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75" r:id="rId7"/>
    <p:sldId id="260" r:id="rId8"/>
    <p:sldId id="261" r:id="rId9"/>
    <p:sldId id="262" r:id="rId10"/>
    <p:sldId id="276" r:id="rId11"/>
    <p:sldId id="265" r:id="rId12"/>
    <p:sldId id="266" r:id="rId13"/>
    <p:sldId id="267"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BDE750-ED35-4FA5-8164-864FD8CA02D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39634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DE750-ED35-4FA5-8164-864FD8CA02D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242435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DE750-ED35-4FA5-8164-864FD8CA02D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223954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DE750-ED35-4FA5-8164-864FD8CA02D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273244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DE750-ED35-4FA5-8164-864FD8CA02D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139259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BDE750-ED35-4FA5-8164-864FD8CA02D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194595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BDE750-ED35-4FA5-8164-864FD8CA02D5}"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273670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BDE750-ED35-4FA5-8164-864FD8CA02D5}"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212765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DE750-ED35-4FA5-8164-864FD8CA02D5}"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172992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DE750-ED35-4FA5-8164-864FD8CA02D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117636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DE750-ED35-4FA5-8164-864FD8CA02D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353D9-63D8-4F66-B22A-4FC5EA6D3AAE}" type="slidenum">
              <a:rPr lang="en-US" smtClean="0"/>
              <a:t>‹#›</a:t>
            </a:fld>
            <a:endParaRPr lang="en-US"/>
          </a:p>
        </p:txBody>
      </p:sp>
    </p:spTree>
    <p:extLst>
      <p:ext uri="{BB962C8B-B14F-4D97-AF65-F5344CB8AC3E}">
        <p14:creationId xmlns:p14="http://schemas.microsoft.com/office/powerpoint/2010/main" val="156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DE750-ED35-4FA5-8164-864FD8CA02D5}"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353D9-63D8-4F66-B22A-4FC5EA6D3AAE}" type="slidenum">
              <a:rPr lang="en-US" smtClean="0"/>
              <a:t>‹#›</a:t>
            </a:fld>
            <a:endParaRPr lang="en-US"/>
          </a:p>
        </p:txBody>
      </p:sp>
    </p:spTree>
    <p:extLst>
      <p:ext uri="{BB962C8B-B14F-4D97-AF65-F5344CB8AC3E}">
        <p14:creationId xmlns:p14="http://schemas.microsoft.com/office/powerpoint/2010/main" val="178644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smtClean="0">
                <a:latin typeface="Aharoni" panose="02010803020104030203" pitchFamily="2" charset="-79"/>
                <a:cs typeface="Aharoni" panose="02010803020104030203" pitchFamily="2" charset="-79"/>
              </a:rPr>
              <a:t>	</a:t>
            </a:r>
            <a:r>
              <a:rPr lang="en-US" b="1" dirty="0" err="1" smtClean="0">
                <a:latin typeface="Arial Black" panose="020B0A04020102020204" pitchFamily="34" charset="0"/>
                <a:cs typeface="Aharoni" panose="02010803020104030203" pitchFamily="2" charset="-79"/>
              </a:rPr>
              <a:t>EaseInfy</a:t>
            </a:r>
            <a:endParaRPr lang="en-US" b="1" dirty="0">
              <a:latin typeface="Arial Black" panose="020B0A04020102020204" pitchFamily="34" charset="0"/>
              <a:cs typeface="Aharoni" panose="02010803020104030203" pitchFamily="2" charset="-79"/>
            </a:endParaRPr>
          </a:p>
        </p:txBody>
      </p:sp>
      <p:sp>
        <p:nvSpPr>
          <p:cNvPr id="5" name="Content Placeholder 4"/>
          <p:cNvSpPr>
            <a:spLocks noGrp="1"/>
          </p:cNvSpPr>
          <p:nvPr>
            <p:ph idx="1"/>
          </p:nvPr>
        </p:nvSpPr>
        <p:spPr/>
        <p:txBody>
          <a:bodyPr>
            <a:normAutofit/>
          </a:bodyPr>
          <a:lstStyle/>
          <a:p>
            <a:pPr marL="0" indent="0">
              <a:buNone/>
            </a:pPr>
            <a:r>
              <a:rPr lang="en-US" sz="1800" b="1" i="1" dirty="0" smtClean="0"/>
              <a:t>Presented by:</a:t>
            </a:r>
          </a:p>
          <a:p>
            <a:pPr marL="0" indent="0">
              <a:buNone/>
            </a:pPr>
            <a:r>
              <a:rPr lang="en-US" sz="1800" b="1" dirty="0" smtClean="0"/>
              <a:t>	151466 </a:t>
            </a:r>
            <a:r>
              <a:rPr lang="en-US" sz="1800" b="1" dirty="0"/>
              <a:t>Hitesh Gupta</a:t>
            </a:r>
            <a:endParaRPr lang="en-US" sz="1800" dirty="0"/>
          </a:p>
          <a:p>
            <a:pPr marL="0" indent="0">
              <a:buNone/>
            </a:pPr>
            <a:r>
              <a:rPr lang="en-US" sz="1800" b="1" dirty="0" smtClean="0"/>
              <a:t>	151215 </a:t>
            </a:r>
            <a:r>
              <a:rPr lang="en-US" sz="1800" b="1" dirty="0"/>
              <a:t>Prashant Chauhan</a:t>
            </a:r>
            <a:endParaRPr lang="en-US" sz="1800" dirty="0"/>
          </a:p>
          <a:p>
            <a:pPr marL="0" indent="0">
              <a:buNone/>
            </a:pPr>
            <a:r>
              <a:rPr lang="en-US" sz="1800" b="1" dirty="0" smtClean="0"/>
              <a:t>	151234 </a:t>
            </a:r>
            <a:r>
              <a:rPr lang="en-US" sz="1800" b="1" dirty="0"/>
              <a:t>Ayushi Manchanda</a:t>
            </a:r>
            <a:endParaRPr lang="en-US" sz="1800" dirty="0"/>
          </a:p>
          <a:p>
            <a:pPr marL="0" indent="0">
              <a:buNone/>
            </a:pPr>
            <a:r>
              <a:rPr lang="en-US" sz="1800" b="1" dirty="0" smtClean="0"/>
              <a:t>	151474 </a:t>
            </a:r>
            <a:r>
              <a:rPr lang="en-US" sz="1800" b="1" dirty="0" err="1"/>
              <a:t>Akriti</a:t>
            </a:r>
            <a:r>
              <a:rPr lang="en-US" sz="1800" b="1" dirty="0"/>
              <a:t> </a:t>
            </a:r>
            <a:r>
              <a:rPr lang="en-US" sz="1800" b="1" dirty="0" err="1"/>
              <a:t>Goyal</a:t>
            </a:r>
            <a:endParaRPr lang="en-US" sz="1800" dirty="0"/>
          </a:p>
          <a:p>
            <a:pPr marL="0" indent="0">
              <a:buNone/>
            </a:pPr>
            <a:r>
              <a:rPr lang="en-US" sz="1800" b="1" dirty="0" smtClean="0"/>
              <a:t>	151223 </a:t>
            </a:r>
            <a:r>
              <a:rPr lang="en-US" sz="1800" b="1" dirty="0"/>
              <a:t>Pritish Mukherjee</a:t>
            </a:r>
            <a:endParaRPr lang="en-US" sz="1800" dirty="0"/>
          </a:p>
          <a:p>
            <a:pPr marL="0" indent="0">
              <a:buNone/>
            </a:pPr>
            <a:r>
              <a:rPr lang="en-US" sz="1800" b="1" dirty="0" smtClean="0"/>
              <a:t>	151240 </a:t>
            </a:r>
            <a:r>
              <a:rPr lang="en-US" sz="1800" b="1" dirty="0"/>
              <a:t>Samiksha </a:t>
            </a:r>
            <a:r>
              <a:rPr lang="en-US" sz="1800" b="1" dirty="0" smtClean="0"/>
              <a:t>Gupta</a:t>
            </a:r>
          </a:p>
          <a:p>
            <a:pPr marL="0" indent="0">
              <a:buNone/>
            </a:pPr>
            <a:endParaRPr lang="en-US" sz="1800" b="1" dirty="0" smtClean="0"/>
          </a:p>
          <a:p>
            <a:pPr marL="0" indent="0">
              <a:buNone/>
            </a:pPr>
            <a:r>
              <a:rPr lang="en-US" sz="1800" b="1" dirty="0" smtClean="0"/>
              <a:t>Supervisor</a:t>
            </a:r>
            <a:r>
              <a:rPr lang="en-US" sz="1800" b="1" dirty="0" smtClean="0"/>
              <a:t>:</a:t>
            </a:r>
          </a:p>
          <a:p>
            <a:pPr marL="0" indent="0">
              <a:buNone/>
            </a:pPr>
            <a:r>
              <a:rPr lang="en-US" sz="1800" b="1" dirty="0" smtClean="0"/>
              <a:t>	Mr</a:t>
            </a:r>
            <a:r>
              <a:rPr lang="en-US" sz="1800" b="1" dirty="0" smtClean="0"/>
              <a:t>. Joshua Thomas, System Engineer, ETA, Infosys Mysore</a:t>
            </a:r>
            <a:endParaRPr lang="en-US" sz="1800" dirty="0"/>
          </a:p>
          <a:p>
            <a:endParaRPr lang="en-US" dirty="0"/>
          </a:p>
        </p:txBody>
      </p:sp>
    </p:spTree>
    <p:extLst>
      <p:ext uri="{BB962C8B-B14F-4D97-AF65-F5344CB8AC3E}">
        <p14:creationId xmlns:p14="http://schemas.microsoft.com/office/powerpoint/2010/main" val="369561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a:r>
              <a:rPr lang="en-US" sz="2200" b="1" dirty="0"/>
              <a:t>View Customers</a:t>
            </a:r>
            <a:r>
              <a:rPr lang="en-US" sz="2200" dirty="0"/>
              <a:t>: Extract the details of the customers that have registered themselves</a:t>
            </a:r>
            <a:r>
              <a:rPr lang="en-US" sz="2200" dirty="0" smtClean="0"/>
              <a:t>.</a:t>
            </a:r>
          </a:p>
          <a:p>
            <a:pPr marL="0" lvl="0" indent="0">
              <a:buNone/>
            </a:pPr>
            <a:endParaRPr lang="en-US" sz="2200" dirty="0"/>
          </a:p>
          <a:p>
            <a:pPr lvl="0"/>
            <a:r>
              <a:rPr lang="en-US" sz="2200" b="1" dirty="0"/>
              <a:t>Add Food Item</a:t>
            </a:r>
            <a:r>
              <a:rPr lang="en-US" sz="2200" dirty="0"/>
              <a:t>: The recently added food items by the vendor are extracted</a:t>
            </a:r>
            <a:r>
              <a:rPr lang="en-US" sz="2200" dirty="0" smtClean="0"/>
              <a:t>.</a:t>
            </a:r>
          </a:p>
          <a:p>
            <a:pPr marL="0" lvl="0" indent="0">
              <a:buNone/>
            </a:pPr>
            <a:endParaRPr lang="en-US" sz="2200" dirty="0"/>
          </a:p>
          <a:p>
            <a:pPr lvl="0"/>
            <a:r>
              <a:rPr lang="en-US" sz="2200" b="1" dirty="0"/>
              <a:t>Add </a:t>
            </a:r>
            <a:r>
              <a:rPr lang="en-US" sz="2200" b="1" dirty="0" err="1"/>
              <a:t>FCoupon</a:t>
            </a:r>
            <a:r>
              <a:rPr lang="en-US" sz="2200" dirty="0"/>
              <a:t>: Coupons that can be added by the vendor including </a:t>
            </a:r>
            <a:r>
              <a:rPr lang="en-US" sz="2200" dirty="0" err="1"/>
              <a:t>itemid</a:t>
            </a:r>
            <a:r>
              <a:rPr lang="en-US" sz="2200" dirty="0"/>
              <a:t>, price and vendor id</a:t>
            </a:r>
            <a:r>
              <a:rPr lang="en-US" sz="2200" dirty="0" smtClean="0"/>
              <a:t>.</a:t>
            </a:r>
          </a:p>
          <a:p>
            <a:pPr marL="0" lvl="0" indent="0">
              <a:buNone/>
            </a:pPr>
            <a:endParaRPr lang="en-US" sz="2200" dirty="0" smtClean="0"/>
          </a:p>
          <a:p>
            <a:pPr lvl="0"/>
            <a:r>
              <a:rPr lang="en-US" sz="2200" b="1" dirty="0"/>
              <a:t> Bill Amount</a:t>
            </a:r>
            <a:r>
              <a:rPr lang="en-US" sz="2200" dirty="0"/>
              <a:t>: It extracts the bill amount according to the price of the food item mentioned by the vendor</a:t>
            </a:r>
            <a:r>
              <a:rPr lang="en-US" sz="2200" dirty="0" smtClean="0"/>
              <a:t>.</a:t>
            </a:r>
          </a:p>
          <a:p>
            <a:pPr marL="0" lvl="0" indent="0">
              <a:buNone/>
            </a:pPr>
            <a:endParaRPr lang="en-US" sz="2200" dirty="0"/>
          </a:p>
          <a:p>
            <a:pPr lvl="0"/>
            <a:r>
              <a:rPr lang="en-US" sz="2200" b="1" dirty="0"/>
              <a:t>Get Bill</a:t>
            </a:r>
            <a:r>
              <a:rPr lang="en-US" sz="2200" dirty="0"/>
              <a:t>: Extracts the Bill details</a:t>
            </a:r>
            <a:r>
              <a:rPr lang="en-US" sz="2200" dirty="0" smtClean="0"/>
              <a:t>.</a:t>
            </a:r>
          </a:p>
          <a:p>
            <a:pPr marL="0" lvl="0" indent="0">
              <a:buNone/>
            </a:pPr>
            <a:endParaRPr lang="en-US" sz="2200" dirty="0"/>
          </a:p>
          <a:p>
            <a:pPr lvl="0"/>
            <a:r>
              <a:rPr lang="en-US" sz="2200" b="1" dirty="0"/>
              <a:t>Get </a:t>
            </a:r>
            <a:r>
              <a:rPr lang="en-US" sz="2200" b="1" dirty="0" err="1"/>
              <a:t>FCoupons</a:t>
            </a:r>
            <a:r>
              <a:rPr lang="en-US" sz="2200" dirty="0"/>
              <a:t>:  It shows the </a:t>
            </a:r>
            <a:r>
              <a:rPr lang="en-US" sz="2200" dirty="0" err="1"/>
              <a:t>itemid</a:t>
            </a:r>
            <a:r>
              <a:rPr lang="en-US" sz="2200" dirty="0"/>
              <a:t>, price and the vendor from which item is purchased</a:t>
            </a:r>
            <a:r>
              <a:rPr lang="en-US" sz="2200" dirty="0" smtClean="0"/>
              <a:t>.</a:t>
            </a:r>
          </a:p>
          <a:p>
            <a:pPr marL="0" lvl="0" indent="0">
              <a:buNone/>
            </a:pPr>
            <a:endParaRPr lang="en-US" sz="2200" dirty="0"/>
          </a:p>
          <a:p>
            <a:pPr lvl="0"/>
            <a:r>
              <a:rPr lang="en-US" sz="2200" b="1" dirty="0"/>
              <a:t>Clear Bill</a:t>
            </a:r>
            <a:r>
              <a:rPr lang="en-US" sz="2200" dirty="0"/>
              <a:t>: The database clears all the details of bill after its generation</a:t>
            </a:r>
            <a:r>
              <a:rPr lang="en-US" sz="2200" dirty="0" smtClean="0"/>
              <a:t>.</a:t>
            </a:r>
          </a:p>
          <a:p>
            <a:pPr marL="0" lvl="0" indent="0">
              <a:buNone/>
            </a:pPr>
            <a:endParaRPr lang="en-US" sz="2200" dirty="0"/>
          </a:p>
          <a:p>
            <a:pPr lvl="0"/>
            <a:r>
              <a:rPr lang="en-US" sz="2200" b="1" dirty="0" smtClean="0"/>
              <a:t>Get </a:t>
            </a:r>
            <a:r>
              <a:rPr lang="en-US" sz="2200" b="1" dirty="0"/>
              <a:t>OTP</a:t>
            </a:r>
            <a:r>
              <a:rPr lang="en-US" sz="2200" dirty="0"/>
              <a:t>: It extracts a random number for every entry</a:t>
            </a:r>
            <a:r>
              <a:rPr lang="en-US" sz="2200" dirty="0" smtClean="0"/>
              <a:t>.</a:t>
            </a:r>
          </a:p>
          <a:p>
            <a:pPr marL="0" lvl="0" indent="0">
              <a:buNone/>
            </a:pPr>
            <a:endParaRPr lang="en-US" sz="1400" dirty="0" smtClean="0"/>
          </a:p>
          <a:p>
            <a:pPr lvl="0"/>
            <a:endParaRPr lang="en-US" sz="1500" dirty="0"/>
          </a:p>
          <a:p>
            <a:pPr marL="0" lvl="0" indent="0">
              <a:buNone/>
            </a:pPr>
            <a:endParaRPr lang="en-US" sz="1500" dirty="0"/>
          </a:p>
          <a:p>
            <a:endParaRPr lang="en-US" dirty="0"/>
          </a:p>
        </p:txBody>
      </p:sp>
    </p:spTree>
    <p:extLst>
      <p:ext uri="{BB962C8B-B14F-4D97-AF65-F5344CB8AC3E}">
        <p14:creationId xmlns:p14="http://schemas.microsoft.com/office/powerpoint/2010/main" val="94719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a:p>
          <a:p>
            <a:pPr lvl="0"/>
            <a:r>
              <a:rPr lang="en-US" sz="1400" dirty="0"/>
              <a:t> </a:t>
            </a:r>
            <a:r>
              <a:rPr lang="en-US" sz="1400" b="1" dirty="0"/>
              <a:t>Find OTP</a:t>
            </a:r>
            <a:r>
              <a:rPr lang="en-US" sz="1400" dirty="0"/>
              <a:t>: It finds the OTP in the data set for the input given by the user</a:t>
            </a:r>
            <a:r>
              <a:rPr lang="en-US" sz="1400" dirty="0" smtClean="0"/>
              <a:t>.</a:t>
            </a:r>
          </a:p>
          <a:p>
            <a:pPr marL="0" lvl="0" indent="0">
              <a:buNone/>
            </a:pPr>
            <a:endParaRPr lang="en-US" sz="1400" dirty="0"/>
          </a:p>
          <a:p>
            <a:pPr lvl="0"/>
            <a:r>
              <a:rPr lang="en-US" sz="1400" b="1" dirty="0"/>
              <a:t>Verify OTP</a:t>
            </a:r>
            <a:r>
              <a:rPr lang="en-US" sz="1400" dirty="0"/>
              <a:t>: Checks if the generated OTP is same as that of Random OTP generated</a:t>
            </a:r>
            <a:r>
              <a:rPr lang="en-US" sz="1400" dirty="0" smtClean="0"/>
              <a:t>.</a:t>
            </a:r>
          </a:p>
          <a:p>
            <a:pPr marL="0" lvl="0" indent="0">
              <a:buNone/>
            </a:pPr>
            <a:endParaRPr lang="en-US" sz="1400" dirty="0"/>
          </a:p>
          <a:p>
            <a:pPr lvl="0"/>
            <a:r>
              <a:rPr lang="en-US" sz="1400" b="1" dirty="0"/>
              <a:t>Delete Food Item</a:t>
            </a:r>
            <a:r>
              <a:rPr lang="en-US" sz="1400" dirty="0"/>
              <a:t>: List of food items that are removed from the menu.</a:t>
            </a:r>
          </a:p>
          <a:p>
            <a:endParaRPr lang="en-US" sz="1400" dirty="0"/>
          </a:p>
          <a:p>
            <a:pPr lvl="0"/>
            <a:r>
              <a:rPr lang="en-US" sz="1400" b="1" dirty="0"/>
              <a:t>Validate Employee</a:t>
            </a:r>
            <a:r>
              <a:rPr lang="en-US" sz="1400" dirty="0"/>
              <a:t>: At the time of login database checks the data with the existing data set</a:t>
            </a:r>
            <a:r>
              <a:rPr lang="en-US" sz="1400" dirty="0" smtClean="0"/>
              <a:t>.</a:t>
            </a:r>
          </a:p>
          <a:p>
            <a:pPr marL="0" lvl="0" indent="0">
              <a:buNone/>
            </a:pPr>
            <a:endParaRPr lang="en-US" sz="1400" dirty="0" smtClean="0"/>
          </a:p>
          <a:p>
            <a:pPr lvl="0"/>
            <a:r>
              <a:rPr lang="en-US" sz="1400" b="1" dirty="0"/>
              <a:t>Validate Vendor</a:t>
            </a:r>
            <a:r>
              <a:rPr lang="en-US" sz="1400" dirty="0"/>
              <a:t>: At the time of login database checks the data with the existing data set.</a:t>
            </a:r>
          </a:p>
          <a:p>
            <a:pPr marL="0" indent="0">
              <a:buNone/>
            </a:pPr>
            <a:endParaRPr lang="en-US" sz="1400" dirty="0"/>
          </a:p>
          <a:p>
            <a:pPr lvl="0"/>
            <a:r>
              <a:rPr lang="en-US" sz="1400" b="1" dirty="0"/>
              <a:t>Validate Movie Vendor</a:t>
            </a:r>
            <a:r>
              <a:rPr lang="en-US" sz="1400" dirty="0"/>
              <a:t>: At the time of login database checks the data with the existing data set.</a:t>
            </a:r>
          </a:p>
          <a:p>
            <a:pPr lvl="0"/>
            <a:endParaRPr lang="en-US" sz="1400" b="1" dirty="0"/>
          </a:p>
          <a:p>
            <a:endParaRPr lang="en-US" dirty="0" smtClean="0"/>
          </a:p>
          <a:p>
            <a:endParaRPr lang="en-US" dirty="0"/>
          </a:p>
        </p:txBody>
      </p:sp>
    </p:spTree>
    <p:extLst>
      <p:ext uri="{BB962C8B-B14F-4D97-AF65-F5344CB8AC3E}">
        <p14:creationId xmlns:p14="http://schemas.microsoft.com/office/powerpoint/2010/main" val="129744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a:p>
          <a:p>
            <a:pPr lvl="0"/>
            <a:r>
              <a:rPr lang="en-US" sz="1500" b="1" dirty="0"/>
              <a:t>Update Employee</a:t>
            </a:r>
            <a:r>
              <a:rPr lang="en-US" sz="1500" dirty="0"/>
              <a:t>: Any </a:t>
            </a:r>
            <a:r>
              <a:rPr lang="en-US" sz="1500" dirty="0" err="1"/>
              <a:t>updation</a:t>
            </a:r>
            <a:r>
              <a:rPr lang="en-US" sz="1500" dirty="0"/>
              <a:t> of new employee or </a:t>
            </a:r>
            <a:r>
              <a:rPr lang="en-US" sz="1500" dirty="0" err="1"/>
              <a:t>updation</a:t>
            </a:r>
            <a:r>
              <a:rPr lang="en-US" sz="1500" dirty="0"/>
              <a:t> of details of existing employee.</a:t>
            </a:r>
          </a:p>
          <a:p>
            <a:pPr marL="0" indent="0">
              <a:buNone/>
            </a:pPr>
            <a:endParaRPr lang="en-US" sz="1500" dirty="0"/>
          </a:p>
          <a:p>
            <a:pPr lvl="0"/>
            <a:r>
              <a:rPr lang="en-US" sz="1500" b="1" dirty="0"/>
              <a:t>Update Food Item</a:t>
            </a:r>
            <a:r>
              <a:rPr lang="en-US" sz="1500" dirty="0"/>
              <a:t>: The food items added/deleted by vendor is extracted.</a:t>
            </a:r>
          </a:p>
          <a:p>
            <a:pPr marL="0" indent="0">
              <a:buNone/>
            </a:pPr>
            <a:endParaRPr lang="en-US" sz="1500" dirty="0"/>
          </a:p>
          <a:p>
            <a:pPr lvl="0"/>
            <a:r>
              <a:rPr lang="en-US" sz="1500" b="1" dirty="0"/>
              <a:t>Update Multiplex</a:t>
            </a:r>
            <a:r>
              <a:rPr lang="en-US" sz="1500" dirty="0"/>
              <a:t>: The movie name, seat number, screen number, timings can be updated. </a:t>
            </a:r>
          </a:p>
          <a:p>
            <a:pPr marL="0" indent="0">
              <a:buNone/>
            </a:pPr>
            <a:endParaRPr lang="en-US" sz="1500" dirty="0"/>
          </a:p>
          <a:p>
            <a:pPr lvl="0"/>
            <a:r>
              <a:rPr lang="en-US" sz="1500" b="1" dirty="0"/>
              <a:t>Get User</a:t>
            </a:r>
            <a:r>
              <a:rPr lang="en-US" sz="1500" dirty="0"/>
              <a:t>: Users who availed the services from the vendors.</a:t>
            </a:r>
          </a:p>
          <a:p>
            <a:pPr marL="0" indent="0">
              <a:buNone/>
            </a:pPr>
            <a:endParaRPr lang="en-US" sz="1500" dirty="0"/>
          </a:p>
          <a:p>
            <a:pPr lvl="0"/>
            <a:r>
              <a:rPr lang="en-US" sz="1500" b="1" dirty="0"/>
              <a:t>Register User</a:t>
            </a:r>
            <a:r>
              <a:rPr lang="en-US" sz="1500" dirty="0"/>
              <a:t>: The basic details for the registration of Users.</a:t>
            </a:r>
          </a:p>
          <a:p>
            <a:pPr marL="0" indent="0">
              <a:buNone/>
            </a:pPr>
            <a:endParaRPr lang="en-US" sz="1500" dirty="0"/>
          </a:p>
          <a:p>
            <a:pPr lvl="0"/>
            <a:r>
              <a:rPr lang="en-US" sz="1500" b="1" dirty="0"/>
              <a:t>Save Rating</a:t>
            </a:r>
            <a:r>
              <a:rPr lang="en-US" sz="1500" dirty="0"/>
              <a:t>: Stores the rating done by the customers.</a:t>
            </a:r>
          </a:p>
          <a:p>
            <a:pPr marL="0" indent="0">
              <a:buNone/>
            </a:pPr>
            <a:endParaRPr lang="en-US" dirty="0"/>
          </a:p>
        </p:txBody>
      </p:sp>
    </p:spTree>
    <p:extLst>
      <p:ext uri="{BB962C8B-B14F-4D97-AF65-F5344CB8AC3E}">
        <p14:creationId xmlns:p14="http://schemas.microsoft.com/office/powerpoint/2010/main" val="74135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Functionalities of Employee</a:t>
            </a:r>
            <a:endParaRPr lang="en-US" dirty="0">
              <a:latin typeface="Aharoni" panose="02010803020104030203" pitchFamily="2" charset="-79"/>
              <a:cs typeface="Aharoni" panose="02010803020104030203" pitchFamily="2" charset="-79"/>
            </a:endParaRPr>
          </a:p>
        </p:txBody>
      </p:sp>
      <p:pic>
        <p:nvPicPr>
          <p:cNvPr id="4" name="Content Placeholder 3" descr="C:\Users\akriti.TRN\Desktop\Firs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3535" y="1825625"/>
            <a:ext cx="6024929" cy="4351338"/>
          </a:xfrm>
          <a:prstGeom prst="rect">
            <a:avLst/>
          </a:prstGeom>
          <a:noFill/>
          <a:ln>
            <a:noFill/>
          </a:ln>
        </p:spPr>
      </p:pic>
    </p:spTree>
    <p:extLst>
      <p:ext uri="{BB962C8B-B14F-4D97-AF65-F5344CB8AC3E}">
        <p14:creationId xmlns:p14="http://schemas.microsoft.com/office/powerpoint/2010/main" val="286586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Functionalities</a:t>
            </a:r>
            <a:endParaRPr lang="en-US" dirty="0">
              <a:latin typeface="Aharoni" panose="02010803020104030203" pitchFamily="2" charset="-79"/>
              <a:cs typeface="Aharoni" panose="02010803020104030203" pitchFamily="2" charset="-79"/>
            </a:endParaRPr>
          </a:p>
        </p:txBody>
      </p:sp>
      <p:pic>
        <p:nvPicPr>
          <p:cNvPr id="4" name="Content Placeholder 3" descr="C:\Users\akriti.TRN\Desktop\employe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21459" y="1825625"/>
            <a:ext cx="5149082" cy="4351338"/>
          </a:xfrm>
          <a:prstGeom prst="rect">
            <a:avLst/>
          </a:prstGeom>
          <a:noFill/>
          <a:ln>
            <a:noFill/>
          </a:ln>
        </p:spPr>
      </p:pic>
    </p:spTree>
    <p:extLst>
      <p:ext uri="{BB962C8B-B14F-4D97-AF65-F5344CB8AC3E}">
        <p14:creationId xmlns:p14="http://schemas.microsoft.com/office/powerpoint/2010/main" val="426446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Functionalities of Food Vendor</a:t>
            </a:r>
            <a:endParaRPr lang="en-US" dirty="0">
              <a:latin typeface="Aharoni" panose="02010803020104030203" pitchFamily="2" charset="-79"/>
              <a:cs typeface="Aharoni" panose="02010803020104030203" pitchFamily="2" charset="-79"/>
            </a:endParaRPr>
          </a:p>
        </p:txBody>
      </p:sp>
      <p:pic>
        <p:nvPicPr>
          <p:cNvPr id="4" name="Content Placeholder 3" descr="C:\Users\akriti.TRN\Desktop\Food Vendo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099" y="2512486"/>
            <a:ext cx="5943801" cy="2977616"/>
          </a:xfrm>
          <a:prstGeom prst="rect">
            <a:avLst/>
          </a:prstGeom>
          <a:noFill/>
          <a:ln>
            <a:noFill/>
          </a:ln>
        </p:spPr>
      </p:pic>
    </p:spTree>
    <p:extLst>
      <p:ext uri="{BB962C8B-B14F-4D97-AF65-F5344CB8AC3E}">
        <p14:creationId xmlns:p14="http://schemas.microsoft.com/office/powerpoint/2010/main" val="419233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Functionalities of Multiplex</a:t>
            </a:r>
            <a:endParaRPr lang="en-US" dirty="0">
              <a:latin typeface="Aharoni" panose="02010803020104030203" pitchFamily="2" charset="-79"/>
              <a:cs typeface="Aharoni" panose="02010803020104030203" pitchFamily="2" charset="-79"/>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09986" y="2238157"/>
            <a:ext cx="3772027" cy="3526274"/>
          </a:xfrm>
          <a:prstGeom prst="rect">
            <a:avLst/>
          </a:prstGeom>
        </p:spPr>
      </p:pic>
    </p:spTree>
    <p:extLst>
      <p:ext uri="{BB962C8B-B14F-4D97-AF65-F5344CB8AC3E}">
        <p14:creationId xmlns:p14="http://schemas.microsoft.com/office/powerpoint/2010/main" val="227849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				Conclusion</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2506662"/>
            <a:ext cx="10515600" cy="4351338"/>
          </a:xfrm>
        </p:spPr>
        <p:txBody>
          <a:bodyPr>
            <a:normAutofit/>
          </a:bodyPr>
          <a:lstStyle/>
          <a:p>
            <a:pPr marL="0" indent="0">
              <a:lnSpc>
                <a:spcPct val="150000"/>
              </a:lnSpc>
              <a:buNone/>
            </a:pPr>
            <a:r>
              <a:rPr lang="en-US" sz="1800" dirty="0" smtClean="0"/>
              <a:t>The </a:t>
            </a:r>
            <a:r>
              <a:rPr lang="en-US" sz="1800" dirty="0"/>
              <a:t>entire project </a:t>
            </a:r>
            <a:r>
              <a:rPr lang="en-US" sz="1800" dirty="0" err="1"/>
              <a:t>EaseInfy</a:t>
            </a:r>
            <a:r>
              <a:rPr lang="en-US" sz="1800" dirty="0"/>
              <a:t> was up to the satisfaction of Our mentors/Clients. All the user requirements are fulfilled and the application works well in the intranet environment of an organization. The Application is well tested in different erroneous conditions and the errors are handled properly in debugging phase. The Users can login and logout successfully without facing any session error. The Application works fine in different conditions of respective systems. It can be improved further and can offer additional functionalities in terms of addition of payment portal.</a:t>
            </a:r>
          </a:p>
          <a:p>
            <a:pPr marL="0" indent="0">
              <a:buNone/>
            </a:pPr>
            <a:r>
              <a:rPr lang="en-US" dirty="0"/>
              <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91544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				Future </a:t>
            </a:r>
            <a:r>
              <a:rPr lang="en-US" dirty="0" smtClean="0">
                <a:latin typeface="Aharoni" panose="02010803020104030203" pitchFamily="2" charset="-79"/>
                <a:cs typeface="Aharoni" panose="02010803020104030203" pitchFamily="2" charset="-79"/>
              </a:rPr>
              <a:t>Scope</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pPr marL="0" indent="0">
              <a:buNone/>
            </a:pPr>
            <a:r>
              <a:rPr lang="en-US" sz="1900" dirty="0" smtClean="0"/>
              <a:t/>
            </a:r>
            <a:br>
              <a:rPr lang="en-US" sz="1900" dirty="0" smtClean="0"/>
            </a:br>
            <a:r>
              <a:rPr lang="en-US" sz="1900" dirty="0" smtClean="0"/>
              <a:t>The Application has covered all the requirements provided by the Client. It can be modified further to implement the extra requirements and functionalities and the improvements can be made easily. Improvements can be executed by adding new modules. Further enhancements that can be added includes:</a:t>
            </a:r>
          </a:p>
          <a:p>
            <a:r>
              <a:rPr lang="en-US" sz="1900" dirty="0" smtClean="0"/>
              <a:t>Better </a:t>
            </a:r>
            <a:r>
              <a:rPr lang="en-US" sz="1900" dirty="0" smtClean="0"/>
              <a:t>User-Interface</a:t>
            </a:r>
          </a:p>
          <a:p>
            <a:pPr marL="0" indent="0">
              <a:buNone/>
            </a:pPr>
            <a:r>
              <a:rPr lang="en-US" sz="1900" dirty="0" smtClean="0"/>
              <a:t> </a:t>
            </a:r>
          </a:p>
          <a:p>
            <a:r>
              <a:rPr lang="en-US" sz="1900" dirty="0" smtClean="0"/>
              <a:t>More functionalities can be added with respect to the payment portal.</a:t>
            </a:r>
          </a:p>
          <a:p>
            <a:endParaRPr lang="en-US" sz="1900" dirty="0" smtClean="0"/>
          </a:p>
          <a:p>
            <a:r>
              <a:rPr lang="en-US" sz="1900" dirty="0" smtClean="0"/>
              <a:t>The web application can also be converted to an Android App for more frequent use.</a:t>
            </a:r>
          </a:p>
          <a:p>
            <a:endParaRPr lang="en-US" dirty="0"/>
          </a:p>
        </p:txBody>
      </p:sp>
    </p:spTree>
    <p:extLst>
      <p:ext uri="{BB962C8B-B14F-4D97-AF65-F5344CB8AC3E}">
        <p14:creationId xmlns:p14="http://schemas.microsoft.com/office/powerpoint/2010/main" val="386717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Review</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pPr marL="0" indent="0">
              <a:lnSpc>
                <a:spcPct val="200000"/>
              </a:lnSpc>
              <a:buNone/>
            </a:pPr>
            <a:r>
              <a:rPr lang="en-US" sz="1800" dirty="0"/>
              <a:t>Realizing the difficulties and needs of the campus, our team tried to make a project named </a:t>
            </a:r>
            <a:r>
              <a:rPr lang="en-US" sz="1800" dirty="0" err="1"/>
              <a:t>EaseInfy</a:t>
            </a:r>
            <a:r>
              <a:rPr lang="en-US" sz="1800" dirty="0"/>
              <a:t> where the key idea was to make our daily lives easier. We analyzed the problem of long ques for ordering the food and booking movie tickets on weekends. There came the idea of digitalizing the entire process by making a platform where we can get all the details of food courts and make the payment using OTP.</a:t>
            </a:r>
          </a:p>
          <a:p>
            <a:endParaRPr lang="en-US" dirty="0"/>
          </a:p>
        </p:txBody>
      </p:sp>
    </p:spTree>
    <p:extLst>
      <p:ext uri="{BB962C8B-B14F-4D97-AF65-F5344CB8AC3E}">
        <p14:creationId xmlns:p14="http://schemas.microsoft.com/office/powerpoint/2010/main" val="253300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2"/>
            <a:ext cx="10515600" cy="1325563"/>
          </a:xfrm>
        </p:spPr>
        <p:txBody>
          <a:bodyPr/>
          <a:lstStyle/>
          <a:p>
            <a:r>
              <a:rPr lang="en-US" b="1" dirty="0" smtClean="0">
                <a:latin typeface="Aharoni" panose="02010803020104030203" pitchFamily="2" charset="-79"/>
                <a:cs typeface="Aharoni" panose="02010803020104030203" pitchFamily="2" charset="-79"/>
              </a:rPr>
              <a:t>			Introduction</a:t>
            </a:r>
            <a:endParaRPr lang="en-US" b="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550817" y="940526"/>
            <a:ext cx="10515600" cy="5917474"/>
          </a:xfrm>
        </p:spPr>
        <p:txBody>
          <a:bodyPr>
            <a:normAutofit fontScale="40000" lnSpcReduction="20000"/>
          </a:bodyPr>
          <a:lstStyle/>
          <a:p>
            <a:pPr marL="0" indent="0">
              <a:lnSpc>
                <a:spcPct val="170000"/>
              </a:lnSpc>
              <a:buNone/>
            </a:pPr>
            <a:r>
              <a:rPr lang="en-US" sz="3800" dirty="0"/>
              <a:t>There were numerous problems faced by the people like waiting in long queues for the payment and selection of food, Vendors did not have a proper platform to update </a:t>
            </a:r>
            <a:r>
              <a:rPr lang="en-US" sz="3800" dirty="0" smtClean="0"/>
              <a:t>menu.</a:t>
            </a:r>
          </a:p>
          <a:p>
            <a:pPr marL="0" indent="0">
              <a:lnSpc>
                <a:spcPct val="170000"/>
              </a:lnSpc>
              <a:buNone/>
            </a:pPr>
            <a:r>
              <a:rPr lang="en-US" sz="3800" dirty="0" smtClean="0"/>
              <a:t>Therefore</a:t>
            </a:r>
            <a:r>
              <a:rPr lang="en-US" sz="3800" dirty="0"/>
              <a:t>, the entire idea of developing a Web Application was to get one platform to perform the above mentioned tasks.</a:t>
            </a:r>
          </a:p>
          <a:p>
            <a:pPr marL="0" indent="0">
              <a:lnSpc>
                <a:spcPct val="170000"/>
              </a:lnSpc>
              <a:buNone/>
            </a:pPr>
            <a:r>
              <a:rPr lang="en-US" sz="3800" dirty="0"/>
              <a:t>The aim was to:</a:t>
            </a:r>
          </a:p>
          <a:p>
            <a:pPr marL="0" indent="0">
              <a:buNone/>
            </a:pPr>
            <a:r>
              <a:rPr lang="en-US" dirty="0"/>
              <a:t>	</a:t>
            </a:r>
            <a:r>
              <a:rPr lang="en-US" dirty="0" smtClean="0"/>
              <a:t>For </a:t>
            </a:r>
            <a:r>
              <a:rPr lang="en-US" dirty="0"/>
              <a:t>Food Courts</a:t>
            </a:r>
            <a:r>
              <a:rPr lang="en-US" dirty="0" smtClean="0"/>
              <a:t>:</a:t>
            </a:r>
            <a:endParaRPr lang="en-US" dirty="0"/>
          </a:p>
          <a:p>
            <a:pPr lvl="3">
              <a:lnSpc>
                <a:spcPct val="170000"/>
              </a:lnSpc>
            </a:pPr>
            <a:r>
              <a:rPr lang="en-US" sz="3000" dirty="0"/>
              <a:t>View all the food courts and its availability.</a:t>
            </a:r>
          </a:p>
          <a:p>
            <a:pPr lvl="3">
              <a:lnSpc>
                <a:spcPct val="170000"/>
              </a:lnSpc>
            </a:pPr>
            <a:r>
              <a:rPr lang="en-US" sz="3000" dirty="0"/>
              <a:t>View of the vendors and its menu.</a:t>
            </a:r>
          </a:p>
          <a:p>
            <a:pPr lvl="3">
              <a:lnSpc>
                <a:spcPct val="170000"/>
              </a:lnSpc>
            </a:pPr>
            <a:r>
              <a:rPr lang="en-US" sz="3000" dirty="0"/>
              <a:t>Generation of OTP for ordering the food items.</a:t>
            </a:r>
          </a:p>
          <a:p>
            <a:pPr lvl="3">
              <a:lnSpc>
                <a:spcPct val="170000"/>
              </a:lnSpc>
            </a:pPr>
            <a:r>
              <a:rPr lang="en-US" sz="3000" dirty="0"/>
              <a:t>For vendors, alteration in menu.</a:t>
            </a:r>
          </a:p>
          <a:p>
            <a:pPr lvl="3">
              <a:lnSpc>
                <a:spcPct val="170000"/>
              </a:lnSpc>
            </a:pPr>
            <a:r>
              <a:rPr lang="en-US" sz="3000" dirty="0"/>
              <a:t>For streaming movies in Multiplex: </a:t>
            </a:r>
          </a:p>
          <a:p>
            <a:pPr lvl="3">
              <a:lnSpc>
                <a:spcPct val="170000"/>
              </a:lnSpc>
            </a:pPr>
            <a:r>
              <a:rPr lang="en-US" sz="3000" dirty="0"/>
              <a:t>Prior information about the movies streaming next weekend.</a:t>
            </a:r>
          </a:p>
          <a:p>
            <a:pPr lvl="3">
              <a:lnSpc>
                <a:spcPct val="170000"/>
              </a:lnSpc>
            </a:pPr>
            <a:r>
              <a:rPr lang="en-US" sz="3000" dirty="0"/>
              <a:t>Checking the availability of seats for a particular time of the show.</a:t>
            </a:r>
          </a:p>
          <a:p>
            <a:pPr lvl="3">
              <a:lnSpc>
                <a:spcPct val="170000"/>
              </a:lnSpc>
            </a:pPr>
            <a:r>
              <a:rPr lang="en-US" sz="3000" dirty="0"/>
              <a:t>Generation of OTP for the verification of user.</a:t>
            </a:r>
          </a:p>
          <a:p>
            <a:pPr lvl="3">
              <a:lnSpc>
                <a:spcPct val="170000"/>
              </a:lnSpc>
            </a:pPr>
            <a:r>
              <a:rPr lang="en-US" sz="3000" dirty="0"/>
              <a:t>Booking of tickets.</a:t>
            </a:r>
          </a:p>
          <a:p>
            <a:endParaRPr lang="en-US" dirty="0"/>
          </a:p>
        </p:txBody>
      </p:sp>
    </p:spTree>
    <p:extLst>
      <p:ext uri="{BB962C8B-B14F-4D97-AF65-F5344CB8AC3E}">
        <p14:creationId xmlns:p14="http://schemas.microsoft.com/office/powerpoint/2010/main" val="223824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				Objective</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1394551"/>
            <a:ext cx="10515600" cy="4351338"/>
          </a:xfrm>
        </p:spPr>
        <p:txBody>
          <a:bodyPr/>
          <a:lstStyle/>
          <a:p>
            <a:pPr lvl="0">
              <a:lnSpc>
                <a:spcPct val="150000"/>
              </a:lnSpc>
            </a:pPr>
            <a:endParaRPr lang="en-US" sz="1800" dirty="0" smtClean="0"/>
          </a:p>
          <a:p>
            <a:pPr lvl="0">
              <a:lnSpc>
                <a:spcPct val="150000"/>
              </a:lnSpc>
            </a:pPr>
            <a:endParaRPr lang="en-US" sz="1800" dirty="0" smtClean="0"/>
          </a:p>
          <a:p>
            <a:pPr lvl="0">
              <a:lnSpc>
                <a:spcPct val="150000"/>
              </a:lnSpc>
            </a:pPr>
            <a:r>
              <a:rPr lang="en-US" sz="1800" dirty="0" smtClean="0"/>
              <a:t>To </a:t>
            </a:r>
            <a:r>
              <a:rPr lang="en-US" sz="1800" dirty="0"/>
              <a:t>create a website that has a user friendly Interface.</a:t>
            </a:r>
          </a:p>
          <a:p>
            <a:pPr lvl="0">
              <a:lnSpc>
                <a:spcPct val="150000"/>
              </a:lnSpc>
            </a:pPr>
            <a:r>
              <a:rPr lang="en-US" sz="1800" dirty="0"/>
              <a:t>To create a website which enables the user to view the list of food courts, food items and vendors to update the food items list.</a:t>
            </a:r>
          </a:p>
          <a:p>
            <a:pPr lvl="0">
              <a:lnSpc>
                <a:spcPct val="150000"/>
              </a:lnSpc>
            </a:pPr>
            <a:r>
              <a:rPr lang="en-US" sz="1800" dirty="0"/>
              <a:t>To create a website which enables the user to view the movies streaming for the weekend and book the tickets.</a:t>
            </a:r>
          </a:p>
          <a:p>
            <a:endParaRPr lang="en-US" dirty="0"/>
          </a:p>
          <a:p>
            <a:endParaRPr lang="en-US" dirty="0"/>
          </a:p>
        </p:txBody>
      </p:sp>
    </p:spTree>
    <p:extLst>
      <p:ext uri="{BB962C8B-B14F-4D97-AF65-F5344CB8AC3E}">
        <p14:creationId xmlns:p14="http://schemas.microsoft.com/office/powerpoint/2010/main" val="403434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91" y="234496"/>
            <a:ext cx="10515600" cy="1325563"/>
          </a:xfrm>
        </p:spPr>
        <p:txBody>
          <a:bodyPr/>
          <a:lstStyle/>
          <a:p>
            <a:r>
              <a:rPr lang="en-US" dirty="0" smtClean="0"/>
              <a:t>		</a:t>
            </a:r>
            <a:r>
              <a:rPr lang="en-US" b="1" dirty="0" smtClean="0">
                <a:latin typeface="Aharoni" panose="02010803020104030203" pitchFamily="2" charset="-79"/>
                <a:cs typeface="Aharoni" panose="02010803020104030203" pitchFamily="2" charset="-79"/>
              </a:rPr>
              <a:t>Design </a:t>
            </a:r>
            <a:r>
              <a:rPr lang="en-US" b="1" dirty="0" smtClean="0">
                <a:latin typeface="Aharoni" panose="02010803020104030203" pitchFamily="2" charset="-79"/>
                <a:cs typeface="Aharoni" panose="02010803020104030203" pitchFamily="2" charset="-79"/>
              </a:rPr>
              <a:t>and Architecture</a:t>
            </a:r>
            <a:endParaRPr lang="en-US" b="1" dirty="0">
              <a:latin typeface="Aharoni" panose="02010803020104030203" pitchFamily="2" charset="-79"/>
              <a:cs typeface="Aharoni" panose="02010803020104030203" pitchFamily="2" charset="-79"/>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33487" y="1825625"/>
            <a:ext cx="6125026" cy="4351338"/>
          </a:xfrm>
          <a:prstGeom prst="rect">
            <a:avLst/>
          </a:prstGeom>
        </p:spPr>
      </p:pic>
    </p:spTree>
    <p:extLst>
      <p:ext uri="{BB962C8B-B14F-4D97-AF65-F5344CB8AC3E}">
        <p14:creationId xmlns:p14="http://schemas.microsoft.com/office/powerpoint/2010/main" val="397420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Aharoni" panose="02010803020104030203" pitchFamily="2" charset="-79"/>
                <a:cs typeface="Aharoni" panose="02010803020104030203" pitchFamily="2" charset="-79"/>
              </a:rPr>
              <a:t>User Interface and Hardware/ Software </a:t>
            </a:r>
            <a:r>
              <a:rPr lang="en-US" sz="3600" b="1" dirty="0" smtClean="0">
                <a:latin typeface="Aharoni" panose="02010803020104030203" pitchFamily="2" charset="-79"/>
                <a:cs typeface="Aharoni" panose="02010803020104030203" pitchFamily="2" charset="-79"/>
              </a:rPr>
              <a:t>Platform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		</a:t>
            </a:r>
            <a:endParaRPr lang="en-US" dirty="0"/>
          </a:p>
          <a:p>
            <a:r>
              <a:rPr lang="en-US" b="1" dirty="0"/>
              <a:t>User Interface:</a:t>
            </a:r>
            <a:endParaRPr lang="en-US" dirty="0"/>
          </a:p>
          <a:p>
            <a:pPr lvl="1"/>
            <a:r>
              <a:rPr lang="en-US" dirty="0"/>
              <a:t>Should be </a:t>
            </a:r>
            <a:r>
              <a:rPr lang="en-US" dirty="0" smtClean="0"/>
              <a:t>easy to </a:t>
            </a:r>
            <a:r>
              <a:rPr lang="en-US" dirty="0"/>
              <a:t>understand and user friendly.</a:t>
            </a:r>
          </a:p>
          <a:p>
            <a:pPr lvl="1"/>
            <a:r>
              <a:rPr lang="en-US" dirty="0"/>
              <a:t>Should adapt to different screen sizes.</a:t>
            </a:r>
          </a:p>
          <a:p>
            <a:pPr lvl="1"/>
            <a:r>
              <a:rPr lang="en-US" dirty="0"/>
              <a:t>Any user can view the web application but only registered users can avail the services.</a:t>
            </a:r>
          </a:p>
          <a:p>
            <a:r>
              <a:rPr lang="en-US" b="1" dirty="0"/>
              <a:t>Software:</a:t>
            </a:r>
            <a:endParaRPr lang="en-US" dirty="0"/>
          </a:p>
          <a:p>
            <a:pPr lvl="1"/>
            <a:r>
              <a:rPr lang="en-US" dirty="0"/>
              <a:t>Windows 7 Desktop</a:t>
            </a:r>
          </a:p>
          <a:p>
            <a:r>
              <a:rPr lang="en-US" b="1" dirty="0" smtClean="0"/>
              <a:t>Platform</a:t>
            </a:r>
            <a:r>
              <a:rPr lang="en-US" b="1" dirty="0"/>
              <a:t>:</a:t>
            </a:r>
            <a:endParaRPr lang="en-US" dirty="0"/>
          </a:p>
          <a:p>
            <a:pPr lvl="1"/>
            <a:r>
              <a:rPr lang="en-US" dirty="0"/>
              <a:t>Visual Studio 2017</a:t>
            </a:r>
          </a:p>
          <a:p>
            <a:pPr lvl="1"/>
            <a:r>
              <a:rPr lang="en-US" dirty="0"/>
              <a:t>Microsoft SQL Server Management Studio 2017</a:t>
            </a:r>
          </a:p>
          <a:p>
            <a:endParaRPr lang="en-US" dirty="0"/>
          </a:p>
        </p:txBody>
      </p:sp>
    </p:spTree>
    <p:extLst>
      <p:ext uri="{BB962C8B-B14F-4D97-AF65-F5344CB8AC3E}">
        <p14:creationId xmlns:p14="http://schemas.microsoft.com/office/powerpoint/2010/main" val="352767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				Components</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endParaRPr lang="en-US" sz="1800" dirty="0"/>
          </a:p>
          <a:p>
            <a:pPr marL="0" indent="0">
              <a:lnSpc>
                <a:spcPct val="150000"/>
              </a:lnSpc>
              <a:buNone/>
            </a:pPr>
            <a:r>
              <a:rPr lang="en-US" sz="1800" dirty="0" smtClean="0"/>
              <a:t>The </a:t>
            </a:r>
            <a:r>
              <a:rPr lang="en-US" sz="1800" dirty="0"/>
              <a:t>technologies used are ASP.net, </a:t>
            </a:r>
            <a:endParaRPr lang="en-US" sz="1800" dirty="0" smtClean="0"/>
          </a:p>
          <a:p>
            <a:pPr marL="0" indent="0">
              <a:lnSpc>
                <a:spcPct val="150000"/>
              </a:lnSpc>
              <a:buNone/>
            </a:pPr>
            <a:r>
              <a:rPr lang="en-US" sz="1800" dirty="0" smtClean="0"/>
              <a:t>HTML</a:t>
            </a:r>
          </a:p>
          <a:p>
            <a:pPr marL="0" indent="0">
              <a:lnSpc>
                <a:spcPct val="150000"/>
              </a:lnSpc>
              <a:buNone/>
            </a:pPr>
            <a:r>
              <a:rPr lang="en-US" sz="1800" dirty="0" smtClean="0"/>
              <a:t>CSS</a:t>
            </a:r>
          </a:p>
          <a:p>
            <a:pPr marL="0" indent="0">
              <a:lnSpc>
                <a:spcPct val="150000"/>
              </a:lnSpc>
              <a:buNone/>
            </a:pPr>
            <a:r>
              <a:rPr lang="en-US" sz="1800" dirty="0" smtClean="0"/>
              <a:t>SQL queries</a:t>
            </a:r>
          </a:p>
          <a:p>
            <a:pPr marL="0" indent="0">
              <a:lnSpc>
                <a:spcPct val="150000"/>
              </a:lnSpc>
              <a:buNone/>
            </a:pPr>
            <a:r>
              <a:rPr lang="en-US" sz="1800" dirty="0" smtClean="0"/>
              <a:t> </a:t>
            </a:r>
            <a:r>
              <a:rPr lang="en-US" sz="1800" dirty="0"/>
              <a:t>C# </a:t>
            </a:r>
            <a:endParaRPr lang="en-US" sz="1800" dirty="0" smtClean="0"/>
          </a:p>
          <a:p>
            <a:pPr marL="0" indent="0">
              <a:lnSpc>
                <a:spcPct val="150000"/>
              </a:lnSpc>
              <a:buNone/>
            </a:pPr>
            <a:r>
              <a:rPr lang="en-US" sz="1800" dirty="0" smtClean="0"/>
              <a:t> MVC</a:t>
            </a:r>
          </a:p>
          <a:p>
            <a:pPr marL="0" indent="0">
              <a:lnSpc>
                <a:spcPct val="150000"/>
              </a:lnSpc>
              <a:buNone/>
            </a:pPr>
            <a:r>
              <a:rPr lang="en-US" sz="1800" dirty="0" smtClean="0"/>
              <a:t> </a:t>
            </a:r>
            <a:r>
              <a:rPr lang="en-US" sz="1800" dirty="0"/>
              <a:t>The provided platform is Visual Studio for performing and testing and Microsoft SQL Server Management Studio 2017 for the database.</a:t>
            </a:r>
          </a:p>
          <a:p>
            <a:endParaRPr lang="en-US" dirty="0"/>
          </a:p>
          <a:p>
            <a:endParaRPr lang="en-US" dirty="0"/>
          </a:p>
        </p:txBody>
      </p:sp>
    </p:spTree>
    <p:extLst>
      <p:ext uri="{BB962C8B-B14F-4D97-AF65-F5344CB8AC3E}">
        <p14:creationId xmlns:p14="http://schemas.microsoft.com/office/powerpoint/2010/main" val="41001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Methodology</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1800" dirty="0"/>
              <a:t>The following methodologies were used for the implementation of our project.</a:t>
            </a:r>
          </a:p>
          <a:p>
            <a:pPr lvl="0">
              <a:lnSpc>
                <a:spcPct val="150000"/>
              </a:lnSpc>
            </a:pPr>
            <a:r>
              <a:rPr lang="en-US" sz="1800" dirty="0"/>
              <a:t>Creation of Database using SQL server.</a:t>
            </a:r>
          </a:p>
          <a:p>
            <a:pPr lvl="0">
              <a:lnSpc>
                <a:spcPct val="150000"/>
              </a:lnSpc>
            </a:pPr>
            <a:r>
              <a:rPr lang="en-US" sz="1800" dirty="0"/>
              <a:t>Creation of Web Application using MODEL VIEW CONTROLLER structure.</a:t>
            </a:r>
          </a:p>
          <a:p>
            <a:pPr lvl="0">
              <a:lnSpc>
                <a:spcPct val="150000"/>
              </a:lnSpc>
            </a:pPr>
            <a:r>
              <a:rPr lang="en-US" sz="1800" dirty="0"/>
              <a:t>Creation of the DATA ACCESS LAYER to connect the MVC project to database.</a:t>
            </a:r>
          </a:p>
          <a:p>
            <a:pPr lvl="0">
              <a:lnSpc>
                <a:spcPct val="150000"/>
              </a:lnSpc>
            </a:pPr>
            <a:r>
              <a:rPr lang="en-US" sz="1800" dirty="0"/>
              <a:t>Creation of ENTITY DATA MODEL DESIGNER.</a:t>
            </a:r>
          </a:p>
          <a:p>
            <a:pPr lvl="0">
              <a:lnSpc>
                <a:spcPct val="150000"/>
              </a:lnSpc>
            </a:pPr>
            <a:r>
              <a:rPr lang="en-US" sz="1800" dirty="0"/>
              <a:t>Using Model classes for the basic structure of Views.</a:t>
            </a:r>
          </a:p>
          <a:p>
            <a:pPr lvl="0">
              <a:lnSpc>
                <a:spcPct val="150000"/>
              </a:lnSpc>
            </a:pPr>
            <a:r>
              <a:rPr lang="en-US" sz="1800" dirty="0"/>
              <a:t>Use of Controllers and Views to perform the required functionality.</a:t>
            </a:r>
          </a:p>
          <a:p>
            <a:pPr lvl="0">
              <a:lnSpc>
                <a:spcPct val="150000"/>
              </a:lnSpc>
            </a:pPr>
            <a:r>
              <a:rPr lang="en-US" sz="1800" dirty="0"/>
              <a:t>Use of HTML, CSS, BOOTSTRAP and JAVA SCRIPT to create an interface that is user friendly.</a:t>
            </a:r>
          </a:p>
          <a:p>
            <a:pPr lvl="0">
              <a:lnSpc>
                <a:spcPct val="150000"/>
              </a:lnSpc>
            </a:pPr>
            <a:r>
              <a:rPr lang="en-US" sz="1800" dirty="0"/>
              <a:t>Performed Unit Testing, Integration Testing using white box approach.</a:t>
            </a:r>
          </a:p>
          <a:p>
            <a:pPr>
              <a:lnSpc>
                <a:spcPct val="150000"/>
              </a:lnSpc>
            </a:pPr>
            <a:endParaRPr lang="en-US" sz="1800" dirty="0"/>
          </a:p>
        </p:txBody>
      </p:sp>
    </p:spTree>
    <p:extLst>
      <p:ext uri="{BB962C8B-B14F-4D97-AF65-F5344CB8AC3E}">
        <p14:creationId xmlns:p14="http://schemas.microsoft.com/office/powerpoint/2010/main" val="261209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Functionalities</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fontScale="25000" lnSpcReduction="20000"/>
          </a:bodyPr>
          <a:lstStyle/>
          <a:p>
            <a:pPr lvl="0"/>
            <a:r>
              <a:rPr lang="en-US" sz="5600" b="1" dirty="0"/>
              <a:t>Get All Food Courts</a:t>
            </a:r>
            <a:r>
              <a:rPr lang="en-US" sz="5600" dirty="0"/>
              <a:t>: It extracts the name all the food courts from database with respect to their    availability.</a:t>
            </a:r>
          </a:p>
          <a:p>
            <a:endParaRPr lang="en-US" sz="5600" dirty="0"/>
          </a:p>
          <a:p>
            <a:pPr lvl="0"/>
            <a:r>
              <a:rPr lang="en-US" sz="5600" b="1" dirty="0"/>
              <a:t>View </a:t>
            </a:r>
            <a:r>
              <a:rPr lang="en-US" sz="5600" b="1" dirty="0" smtClean="0"/>
              <a:t>Rating</a:t>
            </a:r>
            <a:r>
              <a:rPr lang="en-US" sz="5600" dirty="0"/>
              <a:t>: It extracts top/most recent five ratings from the database.</a:t>
            </a:r>
          </a:p>
          <a:p>
            <a:endParaRPr lang="en-US" sz="5600" dirty="0"/>
          </a:p>
          <a:p>
            <a:pPr lvl="0"/>
            <a:r>
              <a:rPr lang="en-US" sz="5600" b="1" dirty="0"/>
              <a:t>Get All Vendors</a:t>
            </a:r>
            <a:r>
              <a:rPr lang="en-US" sz="5600" dirty="0"/>
              <a:t>: It extracts the name all the vendors associated.</a:t>
            </a:r>
          </a:p>
          <a:p>
            <a:endParaRPr lang="en-US" sz="5600" dirty="0"/>
          </a:p>
          <a:p>
            <a:pPr lvl="0"/>
            <a:r>
              <a:rPr lang="en-US" sz="5600" b="1" dirty="0"/>
              <a:t>Get All Food Items</a:t>
            </a:r>
            <a:r>
              <a:rPr lang="en-US" sz="5600" dirty="0"/>
              <a:t>: It is specifically for vendors and extracts the name all the food items that the vendor has uploaded.</a:t>
            </a:r>
          </a:p>
          <a:p>
            <a:pPr marL="0" indent="0">
              <a:buNone/>
            </a:pPr>
            <a:r>
              <a:rPr lang="en-US" sz="5600" dirty="0"/>
              <a:t> </a:t>
            </a:r>
          </a:p>
          <a:p>
            <a:pPr lvl="0"/>
            <a:r>
              <a:rPr lang="en-US" sz="5600" b="1" dirty="0"/>
              <a:t>Get Food items</a:t>
            </a:r>
            <a:r>
              <a:rPr lang="en-US" sz="5600" dirty="0"/>
              <a:t>: It is specifically for the employees and extracts the food items that the vendors have mentioned.</a:t>
            </a:r>
          </a:p>
          <a:p>
            <a:endParaRPr lang="en-US" sz="5600" dirty="0"/>
          </a:p>
          <a:p>
            <a:pPr lvl="0"/>
            <a:r>
              <a:rPr lang="en-US" sz="5600" b="1" dirty="0"/>
              <a:t>Get Employee</a:t>
            </a:r>
            <a:r>
              <a:rPr lang="en-US" sz="5600" dirty="0"/>
              <a:t>: It extracts all the details of the registered employees.</a:t>
            </a:r>
          </a:p>
          <a:p>
            <a:endParaRPr lang="en-US" sz="5600" dirty="0"/>
          </a:p>
          <a:p>
            <a:pPr lvl="0"/>
            <a:r>
              <a:rPr lang="en-US" sz="5600" b="1" dirty="0"/>
              <a:t>Get Food List by Name</a:t>
            </a:r>
            <a:r>
              <a:rPr lang="en-US" sz="5600" dirty="0"/>
              <a:t>: The food items ordered by the user.</a:t>
            </a:r>
          </a:p>
          <a:p>
            <a:endParaRPr lang="en-US" sz="5600" dirty="0"/>
          </a:p>
          <a:p>
            <a:pPr lvl="0"/>
            <a:r>
              <a:rPr lang="en-US" sz="5600" b="1" dirty="0"/>
              <a:t>Get all Movies</a:t>
            </a:r>
            <a:r>
              <a:rPr lang="en-US" sz="5600" dirty="0"/>
              <a:t>: Movies that the Vendor has mentioned for the weekend.</a:t>
            </a:r>
          </a:p>
          <a:p>
            <a:endParaRPr lang="en-US" sz="5600" dirty="0"/>
          </a:p>
        </p:txBody>
      </p:sp>
    </p:spTree>
    <p:extLst>
      <p:ext uri="{BB962C8B-B14F-4D97-AF65-F5344CB8AC3E}">
        <p14:creationId xmlns:p14="http://schemas.microsoft.com/office/powerpoint/2010/main" val="286575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652</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Aharoni</vt:lpstr>
      <vt:lpstr>Arial</vt:lpstr>
      <vt:lpstr>Arial Black</vt:lpstr>
      <vt:lpstr>Calibri</vt:lpstr>
      <vt:lpstr>Calibri Light</vt:lpstr>
      <vt:lpstr>Office Theme</vt:lpstr>
      <vt:lpstr>    EaseInfy</vt:lpstr>
      <vt:lpstr>Review</vt:lpstr>
      <vt:lpstr>   Introduction</vt:lpstr>
      <vt:lpstr>    Objective</vt:lpstr>
      <vt:lpstr>  Design and Architecture</vt:lpstr>
      <vt:lpstr>User Interface and Hardware/ Software Platform </vt:lpstr>
      <vt:lpstr>    Components</vt:lpstr>
      <vt:lpstr>Methodology</vt:lpstr>
      <vt:lpstr>Functionalities</vt:lpstr>
      <vt:lpstr>PowerPoint Presentation</vt:lpstr>
      <vt:lpstr>PowerPoint Presentation</vt:lpstr>
      <vt:lpstr>PowerPoint Presentation</vt:lpstr>
      <vt:lpstr>Functionalities of Employee</vt:lpstr>
      <vt:lpstr>Functionalities</vt:lpstr>
      <vt:lpstr>Functionalities of Food Vendor</vt:lpstr>
      <vt:lpstr>Functionalities of Multiplex</vt:lpstr>
      <vt:lpstr>    Conclusion</vt:lpstr>
      <vt:lpstr>    Future Scope</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EaseInfy</dc:title>
  <dc:creator>Ayushi Manchanda</dc:creator>
  <cp:lastModifiedBy>Ayushi Manchanda</cp:lastModifiedBy>
  <cp:revision>8</cp:revision>
  <dcterms:created xsi:type="dcterms:W3CDTF">2019-05-16T11:18:50Z</dcterms:created>
  <dcterms:modified xsi:type="dcterms:W3CDTF">2019-05-17T07:05:02Z</dcterms:modified>
</cp:coreProperties>
</file>