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67" r:id="rId9"/>
    <p:sldId id="257" r:id="rId10"/>
    <p:sldId id="26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07" autoAdjust="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F1D-5176-0A96-D107-F8317EF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AB4B-FF57-9FBD-2CF0-10EC1BED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023-946F-EFF4-20A4-4794DB4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90-6653-B1B7-705B-5D8C6B7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FC25-D805-38B4-9C69-6BEE28A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04-3364-2D52-384E-5F32B1A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D91E-1DF8-1EAC-7E55-ADC0A86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A9C-6538-7B85-DAE5-4939DEC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9F0-88F3-B089-C3F8-579A716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5A81-B8A0-42D4-D5A3-AE84121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B98E1-A3D4-284F-40D1-94375A88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9883-2E4D-ACA7-0650-D78CA60F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9A6-7232-B000-C6EC-20B5711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2E4D-74D6-239C-E2D1-31264F2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7C-362A-A6E4-CFA6-31CE3BC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E8-E893-DB56-17E5-94BF5592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F77D-C3B3-496E-74F5-07B866A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1B9-EE1B-ABB1-7A27-9D74C2C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1C75-23FB-99A9-949E-9C2B74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408-65B0-E2BE-0AA6-559BC66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B0C-2E9D-131D-E916-D0F3A2B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115F-39DB-6468-9A21-A16842F5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F62-7497-F51B-8D53-A5EA59E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E08-851F-14AD-EEF4-BC52129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3D5-E5B7-0DE7-47A6-0812FA9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1A-9F00-DA21-577B-A96D413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D59D-6695-7225-67EE-4F706A44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CD4-3224-791A-6A95-A51AEA91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E68-B7F5-09D3-ECD9-9D326F2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B1ED-84B1-1457-D569-B35C40B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9B58-3C77-FA09-AB78-9DA2E5D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071-ED97-3500-73B7-8DC691E3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1AF-1A79-00CE-4E2D-251EE18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0BD0-D393-B5C1-0989-A715FCF0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6E01-15AA-3924-5464-0D061645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73DD-2780-B4E0-D7DC-F4A8BCBC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E02E-3A1A-6D1D-4104-F19BCB2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F3765-F640-FF08-67B7-0D30055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D617-DC7A-C978-AEAA-C642D0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3596-2C84-2B9C-C5D6-E579894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BF84-4664-415F-BDE9-8D7CB76F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EDA7-848F-96AA-C203-EAAE79D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BBAA2-1C6E-5F38-F78D-23733A0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54FD-BDAC-C32D-DAD0-505843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36A-7907-DD85-0E42-6840039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8157-5470-0930-DF59-80CEC20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E16-F141-51E9-5B47-C1E239B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494D-832B-7BDD-8C8B-B393759E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723D-F3B0-5716-DE58-E326776F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B858-363A-D642-40B0-C0AB6B7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6822-D178-8765-60E0-219E0DB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4146-0586-726B-5BE7-461BA81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2FAD-0E1F-4681-2924-D7A4467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B1C-E9FF-E620-71F8-B6F109AA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596-6A6E-2D3C-3D38-5369E59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B89C-36CB-8603-BB5C-D063565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4F88-2AB4-A215-BC6E-0C1ACA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3A6D-BBE4-577C-BACA-F310699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6E7E-5E8D-08AC-528D-914D8D2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9B4-7F6D-27F6-EF46-2667E4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0E08-F3FD-04C0-BE50-EF402580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8D4-B287-43EC-B7EB-12E01689B4F9}" type="datetimeFigureOut">
              <a:rPr lang="en-US" smtClean="0"/>
              <a:t>27-10-22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E50-9F55-4C0A-9D88-4F1E77ED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A83-A17E-84C8-DEC3-A48C9090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F8C-25EE-2A15-C21B-44069381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5303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Interesting functions:</a:t>
                </a:r>
              </a:p>
              <a:p>
                <a:pPr lvl="1"/>
                <a:r>
                  <a:rPr lang="en-US" dirty="0" err="1"/>
                  <a:t>shrink_to_fit</a:t>
                </a:r>
                <a:r>
                  <a:rPr lang="en-US" dirty="0"/>
                  <a:t>: Requests reduction of unused capacity.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Non binding request.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O(N)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/>
                <a:r>
                  <a:rPr lang="en-US" dirty="0" err="1"/>
                  <a:t>max_size</a:t>
                </a:r>
                <a:r>
                  <a:rPr lang="en-US" dirty="0"/>
                  <a:t>: </a:t>
                </a:r>
                <a:r>
                  <a:rPr lang="en-US" b="0" i="0" dirty="0">
                    <a:effectLst/>
                  </a:rPr>
                  <a:t>Theoretical maximum number of items that could be put in a vector. </a:t>
                </a:r>
              </a:p>
              <a:p>
                <a:pPr lvl="2"/>
                <a:r>
                  <a:rPr lang="en-US" dirty="0"/>
                  <a:t>E.g.: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32-bit system and char = 1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char values.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32-bit system and int = 4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int values.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/>
                  <a:t>emplace vs insert: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Constructs objects vs copies object.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Advantage ??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b="0" i="0" dirty="0">
                  <a:effectLst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  <a:blipFill>
                <a:blip r:embed="rId2"/>
                <a:stretch>
                  <a:fillRect l="-870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524142A-968D-2675-30F5-CCC286FB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54" y="4651399"/>
            <a:ext cx="488700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Sequence of characters as an object of the class</a:t>
            </a:r>
          </a:p>
          <a:p>
            <a:r>
              <a:rPr lang="en-GB" dirty="0"/>
              <a:t>Input, Capacity, Iterator, Manipulation</a:t>
            </a:r>
          </a:p>
          <a:p>
            <a:r>
              <a:rPr lang="en-GB" dirty="0"/>
              <a:t>Interesting concepts:</a:t>
            </a:r>
          </a:p>
          <a:p>
            <a:pPr lvl="1"/>
            <a:r>
              <a:rPr lang="en-GB" dirty="0"/>
              <a:t>string vs vector &lt;char&gt;</a:t>
            </a:r>
          </a:p>
          <a:p>
            <a:pPr lvl="2"/>
            <a:r>
              <a:rPr lang="en-GB" dirty="0"/>
              <a:t>Easier initialisation and functions for string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string vs </a:t>
            </a:r>
            <a:r>
              <a:rPr lang="en-GB" dirty="0" err="1"/>
              <a:t>const</a:t>
            </a:r>
            <a:r>
              <a:rPr lang="en-GB" dirty="0"/>
              <a:t> char*</a:t>
            </a:r>
          </a:p>
          <a:p>
            <a:pPr lvl="2"/>
            <a:r>
              <a:rPr lang="en-GB" dirty="0"/>
              <a:t>??</a:t>
            </a:r>
          </a:p>
          <a:p>
            <a:pPr lvl="1"/>
            <a:endParaRPr lang="en-GB" dirty="0"/>
          </a:p>
          <a:p>
            <a:pPr lvl="1"/>
            <a:r>
              <a:rPr lang="en-US" dirty="0" err="1"/>
              <a:t>cpp</a:t>
            </a:r>
            <a:r>
              <a:rPr lang="en-US" dirty="0"/>
              <a:t> is </a:t>
            </a:r>
            <a:r>
              <a:rPr lang="en-US" dirty="0" err="1"/>
              <a:t>std:string</a:t>
            </a:r>
            <a:r>
              <a:rPr lang="en-US" dirty="0"/>
              <a:t> not a subclass of vector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2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Interesting concepts:</a:t>
            </a:r>
          </a:p>
          <a:p>
            <a:pPr lvl="1"/>
            <a:r>
              <a:rPr lang="en-GB" dirty="0"/>
              <a:t>Double Quote (”) vs Sigle Quote(‘):</a:t>
            </a:r>
          </a:p>
          <a:p>
            <a:pPr lvl="2"/>
            <a:r>
              <a:rPr lang="en-GB" dirty="0"/>
              <a:t>single quotes = single character</a:t>
            </a:r>
          </a:p>
          <a:p>
            <a:pPr lvl="2"/>
            <a:r>
              <a:rPr lang="en-GB" dirty="0"/>
              <a:t>double quotes = string literal</a:t>
            </a:r>
          </a:p>
          <a:p>
            <a:pPr lvl="2"/>
            <a:r>
              <a:rPr lang="en-GB" dirty="0"/>
              <a:t> "a"  = 'a’ + a null terminator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Iterator invalidation –</a:t>
            </a:r>
          </a:p>
          <a:p>
            <a:pPr lvl="2"/>
            <a:r>
              <a:rPr lang="en-GB" dirty="0"/>
              <a:t>??</a:t>
            </a:r>
          </a:p>
          <a:p>
            <a:pPr lvl="2"/>
            <a:r>
              <a:rPr lang="en-GB" dirty="0"/>
              <a:t>Unable to reproduce in code.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 (string) ??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DC76D-9380-8514-D9EC-C789A95F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94" y="4111293"/>
            <a:ext cx="290553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Elements stored  as a dictionary without any order.</a:t>
            </a:r>
          </a:p>
          <a:p>
            <a:r>
              <a:rPr lang="en-US" dirty="0"/>
              <a:t>Search/ Insert/ Delete: Θ(1) time.</a:t>
            </a:r>
          </a:p>
          <a:p>
            <a:endParaRPr lang="en-GB" dirty="0"/>
          </a:p>
          <a:p>
            <a:r>
              <a:rPr lang="en-GB" dirty="0" err="1"/>
              <a:t>unordered_map</a:t>
            </a:r>
            <a:r>
              <a:rPr lang="en-GB" dirty="0"/>
              <a:t> vs map:</a:t>
            </a:r>
          </a:p>
          <a:p>
            <a:pPr lvl="1"/>
            <a:r>
              <a:rPr lang="en-GB" dirty="0"/>
              <a:t>Order of keys</a:t>
            </a:r>
          </a:p>
          <a:p>
            <a:pPr lvl="1"/>
            <a:r>
              <a:rPr lang="en-GB" dirty="0"/>
              <a:t>Hash table vs BST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0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??</a:t>
            </a:r>
          </a:p>
          <a:p>
            <a:r>
              <a:rPr lang="en-US" dirty="0"/>
              <a:t>Class Template</a:t>
            </a:r>
          </a:p>
          <a:p>
            <a:r>
              <a:rPr lang="en-US" dirty="0"/>
              <a:t>Manages a value that may or may not be present.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35BBA-749B-99D0-DD21-D939C9EA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51" y="3840346"/>
            <a:ext cx="748769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27/10/2022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1955" cy="4351338"/>
          </a:xfrm>
        </p:spPr>
        <p:txBody>
          <a:bodyPr/>
          <a:lstStyle/>
          <a:p>
            <a:r>
              <a:rPr lang="en-US" strike="sngStrike" dirty="0"/>
              <a:t>vector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unordered_map</a:t>
            </a:r>
            <a:endParaRPr lang="en-US" dirty="0"/>
          </a:p>
          <a:p>
            <a:r>
              <a:rPr lang="en-US" dirty="0"/>
              <a:t>optional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5ACB5-B312-B43B-28CE-704EAA8ECCD9}"/>
              </a:ext>
            </a:extLst>
          </p:cNvPr>
          <p:cNvSpPr txBox="1"/>
          <p:nvPr/>
        </p:nvSpPr>
        <p:spPr>
          <a:xfrm>
            <a:off x="6096000" y="4385387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 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level discussion</a:t>
            </a:r>
          </a:p>
        </p:txBody>
      </p:sp>
    </p:spTree>
    <p:extLst>
      <p:ext uri="{BB962C8B-B14F-4D97-AF65-F5344CB8AC3E}">
        <p14:creationId xmlns:p14="http://schemas.microsoft.com/office/powerpoint/2010/main" val="857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Sequence of characters as an object of the class</a:t>
            </a:r>
          </a:p>
          <a:p>
            <a:r>
              <a:rPr lang="en-GB" dirty="0"/>
              <a:t>Input, Capacity, Iterator, Manipulation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F0C33-466D-A8CC-6ABA-C4C6D126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9894"/>
            <a:ext cx="3134303" cy="396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49ED1-726A-A1F8-6375-D6FA5B6B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00" y="2649892"/>
            <a:ext cx="3643576" cy="3961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8D7E1-5A9A-01E5-4D6F-6B631911A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473" y="2649892"/>
            <a:ext cx="403916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Interesting concepts:</a:t>
            </a:r>
          </a:p>
          <a:p>
            <a:pPr lvl="1"/>
            <a:r>
              <a:rPr lang="en-US" b="1" dirty="0" err="1"/>
              <a:t>std:string</a:t>
            </a:r>
            <a:r>
              <a:rPr lang="en-US" b="1" dirty="0"/>
              <a:t> not a subclass of vector</a:t>
            </a:r>
            <a:endParaRPr lang="en-GB" b="1" dirty="0"/>
          </a:p>
          <a:p>
            <a:pPr lvl="1"/>
            <a:r>
              <a:rPr lang="en-GB" dirty="0"/>
              <a:t>string vs vector &lt;char&gt;: Easier initialisation and functions for string</a:t>
            </a:r>
          </a:p>
          <a:p>
            <a:pPr lvl="1"/>
            <a:r>
              <a:rPr lang="en-GB" dirty="0"/>
              <a:t>string vs </a:t>
            </a:r>
            <a:r>
              <a:rPr lang="en-GB" dirty="0" err="1"/>
              <a:t>const</a:t>
            </a:r>
            <a:r>
              <a:rPr lang="en-GB" dirty="0"/>
              <a:t> char*: ??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21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Elements stored  as a dictionary without any order.</a:t>
            </a:r>
          </a:p>
          <a:p>
            <a:r>
              <a:rPr lang="en-US" dirty="0"/>
              <a:t>Search/ Insert/ Delete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DB8DD-D992-59ED-6766-172FE100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54" y="2542930"/>
            <a:ext cx="2810267" cy="350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E4FE9-4F4E-90D8-B42C-6C012848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63" y="3710616"/>
            <a:ext cx="762106" cy="74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65FB3A-6D33-1E92-067B-B58B8899D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079" y="3710616"/>
            <a:ext cx="895475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A11955-2DF9-8D6A-7E13-CC995F49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293" y="2199982"/>
            <a:ext cx="409632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8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Elements stored  as a dictionary without any order.</a:t>
            </a:r>
          </a:p>
          <a:p>
            <a:r>
              <a:rPr lang="en-US" dirty="0"/>
              <a:t>Search/ Insert/ Delete: Θ(1) time.</a:t>
            </a:r>
          </a:p>
          <a:p>
            <a:r>
              <a:rPr lang="en-GB" dirty="0" err="1"/>
              <a:t>unordered_map</a:t>
            </a:r>
            <a:r>
              <a:rPr lang="en-GB" dirty="0"/>
              <a:t> vs map:</a:t>
            </a:r>
          </a:p>
          <a:p>
            <a:pPr lvl="1"/>
            <a:r>
              <a:rPr lang="en-GB" dirty="0"/>
              <a:t>Order of keys</a:t>
            </a:r>
          </a:p>
          <a:p>
            <a:pPr lvl="1"/>
            <a:r>
              <a:rPr lang="en-GB" dirty="0"/>
              <a:t>Hash table vs BST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11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??</a:t>
            </a:r>
          </a:p>
          <a:p>
            <a:r>
              <a:rPr lang="en-US" dirty="0"/>
              <a:t>Class Template</a:t>
            </a:r>
          </a:p>
          <a:p>
            <a:r>
              <a:rPr lang="en-US" dirty="0"/>
              <a:t>Manages a value that may or may not be present.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35BBA-749B-99D0-DD21-D939C9EA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51" y="3840346"/>
            <a:ext cx="748769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21/10/2022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1955" cy="4351338"/>
          </a:xfrm>
        </p:spPr>
        <p:txBody>
          <a:bodyPr/>
          <a:lstStyle/>
          <a:p>
            <a:r>
              <a:rPr lang="en-US" dirty="0"/>
              <a:t>vector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unordered_map</a:t>
            </a:r>
            <a:endParaRPr lang="en-US" dirty="0"/>
          </a:p>
          <a:p>
            <a:r>
              <a:rPr lang="en-US" dirty="0"/>
              <a:t>optional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7C893-9420-BEA5-3E87-0A64EBA96C94}"/>
              </a:ext>
            </a:extLst>
          </p:cNvPr>
          <p:cNvSpPr txBox="1"/>
          <p:nvPr/>
        </p:nvSpPr>
        <p:spPr>
          <a:xfrm>
            <a:off x="6096000" y="4385387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General Description</a:t>
            </a:r>
          </a:p>
          <a:p>
            <a:r>
              <a:rPr lang="en-US" dirty="0"/>
              <a:t>- Interesting member functions and related topics</a:t>
            </a:r>
          </a:p>
          <a:p>
            <a:r>
              <a:rPr lang="en-US" dirty="0"/>
              <a:t>- Time Complexity</a:t>
            </a:r>
          </a:p>
          <a:p>
            <a:r>
              <a:rPr lang="en-US" dirty="0"/>
              <a:t>- Comparison with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Dynamic arrays with the ability to resize itself.</a:t>
            </a:r>
          </a:p>
          <a:p>
            <a:r>
              <a:rPr lang="en-US" dirty="0"/>
              <a:t>Element access: Iterators and offset</a:t>
            </a:r>
          </a:p>
          <a:p>
            <a:r>
              <a:rPr lang="en-US" dirty="0"/>
              <a:t>Iterators, Capacity, Element Access, Modifiers</a:t>
            </a:r>
          </a:p>
          <a:p>
            <a:r>
              <a:rPr lang="en-US" dirty="0"/>
              <a:t>Interesting concepts:</a:t>
            </a:r>
          </a:p>
          <a:p>
            <a:pPr lvl="1"/>
            <a:r>
              <a:rPr lang="en-US" dirty="0"/>
              <a:t>Iterator Invalidation</a:t>
            </a:r>
          </a:p>
          <a:p>
            <a:pPr lvl="2"/>
            <a:r>
              <a:rPr lang="en-US" dirty="0"/>
              <a:t>Certain operations can invalidate current iterators</a:t>
            </a:r>
          </a:p>
          <a:p>
            <a:pPr marL="914400" lvl="2" indent="0">
              <a:buNone/>
            </a:pPr>
            <a:r>
              <a:rPr lang="en-US" dirty="0"/>
              <a:t>    (E.g.: Resizing.)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74666-695D-11C8-145F-B2BE80FE58F5}"/>
              </a:ext>
            </a:extLst>
          </p:cNvPr>
          <p:cNvGrpSpPr/>
          <p:nvPr/>
        </p:nvGrpSpPr>
        <p:grpSpPr>
          <a:xfrm>
            <a:off x="7199304" y="3229761"/>
            <a:ext cx="4572000" cy="2365696"/>
            <a:chOff x="7164198" y="2315361"/>
            <a:chExt cx="4572000" cy="23656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72D4C-300B-3229-6B18-71859F86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478" y="2432976"/>
              <a:ext cx="4398539" cy="17393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DD5A97-AB47-C00E-8B69-5DD8D4436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6478" y="4363676"/>
              <a:ext cx="523948" cy="1905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EBA63-6015-0FCE-4CDF-9CEC89B0262B}"/>
                </a:ext>
              </a:extLst>
            </p:cNvPr>
            <p:cNvSpPr/>
            <p:nvPr/>
          </p:nvSpPr>
          <p:spPr>
            <a:xfrm>
              <a:off x="7164198" y="2315361"/>
              <a:ext cx="4572000" cy="236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42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438</Words>
  <Application>Microsoft Office PowerPoint</Application>
  <PresentationFormat>Widescreen</PresentationFormat>
  <Paragraphs>111</Paragraphs>
  <Slides>14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C++ Presentation</vt:lpstr>
      <vt:lpstr>Presentation 27/10/2022</vt:lpstr>
      <vt:lpstr>string</vt:lpstr>
      <vt:lpstr>string</vt:lpstr>
      <vt:lpstr>unordered_map</vt:lpstr>
      <vt:lpstr>unordered_map</vt:lpstr>
      <vt:lpstr>optional</vt:lpstr>
      <vt:lpstr>Presentation 21/10/2022</vt:lpstr>
      <vt:lpstr>vector</vt:lpstr>
      <vt:lpstr>vector</vt:lpstr>
      <vt:lpstr>string</vt:lpstr>
      <vt:lpstr>string</vt:lpstr>
      <vt:lpstr>unordered_map</vt:lpstr>
      <vt:lpstr>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Siddheswar Mukherjee</dc:creator>
  <cp:lastModifiedBy>Siddheswar Mukherjee</cp:lastModifiedBy>
  <cp:revision>29</cp:revision>
  <dcterms:created xsi:type="dcterms:W3CDTF">2022-10-11T20:15:26Z</dcterms:created>
  <dcterms:modified xsi:type="dcterms:W3CDTF">2022-10-28T13:30:27Z</dcterms:modified>
</cp:coreProperties>
</file>