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007" autoAdjust="0"/>
  </p:normalViewPr>
  <p:slideViewPr>
    <p:cSldViewPr snapToGrid="0">
      <p:cViewPr varScale="1">
        <p:scale>
          <a:sx n="77" d="100"/>
          <a:sy n="77" d="100"/>
        </p:scale>
        <p:origin x="7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9DF1D-5176-0A96-D107-F8317EF90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CAB4B-FF57-9FBD-2CF0-10EC1BED2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B8023-946F-EFF4-20A4-4794DB427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21-10-22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EE490-6653-B1B7-705B-5D8C6B7D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3FC25-D805-38B4-9C69-6BEE28AA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3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0E04-3364-2D52-384E-5F32B1A9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AD91E-1DF8-1EAC-7E55-ADC0A8685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C8A9C-6538-7B85-DAE5-4939DECAD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21-10-22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879F0-88F3-B089-C3F8-579A716E5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B5A81-B8A0-42D4-D5A3-AE84121A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4B98E1-A3D4-284F-40D1-94375A88A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69883-2E4D-ACA7-0650-D78CA60F8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C79A6-7232-B000-C6EC-20B5711C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21-10-22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F2E4D-74D6-239C-E2D1-31264F20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F7C-362A-A6E4-CFA6-31CE3BC5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3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37AE8-E893-DB56-17E5-94BF5592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9F77D-C3B3-496E-74F5-07B866A5F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C51B9-EE1B-ABB1-7A27-9D74C2CA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21-10-22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01C75-23FB-99A9-949E-9C2B74FA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F9408-65B0-E2BE-0AA6-559BC662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0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6FB0C-2E9D-131D-E916-D0F3A2B5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8115F-39DB-6468-9A21-A16842F55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E1F62-7497-F51B-8D53-A5EA59EE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21-10-22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02E08-851F-14AD-EEF4-BC521299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793D5-E5B7-0DE7-47A6-0812FA91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2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6211A-9F00-DA21-577B-A96D413C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5D59D-6695-7225-67EE-4F706A440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4ACD4-3224-791A-6A95-A51AEA91B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6FE68-B7F5-09D3-ECD9-9D326F20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21-10-22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9B1ED-84B1-1457-D569-B35C40BF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A9B58-3C77-FA09-AB78-9DA2E5DE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0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81071-ED97-3500-73B7-8DC691E3B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001AF-1A79-00CE-4E2D-251EE18A7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60BD0-D393-B5C1-0989-A715FCF0F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C06E01-15AA-3924-5464-0D061645C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B73DD-2780-B4E0-D7DC-F4A8BCBCC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0E02E-3A1A-6D1D-4104-F19BCB2A2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21-10-22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F3765-F640-FF08-67B7-0D30055E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75D617-DC7A-C978-AEAA-C642D03EB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4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B3596-2C84-2B9C-C5D6-E579894D7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4CBF84-4664-415F-BDE9-8D7CB76F4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21-10-22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6EDA7-848F-96AA-C203-EAAE79DF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BBAA2-1C6E-5F38-F78D-23733A09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9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3C54FD-BDAC-C32D-DAD0-50584364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21-10-22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07F36A-7907-DD85-0E42-6840039ED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68157-5470-0930-DF59-80CEC203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9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9E16-F141-51E9-5B47-C1E239BF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1494D-832B-7BDD-8C8B-B393759E9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B723D-F3B0-5716-DE58-E326776F2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2B858-363A-D642-40B0-C0AB6B77B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21-10-22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86822-D178-8765-60E0-219E0DB0D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C4146-0586-726B-5BE7-461BA81C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76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2FAD-0E1F-4681-2924-D7A446799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A98B1C-E9FF-E620-71F8-B6F109AAC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27596-6A6E-2D3C-3D38-5369E593F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CB89C-36CB-8603-BB5C-D063565C7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21-10-22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94F88-2AB4-A215-BC6E-0C1ACAF0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E3A6D-BBE4-577C-BACA-F3106993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7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A6E7E-5E8D-08AC-528D-914D8D206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0A9B4-7F6D-27F6-EF46-2667E45B5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70E08-F3FD-04C0-BE50-EF402580A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668D4-B287-43EC-B7EB-12E01689B4F9}" type="datetimeFigureOut">
              <a:rPr lang="en-US" smtClean="0"/>
              <a:t>21-10-22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B1E50-9F55-4C0A-9D88-4F1E77ED9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B8A83-A17E-84C8-DEC3-A48C90902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4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2F8C-25EE-2A15-C21B-44069381E8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Presentation</a:t>
            </a:r>
          </a:p>
        </p:txBody>
      </p:sp>
    </p:spTree>
    <p:extLst>
      <p:ext uri="{BB962C8B-B14F-4D97-AF65-F5344CB8AC3E}">
        <p14:creationId xmlns:p14="http://schemas.microsoft.com/office/powerpoint/2010/main" val="395303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2DB6-C6A3-5DE2-006C-BC79CAD9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21/10/2022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0B733-C506-4CC6-3659-A8D879B24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01955" cy="4351338"/>
          </a:xfrm>
        </p:spPr>
        <p:txBody>
          <a:bodyPr/>
          <a:lstStyle/>
          <a:p>
            <a:r>
              <a:rPr lang="en-US" dirty="0"/>
              <a:t>vector</a:t>
            </a:r>
          </a:p>
          <a:p>
            <a:r>
              <a:rPr lang="en-US" dirty="0"/>
              <a:t>string</a:t>
            </a:r>
          </a:p>
          <a:p>
            <a:r>
              <a:rPr lang="en-US" dirty="0" err="1"/>
              <a:t>unordered_map</a:t>
            </a:r>
            <a:endParaRPr lang="en-US" dirty="0"/>
          </a:p>
          <a:p>
            <a:r>
              <a:rPr lang="en-US" dirty="0"/>
              <a:t>optional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67C893-9420-BEA5-3E87-0A64EBA96C94}"/>
              </a:ext>
            </a:extLst>
          </p:cNvPr>
          <p:cNvSpPr txBox="1"/>
          <p:nvPr/>
        </p:nvSpPr>
        <p:spPr>
          <a:xfrm>
            <a:off x="6096000" y="4385387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General Description</a:t>
            </a:r>
          </a:p>
          <a:p>
            <a:r>
              <a:rPr lang="en-US" dirty="0"/>
              <a:t>- Interesting member functions and related topics</a:t>
            </a:r>
          </a:p>
          <a:p>
            <a:r>
              <a:rPr lang="en-US" dirty="0"/>
              <a:t>- Time Complexity</a:t>
            </a:r>
          </a:p>
          <a:p>
            <a:r>
              <a:rPr lang="en-US" dirty="0"/>
              <a:t>- Comparison with Python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82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0610-6B8F-0049-0453-7CCE52B44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8"/>
            <a:ext cx="10515600" cy="1325563"/>
          </a:xfrm>
        </p:spPr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BCCB0-7017-DF98-D434-B31366113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4" y="143973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Dynamic arrays with the ability to resize itself.</a:t>
            </a:r>
          </a:p>
          <a:p>
            <a:r>
              <a:rPr lang="en-US" dirty="0"/>
              <a:t>Element access: Iterators and offset</a:t>
            </a:r>
          </a:p>
          <a:p>
            <a:r>
              <a:rPr lang="en-US" dirty="0"/>
              <a:t>Iterators, Capacity, Element Access, Modifiers</a:t>
            </a:r>
          </a:p>
          <a:p>
            <a:r>
              <a:rPr lang="en-US" dirty="0"/>
              <a:t>Interesting concepts:</a:t>
            </a:r>
          </a:p>
          <a:p>
            <a:pPr lvl="1"/>
            <a:r>
              <a:rPr lang="en-US" dirty="0"/>
              <a:t>Iterator Invalidation</a:t>
            </a:r>
          </a:p>
          <a:p>
            <a:pPr lvl="2"/>
            <a:r>
              <a:rPr lang="en-US" dirty="0"/>
              <a:t>Certain operations can invalidate current iterators</a:t>
            </a:r>
          </a:p>
          <a:p>
            <a:pPr marL="914400" lvl="2" indent="0">
              <a:buNone/>
            </a:pPr>
            <a:r>
              <a:rPr lang="en-US" dirty="0"/>
              <a:t>    (E.g.: Resizing.)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374666-695D-11C8-145F-B2BE80FE58F5}"/>
              </a:ext>
            </a:extLst>
          </p:cNvPr>
          <p:cNvGrpSpPr/>
          <p:nvPr/>
        </p:nvGrpSpPr>
        <p:grpSpPr>
          <a:xfrm>
            <a:off x="7199304" y="3229761"/>
            <a:ext cx="4572000" cy="2365696"/>
            <a:chOff x="7164198" y="2315361"/>
            <a:chExt cx="4572000" cy="23656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4B72D4C-300B-3229-6B18-71859F86E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56478" y="2432976"/>
              <a:ext cx="4398539" cy="173934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FDD5A97-AB47-C00E-8B69-5DD8D4436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56478" y="4363676"/>
              <a:ext cx="523948" cy="190527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73EBA63-6015-0FCE-4CDF-9CEC89B0262B}"/>
                </a:ext>
              </a:extLst>
            </p:cNvPr>
            <p:cNvSpPr/>
            <p:nvPr/>
          </p:nvSpPr>
          <p:spPr>
            <a:xfrm>
              <a:off x="7164198" y="2315361"/>
              <a:ext cx="4572000" cy="2365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0422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0610-6B8F-0049-0453-7CCE52B4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BCCB0-7017-DF98-D434-B31366113B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0754" y="1439731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Interesting functions:</a:t>
                </a:r>
              </a:p>
              <a:p>
                <a:pPr lvl="1"/>
                <a:r>
                  <a:rPr lang="en-US" dirty="0" err="1"/>
                  <a:t>shrink_to_fit</a:t>
                </a:r>
                <a:r>
                  <a:rPr lang="en-US" dirty="0"/>
                  <a:t>: Requests reduction of unused capacity.</a:t>
                </a:r>
              </a:p>
              <a:p>
                <a:pPr lvl="2">
                  <a:buFontTx/>
                  <a:buChar char="-"/>
                </a:pPr>
                <a:r>
                  <a:rPr lang="en-US" dirty="0"/>
                  <a:t>Non binding request.</a:t>
                </a:r>
              </a:p>
              <a:p>
                <a:pPr lvl="2">
                  <a:buFontTx/>
                  <a:buChar char="-"/>
                </a:pPr>
                <a:r>
                  <a:rPr lang="en-US" dirty="0"/>
                  <a:t>O(N)</a:t>
                </a:r>
              </a:p>
              <a:p>
                <a:pPr lvl="2">
                  <a:buFontTx/>
                  <a:buChar char="-"/>
                </a:pPr>
                <a:endParaRPr lang="en-US" dirty="0"/>
              </a:p>
              <a:p>
                <a:pPr lvl="1"/>
                <a:r>
                  <a:rPr lang="en-US" dirty="0" err="1"/>
                  <a:t>max_size</a:t>
                </a:r>
                <a:r>
                  <a:rPr lang="en-US" dirty="0"/>
                  <a:t>: </a:t>
                </a:r>
                <a:r>
                  <a:rPr lang="en-US" b="0" i="0" dirty="0">
                    <a:effectLst/>
                  </a:rPr>
                  <a:t>Theoretical maximum number of items that could be put in a vector. </a:t>
                </a:r>
              </a:p>
              <a:p>
                <a:pPr lvl="2"/>
                <a:r>
                  <a:rPr lang="en-US" dirty="0"/>
                  <a:t>E.g.:</a:t>
                </a:r>
              </a:p>
              <a:p>
                <a:pPr lvl="2">
                  <a:buFontTx/>
                  <a:buChar char="-"/>
                </a:pPr>
                <a:r>
                  <a:rPr lang="en-US" dirty="0"/>
                  <a:t>Let 32-bit system and char = 1 bit. </a:t>
                </a:r>
                <a:r>
                  <a:rPr lang="en-US" dirty="0" err="1"/>
                  <a:t>max_size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/>
                  <a:t> char values.</a:t>
                </a:r>
              </a:p>
              <a:p>
                <a:pPr lvl="2">
                  <a:buFontTx/>
                  <a:buChar char="-"/>
                </a:pPr>
                <a:r>
                  <a:rPr lang="en-US" dirty="0"/>
                  <a:t>Let 32-bit system and int = 4 bit. </a:t>
                </a:r>
                <a:r>
                  <a:rPr lang="en-US" dirty="0" err="1"/>
                  <a:t>max_size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r>
                  <a:rPr lang="en-US" dirty="0"/>
                  <a:t> int values.</a:t>
                </a:r>
              </a:p>
              <a:p>
                <a:pPr lvl="2">
                  <a:buFontTx/>
                  <a:buChar char="-"/>
                </a:pPr>
                <a:endParaRPr lang="en-US" dirty="0"/>
              </a:p>
              <a:p>
                <a:pPr lvl="1">
                  <a:buFontTx/>
                  <a:buChar char="-"/>
                </a:pPr>
                <a:r>
                  <a:rPr lang="en-US" dirty="0"/>
                  <a:t>emplace vs insert:</a:t>
                </a:r>
              </a:p>
              <a:p>
                <a:pPr lvl="2">
                  <a:buFontTx/>
                  <a:buChar char="-"/>
                </a:pPr>
                <a:r>
                  <a:rPr lang="en-US" dirty="0"/>
                  <a:t>Constructs objects vs copies object.</a:t>
                </a:r>
              </a:p>
              <a:p>
                <a:pPr lvl="2">
                  <a:buFontTx/>
                  <a:buChar char="-"/>
                </a:pPr>
                <a:r>
                  <a:rPr lang="en-US" dirty="0"/>
                  <a:t>Advantage ??</a:t>
                </a:r>
              </a:p>
              <a:p>
                <a:pPr lvl="2">
                  <a:buFontTx/>
                  <a:buChar char="-"/>
                </a:pPr>
                <a:endParaRPr lang="en-US" dirty="0"/>
              </a:p>
              <a:p>
                <a:pPr lvl="2">
                  <a:buFontTx/>
                  <a:buChar char="-"/>
                </a:pPr>
                <a:endParaRPr lang="en-US" dirty="0"/>
              </a:p>
              <a:p>
                <a:pPr lvl="2">
                  <a:buFontTx/>
                  <a:buChar char="-"/>
                </a:pPr>
                <a:endParaRPr lang="en-US" b="0" i="0" dirty="0">
                  <a:effectLst/>
                </a:endParaRP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BCCB0-7017-DF98-D434-B31366113B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0754" y="1439731"/>
                <a:ext cx="10515600" cy="4351338"/>
              </a:xfrm>
              <a:blipFill>
                <a:blip r:embed="rId2"/>
                <a:stretch>
                  <a:fillRect l="-870" t="-28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524142A-968D-2675-30F5-CCC286FB8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554" y="4651399"/>
            <a:ext cx="4887007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706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0610-6B8F-0049-0453-7CCE52B4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BCCB0-7017-DF98-D434-B31366113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4" y="1439731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Sequence of characters as an object of the class</a:t>
            </a:r>
          </a:p>
          <a:p>
            <a:r>
              <a:rPr lang="en-GB" dirty="0"/>
              <a:t>Input, Capacity, Iterator, Manipulation</a:t>
            </a:r>
          </a:p>
          <a:p>
            <a:r>
              <a:rPr lang="en-GB" dirty="0"/>
              <a:t>Interesting concepts:</a:t>
            </a:r>
          </a:p>
          <a:p>
            <a:pPr lvl="1"/>
            <a:r>
              <a:rPr lang="en-GB" dirty="0"/>
              <a:t>string vs vector &lt;char&gt;</a:t>
            </a:r>
          </a:p>
          <a:p>
            <a:pPr lvl="2"/>
            <a:r>
              <a:rPr lang="en-GB" dirty="0"/>
              <a:t>Easier initialisation and functions for string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string vs </a:t>
            </a:r>
            <a:r>
              <a:rPr lang="en-GB" dirty="0" err="1"/>
              <a:t>const</a:t>
            </a:r>
            <a:r>
              <a:rPr lang="en-GB" dirty="0"/>
              <a:t> char*</a:t>
            </a:r>
          </a:p>
          <a:p>
            <a:pPr lvl="2"/>
            <a:r>
              <a:rPr lang="en-GB" dirty="0"/>
              <a:t>??</a:t>
            </a:r>
          </a:p>
          <a:p>
            <a:pPr lvl="1"/>
            <a:endParaRPr lang="en-GB" dirty="0"/>
          </a:p>
          <a:p>
            <a:pPr lvl="1"/>
            <a:r>
              <a:rPr lang="en-US" dirty="0" err="1"/>
              <a:t>cpp</a:t>
            </a:r>
            <a:r>
              <a:rPr lang="en-US" dirty="0"/>
              <a:t> is </a:t>
            </a:r>
            <a:r>
              <a:rPr lang="en-US" dirty="0" err="1"/>
              <a:t>std:string</a:t>
            </a:r>
            <a:r>
              <a:rPr lang="en-US" dirty="0"/>
              <a:t> not a subclass of vector</a:t>
            </a:r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3429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0610-6B8F-0049-0453-7CCE52B4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BCCB0-7017-DF98-D434-B31366113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4" y="143973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Interesting concepts:</a:t>
            </a:r>
          </a:p>
          <a:p>
            <a:pPr lvl="1"/>
            <a:r>
              <a:rPr lang="en-GB" dirty="0"/>
              <a:t>Double Quote (”) vs Sigle Quote(‘):</a:t>
            </a:r>
          </a:p>
          <a:p>
            <a:pPr lvl="2"/>
            <a:r>
              <a:rPr lang="en-GB" dirty="0"/>
              <a:t>single quotes = single character</a:t>
            </a:r>
          </a:p>
          <a:p>
            <a:pPr lvl="2"/>
            <a:r>
              <a:rPr lang="en-GB" dirty="0"/>
              <a:t>double quotes = string literal</a:t>
            </a:r>
          </a:p>
          <a:p>
            <a:pPr lvl="2"/>
            <a:r>
              <a:rPr lang="en-GB" dirty="0"/>
              <a:t> "a"  = 'a’ + a null terminator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Iterator invalidation –</a:t>
            </a:r>
          </a:p>
          <a:p>
            <a:pPr lvl="2"/>
            <a:r>
              <a:rPr lang="en-GB" dirty="0"/>
              <a:t>??</a:t>
            </a:r>
          </a:p>
          <a:p>
            <a:pPr lvl="2"/>
            <a:r>
              <a:rPr lang="en-GB" dirty="0"/>
              <a:t>Unable to reproduce in code.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Sizeof</a:t>
            </a:r>
            <a:r>
              <a:rPr lang="en-US" dirty="0"/>
              <a:t> (string) ??</a:t>
            </a:r>
          </a:p>
          <a:p>
            <a:pPr lvl="2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0DC76D-9380-8514-D9EC-C789A95FD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894" y="4111293"/>
            <a:ext cx="2905530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89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0610-6B8F-0049-0453-7CCE52B4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unordered_map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BCCB0-7017-DF98-D434-B31366113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4" y="1439731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Elements stored  as a dictionary without any order.</a:t>
            </a:r>
          </a:p>
          <a:p>
            <a:r>
              <a:rPr lang="en-US" dirty="0"/>
              <a:t>Search/ Insert/ Delete: Θ(1) time.</a:t>
            </a:r>
          </a:p>
          <a:p>
            <a:endParaRPr lang="en-GB" dirty="0"/>
          </a:p>
          <a:p>
            <a:r>
              <a:rPr lang="en-GB" dirty="0" err="1"/>
              <a:t>unordered_map</a:t>
            </a:r>
            <a:r>
              <a:rPr lang="en-GB" dirty="0"/>
              <a:t> vs map:</a:t>
            </a:r>
          </a:p>
          <a:p>
            <a:pPr lvl="1"/>
            <a:r>
              <a:rPr lang="en-GB" dirty="0"/>
              <a:t>Order of keys</a:t>
            </a:r>
          </a:p>
          <a:p>
            <a:pPr lvl="1"/>
            <a:r>
              <a:rPr lang="en-GB" dirty="0"/>
              <a:t>Hash table vs BST 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2908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0610-6B8F-0049-0453-7CCE52B4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BCCB0-7017-DF98-D434-B31366113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4" y="143973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??</a:t>
            </a:r>
          </a:p>
          <a:p>
            <a:r>
              <a:rPr lang="en-US" dirty="0"/>
              <a:t>Class Template</a:t>
            </a:r>
          </a:p>
          <a:p>
            <a:r>
              <a:rPr lang="en-US" dirty="0"/>
              <a:t>Manages a value that may or may not be present.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F35BBA-749B-99D0-DD21-D939C9EA9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551" y="3840346"/>
            <a:ext cx="7487695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42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</TotalTime>
  <Words>309</Words>
  <Application>Microsoft Office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C++ Presentation</vt:lpstr>
      <vt:lpstr>Presentation 21/10/2022</vt:lpstr>
      <vt:lpstr>vector</vt:lpstr>
      <vt:lpstr>vector</vt:lpstr>
      <vt:lpstr>string</vt:lpstr>
      <vt:lpstr>string</vt:lpstr>
      <vt:lpstr>unordered_map</vt:lpstr>
      <vt:lpstr>optional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Siddheswar Mukherjee</dc:creator>
  <cp:lastModifiedBy>Siddheswar Mukherjee</cp:lastModifiedBy>
  <cp:revision>25</cp:revision>
  <dcterms:created xsi:type="dcterms:W3CDTF">2022-10-11T20:15:26Z</dcterms:created>
  <dcterms:modified xsi:type="dcterms:W3CDTF">2022-10-21T13:34:42Z</dcterms:modified>
</cp:coreProperties>
</file>