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07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qr.ae/pGclP6" TargetMode="External"/><Relationship Id="rId13" Type="http://schemas.openxmlformats.org/officeDocument/2006/relationships/hyperlink" Target="https://www.geeksforgeeks.org/vector-assign-in-c-stl/" TargetMode="External"/><Relationship Id="rId3" Type="http://schemas.openxmlformats.org/officeDocument/2006/relationships/hyperlink" Target="https://stackoverflow.com/a/68637039/4168707" TargetMode="External"/><Relationship Id="rId7" Type="http://schemas.openxmlformats.org/officeDocument/2006/relationships/hyperlink" Target="https://stackoverflow.com/a/6438087/4168707" TargetMode="External"/><Relationship Id="rId12" Type="http://schemas.openxmlformats.org/officeDocument/2006/relationships/hyperlink" Target="https://stackoverflow.com/q/16518533/4168707" TargetMode="External"/><Relationship Id="rId2" Type="http://schemas.openxmlformats.org/officeDocument/2006/relationships/hyperlink" Target="https://stackoverflow.com/a/2826347/41687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container/vector/reserve" TargetMode="External"/><Relationship Id="rId11" Type="http://schemas.openxmlformats.org/officeDocument/2006/relationships/hyperlink" Target="https://en.cppreference.com/w/cpp/container/vector/shrink_to_fit" TargetMode="External"/><Relationship Id="rId5" Type="http://schemas.openxmlformats.org/officeDocument/2006/relationships/hyperlink" Target="https://www.geeksforgeeks.org/iterator-invalidation-cpp/" TargetMode="External"/><Relationship Id="rId10" Type="http://schemas.openxmlformats.org/officeDocument/2006/relationships/hyperlink" Target="https://stackoverflow.com/a/2664094/4168707" TargetMode="External"/><Relationship Id="rId4" Type="http://schemas.openxmlformats.org/officeDocument/2006/relationships/hyperlink" Target="https://www.geeksforgeeks.org/vector-in-cpp-stl/" TargetMode="External"/><Relationship Id="rId9" Type="http://schemas.openxmlformats.org/officeDocument/2006/relationships/hyperlink" Target="https://stackoverflow.com/a/3813203/4168707" TargetMode="External"/><Relationship Id="rId14" Type="http://schemas.openxmlformats.org/officeDocument/2006/relationships/hyperlink" Target="https://en.cppreference.com/w/cpp/container/vector/as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BC61-71AA-5F8B-0115-84BF38E7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separates data structures and algorithms to operate on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Iterators, Capacity, Element Access</a:t>
            </a:r>
          </a:p>
          <a:p>
            <a:r>
              <a:rPr lang="en-US" dirty="0"/>
              <a:t>Interesting concepts:</a:t>
            </a:r>
          </a:p>
          <a:p>
            <a:pPr lvl="1"/>
            <a:r>
              <a:rPr lang="en-US" dirty="0"/>
              <a:t>Iterator Invalidation</a:t>
            </a:r>
          </a:p>
          <a:p>
            <a:pPr lvl="2"/>
            <a:r>
              <a:rPr lang="en-US" dirty="0"/>
              <a:t>Certain operations can invalidate current iterators</a:t>
            </a:r>
          </a:p>
          <a:p>
            <a:pPr marL="914400" lvl="2" indent="0">
              <a:buNone/>
            </a:pPr>
            <a:r>
              <a:rPr lang="en-US" dirty="0"/>
              <a:t>    (E.g.: Resizing.)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74666-695D-11C8-145F-B2BE80FE58F5}"/>
              </a:ext>
            </a:extLst>
          </p:cNvPr>
          <p:cNvGrpSpPr/>
          <p:nvPr/>
        </p:nvGrpSpPr>
        <p:grpSpPr>
          <a:xfrm>
            <a:off x="7189365" y="2315361"/>
            <a:ext cx="4572000" cy="2365696"/>
            <a:chOff x="7164198" y="2315361"/>
            <a:chExt cx="4572000" cy="2365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72D4C-300B-3229-6B18-71859F86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478" y="2432976"/>
              <a:ext cx="4398539" cy="1739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DD5A97-AB47-C00E-8B69-5DD8D443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478" y="4363676"/>
              <a:ext cx="523948" cy="1905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EBA63-6015-0FCE-4CDF-9CEC89B0262B}"/>
                </a:ext>
              </a:extLst>
            </p:cNvPr>
            <p:cNvSpPr/>
            <p:nvPr/>
          </p:nvSpPr>
          <p:spPr>
            <a:xfrm>
              <a:off x="7164198" y="2315361"/>
              <a:ext cx="4572000" cy="236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Interesting functions:</a:t>
                </a:r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/>
                  <a:t>emplace: ??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02AB-00A8-F204-A938-6ECB39C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541E07-6D5C-700F-F710-AE59D6B9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110643"/>
              </p:ext>
            </p:extLst>
          </p:nvPr>
        </p:nvGraphicFramePr>
        <p:xfrm>
          <a:off x="838200" y="1825625"/>
          <a:ext cx="10663518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4091">
                  <a:extLst>
                    <a:ext uri="{9D8B030D-6E8A-4147-A177-3AD203B41FA5}">
                      <a16:colId xmlns:a16="http://schemas.microsoft.com/office/drawing/2014/main" val="3965392556"/>
                    </a:ext>
                  </a:extLst>
                </a:gridCol>
                <a:gridCol w="5689427">
                  <a:extLst>
                    <a:ext uri="{9D8B030D-6E8A-4147-A177-3AD203B41FA5}">
                      <a16:colId xmlns:a16="http://schemas.microsoft.com/office/drawing/2014/main" val="71124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</a:p>
                    <a:p>
                      <a:r>
                        <a:rPr lang="en-US" sz="1000" b="1" dirty="0">
                          <a:hlinkClick r:id="rId2"/>
                        </a:rPr>
                        <a:t>https://stackoverflow.com/a/2826347/4168707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Python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https://bit.ly/3EQHoxH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https://stackoverflow.com/a/68637039/4168707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Vectors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4"/>
                        </a:rPr>
                        <a:t>https://www.geeksforgeeks.org/vector-in-cpp-stl/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Invalidation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5"/>
                        </a:rPr>
                        <a:t>https://www.geeksforgeeks.org/iterator-invalidation-cpp/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7"/>
                        </a:rPr>
                        <a:t>https://stackoverflow.com/a/6438087/4168707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Vectors –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000" b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ax_size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8"/>
                        </a:rPr>
                        <a:t>https://qr.ae/pGclP6</a:t>
                      </a:r>
                      <a:endParaRPr kumimoji="0" lang="en-US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9"/>
                        </a:rPr>
                        <a:t>https://stackoverflow.com/a/3813203/4168707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0"/>
                        </a:rPr>
                        <a:t>https://stackoverflow.com/a/2664094/4168707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Vectors - Reserve</a:t>
                      </a:r>
                      <a:endParaRPr lang="en-US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sz="1000" b="1" dirty="0"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Vectors – </a:t>
                      </a:r>
                      <a:r>
                        <a:rPr lang="en-US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shrink_to</a:t>
                      </a: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_fit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1"/>
                        </a:rPr>
                        <a:t>https://en.cppreference.com/w/cpp/container/vector/shrink_to_fit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2"/>
                        </a:rPr>
                        <a:t>https://stackoverflow.com/q/16518533/4168707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Vectors – Assign</a:t>
                      </a:r>
                    </a:p>
                    <a:p>
                      <a:r>
                        <a:rPr lang="en-US" sz="1000" b="1" dirty="0">
                          <a:hlinkClick r:id="rId13"/>
                        </a:rPr>
                        <a:t>https://www.geeksforgeeks.org/vector-assign-in-c-stl/</a:t>
                      </a:r>
                      <a:endParaRPr lang="en-US" sz="1000" b="1" dirty="0"/>
                    </a:p>
                    <a:p>
                      <a:r>
                        <a:rPr lang="en-US" sz="1000" b="1" dirty="0">
                          <a:hlinkClick r:id="rId14"/>
                        </a:rPr>
                        <a:t>https://en.cppreference.com/w/cpp/container/vector/assign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4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327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STL</vt:lpstr>
      <vt:lpstr>VECTORS</vt:lpstr>
      <vt:lpstr>VECTORS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6</cp:revision>
  <dcterms:created xsi:type="dcterms:W3CDTF">2022-10-11T20:15:26Z</dcterms:created>
  <dcterms:modified xsi:type="dcterms:W3CDTF">2022-10-16T17:09:35Z</dcterms:modified>
</cp:coreProperties>
</file>