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DF1D-5176-0A96-D107-F8317EF9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AB4B-FF57-9FBD-2CF0-10EC1BED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8023-946F-EFF4-20A4-4794DB42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E490-6653-B1B7-705B-5D8C6B7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FC25-D805-38B4-9C69-6BEE28AA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04-3364-2D52-384E-5F32B1A9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D91E-1DF8-1EAC-7E55-ADC0A868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8A9C-6538-7B85-DAE5-4939DECA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79F0-88F3-B089-C3F8-579A716E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5A81-B8A0-42D4-D5A3-AE84121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B98E1-A3D4-284F-40D1-94375A88A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69883-2E4D-ACA7-0650-D78CA60F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79A6-7232-B000-C6EC-20B5711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2E4D-74D6-239C-E2D1-31264F20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F7C-362A-A6E4-CFA6-31CE3BC5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AE8-E893-DB56-17E5-94BF5592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F77D-C3B3-496E-74F5-07B866A5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C51B9-EE1B-ABB1-7A27-9D74C2CA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1C75-23FB-99A9-949E-9C2B74F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9408-65B0-E2BE-0AA6-559BC662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FB0C-2E9D-131D-E916-D0F3A2B5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115F-39DB-6468-9A21-A16842F5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1F62-7497-F51B-8D53-A5EA59EE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2E08-851F-14AD-EEF4-BC521299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93D5-E5B7-0DE7-47A6-0812FA9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211A-9F00-DA21-577B-A96D413C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D59D-6695-7225-67EE-4F706A44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CD4-3224-791A-6A95-A51AEA91B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FE68-B7F5-09D3-ECD9-9D326F20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B1ED-84B1-1457-D569-B35C40BF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A9B58-3C77-FA09-AB78-9DA2E5DE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071-ED97-3500-73B7-8DC691E3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01AF-1A79-00CE-4E2D-251EE18A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0BD0-D393-B5C1-0989-A715FCF0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06E01-15AA-3924-5464-0D061645C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B73DD-2780-B4E0-D7DC-F4A8BCBCC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E02E-3A1A-6D1D-4104-F19BCB2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F3765-F640-FF08-67B7-0D30055E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5D617-DC7A-C978-AEAA-C642D03E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3596-2C84-2B9C-C5D6-E579894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BF84-4664-415F-BDE9-8D7CB76F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6EDA7-848F-96AA-C203-EAAE79DF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BBAA2-1C6E-5F38-F78D-23733A0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C54FD-BDAC-C32D-DAD0-505843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7F36A-7907-DD85-0E42-6840039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68157-5470-0930-DF59-80CEC203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9E16-F141-51E9-5B47-C1E239B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494D-832B-7BDD-8C8B-B393759E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B723D-F3B0-5716-DE58-E326776F2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2B858-363A-D642-40B0-C0AB6B77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6822-D178-8765-60E0-219E0DB0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4146-0586-726B-5BE7-461BA81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2FAD-0E1F-4681-2924-D7A44679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98B1C-E9FF-E620-71F8-B6F109AAC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7596-6A6E-2D3C-3D38-5369E593F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B89C-36CB-8603-BB5C-D063565C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94F88-2AB4-A215-BC6E-0C1ACAF0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E3A6D-BBE4-577C-BACA-F3106993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6E7E-5E8D-08AC-528D-914D8D2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A9B4-7F6D-27F6-EF46-2667E45B5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0E08-F3FD-04C0-BE50-EF402580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668D4-B287-43EC-B7EB-12E01689B4F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1E50-9F55-4C0A-9D88-4F1E77ED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8A83-A17E-84C8-DEC3-A48C90902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2612-A55D-4479-B3E6-EA8F27CC8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vector-in-cpp-stl/" TargetMode="External"/><Relationship Id="rId2" Type="http://schemas.openxmlformats.org/officeDocument/2006/relationships/hyperlink" Target="https://stackoverflow.com/a/2826347/416870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2F8C-25EE-2A15-C21B-44069381E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BC61-71AA-5F8B-0115-84BF38E7B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DB6-C6A3-5DE2-006C-BC79CAD9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B733-C506-4CC6-3659-A8D879B24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separates data structures and algorithms to operate on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2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0610-6B8F-0049-0453-7CCE52B4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BCCB0-7017-DF98-D434-B3136611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arrays with the ability to resize itself.</a:t>
            </a:r>
          </a:p>
          <a:p>
            <a:r>
              <a:rPr lang="en-US" dirty="0"/>
              <a:t>Interesting functions:</a:t>
            </a:r>
          </a:p>
          <a:p>
            <a:pPr lvl="1"/>
            <a:r>
              <a:rPr lang="en-US" dirty="0" err="1"/>
              <a:t>max_size</a:t>
            </a:r>
            <a:r>
              <a:rPr lang="en-US" dirty="0"/>
              <a:t>: </a:t>
            </a:r>
            <a:r>
              <a:rPr lang="en-US" b="0" i="0" dirty="0">
                <a:effectLst/>
              </a:rPr>
              <a:t>Theoretical maximum number of items that could be put in a vector.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2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F2E6-F9F5-1A29-9F5A-ED61FE3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1598-8C4A-5E78-88CA-A996AAD2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https://stackoverflow.com/a/2826347/4168707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https://www.geeksforgeeks.org/vector-in-cpp-stl/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9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STL</vt:lpstr>
      <vt:lpstr>VECTORS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Siddheswar Mukherjee</dc:creator>
  <cp:lastModifiedBy>Siddheswar Mukherjee</cp:lastModifiedBy>
  <cp:revision>1</cp:revision>
  <dcterms:created xsi:type="dcterms:W3CDTF">2022-10-11T20:15:26Z</dcterms:created>
  <dcterms:modified xsi:type="dcterms:W3CDTF">2022-10-11T20:16:19Z</dcterms:modified>
</cp:coreProperties>
</file>