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/16518533/4168707" TargetMode="External"/><Relationship Id="rId3" Type="http://schemas.openxmlformats.org/officeDocument/2006/relationships/hyperlink" Target="https://www.geeksforgeeks.org/vector-in-cpp-stl/" TargetMode="External"/><Relationship Id="rId7" Type="http://schemas.openxmlformats.org/officeDocument/2006/relationships/hyperlink" Target="https://en.cppreference.com/w/cpp/container/vector/shrink_to_fit" TargetMode="External"/><Relationship Id="rId2" Type="http://schemas.openxmlformats.org/officeDocument/2006/relationships/hyperlink" Target="https://stackoverflow.com/a/2826347/41687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a/2664094/4168707" TargetMode="External"/><Relationship Id="rId5" Type="http://schemas.openxmlformats.org/officeDocument/2006/relationships/hyperlink" Target="https://stackoverflow.com/a/3813203/4168707" TargetMode="External"/><Relationship Id="rId10" Type="http://schemas.openxmlformats.org/officeDocument/2006/relationships/hyperlink" Target="https://www.opensourceforu.com/2021/05/memory-management-in-lists-and-tuples/" TargetMode="External"/><Relationship Id="rId4" Type="http://schemas.openxmlformats.org/officeDocument/2006/relationships/hyperlink" Target="https://qr.ae/pGclP6" TargetMode="External"/><Relationship Id="rId9" Type="http://schemas.openxmlformats.org/officeDocument/2006/relationships/hyperlink" Target="https://stackoverflow.com/a/68637039/41687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BC61-71AA-5F8B-0115-84BF38E7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separates data structures and algorithms to operate on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Dynamic arrays with the ability to resize itself.</a:t>
                </a:r>
              </a:p>
              <a:p>
                <a:r>
                  <a:rPr lang="en-US" dirty="0"/>
                  <a:t>Interesting functions:</a:t>
                </a:r>
              </a:p>
              <a:p>
                <a:endParaRPr lang="en-US" dirty="0"/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2E6-F9F5-1A29-9F5A-ED61FE3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1598-8C4A-5E78-88CA-A996AAD2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https://stackoverflow.com/a/2826347/4168707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https://www.geeksforgeeks.org/vector-in-cpp-stl/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https://qr.ae/pGclP6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https://stackoverflow.com/a/3813203/4168707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https://stackoverflow.com/a/2664094/4168707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https://en.cppreference.com/w/cpp/container/vector/shrink_to_fit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https://stackoverflow.com/q/16518533/4168707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https://stackoverflow.com/a/68637039/4168707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https://www.opensourceforu.com/2021/05/memory-management-in-lists-and-tuples/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9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STL</vt:lpstr>
      <vt:lpstr>VECTORS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4</cp:revision>
  <dcterms:created xsi:type="dcterms:W3CDTF">2022-10-11T20:15:26Z</dcterms:created>
  <dcterms:modified xsi:type="dcterms:W3CDTF">2022-10-11T21:02:29Z</dcterms:modified>
</cp:coreProperties>
</file>