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FD841B-9764-4180-83A1-F76FAD40A9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B90D63-BC5D-4838-8C5A-040C6F28FE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2A534-F187-47BA-A6A9-E15F6EAC01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A689B-F430-4A39-B436-6BC2E0A948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D6A93E-1CB4-4362-AAEB-6909262EE3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B339CE-87EA-46AA-902B-EDA64E993C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51CF71-9B95-46F0-B494-1771FB6F89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73A250-02E8-49DB-8878-631FC0B22A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8D5AE9-56C8-441B-9971-39773321D9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316B9D-1F8F-4074-9A26-591DD3B863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1D8DB7-E065-4FE7-BC09-E1992327F7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F24084-963E-4E84-802C-95F0463D5B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720" y="4914000"/>
            <a:ext cx="10853280" cy="1241280"/>
            <a:chOff x="-360720" y="4914000"/>
            <a:chExt cx="10853280" cy="1241280"/>
          </a:xfrm>
        </p:grpSpPr>
        <p:sp>
          <p:nvSpPr>
            <p:cNvPr id="31" name=""/>
            <p:cNvSpPr/>
            <p:nvPr/>
          </p:nvSpPr>
          <p:spPr>
            <a:xfrm flipH="1">
              <a:off x="9431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1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7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29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7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3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5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3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5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1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1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7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7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79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1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5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5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1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3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7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49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5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69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3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7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72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5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720" y="4914000"/>
              <a:ext cx="701280" cy="701280"/>
            </a:xfrm>
            <a:custGeom>
              <a:avLst/>
              <a:gdLst>
                <a:gd name="textAreaLeft" fmla="*/ -720 w 701280"/>
                <a:gd name="textAreaRight" fmla="*/ 70164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1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89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1" name=""/>
          <p:cNvSpPr/>
          <p:nvPr/>
        </p:nvSpPr>
        <p:spPr>
          <a:xfrm>
            <a:off x="-414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990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2394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1692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3096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4500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3798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5202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6606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5904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7308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8010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9414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8712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288000" y="-520920"/>
            <a:ext cx="701280" cy="701280"/>
          </a:xfrm>
          <a:custGeom>
            <a:avLst/>
            <a:gdLst>
              <a:gd name="textAreaLeft" fmla="*/ 0 w 701280"/>
              <a:gd name="textAreaRight" fmla="*/ 702360 w 701280"/>
              <a:gd name="textAreaTop" fmla="*/ 0 h 701280"/>
              <a:gd name="textAreaBottom" fmla="*/ 702360 h 70128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720" y="4896000"/>
            <a:ext cx="10853280" cy="1259280"/>
            <a:chOff x="-360720" y="4896000"/>
            <a:chExt cx="10853280" cy="1259280"/>
          </a:xfrm>
        </p:grpSpPr>
        <p:sp>
          <p:nvSpPr>
            <p:cNvPr id="115" name=""/>
            <p:cNvSpPr/>
            <p:nvPr/>
          </p:nvSpPr>
          <p:spPr>
            <a:xfrm flipH="1">
              <a:off x="9431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9791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8027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8729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8387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6983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7685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6623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7325280" y="4896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5921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6281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5237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4877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5579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3851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4535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4175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2771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3473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2447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149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745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2069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1043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367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-3672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665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-360720" y="4914000"/>
              <a:ext cx="701280" cy="701280"/>
            </a:xfrm>
            <a:custGeom>
              <a:avLst/>
              <a:gdLst>
                <a:gd name="textAreaLeft" fmla="*/ -720 w 701280"/>
                <a:gd name="textAreaRight" fmla="*/ 70164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341280" y="491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9089280" y="5454000"/>
              <a:ext cx="701280" cy="701280"/>
            </a:xfrm>
            <a:custGeom>
              <a:avLst/>
              <a:gdLst>
                <a:gd name="textAreaLeft" fmla="*/ 720 w 701280"/>
                <a:gd name="textAreaRight" fmla="*/ 703080 w 701280"/>
                <a:gd name="textAreaTop" fmla="*/ 0 h 701280"/>
                <a:gd name="textAreaBottom" fmla="*/ 702360 h 70128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ftr" idx="1"/>
          </p:nvPr>
        </p:nvSpPr>
        <p:spPr>
          <a:xfrm>
            <a:off x="2744640" y="4914000"/>
            <a:ext cx="4580280" cy="70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2"/>
          </p:nvPr>
        </p:nvSpPr>
        <p:spPr>
          <a:xfrm>
            <a:off x="8494200" y="4914000"/>
            <a:ext cx="1142280" cy="70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E0743C4-2018-4C4E-9412-D40EF2964A9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3"/>
          </p:nvPr>
        </p:nvSpPr>
        <p:spPr>
          <a:xfrm>
            <a:off x="342000" y="4914360"/>
            <a:ext cx="2400480" cy="70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localhost:4800/example/v1/swagger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muksitur/ExampleWebApp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89992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Example Application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Muksitur Rahman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snack bar appears for each API call, with a detailed message.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Green snack bar: success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Red snack bar: error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Detail of the error is described in the error message.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127960" y="2971800"/>
            <a:ext cx="4529520" cy="2702520"/>
          </a:xfrm>
          <a:prstGeom prst="rect">
            <a:avLst/>
          </a:prstGeom>
          <a:ln w="18000">
            <a:noFill/>
          </a:ln>
        </p:spPr>
      </p:pic>
      <p:sp>
        <p:nvSpPr>
          <p:cNvPr id="224" name=""/>
          <p:cNvSpPr/>
          <p:nvPr/>
        </p:nvSpPr>
        <p:spPr>
          <a:xfrm>
            <a:off x="2899800" y="5477400"/>
            <a:ext cx="913680" cy="22788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“Todos page” contains all the contents related to the resource: “todos”.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additional workflow is available in “Todos page”, unlike the “Stories page”. That is “Edit todos”.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914400" y="2971800"/>
            <a:ext cx="7276680" cy="2672280"/>
          </a:xfrm>
          <a:prstGeom prst="rect">
            <a:avLst/>
          </a:prstGeom>
          <a:ln w="0">
            <a:noFill/>
          </a:ln>
        </p:spPr>
      </p:pic>
      <p:sp>
        <p:nvSpPr>
          <p:cNvPr id="228" name=""/>
          <p:cNvSpPr/>
          <p:nvPr/>
        </p:nvSpPr>
        <p:spPr>
          <a:xfrm>
            <a:off x="5329800" y="33444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can click on the “Edit button” and open the “Edit todo” dialog 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3509640" y="2057400"/>
            <a:ext cx="3066840" cy="31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Backend API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After starting the backend server, the documentation of the API and data models can be found here: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http://localhost:4800/example/v1/swagger/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1884960" y="2514600"/>
            <a:ext cx="5429880" cy="31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Backend API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Since inception of each story and each task, the API deploys a worker for each resource (one for each story, and one for each task).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0" y="3886200"/>
            <a:ext cx="5333760" cy="178416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5334120" y="3886200"/>
            <a:ext cx="4723920" cy="1794600"/>
          </a:xfrm>
          <a:prstGeom prst="rect">
            <a:avLst/>
          </a:prstGeom>
          <a:ln w="0">
            <a:noFill/>
          </a:ln>
        </p:spPr>
      </p:pic>
      <p:sp>
        <p:nvSpPr>
          <p:cNvPr id="239" name=""/>
          <p:cNvSpPr/>
          <p:nvPr/>
        </p:nvSpPr>
        <p:spPr>
          <a:xfrm>
            <a:off x="2057400" y="5257800"/>
            <a:ext cx="685440" cy="22824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7b59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6665400" y="5329800"/>
            <a:ext cx="685440" cy="22824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7b59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Backend API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time the backend server starts, the cronjob starts to process each of the open tasks and stories. This ensures data consistency.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2514600" y="2610360"/>
            <a:ext cx="5009400" cy="28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Backend API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the data are stored in a persistent database.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2319840" y="2578680"/>
            <a:ext cx="5452200" cy="267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Backend API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UI queries the backend API every second in real-time.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2957040" y="1954800"/>
            <a:ext cx="3900600" cy="3720240"/>
          </a:xfrm>
          <a:prstGeom prst="rect">
            <a:avLst/>
          </a:prstGeom>
          <a:ln w="0">
            <a:noFill/>
          </a:ln>
        </p:spPr>
      </p:pic>
      <p:sp>
        <p:nvSpPr>
          <p:cNvPr id="250" name=""/>
          <p:cNvSpPr/>
          <p:nvPr/>
        </p:nvSpPr>
        <p:spPr>
          <a:xfrm>
            <a:off x="5185800" y="2322000"/>
            <a:ext cx="1142640" cy="228240"/>
          </a:xfrm>
          <a:prstGeom prst="leftArrow">
            <a:avLst>
              <a:gd name="adj1" fmla="val 50000"/>
              <a:gd name="adj2" fmla="val 125000"/>
            </a:avLst>
          </a:prstGeom>
          <a:solidFill>
            <a:srgbClr val="ff7b59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Backend API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of the route or endpoint’s validation is tested via unit tests.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4913640" y="2514600"/>
            <a:ext cx="4051440" cy="3160440"/>
          </a:xfrm>
          <a:prstGeom prst="rect">
            <a:avLst/>
          </a:prstGeom>
          <a:ln w="0">
            <a:noFill/>
          </a:ln>
        </p:spPr>
      </p:pic>
      <p:sp>
        <p:nvSpPr>
          <p:cNvPr id="254" name=""/>
          <p:cNvSpPr/>
          <p:nvPr/>
        </p:nvSpPr>
        <p:spPr>
          <a:xfrm>
            <a:off x="5643000" y="3886200"/>
            <a:ext cx="1371240" cy="228240"/>
          </a:xfrm>
          <a:prstGeom prst="leftArrow">
            <a:avLst>
              <a:gd name="adj1" fmla="val 50000"/>
              <a:gd name="adj2" fmla="val 150000"/>
            </a:avLst>
          </a:prstGeom>
          <a:solidFill>
            <a:srgbClr val="ff7b59"/>
          </a:solidFill>
          <a:ln w="0">
            <a:solidFill>
              <a:srgbClr val="ff4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Ecosystem, Code-base &amp; Technologies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code is available in github repository: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https://github.com/muksitur/ExampleWebApp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Language: TypeScript.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Backend environment and framework: NodeJS, ExpressJS.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Unit test: Mocha-Chai.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API and Data model documentation: Swagger.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UI framework: VueJS (Vue 2.7 using class-component-style, Options API).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two ways to navigate the application: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One is the Side Navigation Bar.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The other one is the Home page.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Each Icon of the home page includes a tool-tip to guide the user to the destination page.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286000" y="3305160"/>
            <a:ext cx="6400080" cy="2364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Ecosystem, Code-base &amp; Technologies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UI Component framework: Vuetify.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 client between NodeJS and the browser: Axios.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API platform to test APIs: Postman.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Design pattern: MVVM (Model-View-ViewModel). Model is the data model and business logic. View is the UI. And ViewModel is the state management system (Vuex) in the middle of Model and View.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General Techniques &amp; Ideas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UI is mainly designed in terms of best user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code follows the standard programming practices.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structure of the UI and the backend is designed considering the possibility of scaling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Any team comprising a number of developers, UI/UX designers, Product owner, QA engineers, and a fleet of stakeholders should be able to increment an application like this in subsequent sprints.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Side navigation can slide inside to leave room for the content of a page.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77920" y="2743200"/>
            <a:ext cx="9551160" cy="2926080"/>
          </a:xfrm>
          <a:prstGeom prst="rect">
            <a:avLst/>
          </a:prstGeom>
          <a:ln w="18000">
            <a:noFill/>
          </a:ln>
        </p:spPr>
      </p:pic>
      <p:sp>
        <p:nvSpPr>
          <p:cNvPr id="194" name=""/>
          <p:cNvSpPr/>
          <p:nvPr/>
        </p:nvSpPr>
        <p:spPr>
          <a:xfrm>
            <a:off x="685800" y="2971800"/>
            <a:ext cx="685080" cy="22788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“Stories page” contains all the contents related to resources such as “stories” and “tasks”.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can click on the “Expand button” and see all the associated tasks to that particular story.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057400" y="3018240"/>
            <a:ext cx="6400080" cy="2651040"/>
          </a:xfrm>
          <a:prstGeom prst="rect">
            <a:avLst/>
          </a:prstGeom>
          <a:ln w="18000">
            <a:noFill/>
          </a:ln>
        </p:spPr>
      </p:pic>
      <p:sp>
        <p:nvSpPr>
          <p:cNvPr id="198" name=""/>
          <p:cNvSpPr/>
          <p:nvPr/>
        </p:nvSpPr>
        <p:spPr>
          <a:xfrm rot="21597000">
            <a:off x="6016320" y="3731400"/>
            <a:ext cx="912960" cy="227880"/>
          </a:xfrm>
          <a:prstGeom prst="rightArrow">
            <a:avLst>
              <a:gd name="adj1" fmla="val 50000"/>
              <a:gd name="adj2" fmla="val 99921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tasks associated to one story.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901800" y="2158920"/>
            <a:ext cx="7796160" cy="3250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digital clock is added to increase user experience in terms 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stats per seconds.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Stats are presented in the top 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can add “New Story” by clicking the button.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can remove a story and all it’s associated tasks by clicking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“remove/delete” button.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661320" y="4343400"/>
            <a:ext cx="9167760" cy="1316520"/>
          </a:xfrm>
          <a:prstGeom prst="rect">
            <a:avLst/>
          </a:prstGeom>
          <a:ln w="18000">
            <a:noFill/>
          </a:ln>
        </p:spPr>
      </p:pic>
      <p:sp>
        <p:nvSpPr>
          <p:cNvPr id="205" name=""/>
          <p:cNvSpPr/>
          <p:nvPr/>
        </p:nvSpPr>
        <p:spPr>
          <a:xfrm>
            <a:off x="6508800" y="4487400"/>
            <a:ext cx="1142280" cy="22788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"/>
          <p:cNvSpPr/>
          <p:nvPr/>
        </p:nvSpPr>
        <p:spPr>
          <a:xfrm>
            <a:off x="228600" y="4800600"/>
            <a:ext cx="685080" cy="22788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"/>
          <p:cNvSpPr/>
          <p:nvPr/>
        </p:nvSpPr>
        <p:spPr>
          <a:xfrm>
            <a:off x="1828800" y="4415400"/>
            <a:ext cx="913680" cy="22788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"/>
          <p:cNvSpPr/>
          <p:nvPr/>
        </p:nvSpPr>
        <p:spPr>
          <a:xfrm>
            <a:off x="8157600" y="5432040"/>
            <a:ext cx="913680" cy="22788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story creation workflow involves a dialog 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“plus” button adds the number of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“minus” button reduces the number of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input text fields have the minimum sanitizing and validation rules in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937960" y="3175200"/>
            <a:ext cx="3532680" cy="2494080"/>
          </a:xfrm>
          <a:prstGeom prst="rect">
            <a:avLst/>
          </a:prstGeom>
          <a:ln w="18000">
            <a:noFill/>
          </a:ln>
        </p:spPr>
      </p:pic>
      <p:sp>
        <p:nvSpPr>
          <p:cNvPr id="212" name=""/>
          <p:cNvSpPr/>
          <p:nvPr/>
        </p:nvSpPr>
        <p:spPr>
          <a:xfrm>
            <a:off x="4908600" y="3621600"/>
            <a:ext cx="685080" cy="22788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>
            <a:off x="3814200" y="3621600"/>
            <a:ext cx="685080" cy="22788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“Remove Story” workflow has a confirmation dialog 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143000" y="2057400"/>
            <a:ext cx="7619040" cy="3485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guide to the User Interface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data table of stories and sub data table of tasks are both paginated.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3240" y="3495240"/>
            <a:ext cx="10078920" cy="2174040"/>
          </a:xfrm>
          <a:prstGeom prst="rect">
            <a:avLst/>
          </a:prstGeom>
          <a:ln w="18000">
            <a:noFill/>
          </a:ln>
        </p:spPr>
      </p:pic>
      <p:sp>
        <p:nvSpPr>
          <p:cNvPr id="220" name=""/>
          <p:cNvSpPr/>
          <p:nvPr/>
        </p:nvSpPr>
        <p:spPr>
          <a:xfrm>
            <a:off x="6593400" y="5137200"/>
            <a:ext cx="1142280" cy="22788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dedce6"/>
          </a:solidFill>
          <a:ln w="1800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Beehive</Template>
  <TotalTime>265</TotalTime>
  <Application>LibreOffice/7.5.1.2$Linux_X86_64 LibreOffice_project/81bce3cd17f5e01886721863a4fa0d99f91033a6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2023-04-03T13:00:51Z</dcterms:created>
  <dc:creator/>
  <dc:description/>
  <dc:language>en-US</dc:language>
  <cp:lastModifiedBy/>
  <dcterms:modified xsi:type="dcterms:W3CDTF">2023-04-03T19:30:55Z</dcterms:modified>
  <cp:revision>16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