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CA0E-7BE5-4843-AB72-39EC83289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9DD1E-47B0-4D30-A000-D16D7E7D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4F1EB-46CA-4B47-B475-337E86E0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2970-CA4A-4293-92C3-186958DB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C6F0-23D9-40B3-ABD8-174C4216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ECF8-B61D-41BF-BDD6-333BCF1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77444-C80E-4DC1-AE04-23CD5FF08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BE3D-BA7D-404C-8338-5F24B860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B141-DF17-43AD-9C09-1BC8B931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48DF-800F-4FD6-A9FE-1DD075FD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56C55-E6C9-4784-9D26-23CBC37CD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F558C-ED70-40BA-B37D-95DED5617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2D75-C829-4F10-8D82-A749E007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4B80-C084-4A00-8742-532CCC3A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141A-06D1-4D74-B613-87E07701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4379-A7AF-4DC1-B879-32B03ADA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E436-2657-4360-8198-ABD4313C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3F16-9B19-4ECA-A25B-D321BC9F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752B-304F-4B21-9429-97A6F790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FF53-09B5-4FBF-ABF7-741DBB0A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6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6A8C-295A-4B4B-BD7A-B228565E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5A11D-E229-45C6-9A2A-381C134D8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14A6-004A-4A75-9EA8-4A404678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FAC37-458E-41BD-8636-0FC93E6A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577F-A24A-4C08-886B-3504ECFF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5CAF-4243-4713-A560-26FD8A5F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3223-C8F6-4C00-BC0D-7438EC1B1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F4F08-66A1-404A-9966-5F9B1F7C6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7BE5-C3BD-4448-8126-FC8E51AD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5CE16-30DA-4ADF-A075-096E1F65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50DC8-3EC5-45C9-88D8-6481BB91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4BD5-0255-4562-9813-C4B0081E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DF312-9BA1-4817-895C-FB814144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07B06-C2A5-4D87-819F-7125F95B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D268F-BDB8-4CE7-8308-4553C6022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5A3F4-CA81-4FCB-90A2-84378C0A8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629C6-B0F6-43A8-8F8B-CB89475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3D7C7-1EBF-4D6F-B7B8-D945639B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9A8F8-618A-4088-B034-1B4A9579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2D06-089F-4C95-85DC-173CB63D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F4EE7-D3FA-46F0-919B-C1C08873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4377-0655-4A9F-9767-D48DB27C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6EAF2-11A5-4BEE-B90D-229A7983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254FC-9CB1-4BE1-8DBF-B3693C9F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013BA-9489-4A3A-9CF9-7535E467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1AD24-2B70-4308-93F1-CEDFF53D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1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F618-662C-4895-A8E4-D6B7AC1F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6A41-1DDF-44E4-AC4A-E5C7A3CF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3521C-0868-49EF-88D1-BF4F6362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823BF-1DB7-49A3-BCFF-FA23AA2C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73741-15E0-4335-8C11-DD31E02C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E01DB-1FB3-4479-B23E-7C1A902C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5EAF-E369-4AC2-93D5-1A50B1AB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D72F0-C2C2-4412-B191-FB84DC49D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3FED4-885E-4779-A1F7-7B6CE7B6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5D111-675C-47F7-921D-4872C34C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7091F-4A9A-4708-8C58-6B7022B0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04D9-F632-4BF0-935E-58747632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0D42B-E6E8-42C7-B1D3-7D48CF18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D3C6B-38E2-4B73-BFD5-E69B7FDB7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8A7A-0742-45D3-8E88-EF936AAA6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C559-F6EC-4D15-9A68-5780370A776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DB26-9A87-4D19-8CB3-C675770C0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EAF6-92C7-4F7B-84BC-6BF5F0711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B6A8-F0F0-4D99-9712-CA119A4E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B3E6-F9A7-4219-8B2C-BAE3ABE58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Plot1 obtained after Using Synthetic Data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5082-58C5-4438-8F47-D865C6CBE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5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8173-A921-499A-AEC0-C7A32554EA7E}"/>
              </a:ext>
            </a:extLst>
          </p:cNvPr>
          <p:cNvSpPr txBox="1">
            <a:spLocks/>
          </p:cNvSpPr>
          <p:nvPr/>
        </p:nvSpPr>
        <p:spPr>
          <a:xfrm>
            <a:off x="483870" y="90805"/>
            <a:ext cx="10515600" cy="8921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Distribution Check – Actual and Predicted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159296-DC35-4A44-B0EE-BF170A3ECCEB}"/>
              </a:ext>
            </a:extLst>
          </p:cNvPr>
          <p:cNvSpPr/>
          <p:nvPr/>
        </p:nvSpPr>
        <p:spPr>
          <a:xfrm>
            <a:off x="701039" y="1097280"/>
            <a:ext cx="3338584" cy="296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Education Level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E319F4-92E4-4A5E-9644-DA18A5C556F1}"/>
              </a:ext>
            </a:extLst>
          </p:cNvPr>
          <p:cNvSpPr/>
          <p:nvPr/>
        </p:nvSpPr>
        <p:spPr>
          <a:xfrm>
            <a:off x="4831080" y="1101090"/>
            <a:ext cx="3338584" cy="296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Income Level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60E0AB-40DF-4F02-98A2-21FA9AF9706E}"/>
              </a:ext>
            </a:extLst>
          </p:cNvPr>
          <p:cNvSpPr/>
          <p:nvPr/>
        </p:nvSpPr>
        <p:spPr>
          <a:xfrm>
            <a:off x="8701015" y="1101090"/>
            <a:ext cx="3338584" cy="296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 Worth Indicator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0F754-A8B4-4B93-8443-AAA2611D6CF5}"/>
              </a:ext>
            </a:extLst>
          </p:cNvPr>
          <p:cNvSpPr txBox="1"/>
          <p:nvPr/>
        </p:nvSpPr>
        <p:spPr>
          <a:xfrm rot="16200000">
            <a:off x="-307214" y="2432170"/>
            <a:ext cx="1477328" cy="1470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dirty="0"/>
              <a:t>Actual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5458B-4A66-464F-A902-92565D1F8E01}"/>
              </a:ext>
            </a:extLst>
          </p:cNvPr>
          <p:cNvSpPr txBox="1"/>
          <p:nvPr/>
        </p:nvSpPr>
        <p:spPr>
          <a:xfrm rot="16200000">
            <a:off x="-626567" y="5179180"/>
            <a:ext cx="2123658" cy="1470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dirty="0"/>
              <a:t>Predicted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35276-A19E-4A3F-A904-EE77DF633BE8}"/>
              </a:ext>
            </a:extLst>
          </p:cNvPr>
          <p:cNvCxnSpPr/>
          <p:nvPr/>
        </p:nvCxnSpPr>
        <p:spPr>
          <a:xfrm>
            <a:off x="357949" y="3931920"/>
            <a:ext cx="11700701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7CD6C9-A56E-4C42-9AAA-8DD2E58578E5}"/>
              </a:ext>
            </a:extLst>
          </p:cNvPr>
          <p:cNvCxnSpPr/>
          <p:nvPr/>
        </p:nvCxnSpPr>
        <p:spPr>
          <a:xfrm>
            <a:off x="4446270" y="1067008"/>
            <a:ext cx="0" cy="5375495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3A8E63-EA3A-41A4-AC13-FBCE14A30901}"/>
              </a:ext>
            </a:extLst>
          </p:cNvPr>
          <p:cNvCxnSpPr/>
          <p:nvPr/>
        </p:nvCxnSpPr>
        <p:spPr>
          <a:xfrm>
            <a:off x="8450580" y="1036528"/>
            <a:ext cx="0" cy="5375495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41924B-2000-4861-8EEB-297C8674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9" y="1473294"/>
            <a:ext cx="3332142" cy="22516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E732E0-14B1-4F44-BC21-5209AC0E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11" y="1480312"/>
            <a:ext cx="3327153" cy="224463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11901A-38C7-4306-8815-8BF45EA4C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7" y="1480312"/>
            <a:ext cx="3308102" cy="224463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82B292-EEF2-4994-8ADB-9E2549FC9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29" y="4138896"/>
            <a:ext cx="3351901" cy="2273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48A42B-B1AC-48FC-8E86-DB0DFF984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0860" y="4169081"/>
            <a:ext cx="3379285" cy="2297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AB0B36-E60C-4DB7-9F86-FC74B1524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794" y="4132609"/>
            <a:ext cx="3357805" cy="2333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987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Plot1 obtained after Using Synthetic Data Generation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Plot1 obtained after Using Synthetic Data Generation</dc:title>
  <dc:creator>Mani, Mukta</dc:creator>
  <cp:lastModifiedBy>Mani, Mukta</cp:lastModifiedBy>
  <cp:revision>1</cp:revision>
  <dcterms:created xsi:type="dcterms:W3CDTF">2019-11-04T10:05:33Z</dcterms:created>
  <dcterms:modified xsi:type="dcterms:W3CDTF">2019-11-04T10:08:17Z</dcterms:modified>
</cp:coreProperties>
</file>