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BF8-BD62-4653-A92F-067CC7CE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BB59B-114C-42F5-87ED-F649AD77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BD4F-032B-4F1F-A00F-66F27CCE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23FB-2BF0-4899-B491-EDD39D31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5731-D934-4006-A639-F791B112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C15-8217-4F03-B1B7-BCAD9D8F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7F58-2C77-49D5-96A0-D66C9D88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1A5A-7D16-4B16-9B7D-51530A86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A1B1-8F40-46BB-B67E-1B82CEE9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F32B-BD72-45EB-B66A-37B42C81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6CC76-6863-44D0-B838-8E4B9221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96F5C-8EEF-4F25-AC2E-5FE13C45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C5BF-4500-41CE-BD1D-59558971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CDE0-F6F2-4B77-A3C8-CADF1E36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AF87-5B7A-4D4D-A9E3-2B59E8AA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BA80-64F8-42B0-91E2-AAA85F3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6B3C-A81D-4B0F-B91F-10BCBB94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06C1-2CA2-427E-81F9-00BF102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BAE-D3F5-4A33-AC63-619FAB8A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9CC2-70E4-4D21-A9EA-777C32C0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E57-F467-47C9-987F-8CF12F3A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AFC7F-D8AF-482D-95BA-8E17CCB6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6611-26E0-4B18-99ED-61AAADE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A14E-D613-4BF4-B71A-4966BC79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DDE7-7EEA-4DA1-8792-6CA06ED8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1EFC-63C7-40F7-8657-38AF015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2035-CA57-4EF0-A7DC-C9BA0A985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888B3-BB4A-4AAF-9ED4-0DE680C6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7E8B-BEDD-46B7-9408-F491585A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C768-9745-4EE1-B54A-55E3FFC1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09FA-2CE4-462C-95B1-74548ED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C551-06FD-47CA-9FCA-7115B54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1861-129A-4F91-884A-6EE24014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F6932-E8FA-4AC5-821C-F2F3401B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56DA3-1CC2-4111-AE6D-95CF03F4C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CB3EA-E59B-4391-A083-3F94A2AC6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53A5C-9426-41DB-9EE9-90D73C3F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E6435-DF26-4B26-AC63-99415A32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50B4-3A7D-4542-BB49-009851E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346-30D0-4489-994C-2513B294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40785-2ADD-4340-90A1-440C1808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19A3-013D-45E4-B82A-862CECF3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5880-EDD9-4675-8386-CE34BFEC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AFDFE-A491-4665-B7B9-5FA13A4D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F05EF-3C19-4FB0-B4FD-5652BFCB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71AF5-9A90-4905-9A16-ADFDA5A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8D-D226-45EE-A62B-30E59C18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156A-5B37-4DF8-A77D-317D264C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6B2F-ADC3-4AF5-B773-DD6A3207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B7A7F-F871-4308-9DAE-2D24FA76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8E74-648C-4E4A-BD0C-751728F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AE80-D37F-4C54-BCF8-A722E0FD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1B5E-093F-433B-9216-CC55408E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3495-882C-4F45-910B-3DD5B11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488D-109E-427B-A4FA-6B906667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715C-DC85-401C-BF90-FD058ACF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BEF0-0DF0-4110-900A-CB38994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7010-ECC8-4353-8EBE-0F320CEB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1600F-5C4F-4685-BF3C-872232D1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88BF-1301-4B41-BD6A-A0CEB334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B512-22B2-4122-B659-23E151948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923D-B45C-40CB-8DA1-D910162C631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3542-DC1E-44FB-9E0B-125D5EEB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99CC-DC29-4500-BA41-5DC3D955E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E196-F04A-4EB5-92D0-39051D88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5518-400E-4706-BB98-E5E68485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Plot1 for model output of the Autoencoder model for Generating Synthetic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257C-BCE3-46E2-9703-947AAD1E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7701"/>
            <a:ext cx="9144000" cy="16800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B678-5775-4EEB-B697-A8F8B68A54A2}"/>
              </a:ext>
            </a:extLst>
          </p:cNvPr>
          <p:cNvSpPr txBox="1">
            <a:spLocks/>
          </p:cNvSpPr>
          <p:nvPr/>
        </p:nvSpPr>
        <p:spPr>
          <a:xfrm>
            <a:off x="838200" y="102235"/>
            <a:ext cx="10515600" cy="8007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Deep Autoencoder Model Output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93D80-237C-4007-939F-5D523343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36" y="102235"/>
            <a:ext cx="3399081" cy="10248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5E796-A61E-493B-A0C7-ABBF190CA6EC}"/>
              </a:ext>
            </a:extLst>
          </p:cNvPr>
          <p:cNvSpPr/>
          <p:nvPr/>
        </p:nvSpPr>
        <p:spPr>
          <a:xfrm>
            <a:off x="2056428" y="1561477"/>
            <a:ext cx="280173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Accuracy : 98.23 %</a:t>
            </a:r>
          </a:p>
          <a:p>
            <a:r>
              <a:rPr lang="en-US" dirty="0"/>
              <a:t>Test Accuracy   : 98.14 %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547DF-1CB6-46AF-8BD8-CA4BD9FC5F47}"/>
              </a:ext>
            </a:extLst>
          </p:cNvPr>
          <p:cNvSpPr/>
          <p:nvPr/>
        </p:nvSpPr>
        <p:spPr>
          <a:xfrm>
            <a:off x="8035636" y="1561476"/>
            <a:ext cx="283408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Train Loss : 0.0046</a:t>
            </a:r>
          </a:p>
          <a:p>
            <a:r>
              <a:rPr lang="en-US" dirty="0"/>
              <a:t>Test Loss   : 0.0045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7480E-3473-4136-A68D-77F8DE95C02C}"/>
              </a:ext>
            </a:extLst>
          </p:cNvPr>
          <p:cNvSpPr txBox="1"/>
          <p:nvPr/>
        </p:nvSpPr>
        <p:spPr>
          <a:xfrm>
            <a:off x="682329" y="6132361"/>
            <a:ext cx="1092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There is a minimal difference between both train and test accuracy and loss metrics. We can conclude that model is generalizing.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9C8BE-72B0-479F-8B89-3405AE09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9" y="2674815"/>
            <a:ext cx="4524375" cy="2905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BD16B-DCDE-45DE-B65B-ABAD7DF71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264" y="2685792"/>
            <a:ext cx="4314825" cy="28941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62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A50-7AFF-46DD-B0DE-A92C3D9694CD}"/>
              </a:ext>
            </a:extLst>
          </p:cNvPr>
          <p:cNvSpPr txBox="1">
            <a:spLocks/>
          </p:cNvSpPr>
          <p:nvPr/>
        </p:nvSpPr>
        <p:spPr>
          <a:xfrm>
            <a:off x="483870" y="90805"/>
            <a:ext cx="10515600" cy="8921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Distribution Check – Actual and Predicted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71CE77-DE08-4437-B0B6-7932511AC61F}"/>
              </a:ext>
            </a:extLst>
          </p:cNvPr>
          <p:cNvSpPr/>
          <p:nvPr/>
        </p:nvSpPr>
        <p:spPr>
          <a:xfrm>
            <a:off x="701039" y="109728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50AA22-419F-4D53-AB31-46ABCB42E36C}"/>
              </a:ext>
            </a:extLst>
          </p:cNvPr>
          <p:cNvSpPr/>
          <p:nvPr/>
        </p:nvSpPr>
        <p:spPr>
          <a:xfrm>
            <a:off x="4831080" y="110109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Income Level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E5AA74-D999-4208-B787-D925605425CA}"/>
              </a:ext>
            </a:extLst>
          </p:cNvPr>
          <p:cNvSpPr/>
          <p:nvPr/>
        </p:nvSpPr>
        <p:spPr>
          <a:xfrm>
            <a:off x="8701015" y="1101090"/>
            <a:ext cx="3338584" cy="296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 Worth Indicator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1977-2BF3-4D50-A9F1-38C8B587D306}"/>
              </a:ext>
            </a:extLst>
          </p:cNvPr>
          <p:cNvSpPr txBox="1"/>
          <p:nvPr/>
        </p:nvSpPr>
        <p:spPr>
          <a:xfrm rot="16200000">
            <a:off x="-307214" y="2432170"/>
            <a:ext cx="1477328" cy="1470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Actual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48323-ACC4-4D93-A4D4-818DACE91D7F}"/>
              </a:ext>
            </a:extLst>
          </p:cNvPr>
          <p:cNvSpPr txBox="1"/>
          <p:nvPr/>
        </p:nvSpPr>
        <p:spPr>
          <a:xfrm rot="16200000">
            <a:off x="-626567" y="5179180"/>
            <a:ext cx="2123658" cy="1470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555DC-22CC-40AC-982B-13E86023A4F6}"/>
              </a:ext>
            </a:extLst>
          </p:cNvPr>
          <p:cNvCxnSpPr/>
          <p:nvPr/>
        </p:nvCxnSpPr>
        <p:spPr>
          <a:xfrm>
            <a:off x="357949" y="3931920"/>
            <a:ext cx="11700701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C148A3-7DAA-47FE-BD22-E77224E76435}"/>
              </a:ext>
            </a:extLst>
          </p:cNvPr>
          <p:cNvCxnSpPr/>
          <p:nvPr/>
        </p:nvCxnSpPr>
        <p:spPr>
          <a:xfrm>
            <a:off x="4446270" y="1067008"/>
            <a:ext cx="0" cy="5375495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1C8945-6714-4290-892E-708BB68528A3}"/>
              </a:ext>
            </a:extLst>
          </p:cNvPr>
          <p:cNvCxnSpPr/>
          <p:nvPr/>
        </p:nvCxnSpPr>
        <p:spPr>
          <a:xfrm>
            <a:off x="8450580" y="1036528"/>
            <a:ext cx="0" cy="5375495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B6729-3659-4076-8D62-796AE383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9" y="1473294"/>
            <a:ext cx="3332142" cy="22516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E33C32-386B-4F3B-93A4-0167B41D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11" y="1480312"/>
            <a:ext cx="3327153" cy="224463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07E58-DD73-4089-B03E-D7F80E8E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7" y="1480312"/>
            <a:ext cx="3308102" cy="224463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5312FA-61B6-4629-89AF-DBA96F11D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9" y="4138896"/>
            <a:ext cx="3351901" cy="2273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53CB81-3FF4-4243-B782-03273A811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860" y="4169081"/>
            <a:ext cx="3379285" cy="2297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8320B-8BFA-4F5F-8CF7-0C0574DF5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794" y="4132609"/>
            <a:ext cx="3357805" cy="233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128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Plot1 for model output of the Autoencoder model for Generating Synthetic 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Plot1 for model output of the Autoencoder model for Generating Synthetic Data </dc:title>
  <dc:creator>Mani, Mukta</dc:creator>
  <cp:lastModifiedBy>Mani, Mukta</cp:lastModifiedBy>
  <cp:revision>1</cp:revision>
  <dcterms:created xsi:type="dcterms:W3CDTF">2019-11-04T10:12:41Z</dcterms:created>
  <dcterms:modified xsi:type="dcterms:W3CDTF">2019-11-04T10:19:51Z</dcterms:modified>
</cp:coreProperties>
</file>