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STOCK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chemeClr val="tx2">
                  <a:lumMod val="75000"/>
                </a:schemeClr>
              </a:solidFill>
              <a:ln>
                <a:solidFill>
                  <a:srgbClr val="FFC000"/>
                </a:solidFill>
              </a:ln>
            </c:spPr>
          </c:dPt>
          <c:dPt>
            <c:idx val="3"/>
            <c:bubble3D val="0"/>
            <c:spPr>
              <a:solidFill>
                <a:srgbClr val="002060"/>
              </a:solidFill>
            </c:spPr>
          </c:dPt>
          <c:dLbls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BISCUIT</c:v>
                </c:pt>
                <c:pt idx="1">
                  <c:v>CAKE </c:v>
                </c:pt>
                <c:pt idx="2">
                  <c:v>CHOCOLATE</c:v>
                </c:pt>
                <c:pt idx="3">
                  <c:v>NOODLES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0.5</c:v>
                </c:pt>
              </c:numCache>
            </c:numRef>
          </c:val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100"/>
        <c:serLines/>
      </c:of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73EF11-BF25-4771-9FF7-9C6506945817}" type="doc">
      <dgm:prSet loTypeId="urn:microsoft.com/office/officeart/2005/8/layout/matrix3" loCatId="matrix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6DD7F0-0B7D-424F-958C-DD1AC2D5988F}">
      <dgm:prSet/>
      <dgm:spPr/>
      <dgm:t>
        <a:bodyPr/>
        <a:lstStyle/>
        <a:p>
          <a:pPr rtl="0"/>
          <a:r>
            <a:rPr lang="en-US" dirty="0" smtClean="0">
              <a:latin typeface="Arial Black" panose="020B0A04020102020204" pitchFamily="34" charset="0"/>
            </a:rPr>
            <a:t>BISCUITS</a:t>
          </a:r>
          <a:endParaRPr lang="en-US" dirty="0">
            <a:latin typeface="Arial Black" panose="020B0A04020102020204" pitchFamily="34" charset="0"/>
          </a:endParaRPr>
        </a:p>
      </dgm:t>
    </dgm:pt>
    <dgm:pt modelId="{52128410-322D-4607-B08A-2409F8A178BD}" type="parTrans" cxnId="{7D3B0747-AF67-44C1-B114-EBB0434504A6}">
      <dgm:prSet/>
      <dgm:spPr/>
      <dgm:t>
        <a:bodyPr/>
        <a:lstStyle/>
        <a:p>
          <a:endParaRPr lang="en-US"/>
        </a:p>
      </dgm:t>
    </dgm:pt>
    <dgm:pt modelId="{39D09486-E586-4319-9DB6-E72829FA144E}" type="sibTrans" cxnId="{7D3B0747-AF67-44C1-B114-EBB0434504A6}">
      <dgm:prSet/>
      <dgm:spPr/>
      <dgm:t>
        <a:bodyPr/>
        <a:lstStyle/>
        <a:p>
          <a:endParaRPr lang="en-US"/>
        </a:p>
      </dgm:t>
    </dgm:pt>
    <dgm:pt modelId="{FDDC8999-B515-43A1-B8FB-DDD1E4C074D1}">
      <dgm:prSet/>
      <dgm:spPr/>
      <dgm:t>
        <a:bodyPr/>
        <a:lstStyle/>
        <a:p>
          <a:pPr rtl="0"/>
          <a:r>
            <a:rPr lang="en-US" dirty="0" smtClean="0">
              <a:latin typeface="Arial Black" panose="020B0A04020102020204" pitchFamily="34" charset="0"/>
            </a:rPr>
            <a:t>CAKE</a:t>
          </a:r>
          <a:r>
            <a:rPr lang="en-US" dirty="0" smtClean="0"/>
            <a:t> </a:t>
          </a:r>
          <a:endParaRPr lang="en-US" dirty="0"/>
        </a:p>
      </dgm:t>
    </dgm:pt>
    <dgm:pt modelId="{4A498A13-5E1B-447A-8138-4A7CF5256378}" type="parTrans" cxnId="{FE6C09A2-CF61-46D1-982D-1622E5F44C9D}">
      <dgm:prSet/>
      <dgm:spPr/>
      <dgm:t>
        <a:bodyPr/>
        <a:lstStyle/>
        <a:p>
          <a:endParaRPr lang="en-US"/>
        </a:p>
      </dgm:t>
    </dgm:pt>
    <dgm:pt modelId="{54D722A4-0CC0-421C-B05F-AB6F7DED0A1B}" type="sibTrans" cxnId="{FE6C09A2-CF61-46D1-982D-1622E5F44C9D}">
      <dgm:prSet/>
      <dgm:spPr/>
      <dgm:t>
        <a:bodyPr/>
        <a:lstStyle/>
        <a:p>
          <a:endParaRPr lang="en-US"/>
        </a:p>
      </dgm:t>
    </dgm:pt>
    <dgm:pt modelId="{30DCE7AC-65CF-48C1-8991-255544439980}">
      <dgm:prSet/>
      <dgm:spPr/>
      <dgm:t>
        <a:bodyPr/>
        <a:lstStyle/>
        <a:p>
          <a:pPr rtl="0"/>
          <a:r>
            <a:rPr lang="en-US" dirty="0" smtClean="0">
              <a:latin typeface="Arial Black" panose="020B0A04020102020204" pitchFamily="34" charset="0"/>
            </a:rPr>
            <a:t>CHOCOLATE</a:t>
          </a:r>
          <a:r>
            <a:rPr lang="en-US" dirty="0" smtClean="0"/>
            <a:t> </a:t>
          </a:r>
          <a:endParaRPr lang="en-US" dirty="0"/>
        </a:p>
      </dgm:t>
    </dgm:pt>
    <dgm:pt modelId="{59E9A4D7-1263-4A0E-8D5E-E62C615A5AC0}" type="parTrans" cxnId="{A411F3A4-CC36-4285-9DE8-BF224E410F46}">
      <dgm:prSet/>
      <dgm:spPr/>
      <dgm:t>
        <a:bodyPr/>
        <a:lstStyle/>
        <a:p>
          <a:endParaRPr lang="en-US"/>
        </a:p>
      </dgm:t>
    </dgm:pt>
    <dgm:pt modelId="{24B879D8-B58F-48E9-9889-3A5AEEE73F44}" type="sibTrans" cxnId="{A411F3A4-CC36-4285-9DE8-BF224E410F46}">
      <dgm:prSet/>
      <dgm:spPr/>
      <dgm:t>
        <a:bodyPr/>
        <a:lstStyle/>
        <a:p>
          <a:endParaRPr lang="en-US"/>
        </a:p>
      </dgm:t>
    </dgm:pt>
    <dgm:pt modelId="{5519AC54-3615-4A5F-B034-2BDCEA761002}">
      <dgm:prSet/>
      <dgm:spPr/>
      <dgm:t>
        <a:bodyPr/>
        <a:lstStyle/>
        <a:p>
          <a:pPr rtl="0"/>
          <a:r>
            <a:rPr lang="en-US" dirty="0" smtClean="0">
              <a:latin typeface="Arial Black" panose="020B0A04020102020204" pitchFamily="34" charset="0"/>
            </a:rPr>
            <a:t>NOODLES</a:t>
          </a:r>
          <a:endParaRPr lang="en-US" dirty="0">
            <a:latin typeface="Arial Black" panose="020B0A04020102020204" pitchFamily="34" charset="0"/>
          </a:endParaRPr>
        </a:p>
      </dgm:t>
    </dgm:pt>
    <dgm:pt modelId="{0A1FB7F3-BE20-4404-BB06-0B8C1BDB73EA}" type="parTrans" cxnId="{1B1A88EB-3AB6-4CB7-948E-A222C8F84391}">
      <dgm:prSet/>
      <dgm:spPr/>
      <dgm:t>
        <a:bodyPr/>
        <a:lstStyle/>
        <a:p>
          <a:endParaRPr lang="en-US"/>
        </a:p>
      </dgm:t>
    </dgm:pt>
    <dgm:pt modelId="{30D46B90-24FC-4EC2-AB01-2998ECE720F6}" type="sibTrans" cxnId="{1B1A88EB-3AB6-4CB7-948E-A222C8F84391}">
      <dgm:prSet/>
      <dgm:spPr/>
      <dgm:t>
        <a:bodyPr/>
        <a:lstStyle/>
        <a:p>
          <a:endParaRPr lang="en-US"/>
        </a:p>
      </dgm:t>
    </dgm:pt>
    <dgm:pt modelId="{60A42A85-538C-4521-95DD-B69DA8313D75}" type="pres">
      <dgm:prSet presAssocID="{FF73EF11-BF25-4771-9FF7-9C650694581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6AD099-B37A-4E33-96D3-60C994637DE2}" type="pres">
      <dgm:prSet presAssocID="{FF73EF11-BF25-4771-9FF7-9C6506945817}" presName="diamond" presStyleLbl="bgShp" presStyleIdx="0" presStyleCnt="1"/>
      <dgm:spPr/>
    </dgm:pt>
    <dgm:pt modelId="{197656E3-BECB-4C78-AA4C-691DAEF24F0B}" type="pres">
      <dgm:prSet presAssocID="{FF73EF11-BF25-4771-9FF7-9C650694581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C3C7E4-D06D-46AF-9B8B-84020EAB4FF3}" type="pres">
      <dgm:prSet presAssocID="{FF73EF11-BF25-4771-9FF7-9C650694581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FD66D-98A1-47A8-A765-5F77D25F62A0}" type="pres">
      <dgm:prSet presAssocID="{FF73EF11-BF25-4771-9FF7-9C650694581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20BF8-7A1E-4AE2-B863-916F87F8098C}" type="pres">
      <dgm:prSet presAssocID="{FF73EF11-BF25-4771-9FF7-9C650694581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C3F251-B606-4018-ABF1-ACD68F1089F8}" type="presOf" srcId="{FDDC8999-B515-43A1-B8FB-DDD1E4C074D1}" destId="{57C3C7E4-D06D-46AF-9B8B-84020EAB4FF3}" srcOrd="0" destOrd="0" presId="urn:microsoft.com/office/officeart/2005/8/layout/matrix3"/>
    <dgm:cxn modelId="{FE6C09A2-CF61-46D1-982D-1622E5F44C9D}" srcId="{FF73EF11-BF25-4771-9FF7-9C6506945817}" destId="{FDDC8999-B515-43A1-B8FB-DDD1E4C074D1}" srcOrd="1" destOrd="0" parTransId="{4A498A13-5E1B-447A-8138-4A7CF5256378}" sibTransId="{54D722A4-0CC0-421C-B05F-AB6F7DED0A1B}"/>
    <dgm:cxn modelId="{7D3B0747-AF67-44C1-B114-EBB0434504A6}" srcId="{FF73EF11-BF25-4771-9FF7-9C6506945817}" destId="{566DD7F0-0B7D-424F-958C-DD1AC2D5988F}" srcOrd="0" destOrd="0" parTransId="{52128410-322D-4607-B08A-2409F8A178BD}" sibTransId="{39D09486-E586-4319-9DB6-E72829FA144E}"/>
    <dgm:cxn modelId="{96C8D00B-AA1C-4F00-95E5-12F64FF1E60A}" type="presOf" srcId="{FF73EF11-BF25-4771-9FF7-9C6506945817}" destId="{60A42A85-538C-4521-95DD-B69DA8313D75}" srcOrd="0" destOrd="0" presId="urn:microsoft.com/office/officeart/2005/8/layout/matrix3"/>
    <dgm:cxn modelId="{A411F3A4-CC36-4285-9DE8-BF224E410F46}" srcId="{FF73EF11-BF25-4771-9FF7-9C6506945817}" destId="{30DCE7AC-65CF-48C1-8991-255544439980}" srcOrd="2" destOrd="0" parTransId="{59E9A4D7-1263-4A0E-8D5E-E62C615A5AC0}" sibTransId="{24B879D8-B58F-48E9-9889-3A5AEEE73F44}"/>
    <dgm:cxn modelId="{E8441774-1A1C-4E12-8F46-441D22232A08}" type="presOf" srcId="{566DD7F0-0B7D-424F-958C-DD1AC2D5988F}" destId="{197656E3-BECB-4C78-AA4C-691DAEF24F0B}" srcOrd="0" destOrd="0" presId="urn:microsoft.com/office/officeart/2005/8/layout/matrix3"/>
    <dgm:cxn modelId="{1B1A88EB-3AB6-4CB7-948E-A222C8F84391}" srcId="{FF73EF11-BF25-4771-9FF7-9C6506945817}" destId="{5519AC54-3615-4A5F-B034-2BDCEA761002}" srcOrd="3" destOrd="0" parTransId="{0A1FB7F3-BE20-4404-BB06-0B8C1BDB73EA}" sibTransId="{30D46B90-24FC-4EC2-AB01-2998ECE720F6}"/>
    <dgm:cxn modelId="{639880F6-C1BB-454C-B16D-BEC862BAA230}" type="presOf" srcId="{5519AC54-3615-4A5F-B034-2BDCEA761002}" destId="{2B220BF8-7A1E-4AE2-B863-916F87F8098C}" srcOrd="0" destOrd="0" presId="urn:microsoft.com/office/officeart/2005/8/layout/matrix3"/>
    <dgm:cxn modelId="{3B88F183-23D9-4013-83E8-37241464EF25}" type="presOf" srcId="{30DCE7AC-65CF-48C1-8991-255544439980}" destId="{035FD66D-98A1-47A8-A765-5F77D25F62A0}" srcOrd="0" destOrd="0" presId="urn:microsoft.com/office/officeart/2005/8/layout/matrix3"/>
    <dgm:cxn modelId="{AD736891-7E64-4A23-8A70-065F48CD08FD}" type="presParOf" srcId="{60A42A85-538C-4521-95DD-B69DA8313D75}" destId="{196AD099-B37A-4E33-96D3-60C994637DE2}" srcOrd="0" destOrd="0" presId="urn:microsoft.com/office/officeart/2005/8/layout/matrix3"/>
    <dgm:cxn modelId="{4BB5AC92-B30D-4CF5-B6E2-DA71CC41C85F}" type="presParOf" srcId="{60A42A85-538C-4521-95DD-B69DA8313D75}" destId="{197656E3-BECB-4C78-AA4C-691DAEF24F0B}" srcOrd="1" destOrd="0" presId="urn:microsoft.com/office/officeart/2005/8/layout/matrix3"/>
    <dgm:cxn modelId="{B877479F-D2D1-4B4B-88AC-9D48E8FCAE1D}" type="presParOf" srcId="{60A42A85-538C-4521-95DD-B69DA8313D75}" destId="{57C3C7E4-D06D-46AF-9B8B-84020EAB4FF3}" srcOrd="2" destOrd="0" presId="urn:microsoft.com/office/officeart/2005/8/layout/matrix3"/>
    <dgm:cxn modelId="{A9CBE02D-C713-4D89-814F-B6839BF83BF3}" type="presParOf" srcId="{60A42A85-538C-4521-95DD-B69DA8313D75}" destId="{035FD66D-98A1-47A8-A765-5F77D25F62A0}" srcOrd="3" destOrd="0" presId="urn:microsoft.com/office/officeart/2005/8/layout/matrix3"/>
    <dgm:cxn modelId="{AFF01748-9784-4966-BFF2-639CEC04B06A}" type="presParOf" srcId="{60A42A85-538C-4521-95DD-B69DA8313D75}" destId="{2B220BF8-7A1E-4AE2-B863-916F87F809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AD099-B37A-4E33-96D3-60C994637DE2}">
      <dsp:nvSpPr>
        <dsp:cNvPr id="0" name=""/>
        <dsp:cNvSpPr/>
      </dsp:nvSpPr>
      <dsp:spPr>
        <a:xfrm>
          <a:off x="1905000" y="0"/>
          <a:ext cx="4114800" cy="4114800"/>
        </a:xfrm>
        <a:prstGeom prst="diamond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97656E3-BECB-4C78-AA4C-691DAEF24F0B}">
      <dsp:nvSpPr>
        <dsp:cNvPr id="0" name=""/>
        <dsp:cNvSpPr/>
      </dsp:nvSpPr>
      <dsp:spPr>
        <a:xfrm>
          <a:off x="2295906" y="390906"/>
          <a:ext cx="1604772" cy="160477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Arial Black" panose="020B0A04020102020204" pitchFamily="34" charset="0"/>
            </a:rPr>
            <a:t>BISCUITS</a:t>
          </a:r>
          <a:endParaRPr lang="en-US" sz="1500" kern="1200" dirty="0">
            <a:latin typeface="Arial Black" panose="020B0A04020102020204" pitchFamily="34" charset="0"/>
          </a:endParaRPr>
        </a:p>
      </dsp:txBody>
      <dsp:txXfrm>
        <a:off x="2374245" y="469245"/>
        <a:ext cx="1448094" cy="1448094"/>
      </dsp:txXfrm>
    </dsp:sp>
    <dsp:sp modelId="{57C3C7E4-D06D-46AF-9B8B-84020EAB4FF3}">
      <dsp:nvSpPr>
        <dsp:cNvPr id="0" name=""/>
        <dsp:cNvSpPr/>
      </dsp:nvSpPr>
      <dsp:spPr>
        <a:xfrm>
          <a:off x="4024122" y="390906"/>
          <a:ext cx="1604772" cy="160477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Arial Black" panose="020B0A04020102020204" pitchFamily="34" charset="0"/>
            </a:rPr>
            <a:t>CAKE</a:t>
          </a:r>
          <a:r>
            <a:rPr lang="en-US" sz="1500" kern="1200" dirty="0" smtClean="0"/>
            <a:t> </a:t>
          </a:r>
          <a:endParaRPr lang="en-US" sz="1500" kern="1200" dirty="0"/>
        </a:p>
      </dsp:txBody>
      <dsp:txXfrm>
        <a:off x="4102461" y="469245"/>
        <a:ext cx="1448094" cy="1448094"/>
      </dsp:txXfrm>
    </dsp:sp>
    <dsp:sp modelId="{035FD66D-98A1-47A8-A765-5F77D25F62A0}">
      <dsp:nvSpPr>
        <dsp:cNvPr id="0" name=""/>
        <dsp:cNvSpPr/>
      </dsp:nvSpPr>
      <dsp:spPr>
        <a:xfrm>
          <a:off x="2295906" y="2119122"/>
          <a:ext cx="1604772" cy="160477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Arial Black" panose="020B0A04020102020204" pitchFamily="34" charset="0"/>
            </a:rPr>
            <a:t>CHOCOLATE</a:t>
          </a:r>
          <a:r>
            <a:rPr lang="en-US" sz="1500" kern="1200" dirty="0" smtClean="0"/>
            <a:t> </a:t>
          </a:r>
          <a:endParaRPr lang="en-US" sz="1500" kern="1200" dirty="0"/>
        </a:p>
      </dsp:txBody>
      <dsp:txXfrm>
        <a:off x="2374245" y="2197461"/>
        <a:ext cx="1448094" cy="1448094"/>
      </dsp:txXfrm>
    </dsp:sp>
    <dsp:sp modelId="{2B220BF8-7A1E-4AE2-B863-916F87F8098C}">
      <dsp:nvSpPr>
        <dsp:cNvPr id="0" name=""/>
        <dsp:cNvSpPr/>
      </dsp:nvSpPr>
      <dsp:spPr>
        <a:xfrm>
          <a:off x="4024122" y="2119122"/>
          <a:ext cx="1604772" cy="160477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Arial Black" panose="020B0A04020102020204" pitchFamily="34" charset="0"/>
            </a:rPr>
            <a:t>NOODLES</a:t>
          </a:r>
          <a:endParaRPr lang="en-US" sz="1500" kern="1200" dirty="0">
            <a:latin typeface="Arial Black" panose="020B0A04020102020204" pitchFamily="34" charset="0"/>
          </a:endParaRPr>
        </a:p>
      </dsp:txBody>
      <dsp:txXfrm>
        <a:off x="4102461" y="2197461"/>
        <a:ext cx="1448094" cy="1448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E92B-1529-4E96-B983-DD66A1F9A32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CB05-13D6-4C0C-80AC-CA839B49DDB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E92B-1529-4E96-B983-DD66A1F9A32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CB05-13D6-4C0C-80AC-CA839B49DD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E92B-1529-4E96-B983-DD66A1F9A32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CB05-13D6-4C0C-80AC-CA839B49DD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E92B-1529-4E96-B983-DD66A1F9A32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CB05-13D6-4C0C-80AC-CA839B49DD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E92B-1529-4E96-B983-DD66A1F9A32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CB05-13D6-4C0C-80AC-CA839B49DD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E92B-1529-4E96-B983-DD66A1F9A32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CB05-13D6-4C0C-80AC-CA839B49DD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E92B-1529-4E96-B983-DD66A1F9A32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CB05-13D6-4C0C-80AC-CA839B49DD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E92B-1529-4E96-B983-DD66A1F9A32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CB05-13D6-4C0C-80AC-CA839B49DD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E92B-1529-4E96-B983-DD66A1F9A32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CB05-13D6-4C0C-80AC-CA839B49DD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E92B-1529-4E96-B983-DD66A1F9A32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CB05-13D6-4C0C-80AC-CA839B49DD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E92B-1529-4E96-B983-DD66A1F9A32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CB05-13D6-4C0C-80AC-CA839B49DD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61B6E92B-1529-4E96-B983-DD66A1F9A32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D27CCB05-13D6-4C0C-80AC-CA839B49DDB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1296144"/>
            <a:ext cx="8458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WELCOME TO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214378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MY PRESENTION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OLYMPIC BISCUIT COM LTD  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1"/>
            <a:ext cx="8382000" cy="3657600"/>
          </a:xfrm>
        </p:spPr>
        <p:txBody>
          <a:bodyPr/>
          <a:lstStyle/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PRODUCT 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STOCK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8716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Black" panose="020B0A04020102020204" pitchFamily="34" charset="0"/>
              </a:rPr>
              <a:t>PRODUCT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13807322"/>
              </p:ext>
            </p:extLst>
          </p:nvPr>
        </p:nvGraphicFramePr>
        <p:xfrm>
          <a:off x="609600" y="16002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378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13001807"/>
              </p:ext>
            </p:extLst>
          </p:nvPr>
        </p:nvGraphicFramePr>
        <p:xfrm>
          <a:off x="762000" y="1524000"/>
          <a:ext cx="79248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97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20574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sz="4000" dirty="0" smtClean="0">
                <a:latin typeface="Algerian" panose="04020705040A02060702" pitchFamily="82" charset="0"/>
              </a:rPr>
              <a:t>THANK YOU </a:t>
            </a:r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7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51</TotalTime>
  <Words>19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Horizon</vt:lpstr>
      <vt:lpstr>PowerPoint Presentation</vt:lpstr>
      <vt:lpstr>OLYMPIC BISCUIT COM LTD  </vt:lpstr>
      <vt:lpstr>PRODUCT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Aptech-PC</dc:creator>
  <cp:lastModifiedBy>Aptech-PC</cp:lastModifiedBy>
  <cp:revision>6</cp:revision>
  <dcterms:created xsi:type="dcterms:W3CDTF">2024-12-09T11:12:35Z</dcterms:created>
  <dcterms:modified xsi:type="dcterms:W3CDTF">2024-12-09T12:10:08Z</dcterms:modified>
</cp:coreProperties>
</file>