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A827B-9015-474E-9884-6FBC9E57FE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090869-3730-4723-89CE-F2ABF7D9A5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4692D-6117-4A6F-B9BF-1A01BFE4BAA2}"/>
              </a:ext>
            </a:extLst>
          </p:cNvPr>
          <p:cNvSpPr>
            <a:spLocks noGrp="1"/>
          </p:cNvSpPr>
          <p:nvPr>
            <p:ph type="dt" sz="half" idx="10"/>
          </p:nvPr>
        </p:nvSpPr>
        <p:spPr/>
        <p:txBody>
          <a:bodyPr/>
          <a:lstStyle/>
          <a:p>
            <a:fld id="{C71CEB98-AFA2-4DF3-8855-A50EF7BC267D}" type="datetimeFigureOut">
              <a:rPr lang="en-US" smtClean="0"/>
              <a:t>7/21/2021</a:t>
            </a:fld>
            <a:endParaRPr lang="en-US"/>
          </a:p>
        </p:txBody>
      </p:sp>
      <p:sp>
        <p:nvSpPr>
          <p:cNvPr id="5" name="Footer Placeholder 4">
            <a:extLst>
              <a:ext uri="{FF2B5EF4-FFF2-40B4-BE49-F238E27FC236}">
                <a16:creationId xmlns:a16="http://schemas.microsoft.com/office/drawing/2014/main" id="{BBF90112-8BF6-45F4-B98E-9C0B64B5D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B4159-E1AE-40FE-8CA9-981B74797596}"/>
              </a:ext>
            </a:extLst>
          </p:cNvPr>
          <p:cNvSpPr>
            <a:spLocks noGrp="1"/>
          </p:cNvSpPr>
          <p:nvPr>
            <p:ph type="sldNum" sz="quarter" idx="12"/>
          </p:nvPr>
        </p:nvSpPr>
        <p:spPr/>
        <p:txBody>
          <a:bodyPr/>
          <a:lstStyle/>
          <a:p>
            <a:fld id="{1DA9D675-92CC-4ED0-BD0B-34EF7FACFBA6}" type="slidenum">
              <a:rPr lang="en-US" smtClean="0"/>
              <a:t>‹#›</a:t>
            </a:fld>
            <a:endParaRPr lang="en-US"/>
          </a:p>
        </p:txBody>
      </p:sp>
    </p:spTree>
    <p:extLst>
      <p:ext uri="{BB962C8B-B14F-4D97-AF65-F5344CB8AC3E}">
        <p14:creationId xmlns:p14="http://schemas.microsoft.com/office/powerpoint/2010/main" val="3187846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28DC4-C829-4141-9CDD-AF4B49EE24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B65EBC-1895-41FE-BCD7-C068DB3A37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AEF07-D211-4063-B133-D6C97859EF42}"/>
              </a:ext>
            </a:extLst>
          </p:cNvPr>
          <p:cNvSpPr>
            <a:spLocks noGrp="1"/>
          </p:cNvSpPr>
          <p:nvPr>
            <p:ph type="dt" sz="half" idx="10"/>
          </p:nvPr>
        </p:nvSpPr>
        <p:spPr/>
        <p:txBody>
          <a:bodyPr/>
          <a:lstStyle/>
          <a:p>
            <a:fld id="{C71CEB98-AFA2-4DF3-8855-A50EF7BC267D}" type="datetimeFigureOut">
              <a:rPr lang="en-US" smtClean="0"/>
              <a:t>7/21/2021</a:t>
            </a:fld>
            <a:endParaRPr lang="en-US"/>
          </a:p>
        </p:txBody>
      </p:sp>
      <p:sp>
        <p:nvSpPr>
          <p:cNvPr id="5" name="Footer Placeholder 4">
            <a:extLst>
              <a:ext uri="{FF2B5EF4-FFF2-40B4-BE49-F238E27FC236}">
                <a16:creationId xmlns:a16="http://schemas.microsoft.com/office/drawing/2014/main" id="{25BE4669-1FF5-400F-A02C-9B19A2C26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7B601-8A3A-4D8C-AB50-75A739B37C18}"/>
              </a:ext>
            </a:extLst>
          </p:cNvPr>
          <p:cNvSpPr>
            <a:spLocks noGrp="1"/>
          </p:cNvSpPr>
          <p:nvPr>
            <p:ph type="sldNum" sz="quarter" idx="12"/>
          </p:nvPr>
        </p:nvSpPr>
        <p:spPr/>
        <p:txBody>
          <a:bodyPr/>
          <a:lstStyle/>
          <a:p>
            <a:fld id="{1DA9D675-92CC-4ED0-BD0B-34EF7FACFBA6}" type="slidenum">
              <a:rPr lang="en-US" smtClean="0"/>
              <a:t>‹#›</a:t>
            </a:fld>
            <a:endParaRPr lang="en-US"/>
          </a:p>
        </p:txBody>
      </p:sp>
    </p:spTree>
    <p:extLst>
      <p:ext uri="{BB962C8B-B14F-4D97-AF65-F5344CB8AC3E}">
        <p14:creationId xmlns:p14="http://schemas.microsoft.com/office/powerpoint/2010/main" val="237843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59ED8A-82E7-4FC5-AD04-0F48D11586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A6B7ED-BBC0-4320-969B-675B8E1C6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E2822-C1AA-4CB7-B98F-9E5A2416AC4E}"/>
              </a:ext>
            </a:extLst>
          </p:cNvPr>
          <p:cNvSpPr>
            <a:spLocks noGrp="1"/>
          </p:cNvSpPr>
          <p:nvPr>
            <p:ph type="dt" sz="half" idx="10"/>
          </p:nvPr>
        </p:nvSpPr>
        <p:spPr/>
        <p:txBody>
          <a:bodyPr/>
          <a:lstStyle/>
          <a:p>
            <a:fld id="{C71CEB98-AFA2-4DF3-8855-A50EF7BC267D}" type="datetimeFigureOut">
              <a:rPr lang="en-US" smtClean="0"/>
              <a:t>7/21/2021</a:t>
            </a:fld>
            <a:endParaRPr lang="en-US"/>
          </a:p>
        </p:txBody>
      </p:sp>
      <p:sp>
        <p:nvSpPr>
          <p:cNvPr id="5" name="Footer Placeholder 4">
            <a:extLst>
              <a:ext uri="{FF2B5EF4-FFF2-40B4-BE49-F238E27FC236}">
                <a16:creationId xmlns:a16="http://schemas.microsoft.com/office/drawing/2014/main" id="{33AFE019-BB06-4A81-8FB8-DF4C6DFFB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9659D-EEA7-414F-8CDF-A6F59AA222BD}"/>
              </a:ext>
            </a:extLst>
          </p:cNvPr>
          <p:cNvSpPr>
            <a:spLocks noGrp="1"/>
          </p:cNvSpPr>
          <p:nvPr>
            <p:ph type="sldNum" sz="quarter" idx="12"/>
          </p:nvPr>
        </p:nvSpPr>
        <p:spPr/>
        <p:txBody>
          <a:bodyPr/>
          <a:lstStyle/>
          <a:p>
            <a:fld id="{1DA9D675-92CC-4ED0-BD0B-34EF7FACFBA6}" type="slidenum">
              <a:rPr lang="en-US" smtClean="0"/>
              <a:t>‹#›</a:t>
            </a:fld>
            <a:endParaRPr lang="en-US"/>
          </a:p>
        </p:txBody>
      </p:sp>
    </p:spTree>
    <p:extLst>
      <p:ext uri="{BB962C8B-B14F-4D97-AF65-F5344CB8AC3E}">
        <p14:creationId xmlns:p14="http://schemas.microsoft.com/office/powerpoint/2010/main" val="4117684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C32AC-AF8A-4093-B2DE-DE8BF1F1A4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0CD3BD-8534-48A5-B4C9-8869F04274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F859ED-68BC-4529-BA9B-078BE5DB5C7A}"/>
              </a:ext>
            </a:extLst>
          </p:cNvPr>
          <p:cNvSpPr>
            <a:spLocks noGrp="1"/>
          </p:cNvSpPr>
          <p:nvPr>
            <p:ph type="dt" sz="half" idx="10"/>
          </p:nvPr>
        </p:nvSpPr>
        <p:spPr/>
        <p:txBody>
          <a:bodyPr/>
          <a:lstStyle/>
          <a:p>
            <a:fld id="{C71CEB98-AFA2-4DF3-8855-A50EF7BC267D}" type="datetimeFigureOut">
              <a:rPr lang="en-US" smtClean="0"/>
              <a:t>7/21/2021</a:t>
            </a:fld>
            <a:endParaRPr lang="en-US"/>
          </a:p>
        </p:txBody>
      </p:sp>
      <p:sp>
        <p:nvSpPr>
          <p:cNvPr id="5" name="Footer Placeholder 4">
            <a:extLst>
              <a:ext uri="{FF2B5EF4-FFF2-40B4-BE49-F238E27FC236}">
                <a16:creationId xmlns:a16="http://schemas.microsoft.com/office/drawing/2014/main" id="{DB3C32E9-2EEE-4E3A-9004-046A1D0EB0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04F89-3B96-4D7E-8137-954C2DACF921}"/>
              </a:ext>
            </a:extLst>
          </p:cNvPr>
          <p:cNvSpPr>
            <a:spLocks noGrp="1"/>
          </p:cNvSpPr>
          <p:nvPr>
            <p:ph type="sldNum" sz="quarter" idx="12"/>
          </p:nvPr>
        </p:nvSpPr>
        <p:spPr/>
        <p:txBody>
          <a:bodyPr/>
          <a:lstStyle/>
          <a:p>
            <a:fld id="{1DA9D675-92CC-4ED0-BD0B-34EF7FACFBA6}" type="slidenum">
              <a:rPr lang="en-US" smtClean="0"/>
              <a:t>‹#›</a:t>
            </a:fld>
            <a:endParaRPr lang="en-US"/>
          </a:p>
        </p:txBody>
      </p:sp>
    </p:spTree>
    <p:extLst>
      <p:ext uri="{BB962C8B-B14F-4D97-AF65-F5344CB8AC3E}">
        <p14:creationId xmlns:p14="http://schemas.microsoft.com/office/powerpoint/2010/main" val="2721370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16149-3FFB-4382-BBAD-E8AF43937F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93BC70-F34D-4A0D-B2CB-6BB68703D8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2A4081-AD41-42F1-8080-5BDAF593F266}"/>
              </a:ext>
            </a:extLst>
          </p:cNvPr>
          <p:cNvSpPr>
            <a:spLocks noGrp="1"/>
          </p:cNvSpPr>
          <p:nvPr>
            <p:ph type="dt" sz="half" idx="10"/>
          </p:nvPr>
        </p:nvSpPr>
        <p:spPr/>
        <p:txBody>
          <a:bodyPr/>
          <a:lstStyle/>
          <a:p>
            <a:fld id="{C71CEB98-AFA2-4DF3-8855-A50EF7BC267D}" type="datetimeFigureOut">
              <a:rPr lang="en-US" smtClean="0"/>
              <a:t>7/21/2021</a:t>
            </a:fld>
            <a:endParaRPr lang="en-US"/>
          </a:p>
        </p:txBody>
      </p:sp>
      <p:sp>
        <p:nvSpPr>
          <p:cNvPr id="5" name="Footer Placeholder 4">
            <a:extLst>
              <a:ext uri="{FF2B5EF4-FFF2-40B4-BE49-F238E27FC236}">
                <a16:creationId xmlns:a16="http://schemas.microsoft.com/office/drawing/2014/main" id="{36DEECD5-1BC0-4A56-9FEE-E60BB197D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99388-B9A3-4C41-BD8A-217FFAFAA310}"/>
              </a:ext>
            </a:extLst>
          </p:cNvPr>
          <p:cNvSpPr>
            <a:spLocks noGrp="1"/>
          </p:cNvSpPr>
          <p:nvPr>
            <p:ph type="sldNum" sz="quarter" idx="12"/>
          </p:nvPr>
        </p:nvSpPr>
        <p:spPr/>
        <p:txBody>
          <a:bodyPr/>
          <a:lstStyle/>
          <a:p>
            <a:fld id="{1DA9D675-92CC-4ED0-BD0B-34EF7FACFBA6}" type="slidenum">
              <a:rPr lang="en-US" smtClean="0"/>
              <a:t>‹#›</a:t>
            </a:fld>
            <a:endParaRPr lang="en-US"/>
          </a:p>
        </p:txBody>
      </p:sp>
    </p:spTree>
    <p:extLst>
      <p:ext uri="{BB962C8B-B14F-4D97-AF65-F5344CB8AC3E}">
        <p14:creationId xmlns:p14="http://schemas.microsoft.com/office/powerpoint/2010/main" val="90844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14F4B-BDC1-45FC-8751-5DCF54A712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C446BB-4D9D-444D-925A-27E4EF106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88E527-EA3F-400F-9FF0-2C51180F2B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006FCD-522D-45BF-87D2-6232037B34D6}"/>
              </a:ext>
            </a:extLst>
          </p:cNvPr>
          <p:cNvSpPr>
            <a:spLocks noGrp="1"/>
          </p:cNvSpPr>
          <p:nvPr>
            <p:ph type="dt" sz="half" idx="10"/>
          </p:nvPr>
        </p:nvSpPr>
        <p:spPr/>
        <p:txBody>
          <a:bodyPr/>
          <a:lstStyle/>
          <a:p>
            <a:fld id="{C71CEB98-AFA2-4DF3-8855-A50EF7BC267D}" type="datetimeFigureOut">
              <a:rPr lang="en-US" smtClean="0"/>
              <a:t>7/21/2021</a:t>
            </a:fld>
            <a:endParaRPr lang="en-US"/>
          </a:p>
        </p:txBody>
      </p:sp>
      <p:sp>
        <p:nvSpPr>
          <p:cNvPr id="6" name="Footer Placeholder 5">
            <a:extLst>
              <a:ext uri="{FF2B5EF4-FFF2-40B4-BE49-F238E27FC236}">
                <a16:creationId xmlns:a16="http://schemas.microsoft.com/office/drawing/2014/main" id="{4D54AAF9-A9CF-4BAF-80D3-E40D3FE748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82FB12-ABF1-404F-B0DA-2317496B7233}"/>
              </a:ext>
            </a:extLst>
          </p:cNvPr>
          <p:cNvSpPr>
            <a:spLocks noGrp="1"/>
          </p:cNvSpPr>
          <p:nvPr>
            <p:ph type="sldNum" sz="quarter" idx="12"/>
          </p:nvPr>
        </p:nvSpPr>
        <p:spPr/>
        <p:txBody>
          <a:bodyPr/>
          <a:lstStyle/>
          <a:p>
            <a:fld id="{1DA9D675-92CC-4ED0-BD0B-34EF7FACFBA6}" type="slidenum">
              <a:rPr lang="en-US" smtClean="0"/>
              <a:t>‹#›</a:t>
            </a:fld>
            <a:endParaRPr lang="en-US"/>
          </a:p>
        </p:txBody>
      </p:sp>
    </p:spTree>
    <p:extLst>
      <p:ext uri="{BB962C8B-B14F-4D97-AF65-F5344CB8AC3E}">
        <p14:creationId xmlns:p14="http://schemas.microsoft.com/office/powerpoint/2010/main" val="3697185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7F782-D163-4FCE-85FB-0C99D5CEDC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90A4D0-0D0F-4471-B2EC-695ACE8FD0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96F7F4-44D3-4A5C-B19B-190915C6DA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CA8621-7DED-4C32-86E1-008A38EE8D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0321A2-E826-4A0E-A46B-01E6B3CB05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20FE7D-986B-426C-8D49-0A48B720CDA5}"/>
              </a:ext>
            </a:extLst>
          </p:cNvPr>
          <p:cNvSpPr>
            <a:spLocks noGrp="1"/>
          </p:cNvSpPr>
          <p:nvPr>
            <p:ph type="dt" sz="half" idx="10"/>
          </p:nvPr>
        </p:nvSpPr>
        <p:spPr/>
        <p:txBody>
          <a:bodyPr/>
          <a:lstStyle/>
          <a:p>
            <a:fld id="{C71CEB98-AFA2-4DF3-8855-A50EF7BC267D}" type="datetimeFigureOut">
              <a:rPr lang="en-US" smtClean="0"/>
              <a:t>7/21/2021</a:t>
            </a:fld>
            <a:endParaRPr lang="en-US"/>
          </a:p>
        </p:txBody>
      </p:sp>
      <p:sp>
        <p:nvSpPr>
          <p:cNvPr id="8" name="Footer Placeholder 7">
            <a:extLst>
              <a:ext uri="{FF2B5EF4-FFF2-40B4-BE49-F238E27FC236}">
                <a16:creationId xmlns:a16="http://schemas.microsoft.com/office/drawing/2014/main" id="{DF69338A-5894-48CE-9695-359CF9304F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32FC19-406F-4EBD-B027-094B8CFFC8F9}"/>
              </a:ext>
            </a:extLst>
          </p:cNvPr>
          <p:cNvSpPr>
            <a:spLocks noGrp="1"/>
          </p:cNvSpPr>
          <p:nvPr>
            <p:ph type="sldNum" sz="quarter" idx="12"/>
          </p:nvPr>
        </p:nvSpPr>
        <p:spPr/>
        <p:txBody>
          <a:bodyPr/>
          <a:lstStyle/>
          <a:p>
            <a:fld id="{1DA9D675-92CC-4ED0-BD0B-34EF7FACFBA6}" type="slidenum">
              <a:rPr lang="en-US" smtClean="0"/>
              <a:t>‹#›</a:t>
            </a:fld>
            <a:endParaRPr lang="en-US"/>
          </a:p>
        </p:txBody>
      </p:sp>
    </p:spTree>
    <p:extLst>
      <p:ext uri="{BB962C8B-B14F-4D97-AF65-F5344CB8AC3E}">
        <p14:creationId xmlns:p14="http://schemas.microsoft.com/office/powerpoint/2010/main" val="12752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C013-B7EE-4893-88F3-65022CEDD0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E3F29F-00A5-4A4C-9EBD-47ECE8ACC070}"/>
              </a:ext>
            </a:extLst>
          </p:cNvPr>
          <p:cNvSpPr>
            <a:spLocks noGrp="1"/>
          </p:cNvSpPr>
          <p:nvPr>
            <p:ph type="dt" sz="half" idx="10"/>
          </p:nvPr>
        </p:nvSpPr>
        <p:spPr/>
        <p:txBody>
          <a:bodyPr/>
          <a:lstStyle/>
          <a:p>
            <a:fld id="{C71CEB98-AFA2-4DF3-8855-A50EF7BC267D}" type="datetimeFigureOut">
              <a:rPr lang="en-US" smtClean="0"/>
              <a:t>7/21/2021</a:t>
            </a:fld>
            <a:endParaRPr lang="en-US"/>
          </a:p>
        </p:txBody>
      </p:sp>
      <p:sp>
        <p:nvSpPr>
          <p:cNvPr id="4" name="Footer Placeholder 3">
            <a:extLst>
              <a:ext uri="{FF2B5EF4-FFF2-40B4-BE49-F238E27FC236}">
                <a16:creationId xmlns:a16="http://schemas.microsoft.com/office/drawing/2014/main" id="{A0921853-10CA-40A7-9470-835D25FE6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F3C679-23A5-4A79-BC7B-5B9928E27245}"/>
              </a:ext>
            </a:extLst>
          </p:cNvPr>
          <p:cNvSpPr>
            <a:spLocks noGrp="1"/>
          </p:cNvSpPr>
          <p:nvPr>
            <p:ph type="sldNum" sz="quarter" idx="12"/>
          </p:nvPr>
        </p:nvSpPr>
        <p:spPr/>
        <p:txBody>
          <a:bodyPr/>
          <a:lstStyle/>
          <a:p>
            <a:fld id="{1DA9D675-92CC-4ED0-BD0B-34EF7FACFBA6}" type="slidenum">
              <a:rPr lang="en-US" smtClean="0"/>
              <a:t>‹#›</a:t>
            </a:fld>
            <a:endParaRPr lang="en-US"/>
          </a:p>
        </p:txBody>
      </p:sp>
    </p:spTree>
    <p:extLst>
      <p:ext uri="{BB962C8B-B14F-4D97-AF65-F5344CB8AC3E}">
        <p14:creationId xmlns:p14="http://schemas.microsoft.com/office/powerpoint/2010/main" val="370494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C82103-9178-4D5C-AB4E-98E684695612}"/>
              </a:ext>
            </a:extLst>
          </p:cNvPr>
          <p:cNvSpPr>
            <a:spLocks noGrp="1"/>
          </p:cNvSpPr>
          <p:nvPr>
            <p:ph type="dt" sz="half" idx="10"/>
          </p:nvPr>
        </p:nvSpPr>
        <p:spPr/>
        <p:txBody>
          <a:bodyPr/>
          <a:lstStyle/>
          <a:p>
            <a:fld id="{C71CEB98-AFA2-4DF3-8855-A50EF7BC267D}" type="datetimeFigureOut">
              <a:rPr lang="en-US" smtClean="0"/>
              <a:t>7/21/2021</a:t>
            </a:fld>
            <a:endParaRPr lang="en-US"/>
          </a:p>
        </p:txBody>
      </p:sp>
      <p:sp>
        <p:nvSpPr>
          <p:cNvPr id="3" name="Footer Placeholder 2">
            <a:extLst>
              <a:ext uri="{FF2B5EF4-FFF2-40B4-BE49-F238E27FC236}">
                <a16:creationId xmlns:a16="http://schemas.microsoft.com/office/drawing/2014/main" id="{B068F112-3DE0-48EF-99E8-36D9929157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B65BFA-874C-4115-B65E-FB2F0E132032}"/>
              </a:ext>
            </a:extLst>
          </p:cNvPr>
          <p:cNvSpPr>
            <a:spLocks noGrp="1"/>
          </p:cNvSpPr>
          <p:nvPr>
            <p:ph type="sldNum" sz="quarter" idx="12"/>
          </p:nvPr>
        </p:nvSpPr>
        <p:spPr/>
        <p:txBody>
          <a:bodyPr/>
          <a:lstStyle/>
          <a:p>
            <a:fld id="{1DA9D675-92CC-4ED0-BD0B-34EF7FACFBA6}" type="slidenum">
              <a:rPr lang="en-US" smtClean="0"/>
              <a:t>‹#›</a:t>
            </a:fld>
            <a:endParaRPr lang="en-US"/>
          </a:p>
        </p:txBody>
      </p:sp>
    </p:spTree>
    <p:extLst>
      <p:ext uri="{BB962C8B-B14F-4D97-AF65-F5344CB8AC3E}">
        <p14:creationId xmlns:p14="http://schemas.microsoft.com/office/powerpoint/2010/main" val="770843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A78A-B623-43AA-9EA6-E120789847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1C66EF-87B8-4079-AC94-57306507A5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4F1574-CE2A-412D-9177-F0370315D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FCD9EC-42EB-450A-AC7F-7BF4C31E87BE}"/>
              </a:ext>
            </a:extLst>
          </p:cNvPr>
          <p:cNvSpPr>
            <a:spLocks noGrp="1"/>
          </p:cNvSpPr>
          <p:nvPr>
            <p:ph type="dt" sz="half" idx="10"/>
          </p:nvPr>
        </p:nvSpPr>
        <p:spPr/>
        <p:txBody>
          <a:bodyPr/>
          <a:lstStyle/>
          <a:p>
            <a:fld id="{C71CEB98-AFA2-4DF3-8855-A50EF7BC267D}" type="datetimeFigureOut">
              <a:rPr lang="en-US" smtClean="0"/>
              <a:t>7/21/2021</a:t>
            </a:fld>
            <a:endParaRPr lang="en-US"/>
          </a:p>
        </p:txBody>
      </p:sp>
      <p:sp>
        <p:nvSpPr>
          <p:cNvPr id="6" name="Footer Placeholder 5">
            <a:extLst>
              <a:ext uri="{FF2B5EF4-FFF2-40B4-BE49-F238E27FC236}">
                <a16:creationId xmlns:a16="http://schemas.microsoft.com/office/drawing/2014/main" id="{364FDDDC-96DF-4B1F-BEDB-4AB26B2154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454A44-478D-4456-8E5B-C999C5F1BA3F}"/>
              </a:ext>
            </a:extLst>
          </p:cNvPr>
          <p:cNvSpPr>
            <a:spLocks noGrp="1"/>
          </p:cNvSpPr>
          <p:nvPr>
            <p:ph type="sldNum" sz="quarter" idx="12"/>
          </p:nvPr>
        </p:nvSpPr>
        <p:spPr/>
        <p:txBody>
          <a:bodyPr/>
          <a:lstStyle/>
          <a:p>
            <a:fld id="{1DA9D675-92CC-4ED0-BD0B-34EF7FACFBA6}" type="slidenum">
              <a:rPr lang="en-US" smtClean="0"/>
              <a:t>‹#›</a:t>
            </a:fld>
            <a:endParaRPr lang="en-US"/>
          </a:p>
        </p:txBody>
      </p:sp>
    </p:spTree>
    <p:extLst>
      <p:ext uri="{BB962C8B-B14F-4D97-AF65-F5344CB8AC3E}">
        <p14:creationId xmlns:p14="http://schemas.microsoft.com/office/powerpoint/2010/main" val="2291477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D163-06DD-4793-8C79-82F3F7514E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877532-2F18-4E4E-B773-914041F3B6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14F764-18C0-4FA7-8495-A4054CC924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A8838-E898-49DA-92B6-CAE5C4F3889D}"/>
              </a:ext>
            </a:extLst>
          </p:cNvPr>
          <p:cNvSpPr>
            <a:spLocks noGrp="1"/>
          </p:cNvSpPr>
          <p:nvPr>
            <p:ph type="dt" sz="half" idx="10"/>
          </p:nvPr>
        </p:nvSpPr>
        <p:spPr/>
        <p:txBody>
          <a:bodyPr/>
          <a:lstStyle/>
          <a:p>
            <a:fld id="{C71CEB98-AFA2-4DF3-8855-A50EF7BC267D}" type="datetimeFigureOut">
              <a:rPr lang="en-US" smtClean="0"/>
              <a:t>7/21/2021</a:t>
            </a:fld>
            <a:endParaRPr lang="en-US"/>
          </a:p>
        </p:txBody>
      </p:sp>
      <p:sp>
        <p:nvSpPr>
          <p:cNvPr id="6" name="Footer Placeholder 5">
            <a:extLst>
              <a:ext uri="{FF2B5EF4-FFF2-40B4-BE49-F238E27FC236}">
                <a16:creationId xmlns:a16="http://schemas.microsoft.com/office/drawing/2014/main" id="{B0EDE62B-20A1-47B7-92FE-8F8FEB64CF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BD00E2-51F5-483C-BBF5-D7FF863EA87F}"/>
              </a:ext>
            </a:extLst>
          </p:cNvPr>
          <p:cNvSpPr>
            <a:spLocks noGrp="1"/>
          </p:cNvSpPr>
          <p:nvPr>
            <p:ph type="sldNum" sz="quarter" idx="12"/>
          </p:nvPr>
        </p:nvSpPr>
        <p:spPr/>
        <p:txBody>
          <a:bodyPr/>
          <a:lstStyle/>
          <a:p>
            <a:fld id="{1DA9D675-92CC-4ED0-BD0B-34EF7FACFBA6}" type="slidenum">
              <a:rPr lang="en-US" smtClean="0"/>
              <a:t>‹#›</a:t>
            </a:fld>
            <a:endParaRPr lang="en-US"/>
          </a:p>
        </p:txBody>
      </p:sp>
    </p:spTree>
    <p:extLst>
      <p:ext uri="{BB962C8B-B14F-4D97-AF65-F5344CB8AC3E}">
        <p14:creationId xmlns:p14="http://schemas.microsoft.com/office/powerpoint/2010/main" val="711571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B411B4-EDCE-4DBC-9AEE-8986FC21E2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88057D-7422-4E03-B9E5-84415C42C9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FAED15-3CBF-4DF0-AAB1-E530E337C5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CEB98-AFA2-4DF3-8855-A50EF7BC267D}" type="datetimeFigureOut">
              <a:rPr lang="en-US" smtClean="0"/>
              <a:t>7/21/2021</a:t>
            </a:fld>
            <a:endParaRPr lang="en-US"/>
          </a:p>
        </p:txBody>
      </p:sp>
      <p:sp>
        <p:nvSpPr>
          <p:cNvPr id="5" name="Footer Placeholder 4">
            <a:extLst>
              <a:ext uri="{FF2B5EF4-FFF2-40B4-BE49-F238E27FC236}">
                <a16:creationId xmlns:a16="http://schemas.microsoft.com/office/drawing/2014/main" id="{50C78126-03E8-412A-9E01-B603094660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51570C-2917-4CC1-A937-78738568C3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9D675-92CC-4ED0-BD0B-34EF7FACFBA6}" type="slidenum">
              <a:rPr lang="en-US" smtClean="0"/>
              <a:t>‹#›</a:t>
            </a:fld>
            <a:endParaRPr lang="en-US"/>
          </a:p>
        </p:txBody>
      </p:sp>
    </p:spTree>
    <p:extLst>
      <p:ext uri="{BB962C8B-B14F-4D97-AF65-F5344CB8AC3E}">
        <p14:creationId xmlns:p14="http://schemas.microsoft.com/office/powerpoint/2010/main" val="2411076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052F1F-4D30-4BE1-B42D-570EDA0F9775}"/>
              </a:ext>
            </a:extLst>
          </p:cNvPr>
          <p:cNvSpPr txBox="1"/>
          <p:nvPr/>
        </p:nvSpPr>
        <p:spPr>
          <a:xfrm>
            <a:off x="269823" y="0"/>
            <a:ext cx="11257613" cy="584775"/>
          </a:xfrm>
          <a:prstGeom prst="rect">
            <a:avLst/>
          </a:prstGeom>
          <a:noFill/>
        </p:spPr>
        <p:txBody>
          <a:bodyPr wrap="square" rtlCol="0" anchor="ctr">
            <a:spAutoFit/>
          </a:bodyPr>
          <a:lstStyle/>
          <a:p>
            <a:pPr algn="ctr"/>
            <a:r>
              <a:rPr lang="en-GB" sz="3200" dirty="0"/>
              <a:t>CI/CD Pipeline</a:t>
            </a:r>
            <a:endParaRPr lang="en-US" sz="3200" dirty="0"/>
          </a:p>
        </p:txBody>
      </p:sp>
      <p:sp>
        <p:nvSpPr>
          <p:cNvPr id="10" name="Arrow: Chevron 9">
            <a:extLst>
              <a:ext uri="{FF2B5EF4-FFF2-40B4-BE49-F238E27FC236}">
                <a16:creationId xmlns:a16="http://schemas.microsoft.com/office/drawing/2014/main" id="{A294A72C-E757-4C5C-84DD-5D9562401FA9}"/>
              </a:ext>
            </a:extLst>
          </p:cNvPr>
          <p:cNvSpPr/>
          <p:nvPr/>
        </p:nvSpPr>
        <p:spPr>
          <a:xfrm>
            <a:off x="8570611" y="1371591"/>
            <a:ext cx="2086133" cy="704537"/>
          </a:xfrm>
          <a:prstGeom prst="chevron">
            <a:avLst/>
          </a:prstGeom>
          <a:solidFill>
            <a:schemeClr val="accent1">
              <a:lumMod val="75000"/>
            </a:schemeClr>
          </a:solidFill>
          <a:ln>
            <a:noFill/>
          </a:ln>
          <a:effectLst>
            <a:innerShdw blurRad="63500" dist="50800">
              <a:prstClr val="black">
                <a:alpha val="50000"/>
              </a:prstClr>
            </a:inn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Production Deployment</a:t>
            </a:r>
            <a:endParaRPr lang="en-US" dirty="0">
              <a:solidFill>
                <a:schemeClr val="bg1"/>
              </a:solidFill>
            </a:endParaRPr>
          </a:p>
        </p:txBody>
      </p:sp>
      <p:sp>
        <p:nvSpPr>
          <p:cNvPr id="11" name="Arrow: Chevron 10">
            <a:extLst>
              <a:ext uri="{FF2B5EF4-FFF2-40B4-BE49-F238E27FC236}">
                <a16:creationId xmlns:a16="http://schemas.microsoft.com/office/drawing/2014/main" id="{CE7C914E-EF77-419E-BBE9-4FFB968FAE2C}"/>
              </a:ext>
            </a:extLst>
          </p:cNvPr>
          <p:cNvSpPr/>
          <p:nvPr/>
        </p:nvSpPr>
        <p:spPr>
          <a:xfrm>
            <a:off x="6700591" y="1352858"/>
            <a:ext cx="2086133" cy="704537"/>
          </a:xfrm>
          <a:prstGeom prst="chevron">
            <a:avLst/>
          </a:prstGeom>
          <a:solidFill>
            <a:schemeClr val="accent1">
              <a:lumMod val="75000"/>
            </a:schemeClr>
          </a:solidFill>
          <a:ln>
            <a:noFill/>
          </a:ln>
          <a:effectLst>
            <a:innerShdw blurRad="63500" dist="50800">
              <a:prstClr val="black">
                <a:alpha val="50000"/>
              </a:prstClr>
            </a:inn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Automation Test</a:t>
            </a:r>
            <a:endParaRPr lang="en-US" dirty="0">
              <a:solidFill>
                <a:schemeClr val="bg1"/>
              </a:solidFill>
            </a:endParaRPr>
          </a:p>
        </p:txBody>
      </p:sp>
      <p:sp>
        <p:nvSpPr>
          <p:cNvPr id="12" name="Arrow: Chevron 11">
            <a:extLst>
              <a:ext uri="{FF2B5EF4-FFF2-40B4-BE49-F238E27FC236}">
                <a16:creationId xmlns:a16="http://schemas.microsoft.com/office/drawing/2014/main" id="{BE8D6E75-F8B8-4ABC-A1A3-275BE8D589F9}"/>
              </a:ext>
            </a:extLst>
          </p:cNvPr>
          <p:cNvSpPr/>
          <p:nvPr/>
        </p:nvSpPr>
        <p:spPr>
          <a:xfrm>
            <a:off x="4830571" y="1352859"/>
            <a:ext cx="2086133" cy="704537"/>
          </a:xfrm>
          <a:prstGeom prst="chevron">
            <a:avLst/>
          </a:prstGeom>
          <a:solidFill>
            <a:schemeClr val="accent1">
              <a:lumMod val="75000"/>
            </a:schemeClr>
          </a:solidFill>
          <a:ln>
            <a:noFill/>
          </a:ln>
          <a:effectLst>
            <a:innerShdw blurRad="63500" dist="50800">
              <a:prstClr val="black">
                <a:alpha val="50000"/>
              </a:prstClr>
            </a:inn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Deployment Dev Env</a:t>
            </a:r>
            <a:endParaRPr lang="en-US" dirty="0">
              <a:solidFill>
                <a:schemeClr val="bg1"/>
              </a:solidFill>
            </a:endParaRPr>
          </a:p>
        </p:txBody>
      </p:sp>
      <p:sp>
        <p:nvSpPr>
          <p:cNvPr id="13" name="Arrow: Chevron 12">
            <a:extLst>
              <a:ext uri="{FF2B5EF4-FFF2-40B4-BE49-F238E27FC236}">
                <a16:creationId xmlns:a16="http://schemas.microsoft.com/office/drawing/2014/main" id="{D35BC7C7-BEC4-474B-9497-291BBDC1A343}"/>
              </a:ext>
            </a:extLst>
          </p:cNvPr>
          <p:cNvSpPr/>
          <p:nvPr/>
        </p:nvSpPr>
        <p:spPr>
          <a:xfrm>
            <a:off x="2960551" y="1352859"/>
            <a:ext cx="2086133" cy="704537"/>
          </a:xfrm>
          <a:prstGeom prst="chevron">
            <a:avLst/>
          </a:prstGeom>
          <a:solidFill>
            <a:schemeClr val="accent1">
              <a:lumMod val="75000"/>
            </a:schemeClr>
          </a:solidFill>
          <a:ln>
            <a:noFill/>
          </a:ln>
          <a:effectLst>
            <a:innerShdw blurRad="63500" dist="50800">
              <a:prstClr val="black">
                <a:alpha val="50000"/>
              </a:prstClr>
            </a:inn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Unit Testing</a:t>
            </a:r>
            <a:endParaRPr lang="en-US" dirty="0">
              <a:solidFill>
                <a:schemeClr val="bg1"/>
              </a:solidFill>
            </a:endParaRPr>
          </a:p>
        </p:txBody>
      </p:sp>
      <p:sp>
        <p:nvSpPr>
          <p:cNvPr id="14" name="Arrow: Chevron 13">
            <a:extLst>
              <a:ext uri="{FF2B5EF4-FFF2-40B4-BE49-F238E27FC236}">
                <a16:creationId xmlns:a16="http://schemas.microsoft.com/office/drawing/2014/main" id="{22677ED8-2DC3-4F2E-B542-0CA19C969B26}"/>
              </a:ext>
            </a:extLst>
          </p:cNvPr>
          <p:cNvSpPr/>
          <p:nvPr/>
        </p:nvSpPr>
        <p:spPr>
          <a:xfrm>
            <a:off x="1090531" y="1352859"/>
            <a:ext cx="2086133" cy="704537"/>
          </a:xfrm>
          <a:prstGeom prst="chevron">
            <a:avLst/>
          </a:prstGeom>
          <a:solidFill>
            <a:schemeClr val="accent1">
              <a:lumMod val="75000"/>
            </a:schemeClr>
          </a:solidFill>
          <a:ln>
            <a:noFill/>
          </a:ln>
          <a:effectLst>
            <a:innerShdw blurRad="63500" dist="50800">
              <a:prstClr val="black">
                <a:alpha val="50000"/>
              </a:prstClr>
            </a:inn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Build</a:t>
            </a:r>
            <a:endParaRPr lang="en-US" dirty="0">
              <a:solidFill>
                <a:schemeClr val="bg1"/>
              </a:solidFill>
            </a:endParaRPr>
          </a:p>
        </p:txBody>
      </p:sp>
      <p:sp>
        <p:nvSpPr>
          <p:cNvPr id="17" name="Oval 16">
            <a:extLst>
              <a:ext uri="{FF2B5EF4-FFF2-40B4-BE49-F238E27FC236}">
                <a16:creationId xmlns:a16="http://schemas.microsoft.com/office/drawing/2014/main" id="{94C643BB-B716-4616-91C4-B1EB7198A483}"/>
              </a:ext>
            </a:extLst>
          </p:cNvPr>
          <p:cNvSpPr/>
          <p:nvPr/>
        </p:nvSpPr>
        <p:spPr>
          <a:xfrm>
            <a:off x="1128011" y="1002654"/>
            <a:ext cx="519659" cy="55447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lumMod val="10000"/>
                  </a:schemeClr>
                </a:solidFill>
              </a:rPr>
              <a:t>1</a:t>
            </a:r>
            <a:endParaRPr lang="en-US" dirty="0">
              <a:solidFill>
                <a:schemeClr val="bg2">
                  <a:lumMod val="10000"/>
                </a:schemeClr>
              </a:solidFill>
            </a:endParaRPr>
          </a:p>
        </p:txBody>
      </p:sp>
      <p:sp>
        <p:nvSpPr>
          <p:cNvPr id="18" name="Oval 17">
            <a:extLst>
              <a:ext uri="{FF2B5EF4-FFF2-40B4-BE49-F238E27FC236}">
                <a16:creationId xmlns:a16="http://schemas.microsoft.com/office/drawing/2014/main" id="{58CF62F8-6C75-4476-8C4D-6BB377B69250}"/>
              </a:ext>
            </a:extLst>
          </p:cNvPr>
          <p:cNvSpPr/>
          <p:nvPr/>
        </p:nvSpPr>
        <p:spPr>
          <a:xfrm>
            <a:off x="2979291" y="1002654"/>
            <a:ext cx="519659" cy="55447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lumMod val="10000"/>
                  </a:schemeClr>
                </a:solidFill>
              </a:rPr>
              <a:t>2</a:t>
            </a:r>
            <a:endParaRPr lang="en-US" dirty="0">
              <a:solidFill>
                <a:schemeClr val="bg2">
                  <a:lumMod val="10000"/>
                </a:schemeClr>
              </a:solidFill>
            </a:endParaRPr>
          </a:p>
        </p:txBody>
      </p:sp>
      <p:sp>
        <p:nvSpPr>
          <p:cNvPr id="19" name="Oval 18">
            <a:extLst>
              <a:ext uri="{FF2B5EF4-FFF2-40B4-BE49-F238E27FC236}">
                <a16:creationId xmlns:a16="http://schemas.microsoft.com/office/drawing/2014/main" id="{8AA5DC0A-11C7-410B-AFFD-033CC476B23E}"/>
              </a:ext>
            </a:extLst>
          </p:cNvPr>
          <p:cNvSpPr/>
          <p:nvPr/>
        </p:nvSpPr>
        <p:spPr>
          <a:xfrm>
            <a:off x="4864920" y="1002655"/>
            <a:ext cx="519659" cy="55447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lumMod val="10000"/>
                  </a:schemeClr>
                </a:solidFill>
              </a:rPr>
              <a:t>3</a:t>
            </a:r>
            <a:endParaRPr lang="en-US" dirty="0">
              <a:solidFill>
                <a:schemeClr val="bg2">
                  <a:lumMod val="10000"/>
                </a:schemeClr>
              </a:solidFill>
            </a:endParaRPr>
          </a:p>
        </p:txBody>
      </p:sp>
      <p:sp>
        <p:nvSpPr>
          <p:cNvPr id="20" name="Oval 19">
            <a:extLst>
              <a:ext uri="{FF2B5EF4-FFF2-40B4-BE49-F238E27FC236}">
                <a16:creationId xmlns:a16="http://schemas.microsoft.com/office/drawing/2014/main" id="{960FC747-A235-41C9-9AFB-CDBBC36CF103}"/>
              </a:ext>
            </a:extLst>
          </p:cNvPr>
          <p:cNvSpPr/>
          <p:nvPr/>
        </p:nvSpPr>
        <p:spPr>
          <a:xfrm>
            <a:off x="6743039" y="1002652"/>
            <a:ext cx="519659" cy="55447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lumMod val="10000"/>
                  </a:schemeClr>
                </a:solidFill>
              </a:rPr>
              <a:t>4</a:t>
            </a:r>
            <a:endParaRPr lang="en-US" dirty="0">
              <a:solidFill>
                <a:schemeClr val="bg2">
                  <a:lumMod val="10000"/>
                </a:schemeClr>
              </a:solidFill>
            </a:endParaRPr>
          </a:p>
        </p:txBody>
      </p:sp>
      <p:sp>
        <p:nvSpPr>
          <p:cNvPr id="21" name="Oval 20">
            <a:extLst>
              <a:ext uri="{FF2B5EF4-FFF2-40B4-BE49-F238E27FC236}">
                <a16:creationId xmlns:a16="http://schemas.microsoft.com/office/drawing/2014/main" id="{DC542F79-45C9-49E8-AC96-D60F7719BCFC}"/>
              </a:ext>
            </a:extLst>
          </p:cNvPr>
          <p:cNvSpPr/>
          <p:nvPr/>
        </p:nvSpPr>
        <p:spPr>
          <a:xfrm>
            <a:off x="8628668" y="1075618"/>
            <a:ext cx="519659" cy="55447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lumMod val="10000"/>
                  </a:schemeClr>
                </a:solidFill>
              </a:rPr>
              <a:t>5</a:t>
            </a:r>
            <a:endParaRPr lang="en-US" dirty="0">
              <a:solidFill>
                <a:schemeClr val="bg2">
                  <a:lumMod val="10000"/>
                </a:schemeClr>
              </a:solidFill>
            </a:endParaRPr>
          </a:p>
        </p:txBody>
      </p:sp>
      <p:sp>
        <p:nvSpPr>
          <p:cNvPr id="22" name="TextBox 21">
            <a:extLst>
              <a:ext uri="{FF2B5EF4-FFF2-40B4-BE49-F238E27FC236}">
                <a16:creationId xmlns:a16="http://schemas.microsoft.com/office/drawing/2014/main" id="{C7828DD5-C975-44F8-B3BC-595C4EBB59E3}"/>
              </a:ext>
            </a:extLst>
          </p:cNvPr>
          <p:cNvSpPr txBox="1"/>
          <p:nvPr/>
        </p:nvSpPr>
        <p:spPr>
          <a:xfrm>
            <a:off x="389744" y="2368446"/>
            <a:ext cx="11362545" cy="4247317"/>
          </a:xfrm>
          <a:prstGeom prst="rect">
            <a:avLst/>
          </a:prstGeom>
          <a:noFill/>
        </p:spPr>
        <p:txBody>
          <a:bodyPr wrap="square" rtlCol="0">
            <a:spAutoFit/>
          </a:bodyPr>
          <a:lstStyle/>
          <a:p>
            <a:pPr marL="342900" indent="-342900">
              <a:buAutoNum type="arabicPeriod"/>
            </a:pPr>
            <a:r>
              <a:rPr lang="en-GB" dirty="0"/>
              <a:t>Compile the application along with installing necessary tools.</a:t>
            </a:r>
          </a:p>
          <a:p>
            <a:pPr marL="342900" indent="-342900">
              <a:buAutoNum type="arabicPeriod"/>
            </a:pPr>
            <a:r>
              <a:rPr lang="en-GB" dirty="0"/>
              <a:t>Once the build phase is over, then you move on to the testing phase. In this phase, we have various kinds of testing. One of them is the unit test (where you test the chunk/unit of software or for its sanity test). </a:t>
            </a:r>
          </a:p>
          <a:p>
            <a:pPr marL="342900" indent="-342900">
              <a:buAutoNum type="arabicPeriod"/>
            </a:pPr>
            <a:r>
              <a:rPr lang="en-GB" dirty="0"/>
              <a:t>When the test is completed, you move on to the deploy phase, where you deploy it into a staging or a test server. Here, you can view the code or you can view the app in a simulator.</a:t>
            </a:r>
          </a:p>
          <a:p>
            <a:pPr marL="342900" indent="-342900">
              <a:buAutoNum type="arabicPeriod"/>
            </a:pPr>
            <a:r>
              <a:rPr lang="en-GB" dirty="0"/>
              <a:t>Once the code is deployed successfully, you can run another sanity test. </a:t>
            </a:r>
          </a:p>
          <a:p>
            <a:pPr marL="342900" indent="-342900">
              <a:buAutoNum type="arabicPeriod"/>
            </a:pPr>
            <a:r>
              <a:rPr lang="en-GB" dirty="0"/>
              <a:t>If everything is accepted, then it can be deployed to production.</a:t>
            </a:r>
          </a:p>
          <a:p>
            <a:pPr marL="342900" indent="-342900">
              <a:buAutoNum type="arabicPeriod"/>
            </a:pPr>
            <a:endParaRPr lang="en-GB" dirty="0"/>
          </a:p>
          <a:p>
            <a:r>
              <a:rPr lang="en-GB" dirty="0"/>
              <a:t>Meanwhile, in every step, if there is an error, you can shoot an email back to the development team so that they can fix it. Then they will push it into the version control system and it goes back into the pipeline.</a:t>
            </a:r>
          </a:p>
          <a:p>
            <a:r>
              <a:rPr lang="en-GB" dirty="0"/>
              <a:t>Once again, if there is any error reported during testing, the feedback goes to the dev team again, where they fix it and the process reiterates if required. This lifecycle continues until we get code/a product which can be deployed to the production server where we measure and validate the code.</a:t>
            </a:r>
          </a:p>
          <a:p>
            <a:pPr marL="342900" indent="-342900">
              <a:buAutoNum type="arabicPeriod"/>
            </a:pPr>
            <a:endParaRPr lang="en-GB" dirty="0"/>
          </a:p>
          <a:p>
            <a:pPr marL="342900" indent="-342900">
              <a:buAutoNum type="arabicPeriod"/>
            </a:pPr>
            <a:endParaRPr lang="en-US" dirty="0"/>
          </a:p>
        </p:txBody>
      </p:sp>
    </p:spTree>
    <p:extLst>
      <p:ext uri="{BB962C8B-B14F-4D97-AF65-F5344CB8AC3E}">
        <p14:creationId xmlns:p14="http://schemas.microsoft.com/office/powerpoint/2010/main" val="3400980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Words>
  <Application>Microsoft Office PowerPoint</Application>
  <PresentationFormat>Widescreen</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Muraghesh Kadrolli</dc:creator>
  <cp:lastModifiedBy>Muraghesh Kadrolli</cp:lastModifiedBy>
  <cp:revision>3</cp:revision>
  <dcterms:created xsi:type="dcterms:W3CDTF">2021-07-21T19:57:26Z</dcterms:created>
  <dcterms:modified xsi:type="dcterms:W3CDTF">2021-07-21T20:26:03Z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bce33f7-04c0-4596-9b71-ba8617e88451_Enabled">
    <vt:lpwstr>true</vt:lpwstr>
  </property>
  <property fmtid="{D5CDD505-2E9C-101B-9397-08002B2CF9AE}" pid="3" name="MSIP_Label_0bce33f7-04c0-4596-9b71-ba8617e88451_SetDate">
    <vt:lpwstr>2021-07-21T20:25:55Z</vt:lpwstr>
  </property>
  <property fmtid="{D5CDD505-2E9C-101B-9397-08002B2CF9AE}" pid="4" name="MSIP_Label_0bce33f7-04c0-4596-9b71-ba8617e88451_Method">
    <vt:lpwstr>Privileged</vt:lpwstr>
  </property>
  <property fmtid="{D5CDD505-2E9C-101B-9397-08002B2CF9AE}" pid="5" name="MSIP_Label_0bce33f7-04c0-4596-9b71-ba8617e88451_Name">
    <vt:lpwstr>0bce33f7-04c0-4596-9b71-ba8617e88451</vt:lpwstr>
  </property>
  <property fmtid="{D5CDD505-2E9C-101B-9397-08002B2CF9AE}" pid="6" name="MSIP_Label_0bce33f7-04c0-4596-9b71-ba8617e88451_SiteId">
    <vt:lpwstr>3a15904d-3fd9-4256-a753-beb05cdf0c6d</vt:lpwstr>
  </property>
  <property fmtid="{D5CDD505-2E9C-101B-9397-08002B2CF9AE}" pid="7" name="MSIP_Label_0bce33f7-04c0-4596-9b71-ba8617e88451_ActionId">
    <vt:lpwstr>32032c51-cce7-4771-9094-a73e3ef9b21b</vt:lpwstr>
  </property>
  <property fmtid="{D5CDD505-2E9C-101B-9397-08002B2CF9AE}" pid="8" name="MSIP_Label_0bce33f7-04c0-4596-9b71-ba8617e88451_ContentBits">
    <vt:lpwstr>0</vt:lpwstr>
  </property>
</Properties>
</file>