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302" r:id="rId9"/>
    <p:sldId id="262" r:id="rId10"/>
    <p:sldId id="263" r:id="rId11"/>
    <p:sldId id="298" r:id="rId12"/>
    <p:sldId id="297" r:id="rId13"/>
    <p:sldId id="300" r:id="rId14"/>
    <p:sldId id="299" r:id="rId15"/>
    <p:sldId id="301" r:id="rId16"/>
    <p:sldId id="303" r:id="rId17"/>
    <p:sldId id="304" r:id="rId18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8" roundtripDataSignature="AMtx7mia3eIn9SRQL4w/ukYlRdAgst5w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48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1" u="none" strike="noStrike" cap="non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1" u="none" strike="noStrike" cap="non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1" u="none" strike="noStrike" cap="non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1" u="none" strike="noStrike" cap="non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1" u="none" strike="noStrike" cap="non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1" u="none" strike="noStrike" cap="non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1" u="none" strike="noStrike" cap="non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1" u="none" strike="noStrike" cap="non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1" u="none" strike="noStrike" cap="non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4962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1" u="none" strike="noStrike" cap="non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1" u="none" strike="noStrike" cap="non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1" u="none" strike="noStrike" cap="non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1" u="none" strike="noStrike" cap="non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1" u="none" strike="noStrike" cap="non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1" u="none" strike="noStrike" cap="non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1" u="none" strike="noStrike" cap="non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1" u="none" strike="noStrike" cap="non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1" u="none" strike="noStrike" cap="non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19137"/>
            <a:ext cx="4802187" cy="3602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76312" y="4560887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1" u="none" strike="noStrike" cap="non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1" u="none" strike="noStrike" cap="non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1" u="none" strike="noStrike" cap="non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1" u="none" strike="noStrike" cap="non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1" u="none" strike="noStrike" cap="non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1" u="none" strike="noStrike" cap="non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1" u="none" strike="noStrike" cap="non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1" u="none" strike="noStrike" cap="non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1" u="none" strike="noStrike" cap="non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1300"/>
              <a:buFont typeface="Courier New"/>
              <a:buNone/>
            </a:pPr>
            <a:fld id="{00000000-1234-1234-1234-123412341234}" type="slidenum">
              <a:rPr lang="en-US" sz="1300" b="1" i="1" u="non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fld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2188" cy="3602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976312" y="4560887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1300"/>
              <a:buFont typeface="Courier New"/>
              <a:buNone/>
            </a:pPr>
            <a:fld id="{00000000-1234-1234-1234-123412341234}" type="slidenum">
              <a:rPr lang="en-US" sz="1300" b="1" i="1" u="non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fld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2188" cy="3602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976312" y="4560887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6b550812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2188" cy="3602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6b5508128_0_18:notes"/>
          <p:cNvSpPr txBox="1">
            <a:spLocks noGrp="1"/>
          </p:cNvSpPr>
          <p:nvPr>
            <p:ph type="body" idx="1"/>
          </p:nvPr>
        </p:nvSpPr>
        <p:spPr>
          <a:xfrm>
            <a:off x="976312" y="4560887"/>
            <a:ext cx="5362500" cy="43212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d6b5508128_0_18:notes"/>
          <p:cNvSpPr txBox="1">
            <a:spLocks noGrp="1"/>
          </p:cNvSpPr>
          <p:nvPr>
            <p:ph type="sldNum" idx="12"/>
          </p:nvPr>
        </p:nvSpPr>
        <p:spPr>
          <a:xfrm>
            <a:off x="4144962" y="9121775"/>
            <a:ext cx="3170100" cy="4794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14d51363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2188" cy="3602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14d51363d_0_24:notes"/>
          <p:cNvSpPr txBox="1">
            <a:spLocks noGrp="1"/>
          </p:cNvSpPr>
          <p:nvPr>
            <p:ph type="body" idx="1"/>
          </p:nvPr>
        </p:nvSpPr>
        <p:spPr>
          <a:xfrm>
            <a:off x="976312" y="4560887"/>
            <a:ext cx="5362500" cy="43212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d14d51363d_0_24:notes"/>
          <p:cNvSpPr txBox="1">
            <a:spLocks noGrp="1"/>
          </p:cNvSpPr>
          <p:nvPr>
            <p:ph type="sldNum" idx="12"/>
          </p:nvPr>
        </p:nvSpPr>
        <p:spPr>
          <a:xfrm>
            <a:off x="4144962" y="9121775"/>
            <a:ext cx="3170100" cy="4794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1462b13dc_1_21:notes"/>
          <p:cNvSpPr txBox="1"/>
          <p:nvPr/>
        </p:nvSpPr>
        <p:spPr>
          <a:xfrm>
            <a:off x="4144962" y="9121775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1300"/>
              <a:buFont typeface="Courier New"/>
              <a:buNone/>
            </a:pPr>
            <a:fld id="{00000000-1234-1234-1234-123412341234}" type="slidenum">
              <a:rPr lang="en-US" sz="1300" b="1" i="1" u="non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fld>
            <a:endParaRPr/>
          </a:p>
        </p:txBody>
      </p:sp>
      <p:sp>
        <p:nvSpPr>
          <p:cNvPr id="121" name="Google Shape;121;gd1462b13dc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2188" cy="3602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2" name="Google Shape;122;gd1462b13dc_1_21:notes"/>
          <p:cNvSpPr txBox="1">
            <a:spLocks noGrp="1"/>
          </p:cNvSpPr>
          <p:nvPr>
            <p:ph type="body" idx="1"/>
          </p:nvPr>
        </p:nvSpPr>
        <p:spPr>
          <a:xfrm>
            <a:off x="976312" y="4560887"/>
            <a:ext cx="5362500" cy="43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1462b13d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2188" cy="3602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1462b13dc_0_0:notes"/>
          <p:cNvSpPr txBox="1">
            <a:spLocks noGrp="1"/>
          </p:cNvSpPr>
          <p:nvPr>
            <p:ph type="body" idx="1"/>
          </p:nvPr>
        </p:nvSpPr>
        <p:spPr>
          <a:xfrm>
            <a:off x="976312" y="4560887"/>
            <a:ext cx="5362500" cy="43212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gd1462b13dc_0_0:notes"/>
          <p:cNvSpPr txBox="1">
            <a:spLocks noGrp="1"/>
          </p:cNvSpPr>
          <p:nvPr>
            <p:ph type="sldNum" idx="12"/>
          </p:nvPr>
        </p:nvSpPr>
        <p:spPr>
          <a:xfrm>
            <a:off x="4144962" y="9121775"/>
            <a:ext cx="3170100" cy="4794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1462b13dc_1_6:notes"/>
          <p:cNvSpPr txBox="1"/>
          <p:nvPr/>
        </p:nvSpPr>
        <p:spPr>
          <a:xfrm>
            <a:off x="4144962" y="9121775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1300"/>
              <a:buFont typeface="Courier New"/>
              <a:buNone/>
            </a:pPr>
            <a:fld id="{00000000-1234-1234-1234-123412341234}" type="slidenum">
              <a:rPr lang="en-US" sz="1300" b="1" i="1" u="non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fld>
            <a:endParaRPr/>
          </a:p>
        </p:txBody>
      </p:sp>
      <p:sp>
        <p:nvSpPr>
          <p:cNvPr id="137" name="Google Shape;137;gd1462b13dc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2188" cy="3602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8" name="Google Shape;138;gd1462b13dc_1_6:notes"/>
          <p:cNvSpPr txBox="1">
            <a:spLocks noGrp="1"/>
          </p:cNvSpPr>
          <p:nvPr>
            <p:ph type="body" idx="1"/>
          </p:nvPr>
        </p:nvSpPr>
        <p:spPr>
          <a:xfrm>
            <a:off x="976312" y="4560887"/>
            <a:ext cx="5362500" cy="43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1462b13d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2188" cy="3602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1462b13dc_0_6:notes"/>
          <p:cNvSpPr txBox="1">
            <a:spLocks noGrp="1"/>
          </p:cNvSpPr>
          <p:nvPr>
            <p:ph type="body" idx="1"/>
          </p:nvPr>
        </p:nvSpPr>
        <p:spPr>
          <a:xfrm>
            <a:off x="976312" y="4560887"/>
            <a:ext cx="5362500" cy="43212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d1462b13dc_0_6:notes"/>
          <p:cNvSpPr txBox="1">
            <a:spLocks noGrp="1"/>
          </p:cNvSpPr>
          <p:nvPr>
            <p:ph type="sldNum" idx="12"/>
          </p:nvPr>
        </p:nvSpPr>
        <p:spPr>
          <a:xfrm>
            <a:off x="4144962" y="9121775"/>
            <a:ext cx="3170100" cy="4794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>
            <a:spLocks noGrp="1"/>
          </p:cNvSpPr>
          <p:nvPr>
            <p:ph type="ctrTitle"/>
          </p:nvPr>
        </p:nvSpPr>
        <p:spPr>
          <a:xfrm>
            <a:off x="990600" y="1143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520"/>
              </a:spcBef>
              <a:spcAft>
                <a:spcPts val="0"/>
              </a:spcAft>
              <a:buSzPts val="156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170"/>
              <a:buChar char="✶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990"/>
              <a:buChar char="❖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ftr" idx="11"/>
          </p:nvPr>
        </p:nvSpPr>
        <p:spPr>
          <a:xfrm>
            <a:off x="3657600" y="6248400"/>
            <a:ext cx="4191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7"/>
          <p:cNvSpPr txBox="1">
            <a:spLocks noGrp="1"/>
          </p:cNvSpPr>
          <p:nvPr>
            <p:ph type="title"/>
          </p:nvPr>
        </p:nvSpPr>
        <p:spPr>
          <a:xfrm>
            <a:off x="1150937" y="228600"/>
            <a:ext cx="7793037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7"/>
          <p:cNvSpPr txBox="1">
            <a:spLocks noGrp="1"/>
          </p:cNvSpPr>
          <p:nvPr>
            <p:ph type="body" idx="1"/>
          </p:nvPr>
        </p:nvSpPr>
        <p:spPr>
          <a:xfrm>
            <a:off x="762000" y="1143000"/>
            <a:ext cx="39624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•"/>
              <a:defRPr sz="2800"/>
            </a:lvl1pPr>
            <a:lvl2pPr marL="914400" lvl="1" indent="-327660" algn="l">
              <a:spcBef>
                <a:spcPts val="480"/>
              </a:spcBef>
              <a:spcAft>
                <a:spcPts val="0"/>
              </a:spcAft>
              <a:buSzPts val="1560"/>
              <a:buChar char="✶"/>
              <a:defRPr sz="2400"/>
            </a:lvl2pPr>
            <a:lvl3pPr marL="1371600" lvl="2" indent="-298450" algn="l">
              <a:spcBef>
                <a:spcPts val="400"/>
              </a:spcBef>
              <a:spcAft>
                <a:spcPts val="0"/>
              </a:spcAft>
              <a:buSzPts val="1100"/>
              <a:buChar char="❖"/>
              <a:defRPr sz="2000"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marL="2743200" lvl="5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marL="3200400" lvl="6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marL="3657600" lvl="7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marL="4114800" lvl="8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body" idx="2"/>
          </p:nvPr>
        </p:nvSpPr>
        <p:spPr>
          <a:xfrm>
            <a:off x="4876800" y="1143000"/>
            <a:ext cx="39624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•"/>
              <a:defRPr sz="2800"/>
            </a:lvl1pPr>
            <a:lvl2pPr marL="914400" lvl="1" indent="-327660" algn="l">
              <a:spcBef>
                <a:spcPts val="480"/>
              </a:spcBef>
              <a:spcAft>
                <a:spcPts val="0"/>
              </a:spcAft>
              <a:buSzPts val="1560"/>
              <a:buChar char="✶"/>
              <a:defRPr sz="2400"/>
            </a:lvl2pPr>
            <a:lvl3pPr marL="1371600" lvl="2" indent="-298450" algn="l">
              <a:spcBef>
                <a:spcPts val="400"/>
              </a:spcBef>
              <a:spcAft>
                <a:spcPts val="0"/>
              </a:spcAft>
              <a:buSzPts val="1100"/>
              <a:buChar char="❖"/>
              <a:defRPr sz="2000"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marL="2743200" lvl="5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marL="3200400" lvl="6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marL="3657600" lvl="7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marL="4114800" lvl="8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ftr" idx="11"/>
          </p:nvPr>
        </p:nvSpPr>
        <p:spPr>
          <a:xfrm>
            <a:off x="3657600" y="6248400"/>
            <a:ext cx="4191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17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88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9pPr>
          </a:lstStyle>
          <a:p>
            <a:endParaRPr/>
          </a:p>
        </p:txBody>
      </p:sp>
      <p:sp>
        <p:nvSpPr>
          <p:cNvPr id="87" name="Google Shape;87;p28"/>
          <p:cNvSpPr txBox="1">
            <a:spLocks noGrp="1"/>
          </p:cNvSpPr>
          <p:nvPr>
            <p:ph type="ftr" idx="11"/>
          </p:nvPr>
        </p:nvSpPr>
        <p:spPr>
          <a:xfrm>
            <a:off x="3657600" y="6248400"/>
            <a:ext cx="4191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1150937" y="228600"/>
            <a:ext cx="7793037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762000" y="1143000"/>
            <a:ext cx="80772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•"/>
              <a:defRPr/>
            </a:lvl1pPr>
            <a:lvl2pPr marL="914400" lvl="1" indent="-302894" algn="l">
              <a:spcBef>
                <a:spcPts val="360"/>
              </a:spcBef>
              <a:spcAft>
                <a:spcPts val="0"/>
              </a:spcAft>
              <a:buSzPts val="1170"/>
              <a:buChar char="✶"/>
              <a:defRPr/>
            </a:lvl2pPr>
            <a:lvl3pPr marL="1371600" lvl="2" indent="-291464" algn="l">
              <a:spcBef>
                <a:spcPts val="360"/>
              </a:spcBef>
              <a:spcAft>
                <a:spcPts val="0"/>
              </a:spcAft>
              <a:buSzPts val="990"/>
              <a:buChar char="❖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marL="3657600" lvl="7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marL="4114800" lvl="8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ftr" idx="11"/>
          </p:nvPr>
        </p:nvSpPr>
        <p:spPr>
          <a:xfrm>
            <a:off x="3657600" y="6248400"/>
            <a:ext cx="4191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>
            <a:spLocks noGrp="1"/>
          </p:cNvSpPr>
          <p:nvPr>
            <p:ph type="title"/>
          </p:nvPr>
        </p:nvSpPr>
        <p:spPr>
          <a:xfrm rot="5400000">
            <a:off x="4797425" y="2330450"/>
            <a:ext cx="624840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body" idx="1"/>
          </p:nvPr>
        </p:nvSpPr>
        <p:spPr>
          <a:xfrm rot="5400000">
            <a:off x="630238" y="360362"/>
            <a:ext cx="6248400" cy="5984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•"/>
              <a:defRPr/>
            </a:lvl1pPr>
            <a:lvl2pPr marL="914400" lvl="1" indent="-302894" algn="l">
              <a:spcBef>
                <a:spcPts val="360"/>
              </a:spcBef>
              <a:spcAft>
                <a:spcPts val="0"/>
              </a:spcAft>
              <a:buSzPts val="1170"/>
              <a:buChar char="✶"/>
              <a:defRPr/>
            </a:lvl2pPr>
            <a:lvl3pPr marL="1371600" lvl="2" indent="-291464" algn="l">
              <a:spcBef>
                <a:spcPts val="360"/>
              </a:spcBef>
              <a:spcAft>
                <a:spcPts val="0"/>
              </a:spcAft>
              <a:buSzPts val="990"/>
              <a:buChar char="❖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marL="3657600" lvl="7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marL="4114800" lvl="8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3657600" y="6248400"/>
            <a:ext cx="4191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1"/>
          <p:cNvSpPr txBox="1">
            <a:spLocks noGrp="1"/>
          </p:cNvSpPr>
          <p:nvPr>
            <p:ph type="title"/>
          </p:nvPr>
        </p:nvSpPr>
        <p:spPr>
          <a:xfrm>
            <a:off x="1150937" y="228600"/>
            <a:ext cx="7793037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1"/>
          </p:nvPr>
        </p:nvSpPr>
        <p:spPr>
          <a:xfrm rot="5400000">
            <a:off x="2133600" y="-228600"/>
            <a:ext cx="5334000" cy="80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•"/>
              <a:defRPr/>
            </a:lvl1pPr>
            <a:lvl2pPr marL="914400" lvl="1" indent="-302894" algn="l">
              <a:spcBef>
                <a:spcPts val="360"/>
              </a:spcBef>
              <a:spcAft>
                <a:spcPts val="0"/>
              </a:spcAft>
              <a:buSzPts val="1170"/>
              <a:buChar char="✶"/>
              <a:defRPr/>
            </a:lvl2pPr>
            <a:lvl3pPr marL="1371600" lvl="2" indent="-291464" algn="l">
              <a:spcBef>
                <a:spcPts val="360"/>
              </a:spcBef>
              <a:spcAft>
                <a:spcPts val="0"/>
              </a:spcAft>
              <a:buSzPts val="990"/>
              <a:buChar char="❖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marL="3657600" lvl="7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marL="4114800" lvl="8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ftr" idx="11"/>
          </p:nvPr>
        </p:nvSpPr>
        <p:spPr>
          <a:xfrm>
            <a:off x="3657600" y="6248400"/>
            <a:ext cx="4191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  <a:defRPr sz="3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F29000"/>
              </a:buClr>
              <a:buSzPts val="132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55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ftr" idx="11"/>
          </p:nvPr>
        </p:nvSpPr>
        <p:spPr>
          <a:xfrm>
            <a:off x="3657600" y="6248400"/>
            <a:ext cx="4191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spcBef>
                <a:spcPts val="640"/>
              </a:spcBef>
              <a:spcAft>
                <a:spcPts val="0"/>
              </a:spcAft>
              <a:buSzPts val="1920"/>
              <a:buChar char="•"/>
              <a:defRPr sz="3200"/>
            </a:lvl1pPr>
            <a:lvl2pPr marL="914400" lvl="1" indent="-344169" algn="l">
              <a:spcBef>
                <a:spcPts val="560"/>
              </a:spcBef>
              <a:spcAft>
                <a:spcPts val="0"/>
              </a:spcAft>
              <a:buSzPts val="1820"/>
              <a:buChar char="✶"/>
              <a:defRPr sz="2800"/>
            </a:lvl2pPr>
            <a:lvl3pPr marL="1371600" lvl="2" indent="-312419" algn="l">
              <a:spcBef>
                <a:spcPts val="480"/>
              </a:spcBef>
              <a:spcAft>
                <a:spcPts val="0"/>
              </a:spcAft>
              <a:buSzPts val="1320"/>
              <a:buChar char="❖"/>
              <a:defRPr sz="2400"/>
            </a:lvl3pPr>
            <a:lvl4pPr marL="1828800" lvl="3" indent="-29845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4pPr>
            <a:lvl5pPr marL="2286000" lvl="4" indent="-2921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marL="2743200" lvl="5" indent="-2921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6pPr>
            <a:lvl7pPr marL="3200400" lvl="6" indent="-2921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7pPr>
            <a:lvl8pPr marL="3657600" lvl="7" indent="-2921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8pPr>
            <a:lvl9pPr marL="4114800" lvl="8" indent="-2921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55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ftr" idx="11"/>
          </p:nvPr>
        </p:nvSpPr>
        <p:spPr>
          <a:xfrm>
            <a:off x="3657600" y="6248400"/>
            <a:ext cx="4191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4"/>
          <p:cNvSpPr txBox="1">
            <a:spLocks noGrp="1"/>
          </p:cNvSpPr>
          <p:nvPr>
            <p:ph type="ftr" idx="11"/>
          </p:nvPr>
        </p:nvSpPr>
        <p:spPr>
          <a:xfrm>
            <a:off x="3657600" y="6248400"/>
            <a:ext cx="4191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5"/>
          <p:cNvSpPr txBox="1">
            <a:spLocks noGrp="1"/>
          </p:cNvSpPr>
          <p:nvPr>
            <p:ph type="title"/>
          </p:nvPr>
        </p:nvSpPr>
        <p:spPr>
          <a:xfrm>
            <a:off x="1150937" y="228600"/>
            <a:ext cx="7793037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ftr" idx="11"/>
          </p:nvPr>
        </p:nvSpPr>
        <p:spPr>
          <a:xfrm>
            <a:off x="3657600" y="6248400"/>
            <a:ext cx="4191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44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3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99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8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480"/>
              </a:spcBef>
              <a:spcAft>
                <a:spcPts val="0"/>
              </a:spcAft>
              <a:buSzPts val="1440"/>
              <a:buChar char="•"/>
              <a:defRPr sz="2400"/>
            </a:lvl1pPr>
            <a:lvl2pPr marL="914400" lvl="1" indent="-311150" algn="l">
              <a:spcBef>
                <a:spcPts val="400"/>
              </a:spcBef>
              <a:spcAft>
                <a:spcPts val="0"/>
              </a:spcAft>
              <a:buSzPts val="1300"/>
              <a:buChar char="✶"/>
              <a:defRPr sz="2000"/>
            </a:lvl2pPr>
            <a:lvl3pPr marL="1371600" lvl="2" indent="-291464" algn="l">
              <a:spcBef>
                <a:spcPts val="360"/>
              </a:spcBef>
              <a:spcAft>
                <a:spcPts val="0"/>
              </a:spcAft>
              <a:buSzPts val="990"/>
              <a:buChar char="❖"/>
              <a:defRPr sz="1800"/>
            </a:lvl3pPr>
            <a:lvl4pPr marL="1828800" lvl="3" indent="-284480" algn="l"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marL="2286000" lvl="4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marL="2743200" lvl="5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marL="3200400" lvl="6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marL="3657600" lvl="7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marL="4114800" lvl="8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44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3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99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8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480"/>
              </a:spcBef>
              <a:spcAft>
                <a:spcPts val="0"/>
              </a:spcAft>
              <a:buSzPts val="1440"/>
              <a:buChar char="•"/>
              <a:defRPr sz="2400"/>
            </a:lvl1pPr>
            <a:lvl2pPr marL="914400" lvl="1" indent="-311150" algn="l">
              <a:spcBef>
                <a:spcPts val="400"/>
              </a:spcBef>
              <a:spcAft>
                <a:spcPts val="0"/>
              </a:spcAft>
              <a:buSzPts val="1300"/>
              <a:buChar char="✶"/>
              <a:defRPr sz="2000"/>
            </a:lvl2pPr>
            <a:lvl3pPr marL="1371600" lvl="2" indent="-291464" algn="l">
              <a:spcBef>
                <a:spcPts val="360"/>
              </a:spcBef>
              <a:spcAft>
                <a:spcPts val="0"/>
              </a:spcAft>
              <a:buSzPts val="990"/>
              <a:buChar char="❖"/>
              <a:defRPr sz="1800"/>
            </a:lvl3pPr>
            <a:lvl4pPr marL="1828800" lvl="3" indent="-284480" algn="l"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marL="2286000" lvl="4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marL="2743200" lvl="5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marL="3200400" lvl="6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marL="3657600" lvl="7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marL="4114800" lvl="8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ftr" idx="11"/>
          </p:nvPr>
        </p:nvSpPr>
        <p:spPr>
          <a:xfrm>
            <a:off x="3657600" y="6248400"/>
            <a:ext cx="4191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5"/>
          <p:cNvGrpSpPr/>
          <p:nvPr/>
        </p:nvGrpSpPr>
        <p:grpSpPr>
          <a:xfrm>
            <a:off x="0" y="2147887"/>
            <a:ext cx="9009062" cy="1052512"/>
            <a:chOff x="0" y="1536"/>
            <a:chExt cx="5675" cy="663"/>
          </a:xfrm>
        </p:grpSpPr>
        <p:grpSp>
          <p:nvGrpSpPr>
            <p:cNvPr id="11" name="Google Shape;11;p15"/>
            <p:cNvGrpSpPr/>
            <p:nvPr/>
          </p:nvGrpSpPr>
          <p:grpSpPr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Google Shape;12;p15"/>
              <p:cNvSpPr txBox="1"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b="1" i="1" u="none">
                  <a:solidFill>
                    <a:srgbClr val="0099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3" name="Google Shape;13;p15"/>
              <p:cNvSpPr txBox="1"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b="1" i="1" u="none">
                  <a:solidFill>
                    <a:srgbClr val="0099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4" name="Google Shape;14;p15"/>
            <p:cNvGrpSpPr/>
            <p:nvPr/>
          </p:nvGrpSpPr>
          <p:grpSpPr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5" name="Google Shape;15;p15"/>
              <p:cNvSpPr txBox="1"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b="1" i="1" u="none">
                  <a:solidFill>
                    <a:srgbClr val="0099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6" name="Google Shape;16;p15"/>
              <p:cNvSpPr txBox="1"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b="1" i="1" u="none">
                  <a:solidFill>
                    <a:srgbClr val="0099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sp>
          <p:nvSpPr>
            <p:cNvPr id="17" name="Google Shape;17;p15"/>
            <p:cNvSpPr txBox="1"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1" u="non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" name="Google Shape;18;p15"/>
            <p:cNvSpPr txBox="1"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1" u="non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" name="Google Shape;19;p15"/>
            <p:cNvSpPr txBox="1"/>
            <p:nvPr/>
          </p:nvSpPr>
          <p:spPr>
            <a:xfrm rot="10800000" flipH="1">
              <a:off x="199" y="2054"/>
              <a:ext cx="5476" cy="3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1" u="non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20" name="Google Shape;20;p15"/>
          <p:cNvSpPr txBox="1"/>
          <p:nvPr/>
        </p:nvSpPr>
        <p:spPr>
          <a:xfrm>
            <a:off x="8634412" y="6521450"/>
            <a:ext cx="43338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title"/>
          </p:nvPr>
        </p:nvSpPr>
        <p:spPr>
          <a:xfrm>
            <a:off x="1150937" y="228600"/>
            <a:ext cx="7793037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body" idx="1"/>
          </p:nvPr>
        </p:nvSpPr>
        <p:spPr>
          <a:xfrm>
            <a:off x="762000" y="1143000"/>
            <a:ext cx="80772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7660" algn="l" rtl="0">
              <a:spcBef>
                <a:spcPts val="52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•"/>
              <a:defRPr sz="26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914400" marR="0" lvl="1" indent="-32766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✶"/>
              <a:def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1371600" marR="0" lvl="2" indent="-308927" algn="l" rtl="0">
              <a:spcBef>
                <a:spcPts val="460"/>
              </a:spcBef>
              <a:spcAft>
                <a:spcPts val="0"/>
              </a:spcAft>
              <a:buClr>
                <a:srgbClr val="F29000"/>
              </a:buClr>
              <a:buSzPts val="1265"/>
              <a:buFont typeface="Noto Sans Symbols"/>
              <a:buChar char="❖"/>
              <a:defRPr sz="23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828800" marR="0" lvl="3" indent="-29845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2286000" marR="0" lvl="4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743200" marR="0" lvl="5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3200400" marR="0" lvl="6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3657600" marR="0" lvl="7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4114800" marR="0" lvl="8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ftr" idx="11"/>
          </p:nvPr>
        </p:nvSpPr>
        <p:spPr>
          <a:xfrm>
            <a:off x="3657600" y="6248400"/>
            <a:ext cx="4191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1" u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1" u="none" strike="noStrike" cap="non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1" u="none" strike="noStrike" cap="non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1" u="none" strike="noStrike" cap="non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1" u="none" strike="noStrike" cap="non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1" u="none" strike="noStrike" cap="non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1" u="none" strike="noStrike" cap="non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1" u="none" strike="noStrike" cap="non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1" u="none" strike="noStrike" cap="non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/>
          <p:nvPr/>
        </p:nvSpPr>
        <p:spPr>
          <a:xfrm>
            <a:off x="379412" y="477837"/>
            <a:ext cx="438150" cy="2841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1" u="none">
              <a:solidFill>
                <a:srgbClr val="00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" name="Google Shape;30;p17"/>
          <p:cNvSpPr txBox="1"/>
          <p:nvPr/>
        </p:nvSpPr>
        <p:spPr>
          <a:xfrm>
            <a:off x="762000" y="477837"/>
            <a:ext cx="328612" cy="2841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1" u="none">
              <a:solidFill>
                <a:srgbClr val="00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" name="Google Shape;31;p17"/>
          <p:cNvSpPr txBox="1"/>
          <p:nvPr/>
        </p:nvSpPr>
        <p:spPr>
          <a:xfrm>
            <a:off x="503237" y="900112"/>
            <a:ext cx="422275" cy="2841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1" u="none">
              <a:solidFill>
                <a:srgbClr val="00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" name="Google Shape;32;p17"/>
          <p:cNvSpPr txBox="1"/>
          <p:nvPr/>
        </p:nvSpPr>
        <p:spPr>
          <a:xfrm>
            <a:off x="838200" y="935037"/>
            <a:ext cx="368300" cy="284162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1" u="none">
              <a:solidFill>
                <a:srgbClr val="00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" name="Google Shape;33;p17"/>
          <p:cNvSpPr txBox="1"/>
          <p:nvPr/>
        </p:nvSpPr>
        <p:spPr>
          <a:xfrm>
            <a:off x="127000" y="701675"/>
            <a:ext cx="560387" cy="254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1" u="none">
              <a:solidFill>
                <a:srgbClr val="00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" name="Google Shape;34;p17"/>
          <p:cNvSpPr txBox="1"/>
          <p:nvPr/>
        </p:nvSpPr>
        <p:spPr>
          <a:xfrm>
            <a:off x="762000" y="479425"/>
            <a:ext cx="31750" cy="6318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1" u="none">
              <a:solidFill>
                <a:srgbClr val="00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" name="Google Shape;35;p17"/>
          <p:cNvSpPr txBox="1"/>
          <p:nvPr/>
        </p:nvSpPr>
        <p:spPr>
          <a:xfrm>
            <a:off x="404812" y="927100"/>
            <a:ext cx="8226425" cy="74612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1" u="none">
              <a:solidFill>
                <a:srgbClr val="00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" name="Google Shape;36;p17"/>
          <p:cNvSpPr txBox="1">
            <a:spLocks noGrp="1"/>
          </p:cNvSpPr>
          <p:nvPr>
            <p:ph type="title"/>
          </p:nvPr>
        </p:nvSpPr>
        <p:spPr>
          <a:xfrm>
            <a:off x="1150937" y="228600"/>
            <a:ext cx="7793037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body" idx="1"/>
          </p:nvPr>
        </p:nvSpPr>
        <p:spPr>
          <a:xfrm>
            <a:off x="762000" y="1143000"/>
            <a:ext cx="80772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7660" algn="l" rtl="0">
              <a:spcBef>
                <a:spcPts val="52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•"/>
              <a:defRPr sz="26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914400" marR="0" lvl="1" indent="-32766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✶"/>
              <a:def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1371600" marR="0" lvl="2" indent="-308927" algn="l" rtl="0">
              <a:spcBef>
                <a:spcPts val="460"/>
              </a:spcBef>
              <a:spcAft>
                <a:spcPts val="0"/>
              </a:spcAft>
              <a:buClr>
                <a:srgbClr val="F29000"/>
              </a:buClr>
              <a:buSzPts val="1265"/>
              <a:buFont typeface="Noto Sans Symbols"/>
              <a:buChar char="❖"/>
              <a:defRPr sz="23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828800" marR="0" lvl="3" indent="-29845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2286000" marR="0" lvl="4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743200" marR="0" lvl="5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3200400" marR="0" lvl="6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3657600" marR="0" lvl="7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4114800" marR="0" lvl="8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3657600" y="6248400"/>
            <a:ext cx="4191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1" u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1" u="none" strike="noStrike" cap="non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1" u="none" strike="noStrike" cap="non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1" u="none" strike="noStrike" cap="non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1" u="none" strike="noStrike" cap="non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1" u="none" strike="noStrike" cap="non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1" u="none" strike="noStrike" cap="non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1" u="none" strike="noStrike" cap="non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1" u="none" strike="noStrike" cap="non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39" name="Google Shape;39;p17"/>
          <p:cNvSpPr txBox="1"/>
          <p:nvPr/>
        </p:nvSpPr>
        <p:spPr>
          <a:xfrm>
            <a:off x="8610600" y="6521450"/>
            <a:ext cx="43338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>
            <a:spLocks noGrp="1"/>
          </p:cNvSpPr>
          <p:nvPr>
            <p:ph type="ctrTitle"/>
          </p:nvPr>
        </p:nvSpPr>
        <p:spPr>
          <a:xfrm>
            <a:off x="516294" y="1557338"/>
            <a:ext cx="8382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Comic Sans MS"/>
              <a:buNone/>
            </a:pPr>
            <a:r>
              <a:rPr lang="en-US" sz="3200" b="1" i="0" u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CS436:Introduction to Machine Learning</a:t>
            </a:r>
            <a:endParaRPr dirty="0"/>
          </a:p>
        </p:txBody>
      </p:sp>
      <p:sp>
        <p:nvSpPr>
          <p:cNvPr id="95" name="Google Shape;95;p1"/>
          <p:cNvSpPr txBox="1"/>
          <p:nvPr/>
        </p:nvSpPr>
        <p:spPr>
          <a:xfrm>
            <a:off x="1143000" y="3500437"/>
            <a:ext cx="7315200" cy="180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600"/>
              <a:buFont typeface="Comic Sans MS"/>
              <a:buNone/>
            </a:pPr>
            <a:r>
              <a:rPr lang="en-US" sz="2600" dirty="0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Toxic Comment Classification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600"/>
              <a:buFont typeface="Comic Sans MS"/>
              <a:buNone/>
            </a:pPr>
            <a:r>
              <a:rPr lang="en-US" sz="1800" dirty="0">
                <a:solidFill>
                  <a:srgbClr val="0000FF"/>
                </a:solidFill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600"/>
              <a:buFont typeface="Comic Sans MS"/>
              <a:buNone/>
            </a:pPr>
            <a:r>
              <a:rPr lang="en-US" sz="1800" b="0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-Sweekrithi Sh</a:t>
            </a:r>
            <a:r>
              <a:rPr lang="en-US" sz="1800" dirty="0">
                <a:solidFill>
                  <a:srgbClr val="0000FF"/>
                </a:solidFill>
              </a:rPr>
              <a:t>etty</a:t>
            </a:r>
            <a:r>
              <a:rPr lang="en-US" sz="1800" b="0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(B00866138)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rgbClr val="0000FF"/>
                </a:solidFill>
              </a:rPr>
              <a:t>                                </a:t>
            </a:r>
            <a:r>
              <a:rPr lang="en-US" sz="1800" b="0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-Mukta </a:t>
            </a:r>
            <a:r>
              <a:rPr lang="en-US" sz="1800" b="0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Parab</a:t>
            </a:r>
            <a:r>
              <a:rPr lang="en-US" sz="1800" b="0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(B00863950)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ED6D9-1655-41F9-A7FB-8505953FC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17924-767C-4603-B1A2-72CF3D53DC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Comparison of results between SVM and Multinomial-NB in graphical form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77DB54-F1AD-4710-A922-3AB208FE7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338" y="2077616"/>
            <a:ext cx="5357324" cy="439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499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2933F-AED5-4BA5-A586-62EC52E73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Results(Final Approach)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53998-677F-46A0-BB8B-6A64E5F5F2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0020" indent="0">
              <a:buNone/>
            </a:pPr>
            <a:r>
              <a:rPr lang="en-IN" dirty="0"/>
              <a:t>2.CNN(Convolutional Neural Network)</a:t>
            </a:r>
          </a:p>
          <a:p>
            <a:pPr marL="160020" indent="0">
              <a:buNone/>
            </a:pPr>
            <a:r>
              <a:rPr lang="en-IN" dirty="0"/>
              <a:t>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300AE5-C8AF-4AEA-B9D2-97C8C68B3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929" y="2041071"/>
            <a:ext cx="5794311" cy="342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665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49886-7547-4112-ADB6-93B49809C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Flow Chart: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B83BB7-9665-49DD-9E21-7AE58E9AF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40" y="975050"/>
            <a:ext cx="5467739" cy="565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773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03CEF-611C-45E8-990E-BE0DDD9C0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Prediction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B2A69-5831-49D5-86D2-B724160E3C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Predicted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EBAA0-5BF0-4080-9B1B-08AF2C3BF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937" y="1786643"/>
            <a:ext cx="6923313" cy="424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735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9FFCC-2B64-49F5-BD22-50413713C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Observations: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574D7-9C47-4D5E-9E52-8C055CB89D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It was observed that CNN is more suitable for the Toxic comment classification dataset.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09061D-1546-49D4-B0DD-E2C206586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2671567"/>
            <a:ext cx="377190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315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D549F-932C-4DA3-9D50-510E4D6B8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Selection: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9BBD9E-CADD-4E8F-A4EE-40214FC72CBC}"/>
              </a:ext>
            </a:extLst>
          </p:cNvPr>
          <p:cNvSpPr txBox="1"/>
          <p:nvPr/>
        </p:nvSpPr>
        <p:spPr>
          <a:xfrm>
            <a:off x="391886" y="1399592"/>
            <a:ext cx="8658808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97180">
              <a:spcBef>
                <a:spcPts val="360"/>
              </a:spcBef>
              <a:buClr>
                <a:schemeClr val="folHlink"/>
              </a:buClr>
              <a:buSzPts val="1080"/>
              <a:buFont typeface="Noto Sans Symbols"/>
              <a:buChar char="•"/>
            </a:pPr>
            <a:r>
              <a:rPr lang="en-IN" sz="2000" b="1" dirty="0">
                <a:solidFill>
                  <a:schemeClr val="dk1"/>
                </a:solidFill>
                <a:latin typeface="Comic Sans MS"/>
                <a:sym typeface="Comic Sans MS"/>
              </a:rPr>
              <a:t>Best Performing Model</a:t>
            </a:r>
            <a:r>
              <a:rPr lang="en-IN" sz="2000" dirty="0">
                <a:solidFill>
                  <a:schemeClr val="dk1"/>
                </a:solidFill>
                <a:latin typeface="Comic Sans MS"/>
                <a:sym typeface="Comic Sans MS"/>
              </a:rPr>
              <a:t>: Embeddings + CNN</a:t>
            </a:r>
          </a:p>
          <a:p>
            <a:pPr marL="457200" indent="-297180">
              <a:spcBef>
                <a:spcPts val="360"/>
              </a:spcBef>
              <a:buClr>
                <a:schemeClr val="folHlink"/>
              </a:buClr>
              <a:buSzPts val="1080"/>
              <a:buFont typeface="Noto Sans Symbols"/>
              <a:buChar char="•"/>
            </a:pPr>
            <a:endParaRPr lang="en-IN" sz="2000" dirty="0">
              <a:solidFill>
                <a:schemeClr val="dk1"/>
              </a:solidFill>
              <a:latin typeface="Comic Sans MS"/>
              <a:sym typeface="Comic Sans MS"/>
            </a:endParaRPr>
          </a:p>
          <a:p>
            <a:pPr marL="457200" indent="-297180">
              <a:spcBef>
                <a:spcPts val="360"/>
              </a:spcBef>
              <a:buClr>
                <a:schemeClr val="folHlink"/>
              </a:buClr>
              <a:buSzPts val="1080"/>
              <a:buFont typeface="Noto Sans Symbols"/>
              <a:buChar char="•"/>
            </a:pPr>
            <a:r>
              <a:rPr lang="en-IN" sz="2000" b="1" dirty="0">
                <a:solidFill>
                  <a:schemeClr val="dk1"/>
                </a:solidFill>
                <a:latin typeface="Comic Sans MS"/>
                <a:sym typeface="Comic Sans MS"/>
              </a:rPr>
              <a:t>Model Selected: </a:t>
            </a:r>
            <a:r>
              <a:rPr lang="en-IN" sz="2000" dirty="0">
                <a:solidFill>
                  <a:schemeClr val="dk1"/>
                </a:solidFill>
                <a:latin typeface="Comic Sans MS"/>
                <a:sym typeface="Comic Sans MS"/>
              </a:rPr>
              <a:t>TF-IDF + SVM </a:t>
            </a:r>
          </a:p>
          <a:p>
            <a:pPr marL="457200" indent="-297180">
              <a:spcBef>
                <a:spcPts val="360"/>
              </a:spcBef>
              <a:buClr>
                <a:schemeClr val="folHlink"/>
              </a:buClr>
              <a:buSzPts val="1080"/>
              <a:buFont typeface="Noto Sans Symbols"/>
              <a:buChar char="•"/>
            </a:pPr>
            <a:endParaRPr lang="en-IN" sz="2000" dirty="0">
              <a:solidFill>
                <a:schemeClr val="dk1"/>
              </a:solidFill>
              <a:latin typeface="Comic Sans MS"/>
              <a:sym typeface="Comic Sans MS"/>
            </a:endParaRPr>
          </a:p>
          <a:p>
            <a:pPr marL="457200" indent="-297180">
              <a:spcBef>
                <a:spcPts val="360"/>
              </a:spcBef>
              <a:buClr>
                <a:schemeClr val="folHlink"/>
              </a:buClr>
              <a:buSzPts val="1080"/>
              <a:buFont typeface="Noto Sans Symbols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Comic Sans MS"/>
              </a:rPr>
              <a:t>Reasons: </a:t>
            </a:r>
          </a:p>
          <a:p>
            <a:pPr marL="160020">
              <a:spcBef>
                <a:spcPts val="360"/>
              </a:spcBef>
              <a:buClr>
                <a:schemeClr val="folHlink"/>
              </a:buClr>
              <a:buSzPts val="1080"/>
            </a:pPr>
            <a:r>
              <a:rPr lang="en-US" sz="2000" b="1" dirty="0">
                <a:solidFill>
                  <a:schemeClr val="dk1"/>
                </a:solidFill>
                <a:latin typeface="Comic Sans MS"/>
              </a:rPr>
              <a:t>  •</a:t>
            </a:r>
            <a:r>
              <a:rPr lang="en-US" sz="2000" dirty="0">
                <a:solidFill>
                  <a:schemeClr val="dk1"/>
                </a:solidFill>
                <a:latin typeface="Comic Sans MS"/>
              </a:rPr>
              <a:t> Less complex model at a cost of &lt; 4.5% </a:t>
            </a:r>
            <a:r>
              <a:rPr lang="en-IN" sz="2000" dirty="0">
                <a:solidFill>
                  <a:schemeClr val="dk1"/>
                </a:solidFill>
                <a:latin typeface="Comic Sans MS"/>
              </a:rPr>
              <a:t>reduction in f1-score</a:t>
            </a:r>
            <a:r>
              <a:rPr lang="en-IN" sz="2000" b="1" dirty="0">
                <a:solidFill>
                  <a:schemeClr val="dk1"/>
                </a:solidFill>
                <a:latin typeface="Comic Sans MS"/>
              </a:rPr>
              <a:t>.</a:t>
            </a:r>
          </a:p>
          <a:p>
            <a:pPr marL="160020">
              <a:spcBef>
                <a:spcPts val="360"/>
              </a:spcBef>
              <a:buClr>
                <a:schemeClr val="folHlink"/>
              </a:buClr>
              <a:buSzPts val="1080"/>
            </a:pPr>
            <a:r>
              <a:rPr lang="en-IN" sz="2000" b="1" dirty="0">
                <a:solidFill>
                  <a:schemeClr val="dk1"/>
                </a:solidFill>
                <a:latin typeface="Comic Sans MS"/>
                <a:sym typeface="Comic Sans MS"/>
              </a:rPr>
              <a:t>  </a:t>
            </a:r>
            <a:r>
              <a:rPr lang="en-IN" sz="2000" b="1" dirty="0">
                <a:solidFill>
                  <a:schemeClr val="dk1"/>
                </a:solidFill>
                <a:latin typeface="Comic Sans MS"/>
              </a:rPr>
              <a:t>• </a:t>
            </a:r>
            <a:r>
              <a:rPr lang="en-IN" sz="2000" dirty="0">
                <a:solidFill>
                  <a:schemeClr val="dk1"/>
                </a:solidFill>
                <a:latin typeface="Comic Sans MS"/>
              </a:rPr>
              <a:t>Simpler features (TF-IDF vs. Embeddings)</a:t>
            </a:r>
          </a:p>
          <a:p>
            <a:pPr marL="160020">
              <a:spcBef>
                <a:spcPts val="360"/>
              </a:spcBef>
              <a:buClr>
                <a:schemeClr val="folHlink"/>
              </a:buClr>
              <a:buSzPts val="1080"/>
            </a:pPr>
            <a:r>
              <a:rPr lang="en-US" sz="2000" dirty="0">
                <a:solidFill>
                  <a:schemeClr val="dk1"/>
                </a:solidFill>
                <a:latin typeface="Comic Sans MS"/>
              </a:rPr>
              <a:t>   </a:t>
            </a:r>
            <a:r>
              <a:rPr lang="en-IN" sz="2000" b="1" dirty="0">
                <a:solidFill>
                  <a:schemeClr val="dk1"/>
                </a:solidFill>
                <a:latin typeface="Comic Sans MS"/>
              </a:rPr>
              <a:t>• </a:t>
            </a:r>
            <a:r>
              <a:rPr lang="en-US" sz="2000" dirty="0">
                <a:solidFill>
                  <a:schemeClr val="dk1"/>
                </a:solidFill>
                <a:latin typeface="Comic Sans MS"/>
              </a:rPr>
              <a:t>Greater interpretability of model’s results as feature</a:t>
            </a:r>
          </a:p>
          <a:p>
            <a:pPr marL="160020">
              <a:spcBef>
                <a:spcPts val="360"/>
              </a:spcBef>
              <a:buClr>
                <a:schemeClr val="folHlink"/>
              </a:buClr>
              <a:buSzPts val="1080"/>
            </a:pPr>
            <a:r>
              <a:rPr lang="en-US" sz="2000" dirty="0">
                <a:solidFill>
                  <a:schemeClr val="dk1"/>
                </a:solidFill>
                <a:latin typeface="Comic Sans MS"/>
                <a:sym typeface="Comic Sans MS"/>
              </a:rPr>
              <a:t>       </a:t>
            </a:r>
            <a:r>
              <a:rPr lang="en-US" sz="2000" dirty="0">
                <a:solidFill>
                  <a:schemeClr val="dk1"/>
                </a:solidFill>
                <a:latin typeface="Comic Sans MS"/>
              </a:rPr>
              <a:t>importance can easily be extracted with SVM unlike NB/CNN</a:t>
            </a:r>
            <a:endParaRPr lang="en-IN" sz="2000" dirty="0">
              <a:solidFill>
                <a:schemeClr val="dk1"/>
              </a:solidFill>
              <a:latin typeface="Comic Sans MS"/>
              <a:sym typeface="Comic Sans MS"/>
            </a:endParaRPr>
          </a:p>
          <a:p>
            <a:pPr marL="160020">
              <a:spcBef>
                <a:spcPts val="360"/>
              </a:spcBef>
              <a:buClr>
                <a:schemeClr val="folHlink"/>
              </a:buClr>
              <a:buSzPts val="1080"/>
            </a:pPr>
            <a:endParaRPr lang="en-IN" sz="2000" dirty="0">
              <a:solidFill>
                <a:schemeClr val="dk1"/>
              </a:solidFill>
              <a:latin typeface="Comic Sans MS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584889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0D462-3F42-4330-871E-AF52A8BE3D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160020" indent="0">
              <a:buNone/>
            </a:pPr>
            <a:r>
              <a:rPr lang="en-IN" dirty="0"/>
              <a:t>                      </a:t>
            </a:r>
          </a:p>
          <a:p>
            <a:pPr marL="160020" indent="0">
              <a:buNone/>
            </a:pPr>
            <a:r>
              <a:rPr lang="en-IN" dirty="0"/>
              <a:t>                          THANK YOU!!</a:t>
            </a:r>
          </a:p>
        </p:txBody>
      </p:sp>
    </p:spTree>
    <p:extLst>
      <p:ext uri="{BB962C8B-B14F-4D97-AF65-F5344CB8AC3E}">
        <p14:creationId xmlns:p14="http://schemas.microsoft.com/office/powerpoint/2010/main" val="3790663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1223962" y="225425"/>
            <a:ext cx="7793037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mic Sans MS"/>
              <a:buNone/>
            </a:pPr>
            <a:r>
              <a:rPr lang="en-US" sz="2800" b="1" i="0" u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Contents</a:t>
            </a:r>
            <a:endParaRPr dirty="0"/>
          </a:p>
        </p:txBody>
      </p:sp>
      <p:sp>
        <p:nvSpPr>
          <p:cNvPr id="103" name="Google Shape;103;p2"/>
          <p:cNvSpPr txBox="1">
            <a:spLocks noGrp="1"/>
          </p:cNvSpPr>
          <p:nvPr>
            <p:ph type="body" idx="1"/>
          </p:nvPr>
        </p:nvSpPr>
        <p:spPr>
          <a:xfrm>
            <a:off x="762000" y="1315616"/>
            <a:ext cx="8077200" cy="508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80"/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00FF"/>
                </a:solidFill>
              </a:rPr>
              <a:t>INTRODUCTION</a:t>
            </a:r>
            <a:r>
              <a:rPr lang="en-US" sz="2000" b="1" dirty="0">
                <a:solidFill>
                  <a:srgbClr val="202122"/>
                </a:solidFill>
              </a:rPr>
              <a:t> </a:t>
            </a:r>
          </a:p>
          <a:p>
            <a:pPr marL="16002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rPr lang="en-US" sz="2000" dirty="0">
                <a:solidFill>
                  <a:srgbClr val="202122"/>
                </a:solidFill>
              </a:rPr>
              <a:t>    -Problem Statement</a:t>
            </a:r>
          </a:p>
          <a:p>
            <a:pPr marL="16002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rPr lang="en-US" sz="2000" dirty="0">
                <a:solidFill>
                  <a:srgbClr val="202122"/>
                </a:solidFill>
              </a:rPr>
              <a:t>    -Dataset </a:t>
            </a:r>
          </a:p>
          <a:p>
            <a:pPr marL="16002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rPr lang="en-US" sz="2000" dirty="0">
                <a:solidFill>
                  <a:srgbClr val="202122"/>
                </a:solidFill>
              </a:rPr>
              <a:t>    -Data Analysis</a:t>
            </a:r>
          </a:p>
          <a:p>
            <a:pPr marL="16002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endParaRPr lang="en-US" sz="2000" dirty="0">
              <a:solidFill>
                <a:srgbClr val="202122"/>
              </a:solidFill>
            </a:endParaRPr>
          </a:p>
          <a:p>
            <a:pPr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00FF"/>
                </a:solidFill>
              </a:rPr>
              <a:t>INTIAL APPROACH</a:t>
            </a:r>
          </a:p>
          <a:p>
            <a:pPr marL="16002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202122"/>
                </a:solidFill>
              </a:rPr>
              <a:t>    -Results</a:t>
            </a:r>
          </a:p>
          <a:p>
            <a:pPr marL="16002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202122"/>
                </a:solidFill>
              </a:rPr>
              <a:t>    -Comparison</a:t>
            </a:r>
          </a:p>
          <a:p>
            <a:pPr marL="160020" indent="0">
              <a:lnSpc>
                <a:spcPct val="115000"/>
              </a:lnSpc>
              <a:spcBef>
                <a:spcPts val="0"/>
              </a:spcBef>
              <a:buNone/>
            </a:pPr>
            <a:endParaRPr lang="en-IN" sz="2000" dirty="0">
              <a:solidFill>
                <a:srgbClr val="202122"/>
              </a:solidFill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00FF"/>
                </a:solidFill>
              </a:rPr>
              <a:t>FINAL APPROACH</a:t>
            </a:r>
          </a:p>
          <a:p>
            <a:pPr marL="16002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FF"/>
                </a:solidFill>
              </a:rPr>
              <a:t>   </a:t>
            </a:r>
            <a:r>
              <a:rPr lang="en-US" sz="2000" dirty="0">
                <a:solidFill>
                  <a:srgbClr val="202122"/>
                </a:solidFill>
              </a:rPr>
              <a:t>-Results</a:t>
            </a:r>
          </a:p>
          <a:p>
            <a:pPr marL="16002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202122"/>
                </a:solidFill>
              </a:rPr>
              <a:t>    -Flow Chart</a:t>
            </a:r>
          </a:p>
          <a:p>
            <a:pPr marL="16002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202122"/>
                </a:solidFill>
              </a:rPr>
              <a:t>    -Conclusion</a:t>
            </a:r>
          </a:p>
          <a:p>
            <a:pPr marL="16002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202122"/>
                </a:solidFill>
              </a:rPr>
              <a:t>    </a:t>
            </a:r>
            <a:endParaRPr sz="2000" dirty="0">
              <a:solidFill>
                <a:srgbClr val="202122"/>
              </a:solidFill>
            </a:endParaRPr>
          </a:p>
          <a:p>
            <a:pPr marL="342900" lvl="0" indent="-243840" algn="l" rtl="0">
              <a:spcBef>
                <a:spcPts val="520"/>
              </a:spcBef>
              <a:spcAft>
                <a:spcPts val="0"/>
              </a:spcAft>
              <a:buSzPts val="1560"/>
              <a:buNone/>
            </a:pPr>
            <a:endParaRPr sz="2600" b="0" i="0" u="none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6b5508128_0_18"/>
          <p:cNvSpPr txBox="1">
            <a:spLocks noGrp="1"/>
          </p:cNvSpPr>
          <p:nvPr>
            <p:ph type="body" idx="1"/>
          </p:nvPr>
        </p:nvSpPr>
        <p:spPr>
          <a:xfrm>
            <a:off x="466531" y="1143000"/>
            <a:ext cx="8372669" cy="5334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00FF"/>
                </a:solidFill>
              </a:rPr>
              <a:t>Background:</a:t>
            </a:r>
            <a:r>
              <a:rPr lang="en-US" sz="2800" dirty="0">
                <a:solidFill>
                  <a:srgbClr val="0000FF"/>
                </a:solidFill>
                <a:sym typeface="Arial"/>
              </a:rPr>
              <a:t> </a:t>
            </a:r>
            <a:endParaRPr lang="en-US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Social media has become an integral platform for expressing individual options and thoughts. However, this has also increased risk of harassment and abuse. 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lang="en-US" sz="2800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rgbClr val="0000FF"/>
                </a:solidFill>
              </a:rPr>
              <a:t>Objective:</a:t>
            </a:r>
            <a:endParaRPr lang="en-US" sz="2800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Build a CNN and SVM classification 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model to detect different types of 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toxicity for each comment. </a:t>
            </a:r>
          </a:p>
        </p:txBody>
      </p:sp>
      <p:sp>
        <p:nvSpPr>
          <p:cNvPr id="111" name="Google Shape;111;gd6b5508128_0_18"/>
          <p:cNvSpPr txBox="1"/>
          <p:nvPr/>
        </p:nvSpPr>
        <p:spPr>
          <a:xfrm>
            <a:off x="1057300" y="285750"/>
            <a:ext cx="4130520" cy="69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Problem Statement</a:t>
            </a:r>
            <a:endParaRPr sz="330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B1560E-41C9-4EBF-9CC9-2A600DC97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350" y="2957804"/>
            <a:ext cx="2609850" cy="31164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14d51363d_0_24"/>
          <p:cNvSpPr txBox="1">
            <a:spLocks noGrp="1"/>
          </p:cNvSpPr>
          <p:nvPr>
            <p:ph type="title"/>
          </p:nvPr>
        </p:nvSpPr>
        <p:spPr>
          <a:xfrm>
            <a:off x="1150937" y="228600"/>
            <a:ext cx="7793100" cy="685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Dataset</a:t>
            </a:r>
            <a:endParaRPr dirty="0"/>
          </a:p>
        </p:txBody>
      </p:sp>
      <p:sp>
        <p:nvSpPr>
          <p:cNvPr id="118" name="Google Shape;118;gd14d51363d_0_24"/>
          <p:cNvSpPr txBox="1">
            <a:spLocks noGrp="1"/>
          </p:cNvSpPr>
          <p:nvPr>
            <p:ph type="body" idx="1"/>
          </p:nvPr>
        </p:nvSpPr>
        <p:spPr>
          <a:xfrm>
            <a:off x="283650" y="1189451"/>
            <a:ext cx="8576700" cy="481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81000" algn="l" rtl="0">
              <a:spcBef>
                <a:spcPts val="36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 dirty="0"/>
              <a:t>Kaggle Competition Dataset: </a:t>
            </a:r>
            <a:r>
              <a:rPr lang="en-US" sz="2200" dirty="0"/>
              <a:t>Comments taken from Wikipedia Talk Pages.</a:t>
            </a:r>
          </a:p>
          <a:p>
            <a:pPr marL="76200" lvl="0" indent="0" algn="l" rtl="0">
              <a:spcBef>
                <a:spcPts val="360"/>
              </a:spcBef>
              <a:spcAft>
                <a:spcPts val="0"/>
              </a:spcAft>
              <a:buSzPts val="2400"/>
              <a:buNone/>
            </a:pPr>
            <a:endParaRPr lang="en-US" sz="2200" dirty="0"/>
          </a:p>
          <a:p>
            <a:pPr marL="457200" lvl="0" indent="-381000" algn="l" rtl="0">
              <a:spcBef>
                <a:spcPts val="360"/>
              </a:spcBef>
              <a:spcAft>
                <a:spcPts val="0"/>
              </a:spcAft>
              <a:buSzPts val="2400"/>
              <a:buChar char="●"/>
            </a:pPr>
            <a:r>
              <a:rPr lang="en-US" sz="2000" b="1" dirty="0"/>
              <a:t>6 Classes of Toxicity </a:t>
            </a:r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 dirty="0"/>
              <a:t>• Toxic </a:t>
            </a:r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 dirty="0"/>
              <a:t>• Severe toxic </a:t>
            </a:r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 dirty="0"/>
              <a:t> • Obscene </a:t>
            </a:r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 dirty="0"/>
              <a:t>• Threat </a:t>
            </a:r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 dirty="0"/>
              <a:t>• Insult </a:t>
            </a:r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 dirty="0"/>
              <a:t>• Identity hate</a:t>
            </a:r>
            <a:endParaRPr sz="2000" dirty="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 dirty="0"/>
          </a:p>
        </p:txBody>
      </p:sp>
      <p:pic>
        <p:nvPicPr>
          <p:cNvPr id="2052" name="Picture 4" descr="Toxic Comment Classification. My journey to building a multi-label… | by  Nupur Baghel | Medium">
            <a:extLst>
              <a:ext uri="{FF2B5EF4-FFF2-40B4-BE49-F238E27FC236}">
                <a16:creationId xmlns:a16="http://schemas.microsoft.com/office/drawing/2014/main" id="{CE5DA7AA-EDA9-4D87-90D3-01E40803C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4273490"/>
            <a:ext cx="3853543" cy="172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46C432-5FDA-475D-9B18-05DFD174B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1" y="2352376"/>
            <a:ext cx="3769566" cy="16460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1462b13dc_1_21"/>
          <p:cNvSpPr txBox="1">
            <a:spLocks noGrp="1"/>
          </p:cNvSpPr>
          <p:nvPr>
            <p:ph type="title"/>
          </p:nvPr>
        </p:nvSpPr>
        <p:spPr>
          <a:xfrm>
            <a:off x="1187450" y="549275"/>
            <a:ext cx="7793100" cy="12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mic Sans MS"/>
              <a:buNone/>
            </a:pPr>
            <a:r>
              <a:rPr lang="en-US" dirty="0">
                <a:ea typeface="Arial"/>
                <a:cs typeface="Arial"/>
              </a:rPr>
              <a:t>Dataset</a:t>
            </a:r>
            <a:br>
              <a:rPr lang="en-US" sz="2800" b="1" i="0" u="none" dirty="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800" b="1" i="0" u="none" dirty="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</a:br>
            <a:endParaRPr dirty="0"/>
          </a:p>
        </p:txBody>
      </p:sp>
      <p:sp>
        <p:nvSpPr>
          <p:cNvPr id="125" name="Google Shape;125;gd1462b13dc_1_21"/>
          <p:cNvSpPr txBox="1">
            <a:spLocks noGrp="1"/>
          </p:cNvSpPr>
          <p:nvPr>
            <p:ph type="body" idx="1"/>
          </p:nvPr>
        </p:nvSpPr>
        <p:spPr>
          <a:xfrm>
            <a:off x="762000" y="1066800"/>
            <a:ext cx="80772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ym typeface="Arial"/>
              </a:rPr>
              <a:t>Sample Records:</a:t>
            </a:r>
            <a:endParaRPr sz="2400" b="1" dirty="0">
              <a:sym typeface="Arial"/>
            </a:endParaRPr>
          </a:p>
          <a:p>
            <a:pPr marL="3429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645A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 b="0" i="0" u="none" dirty="0">
                <a:solidFill>
                  <a:srgbClr val="0645AD"/>
                </a:solidFill>
                <a:latin typeface="Arial"/>
                <a:ea typeface="Arial"/>
                <a:cs typeface="Arial"/>
                <a:sym typeface="Arial"/>
              </a:rPr>
            </a:br>
            <a:endParaRPr sz="2400" b="0" i="0" u="none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251459" algn="l" rtl="0">
              <a:spcBef>
                <a:spcPts val="480"/>
              </a:spcBef>
              <a:spcAft>
                <a:spcPts val="0"/>
              </a:spcAft>
              <a:buSzPts val="1440"/>
              <a:buNone/>
            </a:pPr>
            <a:endParaRPr sz="2400" b="0" i="0" u="none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83C5BE-2DDE-4BFB-A2D6-7840147F2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441" y="1980155"/>
            <a:ext cx="7290318" cy="306977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1462b13dc_0_0"/>
          <p:cNvSpPr txBox="1">
            <a:spLocks noGrp="1"/>
          </p:cNvSpPr>
          <p:nvPr>
            <p:ph type="title"/>
          </p:nvPr>
        </p:nvSpPr>
        <p:spPr>
          <a:xfrm>
            <a:off x="1150937" y="228600"/>
            <a:ext cx="7793100" cy="685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Analysis</a:t>
            </a:r>
            <a:endParaRPr dirty="0"/>
          </a:p>
        </p:txBody>
      </p:sp>
      <p:sp>
        <p:nvSpPr>
          <p:cNvPr id="133" name="Google Shape;133;gd1462b13dc_0_0"/>
          <p:cNvSpPr txBox="1">
            <a:spLocks noGrp="1"/>
          </p:cNvSpPr>
          <p:nvPr>
            <p:ph type="body" idx="1"/>
          </p:nvPr>
        </p:nvSpPr>
        <p:spPr>
          <a:xfrm>
            <a:off x="920341" y="1656184"/>
            <a:ext cx="8023696" cy="44105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3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D7F54A-6D1E-42AD-B6B1-2EF60D015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412" y="2608948"/>
            <a:ext cx="4238625" cy="33253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0BD81F-2F03-4555-ADEC-5776559BD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588" y="2353742"/>
            <a:ext cx="4168001" cy="39683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E3929A-6307-4397-905C-C41B03DE34E4}"/>
              </a:ext>
            </a:extLst>
          </p:cNvPr>
          <p:cNvSpPr txBox="1"/>
          <p:nvPr/>
        </p:nvSpPr>
        <p:spPr>
          <a:xfrm>
            <a:off x="920341" y="1286852"/>
            <a:ext cx="7303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Comic Sans MS"/>
                <a:sym typeface="Comic Sans MS"/>
              </a:rPr>
              <a:t>About 90% of comments Class distribution are clean. </a:t>
            </a:r>
          </a:p>
          <a:p>
            <a:endParaRPr lang="en-US" sz="1800" dirty="0">
              <a:solidFill>
                <a:schemeClr val="dk1"/>
              </a:solidFill>
              <a:latin typeface="Comic Sans MS"/>
              <a:sym typeface="Comic Sans M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Comic Sans MS"/>
                <a:sym typeface="Comic Sans MS"/>
              </a:rPr>
              <a:t>Word clouds for all toxic labels look very similar to each other</a:t>
            </a:r>
            <a:r>
              <a:rPr lang="en-US" dirty="0"/>
              <a:t>. 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9DF5C-5EA4-463E-A019-E661EDEB2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Analysis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6EB729F-4C85-42FD-BDBC-97FCA0CC2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978" y="1130754"/>
            <a:ext cx="6505575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420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1462b13dc_1_6"/>
          <p:cNvSpPr txBox="1">
            <a:spLocks noGrp="1"/>
          </p:cNvSpPr>
          <p:nvPr>
            <p:ph type="title"/>
          </p:nvPr>
        </p:nvSpPr>
        <p:spPr>
          <a:xfrm>
            <a:off x="1187450" y="549275"/>
            <a:ext cx="77931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mic Sans MS"/>
              <a:buNone/>
            </a:pPr>
            <a:r>
              <a:rPr lang="en-US" sz="2800" b="1" i="0" u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Approach</a:t>
            </a:r>
            <a:br>
              <a:rPr lang="en-US" sz="2800" b="1" i="0" u="none" dirty="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</a:br>
            <a:endParaRPr dirty="0"/>
          </a:p>
        </p:txBody>
      </p:sp>
      <p:sp>
        <p:nvSpPr>
          <p:cNvPr id="141" name="Google Shape;141;gd1462b13dc_1_6"/>
          <p:cNvSpPr txBox="1">
            <a:spLocks noGrp="1"/>
          </p:cNvSpPr>
          <p:nvPr>
            <p:ph type="body" idx="1"/>
          </p:nvPr>
        </p:nvSpPr>
        <p:spPr>
          <a:xfrm>
            <a:off x="528625" y="966800"/>
            <a:ext cx="83298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51459" algn="l" rtl="0">
              <a:spcBef>
                <a:spcPts val="480"/>
              </a:spcBef>
              <a:spcAft>
                <a:spcPts val="0"/>
              </a:spcAft>
              <a:buSzPts val="1440"/>
              <a:buNone/>
            </a:pPr>
            <a:endParaRPr sz="1200" b="1" dirty="0">
              <a:solidFill>
                <a:srgbClr val="1155CC"/>
              </a:solidFill>
            </a:endParaRPr>
          </a:p>
          <a:p>
            <a:pPr marL="342900" lvl="0" indent="-251459" algn="l" rtl="0">
              <a:spcBef>
                <a:spcPts val="480"/>
              </a:spcBef>
              <a:spcAft>
                <a:spcPts val="0"/>
              </a:spcAft>
              <a:buSzPts val="1440"/>
              <a:buNone/>
            </a:pPr>
            <a:endParaRPr sz="1200" b="1" dirty="0">
              <a:solidFill>
                <a:srgbClr val="1155CC"/>
              </a:solidFill>
            </a:endParaRPr>
          </a:p>
          <a:p>
            <a:pPr marL="342900" lvl="0" indent="-251459" algn="l" rtl="0">
              <a:spcBef>
                <a:spcPts val="480"/>
              </a:spcBef>
              <a:spcAft>
                <a:spcPts val="0"/>
              </a:spcAft>
              <a:buSzPts val="1440"/>
              <a:buNone/>
            </a:pPr>
            <a:endParaRPr sz="1200" b="1" dirty="0">
              <a:solidFill>
                <a:srgbClr val="1155CC"/>
              </a:solidFill>
            </a:endParaRPr>
          </a:p>
          <a:p>
            <a:pPr marL="342900" lvl="0" indent="-251459" algn="l" rtl="0">
              <a:spcBef>
                <a:spcPts val="480"/>
              </a:spcBef>
              <a:spcAft>
                <a:spcPts val="0"/>
              </a:spcAft>
              <a:buSzPts val="1440"/>
              <a:buNone/>
            </a:pPr>
            <a:endParaRPr sz="1200" b="1" dirty="0">
              <a:solidFill>
                <a:srgbClr val="1155CC"/>
              </a:solidFill>
            </a:endParaRPr>
          </a:p>
          <a:p>
            <a:pPr marL="342900" lvl="0" indent="-251459" algn="l" rtl="0">
              <a:spcBef>
                <a:spcPts val="480"/>
              </a:spcBef>
              <a:spcAft>
                <a:spcPts val="0"/>
              </a:spcAft>
              <a:buSzPts val="1440"/>
              <a:buNone/>
            </a:pPr>
            <a:endParaRPr sz="1200" b="1" dirty="0">
              <a:solidFill>
                <a:srgbClr val="1155CC"/>
              </a:solidFill>
            </a:endParaRPr>
          </a:p>
          <a:p>
            <a:pPr marL="342900" lvl="0" indent="-251459" algn="l" rtl="0">
              <a:spcBef>
                <a:spcPts val="480"/>
              </a:spcBef>
              <a:spcAft>
                <a:spcPts val="0"/>
              </a:spcAft>
              <a:buSzPts val="1440"/>
              <a:buNone/>
            </a:pPr>
            <a:endParaRPr sz="1200" b="1" dirty="0">
              <a:solidFill>
                <a:srgbClr val="1155CC"/>
              </a:solidFill>
            </a:endParaRPr>
          </a:p>
          <a:p>
            <a:pPr marL="342900" lvl="0" indent="-251459" algn="l" rtl="0">
              <a:spcBef>
                <a:spcPts val="480"/>
              </a:spcBef>
              <a:spcAft>
                <a:spcPts val="0"/>
              </a:spcAft>
              <a:buSzPts val="1440"/>
              <a:buNone/>
            </a:pPr>
            <a:endParaRPr sz="1200" b="1" dirty="0">
              <a:solidFill>
                <a:srgbClr val="1155CC"/>
              </a:solidFill>
            </a:endParaRPr>
          </a:p>
          <a:p>
            <a:pPr marL="342900" lvl="0" indent="-251459" algn="l" rtl="0">
              <a:spcBef>
                <a:spcPts val="480"/>
              </a:spcBef>
              <a:spcAft>
                <a:spcPts val="0"/>
              </a:spcAft>
              <a:buSzPts val="1440"/>
              <a:buNone/>
            </a:pPr>
            <a:endParaRPr sz="2400" dirty="0"/>
          </a:p>
          <a:p>
            <a:pPr marL="342900" lvl="0" indent="-251459" algn="l" rtl="0">
              <a:spcBef>
                <a:spcPts val="480"/>
              </a:spcBef>
              <a:spcAft>
                <a:spcPts val="0"/>
              </a:spcAft>
              <a:buSzPts val="1440"/>
              <a:buNone/>
            </a:pPr>
            <a:endParaRPr sz="2400" dirty="0"/>
          </a:p>
          <a:p>
            <a:pPr marL="342900" lvl="0" indent="-251459" algn="l" rtl="0">
              <a:spcBef>
                <a:spcPts val="480"/>
              </a:spcBef>
              <a:spcAft>
                <a:spcPts val="0"/>
              </a:spcAft>
              <a:buSzPts val="1440"/>
              <a:buNone/>
            </a:pPr>
            <a:endParaRPr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7477EB-E928-4664-AFB6-C02277E31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2" y="1045028"/>
            <a:ext cx="7572375" cy="499187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1462b13dc_0_6"/>
          <p:cNvSpPr txBox="1">
            <a:spLocks noGrp="1"/>
          </p:cNvSpPr>
          <p:nvPr>
            <p:ph type="title"/>
          </p:nvPr>
        </p:nvSpPr>
        <p:spPr>
          <a:xfrm>
            <a:off x="1150937" y="228600"/>
            <a:ext cx="7793100" cy="685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Results (Initial Approach) </a:t>
            </a:r>
            <a:endParaRPr dirty="0"/>
          </a:p>
        </p:txBody>
      </p:sp>
      <p:sp>
        <p:nvSpPr>
          <p:cNvPr id="149" name="Google Shape;149;gd1462b13dc_0_6"/>
          <p:cNvSpPr txBox="1">
            <a:spLocks noGrp="1"/>
          </p:cNvSpPr>
          <p:nvPr>
            <p:ph type="body" idx="1"/>
          </p:nvPr>
        </p:nvSpPr>
        <p:spPr>
          <a:xfrm>
            <a:off x="762000" y="1143000"/>
            <a:ext cx="8077200" cy="5334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IN" dirty="0"/>
              <a:t>1.TF-IDF+SVM/</a:t>
            </a:r>
            <a:r>
              <a:rPr lang="en-IN" dirty="0" err="1"/>
              <a:t>MultinomialNB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1DA23A-27C6-4633-8731-DFFF4448F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069" y="2137298"/>
            <a:ext cx="6643396" cy="35777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3729</TotalTime>
  <Words>311</Words>
  <Application>Microsoft Office PowerPoint</Application>
  <PresentationFormat>On-screen Show (4:3)</PresentationFormat>
  <Paragraphs>94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Comic Sans MS</vt:lpstr>
      <vt:lpstr>Courier New</vt:lpstr>
      <vt:lpstr>Noto Sans Symbols</vt:lpstr>
      <vt:lpstr>Times New Roman</vt:lpstr>
      <vt:lpstr>Wingdings</vt:lpstr>
      <vt:lpstr>1_Blends</vt:lpstr>
      <vt:lpstr>Blends</vt:lpstr>
      <vt:lpstr>CS436:Introduction to Machine Learning</vt:lpstr>
      <vt:lpstr>Contents</vt:lpstr>
      <vt:lpstr>PowerPoint Presentation</vt:lpstr>
      <vt:lpstr>Dataset</vt:lpstr>
      <vt:lpstr>Dataset  </vt:lpstr>
      <vt:lpstr>Data Analysis</vt:lpstr>
      <vt:lpstr>Data Analysis</vt:lpstr>
      <vt:lpstr>Approach </vt:lpstr>
      <vt:lpstr>Results (Initial Approach) </vt:lpstr>
      <vt:lpstr>Comparison</vt:lpstr>
      <vt:lpstr>Results(Final Approach)</vt:lpstr>
      <vt:lpstr>Flow Chart:</vt:lpstr>
      <vt:lpstr>Prediction</vt:lpstr>
      <vt:lpstr>Observations:</vt:lpstr>
      <vt:lpstr>Model Selection: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CS436:Introduction to Machine Learning</dc:title>
  <dc:creator>Ping</dc:creator>
  <cp:lastModifiedBy>Sweekrithi Shetty</cp:lastModifiedBy>
  <cp:revision>29</cp:revision>
  <dcterms:created xsi:type="dcterms:W3CDTF">2013-09-17T23:40:53Z</dcterms:created>
  <dcterms:modified xsi:type="dcterms:W3CDTF">2021-05-24T03:53:26Z</dcterms:modified>
</cp:coreProperties>
</file>