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2"/>
  </p:sldMasterIdLst>
  <p:notesMasterIdLst>
    <p:notesMasterId r:id="rId13"/>
  </p:notesMasterIdLst>
  <p:handoutMasterIdLst>
    <p:handoutMasterId r:id="rId14"/>
  </p:handoutMasterIdLst>
  <p:sldIdLst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DBF3B-A100-4C49-B4B3-F9B937CBC276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Templates" id="{AB911B88-0294-BC43-B8F6-CF7832E35B3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E812CAD-29B2-4F90-8255-8B0803FFE07C}" styleName="Qumu Table Style 1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 w="12700" cap="flat" cmpd="sng" algn="ctr">
              <a:solidFill>
                <a:schemeClr val="lt2"/>
              </a:solidFill>
              <a:prstDash val="solid"/>
            </a:ln>
          </a:left>
          <a:right>
            <a:ln w="12700" cap="flat" cmpd="sng" algn="ctr">
              <a:solidFill>
                <a:schemeClr val="lt2"/>
              </a:solidFill>
              <a:prstDash val="solid"/>
            </a:ln>
          </a:right>
          <a:top>
            <a:ln w="12700" cap="flat" cmpd="sng" algn="ctr">
              <a:solidFill>
                <a:schemeClr val="lt2"/>
              </a:solidFill>
              <a:prstDash val="solid"/>
            </a:ln>
          </a:top>
          <a:bottom>
            <a:ln w="12700" cap="flat" cmpd="sng" algn="ctr">
              <a:solidFill>
                <a:schemeClr val="lt2"/>
              </a:solidFill>
              <a:prstDash val="solid"/>
            </a:ln>
          </a:bottom>
          <a:insideH>
            <a:ln w="12700" cap="flat" cmpd="sng" algn="ctr">
              <a:solidFill>
                <a:schemeClr val="lt2"/>
              </a:solidFill>
              <a:prstDash val="solid"/>
            </a:ln>
          </a:insideH>
          <a:insideV>
            <a:ln w="12700" cap="flat" cmpd="sng" algn="ctr">
              <a:solidFill>
                <a:schemeClr val="lt2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firstRow>
      <a:tcTxStyle b="off" i="off">
        <a:fontRef idx="minor"/>
        <a:schemeClr val="tx1"/>
      </a:tcTxStyle>
      <a:tcStyle>
        <a:tcBdr/>
        <a:fill>
          <a:solidFill>
            <a:schemeClr val="lt2"/>
          </a:solidFill>
        </a:fill>
      </a:tcStyle>
    </a:firstRow>
  </a:tblStyle>
  <a:tblStyle styleId="{5780202E-A9E8-46AE-8407-D409DB9B8F4D}" styleName="Qumu Table Style 2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 w="8467" cap="flat" cmpd="sng" algn="ctr">
              <a:solidFill>
                <a:schemeClr val="accent1"/>
              </a:solidFill>
              <a:prstDash val="solid"/>
            </a:ln>
          </a:left>
          <a:right>
            <a:ln w="8467" cap="flat" cmpd="sng" algn="ctr">
              <a:solidFill>
                <a:schemeClr val="accent1"/>
              </a:solidFill>
              <a:prstDash val="solid"/>
            </a:ln>
          </a:right>
          <a:top>
            <a:ln w="8467" cap="flat" cmpd="sng" algn="ctr">
              <a:solidFill>
                <a:schemeClr val="accent1"/>
              </a:solidFill>
              <a:prstDash val="solid"/>
            </a:ln>
          </a:top>
          <a:bottom>
            <a:ln w="8467" cap="flat" cmpd="sng" algn="ctr">
              <a:solidFill>
                <a:schemeClr val="accent1"/>
              </a:solidFill>
              <a:prstDash val="solid"/>
            </a:ln>
          </a:bottom>
          <a:insideH>
            <a:ln w="8467" cap="flat" cmpd="sng" algn="ctr">
              <a:solidFill>
                <a:schemeClr val="accent1"/>
              </a:solidFill>
              <a:prstDash val="solid"/>
            </a:ln>
          </a:insideH>
          <a:insideV>
            <a:ln w="8467" cap="flat" cmpd="sng" algn="ctr">
              <a:solidFill>
                <a:schemeClr val="accen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firstRow>
      <a:tcTxStyle b="off" i="off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5" autoAdjust="0"/>
    <p:restoredTop sz="80087" autoAdjust="0"/>
  </p:normalViewPr>
  <p:slideViewPr>
    <p:cSldViewPr>
      <p:cViewPr varScale="1">
        <p:scale>
          <a:sx n="158" d="100"/>
          <a:sy n="158" d="100"/>
        </p:scale>
        <p:origin x="192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5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78D6-38B3-431D-8700-B81A6E19A291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78035-92C9-459C-9A0D-5E668CB0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7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F90ED-4425-42B8-9BCE-5A81687CDF1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AD12A-A9DB-4806-BD0A-6D506FA2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78601" y="867318"/>
            <a:ext cx="8560601" cy="3760439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4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78601" y="867318"/>
            <a:ext cx="4217201" cy="3760439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648202" y="867318"/>
            <a:ext cx="4222911" cy="3760439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1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9463" y="1"/>
            <a:ext cx="8582778" cy="2587185"/>
          </a:xfrm>
        </p:spPr>
        <p:txBody>
          <a:bodyPr bIns="46800" anchor="b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463" y="2587186"/>
            <a:ext cx="8582778" cy="20462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pic>
        <p:nvPicPr>
          <p:cNvPr id="5" name="Picture 4" descr="Qumu_logo4C RGB 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35" y="253664"/>
            <a:ext cx="2532888" cy="6156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2"/>
          <p:cNvSpPr txBox="1">
            <a:spLocks noChangeArrowheads="1"/>
          </p:cNvSpPr>
          <p:nvPr userDrawn="1"/>
        </p:nvSpPr>
        <p:spPr bwMode="auto">
          <a:xfrm>
            <a:off x="7832644" y="4725392"/>
            <a:ext cx="1028734" cy="20595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Confidential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1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mu_logo-tag4C_30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" r="3978" b="-4620"/>
          <a:stretch/>
        </p:blipFill>
        <p:spPr bwMode="auto">
          <a:xfrm>
            <a:off x="2498095" y="1905461"/>
            <a:ext cx="4147810" cy="134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5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278601" y="214550"/>
            <a:ext cx="6918325" cy="45220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7772400" y="4705350"/>
            <a:ext cx="1088978" cy="22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000" dirty="0">
                <a:solidFill>
                  <a:srgbClr val="000000"/>
                </a:solidFill>
              </a:rPr>
              <a:t>Confidential |</a:t>
            </a:r>
            <a:r>
              <a:rPr lang="en-US" sz="1000" baseline="0" dirty="0">
                <a:solidFill>
                  <a:srgbClr val="000000"/>
                </a:solidFill>
              </a:rPr>
              <a:t> </a:t>
            </a:r>
            <a:fld id="{6A56F749-91CC-1047-B55F-4A261E711126}" type="slidenum">
              <a:rPr lang="en-US" sz="1000" smtClean="0">
                <a:solidFill>
                  <a:srgbClr val="000000"/>
                </a:solidFill>
              </a:r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8" name="Picture 17" descr="logo-png-0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3" t="-6979" r="-1437" b="-6988"/>
          <a:stretch/>
        </p:blipFill>
        <p:spPr>
          <a:xfrm>
            <a:off x="7423896" y="277441"/>
            <a:ext cx="1437482" cy="339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616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3" r:id="rId4"/>
    <p:sldLayoutId id="2147483962" r:id="rId5"/>
  </p:sldLayoutIdLst>
  <p:txStyles>
    <p:titleStyle>
      <a:lvl1pPr marL="0" algn="l" defTabSz="914400" rtl="0" eaLnBrk="1" latinLnBrk="0" hangingPunct="1">
        <a:buNone/>
        <a:defRPr sz="2400" b="0" i="0" u="none" kern="1200" cap="none" baseline="0">
          <a:solidFill>
            <a:schemeClr val="tx1"/>
          </a:solidFill>
          <a:uFill>
            <a:solidFill>
              <a:schemeClr val="tx1"/>
            </a:solidFill>
          </a:u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buClr>
          <a:schemeClr val="tx1"/>
        </a:buClr>
        <a:buSzPct val="100000"/>
        <a:buFont typeface="Arial"/>
        <a:buChar char="•"/>
        <a:defRPr sz="3200" b="0" i="0" u="none" kern="1200" cap="none">
          <a:solidFill>
            <a:schemeClr val="tx1"/>
          </a:solidFill>
          <a:uFill>
            <a:solidFill>
              <a:schemeClr val="tx1"/>
            </a:solidFill>
          </a:uFill>
          <a:latin typeface="+mn-lt"/>
          <a:ea typeface="+mn-ea"/>
          <a:cs typeface="+mn-cs"/>
        </a:defRPr>
      </a:lvl1pPr>
      <a:lvl2pPr marL="910771" indent="-457200" algn="l" defTabSz="914400" rtl="0" eaLnBrk="1" latinLnBrk="0" hangingPunct="1">
        <a:buClr>
          <a:schemeClr val="tx1"/>
        </a:buClr>
        <a:buSzPct val="100000"/>
        <a:buFont typeface="Arial"/>
        <a:buChar char="•"/>
        <a:defRPr sz="2800" b="0" i="0" u="none" kern="1200" cap="none">
          <a:solidFill>
            <a:schemeClr val="tx1"/>
          </a:solidFill>
          <a:uFill>
            <a:solidFill>
              <a:schemeClr val="tx1"/>
            </a:solidFill>
          </a:uFill>
          <a:latin typeface="+mn-lt"/>
          <a:ea typeface="+mn-ea"/>
          <a:cs typeface="+mn-cs"/>
        </a:defRPr>
      </a:lvl2pPr>
      <a:lvl3pPr marL="1250043" indent="-342900" algn="l" defTabSz="914400" rtl="0" eaLnBrk="1" latinLnBrk="0" hangingPunct="1">
        <a:buClr>
          <a:schemeClr val="tx1"/>
        </a:buClr>
        <a:buSzPct val="102000"/>
        <a:buFont typeface="Arial"/>
        <a:buChar char="•"/>
        <a:defRPr sz="2000" b="0" i="0" u="none" kern="1200" cap="none">
          <a:solidFill>
            <a:schemeClr val="tx1"/>
          </a:solidFill>
          <a:uFill>
            <a:solidFill>
              <a:schemeClr val="tx1"/>
            </a:solidFill>
          </a:uFill>
          <a:latin typeface="+mn-lt"/>
          <a:ea typeface="+mn-ea"/>
          <a:cs typeface="+mn-cs"/>
        </a:defRPr>
      </a:lvl3pPr>
      <a:lvl4pPr marL="1703615" indent="-342900" algn="l" defTabSz="914400" rtl="0" eaLnBrk="1" latinLnBrk="0" hangingPunct="1">
        <a:buClr>
          <a:schemeClr val="tx1"/>
        </a:buClr>
        <a:buSzPct val="100000"/>
        <a:buFont typeface="Arial"/>
        <a:buChar char="•"/>
        <a:defRPr sz="2000" b="0" i="0" u="none" kern="1200" cap="none">
          <a:solidFill>
            <a:schemeClr val="tx1"/>
          </a:solidFill>
          <a:uFill>
            <a:solidFill>
              <a:schemeClr val="tx1"/>
            </a:solidFill>
          </a:uFill>
          <a:latin typeface="+mn-lt"/>
          <a:ea typeface="+mn-ea"/>
          <a:cs typeface="+mn-cs"/>
        </a:defRPr>
      </a:lvl4pPr>
      <a:lvl5pPr marL="2157186" indent="-342900" algn="l" defTabSz="914400" rtl="0" eaLnBrk="1" latinLnBrk="0" hangingPunct="1">
        <a:buClr>
          <a:schemeClr val="tx1"/>
        </a:buClr>
        <a:buSzPct val="100000"/>
        <a:buFont typeface="Arial"/>
        <a:buChar char="•"/>
        <a:defRPr sz="2000" b="0" i="0" u="none" kern="1200" cap="none">
          <a:solidFill>
            <a:schemeClr val="tx1"/>
          </a:solidFill>
          <a:uFill>
            <a:solidFill>
              <a:schemeClr val="tx1"/>
            </a:solidFill>
          </a:uFill>
          <a:latin typeface="+mn-lt"/>
          <a:ea typeface="+mn-ea"/>
          <a:cs typeface="+mn-cs"/>
        </a:defRPr>
      </a:lvl5pPr>
      <a:lvl6pPr marL="2496429" indent="-228571" algn="l" defTabSz="914400" rtl="0" eaLnBrk="1" latinLnBrk="0" hangingPunct="1">
        <a:buClr>
          <a:schemeClr val="tx1"/>
        </a:buClr>
        <a:buSzPct val="100000"/>
        <a:buFont typeface="Arial" pitchFamily="34" charset="0"/>
        <a:buChar char="•"/>
        <a:defRPr sz="2000" b="0" i="0" u="none" kern="1200" cap="none">
          <a:solidFill>
            <a:schemeClr val="tx1"/>
          </a:solidFill>
          <a:uFill>
            <a:solidFill>
              <a:schemeClr val="tx1"/>
            </a:solidFill>
          </a:u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Slide 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1942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Slide 10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04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Slide 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3305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Slide 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0311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Slide </a:t>
            </a:r>
            <a:r>
              <a:rPr lang="en-US" sz="9600" dirty="0" smtClean="0"/>
              <a:t>4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344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Slide 5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425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smtClean="0"/>
              <a:t>Slide 6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573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1" y="209550"/>
            <a:ext cx="6918325" cy="452201"/>
          </a:xfrm>
        </p:spPr>
        <p:txBody>
          <a:bodyPr/>
          <a:lstStyle/>
          <a:p>
            <a:r>
              <a:rPr lang="en-US" dirty="0" smtClean="0"/>
              <a:t>Automation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Slide 7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270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Slide 8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4418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Slide 9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94124488"/>
      </p:ext>
    </p:extLst>
  </p:cSld>
  <p:clrMapOvr>
    <a:masterClrMapping/>
  </p:clrMapOvr>
</p:sld>
</file>

<file path=ppt/theme/theme1.xml><?xml version="1.0" encoding="utf-8"?>
<a:theme xmlns:a="http://schemas.openxmlformats.org/drawingml/2006/main" name="Qumu Template  - Internal">
  <a:themeElements>
    <a:clrScheme name="Qumu Colors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CC3333"/>
      </a:accent1>
      <a:accent2>
        <a:srgbClr val="E05135"/>
      </a:accent2>
      <a:accent3>
        <a:srgbClr val="FA7337"/>
      </a:accent3>
      <a:accent4>
        <a:srgbClr val="FF9F34"/>
      </a:accent4>
      <a:accent5>
        <a:srgbClr val="FFB82E"/>
      </a:accent5>
      <a:accent6>
        <a:srgbClr val="FFD128"/>
      </a:accent6>
      <a:hlink>
        <a:srgbClr val="CC3333"/>
      </a:hlink>
      <a:folHlink>
        <a:srgbClr val="CC3333"/>
      </a:folHlink>
    </a:clrScheme>
    <a:fontScheme name="Content slides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ent slide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  <a:scene3d>
            <a:camera prst="orthographicFront" fov="0">
              <a:rot lat="0" lon="0" rev="0"/>
            </a:camera>
            <a:lightRig rig="flat" dir="tl"/>
          </a:scene3d>
          <a:sp3d prstMaterial="flat">
            <a:bevelT w="0" h="0"/>
          </a:sp3d>
        </a:effectStyle>
        <a:effectStyle>
          <a:effectLst/>
          <a:scene3d>
            <a:camera prst="orthographicFront" fov="0">
              <a:rot lat="0" lon="0" rev="0"/>
            </a:camera>
            <a:lightRig rig="flat" dir="tl"/>
          </a:scene3d>
          <a:sp3d prstMaterial="flat">
            <a:bevelT w="0" h="0"/>
          </a:sp3d>
        </a:effectStyle>
        <a:effectStyle>
          <a:effectLst/>
          <a:scene3d>
            <a:camera prst="orthographicFront" fov="0">
              <a:rot lat="0" lon="0" rev="0"/>
            </a:camera>
            <a:lightRig rig="flat" dir="tl"/>
          </a:scene3d>
          <a:sp3d prstMaterial="flat"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non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Props1.xml><?xml version="1.0" encoding="utf-8"?>
<ds:datastoreItem xmlns:ds="http://schemas.openxmlformats.org/officeDocument/2006/customXml" ds:itemID="{F62CDD70-194E-4DC7-BAB0-69F82641E309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Qumu Template  - Internal</Template>
  <TotalTime>1954</TotalTime>
  <Words>40</Words>
  <Application>Microsoft Macintosh PowerPoint</Application>
  <PresentationFormat>On-screen Show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ＭＳ Ｐゴシック</vt:lpstr>
      <vt:lpstr>Qumu Template  - Internal</vt:lpstr>
      <vt:lpstr>Automation 1</vt:lpstr>
      <vt:lpstr>Automation 2</vt:lpstr>
      <vt:lpstr>Automation 3</vt:lpstr>
      <vt:lpstr>Automation 4</vt:lpstr>
      <vt:lpstr>Automation 5</vt:lpstr>
      <vt:lpstr>Automation 6</vt:lpstr>
      <vt:lpstr>Automation 7</vt:lpstr>
      <vt:lpstr>Automation 8</vt:lpstr>
      <vt:lpstr>Automation 9</vt:lpstr>
      <vt:lpstr>Automation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Tests Automation</dc:title>
  <dc:creator>Zohar Lorberbaum</dc:creator>
  <cp:lastModifiedBy>Zohar Lorberbaum</cp:lastModifiedBy>
  <cp:revision>23</cp:revision>
  <dcterms:created xsi:type="dcterms:W3CDTF">2016-01-27T22:35:38Z</dcterms:created>
  <dcterms:modified xsi:type="dcterms:W3CDTF">2016-02-22T06:14:42Z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{F62CDD70-194E-4DC7-BAB0-69F82641E309}</vt:lpwstr>
  </property>
</Properties>
</file>