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029f4e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029f4e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029f4e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029f4e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029f4e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029f4e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029f4e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029f4e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3029f4e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3029f4e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029f4e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029f4e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DOI Creation And Citation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(Team NanChan)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existing landscape of academic research, the absence of a consolidated platform for dataset uploads, DOI creation, and research paper submissions poses a significant challenge.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need for a unified portal becomes evident as researchers navigate multiple platforms, hindering seamless collaboration and standardization.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project aims to address this challenge by providing a centralized space where researchers can efficiently upload datasets, generate DOIs, and submit research papers—all within a unified and user-friendly environment. This initiative seeks to streamline academic processes, enhance collaboration, and simplify the management of crucial components in research endeavors.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"DOI Creation and Citation" system is a robust platform designed to facilitate the seamless management of datasets, licenses, and citations within the realm of research papers.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Offering a suite of functionalities, the system ensures efficient DOI generation, customizable templates for data and license use agreements, citation tracking, and more.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primary objective is to provide researchers with an intuitive and standardized platform for managing and referencing datasets in research papers.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725"/>
            <a:ext cx="6459324" cy="24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150" y="1235350"/>
            <a:ext cx="1576003" cy="15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4651" y="2857126"/>
            <a:ext cx="1225098" cy="122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85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Authenticated entry into the portal.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Can add datasets into the portal. A unique DOI is generated for every dataset to track its citation.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Can choose a license for the dataset from the available options or create a custom template.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Privileged admin role that accepts or denies the custom template to be added into the portal for future purposes.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Citations for datasets generated in Vancouver, BibTeX, and American and are copied to clipboard for faster citation.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Can add research papers into the portal. Adobe Extract PDF API is used to extract text from pdf uploads.</a:t>
            </a:r>
            <a:endParaRPr sz="2702">
              <a:solidFill>
                <a:schemeClr val="dk1"/>
              </a:solidFill>
            </a:endParaRPr>
          </a:p>
          <a:p>
            <a:pPr indent="-298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100"/>
              <a:buChar char="●"/>
            </a:pPr>
            <a:r>
              <a:rPr lang="en-GB" sz="2702">
                <a:solidFill>
                  <a:schemeClr val="dk1"/>
                </a:solidFill>
              </a:rPr>
              <a:t>Can download the datasets and view the research papers on the portal. Each license for the dataset shows more information about the license terms.</a:t>
            </a:r>
            <a:endParaRPr sz="27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Adobe Extract Pdf API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5200" r="3408" t="0"/>
          <a:stretch/>
        </p:blipFill>
        <p:spPr>
          <a:xfrm>
            <a:off x="361200" y="1729475"/>
            <a:ext cx="8421601" cy="23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Schema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88" y="1152475"/>
            <a:ext cx="7267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