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5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93" r:id="rId7"/>
    <p:sldId id="294" r:id="rId8"/>
    <p:sldId id="289" r:id="rId9"/>
    <p:sldId id="290" r:id="rId10"/>
    <p:sldId id="291" r:id="rId11"/>
    <p:sldId id="292" r:id="rId12"/>
    <p:sldId id="295" r:id="rId13"/>
  </p:sldIdLst>
  <p:sldSz cx="9144000" cy="6858000" type="screen4x3"/>
  <p:notesSz cx="6997700" cy="9283700"/>
  <p:custShowLst>
    <p:custShow name="Custom Show 1" id="0">
      <p:sldLst>
        <p:sld r:id="rId9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38148-982E-4E21-8E6A-55D20E512882}" v="30" dt="2021-06-10T07:05:05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62" y="66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Nour Nabi" userId="S::nournoby@vu.edu.bd::e8f4ebcf-afe7-49cc-a646-31e6341cf99b" providerId="AD" clId="Web-{71E38148-982E-4E21-8E6A-55D20E512882}"/>
    <pc:docChg chg="modSld">
      <pc:chgData name="Md. Nour Nabi" userId="S::nournoby@vu.edu.bd::e8f4ebcf-afe7-49cc-a646-31e6341cf99b" providerId="AD" clId="Web-{71E38148-982E-4E21-8E6A-55D20E512882}" dt="2021-06-10T07:05:05.895" v="27" actId="20577"/>
      <pc:docMkLst>
        <pc:docMk/>
      </pc:docMkLst>
      <pc:sldChg chg="modSp">
        <pc:chgData name="Md. Nour Nabi" userId="S::nournoby@vu.edu.bd::e8f4ebcf-afe7-49cc-a646-31e6341cf99b" providerId="AD" clId="Web-{71E38148-982E-4E21-8E6A-55D20E512882}" dt="2021-06-10T07:05:05.895" v="27" actId="20577"/>
        <pc:sldMkLst>
          <pc:docMk/>
          <pc:sldMk cId="0" sldId="293"/>
        </pc:sldMkLst>
        <pc:spChg chg="mod">
          <ac:chgData name="Md. Nour Nabi" userId="S::nournoby@vu.edu.bd::e8f4ebcf-afe7-49cc-a646-31e6341cf99b" providerId="AD" clId="Web-{71E38148-982E-4E21-8E6A-55D20E512882}" dt="2021-06-10T07:05:05.895" v="27" actId="20577"/>
          <ac:spMkLst>
            <pc:docMk/>
            <pc:sldMk cId="0" sldId="293"/>
            <ac:spMk id="3" creationId="{00000000-0000-0000-0000-000000000000}"/>
          </ac:spMkLst>
        </pc:spChg>
        <pc:picChg chg="mod">
          <ac:chgData name="Md. Nour Nabi" userId="S::nournoby@vu.edu.bd::e8f4ebcf-afe7-49cc-a646-31e6341cf99b" providerId="AD" clId="Web-{71E38148-982E-4E21-8E6A-55D20E512882}" dt="2021-06-10T06:59:32.299" v="15" actId="14100"/>
          <ac:picMkLst>
            <pc:docMk/>
            <pc:sldMk cId="0" sldId="293"/>
            <ac:picMk id="19460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CDED9DFC-B759-44E2-8251-0C279F154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69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E0F2B642-E314-4EAC-A947-4B152F5562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90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31BF14-09BD-4373-B6F0-6A355EF078D0}" type="slidenum">
              <a:rPr lang="en-US" sz="1200" smtClean="0"/>
              <a:pPr/>
              <a:t>1</a:t>
            </a:fld>
            <a:endParaRPr lang="en-US" sz="12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2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A78A90D-3850-445D-9CD6-AC8CFF078762}" type="slidenum">
              <a:rPr lang="en-US" sz="1200" smtClean="0"/>
              <a:pPr/>
              <a:t>2</a:t>
            </a:fld>
            <a:endParaRPr 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07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A8FDB-3350-44AB-80E2-F6E6DC059DA5}" type="datetimeFigureOut">
              <a:rPr lang="en-US"/>
              <a:pPr>
                <a:defRPr/>
              </a:pPr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39234-03D7-446E-8EFC-974FEF520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A6400-90A5-47CC-AD83-88269FBA3CD1}" type="datetimeFigureOut">
              <a:rPr lang="en-US"/>
              <a:pPr>
                <a:defRPr/>
              </a:pPr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EF391-3100-4F82-A823-73F6E5277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C16F2-B245-4334-93AD-CF090FCA7EE2}" type="datetimeFigureOut">
              <a:rPr lang="en-US"/>
              <a:pPr>
                <a:defRPr/>
              </a:pPr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5D495-A3E4-4674-9C9E-9038F0C3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6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F3CFF-7C97-4D71-874E-A3D73683ADA4}" type="datetimeFigureOut">
              <a:rPr lang="en-US"/>
              <a:pPr>
                <a:defRPr/>
              </a:pPr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A082B-DF66-4F1F-83DE-D29FBFE28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1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6B892-FA50-4556-A249-562289DF7038}" type="datetimeFigureOut">
              <a:rPr lang="en-US"/>
              <a:pPr>
                <a:defRPr/>
              </a:pPr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3DBE7-A0FC-47E8-B020-14FB78C96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0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681BE-28FC-40AE-87BB-34FAFE2FD6AF}" type="datetimeFigureOut">
              <a:rPr lang="en-US"/>
              <a:pPr>
                <a:defRPr/>
              </a:pPr>
              <a:t>6/9/2021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7AB7A-9B39-4910-BCDA-16665E802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6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0A4FC-2543-4A85-A2B2-BCA5917674B1}" type="datetimeFigureOut">
              <a:rPr lang="en-US"/>
              <a:pPr>
                <a:defRPr/>
              </a:pPr>
              <a:t>6/9/2021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64899-651E-4E82-9BF1-465FD7E2F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3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AB709-FF38-4610-93A8-493AEEBE37B8}" type="datetimeFigureOut">
              <a:rPr lang="en-US"/>
              <a:pPr>
                <a:defRPr/>
              </a:pPr>
              <a:t>6/9/2021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24878-EA48-412D-8556-02C80B03F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7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6503C-332E-4165-B337-DA74620D40FA}" type="datetimeFigureOut">
              <a:rPr lang="en-US"/>
              <a:pPr>
                <a:defRPr/>
              </a:pPr>
              <a:t>6/9/2021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4DCA5-8B8D-431A-9A02-BD23AE4074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5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4D468-3496-4620-8F50-564AA7D533AA}" type="datetimeFigureOut">
              <a:rPr lang="en-US"/>
              <a:pPr>
                <a:defRPr/>
              </a:pPr>
              <a:t>6/9/2021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1DEE6-71BB-49F9-9095-F2DC936D9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7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7F305-A276-45CE-B0DE-1EBBB1D040E9}" type="datetimeFigureOut">
              <a:rPr lang="en-US"/>
              <a:pPr>
                <a:defRPr/>
              </a:pPr>
              <a:t>6/9/2021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D9688-E411-40AC-91A0-BFA2C8740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2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31B03E3-C005-438F-A0AB-B14D692B0420}" type="datetimeFigureOut">
              <a:rPr lang="en-US"/>
              <a:pPr>
                <a:defRPr/>
              </a:pPr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12B02F-C7DE-497E-A6D7-BB3043787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149350"/>
            <a:ext cx="8980488" cy="2998788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Keys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87338"/>
            <a:ext cx="7886700" cy="51752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Keys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63550" y="1077913"/>
            <a:ext cx="8375650" cy="531177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 are very important part of Relational database. They are used to establish and identify relation between tables. They also ensure that each record within a table can be uniquely identified by combination of one or more fields within a table.</a:t>
            </a:r>
          </a:p>
          <a:p>
            <a:pPr lvl="2"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Key</a:t>
            </a:r>
          </a:p>
          <a:p>
            <a:pPr lvl="2"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Key</a:t>
            </a:r>
          </a:p>
          <a:p>
            <a:pPr lvl="2"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</a:p>
          <a:p>
            <a:pPr lvl="2"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</a:p>
          <a:p>
            <a:pPr lvl="2"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Key</a:t>
            </a:r>
          </a:p>
          <a:p>
            <a:pPr lvl="2"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or Alternative key</a:t>
            </a:r>
          </a:p>
          <a:p>
            <a:pPr lvl="2"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Non-prime Attribute</a:t>
            </a:r>
          </a:p>
          <a:p>
            <a:pPr eaLnBrk="1" hangingPunct="1"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28650" y="214313"/>
            <a:ext cx="7886700" cy="563562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Super Key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88" y="914400"/>
            <a:ext cx="8461375" cy="52625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Key</a:t>
            </a: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Super key is any combination of fields within a table that uniquely identifies each record within that table.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>
              <a:defRPr/>
            </a:pPr>
            <a:r>
              <a:rPr lang="en-US" sz="2000" dirty="0">
                <a:latin typeface="Times New Roman"/>
                <a:cs typeface="Times New Roman"/>
              </a:rPr>
              <a:t>Super Key is defined as a set of attributes within a table that uniquely identifies each record within a table. Super Key is a superset of Candidate key.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imes New Roman"/>
                <a:cs typeface="Times New Roman"/>
              </a:rPr>
              <a:t>15-12-001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Times New Roman"/>
                <a:cs typeface="Times New Roman"/>
              </a:rPr>
              <a:t>16-13-002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3144838"/>
            <a:ext cx="7105650" cy="2613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49288" y="168275"/>
            <a:ext cx="7886700" cy="534988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Candidate Key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838" y="703263"/>
            <a:ext cx="8229600" cy="615473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Key</a:t>
            </a: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candidate is a subset of a super key. A candidate key is a single field or the least combination of fields that uniquely identifies each record in the table.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Candidate Key can be any column or a combination of columns that can qualify as unique key in database. There can be multiple Candidate Keys in one table. Each Candidate Key can qualify as Primary Key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least combination of fields distinguishes a candidate key from a super key. Every table must have at least one candidate key but at the same time can have several.</a:t>
            </a:r>
          </a:p>
          <a:p>
            <a:pPr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84" name="Picture 3" descr="Candidate K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4189413"/>
            <a:ext cx="7315200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28650" y="187325"/>
            <a:ext cx="7886700" cy="658813"/>
          </a:xfrm>
        </p:spPr>
        <p:txBody>
          <a:bodyPr/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Primary Keys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96950"/>
            <a:ext cx="7886700" cy="55816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consists of one or more columns whose data contained within is used to uniquely identify each row in the table. 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primary key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column (or columns) in a table that uniquely identifies the rows in that table.</a:t>
            </a: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primary key is composed of multiple columns, the data from each column is used to determine whether a row is unique.</a:t>
            </a:r>
          </a:p>
          <a:p>
            <a:pPr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08" name="Picture 3" descr="primary key of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3930650"/>
            <a:ext cx="5049837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28650" y="214313"/>
            <a:ext cx="7886700" cy="534987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23863" y="968375"/>
            <a:ext cx="8393112" cy="55546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foreign key is generally a primary key from one table that appears as a field in another where the first table has a relationship to the second. </a:t>
            </a: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set of one or more columns in a table that refers to the primary key in another table.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if we had a table A with a primary key X that linked to a table B where X was a field in B, then X would be a foreign key in B.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53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3944938"/>
            <a:ext cx="7178675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7250" y="474663"/>
            <a:ext cx="7208838" cy="565308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563" y="1733550"/>
            <a:ext cx="8380412" cy="4079875"/>
          </a:xfrm>
        </p:spPr>
      </p:pic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436563" y="515938"/>
            <a:ext cx="802481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Primary Keys to Foreign Keys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88" y="300038"/>
            <a:ext cx="8515350" cy="616902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Key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that consist of two or more attributes that uniquely identify an entity occurrence is called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key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But any attribute that makes up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key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simple key in its own.</a:t>
            </a:r>
          </a:p>
          <a:p>
            <a:pPr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or Alternative key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candidate key which are not selected for primary key are known as secondary keys or alternative keys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Non-prime Attribute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attribute, which is not a part of the prime-key, is said to be a non-prime attribute.</a:t>
            </a:r>
          </a:p>
          <a:p>
            <a:pPr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603" name="Picture 11" descr="composite key o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1558925"/>
            <a:ext cx="48323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BEC4D12AB1C24B9A62189140B2AA4C" ma:contentTypeVersion="9" ma:contentTypeDescription="Create a new document." ma:contentTypeScope="" ma:versionID="f4195ea03cf8c876cdd67fbb910ebf4e">
  <xsd:schema xmlns:xsd="http://www.w3.org/2001/XMLSchema" xmlns:xs="http://www.w3.org/2001/XMLSchema" xmlns:p="http://schemas.microsoft.com/office/2006/metadata/properties" xmlns:ns2="00081609-0c01-47f3-9430-380be4539363" xmlns:ns3="368fdd53-4010-4212-9217-897a5eb8869d" targetNamespace="http://schemas.microsoft.com/office/2006/metadata/properties" ma:root="true" ma:fieldsID="8c084b0d1f2723ccce3277510fa14674" ns2:_="" ns3:_="">
    <xsd:import namespace="00081609-0c01-47f3-9430-380be4539363"/>
    <xsd:import namespace="368fdd53-4010-4212-9217-897a5eb886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081609-0c01-47f3-9430-380be45393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8fdd53-4010-4212-9217-897a5eb8869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08FE7A-CF6C-461D-A067-1C24B14D16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081609-0c01-47f3-9430-380be4539363"/>
    <ds:schemaRef ds:uri="368fdd53-4010-4212-9217-897a5eb886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02A862-CC8E-42B4-99D4-581518A84B1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C56D64A-0D04-48CB-86FC-105B19F7DA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19710</TotalTime>
  <Words>359</Words>
  <Application>Microsoft Office PowerPoint</Application>
  <PresentationFormat>On-screen Show (4:3)</PresentationFormat>
  <Paragraphs>50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Database Keys</vt:lpstr>
      <vt:lpstr>Database Keys</vt:lpstr>
      <vt:lpstr>Super Key</vt:lpstr>
      <vt:lpstr>Candidate Key</vt:lpstr>
      <vt:lpstr>Primary Keys</vt:lpstr>
      <vt:lpstr>Foreign Key</vt:lpstr>
      <vt:lpstr>PowerPoint Presentation</vt:lpstr>
      <vt:lpstr>PowerPoint Presentation</vt:lpstr>
      <vt:lpstr>PowerPoint Presentation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Nour Noby</cp:lastModifiedBy>
  <cp:revision>204</cp:revision>
  <cp:lastPrinted>2005-01-10T21:51:57Z</cp:lastPrinted>
  <dcterms:created xsi:type="dcterms:W3CDTF">1999-11-04T20:50:09Z</dcterms:created>
  <dcterms:modified xsi:type="dcterms:W3CDTF">2021-06-10T07:05:09Z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0x010100C5BEC4D12AB1C24B9A62189140B2AA4C</vt:lpwstr>
  </property>
</Properties>
</file>