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notesMasterIdLst>
    <p:notesMasterId r:id="rId20"/>
  </p:notesMasterIdLst>
  <p:sldIdLst>
    <p:sldId id="256" r:id="rId2"/>
    <p:sldId id="258" r:id="rId3"/>
    <p:sldId id="257" r:id="rId4"/>
    <p:sldId id="259" r:id="rId5"/>
    <p:sldId id="261" r:id="rId6"/>
    <p:sldId id="263" r:id="rId7"/>
    <p:sldId id="264" r:id="rId8"/>
    <p:sldId id="260" r:id="rId9"/>
    <p:sldId id="265" r:id="rId10"/>
    <p:sldId id="266" r:id="rId11"/>
    <p:sldId id="267" r:id="rId12"/>
    <p:sldId id="268" r:id="rId13"/>
    <p:sldId id="269" r:id="rId14"/>
    <p:sldId id="271" r:id="rId15"/>
    <p:sldId id="270"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D999E1-9E4D-4168-B9BF-922D04B01CCB}" type="datetimeFigureOut">
              <a:rPr lang="en-US" smtClean="0"/>
              <a:pPr/>
              <a:t>8/10/2017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38F42-1F59-48FD-BA66-8B22E2D7639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538F42-1F59-48FD-BA66-8B22E2D76398}"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243D83-61F0-4B77-8DFB-E237A411C688}" type="datetimeFigureOut">
              <a:rPr lang="en-US" smtClean="0"/>
              <a:pPr/>
              <a:t>8/10/2017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5E7ACC6-243F-4EEB-88A6-792C415D82C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243D83-61F0-4B77-8DFB-E237A411C688}"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7ACC6-243F-4EEB-88A6-792C415D82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243D83-61F0-4B77-8DFB-E237A411C688}"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7ACC6-243F-4EEB-88A6-792C415D82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243D83-61F0-4B77-8DFB-E237A411C688}"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7ACC6-243F-4EEB-88A6-792C415D82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243D83-61F0-4B77-8DFB-E237A411C688}"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7ACC6-243F-4EEB-88A6-792C415D82C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243D83-61F0-4B77-8DFB-E237A411C688}"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7ACC6-243F-4EEB-88A6-792C415D82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243D83-61F0-4B77-8DFB-E237A411C688}" type="datetimeFigureOut">
              <a:rPr lang="en-US" smtClean="0"/>
              <a:pPr/>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E7ACC6-243F-4EEB-88A6-792C415D82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243D83-61F0-4B77-8DFB-E237A411C688}" type="datetimeFigureOut">
              <a:rPr lang="en-US" smtClean="0"/>
              <a:pPr/>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E7ACC6-243F-4EEB-88A6-792C415D82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43D83-61F0-4B77-8DFB-E237A411C688}" type="datetimeFigureOut">
              <a:rPr lang="en-US" smtClean="0"/>
              <a:pPr/>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E7ACC6-243F-4EEB-88A6-792C415D82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243D83-61F0-4B77-8DFB-E237A411C688}"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7ACC6-243F-4EEB-88A6-792C415D82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243D83-61F0-4B77-8DFB-E237A411C688}"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5E7ACC6-243F-4EEB-88A6-792C415D82C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243D83-61F0-4B77-8DFB-E237A411C688}" type="datetimeFigureOut">
              <a:rPr lang="en-US" smtClean="0"/>
              <a:pPr/>
              <a:t>8/10/2017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5E7ACC6-243F-4EEB-88A6-792C415D82C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Project</a:t>
            </a:r>
            <a:endParaRPr lang="en-US" dirty="0"/>
          </a:p>
        </p:txBody>
      </p:sp>
      <p:sp>
        <p:nvSpPr>
          <p:cNvPr id="3" name="Subtitle 2"/>
          <p:cNvSpPr>
            <a:spLocks noGrp="1"/>
          </p:cNvSpPr>
          <p:nvPr>
            <p:ph type="subTitle" idx="1"/>
          </p:nvPr>
        </p:nvSpPr>
        <p:spPr>
          <a:xfrm>
            <a:off x="0" y="3352800"/>
            <a:ext cx="8915400" cy="1524000"/>
          </a:xfrm>
        </p:spPr>
        <p:txBody>
          <a:bodyPr/>
          <a:lstStyle/>
          <a:p>
            <a:r>
              <a:rPr lang="en-US" dirty="0" smtClean="0"/>
              <a:t>Project Title: Hospital Management System(for Help </a:t>
            </a:r>
            <a:r>
              <a:rPr lang="en-US" dirty="0" smtClean="0"/>
              <a:t>Desk)</a:t>
            </a:r>
          </a:p>
          <a:p>
            <a:r>
              <a:rPr lang="en-US" dirty="0" smtClean="0"/>
              <a:t>Project </a:t>
            </a:r>
            <a:r>
              <a:rPr lang="en-US" dirty="0" smtClean="0"/>
              <a:t>Name: </a:t>
            </a:r>
            <a:r>
              <a:rPr lang="en-US" dirty="0" smtClean="0"/>
              <a:t>Jahan Ara </a:t>
            </a:r>
            <a:r>
              <a:rPr lang="en-US" dirty="0" smtClean="0"/>
              <a:t>C</a:t>
            </a:r>
            <a:r>
              <a:rPr lang="en-US" dirty="0" smtClean="0"/>
              <a:t>linic </a:t>
            </a:r>
            <a:r>
              <a:rPr lang="en-US" dirty="0" smtClean="0"/>
              <a:t>(PVT.) </a:t>
            </a:r>
            <a:r>
              <a:rPr lang="en-US" dirty="0" smtClean="0"/>
              <a:t>LTD         </a:t>
            </a:r>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Academic challenge of this project</a:t>
            </a:r>
            <a:endParaRPr lang="en-US" dirty="0"/>
          </a:p>
        </p:txBody>
      </p:sp>
      <p:sp>
        <p:nvSpPr>
          <p:cNvPr id="3" name="Content Placeholder 2"/>
          <p:cNvSpPr>
            <a:spLocks noGrp="1"/>
          </p:cNvSpPr>
          <p:nvPr>
            <p:ph idx="1"/>
          </p:nvPr>
        </p:nvSpPr>
        <p:spPr>
          <a:xfrm>
            <a:off x="457200" y="1935480"/>
            <a:ext cx="8305800" cy="4922520"/>
          </a:xfrm>
        </p:spPr>
        <p:txBody>
          <a:bodyPr>
            <a:normAutofit fontScale="92500" lnSpcReduction="20000"/>
          </a:bodyPr>
          <a:lstStyle/>
          <a:p>
            <a:r>
              <a:rPr lang="en-US" dirty="0" smtClean="0"/>
              <a:t>Jahana  Ara Clinic hospital system is running physically. For keeping information they are use paper and some computer. </a:t>
            </a:r>
          </a:p>
          <a:p>
            <a:r>
              <a:rPr lang="en-US" dirty="0" smtClean="0"/>
              <a:t>But there are no any information gets by online. It is big problem for patients. </a:t>
            </a:r>
          </a:p>
          <a:p>
            <a:r>
              <a:rPr lang="en-US" dirty="0" smtClean="0"/>
              <a:t>So it is challenge to develop online information system. For the hospital information development system I have achieved knowledge by different book and different website. </a:t>
            </a:r>
          </a:p>
          <a:p>
            <a:r>
              <a:rPr lang="en-US" dirty="0" smtClean="0"/>
              <a:t>I have Analysis different website for implementation with real project. Most  important change to turn into a good system analysis by throwing the real project. </a:t>
            </a:r>
          </a:p>
          <a:p>
            <a:r>
              <a:rPr lang="en-US" dirty="0" smtClean="0"/>
              <a:t>This is a most important challenge to develop the project within due time and also fulfill the hospital requirements. I have many problem faces for the project completed. </a:t>
            </a:r>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and methodology</a:t>
            </a:r>
            <a:endParaRPr lang="en-US" dirty="0"/>
          </a:p>
        </p:txBody>
      </p:sp>
      <p:sp>
        <p:nvSpPr>
          <p:cNvPr id="3" name="Content Placeholder 2"/>
          <p:cNvSpPr>
            <a:spLocks noGrp="1"/>
          </p:cNvSpPr>
          <p:nvPr>
            <p:ph idx="1"/>
          </p:nvPr>
        </p:nvSpPr>
        <p:spPr>
          <a:xfrm>
            <a:off x="457200" y="1935480"/>
            <a:ext cx="8305800" cy="4693920"/>
          </a:xfrm>
        </p:spPr>
        <p:txBody>
          <a:bodyPr>
            <a:normAutofit fontScale="92500" lnSpcReduction="10000"/>
          </a:bodyPr>
          <a:lstStyle/>
          <a:p>
            <a:pPr>
              <a:buNone/>
            </a:pPr>
            <a:r>
              <a:rPr lang="en-US" dirty="0" smtClean="0"/>
              <a:t>I have used object oriented mythology in this system. Object oriented mythologies are included:</a:t>
            </a:r>
          </a:p>
          <a:p>
            <a:pPr lvl="0"/>
            <a:r>
              <a:rPr lang="en-US" dirty="0" smtClean="0"/>
              <a:t>Initial study</a:t>
            </a:r>
          </a:p>
          <a:p>
            <a:pPr lvl="0"/>
            <a:r>
              <a:rPr lang="en-US" dirty="0" smtClean="0"/>
              <a:t>Feasibility study</a:t>
            </a:r>
          </a:p>
          <a:p>
            <a:pPr lvl="0"/>
            <a:r>
              <a:rPr lang="en-US" dirty="0" smtClean="0"/>
              <a:t>Requirement analysis</a:t>
            </a:r>
          </a:p>
          <a:p>
            <a:pPr lvl="0"/>
            <a:r>
              <a:rPr lang="en-US" dirty="0" smtClean="0"/>
              <a:t>System analysis and specification</a:t>
            </a:r>
          </a:p>
          <a:p>
            <a:pPr lvl="0"/>
            <a:r>
              <a:rPr lang="en-US" dirty="0" smtClean="0"/>
              <a:t>System design</a:t>
            </a:r>
          </a:p>
          <a:p>
            <a:pPr lvl="0"/>
            <a:r>
              <a:rPr lang="en-US" dirty="0" smtClean="0"/>
              <a:t>System development</a:t>
            </a:r>
          </a:p>
          <a:p>
            <a:pPr lvl="0"/>
            <a:r>
              <a:rPr lang="en-US" dirty="0" smtClean="0"/>
              <a:t>System Testing</a:t>
            </a:r>
          </a:p>
          <a:p>
            <a:pPr lvl="0"/>
            <a:r>
              <a:rPr lang="en-US" dirty="0" smtClean="0"/>
              <a:t>System Implementation</a:t>
            </a:r>
          </a:p>
          <a:p>
            <a:pPr lvl="0"/>
            <a:r>
              <a:rPr lang="en-US" dirty="0" smtClean="0"/>
              <a:t>Further scope and review</a:t>
            </a:r>
          </a:p>
          <a:p>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skill to be learned</a:t>
            </a:r>
            <a:endParaRPr lang="en-US" dirty="0"/>
          </a:p>
        </p:txBody>
      </p:sp>
      <p:sp>
        <p:nvSpPr>
          <p:cNvPr id="3" name="Content Placeholder 2"/>
          <p:cNvSpPr>
            <a:spLocks noGrp="1"/>
          </p:cNvSpPr>
          <p:nvPr>
            <p:ph idx="1"/>
          </p:nvPr>
        </p:nvSpPr>
        <p:spPr/>
        <p:txBody>
          <a:bodyPr/>
          <a:lstStyle/>
          <a:p>
            <a:pPr lvl="0"/>
            <a:r>
              <a:rPr lang="en-US" dirty="0" smtClean="0"/>
              <a:t>To gain knowledge about hospital function </a:t>
            </a:r>
          </a:p>
          <a:p>
            <a:pPr lvl="0"/>
            <a:r>
              <a:rPr lang="en-US" dirty="0" smtClean="0"/>
              <a:t>Knowledge apply to get together a real project</a:t>
            </a:r>
          </a:p>
          <a:p>
            <a:pPr lvl="0"/>
            <a:r>
              <a:rPr lang="en-US" dirty="0" smtClean="0"/>
              <a:t>Get together knowledge to contact with a number of people</a:t>
            </a:r>
          </a:p>
          <a:p>
            <a:pPr lvl="0"/>
            <a:r>
              <a:rPr lang="en-US" dirty="0" smtClean="0"/>
              <a:t>A lot of knowledge gain in analysis and designing</a:t>
            </a:r>
          </a:p>
          <a:p>
            <a:pPr>
              <a:buNone/>
            </a:pPr>
            <a:endParaRPr lang="en-US" dirty="0" smtClean="0"/>
          </a:p>
          <a:p>
            <a:endParaRPr lang="en-US" dirty="0" smtClean="0"/>
          </a:p>
          <a:p>
            <a:pPr>
              <a:buNone/>
            </a:pPr>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Practical application and implementation identified</a:t>
            </a:r>
            <a:endParaRPr lang="en-US" dirty="0"/>
          </a:p>
        </p:txBody>
      </p:sp>
      <p:sp>
        <p:nvSpPr>
          <p:cNvPr id="3" name="Content Placeholder 2"/>
          <p:cNvSpPr>
            <a:spLocks noGrp="1"/>
          </p:cNvSpPr>
          <p:nvPr>
            <p:ph idx="1"/>
          </p:nvPr>
        </p:nvSpPr>
        <p:spPr>
          <a:xfrm>
            <a:off x="457200" y="1935480"/>
            <a:ext cx="8305800" cy="4693920"/>
          </a:xfrm>
        </p:spPr>
        <p:txBody>
          <a:bodyPr>
            <a:normAutofit fontScale="85000" lnSpcReduction="20000"/>
          </a:bodyPr>
          <a:lstStyle/>
          <a:p>
            <a:pPr>
              <a:buNone/>
            </a:pPr>
            <a:r>
              <a:rPr lang="en-US" b="1" dirty="0" smtClean="0"/>
              <a:t>Project documentation:</a:t>
            </a:r>
          </a:p>
          <a:p>
            <a:pPr lvl="0"/>
            <a:r>
              <a:rPr lang="en-US" dirty="0" smtClean="0"/>
              <a:t>Microsoft word</a:t>
            </a:r>
          </a:p>
          <a:p>
            <a:pPr lvl="0"/>
            <a:r>
              <a:rPr lang="en-US" dirty="0" smtClean="0"/>
              <a:t>Microsoft paint</a:t>
            </a:r>
          </a:p>
          <a:p>
            <a:pPr lvl="0"/>
            <a:r>
              <a:rPr lang="en-US" dirty="0" smtClean="0"/>
              <a:t>Microsoft excel</a:t>
            </a:r>
          </a:p>
          <a:p>
            <a:pPr>
              <a:buNone/>
            </a:pPr>
            <a:r>
              <a:rPr lang="en-US" b="1" dirty="0" smtClean="0"/>
              <a:t>Software development:</a:t>
            </a:r>
          </a:p>
          <a:p>
            <a:pPr lvl="0"/>
            <a:r>
              <a:rPr lang="en-US" dirty="0" smtClean="0"/>
              <a:t>HTML and CSS3 for scripting</a:t>
            </a:r>
          </a:p>
          <a:p>
            <a:pPr lvl="0"/>
            <a:r>
              <a:rPr lang="en-US" dirty="0" smtClean="0"/>
              <a:t>HTML5 and PHP for validation</a:t>
            </a:r>
          </a:p>
          <a:p>
            <a:pPr lvl="0"/>
            <a:r>
              <a:rPr lang="en-US" dirty="0" smtClean="0"/>
              <a:t>PHP for performing functions</a:t>
            </a:r>
          </a:p>
          <a:p>
            <a:pPr lvl="0"/>
            <a:r>
              <a:rPr lang="en-US" dirty="0" smtClean="0"/>
              <a:t>MySQL server for database</a:t>
            </a:r>
          </a:p>
          <a:p>
            <a:pPr lvl="0"/>
            <a:r>
              <a:rPr lang="en-US" dirty="0" smtClean="0"/>
              <a:t>Supporting Browser</a:t>
            </a:r>
          </a:p>
          <a:p>
            <a:pPr>
              <a:buNone/>
            </a:pPr>
            <a:r>
              <a:rPr lang="en-US" b="1" dirty="0" smtClean="0"/>
              <a:t>Development Platform:</a:t>
            </a:r>
          </a:p>
          <a:p>
            <a:pPr lvl="0"/>
            <a:r>
              <a:rPr lang="en-US" dirty="0" smtClean="0"/>
              <a:t>Windows XP Professional</a:t>
            </a:r>
          </a:p>
          <a:p>
            <a:r>
              <a:rPr lang="en-US" dirty="0" smtClean="0"/>
              <a:t>Windows 2000 Professional</a:t>
            </a:r>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 confirmation</a:t>
            </a:r>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p:cNvPicPr>
            <a:picLocks noGrp="1" noChangeAspect="1" noChangeArrowheads="1"/>
          </p:cNvPicPr>
          <p:nvPr>
            <p:ph idx="1"/>
          </p:nvPr>
        </p:nvPicPr>
        <p:blipFill>
          <a:blip r:embed="rId2"/>
          <a:srcRect/>
          <a:stretch>
            <a:fillRect/>
          </a:stretch>
        </p:blipFill>
        <p:spPr bwMode="auto">
          <a:xfrm>
            <a:off x="685800" y="2057400"/>
            <a:ext cx="8243039" cy="4023664"/>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development milestone/grant chart</a:t>
            </a:r>
            <a:endParaRPr lang="en-US" dirty="0"/>
          </a:p>
        </p:txBody>
      </p:sp>
      <p:pic>
        <p:nvPicPr>
          <p:cNvPr id="4" name="Content Placeholder 3"/>
          <p:cNvPicPr>
            <a:picLocks noGrp="1"/>
          </p:cNvPicPr>
          <p:nvPr>
            <p:ph idx="1"/>
          </p:nvPr>
        </p:nvPicPr>
        <p:blipFill>
          <a:blip r:embed="rId2"/>
          <a:srcRect/>
          <a:stretch>
            <a:fillRect/>
          </a:stretch>
        </p:blipFill>
        <p:spPr bwMode="auto">
          <a:xfrm>
            <a:off x="914400" y="1905000"/>
            <a:ext cx="7467600"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ight Triangle 4"/>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Duration and dependences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27633" y="2057399"/>
            <a:ext cx="8035367" cy="4191001"/>
          </a:xfrm>
          <a:prstGeom prst="rect">
            <a:avLst/>
          </a:prstGeom>
          <a:noFill/>
          <a:ln w="9525">
            <a:noFill/>
            <a:miter lim="800000"/>
            <a:headEnd/>
            <a:tailEnd/>
          </a:ln>
          <a:effectLst/>
        </p:spPr>
      </p:pic>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network diagram</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219201" y="1905000"/>
            <a:ext cx="5638799" cy="4813830"/>
          </a:xfrm>
          <a:prstGeom prst="rect">
            <a:avLst/>
          </a:prstGeom>
          <a:noFill/>
          <a:ln w="9525">
            <a:noFill/>
            <a:miter lim="800000"/>
            <a:headEnd/>
            <a:tailEnd/>
          </a:ln>
          <a:effectLst/>
        </p:spPr>
      </p:pic>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All</a:t>
            </a:r>
            <a:endParaRPr lang="en-US" dirty="0"/>
          </a:p>
        </p:txBody>
      </p:sp>
      <p:sp>
        <p:nvSpPr>
          <p:cNvPr id="3" name="Content Placeholder 2"/>
          <p:cNvSpPr>
            <a:spLocks noGrp="1"/>
          </p:cNvSpPr>
          <p:nvPr>
            <p:ph idx="1"/>
          </p:nvPr>
        </p:nvSpPr>
        <p:spPr/>
        <p:txBody>
          <a:bodyPr/>
          <a:lstStyle/>
          <a:p>
            <a:pPr>
              <a:buNone/>
            </a:pPr>
            <a:r>
              <a:rPr lang="en-US" dirty="0" smtClean="0">
                <a:solidFill>
                  <a:schemeClr val="bg1"/>
                </a:solidFill>
              </a:rPr>
              <a:t>.</a:t>
            </a:r>
            <a:endParaRPr lang="en-US" dirty="0">
              <a:solidFill>
                <a:schemeClr val="bg1"/>
              </a:solidFill>
            </a:endParaRPr>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a:t>
            </a:r>
            <a:endParaRPr lang="en-US" dirty="0"/>
          </a:p>
        </p:txBody>
      </p:sp>
      <p:sp>
        <p:nvSpPr>
          <p:cNvPr id="3" name="Content Placeholder 2"/>
          <p:cNvSpPr>
            <a:spLocks noGrp="1"/>
          </p:cNvSpPr>
          <p:nvPr>
            <p:ph idx="1"/>
          </p:nvPr>
        </p:nvSpPr>
        <p:spPr>
          <a:xfrm>
            <a:off x="381000" y="1828800"/>
            <a:ext cx="8229600" cy="4693920"/>
          </a:xfrm>
        </p:spPr>
        <p:txBody>
          <a:bodyPr>
            <a:noAutofit/>
          </a:bodyPr>
          <a:lstStyle/>
          <a:p>
            <a:pPr algn="just"/>
            <a:r>
              <a:rPr lang="en-US" sz="2000" dirty="0" smtClean="0"/>
              <a:t>The project is designed to build up hospital help desk from hospital management system. The project titled hospital management system (for help desk) for jahanara clinic (PVT.) LTD. </a:t>
            </a:r>
          </a:p>
          <a:p>
            <a:pPr algn="just"/>
            <a:r>
              <a:rPr lang="en-US" sz="2000" dirty="0" smtClean="0"/>
              <a:t>The clinic is using simple system for storing clients’ or patients and doctor details as well as they used paper based system. </a:t>
            </a:r>
          </a:p>
          <a:p>
            <a:pPr algn="just"/>
            <a:r>
              <a:rPr lang="en-US" sz="2000" dirty="0" smtClean="0"/>
              <a:t>At the present the hospital decided to develop their hospital management system for help desk. </a:t>
            </a:r>
          </a:p>
          <a:p>
            <a:pPr algn="just"/>
            <a:r>
              <a:rPr lang="en-US" sz="2000" dirty="0" smtClean="0"/>
              <a:t>Because the hospital management person are suffering daily life for client and doctor schedule. The software will be help to through making decision for schedule as their alarm for the hospital management of jahan </a:t>
            </a:r>
            <a:r>
              <a:rPr lang="en-US" sz="2000" dirty="0" err="1" smtClean="0"/>
              <a:t>ara</a:t>
            </a:r>
            <a:r>
              <a:rPr lang="en-US" sz="2000" dirty="0" smtClean="0"/>
              <a:t> clinic. </a:t>
            </a:r>
          </a:p>
          <a:p>
            <a:pPr algn="just"/>
            <a:r>
              <a:rPr lang="en-US" sz="2000" dirty="0" smtClean="0"/>
              <a:t>In the project I would like to introduce a web base client’s appointment their doctor and their time and schedule store in the software and their appointment time they will get by the mail or self phone.</a:t>
            </a:r>
          </a:p>
          <a:p>
            <a:pPr>
              <a:buNone/>
            </a:pPr>
            <a:r>
              <a:rPr lang="en-US" sz="2200" dirty="0" smtClean="0"/>
              <a:t/>
            </a:r>
            <a:br>
              <a:rPr lang="en-US" sz="2200" dirty="0" smtClean="0"/>
            </a:br>
            <a:r>
              <a:rPr lang="en-US" sz="2200" dirty="0" smtClean="0"/>
              <a:t> </a:t>
            </a:r>
          </a:p>
          <a:p>
            <a:endParaRPr lang="en-US" sz="2200"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background</a:t>
            </a:r>
            <a:endParaRPr lang="en-US" dirty="0"/>
          </a:p>
        </p:txBody>
      </p:sp>
      <p:sp>
        <p:nvSpPr>
          <p:cNvPr id="3" name="Content Placeholder 2"/>
          <p:cNvSpPr>
            <a:spLocks noGrp="1"/>
          </p:cNvSpPr>
          <p:nvPr>
            <p:ph idx="1"/>
          </p:nvPr>
        </p:nvSpPr>
        <p:spPr/>
        <p:txBody>
          <a:bodyPr/>
          <a:lstStyle/>
          <a:p>
            <a:r>
              <a:rPr lang="en-US" dirty="0" smtClean="0"/>
              <a:t>Hospital management system (for help desk)).the hospital name is jahan Ara clinic.</a:t>
            </a:r>
          </a:p>
          <a:p>
            <a:r>
              <a:rPr lang="en-US" dirty="0" smtClean="0"/>
              <a:t> Jahan Ara clinic is one of the best services hospitals in Bangladesh. It is situated house#2&amp;4, rode#1, uttara model town, Dhaka-1230, Bangladesh. there are many service provider in this clinic. </a:t>
            </a:r>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Followed specific areas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My system service categories are: including-</a:t>
            </a:r>
            <a:endParaRPr lang="en-US" dirty="0" smtClean="0"/>
          </a:p>
          <a:p>
            <a:pPr lvl="0"/>
            <a:r>
              <a:rPr lang="en-US" dirty="0" smtClean="0"/>
              <a:t>Medicine</a:t>
            </a:r>
          </a:p>
          <a:p>
            <a:pPr lvl="0"/>
            <a:r>
              <a:rPr lang="en-US" dirty="0" smtClean="0"/>
              <a:t>Surgery</a:t>
            </a:r>
          </a:p>
          <a:p>
            <a:pPr lvl="0"/>
            <a:r>
              <a:rPr lang="en-US" dirty="0" smtClean="0"/>
              <a:t>Gynecology &amp; obstetrics</a:t>
            </a:r>
          </a:p>
          <a:p>
            <a:pPr lvl="0"/>
            <a:r>
              <a:rPr lang="en-US" dirty="0" smtClean="0"/>
              <a:t>Nephrology</a:t>
            </a:r>
          </a:p>
          <a:p>
            <a:pPr lvl="0"/>
            <a:r>
              <a:rPr lang="en-US" dirty="0" smtClean="0"/>
              <a:t>Eye</a:t>
            </a:r>
          </a:p>
          <a:p>
            <a:pPr lvl="0"/>
            <a:r>
              <a:rPr lang="en-US" dirty="0" smtClean="0"/>
              <a:t>ENT</a:t>
            </a:r>
          </a:p>
          <a:p>
            <a:pPr lvl="0"/>
            <a:r>
              <a:rPr lang="en-US" dirty="0" smtClean="0"/>
              <a:t>Neuro medicine</a:t>
            </a:r>
          </a:p>
          <a:p>
            <a:pPr lvl="0"/>
            <a:r>
              <a:rPr lang="en-US" dirty="0" smtClean="0"/>
              <a:t>Orthopedics</a:t>
            </a:r>
          </a:p>
          <a:p>
            <a:pPr lvl="0"/>
            <a:r>
              <a:rPr lang="en-US" dirty="0" smtClean="0"/>
              <a:t>Pediatrics</a:t>
            </a:r>
          </a:p>
          <a:p>
            <a:pPr lvl="0"/>
            <a:r>
              <a:rPr lang="en-US" dirty="0" smtClean="0"/>
              <a:t>Plastic surgery</a:t>
            </a:r>
          </a:p>
          <a:p>
            <a:pPr lvl="0"/>
            <a:r>
              <a:rPr lang="en-US" dirty="0" smtClean="0"/>
              <a:t>Physiotherapy</a:t>
            </a:r>
          </a:p>
          <a:p>
            <a:pPr lvl="0"/>
            <a:r>
              <a:rPr lang="en-US" dirty="0" smtClean="0"/>
              <a:t>Dental</a:t>
            </a:r>
          </a:p>
          <a:p>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main function of the current system</a:t>
            </a:r>
            <a:endParaRPr lang="en-US" dirty="0"/>
          </a:p>
        </p:txBody>
      </p:sp>
      <p:sp>
        <p:nvSpPr>
          <p:cNvPr id="3" name="Content Placeholder 2"/>
          <p:cNvSpPr>
            <a:spLocks noGrp="1"/>
          </p:cNvSpPr>
          <p:nvPr>
            <p:ph idx="1"/>
          </p:nvPr>
        </p:nvSpPr>
        <p:spPr/>
        <p:txBody>
          <a:bodyPr/>
          <a:lstStyle/>
          <a:p>
            <a:r>
              <a:rPr lang="en-US" dirty="0" smtClean="0"/>
              <a:t>Online appointment booking</a:t>
            </a:r>
          </a:p>
          <a:p>
            <a:r>
              <a:rPr lang="en-US" dirty="0" smtClean="0"/>
              <a:t>Time save</a:t>
            </a:r>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the current system</a:t>
            </a:r>
            <a:endParaRPr lang="en-US" dirty="0"/>
          </a:p>
        </p:txBody>
      </p:sp>
      <p:sp>
        <p:nvSpPr>
          <p:cNvPr id="3" name="Content Placeholder 2"/>
          <p:cNvSpPr>
            <a:spLocks noGrp="1"/>
          </p:cNvSpPr>
          <p:nvPr>
            <p:ph idx="1"/>
          </p:nvPr>
        </p:nvSpPr>
        <p:spPr/>
        <p:txBody>
          <a:bodyPr/>
          <a:lstStyle/>
          <a:p>
            <a:r>
              <a:rPr lang="en-US" dirty="0" smtClean="0"/>
              <a:t>It was Some Paper and some computer base</a:t>
            </a:r>
          </a:p>
          <a:p>
            <a:r>
              <a:rPr lang="en-US" dirty="0" smtClean="0"/>
              <a:t>High time</a:t>
            </a:r>
          </a:p>
          <a:p>
            <a:r>
              <a:rPr lang="en-US" dirty="0" smtClean="0"/>
              <a:t>High cost</a:t>
            </a:r>
          </a:p>
          <a:p>
            <a:r>
              <a:rPr lang="en-US" dirty="0" smtClean="0"/>
              <a:t>Meet physically</a:t>
            </a:r>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main function of the proposed system scope</a:t>
            </a:r>
            <a:endParaRPr lang="en-US" dirty="0"/>
          </a:p>
        </p:txBody>
      </p:sp>
      <p:sp>
        <p:nvSpPr>
          <p:cNvPr id="3" name="Content Placeholder 2"/>
          <p:cNvSpPr>
            <a:spLocks noGrp="1"/>
          </p:cNvSpPr>
          <p:nvPr>
            <p:ph idx="1"/>
          </p:nvPr>
        </p:nvSpPr>
        <p:spPr/>
        <p:txBody>
          <a:bodyPr/>
          <a:lstStyle/>
          <a:p>
            <a:r>
              <a:rPr lang="en-US" dirty="0" smtClean="0"/>
              <a:t>Keep doctor information</a:t>
            </a:r>
          </a:p>
          <a:p>
            <a:r>
              <a:rPr lang="en-US" dirty="0" smtClean="0"/>
              <a:t>Keep patient information</a:t>
            </a:r>
          </a:p>
          <a:p>
            <a:r>
              <a:rPr lang="en-US" dirty="0" smtClean="0"/>
              <a:t>Keep office information</a:t>
            </a:r>
          </a:p>
          <a:p>
            <a:r>
              <a:rPr lang="en-US" dirty="0" smtClean="0"/>
              <a:t>Keep payment information</a:t>
            </a:r>
          </a:p>
          <a:p>
            <a:r>
              <a:rPr lang="en-US" dirty="0" smtClean="0"/>
              <a:t>Keep discount information</a:t>
            </a:r>
          </a:p>
          <a:p>
            <a:r>
              <a:rPr lang="en-US" dirty="0" smtClean="0"/>
              <a:t>Save time</a:t>
            </a:r>
          </a:p>
          <a:p>
            <a:r>
              <a:rPr lang="en-US" dirty="0" smtClean="0"/>
              <a:t>Minimization cost</a:t>
            </a:r>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Aim/Objective of the project</a:t>
            </a:r>
            <a:endParaRPr lang="en-US" dirty="0"/>
          </a:p>
        </p:txBody>
      </p:sp>
      <p:sp>
        <p:nvSpPr>
          <p:cNvPr id="3" name="Content Placeholder 2"/>
          <p:cNvSpPr>
            <a:spLocks noGrp="1"/>
          </p:cNvSpPr>
          <p:nvPr>
            <p:ph idx="1"/>
          </p:nvPr>
        </p:nvSpPr>
        <p:spPr/>
        <p:txBody>
          <a:bodyPr/>
          <a:lstStyle/>
          <a:p>
            <a:pPr lvl="0"/>
            <a:r>
              <a:rPr lang="en-US" dirty="0" smtClean="0"/>
              <a:t>Administration have All power saw all information keeping system</a:t>
            </a:r>
          </a:p>
          <a:p>
            <a:pPr lvl="0"/>
            <a:r>
              <a:rPr lang="en-US" dirty="0" smtClean="0"/>
              <a:t>The patient appointment process make easier</a:t>
            </a:r>
          </a:p>
          <a:p>
            <a:pPr lvl="0"/>
            <a:r>
              <a:rPr lang="en-US" dirty="0" smtClean="0"/>
              <a:t>all the patient have Opportunity for chose doctor</a:t>
            </a:r>
          </a:p>
          <a:p>
            <a:pPr lvl="0"/>
            <a:r>
              <a:rPr lang="en-US" dirty="0" smtClean="0"/>
              <a:t> all the patient have opportunity for chose day if doctor available </a:t>
            </a:r>
          </a:p>
          <a:p>
            <a:pPr lvl="0"/>
            <a:r>
              <a:rPr lang="en-US" dirty="0" smtClean="0"/>
              <a:t>The system have keep patient details record system</a:t>
            </a:r>
          </a:p>
          <a:p>
            <a:pPr>
              <a:buNone/>
            </a:pPr>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the project</a:t>
            </a:r>
            <a:endParaRPr lang="en-US" dirty="0"/>
          </a:p>
        </p:txBody>
      </p:sp>
      <p:sp>
        <p:nvSpPr>
          <p:cNvPr id="3" name="Content Placeholder 2"/>
          <p:cNvSpPr>
            <a:spLocks noGrp="1"/>
          </p:cNvSpPr>
          <p:nvPr>
            <p:ph idx="1"/>
          </p:nvPr>
        </p:nvSpPr>
        <p:spPr>
          <a:xfrm>
            <a:off x="457200" y="1935480"/>
            <a:ext cx="8305800" cy="4617720"/>
          </a:xfrm>
        </p:spPr>
        <p:txBody>
          <a:bodyPr>
            <a:normAutofit fontScale="70000" lnSpcReduction="20000"/>
          </a:bodyPr>
          <a:lstStyle/>
          <a:p>
            <a:pPr>
              <a:buNone/>
            </a:pPr>
            <a:r>
              <a:rPr lang="en-US" b="1" dirty="0" smtClean="0"/>
              <a:t>General advantage:</a:t>
            </a:r>
          </a:p>
          <a:p>
            <a:pPr lvl="0"/>
            <a:r>
              <a:rPr lang="en-US" dirty="0" smtClean="0"/>
              <a:t>Easily data mange</a:t>
            </a:r>
          </a:p>
          <a:p>
            <a:pPr lvl="0"/>
            <a:r>
              <a:rPr lang="en-US" dirty="0" smtClean="0"/>
              <a:t>Easily user queries manage</a:t>
            </a:r>
          </a:p>
          <a:p>
            <a:pPr lvl="0"/>
            <a:r>
              <a:rPr lang="en-US" dirty="0" smtClean="0"/>
              <a:t>Online appointment system</a:t>
            </a:r>
          </a:p>
          <a:p>
            <a:pPr lvl="0"/>
            <a:r>
              <a:rPr lang="en-US" dirty="0" smtClean="0"/>
              <a:t>Know all information by online</a:t>
            </a:r>
          </a:p>
          <a:p>
            <a:pPr lvl="0"/>
            <a:r>
              <a:rPr lang="en-US" dirty="0" smtClean="0"/>
              <a:t>Keep all the data records, like-</a:t>
            </a:r>
          </a:p>
          <a:p>
            <a:pPr lvl="0"/>
            <a:r>
              <a:rPr lang="en-US" dirty="0" smtClean="0"/>
              <a:t>doctor information</a:t>
            </a:r>
          </a:p>
          <a:p>
            <a:pPr lvl="0"/>
            <a:r>
              <a:rPr lang="en-US" dirty="0" smtClean="0"/>
              <a:t>patients information</a:t>
            </a:r>
          </a:p>
          <a:p>
            <a:pPr lvl="0"/>
            <a:r>
              <a:rPr lang="en-US" dirty="0" smtClean="0"/>
              <a:t>office information</a:t>
            </a:r>
          </a:p>
          <a:p>
            <a:pPr lvl="0"/>
            <a:r>
              <a:rPr lang="en-US" dirty="0" smtClean="0"/>
              <a:t>payment information</a:t>
            </a:r>
          </a:p>
          <a:p>
            <a:pPr lvl="0"/>
            <a:r>
              <a:rPr lang="en-US" dirty="0" smtClean="0"/>
              <a:t>discount information</a:t>
            </a:r>
          </a:p>
          <a:p>
            <a:pPr lvl="0">
              <a:buNone/>
            </a:pPr>
            <a:r>
              <a:rPr lang="en-US" b="1" dirty="0" smtClean="0"/>
              <a:t>Technical and management advantage:</a:t>
            </a:r>
          </a:p>
          <a:p>
            <a:pPr lvl="0"/>
            <a:r>
              <a:rPr lang="en-US" dirty="0" smtClean="0"/>
              <a:t>search system</a:t>
            </a:r>
          </a:p>
          <a:p>
            <a:pPr lvl="0"/>
            <a:r>
              <a:rPr lang="en-US" dirty="0" smtClean="0"/>
              <a:t>communicate with admin</a:t>
            </a:r>
          </a:p>
          <a:p>
            <a:pPr lvl="0"/>
            <a:r>
              <a:rPr lang="en-US" dirty="0" smtClean="0"/>
              <a:t>Any complain against of hospitals or doctor then they can communicate with hospital management person. </a:t>
            </a:r>
          </a:p>
          <a:p>
            <a:endParaRPr lang="en-US" dirty="0"/>
          </a:p>
        </p:txBody>
      </p:sp>
      <p:sp>
        <p:nvSpPr>
          <p:cNvPr id="4" name="Right Triangle 3"/>
          <p:cNvSpPr/>
          <p:nvPr/>
        </p:nvSpPr>
        <p:spPr>
          <a:xfrm>
            <a:off x="0" y="571500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924800" y="0"/>
            <a:ext cx="12192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TotalTime>
  <Words>695</Words>
  <Application>Microsoft Office PowerPoint</Application>
  <PresentationFormat>On-screen Show (4:3)</PresentationFormat>
  <Paragraphs>109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Welcome to Project</vt:lpstr>
      <vt:lpstr>Introduction </vt:lpstr>
      <vt:lpstr>Study background</vt:lpstr>
      <vt:lpstr>Followed specific areas</vt:lpstr>
      <vt:lpstr>The main function of the current system</vt:lpstr>
      <vt:lpstr>Problem of the current system</vt:lpstr>
      <vt:lpstr>The main function of the proposed system scope</vt:lpstr>
      <vt:lpstr>Aim/Objective of the project</vt:lpstr>
      <vt:lpstr>Advantage of the project</vt:lpstr>
      <vt:lpstr>Academic challenge of this project</vt:lpstr>
      <vt:lpstr>Process and methodology</vt:lpstr>
      <vt:lpstr>New skill to be learned</vt:lpstr>
      <vt:lpstr>Practical application and implementation identified</vt:lpstr>
      <vt:lpstr>PC confirmation</vt:lpstr>
      <vt:lpstr>Project development milestone/grant chart</vt:lpstr>
      <vt:lpstr>Task, Duration and dependences</vt:lpstr>
      <vt:lpstr>Activity network diagram</vt:lpstr>
      <vt:lpstr>Thank You All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cp:lastModifiedBy>
  <cp:revision>55</cp:revision>
  <dcterms:created xsi:type="dcterms:W3CDTF">2017-08-09T17:17:03Z</dcterms:created>
  <dcterms:modified xsi:type="dcterms:W3CDTF">2017-08-09T20:22:03Z</dcterms:modified>
</cp:coreProperties>
</file>