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8"/>
  </p:notesMasterIdLst>
  <p:sldIdLst>
    <p:sldId id="264" r:id="rId3"/>
    <p:sldId id="265" r:id="rId4"/>
    <p:sldId id="266" r:id="rId5"/>
    <p:sldId id="267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904C07-AA0B-43AD-A4E4-4FBF987011E1}">
          <p14:sldIdLst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57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8A42-8110-7F4B-8B5D-8E63E83FB20C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9D2A8-80AF-A04A-8712-B8C3DD67B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9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5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8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00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07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67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67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1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3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9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47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19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2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0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EA4D-F3C4-4046-BB47-FCB1207B26B3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2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1F00-3264-D74A-9603-89B73FD0711A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093" y="263047"/>
            <a:ext cx="8204548" cy="147002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REVIEW POINT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781" y="1515649"/>
            <a:ext cx="8354859" cy="4496844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Team Wolfpack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Vamsi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Krishna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Muktevi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Avinash Penti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Vijay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Tummala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Karthik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ponnuru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093" y="425885"/>
            <a:ext cx="8154443" cy="147002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6093" y="2116899"/>
            <a:ext cx="8154443" cy="3958224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app will provide a solution to store sensitive information among untrusted smartphones securely.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No less than ‘k’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no.of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people among total number of people ‘n’ can extract the information.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729" y="388307"/>
            <a:ext cx="8379912" cy="147002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Architecture Diagram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729" y="2079321"/>
            <a:ext cx="8379911" cy="3920646"/>
          </a:xfrm>
        </p:spPr>
        <p:txBody>
          <a:bodyPr>
            <a:normAutofit/>
          </a:bodyPr>
          <a:lstStyle/>
          <a:p>
            <a:pPr algn="just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29" y="1669044"/>
            <a:ext cx="8379912" cy="43309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463" y="926926"/>
            <a:ext cx="8267177" cy="147002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Detailed Explanation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463" y="2229633"/>
            <a:ext cx="8267177" cy="3594970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Admin logs in and shares the secret to all participants via Bluetooth connection.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Atleast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‘k’ users must collaborate to re-generate the original message.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Users can share their part of secret with other participants via Bluetooth.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463" y="663880"/>
            <a:ext cx="8254651" cy="2899452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556" y="1816274"/>
            <a:ext cx="7728558" cy="3708975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</a:p>
          <a:p>
            <a:pPr algn="just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	Any Questions 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96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Helvetica</vt:lpstr>
      <vt:lpstr>Times New Roman</vt:lpstr>
      <vt:lpstr>Office Theme</vt:lpstr>
      <vt:lpstr>Custom Design</vt:lpstr>
      <vt:lpstr>REVIEW POINT</vt:lpstr>
      <vt:lpstr>Introduction</vt:lpstr>
      <vt:lpstr>Architecture Diagram</vt:lpstr>
      <vt:lpstr>Detailed Explanation</vt:lpstr>
      <vt:lpstr>     Thank you  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Avinash Penti</cp:lastModifiedBy>
  <cp:revision>46</cp:revision>
  <dcterms:created xsi:type="dcterms:W3CDTF">2014-01-29T16:47:28Z</dcterms:created>
  <dcterms:modified xsi:type="dcterms:W3CDTF">2016-11-14T06:55:57Z</dcterms:modified>
</cp:coreProperties>
</file>