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8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9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BDF4-31CC-475E-800F-57E537CCDD7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7A09-728E-4EDF-8C88-EFB119A6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Krishna Muktevi</dc:creator>
  <cp:lastModifiedBy>Vamsi Krishna Muktevi</cp:lastModifiedBy>
  <cp:revision>1</cp:revision>
  <dcterms:created xsi:type="dcterms:W3CDTF">2016-11-14T05:45:04Z</dcterms:created>
  <dcterms:modified xsi:type="dcterms:W3CDTF">2016-11-14T05:45:28Z</dcterms:modified>
</cp:coreProperties>
</file>