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33E30-5577-4742-A7A3-9C5427AB805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F28A1-D9C8-4DE2-8956-21F38C7C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8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F28A1-D9C8-4DE2-8956-21F38C7C6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7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2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35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909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1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10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4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64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9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9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3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9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5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0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1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42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829" y="6168981"/>
            <a:ext cx="11835171" cy="1133341"/>
          </a:xfrm>
        </p:spPr>
        <p:txBody>
          <a:bodyPr>
            <a:normAutofit/>
          </a:bodyPr>
          <a:lstStyle/>
          <a:p>
            <a:r>
              <a:rPr lang="en-US" sz="1200" b="1" i="1" dirty="0">
                <a:solidFill>
                  <a:schemeClr val="tx1"/>
                </a:solidFill>
                <a:latin typeface="Book Antiqua" panose="02040602050305030304" pitchFamily="18" charset="0"/>
              </a:rPr>
              <a:t>Airbnb Is An Online Marketplace That Connects People Who Want To Rent Out Their Property With People Who Are Looking For Accommodations, Typically For Short Stays. Airbnb Offers Hosts A Relatively Easy Way To Earn Some Income From Their Property. Guests Often Find That Airbnb Rentals Are Cheaper And Homier Than Hotels.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420" y="707437"/>
            <a:ext cx="3490174" cy="3392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3510" y="4537393"/>
            <a:ext cx="4095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ANALYSIS REPORT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33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638" y="619319"/>
            <a:ext cx="9613861" cy="1080938"/>
          </a:xfrm>
        </p:spPr>
        <p:txBody>
          <a:bodyPr/>
          <a:lstStyle/>
          <a:p>
            <a:r>
              <a:rPr lang="en-US" sz="3600" b="1" u="sng" dirty="0" smtClean="0"/>
              <a:t>Locations and Low Scores</a:t>
            </a:r>
            <a:endParaRPr lang="en-US" sz="3600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449" cy="13788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465" y="5862950"/>
            <a:ext cx="5330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Total 10 Cities ,660 neighborhood's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New York has highest number of neighborhood's.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213 neighborhood properties with &lt;= 3 rating.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4" y="1556992"/>
            <a:ext cx="4513913" cy="20195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775" y="1556992"/>
            <a:ext cx="1775776" cy="17001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2" y="3582267"/>
            <a:ext cx="4239298" cy="22420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3979" y="5909116"/>
            <a:ext cx="4414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Paris has highest no. of listing properties.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51" y="1556992"/>
            <a:ext cx="5471249" cy="375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502" y="145878"/>
            <a:ext cx="9404723" cy="1400530"/>
          </a:xfrm>
        </p:spPr>
        <p:txBody>
          <a:bodyPr/>
          <a:lstStyle/>
          <a:p>
            <a:r>
              <a:rPr lang="en-US" sz="3600" b="1" u="sng" dirty="0" smtClean="0"/>
              <a:t>Listings &amp; Hosting's aging</a:t>
            </a:r>
            <a:endParaRPr lang="en-US" sz="3600" b="1" u="sn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6" y="30820"/>
            <a:ext cx="1375797" cy="1337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38" y="1388670"/>
            <a:ext cx="2073532" cy="1359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77" y="1387727"/>
            <a:ext cx="2055944" cy="1295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38" y="1367979"/>
            <a:ext cx="1921241" cy="13799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6" y="2859675"/>
            <a:ext cx="5745533" cy="307259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82700" y="5260122"/>
            <a:ext cx="4198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2015 observed highest no. of Host_Id</a:t>
            </a:r>
            <a:r>
              <a:rPr lang="en-US" sz="1600" dirty="0"/>
              <a:t> 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Falling trend in Host_Id after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Paris with highest no. of Host.</a:t>
            </a:r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66086" y="6368118"/>
            <a:ext cx="1111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Covid-19 affected overall hotel industry with steep downfall in bookings , Hosting and Revenue.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268" y="2812597"/>
            <a:ext cx="1605783" cy="35348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801" y="1413985"/>
            <a:ext cx="3423424" cy="35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057" y="502335"/>
            <a:ext cx="9404723" cy="1400530"/>
          </a:xfrm>
        </p:spPr>
        <p:txBody>
          <a:bodyPr/>
          <a:lstStyle/>
          <a:p>
            <a:r>
              <a:rPr lang="en-US" sz="3600" b="1" u="sng" dirty="0" smtClean="0"/>
              <a:t>Price Analysis Based on City &amp; Property</a:t>
            </a:r>
            <a:endParaRPr lang="en-US" sz="36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0"/>
            <a:ext cx="1493949" cy="13927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703523"/>
            <a:ext cx="76504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Preferred property Entire </a:t>
            </a:r>
            <a:r>
              <a:rPr lang="en-US" sz="1300" dirty="0"/>
              <a:t>A</a:t>
            </a:r>
            <a:r>
              <a:rPr lang="en-US" sz="1300" dirty="0" smtClean="0"/>
              <a:t>partment </a:t>
            </a:r>
            <a:r>
              <a:rPr lang="en-US" sz="1300" dirty="0"/>
              <a:t> </a:t>
            </a:r>
            <a:r>
              <a:rPr lang="en-US" sz="1300" dirty="0" smtClean="0"/>
              <a:t>and Entire Place for room type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 Cape town has highest average price, Rio de Janeiro has the most high priced 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7 properties where room rent is more then 100000 for entire place</a:t>
            </a:r>
            <a:r>
              <a:rPr lang="en-US" sz="1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Paris Had highest no. of bookings with average price </a:t>
            </a:r>
            <a:r>
              <a:rPr lang="en-US" sz="1300" smtClean="0"/>
              <a:t>of $113</a:t>
            </a:r>
            <a:r>
              <a:rPr lang="en-US" sz="1300" dirty="0" smtClean="0"/>
              <a:t>.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523395"/>
            <a:ext cx="768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solidFill>
                  <a:srgbClr val="FF0000"/>
                </a:solidFill>
              </a:rPr>
              <a:t>Note: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High priced property is selected where minimum nights is &lt;=2 and price &gt;100000.</a:t>
            </a:r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056" y="4408550"/>
            <a:ext cx="3302467" cy="23514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517" y="1473301"/>
            <a:ext cx="3346006" cy="2843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6" y="1532165"/>
            <a:ext cx="3591426" cy="41915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499" y="1532165"/>
            <a:ext cx="3464662" cy="379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526" y="429778"/>
            <a:ext cx="7866824" cy="1392352"/>
          </a:xfrm>
        </p:spPr>
        <p:txBody>
          <a:bodyPr/>
          <a:lstStyle/>
          <a:p>
            <a:r>
              <a:rPr lang="en-US" sz="3600" b="1" u="sng" dirty="0" smtClean="0"/>
              <a:t>Host Response Time</a:t>
            </a:r>
            <a:endParaRPr lang="en-US" sz="3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4882" cy="1390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573" y="1471643"/>
            <a:ext cx="2898162" cy="5235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1" y="1573172"/>
            <a:ext cx="4267698" cy="25223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884" y="1519742"/>
            <a:ext cx="3760858" cy="2614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838682"/>
            <a:ext cx="1236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Composite score has been calculated with 75% of Check-in Score + 25% of Host Communication Scores. 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1" y="4330408"/>
            <a:ext cx="3283303" cy="2491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028" y="4394392"/>
            <a:ext cx="3303564" cy="236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770" y="314169"/>
            <a:ext cx="9404723" cy="1400530"/>
          </a:xfrm>
        </p:spPr>
        <p:txBody>
          <a:bodyPr/>
          <a:lstStyle/>
          <a:p>
            <a:r>
              <a:rPr lang="en-US" u="sng" dirty="0" smtClean="0"/>
              <a:t>Guest Scores &amp; Other Features</a:t>
            </a:r>
            <a:endParaRPr lang="en-US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1" y="1"/>
            <a:ext cx="1551714" cy="12627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8" y="1413092"/>
            <a:ext cx="5972982" cy="2949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981" y="4433182"/>
            <a:ext cx="4182672" cy="23117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972" y="1413092"/>
            <a:ext cx="3236182" cy="28111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66" y="1413092"/>
            <a:ext cx="2804384" cy="28111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8" y="4411051"/>
            <a:ext cx="3970278" cy="226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482" y="252691"/>
            <a:ext cx="9404723" cy="1085796"/>
          </a:xfrm>
        </p:spPr>
        <p:txBody>
          <a:bodyPr/>
          <a:lstStyle/>
          <a:p>
            <a:r>
              <a:rPr lang="en-US" u="sng" dirty="0" smtClean="0"/>
              <a:t>Visitor Trend Over Years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05871" y="5777205"/>
            <a:ext cx="85616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Paris &amp; Rome being most favorite cities for Vacations.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Sept-Dec months are most favorable time for people to spend holidays, least bookings observed in April-May month of year.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 Sunday &amp; Monday being most busiest weekdays for booking.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" y="0"/>
            <a:ext cx="1241781" cy="12069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3728943"/>
            <a:ext cx="5718220" cy="20522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12" y="1270057"/>
            <a:ext cx="4943920" cy="2240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884" y="3510982"/>
            <a:ext cx="2730321" cy="33470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" y="1270057"/>
            <a:ext cx="6475234" cy="245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768" y="145584"/>
            <a:ext cx="4080436" cy="1400530"/>
          </a:xfrm>
        </p:spPr>
        <p:txBody>
          <a:bodyPr/>
          <a:lstStyle/>
          <a:p>
            <a:r>
              <a:rPr lang="en-US" u="sng" dirty="0" smtClean="0"/>
              <a:t>Revenue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5" y="104989"/>
            <a:ext cx="1551714" cy="1262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0" y="1467714"/>
            <a:ext cx="5173952" cy="2701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02" y="3515933"/>
            <a:ext cx="3272634" cy="32532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28" y="4347964"/>
            <a:ext cx="4220996" cy="2318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94" y="1559099"/>
            <a:ext cx="2537217" cy="13138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45" y="1738754"/>
            <a:ext cx="3339517" cy="492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0" y="323929"/>
            <a:ext cx="1941436" cy="15798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94726" y="3013656"/>
            <a:ext cx="3554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THANK YOU</a:t>
            </a:r>
            <a:endParaRPr lang="en-US" sz="4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89443" y="6065949"/>
            <a:ext cx="478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pperplate Gothic Light" panose="020E0507020206020404" pitchFamily="34" charset="0"/>
              </a:rPr>
              <a:t>PRESENTER NAME:     MUKTI BHUYAN</a:t>
            </a:r>
          </a:p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pperplate Gothic Light" panose="020E0507020206020404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pperplate Gothic Light" panose="020E0507020206020404" pitchFamily="34" charset="0"/>
              </a:rPr>
              <a:t>                                ABADS BATCH 11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2890</TotalTime>
  <Words>252</Words>
  <Application>Microsoft Office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Book Antiqua</vt:lpstr>
      <vt:lpstr>Calibri</vt:lpstr>
      <vt:lpstr>Century Gothic</vt:lpstr>
      <vt:lpstr>Copperplate Gothic Light</vt:lpstr>
      <vt:lpstr>Wingdings</vt:lpstr>
      <vt:lpstr>Wingdings 3</vt:lpstr>
      <vt:lpstr>Ion</vt:lpstr>
      <vt:lpstr>PowerPoint Presentation</vt:lpstr>
      <vt:lpstr>Locations and Low Scores</vt:lpstr>
      <vt:lpstr>Listings &amp; Hosting's aging</vt:lpstr>
      <vt:lpstr>Price Analysis Based on City &amp; Property</vt:lpstr>
      <vt:lpstr>Host Response Time</vt:lpstr>
      <vt:lpstr>Guest Scores &amp; Other Features</vt:lpstr>
      <vt:lpstr>Visitor Trend Over Years</vt:lpstr>
      <vt:lpstr>Revenue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73</cp:revision>
  <dcterms:created xsi:type="dcterms:W3CDTF">2023-12-11T10:34:08Z</dcterms:created>
  <dcterms:modified xsi:type="dcterms:W3CDTF">2023-12-20T06:28:38Z</dcterms:modified>
</cp:coreProperties>
</file>