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3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477AC-6162-4D71-A59F-1AD39C5B259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C5D20-BA9F-495B-9A0A-90CACD76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3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C5D20-BA9F-495B-9A0A-90CACD7617C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0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17" y="1964267"/>
            <a:ext cx="10438908" cy="2421464"/>
          </a:xfrm>
        </p:spPr>
        <p:txBody>
          <a:bodyPr/>
          <a:lstStyle/>
          <a:p>
            <a:r>
              <a:rPr lang="en-US" dirty="0"/>
              <a:t>Descriptive Statistics with </a:t>
            </a:r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6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37325" cy="1091821"/>
          </a:xfrm>
        </p:spPr>
        <p:txBody>
          <a:bodyPr>
            <a:normAutofit/>
          </a:bodyPr>
          <a:lstStyle/>
          <a:p>
            <a:r>
              <a:rPr lang="en-US" sz="2200" b="1" dirty="0"/>
              <a:t># 10.   What statistical method will you use to examine the presence of a linear relationship </a:t>
            </a:r>
            <a:r>
              <a:rPr lang="en-US" sz="2200" b="1" dirty="0" smtClean="0"/>
              <a:t>between age </a:t>
            </a:r>
            <a:r>
              <a:rPr lang="en-US" sz="2200" b="1" dirty="0"/>
              <a:t>and experience variables? Also, create a </a:t>
            </a:r>
            <a:r>
              <a:rPr lang="en-US" sz="2200" b="1" dirty="0" smtClean="0"/>
              <a:t>Plot to </a:t>
            </a:r>
            <a:r>
              <a:rPr lang="en-US" sz="2200" b="1" dirty="0"/>
              <a:t>illustrate this relationship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" y="1274044"/>
            <a:ext cx="11388813" cy="548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" y="1822588"/>
            <a:ext cx="8715776" cy="47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0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82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 b="1" dirty="0"/>
              <a:t># 11. What is the most frequent family size observed in this dataset?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2" y="1218722"/>
            <a:ext cx="7680276" cy="23833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7059" y="3887718"/>
            <a:ext cx="113105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12.  What is the percentage of variation you can observe in the ‘Income’ variable?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2" y="4820748"/>
            <a:ext cx="10887500" cy="16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8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764370" cy="1269242"/>
          </a:xfrm>
        </p:spPr>
        <p:txBody>
          <a:bodyPr>
            <a:normAutofit/>
          </a:bodyPr>
          <a:lstStyle/>
          <a:p>
            <a:r>
              <a:rPr lang="en-US" sz="2000" b="1" dirty="0"/>
              <a:t># 13. The ‘Mortgage’ variable has a lot of zeroes. Impute with some business logical value that you feel fit for the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" y="1014415"/>
            <a:ext cx="3953427" cy="2734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09" y="1018694"/>
            <a:ext cx="5344271" cy="2729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3848669"/>
            <a:ext cx="9087805" cy="28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6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66997" cy="1008833"/>
          </a:xfrm>
        </p:spPr>
        <p:txBody>
          <a:bodyPr>
            <a:normAutofit/>
          </a:bodyPr>
          <a:lstStyle/>
          <a:p>
            <a:r>
              <a:rPr lang="en-US" sz="2400" b="1" dirty="0"/>
              <a:t># 14 :  Plot a density curve of the </a:t>
            </a:r>
            <a:r>
              <a:rPr lang="en-US" sz="2400" b="1" dirty="0" smtClean="0"/>
              <a:t>‘</a:t>
            </a:r>
            <a:r>
              <a:rPr lang="en-US" sz="2400" b="1" dirty="0" err="1" smtClean="0"/>
              <a:t>CCAvg</a:t>
            </a:r>
            <a:r>
              <a:rPr lang="en-US" sz="2400" b="1" dirty="0" smtClean="0"/>
              <a:t>’ </a:t>
            </a:r>
            <a:r>
              <a:rPr lang="en-US" sz="2400" b="1" dirty="0"/>
              <a:t>variable for the customers who possess credit cards and </a:t>
            </a:r>
            <a:r>
              <a:rPr lang="en-US" sz="2400" b="1" dirty="0" smtClean="0"/>
              <a:t>write an </a:t>
            </a:r>
            <a:r>
              <a:rPr lang="en-US" sz="2400" b="1" dirty="0"/>
              <a:t>interpretation about its distribution.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561"/>
            <a:ext cx="9069065" cy="44045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489"/>
            <a:ext cx="906906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9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3030"/>
            <a:ext cx="11706895" cy="114622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# 15.Do </a:t>
            </a:r>
            <a:r>
              <a:rPr lang="en-US" sz="2400" b="1" dirty="0"/>
              <a:t>you see any outliers in the dataset? If yes, what plot you would think will be suitable to showcase to the </a:t>
            </a:r>
            <a:r>
              <a:rPr lang="en-US" sz="2400" b="1" dirty="0" smtClean="0"/>
              <a:t>stakeholders</a:t>
            </a:r>
            <a:r>
              <a:rPr lang="en-US" sz="2400" b="1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3" y="837764"/>
            <a:ext cx="9440592" cy="1738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3" y="2872625"/>
            <a:ext cx="9440592" cy="37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1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3517" y="-48869"/>
            <a:ext cx="12085748" cy="798609"/>
          </a:xfrm>
        </p:spPr>
        <p:txBody>
          <a:bodyPr>
            <a:normAutofit/>
          </a:bodyPr>
          <a:lstStyle/>
          <a:p>
            <a:r>
              <a:rPr lang="en-US" sz="2800" b="1" dirty="0"/>
              <a:t>#16: Give us the decile values of the variable ‘Income’ in the dataset.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2" y="620351"/>
            <a:ext cx="7776341" cy="28293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73517" y="3449671"/>
            <a:ext cx="11938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17 :Give the IQR of all the variables which are quantitative and continuous.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2" y="3972891"/>
            <a:ext cx="9196534" cy="274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9" y="412125"/>
            <a:ext cx="12191999" cy="618186"/>
          </a:xfrm>
        </p:spPr>
        <p:txBody>
          <a:bodyPr>
            <a:normAutofit/>
          </a:bodyPr>
          <a:lstStyle/>
          <a:p>
            <a:r>
              <a:rPr lang="en-US" sz="2800" b="1" dirty="0"/>
              <a:t># 18. Do the higher-income holders spend more on credit cards?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20879"/>
            <a:ext cx="10148552" cy="752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3" y="1964027"/>
            <a:ext cx="8964053" cy="46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3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12957" cy="1275008"/>
          </a:xfrm>
        </p:spPr>
        <p:txBody>
          <a:bodyPr>
            <a:normAutofit/>
          </a:bodyPr>
          <a:lstStyle/>
          <a:p>
            <a:r>
              <a:rPr lang="en-US" sz="2800" b="1" dirty="0"/>
              <a:t># 19 :  How many customers use online banking? Do customers using bank internet facilities have higher income?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0" y="1672909"/>
            <a:ext cx="10787485" cy="458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8" y="94445"/>
            <a:ext cx="11639281" cy="1456267"/>
          </a:xfrm>
        </p:spPr>
        <p:txBody>
          <a:bodyPr>
            <a:normAutofit/>
          </a:bodyPr>
          <a:lstStyle/>
          <a:p>
            <a:r>
              <a:rPr lang="en-US" sz="2800" b="1" dirty="0"/>
              <a:t># 20. Using the z-score of the income variable, find out the number of observations outside the +-</a:t>
            </a:r>
            <a:r>
              <a:rPr lang="en-US" sz="2800" b="1" dirty="0" smtClean="0"/>
              <a:t>3 STD DEV.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8" y="1751008"/>
            <a:ext cx="9176155" cy="35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2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379" y="2167943"/>
            <a:ext cx="2756124" cy="145626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58399" y="6065949"/>
            <a:ext cx="289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MUKKTI S BHUYAN</a:t>
            </a:r>
          </a:p>
          <a:p>
            <a:r>
              <a:rPr lang="en-US" dirty="0" smtClean="0"/>
              <a:t>ABADS BATCH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5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54625" cy="1365161"/>
          </a:xfrm>
        </p:spPr>
        <p:txBody>
          <a:bodyPr>
            <a:normAutofit/>
          </a:bodyPr>
          <a:lstStyle/>
          <a:p>
            <a:r>
              <a:rPr lang="en-US" sz="2400" dirty="0"/>
              <a:t># 1. A statistics test was conducted for 10 learners in a class. The mean of their score is 85 and </a:t>
            </a:r>
            <a:r>
              <a:rPr lang="en-US" sz="2400" dirty="0" smtClean="0"/>
              <a:t>the variance </a:t>
            </a:r>
            <a:r>
              <a:rPr lang="en-US" sz="2400" dirty="0"/>
              <a:t>of the score is zero. What can you interpret about the score obtained by all learners?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161"/>
            <a:ext cx="12092918" cy="7033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49541" y="2242744"/>
            <a:ext cx="12104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2. In a residential locality, the mean size of the house is 2224 square feet and the median value of the house is </a:t>
            </a:r>
            <a:r>
              <a:rPr lang="en-US" dirty="0" smtClean="0"/>
              <a:t>1500 </a:t>
            </a:r>
            <a:r>
              <a:rPr lang="en-US" dirty="0"/>
              <a:t>square feet. What can you interpret about the skewness in the distribution of house </a:t>
            </a:r>
            <a:r>
              <a:rPr lang="en-US" dirty="0" smtClean="0"/>
              <a:t>size? Are </a:t>
            </a:r>
            <a:r>
              <a:rPr lang="en-US" dirty="0"/>
              <a:t>there more bigger or smaller houses in the residential locality?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059"/>
            <a:ext cx="12054625" cy="7885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49541" y="4132641"/>
            <a:ext cx="12104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3. The following table shows the mean and variance of the expenditure for two groups of people</a:t>
            </a:r>
            <a:r>
              <a:rPr lang="en-US" dirty="0" smtClean="0"/>
              <a:t>. </a:t>
            </a:r>
            <a:r>
              <a:rPr lang="en-US" dirty="0"/>
              <a:t>You want to compare the variability in expenditure for both groups with respect to their mean</a:t>
            </a:r>
            <a:r>
              <a:rPr lang="en-US" dirty="0" smtClean="0"/>
              <a:t>. </a:t>
            </a:r>
            <a:r>
              <a:rPr lang="en-US" dirty="0"/>
              <a:t>Which statistical measure would you use to evaluate the variability in expenditure? Please provide an explanation for </a:t>
            </a:r>
            <a:r>
              <a:rPr lang="en-US" dirty="0" smtClean="0"/>
              <a:t> </a:t>
            </a:r>
            <a:r>
              <a:rPr lang="en-US" dirty="0"/>
              <a:t>your answer.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0223"/>
            <a:ext cx="1205462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3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1036"/>
            <a:ext cx="10483403" cy="27854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" y="3395099"/>
            <a:ext cx="10441938" cy="28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2" y="165416"/>
            <a:ext cx="10755078" cy="29912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2" y="3615105"/>
            <a:ext cx="10599504" cy="170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0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3" y="339142"/>
            <a:ext cx="11008418" cy="14562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1" y="2372254"/>
            <a:ext cx="10842119" cy="20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7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210355"/>
            <a:ext cx="10598285" cy="1456267"/>
          </a:xfrm>
        </p:spPr>
        <p:txBody>
          <a:bodyPr>
            <a:normAutofit/>
          </a:bodyPr>
          <a:lstStyle/>
          <a:p>
            <a:r>
              <a:rPr lang="en-US" sz="2800" dirty="0"/>
              <a:t># 7. Calculate the z score of the following numbers: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</a:t>
            </a:r>
            <a:r>
              <a:rPr lang="en-US" sz="2800" dirty="0"/>
              <a:t>X = [4.5,6.2,7.3,9.1,10.4,11]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9" y="1778489"/>
            <a:ext cx="9415236" cy="43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# 8. Give us the statistical summary for all the variables in the dataset.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7" y="2504077"/>
            <a:ext cx="10831132" cy="3099568"/>
          </a:xfrm>
        </p:spPr>
      </p:pic>
    </p:spTree>
    <p:extLst>
      <p:ext uri="{BB962C8B-B14F-4D97-AF65-F5344CB8AC3E}">
        <p14:creationId xmlns:p14="http://schemas.microsoft.com/office/powerpoint/2010/main" val="347395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#9. Evaluate the measures of central tendency and measures of dispersion for all the quantitative variables in the dataset.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6" y="2200103"/>
            <a:ext cx="4553585" cy="347711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80" y="2200103"/>
            <a:ext cx="3119237" cy="3513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56" y="2200103"/>
            <a:ext cx="4146284" cy="36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4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609599"/>
            <a:ext cx="4590288" cy="5227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91" y="609600"/>
            <a:ext cx="5850704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06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87</TotalTime>
  <Words>461</Words>
  <Application>Microsoft Office PowerPoint</Application>
  <PresentationFormat>Widescreen</PresentationFormat>
  <Paragraphs>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Descriptive Statistics with Python  solutions</vt:lpstr>
      <vt:lpstr># 1. A statistics test was conducted for 10 learners in a class. The mean of their score is 85 and the variance of the score is zero. What can you interpret about the score obtained by all learners?</vt:lpstr>
      <vt:lpstr>PowerPoint Presentation</vt:lpstr>
      <vt:lpstr>PowerPoint Presentation</vt:lpstr>
      <vt:lpstr>PowerPoint Presentation</vt:lpstr>
      <vt:lpstr># 7. Calculate the z score of the following numbers:   X = [4.5,6.2,7.3,9.1,10.4,11]</vt:lpstr>
      <vt:lpstr># 8. Give us the statistical summary for all the variables in the dataset.</vt:lpstr>
      <vt:lpstr>#9. Evaluate the measures of central tendency and measures of dispersion for all the quantitative variables in the dataset.</vt:lpstr>
      <vt:lpstr>PowerPoint Presentation</vt:lpstr>
      <vt:lpstr># 10.   What statistical method will you use to examine the presence of a linear relationship between age and experience variables? Also, create a Plot to illustrate this relationship.</vt:lpstr>
      <vt:lpstr># 11. What is the most frequent family size observed in this dataset? </vt:lpstr>
      <vt:lpstr># 13. The ‘Mortgage’ variable has a lot of zeroes. Impute with some business logical value that you feel fit for the data.</vt:lpstr>
      <vt:lpstr># 14 :  Plot a density curve of the ‘CCAvg’ variable for the customers who possess credit cards and write an interpretation about its distribution.</vt:lpstr>
      <vt:lpstr># 15.Do you see any outliers in the dataset? If yes, what plot you would think will be suitable to showcase to the stakeholders?</vt:lpstr>
      <vt:lpstr>#16: Give us the decile values of the variable ‘Income’ in the dataset.</vt:lpstr>
      <vt:lpstr># 18. Do the higher-income holders spend more on credit cards?</vt:lpstr>
      <vt:lpstr># 19 :  How many customers use online banking? Do customers using bank internet facilities have higher income?</vt:lpstr>
      <vt:lpstr># 20. Using the z-score of the income variable, find out the number of observations outside the +-3 STD DEV.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with Python  solutions</dc:title>
  <dc:creator>ASUS</dc:creator>
  <cp:lastModifiedBy>ASUS</cp:lastModifiedBy>
  <cp:revision>15</cp:revision>
  <dcterms:created xsi:type="dcterms:W3CDTF">2024-03-21T13:09:19Z</dcterms:created>
  <dcterms:modified xsi:type="dcterms:W3CDTF">2024-03-22T08:27:35Z</dcterms:modified>
</cp:coreProperties>
</file>