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8" r:id="rId5"/>
    <p:sldId id="259" r:id="rId6"/>
    <p:sldId id="262" r:id="rId7"/>
    <p:sldId id="263" r:id="rId8"/>
    <p:sldId id="279" r:id="rId9"/>
    <p:sldId id="282" r:id="rId10"/>
    <p:sldId id="277" r:id="rId11"/>
    <p:sldId id="280" r:id="rId12"/>
    <p:sldId id="28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F1BB-F9BF-43D4-85A6-31DB47738403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4F50-CE77-4910-B5E6-B3491F8B6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00400"/>
            <a:ext cx="8062912" cy="20796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/>
            </a:r>
            <a:br>
              <a:rPr lang="en-US" sz="2800" b="1" dirty="0" smtClean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</a:br>
            <a:r>
              <a:rPr lang="en-US" sz="2800" dirty="0" smtClean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/>
            </a:r>
            <a:br>
              <a:rPr lang="en-US" sz="2800" dirty="0" smtClean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US" sz="2800" dirty="0" smtClean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PEMBUATAN </a:t>
            </a:r>
            <a:r>
              <a:rPr lang="en-US" sz="2800" i="1" dirty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WEB SERVICE</a:t>
            </a:r>
            <a:r>
              <a:rPr lang="en-US" sz="2800" dirty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DENGAN METODE REST UNTUK SISTEM SIMULASI PENENTUAN OBAT PASIEN BAGI FARMASI </a:t>
            </a:r>
            <a:r>
              <a:rPr lang="en-US" sz="2800" dirty="0" smtClean="0">
                <a:ln w="190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KLINIK</a:t>
            </a:r>
            <a:endParaRPr lang="en-US" sz="2800" dirty="0">
              <a:ln w="190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68580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39903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Prototype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(farnotif.com)</a:t>
            </a:r>
            <a:endParaRPr lang="en-US" dirty="0"/>
          </a:p>
        </p:txBody>
      </p:sp>
      <p:pic>
        <p:nvPicPr>
          <p:cNvPr id="5" name="Content Placeholder 4" descr="apach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Api.farnotif.com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z="3100" dirty="0" smtClean="0"/>
              <a:t>Menjalankan method dengan url yang salah maka akan muncul respon </a:t>
            </a:r>
            <a:r>
              <a:rPr lang="en-US" sz="3100" dirty="0" smtClean="0"/>
              <a:t>“Data </a:t>
            </a:r>
            <a:r>
              <a:rPr lang="en-US" sz="3100" dirty="0" err="1" smtClean="0"/>
              <a:t>tidak</a:t>
            </a:r>
            <a:r>
              <a:rPr lang="en-US" sz="3100" dirty="0" smtClean="0"/>
              <a:t> </a:t>
            </a:r>
            <a:r>
              <a:rPr lang="en-US" sz="3100" dirty="0" err="1" smtClean="0"/>
              <a:t>diketahui</a:t>
            </a:r>
            <a:r>
              <a:rPr lang="en-US" sz="3100" dirty="0" smtClean="0"/>
              <a:t>”</a:t>
            </a:r>
            <a:endParaRPr lang="en-US" dirty="0"/>
          </a:p>
        </p:txBody>
      </p:sp>
      <p:pic>
        <p:nvPicPr>
          <p:cNvPr id="4" name="Content Placeholder 3" descr="url salah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38797"/>
            <a:ext cx="8229600" cy="2648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2800" dirty="0" smtClean="0"/>
              <a:t>Menjalankan method dengan API KEY yang salah, maka akan muncul respon ‘IP tidak terpercaya’.</a:t>
            </a:r>
            <a:endParaRPr lang="en-US" sz="2800" dirty="0"/>
          </a:p>
        </p:txBody>
      </p:sp>
      <p:pic>
        <p:nvPicPr>
          <p:cNvPr id="4" name="Content Placeholder 3" descr="api salah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17484"/>
            <a:ext cx="8229600" cy="3091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2800" dirty="0" smtClean="0"/>
              <a:t>Menjalankan method dengan API-KEY(123456), api key yang benar</a:t>
            </a:r>
            <a:r>
              <a:rPr lang="en-US" sz="2800" dirty="0" smtClean="0"/>
              <a:t>, </a:t>
            </a:r>
            <a:r>
              <a:rPr lang="id-ID" sz="2800" dirty="0" smtClean="0"/>
              <a:t>maka akan muncul respon ‘Success’ 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Content Placeholder 3" descr="api benar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12360"/>
            <a:ext cx="8229600" cy="2901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2400" dirty="0" smtClean="0"/>
              <a:t>Method Get,  dengan fungsi ‘</a:t>
            </a:r>
            <a:r>
              <a:rPr lang="en-US" sz="2400" dirty="0" smtClean="0"/>
              <a:t>list</a:t>
            </a:r>
            <a:r>
              <a:rPr lang="id-ID" sz="2400" dirty="0" smtClean="0"/>
              <a:t>’ akan mengambil dan menampilkan semua data yang tersiman di database ke dalam bentuk JSON</a:t>
            </a:r>
            <a:endParaRPr lang="en-US" sz="2400" dirty="0"/>
          </a:p>
        </p:txBody>
      </p:sp>
      <p:pic>
        <p:nvPicPr>
          <p:cNvPr id="4" name="Content Placeholder 3" descr="GET list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6800"/>
            <a:ext cx="8229600" cy="4312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3200" dirty="0" smtClean="0"/>
              <a:t>Method Get dengan fungsi ‘</a:t>
            </a:r>
            <a:r>
              <a:rPr lang="en-US" sz="3200" dirty="0" smtClean="0"/>
              <a:t>list</a:t>
            </a:r>
            <a:r>
              <a:rPr lang="id-ID" sz="3200" dirty="0" smtClean="0"/>
              <a:t>’ by id, menampilkan data berdasarkan id</a:t>
            </a:r>
            <a:endParaRPr lang="en-US" sz="3200" dirty="0"/>
          </a:p>
        </p:txBody>
      </p:sp>
      <p:pic>
        <p:nvPicPr>
          <p:cNvPr id="4" name="Content Placeholder 3" descr="filter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05684"/>
            <a:ext cx="8229600" cy="3714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 smtClean="0"/>
              <a:t>Method POST untuk edit data</a:t>
            </a:r>
            <a:endParaRPr lang="en-US" dirty="0"/>
          </a:p>
        </p:txBody>
      </p:sp>
      <p:pic>
        <p:nvPicPr>
          <p:cNvPr id="4" name="Content Placeholder 3" descr="POST add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42041"/>
            <a:ext cx="8229600" cy="4242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dirty="0" smtClean="0"/>
              <a:t>Method </a:t>
            </a:r>
            <a:r>
              <a:rPr lang="en-US" dirty="0" smtClean="0"/>
              <a:t>DELETE</a:t>
            </a:r>
            <a:r>
              <a:rPr lang="id-ID" dirty="0" smtClean="0"/>
              <a:t> untuk </a:t>
            </a:r>
            <a:r>
              <a:rPr lang="en-US" dirty="0" err="1" smtClean="0"/>
              <a:t>menghapus</a:t>
            </a:r>
            <a:r>
              <a:rPr lang="id-ID" dirty="0" smtClean="0"/>
              <a:t> data</a:t>
            </a:r>
            <a:endParaRPr lang="en-US" dirty="0"/>
          </a:p>
        </p:txBody>
      </p:sp>
      <p:pic>
        <p:nvPicPr>
          <p:cNvPr id="4" name="Content Placeholder 3" descr="delet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75904"/>
            <a:ext cx="8229600" cy="297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13699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		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kefarmasian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sediaan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konsultasi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diagnosa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konsultasi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apotek</a:t>
            </a:r>
            <a:r>
              <a:rPr lang="en-US" dirty="0" smtClean="0"/>
              <a:t>,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yang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yang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rasakan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  <a:endParaRPr lang="en-US" dirty="0" smtClean="0">
              <a:latin typeface="+mj-lt"/>
              <a:cs typeface="Arial" pitchFamily="34" charset="0"/>
            </a:endParaRPr>
          </a:p>
          <a:p>
            <a:pPr algn="just"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04573" y="1600200"/>
            <a:ext cx="47348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 admin </a:t>
            </a:r>
            <a:br>
              <a:rPr lang="en-US" dirty="0" smtClean="0"/>
            </a:br>
            <a:r>
              <a:rPr lang="en-US" dirty="0" smtClean="0"/>
              <a:t>(data </a:t>
            </a:r>
            <a:r>
              <a:rPr lang="en-US" dirty="0" err="1" smtClean="0"/>
              <a:t>kasus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218466"/>
            <a:ext cx="8229600" cy="328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obat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64839"/>
            <a:ext cx="8229600" cy="359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mahasiswa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272688"/>
            <a:ext cx="8229600" cy="31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15672"/>
            <a:ext cx="8229600" cy="389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100" dirty="0" smtClean="0">
                <a:latin typeface="+mj-lt"/>
                <a:cs typeface="Arial" pitchFamily="34" charset="0"/>
              </a:rPr>
              <a:t>		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kalanya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apoteker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menanyakan</a:t>
            </a:r>
            <a:r>
              <a:rPr lang="en-US" dirty="0" smtClean="0"/>
              <a:t> </a:t>
            </a:r>
            <a:r>
              <a:rPr lang="en-US" dirty="0" err="1" smtClean="0"/>
              <a:t>histori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agar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Imam </a:t>
            </a:r>
            <a:r>
              <a:rPr lang="en-US" dirty="0" err="1" smtClean="0"/>
              <a:t>Riyadi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2016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r>
              <a:rPr lang="en-US" dirty="0" smtClean="0"/>
              <a:t> </a:t>
            </a:r>
            <a:r>
              <a:rPr lang="en-US" dirty="0" err="1" smtClean="0"/>
              <a:t>klinik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data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mobile.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i="1" dirty="0" smtClean="0"/>
              <a:t>web service. </a:t>
            </a:r>
            <a:endParaRPr lang="en-US" sz="2000" dirty="0" smtClean="0"/>
          </a:p>
          <a:p>
            <a:pPr>
              <a:buNone/>
            </a:pPr>
            <a:endParaRPr lang="en-US" sz="2100" dirty="0" smtClean="0">
              <a:latin typeface="+mj-lt"/>
              <a:cs typeface="Arial" pitchFamily="34" charset="0"/>
            </a:endParaRPr>
          </a:p>
          <a:p>
            <a:pPr>
              <a:buNone/>
            </a:pPr>
            <a:endParaRPr lang="en-US" sz="2100" dirty="0" smtClean="0">
              <a:latin typeface="+mj-lt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+mj-lt"/>
                <a:cs typeface="Arial" pitchFamily="34" charset="0"/>
              </a:rPr>
              <a:t>	</a:t>
            </a:r>
            <a:endParaRPr lang="en-US" sz="21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smtClean="0"/>
              <a:t>web service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cs typeface="Arial" pitchFamily="34" charset="0"/>
              </a:rPr>
              <a:t>Fungsi</a:t>
            </a:r>
            <a:r>
              <a:rPr lang="en-US" sz="3200" dirty="0" smtClean="0">
                <a:cs typeface="Arial" pitchFamily="34" charset="0"/>
              </a:rPr>
              <a:t> web service </a:t>
            </a:r>
            <a:r>
              <a:rPr lang="en-US" sz="3200" dirty="0" err="1" smtClean="0">
                <a:cs typeface="Arial" pitchFamily="34" charset="0"/>
              </a:rPr>
              <a:t>ini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selain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dapat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mengintegrasi</a:t>
            </a:r>
            <a:r>
              <a:rPr lang="en-US" sz="3200" dirty="0" smtClean="0">
                <a:cs typeface="Arial" pitchFamily="34" charset="0"/>
              </a:rPr>
              <a:t> data </a:t>
            </a:r>
            <a:r>
              <a:rPr lang="en-US" sz="3200" dirty="0" err="1" smtClean="0">
                <a:cs typeface="Arial" pitchFamily="34" charset="0"/>
              </a:rPr>
              <a:t>kasus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dan</a:t>
            </a:r>
            <a:r>
              <a:rPr lang="en-US" sz="3200" dirty="0" smtClean="0">
                <a:cs typeface="Arial" pitchFamily="34" charset="0"/>
              </a:rPr>
              <a:t> data </a:t>
            </a:r>
            <a:r>
              <a:rPr lang="en-US" sz="3200" dirty="0" err="1" smtClean="0">
                <a:cs typeface="Arial" pitchFamily="34" charset="0"/>
              </a:rPr>
              <a:t>obat</a:t>
            </a:r>
            <a:r>
              <a:rPr lang="en-US" sz="3200" dirty="0" smtClean="0">
                <a:cs typeface="Arial" pitchFamily="34" charset="0"/>
              </a:rPr>
              <a:t>, web service </a:t>
            </a:r>
            <a:r>
              <a:rPr lang="en-US" sz="3200" dirty="0" err="1" smtClean="0">
                <a:cs typeface="Arial" pitchFamily="34" charset="0"/>
              </a:rPr>
              <a:t>ini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juga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dapat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digunakan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apabila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ada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pengembangan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sistem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aplikasi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berbasis</a:t>
            </a:r>
            <a:r>
              <a:rPr lang="en-US" sz="3200" dirty="0" smtClean="0">
                <a:cs typeface="Arial" pitchFamily="34" charset="0"/>
              </a:rPr>
              <a:t> mobile, </a:t>
            </a:r>
            <a:r>
              <a:rPr lang="en-US" sz="3200" dirty="0" err="1" smtClean="0">
                <a:cs typeface="Arial" pitchFamily="34" charset="0"/>
              </a:rPr>
              <a:t>yaitu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dapat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menghubungkan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aplikasi</a:t>
            </a:r>
            <a:r>
              <a:rPr lang="en-US" sz="3200" dirty="0" smtClean="0">
                <a:cs typeface="Arial" pitchFamily="34" charset="0"/>
              </a:rPr>
              <a:t> web </a:t>
            </a:r>
            <a:r>
              <a:rPr lang="en-US" sz="3200" dirty="0" err="1" smtClean="0">
                <a:cs typeface="Arial" pitchFamily="34" charset="0"/>
              </a:rPr>
              <a:t>dengan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aplikasi</a:t>
            </a:r>
            <a:r>
              <a:rPr lang="en-US" sz="3200" dirty="0" smtClean="0">
                <a:cs typeface="Arial" pitchFamily="34" charset="0"/>
              </a:rPr>
              <a:t> mobile, </a:t>
            </a:r>
            <a:r>
              <a:rPr lang="en-US" sz="3200" dirty="0" err="1" smtClean="0">
                <a:cs typeface="Arial" pitchFamily="34" charset="0"/>
              </a:rPr>
              <a:t>serta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memudahkan</a:t>
            </a:r>
            <a:r>
              <a:rPr lang="en-US" sz="3200" dirty="0" smtClean="0">
                <a:cs typeface="Arial" pitchFamily="34" charset="0"/>
              </a:rPr>
              <a:t> developer </a:t>
            </a:r>
            <a:r>
              <a:rPr lang="en-US" sz="3200" dirty="0" err="1" smtClean="0">
                <a:cs typeface="Arial" pitchFamily="34" charset="0"/>
              </a:rPr>
              <a:t>dalam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3200" dirty="0" err="1" smtClean="0">
                <a:cs typeface="Arial" pitchFamily="34" charset="0"/>
              </a:rPr>
              <a:t>mengakses</a:t>
            </a:r>
            <a:r>
              <a:rPr lang="en-US" sz="3200" dirty="0" smtClean="0">
                <a:cs typeface="Arial" pitchFamily="34" charset="0"/>
              </a:rPr>
              <a:t> database.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00" dirty="0" smtClean="0"/>
              <a:t>		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REST,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i="1" dirty="0" smtClean="0"/>
              <a:t>service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dipandang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i="1" dirty="0" smtClean="0"/>
              <a:t>Resources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diidentifikasikan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URL. </a:t>
            </a:r>
            <a:r>
              <a:rPr lang="en-US" sz="2800" i="1" dirty="0" smtClean="0"/>
              <a:t>Web service</a:t>
            </a:r>
            <a:r>
              <a:rPr lang="en-US" sz="2800" dirty="0" smtClean="0"/>
              <a:t> REST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i="1" dirty="0" smtClean="0"/>
              <a:t>method</a:t>
            </a:r>
            <a:r>
              <a:rPr lang="en-US" sz="2800" dirty="0" smtClean="0"/>
              <a:t> HTTP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eksplisit</a:t>
            </a:r>
            <a:r>
              <a:rPr lang="en-US" sz="2800" dirty="0" smtClean="0"/>
              <a:t>,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direktori</a:t>
            </a:r>
            <a:r>
              <a:rPr lang="en-US" sz="2800" dirty="0" smtClean="0"/>
              <a:t> URI, </a:t>
            </a:r>
            <a:r>
              <a:rPr lang="en-US" sz="2800" dirty="0" err="1" smtClean="0"/>
              <a:t>pesan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ditransfer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format XML, JSON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  (</a:t>
            </a:r>
            <a:r>
              <a:rPr lang="en-US" sz="2800" dirty="0" err="1" smtClean="0"/>
              <a:t>Wicaksono</a:t>
            </a:r>
            <a:r>
              <a:rPr lang="en-US" sz="2800" dirty="0" smtClean="0"/>
              <a:t> </a:t>
            </a:r>
            <a:r>
              <a:rPr lang="en-US" sz="2800" dirty="0" err="1" smtClean="0"/>
              <a:t>dkk</a:t>
            </a:r>
            <a:r>
              <a:rPr lang="en-US" sz="2800" dirty="0" smtClean="0"/>
              <a:t>, 2010). </a:t>
            </a:r>
            <a:endParaRPr lang="en-US" sz="2100" dirty="0" smtClean="0"/>
          </a:p>
          <a:p>
            <a:pPr>
              <a:buNone/>
            </a:pP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i="1" dirty="0" smtClean="0"/>
              <a:t>Web Services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web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mobile.</a:t>
            </a:r>
          </a:p>
          <a:p>
            <a:pPr lvl="0"/>
            <a:r>
              <a:rPr lang="en-US" sz="2800" dirty="0" err="1" smtClean="0"/>
              <a:t>Menguji</a:t>
            </a:r>
            <a:r>
              <a:rPr lang="en-US" sz="2800" dirty="0" smtClean="0"/>
              <a:t> </a:t>
            </a:r>
            <a:r>
              <a:rPr lang="en-US" sz="2800" i="1" dirty="0" smtClean="0"/>
              <a:t>Web Services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validasi</a:t>
            </a:r>
            <a:r>
              <a:rPr lang="en-US" sz="2800" dirty="0" smtClean="0"/>
              <a:t> </a:t>
            </a:r>
            <a:r>
              <a:rPr lang="en-US" sz="2800" dirty="0" smtClean="0"/>
              <a:t>data.</a:t>
            </a:r>
            <a:endParaRPr lang="en-US" sz="2800" dirty="0" smtClean="0"/>
          </a:p>
          <a:p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Metode Pengembangan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100" dirty="0" smtClean="0"/>
              <a:t>		</a:t>
            </a:r>
            <a:r>
              <a:rPr lang="id-ID" sz="2800" dirty="0" smtClean="0"/>
              <a:t>Metode yang digunakan untuk </a:t>
            </a:r>
            <a:r>
              <a:rPr lang="en-US" sz="2800" dirty="0" err="1" smtClean="0"/>
              <a:t>pengembangan</a:t>
            </a:r>
            <a:r>
              <a:rPr lang="id-ID" sz="2800" dirty="0" smtClean="0"/>
              <a:t> </a:t>
            </a:r>
            <a:r>
              <a:rPr lang="id-ID" sz="2800" i="1" dirty="0" smtClean="0"/>
              <a:t>web</a:t>
            </a:r>
            <a:r>
              <a:rPr lang="en-US" sz="2800" i="1" dirty="0" smtClean="0"/>
              <a:t> </a:t>
            </a:r>
            <a:r>
              <a:rPr lang="id-ID" sz="2800" i="1" dirty="0" smtClean="0"/>
              <a:t>service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 s</a:t>
            </a:r>
            <a:r>
              <a:rPr lang="id-ID" sz="2800" dirty="0" smtClean="0"/>
              <a:t>imulasi </a:t>
            </a:r>
            <a:r>
              <a:rPr lang="en-US" sz="2800" dirty="0" smtClean="0"/>
              <a:t>p</a:t>
            </a:r>
            <a:r>
              <a:rPr lang="id-ID" sz="2800" dirty="0" smtClean="0"/>
              <a:t>enentuan </a:t>
            </a:r>
            <a:r>
              <a:rPr lang="en-US" sz="2800" dirty="0" smtClean="0"/>
              <a:t>o</a:t>
            </a:r>
            <a:r>
              <a:rPr lang="id-ID" sz="2800" dirty="0" smtClean="0"/>
              <a:t>bat </a:t>
            </a:r>
            <a:r>
              <a:rPr lang="en-US" sz="2800" dirty="0" smtClean="0"/>
              <a:t>p</a:t>
            </a:r>
            <a:r>
              <a:rPr lang="id-ID" sz="2800" dirty="0" smtClean="0"/>
              <a:t>asien </a:t>
            </a:r>
            <a:r>
              <a:rPr lang="en-US" sz="2800" dirty="0" smtClean="0"/>
              <a:t>b</a:t>
            </a:r>
            <a:r>
              <a:rPr lang="id-ID" sz="2800" dirty="0" smtClean="0"/>
              <a:t>agi </a:t>
            </a:r>
            <a:r>
              <a:rPr lang="en-US" sz="2800" dirty="0" smtClean="0"/>
              <a:t>f</a:t>
            </a:r>
            <a:r>
              <a:rPr lang="id-ID" sz="2800" dirty="0" smtClean="0"/>
              <a:t>armasi </a:t>
            </a:r>
            <a:r>
              <a:rPr lang="en-US" sz="2800" dirty="0" smtClean="0"/>
              <a:t>k</a:t>
            </a:r>
            <a:r>
              <a:rPr lang="id-ID" sz="2800" dirty="0" smtClean="0"/>
              <a:t>linik ini ialah menggunakan  model proses pengembangan sistem </a:t>
            </a:r>
            <a:r>
              <a:rPr lang="id-ID" sz="2800" i="1" dirty="0" smtClean="0"/>
              <a:t>Modified Waterfall</a:t>
            </a:r>
            <a:r>
              <a:rPr lang="en-US" sz="2800" dirty="0" smtClean="0"/>
              <a:t>.</a:t>
            </a:r>
            <a:endParaRPr lang="en-US" sz="2100" dirty="0" smtClean="0"/>
          </a:p>
          <a:p>
            <a:pPr>
              <a:buNone/>
            </a:pP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6" name="Content Placeholder 5" descr="y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8401" y="1600200"/>
            <a:ext cx="6490199" cy="468296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894" y="1600200"/>
            <a:ext cx="71542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198</Words>
  <Application>Microsoft Office PowerPoint</Application>
  <PresentationFormat>On-screen Show (4:3)</PresentationFormat>
  <Paragraphs>34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PEMBUATAN WEB SERVICE DENGAN METODE REST UNTUK SISTEM SIMULASI PENENTUAN OBAT PASIEN BAGI FARMASI KLINIK</vt:lpstr>
      <vt:lpstr>Latar Belakang Masalah</vt:lpstr>
      <vt:lpstr>Latar Belakang Masalah</vt:lpstr>
      <vt:lpstr>Fungsi web service</vt:lpstr>
      <vt:lpstr>Kenapa pakai rest?</vt:lpstr>
      <vt:lpstr>Tujuan Penelitian</vt:lpstr>
      <vt:lpstr>Metode Pengembangan</vt:lpstr>
      <vt:lpstr>Arsitektur sistem</vt:lpstr>
      <vt:lpstr>Alur proses</vt:lpstr>
      <vt:lpstr>Prototype</vt:lpstr>
      <vt:lpstr>Apache (farnotif.com)</vt:lpstr>
      <vt:lpstr>Api.farnotif.com</vt:lpstr>
      <vt:lpstr>Menjalankan method dengan url yang salah maka akan muncul respon “Data tidak diketahui”</vt:lpstr>
      <vt:lpstr>Menjalankan method dengan API KEY yang salah, maka akan muncul respon ‘IP tidak terpercaya’.</vt:lpstr>
      <vt:lpstr>Menjalankan method dengan API-KEY(123456), api key yang benar, maka akan muncul respon ‘Success’ .</vt:lpstr>
      <vt:lpstr>Method Get,  dengan fungsi ‘list’ akan mengambil dan menampilkan semua data yang tersiman di database ke dalam bentuk JSON</vt:lpstr>
      <vt:lpstr>Method Get dengan fungsi ‘list’ by id, menampilkan data berdasarkan id</vt:lpstr>
      <vt:lpstr>Method POST untuk edit data</vt:lpstr>
      <vt:lpstr>Method DELETE untuk menghapus data</vt:lpstr>
      <vt:lpstr>Login</vt:lpstr>
      <vt:lpstr>Dashboard admin  (data kasus)</vt:lpstr>
      <vt:lpstr>Data obat</vt:lpstr>
      <vt:lpstr>Interface mahasiswa</vt:lpstr>
      <vt:lpstr>Tampilan dalam menentukan obat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WEB SERVICE DENGAN METODE REST UNTUK SISTEM SIMULASI PENENTUAN OBAT PASIEN BAGI FARMASI KLINIK</dc:title>
  <dc:creator>WelnYandri</dc:creator>
  <cp:lastModifiedBy>WelnYandri</cp:lastModifiedBy>
  <cp:revision>16</cp:revision>
  <dcterms:created xsi:type="dcterms:W3CDTF">2017-01-08T14:12:11Z</dcterms:created>
  <dcterms:modified xsi:type="dcterms:W3CDTF">2017-07-24T06:14:34Z</dcterms:modified>
</cp:coreProperties>
</file>