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A2C7D5-6EBF-40E1-9EA6-6DA31094DCB8}">
          <p14:sldIdLst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3962-6CCB-C623-5012-61B3FD4FD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9A1F9-32E1-26C5-BE2E-EBB441A7A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13CB-8796-4350-785F-626437BC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2024-04-02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7E5E7-D160-ACB1-7314-3C7634A5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24834-2934-0FAC-36A4-2B255156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0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0B3E-BC65-75F8-70AD-2CCCB877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9ED1-E743-9A34-C761-01BA9D23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D349-416C-2A7F-5FC5-C7185BD3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2024-04-02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A373-BADA-5298-E38D-8971781E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D05E1-A019-83D9-7E77-6B3B095B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40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D5508-C509-FB55-CDC3-E31A635A9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91082-ADD6-D8EE-7A37-A02D76D6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8917-B5F8-1B42-4F23-AA2C13CC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2024-04-02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887C-18F9-09FB-302C-4DB050C1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6575-CDC3-B2DB-C0E7-DE6286FC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354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FF7B-19E5-0C17-A44D-0F49731B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29BD-8AD5-4C90-381B-696B06FD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AA57-6328-D761-1B11-D9873DB4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2024-04-02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8C626-3B5B-F4E8-0A93-EC89BE63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525A-676D-10C2-CF74-E9677BB1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344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7A37-D5B6-E888-E952-4B3D3641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C5F61-2B92-DDFF-759A-6D88BAA2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6E7E-C8B2-9ADF-F64C-222EAB23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2024-04-02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FB70-9A87-6EA0-0138-264D947B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D4886-1E88-B400-D12D-3CFD3F3F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39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D988-EEE5-2836-2A8B-42292CAA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1876-BF1A-EF40-020F-B0E810D6D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F299E-80D0-1889-3B0A-D4A722426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A3252-4E63-7997-B31F-CBE24103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2024-04-02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28C6E-B25E-063E-16CC-7D47628D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F791-DE11-C09C-799D-29FD46C0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950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D75F-1CE3-A2BF-5018-7EA980C8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0053C-195A-3E82-F3BC-7A268169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0BF84-C4D9-99EA-C560-8679D8219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65C20-F7A8-580C-2E7C-4EEC17083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0285-50BC-9E62-A918-C22EFB580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B9C90-71E5-FAFF-6127-D5DC4D8A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2024-04-02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05EBE-2005-B3FE-0E3B-25ED818E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AA16A-D4D3-54D7-A0C4-A23676E0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89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5998-7782-32A5-3BDC-F4B6B154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F6861-182D-B0B1-4EBC-59B6230D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2024-04-02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DDB3A-7005-A9C7-81E1-653245CB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DD939-50F4-F052-3E0C-4CF8C18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12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CA5D3-97F0-F822-7A86-427CC690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2024-04-02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31B6A-F8D5-9E17-BCD7-4D206CE1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F8629-235B-7124-FFC4-01B13D79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563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7B54-FFF8-4B8C-C0A9-F2CD9211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6FBC-057D-AE50-5408-EBE58B85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FC1C7-AC0C-ED20-8530-B9ABFA737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5769-108C-AFCA-BB63-6C29AE94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2024-04-02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8FE04-058D-452C-EB5A-1AD74A25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C613C-956A-AD57-EC60-2F1AB07A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288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0F89-1444-4143-17D5-B50186D4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46E37-4EA5-C9C1-EE19-3CB791117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56DE3-043B-1101-0D37-4B1C72E81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9EE20-A8C6-8705-FBF0-99ED91F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2024-04-02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F76FF-99CA-9E71-9EA7-9D953579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187E-0A4D-C097-664E-204E4E6E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327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CCE26-7D77-D1A0-7297-D9EC12D1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1AFCD-30DD-FED2-A65A-D228F821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57FF-218F-97F5-9B20-28F900CFD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F67D-ECC0-43BE-81D0-02F4D6CDCF27}" type="datetimeFigureOut">
              <a:rPr lang="en-CA" smtClean="0"/>
              <a:t>2024-04-02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B3F95-7DFE-77ED-908B-8E807491B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DAB73-B876-14BC-C74B-A082EA42E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68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Financial graphs on a dark display">
            <a:extLst>
              <a:ext uri="{FF2B5EF4-FFF2-40B4-BE49-F238E27FC236}">
                <a16:creationId xmlns:a16="http://schemas.microsoft.com/office/drawing/2014/main" id="{B11D5EEF-C6DA-66F1-7D1B-20DD884FCB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00660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COMP1631 Advanced Spreadsheets – Winter 2024 – Section 06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65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6" y="2398956"/>
            <a:ext cx="9861487" cy="3789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Lecture 11 Tuesday, April 02, 2024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Today:</a:t>
            </a:r>
          </a:p>
          <a:p>
            <a:pPr marL="0" indent="0">
              <a:buNone/>
            </a:pPr>
            <a:endParaRPr lang="en-CA" sz="2000" i="1" dirty="0">
              <a:solidFill>
                <a:schemeClr val="bg1"/>
              </a:solidFill>
            </a:endParaRPr>
          </a:p>
          <a:p>
            <a:r>
              <a:rPr lang="en-CA" sz="2000" i="1" dirty="0">
                <a:solidFill>
                  <a:schemeClr val="bg1"/>
                </a:solidFill>
              </a:rPr>
              <a:t>Academic Integrity – again!</a:t>
            </a:r>
          </a:p>
          <a:p>
            <a:r>
              <a:rPr lang="en-CA" sz="2000" i="1" dirty="0">
                <a:solidFill>
                  <a:schemeClr val="bg1"/>
                </a:solidFill>
              </a:rPr>
              <a:t>Attendance</a:t>
            </a:r>
          </a:p>
          <a:p>
            <a:r>
              <a:rPr lang="en-CA" sz="2000" i="1" dirty="0">
                <a:solidFill>
                  <a:schemeClr val="bg1"/>
                </a:solidFill>
              </a:rPr>
              <a:t>Note about next class: Module 12 SAM Project</a:t>
            </a:r>
          </a:p>
          <a:p>
            <a:r>
              <a:rPr lang="en-CA" sz="2000" i="1" dirty="0">
                <a:solidFill>
                  <a:schemeClr val="bg1"/>
                </a:solidFill>
              </a:rPr>
              <a:t>Module 10 SAM Project</a:t>
            </a:r>
          </a:p>
          <a:p>
            <a:endParaRPr lang="en-CA" sz="2000" i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3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COMP1631 Advanced Spreadsheets – Winter 2024 – Section 06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860A4F6-89B4-CAD9-7BC8-ED0584F8F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8464" y="467208"/>
            <a:ext cx="4753676" cy="5923584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FC6099DA-C042-610C-AC30-D00399E417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894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What does academic honesty mean to you? 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 phones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 talking to each other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 Googling</a:t>
            </a:r>
          </a:p>
          <a:p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4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550221"/>
            <a:ext cx="9406666" cy="337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Module 10 SAM Project</a:t>
            </a:r>
          </a:p>
          <a:p>
            <a:r>
              <a:rPr lang="en-US" sz="2000" dirty="0">
                <a:solidFill>
                  <a:schemeClr val="bg1"/>
                </a:solidFill>
              </a:rPr>
              <a:t>Password is: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module10W24</a:t>
            </a:r>
          </a:p>
          <a:p>
            <a:r>
              <a:rPr lang="en-US" sz="2000" dirty="0">
                <a:solidFill>
                  <a:schemeClr val="bg1"/>
                </a:solidFill>
              </a:rPr>
              <a:t>75 minutes time-limit (as usual)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Individual work - - do not discuss with each other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Once done leave quietly. If you are waiting for your friend to complete, wait for them outside.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Don’t forget about the Student Success Week and Midterm in the coming weeks.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0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323</TotalTime>
  <Words>150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COMP1631 Advanced Spreadsheets – Winter 2024 – Section 06</dc:title>
  <dc:creator>Mukto Akash</dc:creator>
  <cp:lastModifiedBy>Mukto Akash</cp:lastModifiedBy>
  <cp:revision>6</cp:revision>
  <dcterms:created xsi:type="dcterms:W3CDTF">2024-01-07T03:26:38Z</dcterms:created>
  <dcterms:modified xsi:type="dcterms:W3CDTF">2024-04-03T01:55:47Z</dcterms:modified>
</cp:coreProperties>
</file>