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A2C7D5-6EBF-40E1-9EA6-6DA31094DCB8}">
          <p14:sldIdLst>
            <p14:sldId id="258"/>
            <p14:sldId id="259"/>
          </p14:sldIdLst>
        </p14:section>
        <p14:section name="Introductions" id="{6668FE69-FD11-427E-B3EC-8871D3A563F0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962-6CCB-C623-5012-61B3FD4F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A1F9-32E1-26C5-BE2E-EBB441A7A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13CB-8796-4350-785F-626437B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E5E7-D160-ACB1-7314-3C7634A5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4834-2934-0FAC-36A4-2B25515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0B3E-BC65-75F8-70AD-2CCCB87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9ED1-E743-9A34-C761-01BA9D23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D349-416C-2A7F-5FC5-C7185BD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A373-BADA-5298-E38D-8971781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05E1-A019-83D9-7E77-6B3B095B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0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D5508-C509-FB55-CDC3-E31A635A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91082-ADD6-D8EE-7A37-A02D76D6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8917-B5F8-1B42-4F23-AA2C13CC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887C-18F9-09FB-302C-4DB050C1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6575-CDC3-B2DB-C0E7-DE6286F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5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F7B-19E5-0C17-A44D-0F49731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29BD-8AD5-4C90-381B-696B06F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A57-6328-D761-1B11-D9873DB4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C626-3B5B-F4E8-0A93-EC89BE6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525A-676D-10C2-CF74-E9677BB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4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7A37-D5B6-E888-E952-4B3D3641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5F61-2B92-DDFF-759A-6D88BAA2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6E7E-C8B2-9ADF-F64C-222EAB23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FB70-9A87-6EA0-0138-264D947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4886-1E88-B400-D12D-3CFD3F3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9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D988-EEE5-2836-2A8B-42292CAA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876-BF1A-EF40-020F-B0E810D6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299E-80D0-1889-3B0A-D4A72242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3252-4E63-7997-B31F-CBE24103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8C6E-B25E-063E-16CC-7D47628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F791-DE11-C09C-799D-29FD46C0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5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75F-1CE3-A2BF-5018-7EA980C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53C-195A-3E82-F3BC-7A268169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0BF84-C4D9-99EA-C560-8679D8219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65C20-F7A8-580C-2E7C-4EEC17083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0285-50BC-9E62-A918-C22EFB580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9C90-71E5-FAFF-6127-D5DC4D8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05EBE-2005-B3FE-0E3B-25ED818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AA16A-D4D3-54D7-A0C4-A23676E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5998-7782-32A5-3BDC-F4B6B154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F6861-182D-B0B1-4EBC-59B6230D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DDB3A-7005-A9C7-81E1-653245C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D939-50F4-F052-3E0C-4CF8C18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1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CA5D3-97F0-F822-7A86-427CC690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31B6A-F8D5-9E17-BCD7-4D206CE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8629-235B-7124-FFC4-01B13D7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6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7B54-FFF8-4B8C-C0A9-F2CD9211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6FBC-057D-AE50-5408-EBE58B85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C1C7-AC0C-ED20-8530-B9ABFA73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5769-108C-AFCA-BB63-6C29AE9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FE04-058D-452C-EB5A-1AD74A2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13C-956A-AD57-EC60-2F1AB07A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8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0F89-1444-4143-17D5-B50186D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46E37-4EA5-C9C1-EE19-3CB791117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6DE3-043B-1101-0D37-4B1C72E8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EE20-A8C6-8705-FBF0-99ED91F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6FF-99CA-9E71-9EA7-9D95357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87E-0A4D-C097-664E-204E4E6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27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CCE26-7D77-D1A0-7297-D9EC12D1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AFCD-30DD-FED2-A65A-D228F82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FF-218F-97F5-9B20-28F900CFD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67D-ECC0-43BE-81D0-02F4D6CDCF27}" type="datetimeFigureOut">
              <a:rPr lang="en-CA" smtClean="0"/>
              <a:t>2024-01-23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3F95-7DFE-77ED-908B-8E807491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AB73-B876-14BC-C74B-A082EA42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8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Financial graphs on a dark display">
            <a:extLst>
              <a:ext uri="{FF2B5EF4-FFF2-40B4-BE49-F238E27FC236}">
                <a16:creationId xmlns:a16="http://schemas.microsoft.com/office/drawing/2014/main" id="{B11D5EEF-C6DA-66F1-7D1B-20DD884FC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COMP1631 Advanced Spreadsheets – Winter 2024 – Section 06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Time to start Module 5 SAM Project.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You have 75 minutes once you start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Read instructions carefully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Use your attempts wisely to correct mistakes from previous attempts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Feel free to use these slides as references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This is individual work, do not talk to anyone other than the instructor while people are working on the project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Once you are done with all your attempts, please leave quietly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Remember to review Module 6 for next week.</a:t>
            </a:r>
          </a:p>
          <a:p>
            <a:pPr marL="0" indent="0">
              <a:buNone/>
            </a:pP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0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786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Lecture 3 Tuesday, January 23, 2024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Today’s menu </a:t>
            </a:r>
            <a:r>
              <a:rPr lang="en-CA" sz="2000" i="1" dirty="0">
                <a:solidFill>
                  <a:schemeClr val="bg1"/>
                </a:solidFill>
              </a:rPr>
              <a:t>a la carte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A3DC3-0026-66AB-2B7C-2D43D2DD9E6C}"/>
              </a:ext>
            </a:extLst>
          </p:cNvPr>
          <p:cNvSpPr txBox="1"/>
          <p:nvPr/>
        </p:nvSpPr>
        <p:spPr>
          <a:xfrm>
            <a:off x="1392667" y="3185650"/>
            <a:ext cx="10238894" cy="64633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Apéritifs</a:t>
            </a:r>
          </a:p>
          <a:p>
            <a:r>
              <a:rPr lang="en-CA" sz="1800" i="1" dirty="0">
                <a:solidFill>
                  <a:srgbClr val="FF0000"/>
                </a:solidFill>
              </a:rPr>
              <a:t>How was Module 5 learning? </a:t>
            </a:r>
          </a:p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Plat principal</a:t>
            </a:r>
          </a:p>
          <a:p>
            <a:r>
              <a:rPr lang="en-CA" sz="1800" i="1" dirty="0">
                <a:solidFill>
                  <a:srgbClr val="FF0000"/>
                </a:solidFill>
              </a:rPr>
              <a:t>Module 5 SAM Project</a:t>
            </a:r>
          </a:p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Desserts</a:t>
            </a:r>
          </a:p>
          <a:p>
            <a:r>
              <a:rPr lang="en-CA" dirty="0">
                <a:solidFill>
                  <a:srgbClr val="FF0000"/>
                </a:solidFill>
              </a:rPr>
              <a:t>Looking forward to Module 6</a:t>
            </a:r>
          </a:p>
        </p:txBody>
      </p:sp>
    </p:spTree>
    <p:extLst>
      <p:ext uri="{BB962C8B-B14F-4D97-AF65-F5344CB8AC3E}">
        <p14:creationId xmlns:p14="http://schemas.microsoft.com/office/powerpoint/2010/main" val="11693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6748D9-2C24-545A-57F5-013B7962E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10681"/>
            <a:ext cx="9437440" cy="4198269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7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E032EB3-9970-AF3F-AC97-7C3164CC3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10681"/>
            <a:ext cx="9439200" cy="3935901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4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5021120-5AF3-402D-BA7D-E4593603B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2110681"/>
            <a:ext cx="9439200" cy="3671762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8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EE4731C-EA60-51EA-6C72-391B6CBB9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0681"/>
            <a:ext cx="8376822" cy="3642049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6DECBB5-B725-7EF0-FE01-9D9CF5D60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2110681"/>
            <a:ext cx="10218577" cy="4283769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1473900-7181-80EC-2225-A393C7205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07976"/>
            <a:ext cx="10143932" cy="4566259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A2FC1DF-38FD-DA12-E870-53F6EDECA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10681"/>
            <a:ext cx="9436608" cy="421525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</TotalTime>
  <Words>200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COMP1631 Advanced Spreadsheets – Winter 2024 – Section 06</dc:title>
  <dc:creator>Mukto Akash</dc:creator>
  <cp:lastModifiedBy>Mukto Akash</cp:lastModifiedBy>
  <cp:revision>7</cp:revision>
  <dcterms:created xsi:type="dcterms:W3CDTF">2024-01-07T03:26:38Z</dcterms:created>
  <dcterms:modified xsi:type="dcterms:W3CDTF">2024-01-23T23:00:26Z</dcterms:modified>
</cp:coreProperties>
</file>