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473900-7181-80EC-2225-A393C7205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07976"/>
            <a:ext cx="10143932" cy="456625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2FC1DF-38FD-DA12-E870-53F6EDEC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6608" cy="421525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Time to start Module 5 SAM Project.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You have 75 minutes once you start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Read instructions carefully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your attempts wisely to correct mistakes from previous attempts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Feel free to use these slides as references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This is individual work, do not talk to anyone other than the instructor while people are working on the project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Once you are done with all your attempts, please leave quietly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Remember to review Module </a:t>
            </a:r>
            <a:r>
              <a:rPr lang="en-US" sz="2000">
                <a:solidFill>
                  <a:srgbClr val="FF0000"/>
                </a:solidFill>
              </a:rPr>
              <a:t>6 for next week.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3 Tuesday, January 23,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r>
              <a:rPr lang="en-CA" sz="1800" i="1" dirty="0">
                <a:solidFill>
                  <a:srgbClr val="FF0000"/>
                </a:solidFill>
              </a:rPr>
              <a:t>How was Module 5 learning? </a:t>
            </a: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r>
              <a:rPr lang="en-CA" sz="1800" i="1" dirty="0">
                <a:solidFill>
                  <a:srgbClr val="FF0000"/>
                </a:solidFill>
              </a:rPr>
              <a:t>Module 5 SAM Project</a:t>
            </a: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r>
              <a:rPr lang="en-CA" dirty="0">
                <a:solidFill>
                  <a:srgbClr val="FF0000"/>
                </a:solidFill>
              </a:rPr>
              <a:t>Looking forward to Module 6</a:t>
            </a: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 bit of a disappointing start:</a:t>
            </a:r>
          </a:p>
          <a:p>
            <a:pPr marL="0" indent="0">
              <a:buNone/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820E4-D0F1-3499-7CCE-D5C95FAC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3043183"/>
            <a:ext cx="9693820" cy="89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07673-8DA6-75F1-DE42-C5581E41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4853827"/>
            <a:ext cx="9595048" cy="8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What can be done to help improve the situation?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Show how to cover the module concepts in class …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Give time during class to complete Textbook project and SAM Exam …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Send out more reminder emails …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Get more serious about doing the homework …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Other suggestions?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www.slido.com</a:t>
            </a:r>
            <a:r>
              <a:rPr lang="en-US" sz="2000" dirty="0">
                <a:solidFill>
                  <a:srgbClr val="FF0000"/>
                </a:solidFill>
              </a:rPr>
              <a:t> -&gt; use event ID: 3194540</a:t>
            </a:r>
          </a:p>
          <a:p>
            <a:pPr marL="0" indent="0">
              <a:buNone/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6748D9-2C24-545A-57F5-013B7962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7440" cy="419826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032EB3-9970-AF3F-AC97-7C3164CC3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9200" cy="3935901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5021120-5AF3-402D-BA7D-E4593603B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2110681"/>
            <a:ext cx="9439200" cy="367176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E4731C-EA60-51EA-6C72-391B6CBB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681"/>
            <a:ext cx="8376822" cy="364204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DECBB5-B725-7EF0-FE01-9D9CF5D60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2110681"/>
            <a:ext cx="10218577" cy="428376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286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5</cp:revision>
  <dcterms:created xsi:type="dcterms:W3CDTF">2024-01-07T03:26:38Z</dcterms:created>
  <dcterms:modified xsi:type="dcterms:W3CDTF">2024-01-23T22:56:55Z</dcterms:modified>
</cp:coreProperties>
</file>