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Introductions" id="{6668FE69-FD11-427E-B3EC-8871D3A563F0}">
          <p14:sldIdLst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2024-01-06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786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1 Tuesday, January 9,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Today’s menu </a:t>
            </a:r>
            <a:r>
              <a:rPr lang="en-CA" sz="2000" i="1" dirty="0">
                <a:solidFill>
                  <a:schemeClr val="bg1"/>
                </a:solidFill>
              </a:rPr>
              <a:t>a la carte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A3DC3-0026-66AB-2B7C-2D43D2DD9E6C}"/>
              </a:ext>
            </a:extLst>
          </p:cNvPr>
          <p:cNvSpPr txBox="1"/>
          <p:nvPr/>
        </p:nvSpPr>
        <p:spPr>
          <a:xfrm>
            <a:off x="1392667" y="3185650"/>
            <a:ext cx="10238894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Apéritifs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Plat principal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8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800" i="1" dirty="0">
                <a:solidFill>
                  <a:schemeClr val="bg1"/>
                </a:solidFill>
              </a:rPr>
              <a:t>Desserts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44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2</cp:revision>
  <dcterms:created xsi:type="dcterms:W3CDTF">2024-01-07T03:26:38Z</dcterms:created>
  <dcterms:modified xsi:type="dcterms:W3CDTF">2024-01-07T04:17:51Z</dcterms:modified>
</cp:coreProperties>
</file>