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 Tuesday, January 9,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3</cp:revision>
  <dcterms:created xsi:type="dcterms:W3CDTF">2024-01-07T03:26:38Z</dcterms:created>
  <dcterms:modified xsi:type="dcterms:W3CDTF">2024-01-29T04:11:17Z</dcterms:modified>
</cp:coreProperties>
</file>