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Introductions" id="{6668FE69-FD11-427E-B3EC-8871D3A563F0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D296-DE26-455E-A556-6DFD68F9FE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1A1E33A-C4FA-438F-AF95-348F4D4C95DB}">
      <dgm:prSet/>
      <dgm:spPr/>
      <dgm:t>
        <a:bodyPr/>
        <a:lstStyle/>
        <a:p>
          <a:pPr>
            <a:defRPr cap="all"/>
          </a:pPr>
          <a:r>
            <a:rPr lang="en-CA"/>
            <a:t>Let’s go for a break!</a:t>
          </a:r>
          <a:endParaRPr lang="en-US"/>
        </a:p>
      </dgm:t>
    </dgm:pt>
    <dgm:pt modelId="{5EAE27CF-51C6-41B6-B6B1-E0FDA7C37DA4}" type="parTrans" cxnId="{02AC5ED4-492E-46FA-9D58-0411328FAA91}">
      <dgm:prSet/>
      <dgm:spPr/>
      <dgm:t>
        <a:bodyPr/>
        <a:lstStyle/>
        <a:p>
          <a:endParaRPr lang="en-US"/>
        </a:p>
      </dgm:t>
    </dgm:pt>
    <dgm:pt modelId="{E6F4935F-0D5B-4571-BC35-6C69D669214B}" type="sibTrans" cxnId="{02AC5ED4-492E-46FA-9D58-0411328FAA91}">
      <dgm:prSet/>
      <dgm:spPr/>
      <dgm:t>
        <a:bodyPr/>
        <a:lstStyle/>
        <a:p>
          <a:endParaRPr lang="en-US"/>
        </a:p>
      </dgm:t>
    </dgm:pt>
    <dgm:pt modelId="{397F532C-9350-40F5-B909-B05B44EEFA23}">
      <dgm:prSet/>
      <dgm:spPr/>
      <dgm:t>
        <a:bodyPr/>
        <a:lstStyle/>
        <a:p>
          <a:pPr>
            <a:defRPr cap="all"/>
          </a:pPr>
          <a:r>
            <a:rPr lang="en-CA"/>
            <a:t>Return in 15 minutes (or at time specified by your instructor).</a:t>
          </a:r>
          <a:endParaRPr lang="en-US"/>
        </a:p>
      </dgm:t>
    </dgm:pt>
    <dgm:pt modelId="{1002C2B4-2941-4600-AC4A-1BE9C2A400E1}" type="parTrans" cxnId="{8B34FBF9-72F9-4D77-AA89-8BAFEEBFF480}">
      <dgm:prSet/>
      <dgm:spPr/>
      <dgm:t>
        <a:bodyPr/>
        <a:lstStyle/>
        <a:p>
          <a:endParaRPr lang="en-US"/>
        </a:p>
      </dgm:t>
    </dgm:pt>
    <dgm:pt modelId="{6C5DCCD8-0FB7-47EB-91B6-C435D176D4B2}" type="sibTrans" cxnId="{8B34FBF9-72F9-4D77-AA89-8BAFEEBFF480}">
      <dgm:prSet/>
      <dgm:spPr/>
      <dgm:t>
        <a:bodyPr/>
        <a:lstStyle/>
        <a:p>
          <a:endParaRPr lang="en-US"/>
        </a:p>
      </dgm:t>
    </dgm:pt>
    <dgm:pt modelId="{AAF08B46-F697-4E41-9C42-31904E2000E8}" type="pres">
      <dgm:prSet presAssocID="{A6FDD296-DE26-455E-A556-6DFD68F9FEDA}" presName="root" presStyleCnt="0">
        <dgm:presLayoutVars>
          <dgm:dir/>
          <dgm:resizeHandles val="exact"/>
        </dgm:presLayoutVars>
      </dgm:prSet>
      <dgm:spPr/>
    </dgm:pt>
    <dgm:pt modelId="{3370C8FA-1778-4BB4-99F0-6DDA31E81174}" type="pres">
      <dgm:prSet presAssocID="{21A1E33A-C4FA-438F-AF95-348F4D4C95DB}" presName="compNode" presStyleCnt="0"/>
      <dgm:spPr/>
    </dgm:pt>
    <dgm:pt modelId="{2788C2B7-D9F4-4418-8490-B69D3FA51846}" type="pres">
      <dgm:prSet presAssocID="{21A1E33A-C4FA-438F-AF95-348F4D4C95D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D57F78-636A-4C1E-A613-E325F5231B6E}" type="pres">
      <dgm:prSet presAssocID="{21A1E33A-C4FA-438F-AF95-348F4D4C95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889A6C-393E-4B51-B2F4-67A9418116A6}" type="pres">
      <dgm:prSet presAssocID="{21A1E33A-C4FA-438F-AF95-348F4D4C95DB}" presName="spaceRect" presStyleCnt="0"/>
      <dgm:spPr/>
    </dgm:pt>
    <dgm:pt modelId="{69D3E3EB-C7A9-4775-B92C-ABAEC6CD3C38}" type="pres">
      <dgm:prSet presAssocID="{21A1E33A-C4FA-438F-AF95-348F4D4C95DB}" presName="textRect" presStyleLbl="revTx" presStyleIdx="0" presStyleCnt="2">
        <dgm:presLayoutVars>
          <dgm:chMax val="1"/>
          <dgm:chPref val="1"/>
        </dgm:presLayoutVars>
      </dgm:prSet>
      <dgm:spPr/>
    </dgm:pt>
    <dgm:pt modelId="{9FBC9EF1-B8FE-4819-A8CB-086A71AE1BC9}" type="pres">
      <dgm:prSet presAssocID="{E6F4935F-0D5B-4571-BC35-6C69D669214B}" presName="sibTrans" presStyleCnt="0"/>
      <dgm:spPr/>
    </dgm:pt>
    <dgm:pt modelId="{EA6F7BF8-0C27-4C85-9A04-23CF5C3D7460}" type="pres">
      <dgm:prSet presAssocID="{397F532C-9350-40F5-B909-B05B44EEFA23}" presName="compNode" presStyleCnt="0"/>
      <dgm:spPr/>
    </dgm:pt>
    <dgm:pt modelId="{4C657228-7255-43C0-8209-F1387ADABBC9}" type="pres">
      <dgm:prSet presAssocID="{397F532C-9350-40F5-B909-B05B44EEFA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C4C9C7-2388-4821-9AF1-4A50D6907CAB}" type="pres">
      <dgm:prSet presAssocID="{397F532C-9350-40F5-B909-B05B44EEFA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F57633C-E747-457A-9C61-72399EF8C9AE}" type="pres">
      <dgm:prSet presAssocID="{397F532C-9350-40F5-B909-B05B44EEFA23}" presName="spaceRect" presStyleCnt="0"/>
      <dgm:spPr/>
    </dgm:pt>
    <dgm:pt modelId="{BE192A52-2E4E-438B-BFF9-C51B9A463201}" type="pres">
      <dgm:prSet presAssocID="{397F532C-9350-40F5-B909-B05B44EEFA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6FA2C-191F-4DA6-9E1E-3F0E6B5F2427}" type="presOf" srcId="{397F532C-9350-40F5-B909-B05B44EEFA23}" destId="{BE192A52-2E4E-438B-BFF9-C51B9A463201}" srcOrd="0" destOrd="0" presId="urn:microsoft.com/office/officeart/2018/5/layout/IconLeafLabelList"/>
    <dgm:cxn modelId="{9AC98448-8A41-41C4-8ABD-BA485283FBB6}" type="presOf" srcId="{21A1E33A-C4FA-438F-AF95-348F4D4C95DB}" destId="{69D3E3EB-C7A9-4775-B92C-ABAEC6CD3C38}" srcOrd="0" destOrd="0" presId="urn:microsoft.com/office/officeart/2018/5/layout/IconLeafLabelList"/>
    <dgm:cxn modelId="{A9964F6A-2B81-41FC-A67D-0090FF4A72DE}" type="presOf" srcId="{A6FDD296-DE26-455E-A556-6DFD68F9FEDA}" destId="{AAF08B46-F697-4E41-9C42-31904E2000E8}" srcOrd="0" destOrd="0" presId="urn:microsoft.com/office/officeart/2018/5/layout/IconLeafLabelList"/>
    <dgm:cxn modelId="{02AC5ED4-492E-46FA-9D58-0411328FAA91}" srcId="{A6FDD296-DE26-455E-A556-6DFD68F9FEDA}" destId="{21A1E33A-C4FA-438F-AF95-348F4D4C95DB}" srcOrd="0" destOrd="0" parTransId="{5EAE27CF-51C6-41B6-B6B1-E0FDA7C37DA4}" sibTransId="{E6F4935F-0D5B-4571-BC35-6C69D669214B}"/>
    <dgm:cxn modelId="{8B34FBF9-72F9-4D77-AA89-8BAFEEBFF480}" srcId="{A6FDD296-DE26-455E-A556-6DFD68F9FEDA}" destId="{397F532C-9350-40F5-B909-B05B44EEFA23}" srcOrd="1" destOrd="0" parTransId="{1002C2B4-2941-4600-AC4A-1BE9C2A400E1}" sibTransId="{6C5DCCD8-0FB7-47EB-91B6-C435D176D4B2}"/>
    <dgm:cxn modelId="{7808BE32-09FA-450F-8054-1B9CC9B4CE4E}" type="presParOf" srcId="{AAF08B46-F697-4E41-9C42-31904E2000E8}" destId="{3370C8FA-1778-4BB4-99F0-6DDA31E81174}" srcOrd="0" destOrd="0" presId="urn:microsoft.com/office/officeart/2018/5/layout/IconLeafLabelList"/>
    <dgm:cxn modelId="{4F66AA7D-C1A2-4B7D-9844-3B35C8031C80}" type="presParOf" srcId="{3370C8FA-1778-4BB4-99F0-6DDA31E81174}" destId="{2788C2B7-D9F4-4418-8490-B69D3FA51846}" srcOrd="0" destOrd="0" presId="urn:microsoft.com/office/officeart/2018/5/layout/IconLeafLabelList"/>
    <dgm:cxn modelId="{BC7346FF-39FD-4CF4-A361-7EE5FC101AF6}" type="presParOf" srcId="{3370C8FA-1778-4BB4-99F0-6DDA31E81174}" destId="{73D57F78-636A-4C1E-A613-E325F5231B6E}" srcOrd="1" destOrd="0" presId="urn:microsoft.com/office/officeart/2018/5/layout/IconLeafLabelList"/>
    <dgm:cxn modelId="{FC5C0DC7-FF6D-4865-AA1A-2559006ACE93}" type="presParOf" srcId="{3370C8FA-1778-4BB4-99F0-6DDA31E81174}" destId="{D9889A6C-393E-4B51-B2F4-67A9418116A6}" srcOrd="2" destOrd="0" presId="urn:microsoft.com/office/officeart/2018/5/layout/IconLeafLabelList"/>
    <dgm:cxn modelId="{FB9331DD-D0E7-4EF9-B975-B5B370CC9CB7}" type="presParOf" srcId="{3370C8FA-1778-4BB4-99F0-6DDA31E81174}" destId="{69D3E3EB-C7A9-4775-B92C-ABAEC6CD3C38}" srcOrd="3" destOrd="0" presId="urn:microsoft.com/office/officeart/2018/5/layout/IconLeafLabelList"/>
    <dgm:cxn modelId="{17D233C6-9BB3-4B2A-8593-CC5CA4C445AE}" type="presParOf" srcId="{AAF08B46-F697-4E41-9C42-31904E2000E8}" destId="{9FBC9EF1-B8FE-4819-A8CB-086A71AE1BC9}" srcOrd="1" destOrd="0" presId="urn:microsoft.com/office/officeart/2018/5/layout/IconLeafLabelList"/>
    <dgm:cxn modelId="{E7AE6582-B8C3-4A7D-A10D-AFEEAC6CAFDF}" type="presParOf" srcId="{AAF08B46-F697-4E41-9C42-31904E2000E8}" destId="{EA6F7BF8-0C27-4C85-9A04-23CF5C3D7460}" srcOrd="2" destOrd="0" presId="urn:microsoft.com/office/officeart/2018/5/layout/IconLeafLabelList"/>
    <dgm:cxn modelId="{6F081A5A-C3E0-47FD-B87B-520A4A37DA75}" type="presParOf" srcId="{EA6F7BF8-0C27-4C85-9A04-23CF5C3D7460}" destId="{4C657228-7255-43C0-8209-F1387ADABBC9}" srcOrd="0" destOrd="0" presId="urn:microsoft.com/office/officeart/2018/5/layout/IconLeafLabelList"/>
    <dgm:cxn modelId="{E4C5835F-02E4-40CD-A928-9EFE3177FE2A}" type="presParOf" srcId="{EA6F7BF8-0C27-4C85-9A04-23CF5C3D7460}" destId="{54C4C9C7-2388-4821-9AF1-4A50D6907CAB}" srcOrd="1" destOrd="0" presId="urn:microsoft.com/office/officeart/2018/5/layout/IconLeafLabelList"/>
    <dgm:cxn modelId="{9C9D8AA1-0CEE-4162-9E5A-306EED1FF753}" type="presParOf" srcId="{EA6F7BF8-0C27-4C85-9A04-23CF5C3D7460}" destId="{EF57633C-E747-457A-9C61-72399EF8C9AE}" srcOrd="2" destOrd="0" presId="urn:microsoft.com/office/officeart/2018/5/layout/IconLeafLabelList"/>
    <dgm:cxn modelId="{96D59B13-4B96-4B6B-9A29-951EBED3136A}" type="presParOf" srcId="{EA6F7BF8-0C27-4C85-9A04-23CF5C3D7460}" destId="{BE192A52-2E4E-438B-BFF9-C51B9A463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8C2B7-D9F4-4418-8490-B69D3FA51846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7F78-636A-4C1E-A613-E325F5231B6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E3EB-C7A9-4775-B92C-ABAEC6CD3C38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Let’s go for a break!</a:t>
          </a:r>
          <a:endParaRPr lang="en-US" sz="1700" kern="1200"/>
        </a:p>
      </dsp:txBody>
      <dsp:txXfrm>
        <a:off x="1824766" y="2482451"/>
        <a:ext cx="3093750" cy="720000"/>
      </dsp:txXfrm>
    </dsp:sp>
    <dsp:sp modelId="{4C657228-7255-43C0-8209-F1387ADABBC9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C9C7-2388-4821-9AF1-4A50D6907CAB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2A52-2E4E-438B-BFF9-C51B9A46320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Return in 15 minutes (or at time specified by your instructor).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2024-01-28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78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1 Tuesday, January 9,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Today’s menu </a:t>
            </a:r>
            <a:r>
              <a:rPr lang="en-CA" sz="2000" i="1" dirty="0">
                <a:solidFill>
                  <a:schemeClr val="bg1"/>
                </a:solidFill>
              </a:rPr>
              <a:t>a la carte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A3DC3-0026-66AB-2B7C-2D43D2DD9E6C}"/>
              </a:ext>
            </a:extLst>
          </p:cNvPr>
          <p:cNvSpPr txBox="1"/>
          <p:nvPr/>
        </p:nvSpPr>
        <p:spPr>
          <a:xfrm>
            <a:off x="1392667" y="3185650"/>
            <a:ext cx="10238894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Apéritifs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Plat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Desserts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CA" sz="4800" dirty="0"/>
              <a:t>COMP1631 Advanced Spreadsheets – Winter 2024 – Section 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4F6A02C-81FD-C98D-153D-0CF8BA3F3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57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72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3</cp:revision>
  <dcterms:created xsi:type="dcterms:W3CDTF">2024-01-07T03:26:38Z</dcterms:created>
  <dcterms:modified xsi:type="dcterms:W3CDTF">2024-01-29T04:12:27Z</dcterms:modified>
</cp:coreProperties>
</file>