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  <p:sldMasterId id="2147483672" r:id="rId2"/>
  </p:sldMasterIdLst>
  <p:handoutMasterIdLst>
    <p:handoutMasterId r:id="rId18"/>
  </p:handoutMasterIdLst>
  <p:sldIdLst>
    <p:sldId id="271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</p:sldIdLst>
  <p:sldSz cx="12192000" cy="6858000"/>
  <p:notesSz cx="6858000" cy="9239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31E05F-72C8-4FF6-99D4-C68195CEAED4}" v="4" dt="2021-04-26T14:26:06.869"/>
    <p1510:client id="{A1A80735-2C88-4F04-84AB-7AB1BC3340C5}" v="2" dt="2021-04-26T18:44:30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26" Type="http://schemas.openxmlformats.org/officeDocument/2006/relationships/customXml" Target="../customXml/item2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vor" userId="d09e23ed-d367-4fe5-ba64-bda023d1e1e3" providerId="ADAL" clId="{8D31E05F-72C8-4FF6-99D4-C68195CEAED4}"/>
    <pc:docChg chg="undo custSel addSld delSld modSld addMainMaster">
      <pc:chgData name="Trevor" userId="d09e23ed-d367-4fe5-ba64-bda023d1e1e3" providerId="ADAL" clId="{8D31E05F-72C8-4FF6-99D4-C68195CEAED4}" dt="2021-04-26T14:26:06.869" v="55"/>
      <pc:docMkLst>
        <pc:docMk/>
      </pc:docMkLst>
      <pc:sldChg chg="addSp modSp del mod setBg setClrOvrMap">
        <pc:chgData name="Trevor" userId="d09e23ed-d367-4fe5-ba64-bda023d1e1e3" providerId="ADAL" clId="{8D31E05F-72C8-4FF6-99D4-C68195CEAED4}" dt="2021-04-26T13:52:43.378" v="45" actId="2696"/>
        <pc:sldMkLst>
          <pc:docMk/>
          <pc:sldMk cId="3258485735" sldId="256"/>
        </pc:sldMkLst>
        <pc:spChg chg="mod">
          <ac:chgData name="Trevor" userId="d09e23ed-d367-4fe5-ba64-bda023d1e1e3" providerId="ADAL" clId="{8D31E05F-72C8-4FF6-99D4-C68195CEAED4}" dt="2021-04-26T13:40:04.644" v="0" actId="26606"/>
          <ac:spMkLst>
            <pc:docMk/>
            <pc:sldMk cId="3258485735" sldId="256"/>
            <ac:spMk id="2" creationId="{00000000-0000-0000-0000-000000000000}"/>
          </ac:spMkLst>
        </pc:spChg>
        <pc:spChg chg="mod">
          <ac:chgData name="Trevor" userId="d09e23ed-d367-4fe5-ba64-bda023d1e1e3" providerId="ADAL" clId="{8D31E05F-72C8-4FF6-99D4-C68195CEAED4}" dt="2021-04-26T13:40:04.644" v="0" actId="26606"/>
          <ac:spMkLst>
            <pc:docMk/>
            <pc:sldMk cId="3258485735" sldId="256"/>
            <ac:spMk id="3" creationId="{00000000-0000-0000-0000-000000000000}"/>
          </ac:spMkLst>
        </pc:spChg>
        <pc:spChg chg="add">
          <ac:chgData name="Trevor" userId="d09e23ed-d367-4fe5-ba64-bda023d1e1e3" providerId="ADAL" clId="{8D31E05F-72C8-4FF6-99D4-C68195CEAED4}" dt="2021-04-26T13:40:04.644" v="0" actId="26606"/>
          <ac:spMkLst>
            <pc:docMk/>
            <pc:sldMk cId="3258485735" sldId="256"/>
            <ac:spMk id="10" creationId="{7466C88B-B170-4C69-85D3-FD6AD975F9A0}"/>
          </ac:spMkLst>
        </pc:spChg>
        <pc:spChg chg="add">
          <ac:chgData name="Trevor" userId="d09e23ed-d367-4fe5-ba64-bda023d1e1e3" providerId="ADAL" clId="{8D31E05F-72C8-4FF6-99D4-C68195CEAED4}" dt="2021-04-26T13:40:04.644" v="0" actId="26606"/>
          <ac:spMkLst>
            <pc:docMk/>
            <pc:sldMk cId="3258485735" sldId="256"/>
            <ac:spMk id="12" creationId="{080FE256-DF37-4639-8CB7-2E2F1897AD0F}"/>
          </ac:spMkLst>
        </pc:spChg>
        <pc:spChg chg="add">
          <ac:chgData name="Trevor" userId="d09e23ed-d367-4fe5-ba64-bda023d1e1e3" providerId="ADAL" clId="{8D31E05F-72C8-4FF6-99D4-C68195CEAED4}" dt="2021-04-26T13:40:04.644" v="0" actId="26606"/>
          <ac:spMkLst>
            <pc:docMk/>
            <pc:sldMk cId="3258485735" sldId="256"/>
            <ac:spMk id="14" creationId="{FDD1039A-772C-4213-A092-0D8A9EF4ACAB}"/>
          </ac:spMkLst>
        </pc:spChg>
        <pc:spChg chg="add">
          <ac:chgData name="Trevor" userId="d09e23ed-d367-4fe5-ba64-bda023d1e1e3" providerId="ADAL" clId="{8D31E05F-72C8-4FF6-99D4-C68195CEAED4}" dt="2021-04-26T13:40:04.644" v="0" actId="26606"/>
          <ac:spMkLst>
            <pc:docMk/>
            <pc:sldMk cId="3258485735" sldId="256"/>
            <ac:spMk id="16" creationId="{0B39728D-66CA-4175-956D-FE26F3225678}"/>
          </ac:spMkLst>
        </pc:spChg>
        <pc:picChg chg="add">
          <ac:chgData name="Trevor" userId="d09e23ed-d367-4fe5-ba64-bda023d1e1e3" providerId="ADAL" clId="{8D31E05F-72C8-4FF6-99D4-C68195CEAED4}" dt="2021-04-26T13:40:04.644" v="0" actId="26606"/>
          <ac:picMkLst>
            <pc:docMk/>
            <pc:sldMk cId="3258485735" sldId="256"/>
            <ac:picMk id="7" creationId="{8AA71B74-5B3A-4801-9A0C-B90625E51A55}"/>
          </ac:picMkLst>
        </pc:picChg>
      </pc:sldChg>
      <pc:sldChg chg="addSp delSp modSp add mod setBg setClrOvrMap">
        <pc:chgData name="Trevor" userId="d09e23ed-d367-4fe5-ba64-bda023d1e1e3" providerId="ADAL" clId="{8D31E05F-72C8-4FF6-99D4-C68195CEAED4}" dt="2021-04-26T14:26:06.869" v="55"/>
        <pc:sldMkLst>
          <pc:docMk/>
          <pc:sldMk cId="777439192" sldId="271"/>
        </pc:sldMkLst>
        <pc:spChg chg="mod">
          <ac:chgData name="Trevor" userId="d09e23ed-d367-4fe5-ba64-bda023d1e1e3" providerId="ADAL" clId="{8D31E05F-72C8-4FF6-99D4-C68195CEAED4}" dt="2021-04-26T14:13:12.585" v="54" actId="26606"/>
          <ac:spMkLst>
            <pc:docMk/>
            <pc:sldMk cId="777439192" sldId="271"/>
            <ac:spMk id="2" creationId="{00000000-0000-0000-0000-000000000000}"/>
          </ac:spMkLst>
        </pc:spChg>
        <pc:spChg chg="mod">
          <ac:chgData name="Trevor" userId="d09e23ed-d367-4fe5-ba64-bda023d1e1e3" providerId="ADAL" clId="{8D31E05F-72C8-4FF6-99D4-C68195CEAED4}" dt="2021-04-26T14:13:12.585" v="54" actId="26606"/>
          <ac:spMkLst>
            <pc:docMk/>
            <pc:sldMk cId="777439192" sldId="271"/>
            <ac:spMk id="3" creationId="{00000000-0000-0000-0000-000000000000}"/>
          </ac:spMkLst>
        </pc:spChg>
        <pc:spChg chg="add del">
          <ac:chgData name="Trevor" userId="d09e23ed-d367-4fe5-ba64-bda023d1e1e3" providerId="ADAL" clId="{8D31E05F-72C8-4FF6-99D4-C68195CEAED4}" dt="2021-04-26T14:02:08.303" v="47" actId="26606"/>
          <ac:spMkLst>
            <pc:docMk/>
            <pc:sldMk cId="777439192" sldId="271"/>
            <ac:spMk id="14" creationId="{EFB0C39A-F8CA-4A79-AFFC-E9780FB1991A}"/>
          </ac:spMkLst>
        </pc:spChg>
        <pc:spChg chg="add del">
          <ac:chgData name="Trevor" userId="d09e23ed-d367-4fe5-ba64-bda023d1e1e3" providerId="ADAL" clId="{8D31E05F-72C8-4FF6-99D4-C68195CEAED4}" dt="2021-04-26T14:02:32.890" v="51" actId="26606"/>
          <ac:spMkLst>
            <pc:docMk/>
            <pc:sldMk cId="777439192" sldId="271"/>
            <ac:spMk id="15" creationId="{7466C88B-B170-4C69-85D3-FD6AD975F9A0}"/>
          </ac:spMkLst>
        </pc:spChg>
        <pc:spChg chg="add del">
          <ac:chgData name="Trevor" userId="d09e23ed-d367-4fe5-ba64-bda023d1e1e3" providerId="ADAL" clId="{8D31E05F-72C8-4FF6-99D4-C68195CEAED4}" dt="2021-04-26T14:02:17.787" v="49" actId="26606"/>
          <ac:spMkLst>
            <pc:docMk/>
            <pc:sldMk cId="777439192" sldId="271"/>
            <ac:spMk id="16" creationId="{EFB0C39A-F8CA-4A79-AFFC-E9780FB1991A}"/>
          </ac:spMkLst>
        </pc:spChg>
        <pc:spChg chg="add">
          <ac:chgData name="Trevor" userId="d09e23ed-d367-4fe5-ba64-bda023d1e1e3" providerId="ADAL" clId="{8D31E05F-72C8-4FF6-99D4-C68195CEAED4}" dt="2021-04-26T14:13:12.585" v="54" actId="26606"/>
          <ac:spMkLst>
            <pc:docMk/>
            <pc:sldMk cId="777439192" sldId="271"/>
            <ac:spMk id="18" creationId="{EFB0C39A-F8CA-4A79-AFFC-E9780FB1991A}"/>
          </ac:spMkLst>
        </pc:spChg>
        <pc:spChg chg="add del">
          <ac:chgData name="Trevor" userId="d09e23ed-d367-4fe5-ba64-bda023d1e1e3" providerId="ADAL" clId="{8D31E05F-72C8-4FF6-99D4-C68195CEAED4}" dt="2021-04-26T14:02:32.890" v="51" actId="26606"/>
          <ac:spMkLst>
            <pc:docMk/>
            <pc:sldMk cId="777439192" sldId="271"/>
            <ac:spMk id="19" creationId="{FDD1039A-772C-4213-A092-0D8A9EF4ACAB}"/>
          </ac:spMkLst>
        </pc:spChg>
        <pc:spChg chg="add del">
          <ac:chgData name="Trevor" userId="d09e23ed-d367-4fe5-ba64-bda023d1e1e3" providerId="ADAL" clId="{8D31E05F-72C8-4FF6-99D4-C68195CEAED4}" dt="2021-04-26T14:02:32.890" v="51" actId="26606"/>
          <ac:spMkLst>
            <pc:docMk/>
            <pc:sldMk cId="777439192" sldId="271"/>
            <ac:spMk id="20" creationId="{080FE256-DF37-4639-8CB7-2E2F1897AD0F}"/>
          </ac:spMkLst>
        </pc:spChg>
        <pc:spChg chg="add del">
          <ac:chgData name="Trevor" userId="d09e23ed-d367-4fe5-ba64-bda023d1e1e3" providerId="ADAL" clId="{8D31E05F-72C8-4FF6-99D4-C68195CEAED4}" dt="2021-04-26T14:02:32.890" v="51" actId="26606"/>
          <ac:spMkLst>
            <pc:docMk/>
            <pc:sldMk cId="777439192" sldId="271"/>
            <ac:spMk id="21" creationId="{0B39728D-66CA-4175-956D-FE26F3225678}"/>
          </ac:spMkLst>
        </pc:spChg>
        <pc:picChg chg="add mod ord">
          <ac:chgData name="Trevor" userId="d09e23ed-d367-4fe5-ba64-bda023d1e1e3" providerId="ADAL" clId="{8D31E05F-72C8-4FF6-99D4-C68195CEAED4}" dt="2021-04-26T14:26:06.869" v="55"/>
          <ac:picMkLst>
            <pc:docMk/>
            <pc:sldMk cId="777439192" sldId="271"/>
            <ac:picMk id="5" creationId="{0F3353B2-4601-43AE-A514-5448AD14377D}"/>
          </ac:picMkLst>
        </pc:picChg>
        <pc:picChg chg="add del">
          <ac:chgData name="Trevor" userId="d09e23ed-d367-4fe5-ba64-bda023d1e1e3" providerId="ADAL" clId="{8D31E05F-72C8-4FF6-99D4-C68195CEAED4}" dt="2021-04-26T14:02:08.303" v="47" actId="26606"/>
          <ac:picMkLst>
            <pc:docMk/>
            <pc:sldMk cId="777439192" sldId="271"/>
            <ac:picMk id="10" creationId="{0BDB0DC7-20EB-4C1E-901F-2A2D5F723BE3}"/>
          </ac:picMkLst>
        </pc:picChg>
        <pc:picChg chg="add del">
          <ac:chgData name="Trevor" userId="d09e23ed-d367-4fe5-ba64-bda023d1e1e3" providerId="ADAL" clId="{8D31E05F-72C8-4FF6-99D4-C68195CEAED4}" dt="2021-04-26T14:02:32.890" v="51" actId="26606"/>
          <ac:picMkLst>
            <pc:docMk/>
            <pc:sldMk cId="777439192" sldId="271"/>
            <ac:picMk id="12" creationId="{32C77B60-9023-44FC-B076-93A111BE9329}"/>
          </ac:picMkLst>
        </pc:picChg>
        <pc:picChg chg="add del">
          <ac:chgData name="Trevor" userId="d09e23ed-d367-4fe5-ba64-bda023d1e1e3" providerId="ADAL" clId="{8D31E05F-72C8-4FF6-99D4-C68195CEAED4}" dt="2021-04-26T14:02:17.787" v="49" actId="26606"/>
          <ac:picMkLst>
            <pc:docMk/>
            <pc:sldMk cId="777439192" sldId="271"/>
            <ac:picMk id="17" creationId="{F56D5B2D-BF5F-4215-98E0-9C2BE598DAA5}"/>
          </ac:picMkLst>
        </pc:picChg>
        <pc:cxnChg chg="add del">
          <ac:chgData name="Trevor" userId="d09e23ed-d367-4fe5-ba64-bda023d1e1e3" providerId="ADAL" clId="{8D31E05F-72C8-4FF6-99D4-C68195CEAED4}" dt="2021-04-26T14:02:32.890" v="52" actId="26606"/>
          <ac:cxnSpMkLst>
            <pc:docMk/>
            <pc:sldMk cId="777439192" sldId="271"/>
            <ac:cxnSpMk id="8" creationId="{D7E8ECA2-60A0-4D39-817D-F1E982ED7F9B}"/>
          </ac:cxnSpMkLst>
        </pc:cxnChg>
        <pc:cxnChg chg="add del">
          <ac:chgData name="Trevor" userId="d09e23ed-d367-4fe5-ba64-bda023d1e1e3" providerId="ADAL" clId="{8D31E05F-72C8-4FF6-99D4-C68195CEAED4}" dt="2021-04-26T14:13:12.585" v="54" actId="26606"/>
          <ac:cxnSpMkLst>
            <pc:docMk/>
            <pc:sldMk cId="777439192" sldId="271"/>
            <ac:cxnSpMk id="13" creationId="{D7E8ECA2-60A0-4D39-817D-F1E982ED7F9B}"/>
          </ac:cxnSpMkLst>
        </pc:cxnChg>
      </pc:sldChg>
      <pc:sldMasterChg chg="add addSldLayout">
        <pc:chgData name="Trevor" userId="d09e23ed-d367-4fe5-ba64-bda023d1e1e3" providerId="ADAL" clId="{8D31E05F-72C8-4FF6-99D4-C68195CEAED4}" dt="2021-04-26T13:51:03.412" v="1" actId="27028"/>
        <pc:sldMasterMkLst>
          <pc:docMk/>
          <pc:sldMasterMk cId="3070208884" sldId="2147483672"/>
        </pc:sldMasterMkLst>
        <pc:sldLayoutChg chg="add">
          <pc:chgData name="Trevor" userId="d09e23ed-d367-4fe5-ba64-bda023d1e1e3" providerId="ADAL" clId="{8D31E05F-72C8-4FF6-99D4-C68195CEAED4}" dt="2021-04-26T13:51:03.412" v="1" actId="27028"/>
          <pc:sldLayoutMkLst>
            <pc:docMk/>
            <pc:sldMasterMk cId="3070208884" sldId="2147483672"/>
            <pc:sldLayoutMk cId="1420826790" sldId="2147483673"/>
          </pc:sldLayoutMkLst>
        </pc:sldLayoutChg>
      </pc:sldMasterChg>
    </pc:docChg>
  </pc:docChgLst>
  <pc:docChgLst>
    <pc:chgData name="Trevor Hibbs" userId="d09e23ed-d367-4fe5-ba64-bda023d1e1e3" providerId="ADAL" clId="{8D31E05F-72C8-4FF6-99D4-C68195CEAED4}"/>
    <pc:docChg chg="custSel modSld">
      <pc:chgData name="Trevor Hibbs" userId="d09e23ed-d367-4fe5-ba64-bda023d1e1e3" providerId="ADAL" clId="{8D31E05F-72C8-4FF6-99D4-C68195CEAED4}" dt="2021-04-26T13:36:32.381" v="19" actId="1076"/>
      <pc:docMkLst>
        <pc:docMk/>
      </pc:docMkLst>
      <pc:sldChg chg="modSp mod">
        <pc:chgData name="Trevor Hibbs" userId="d09e23ed-d367-4fe5-ba64-bda023d1e1e3" providerId="ADAL" clId="{8D31E05F-72C8-4FF6-99D4-C68195CEAED4}" dt="2021-04-26T13:36:32.381" v="19" actId="1076"/>
        <pc:sldMkLst>
          <pc:docMk/>
          <pc:sldMk cId="3258485735" sldId="256"/>
        </pc:sldMkLst>
        <pc:spChg chg="mod">
          <ac:chgData name="Trevor Hibbs" userId="d09e23ed-d367-4fe5-ba64-bda023d1e1e3" providerId="ADAL" clId="{8D31E05F-72C8-4FF6-99D4-C68195CEAED4}" dt="2021-04-26T13:36:32.381" v="19" actId="1076"/>
          <ac:spMkLst>
            <pc:docMk/>
            <pc:sldMk cId="3258485735" sldId="256"/>
            <ac:spMk id="2" creationId="{00000000-0000-0000-0000-000000000000}"/>
          </ac:spMkLst>
        </pc:spChg>
        <pc:spChg chg="mod">
          <ac:chgData name="Trevor Hibbs" userId="d09e23ed-d367-4fe5-ba64-bda023d1e1e3" providerId="ADAL" clId="{8D31E05F-72C8-4FF6-99D4-C68195CEAED4}" dt="2021-04-26T13:36:04.678" v="9"/>
          <ac:spMkLst>
            <pc:docMk/>
            <pc:sldMk cId="3258485735" sldId="256"/>
            <ac:spMk id="3" creationId="{00000000-0000-0000-0000-000000000000}"/>
          </ac:spMkLst>
        </pc:spChg>
      </pc:sldChg>
      <pc:sldChg chg="modSp mod">
        <pc:chgData name="Trevor Hibbs" userId="d09e23ed-d367-4fe5-ba64-bda023d1e1e3" providerId="ADAL" clId="{8D31E05F-72C8-4FF6-99D4-C68195CEAED4}" dt="2021-04-26T13:36:04.747" v="10" actId="27636"/>
        <pc:sldMkLst>
          <pc:docMk/>
          <pc:sldMk cId="2436876665" sldId="257"/>
        </pc:sldMkLst>
        <pc:spChg chg="mod">
          <ac:chgData name="Trevor Hibbs" userId="d09e23ed-d367-4fe5-ba64-bda023d1e1e3" providerId="ADAL" clId="{8D31E05F-72C8-4FF6-99D4-C68195CEAED4}" dt="2021-04-26T13:36:04.678" v="9"/>
          <ac:spMkLst>
            <pc:docMk/>
            <pc:sldMk cId="2436876665" sldId="257"/>
            <ac:spMk id="2" creationId="{00000000-0000-0000-0000-000000000000}"/>
          </ac:spMkLst>
        </pc:spChg>
        <pc:spChg chg="mod">
          <ac:chgData name="Trevor Hibbs" userId="d09e23ed-d367-4fe5-ba64-bda023d1e1e3" providerId="ADAL" clId="{8D31E05F-72C8-4FF6-99D4-C68195CEAED4}" dt="2021-04-26T13:36:04.747" v="10" actId="27636"/>
          <ac:spMkLst>
            <pc:docMk/>
            <pc:sldMk cId="2436876665" sldId="257"/>
            <ac:spMk id="3" creationId="{00000000-0000-0000-0000-000000000000}"/>
          </ac:spMkLst>
        </pc:spChg>
      </pc:sldChg>
      <pc:sldChg chg="modSp">
        <pc:chgData name="Trevor Hibbs" userId="d09e23ed-d367-4fe5-ba64-bda023d1e1e3" providerId="ADAL" clId="{8D31E05F-72C8-4FF6-99D4-C68195CEAED4}" dt="2021-04-26T13:36:04.678" v="9"/>
        <pc:sldMkLst>
          <pc:docMk/>
          <pc:sldMk cId="2125776761" sldId="258"/>
        </pc:sldMkLst>
        <pc:spChg chg="mod">
          <ac:chgData name="Trevor Hibbs" userId="d09e23ed-d367-4fe5-ba64-bda023d1e1e3" providerId="ADAL" clId="{8D31E05F-72C8-4FF6-99D4-C68195CEAED4}" dt="2021-04-26T13:36:04.678" v="9"/>
          <ac:spMkLst>
            <pc:docMk/>
            <pc:sldMk cId="2125776761" sldId="258"/>
            <ac:spMk id="2" creationId="{00000000-0000-0000-0000-000000000000}"/>
          </ac:spMkLst>
        </pc:spChg>
        <pc:spChg chg="mod">
          <ac:chgData name="Trevor Hibbs" userId="d09e23ed-d367-4fe5-ba64-bda023d1e1e3" providerId="ADAL" clId="{8D31E05F-72C8-4FF6-99D4-C68195CEAED4}" dt="2021-04-26T13:36:04.678" v="9"/>
          <ac:spMkLst>
            <pc:docMk/>
            <pc:sldMk cId="2125776761" sldId="258"/>
            <ac:spMk id="3" creationId="{00000000-0000-0000-0000-000000000000}"/>
          </ac:spMkLst>
        </pc:spChg>
      </pc:sldChg>
      <pc:sldChg chg="modSp">
        <pc:chgData name="Trevor Hibbs" userId="d09e23ed-d367-4fe5-ba64-bda023d1e1e3" providerId="ADAL" clId="{8D31E05F-72C8-4FF6-99D4-C68195CEAED4}" dt="2021-04-26T13:36:04.678" v="9"/>
        <pc:sldMkLst>
          <pc:docMk/>
          <pc:sldMk cId="1856984515" sldId="259"/>
        </pc:sldMkLst>
        <pc:spChg chg="mod">
          <ac:chgData name="Trevor Hibbs" userId="d09e23ed-d367-4fe5-ba64-bda023d1e1e3" providerId="ADAL" clId="{8D31E05F-72C8-4FF6-99D4-C68195CEAED4}" dt="2021-04-26T13:36:04.678" v="9"/>
          <ac:spMkLst>
            <pc:docMk/>
            <pc:sldMk cId="1856984515" sldId="259"/>
            <ac:spMk id="2" creationId="{00000000-0000-0000-0000-000000000000}"/>
          </ac:spMkLst>
        </pc:spChg>
        <pc:spChg chg="mod">
          <ac:chgData name="Trevor Hibbs" userId="d09e23ed-d367-4fe5-ba64-bda023d1e1e3" providerId="ADAL" clId="{8D31E05F-72C8-4FF6-99D4-C68195CEAED4}" dt="2021-04-26T13:36:04.678" v="9"/>
          <ac:spMkLst>
            <pc:docMk/>
            <pc:sldMk cId="1856984515" sldId="259"/>
            <ac:spMk id="3" creationId="{00000000-0000-0000-0000-000000000000}"/>
          </ac:spMkLst>
        </pc:spChg>
      </pc:sldChg>
      <pc:sldChg chg="modSp">
        <pc:chgData name="Trevor Hibbs" userId="d09e23ed-d367-4fe5-ba64-bda023d1e1e3" providerId="ADAL" clId="{8D31E05F-72C8-4FF6-99D4-C68195CEAED4}" dt="2021-04-26T13:36:04.678" v="9"/>
        <pc:sldMkLst>
          <pc:docMk/>
          <pc:sldMk cId="1131209232" sldId="260"/>
        </pc:sldMkLst>
        <pc:spChg chg="mod">
          <ac:chgData name="Trevor Hibbs" userId="d09e23ed-d367-4fe5-ba64-bda023d1e1e3" providerId="ADAL" clId="{8D31E05F-72C8-4FF6-99D4-C68195CEAED4}" dt="2021-04-26T13:36:04.678" v="9"/>
          <ac:spMkLst>
            <pc:docMk/>
            <pc:sldMk cId="1131209232" sldId="260"/>
            <ac:spMk id="2" creationId="{00000000-0000-0000-0000-000000000000}"/>
          </ac:spMkLst>
        </pc:spChg>
        <pc:spChg chg="mod">
          <ac:chgData name="Trevor Hibbs" userId="d09e23ed-d367-4fe5-ba64-bda023d1e1e3" providerId="ADAL" clId="{8D31E05F-72C8-4FF6-99D4-C68195CEAED4}" dt="2021-04-26T13:36:04.678" v="9"/>
          <ac:spMkLst>
            <pc:docMk/>
            <pc:sldMk cId="1131209232" sldId="260"/>
            <ac:spMk id="3" creationId="{00000000-0000-0000-0000-000000000000}"/>
          </ac:spMkLst>
        </pc:spChg>
      </pc:sldChg>
      <pc:sldChg chg="modSp">
        <pc:chgData name="Trevor Hibbs" userId="d09e23ed-d367-4fe5-ba64-bda023d1e1e3" providerId="ADAL" clId="{8D31E05F-72C8-4FF6-99D4-C68195CEAED4}" dt="2021-04-26T13:36:04.678" v="9"/>
        <pc:sldMkLst>
          <pc:docMk/>
          <pc:sldMk cId="3265115902" sldId="261"/>
        </pc:sldMkLst>
        <pc:spChg chg="mod">
          <ac:chgData name="Trevor Hibbs" userId="d09e23ed-d367-4fe5-ba64-bda023d1e1e3" providerId="ADAL" clId="{8D31E05F-72C8-4FF6-99D4-C68195CEAED4}" dt="2021-04-26T13:36:04.678" v="9"/>
          <ac:spMkLst>
            <pc:docMk/>
            <pc:sldMk cId="3265115902" sldId="261"/>
            <ac:spMk id="2" creationId="{00000000-0000-0000-0000-000000000000}"/>
          </ac:spMkLst>
        </pc:spChg>
        <pc:spChg chg="mod">
          <ac:chgData name="Trevor Hibbs" userId="d09e23ed-d367-4fe5-ba64-bda023d1e1e3" providerId="ADAL" clId="{8D31E05F-72C8-4FF6-99D4-C68195CEAED4}" dt="2021-04-26T13:36:04.678" v="9"/>
          <ac:spMkLst>
            <pc:docMk/>
            <pc:sldMk cId="3265115902" sldId="261"/>
            <ac:spMk id="3" creationId="{00000000-0000-0000-0000-000000000000}"/>
          </ac:spMkLst>
        </pc:spChg>
      </pc:sldChg>
      <pc:sldChg chg="modSp mod">
        <pc:chgData name="Trevor Hibbs" userId="d09e23ed-d367-4fe5-ba64-bda023d1e1e3" providerId="ADAL" clId="{8D31E05F-72C8-4FF6-99D4-C68195CEAED4}" dt="2021-04-26T13:36:05.233" v="11" actId="27636"/>
        <pc:sldMkLst>
          <pc:docMk/>
          <pc:sldMk cId="1780157382" sldId="262"/>
        </pc:sldMkLst>
        <pc:spChg chg="mod">
          <ac:chgData name="Trevor Hibbs" userId="d09e23ed-d367-4fe5-ba64-bda023d1e1e3" providerId="ADAL" clId="{8D31E05F-72C8-4FF6-99D4-C68195CEAED4}" dt="2021-04-26T13:36:04.678" v="9"/>
          <ac:spMkLst>
            <pc:docMk/>
            <pc:sldMk cId="1780157382" sldId="262"/>
            <ac:spMk id="2" creationId="{00000000-0000-0000-0000-000000000000}"/>
          </ac:spMkLst>
        </pc:spChg>
        <pc:spChg chg="mod">
          <ac:chgData name="Trevor Hibbs" userId="d09e23ed-d367-4fe5-ba64-bda023d1e1e3" providerId="ADAL" clId="{8D31E05F-72C8-4FF6-99D4-C68195CEAED4}" dt="2021-04-26T13:36:05.233" v="11" actId="27636"/>
          <ac:spMkLst>
            <pc:docMk/>
            <pc:sldMk cId="1780157382" sldId="262"/>
            <ac:spMk id="3" creationId="{00000000-0000-0000-0000-000000000000}"/>
          </ac:spMkLst>
        </pc:spChg>
      </pc:sldChg>
      <pc:sldChg chg="modSp mod">
        <pc:chgData name="Trevor Hibbs" userId="d09e23ed-d367-4fe5-ba64-bda023d1e1e3" providerId="ADAL" clId="{8D31E05F-72C8-4FF6-99D4-C68195CEAED4}" dt="2021-04-26T13:36:05.264" v="12" actId="27636"/>
        <pc:sldMkLst>
          <pc:docMk/>
          <pc:sldMk cId="184262689" sldId="263"/>
        </pc:sldMkLst>
        <pc:spChg chg="mod">
          <ac:chgData name="Trevor Hibbs" userId="d09e23ed-d367-4fe5-ba64-bda023d1e1e3" providerId="ADAL" clId="{8D31E05F-72C8-4FF6-99D4-C68195CEAED4}" dt="2021-04-26T13:36:04.678" v="9"/>
          <ac:spMkLst>
            <pc:docMk/>
            <pc:sldMk cId="184262689" sldId="263"/>
            <ac:spMk id="2" creationId="{00000000-0000-0000-0000-000000000000}"/>
          </ac:spMkLst>
        </pc:spChg>
        <pc:spChg chg="mod">
          <ac:chgData name="Trevor Hibbs" userId="d09e23ed-d367-4fe5-ba64-bda023d1e1e3" providerId="ADAL" clId="{8D31E05F-72C8-4FF6-99D4-C68195CEAED4}" dt="2021-04-26T13:36:05.264" v="12" actId="27636"/>
          <ac:spMkLst>
            <pc:docMk/>
            <pc:sldMk cId="184262689" sldId="263"/>
            <ac:spMk id="3" creationId="{00000000-0000-0000-0000-000000000000}"/>
          </ac:spMkLst>
        </pc:spChg>
      </pc:sldChg>
      <pc:sldChg chg="modSp mod">
        <pc:chgData name="Trevor Hibbs" userId="d09e23ed-d367-4fe5-ba64-bda023d1e1e3" providerId="ADAL" clId="{8D31E05F-72C8-4FF6-99D4-C68195CEAED4}" dt="2021-04-26T13:36:05.280" v="13" actId="27636"/>
        <pc:sldMkLst>
          <pc:docMk/>
          <pc:sldMk cId="1072352748" sldId="264"/>
        </pc:sldMkLst>
        <pc:spChg chg="mod">
          <ac:chgData name="Trevor Hibbs" userId="d09e23ed-d367-4fe5-ba64-bda023d1e1e3" providerId="ADAL" clId="{8D31E05F-72C8-4FF6-99D4-C68195CEAED4}" dt="2021-04-26T13:36:04.678" v="9"/>
          <ac:spMkLst>
            <pc:docMk/>
            <pc:sldMk cId="1072352748" sldId="264"/>
            <ac:spMk id="2" creationId="{00000000-0000-0000-0000-000000000000}"/>
          </ac:spMkLst>
        </pc:spChg>
        <pc:spChg chg="mod">
          <ac:chgData name="Trevor Hibbs" userId="d09e23ed-d367-4fe5-ba64-bda023d1e1e3" providerId="ADAL" clId="{8D31E05F-72C8-4FF6-99D4-C68195CEAED4}" dt="2021-04-26T13:36:05.280" v="13" actId="27636"/>
          <ac:spMkLst>
            <pc:docMk/>
            <pc:sldMk cId="1072352748" sldId="264"/>
            <ac:spMk id="3" creationId="{00000000-0000-0000-0000-000000000000}"/>
          </ac:spMkLst>
        </pc:spChg>
      </pc:sldChg>
      <pc:sldChg chg="modSp mod">
        <pc:chgData name="Trevor Hibbs" userId="d09e23ed-d367-4fe5-ba64-bda023d1e1e3" providerId="ADAL" clId="{8D31E05F-72C8-4FF6-99D4-C68195CEAED4}" dt="2021-04-26T13:36:05.296" v="14" actId="27636"/>
        <pc:sldMkLst>
          <pc:docMk/>
          <pc:sldMk cId="559085937" sldId="265"/>
        </pc:sldMkLst>
        <pc:spChg chg="mod">
          <ac:chgData name="Trevor Hibbs" userId="d09e23ed-d367-4fe5-ba64-bda023d1e1e3" providerId="ADAL" clId="{8D31E05F-72C8-4FF6-99D4-C68195CEAED4}" dt="2021-04-26T13:36:04.678" v="9"/>
          <ac:spMkLst>
            <pc:docMk/>
            <pc:sldMk cId="559085937" sldId="265"/>
            <ac:spMk id="2" creationId="{00000000-0000-0000-0000-000000000000}"/>
          </ac:spMkLst>
        </pc:spChg>
        <pc:spChg chg="mod">
          <ac:chgData name="Trevor Hibbs" userId="d09e23ed-d367-4fe5-ba64-bda023d1e1e3" providerId="ADAL" clId="{8D31E05F-72C8-4FF6-99D4-C68195CEAED4}" dt="2021-04-26T13:36:05.296" v="14" actId="27636"/>
          <ac:spMkLst>
            <pc:docMk/>
            <pc:sldMk cId="559085937" sldId="265"/>
            <ac:spMk id="3" creationId="{00000000-0000-0000-0000-000000000000}"/>
          </ac:spMkLst>
        </pc:spChg>
      </pc:sldChg>
      <pc:sldChg chg="modSp">
        <pc:chgData name="Trevor Hibbs" userId="d09e23ed-d367-4fe5-ba64-bda023d1e1e3" providerId="ADAL" clId="{8D31E05F-72C8-4FF6-99D4-C68195CEAED4}" dt="2021-04-26T13:36:04.678" v="9"/>
        <pc:sldMkLst>
          <pc:docMk/>
          <pc:sldMk cId="4110898200" sldId="266"/>
        </pc:sldMkLst>
        <pc:spChg chg="mod">
          <ac:chgData name="Trevor Hibbs" userId="d09e23ed-d367-4fe5-ba64-bda023d1e1e3" providerId="ADAL" clId="{8D31E05F-72C8-4FF6-99D4-C68195CEAED4}" dt="2021-04-26T13:36:04.678" v="9"/>
          <ac:spMkLst>
            <pc:docMk/>
            <pc:sldMk cId="4110898200" sldId="266"/>
            <ac:spMk id="2" creationId="{00000000-0000-0000-0000-000000000000}"/>
          </ac:spMkLst>
        </pc:spChg>
        <pc:spChg chg="mod">
          <ac:chgData name="Trevor Hibbs" userId="d09e23ed-d367-4fe5-ba64-bda023d1e1e3" providerId="ADAL" clId="{8D31E05F-72C8-4FF6-99D4-C68195CEAED4}" dt="2021-04-26T13:36:04.678" v="9"/>
          <ac:spMkLst>
            <pc:docMk/>
            <pc:sldMk cId="4110898200" sldId="266"/>
            <ac:spMk id="3" creationId="{00000000-0000-0000-0000-000000000000}"/>
          </ac:spMkLst>
        </pc:spChg>
      </pc:sldChg>
      <pc:sldChg chg="modSp mod">
        <pc:chgData name="Trevor Hibbs" userId="d09e23ed-d367-4fe5-ba64-bda023d1e1e3" providerId="ADAL" clId="{8D31E05F-72C8-4FF6-99D4-C68195CEAED4}" dt="2021-04-26T13:36:05.311" v="15" actId="27636"/>
        <pc:sldMkLst>
          <pc:docMk/>
          <pc:sldMk cId="1800969371" sldId="267"/>
        </pc:sldMkLst>
        <pc:spChg chg="mod">
          <ac:chgData name="Trevor Hibbs" userId="d09e23ed-d367-4fe5-ba64-bda023d1e1e3" providerId="ADAL" clId="{8D31E05F-72C8-4FF6-99D4-C68195CEAED4}" dt="2021-04-26T13:36:04.678" v="9"/>
          <ac:spMkLst>
            <pc:docMk/>
            <pc:sldMk cId="1800969371" sldId="267"/>
            <ac:spMk id="2" creationId="{00000000-0000-0000-0000-000000000000}"/>
          </ac:spMkLst>
        </pc:spChg>
        <pc:spChg chg="mod">
          <ac:chgData name="Trevor Hibbs" userId="d09e23ed-d367-4fe5-ba64-bda023d1e1e3" providerId="ADAL" clId="{8D31E05F-72C8-4FF6-99D4-C68195CEAED4}" dt="2021-04-26T13:36:05.311" v="15" actId="27636"/>
          <ac:spMkLst>
            <pc:docMk/>
            <pc:sldMk cId="1800969371" sldId="267"/>
            <ac:spMk id="3" creationId="{00000000-0000-0000-0000-000000000000}"/>
          </ac:spMkLst>
        </pc:spChg>
      </pc:sldChg>
      <pc:sldChg chg="modSp mod">
        <pc:chgData name="Trevor Hibbs" userId="d09e23ed-d367-4fe5-ba64-bda023d1e1e3" providerId="ADAL" clId="{8D31E05F-72C8-4FF6-99D4-C68195CEAED4}" dt="2021-04-26T13:36:05.318" v="16" actId="27636"/>
        <pc:sldMkLst>
          <pc:docMk/>
          <pc:sldMk cId="2031051904" sldId="268"/>
        </pc:sldMkLst>
        <pc:spChg chg="mod">
          <ac:chgData name="Trevor Hibbs" userId="d09e23ed-d367-4fe5-ba64-bda023d1e1e3" providerId="ADAL" clId="{8D31E05F-72C8-4FF6-99D4-C68195CEAED4}" dt="2021-04-26T13:36:04.678" v="9"/>
          <ac:spMkLst>
            <pc:docMk/>
            <pc:sldMk cId="2031051904" sldId="268"/>
            <ac:spMk id="2" creationId="{00000000-0000-0000-0000-000000000000}"/>
          </ac:spMkLst>
        </pc:spChg>
        <pc:spChg chg="mod">
          <ac:chgData name="Trevor Hibbs" userId="d09e23ed-d367-4fe5-ba64-bda023d1e1e3" providerId="ADAL" clId="{8D31E05F-72C8-4FF6-99D4-C68195CEAED4}" dt="2021-04-26T13:36:05.318" v="16" actId="27636"/>
          <ac:spMkLst>
            <pc:docMk/>
            <pc:sldMk cId="2031051904" sldId="268"/>
            <ac:spMk id="3" creationId="{00000000-0000-0000-0000-000000000000}"/>
          </ac:spMkLst>
        </pc:spChg>
      </pc:sldChg>
      <pc:sldChg chg="modSp">
        <pc:chgData name="Trevor Hibbs" userId="d09e23ed-d367-4fe5-ba64-bda023d1e1e3" providerId="ADAL" clId="{8D31E05F-72C8-4FF6-99D4-C68195CEAED4}" dt="2021-04-26T13:36:04.678" v="9"/>
        <pc:sldMkLst>
          <pc:docMk/>
          <pc:sldMk cId="3499392427" sldId="269"/>
        </pc:sldMkLst>
        <pc:spChg chg="mod">
          <ac:chgData name="Trevor Hibbs" userId="d09e23ed-d367-4fe5-ba64-bda023d1e1e3" providerId="ADAL" clId="{8D31E05F-72C8-4FF6-99D4-C68195CEAED4}" dt="2021-04-26T13:36:04.678" v="9"/>
          <ac:spMkLst>
            <pc:docMk/>
            <pc:sldMk cId="3499392427" sldId="269"/>
            <ac:spMk id="2" creationId="{EF6C3045-C6DD-49AF-A27E-C54429D90CA2}"/>
          </ac:spMkLst>
        </pc:spChg>
        <pc:spChg chg="mod">
          <ac:chgData name="Trevor Hibbs" userId="d09e23ed-d367-4fe5-ba64-bda023d1e1e3" providerId="ADAL" clId="{8D31E05F-72C8-4FF6-99D4-C68195CEAED4}" dt="2021-04-26T13:36:04.678" v="9"/>
          <ac:spMkLst>
            <pc:docMk/>
            <pc:sldMk cId="3499392427" sldId="269"/>
            <ac:spMk id="3" creationId="{AB73A9AD-4BAA-4B33-9041-2A9CA2C0D3E7}"/>
          </ac:spMkLst>
        </pc:spChg>
      </pc:sldChg>
      <pc:sldChg chg="modSp mod">
        <pc:chgData name="Trevor Hibbs" userId="d09e23ed-d367-4fe5-ba64-bda023d1e1e3" providerId="ADAL" clId="{8D31E05F-72C8-4FF6-99D4-C68195CEAED4}" dt="2021-04-26T13:36:05.333" v="17" actId="27636"/>
        <pc:sldMkLst>
          <pc:docMk/>
          <pc:sldMk cId="461041752" sldId="270"/>
        </pc:sldMkLst>
        <pc:spChg chg="mod">
          <ac:chgData name="Trevor Hibbs" userId="d09e23ed-d367-4fe5-ba64-bda023d1e1e3" providerId="ADAL" clId="{8D31E05F-72C8-4FF6-99D4-C68195CEAED4}" dt="2021-04-26T13:36:04.678" v="9"/>
          <ac:spMkLst>
            <pc:docMk/>
            <pc:sldMk cId="461041752" sldId="270"/>
            <ac:spMk id="2" creationId="{EF6C3045-C6DD-49AF-A27E-C54429D90CA2}"/>
          </ac:spMkLst>
        </pc:spChg>
        <pc:spChg chg="mod">
          <ac:chgData name="Trevor Hibbs" userId="d09e23ed-d367-4fe5-ba64-bda023d1e1e3" providerId="ADAL" clId="{8D31E05F-72C8-4FF6-99D4-C68195CEAED4}" dt="2021-04-26T13:36:05.333" v="17" actId="27636"/>
          <ac:spMkLst>
            <pc:docMk/>
            <pc:sldMk cId="461041752" sldId="270"/>
            <ac:spMk id="3" creationId="{AB73A9AD-4BAA-4B33-9041-2A9CA2C0D3E7}"/>
          </ac:spMkLst>
        </pc:spChg>
      </pc:sldChg>
    </pc:docChg>
  </pc:docChgLst>
  <pc:docChgLst>
    <pc:chgData name="Trevor Hibbs" userId="d09e23ed-d367-4fe5-ba64-bda023d1e1e3" providerId="ADAL" clId="{16F5BAB9-97D3-4E2F-928D-3D0DB2AC6C44}"/>
    <pc:docChg chg="custSel addSld modSld sldOrd">
      <pc:chgData name="Trevor Hibbs" userId="d09e23ed-d367-4fe5-ba64-bda023d1e1e3" providerId="ADAL" clId="{16F5BAB9-97D3-4E2F-928D-3D0DB2AC6C44}" dt="2021-01-21T17:04:39.432" v="171" actId="20577"/>
      <pc:docMkLst>
        <pc:docMk/>
      </pc:docMkLst>
      <pc:sldChg chg="modSp new mod">
        <pc:chgData name="Trevor Hibbs" userId="d09e23ed-d367-4fe5-ba64-bda023d1e1e3" providerId="ADAL" clId="{16F5BAB9-97D3-4E2F-928D-3D0DB2AC6C44}" dt="2021-01-21T17:04:39.432" v="171" actId="20577"/>
        <pc:sldMkLst>
          <pc:docMk/>
          <pc:sldMk cId="3499392427" sldId="269"/>
        </pc:sldMkLst>
        <pc:spChg chg="mod">
          <ac:chgData name="Trevor Hibbs" userId="d09e23ed-d367-4fe5-ba64-bda023d1e1e3" providerId="ADAL" clId="{16F5BAB9-97D3-4E2F-928D-3D0DB2AC6C44}" dt="2021-01-21T16:55:04.773" v="30" actId="20577"/>
          <ac:spMkLst>
            <pc:docMk/>
            <pc:sldMk cId="3499392427" sldId="269"/>
            <ac:spMk id="2" creationId="{EF6C3045-C6DD-49AF-A27E-C54429D90CA2}"/>
          </ac:spMkLst>
        </pc:spChg>
        <pc:spChg chg="mod">
          <ac:chgData name="Trevor Hibbs" userId="d09e23ed-d367-4fe5-ba64-bda023d1e1e3" providerId="ADAL" clId="{16F5BAB9-97D3-4E2F-928D-3D0DB2AC6C44}" dt="2021-01-21T17:04:39.432" v="171" actId="20577"/>
          <ac:spMkLst>
            <pc:docMk/>
            <pc:sldMk cId="3499392427" sldId="269"/>
            <ac:spMk id="3" creationId="{AB73A9AD-4BAA-4B33-9041-2A9CA2C0D3E7}"/>
          </ac:spMkLst>
        </pc:spChg>
      </pc:sldChg>
      <pc:sldChg chg="modSp add mod ord">
        <pc:chgData name="Trevor Hibbs" userId="d09e23ed-d367-4fe5-ba64-bda023d1e1e3" providerId="ADAL" clId="{16F5BAB9-97D3-4E2F-928D-3D0DB2AC6C44}" dt="2021-01-21T17:04:08.868" v="151"/>
        <pc:sldMkLst>
          <pc:docMk/>
          <pc:sldMk cId="461041752" sldId="270"/>
        </pc:sldMkLst>
        <pc:spChg chg="mod">
          <ac:chgData name="Trevor Hibbs" userId="d09e23ed-d367-4fe5-ba64-bda023d1e1e3" providerId="ADAL" clId="{16F5BAB9-97D3-4E2F-928D-3D0DB2AC6C44}" dt="2021-01-21T17:03:52.735" v="149" actId="20577"/>
          <ac:spMkLst>
            <pc:docMk/>
            <pc:sldMk cId="461041752" sldId="270"/>
            <ac:spMk id="3" creationId="{AB73A9AD-4BAA-4B33-9041-2A9CA2C0D3E7}"/>
          </ac:spMkLst>
        </pc:spChg>
      </pc:sldChg>
    </pc:docChg>
  </pc:docChgLst>
  <pc:docChgLst>
    <pc:chgData name="Trevor Hibbs" userId="d09e23ed-d367-4fe5-ba64-bda023d1e1e3" providerId="ADAL" clId="{A1A80735-2C88-4F04-84AB-7AB1BC3340C5}"/>
    <pc:docChg chg="undo custSel modSld">
      <pc:chgData name="Trevor Hibbs" userId="d09e23ed-d367-4fe5-ba64-bda023d1e1e3" providerId="ADAL" clId="{A1A80735-2C88-4F04-84AB-7AB1BC3340C5}" dt="2021-04-26T18:48:46.107" v="209" actId="20577"/>
      <pc:docMkLst>
        <pc:docMk/>
      </pc:docMkLst>
      <pc:sldChg chg="modSp mod">
        <pc:chgData name="Trevor Hibbs" userId="d09e23ed-d367-4fe5-ba64-bda023d1e1e3" providerId="ADAL" clId="{A1A80735-2C88-4F04-84AB-7AB1BC3340C5}" dt="2021-04-26T18:43:25.485" v="56" actId="20577"/>
        <pc:sldMkLst>
          <pc:docMk/>
          <pc:sldMk cId="2436876665" sldId="257"/>
        </pc:sldMkLst>
        <pc:spChg chg="mod">
          <ac:chgData name="Trevor Hibbs" userId="d09e23ed-d367-4fe5-ba64-bda023d1e1e3" providerId="ADAL" clId="{A1A80735-2C88-4F04-84AB-7AB1BC3340C5}" dt="2021-04-26T18:43:25.485" v="56" actId="20577"/>
          <ac:spMkLst>
            <pc:docMk/>
            <pc:sldMk cId="2436876665" sldId="257"/>
            <ac:spMk id="3" creationId="{00000000-0000-0000-0000-000000000000}"/>
          </ac:spMkLst>
        </pc:spChg>
      </pc:sldChg>
      <pc:sldChg chg="addSp modSp mod">
        <pc:chgData name="Trevor Hibbs" userId="d09e23ed-d367-4fe5-ba64-bda023d1e1e3" providerId="ADAL" clId="{A1A80735-2C88-4F04-84AB-7AB1BC3340C5}" dt="2021-04-26T18:46:22.038" v="147" actId="12"/>
        <pc:sldMkLst>
          <pc:docMk/>
          <pc:sldMk cId="2125776761" sldId="258"/>
        </pc:sldMkLst>
        <pc:spChg chg="mod">
          <ac:chgData name="Trevor Hibbs" userId="d09e23ed-d367-4fe5-ba64-bda023d1e1e3" providerId="ADAL" clId="{A1A80735-2C88-4F04-84AB-7AB1BC3340C5}" dt="2021-04-26T18:46:22.038" v="147" actId="12"/>
          <ac:spMkLst>
            <pc:docMk/>
            <pc:sldMk cId="2125776761" sldId="258"/>
            <ac:spMk id="3" creationId="{00000000-0000-0000-0000-000000000000}"/>
          </ac:spMkLst>
        </pc:spChg>
        <pc:spChg chg="mod">
          <ac:chgData name="Trevor Hibbs" userId="d09e23ed-d367-4fe5-ba64-bda023d1e1e3" providerId="ADAL" clId="{A1A80735-2C88-4F04-84AB-7AB1BC3340C5}" dt="2021-04-26T18:45:26.827" v="140" actId="1076"/>
          <ac:spMkLst>
            <pc:docMk/>
            <pc:sldMk cId="2125776761" sldId="258"/>
            <ac:spMk id="4" creationId="{00000000-0000-0000-0000-000000000000}"/>
          </ac:spMkLst>
        </pc:spChg>
        <pc:spChg chg="mod">
          <ac:chgData name="Trevor Hibbs" userId="d09e23ed-d367-4fe5-ba64-bda023d1e1e3" providerId="ADAL" clId="{A1A80735-2C88-4F04-84AB-7AB1BC3340C5}" dt="2021-04-26T18:45:16.139" v="139" actId="1076"/>
          <ac:spMkLst>
            <pc:docMk/>
            <pc:sldMk cId="2125776761" sldId="258"/>
            <ac:spMk id="5" creationId="{00000000-0000-0000-0000-000000000000}"/>
          </ac:spMkLst>
        </pc:spChg>
        <pc:spChg chg="add mod">
          <ac:chgData name="Trevor Hibbs" userId="d09e23ed-d367-4fe5-ba64-bda023d1e1e3" providerId="ADAL" clId="{A1A80735-2C88-4F04-84AB-7AB1BC3340C5}" dt="2021-04-26T18:45:53.795" v="144" actId="1076"/>
          <ac:spMkLst>
            <pc:docMk/>
            <pc:sldMk cId="2125776761" sldId="258"/>
            <ac:spMk id="6" creationId="{5C2E48F3-0DD4-402B-90D5-FF6989C7893F}"/>
          </ac:spMkLst>
        </pc:spChg>
        <pc:spChg chg="add mod">
          <ac:chgData name="Trevor Hibbs" userId="d09e23ed-d367-4fe5-ba64-bda023d1e1e3" providerId="ADAL" clId="{A1A80735-2C88-4F04-84AB-7AB1BC3340C5}" dt="2021-04-26T18:45:59.558" v="145" actId="1076"/>
          <ac:spMkLst>
            <pc:docMk/>
            <pc:sldMk cId="2125776761" sldId="258"/>
            <ac:spMk id="7" creationId="{0D1A099E-1E89-4E33-BE2E-AB55DBC043CE}"/>
          </ac:spMkLst>
        </pc:spChg>
      </pc:sldChg>
      <pc:sldChg chg="modSp mod">
        <pc:chgData name="Trevor Hibbs" userId="d09e23ed-d367-4fe5-ba64-bda023d1e1e3" providerId="ADAL" clId="{A1A80735-2C88-4F04-84AB-7AB1BC3340C5}" dt="2021-04-26T18:47:06.510" v="153" actId="20577"/>
        <pc:sldMkLst>
          <pc:docMk/>
          <pc:sldMk cId="1800969371" sldId="267"/>
        </pc:sldMkLst>
        <pc:spChg chg="mod">
          <ac:chgData name="Trevor Hibbs" userId="d09e23ed-d367-4fe5-ba64-bda023d1e1e3" providerId="ADAL" clId="{A1A80735-2C88-4F04-84AB-7AB1BC3340C5}" dt="2021-04-26T18:47:06.510" v="153" actId="20577"/>
          <ac:spMkLst>
            <pc:docMk/>
            <pc:sldMk cId="1800969371" sldId="267"/>
            <ac:spMk id="3" creationId="{00000000-0000-0000-0000-000000000000}"/>
          </ac:spMkLst>
        </pc:spChg>
      </pc:sldChg>
      <pc:sldChg chg="modSp mod">
        <pc:chgData name="Trevor Hibbs" userId="d09e23ed-d367-4fe5-ba64-bda023d1e1e3" providerId="ADAL" clId="{A1A80735-2C88-4F04-84AB-7AB1BC3340C5}" dt="2021-04-26T18:48:46.107" v="209" actId="20577"/>
        <pc:sldMkLst>
          <pc:docMk/>
          <pc:sldMk cId="461041752" sldId="270"/>
        </pc:sldMkLst>
        <pc:spChg chg="mod">
          <ac:chgData name="Trevor Hibbs" userId="d09e23ed-d367-4fe5-ba64-bda023d1e1e3" providerId="ADAL" clId="{A1A80735-2C88-4F04-84AB-7AB1BC3340C5}" dt="2021-04-26T18:48:46.107" v="209" actId="20577"/>
          <ac:spMkLst>
            <pc:docMk/>
            <pc:sldMk cId="461041752" sldId="270"/>
            <ac:spMk id="2" creationId="{EF6C3045-C6DD-49AF-A27E-C54429D90CA2}"/>
          </ac:spMkLst>
        </pc:spChg>
      </pc:sldChg>
      <pc:sldChg chg="modSp mod">
        <pc:chgData name="Trevor Hibbs" userId="d09e23ed-d367-4fe5-ba64-bda023d1e1e3" providerId="ADAL" clId="{A1A80735-2C88-4F04-84AB-7AB1BC3340C5}" dt="2021-04-26T18:42:54.793" v="48" actId="6549"/>
        <pc:sldMkLst>
          <pc:docMk/>
          <pc:sldMk cId="777439192" sldId="271"/>
        </pc:sldMkLst>
        <pc:spChg chg="mod">
          <ac:chgData name="Trevor Hibbs" userId="d09e23ed-d367-4fe5-ba64-bda023d1e1e3" providerId="ADAL" clId="{A1A80735-2C88-4F04-84AB-7AB1BC3340C5}" dt="2021-04-26T18:42:54.793" v="48" actId="6549"/>
          <ac:spMkLst>
            <pc:docMk/>
            <pc:sldMk cId="777439192" sldId="271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35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35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86375-6F3F-4C06-86A9-555E421A166D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5684"/>
            <a:ext cx="2971800" cy="4635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775684"/>
            <a:ext cx="2971800" cy="4635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92D25-5134-4002-8D9B-9B95B2FCCF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359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105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5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04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E907C14-5778-458C-AB59-64E936E95179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17F965C-207B-4847-8F23-0B37C3E818B4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0826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9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95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6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5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44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3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7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6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0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E907C14-5778-458C-AB59-64E936E95179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17F965C-207B-4847-8F23-0B37C3E818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20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numbers in white and orange">
            <a:extLst>
              <a:ext uri="{FF2B5EF4-FFF2-40B4-BE49-F238E27FC236}">
                <a16:creationId xmlns:a16="http://schemas.microsoft.com/office/drawing/2014/main" id="{0F3353B2-4601-43AE-A514-5448AD1437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en-CA"/>
              <a:t>Whole Numbers &amp; Decimals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Math 1435 Math Fundamentals</a:t>
            </a:r>
          </a:p>
        </p:txBody>
      </p:sp>
    </p:spTree>
    <p:extLst>
      <p:ext uri="{BB962C8B-B14F-4D97-AF65-F5344CB8AC3E}">
        <p14:creationId xmlns:p14="http://schemas.microsoft.com/office/powerpoint/2010/main" val="77743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Feet to inches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12” = 1’</a:t>
            </a:r>
          </a:p>
          <a:p>
            <a:r>
              <a:rPr lang="en-CA" dirty="0"/>
              <a:t>To convert feet into inches multiply the number by 12.</a:t>
            </a:r>
          </a:p>
          <a:p>
            <a:pPr lvl="1"/>
            <a:r>
              <a:rPr lang="en-CA" dirty="0"/>
              <a:t>10’ x 12 = 120”</a:t>
            </a:r>
          </a:p>
          <a:p>
            <a:r>
              <a:rPr lang="en-CA" dirty="0"/>
              <a:t>To convert inches into feet divide by 12.</a:t>
            </a:r>
          </a:p>
          <a:p>
            <a:pPr lvl="1"/>
            <a:r>
              <a:rPr lang="en-CA" dirty="0"/>
              <a:t>84” ÷ 12 = 7’</a:t>
            </a:r>
          </a:p>
          <a:p>
            <a:r>
              <a:rPr lang="en-CA" dirty="0"/>
              <a:t>To convert to a mixed dimension (feet &amp; inches) divide inches into equal groups of 12 to equal feet, what's left over is inches.</a:t>
            </a:r>
          </a:p>
          <a:p>
            <a:pPr lvl="1"/>
            <a:r>
              <a:rPr lang="en-CA" dirty="0"/>
              <a:t>42” ÷ (equal groups of 12) = (3 groups of 12 = 36”) &amp; (42” – 36”= 6”) </a:t>
            </a:r>
          </a:p>
          <a:p>
            <a:pPr lvl="1"/>
            <a:r>
              <a:rPr lang="en-CA" dirty="0"/>
              <a:t>therefore 3’-6”</a:t>
            </a:r>
          </a:p>
        </p:txBody>
      </p:sp>
    </p:spTree>
    <p:extLst>
      <p:ext uri="{BB962C8B-B14F-4D97-AF65-F5344CB8AC3E}">
        <p14:creationId xmlns:p14="http://schemas.microsoft.com/office/powerpoint/2010/main" val="107235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Rounding is deciding the level of accuracy you need and changing a number to suit.</a:t>
            </a:r>
          </a:p>
          <a:p>
            <a:r>
              <a:rPr lang="en-CA" dirty="0"/>
              <a:t>Particularly handy  when ordering items like screws, glue, finishing materials etc.</a:t>
            </a:r>
          </a:p>
          <a:p>
            <a:r>
              <a:rPr lang="en-CA" dirty="0"/>
              <a:t>Rules for rounding.</a:t>
            </a:r>
          </a:p>
          <a:p>
            <a:pPr lvl="1"/>
            <a:r>
              <a:rPr lang="en-CA" dirty="0"/>
              <a:t>Decide on the level of accuracy. (i.e. tens, hundred, tenths)</a:t>
            </a:r>
          </a:p>
          <a:p>
            <a:pPr lvl="1"/>
            <a:r>
              <a:rPr lang="en-CA" dirty="0"/>
              <a:t>Round the answer not the numbers in an equation.</a:t>
            </a:r>
          </a:p>
          <a:p>
            <a:pPr lvl="2"/>
            <a:r>
              <a:rPr lang="en-CA" dirty="0"/>
              <a:t>3 cabinets take 3.9L of finishing material – 3 x 3.9 = 11.7L (round to 12L)</a:t>
            </a:r>
          </a:p>
          <a:p>
            <a:pPr lvl="1"/>
            <a:r>
              <a:rPr lang="en-CA" dirty="0"/>
              <a:t>If the number to the right of the desired place is 5 or more, add 1 to the number to the left.</a:t>
            </a:r>
          </a:p>
          <a:p>
            <a:pPr lvl="1"/>
            <a:r>
              <a:rPr lang="en-CA" dirty="0"/>
              <a:t>If the number to the right of the desired place is less than 5. leave the number to the left alone, all numbers to the right change to zeros.</a:t>
            </a:r>
          </a:p>
        </p:txBody>
      </p:sp>
    </p:spTree>
    <p:extLst>
      <p:ext uri="{BB962C8B-B14F-4D97-AF65-F5344CB8AC3E}">
        <p14:creationId xmlns:p14="http://schemas.microsoft.com/office/powerpoint/2010/main" val="55908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Rounding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Consider the following:</a:t>
            </a:r>
          </a:p>
          <a:p>
            <a:pPr lvl="1"/>
            <a:r>
              <a:rPr lang="en-CA" dirty="0"/>
              <a:t>Round 1255 to the nearest hundreds.</a:t>
            </a:r>
          </a:p>
          <a:p>
            <a:pPr lvl="2"/>
            <a:r>
              <a:rPr lang="en-CA" dirty="0"/>
              <a:t>1255 changes to 1300.</a:t>
            </a:r>
          </a:p>
          <a:p>
            <a:pPr lvl="1"/>
            <a:r>
              <a:rPr lang="en-CA" dirty="0"/>
              <a:t>Round 754.75 to the nearest ones.</a:t>
            </a:r>
          </a:p>
          <a:p>
            <a:pPr lvl="2"/>
            <a:r>
              <a:rPr lang="en-CA" dirty="0"/>
              <a:t>754.75 changes to 755</a:t>
            </a:r>
          </a:p>
          <a:p>
            <a:pPr lvl="1"/>
            <a:r>
              <a:rPr lang="en-CA" dirty="0"/>
              <a:t>Round 1332 to the nearest hundreds.</a:t>
            </a:r>
          </a:p>
          <a:p>
            <a:pPr lvl="2"/>
            <a:r>
              <a:rPr lang="en-CA" dirty="0"/>
              <a:t>1332 changes to 1300.</a:t>
            </a:r>
          </a:p>
        </p:txBody>
      </p:sp>
    </p:spTree>
    <p:extLst>
      <p:ext uri="{BB962C8B-B14F-4D97-AF65-F5344CB8AC3E}">
        <p14:creationId xmlns:p14="http://schemas.microsoft.com/office/powerpoint/2010/main" val="411089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Decimals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Decimals are all numbers to the right of the decimal.</a:t>
            </a:r>
          </a:p>
          <a:p>
            <a:r>
              <a:rPr lang="en-CA" dirty="0"/>
              <a:t>When adding or subtracting, be sure to align the like columns. (tenths with tenths, hundredths with hundredths, etc.)</a:t>
            </a:r>
          </a:p>
          <a:p>
            <a:pPr marL="0" indent="0">
              <a:buNone/>
            </a:pPr>
            <a:r>
              <a:rPr lang="en-CA" dirty="0"/>
              <a:t>		.152			.544</a:t>
            </a:r>
          </a:p>
          <a:p>
            <a:pPr marL="0" indent="0">
              <a:buNone/>
            </a:pPr>
            <a:r>
              <a:rPr lang="en-CA" dirty="0"/>
              <a:t>	            </a:t>
            </a:r>
            <a:r>
              <a:rPr lang="en-CA" u="sng" dirty="0"/>
              <a:t>+ .670</a:t>
            </a:r>
            <a:r>
              <a:rPr lang="en-CA" dirty="0"/>
              <a:t>		             </a:t>
            </a:r>
            <a:r>
              <a:rPr lang="en-CA" u="sng" dirty="0"/>
              <a:t>-.128</a:t>
            </a:r>
          </a:p>
          <a:p>
            <a:pPr marL="0" indent="0">
              <a:buNone/>
            </a:pPr>
            <a:r>
              <a:rPr lang="en-CA" dirty="0"/>
              <a:t>		.822			.416</a:t>
            </a:r>
          </a:p>
          <a:p>
            <a:r>
              <a:rPr lang="en-CA" dirty="0"/>
              <a:t>When subtracting, don’t forget to borrow from the next column if the upper number is lower than the number you are subtracting.</a:t>
            </a:r>
          </a:p>
          <a:p>
            <a:r>
              <a:rPr lang="en-CA" dirty="0"/>
              <a:t>Be sure to show your work.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0969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Averages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/>
              <a:t>Average – the sum of a list of numbers divided by the number of numbers in the list.</a:t>
            </a:r>
          </a:p>
          <a:p>
            <a:r>
              <a:rPr lang="en-CA" dirty="0"/>
              <a:t>We can use averages to calculate marks in school, wages in certain fields or even average cost of products or materials.</a:t>
            </a:r>
          </a:p>
          <a:p>
            <a:r>
              <a:rPr lang="en-CA" dirty="0"/>
              <a:t>To calculate average, simply add all of the numbers in a list together then divide the product of the sum by the number  of numbers in your list.</a:t>
            </a:r>
          </a:p>
          <a:p>
            <a:pPr lvl="1"/>
            <a:r>
              <a:rPr lang="en-CA" dirty="0"/>
              <a:t>Example: You want to know the average yearly salary for the staff of a well known woodworking shop. The salaries are as follows: $51,950.00, $47,675.00, $42,300.00, $41,985.00, and $39,899.00.</a:t>
            </a:r>
          </a:p>
          <a:p>
            <a:pPr marL="457200" lvl="1" indent="0">
              <a:buNone/>
            </a:pPr>
            <a:r>
              <a:rPr lang="en-CA" dirty="0"/>
              <a:t>	</a:t>
            </a:r>
          </a:p>
          <a:p>
            <a:pPr marL="457200" lvl="1" indent="0">
              <a:buNone/>
            </a:pPr>
            <a:r>
              <a:rPr lang="en-CA" dirty="0"/>
              <a:t>	$51,950.00</a:t>
            </a:r>
          </a:p>
          <a:p>
            <a:pPr marL="457200" lvl="1" indent="0">
              <a:buNone/>
            </a:pPr>
            <a:r>
              <a:rPr lang="en-CA" dirty="0"/>
              <a:t>	$47,675.00</a:t>
            </a:r>
          </a:p>
          <a:p>
            <a:pPr marL="457200" lvl="1" indent="0">
              <a:buNone/>
            </a:pPr>
            <a:r>
              <a:rPr lang="en-CA" dirty="0"/>
              <a:t>	$42,300.00</a:t>
            </a:r>
          </a:p>
          <a:p>
            <a:pPr marL="457200" lvl="1" indent="0">
              <a:buNone/>
            </a:pPr>
            <a:r>
              <a:rPr lang="en-CA" dirty="0"/>
              <a:t>	$41,985.00</a:t>
            </a:r>
          </a:p>
          <a:p>
            <a:pPr marL="457200" lvl="1" indent="0">
              <a:buNone/>
            </a:pPr>
            <a:r>
              <a:rPr lang="en-CA" dirty="0"/>
              <a:t>+	</a:t>
            </a:r>
            <a:r>
              <a:rPr lang="en-CA" u="sng" dirty="0"/>
              <a:t>$39,899.00</a:t>
            </a:r>
            <a:endParaRPr lang="en-CA" dirty="0"/>
          </a:p>
          <a:p>
            <a:pPr marL="457200" lvl="1" indent="0">
              <a:buNone/>
            </a:pPr>
            <a:r>
              <a:rPr lang="en-CA" dirty="0"/>
              <a:t>       $223,809.00		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Now take the $223,809.00 ÷ 5 = </a:t>
            </a:r>
          </a:p>
          <a:p>
            <a:pPr marL="457200" lvl="1" indent="0">
              <a:buNone/>
            </a:pPr>
            <a:endParaRPr lang="en-CA" dirty="0"/>
          </a:p>
          <a:p>
            <a:pPr marL="457200" lvl="1" indent="0">
              <a:buNone/>
            </a:pPr>
            <a:r>
              <a:rPr lang="en-CA" dirty="0"/>
              <a:t>$44,761.80 Average wage.</a:t>
            </a:r>
          </a:p>
        </p:txBody>
      </p:sp>
    </p:spTree>
    <p:extLst>
      <p:ext uri="{BB962C8B-B14F-4D97-AF65-F5344CB8AC3E}">
        <p14:creationId xmlns:p14="http://schemas.microsoft.com/office/powerpoint/2010/main" val="203105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3045-C6DD-49AF-A27E-C54429D9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solve the following?</a:t>
            </a:r>
            <a:br>
              <a:rPr lang="en-US" dirty="0"/>
            </a:br>
            <a:r>
              <a:rPr lang="en-US" sz="1800" dirty="0"/>
              <a:t>(from the beginning </a:t>
            </a:r>
            <a:r>
              <a:rPr lang="en-US" sz="1800"/>
              <a:t>of class)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73A9AD-4BAA-4B33-9041-2A9CA2C0D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>
                  <a:buNone/>
                </a:pPr>
                <a:r>
                  <a:rPr lang="en-US" sz="3600" b="1" dirty="0"/>
                  <a:t>Follow BEDMAS</a:t>
                </a:r>
              </a:p>
              <a:p>
                <a:pPr marL="0" indent="0">
                  <a:buNone/>
                </a:pPr>
                <a:r>
                  <a:rPr lang="en-US" sz="3600" b="1" dirty="0"/>
                  <a:t>2(3+7)x(8-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CA" sz="3600" b="1" dirty="0"/>
                  <a:t>/2)= </a:t>
                </a:r>
              </a:p>
              <a:p>
                <a:pPr marL="0" indent="0">
                  <a:buNone/>
                </a:pPr>
                <a:r>
                  <a:rPr lang="en-US" sz="3600" b="1" dirty="0"/>
                  <a:t>2(3+7)x(8-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4</a:t>
                </a:r>
                <a:r>
                  <a:rPr lang="en-CA" sz="3600" b="1" dirty="0"/>
                  <a:t>/2)= </a:t>
                </a:r>
              </a:p>
              <a:p>
                <a:pPr marL="0" indent="0">
                  <a:buNone/>
                </a:pPr>
                <a:r>
                  <a:rPr lang="en-US" sz="3600" b="1" dirty="0"/>
                  <a:t>2(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10</a:t>
                </a:r>
                <a:r>
                  <a:rPr lang="en-US" sz="3600" b="1" dirty="0"/>
                  <a:t>)x(8-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2</a:t>
                </a:r>
                <a:r>
                  <a:rPr lang="en-CA" sz="3600" b="1" dirty="0"/>
                  <a:t>)= </a:t>
                </a:r>
              </a:p>
              <a:p>
                <a:pPr marL="0" indent="0">
                  <a:buNone/>
                </a:pPr>
                <a:r>
                  <a:rPr lang="en-US" sz="3600" b="1" dirty="0"/>
                  <a:t>2(10)x(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6</a:t>
                </a:r>
                <a:r>
                  <a:rPr lang="en-CA" sz="3600" b="1" dirty="0"/>
                  <a:t>)= </a:t>
                </a:r>
              </a:p>
              <a:p>
                <a:pPr marL="0" indent="0">
                  <a:buNone/>
                </a:pPr>
                <a:r>
                  <a:rPr lang="en-US" sz="3600" b="1" dirty="0"/>
                  <a:t>20x6</a:t>
                </a:r>
                <a:r>
                  <a:rPr lang="en-CA" sz="3600" b="1" dirty="0"/>
                  <a:t>= 120</a:t>
                </a:r>
              </a:p>
              <a:p>
                <a:pPr marL="0" indent="0" algn="ctr">
                  <a:buNone/>
                </a:pPr>
                <a:endParaRPr lang="en-CA" sz="36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73A9AD-4BAA-4B33-9041-2A9CA2C0D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15" b="-378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04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3045-C6DD-49AF-A27E-C54429D9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solve the following?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73A9AD-4BAA-4B33-9041-2A9CA2C0D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3600" b="1" dirty="0"/>
              </a:p>
              <a:p>
                <a:pPr marL="0" indent="0" algn="ctr">
                  <a:buNone/>
                </a:pPr>
                <a:r>
                  <a:rPr lang="en-US" sz="3600" b="1" dirty="0"/>
                  <a:t>2(3+7)x(8-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CA" sz="3600" b="1" dirty="0"/>
                  <a:t>/2)= ?</a:t>
                </a:r>
              </a:p>
              <a:p>
                <a:pPr marL="0" indent="0" algn="ctr">
                  <a:buNone/>
                </a:pPr>
                <a:endParaRPr lang="en-CA" sz="3600" b="1" dirty="0"/>
              </a:p>
              <a:p>
                <a:pPr marL="0" indent="0" algn="ctr">
                  <a:buNone/>
                </a:pPr>
                <a:r>
                  <a:rPr lang="en-CA" sz="3600" b="1" dirty="0"/>
                  <a:t>Where do </a:t>
                </a:r>
                <a:r>
                  <a:rPr lang="en-CA" sz="3600" b="1"/>
                  <a:t>we start?</a:t>
                </a:r>
                <a:endParaRPr lang="en-CA" sz="36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73A9AD-4BAA-4B33-9041-2A9CA2C0D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39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Whole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Whole numbers are complete units with no fractional parts. (all the numbers to the left of the decimal.</a:t>
            </a:r>
          </a:p>
          <a:p>
            <a:r>
              <a:rPr lang="en-CA" dirty="0"/>
              <a:t>When adding or subtracting, be sure to align the like columns. (ones with ones, tens with tens, etc.)</a:t>
            </a:r>
          </a:p>
          <a:p>
            <a:pPr marL="0" indent="0">
              <a:buNone/>
            </a:pPr>
            <a:r>
              <a:rPr lang="en-CA" dirty="0"/>
              <a:t>		152			544</a:t>
            </a:r>
          </a:p>
          <a:p>
            <a:pPr marL="0" indent="0">
              <a:buNone/>
            </a:pPr>
            <a:r>
              <a:rPr lang="en-CA" dirty="0"/>
              <a:t>	             </a:t>
            </a:r>
            <a:r>
              <a:rPr lang="en-CA" u="sng" dirty="0"/>
              <a:t>+ 67</a:t>
            </a:r>
            <a:r>
              <a:rPr lang="en-CA" dirty="0"/>
              <a:t>		             </a:t>
            </a:r>
            <a:r>
              <a:rPr lang="en-CA" u="sng" dirty="0"/>
              <a:t>-128</a:t>
            </a:r>
          </a:p>
          <a:p>
            <a:pPr marL="0" indent="0">
              <a:buNone/>
            </a:pPr>
            <a:r>
              <a:rPr lang="en-CA" dirty="0"/>
              <a:t>		219			416</a:t>
            </a:r>
          </a:p>
          <a:p>
            <a:r>
              <a:rPr lang="en-CA" dirty="0"/>
              <a:t>When subtracting, don’t forget to borrow from the next column if the upper number is lower than the number you are subtracting.</a:t>
            </a:r>
          </a:p>
          <a:p>
            <a:r>
              <a:rPr lang="en-CA" dirty="0"/>
              <a:t>Be sure to show your work.</a:t>
            </a:r>
          </a:p>
        </p:txBody>
      </p:sp>
    </p:spTree>
    <p:extLst>
      <p:ext uri="{BB962C8B-B14F-4D97-AF65-F5344CB8AC3E}">
        <p14:creationId xmlns:p14="http://schemas.microsoft.com/office/powerpoint/2010/main" val="243687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4106833" cy="4351337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Acronym “BEDMAS”</a:t>
            </a:r>
          </a:p>
          <a:p>
            <a:pPr marL="0" indent="0">
              <a:buNone/>
            </a:pPr>
            <a:r>
              <a:rPr lang="en-CA" dirty="0"/>
              <a:t>B = Brackets</a:t>
            </a:r>
          </a:p>
          <a:p>
            <a:pPr marL="0" indent="0">
              <a:buNone/>
            </a:pPr>
            <a:r>
              <a:rPr lang="en-CA" dirty="0"/>
              <a:t>E = Exponents</a:t>
            </a:r>
          </a:p>
          <a:p>
            <a:pPr marL="0" indent="0">
              <a:buNone/>
            </a:pPr>
            <a:r>
              <a:rPr lang="en-CA" dirty="0"/>
              <a:t>D = Division                        	</a:t>
            </a:r>
          </a:p>
          <a:p>
            <a:pPr marL="0" indent="0">
              <a:buNone/>
            </a:pPr>
            <a:r>
              <a:rPr lang="en-CA" dirty="0"/>
              <a:t>M = Multiplication		</a:t>
            </a:r>
          </a:p>
          <a:p>
            <a:pPr marL="0" indent="0">
              <a:buNone/>
            </a:pPr>
            <a:r>
              <a:rPr lang="en-CA" dirty="0"/>
              <a:t>A = Addition			</a:t>
            </a:r>
          </a:p>
          <a:p>
            <a:pPr marL="0" indent="0">
              <a:buNone/>
            </a:pPr>
            <a:r>
              <a:rPr lang="en-CA" dirty="0"/>
              <a:t>S = Subtraction			</a:t>
            </a:r>
          </a:p>
        </p:txBody>
      </p:sp>
      <p:sp>
        <p:nvSpPr>
          <p:cNvPr id="4" name="Right Arrow 3" title="Arrow indicating that division and multiplication are done in order from left to right"/>
          <p:cNvSpPr/>
          <p:nvPr/>
        </p:nvSpPr>
        <p:spPr>
          <a:xfrm>
            <a:off x="3621387" y="341114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ight Arrow 4" title="Arrow indicating that addition and subtraction are done in order from left to right"/>
          <p:cNvSpPr/>
          <p:nvPr/>
        </p:nvSpPr>
        <p:spPr>
          <a:xfrm>
            <a:off x="3295145" y="427556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E48F3-0DD4-402B-90D5-FF6989C7893F}"/>
              </a:ext>
            </a:extLst>
          </p:cNvPr>
          <p:cNvSpPr txBox="1"/>
          <p:nvPr/>
        </p:nvSpPr>
        <p:spPr>
          <a:xfrm>
            <a:off x="4599795" y="3429000"/>
            <a:ext cx="5731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Division &amp; Multiplication in order from left to right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A099E-1E89-4E33-BE2E-AB55DBC043CE}"/>
              </a:ext>
            </a:extLst>
          </p:cNvPr>
          <p:cNvSpPr txBox="1"/>
          <p:nvPr/>
        </p:nvSpPr>
        <p:spPr>
          <a:xfrm>
            <a:off x="4273553" y="4333217"/>
            <a:ext cx="557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Addition &amp; Subtraction in order from left to right</a:t>
            </a:r>
          </a:p>
        </p:txBody>
      </p:sp>
    </p:spTree>
    <p:extLst>
      <p:ext uri="{BB962C8B-B14F-4D97-AF65-F5344CB8AC3E}">
        <p14:creationId xmlns:p14="http://schemas.microsoft.com/office/powerpoint/2010/main" val="212577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 of operations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Consider these formulas, what are their answers?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32 + 20 – 16 ÷ 4 + 4 x 3² =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(32 + 20 – 16) ÷ (4 + 4) x 3² = 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32 + 20 – 16 ÷ (4 + 4) x 3² =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32 + (20 – 16) ÷ 4 + 4 x 3² =</a:t>
            </a:r>
          </a:p>
        </p:txBody>
      </p:sp>
    </p:spTree>
    <p:extLst>
      <p:ext uri="{BB962C8B-B14F-4D97-AF65-F5344CB8AC3E}">
        <p14:creationId xmlns:p14="http://schemas.microsoft.com/office/powerpoint/2010/main" val="185698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 of Operations – example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BEDMAS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32 + 20 – 16 ÷ 4 + 4 x 3² =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No brackets . Solve exponents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dirty="0"/>
              <a:t>32 + 20 – 16 ÷ 4 + 4 x 9 =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Solve Division &amp; Multiplication (from left to right)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dirty="0"/>
              <a:t>32 + 20 – 4 + 36 =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Solve Addition &amp; Subtraction (from left to right)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dirty="0"/>
              <a:t>Answer = 84</a:t>
            </a:r>
          </a:p>
        </p:txBody>
      </p:sp>
    </p:spTree>
    <p:extLst>
      <p:ext uri="{BB962C8B-B14F-4D97-AF65-F5344CB8AC3E}">
        <p14:creationId xmlns:p14="http://schemas.microsoft.com/office/powerpoint/2010/main" val="113120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 of operations – example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BEDMAS</a:t>
            </a:r>
          </a:p>
          <a:p>
            <a:pPr marL="0" indent="0">
              <a:buNone/>
            </a:pPr>
            <a:r>
              <a:rPr lang="en-CA" dirty="0"/>
              <a:t>2. (32 + 20 – 16) ÷ (4 + 4) x 3² =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Solve brackets first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dirty="0"/>
              <a:t>36 ÷ 8 x 3² =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Solve exponents next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dirty="0"/>
              <a:t>36 ÷ 8 x 9 =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Now solve division &amp; Multiplication (left to right)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dirty="0"/>
              <a:t>Answer = 40.5</a:t>
            </a:r>
          </a:p>
          <a:p>
            <a:pPr marL="914400" lvl="2" indent="0">
              <a:buNone/>
            </a:pPr>
            <a:endParaRPr lang="en-CA" dirty="0"/>
          </a:p>
          <a:p>
            <a:pPr lvl="1">
              <a:buFont typeface="Courier New" panose="02070309020205020404" pitchFamily="49" charset="0"/>
              <a:buChar char="o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51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 of operations – example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BEDMAS</a:t>
            </a:r>
          </a:p>
          <a:p>
            <a:pPr marL="0" indent="0">
              <a:buNone/>
            </a:pPr>
            <a:r>
              <a:rPr lang="en-CA" dirty="0"/>
              <a:t>3. 32 + 20 – 16 ÷ (4 + 4) x 3² =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Solve brackets.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dirty="0"/>
              <a:t>32 + 20 – 16 ÷ 8 x 3² =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Then exponents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dirty="0"/>
              <a:t>32 + 20 – 16 ÷ 8 x 9 =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Next solve division &amp; Multiplication (left to right)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dirty="0"/>
              <a:t>32 + 20 – 18 =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Now addition &amp; Subtraction (left to right)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dirty="0"/>
              <a:t>Answer = 34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CA" dirty="0"/>
          </a:p>
          <a:p>
            <a:pPr lvl="2">
              <a:buFont typeface="Courier New" panose="02070309020205020404" pitchFamily="49" charset="0"/>
              <a:buChar char="o"/>
            </a:pPr>
            <a:endParaRPr lang="en-CA" dirty="0"/>
          </a:p>
          <a:p>
            <a:pPr lvl="2">
              <a:buFont typeface="Courier New" panose="02070309020205020404" pitchFamily="49" charset="0"/>
              <a:buChar char="o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015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Order of operations – example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BEDMAS</a:t>
            </a:r>
          </a:p>
          <a:p>
            <a:pPr marL="0" indent="0">
              <a:buNone/>
            </a:pPr>
            <a:r>
              <a:rPr lang="en-CA" dirty="0"/>
              <a:t>4. 32 + (20 – 16) ÷ 4 + 4 x 3² =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First solve brackets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dirty="0"/>
              <a:t>32 + 4 ÷ 4 + 4 x 3² =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Next solve exponents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dirty="0"/>
              <a:t>32 + 4 ÷ 4 + 4 x 9 =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Next solve Division &amp; Multiplication (left to right)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dirty="0"/>
              <a:t>32 + 1 + 36 =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CA" dirty="0"/>
              <a:t>Finally solve addition &amp; subtraction (left to right)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dirty="0"/>
              <a:t>Answer = 69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CA" dirty="0"/>
          </a:p>
          <a:p>
            <a:pPr lvl="2">
              <a:buFont typeface="Courier New" panose="02070309020205020404" pitchFamily="49" charset="0"/>
              <a:buChar char="o"/>
            </a:pPr>
            <a:endParaRPr lang="en-CA" dirty="0"/>
          </a:p>
          <a:p>
            <a:pPr lvl="2">
              <a:buFont typeface="Courier New" panose="02070309020205020404" pitchFamily="49" charset="0"/>
              <a:buChar char="o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2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8CF051DBFEC7438D930F02B6EB7E5F" ma:contentTypeVersion="12" ma:contentTypeDescription="Create a new document." ma:contentTypeScope="" ma:versionID="8c71fafa9af69ea387b115580b0e6c94">
  <xsd:schema xmlns:xsd="http://www.w3.org/2001/XMLSchema" xmlns:xs="http://www.w3.org/2001/XMLSchema" xmlns:p="http://schemas.microsoft.com/office/2006/metadata/properties" xmlns:ns2="2fe2d530-9e09-4c4f-8606-4dd83cd2f29a" xmlns:ns3="339cbbd7-b9fb-47bb-84ca-31c7daaf7272" targetNamespace="http://schemas.microsoft.com/office/2006/metadata/properties" ma:root="true" ma:fieldsID="c94f792ee0d0bcc7a11d3274dd92958d" ns2:_="" ns3:_="">
    <xsd:import namespace="2fe2d530-9e09-4c4f-8606-4dd83cd2f29a"/>
    <xsd:import namespace="339cbbd7-b9fb-47bb-84ca-31c7daaf72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e2d530-9e09-4c4f-8606-4dd83cd2f2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9cbbd7-b9fb-47bb-84ca-31c7daaf727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2BB721-A5E9-4FE6-9636-7FA0CB383C34}"/>
</file>

<file path=customXml/itemProps2.xml><?xml version="1.0" encoding="utf-8"?>
<ds:datastoreItem xmlns:ds="http://schemas.openxmlformats.org/officeDocument/2006/customXml" ds:itemID="{95DDCC0F-8912-4181-987A-22337F5787E5}"/>
</file>

<file path=customXml/itemProps3.xml><?xml version="1.0" encoding="utf-8"?>
<ds:datastoreItem xmlns:ds="http://schemas.openxmlformats.org/officeDocument/2006/customXml" ds:itemID="{56E2F3D0-147D-4024-AD48-02A80B41A4C5}"/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158</TotalTime>
  <Words>1105</Words>
  <Application>Microsoft Office PowerPoint</Application>
  <PresentationFormat>Widescreen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Century Schoolbook</vt:lpstr>
      <vt:lpstr>Courier New</vt:lpstr>
      <vt:lpstr>Wingdings 2</vt:lpstr>
      <vt:lpstr>View</vt:lpstr>
      <vt:lpstr>View</vt:lpstr>
      <vt:lpstr>Whole Numbers &amp; Decimals</vt:lpstr>
      <vt:lpstr>Can you solve the following?</vt:lpstr>
      <vt:lpstr>Whole Numbers</vt:lpstr>
      <vt:lpstr>Order of operations</vt:lpstr>
      <vt:lpstr>Order of operations - examples</vt:lpstr>
      <vt:lpstr>Order of Operations – example #1</vt:lpstr>
      <vt:lpstr>Order of operations – example #2</vt:lpstr>
      <vt:lpstr>Order of operations – example #3</vt:lpstr>
      <vt:lpstr>Order of operations – example #4</vt:lpstr>
      <vt:lpstr>Feet to inches</vt:lpstr>
      <vt:lpstr>Rounding</vt:lpstr>
      <vt:lpstr>Rounding examples</vt:lpstr>
      <vt:lpstr>Decimals</vt:lpstr>
      <vt:lpstr>Averages</vt:lpstr>
      <vt:lpstr>Can you solve the following? (from the beginning of class)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Trade Calculations        Math 1470</dc:title>
  <dc:creator>Trevor Hibbs</dc:creator>
  <cp:lastModifiedBy>Trevor Hibbs</cp:lastModifiedBy>
  <cp:revision>16</cp:revision>
  <cp:lastPrinted>2016-01-04T14:52:44Z</cp:lastPrinted>
  <dcterms:created xsi:type="dcterms:W3CDTF">2015-12-24T17:26:46Z</dcterms:created>
  <dcterms:modified xsi:type="dcterms:W3CDTF">2021-04-26T18:48:48Z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0x010100798CF051DBFEC7438D930F02B6EB7E5F</vt:lpwstr>
  </property>
</Properties>
</file>