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75" r:id="rId2"/>
    <p:sldId id="257" r:id="rId3"/>
    <p:sldId id="258" r:id="rId4"/>
    <p:sldId id="259" r:id="rId5"/>
    <p:sldId id="260" r:id="rId6"/>
    <p:sldId id="261" r:id="rId7"/>
    <p:sldId id="262" r:id="rId8"/>
    <p:sldId id="263" r:id="rId9"/>
    <p:sldId id="273" r:id="rId10"/>
    <p:sldId id="274" r:id="rId11"/>
    <p:sldId id="264" r:id="rId12"/>
    <p:sldId id="265" r:id="rId13"/>
    <p:sldId id="266" r:id="rId14"/>
    <p:sldId id="267" r:id="rId15"/>
    <p:sldId id="268" r:id="rId16"/>
    <p:sldId id="269" r:id="rId17"/>
    <p:sldId id="270" r:id="rId18"/>
    <p:sldId id="271" r:id="rId19"/>
    <p:sldId id="272"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5BDB7DF-820C-49F5-ACAC-54387E0004A6}" v="1" dt="2021-04-26T19:06:36.249"/>
    <p1510:client id="{A9410B82-3038-47B0-B198-E9141F6EA42F}" v="3" dt="2021-04-26T14:10:43.16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3" d="100"/>
          <a:sy n="103" d="100"/>
        </p:scale>
        <p:origin x="672" y="10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28" Type="http://schemas.openxmlformats.org/officeDocument/2006/relationships/customXml" Target="../customXml/item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 Id="rId27" Type="http://schemas.openxmlformats.org/officeDocument/2006/relationships/customXml" Target="../customXml/item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revor" userId="d09e23ed-d367-4fe5-ba64-bda023d1e1e3" providerId="ADAL" clId="{A9410B82-3038-47B0-B198-E9141F6EA42F}"/>
    <pc:docChg chg="custSel addSld delSld modSld">
      <pc:chgData name="Trevor" userId="d09e23ed-d367-4fe5-ba64-bda023d1e1e3" providerId="ADAL" clId="{A9410B82-3038-47B0-B198-E9141F6EA42F}" dt="2021-04-26T14:11:46.851" v="15" actId="26606"/>
      <pc:docMkLst>
        <pc:docMk/>
      </pc:docMkLst>
      <pc:sldChg chg="modSp del mod">
        <pc:chgData name="Trevor" userId="d09e23ed-d367-4fe5-ba64-bda023d1e1e3" providerId="ADAL" clId="{A9410B82-3038-47B0-B198-E9141F6EA42F}" dt="2021-04-26T13:54:27.010" v="11" actId="2696"/>
        <pc:sldMkLst>
          <pc:docMk/>
          <pc:sldMk cId="1711284553" sldId="256"/>
        </pc:sldMkLst>
        <pc:spChg chg="mod">
          <ac:chgData name="Trevor" userId="d09e23ed-d367-4fe5-ba64-bda023d1e1e3" providerId="ADAL" clId="{A9410B82-3038-47B0-B198-E9141F6EA42F}" dt="2021-04-26T13:53:16.901" v="1" actId="27636"/>
          <ac:spMkLst>
            <pc:docMk/>
            <pc:sldMk cId="1711284553" sldId="256"/>
            <ac:spMk id="2" creationId="{00000000-0000-0000-0000-000000000000}"/>
          </ac:spMkLst>
        </pc:spChg>
      </pc:sldChg>
      <pc:sldChg chg="modSp mod">
        <pc:chgData name="Trevor" userId="d09e23ed-d367-4fe5-ba64-bda023d1e1e3" providerId="ADAL" clId="{A9410B82-3038-47B0-B198-E9141F6EA42F}" dt="2021-04-26T13:53:16.916" v="2" actId="27636"/>
        <pc:sldMkLst>
          <pc:docMk/>
          <pc:sldMk cId="2640894268" sldId="257"/>
        </pc:sldMkLst>
        <pc:spChg chg="mod">
          <ac:chgData name="Trevor" userId="d09e23ed-d367-4fe5-ba64-bda023d1e1e3" providerId="ADAL" clId="{A9410B82-3038-47B0-B198-E9141F6EA42F}" dt="2021-04-26T13:53:16.832" v="0"/>
          <ac:spMkLst>
            <pc:docMk/>
            <pc:sldMk cId="2640894268" sldId="257"/>
            <ac:spMk id="2" creationId="{00000000-0000-0000-0000-000000000000}"/>
          </ac:spMkLst>
        </pc:spChg>
        <pc:spChg chg="mod">
          <ac:chgData name="Trevor" userId="d09e23ed-d367-4fe5-ba64-bda023d1e1e3" providerId="ADAL" clId="{A9410B82-3038-47B0-B198-E9141F6EA42F}" dt="2021-04-26T13:53:16.916" v="2" actId="27636"/>
          <ac:spMkLst>
            <pc:docMk/>
            <pc:sldMk cId="2640894268" sldId="257"/>
            <ac:spMk id="3" creationId="{00000000-0000-0000-0000-000000000000}"/>
          </ac:spMkLst>
        </pc:spChg>
      </pc:sldChg>
      <pc:sldChg chg="modSp mod">
        <pc:chgData name="Trevor" userId="d09e23ed-d367-4fe5-ba64-bda023d1e1e3" providerId="ADAL" clId="{A9410B82-3038-47B0-B198-E9141F6EA42F}" dt="2021-04-26T13:53:16.938" v="3" actId="27636"/>
        <pc:sldMkLst>
          <pc:docMk/>
          <pc:sldMk cId="3483494418" sldId="258"/>
        </pc:sldMkLst>
        <pc:spChg chg="mod">
          <ac:chgData name="Trevor" userId="d09e23ed-d367-4fe5-ba64-bda023d1e1e3" providerId="ADAL" clId="{A9410B82-3038-47B0-B198-E9141F6EA42F}" dt="2021-04-26T13:53:16.832" v="0"/>
          <ac:spMkLst>
            <pc:docMk/>
            <pc:sldMk cId="3483494418" sldId="258"/>
            <ac:spMk id="2" creationId="{00000000-0000-0000-0000-000000000000}"/>
          </ac:spMkLst>
        </pc:spChg>
        <pc:spChg chg="mod">
          <ac:chgData name="Trevor" userId="d09e23ed-d367-4fe5-ba64-bda023d1e1e3" providerId="ADAL" clId="{A9410B82-3038-47B0-B198-E9141F6EA42F}" dt="2021-04-26T13:53:16.938" v="3" actId="27636"/>
          <ac:spMkLst>
            <pc:docMk/>
            <pc:sldMk cId="3483494418" sldId="258"/>
            <ac:spMk id="3" creationId="{00000000-0000-0000-0000-000000000000}"/>
          </ac:spMkLst>
        </pc:spChg>
      </pc:sldChg>
      <pc:sldChg chg="modSp mod">
        <pc:chgData name="Trevor" userId="d09e23ed-d367-4fe5-ba64-bda023d1e1e3" providerId="ADAL" clId="{A9410B82-3038-47B0-B198-E9141F6EA42F}" dt="2021-04-26T13:53:16.954" v="4" actId="27636"/>
        <pc:sldMkLst>
          <pc:docMk/>
          <pc:sldMk cId="3292989513" sldId="259"/>
        </pc:sldMkLst>
        <pc:spChg chg="mod">
          <ac:chgData name="Trevor" userId="d09e23ed-d367-4fe5-ba64-bda023d1e1e3" providerId="ADAL" clId="{A9410B82-3038-47B0-B198-E9141F6EA42F}" dt="2021-04-26T13:53:16.832" v="0"/>
          <ac:spMkLst>
            <pc:docMk/>
            <pc:sldMk cId="3292989513" sldId="259"/>
            <ac:spMk id="2" creationId="{00000000-0000-0000-0000-000000000000}"/>
          </ac:spMkLst>
        </pc:spChg>
        <pc:spChg chg="mod">
          <ac:chgData name="Trevor" userId="d09e23ed-d367-4fe5-ba64-bda023d1e1e3" providerId="ADAL" clId="{A9410B82-3038-47B0-B198-E9141F6EA42F}" dt="2021-04-26T13:53:16.954" v="4" actId="27636"/>
          <ac:spMkLst>
            <pc:docMk/>
            <pc:sldMk cId="3292989513" sldId="259"/>
            <ac:spMk id="3" creationId="{00000000-0000-0000-0000-000000000000}"/>
          </ac:spMkLst>
        </pc:spChg>
      </pc:sldChg>
      <pc:sldChg chg="modSp mod">
        <pc:chgData name="Trevor" userId="d09e23ed-d367-4fe5-ba64-bda023d1e1e3" providerId="ADAL" clId="{A9410B82-3038-47B0-B198-E9141F6EA42F}" dt="2021-04-26T13:53:16.954" v="5" actId="27636"/>
        <pc:sldMkLst>
          <pc:docMk/>
          <pc:sldMk cId="4087880474" sldId="260"/>
        </pc:sldMkLst>
        <pc:spChg chg="mod">
          <ac:chgData name="Trevor" userId="d09e23ed-d367-4fe5-ba64-bda023d1e1e3" providerId="ADAL" clId="{A9410B82-3038-47B0-B198-E9141F6EA42F}" dt="2021-04-26T13:53:16.832" v="0"/>
          <ac:spMkLst>
            <pc:docMk/>
            <pc:sldMk cId="4087880474" sldId="260"/>
            <ac:spMk id="2" creationId="{00000000-0000-0000-0000-000000000000}"/>
          </ac:spMkLst>
        </pc:spChg>
        <pc:spChg chg="mod">
          <ac:chgData name="Trevor" userId="d09e23ed-d367-4fe5-ba64-bda023d1e1e3" providerId="ADAL" clId="{A9410B82-3038-47B0-B198-E9141F6EA42F}" dt="2021-04-26T13:53:16.954" v="5" actId="27636"/>
          <ac:spMkLst>
            <pc:docMk/>
            <pc:sldMk cId="4087880474" sldId="260"/>
            <ac:spMk id="3" creationId="{00000000-0000-0000-0000-000000000000}"/>
          </ac:spMkLst>
        </pc:spChg>
      </pc:sldChg>
      <pc:sldChg chg="modSp">
        <pc:chgData name="Trevor" userId="d09e23ed-d367-4fe5-ba64-bda023d1e1e3" providerId="ADAL" clId="{A9410B82-3038-47B0-B198-E9141F6EA42F}" dt="2021-04-26T13:53:16.832" v="0"/>
        <pc:sldMkLst>
          <pc:docMk/>
          <pc:sldMk cId="3494537178" sldId="261"/>
        </pc:sldMkLst>
        <pc:spChg chg="mod">
          <ac:chgData name="Trevor" userId="d09e23ed-d367-4fe5-ba64-bda023d1e1e3" providerId="ADAL" clId="{A9410B82-3038-47B0-B198-E9141F6EA42F}" dt="2021-04-26T13:53:16.832" v="0"/>
          <ac:spMkLst>
            <pc:docMk/>
            <pc:sldMk cId="3494537178" sldId="261"/>
            <ac:spMk id="3" creationId="{00000000-0000-0000-0000-000000000000}"/>
          </ac:spMkLst>
        </pc:spChg>
      </pc:sldChg>
      <pc:sldChg chg="modSp">
        <pc:chgData name="Trevor" userId="d09e23ed-d367-4fe5-ba64-bda023d1e1e3" providerId="ADAL" clId="{A9410B82-3038-47B0-B198-E9141F6EA42F}" dt="2021-04-26T13:53:16.832" v="0"/>
        <pc:sldMkLst>
          <pc:docMk/>
          <pc:sldMk cId="1403754958" sldId="262"/>
        </pc:sldMkLst>
        <pc:spChg chg="mod">
          <ac:chgData name="Trevor" userId="d09e23ed-d367-4fe5-ba64-bda023d1e1e3" providerId="ADAL" clId="{A9410B82-3038-47B0-B198-E9141F6EA42F}" dt="2021-04-26T13:53:16.832" v="0"/>
          <ac:spMkLst>
            <pc:docMk/>
            <pc:sldMk cId="1403754958" sldId="262"/>
            <ac:spMk id="2" creationId="{00000000-0000-0000-0000-000000000000}"/>
          </ac:spMkLst>
        </pc:spChg>
        <pc:spChg chg="mod">
          <ac:chgData name="Trevor" userId="d09e23ed-d367-4fe5-ba64-bda023d1e1e3" providerId="ADAL" clId="{A9410B82-3038-47B0-B198-E9141F6EA42F}" dt="2021-04-26T13:53:16.832" v="0"/>
          <ac:spMkLst>
            <pc:docMk/>
            <pc:sldMk cId="1403754958" sldId="262"/>
            <ac:spMk id="3" creationId="{00000000-0000-0000-0000-000000000000}"/>
          </ac:spMkLst>
        </pc:spChg>
      </pc:sldChg>
      <pc:sldChg chg="modSp">
        <pc:chgData name="Trevor" userId="d09e23ed-d367-4fe5-ba64-bda023d1e1e3" providerId="ADAL" clId="{A9410B82-3038-47B0-B198-E9141F6EA42F}" dt="2021-04-26T13:53:16.832" v="0"/>
        <pc:sldMkLst>
          <pc:docMk/>
          <pc:sldMk cId="3048072395" sldId="263"/>
        </pc:sldMkLst>
        <pc:spChg chg="mod">
          <ac:chgData name="Trevor" userId="d09e23ed-d367-4fe5-ba64-bda023d1e1e3" providerId="ADAL" clId="{A9410B82-3038-47B0-B198-E9141F6EA42F}" dt="2021-04-26T13:53:16.832" v="0"/>
          <ac:spMkLst>
            <pc:docMk/>
            <pc:sldMk cId="3048072395" sldId="263"/>
            <ac:spMk id="2" creationId="{00000000-0000-0000-0000-000000000000}"/>
          </ac:spMkLst>
        </pc:spChg>
        <pc:spChg chg="mod">
          <ac:chgData name="Trevor" userId="d09e23ed-d367-4fe5-ba64-bda023d1e1e3" providerId="ADAL" clId="{A9410B82-3038-47B0-B198-E9141F6EA42F}" dt="2021-04-26T13:53:16.832" v="0"/>
          <ac:spMkLst>
            <pc:docMk/>
            <pc:sldMk cId="3048072395" sldId="263"/>
            <ac:spMk id="3" creationId="{00000000-0000-0000-0000-000000000000}"/>
          </ac:spMkLst>
        </pc:spChg>
      </pc:sldChg>
      <pc:sldChg chg="modSp">
        <pc:chgData name="Trevor" userId="d09e23ed-d367-4fe5-ba64-bda023d1e1e3" providerId="ADAL" clId="{A9410B82-3038-47B0-B198-E9141F6EA42F}" dt="2021-04-26T13:53:16.832" v="0"/>
        <pc:sldMkLst>
          <pc:docMk/>
          <pc:sldMk cId="3282600633" sldId="264"/>
        </pc:sldMkLst>
        <pc:spChg chg="mod">
          <ac:chgData name="Trevor" userId="d09e23ed-d367-4fe5-ba64-bda023d1e1e3" providerId="ADAL" clId="{A9410B82-3038-47B0-B198-E9141F6EA42F}" dt="2021-04-26T13:53:16.832" v="0"/>
          <ac:spMkLst>
            <pc:docMk/>
            <pc:sldMk cId="3282600633" sldId="264"/>
            <ac:spMk id="2" creationId="{00000000-0000-0000-0000-000000000000}"/>
          </ac:spMkLst>
        </pc:spChg>
      </pc:sldChg>
      <pc:sldChg chg="modSp mod">
        <pc:chgData name="Trevor" userId="d09e23ed-d367-4fe5-ba64-bda023d1e1e3" providerId="ADAL" clId="{A9410B82-3038-47B0-B198-E9141F6EA42F}" dt="2021-04-26T13:53:16.970" v="6" actId="27636"/>
        <pc:sldMkLst>
          <pc:docMk/>
          <pc:sldMk cId="351586102" sldId="265"/>
        </pc:sldMkLst>
        <pc:spChg chg="mod">
          <ac:chgData name="Trevor" userId="d09e23ed-d367-4fe5-ba64-bda023d1e1e3" providerId="ADAL" clId="{A9410B82-3038-47B0-B198-E9141F6EA42F}" dt="2021-04-26T13:53:16.832" v="0"/>
          <ac:spMkLst>
            <pc:docMk/>
            <pc:sldMk cId="351586102" sldId="265"/>
            <ac:spMk id="2" creationId="{00000000-0000-0000-0000-000000000000}"/>
          </ac:spMkLst>
        </pc:spChg>
        <pc:spChg chg="mod">
          <ac:chgData name="Trevor" userId="d09e23ed-d367-4fe5-ba64-bda023d1e1e3" providerId="ADAL" clId="{A9410B82-3038-47B0-B198-E9141F6EA42F}" dt="2021-04-26T13:53:16.970" v="6" actId="27636"/>
          <ac:spMkLst>
            <pc:docMk/>
            <pc:sldMk cId="351586102" sldId="265"/>
            <ac:spMk id="3" creationId="{00000000-0000-0000-0000-000000000000}"/>
          </ac:spMkLst>
        </pc:spChg>
      </pc:sldChg>
      <pc:sldChg chg="modSp">
        <pc:chgData name="Trevor" userId="d09e23ed-d367-4fe5-ba64-bda023d1e1e3" providerId="ADAL" clId="{A9410B82-3038-47B0-B198-E9141F6EA42F}" dt="2021-04-26T13:53:16.832" v="0"/>
        <pc:sldMkLst>
          <pc:docMk/>
          <pc:sldMk cId="450019444" sldId="266"/>
        </pc:sldMkLst>
        <pc:spChg chg="mod">
          <ac:chgData name="Trevor" userId="d09e23ed-d367-4fe5-ba64-bda023d1e1e3" providerId="ADAL" clId="{A9410B82-3038-47B0-B198-E9141F6EA42F}" dt="2021-04-26T13:53:16.832" v="0"/>
          <ac:spMkLst>
            <pc:docMk/>
            <pc:sldMk cId="450019444" sldId="266"/>
            <ac:spMk id="2" creationId="{00000000-0000-0000-0000-000000000000}"/>
          </ac:spMkLst>
        </pc:spChg>
        <pc:spChg chg="mod">
          <ac:chgData name="Trevor" userId="d09e23ed-d367-4fe5-ba64-bda023d1e1e3" providerId="ADAL" clId="{A9410B82-3038-47B0-B198-E9141F6EA42F}" dt="2021-04-26T13:53:16.832" v="0"/>
          <ac:spMkLst>
            <pc:docMk/>
            <pc:sldMk cId="450019444" sldId="266"/>
            <ac:spMk id="3" creationId="{00000000-0000-0000-0000-000000000000}"/>
          </ac:spMkLst>
        </pc:spChg>
      </pc:sldChg>
      <pc:sldChg chg="modSp">
        <pc:chgData name="Trevor" userId="d09e23ed-d367-4fe5-ba64-bda023d1e1e3" providerId="ADAL" clId="{A9410B82-3038-47B0-B198-E9141F6EA42F}" dt="2021-04-26T13:53:16.832" v="0"/>
        <pc:sldMkLst>
          <pc:docMk/>
          <pc:sldMk cId="845182333" sldId="267"/>
        </pc:sldMkLst>
        <pc:spChg chg="mod">
          <ac:chgData name="Trevor" userId="d09e23ed-d367-4fe5-ba64-bda023d1e1e3" providerId="ADAL" clId="{A9410B82-3038-47B0-B198-E9141F6EA42F}" dt="2021-04-26T13:53:16.832" v="0"/>
          <ac:spMkLst>
            <pc:docMk/>
            <pc:sldMk cId="845182333" sldId="267"/>
            <ac:spMk id="2" creationId="{00000000-0000-0000-0000-000000000000}"/>
          </ac:spMkLst>
        </pc:spChg>
        <pc:spChg chg="mod">
          <ac:chgData name="Trevor" userId="d09e23ed-d367-4fe5-ba64-bda023d1e1e3" providerId="ADAL" clId="{A9410B82-3038-47B0-B198-E9141F6EA42F}" dt="2021-04-26T13:53:16.832" v="0"/>
          <ac:spMkLst>
            <pc:docMk/>
            <pc:sldMk cId="845182333" sldId="267"/>
            <ac:spMk id="3" creationId="{00000000-0000-0000-0000-000000000000}"/>
          </ac:spMkLst>
        </pc:spChg>
      </pc:sldChg>
      <pc:sldChg chg="modSp">
        <pc:chgData name="Trevor" userId="d09e23ed-d367-4fe5-ba64-bda023d1e1e3" providerId="ADAL" clId="{A9410B82-3038-47B0-B198-E9141F6EA42F}" dt="2021-04-26T13:53:16.832" v="0"/>
        <pc:sldMkLst>
          <pc:docMk/>
          <pc:sldMk cId="1422826325" sldId="268"/>
        </pc:sldMkLst>
        <pc:spChg chg="mod">
          <ac:chgData name="Trevor" userId="d09e23ed-d367-4fe5-ba64-bda023d1e1e3" providerId="ADAL" clId="{A9410B82-3038-47B0-B198-E9141F6EA42F}" dt="2021-04-26T13:53:16.832" v="0"/>
          <ac:spMkLst>
            <pc:docMk/>
            <pc:sldMk cId="1422826325" sldId="268"/>
            <ac:spMk id="2" creationId="{00000000-0000-0000-0000-000000000000}"/>
          </ac:spMkLst>
        </pc:spChg>
        <pc:spChg chg="mod">
          <ac:chgData name="Trevor" userId="d09e23ed-d367-4fe5-ba64-bda023d1e1e3" providerId="ADAL" clId="{A9410B82-3038-47B0-B198-E9141F6EA42F}" dt="2021-04-26T13:53:16.832" v="0"/>
          <ac:spMkLst>
            <pc:docMk/>
            <pc:sldMk cId="1422826325" sldId="268"/>
            <ac:spMk id="3" creationId="{00000000-0000-0000-0000-000000000000}"/>
          </ac:spMkLst>
        </pc:spChg>
      </pc:sldChg>
      <pc:sldChg chg="modSp">
        <pc:chgData name="Trevor" userId="d09e23ed-d367-4fe5-ba64-bda023d1e1e3" providerId="ADAL" clId="{A9410B82-3038-47B0-B198-E9141F6EA42F}" dt="2021-04-26T13:53:16.832" v="0"/>
        <pc:sldMkLst>
          <pc:docMk/>
          <pc:sldMk cId="772922412" sldId="269"/>
        </pc:sldMkLst>
        <pc:spChg chg="mod">
          <ac:chgData name="Trevor" userId="d09e23ed-d367-4fe5-ba64-bda023d1e1e3" providerId="ADAL" clId="{A9410B82-3038-47B0-B198-E9141F6EA42F}" dt="2021-04-26T13:53:16.832" v="0"/>
          <ac:spMkLst>
            <pc:docMk/>
            <pc:sldMk cId="772922412" sldId="269"/>
            <ac:spMk id="2" creationId="{00000000-0000-0000-0000-000000000000}"/>
          </ac:spMkLst>
        </pc:spChg>
        <pc:spChg chg="mod">
          <ac:chgData name="Trevor" userId="d09e23ed-d367-4fe5-ba64-bda023d1e1e3" providerId="ADAL" clId="{A9410B82-3038-47B0-B198-E9141F6EA42F}" dt="2021-04-26T13:53:16.832" v="0"/>
          <ac:spMkLst>
            <pc:docMk/>
            <pc:sldMk cId="772922412" sldId="269"/>
            <ac:spMk id="3" creationId="{00000000-0000-0000-0000-000000000000}"/>
          </ac:spMkLst>
        </pc:spChg>
      </pc:sldChg>
      <pc:sldChg chg="modSp">
        <pc:chgData name="Trevor" userId="d09e23ed-d367-4fe5-ba64-bda023d1e1e3" providerId="ADAL" clId="{A9410B82-3038-47B0-B198-E9141F6EA42F}" dt="2021-04-26T13:53:16.832" v="0"/>
        <pc:sldMkLst>
          <pc:docMk/>
          <pc:sldMk cId="314600154" sldId="270"/>
        </pc:sldMkLst>
        <pc:spChg chg="mod">
          <ac:chgData name="Trevor" userId="d09e23ed-d367-4fe5-ba64-bda023d1e1e3" providerId="ADAL" clId="{A9410B82-3038-47B0-B198-E9141F6EA42F}" dt="2021-04-26T13:53:16.832" v="0"/>
          <ac:spMkLst>
            <pc:docMk/>
            <pc:sldMk cId="314600154" sldId="270"/>
            <ac:spMk id="2" creationId="{00000000-0000-0000-0000-000000000000}"/>
          </ac:spMkLst>
        </pc:spChg>
      </pc:sldChg>
      <pc:sldChg chg="modSp">
        <pc:chgData name="Trevor" userId="d09e23ed-d367-4fe5-ba64-bda023d1e1e3" providerId="ADAL" clId="{A9410B82-3038-47B0-B198-E9141F6EA42F}" dt="2021-04-26T13:53:16.832" v="0"/>
        <pc:sldMkLst>
          <pc:docMk/>
          <pc:sldMk cId="2004460202" sldId="271"/>
        </pc:sldMkLst>
        <pc:spChg chg="mod">
          <ac:chgData name="Trevor" userId="d09e23ed-d367-4fe5-ba64-bda023d1e1e3" providerId="ADAL" clId="{A9410B82-3038-47B0-B198-E9141F6EA42F}" dt="2021-04-26T13:53:16.832" v="0"/>
          <ac:spMkLst>
            <pc:docMk/>
            <pc:sldMk cId="2004460202" sldId="271"/>
            <ac:spMk id="2" creationId="{00000000-0000-0000-0000-000000000000}"/>
          </ac:spMkLst>
        </pc:spChg>
        <pc:spChg chg="mod">
          <ac:chgData name="Trevor" userId="d09e23ed-d367-4fe5-ba64-bda023d1e1e3" providerId="ADAL" clId="{A9410B82-3038-47B0-B198-E9141F6EA42F}" dt="2021-04-26T13:53:16.832" v="0"/>
          <ac:spMkLst>
            <pc:docMk/>
            <pc:sldMk cId="2004460202" sldId="271"/>
            <ac:spMk id="3" creationId="{00000000-0000-0000-0000-000000000000}"/>
          </ac:spMkLst>
        </pc:spChg>
      </pc:sldChg>
      <pc:sldChg chg="modSp mod">
        <pc:chgData name="Trevor" userId="d09e23ed-d367-4fe5-ba64-bda023d1e1e3" providerId="ADAL" clId="{A9410B82-3038-47B0-B198-E9141F6EA42F}" dt="2021-04-26T13:53:16.985" v="7" actId="27636"/>
        <pc:sldMkLst>
          <pc:docMk/>
          <pc:sldMk cId="1282895080" sldId="272"/>
        </pc:sldMkLst>
        <pc:spChg chg="mod">
          <ac:chgData name="Trevor" userId="d09e23ed-d367-4fe5-ba64-bda023d1e1e3" providerId="ADAL" clId="{A9410B82-3038-47B0-B198-E9141F6EA42F}" dt="2021-04-26T13:53:16.985" v="7" actId="27636"/>
          <ac:spMkLst>
            <pc:docMk/>
            <pc:sldMk cId="1282895080" sldId="272"/>
            <ac:spMk id="2" creationId="{00000000-0000-0000-0000-000000000000}"/>
          </ac:spMkLst>
        </pc:spChg>
      </pc:sldChg>
      <pc:sldChg chg="modSp">
        <pc:chgData name="Trevor" userId="d09e23ed-d367-4fe5-ba64-bda023d1e1e3" providerId="ADAL" clId="{A9410B82-3038-47B0-B198-E9141F6EA42F}" dt="2021-04-26T13:53:16.832" v="0"/>
        <pc:sldMkLst>
          <pc:docMk/>
          <pc:sldMk cId="728590302" sldId="273"/>
        </pc:sldMkLst>
        <pc:spChg chg="mod">
          <ac:chgData name="Trevor" userId="d09e23ed-d367-4fe5-ba64-bda023d1e1e3" providerId="ADAL" clId="{A9410B82-3038-47B0-B198-E9141F6EA42F}" dt="2021-04-26T13:53:16.832" v="0"/>
          <ac:spMkLst>
            <pc:docMk/>
            <pc:sldMk cId="728590302" sldId="273"/>
            <ac:spMk id="2" creationId="{00000000-0000-0000-0000-000000000000}"/>
          </ac:spMkLst>
        </pc:spChg>
        <pc:spChg chg="mod">
          <ac:chgData name="Trevor" userId="d09e23ed-d367-4fe5-ba64-bda023d1e1e3" providerId="ADAL" clId="{A9410B82-3038-47B0-B198-E9141F6EA42F}" dt="2021-04-26T13:53:16.832" v="0"/>
          <ac:spMkLst>
            <pc:docMk/>
            <pc:sldMk cId="728590302" sldId="273"/>
            <ac:spMk id="3" creationId="{00000000-0000-0000-0000-000000000000}"/>
          </ac:spMkLst>
        </pc:spChg>
      </pc:sldChg>
      <pc:sldChg chg="modSp">
        <pc:chgData name="Trevor" userId="d09e23ed-d367-4fe5-ba64-bda023d1e1e3" providerId="ADAL" clId="{A9410B82-3038-47B0-B198-E9141F6EA42F}" dt="2021-04-26T13:53:16.832" v="0"/>
        <pc:sldMkLst>
          <pc:docMk/>
          <pc:sldMk cId="1403076307" sldId="274"/>
        </pc:sldMkLst>
        <pc:spChg chg="mod">
          <ac:chgData name="Trevor" userId="d09e23ed-d367-4fe5-ba64-bda023d1e1e3" providerId="ADAL" clId="{A9410B82-3038-47B0-B198-E9141F6EA42F}" dt="2021-04-26T13:53:16.832" v="0"/>
          <ac:spMkLst>
            <pc:docMk/>
            <pc:sldMk cId="1403076307" sldId="274"/>
            <ac:spMk id="2" creationId="{00000000-0000-0000-0000-000000000000}"/>
          </ac:spMkLst>
        </pc:spChg>
        <pc:spChg chg="mod">
          <ac:chgData name="Trevor" userId="d09e23ed-d367-4fe5-ba64-bda023d1e1e3" providerId="ADAL" clId="{A9410B82-3038-47B0-B198-E9141F6EA42F}" dt="2021-04-26T13:53:16.832" v="0"/>
          <ac:spMkLst>
            <pc:docMk/>
            <pc:sldMk cId="1403076307" sldId="274"/>
            <ac:spMk id="3" creationId="{00000000-0000-0000-0000-000000000000}"/>
          </ac:spMkLst>
        </pc:spChg>
      </pc:sldChg>
      <pc:sldChg chg="addSp delSp modSp add mod setBg">
        <pc:chgData name="Trevor" userId="d09e23ed-d367-4fe5-ba64-bda023d1e1e3" providerId="ADAL" clId="{A9410B82-3038-47B0-B198-E9141F6EA42F}" dt="2021-04-26T14:11:46.851" v="15" actId="26606"/>
        <pc:sldMkLst>
          <pc:docMk/>
          <pc:sldMk cId="777439192" sldId="275"/>
        </pc:sldMkLst>
        <pc:spChg chg="mod">
          <ac:chgData name="Trevor" userId="d09e23ed-d367-4fe5-ba64-bda023d1e1e3" providerId="ADAL" clId="{A9410B82-3038-47B0-B198-E9141F6EA42F}" dt="2021-04-26T14:11:46.851" v="15" actId="26606"/>
          <ac:spMkLst>
            <pc:docMk/>
            <pc:sldMk cId="777439192" sldId="275"/>
            <ac:spMk id="2" creationId="{00000000-0000-0000-0000-000000000000}"/>
          </ac:spMkLst>
        </pc:spChg>
        <pc:spChg chg="mod">
          <ac:chgData name="Trevor" userId="d09e23ed-d367-4fe5-ba64-bda023d1e1e3" providerId="ADAL" clId="{A9410B82-3038-47B0-B198-E9141F6EA42F}" dt="2021-04-26T14:10:48.810" v="13" actId="26606"/>
          <ac:spMkLst>
            <pc:docMk/>
            <pc:sldMk cId="777439192" sldId="275"/>
            <ac:spMk id="3" creationId="{00000000-0000-0000-0000-000000000000}"/>
          </ac:spMkLst>
        </pc:spChg>
        <pc:spChg chg="add mod">
          <ac:chgData name="Trevor" userId="d09e23ed-d367-4fe5-ba64-bda023d1e1e3" providerId="ADAL" clId="{A9410B82-3038-47B0-B198-E9141F6EA42F}" dt="2021-04-26T14:11:46.851" v="15" actId="26606"/>
          <ac:spMkLst>
            <pc:docMk/>
            <pc:sldMk cId="777439192" sldId="275"/>
            <ac:spMk id="6" creationId="{E90B29E9-C5CF-4B1C-BE32-C1A4CECFCE63}"/>
          </ac:spMkLst>
        </pc:spChg>
        <pc:spChg chg="add del">
          <ac:chgData name="Trevor" userId="d09e23ed-d367-4fe5-ba64-bda023d1e1e3" providerId="ADAL" clId="{A9410B82-3038-47B0-B198-E9141F6EA42F}" dt="2021-04-26T14:11:46.851" v="15" actId="26606"/>
          <ac:spMkLst>
            <pc:docMk/>
            <pc:sldMk cId="777439192" sldId="275"/>
            <ac:spMk id="13" creationId="{EFB0C39A-F8CA-4A79-AFFC-E9780FB1991A}"/>
          </ac:spMkLst>
        </pc:spChg>
        <pc:spChg chg="add del">
          <ac:chgData name="Trevor" userId="d09e23ed-d367-4fe5-ba64-bda023d1e1e3" providerId="ADAL" clId="{A9410B82-3038-47B0-B198-E9141F6EA42F}" dt="2021-04-26T14:11:46.851" v="15" actId="26606"/>
          <ac:spMkLst>
            <pc:docMk/>
            <pc:sldMk cId="777439192" sldId="275"/>
            <ac:spMk id="15" creationId="{948C6639-F651-4D15-A695-E9D03BB2AEDE}"/>
          </ac:spMkLst>
        </pc:spChg>
        <pc:spChg chg="add">
          <ac:chgData name="Trevor" userId="d09e23ed-d367-4fe5-ba64-bda023d1e1e3" providerId="ADAL" clId="{A9410B82-3038-47B0-B198-E9141F6EA42F}" dt="2021-04-26T14:11:46.851" v="15" actId="26606"/>
          <ac:spMkLst>
            <pc:docMk/>
            <pc:sldMk cId="777439192" sldId="275"/>
            <ac:spMk id="20" creationId="{EFB0C39A-F8CA-4A79-AFFC-E9780FB1991A}"/>
          </ac:spMkLst>
        </pc:spChg>
        <pc:picChg chg="add mod ord">
          <ac:chgData name="Trevor" userId="d09e23ed-d367-4fe5-ba64-bda023d1e1e3" providerId="ADAL" clId="{A9410B82-3038-47B0-B198-E9141F6EA42F}" dt="2021-04-26T14:11:46.851" v="15" actId="26606"/>
          <ac:picMkLst>
            <pc:docMk/>
            <pc:sldMk cId="777439192" sldId="275"/>
            <ac:picMk id="5" creationId="{66ED10D8-D747-4BBE-B178-4111BA62C851}"/>
          </ac:picMkLst>
        </pc:picChg>
        <pc:cxnChg chg="del">
          <ac:chgData name="Trevor" userId="d09e23ed-d367-4fe5-ba64-bda023d1e1e3" providerId="ADAL" clId="{A9410B82-3038-47B0-B198-E9141F6EA42F}" dt="2021-04-26T14:10:48.810" v="13" actId="26606"/>
          <ac:cxnSpMkLst>
            <pc:docMk/>
            <pc:sldMk cId="777439192" sldId="275"/>
            <ac:cxnSpMk id="8" creationId="{D7E8ECA2-60A0-4D39-817D-F1E982ED7F9B}"/>
          </ac:cxnSpMkLst>
        </pc:cxnChg>
      </pc:sldChg>
    </pc:docChg>
  </pc:docChgLst>
  <pc:docChgLst>
    <pc:chgData name="Trevor Hibbs" userId="d09e23ed-d367-4fe5-ba64-bda023d1e1e3" providerId="ADAL" clId="{15BDB7DF-820C-49F5-ACAC-54387E0004A6}"/>
    <pc:docChg chg="custSel modSld">
      <pc:chgData name="Trevor Hibbs" userId="d09e23ed-d367-4fe5-ba64-bda023d1e1e3" providerId="ADAL" clId="{15BDB7DF-820C-49F5-ACAC-54387E0004A6}" dt="2021-04-26T19:07:36.824" v="72" actId="108"/>
      <pc:docMkLst>
        <pc:docMk/>
      </pc:docMkLst>
      <pc:sldChg chg="modSp mod">
        <pc:chgData name="Trevor Hibbs" userId="d09e23ed-d367-4fe5-ba64-bda023d1e1e3" providerId="ADAL" clId="{15BDB7DF-820C-49F5-ACAC-54387E0004A6}" dt="2021-04-26T19:04:07.868" v="51" actId="1076"/>
        <pc:sldMkLst>
          <pc:docMk/>
          <pc:sldMk cId="3494537178" sldId="261"/>
        </pc:sldMkLst>
        <pc:spChg chg="mod">
          <ac:chgData name="Trevor Hibbs" userId="d09e23ed-d367-4fe5-ba64-bda023d1e1e3" providerId="ADAL" clId="{15BDB7DF-820C-49F5-ACAC-54387E0004A6}" dt="2021-04-26T19:04:07.868" v="51" actId="1076"/>
          <ac:spMkLst>
            <pc:docMk/>
            <pc:sldMk cId="3494537178" sldId="261"/>
            <ac:spMk id="2" creationId="{00000000-0000-0000-0000-000000000000}"/>
          </ac:spMkLst>
        </pc:spChg>
      </pc:sldChg>
      <pc:sldChg chg="modSp mod">
        <pc:chgData name="Trevor Hibbs" userId="d09e23ed-d367-4fe5-ba64-bda023d1e1e3" providerId="ADAL" clId="{15BDB7DF-820C-49F5-ACAC-54387E0004A6}" dt="2021-04-26T19:06:14.871" v="65" actId="1076"/>
        <pc:sldMkLst>
          <pc:docMk/>
          <pc:sldMk cId="3282600633" sldId="264"/>
        </pc:sldMkLst>
        <pc:spChg chg="mod">
          <ac:chgData name="Trevor Hibbs" userId="d09e23ed-d367-4fe5-ba64-bda023d1e1e3" providerId="ADAL" clId="{15BDB7DF-820C-49F5-ACAC-54387E0004A6}" dt="2021-04-26T19:05:37.753" v="63" actId="20577"/>
          <ac:spMkLst>
            <pc:docMk/>
            <pc:sldMk cId="3282600633" sldId="264"/>
            <ac:spMk id="3" creationId="{00000000-0000-0000-0000-000000000000}"/>
          </ac:spMkLst>
        </pc:spChg>
        <pc:spChg chg="mod">
          <ac:chgData name="Trevor Hibbs" userId="d09e23ed-d367-4fe5-ba64-bda023d1e1e3" providerId="ADAL" clId="{15BDB7DF-820C-49F5-ACAC-54387E0004A6}" dt="2021-04-26T19:06:14.871" v="65" actId="1076"/>
          <ac:spMkLst>
            <pc:docMk/>
            <pc:sldMk cId="3282600633" sldId="264"/>
            <ac:spMk id="4" creationId="{00000000-0000-0000-0000-000000000000}"/>
          </ac:spMkLst>
        </pc:spChg>
        <pc:spChg chg="mod">
          <ac:chgData name="Trevor Hibbs" userId="d09e23ed-d367-4fe5-ba64-bda023d1e1e3" providerId="ADAL" clId="{15BDB7DF-820C-49F5-ACAC-54387E0004A6}" dt="2021-04-26T19:06:14.871" v="65" actId="1076"/>
          <ac:spMkLst>
            <pc:docMk/>
            <pc:sldMk cId="3282600633" sldId="264"/>
            <ac:spMk id="5" creationId="{00000000-0000-0000-0000-000000000000}"/>
          </ac:spMkLst>
        </pc:spChg>
        <pc:spChg chg="mod">
          <ac:chgData name="Trevor Hibbs" userId="d09e23ed-d367-4fe5-ba64-bda023d1e1e3" providerId="ADAL" clId="{15BDB7DF-820C-49F5-ACAC-54387E0004A6}" dt="2021-04-26T19:06:14.871" v="65" actId="1076"/>
          <ac:spMkLst>
            <pc:docMk/>
            <pc:sldMk cId="3282600633" sldId="264"/>
            <ac:spMk id="6" creationId="{00000000-0000-0000-0000-000000000000}"/>
          </ac:spMkLst>
        </pc:spChg>
        <pc:spChg chg="mod">
          <ac:chgData name="Trevor Hibbs" userId="d09e23ed-d367-4fe5-ba64-bda023d1e1e3" providerId="ADAL" clId="{15BDB7DF-820C-49F5-ACAC-54387E0004A6}" dt="2021-04-26T19:06:14.871" v="65" actId="1076"/>
          <ac:spMkLst>
            <pc:docMk/>
            <pc:sldMk cId="3282600633" sldId="264"/>
            <ac:spMk id="7" creationId="{00000000-0000-0000-0000-000000000000}"/>
          </ac:spMkLst>
        </pc:spChg>
        <pc:spChg chg="mod">
          <ac:chgData name="Trevor Hibbs" userId="d09e23ed-d367-4fe5-ba64-bda023d1e1e3" providerId="ADAL" clId="{15BDB7DF-820C-49F5-ACAC-54387E0004A6}" dt="2021-04-26T19:06:14.871" v="65" actId="1076"/>
          <ac:spMkLst>
            <pc:docMk/>
            <pc:sldMk cId="3282600633" sldId="264"/>
            <ac:spMk id="8" creationId="{00000000-0000-0000-0000-000000000000}"/>
          </ac:spMkLst>
        </pc:spChg>
        <pc:spChg chg="mod">
          <ac:chgData name="Trevor Hibbs" userId="d09e23ed-d367-4fe5-ba64-bda023d1e1e3" providerId="ADAL" clId="{15BDB7DF-820C-49F5-ACAC-54387E0004A6}" dt="2021-04-26T19:05:55.390" v="64" actId="1076"/>
          <ac:spMkLst>
            <pc:docMk/>
            <pc:sldMk cId="3282600633" sldId="264"/>
            <ac:spMk id="9" creationId="{00000000-0000-0000-0000-000000000000}"/>
          </ac:spMkLst>
        </pc:spChg>
        <pc:spChg chg="mod">
          <ac:chgData name="Trevor Hibbs" userId="d09e23ed-d367-4fe5-ba64-bda023d1e1e3" providerId="ADAL" clId="{15BDB7DF-820C-49F5-ACAC-54387E0004A6}" dt="2021-04-26T19:05:55.390" v="64" actId="1076"/>
          <ac:spMkLst>
            <pc:docMk/>
            <pc:sldMk cId="3282600633" sldId="264"/>
            <ac:spMk id="10" creationId="{00000000-0000-0000-0000-000000000000}"/>
          </ac:spMkLst>
        </pc:spChg>
        <pc:spChg chg="mod">
          <ac:chgData name="Trevor Hibbs" userId="d09e23ed-d367-4fe5-ba64-bda023d1e1e3" providerId="ADAL" clId="{15BDB7DF-820C-49F5-ACAC-54387E0004A6}" dt="2021-04-26T19:05:55.390" v="64" actId="1076"/>
          <ac:spMkLst>
            <pc:docMk/>
            <pc:sldMk cId="3282600633" sldId="264"/>
            <ac:spMk id="11" creationId="{00000000-0000-0000-0000-000000000000}"/>
          </ac:spMkLst>
        </pc:spChg>
      </pc:sldChg>
      <pc:sldChg chg="modSp">
        <pc:chgData name="Trevor Hibbs" userId="d09e23ed-d367-4fe5-ba64-bda023d1e1e3" providerId="ADAL" clId="{15BDB7DF-820C-49F5-ACAC-54387E0004A6}" dt="2021-04-26T19:06:36.249" v="66" actId="108"/>
        <pc:sldMkLst>
          <pc:docMk/>
          <pc:sldMk cId="1422826325" sldId="268"/>
        </pc:sldMkLst>
        <pc:spChg chg="mod">
          <ac:chgData name="Trevor Hibbs" userId="d09e23ed-d367-4fe5-ba64-bda023d1e1e3" providerId="ADAL" clId="{15BDB7DF-820C-49F5-ACAC-54387E0004A6}" dt="2021-04-26T19:06:36.249" v="66" actId="108"/>
          <ac:spMkLst>
            <pc:docMk/>
            <pc:sldMk cId="1422826325" sldId="268"/>
            <ac:spMk id="3" creationId="{00000000-0000-0000-0000-000000000000}"/>
          </ac:spMkLst>
        </pc:spChg>
      </pc:sldChg>
      <pc:sldChg chg="modSp mod">
        <pc:chgData name="Trevor Hibbs" userId="d09e23ed-d367-4fe5-ba64-bda023d1e1e3" providerId="ADAL" clId="{15BDB7DF-820C-49F5-ACAC-54387E0004A6}" dt="2021-04-26T19:07:23.520" v="70" actId="1076"/>
        <pc:sldMkLst>
          <pc:docMk/>
          <pc:sldMk cId="314600154" sldId="270"/>
        </pc:sldMkLst>
        <pc:spChg chg="mod">
          <ac:chgData name="Trevor Hibbs" userId="d09e23ed-d367-4fe5-ba64-bda023d1e1e3" providerId="ADAL" clId="{15BDB7DF-820C-49F5-ACAC-54387E0004A6}" dt="2021-04-26T19:07:09.062" v="69" actId="20577"/>
          <ac:spMkLst>
            <pc:docMk/>
            <pc:sldMk cId="314600154" sldId="270"/>
            <ac:spMk id="3" creationId="{00000000-0000-0000-0000-000000000000}"/>
          </ac:spMkLst>
        </pc:spChg>
        <pc:spChg chg="mod">
          <ac:chgData name="Trevor Hibbs" userId="d09e23ed-d367-4fe5-ba64-bda023d1e1e3" providerId="ADAL" clId="{15BDB7DF-820C-49F5-ACAC-54387E0004A6}" dt="2021-04-26T19:07:23.520" v="70" actId="1076"/>
          <ac:spMkLst>
            <pc:docMk/>
            <pc:sldMk cId="314600154" sldId="270"/>
            <ac:spMk id="4" creationId="{00000000-0000-0000-0000-000000000000}"/>
          </ac:spMkLst>
        </pc:spChg>
        <pc:spChg chg="mod">
          <ac:chgData name="Trevor Hibbs" userId="d09e23ed-d367-4fe5-ba64-bda023d1e1e3" providerId="ADAL" clId="{15BDB7DF-820C-49F5-ACAC-54387E0004A6}" dt="2021-04-26T19:07:23.520" v="70" actId="1076"/>
          <ac:spMkLst>
            <pc:docMk/>
            <pc:sldMk cId="314600154" sldId="270"/>
            <ac:spMk id="5" creationId="{00000000-0000-0000-0000-000000000000}"/>
          </ac:spMkLst>
        </pc:spChg>
        <pc:spChg chg="mod">
          <ac:chgData name="Trevor Hibbs" userId="d09e23ed-d367-4fe5-ba64-bda023d1e1e3" providerId="ADAL" clId="{15BDB7DF-820C-49F5-ACAC-54387E0004A6}" dt="2021-04-26T19:06:54.635" v="67" actId="1076"/>
          <ac:spMkLst>
            <pc:docMk/>
            <pc:sldMk cId="314600154" sldId="270"/>
            <ac:spMk id="6" creationId="{00000000-0000-0000-0000-000000000000}"/>
          </ac:spMkLst>
        </pc:spChg>
        <pc:spChg chg="mod">
          <ac:chgData name="Trevor Hibbs" userId="d09e23ed-d367-4fe5-ba64-bda023d1e1e3" providerId="ADAL" clId="{15BDB7DF-820C-49F5-ACAC-54387E0004A6}" dt="2021-04-26T19:07:00.786" v="68" actId="1076"/>
          <ac:spMkLst>
            <pc:docMk/>
            <pc:sldMk cId="314600154" sldId="270"/>
            <ac:spMk id="7" creationId="{00000000-0000-0000-0000-000000000000}"/>
          </ac:spMkLst>
        </pc:spChg>
      </pc:sldChg>
      <pc:sldChg chg="modSp mod">
        <pc:chgData name="Trevor Hibbs" userId="d09e23ed-d367-4fe5-ba64-bda023d1e1e3" providerId="ADAL" clId="{15BDB7DF-820C-49F5-ACAC-54387E0004A6}" dt="2021-04-26T19:07:36.824" v="72" actId="108"/>
        <pc:sldMkLst>
          <pc:docMk/>
          <pc:sldMk cId="2004460202" sldId="271"/>
        </pc:sldMkLst>
        <pc:spChg chg="mod">
          <ac:chgData name="Trevor Hibbs" userId="d09e23ed-d367-4fe5-ba64-bda023d1e1e3" providerId="ADAL" clId="{15BDB7DF-820C-49F5-ACAC-54387E0004A6}" dt="2021-04-26T19:07:36.824" v="72" actId="108"/>
          <ac:spMkLst>
            <pc:docMk/>
            <pc:sldMk cId="2004460202" sldId="271"/>
            <ac:spMk id="3" creationId="{00000000-0000-0000-0000-000000000000}"/>
          </ac:spMkLst>
        </pc:spChg>
      </pc:sldChg>
      <pc:sldChg chg="modSp mod">
        <pc:chgData name="Trevor Hibbs" userId="d09e23ed-d367-4fe5-ba64-bda023d1e1e3" providerId="ADAL" clId="{15BDB7DF-820C-49F5-ACAC-54387E0004A6}" dt="2021-04-26T19:03:33.317" v="48" actId="6549"/>
        <pc:sldMkLst>
          <pc:docMk/>
          <pc:sldMk cId="777439192" sldId="275"/>
        </pc:sldMkLst>
        <pc:spChg chg="mod">
          <ac:chgData name="Trevor Hibbs" userId="d09e23ed-d367-4fe5-ba64-bda023d1e1e3" providerId="ADAL" clId="{15BDB7DF-820C-49F5-ACAC-54387E0004A6}" dt="2021-04-26T19:03:33.317" v="48" actId="6549"/>
          <ac:spMkLst>
            <pc:docMk/>
            <pc:sldMk cId="777439192" sldId="275"/>
            <ac:spMk id="3" creationId="{00000000-0000-0000-0000-000000000000}"/>
          </ac:spMkLst>
        </pc:spChg>
      </pc:sldChg>
    </pc:docChg>
  </pc:docChgLst>
  <pc:docChgLst>
    <pc:chgData name="Trevor Hibbs" userId="d09e23ed-d367-4fe5-ba64-bda023d1e1e3" providerId="ADAL" clId="{B9F8AA4F-5601-4DB0-A347-4A5104A64390}"/>
    <pc:docChg chg="custSel modSld modMainMaster">
      <pc:chgData name="Trevor Hibbs" userId="d09e23ed-d367-4fe5-ba64-bda023d1e1e3" providerId="ADAL" clId="{B9F8AA4F-5601-4DB0-A347-4A5104A64390}" dt="2021-02-04T15:37:26.870" v="7" actId="27636"/>
      <pc:docMkLst>
        <pc:docMk/>
      </pc:docMkLst>
      <pc:sldChg chg="modSp">
        <pc:chgData name="Trevor Hibbs" userId="d09e23ed-d367-4fe5-ba64-bda023d1e1e3" providerId="ADAL" clId="{B9F8AA4F-5601-4DB0-A347-4A5104A64390}" dt="2021-02-04T15:37:26.604" v="0"/>
        <pc:sldMkLst>
          <pc:docMk/>
          <pc:sldMk cId="1711284553" sldId="256"/>
        </pc:sldMkLst>
        <pc:spChg chg="mod">
          <ac:chgData name="Trevor Hibbs" userId="d09e23ed-d367-4fe5-ba64-bda023d1e1e3" providerId="ADAL" clId="{B9F8AA4F-5601-4DB0-A347-4A5104A64390}" dt="2021-02-04T15:37:26.604" v="0"/>
          <ac:spMkLst>
            <pc:docMk/>
            <pc:sldMk cId="1711284553" sldId="256"/>
            <ac:spMk id="2" creationId="{00000000-0000-0000-0000-000000000000}"/>
          </ac:spMkLst>
        </pc:spChg>
      </pc:sldChg>
      <pc:sldChg chg="modSp">
        <pc:chgData name="Trevor Hibbs" userId="d09e23ed-d367-4fe5-ba64-bda023d1e1e3" providerId="ADAL" clId="{B9F8AA4F-5601-4DB0-A347-4A5104A64390}" dt="2021-02-04T15:37:26.604" v="0"/>
        <pc:sldMkLst>
          <pc:docMk/>
          <pc:sldMk cId="2640894268" sldId="257"/>
        </pc:sldMkLst>
        <pc:spChg chg="mod">
          <ac:chgData name="Trevor Hibbs" userId="d09e23ed-d367-4fe5-ba64-bda023d1e1e3" providerId="ADAL" clId="{B9F8AA4F-5601-4DB0-A347-4A5104A64390}" dt="2021-02-04T15:37:26.604" v="0"/>
          <ac:spMkLst>
            <pc:docMk/>
            <pc:sldMk cId="2640894268" sldId="257"/>
            <ac:spMk id="3" creationId="{00000000-0000-0000-0000-000000000000}"/>
          </ac:spMkLst>
        </pc:spChg>
      </pc:sldChg>
      <pc:sldChg chg="modSp mod">
        <pc:chgData name="Trevor Hibbs" userId="d09e23ed-d367-4fe5-ba64-bda023d1e1e3" providerId="ADAL" clId="{B9F8AA4F-5601-4DB0-A347-4A5104A64390}" dt="2021-02-04T15:37:26.796" v="1" actId="27636"/>
        <pc:sldMkLst>
          <pc:docMk/>
          <pc:sldMk cId="3292989513" sldId="259"/>
        </pc:sldMkLst>
        <pc:spChg chg="mod">
          <ac:chgData name="Trevor Hibbs" userId="d09e23ed-d367-4fe5-ba64-bda023d1e1e3" providerId="ADAL" clId="{B9F8AA4F-5601-4DB0-A347-4A5104A64390}" dt="2021-02-04T15:37:26.796" v="1" actId="27636"/>
          <ac:spMkLst>
            <pc:docMk/>
            <pc:sldMk cId="3292989513" sldId="259"/>
            <ac:spMk id="3" creationId="{00000000-0000-0000-0000-000000000000}"/>
          </ac:spMkLst>
        </pc:spChg>
      </pc:sldChg>
      <pc:sldChg chg="modSp mod">
        <pc:chgData name="Trevor Hibbs" userId="d09e23ed-d367-4fe5-ba64-bda023d1e1e3" providerId="ADAL" clId="{B9F8AA4F-5601-4DB0-A347-4A5104A64390}" dt="2021-02-04T15:37:26.824" v="2" actId="27636"/>
        <pc:sldMkLst>
          <pc:docMk/>
          <pc:sldMk cId="4087880474" sldId="260"/>
        </pc:sldMkLst>
        <pc:spChg chg="mod">
          <ac:chgData name="Trevor Hibbs" userId="d09e23ed-d367-4fe5-ba64-bda023d1e1e3" providerId="ADAL" clId="{B9F8AA4F-5601-4DB0-A347-4A5104A64390}" dt="2021-02-04T15:37:26.824" v="2" actId="27636"/>
          <ac:spMkLst>
            <pc:docMk/>
            <pc:sldMk cId="4087880474" sldId="260"/>
            <ac:spMk id="2" creationId="{00000000-0000-0000-0000-000000000000}"/>
          </ac:spMkLst>
        </pc:spChg>
        <pc:spChg chg="mod">
          <ac:chgData name="Trevor Hibbs" userId="d09e23ed-d367-4fe5-ba64-bda023d1e1e3" providerId="ADAL" clId="{B9F8AA4F-5601-4DB0-A347-4A5104A64390}" dt="2021-02-04T15:37:26.604" v="0"/>
          <ac:spMkLst>
            <pc:docMk/>
            <pc:sldMk cId="4087880474" sldId="260"/>
            <ac:spMk id="3" creationId="{00000000-0000-0000-0000-000000000000}"/>
          </ac:spMkLst>
        </pc:spChg>
        <pc:picChg chg="mod">
          <ac:chgData name="Trevor Hibbs" userId="d09e23ed-d367-4fe5-ba64-bda023d1e1e3" providerId="ADAL" clId="{B9F8AA4F-5601-4DB0-A347-4A5104A64390}" dt="2021-02-04T15:37:26.604" v="0"/>
          <ac:picMkLst>
            <pc:docMk/>
            <pc:sldMk cId="4087880474" sldId="260"/>
            <ac:picMk id="1026" creationId="{00000000-0000-0000-0000-000000000000}"/>
          </ac:picMkLst>
        </pc:picChg>
      </pc:sldChg>
      <pc:sldChg chg="modSp">
        <pc:chgData name="Trevor Hibbs" userId="d09e23ed-d367-4fe5-ba64-bda023d1e1e3" providerId="ADAL" clId="{B9F8AA4F-5601-4DB0-A347-4A5104A64390}" dt="2021-02-04T15:37:26.604" v="0"/>
        <pc:sldMkLst>
          <pc:docMk/>
          <pc:sldMk cId="3494537178" sldId="261"/>
        </pc:sldMkLst>
        <pc:spChg chg="mod">
          <ac:chgData name="Trevor Hibbs" userId="d09e23ed-d367-4fe5-ba64-bda023d1e1e3" providerId="ADAL" clId="{B9F8AA4F-5601-4DB0-A347-4A5104A64390}" dt="2021-02-04T15:37:26.604" v="0"/>
          <ac:spMkLst>
            <pc:docMk/>
            <pc:sldMk cId="3494537178" sldId="261"/>
            <ac:spMk id="2" creationId="{00000000-0000-0000-0000-000000000000}"/>
          </ac:spMkLst>
        </pc:spChg>
      </pc:sldChg>
      <pc:sldChg chg="modSp">
        <pc:chgData name="Trevor Hibbs" userId="d09e23ed-d367-4fe5-ba64-bda023d1e1e3" providerId="ADAL" clId="{B9F8AA4F-5601-4DB0-A347-4A5104A64390}" dt="2021-02-04T15:37:26.604" v="0"/>
        <pc:sldMkLst>
          <pc:docMk/>
          <pc:sldMk cId="3048072395" sldId="263"/>
        </pc:sldMkLst>
        <pc:spChg chg="mod">
          <ac:chgData name="Trevor Hibbs" userId="d09e23ed-d367-4fe5-ba64-bda023d1e1e3" providerId="ADAL" clId="{B9F8AA4F-5601-4DB0-A347-4A5104A64390}" dt="2021-02-04T15:37:26.604" v="0"/>
          <ac:spMkLst>
            <pc:docMk/>
            <pc:sldMk cId="3048072395" sldId="263"/>
            <ac:spMk id="4" creationId="{00000000-0000-0000-0000-000000000000}"/>
          </ac:spMkLst>
        </pc:spChg>
        <pc:spChg chg="mod">
          <ac:chgData name="Trevor Hibbs" userId="d09e23ed-d367-4fe5-ba64-bda023d1e1e3" providerId="ADAL" clId="{B9F8AA4F-5601-4DB0-A347-4A5104A64390}" dt="2021-02-04T15:37:26.604" v="0"/>
          <ac:spMkLst>
            <pc:docMk/>
            <pc:sldMk cId="3048072395" sldId="263"/>
            <ac:spMk id="5" creationId="{00000000-0000-0000-0000-000000000000}"/>
          </ac:spMkLst>
        </pc:spChg>
        <pc:spChg chg="mod">
          <ac:chgData name="Trevor Hibbs" userId="d09e23ed-d367-4fe5-ba64-bda023d1e1e3" providerId="ADAL" clId="{B9F8AA4F-5601-4DB0-A347-4A5104A64390}" dt="2021-02-04T15:37:26.604" v="0"/>
          <ac:spMkLst>
            <pc:docMk/>
            <pc:sldMk cId="3048072395" sldId="263"/>
            <ac:spMk id="6" creationId="{00000000-0000-0000-0000-000000000000}"/>
          </ac:spMkLst>
        </pc:spChg>
        <pc:spChg chg="mod">
          <ac:chgData name="Trevor Hibbs" userId="d09e23ed-d367-4fe5-ba64-bda023d1e1e3" providerId="ADAL" clId="{B9F8AA4F-5601-4DB0-A347-4A5104A64390}" dt="2021-02-04T15:37:26.604" v="0"/>
          <ac:spMkLst>
            <pc:docMk/>
            <pc:sldMk cId="3048072395" sldId="263"/>
            <ac:spMk id="7" creationId="{00000000-0000-0000-0000-000000000000}"/>
          </ac:spMkLst>
        </pc:spChg>
        <pc:spChg chg="mod">
          <ac:chgData name="Trevor Hibbs" userId="d09e23ed-d367-4fe5-ba64-bda023d1e1e3" providerId="ADAL" clId="{B9F8AA4F-5601-4DB0-A347-4A5104A64390}" dt="2021-02-04T15:37:26.604" v="0"/>
          <ac:spMkLst>
            <pc:docMk/>
            <pc:sldMk cId="3048072395" sldId="263"/>
            <ac:spMk id="8" creationId="{00000000-0000-0000-0000-000000000000}"/>
          </ac:spMkLst>
        </pc:spChg>
      </pc:sldChg>
      <pc:sldChg chg="modSp">
        <pc:chgData name="Trevor Hibbs" userId="d09e23ed-d367-4fe5-ba64-bda023d1e1e3" providerId="ADAL" clId="{B9F8AA4F-5601-4DB0-A347-4A5104A64390}" dt="2021-02-04T15:37:26.604" v="0"/>
        <pc:sldMkLst>
          <pc:docMk/>
          <pc:sldMk cId="3282600633" sldId="264"/>
        </pc:sldMkLst>
        <pc:spChg chg="mod">
          <ac:chgData name="Trevor Hibbs" userId="d09e23ed-d367-4fe5-ba64-bda023d1e1e3" providerId="ADAL" clId="{B9F8AA4F-5601-4DB0-A347-4A5104A64390}" dt="2021-02-04T15:37:26.604" v="0"/>
          <ac:spMkLst>
            <pc:docMk/>
            <pc:sldMk cId="3282600633" sldId="264"/>
            <ac:spMk id="3" creationId="{00000000-0000-0000-0000-000000000000}"/>
          </ac:spMkLst>
        </pc:spChg>
        <pc:spChg chg="mod">
          <ac:chgData name="Trevor Hibbs" userId="d09e23ed-d367-4fe5-ba64-bda023d1e1e3" providerId="ADAL" clId="{B9F8AA4F-5601-4DB0-A347-4A5104A64390}" dt="2021-02-04T15:37:26.604" v="0"/>
          <ac:spMkLst>
            <pc:docMk/>
            <pc:sldMk cId="3282600633" sldId="264"/>
            <ac:spMk id="4" creationId="{00000000-0000-0000-0000-000000000000}"/>
          </ac:spMkLst>
        </pc:spChg>
        <pc:spChg chg="mod">
          <ac:chgData name="Trevor Hibbs" userId="d09e23ed-d367-4fe5-ba64-bda023d1e1e3" providerId="ADAL" clId="{B9F8AA4F-5601-4DB0-A347-4A5104A64390}" dt="2021-02-04T15:37:26.604" v="0"/>
          <ac:spMkLst>
            <pc:docMk/>
            <pc:sldMk cId="3282600633" sldId="264"/>
            <ac:spMk id="5" creationId="{00000000-0000-0000-0000-000000000000}"/>
          </ac:spMkLst>
        </pc:spChg>
        <pc:spChg chg="mod">
          <ac:chgData name="Trevor Hibbs" userId="d09e23ed-d367-4fe5-ba64-bda023d1e1e3" providerId="ADAL" clId="{B9F8AA4F-5601-4DB0-A347-4A5104A64390}" dt="2021-02-04T15:37:26.604" v="0"/>
          <ac:spMkLst>
            <pc:docMk/>
            <pc:sldMk cId="3282600633" sldId="264"/>
            <ac:spMk id="6" creationId="{00000000-0000-0000-0000-000000000000}"/>
          </ac:spMkLst>
        </pc:spChg>
        <pc:spChg chg="mod">
          <ac:chgData name="Trevor Hibbs" userId="d09e23ed-d367-4fe5-ba64-bda023d1e1e3" providerId="ADAL" clId="{B9F8AA4F-5601-4DB0-A347-4A5104A64390}" dt="2021-02-04T15:37:26.604" v="0"/>
          <ac:spMkLst>
            <pc:docMk/>
            <pc:sldMk cId="3282600633" sldId="264"/>
            <ac:spMk id="7" creationId="{00000000-0000-0000-0000-000000000000}"/>
          </ac:spMkLst>
        </pc:spChg>
        <pc:spChg chg="mod">
          <ac:chgData name="Trevor Hibbs" userId="d09e23ed-d367-4fe5-ba64-bda023d1e1e3" providerId="ADAL" clId="{B9F8AA4F-5601-4DB0-A347-4A5104A64390}" dt="2021-02-04T15:37:26.604" v="0"/>
          <ac:spMkLst>
            <pc:docMk/>
            <pc:sldMk cId="3282600633" sldId="264"/>
            <ac:spMk id="8" creationId="{00000000-0000-0000-0000-000000000000}"/>
          </ac:spMkLst>
        </pc:spChg>
        <pc:spChg chg="mod">
          <ac:chgData name="Trevor Hibbs" userId="d09e23ed-d367-4fe5-ba64-bda023d1e1e3" providerId="ADAL" clId="{B9F8AA4F-5601-4DB0-A347-4A5104A64390}" dt="2021-02-04T15:37:26.604" v="0"/>
          <ac:spMkLst>
            <pc:docMk/>
            <pc:sldMk cId="3282600633" sldId="264"/>
            <ac:spMk id="9" creationId="{00000000-0000-0000-0000-000000000000}"/>
          </ac:spMkLst>
        </pc:spChg>
        <pc:spChg chg="mod">
          <ac:chgData name="Trevor Hibbs" userId="d09e23ed-d367-4fe5-ba64-bda023d1e1e3" providerId="ADAL" clId="{B9F8AA4F-5601-4DB0-A347-4A5104A64390}" dt="2021-02-04T15:37:26.604" v="0"/>
          <ac:spMkLst>
            <pc:docMk/>
            <pc:sldMk cId="3282600633" sldId="264"/>
            <ac:spMk id="10" creationId="{00000000-0000-0000-0000-000000000000}"/>
          </ac:spMkLst>
        </pc:spChg>
        <pc:spChg chg="mod">
          <ac:chgData name="Trevor Hibbs" userId="d09e23ed-d367-4fe5-ba64-bda023d1e1e3" providerId="ADAL" clId="{B9F8AA4F-5601-4DB0-A347-4A5104A64390}" dt="2021-02-04T15:37:26.604" v="0"/>
          <ac:spMkLst>
            <pc:docMk/>
            <pc:sldMk cId="3282600633" sldId="264"/>
            <ac:spMk id="11" creationId="{00000000-0000-0000-0000-000000000000}"/>
          </ac:spMkLst>
        </pc:spChg>
      </pc:sldChg>
      <pc:sldChg chg="modSp mod">
        <pc:chgData name="Trevor Hibbs" userId="d09e23ed-d367-4fe5-ba64-bda023d1e1e3" providerId="ADAL" clId="{B9F8AA4F-5601-4DB0-A347-4A5104A64390}" dt="2021-02-04T15:37:26.842" v="4" actId="27636"/>
        <pc:sldMkLst>
          <pc:docMk/>
          <pc:sldMk cId="351586102" sldId="265"/>
        </pc:sldMkLst>
        <pc:spChg chg="mod">
          <ac:chgData name="Trevor Hibbs" userId="d09e23ed-d367-4fe5-ba64-bda023d1e1e3" providerId="ADAL" clId="{B9F8AA4F-5601-4DB0-A347-4A5104A64390}" dt="2021-02-04T15:37:26.842" v="4" actId="27636"/>
          <ac:spMkLst>
            <pc:docMk/>
            <pc:sldMk cId="351586102" sldId="265"/>
            <ac:spMk id="2" creationId="{00000000-0000-0000-0000-000000000000}"/>
          </ac:spMkLst>
        </pc:spChg>
        <pc:spChg chg="mod">
          <ac:chgData name="Trevor Hibbs" userId="d09e23ed-d367-4fe5-ba64-bda023d1e1e3" providerId="ADAL" clId="{B9F8AA4F-5601-4DB0-A347-4A5104A64390}" dt="2021-02-04T15:37:26.604" v="0"/>
          <ac:spMkLst>
            <pc:docMk/>
            <pc:sldMk cId="351586102" sldId="265"/>
            <ac:spMk id="3" creationId="{00000000-0000-0000-0000-000000000000}"/>
          </ac:spMkLst>
        </pc:spChg>
        <pc:spChg chg="mod">
          <ac:chgData name="Trevor Hibbs" userId="d09e23ed-d367-4fe5-ba64-bda023d1e1e3" providerId="ADAL" clId="{B9F8AA4F-5601-4DB0-A347-4A5104A64390}" dt="2021-02-04T15:37:26.604" v="0"/>
          <ac:spMkLst>
            <pc:docMk/>
            <pc:sldMk cId="351586102" sldId="265"/>
            <ac:spMk id="4" creationId="{00000000-0000-0000-0000-000000000000}"/>
          </ac:spMkLst>
        </pc:spChg>
        <pc:spChg chg="mod">
          <ac:chgData name="Trevor Hibbs" userId="d09e23ed-d367-4fe5-ba64-bda023d1e1e3" providerId="ADAL" clId="{B9F8AA4F-5601-4DB0-A347-4A5104A64390}" dt="2021-02-04T15:37:26.604" v="0"/>
          <ac:spMkLst>
            <pc:docMk/>
            <pc:sldMk cId="351586102" sldId="265"/>
            <ac:spMk id="5" creationId="{00000000-0000-0000-0000-000000000000}"/>
          </ac:spMkLst>
        </pc:spChg>
        <pc:spChg chg="mod">
          <ac:chgData name="Trevor Hibbs" userId="d09e23ed-d367-4fe5-ba64-bda023d1e1e3" providerId="ADAL" clId="{B9F8AA4F-5601-4DB0-A347-4A5104A64390}" dt="2021-02-04T15:37:26.604" v="0"/>
          <ac:spMkLst>
            <pc:docMk/>
            <pc:sldMk cId="351586102" sldId="265"/>
            <ac:spMk id="6" creationId="{00000000-0000-0000-0000-000000000000}"/>
          </ac:spMkLst>
        </pc:spChg>
        <pc:cxnChg chg="mod">
          <ac:chgData name="Trevor Hibbs" userId="d09e23ed-d367-4fe5-ba64-bda023d1e1e3" providerId="ADAL" clId="{B9F8AA4F-5601-4DB0-A347-4A5104A64390}" dt="2021-02-04T15:37:26.604" v="0"/>
          <ac:cxnSpMkLst>
            <pc:docMk/>
            <pc:sldMk cId="351586102" sldId="265"/>
            <ac:cxnSpMk id="8" creationId="{00000000-0000-0000-0000-000000000000}"/>
          </ac:cxnSpMkLst>
        </pc:cxnChg>
        <pc:cxnChg chg="mod">
          <ac:chgData name="Trevor Hibbs" userId="d09e23ed-d367-4fe5-ba64-bda023d1e1e3" providerId="ADAL" clId="{B9F8AA4F-5601-4DB0-A347-4A5104A64390}" dt="2021-02-04T15:37:26.604" v="0"/>
          <ac:cxnSpMkLst>
            <pc:docMk/>
            <pc:sldMk cId="351586102" sldId="265"/>
            <ac:cxnSpMk id="10" creationId="{00000000-0000-0000-0000-000000000000}"/>
          </ac:cxnSpMkLst>
        </pc:cxnChg>
        <pc:cxnChg chg="mod">
          <ac:chgData name="Trevor Hibbs" userId="d09e23ed-d367-4fe5-ba64-bda023d1e1e3" providerId="ADAL" clId="{B9F8AA4F-5601-4DB0-A347-4A5104A64390}" dt="2021-02-04T15:37:26.604" v="0"/>
          <ac:cxnSpMkLst>
            <pc:docMk/>
            <pc:sldMk cId="351586102" sldId="265"/>
            <ac:cxnSpMk id="14" creationId="{00000000-0000-0000-0000-000000000000}"/>
          </ac:cxnSpMkLst>
        </pc:cxnChg>
      </pc:sldChg>
      <pc:sldChg chg="modSp mod">
        <pc:chgData name="Trevor Hibbs" userId="d09e23ed-d367-4fe5-ba64-bda023d1e1e3" providerId="ADAL" clId="{B9F8AA4F-5601-4DB0-A347-4A5104A64390}" dt="2021-02-04T15:37:26.852" v="5" actId="27636"/>
        <pc:sldMkLst>
          <pc:docMk/>
          <pc:sldMk cId="845182333" sldId="267"/>
        </pc:sldMkLst>
        <pc:spChg chg="mod">
          <ac:chgData name="Trevor Hibbs" userId="d09e23ed-d367-4fe5-ba64-bda023d1e1e3" providerId="ADAL" clId="{B9F8AA4F-5601-4DB0-A347-4A5104A64390}" dt="2021-02-04T15:37:26.852" v="5" actId="27636"/>
          <ac:spMkLst>
            <pc:docMk/>
            <pc:sldMk cId="845182333" sldId="267"/>
            <ac:spMk id="2" creationId="{00000000-0000-0000-0000-000000000000}"/>
          </ac:spMkLst>
        </pc:spChg>
        <pc:spChg chg="mod">
          <ac:chgData name="Trevor Hibbs" userId="d09e23ed-d367-4fe5-ba64-bda023d1e1e3" providerId="ADAL" clId="{B9F8AA4F-5601-4DB0-A347-4A5104A64390}" dt="2021-02-04T15:37:26.604" v="0"/>
          <ac:spMkLst>
            <pc:docMk/>
            <pc:sldMk cId="845182333" sldId="267"/>
            <ac:spMk id="4" creationId="{00000000-0000-0000-0000-000000000000}"/>
          </ac:spMkLst>
        </pc:spChg>
        <pc:spChg chg="mod">
          <ac:chgData name="Trevor Hibbs" userId="d09e23ed-d367-4fe5-ba64-bda023d1e1e3" providerId="ADAL" clId="{B9F8AA4F-5601-4DB0-A347-4A5104A64390}" dt="2021-02-04T15:37:26.604" v="0"/>
          <ac:spMkLst>
            <pc:docMk/>
            <pc:sldMk cId="845182333" sldId="267"/>
            <ac:spMk id="5" creationId="{00000000-0000-0000-0000-000000000000}"/>
          </ac:spMkLst>
        </pc:spChg>
        <pc:spChg chg="mod">
          <ac:chgData name="Trevor Hibbs" userId="d09e23ed-d367-4fe5-ba64-bda023d1e1e3" providerId="ADAL" clId="{B9F8AA4F-5601-4DB0-A347-4A5104A64390}" dt="2021-02-04T15:37:26.604" v="0"/>
          <ac:spMkLst>
            <pc:docMk/>
            <pc:sldMk cId="845182333" sldId="267"/>
            <ac:spMk id="6" creationId="{00000000-0000-0000-0000-000000000000}"/>
          </ac:spMkLst>
        </pc:spChg>
        <pc:spChg chg="mod">
          <ac:chgData name="Trevor Hibbs" userId="d09e23ed-d367-4fe5-ba64-bda023d1e1e3" providerId="ADAL" clId="{B9F8AA4F-5601-4DB0-A347-4A5104A64390}" dt="2021-02-04T15:37:26.604" v="0"/>
          <ac:spMkLst>
            <pc:docMk/>
            <pc:sldMk cId="845182333" sldId="267"/>
            <ac:spMk id="7" creationId="{00000000-0000-0000-0000-000000000000}"/>
          </ac:spMkLst>
        </pc:spChg>
        <pc:spChg chg="mod">
          <ac:chgData name="Trevor Hibbs" userId="d09e23ed-d367-4fe5-ba64-bda023d1e1e3" providerId="ADAL" clId="{B9F8AA4F-5601-4DB0-A347-4A5104A64390}" dt="2021-02-04T15:37:26.604" v="0"/>
          <ac:spMkLst>
            <pc:docMk/>
            <pc:sldMk cId="845182333" sldId="267"/>
            <ac:spMk id="14" creationId="{00000000-0000-0000-0000-000000000000}"/>
          </ac:spMkLst>
        </pc:spChg>
        <pc:spChg chg="mod">
          <ac:chgData name="Trevor Hibbs" userId="d09e23ed-d367-4fe5-ba64-bda023d1e1e3" providerId="ADAL" clId="{B9F8AA4F-5601-4DB0-A347-4A5104A64390}" dt="2021-02-04T15:37:26.604" v="0"/>
          <ac:spMkLst>
            <pc:docMk/>
            <pc:sldMk cId="845182333" sldId="267"/>
            <ac:spMk id="15" creationId="{00000000-0000-0000-0000-000000000000}"/>
          </ac:spMkLst>
        </pc:spChg>
        <pc:cxnChg chg="mod">
          <ac:chgData name="Trevor Hibbs" userId="d09e23ed-d367-4fe5-ba64-bda023d1e1e3" providerId="ADAL" clId="{B9F8AA4F-5601-4DB0-A347-4A5104A64390}" dt="2021-02-04T15:37:26.604" v="0"/>
          <ac:cxnSpMkLst>
            <pc:docMk/>
            <pc:sldMk cId="845182333" sldId="267"/>
            <ac:cxnSpMk id="9" creationId="{00000000-0000-0000-0000-000000000000}"/>
          </ac:cxnSpMkLst>
        </pc:cxnChg>
        <pc:cxnChg chg="mod">
          <ac:chgData name="Trevor Hibbs" userId="d09e23ed-d367-4fe5-ba64-bda023d1e1e3" providerId="ADAL" clId="{B9F8AA4F-5601-4DB0-A347-4A5104A64390}" dt="2021-02-04T15:37:26.604" v="0"/>
          <ac:cxnSpMkLst>
            <pc:docMk/>
            <pc:sldMk cId="845182333" sldId="267"/>
            <ac:cxnSpMk id="12" creationId="{00000000-0000-0000-0000-000000000000}"/>
          </ac:cxnSpMkLst>
        </pc:cxnChg>
      </pc:sldChg>
      <pc:sldChg chg="modSp">
        <pc:chgData name="Trevor Hibbs" userId="d09e23ed-d367-4fe5-ba64-bda023d1e1e3" providerId="ADAL" clId="{B9F8AA4F-5601-4DB0-A347-4A5104A64390}" dt="2021-02-04T15:37:26.604" v="0"/>
        <pc:sldMkLst>
          <pc:docMk/>
          <pc:sldMk cId="772922412" sldId="269"/>
        </pc:sldMkLst>
        <pc:spChg chg="mod">
          <ac:chgData name="Trevor Hibbs" userId="d09e23ed-d367-4fe5-ba64-bda023d1e1e3" providerId="ADAL" clId="{B9F8AA4F-5601-4DB0-A347-4A5104A64390}" dt="2021-02-04T15:37:26.604" v="0"/>
          <ac:spMkLst>
            <pc:docMk/>
            <pc:sldMk cId="772922412" sldId="269"/>
            <ac:spMk id="4" creationId="{00000000-0000-0000-0000-000000000000}"/>
          </ac:spMkLst>
        </pc:spChg>
        <pc:spChg chg="mod">
          <ac:chgData name="Trevor Hibbs" userId="d09e23ed-d367-4fe5-ba64-bda023d1e1e3" providerId="ADAL" clId="{B9F8AA4F-5601-4DB0-A347-4A5104A64390}" dt="2021-02-04T15:37:26.604" v="0"/>
          <ac:spMkLst>
            <pc:docMk/>
            <pc:sldMk cId="772922412" sldId="269"/>
            <ac:spMk id="8" creationId="{00000000-0000-0000-0000-000000000000}"/>
          </ac:spMkLst>
        </pc:spChg>
        <pc:spChg chg="mod">
          <ac:chgData name="Trevor Hibbs" userId="d09e23ed-d367-4fe5-ba64-bda023d1e1e3" providerId="ADAL" clId="{B9F8AA4F-5601-4DB0-A347-4A5104A64390}" dt="2021-02-04T15:37:26.604" v="0"/>
          <ac:spMkLst>
            <pc:docMk/>
            <pc:sldMk cId="772922412" sldId="269"/>
            <ac:spMk id="9" creationId="{00000000-0000-0000-0000-000000000000}"/>
          </ac:spMkLst>
        </pc:spChg>
      </pc:sldChg>
      <pc:sldChg chg="modSp mod">
        <pc:chgData name="Trevor Hibbs" userId="d09e23ed-d367-4fe5-ba64-bda023d1e1e3" providerId="ADAL" clId="{B9F8AA4F-5601-4DB0-A347-4A5104A64390}" dt="2021-02-04T15:37:26.864" v="6" actId="27636"/>
        <pc:sldMkLst>
          <pc:docMk/>
          <pc:sldMk cId="314600154" sldId="270"/>
        </pc:sldMkLst>
        <pc:spChg chg="mod">
          <ac:chgData name="Trevor Hibbs" userId="d09e23ed-d367-4fe5-ba64-bda023d1e1e3" providerId="ADAL" clId="{B9F8AA4F-5601-4DB0-A347-4A5104A64390}" dt="2021-02-04T15:37:26.864" v="6" actId="27636"/>
          <ac:spMkLst>
            <pc:docMk/>
            <pc:sldMk cId="314600154" sldId="270"/>
            <ac:spMk id="2" creationId="{00000000-0000-0000-0000-000000000000}"/>
          </ac:spMkLst>
        </pc:spChg>
        <pc:spChg chg="mod">
          <ac:chgData name="Trevor Hibbs" userId="d09e23ed-d367-4fe5-ba64-bda023d1e1e3" providerId="ADAL" clId="{B9F8AA4F-5601-4DB0-A347-4A5104A64390}" dt="2021-02-04T15:37:26.604" v="0"/>
          <ac:spMkLst>
            <pc:docMk/>
            <pc:sldMk cId="314600154" sldId="270"/>
            <ac:spMk id="3" creationId="{00000000-0000-0000-0000-000000000000}"/>
          </ac:spMkLst>
        </pc:spChg>
        <pc:spChg chg="mod">
          <ac:chgData name="Trevor Hibbs" userId="d09e23ed-d367-4fe5-ba64-bda023d1e1e3" providerId="ADAL" clId="{B9F8AA4F-5601-4DB0-A347-4A5104A64390}" dt="2021-02-04T15:37:26.604" v="0"/>
          <ac:spMkLst>
            <pc:docMk/>
            <pc:sldMk cId="314600154" sldId="270"/>
            <ac:spMk id="4" creationId="{00000000-0000-0000-0000-000000000000}"/>
          </ac:spMkLst>
        </pc:spChg>
        <pc:spChg chg="mod">
          <ac:chgData name="Trevor Hibbs" userId="d09e23ed-d367-4fe5-ba64-bda023d1e1e3" providerId="ADAL" clId="{B9F8AA4F-5601-4DB0-A347-4A5104A64390}" dt="2021-02-04T15:37:26.604" v="0"/>
          <ac:spMkLst>
            <pc:docMk/>
            <pc:sldMk cId="314600154" sldId="270"/>
            <ac:spMk id="5" creationId="{00000000-0000-0000-0000-000000000000}"/>
          </ac:spMkLst>
        </pc:spChg>
        <pc:spChg chg="mod">
          <ac:chgData name="Trevor Hibbs" userId="d09e23ed-d367-4fe5-ba64-bda023d1e1e3" providerId="ADAL" clId="{B9F8AA4F-5601-4DB0-A347-4A5104A64390}" dt="2021-02-04T15:37:26.604" v="0"/>
          <ac:spMkLst>
            <pc:docMk/>
            <pc:sldMk cId="314600154" sldId="270"/>
            <ac:spMk id="6" creationId="{00000000-0000-0000-0000-000000000000}"/>
          </ac:spMkLst>
        </pc:spChg>
        <pc:spChg chg="mod">
          <ac:chgData name="Trevor Hibbs" userId="d09e23ed-d367-4fe5-ba64-bda023d1e1e3" providerId="ADAL" clId="{B9F8AA4F-5601-4DB0-A347-4A5104A64390}" dt="2021-02-04T15:37:26.604" v="0"/>
          <ac:spMkLst>
            <pc:docMk/>
            <pc:sldMk cId="314600154" sldId="270"/>
            <ac:spMk id="7" creationId="{00000000-0000-0000-0000-000000000000}"/>
          </ac:spMkLst>
        </pc:spChg>
      </pc:sldChg>
      <pc:sldChg chg="modSp mod">
        <pc:chgData name="Trevor Hibbs" userId="d09e23ed-d367-4fe5-ba64-bda023d1e1e3" providerId="ADAL" clId="{B9F8AA4F-5601-4DB0-A347-4A5104A64390}" dt="2021-02-04T15:37:26.870" v="7" actId="27636"/>
        <pc:sldMkLst>
          <pc:docMk/>
          <pc:sldMk cId="2004460202" sldId="271"/>
        </pc:sldMkLst>
        <pc:spChg chg="mod">
          <ac:chgData name="Trevor Hibbs" userId="d09e23ed-d367-4fe5-ba64-bda023d1e1e3" providerId="ADAL" clId="{B9F8AA4F-5601-4DB0-A347-4A5104A64390}" dt="2021-02-04T15:37:26.870" v="7" actId="27636"/>
          <ac:spMkLst>
            <pc:docMk/>
            <pc:sldMk cId="2004460202" sldId="271"/>
            <ac:spMk id="2" creationId="{00000000-0000-0000-0000-000000000000}"/>
          </ac:spMkLst>
        </pc:spChg>
      </pc:sldChg>
      <pc:sldChg chg="modSp">
        <pc:chgData name="Trevor Hibbs" userId="d09e23ed-d367-4fe5-ba64-bda023d1e1e3" providerId="ADAL" clId="{B9F8AA4F-5601-4DB0-A347-4A5104A64390}" dt="2021-02-04T15:37:26.604" v="0"/>
        <pc:sldMkLst>
          <pc:docMk/>
          <pc:sldMk cId="1282895080" sldId="272"/>
        </pc:sldMkLst>
        <pc:spChg chg="mod">
          <ac:chgData name="Trevor Hibbs" userId="d09e23ed-d367-4fe5-ba64-bda023d1e1e3" providerId="ADAL" clId="{B9F8AA4F-5601-4DB0-A347-4A5104A64390}" dt="2021-02-04T15:37:26.604" v="0"/>
          <ac:spMkLst>
            <pc:docMk/>
            <pc:sldMk cId="1282895080" sldId="272"/>
            <ac:spMk id="3" creationId="{00000000-0000-0000-0000-000000000000}"/>
          </ac:spMkLst>
        </pc:spChg>
        <pc:spChg chg="mod">
          <ac:chgData name="Trevor Hibbs" userId="d09e23ed-d367-4fe5-ba64-bda023d1e1e3" providerId="ADAL" clId="{B9F8AA4F-5601-4DB0-A347-4A5104A64390}" dt="2021-02-04T15:37:26.604" v="0"/>
          <ac:spMkLst>
            <pc:docMk/>
            <pc:sldMk cId="1282895080" sldId="272"/>
            <ac:spMk id="4" creationId="{00000000-0000-0000-0000-000000000000}"/>
          </ac:spMkLst>
        </pc:spChg>
        <pc:spChg chg="mod">
          <ac:chgData name="Trevor Hibbs" userId="d09e23ed-d367-4fe5-ba64-bda023d1e1e3" providerId="ADAL" clId="{B9F8AA4F-5601-4DB0-A347-4A5104A64390}" dt="2021-02-04T15:37:26.604" v="0"/>
          <ac:spMkLst>
            <pc:docMk/>
            <pc:sldMk cId="1282895080" sldId="272"/>
            <ac:spMk id="5" creationId="{00000000-0000-0000-0000-000000000000}"/>
          </ac:spMkLst>
        </pc:spChg>
        <pc:spChg chg="mod">
          <ac:chgData name="Trevor Hibbs" userId="d09e23ed-d367-4fe5-ba64-bda023d1e1e3" providerId="ADAL" clId="{B9F8AA4F-5601-4DB0-A347-4A5104A64390}" dt="2021-02-04T15:37:26.604" v="0"/>
          <ac:spMkLst>
            <pc:docMk/>
            <pc:sldMk cId="1282895080" sldId="272"/>
            <ac:spMk id="6" creationId="{00000000-0000-0000-0000-000000000000}"/>
          </ac:spMkLst>
        </pc:spChg>
        <pc:spChg chg="mod">
          <ac:chgData name="Trevor Hibbs" userId="d09e23ed-d367-4fe5-ba64-bda023d1e1e3" providerId="ADAL" clId="{B9F8AA4F-5601-4DB0-A347-4A5104A64390}" dt="2021-02-04T15:37:26.604" v="0"/>
          <ac:spMkLst>
            <pc:docMk/>
            <pc:sldMk cId="1282895080" sldId="272"/>
            <ac:spMk id="7" creationId="{00000000-0000-0000-0000-000000000000}"/>
          </ac:spMkLst>
        </pc:spChg>
        <pc:spChg chg="mod">
          <ac:chgData name="Trevor Hibbs" userId="d09e23ed-d367-4fe5-ba64-bda023d1e1e3" providerId="ADAL" clId="{B9F8AA4F-5601-4DB0-A347-4A5104A64390}" dt="2021-02-04T15:37:26.604" v="0"/>
          <ac:spMkLst>
            <pc:docMk/>
            <pc:sldMk cId="1282895080" sldId="272"/>
            <ac:spMk id="8" creationId="{00000000-0000-0000-0000-000000000000}"/>
          </ac:spMkLst>
        </pc:spChg>
        <pc:spChg chg="mod">
          <ac:chgData name="Trevor Hibbs" userId="d09e23ed-d367-4fe5-ba64-bda023d1e1e3" providerId="ADAL" clId="{B9F8AA4F-5601-4DB0-A347-4A5104A64390}" dt="2021-02-04T15:37:26.604" v="0"/>
          <ac:spMkLst>
            <pc:docMk/>
            <pc:sldMk cId="1282895080" sldId="272"/>
            <ac:spMk id="9" creationId="{00000000-0000-0000-0000-000000000000}"/>
          </ac:spMkLst>
        </pc:spChg>
        <pc:spChg chg="mod">
          <ac:chgData name="Trevor Hibbs" userId="d09e23ed-d367-4fe5-ba64-bda023d1e1e3" providerId="ADAL" clId="{B9F8AA4F-5601-4DB0-A347-4A5104A64390}" dt="2021-02-04T15:37:26.604" v="0"/>
          <ac:spMkLst>
            <pc:docMk/>
            <pc:sldMk cId="1282895080" sldId="272"/>
            <ac:spMk id="10" creationId="{00000000-0000-0000-0000-000000000000}"/>
          </ac:spMkLst>
        </pc:spChg>
      </pc:sldChg>
      <pc:sldChg chg="modSp mod">
        <pc:chgData name="Trevor Hibbs" userId="d09e23ed-d367-4fe5-ba64-bda023d1e1e3" providerId="ADAL" clId="{B9F8AA4F-5601-4DB0-A347-4A5104A64390}" dt="2021-02-04T15:37:26.832" v="3" actId="27636"/>
        <pc:sldMkLst>
          <pc:docMk/>
          <pc:sldMk cId="728590302" sldId="273"/>
        </pc:sldMkLst>
        <pc:spChg chg="mod">
          <ac:chgData name="Trevor Hibbs" userId="d09e23ed-d367-4fe5-ba64-bda023d1e1e3" providerId="ADAL" clId="{B9F8AA4F-5601-4DB0-A347-4A5104A64390}" dt="2021-02-04T15:37:26.832" v="3" actId="27636"/>
          <ac:spMkLst>
            <pc:docMk/>
            <pc:sldMk cId="728590302" sldId="273"/>
            <ac:spMk id="2" creationId="{00000000-0000-0000-0000-000000000000}"/>
          </ac:spMkLst>
        </pc:spChg>
        <pc:spChg chg="mod">
          <ac:chgData name="Trevor Hibbs" userId="d09e23ed-d367-4fe5-ba64-bda023d1e1e3" providerId="ADAL" clId="{B9F8AA4F-5601-4DB0-A347-4A5104A64390}" dt="2021-02-04T15:37:26.604" v="0"/>
          <ac:spMkLst>
            <pc:docMk/>
            <pc:sldMk cId="728590302" sldId="273"/>
            <ac:spMk id="4" creationId="{00000000-0000-0000-0000-000000000000}"/>
          </ac:spMkLst>
        </pc:spChg>
        <pc:spChg chg="mod">
          <ac:chgData name="Trevor Hibbs" userId="d09e23ed-d367-4fe5-ba64-bda023d1e1e3" providerId="ADAL" clId="{B9F8AA4F-5601-4DB0-A347-4A5104A64390}" dt="2021-02-04T15:37:26.604" v="0"/>
          <ac:spMkLst>
            <pc:docMk/>
            <pc:sldMk cId="728590302" sldId="273"/>
            <ac:spMk id="5" creationId="{00000000-0000-0000-0000-000000000000}"/>
          </ac:spMkLst>
        </pc:spChg>
        <pc:spChg chg="mod">
          <ac:chgData name="Trevor Hibbs" userId="d09e23ed-d367-4fe5-ba64-bda023d1e1e3" providerId="ADAL" clId="{B9F8AA4F-5601-4DB0-A347-4A5104A64390}" dt="2021-02-04T15:37:26.604" v="0"/>
          <ac:spMkLst>
            <pc:docMk/>
            <pc:sldMk cId="728590302" sldId="273"/>
            <ac:spMk id="6" creationId="{00000000-0000-0000-0000-000000000000}"/>
          </ac:spMkLst>
        </pc:spChg>
        <pc:spChg chg="mod">
          <ac:chgData name="Trevor Hibbs" userId="d09e23ed-d367-4fe5-ba64-bda023d1e1e3" providerId="ADAL" clId="{B9F8AA4F-5601-4DB0-A347-4A5104A64390}" dt="2021-02-04T15:37:26.604" v="0"/>
          <ac:spMkLst>
            <pc:docMk/>
            <pc:sldMk cId="728590302" sldId="273"/>
            <ac:spMk id="7" creationId="{00000000-0000-0000-0000-000000000000}"/>
          </ac:spMkLst>
        </pc:spChg>
      </pc:sldChg>
      <pc:sldChg chg="modSp">
        <pc:chgData name="Trevor Hibbs" userId="d09e23ed-d367-4fe5-ba64-bda023d1e1e3" providerId="ADAL" clId="{B9F8AA4F-5601-4DB0-A347-4A5104A64390}" dt="2021-02-04T15:37:26.604" v="0"/>
        <pc:sldMkLst>
          <pc:docMk/>
          <pc:sldMk cId="1403076307" sldId="274"/>
        </pc:sldMkLst>
        <pc:spChg chg="mod">
          <ac:chgData name="Trevor Hibbs" userId="d09e23ed-d367-4fe5-ba64-bda023d1e1e3" providerId="ADAL" clId="{B9F8AA4F-5601-4DB0-A347-4A5104A64390}" dt="2021-02-04T15:37:26.604" v="0"/>
          <ac:spMkLst>
            <pc:docMk/>
            <pc:sldMk cId="1403076307" sldId="274"/>
            <ac:spMk id="4" creationId="{00000000-0000-0000-0000-000000000000}"/>
          </ac:spMkLst>
        </pc:spChg>
        <pc:spChg chg="mod">
          <ac:chgData name="Trevor Hibbs" userId="d09e23ed-d367-4fe5-ba64-bda023d1e1e3" providerId="ADAL" clId="{B9F8AA4F-5601-4DB0-A347-4A5104A64390}" dt="2021-02-04T15:37:26.604" v="0"/>
          <ac:spMkLst>
            <pc:docMk/>
            <pc:sldMk cId="1403076307" sldId="274"/>
            <ac:spMk id="5" creationId="{00000000-0000-0000-0000-000000000000}"/>
          </ac:spMkLst>
        </pc:spChg>
      </pc:sldChg>
      <pc:sldMasterChg chg="modSp modSldLayout">
        <pc:chgData name="Trevor Hibbs" userId="d09e23ed-d367-4fe5-ba64-bda023d1e1e3" providerId="ADAL" clId="{B9F8AA4F-5601-4DB0-A347-4A5104A64390}" dt="2021-02-04T15:37:26.604" v="0"/>
        <pc:sldMasterMkLst>
          <pc:docMk/>
          <pc:sldMasterMk cId="0" sldId="2147483660"/>
        </pc:sldMasterMkLst>
        <pc:spChg chg="mod">
          <ac:chgData name="Trevor Hibbs" userId="d09e23ed-d367-4fe5-ba64-bda023d1e1e3" providerId="ADAL" clId="{B9F8AA4F-5601-4DB0-A347-4A5104A64390}" dt="2021-02-04T15:37:26.604" v="0"/>
          <ac:spMkLst>
            <pc:docMk/>
            <pc:sldMasterMk cId="0" sldId="2147483660"/>
            <ac:spMk id="2" creationId="{00000000-0000-0000-0000-000000000000}"/>
          </ac:spMkLst>
        </pc:spChg>
        <pc:spChg chg="mod">
          <ac:chgData name="Trevor Hibbs" userId="d09e23ed-d367-4fe5-ba64-bda023d1e1e3" providerId="ADAL" clId="{B9F8AA4F-5601-4DB0-A347-4A5104A64390}" dt="2021-02-04T15:37:26.604" v="0"/>
          <ac:spMkLst>
            <pc:docMk/>
            <pc:sldMasterMk cId="0" sldId="2147483660"/>
            <ac:spMk id="3" creationId="{00000000-0000-0000-0000-000000000000}"/>
          </ac:spMkLst>
        </pc:spChg>
        <pc:spChg chg="mod">
          <ac:chgData name="Trevor Hibbs" userId="d09e23ed-d367-4fe5-ba64-bda023d1e1e3" providerId="ADAL" clId="{B9F8AA4F-5601-4DB0-A347-4A5104A64390}" dt="2021-02-04T15:37:26.604" v="0"/>
          <ac:spMkLst>
            <pc:docMk/>
            <pc:sldMasterMk cId="0" sldId="2147483660"/>
            <ac:spMk id="4" creationId="{00000000-0000-0000-0000-000000000000}"/>
          </ac:spMkLst>
        </pc:spChg>
        <pc:spChg chg="mod">
          <ac:chgData name="Trevor Hibbs" userId="d09e23ed-d367-4fe5-ba64-bda023d1e1e3" providerId="ADAL" clId="{B9F8AA4F-5601-4DB0-A347-4A5104A64390}" dt="2021-02-04T15:37:26.604" v="0"/>
          <ac:spMkLst>
            <pc:docMk/>
            <pc:sldMasterMk cId="0" sldId="2147483660"/>
            <ac:spMk id="5" creationId="{00000000-0000-0000-0000-000000000000}"/>
          </ac:spMkLst>
        </pc:spChg>
        <pc:spChg chg="mod">
          <ac:chgData name="Trevor Hibbs" userId="d09e23ed-d367-4fe5-ba64-bda023d1e1e3" providerId="ADAL" clId="{B9F8AA4F-5601-4DB0-A347-4A5104A64390}" dt="2021-02-04T15:37:26.604" v="0"/>
          <ac:spMkLst>
            <pc:docMk/>
            <pc:sldMasterMk cId="0" sldId="2147483660"/>
            <ac:spMk id="6" creationId="{00000000-0000-0000-0000-000000000000}"/>
          </ac:spMkLst>
        </pc:spChg>
        <pc:spChg chg="mod">
          <ac:chgData name="Trevor Hibbs" userId="d09e23ed-d367-4fe5-ba64-bda023d1e1e3" providerId="ADAL" clId="{B9F8AA4F-5601-4DB0-A347-4A5104A64390}" dt="2021-02-04T15:37:26.604" v="0"/>
          <ac:spMkLst>
            <pc:docMk/>
            <pc:sldMasterMk cId="0" sldId="2147483660"/>
            <ac:spMk id="44" creationId="{00000000-0000-0000-0000-000000000000}"/>
          </ac:spMkLst>
        </pc:spChg>
        <pc:spChg chg="mod">
          <ac:chgData name="Trevor Hibbs" userId="d09e23ed-d367-4fe5-ba64-bda023d1e1e3" providerId="ADAL" clId="{B9F8AA4F-5601-4DB0-A347-4A5104A64390}" dt="2021-02-04T15:37:26.604" v="0"/>
          <ac:spMkLst>
            <pc:docMk/>
            <pc:sldMasterMk cId="0" sldId="2147483660"/>
            <ac:spMk id="45" creationId="{00000000-0000-0000-0000-000000000000}"/>
          </ac:spMkLst>
        </pc:spChg>
        <pc:spChg chg="mod">
          <ac:chgData name="Trevor Hibbs" userId="d09e23ed-d367-4fe5-ba64-bda023d1e1e3" providerId="ADAL" clId="{B9F8AA4F-5601-4DB0-A347-4A5104A64390}" dt="2021-02-04T15:37:26.604" v="0"/>
          <ac:spMkLst>
            <pc:docMk/>
            <pc:sldMasterMk cId="0" sldId="2147483660"/>
            <ac:spMk id="46" creationId="{00000000-0000-0000-0000-000000000000}"/>
          </ac:spMkLst>
        </pc:spChg>
        <pc:spChg chg="mod">
          <ac:chgData name="Trevor Hibbs" userId="d09e23ed-d367-4fe5-ba64-bda023d1e1e3" providerId="ADAL" clId="{B9F8AA4F-5601-4DB0-A347-4A5104A64390}" dt="2021-02-04T15:37:26.604" v="0"/>
          <ac:spMkLst>
            <pc:docMk/>
            <pc:sldMasterMk cId="0" sldId="2147483660"/>
            <ac:spMk id="47" creationId="{00000000-0000-0000-0000-000000000000}"/>
          </ac:spMkLst>
        </pc:spChg>
        <pc:spChg chg="mod">
          <ac:chgData name="Trevor Hibbs" userId="d09e23ed-d367-4fe5-ba64-bda023d1e1e3" providerId="ADAL" clId="{B9F8AA4F-5601-4DB0-A347-4A5104A64390}" dt="2021-02-04T15:37:26.604" v="0"/>
          <ac:spMkLst>
            <pc:docMk/>
            <pc:sldMasterMk cId="0" sldId="2147483660"/>
            <ac:spMk id="49" creationId="{00000000-0000-0000-0000-000000000000}"/>
          </ac:spMkLst>
        </pc:spChg>
        <pc:spChg chg="mod">
          <ac:chgData name="Trevor Hibbs" userId="d09e23ed-d367-4fe5-ba64-bda023d1e1e3" providerId="ADAL" clId="{B9F8AA4F-5601-4DB0-A347-4A5104A64390}" dt="2021-02-04T15:37:26.604" v="0"/>
          <ac:spMkLst>
            <pc:docMk/>
            <pc:sldMasterMk cId="0" sldId="2147483660"/>
            <ac:spMk id="50" creationId="{00000000-0000-0000-0000-000000000000}"/>
          </ac:spMkLst>
        </pc:spChg>
        <pc:spChg chg="mod">
          <ac:chgData name="Trevor Hibbs" userId="d09e23ed-d367-4fe5-ba64-bda023d1e1e3" providerId="ADAL" clId="{B9F8AA4F-5601-4DB0-A347-4A5104A64390}" dt="2021-02-04T15:37:26.604" v="0"/>
          <ac:spMkLst>
            <pc:docMk/>
            <pc:sldMasterMk cId="0" sldId="2147483660"/>
            <ac:spMk id="51" creationId="{00000000-0000-0000-0000-000000000000}"/>
          </ac:spMkLst>
        </pc:spChg>
        <pc:spChg chg="mod">
          <ac:chgData name="Trevor Hibbs" userId="d09e23ed-d367-4fe5-ba64-bda023d1e1e3" providerId="ADAL" clId="{B9F8AA4F-5601-4DB0-A347-4A5104A64390}" dt="2021-02-04T15:37:26.604" v="0"/>
          <ac:spMkLst>
            <pc:docMk/>
            <pc:sldMasterMk cId="0" sldId="2147483660"/>
            <ac:spMk id="52" creationId="{00000000-0000-0000-0000-000000000000}"/>
          </ac:spMkLst>
        </pc:spChg>
        <pc:spChg chg="mod">
          <ac:chgData name="Trevor Hibbs" userId="d09e23ed-d367-4fe5-ba64-bda023d1e1e3" providerId="ADAL" clId="{B9F8AA4F-5601-4DB0-A347-4A5104A64390}" dt="2021-02-04T15:37:26.604" v="0"/>
          <ac:spMkLst>
            <pc:docMk/>
            <pc:sldMasterMk cId="0" sldId="2147483660"/>
            <ac:spMk id="53" creationId="{00000000-0000-0000-0000-000000000000}"/>
          </ac:spMkLst>
        </pc:spChg>
        <pc:spChg chg="mod">
          <ac:chgData name="Trevor Hibbs" userId="d09e23ed-d367-4fe5-ba64-bda023d1e1e3" providerId="ADAL" clId="{B9F8AA4F-5601-4DB0-A347-4A5104A64390}" dt="2021-02-04T15:37:26.604" v="0"/>
          <ac:spMkLst>
            <pc:docMk/>
            <pc:sldMasterMk cId="0" sldId="2147483660"/>
            <ac:spMk id="54" creationId="{00000000-0000-0000-0000-000000000000}"/>
          </ac:spMkLst>
        </pc:spChg>
        <pc:spChg chg="mod">
          <ac:chgData name="Trevor Hibbs" userId="d09e23ed-d367-4fe5-ba64-bda023d1e1e3" providerId="ADAL" clId="{B9F8AA4F-5601-4DB0-A347-4A5104A64390}" dt="2021-02-04T15:37:26.604" v="0"/>
          <ac:spMkLst>
            <pc:docMk/>
            <pc:sldMasterMk cId="0" sldId="2147483660"/>
            <ac:spMk id="55" creationId="{00000000-0000-0000-0000-000000000000}"/>
          </ac:spMkLst>
        </pc:spChg>
        <pc:spChg chg="mod">
          <ac:chgData name="Trevor Hibbs" userId="d09e23ed-d367-4fe5-ba64-bda023d1e1e3" providerId="ADAL" clId="{B9F8AA4F-5601-4DB0-A347-4A5104A64390}" dt="2021-02-04T15:37:26.604" v="0"/>
          <ac:spMkLst>
            <pc:docMk/>
            <pc:sldMasterMk cId="0" sldId="2147483660"/>
            <ac:spMk id="56" creationId="{00000000-0000-0000-0000-000000000000}"/>
          </ac:spMkLst>
        </pc:spChg>
        <pc:spChg chg="mod">
          <ac:chgData name="Trevor Hibbs" userId="d09e23ed-d367-4fe5-ba64-bda023d1e1e3" providerId="ADAL" clId="{B9F8AA4F-5601-4DB0-A347-4A5104A64390}" dt="2021-02-04T15:37:26.604" v="0"/>
          <ac:spMkLst>
            <pc:docMk/>
            <pc:sldMasterMk cId="0" sldId="2147483660"/>
            <ac:spMk id="57" creationId="{00000000-0000-0000-0000-000000000000}"/>
          </ac:spMkLst>
        </pc:spChg>
        <pc:spChg chg="mod">
          <ac:chgData name="Trevor Hibbs" userId="d09e23ed-d367-4fe5-ba64-bda023d1e1e3" providerId="ADAL" clId="{B9F8AA4F-5601-4DB0-A347-4A5104A64390}" dt="2021-02-04T15:37:26.604" v="0"/>
          <ac:spMkLst>
            <pc:docMk/>
            <pc:sldMasterMk cId="0" sldId="2147483660"/>
            <ac:spMk id="58" creationId="{00000000-0000-0000-0000-000000000000}"/>
          </ac:spMkLst>
        </pc:spChg>
        <pc:spChg chg="mod">
          <ac:chgData name="Trevor Hibbs" userId="d09e23ed-d367-4fe5-ba64-bda023d1e1e3" providerId="ADAL" clId="{B9F8AA4F-5601-4DB0-A347-4A5104A64390}" dt="2021-02-04T15:37:26.604" v="0"/>
          <ac:spMkLst>
            <pc:docMk/>
            <pc:sldMasterMk cId="0" sldId="2147483660"/>
            <ac:spMk id="59" creationId="{00000000-0000-0000-0000-000000000000}"/>
          </ac:spMkLst>
        </pc:spChg>
        <pc:spChg chg="mod">
          <ac:chgData name="Trevor Hibbs" userId="d09e23ed-d367-4fe5-ba64-bda023d1e1e3" providerId="ADAL" clId="{B9F8AA4F-5601-4DB0-A347-4A5104A64390}" dt="2021-02-04T15:37:26.604" v="0"/>
          <ac:spMkLst>
            <pc:docMk/>
            <pc:sldMasterMk cId="0" sldId="2147483660"/>
            <ac:spMk id="60" creationId="{00000000-0000-0000-0000-000000000000}"/>
          </ac:spMkLst>
        </pc:spChg>
        <pc:spChg chg="mod">
          <ac:chgData name="Trevor Hibbs" userId="d09e23ed-d367-4fe5-ba64-bda023d1e1e3" providerId="ADAL" clId="{B9F8AA4F-5601-4DB0-A347-4A5104A64390}" dt="2021-02-04T15:37:26.604" v="0"/>
          <ac:spMkLst>
            <pc:docMk/>
            <pc:sldMasterMk cId="0" sldId="2147483660"/>
            <ac:spMk id="66" creationId="{00000000-0000-0000-0000-000000000000}"/>
          </ac:spMkLst>
        </pc:spChg>
        <pc:spChg chg="mod">
          <ac:chgData name="Trevor Hibbs" userId="d09e23ed-d367-4fe5-ba64-bda023d1e1e3" providerId="ADAL" clId="{B9F8AA4F-5601-4DB0-A347-4A5104A64390}" dt="2021-02-04T15:37:26.604" v="0"/>
          <ac:spMkLst>
            <pc:docMk/>
            <pc:sldMasterMk cId="0" sldId="2147483660"/>
            <ac:spMk id="70" creationId="{00000000-0000-0000-0000-000000000000}"/>
          </ac:spMkLst>
        </pc:spChg>
        <pc:spChg chg="mod">
          <ac:chgData name="Trevor Hibbs" userId="d09e23ed-d367-4fe5-ba64-bda023d1e1e3" providerId="ADAL" clId="{B9F8AA4F-5601-4DB0-A347-4A5104A64390}" dt="2021-02-04T15:37:26.604" v="0"/>
          <ac:spMkLst>
            <pc:docMk/>
            <pc:sldMasterMk cId="0" sldId="2147483660"/>
            <ac:spMk id="71" creationId="{00000000-0000-0000-0000-000000000000}"/>
          </ac:spMkLst>
        </pc:spChg>
        <pc:spChg chg="mod">
          <ac:chgData name="Trevor Hibbs" userId="d09e23ed-d367-4fe5-ba64-bda023d1e1e3" providerId="ADAL" clId="{B9F8AA4F-5601-4DB0-A347-4A5104A64390}" dt="2021-02-04T15:37:26.604" v="0"/>
          <ac:spMkLst>
            <pc:docMk/>
            <pc:sldMasterMk cId="0" sldId="2147483660"/>
            <ac:spMk id="95" creationId="{00000000-0000-0000-0000-000000000000}"/>
          </ac:spMkLst>
        </pc:spChg>
        <pc:spChg chg="mod">
          <ac:chgData name="Trevor Hibbs" userId="d09e23ed-d367-4fe5-ba64-bda023d1e1e3" providerId="ADAL" clId="{B9F8AA4F-5601-4DB0-A347-4A5104A64390}" dt="2021-02-04T15:37:26.604" v="0"/>
          <ac:spMkLst>
            <pc:docMk/>
            <pc:sldMasterMk cId="0" sldId="2147483660"/>
            <ac:spMk id="96" creationId="{00000000-0000-0000-0000-000000000000}"/>
          </ac:spMkLst>
        </pc:spChg>
        <pc:spChg chg="mod">
          <ac:chgData name="Trevor Hibbs" userId="d09e23ed-d367-4fe5-ba64-bda023d1e1e3" providerId="ADAL" clId="{B9F8AA4F-5601-4DB0-A347-4A5104A64390}" dt="2021-02-04T15:37:26.604" v="0"/>
          <ac:spMkLst>
            <pc:docMk/>
            <pc:sldMasterMk cId="0" sldId="2147483660"/>
            <ac:spMk id="97" creationId="{00000000-0000-0000-0000-000000000000}"/>
          </ac:spMkLst>
        </pc:spChg>
        <pc:spChg chg="mod">
          <ac:chgData name="Trevor Hibbs" userId="d09e23ed-d367-4fe5-ba64-bda023d1e1e3" providerId="ADAL" clId="{B9F8AA4F-5601-4DB0-A347-4A5104A64390}" dt="2021-02-04T15:37:26.604" v="0"/>
          <ac:spMkLst>
            <pc:docMk/>
            <pc:sldMasterMk cId="0" sldId="2147483660"/>
            <ac:spMk id="98" creationId="{00000000-0000-0000-0000-000000000000}"/>
          </ac:spMkLst>
        </pc:spChg>
        <pc:spChg chg="mod">
          <ac:chgData name="Trevor Hibbs" userId="d09e23ed-d367-4fe5-ba64-bda023d1e1e3" providerId="ADAL" clId="{B9F8AA4F-5601-4DB0-A347-4A5104A64390}" dt="2021-02-04T15:37:26.604" v="0"/>
          <ac:spMkLst>
            <pc:docMk/>
            <pc:sldMasterMk cId="0" sldId="2147483660"/>
            <ac:spMk id="99" creationId="{00000000-0000-0000-0000-000000000000}"/>
          </ac:spMkLst>
        </pc:spChg>
        <pc:spChg chg="mod">
          <ac:chgData name="Trevor Hibbs" userId="d09e23ed-d367-4fe5-ba64-bda023d1e1e3" providerId="ADAL" clId="{B9F8AA4F-5601-4DB0-A347-4A5104A64390}" dt="2021-02-04T15:37:26.604" v="0"/>
          <ac:spMkLst>
            <pc:docMk/>
            <pc:sldMasterMk cId="0" sldId="2147483660"/>
            <ac:spMk id="100" creationId="{00000000-0000-0000-0000-000000000000}"/>
          </ac:spMkLst>
        </pc:spChg>
        <pc:spChg chg="mod">
          <ac:chgData name="Trevor Hibbs" userId="d09e23ed-d367-4fe5-ba64-bda023d1e1e3" providerId="ADAL" clId="{B9F8AA4F-5601-4DB0-A347-4A5104A64390}" dt="2021-02-04T15:37:26.604" v="0"/>
          <ac:spMkLst>
            <pc:docMk/>
            <pc:sldMasterMk cId="0" sldId="2147483660"/>
            <ac:spMk id="104" creationId="{00000000-0000-0000-0000-000000000000}"/>
          </ac:spMkLst>
        </pc:spChg>
        <pc:spChg chg="mod">
          <ac:chgData name="Trevor Hibbs" userId="d09e23ed-d367-4fe5-ba64-bda023d1e1e3" providerId="ADAL" clId="{B9F8AA4F-5601-4DB0-A347-4A5104A64390}" dt="2021-02-04T15:37:26.604" v="0"/>
          <ac:spMkLst>
            <pc:docMk/>
            <pc:sldMasterMk cId="0" sldId="2147483660"/>
            <ac:spMk id="105" creationId="{00000000-0000-0000-0000-000000000000}"/>
          </ac:spMkLst>
        </pc:spChg>
        <pc:spChg chg="mod">
          <ac:chgData name="Trevor Hibbs" userId="d09e23ed-d367-4fe5-ba64-bda023d1e1e3" providerId="ADAL" clId="{B9F8AA4F-5601-4DB0-A347-4A5104A64390}" dt="2021-02-04T15:37:26.604" v="0"/>
          <ac:spMkLst>
            <pc:docMk/>
            <pc:sldMasterMk cId="0" sldId="2147483660"/>
            <ac:spMk id="106" creationId="{00000000-0000-0000-0000-000000000000}"/>
          </ac:spMkLst>
        </pc:spChg>
        <pc:spChg chg="mod">
          <ac:chgData name="Trevor Hibbs" userId="d09e23ed-d367-4fe5-ba64-bda023d1e1e3" providerId="ADAL" clId="{B9F8AA4F-5601-4DB0-A347-4A5104A64390}" dt="2021-02-04T15:37:26.604" v="0"/>
          <ac:spMkLst>
            <pc:docMk/>
            <pc:sldMasterMk cId="0" sldId="2147483660"/>
            <ac:spMk id="107" creationId="{00000000-0000-0000-0000-000000000000}"/>
          </ac:spMkLst>
        </pc:spChg>
        <pc:spChg chg="mod">
          <ac:chgData name="Trevor Hibbs" userId="d09e23ed-d367-4fe5-ba64-bda023d1e1e3" providerId="ADAL" clId="{B9F8AA4F-5601-4DB0-A347-4A5104A64390}" dt="2021-02-04T15:37:26.604" v="0"/>
          <ac:spMkLst>
            <pc:docMk/>
            <pc:sldMasterMk cId="0" sldId="2147483660"/>
            <ac:spMk id="108" creationId="{00000000-0000-0000-0000-000000000000}"/>
          </ac:spMkLst>
        </pc:spChg>
        <pc:spChg chg="mod">
          <ac:chgData name="Trevor Hibbs" userId="d09e23ed-d367-4fe5-ba64-bda023d1e1e3" providerId="ADAL" clId="{B9F8AA4F-5601-4DB0-A347-4A5104A64390}" dt="2021-02-04T15:37:26.604" v="0"/>
          <ac:spMkLst>
            <pc:docMk/>
            <pc:sldMasterMk cId="0" sldId="2147483660"/>
            <ac:spMk id="109" creationId="{00000000-0000-0000-0000-000000000000}"/>
          </ac:spMkLst>
        </pc:spChg>
        <pc:spChg chg="mod">
          <ac:chgData name="Trevor Hibbs" userId="d09e23ed-d367-4fe5-ba64-bda023d1e1e3" providerId="ADAL" clId="{B9F8AA4F-5601-4DB0-A347-4A5104A64390}" dt="2021-02-04T15:37:26.604" v="0"/>
          <ac:spMkLst>
            <pc:docMk/>
            <pc:sldMasterMk cId="0" sldId="2147483660"/>
            <ac:spMk id="110" creationId="{00000000-0000-0000-0000-000000000000}"/>
          </ac:spMkLst>
        </pc:spChg>
        <pc:spChg chg="mod">
          <ac:chgData name="Trevor Hibbs" userId="d09e23ed-d367-4fe5-ba64-bda023d1e1e3" providerId="ADAL" clId="{B9F8AA4F-5601-4DB0-A347-4A5104A64390}" dt="2021-02-04T15:37:26.604" v="0"/>
          <ac:spMkLst>
            <pc:docMk/>
            <pc:sldMasterMk cId="0" sldId="2147483660"/>
            <ac:spMk id="111" creationId="{00000000-0000-0000-0000-000000000000}"/>
          </ac:spMkLst>
        </pc:spChg>
        <pc:spChg chg="mod">
          <ac:chgData name="Trevor Hibbs" userId="d09e23ed-d367-4fe5-ba64-bda023d1e1e3" providerId="ADAL" clId="{B9F8AA4F-5601-4DB0-A347-4A5104A64390}" dt="2021-02-04T15:37:26.604" v="0"/>
          <ac:spMkLst>
            <pc:docMk/>
            <pc:sldMasterMk cId="0" sldId="2147483660"/>
            <ac:spMk id="112" creationId="{00000000-0000-0000-0000-000000000000}"/>
          </ac:spMkLst>
        </pc:spChg>
        <pc:spChg chg="mod">
          <ac:chgData name="Trevor Hibbs" userId="d09e23ed-d367-4fe5-ba64-bda023d1e1e3" providerId="ADAL" clId="{B9F8AA4F-5601-4DB0-A347-4A5104A64390}" dt="2021-02-04T15:37:26.604" v="0"/>
          <ac:spMkLst>
            <pc:docMk/>
            <pc:sldMasterMk cId="0" sldId="2147483660"/>
            <ac:spMk id="113" creationId="{00000000-0000-0000-0000-000000000000}"/>
          </ac:spMkLst>
        </pc:spChg>
        <pc:spChg chg="mod">
          <ac:chgData name="Trevor Hibbs" userId="d09e23ed-d367-4fe5-ba64-bda023d1e1e3" providerId="ADAL" clId="{B9F8AA4F-5601-4DB0-A347-4A5104A64390}" dt="2021-02-04T15:37:26.604" v="0"/>
          <ac:spMkLst>
            <pc:docMk/>
            <pc:sldMasterMk cId="0" sldId="2147483660"/>
            <ac:spMk id="114" creationId="{00000000-0000-0000-0000-000000000000}"/>
          </ac:spMkLst>
        </pc:spChg>
        <pc:spChg chg="mod">
          <ac:chgData name="Trevor Hibbs" userId="d09e23ed-d367-4fe5-ba64-bda023d1e1e3" providerId="ADAL" clId="{B9F8AA4F-5601-4DB0-A347-4A5104A64390}" dt="2021-02-04T15:37:26.604" v="0"/>
          <ac:spMkLst>
            <pc:docMk/>
            <pc:sldMasterMk cId="0" sldId="2147483660"/>
            <ac:spMk id="115" creationId="{00000000-0000-0000-0000-000000000000}"/>
          </ac:spMkLst>
        </pc:spChg>
        <pc:grpChg chg="mod">
          <ac:chgData name="Trevor Hibbs" userId="d09e23ed-d367-4fe5-ba64-bda023d1e1e3" providerId="ADAL" clId="{B9F8AA4F-5601-4DB0-A347-4A5104A64390}" dt="2021-02-04T15:37:26.604" v="0"/>
          <ac:grpSpMkLst>
            <pc:docMk/>
            <pc:sldMasterMk cId="0" sldId="2147483660"/>
            <ac:grpSpMk id="42" creationId="{00000000-0000-0000-0000-000000000000}"/>
          </ac:grpSpMkLst>
        </pc:grpChg>
        <pc:grpChg chg="mod">
          <ac:chgData name="Trevor Hibbs" userId="d09e23ed-d367-4fe5-ba64-bda023d1e1e3" providerId="ADAL" clId="{B9F8AA4F-5601-4DB0-A347-4A5104A64390}" dt="2021-02-04T15:37:26.604" v="0"/>
          <ac:grpSpMkLst>
            <pc:docMk/>
            <pc:sldMasterMk cId="0" sldId="2147483660"/>
            <ac:grpSpMk id="43" creationId="{00000000-0000-0000-0000-000000000000}"/>
          </ac:grpSpMkLst>
        </pc:grpChg>
        <pc:grpChg chg="mod">
          <ac:chgData name="Trevor Hibbs" userId="d09e23ed-d367-4fe5-ba64-bda023d1e1e3" providerId="ADAL" clId="{B9F8AA4F-5601-4DB0-A347-4A5104A64390}" dt="2021-02-04T15:37:26.604" v="0"/>
          <ac:grpSpMkLst>
            <pc:docMk/>
            <pc:sldMasterMk cId="0" sldId="2147483660"/>
            <ac:grpSpMk id="101" creationId="{00000000-0000-0000-0000-000000000000}"/>
          </ac:grpSpMkLst>
        </pc:grpChg>
        <pc:grpChg chg="mod">
          <ac:chgData name="Trevor Hibbs" userId="d09e23ed-d367-4fe5-ba64-bda023d1e1e3" providerId="ADAL" clId="{B9F8AA4F-5601-4DB0-A347-4A5104A64390}" dt="2021-02-04T15:37:26.604" v="0"/>
          <ac:grpSpMkLst>
            <pc:docMk/>
            <pc:sldMasterMk cId="0" sldId="2147483660"/>
            <ac:grpSpMk id="102" creationId="{00000000-0000-0000-0000-000000000000}"/>
          </ac:grpSpMkLst>
        </pc:grpChg>
        <pc:grpChg chg="mod">
          <ac:chgData name="Trevor Hibbs" userId="d09e23ed-d367-4fe5-ba64-bda023d1e1e3" providerId="ADAL" clId="{B9F8AA4F-5601-4DB0-A347-4A5104A64390}" dt="2021-02-04T15:37:26.604" v="0"/>
          <ac:grpSpMkLst>
            <pc:docMk/>
            <pc:sldMasterMk cId="0" sldId="2147483660"/>
            <ac:grpSpMk id="103" creationId="{00000000-0000-0000-0000-000000000000}"/>
          </ac:grpSpMkLst>
        </pc:grpChg>
        <pc:sldLayoutChg chg="modSp">
          <pc:chgData name="Trevor Hibbs" userId="d09e23ed-d367-4fe5-ba64-bda023d1e1e3" providerId="ADAL" clId="{B9F8AA4F-5601-4DB0-A347-4A5104A64390}" dt="2021-02-04T15:37:26.604" v="0"/>
          <pc:sldLayoutMkLst>
            <pc:docMk/>
            <pc:sldMasterMk cId="0" sldId="2147483660"/>
            <pc:sldLayoutMk cId="0" sldId="2147483661"/>
          </pc:sldLayoutMkLst>
          <pc:spChg chg="mod">
            <ac:chgData name="Trevor Hibbs" userId="d09e23ed-d367-4fe5-ba64-bda023d1e1e3" providerId="ADAL" clId="{B9F8AA4F-5601-4DB0-A347-4A5104A64390}" dt="2021-02-04T15:37:26.604" v="0"/>
            <ac:spMkLst>
              <pc:docMk/>
              <pc:sldMasterMk cId="0" sldId="2147483660"/>
              <pc:sldLayoutMk cId="0" sldId="2147483661"/>
              <ac:spMk id="2" creationId="{00000000-0000-0000-0000-000000000000}"/>
            </ac:spMkLst>
          </pc:spChg>
          <pc:spChg chg="mod">
            <ac:chgData name="Trevor Hibbs" userId="d09e23ed-d367-4fe5-ba64-bda023d1e1e3" providerId="ADAL" clId="{B9F8AA4F-5601-4DB0-A347-4A5104A64390}" dt="2021-02-04T15:37:26.604" v="0"/>
            <ac:spMkLst>
              <pc:docMk/>
              <pc:sldMasterMk cId="0" sldId="2147483660"/>
              <pc:sldLayoutMk cId="0" sldId="2147483661"/>
              <ac:spMk id="3" creationId="{00000000-0000-0000-0000-000000000000}"/>
            </ac:spMkLst>
          </pc:spChg>
          <pc:spChg chg="mod">
            <ac:chgData name="Trevor Hibbs" userId="d09e23ed-d367-4fe5-ba64-bda023d1e1e3" providerId="ADAL" clId="{B9F8AA4F-5601-4DB0-A347-4A5104A64390}" dt="2021-02-04T15:37:26.604" v="0"/>
            <ac:spMkLst>
              <pc:docMk/>
              <pc:sldMasterMk cId="0" sldId="2147483660"/>
              <pc:sldLayoutMk cId="0" sldId="2147483661"/>
              <ac:spMk id="4" creationId="{00000000-0000-0000-0000-000000000000}"/>
            </ac:spMkLst>
          </pc:spChg>
          <pc:spChg chg="mod">
            <ac:chgData name="Trevor Hibbs" userId="d09e23ed-d367-4fe5-ba64-bda023d1e1e3" providerId="ADAL" clId="{B9F8AA4F-5601-4DB0-A347-4A5104A64390}" dt="2021-02-04T15:37:26.604" v="0"/>
            <ac:spMkLst>
              <pc:docMk/>
              <pc:sldMasterMk cId="0" sldId="2147483660"/>
              <pc:sldLayoutMk cId="0" sldId="2147483661"/>
              <ac:spMk id="5" creationId="{00000000-0000-0000-0000-000000000000}"/>
            </ac:spMkLst>
          </pc:spChg>
          <pc:spChg chg="mod">
            <ac:chgData name="Trevor Hibbs" userId="d09e23ed-d367-4fe5-ba64-bda023d1e1e3" providerId="ADAL" clId="{B9F8AA4F-5601-4DB0-A347-4A5104A64390}" dt="2021-02-04T15:37:26.604" v="0"/>
            <ac:spMkLst>
              <pc:docMk/>
              <pc:sldMasterMk cId="0" sldId="2147483660"/>
              <pc:sldLayoutMk cId="0" sldId="2147483661"/>
              <ac:spMk id="6" creationId="{00000000-0000-0000-0000-000000000000}"/>
            </ac:spMkLst>
          </pc:spChg>
          <pc:spChg chg="mod">
            <ac:chgData name="Trevor Hibbs" userId="d09e23ed-d367-4fe5-ba64-bda023d1e1e3" providerId="ADAL" clId="{B9F8AA4F-5601-4DB0-A347-4A5104A64390}" dt="2021-02-04T15:37:26.604" v="0"/>
            <ac:spMkLst>
              <pc:docMk/>
              <pc:sldMasterMk cId="0" sldId="2147483660"/>
              <pc:sldLayoutMk cId="0" sldId="2147483661"/>
              <ac:spMk id="45" creationId="{00000000-0000-0000-0000-000000000000}"/>
            </ac:spMkLst>
          </pc:spChg>
          <pc:spChg chg="mod">
            <ac:chgData name="Trevor Hibbs" userId="d09e23ed-d367-4fe5-ba64-bda023d1e1e3" providerId="ADAL" clId="{B9F8AA4F-5601-4DB0-A347-4A5104A64390}" dt="2021-02-04T15:37:26.604" v="0"/>
            <ac:spMkLst>
              <pc:docMk/>
              <pc:sldMasterMk cId="0" sldId="2147483660"/>
              <pc:sldLayoutMk cId="0" sldId="2147483661"/>
              <ac:spMk id="46" creationId="{00000000-0000-0000-0000-000000000000}"/>
            </ac:spMkLst>
          </pc:spChg>
          <pc:spChg chg="mod">
            <ac:chgData name="Trevor Hibbs" userId="d09e23ed-d367-4fe5-ba64-bda023d1e1e3" providerId="ADAL" clId="{B9F8AA4F-5601-4DB0-A347-4A5104A64390}" dt="2021-02-04T15:37:26.604" v="0"/>
            <ac:spMkLst>
              <pc:docMk/>
              <pc:sldMasterMk cId="0" sldId="2147483660"/>
              <pc:sldLayoutMk cId="0" sldId="2147483661"/>
              <ac:spMk id="47" creationId="{00000000-0000-0000-0000-000000000000}"/>
            </ac:spMkLst>
          </pc:spChg>
          <pc:spChg chg="mod">
            <ac:chgData name="Trevor Hibbs" userId="d09e23ed-d367-4fe5-ba64-bda023d1e1e3" providerId="ADAL" clId="{B9F8AA4F-5601-4DB0-A347-4A5104A64390}" dt="2021-02-04T15:37:26.604" v="0"/>
            <ac:spMkLst>
              <pc:docMk/>
              <pc:sldMasterMk cId="0" sldId="2147483660"/>
              <pc:sldLayoutMk cId="0" sldId="2147483661"/>
              <ac:spMk id="48" creationId="{00000000-0000-0000-0000-000000000000}"/>
            </ac:spMkLst>
          </pc:spChg>
          <pc:spChg chg="mod">
            <ac:chgData name="Trevor Hibbs" userId="d09e23ed-d367-4fe5-ba64-bda023d1e1e3" providerId="ADAL" clId="{B9F8AA4F-5601-4DB0-A347-4A5104A64390}" dt="2021-02-04T15:37:26.604" v="0"/>
            <ac:spMkLst>
              <pc:docMk/>
              <pc:sldMasterMk cId="0" sldId="2147483660"/>
              <pc:sldLayoutMk cId="0" sldId="2147483661"/>
              <ac:spMk id="49" creationId="{00000000-0000-0000-0000-000000000000}"/>
            </ac:spMkLst>
          </pc:spChg>
          <pc:spChg chg="mod">
            <ac:chgData name="Trevor Hibbs" userId="d09e23ed-d367-4fe5-ba64-bda023d1e1e3" providerId="ADAL" clId="{B9F8AA4F-5601-4DB0-A347-4A5104A64390}" dt="2021-02-04T15:37:26.604" v="0"/>
            <ac:spMkLst>
              <pc:docMk/>
              <pc:sldMasterMk cId="0" sldId="2147483660"/>
              <pc:sldLayoutMk cId="0" sldId="2147483661"/>
              <ac:spMk id="50" creationId="{00000000-0000-0000-0000-000000000000}"/>
            </ac:spMkLst>
          </pc:spChg>
          <pc:spChg chg="mod">
            <ac:chgData name="Trevor Hibbs" userId="d09e23ed-d367-4fe5-ba64-bda023d1e1e3" providerId="ADAL" clId="{B9F8AA4F-5601-4DB0-A347-4A5104A64390}" dt="2021-02-04T15:37:26.604" v="0"/>
            <ac:spMkLst>
              <pc:docMk/>
              <pc:sldMasterMk cId="0" sldId="2147483660"/>
              <pc:sldLayoutMk cId="0" sldId="2147483661"/>
              <ac:spMk id="51" creationId="{00000000-0000-0000-0000-000000000000}"/>
            </ac:spMkLst>
          </pc:spChg>
          <pc:spChg chg="mod">
            <ac:chgData name="Trevor Hibbs" userId="d09e23ed-d367-4fe5-ba64-bda023d1e1e3" providerId="ADAL" clId="{B9F8AA4F-5601-4DB0-A347-4A5104A64390}" dt="2021-02-04T15:37:26.604" v="0"/>
            <ac:spMkLst>
              <pc:docMk/>
              <pc:sldMasterMk cId="0" sldId="2147483660"/>
              <pc:sldLayoutMk cId="0" sldId="2147483661"/>
              <ac:spMk id="52" creationId="{00000000-0000-0000-0000-000000000000}"/>
            </ac:spMkLst>
          </pc:spChg>
          <pc:spChg chg="mod">
            <ac:chgData name="Trevor Hibbs" userId="d09e23ed-d367-4fe5-ba64-bda023d1e1e3" providerId="ADAL" clId="{B9F8AA4F-5601-4DB0-A347-4A5104A64390}" dt="2021-02-04T15:37:26.604" v="0"/>
            <ac:spMkLst>
              <pc:docMk/>
              <pc:sldMasterMk cId="0" sldId="2147483660"/>
              <pc:sldLayoutMk cId="0" sldId="2147483661"/>
              <ac:spMk id="53" creationId="{00000000-0000-0000-0000-000000000000}"/>
            </ac:spMkLst>
          </pc:spChg>
          <pc:spChg chg="mod">
            <ac:chgData name="Trevor Hibbs" userId="d09e23ed-d367-4fe5-ba64-bda023d1e1e3" providerId="ADAL" clId="{B9F8AA4F-5601-4DB0-A347-4A5104A64390}" dt="2021-02-04T15:37:26.604" v="0"/>
            <ac:spMkLst>
              <pc:docMk/>
              <pc:sldMasterMk cId="0" sldId="2147483660"/>
              <pc:sldLayoutMk cId="0" sldId="2147483661"/>
              <ac:spMk id="54" creationId="{00000000-0000-0000-0000-000000000000}"/>
            </ac:spMkLst>
          </pc:spChg>
          <pc:spChg chg="mod">
            <ac:chgData name="Trevor Hibbs" userId="d09e23ed-d367-4fe5-ba64-bda023d1e1e3" providerId="ADAL" clId="{B9F8AA4F-5601-4DB0-A347-4A5104A64390}" dt="2021-02-04T15:37:26.604" v="0"/>
            <ac:spMkLst>
              <pc:docMk/>
              <pc:sldMasterMk cId="0" sldId="2147483660"/>
              <pc:sldLayoutMk cId="0" sldId="2147483661"/>
              <ac:spMk id="55" creationId="{00000000-0000-0000-0000-000000000000}"/>
            </ac:spMkLst>
          </pc:spChg>
          <pc:spChg chg="mod">
            <ac:chgData name="Trevor Hibbs" userId="d09e23ed-d367-4fe5-ba64-bda023d1e1e3" providerId="ADAL" clId="{B9F8AA4F-5601-4DB0-A347-4A5104A64390}" dt="2021-02-04T15:37:26.604" v="0"/>
            <ac:spMkLst>
              <pc:docMk/>
              <pc:sldMasterMk cId="0" sldId="2147483660"/>
              <pc:sldLayoutMk cId="0" sldId="2147483661"/>
              <ac:spMk id="56" creationId="{00000000-0000-0000-0000-000000000000}"/>
            </ac:spMkLst>
          </pc:spChg>
          <pc:spChg chg="mod">
            <ac:chgData name="Trevor Hibbs" userId="d09e23ed-d367-4fe5-ba64-bda023d1e1e3" providerId="ADAL" clId="{B9F8AA4F-5601-4DB0-A347-4A5104A64390}" dt="2021-02-04T15:37:26.604" v="0"/>
            <ac:spMkLst>
              <pc:docMk/>
              <pc:sldMasterMk cId="0" sldId="2147483660"/>
              <pc:sldLayoutMk cId="0" sldId="2147483661"/>
              <ac:spMk id="57" creationId="{00000000-0000-0000-0000-000000000000}"/>
            </ac:spMkLst>
          </pc:spChg>
          <pc:spChg chg="mod">
            <ac:chgData name="Trevor Hibbs" userId="d09e23ed-d367-4fe5-ba64-bda023d1e1e3" providerId="ADAL" clId="{B9F8AA4F-5601-4DB0-A347-4A5104A64390}" dt="2021-02-04T15:37:26.604" v="0"/>
            <ac:spMkLst>
              <pc:docMk/>
              <pc:sldMasterMk cId="0" sldId="2147483660"/>
              <pc:sldLayoutMk cId="0" sldId="2147483661"/>
              <ac:spMk id="58" creationId="{00000000-0000-0000-0000-000000000000}"/>
            </ac:spMkLst>
          </pc:spChg>
          <pc:spChg chg="mod">
            <ac:chgData name="Trevor Hibbs" userId="d09e23ed-d367-4fe5-ba64-bda023d1e1e3" providerId="ADAL" clId="{B9F8AA4F-5601-4DB0-A347-4A5104A64390}" dt="2021-02-04T15:37:26.604" v="0"/>
            <ac:spMkLst>
              <pc:docMk/>
              <pc:sldMasterMk cId="0" sldId="2147483660"/>
              <pc:sldLayoutMk cId="0" sldId="2147483661"/>
              <ac:spMk id="59" creationId="{00000000-0000-0000-0000-000000000000}"/>
            </ac:spMkLst>
          </pc:spChg>
          <pc:spChg chg="mod">
            <ac:chgData name="Trevor Hibbs" userId="d09e23ed-d367-4fe5-ba64-bda023d1e1e3" providerId="ADAL" clId="{B9F8AA4F-5601-4DB0-A347-4A5104A64390}" dt="2021-02-04T15:37:26.604" v="0"/>
            <ac:spMkLst>
              <pc:docMk/>
              <pc:sldMasterMk cId="0" sldId="2147483660"/>
              <pc:sldLayoutMk cId="0" sldId="2147483661"/>
              <ac:spMk id="60" creationId="{00000000-0000-0000-0000-000000000000}"/>
            </ac:spMkLst>
          </pc:spChg>
          <pc:spChg chg="mod">
            <ac:chgData name="Trevor Hibbs" userId="d09e23ed-d367-4fe5-ba64-bda023d1e1e3" providerId="ADAL" clId="{B9F8AA4F-5601-4DB0-A347-4A5104A64390}" dt="2021-02-04T15:37:26.604" v="0"/>
            <ac:spMkLst>
              <pc:docMk/>
              <pc:sldMasterMk cId="0" sldId="2147483660"/>
              <pc:sldLayoutMk cId="0" sldId="2147483661"/>
              <ac:spMk id="61" creationId="{00000000-0000-0000-0000-000000000000}"/>
            </ac:spMkLst>
          </pc:spChg>
          <pc:spChg chg="mod">
            <ac:chgData name="Trevor Hibbs" userId="d09e23ed-d367-4fe5-ba64-bda023d1e1e3" providerId="ADAL" clId="{B9F8AA4F-5601-4DB0-A347-4A5104A64390}" dt="2021-02-04T15:37:26.604" v="0"/>
            <ac:spMkLst>
              <pc:docMk/>
              <pc:sldMasterMk cId="0" sldId="2147483660"/>
              <pc:sldLayoutMk cId="0" sldId="2147483661"/>
              <ac:spMk id="62" creationId="{00000000-0000-0000-0000-000000000000}"/>
            </ac:spMkLst>
          </pc:spChg>
          <pc:spChg chg="mod">
            <ac:chgData name="Trevor Hibbs" userId="d09e23ed-d367-4fe5-ba64-bda023d1e1e3" providerId="ADAL" clId="{B9F8AA4F-5601-4DB0-A347-4A5104A64390}" dt="2021-02-04T15:37:26.604" v="0"/>
            <ac:spMkLst>
              <pc:docMk/>
              <pc:sldMasterMk cId="0" sldId="2147483660"/>
              <pc:sldLayoutMk cId="0" sldId="2147483661"/>
              <ac:spMk id="63" creationId="{00000000-0000-0000-0000-000000000000}"/>
            </ac:spMkLst>
          </pc:spChg>
          <pc:spChg chg="mod">
            <ac:chgData name="Trevor Hibbs" userId="d09e23ed-d367-4fe5-ba64-bda023d1e1e3" providerId="ADAL" clId="{B9F8AA4F-5601-4DB0-A347-4A5104A64390}" dt="2021-02-04T15:37:26.604" v="0"/>
            <ac:spMkLst>
              <pc:docMk/>
              <pc:sldMasterMk cId="0" sldId="2147483660"/>
              <pc:sldLayoutMk cId="0" sldId="2147483661"/>
              <ac:spMk id="64" creationId="{00000000-0000-0000-0000-000000000000}"/>
            </ac:spMkLst>
          </pc:spChg>
          <pc:spChg chg="mod">
            <ac:chgData name="Trevor Hibbs" userId="d09e23ed-d367-4fe5-ba64-bda023d1e1e3" providerId="ADAL" clId="{B9F8AA4F-5601-4DB0-A347-4A5104A64390}" dt="2021-02-04T15:37:26.604" v="0"/>
            <ac:spMkLst>
              <pc:docMk/>
              <pc:sldMasterMk cId="0" sldId="2147483660"/>
              <pc:sldLayoutMk cId="0" sldId="2147483661"/>
              <ac:spMk id="65" creationId="{00000000-0000-0000-0000-000000000000}"/>
            </ac:spMkLst>
          </pc:spChg>
          <pc:spChg chg="mod">
            <ac:chgData name="Trevor Hibbs" userId="d09e23ed-d367-4fe5-ba64-bda023d1e1e3" providerId="ADAL" clId="{B9F8AA4F-5601-4DB0-A347-4A5104A64390}" dt="2021-02-04T15:37:26.604" v="0"/>
            <ac:spMkLst>
              <pc:docMk/>
              <pc:sldMasterMk cId="0" sldId="2147483660"/>
              <pc:sldLayoutMk cId="0" sldId="2147483661"/>
              <ac:spMk id="66" creationId="{00000000-0000-0000-0000-000000000000}"/>
            </ac:spMkLst>
          </pc:spChg>
          <pc:spChg chg="mod">
            <ac:chgData name="Trevor Hibbs" userId="d09e23ed-d367-4fe5-ba64-bda023d1e1e3" providerId="ADAL" clId="{B9F8AA4F-5601-4DB0-A347-4A5104A64390}" dt="2021-02-04T15:37:26.604" v="0"/>
            <ac:spMkLst>
              <pc:docMk/>
              <pc:sldMasterMk cId="0" sldId="2147483660"/>
              <pc:sldLayoutMk cId="0" sldId="2147483661"/>
              <ac:spMk id="67" creationId="{00000000-0000-0000-0000-000000000000}"/>
            </ac:spMkLst>
          </pc:spChg>
          <pc:spChg chg="mod">
            <ac:chgData name="Trevor Hibbs" userId="d09e23ed-d367-4fe5-ba64-bda023d1e1e3" providerId="ADAL" clId="{B9F8AA4F-5601-4DB0-A347-4A5104A64390}" dt="2021-02-04T15:37:26.604" v="0"/>
            <ac:spMkLst>
              <pc:docMk/>
              <pc:sldMasterMk cId="0" sldId="2147483660"/>
              <pc:sldLayoutMk cId="0" sldId="2147483661"/>
              <ac:spMk id="68" creationId="{00000000-0000-0000-0000-000000000000}"/>
            </ac:spMkLst>
          </pc:spChg>
          <pc:spChg chg="mod">
            <ac:chgData name="Trevor Hibbs" userId="d09e23ed-d367-4fe5-ba64-bda023d1e1e3" providerId="ADAL" clId="{B9F8AA4F-5601-4DB0-A347-4A5104A64390}" dt="2021-02-04T15:37:26.604" v="0"/>
            <ac:spMkLst>
              <pc:docMk/>
              <pc:sldMasterMk cId="0" sldId="2147483660"/>
              <pc:sldLayoutMk cId="0" sldId="2147483661"/>
              <ac:spMk id="69" creationId="{00000000-0000-0000-0000-000000000000}"/>
            </ac:spMkLst>
          </pc:spChg>
          <pc:spChg chg="mod">
            <ac:chgData name="Trevor Hibbs" userId="d09e23ed-d367-4fe5-ba64-bda023d1e1e3" providerId="ADAL" clId="{B9F8AA4F-5601-4DB0-A347-4A5104A64390}" dt="2021-02-04T15:37:26.604" v="0"/>
            <ac:spMkLst>
              <pc:docMk/>
              <pc:sldMasterMk cId="0" sldId="2147483660"/>
              <pc:sldLayoutMk cId="0" sldId="2147483661"/>
              <ac:spMk id="75" creationId="{00000000-0000-0000-0000-000000000000}"/>
            </ac:spMkLst>
          </pc:spChg>
          <pc:spChg chg="mod">
            <ac:chgData name="Trevor Hibbs" userId="d09e23ed-d367-4fe5-ba64-bda023d1e1e3" providerId="ADAL" clId="{B9F8AA4F-5601-4DB0-A347-4A5104A64390}" dt="2021-02-04T15:37:26.604" v="0"/>
            <ac:spMkLst>
              <pc:docMk/>
              <pc:sldMasterMk cId="0" sldId="2147483660"/>
              <pc:sldLayoutMk cId="0" sldId="2147483661"/>
              <ac:spMk id="76" creationId="{00000000-0000-0000-0000-000000000000}"/>
            </ac:spMkLst>
          </pc:spChg>
          <pc:spChg chg="mod">
            <ac:chgData name="Trevor Hibbs" userId="d09e23ed-d367-4fe5-ba64-bda023d1e1e3" providerId="ADAL" clId="{B9F8AA4F-5601-4DB0-A347-4A5104A64390}" dt="2021-02-04T15:37:26.604" v="0"/>
            <ac:spMkLst>
              <pc:docMk/>
              <pc:sldMasterMk cId="0" sldId="2147483660"/>
              <pc:sldLayoutMk cId="0" sldId="2147483661"/>
              <ac:spMk id="77" creationId="{00000000-0000-0000-0000-000000000000}"/>
            </ac:spMkLst>
          </pc:spChg>
          <pc:spChg chg="mod">
            <ac:chgData name="Trevor Hibbs" userId="d09e23ed-d367-4fe5-ba64-bda023d1e1e3" providerId="ADAL" clId="{B9F8AA4F-5601-4DB0-A347-4A5104A64390}" dt="2021-02-04T15:37:26.604" v="0"/>
            <ac:spMkLst>
              <pc:docMk/>
              <pc:sldMasterMk cId="0" sldId="2147483660"/>
              <pc:sldLayoutMk cId="0" sldId="2147483661"/>
              <ac:spMk id="78" creationId="{00000000-0000-0000-0000-000000000000}"/>
            </ac:spMkLst>
          </pc:spChg>
          <pc:spChg chg="mod">
            <ac:chgData name="Trevor Hibbs" userId="d09e23ed-d367-4fe5-ba64-bda023d1e1e3" providerId="ADAL" clId="{B9F8AA4F-5601-4DB0-A347-4A5104A64390}" dt="2021-02-04T15:37:26.604" v="0"/>
            <ac:spMkLst>
              <pc:docMk/>
              <pc:sldMasterMk cId="0" sldId="2147483660"/>
              <pc:sldLayoutMk cId="0" sldId="2147483661"/>
              <ac:spMk id="79" creationId="{00000000-0000-0000-0000-000000000000}"/>
            </ac:spMkLst>
          </pc:spChg>
          <pc:spChg chg="mod">
            <ac:chgData name="Trevor Hibbs" userId="d09e23ed-d367-4fe5-ba64-bda023d1e1e3" providerId="ADAL" clId="{B9F8AA4F-5601-4DB0-A347-4A5104A64390}" dt="2021-02-04T15:37:26.604" v="0"/>
            <ac:spMkLst>
              <pc:docMk/>
              <pc:sldMasterMk cId="0" sldId="2147483660"/>
              <pc:sldLayoutMk cId="0" sldId="2147483661"/>
              <ac:spMk id="81" creationId="{00000000-0000-0000-0000-000000000000}"/>
            </ac:spMkLst>
          </pc:spChg>
          <pc:spChg chg="mod">
            <ac:chgData name="Trevor Hibbs" userId="d09e23ed-d367-4fe5-ba64-bda023d1e1e3" providerId="ADAL" clId="{B9F8AA4F-5601-4DB0-A347-4A5104A64390}" dt="2021-02-04T15:37:26.604" v="0"/>
            <ac:spMkLst>
              <pc:docMk/>
              <pc:sldMasterMk cId="0" sldId="2147483660"/>
              <pc:sldLayoutMk cId="0" sldId="2147483661"/>
              <ac:spMk id="85" creationId="{00000000-0000-0000-0000-000000000000}"/>
            </ac:spMkLst>
          </pc:spChg>
          <pc:spChg chg="mod">
            <ac:chgData name="Trevor Hibbs" userId="d09e23ed-d367-4fe5-ba64-bda023d1e1e3" providerId="ADAL" clId="{B9F8AA4F-5601-4DB0-A347-4A5104A64390}" dt="2021-02-04T15:37:26.604" v="0"/>
            <ac:spMkLst>
              <pc:docMk/>
              <pc:sldMasterMk cId="0" sldId="2147483660"/>
              <pc:sldLayoutMk cId="0" sldId="2147483661"/>
              <ac:spMk id="86" creationId="{00000000-0000-0000-0000-000000000000}"/>
            </ac:spMkLst>
          </pc:spChg>
          <pc:spChg chg="mod">
            <ac:chgData name="Trevor Hibbs" userId="d09e23ed-d367-4fe5-ba64-bda023d1e1e3" providerId="ADAL" clId="{B9F8AA4F-5601-4DB0-A347-4A5104A64390}" dt="2021-02-04T15:37:26.604" v="0"/>
            <ac:spMkLst>
              <pc:docMk/>
              <pc:sldMasterMk cId="0" sldId="2147483660"/>
              <pc:sldLayoutMk cId="0" sldId="2147483661"/>
              <ac:spMk id="89" creationId="{00000000-0000-0000-0000-000000000000}"/>
            </ac:spMkLst>
          </pc:spChg>
          <pc:spChg chg="mod">
            <ac:chgData name="Trevor Hibbs" userId="d09e23ed-d367-4fe5-ba64-bda023d1e1e3" providerId="ADAL" clId="{B9F8AA4F-5601-4DB0-A347-4A5104A64390}" dt="2021-02-04T15:37:26.604" v="0"/>
            <ac:spMkLst>
              <pc:docMk/>
              <pc:sldMasterMk cId="0" sldId="2147483660"/>
              <pc:sldLayoutMk cId="0" sldId="2147483661"/>
              <ac:spMk id="114" creationId="{00000000-0000-0000-0000-000000000000}"/>
            </ac:spMkLst>
          </pc:spChg>
          <pc:spChg chg="mod">
            <ac:chgData name="Trevor Hibbs" userId="d09e23ed-d367-4fe5-ba64-bda023d1e1e3" providerId="ADAL" clId="{B9F8AA4F-5601-4DB0-A347-4A5104A64390}" dt="2021-02-04T15:37:26.604" v="0"/>
            <ac:spMkLst>
              <pc:docMk/>
              <pc:sldMasterMk cId="0" sldId="2147483660"/>
              <pc:sldLayoutMk cId="0" sldId="2147483661"/>
              <ac:spMk id="115" creationId="{00000000-0000-0000-0000-000000000000}"/>
            </ac:spMkLst>
          </pc:spChg>
          <pc:spChg chg="mod">
            <ac:chgData name="Trevor Hibbs" userId="d09e23ed-d367-4fe5-ba64-bda023d1e1e3" providerId="ADAL" clId="{B9F8AA4F-5601-4DB0-A347-4A5104A64390}" dt="2021-02-04T15:37:26.604" v="0"/>
            <ac:spMkLst>
              <pc:docMk/>
              <pc:sldMasterMk cId="0" sldId="2147483660"/>
              <pc:sldLayoutMk cId="0" sldId="2147483661"/>
              <ac:spMk id="116" creationId="{00000000-0000-0000-0000-000000000000}"/>
            </ac:spMkLst>
          </pc:spChg>
          <pc:spChg chg="mod">
            <ac:chgData name="Trevor Hibbs" userId="d09e23ed-d367-4fe5-ba64-bda023d1e1e3" providerId="ADAL" clId="{B9F8AA4F-5601-4DB0-A347-4A5104A64390}" dt="2021-02-04T15:37:26.604" v="0"/>
            <ac:spMkLst>
              <pc:docMk/>
              <pc:sldMasterMk cId="0" sldId="2147483660"/>
              <pc:sldLayoutMk cId="0" sldId="2147483661"/>
              <ac:spMk id="117" creationId="{00000000-0000-0000-0000-000000000000}"/>
            </ac:spMkLst>
          </pc:spChg>
          <pc:grpChg chg="mod">
            <ac:chgData name="Trevor Hibbs" userId="d09e23ed-d367-4fe5-ba64-bda023d1e1e3" providerId="ADAL" clId="{B9F8AA4F-5601-4DB0-A347-4A5104A64390}" dt="2021-02-04T15:37:26.604" v="0"/>
            <ac:grpSpMkLst>
              <pc:docMk/>
              <pc:sldMasterMk cId="0" sldId="2147483660"/>
              <pc:sldLayoutMk cId="0" sldId="2147483661"/>
              <ac:grpSpMk id="43" creationId="{00000000-0000-0000-0000-000000000000}"/>
            </ac:grpSpMkLst>
          </pc:grpChg>
          <pc:grpChg chg="mod">
            <ac:chgData name="Trevor Hibbs" userId="d09e23ed-d367-4fe5-ba64-bda023d1e1e3" providerId="ADAL" clId="{B9F8AA4F-5601-4DB0-A347-4A5104A64390}" dt="2021-02-04T15:37:26.604" v="0"/>
            <ac:grpSpMkLst>
              <pc:docMk/>
              <pc:sldMasterMk cId="0" sldId="2147483660"/>
              <pc:sldLayoutMk cId="0" sldId="2147483661"/>
              <ac:grpSpMk id="44" creationId="{00000000-0000-0000-0000-000000000000}"/>
            </ac:grpSpMkLst>
          </pc:grpChg>
          <pc:grpChg chg="mod">
            <ac:chgData name="Trevor Hibbs" userId="d09e23ed-d367-4fe5-ba64-bda023d1e1e3" providerId="ADAL" clId="{B9F8AA4F-5601-4DB0-A347-4A5104A64390}" dt="2021-02-04T15:37:26.604" v="0"/>
            <ac:grpSpMkLst>
              <pc:docMk/>
              <pc:sldMasterMk cId="0" sldId="2147483660"/>
              <pc:sldLayoutMk cId="0" sldId="2147483661"/>
              <ac:grpSpMk id="70" creationId="{00000000-0000-0000-0000-000000000000}"/>
            </ac:grpSpMkLst>
          </pc:grpChg>
          <pc:grpChg chg="mod">
            <ac:chgData name="Trevor Hibbs" userId="d09e23ed-d367-4fe5-ba64-bda023d1e1e3" providerId="ADAL" clId="{B9F8AA4F-5601-4DB0-A347-4A5104A64390}" dt="2021-02-04T15:37:26.604" v="0"/>
            <ac:grpSpMkLst>
              <pc:docMk/>
              <pc:sldMasterMk cId="0" sldId="2147483660"/>
              <pc:sldLayoutMk cId="0" sldId="2147483661"/>
              <ac:grpSpMk id="71" creationId="{00000000-0000-0000-0000-000000000000}"/>
            </ac:grpSpMkLst>
          </pc:grpChg>
          <pc:grpChg chg="mod">
            <ac:chgData name="Trevor Hibbs" userId="d09e23ed-d367-4fe5-ba64-bda023d1e1e3" providerId="ADAL" clId="{B9F8AA4F-5601-4DB0-A347-4A5104A64390}" dt="2021-02-04T15:37:26.604" v="0"/>
            <ac:grpSpMkLst>
              <pc:docMk/>
              <pc:sldMasterMk cId="0" sldId="2147483660"/>
              <pc:sldLayoutMk cId="0" sldId="2147483661"/>
              <ac:grpSpMk id="73" creationId="{00000000-0000-0000-0000-000000000000}"/>
            </ac:grpSpMkLst>
          </pc:grpChg>
        </pc:sldLayoutChg>
        <pc:sldLayoutChg chg="modSp">
          <pc:chgData name="Trevor Hibbs" userId="d09e23ed-d367-4fe5-ba64-bda023d1e1e3" providerId="ADAL" clId="{B9F8AA4F-5601-4DB0-A347-4A5104A64390}" dt="2021-02-04T15:37:26.604" v="0"/>
          <pc:sldLayoutMkLst>
            <pc:docMk/>
            <pc:sldMasterMk cId="0" sldId="2147483660"/>
            <pc:sldLayoutMk cId="0" sldId="2147483663"/>
          </pc:sldLayoutMkLst>
          <pc:spChg chg="mod">
            <ac:chgData name="Trevor Hibbs" userId="d09e23ed-d367-4fe5-ba64-bda023d1e1e3" providerId="ADAL" clId="{B9F8AA4F-5601-4DB0-A347-4A5104A64390}" dt="2021-02-04T15:37:26.604" v="0"/>
            <ac:spMkLst>
              <pc:docMk/>
              <pc:sldMasterMk cId="0" sldId="2147483660"/>
              <pc:sldLayoutMk cId="0" sldId="2147483663"/>
              <ac:spMk id="2" creationId="{00000000-0000-0000-0000-000000000000}"/>
            </ac:spMkLst>
          </pc:spChg>
          <pc:spChg chg="mod">
            <ac:chgData name="Trevor Hibbs" userId="d09e23ed-d367-4fe5-ba64-bda023d1e1e3" providerId="ADAL" clId="{B9F8AA4F-5601-4DB0-A347-4A5104A64390}" dt="2021-02-04T15:37:26.604" v="0"/>
            <ac:spMkLst>
              <pc:docMk/>
              <pc:sldMasterMk cId="0" sldId="2147483660"/>
              <pc:sldLayoutMk cId="0" sldId="2147483663"/>
              <ac:spMk id="3" creationId="{00000000-0000-0000-0000-000000000000}"/>
            </ac:spMkLst>
          </pc:spChg>
        </pc:sldLayoutChg>
        <pc:sldLayoutChg chg="modSp">
          <pc:chgData name="Trevor Hibbs" userId="d09e23ed-d367-4fe5-ba64-bda023d1e1e3" providerId="ADAL" clId="{B9F8AA4F-5601-4DB0-A347-4A5104A64390}" dt="2021-02-04T15:37:26.604" v="0"/>
          <pc:sldLayoutMkLst>
            <pc:docMk/>
            <pc:sldMasterMk cId="0" sldId="2147483660"/>
            <pc:sldLayoutMk cId="0" sldId="2147483664"/>
          </pc:sldLayoutMkLst>
          <pc:spChg chg="mod">
            <ac:chgData name="Trevor Hibbs" userId="d09e23ed-d367-4fe5-ba64-bda023d1e1e3" providerId="ADAL" clId="{B9F8AA4F-5601-4DB0-A347-4A5104A64390}" dt="2021-02-04T15:37:26.604" v="0"/>
            <ac:spMkLst>
              <pc:docMk/>
              <pc:sldMasterMk cId="0" sldId="2147483660"/>
              <pc:sldLayoutMk cId="0" sldId="2147483664"/>
              <ac:spMk id="9" creationId="{00000000-0000-0000-0000-000000000000}"/>
            </ac:spMkLst>
          </pc:spChg>
          <pc:spChg chg="mod">
            <ac:chgData name="Trevor Hibbs" userId="d09e23ed-d367-4fe5-ba64-bda023d1e1e3" providerId="ADAL" clId="{B9F8AA4F-5601-4DB0-A347-4A5104A64390}" dt="2021-02-04T15:37:26.604" v="0"/>
            <ac:spMkLst>
              <pc:docMk/>
              <pc:sldMasterMk cId="0" sldId="2147483660"/>
              <pc:sldLayoutMk cId="0" sldId="2147483664"/>
              <ac:spMk id="11" creationId="{00000000-0000-0000-0000-000000000000}"/>
            </ac:spMkLst>
          </pc:spChg>
        </pc:sldLayoutChg>
        <pc:sldLayoutChg chg="modSp">
          <pc:chgData name="Trevor Hibbs" userId="d09e23ed-d367-4fe5-ba64-bda023d1e1e3" providerId="ADAL" clId="{B9F8AA4F-5601-4DB0-A347-4A5104A64390}" dt="2021-02-04T15:37:26.604" v="0"/>
          <pc:sldLayoutMkLst>
            <pc:docMk/>
            <pc:sldMasterMk cId="0" sldId="2147483660"/>
            <pc:sldLayoutMk cId="0" sldId="2147483665"/>
          </pc:sldLayoutMkLst>
          <pc:spChg chg="mod">
            <ac:chgData name="Trevor Hibbs" userId="d09e23ed-d367-4fe5-ba64-bda023d1e1e3" providerId="ADAL" clId="{B9F8AA4F-5601-4DB0-A347-4A5104A64390}" dt="2021-02-04T15:37:26.604" v="0"/>
            <ac:spMkLst>
              <pc:docMk/>
              <pc:sldMasterMk cId="0" sldId="2147483660"/>
              <pc:sldLayoutMk cId="0" sldId="2147483665"/>
              <ac:spMk id="3" creationId="{00000000-0000-0000-0000-000000000000}"/>
            </ac:spMkLst>
          </pc:spChg>
          <pc:spChg chg="mod">
            <ac:chgData name="Trevor Hibbs" userId="d09e23ed-d367-4fe5-ba64-bda023d1e1e3" providerId="ADAL" clId="{B9F8AA4F-5601-4DB0-A347-4A5104A64390}" dt="2021-02-04T15:37:26.604" v="0"/>
            <ac:spMkLst>
              <pc:docMk/>
              <pc:sldMasterMk cId="0" sldId="2147483660"/>
              <pc:sldLayoutMk cId="0" sldId="2147483665"/>
              <ac:spMk id="4" creationId="{00000000-0000-0000-0000-000000000000}"/>
            </ac:spMkLst>
          </pc:spChg>
          <pc:spChg chg="mod">
            <ac:chgData name="Trevor Hibbs" userId="d09e23ed-d367-4fe5-ba64-bda023d1e1e3" providerId="ADAL" clId="{B9F8AA4F-5601-4DB0-A347-4A5104A64390}" dt="2021-02-04T15:37:26.604" v="0"/>
            <ac:spMkLst>
              <pc:docMk/>
              <pc:sldMasterMk cId="0" sldId="2147483660"/>
              <pc:sldLayoutMk cId="0" sldId="2147483665"/>
              <ac:spMk id="5" creationId="{00000000-0000-0000-0000-000000000000}"/>
            </ac:spMkLst>
          </pc:spChg>
          <pc:spChg chg="mod">
            <ac:chgData name="Trevor Hibbs" userId="d09e23ed-d367-4fe5-ba64-bda023d1e1e3" providerId="ADAL" clId="{B9F8AA4F-5601-4DB0-A347-4A5104A64390}" dt="2021-02-04T15:37:26.604" v="0"/>
            <ac:spMkLst>
              <pc:docMk/>
              <pc:sldMasterMk cId="0" sldId="2147483660"/>
              <pc:sldLayoutMk cId="0" sldId="2147483665"/>
              <ac:spMk id="6" creationId="{00000000-0000-0000-0000-000000000000}"/>
            </ac:spMkLst>
          </pc:spChg>
        </pc:sldLayoutChg>
        <pc:sldLayoutChg chg="modSp">
          <pc:chgData name="Trevor Hibbs" userId="d09e23ed-d367-4fe5-ba64-bda023d1e1e3" providerId="ADAL" clId="{B9F8AA4F-5601-4DB0-A347-4A5104A64390}" dt="2021-02-04T15:37:26.604" v="0"/>
          <pc:sldLayoutMkLst>
            <pc:docMk/>
            <pc:sldMasterMk cId="0" sldId="2147483660"/>
            <pc:sldLayoutMk cId="0" sldId="2147483668"/>
          </pc:sldLayoutMkLst>
          <pc:spChg chg="mod">
            <ac:chgData name="Trevor Hibbs" userId="d09e23ed-d367-4fe5-ba64-bda023d1e1e3" providerId="ADAL" clId="{B9F8AA4F-5601-4DB0-A347-4A5104A64390}" dt="2021-02-04T15:37:26.604" v="0"/>
            <ac:spMkLst>
              <pc:docMk/>
              <pc:sldMasterMk cId="0" sldId="2147483660"/>
              <pc:sldLayoutMk cId="0" sldId="2147483668"/>
              <ac:spMk id="2" creationId="{00000000-0000-0000-0000-000000000000}"/>
            </ac:spMkLst>
          </pc:spChg>
          <pc:spChg chg="mod">
            <ac:chgData name="Trevor Hibbs" userId="d09e23ed-d367-4fe5-ba64-bda023d1e1e3" providerId="ADAL" clId="{B9F8AA4F-5601-4DB0-A347-4A5104A64390}" dt="2021-02-04T15:37:26.604" v="0"/>
            <ac:spMkLst>
              <pc:docMk/>
              <pc:sldMasterMk cId="0" sldId="2147483660"/>
              <pc:sldLayoutMk cId="0" sldId="2147483668"/>
              <ac:spMk id="3" creationId="{00000000-0000-0000-0000-000000000000}"/>
            </ac:spMkLst>
          </pc:spChg>
          <pc:spChg chg="mod">
            <ac:chgData name="Trevor Hibbs" userId="d09e23ed-d367-4fe5-ba64-bda023d1e1e3" providerId="ADAL" clId="{B9F8AA4F-5601-4DB0-A347-4A5104A64390}" dt="2021-02-04T15:37:26.604" v="0"/>
            <ac:spMkLst>
              <pc:docMk/>
              <pc:sldMasterMk cId="0" sldId="2147483660"/>
              <pc:sldLayoutMk cId="0" sldId="2147483668"/>
              <ac:spMk id="4" creationId="{00000000-0000-0000-0000-000000000000}"/>
            </ac:spMkLst>
          </pc:spChg>
          <pc:spChg chg="mod">
            <ac:chgData name="Trevor Hibbs" userId="d09e23ed-d367-4fe5-ba64-bda023d1e1e3" providerId="ADAL" clId="{B9F8AA4F-5601-4DB0-A347-4A5104A64390}" dt="2021-02-04T15:37:26.604" v="0"/>
            <ac:spMkLst>
              <pc:docMk/>
              <pc:sldMasterMk cId="0" sldId="2147483660"/>
              <pc:sldLayoutMk cId="0" sldId="2147483668"/>
              <ac:spMk id="6" creationId="{00000000-0000-0000-0000-000000000000}"/>
            </ac:spMkLst>
          </pc:spChg>
          <pc:spChg chg="mod">
            <ac:chgData name="Trevor Hibbs" userId="d09e23ed-d367-4fe5-ba64-bda023d1e1e3" providerId="ADAL" clId="{B9F8AA4F-5601-4DB0-A347-4A5104A64390}" dt="2021-02-04T15:37:26.604" v="0"/>
            <ac:spMkLst>
              <pc:docMk/>
              <pc:sldMasterMk cId="0" sldId="2147483660"/>
              <pc:sldLayoutMk cId="0" sldId="2147483668"/>
              <ac:spMk id="46" creationId="{00000000-0000-0000-0000-000000000000}"/>
            </ac:spMkLst>
          </pc:spChg>
          <pc:spChg chg="mod">
            <ac:chgData name="Trevor Hibbs" userId="d09e23ed-d367-4fe5-ba64-bda023d1e1e3" providerId="ADAL" clId="{B9F8AA4F-5601-4DB0-A347-4A5104A64390}" dt="2021-02-04T15:37:26.604" v="0"/>
            <ac:spMkLst>
              <pc:docMk/>
              <pc:sldMasterMk cId="0" sldId="2147483660"/>
              <pc:sldLayoutMk cId="0" sldId="2147483668"/>
              <ac:spMk id="47" creationId="{00000000-0000-0000-0000-000000000000}"/>
            </ac:spMkLst>
          </pc:spChg>
          <pc:spChg chg="mod">
            <ac:chgData name="Trevor Hibbs" userId="d09e23ed-d367-4fe5-ba64-bda023d1e1e3" providerId="ADAL" clId="{B9F8AA4F-5601-4DB0-A347-4A5104A64390}" dt="2021-02-04T15:37:26.604" v="0"/>
            <ac:spMkLst>
              <pc:docMk/>
              <pc:sldMasterMk cId="0" sldId="2147483660"/>
              <pc:sldLayoutMk cId="0" sldId="2147483668"/>
              <ac:spMk id="48" creationId="{00000000-0000-0000-0000-000000000000}"/>
            </ac:spMkLst>
          </pc:spChg>
          <pc:spChg chg="mod">
            <ac:chgData name="Trevor Hibbs" userId="d09e23ed-d367-4fe5-ba64-bda023d1e1e3" providerId="ADAL" clId="{B9F8AA4F-5601-4DB0-A347-4A5104A64390}" dt="2021-02-04T15:37:26.604" v="0"/>
            <ac:spMkLst>
              <pc:docMk/>
              <pc:sldMasterMk cId="0" sldId="2147483660"/>
              <pc:sldLayoutMk cId="0" sldId="2147483668"/>
              <ac:spMk id="49" creationId="{00000000-0000-0000-0000-000000000000}"/>
            </ac:spMkLst>
          </pc:spChg>
          <pc:spChg chg="mod">
            <ac:chgData name="Trevor Hibbs" userId="d09e23ed-d367-4fe5-ba64-bda023d1e1e3" providerId="ADAL" clId="{B9F8AA4F-5601-4DB0-A347-4A5104A64390}" dt="2021-02-04T15:37:26.604" v="0"/>
            <ac:spMkLst>
              <pc:docMk/>
              <pc:sldMasterMk cId="0" sldId="2147483660"/>
              <pc:sldLayoutMk cId="0" sldId="2147483668"/>
              <ac:spMk id="50" creationId="{00000000-0000-0000-0000-000000000000}"/>
            </ac:spMkLst>
          </pc:spChg>
          <pc:spChg chg="mod">
            <ac:chgData name="Trevor Hibbs" userId="d09e23ed-d367-4fe5-ba64-bda023d1e1e3" providerId="ADAL" clId="{B9F8AA4F-5601-4DB0-A347-4A5104A64390}" dt="2021-02-04T15:37:26.604" v="0"/>
            <ac:spMkLst>
              <pc:docMk/>
              <pc:sldMasterMk cId="0" sldId="2147483660"/>
              <pc:sldLayoutMk cId="0" sldId="2147483668"/>
              <ac:spMk id="51" creationId="{00000000-0000-0000-0000-000000000000}"/>
            </ac:spMkLst>
          </pc:spChg>
          <pc:spChg chg="mod">
            <ac:chgData name="Trevor Hibbs" userId="d09e23ed-d367-4fe5-ba64-bda023d1e1e3" providerId="ADAL" clId="{B9F8AA4F-5601-4DB0-A347-4A5104A64390}" dt="2021-02-04T15:37:26.604" v="0"/>
            <ac:spMkLst>
              <pc:docMk/>
              <pc:sldMasterMk cId="0" sldId="2147483660"/>
              <pc:sldLayoutMk cId="0" sldId="2147483668"/>
              <ac:spMk id="52" creationId="{00000000-0000-0000-0000-000000000000}"/>
            </ac:spMkLst>
          </pc:spChg>
          <pc:spChg chg="mod">
            <ac:chgData name="Trevor Hibbs" userId="d09e23ed-d367-4fe5-ba64-bda023d1e1e3" providerId="ADAL" clId="{B9F8AA4F-5601-4DB0-A347-4A5104A64390}" dt="2021-02-04T15:37:26.604" v="0"/>
            <ac:spMkLst>
              <pc:docMk/>
              <pc:sldMasterMk cId="0" sldId="2147483660"/>
              <pc:sldLayoutMk cId="0" sldId="2147483668"/>
              <ac:spMk id="53" creationId="{00000000-0000-0000-0000-000000000000}"/>
            </ac:spMkLst>
          </pc:spChg>
          <pc:spChg chg="mod">
            <ac:chgData name="Trevor Hibbs" userId="d09e23ed-d367-4fe5-ba64-bda023d1e1e3" providerId="ADAL" clId="{B9F8AA4F-5601-4DB0-A347-4A5104A64390}" dt="2021-02-04T15:37:26.604" v="0"/>
            <ac:spMkLst>
              <pc:docMk/>
              <pc:sldMasterMk cId="0" sldId="2147483660"/>
              <pc:sldLayoutMk cId="0" sldId="2147483668"/>
              <ac:spMk id="54" creationId="{00000000-0000-0000-0000-000000000000}"/>
            </ac:spMkLst>
          </pc:spChg>
          <pc:spChg chg="mod">
            <ac:chgData name="Trevor Hibbs" userId="d09e23ed-d367-4fe5-ba64-bda023d1e1e3" providerId="ADAL" clId="{B9F8AA4F-5601-4DB0-A347-4A5104A64390}" dt="2021-02-04T15:37:26.604" v="0"/>
            <ac:spMkLst>
              <pc:docMk/>
              <pc:sldMasterMk cId="0" sldId="2147483660"/>
              <pc:sldLayoutMk cId="0" sldId="2147483668"/>
              <ac:spMk id="55" creationId="{00000000-0000-0000-0000-000000000000}"/>
            </ac:spMkLst>
          </pc:spChg>
          <pc:spChg chg="mod">
            <ac:chgData name="Trevor Hibbs" userId="d09e23ed-d367-4fe5-ba64-bda023d1e1e3" providerId="ADAL" clId="{B9F8AA4F-5601-4DB0-A347-4A5104A64390}" dt="2021-02-04T15:37:26.604" v="0"/>
            <ac:spMkLst>
              <pc:docMk/>
              <pc:sldMasterMk cId="0" sldId="2147483660"/>
              <pc:sldLayoutMk cId="0" sldId="2147483668"/>
              <ac:spMk id="56" creationId="{00000000-0000-0000-0000-000000000000}"/>
            </ac:spMkLst>
          </pc:spChg>
          <pc:spChg chg="mod">
            <ac:chgData name="Trevor Hibbs" userId="d09e23ed-d367-4fe5-ba64-bda023d1e1e3" providerId="ADAL" clId="{B9F8AA4F-5601-4DB0-A347-4A5104A64390}" dt="2021-02-04T15:37:26.604" v="0"/>
            <ac:spMkLst>
              <pc:docMk/>
              <pc:sldMasterMk cId="0" sldId="2147483660"/>
              <pc:sldLayoutMk cId="0" sldId="2147483668"/>
              <ac:spMk id="57" creationId="{00000000-0000-0000-0000-000000000000}"/>
            </ac:spMkLst>
          </pc:spChg>
          <pc:spChg chg="mod">
            <ac:chgData name="Trevor Hibbs" userId="d09e23ed-d367-4fe5-ba64-bda023d1e1e3" providerId="ADAL" clId="{B9F8AA4F-5601-4DB0-A347-4A5104A64390}" dt="2021-02-04T15:37:26.604" v="0"/>
            <ac:spMkLst>
              <pc:docMk/>
              <pc:sldMasterMk cId="0" sldId="2147483660"/>
              <pc:sldLayoutMk cId="0" sldId="2147483668"/>
              <ac:spMk id="58" creationId="{00000000-0000-0000-0000-000000000000}"/>
            </ac:spMkLst>
          </pc:spChg>
          <pc:spChg chg="mod">
            <ac:chgData name="Trevor Hibbs" userId="d09e23ed-d367-4fe5-ba64-bda023d1e1e3" providerId="ADAL" clId="{B9F8AA4F-5601-4DB0-A347-4A5104A64390}" dt="2021-02-04T15:37:26.604" v="0"/>
            <ac:spMkLst>
              <pc:docMk/>
              <pc:sldMasterMk cId="0" sldId="2147483660"/>
              <pc:sldLayoutMk cId="0" sldId="2147483668"/>
              <ac:spMk id="59" creationId="{00000000-0000-0000-0000-000000000000}"/>
            </ac:spMkLst>
          </pc:spChg>
          <pc:spChg chg="mod">
            <ac:chgData name="Trevor Hibbs" userId="d09e23ed-d367-4fe5-ba64-bda023d1e1e3" providerId="ADAL" clId="{B9F8AA4F-5601-4DB0-A347-4A5104A64390}" dt="2021-02-04T15:37:26.604" v="0"/>
            <ac:spMkLst>
              <pc:docMk/>
              <pc:sldMasterMk cId="0" sldId="2147483660"/>
              <pc:sldLayoutMk cId="0" sldId="2147483668"/>
              <ac:spMk id="60" creationId="{00000000-0000-0000-0000-000000000000}"/>
            </ac:spMkLst>
          </pc:spChg>
          <pc:spChg chg="mod">
            <ac:chgData name="Trevor Hibbs" userId="d09e23ed-d367-4fe5-ba64-bda023d1e1e3" providerId="ADAL" clId="{B9F8AA4F-5601-4DB0-A347-4A5104A64390}" dt="2021-02-04T15:37:26.604" v="0"/>
            <ac:spMkLst>
              <pc:docMk/>
              <pc:sldMasterMk cId="0" sldId="2147483660"/>
              <pc:sldLayoutMk cId="0" sldId="2147483668"/>
              <ac:spMk id="61" creationId="{00000000-0000-0000-0000-000000000000}"/>
            </ac:spMkLst>
          </pc:spChg>
          <pc:spChg chg="mod">
            <ac:chgData name="Trevor Hibbs" userId="d09e23ed-d367-4fe5-ba64-bda023d1e1e3" providerId="ADAL" clId="{B9F8AA4F-5601-4DB0-A347-4A5104A64390}" dt="2021-02-04T15:37:26.604" v="0"/>
            <ac:spMkLst>
              <pc:docMk/>
              <pc:sldMasterMk cId="0" sldId="2147483660"/>
              <pc:sldLayoutMk cId="0" sldId="2147483668"/>
              <ac:spMk id="62" creationId="{00000000-0000-0000-0000-000000000000}"/>
            </ac:spMkLst>
          </pc:spChg>
          <pc:spChg chg="mod">
            <ac:chgData name="Trevor Hibbs" userId="d09e23ed-d367-4fe5-ba64-bda023d1e1e3" providerId="ADAL" clId="{B9F8AA4F-5601-4DB0-A347-4A5104A64390}" dt="2021-02-04T15:37:26.604" v="0"/>
            <ac:spMkLst>
              <pc:docMk/>
              <pc:sldMasterMk cId="0" sldId="2147483660"/>
              <pc:sldLayoutMk cId="0" sldId="2147483668"/>
              <ac:spMk id="63" creationId="{00000000-0000-0000-0000-000000000000}"/>
            </ac:spMkLst>
          </pc:spChg>
          <pc:spChg chg="mod">
            <ac:chgData name="Trevor Hibbs" userId="d09e23ed-d367-4fe5-ba64-bda023d1e1e3" providerId="ADAL" clId="{B9F8AA4F-5601-4DB0-A347-4A5104A64390}" dt="2021-02-04T15:37:26.604" v="0"/>
            <ac:spMkLst>
              <pc:docMk/>
              <pc:sldMasterMk cId="0" sldId="2147483660"/>
              <pc:sldLayoutMk cId="0" sldId="2147483668"/>
              <ac:spMk id="64" creationId="{00000000-0000-0000-0000-000000000000}"/>
            </ac:spMkLst>
          </pc:spChg>
          <pc:spChg chg="mod">
            <ac:chgData name="Trevor Hibbs" userId="d09e23ed-d367-4fe5-ba64-bda023d1e1e3" providerId="ADAL" clId="{B9F8AA4F-5601-4DB0-A347-4A5104A64390}" dt="2021-02-04T15:37:26.604" v="0"/>
            <ac:spMkLst>
              <pc:docMk/>
              <pc:sldMasterMk cId="0" sldId="2147483660"/>
              <pc:sldLayoutMk cId="0" sldId="2147483668"/>
              <ac:spMk id="65" creationId="{00000000-0000-0000-0000-000000000000}"/>
            </ac:spMkLst>
          </pc:spChg>
          <pc:spChg chg="mod">
            <ac:chgData name="Trevor Hibbs" userId="d09e23ed-d367-4fe5-ba64-bda023d1e1e3" providerId="ADAL" clId="{B9F8AA4F-5601-4DB0-A347-4A5104A64390}" dt="2021-02-04T15:37:26.604" v="0"/>
            <ac:spMkLst>
              <pc:docMk/>
              <pc:sldMasterMk cId="0" sldId="2147483660"/>
              <pc:sldLayoutMk cId="0" sldId="2147483668"/>
              <ac:spMk id="66" creationId="{00000000-0000-0000-0000-000000000000}"/>
            </ac:spMkLst>
          </pc:spChg>
          <pc:spChg chg="mod">
            <ac:chgData name="Trevor Hibbs" userId="d09e23ed-d367-4fe5-ba64-bda023d1e1e3" providerId="ADAL" clId="{B9F8AA4F-5601-4DB0-A347-4A5104A64390}" dt="2021-02-04T15:37:26.604" v="0"/>
            <ac:spMkLst>
              <pc:docMk/>
              <pc:sldMasterMk cId="0" sldId="2147483660"/>
              <pc:sldLayoutMk cId="0" sldId="2147483668"/>
              <ac:spMk id="67" creationId="{00000000-0000-0000-0000-000000000000}"/>
            </ac:spMkLst>
          </pc:spChg>
          <pc:spChg chg="mod">
            <ac:chgData name="Trevor Hibbs" userId="d09e23ed-d367-4fe5-ba64-bda023d1e1e3" providerId="ADAL" clId="{B9F8AA4F-5601-4DB0-A347-4A5104A64390}" dt="2021-02-04T15:37:26.604" v="0"/>
            <ac:spMkLst>
              <pc:docMk/>
              <pc:sldMasterMk cId="0" sldId="2147483660"/>
              <pc:sldLayoutMk cId="0" sldId="2147483668"/>
              <ac:spMk id="68" creationId="{00000000-0000-0000-0000-000000000000}"/>
            </ac:spMkLst>
          </pc:spChg>
          <pc:spChg chg="mod">
            <ac:chgData name="Trevor Hibbs" userId="d09e23ed-d367-4fe5-ba64-bda023d1e1e3" providerId="ADAL" clId="{B9F8AA4F-5601-4DB0-A347-4A5104A64390}" dt="2021-02-04T15:37:26.604" v="0"/>
            <ac:spMkLst>
              <pc:docMk/>
              <pc:sldMasterMk cId="0" sldId="2147483660"/>
              <pc:sldLayoutMk cId="0" sldId="2147483668"/>
              <ac:spMk id="69" creationId="{00000000-0000-0000-0000-000000000000}"/>
            </ac:spMkLst>
          </pc:spChg>
          <pc:spChg chg="mod">
            <ac:chgData name="Trevor Hibbs" userId="d09e23ed-d367-4fe5-ba64-bda023d1e1e3" providerId="ADAL" clId="{B9F8AA4F-5601-4DB0-A347-4A5104A64390}" dt="2021-02-04T15:37:26.604" v="0"/>
            <ac:spMkLst>
              <pc:docMk/>
              <pc:sldMasterMk cId="0" sldId="2147483660"/>
              <pc:sldLayoutMk cId="0" sldId="2147483668"/>
              <ac:spMk id="70" creationId="{00000000-0000-0000-0000-000000000000}"/>
            </ac:spMkLst>
          </pc:spChg>
          <pc:spChg chg="mod">
            <ac:chgData name="Trevor Hibbs" userId="d09e23ed-d367-4fe5-ba64-bda023d1e1e3" providerId="ADAL" clId="{B9F8AA4F-5601-4DB0-A347-4A5104A64390}" dt="2021-02-04T15:37:26.604" v="0"/>
            <ac:spMkLst>
              <pc:docMk/>
              <pc:sldMasterMk cId="0" sldId="2147483660"/>
              <pc:sldLayoutMk cId="0" sldId="2147483668"/>
              <ac:spMk id="71" creationId="{00000000-0000-0000-0000-000000000000}"/>
            </ac:spMkLst>
          </pc:spChg>
          <pc:spChg chg="mod">
            <ac:chgData name="Trevor Hibbs" userId="d09e23ed-d367-4fe5-ba64-bda023d1e1e3" providerId="ADAL" clId="{B9F8AA4F-5601-4DB0-A347-4A5104A64390}" dt="2021-02-04T15:37:26.604" v="0"/>
            <ac:spMkLst>
              <pc:docMk/>
              <pc:sldMasterMk cId="0" sldId="2147483660"/>
              <pc:sldLayoutMk cId="0" sldId="2147483668"/>
              <ac:spMk id="75" creationId="{00000000-0000-0000-0000-000000000000}"/>
            </ac:spMkLst>
          </pc:spChg>
          <pc:spChg chg="mod">
            <ac:chgData name="Trevor Hibbs" userId="d09e23ed-d367-4fe5-ba64-bda023d1e1e3" providerId="ADAL" clId="{B9F8AA4F-5601-4DB0-A347-4A5104A64390}" dt="2021-02-04T15:37:26.604" v="0"/>
            <ac:spMkLst>
              <pc:docMk/>
              <pc:sldMasterMk cId="0" sldId="2147483660"/>
              <pc:sldLayoutMk cId="0" sldId="2147483668"/>
              <ac:spMk id="76" creationId="{00000000-0000-0000-0000-000000000000}"/>
            </ac:spMkLst>
          </pc:spChg>
          <pc:spChg chg="mod">
            <ac:chgData name="Trevor Hibbs" userId="d09e23ed-d367-4fe5-ba64-bda023d1e1e3" providerId="ADAL" clId="{B9F8AA4F-5601-4DB0-A347-4A5104A64390}" dt="2021-02-04T15:37:26.604" v="0"/>
            <ac:spMkLst>
              <pc:docMk/>
              <pc:sldMasterMk cId="0" sldId="2147483660"/>
              <pc:sldLayoutMk cId="0" sldId="2147483668"/>
              <ac:spMk id="77" creationId="{00000000-0000-0000-0000-000000000000}"/>
            </ac:spMkLst>
          </pc:spChg>
          <pc:spChg chg="mod">
            <ac:chgData name="Trevor Hibbs" userId="d09e23ed-d367-4fe5-ba64-bda023d1e1e3" providerId="ADAL" clId="{B9F8AA4F-5601-4DB0-A347-4A5104A64390}" dt="2021-02-04T15:37:26.604" v="0"/>
            <ac:spMkLst>
              <pc:docMk/>
              <pc:sldMasterMk cId="0" sldId="2147483660"/>
              <pc:sldLayoutMk cId="0" sldId="2147483668"/>
              <ac:spMk id="78" creationId="{00000000-0000-0000-0000-000000000000}"/>
            </ac:spMkLst>
          </pc:spChg>
          <pc:spChg chg="mod">
            <ac:chgData name="Trevor Hibbs" userId="d09e23ed-d367-4fe5-ba64-bda023d1e1e3" providerId="ADAL" clId="{B9F8AA4F-5601-4DB0-A347-4A5104A64390}" dt="2021-02-04T15:37:26.604" v="0"/>
            <ac:spMkLst>
              <pc:docMk/>
              <pc:sldMasterMk cId="0" sldId="2147483660"/>
              <pc:sldLayoutMk cId="0" sldId="2147483668"/>
              <ac:spMk id="79" creationId="{00000000-0000-0000-0000-000000000000}"/>
            </ac:spMkLst>
          </pc:spChg>
          <pc:spChg chg="mod">
            <ac:chgData name="Trevor Hibbs" userId="d09e23ed-d367-4fe5-ba64-bda023d1e1e3" providerId="ADAL" clId="{B9F8AA4F-5601-4DB0-A347-4A5104A64390}" dt="2021-02-04T15:37:26.604" v="0"/>
            <ac:spMkLst>
              <pc:docMk/>
              <pc:sldMasterMk cId="0" sldId="2147483660"/>
              <pc:sldLayoutMk cId="0" sldId="2147483668"/>
              <ac:spMk id="80" creationId="{00000000-0000-0000-0000-000000000000}"/>
            </ac:spMkLst>
          </pc:spChg>
          <pc:spChg chg="mod">
            <ac:chgData name="Trevor Hibbs" userId="d09e23ed-d367-4fe5-ba64-bda023d1e1e3" providerId="ADAL" clId="{B9F8AA4F-5601-4DB0-A347-4A5104A64390}" dt="2021-02-04T15:37:26.604" v="0"/>
            <ac:spMkLst>
              <pc:docMk/>
              <pc:sldMasterMk cId="0" sldId="2147483660"/>
              <pc:sldLayoutMk cId="0" sldId="2147483668"/>
              <ac:spMk id="81" creationId="{00000000-0000-0000-0000-000000000000}"/>
            </ac:spMkLst>
          </pc:spChg>
          <pc:spChg chg="mod">
            <ac:chgData name="Trevor Hibbs" userId="d09e23ed-d367-4fe5-ba64-bda023d1e1e3" providerId="ADAL" clId="{B9F8AA4F-5601-4DB0-A347-4A5104A64390}" dt="2021-02-04T15:37:26.604" v="0"/>
            <ac:spMkLst>
              <pc:docMk/>
              <pc:sldMasterMk cId="0" sldId="2147483660"/>
              <pc:sldLayoutMk cId="0" sldId="2147483668"/>
              <ac:spMk id="82" creationId="{00000000-0000-0000-0000-000000000000}"/>
            </ac:spMkLst>
          </pc:spChg>
          <pc:spChg chg="mod">
            <ac:chgData name="Trevor Hibbs" userId="d09e23ed-d367-4fe5-ba64-bda023d1e1e3" providerId="ADAL" clId="{B9F8AA4F-5601-4DB0-A347-4A5104A64390}" dt="2021-02-04T15:37:26.604" v="0"/>
            <ac:spMkLst>
              <pc:docMk/>
              <pc:sldMasterMk cId="0" sldId="2147483660"/>
              <pc:sldLayoutMk cId="0" sldId="2147483668"/>
              <ac:spMk id="83" creationId="{00000000-0000-0000-0000-000000000000}"/>
            </ac:spMkLst>
          </pc:spChg>
          <pc:spChg chg="mod">
            <ac:chgData name="Trevor Hibbs" userId="d09e23ed-d367-4fe5-ba64-bda023d1e1e3" providerId="ADAL" clId="{B9F8AA4F-5601-4DB0-A347-4A5104A64390}" dt="2021-02-04T15:37:26.604" v="0"/>
            <ac:spMkLst>
              <pc:docMk/>
              <pc:sldMasterMk cId="0" sldId="2147483660"/>
              <pc:sldLayoutMk cId="0" sldId="2147483668"/>
              <ac:spMk id="84" creationId="{00000000-0000-0000-0000-000000000000}"/>
            </ac:spMkLst>
          </pc:spChg>
          <pc:spChg chg="mod">
            <ac:chgData name="Trevor Hibbs" userId="d09e23ed-d367-4fe5-ba64-bda023d1e1e3" providerId="ADAL" clId="{B9F8AA4F-5601-4DB0-A347-4A5104A64390}" dt="2021-02-04T15:37:26.604" v="0"/>
            <ac:spMkLst>
              <pc:docMk/>
              <pc:sldMasterMk cId="0" sldId="2147483660"/>
              <pc:sldLayoutMk cId="0" sldId="2147483668"/>
              <ac:spMk id="85" creationId="{00000000-0000-0000-0000-000000000000}"/>
            </ac:spMkLst>
          </pc:spChg>
          <pc:spChg chg="mod">
            <ac:chgData name="Trevor Hibbs" userId="d09e23ed-d367-4fe5-ba64-bda023d1e1e3" providerId="ADAL" clId="{B9F8AA4F-5601-4DB0-A347-4A5104A64390}" dt="2021-02-04T15:37:26.604" v="0"/>
            <ac:spMkLst>
              <pc:docMk/>
              <pc:sldMasterMk cId="0" sldId="2147483660"/>
              <pc:sldLayoutMk cId="0" sldId="2147483668"/>
              <ac:spMk id="86" creationId="{00000000-0000-0000-0000-000000000000}"/>
            </ac:spMkLst>
          </pc:spChg>
          <pc:grpChg chg="mod">
            <ac:chgData name="Trevor Hibbs" userId="d09e23ed-d367-4fe5-ba64-bda023d1e1e3" providerId="ADAL" clId="{B9F8AA4F-5601-4DB0-A347-4A5104A64390}" dt="2021-02-04T15:37:26.604" v="0"/>
            <ac:grpSpMkLst>
              <pc:docMk/>
              <pc:sldMasterMk cId="0" sldId="2147483660"/>
              <pc:sldLayoutMk cId="0" sldId="2147483668"/>
              <ac:grpSpMk id="44" creationId="{00000000-0000-0000-0000-000000000000}"/>
            </ac:grpSpMkLst>
          </pc:grpChg>
          <pc:grpChg chg="mod">
            <ac:chgData name="Trevor Hibbs" userId="d09e23ed-d367-4fe5-ba64-bda023d1e1e3" providerId="ADAL" clId="{B9F8AA4F-5601-4DB0-A347-4A5104A64390}" dt="2021-02-04T15:37:26.604" v="0"/>
            <ac:grpSpMkLst>
              <pc:docMk/>
              <pc:sldMasterMk cId="0" sldId="2147483660"/>
              <pc:sldLayoutMk cId="0" sldId="2147483668"/>
              <ac:grpSpMk id="45" creationId="{00000000-0000-0000-0000-000000000000}"/>
            </ac:grpSpMkLst>
          </pc:grpChg>
          <pc:grpChg chg="mod">
            <ac:chgData name="Trevor Hibbs" userId="d09e23ed-d367-4fe5-ba64-bda023d1e1e3" providerId="ADAL" clId="{B9F8AA4F-5601-4DB0-A347-4A5104A64390}" dt="2021-02-04T15:37:26.604" v="0"/>
            <ac:grpSpMkLst>
              <pc:docMk/>
              <pc:sldMasterMk cId="0" sldId="2147483660"/>
              <pc:sldLayoutMk cId="0" sldId="2147483668"/>
              <ac:grpSpMk id="72" creationId="{00000000-0000-0000-0000-000000000000}"/>
            </ac:grpSpMkLst>
          </pc:grpChg>
          <pc:grpChg chg="mod">
            <ac:chgData name="Trevor Hibbs" userId="d09e23ed-d367-4fe5-ba64-bda023d1e1e3" providerId="ADAL" clId="{B9F8AA4F-5601-4DB0-A347-4A5104A64390}" dt="2021-02-04T15:37:26.604" v="0"/>
            <ac:grpSpMkLst>
              <pc:docMk/>
              <pc:sldMasterMk cId="0" sldId="2147483660"/>
              <pc:sldLayoutMk cId="0" sldId="2147483668"/>
              <ac:grpSpMk id="73" creationId="{00000000-0000-0000-0000-000000000000}"/>
            </ac:grpSpMkLst>
          </pc:grpChg>
          <pc:grpChg chg="mod">
            <ac:chgData name="Trevor Hibbs" userId="d09e23ed-d367-4fe5-ba64-bda023d1e1e3" providerId="ADAL" clId="{B9F8AA4F-5601-4DB0-A347-4A5104A64390}" dt="2021-02-04T15:37:26.604" v="0"/>
            <ac:grpSpMkLst>
              <pc:docMk/>
              <pc:sldMasterMk cId="0" sldId="2147483660"/>
              <pc:sldLayoutMk cId="0" sldId="2147483668"/>
              <ac:grpSpMk id="74" creationId="{00000000-0000-0000-0000-000000000000}"/>
            </ac:grpSpMkLst>
          </pc:grpChg>
        </pc:sldLayoutChg>
        <pc:sldLayoutChg chg="modSp">
          <pc:chgData name="Trevor Hibbs" userId="d09e23ed-d367-4fe5-ba64-bda023d1e1e3" providerId="ADAL" clId="{B9F8AA4F-5601-4DB0-A347-4A5104A64390}" dt="2021-02-04T15:37:26.604" v="0"/>
          <pc:sldLayoutMkLst>
            <pc:docMk/>
            <pc:sldMasterMk cId="0" sldId="2147483660"/>
            <pc:sldLayoutMk cId="0" sldId="2147483669"/>
          </pc:sldLayoutMkLst>
          <pc:spChg chg="mod">
            <ac:chgData name="Trevor Hibbs" userId="d09e23ed-d367-4fe5-ba64-bda023d1e1e3" providerId="ADAL" clId="{B9F8AA4F-5601-4DB0-A347-4A5104A64390}" dt="2021-02-04T15:37:26.604" v="0"/>
            <ac:spMkLst>
              <pc:docMk/>
              <pc:sldMasterMk cId="0" sldId="2147483660"/>
              <pc:sldLayoutMk cId="0" sldId="2147483669"/>
              <ac:spMk id="2" creationId="{00000000-0000-0000-0000-000000000000}"/>
            </ac:spMkLst>
          </pc:spChg>
          <pc:spChg chg="mod">
            <ac:chgData name="Trevor Hibbs" userId="d09e23ed-d367-4fe5-ba64-bda023d1e1e3" providerId="ADAL" clId="{B9F8AA4F-5601-4DB0-A347-4A5104A64390}" dt="2021-02-04T15:37:26.604" v="0"/>
            <ac:spMkLst>
              <pc:docMk/>
              <pc:sldMasterMk cId="0" sldId="2147483660"/>
              <pc:sldLayoutMk cId="0" sldId="2147483669"/>
              <ac:spMk id="3" creationId="{00000000-0000-0000-0000-000000000000}"/>
            </ac:spMkLst>
          </pc:spChg>
          <pc:spChg chg="mod">
            <ac:chgData name="Trevor Hibbs" userId="d09e23ed-d367-4fe5-ba64-bda023d1e1e3" providerId="ADAL" clId="{B9F8AA4F-5601-4DB0-A347-4A5104A64390}" dt="2021-02-04T15:37:26.604" v="0"/>
            <ac:spMkLst>
              <pc:docMk/>
              <pc:sldMasterMk cId="0" sldId="2147483660"/>
              <pc:sldLayoutMk cId="0" sldId="2147483669"/>
              <ac:spMk id="4" creationId="{00000000-0000-0000-0000-000000000000}"/>
            </ac:spMkLst>
          </pc:spChg>
          <pc:spChg chg="mod">
            <ac:chgData name="Trevor Hibbs" userId="d09e23ed-d367-4fe5-ba64-bda023d1e1e3" providerId="ADAL" clId="{B9F8AA4F-5601-4DB0-A347-4A5104A64390}" dt="2021-02-04T15:37:26.604" v="0"/>
            <ac:spMkLst>
              <pc:docMk/>
              <pc:sldMasterMk cId="0" sldId="2147483660"/>
              <pc:sldLayoutMk cId="0" sldId="2147483669"/>
              <ac:spMk id="6" creationId="{00000000-0000-0000-0000-000000000000}"/>
            </ac:spMkLst>
          </pc:spChg>
          <pc:spChg chg="mod">
            <ac:chgData name="Trevor Hibbs" userId="d09e23ed-d367-4fe5-ba64-bda023d1e1e3" providerId="ADAL" clId="{B9F8AA4F-5601-4DB0-A347-4A5104A64390}" dt="2021-02-04T15:37:26.604" v="0"/>
            <ac:spMkLst>
              <pc:docMk/>
              <pc:sldMasterMk cId="0" sldId="2147483660"/>
              <pc:sldLayoutMk cId="0" sldId="2147483669"/>
              <ac:spMk id="46" creationId="{00000000-0000-0000-0000-000000000000}"/>
            </ac:spMkLst>
          </pc:spChg>
          <pc:spChg chg="mod">
            <ac:chgData name="Trevor Hibbs" userId="d09e23ed-d367-4fe5-ba64-bda023d1e1e3" providerId="ADAL" clId="{B9F8AA4F-5601-4DB0-A347-4A5104A64390}" dt="2021-02-04T15:37:26.604" v="0"/>
            <ac:spMkLst>
              <pc:docMk/>
              <pc:sldMasterMk cId="0" sldId="2147483660"/>
              <pc:sldLayoutMk cId="0" sldId="2147483669"/>
              <ac:spMk id="47" creationId="{00000000-0000-0000-0000-000000000000}"/>
            </ac:spMkLst>
          </pc:spChg>
          <pc:spChg chg="mod">
            <ac:chgData name="Trevor Hibbs" userId="d09e23ed-d367-4fe5-ba64-bda023d1e1e3" providerId="ADAL" clId="{B9F8AA4F-5601-4DB0-A347-4A5104A64390}" dt="2021-02-04T15:37:26.604" v="0"/>
            <ac:spMkLst>
              <pc:docMk/>
              <pc:sldMasterMk cId="0" sldId="2147483660"/>
              <pc:sldLayoutMk cId="0" sldId="2147483669"/>
              <ac:spMk id="48" creationId="{00000000-0000-0000-0000-000000000000}"/>
            </ac:spMkLst>
          </pc:spChg>
          <pc:spChg chg="mod">
            <ac:chgData name="Trevor Hibbs" userId="d09e23ed-d367-4fe5-ba64-bda023d1e1e3" providerId="ADAL" clId="{B9F8AA4F-5601-4DB0-A347-4A5104A64390}" dt="2021-02-04T15:37:26.604" v="0"/>
            <ac:spMkLst>
              <pc:docMk/>
              <pc:sldMasterMk cId="0" sldId="2147483660"/>
              <pc:sldLayoutMk cId="0" sldId="2147483669"/>
              <ac:spMk id="49" creationId="{00000000-0000-0000-0000-000000000000}"/>
            </ac:spMkLst>
          </pc:spChg>
          <pc:spChg chg="mod">
            <ac:chgData name="Trevor Hibbs" userId="d09e23ed-d367-4fe5-ba64-bda023d1e1e3" providerId="ADAL" clId="{B9F8AA4F-5601-4DB0-A347-4A5104A64390}" dt="2021-02-04T15:37:26.604" v="0"/>
            <ac:spMkLst>
              <pc:docMk/>
              <pc:sldMasterMk cId="0" sldId="2147483660"/>
              <pc:sldLayoutMk cId="0" sldId="2147483669"/>
              <ac:spMk id="50" creationId="{00000000-0000-0000-0000-000000000000}"/>
            </ac:spMkLst>
          </pc:spChg>
          <pc:spChg chg="mod">
            <ac:chgData name="Trevor Hibbs" userId="d09e23ed-d367-4fe5-ba64-bda023d1e1e3" providerId="ADAL" clId="{B9F8AA4F-5601-4DB0-A347-4A5104A64390}" dt="2021-02-04T15:37:26.604" v="0"/>
            <ac:spMkLst>
              <pc:docMk/>
              <pc:sldMasterMk cId="0" sldId="2147483660"/>
              <pc:sldLayoutMk cId="0" sldId="2147483669"/>
              <ac:spMk id="51" creationId="{00000000-0000-0000-0000-000000000000}"/>
            </ac:spMkLst>
          </pc:spChg>
          <pc:spChg chg="mod">
            <ac:chgData name="Trevor Hibbs" userId="d09e23ed-d367-4fe5-ba64-bda023d1e1e3" providerId="ADAL" clId="{B9F8AA4F-5601-4DB0-A347-4A5104A64390}" dt="2021-02-04T15:37:26.604" v="0"/>
            <ac:spMkLst>
              <pc:docMk/>
              <pc:sldMasterMk cId="0" sldId="2147483660"/>
              <pc:sldLayoutMk cId="0" sldId="2147483669"/>
              <ac:spMk id="52" creationId="{00000000-0000-0000-0000-000000000000}"/>
            </ac:spMkLst>
          </pc:spChg>
          <pc:spChg chg="mod">
            <ac:chgData name="Trevor Hibbs" userId="d09e23ed-d367-4fe5-ba64-bda023d1e1e3" providerId="ADAL" clId="{B9F8AA4F-5601-4DB0-A347-4A5104A64390}" dt="2021-02-04T15:37:26.604" v="0"/>
            <ac:spMkLst>
              <pc:docMk/>
              <pc:sldMasterMk cId="0" sldId="2147483660"/>
              <pc:sldLayoutMk cId="0" sldId="2147483669"/>
              <ac:spMk id="60" creationId="{00000000-0000-0000-0000-000000000000}"/>
            </ac:spMkLst>
          </pc:spChg>
          <pc:spChg chg="mod">
            <ac:chgData name="Trevor Hibbs" userId="d09e23ed-d367-4fe5-ba64-bda023d1e1e3" providerId="ADAL" clId="{B9F8AA4F-5601-4DB0-A347-4A5104A64390}" dt="2021-02-04T15:37:26.604" v="0"/>
            <ac:spMkLst>
              <pc:docMk/>
              <pc:sldMasterMk cId="0" sldId="2147483660"/>
              <pc:sldLayoutMk cId="0" sldId="2147483669"/>
              <ac:spMk id="61" creationId="{00000000-0000-0000-0000-000000000000}"/>
            </ac:spMkLst>
          </pc:spChg>
          <pc:spChg chg="mod">
            <ac:chgData name="Trevor Hibbs" userId="d09e23ed-d367-4fe5-ba64-bda023d1e1e3" providerId="ADAL" clId="{B9F8AA4F-5601-4DB0-A347-4A5104A64390}" dt="2021-02-04T15:37:26.604" v="0"/>
            <ac:spMkLst>
              <pc:docMk/>
              <pc:sldMasterMk cId="0" sldId="2147483660"/>
              <pc:sldLayoutMk cId="0" sldId="2147483669"/>
              <ac:spMk id="62" creationId="{00000000-0000-0000-0000-000000000000}"/>
            </ac:spMkLst>
          </pc:spChg>
          <pc:spChg chg="mod">
            <ac:chgData name="Trevor Hibbs" userId="d09e23ed-d367-4fe5-ba64-bda023d1e1e3" providerId="ADAL" clId="{B9F8AA4F-5601-4DB0-A347-4A5104A64390}" dt="2021-02-04T15:37:26.604" v="0"/>
            <ac:spMkLst>
              <pc:docMk/>
              <pc:sldMasterMk cId="0" sldId="2147483660"/>
              <pc:sldLayoutMk cId="0" sldId="2147483669"/>
              <ac:spMk id="63" creationId="{00000000-0000-0000-0000-000000000000}"/>
            </ac:spMkLst>
          </pc:spChg>
          <pc:spChg chg="mod">
            <ac:chgData name="Trevor Hibbs" userId="d09e23ed-d367-4fe5-ba64-bda023d1e1e3" providerId="ADAL" clId="{B9F8AA4F-5601-4DB0-A347-4A5104A64390}" dt="2021-02-04T15:37:26.604" v="0"/>
            <ac:spMkLst>
              <pc:docMk/>
              <pc:sldMasterMk cId="0" sldId="2147483660"/>
              <pc:sldLayoutMk cId="0" sldId="2147483669"/>
              <ac:spMk id="64" creationId="{00000000-0000-0000-0000-000000000000}"/>
            </ac:spMkLst>
          </pc:spChg>
          <pc:spChg chg="mod">
            <ac:chgData name="Trevor Hibbs" userId="d09e23ed-d367-4fe5-ba64-bda023d1e1e3" providerId="ADAL" clId="{B9F8AA4F-5601-4DB0-A347-4A5104A64390}" dt="2021-02-04T15:37:26.604" v="0"/>
            <ac:spMkLst>
              <pc:docMk/>
              <pc:sldMasterMk cId="0" sldId="2147483660"/>
              <pc:sldLayoutMk cId="0" sldId="2147483669"/>
              <ac:spMk id="65" creationId="{00000000-0000-0000-0000-000000000000}"/>
            </ac:spMkLst>
          </pc:spChg>
          <pc:spChg chg="mod">
            <ac:chgData name="Trevor Hibbs" userId="d09e23ed-d367-4fe5-ba64-bda023d1e1e3" providerId="ADAL" clId="{B9F8AA4F-5601-4DB0-A347-4A5104A64390}" dt="2021-02-04T15:37:26.604" v="0"/>
            <ac:spMkLst>
              <pc:docMk/>
              <pc:sldMasterMk cId="0" sldId="2147483660"/>
              <pc:sldLayoutMk cId="0" sldId="2147483669"/>
              <ac:spMk id="66" creationId="{00000000-0000-0000-0000-000000000000}"/>
            </ac:spMkLst>
          </pc:spChg>
          <pc:spChg chg="mod">
            <ac:chgData name="Trevor Hibbs" userId="d09e23ed-d367-4fe5-ba64-bda023d1e1e3" providerId="ADAL" clId="{B9F8AA4F-5601-4DB0-A347-4A5104A64390}" dt="2021-02-04T15:37:26.604" v="0"/>
            <ac:spMkLst>
              <pc:docMk/>
              <pc:sldMasterMk cId="0" sldId="2147483660"/>
              <pc:sldLayoutMk cId="0" sldId="2147483669"/>
              <ac:spMk id="67" creationId="{00000000-0000-0000-0000-000000000000}"/>
            </ac:spMkLst>
          </pc:spChg>
          <pc:spChg chg="mod">
            <ac:chgData name="Trevor Hibbs" userId="d09e23ed-d367-4fe5-ba64-bda023d1e1e3" providerId="ADAL" clId="{B9F8AA4F-5601-4DB0-A347-4A5104A64390}" dt="2021-02-04T15:37:26.604" v="0"/>
            <ac:spMkLst>
              <pc:docMk/>
              <pc:sldMasterMk cId="0" sldId="2147483660"/>
              <pc:sldLayoutMk cId="0" sldId="2147483669"/>
              <ac:spMk id="68" creationId="{00000000-0000-0000-0000-000000000000}"/>
            </ac:spMkLst>
          </pc:spChg>
          <pc:spChg chg="mod">
            <ac:chgData name="Trevor Hibbs" userId="d09e23ed-d367-4fe5-ba64-bda023d1e1e3" providerId="ADAL" clId="{B9F8AA4F-5601-4DB0-A347-4A5104A64390}" dt="2021-02-04T15:37:26.604" v="0"/>
            <ac:spMkLst>
              <pc:docMk/>
              <pc:sldMasterMk cId="0" sldId="2147483660"/>
              <pc:sldLayoutMk cId="0" sldId="2147483669"/>
              <ac:spMk id="69" creationId="{00000000-0000-0000-0000-000000000000}"/>
            </ac:spMkLst>
          </pc:spChg>
          <pc:spChg chg="mod">
            <ac:chgData name="Trevor Hibbs" userId="d09e23ed-d367-4fe5-ba64-bda023d1e1e3" providerId="ADAL" clId="{B9F8AA4F-5601-4DB0-A347-4A5104A64390}" dt="2021-02-04T15:37:26.604" v="0"/>
            <ac:spMkLst>
              <pc:docMk/>
              <pc:sldMasterMk cId="0" sldId="2147483660"/>
              <pc:sldLayoutMk cId="0" sldId="2147483669"/>
              <ac:spMk id="70" creationId="{00000000-0000-0000-0000-000000000000}"/>
            </ac:spMkLst>
          </pc:spChg>
          <pc:spChg chg="mod">
            <ac:chgData name="Trevor Hibbs" userId="d09e23ed-d367-4fe5-ba64-bda023d1e1e3" providerId="ADAL" clId="{B9F8AA4F-5601-4DB0-A347-4A5104A64390}" dt="2021-02-04T15:37:26.604" v="0"/>
            <ac:spMkLst>
              <pc:docMk/>
              <pc:sldMasterMk cId="0" sldId="2147483660"/>
              <pc:sldLayoutMk cId="0" sldId="2147483669"/>
              <ac:spMk id="71" creationId="{00000000-0000-0000-0000-000000000000}"/>
            </ac:spMkLst>
          </pc:spChg>
          <pc:spChg chg="mod">
            <ac:chgData name="Trevor Hibbs" userId="d09e23ed-d367-4fe5-ba64-bda023d1e1e3" providerId="ADAL" clId="{B9F8AA4F-5601-4DB0-A347-4A5104A64390}" dt="2021-02-04T15:37:26.604" v="0"/>
            <ac:spMkLst>
              <pc:docMk/>
              <pc:sldMasterMk cId="0" sldId="2147483660"/>
              <pc:sldLayoutMk cId="0" sldId="2147483669"/>
              <ac:spMk id="72" creationId="{00000000-0000-0000-0000-000000000000}"/>
            </ac:spMkLst>
          </pc:spChg>
          <pc:spChg chg="mod">
            <ac:chgData name="Trevor Hibbs" userId="d09e23ed-d367-4fe5-ba64-bda023d1e1e3" providerId="ADAL" clId="{B9F8AA4F-5601-4DB0-A347-4A5104A64390}" dt="2021-02-04T15:37:26.604" v="0"/>
            <ac:spMkLst>
              <pc:docMk/>
              <pc:sldMasterMk cId="0" sldId="2147483660"/>
              <pc:sldLayoutMk cId="0" sldId="2147483669"/>
              <ac:spMk id="73" creationId="{00000000-0000-0000-0000-000000000000}"/>
            </ac:spMkLst>
          </pc:spChg>
          <pc:spChg chg="mod">
            <ac:chgData name="Trevor Hibbs" userId="d09e23ed-d367-4fe5-ba64-bda023d1e1e3" providerId="ADAL" clId="{B9F8AA4F-5601-4DB0-A347-4A5104A64390}" dt="2021-02-04T15:37:26.604" v="0"/>
            <ac:spMkLst>
              <pc:docMk/>
              <pc:sldMasterMk cId="0" sldId="2147483660"/>
              <pc:sldLayoutMk cId="0" sldId="2147483669"/>
              <ac:spMk id="74" creationId="{00000000-0000-0000-0000-000000000000}"/>
            </ac:spMkLst>
          </pc:spChg>
          <pc:spChg chg="mod">
            <ac:chgData name="Trevor Hibbs" userId="d09e23ed-d367-4fe5-ba64-bda023d1e1e3" providerId="ADAL" clId="{B9F8AA4F-5601-4DB0-A347-4A5104A64390}" dt="2021-02-04T15:37:26.604" v="0"/>
            <ac:spMkLst>
              <pc:docMk/>
              <pc:sldMasterMk cId="0" sldId="2147483660"/>
              <pc:sldLayoutMk cId="0" sldId="2147483669"/>
              <ac:spMk id="78" creationId="{00000000-0000-0000-0000-000000000000}"/>
            </ac:spMkLst>
          </pc:spChg>
          <pc:spChg chg="mod">
            <ac:chgData name="Trevor Hibbs" userId="d09e23ed-d367-4fe5-ba64-bda023d1e1e3" providerId="ADAL" clId="{B9F8AA4F-5601-4DB0-A347-4A5104A64390}" dt="2021-02-04T15:37:26.604" v="0"/>
            <ac:spMkLst>
              <pc:docMk/>
              <pc:sldMasterMk cId="0" sldId="2147483660"/>
              <pc:sldLayoutMk cId="0" sldId="2147483669"/>
              <ac:spMk id="79" creationId="{00000000-0000-0000-0000-000000000000}"/>
            </ac:spMkLst>
          </pc:spChg>
          <pc:spChg chg="mod">
            <ac:chgData name="Trevor Hibbs" userId="d09e23ed-d367-4fe5-ba64-bda023d1e1e3" providerId="ADAL" clId="{B9F8AA4F-5601-4DB0-A347-4A5104A64390}" dt="2021-02-04T15:37:26.604" v="0"/>
            <ac:spMkLst>
              <pc:docMk/>
              <pc:sldMasterMk cId="0" sldId="2147483660"/>
              <pc:sldLayoutMk cId="0" sldId="2147483669"/>
              <ac:spMk id="80" creationId="{00000000-0000-0000-0000-000000000000}"/>
            </ac:spMkLst>
          </pc:spChg>
          <pc:spChg chg="mod">
            <ac:chgData name="Trevor Hibbs" userId="d09e23ed-d367-4fe5-ba64-bda023d1e1e3" providerId="ADAL" clId="{B9F8AA4F-5601-4DB0-A347-4A5104A64390}" dt="2021-02-04T15:37:26.604" v="0"/>
            <ac:spMkLst>
              <pc:docMk/>
              <pc:sldMasterMk cId="0" sldId="2147483660"/>
              <pc:sldLayoutMk cId="0" sldId="2147483669"/>
              <ac:spMk id="81" creationId="{00000000-0000-0000-0000-000000000000}"/>
            </ac:spMkLst>
          </pc:spChg>
          <pc:spChg chg="mod">
            <ac:chgData name="Trevor Hibbs" userId="d09e23ed-d367-4fe5-ba64-bda023d1e1e3" providerId="ADAL" clId="{B9F8AA4F-5601-4DB0-A347-4A5104A64390}" dt="2021-02-04T15:37:26.604" v="0"/>
            <ac:spMkLst>
              <pc:docMk/>
              <pc:sldMasterMk cId="0" sldId="2147483660"/>
              <pc:sldLayoutMk cId="0" sldId="2147483669"/>
              <ac:spMk id="82" creationId="{00000000-0000-0000-0000-000000000000}"/>
            </ac:spMkLst>
          </pc:spChg>
          <pc:spChg chg="mod">
            <ac:chgData name="Trevor Hibbs" userId="d09e23ed-d367-4fe5-ba64-bda023d1e1e3" providerId="ADAL" clId="{B9F8AA4F-5601-4DB0-A347-4A5104A64390}" dt="2021-02-04T15:37:26.604" v="0"/>
            <ac:spMkLst>
              <pc:docMk/>
              <pc:sldMasterMk cId="0" sldId="2147483660"/>
              <pc:sldLayoutMk cId="0" sldId="2147483669"/>
              <ac:spMk id="83" creationId="{00000000-0000-0000-0000-000000000000}"/>
            </ac:spMkLst>
          </pc:spChg>
          <pc:spChg chg="mod">
            <ac:chgData name="Trevor Hibbs" userId="d09e23ed-d367-4fe5-ba64-bda023d1e1e3" providerId="ADAL" clId="{B9F8AA4F-5601-4DB0-A347-4A5104A64390}" dt="2021-02-04T15:37:26.604" v="0"/>
            <ac:spMkLst>
              <pc:docMk/>
              <pc:sldMasterMk cId="0" sldId="2147483660"/>
              <pc:sldLayoutMk cId="0" sldId="2147483669"/>
              <ac:spMk id="84" creationId="{00000000-0000-0000-0000-000000000000}"/>
            </ac:spMkLst>
          </pc:spChg>
          <pc:spChg chg="mod">
            <ac:chgData name="Trevor Hibbs" userId="d09e23ed-d367-4fe5-ba64-bda023d1e1e3" providerId="ADAL" clId="{B9F8AA4F-5601-4DB0-A347-4A5104A64390}" dt="2021-02-04T15:37:26.604" v="0"/>
            <ac:spMkLst>
              <pc:docMk/>
              <pc:sldMasterMk cId="0" sldId="2147483660"/>
              <pc:sldLayoutMk cId="0" sldId="2147483669"/>
              <ac:spMk id="85" creationId="{00000000-0000-0000-0000-000000000000}"/>
            </ac:spMkLst>
          </pc:spChg>
          <pc:spChg chg="mod">
            <ac:chgData name="Trevor Hibbs" userId="d09e23ed-d367-4fe5-ba64-bda023d1e1e3" providerId="ADAL" clId="{B9F8AA4F-5601-4DB0-A347-4A5104A64390}" dt="2021-02-04T15:37:26.604" v="0"/>
            <ac:spMkLst>
              <pc:docMk/>
              <pc:sldMasterMk cId="0" sldId="2147483660"/>
              <pc:sldLayoutMk cId="0" sldId="2147483669"/>
              <ac:spMk id="86" creationId="{00000000-0000-0000-0000-000000000000}"/>
            </ac:spMkLst>
          </pc:spChg>
          <pc:spChg chg="mod">
            <ac:chgData name="Trevor Hibbs" userId="d09e23ed-d367-4fe5-ba64-bda023d1e1e3" providerId="ADAL" clId="{B9F8AA4F-5601-4DB0-A347-4A5104A64390}" dt="2021-02-04T15:37:26.604" v="0"/>
            <ac:spMkLst>
              <pc:docMk/>
              <pc:sldMasterMk cId="0" sldId="2147483660"/>
              <pc:sldLayoutMk cId="0" sldId="2147483669"/>
              <ac:spMk id="87" creationId="{00000000-0000-0000-0000-000000000000}"/>
            </ac:spMkLst>
          </pc:spChg>
          <pc:spChg chg="mod">
            <ac:chgData name="Trevor Hibbs" userId="d09e23ed-d367-4fe5-ba64-bda023d1e1e3" providerId="ADAL" clId="{B9F8AA4F-5601-4DB0-A347-4A5104A64390}" dt="2021-02-04T15:37:26.604" v="0"/>
            <ac:spMkLst>
              <pc:docMk/>
              <pc:sldMasterMk cId="0" sldId="2147483660"/>
              <pc:sldLayoutMk cId="0" sldId="2147483669"/>
              <ac:spMk id="88" creationId="{00000000-0000-0000-0000-000000000000}"/>
            </ac:spMkLst>
          </pc:spChg>
          <pc:spChg chg="mod">
            <ac:chgData name="Trevor Hibbs" userId="d09e23ed-d367-4fe5-ba64-bda023d1e1e3" providerId="ADAL" clId="{B9F8AA4F-5601-4DB0-A347-4A5104A64390}" dt="2021-02-04T15:37:26.604" v="0"/>
            <ac:spMkLst>
              <pc:docMk/>
              <pc:sldMasterMk cId="0" sldId="2147483660"/>
              <pc:sldLayoutMk cId="0" sldId="2147483669"/>
              <ac:spMk id="89" creationId="{00000000-0000-0000-0000-000000000000}"/>
            </ac:spMkLst>
          </pc:spChg>
          <pc:spChg chg="mod">
            <ac:chgData name="Trevor Hibbs" userId="d09e23ed-d367-4fe5-ba64-bda023d1e1e3" providerId="ADAL" clId="{B9F8AA4F-5601-4DB0-A347-4A5104A64390}" dt="2021-02-04T15:37:26.604" v="0"/>
            <ac:spMkLst>
              <pc:docMk/>
              <pc:sldMasterMk cId="0" sldId="2147483660"/>
              <pc:sldLayoutMk cId="0" sldId="2147483669"/>
              <ac:spMk id="94" creationId="{00000000-0000-0000-0000-000000000000}"/>
            </ac:spMkLst>
          </pc:spChg>
          <pc:spChg chg="mod">
            <ac:chgData name="Trevor Hibbs" userId="d09e23ed-d367-4fe5-ba64-bda023d1e1e3" providerId="ADAL" clId="{B9F8AA4F-5601-4DB0-A347-4A5104A64390}" dt="2021-02-04T15:37:26.604" v="0"/>
            <ac:spMkLst>
              <pc:docMk/>
              <pc:sldMasterMk cId="0" sldId="2147483660"/>
              <pc:sldLayoutMk cId="0" sldId="2147483669"/>
              <ac:spMk id="101" creationId="{00000000-0000-0000-0000-000000000000}"/>
            </ac:spMkLst>
          </pc:spChg>
          <pc:spChg chg="mod">
            <ac:chgData name="Trevor Hibbs" userId="d09e23ed-d367-4fe5-ba64-bda023d1e1e3" providerId="ADAL" clId="{B9F8AA4F-5601-4DB0-A347-4A5104A64390}" dt="2021-02-04T15:37:26.604" v="0"/>
            <ac:spMkLst>
              <pc:docMk/>
              <pc:sldMasterMk cId="0" sldId="2147483660"/>
              <pc:sldLayoutMk cId="0" sldId="2147483669"/>
              <ac:spMk id="102" creationId="{00000000-0000-0000-0000-000000000000}"/>
            </ac:spMkLst>
          </pc:spChg>
          <pc:spChg chg="mod">
            <ac:chgData name="Trevor Hibbs" userId="d09e23ed-d367-4fe5-ba64-bda023d1e1e3" providerId="ADAL" clId="{B9F8AA4F-5601-4DB0-A347-4A5104A64390}" dt="2021-02-04T15:37:26.604" v="0"/>
            <ac:spMkLst>
              <pc:docMk/>
              <pc:sldMasterMk cId="0" sldId="2147483660"/>
              <pc:sldLayoutMk cId="0" sldId="2147483669"/>
              <ac:spMk id="105" creationId="{00000000-0000-0000-0000-000000000000}"/>
            </ac:spMkLst>
          </pc:spChg>
          <pc:grpChg chg="mod">
            <ac:chgData name="Trevor Hibbs" userId="d09e23ed-d367-4fe5-ba64-bda023d1e1e3" providerId="ADAL" clId="{B9F8AA4F-5601-4DB0-A347-4A5104A64390}" dt="2021-02-04T15:37:26.604" v="0"/>
            <ac:grpSpMkLst>
              <pc:docMk/>
              <pc:sldMasterMk cId="0" sldId="2147483660"/>
              <pc:sldLayoutMk cId="0" sldId="2147483669"/>
              <ac:grpSpMk id="44" creationId="{00000000-0000-0000-0000-000000000000}"/>
            </ac:grpSpMkLst>
          </pc:grpChg>
          <pc:grpChg chg="mod">
            <ac:chgData name="Trevor Hibbs" userId="d09e23ed-d367-4fe5-ba64-bda023d1e1e3" providerId="ADAL" clId="{B9F8AA4F-5601-4DB0-A347-4A5104A64390}" dt="2021-02-04T15:37:26.604" v="0"/>
            <ac:grpSpMkLst>
              <pc:docMk/>
              <pc:sldMasterMk cId="0" sldId="2147483660"/>
              <pc:sldLayoutMk cId="0" sldId="2147483669"/>
              <ac:grpSpMk id="45" creationId="{00000000-0000-0000-0000-000000000000}"/>
            </ac:grpSpMkLst>
          </pc:grpChg>
          <pc:grpChg chg="mod">
            <ac:chgData name="Trevor Hibbs" userId="d09e23ed-d367-4fe5-ba64-bda023d1e1e3" providerId="ADAL" clId="{B9F8AA4F-5601-4DB0-A347-4A5104A64390}" dt="2021-02-04T15:37:26.604" v="0"/>
            <ac:grpSpMkLst>
              <pc:docMk/>
              <pc:sldMasterMk cId="0" sldId="2147483660"/>
              <pc:sldLayoutMk cId="0" sldId="2147483669"/>
              <ac:grpSpMk id="75" creationId="{00000000-0000-0000-0000-000000000000}"/>
            </ac:grpSpMkLst>
          </pc:grpChg>
          <pc:grpChg chg="mod">
            <ac:chgData name="Trevor Hibbs" userId="d09e23ed-d367-4fe5-ba64-bda023d1e1e3" providerId="ADAL" clId="{B9F8AA4F-5601-4DB0-A347-4A5104A64390}" dt="2021-02-04T15:37:26.604" v="0"/>
            <ac:grpSpMkLst>
              <pc:docMk/>
              <pc:sldMasterMk cId="0" sldId="2147483660"/>
              <pc:sldLayoutMk cId="0" sldId="2147483669"/>
              <ac:grpSpMk id="76" creationId="{00000000-0000-0000-0000-000000000000}"/>
            </ac:grpSpMkLst>
          </pc:grpChg>
          <pc:grpChg chg="mod">
            <ac:chgData name="Trevor Hibbs" userId="d09e23ed-d367-4fe5-ba64-bda023d1e1e3" providerId="ADAL" clId="{B9F8AA4F-5601-4DB0-A347-4A5104A64390}" dt="2021-02-04T15:37:26.604" v="0"/>
            <ac:grpSpMkLst>
              <pc:docMk/>
              <pc:sldMasterMk cId="0" sldId="2147483660"/>
              <pc:sldLayoutMk cId="0" sldId="2147483669"/>
              <ac:grpSpMk id="77" creationId="{00000000-0000-0000-0000-000000000000}"/>
            </ac:grpSpMkLst>
          </pc:grpChg>
        </pc:sldLayoutChg>
        <pc:sldLayoutChg chg="modSp">
          <pc:chgData name="Trevor Hibbs" userId="d09e23ed-d367-4fe5-ba64-bda023d1e1e3" providerId="ADAL" clId="{B9F8AA4F-5601-4DB0-A347-4A5104A64390}" dt="2021-02-04T15:37:26.604" v="0"/>
          <pc:sldLayoutMkLst>
            <pc:docMk/>
            <pc:sldMasterMk cId="0" sldId="2147483660"/>
            <pc:sldLayoutMk cId="0" sldId="2147483671"/>
          </pc:sldLayoutMkLst>
          <pc:spChg chg="mod">
            <ac:chgData name="Trevor Hibbs" userId="d09e23ed-d367-4fe5-ba64-bda023d1e1e3" providerId="ADAL" clId="{B9F8AA4F-5601-4DB0-A347-4A5104A64390}" dt="2021-02-04T15:37:26.604" v="0"/>
            <ac:spMkLst>
              <pc:docMk/>
              <pc:sldMasterMk cId="0" sldId="2147483660"/>
              <pc:sldLayoutMk cId="0" sldId="2147483671"/>
              <ac:spMk id="2" creationId="{00000000-0000-0000-0000-000000000000}"/>
            </ac:spMkLst>
          </pc:spChg>
          <pc:spChg chg="mod">
            <ac:chgData name="Trevor Hibbs" userId="d09e23ed-d367-4fe5-ba64-bda023d1e1e3" providerId="ADAL" clId="{B9F8AA4F-5601-4DB0-A347-4A5104A64390}" dt="2021-02-04T15:37:26.604" v="0"/>
            <ac:spMkLst>
              <pc:docMk/>
              <pc:sldMasterMk cId="0" sldId="2147483660"/>
              <pc:sldLayoutMk cId="0" sldId="2147483671"/>
              <ac:spMk id="3" creationId="{00000000-0000-0000-0000-000000000000}"/>
            </ac:spMkLst>
          </pc:spChg>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C4892199-30E4-4CDF-AE42-A225E971F41A}" type="datetimeFigureOut">
              <a:rPr lang="en-CA" smtClean="0"/>
              <a:t>2021-04-26</a:t>
            </a:fld>
            <a:endParaRPr lang="en-CA"/>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CA"/>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5523C8DF-D325-4158-8EF4-4BC6B7FBD0BD}" type="slidenum">
              <a:rPr lang="en-CA" smtClean="0"/>
              <a:t>‹#›</a:t>
            </a:fld>
            <a:endParaRPr lang="en-CA"/>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33389220"/>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892199-30E4-4CDF-AE42-A225E971F41A}" type="datetimeFigureOut">
              <a:rPr lang="en-CA" smtClean="0"/>
              <a:t>2021-04-26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523C8DF-D325-4158-8EF4-4BC6B7FBD0BD}" type="slidenum">
              <a:rPr lang="en-CA" smtClean="0"/>
              <a:t>‹#›</a:t>
            </a:fld>
            <a:endParaRPr lang="en-CA"/>
          </a:p>
        </p:txBody>
      </p:sp>
    </p:spTree>
    <p:extLst>
      <p:ext uri="{BB962C8B-B14F-4D97-AF65-F5344CB8AC3E}">
        <p14:creationId xmlns:p14="http://schemas.microsoft.com/office/powerpoint/2010/main" val="20374178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892199-30E4-4CDF-AE42-A225E971F41A}" type="datetimeFigureOut">
              <a:rPr lang="en-CA" smtClean="0"/>
              <a:t>2021-04-26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523C8DF-D325-4158-8EF4-4BC6B7FBD0BD}" type="slidenum">
              <a:rPr lang="en-CA" smtClean="0"/>
              <a:t>‹#›</a:t>
            </a:fld>
            <a:endParaRPr lang="en-CA"/>
          </a:p>
        </p:txBody>
      </p:sp>
    </p:spTree>
    <p:extLst>
      <p:ext uri="{BB962C8B-B14F-4D97-AF65-F5344CB8AC3E}">
        <p14:creationId xmlns:p14="http://schemas.microsoft.com/office/powerpoint/2010/main" val="9972028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892199-30E4-4CDF-AE42-A225E971F41A}" type="datetimeFigureOut">
              <a:rPr lang="en-CA" smtClean="0"/>
              <a:t>2021-04-26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523C8DF-D325-4158-8EF4-4BC6B7FBD0BD}" type="slidenum">
              <a:rPr lang="en-CA" smtClean="0"/>
              <a:t>‹#›</a:t>
            </a:fld>
            <a:endParaRPr lang="en-CA"/>
          </a:p>
        </p:txBody>
      </p:sp>
    </p:spTree>
    <p:extLst>
      <p:ext uri="{BB962C8B-B14F-4D97-AF65-F5344CB8AC3E}">
        <p14:creationId xmlns:p14="http://schemas.microsoft.com/office/powerpoint/2010/main" val="123762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892199-30E4-4CDF-AE42-A225E971F41A}" type="datetimeFigureOut">
              <a:rPr lang="en-CA" smtClean="0"/>
              <a:t>2021-04-26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523C8DF-D325-4158-8EF4-4BC6B7FBD0BD}" type="slidenum">
              <a:rPr lang="en-CA" smtClean="0"/>
              <a:t>‹#›</a:t>
            </a:fld>
            <a:endParaRPr lang="en-CA"/>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4099419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4892199-30E4-4CDF-AE42-A225E971F41A}" type="datetimeFigureOut">
              <a:rPr lang="en-CA" smtClean="0"/>
              <a:t>2021-04-26</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5523C8DF-D325-4158-8EF4-4BC6B7FBD0BD}" type="slidenum">
              <a:rPr lang="en-CA" smtClean="0"/>
              <a:t>‹#›</a:t>
            </a:fld>
            <a:endParaRPr lang="en-CA"/>
          </a:p>
        </p:txBody>
      </p:sp>
    </p:spTree>
    <p:extLst>
      <p:ext uri="{BB962C8B-B14F-4D97-AF65-F5344CB8AC3E}">
        <p14:creationId xmlns:p14="http://schemas.microsoft.com/office/powerpoint/2010/main" val="23980759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4892199-30E4-4CDF-AE42-A225E971F41A}" type="datetimeFigureOut">
              <a:rPr lang="en-CA" smtClean="0"/>
              <a:t>2021-04-26</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5523C8DF-D325-4158-8EF4-4BC6B7FBD0BD}" type="slidenum">
              <a:rPr lang="en-CA" smtClean="0"/>
              <a:t>‹#›</a:t>
            </a:fld>
            <a:endParaRPr lang="en-CA"/>
          </a:p>
        </p:txBody>
      </p:sp>
    </p:spTree>
    <p:extLst>
      <p:ext uri="{BB962C8B-B14F-4D97-AF65-F5344CB8AC3E}">
        <p14:creationId xmlns:p14="http://schemas.microsoft.com/office/powerpoint/2010/main" val="21566179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4892199-30E4-4CDF-AE42-A225E971F41A}" type="datetimeFigureOut">
              <a:rPr lang="en-CA" smtClean="0"/>
              <a:t>2021-04-26</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5523C8DF-D325-4158-8EF4-4BC6B7FBD0BD}" type="slidenum">
              <a:rPr lang="en-CA" smtClean="0"/>
              <a:t>‹#›</a:t>
            </a:fld>
            <a:endParaRPr lang="en-CA"/>
          </a:p>
        </p:txBody>
      </p:sp>
    </p:spTree>
    <p:extLst>
      <p:ext uri="{BB962C8B-B14F-4D97-AF65-F5344CB8AC3E}">
        <p14:creationId xmlns:p14="http://schemas.microsoft.com/office/powerpoint/2010/main" val="40731648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4892199-30E4-4CDF-AE42-A225E971F41A}" type="datetimeFigureOut">
              <a:rPr lang="en-CA" smtClean="0"/>
              <a:t>2021-04-26</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5523C8DF-D325-4158-8EF4-4BC6B7FBD0BD}" type="slidenum">
              <a:rPr lang="en-CA" smtClean="0"/>
              <a:t>‹#›</a:t>
            </a:fld>
            <a:endParaRPr lang="en-CA"/>
          </a:p>
        </p:txBody>
      </p:sp>
    </p:spTree>
    <p:extLst>
      <p:ext uri="{BB962C8B-B14F-4D97-AF65-F5344CB8AC3E}">
        <p14:creationId xmlns:p14="http://schemas.microsoft.com/office/powerpoint/2010/main" val="42672454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4892199-30E4-4CDF-AE42-A225E971F41A}" type="datetimeFigureOut">
              <a:rPr lang="en-CA" smtClean="0"/>
              <a:t>2021-04-26</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5523C8DF-D325-4158-8EF4-4BC6B7FBD0BD}" type="slidenum">
              <a:rPr lang="en-CA" smtClean="0"/>
              <a:t>‹#›</a:t>
            </a:fld>
            <a:endParaRPr lang="en-CA"/>
          </a:p>
        </p:txBody>
      </p:sp>
    </p:spTree>
    <p:extLst>
      <p:ext uri="{BB962C8B-B14F-4D97-AF65-F5344CB8AC3E}">
        <p14:creationId xmlns:p14="http://schemas.microsoft.com/office/powerpoint/2010/main" val="37354623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4892199-30E4-4CDF-AE42-A225E971F41A}" type="datetimeFigureOut">
              <a:rPr lang="en-CA" smtClean="0"/>
              <a:t>2021-04-26</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5523C8DF-D325-4158-8EF4-4BC6B7FBD0BD}" type="slidenum">
              <a:rPr lang="en-CA" smtClean="0"/>
              <a:t>‹#›</a:t>
            </a:fld>
            <a:endParaRPr lang="en-CA"/>
          </a:p>
        </p:txBody>
      </p:sp>
    </p:spTree>
    <p:extLst>
      <p:ext uri="{BB962C8B-B14F-4D97-AF65-F5344CB8AC3E}">
        <p14:creationId xmlns:p14="http://schemas.microsoft.com/office/powerpoint/2010/main" val="41752382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C4892199-30E4-4CDF-AE42-A225E971F41A}" type="datetimeFigureOut">
              <a:rPr lang="en-CA" smtClean="0"/>
              <a:t>2021-04-26</a:t>
            </a:fld>
            <a:endParaRPr lang="en-CA"/>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CA"/>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5523C8DF-D325-4158-8EF4-4BC6B7FBD0BD}" type="slidenum">
              <a:rPr lang="en-CA" smtClean="0"/>
              <a:t>‹#›</a:t>
            </a:fld>
            <a:endParaRPr lang="en-CA"/>
          </a:p>
        </p:txBody>
      </p:sp>
    </p:spTree>
    <p:extLst>
      <p:ext uri="{BB962C8B-B14F-4D97-AF65-F5344CB8AC3E}">
        <p14:creationId xmlns:p14="http://schemas.microsoft.com/office/powerpoint/2010/main" val="16775805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openoregon.pressbooks.pub/techmath/chapter/module-18-triangles/" TargetMode="External"/><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hyperlink" Target="https://creativecommons.org/licenses/by-nc-sa/3.0/"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EFB0C39A-F8CA-4A79-AFFC-E9780FB199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66ED10D8-D747-4BBE-B178-4111BA62C851}"/>
              </a:ext>
            </a:extLst>
          </p:cNvPr>
          <p:cNvPicPr>
            <a:picLocks noChangeAspect="1"/>
          </p:cNvPicPr>
          <p:nvPr/>
        </p:nvPicPr>
        <p:blipFill rotWithShape="1">
          <a:blip r:embed="rId2">
            <a:alphaModFix amt="40000"/>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t="15684" b="9316"/>
          <a:stretch/>
        </p:blipFill>
        <p:spPr>
          <a:xfrm>
            <a:off x="20" y="-2"/>
            <a:ext cx="12191980" cy="6858000"/>
          </a:xfrm>
          <a:prstGeom prst="rect">
            <a:avLst/>
          </a:prstGeom>
        </p:spPr>
      </p:pic>
      <p:sp>
        <p:nvSpPr>
          <p:cNvPr id="2" name="Title 1"/>
          <p:cNvSpPr>
            <a:spLocks noGrp="1"/>
          </p:cNvSpPr>
          <p:nvPr>
            <p:ph type="ctrTitle"/>
          </p:nvPr>
        </p:nvSpPr>
        <p:spPr>
          <a:xfrm>
            <a:off x="1261872" y="758952"/>
            <a:ext cx="9418320" cy="4041648"/>
          </a:xfrm>
        </p:spPr>
        <p:txBody>
          <a:bodyPr>
            <a:normAutofit/>
          </a:bodyPr>
          <a:lstStyle/>
          <a:p>
            <a:r>
              <a:rPr lang="en-CA" dirty="0"/>
              <a:t>Squaring, Square root, Pythagoras’ theorem and Area</a:t>
            </a:r>
          </a:p>
        </p:txBody>
      </p:sp>
      <p:sp>
        <p:nvSpPr>
          <p:cNvPr id="3" name="Subtitle 2"/>
          <p:cNvSpPr>
            <a:spLocks noGrp="1"/>
          </p:cNvSpPr>
          <p:nvPr>
            <p:ph type="subTitle" idx="1"/>
          </p:nvPr>
        </p:nvSpPr>
        <p:spPr>
          <a:xfrm>
            <a:off x="1261872" y="4800600"/>
            <a:ext cx="9418320" cy="1691640"/>
          </a:xfrm>
        </p:spPr>
        <p:txBody>
          <a:bodyPr>
            <a:normAutofit/>
          </a:bodyPr>
          <a:lstStyle/>
          <a:p>
            <a:r>
              <a:rPr lang="en-CA" dirty="0">
                <a:solidFill>
                  <a:schemeClr val="tx1"/>
                </a:solidFill>
              </a:rPr>
              <a:t>Math 1435 Math Fundamentals</a:t>
            </a:r>
          </a:p>
        </p:txBody>
      </p:sp>
      <p:sp>
        <p:nvSpPr>
          <p:cNvPr id="6" name="TextBox 5">
            <a:extLst>
              <a:ext uri="{FF2B5EF4-FFF2-40B4-BE49-F238E27FC236}">
                <a16:creationId xmlns:a16="http://schemas.microsoft.com/office/drawing/2014/main" id="{E90B29E9-C5CF-4B1C-BE32-C1A4CECFCE63}"/>
              </a:ext>
            </a:extLst>
          </p:cNvPr>
          <p:cNvSpPr txBox="1"/>
          <p:nvPr/>
        </p:nvSpPr>
        <p:spPr>
          <a:xfrm>
            <a:off x="9331923" y="6657943"/>
            <a:ext cx="2860077" cy="200055"/>
          </a:xfrm>
          <a:prstGeom prst="rect">
            <a:avLst/>
          </a:prstGeom>
          <a:solidFill>
            <a:srgbClr val="000000"/>
          </a:solidFill>
        </p:spPr>
        <p:txBody>
          <a:bodyPr wrap="none" rtlCol="0">
            <a:spAutoFit/>
          </a:bodyPr>
          <a:lstStyle/>
          <a:p>
            <a:pPr algn="r">
              <a:spcAft>
                <a:spcPts val="600"/>
              </a:spcAft>
            </a:pPr>
            <a:r>
              <a:rPr lang="en-CA" sz="700">
                <a:solidFill>
                  <a:srgbClr val="FFFFFF"/>
                </a:solidFill>
                <a:hlinkClick r:id="rId3" tooltip="https://openoregon.pressbooks.pub/techmath/chapter/module-18-triangles/">
                  <a:extLst>
                    <a:ext uri="{A12FA001-AC4F-418D-AE19-62706E023703}">
                      <ahyp:hlinkClr xmlns:ahyp="http://schemas.microsoft.com/office/drawing/2018/hyperlinkcolor" val="tx"/>
                    </a:ext>
                  </a:extLst>
                </a:hlinkClick>
              </a:rPr>
              <a:t>This Photo</a:t>
            </a:r>
            <a:r>
              <a:rPr lang="en-CA" sz="700">
                <a:solidFill>
                  <a:srgbClr val="FFFFFF"/>
                </a:solidFill>
              </a:rPr>
              <a:t> by Unknown Author is licensed under </a:t>
            </a:r>
            <a:r>
              <a:rPr lang="en-CA" sz="700">
                <a:solidFill>
                  <a:srgbClr val="FFFFFF"/>
                </a:solidFill>
                <a:hlinkClick r:id="rId4" tooltip="https://creativecommons.org/licenses/by-nc-sa/3.0/">
                  <a:extLst>
                    <a:ext uri="{A12FA001-AC4F-418D-AE19-62706E023703}">
                      <ahyp:hlinkClr xmlns:ahyp="http://schemas.microsoft.com/office/drawing/2018/hyperlinkcolor" val="tx"/>
                    </a:ext>
                  </a:extLst>
                </a:hlinkClick>
              </a:rPr>
              <a:t>CC BY-SA-NC</a:t>
            </a:r>
            <a:endParaRPr lang="en-CA" sz="700">
              <a:solidFill>
                <a:srgbClr val="FFFFFF"/>
              </a:solidFill>
            </a:endParaRPr>
          </a:p>
        </p:txBody>
      </p:sp>
    </p:spTree>
    <p:extLst>
      <p:ext uri="{BB962C8B-B14F-4D97-AF65-F5344CB8AC3E}">
        <p14:creationId xmlns:p14="http://schemas.microsoft.com/office/powerpoint/2010/main" val="7774391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Area – Formulas - square</a:t>
            </a:r>
          </a:p>
        </p:txBody>
      </p:sp>
      <p:sp>
        <p:nvSpPr>
          <p:cNvPr id="3" name="Content Placeholder 2"/>
          <p:cNvSpPr>
            <a:spLocks noGrp="1"/>
          </p:cNvSpPr>
          <p:nvPr>
            <p:ph idx="1"/>
          </p:nvPr>
        </p:nvSpPr>
        <p:spPr/>
        <p:txBody>
          <a:bodyPr/>
          <a:lstStyle/>
          <a:p>
            <a:r>
              <a:rPr lang="en-CA" dirty="0"/>
              <a:t>Can we find the side lengths of a square if all we have is the area?</a:t>
            </a:r>
          </a:p>
          <a:p>
            <a:pPr marL="68580" indent="0">
              <a:buNone/>
            </a:pPr>
            <a:r>
              <a:rPr lang="en-CA" dirty="0"/>
              <a:t>Area of a square = L²</a:t>
            </a:r>
          </a:p>
          <a:p>
            <a:pPr marL="68580" indent="0">
              <a:buNone/>
            </a:pPr>
            <a:r>
              <a:rPr lang="en-CA" dirty="0"/>
              <a:t>25= L²</a:t>
            </a:r>
          </a:p>
          <a:p>
            <a:pPr marL="68580" indent="0">
              <a:buNone/>
            </a:pPr>
            <a:r>
              <a:rPr lang="en-CA" dirty="0"/>
              <a:t>L = √25</a:t>
            </a:r>
          </a:p>
          <a:p>
            <a:pPr marL="68580" indent="0">
              <a:buNone/>
            </a:pPr>
            <a:r>
              <a:rPr lang="en-CA"/>
              <a:t>L = 5</a:t>
            </a:r>
            <a:endParaRPr lang="en-CA" dirty="0"/>
          </a:p>
        </p:txBody>
      </p:sp>
      <p:sp>
        <p:nvSpPr>
          <p:cNvPr id="4" name="Rectangle 3" title="square"/>
          <p:cNvSpPr/>
          <p:nvPr/>
        </p:nvSpPr>
        <p:spPr>
          <a:xfrm>
            <a:off x="7620000" y="4572000"/>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 name="TextBox 4"/>
          <p:cNvSpPr txBox="1"/>
          <p:nvPr/>
        </p:nvSpPr>
        <p:spPr>
          <a:xfrm>
            <a:off x="7620000" y="4191000"/>
            <a:ext cx="1548822" cy="369332"/>
          </a:xfrm>
          <a:prstGeom prst="rect">
            <a:avLst/>
          </a:prstGeom>
          <a:noFill/>
        </p:spPr>
        <p:txBody>
          <a:bodyPr wrap="none" rtlCol="0">
            <a:spAutoFit/>
          </a:bodyPr>
          <a:lstStyle/>
          <a:p>
            <a:r>
              <a:rPr lang="en-CA" dirty="0"/>
              <a:t>Area = 25 ft²</a:t>
            </a:r>
          </a:p>
        </p:txBody>
      </p:sp>
    </p:spTree>
    <p:extLst>
      <p:ext uri="{BB962C8B-B14F-4D97-AF65-F5344CB8AC3E}">
        <p14:creationId xmlns:p14="http://schemas.microsoft.com/office/powerpoint/2010/main" val="14030763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Area – Formulas</a:t>
            </a:r>
          </a:p>
        </p:txBody>
      </p:sp>
      <p:sp>
        <p:nvSpPr>
          <p:cNvPr id="3" name="Content Placeholder 2"/>
          <p:cNvSpPr>
            <a:spLocks noGrp="1"/>
          </p:cNvSpPr>
          <p:nvPr>
            <p:ph idx="1"/>
          </p:nvPr>
        </p:nvSpPr>
        <p:spPr>
          <a:xfrm>
            <a:off x="2567493" y="2057400"/>
            <a:ext cx="6777317" cy="4114800"/>
          </a:xfrm>
        </p:spPr>
        <p:txBody>
          <a:bodyPr>
            <a:normAutofit/>
          </a:bodyPr>
          <a:lstStyle/>
          <a:p>
            <a:pPr marL="68580" indent="0">
              <a:buNone/>
            </a:pPr>
            <a:r>
              <a:rPr lang="en-CA" dirty="0"/>
              <a:t>Area of a triangle</a:t>
            </a:r>
          </a:p>
          <a:p>
            <a:pPr marL="68580" indent="0">
              <a:buNone/>
            </a:pPr>
            <a:r>
              <a:rPr lang="en-CA" dirty="0"/>
              <a:t>	The area of a triangle is equal to ½ that of a rectangle with the same measurements.</a:t>
            </a:r>
          </a:p>
          <a:p>
            <a:pPr marL="68580" indent="0">
              <a:buNone/>
            </a:pPr>
            <a:endParaRPr lang="en-CA" dirty="0"/>
          </a:p>
          <a:p>
            <a:pPr marL="68580" indent="0">
              <a:buNone/>
            </a:pPr>
            <a:endParaRPr lang="en-CA" dirty="0"/>
          </a:p>
          <a:p>
            <a:pPr marL="68580" indent="0">
              <a:buNone/>
            </a:pPr>
            <a:endParaRPr lang="en-CA" dirty="0"/>
          </a:p>
          <a:p>
            <a:pPr marL="68580" indent="0">
              <a:buNone/>
            </a:pPr>
            <a:endParaRPr lang="en-CA" dirty="0"/>
          </a:p>
          <a:p>
            <a:pPr marL="68580" indent="0">
              <a:buNone/>
            </a:pPr>
            <a:r>
              <a:rPr lang="en-CA" dirty="0"/>
              <a:t>Area = </a:t>
            </a:r>
            <a:r>
              <a:rPr lang="en-CA" u="sng" dirty="0"/>
              <a:t>base x height</a:t>
            </a:r>
            <a:endParaRPr lang="en-CA" dirty="0"/>
          </a:p>
          <a:p>
            <a:pPr marL="68580" indent="0">
              <a:buNone/>
            </a:pPr>
            <a:r>
              <a:rPr lang="en-CA" dirty="0"/>
              <a:t>                       2                </a:t>
            </a:r>
          </a:p>
        </p:txBody>
      </p:sp>
      <p:sp>
        <p:nvSpPr>
          <p:cNvPr id="4" name="Rectangle 3" title="square"/>
          <p:cNvSpPr/>
          <p:nvPr/>
        </p:nvSpPr>
        <p:spPr>
          <a:xfrm>
            <a:off x="3086229" y="3461657"/>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 name="Equal 6" title="equals sign"/>
          <p:cNvSpPr/>
          <p:nvPr/>
        </p:nvSpPr>
        <p:spPr>
          <a:xfrm>
            <a:off x="4302381" y="3450771"/>
            <a:ext cx="914400" cy="914400"/>
          </a:xfrm>
          <a:prstGeom prst="mathEqua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chemeClr val="tx1"/>
              </a:solidFill>
            </a:endParaRPr>
          </a:p>
        </p:txBody>
      </p:sp>
      <p:sp>
        <p:nvSpPr>
          <p:cNvPr id="5" name="Isosceles Triangle 4" title="right angle triangle"/>
          <p:cNvSpPr/>
          <p:nvPr/>
        </p:nvSpPr>
        <p:spPr>
          <a:xfrm>
            <a:off x="5372229" y="3418114"/>
            <a:ext cx="1060704" cy="914400"/>
          </a:xfrm>
          <a:prstGeom prst="triangle">
            <a:avLst>
              <a:gd name="adj" fmla="val 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 name="Plus 7" title="plus sign"/>
          <p:cNvSpPr/>
          <p:nvPr/>
        </p:nvSpPr>
        <p:spPr>
          <a:xfrm>
            <a:off x="6558772" y="3429000"/>
            <a:ext cx="914400" cy="914400"/>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Isosceles Triangle 5" title="right angle triangle"/>
          <p:cNvSpPr/>
          <p:nvPr/>
        </p:nvSpPr>
        <p:spPr>
          <a:xfrm rot="16200000">
            <a:off x="7400020" y="3534809"/>
            <a:ext cx="1060704" cy="914400"/>
          </a:xfrm>
          <a:prstGeom prst="triangle">
            <a:avLst>
              <a:gd name="adj" fmla="val 1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Isosceles Triangle 8" title="right angle triangle"/>
          <p:cNvSpPr/>
          <p:nvPr/>
        </p:nvSpPr>
        <p:spPr>
          <a:xfrm>
            <a:off x="6602839" y="4842224"/>
            <a:ext cx="1060704" cy="914400"/>
          </a:xfrm>
          <a:prstGeom prst="triangle">
            <a:avLst>
              <a:gd name="adj" fmla="val 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TextBox 9"/>
          <p:cNvSpPr txBox="1"/>
          <p:nvPr/>
        </p:nvSpPr>
        <p:spPr>
          <a:xfrm>
            <a:off x="5660769" y="5138476"/>
            <a:ext cx="898003" cy="369332"/>
          </a:xfrm>
          <a:prstGeom prst="rect">
            <a:avLst/>
          </a:prstGeom>
          <a:noFill/>
        </p:spPr>
        <p:txBody>
          <a:bodyPr wrap="none" rtlCol="0">
            <a:spAutoFit/>
          </a:bodyPr>
          <a:lstStyle/>
          <a:p>
            <a:r>
              <a:rPr lang="en-CA" dirty="0"/>
              <a:t>height</a:t>
            </a:r>
          </a:p>
        </p:txBody>
      </p:sp>
      <p:sp>
        <p:nvSpPr>
          <p:cNvPr id="11" name="TextBox 10"/>
          <p:cNvSpPr txBox="1"/>
          <p:nvPr/>
        </p:nvSpPr>
        <p:spPr>
          <a:xfrm>
            <a:off x="6763538" y="5756624"/>
            <a:ext cx="739305" cy="369332"/>
          </a:xfrm>
          <a:prstGeom prst="rect">
            <a:avLst/>
          </a:prstGeom>
          <a:noFill/>
        </p:spPr>
        <p:txBody>
          <a:bodyPr wrap="none" rtlCol="0">
            <a:spAutoFit/>
          </a:bodyPr>
          <a:lstStyle/>
          <a:p>
            <a:r>
              <a:rPr lang="en-CA" dirty="0"/>
              <a:t>base</a:t>
            </a:r>
          </a:p>
        </p:txBody>
      </p:sp>
    </p:spTree>
    <p:extLst>
      <p:ext uri="{BB962C8B-B14F-4D97-AF65-F5344CB8AC3E}">
        <p14:creationId xmlns:p14="http://schemas.microsoft.com/office/powerpoint/2010/main" val="32826006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a:t>Area – Formulas parallelogram</a:t>
            </a:r>
          </a:p>
        </p:txBody>
      </p:sp>
      <p:sp>
        <p:nvSpPr>
          <p:cNvPr id="3" name="Content Placeholder 2"/>
          <p:cNvSpPr>
            <a:spLocks noGrp="1"/>
          </p:cNvSpPr>
          <p:nvPr>
            <p:ph idx="1"/>
          </p:nvPr>
        </p:nvSpPr>
        <p:spPr>
          <a:xfrm>
            <a:off x="2567493" y="2356310"/>
            <a:ext cx="6777317" cy="3508977"/>
          </a:xfrm>
        </p:spPr>
        <p:txBody>
          <a:bodyPr>
            <a:normAutofit/>
          </a:bodyPr>
          <a:lstStyle/>
          <a:p>
            <a:pPr marL="68580" indent="0">
              <a:buNone/>
            </a:pPr>
            <a:r>
              <a:rPr lang="en-CA" dirty="0"/>
              <a:t>Area of a parallelogram</a:t>
            </a:r>
          </a:p>
          <a:p>
            <a:pPr marL="68580" indent="0">
              <a:buNone/>
            </a:pPr>
            <a:r>
              <a:rPr lang="en-CA" dirty="0"/>
              <a:t>Area = base x height</a:t>
            </a:r>
          </a:p>
          <a:p>
            <a:pPr marL="68580" indent="0">
              <a:buNone/>
            </a:pPr>
            <a:endParaRPr lang="en-CA" dirty="0"/>
          </a:p>
          <a:p>
            <a:pPr marL="68580" indent="0">
              <a:buNone/>
            </a:pPr>
            <a:endParaRPr lang="en-CA" dirty="0"/>
          </a:p>
          <a:p>
            <a:pPr marL="68580" indent="0">
              <a:buNone/>
            </a:pPr>
            <a:endParaRPr lang="en-CA" dirty="0"/>
          </a:p>
          <a:p>
            <a:pPr marL="68580" indent="0">
              <a:buNone/>
            </a:pPr>
            <a:endParaRPr lang="en-CA" dirty="0"/>
          </a:p>
          <a:p>
            <a:pPr marL="68580" indent="0">
              <a:buNone/>
            </a:pPr>
            <a:r>
              <a:rPr lang="en-CA" dirty="0"/>
              <a:t>Since the 2 angled ends are opposite of each other, when placed together square the end.</a:t>
            </a:r>
          </a:p>
          <a:p>
            <a:pPr marL="68580" indent="0">
              <a:buNone/>
            </a:pPr>
            <a:endParaRPr lang="en-CA" dirty="0"/>
          </a:p>
        </p:txBody>
      </p:sp>
      <p:sp>
        <p:nvSpPr>
          <p:cNvPr id="4" name="Flowchart: Data 3" title="parallelogram"/>
          <p:cNvSpPr/>
          <p:nvPr/>
        </p:nvSpPr>
        <p:spPr>
          <a:xfrm>
            <a:off x="5943600" y="3505200"/>
            <a:ext cx="1371600" cy="917448"/>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 name="TextBox 4"/>
          <p:cNvSpPr txBox="1"/>
          <p:nvPr/>
        </p:nvSpPr>
        <p:spPr>
          <a:xfrm>
            <a:off x="6226628" y="4508601"/>
            <a:ext cx="715260" cy="369332"/>
          </a:xfrm>
          <a:prstGeom prst="rect">
            <a:avLst/>
          </a:prstGeom>
          <a:noFill/>
        </p:spPr>
        <p:txBody>
          <a:bodyPr wrap="none" rtlCol="0">
            <a:spAutoFit/>
          </a:bodyPr>
          <a:lstStyle/>
          <a:p>
            <a:r>
              <a:rPr lang="en-CA" dirty="0"/>
              <a:t>Base</a:t>
            </a:r>
          </a:p>
        </p:txBody>
      </p:sp>
      <p:sp>
        <p:nvSpPr>
          <p:cNvPr id="6" name="TextBox 5"/>
          <p:cNvSpPr txBox="1"/>
          <p:nvPr/>
        </p:nvSpPr>
        <p:spPr>
          <a:xfrm>
            <a:off x="5029568" y="3779258"/>
            <a:ext cx="914033" cy="369332"/>
          </a:xfrm>
          <a:prstGeom prst="rect">
            <a:avLst/>
          </a:prstGeom>
          <a:noFill/>
        </p:spPr>
        <p:txBody>
          <a:bodyPr wrap="none" rtlCol="0">
            <a:spAutoFit/>
          </a:bodyPr>
          <a:lstStyle/>
          <a:p>
            <a:r>
              <a:rPr lang="en-CA" dirty="0"/>
              <a:t>Height</a:t>
            </a:r>
          </a:p>
        </p:txBody>
      </p:sp>
      <p:cxnSp>
        <p:nvCxnSpPr>
          <p:cNvPr id="8" name="Straight Connector 7" title="line cutting through parallelogram"/>
          <p:cNvCxnSpPr/>
          <p:nvPr/>
        </p:nvCxnSpPr>
        <p:spPr>
          <a:xfrm>
            <a:off x="6172200" y="3505200"/>
            <a:ext cx="914400" cy="914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title="line cutting through parallelogram"/>
          <p:cNvCxnSpPr/>
          <p:nvPr/>
        </p:nvCxnSpPr>
        <p:spPr>
          <a:xfrm>
            <a:off x="6204857" y="3234581"/>
            <a:ext cx="0" cy="1458686"/>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title="line cutting through parallelogram"/>
          <p:cNvCxnSpPr/>
          <p:nvPr/>
        </p:nvCxnSpPr>
        <p:spPr>
          <a:xfrm>
            <a:off x="7043057" y="3159905"/>
            <a:ext cx="0" cy="1458686"/>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15861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Area – Formulas trapezoid</a:t>
            </a:r>
          </a:p>
        </p:txBody>
      </p:sp>
      <p:sp>
        <p:nvSpPr>
          <p:cNvPr id="3" name="Content Placeholder 2"/>
          <p:cNvSpPr>
            <a:spLocks noGrp="1"/>
          </p:cNvSpPr>
          <p:nvPr>
            <p:ph idx="1"/>
          </p:nvPr>
        </p:nvSpPr>
        <p:spPr/>
        <p:txBody>
          <a:bodyPr/>
          <a:lstStyle/>
          <a:p>
            <a:pPr marL="68580" indent="0">
              <a:buNone/>
            </a:pPr>
            <a:r>
              <a:rPr lang="en-CA" dirty="0"/>
              <a:t>Trapezoid</a:t>
            </a:r>
          </a:p>
          <a:p>
            <a:pPr marL="68580" indent="0">
              <a:buNone/>
            </a:pPr>
            <a:r>
              <a:rPr lang="en-CA" dirty="0"/>
              <a:t>	To find the area of a trapezoid, calculate the average length of the parallel sides by dividing the total of the parallel sides by 2 then multiplying its answer by the height</a:t>
            </a:r>
          </a:p>
          <a:p>
            <a:pPr marL="68580" indent="0">
              <a:buNone/>
            </a:pPr>
            <a:r>
              <a:rPr lang="en-CA" dirty="0"/>
              <a:t>Area = </a:t>
            </a:r>
            <a:r>
              <a:rPr lang="en-CA" u="sng" dirty="0"/>
              <a:t>Length 1 + Length 2</a:t>
            </a:r>
            <a:r>
              <a:rPr lang="en-CA" dirty="0"/>
              <a:t> x height</a:t>
            </a:r>
          </a:p>
          <a:p>
            <a:pPr marL="68580" indent="0">
              <a:buNone/>
            </a:pPr>
            <a:r>
              <a:rPr lang="en-CA" dirty="0"/>
              <a:t>		         2</a:t>
            </a:r>
          </a:p>
        </p:txBody>
      </p:sp>
    </p:spTree>
    <p:extLst>
      <p:ext uri="{BB962C8B-B14F-4D97-AF65-F5344CB8AC3E}">
        <p14:creationId xmlns:p14="http://schemas.microsoft.com/office/powerpoint/2010/main" val="4500194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a:t>Area – Formulas trapezoid cont.</a:t>
            </a:r>
          </a:p>
        </p:txBody>
      </p:sp>
      <p:sp>
        <p:nvSpPr>
          <p:cNvPr id="3" name="Content Placeholder 2"/>
          <p:cNvSpPr>
            <a:spLocks noGrp="1"/>
          </p:cNvSpPr>
          <p:nvPr>
            <p:ph idx="1"/>
          </p:nvPr>
        </p:nvSpPr>
        <p:spPr/>
        <p:txBody>
          <a:bodyPr>
            <a:normAutofit fontScale="77500" lnSpcReduction="20000"/>
          </a:bodyPr>
          <a:lstStyle/>
          <a:p>
            <a:pPr marL="68580" indent="0">
              <a:buNone/>
            </a:pPr>
            <a:r>
              <a:rPr lang="en-CA" dirty="0"/>
              <a:t>Trapezoid</a:t>
            </a:r>
          </a:p>
          <a:p>
            <a:pPr marL="68580" indent="0">
              <a:buNone/>
            </a:pPr>
            <a:endParaRPr lang="en-CA" dirty="0"/>
          </a:p>
          <a:p>
            <a:pPr marL="68580" indent="0">
              <a:buNone/>
            </a:pPr>
            <a:endParaRPr lang="en-CA" dirty="0"/>
          </a:p>
          <a:p>
            <a:pPr marL="68580" indent="0">
              <a:buNone/>
            </a:pPr>
            <a:endParaRPr lang="en-CA" dirty="0"/>
          </a:p>
          <a:p>
            <a:pPr marL="68580" indent="0">
              <a:buNone/>
            </a:pPr>
            <a:endParaRPr lang="en-CA" dirty="0"/>
          </a:p>
          <a:p>
            <a:pPr marL="68580" indent="0">
              <a:buNone/>
            </a:pPr>
            <a:endParaRPr lang="en-CA" dirty="0"/>
          </a:p>
          <a:p>
            <a:pPr marL="68580" indent="0">
              <a:buNone/>
            </a:pPr>
            <a:endParaRPr lang="en-CA" dirty="0"/>
          </a:p>
          <a:p>
            <a:pPr marL="68580" indent="0">
              <a:buNone/>
            </a:pPr>
            <a:endParaRPr lang="en-CA" dirty="0"/>
          </a:p>
          <a:p>
            <a:pPr marL="68580" indent="0">
              <a:buNone/>
            </a:pPr>
            <a:endParaRPr lang="en-CA" dirty="0"/>
          </a:p>
          <a:p>
            <a:pPr marL="68580" indent="0">
              <a:buNone/>
            </a:pPr>
            <a:endParaRPr lang="en-CA" dirty="0"/>
          </a:p>
          <a:p>
            <a:pPr marL="68580" indent="0">
              <a:buNone/>
            </a:pPr>
            <a:r>
              <a:rPr lang="en-CA" dirty="0"/>
              <a:t>Area = </a:t>
            </a:r>
            <a:r>
              <a:rPr lang="en-CA" u="sng" dirty="0"/>
              <a:t>Length 1 + Length 2</a:t>
            </a:r>
            <a:r>
              <a:rPr lang="en-CA" dirty="0"/>
              <a:t> x height</a:t>
            </a:r>
          </a:p>
          <a:p>
            <a:pPr marL="68580" indent="0">
              <a:buNone/>
            </a:pPr>
            <a:r>
              <a:rPr lang="en-CA" dirty="0"/>
              <a:t>		         2</a:t>
            </a:r>
          </a:p>
          <a:p>
            <a:pPr marL="68580" indent="0">
              <a:buNone/>
            </a:pPr>
            <a:endParaRPr lang="en-CA" dirty="0"/>
          </a:p>
          <a:p>
            <a:pPr marL="68580" indent="0">
              <a:buNone/>
            </a:pPr>
            <a:endParaRPr lang="en-CA" dirty="0"/>
          </a:p>
        </p:txBody>
      </p:sp>
      <p:sp>
        <p:nvSpPr>
          <p:cNvPr id="4" name="Trapezoid 3" title="trapezoid"/>
          <p:cNvSpPr/>
          <p:nvPr/>
        </p:nvSpPr>
        <p:spPr>
          <a:xfrm>
            <a:off x="5061857" y="3185903"/>
            <a:ext cx="2514600" cy="1216152"/>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 name="TextBox 4"/>
          <p:cNvSpPr txBox="1"/>
          <p:nvPr/>
        </p:nvSpPr>
        <p:spPr>
          <a:xfrm>
            <a:off x="5710861" y="2678668"/>
            <a:ext cx="1151277" cy="369332"/>
          </a:xfrm>
          <a:prstGeom prst="rect">
            <a:avLst/>
          </a:prstGeom>
          <a:noFill/>
        </p:spPr>
        <p:txBody>
          <a:bodyPr wrap="none" rtlCol="0">
            <a:spAutoFit/>
          </a:bodyPr>
          <a:lstStyle/>
          <a:p>
            <a:r>
              <a:rPr lang="en-CA" dirty="0"/>
              <a:t>Length 1</a:t>
            </a:r>
          </a:p>
        </p:txBody>
      </p:sp>
      <p:sp>
        <p:nvSpPr>
          <p:cNvPr id="6" name="TextBox 5"/>
          <p:cNvSpPr txBox="1"/>
          <p:nvPr/>
        </p:nvSpPr>
        <p:spPr>
          <a:xfrm>
            <a:off x="5743519" y="4583668"/>
            <a:ext cx="1151277" cy="369332"/>
          </a:xfrm>
          <a:prstGeom prst="rect">
            <a:avLst/>
          </a:prstGeom>
          <a:noFill/>
        </p:spPr>
        <p:txBody>
          <a:bodyPr wrap="none" rtlCol="0">
            <a:spAutoFit/>
          </a:bodyPr>
          <a:lstStyle/>
          <a:p>
            <a:r>
              <a:rPr lang="en-CA" dirty="0"/>
              <a:t>Length 2</a:t>
            </a:r>
          </a:p>
        </p:txBody>
      </p:sp>
      <p:sp>
        <p:nvSpPr>
          <p:cNvPr id="7" name="TextBox 6"/>
          <p:cNvSpPr txBox="1"/>
          <p:nvPr/>
        </p:nvSpPr>
        <p:spPr>
          <a:xfrm>
            <a:off x="8229600" y="3516868"/>
            <a:ext cx="914033" cy="369332"/>
          </a:xfrm>
          <a:prstGeom prst="rect">
            <a:avLst/>
          </a:prstGeom>
          <a:noFill/>
        </p:spPr>
        <p:txBody>
          <a:bodyPr wrap="none" rtlCol="0">
            <a:spAutoFit/>
          </a:bodyPr>
          <a:lstStyle/>
          <a:p>
            <a:r>
              <a:rPr lang="en-CA" dirty="0"/>
              <a:t>Height</a:t>
            </a:r>
          </a:p>
        </p:txBody>
      </p:sp>
      <p:cxnSp>
        <p:nvCxnSpPr>
          <p:cNvPr id="9" name="Straight Connector 8" title="line cutting through trapezoid"/>
          <p:cNvCxnSpPr/>
          <p:nvPr/>
        </p:nvCxnSpPr>
        <p:spPr>
          <a:xfrm>
            <a:off x="7391400" y="3048000"/>
            <a:ext cx="0" cy="1676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title="line cutting through trapezoid"/>
          <p:cNvCxnSpPr/>
          <p:nvPr/>
        </p:nvCxnSpPr>
        <p:spPr>
          <a:xfrm>
            <a:off x="5214257" y="2949833"/>
            <a:ext cx="0" cy="1720334"/>
          </a:xfrm>
          <a:prstGeom prst="line">
            <a:avLst/>
          </a:prstGeom>
        </p:spPr>
        <p:style>
          <a:lnRef idx="1">
            <a:schemeClr val="accent1"/>
          </a:lnRef>
          <a:fillRef idx="0">
            <a:schemeClr val="accent1"/>
          </a:fillRef>
          <a:effectRef idx="0">
            <a:schemeClr val="accent1"/>
          </a:effectRef>
          <a:fontRef idx="minor">
            <a:schemeClr val="tx1"/>
          </a:fontRef>
        </p:style>
      </p:cxnSp>
      <p:sp>
        <p:nvSpPr>
          <p:cNvPr id="14" name="Curved Up Arrow 13" title="up arrow"/>
          <p:cNvSpPr/>
          <p:nvPr/>
        </p:nvSpPr>
        <p:spPr>
          <a:xfrm rot="16200000">
            <a:off x="7409449" y="3372964"/>
            <a:ext cx="853703" cy="519684"/>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chemeClr val="tx1"/>
              </a:solidFill>
            </a:endParaRPr>
          </a:p>
        </p:txBody>
      </p:sp>
      <p:sp>
        <p:nvSpPr>
          <p:cNvPr id="15" name="Curved Left Arrow 14" title="up arrow"/>
          <p:cNvSpPr/>
          <p:nvPr/>
        </p:nvSpPr>
        <p:spPr>
          <a:xfrm rot="10800000">
            <a:off x="4569823" y="3217036"/>
            <a:ext cx="502920" cy="851916"/>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chemeClr val="tx1"/>
              </a:solidFill>
            </a:endParaRPr>
          </a:p>
        </p:txBody>
      </p:sp>
    </p:spTree>
    <p:extLst>
      <p:ext uri="{BB962C8B-B14F-4D97-AF65-F5344CB8AC3E}">
        <p14:creationId xmlns:p14="http://schemas.microsoft.com/office/powerpoint/2010/main" val="8451823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Area – Formulas definitions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a:bodyPr>
              <a:lstStyle/>
              <a:p>
                <a:pPr marL="68580" indent="0">
                  <a:buNone/>
                </a:pPr>
                <a:r>
                  <a:rPr lang="en-CA" dirty="0"/>
                  <a:t>Circle</a:t>
                </a:r>
              </a:p>
              <a:p>
                <a:r>
                  <a:rPr lang="en-CA" dirty="0"/>
                  <a:t>Diameter (d)- the measurement from one edge of a circle to the other edge, passing through the center.</a:t>
                </a:r>
              </a:p>
              <a:p>
                <a:r>
                  <a:rPr lang="en-CA" dirty="0"/>
                  <a:t>Radius (r)- the measurement from the center point to the edge.</a:t>
                </a:r>
              </a:p>
              <a:p>
                <a:r>
                  <a:rPr lang="en-CA" dirty="0"/>
                  <a:t>Pi (</a:t>
                </a:r>
                <a14:m>
                  <m:oMath xmlns:m="http://schemas.openxmlformats.org/officeDocument/2006/math">
                    <m:r>
                      <a:rPr lang="en-CA" i="1" smtClean="0">
                        <a:latin typeface="Cambria Math"/>
                        <a:ea typeface="Cambria Math"/>
                      </a:rPr>
                      <m:t>𝜋</m:t>
                    </m:r>
                    <m:r>
                      <a:rPr lang="en-CA" b="0" i="1" smtClean="0">
                        <a:latin typeface="Cambria Math"/>
                        <a:ea typeface="Cambria Math"/>
                      </a:rPr>
                      <m:t>) 3.1416. </m:t>
                    </m:r>
                  </m:oMath>
                </a14:m>
                <a:r>
                  <a:rPr lang="en-CA" dirty="0"/>
                  <a:t>Represents the ratio between the circumference and diameter</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42" t="-980"/>
                </a:stretch>
              </a:blipFill>
            </p:spPr>
            <p:txBody>
              <a:bodyPr/>
              <a:lstStyle/>
              <a:p>
                <a:r>
                  <a:rPr lang="en-CA">
                    <a:noFill/>
                  </a:rPr>
                  <a:t> </a:t>
                </a:r>
              </a:p>
            </p:txBody>
          </p:sp>
        </mc:Fallback>
      </mc:AlternateContent>
    </p:spTree>
    <p:extLst>
      <p:ext uri="{BB962C8B-B14F-4D97-AF65-F5344CB8AC3E}">
        <p14:creationId xmlns:p14="http://schemas.microsoft.com/office/powerpoint/2010/main" val="14228263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Area – Formulas circle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68580" indent="0">
                  <a:buNone/>
                </a:pPr>
                <a:r>
                  <a:rPr lang="en-CA" dirty="0"/>
                  <a:t>Circle</a:t>
                </a:r>
              </a:p>
              <a:p>
                <a:pPr marL="68580" indent="0">
                  <a:buNone/>
                </a:pPr>
                <a:r>
                  <a:rPr lang="en-CA" dirty="0"/>
                  <a:t>Area = </a:t>
                </a:r>
                <a14:m>
                  <m:oMath xmlns:m="http://schemas.openxmlformats.org/officeDocument/2006/math">
                    <m:r>
                      <a:rPr lang="en-CA" i="1" smtClean="0">
                        <a:latin typeface="Cambria Math"/>
                        <a:ea typeface="Cambria Math"/>
                      </a:rPr>
                      <m:t>𝜋</m:t>
                    </m:r>
                    <m:r>
                      <a:rPr lang="en-CA" b="0" i="1" smtClean="0">
                        <a:latin typeface="Cambria Math"/>
                        <a:ea typeface="Cambria Math"/>
                      </a:rPr>
                      <m:t>𝑟</m:t>
                    </m:r>
                    <m:r>
                      <a:rPr lang="en-CA" b="0" i="1" smtClean="0">
                        <a:latin typeface="Cambria Math"/>
                        <a:ea typeface="Cambria Math"/>
                      </a:rPr>
                      <m:t>²</m:t>
                    </m:r>
                  </m:oMath>
                </a14:m>
                <a:endParaRPr lang="en-CA" b="0" dirty="0">
                  <a:ea typeface="Cambria Math"/>
                </a:endParaRPr>
              </a:p>
              <a:p>
                <a:pPr marL="68580" indent="0">
                  <a:buNone/>
                </a:pPr>
                <a:r>
                  <a:rPr lang="en-CA" dirty="0"/>
                  <a:t>         = pi (3.1416) x (radius)²</a:t>
                </a:r>
              </a:p>
              <a:p>
                <a:pPr marL="68580" indent="0">
                  <a:buNone/>
                </a:pPr>
                <a:endParaRPr lang="en-CA"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360" t="-1389"/>
                </a:stretch>
              </a:blipFill>
            </p:spPr>
            <p:txBody>
              <a:bodyPr/>
              <a:lstStyle/>
              <a:p>
                <a:r>
                  <a:rPr lang="en-CA">
                    <a:noFill/>
                  </a:rPr>
                  <a:t> </a:t>
                </a:r>
              </a:p>
            </p:txBody>
          </p:sp>
        </mc:Fallback>
      </mc:AlternateContent>
      <p:sp>
        <p:nvSpPr>
          <p:cNvPr id="4" name="Oval 3" title="circle"/>
          <p:cNvSpPr/>
          <p:nvPr/>
        </p:nvSpPr>
        <p:spPr>
          <a:xfrm>
            <a:off x="6438900" y="3815415"/>
            <a:ext cx="1600200" cy="1524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 name="Right Arrow 7" title="arrow showing radius"/>
          <p:cNvSpPr/>
          <p:nvPr/>
        </p:nvSpPr>
        <p:spPr>
          <a:xfrm>
            <a:off x="7287986" y="4456257"/>
            <a:ext cx="751114" cy="2423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TextBox 8"/>
          <p:cNvSpPr txBox="1"/>
          <p:nvPr/>
        </p:nvSpPr>
        <p:spPr>
          <a:xfrm>
            <a:off x="7543800" y="4136963"/>
            <a:ext cx="253596" cy="369332"/>
          </a:xfrm>
          <a:prstGeom prst="rect">
            <a:avLst/>
          </a:prstGeom>
          <a:noFill/>
        </p:spPr>
        <p:txBody>
          <a:bodyPr wrap="none" rtlCol="0">
            <a:spAutoFit/>
          </a:bodyPr>
          <a:lstStyle/>
          <a:p>
            <a:r>
              <a:rPr lang="en-CA" dirty="0"/>
              <a:t>r</a:t>
            </a:r>
          </a:p>
        </p:txBody>
      </p:sp>
    </p:spTree>
    <p:extLst>
      <p:ext uri="{BB962C8B-B14F-4D97-AF65-F5344CB8AC3E}">
        <p14:creationId xmlns:p14="http://schemas.microsoft.com/office/powerpoint/2010/main" val="7729224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a:t>Area – Formulas equilateral shapes</a:t>
            </a:r>
          </a:p>
        </p:txBody>
      </p:sp>
      <p:sp>
        <p:nvSpPr>
          <p:cNvPr id="3" name="Content Placeholder 2"/>
          <p:cNvSpPr>
            <a:spLocks noGrp="1"/>
          </p:cNvSpPr>
          <p:nvPr>
            <p:ph idx="1"/>
          </p:nvPr>
        </p:nvSpPr>
        <p:spPr>
          <a:xfrm>
            <a:off x="2590801" y="2206024"/>
            <a:ext cx="6777317" cy="3508977"/>
          </a:xfrm>
        </p:spPr>
        <p:txBody>
          <a:bodyPr>
            <a:normAutofit/>
          </a:bodyPr>
          <a:lstStyle/>
          <a:p>
            <a:pPr marL="68580" indent="0">
              <a:buNone/>
            </a:pPr>
            <a:r>
              <a:rPr lang="en-CA" dirty="0"/>
              <a:t>Equilateral shapes</a:t>
            </a:r>
          </a:p>
          <a:p>
            <a:r>
              <a:rPr lang="en-CA" dirty="0"/>
              <a:t>For equilateral shapes such as pentagon, hexagon or octagon, divide the shape into equal triangles then calculate the area of one triangle, multiply that answer by the number of triangles in the shape.</a:t>
            </a:r>
          </a:p>
          <a:p>
            <a:r>
              <a:rPr lang="en-CA" dirty="0"/>
              <a:t>Area = </a:t>
            </a:r>
            <a:r>
              <a:rPr lang="en-CA" u="sng" dirty="0"/>
              <a:t>base x height    </a:t>
            </a:r>
            <a:r>
              <a:rPr lang="en-CA" dirty="0"/>
              <a:t>x num. triangles</a:t>
            </a:r>
          </a:p>
          <a:p>
            <a:pPr marL="68580" indent="0">
              <a:buNone/>
            </a:pPr>
            <a:r>
              <a:rPr lang="en-CA" dirty="0"/>
              <a:t>                          2</a:t>
            </a:r>
          </a:p>
        </p:txBody>
      </p:sp>
      <p:sp>
        <p:nvSpPr>
          <p:cNvPr id="4" name="Hexagon 3" title="hexagon"/>
          <p:cNvSpPr/>
          <p:nvPr/>
        </p:nvSpPr>
        <p:spPr>
          <a:xfrm>
            <a:off x="7672906" y="4463142"/>
            <a:ext cx="1570591" cy="1371600"/>
          </a:xfrm>
          <a:prstGeom prst="hexago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 name="Isosceles Triangle 4" title="triangle"/>
          <p:cNvSpPr/>
          <p:nvPr/>
        </p:nvSpPr>
        <p:spPr>
          <a:xfrm>
            <a:off x="8001000" y="5181600"/>
            <a:ext cx="914400" cy="653143"/>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Left Bracket 5" title="left bracket"/>
          <p:cNvSpPr/>
          <p:nvPr/>
        </p:nvSpPr>
        <p:spPr>
          <a:xfrm>
            <a:off x="3581400" y="3810000"/>
            <a:ext cx="73152" cy="914400"/>
          </a:xfrm>
          <a:prstGeom prst="leftBracket">
            <a:avLst/>
          </a:prstGeom>
          <a:solidFill>
            <a:schemeClr val="bg1"/>
          </a:solid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7" name="Right Bracket 6" title="right bracket"/>
          <p:cNvSpPr/>
          <p:nvPr/>
        </p:nvSpPr>
        <p:spPr>
          <a:xfrm>
            <a:off x="5181600" y="3810000"/>
            <a:ext cx="73152" cy="914400"/>
          </a:xfrm>
          <a:prstGeom prst="righ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Tree>
    <p:extLst>
      <p:ext uri="{BB962C8B-B14F-4D97-AF65-F5344CB8AC3E}">
        <p14:creationId xmlns:p14="http://schemas.microsoft.com/office/powerpoint/2010/main" val="3146001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a:t>Area – Formulas irregular shapes</a:t>
            </a:r>
          </a:p>
        </p:txBody>
      </p:sp>
      <p:sp>
        <p:nvSpPr>
          <p:cNvPr id="3" name="Content Placeholder 2"/>
          <p:cNvSpPr>
            <a:spLocks noGrp="1"/>
          </p:cNvSpPr>
          <p:nvPr>
            <p:ph idx="1"/>
          </p:nvPr>
        </p:nvSpPr>
        <p:spPr/>
        <p:txBody>
          <a:bodyPr/>
          <a:lstStyle/>
          <a:p>
            <a:pPr marL="68580" indent="0">
              <a:buNone/>
            </a:pPr>
            <a:r>
              <a:rPr lang="en-CA" sz="2400" dirty="0">
                <a:solidFill>
                  <a:schemeClr val="tx1">
                    <a:lumMod val="85000"/>
                    <a:lumOff val="15000"/>
                  </a:schemeClr>
                </a:solidFill>
              </a:rPr>
              <a:t>Irregular shapes</a:t>
            </a:r>
          </a:p>
          <a:p>
            <a:pPr marL="68580" indent="0">
              <a:buNone/>
            </a:pPr>
            <a:r>
              <a:rPr lang="en-CA" sz="2400" dirty="0">
                <a:solidFill>
                  <a:schemeClr val="tx1">
                    <a:lumMod val="85000"/>
                    <a:lumOff val="15000"/>
                  </a:schemeClr>
                </a:solidFill>
              </a:rPr>
              <a:t>	Method 1</a:t>
            </a:r>
          </a:p>
          <a:p>
            <a:pPr lvl="3"/>
            <a:r>
              <a:rPr lang="en-CA" dirty="0"/>
              <a:t>Divide the irregular shape into common shapes such as rectangles, squares, circles or triangles then add up the individual areas.</a:t>
            </a:r>
          </a:p>
          <a:p>
            <a:pPr marL="896112" lvl="3" indent="0">
              <a:buNone/>
            </a:pPr>
            <a:r>
              <a:rPr lang="en-CA" sz="2400" dirty="0"/>
              <a:t>Method 2</a:t>
            </a:r>
          </a:p>
          <a:p>
            <a:pPr lvl="3"/>
            <a:r>
              <a:rPr lang="en-CA" dirty="0"/>
              <a:t>Calculate the total area of the irregular shape then subtract the area for the missing sections.</a:t>
            </a:r>
          </a:p>
        </p:txBody>
      </p:sp>
    </p:spTree>
    <p:extLst>
      <p:ext uri="{BB962C8B-B14F-4D97-AF65-F5344CB8AC3E}">
        <p14:creationId xmlns:p14="http://schemas.microsoft.com/office/powerpoint/2010/main" val="20044602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a:t>Area – Formulas irregular shapes cont.</a:t>
            </a:r>
          </a:p>
        </p:txBody>
      </p:sp>
      <p:sp>
        <p:nvSpPr>
          <p:cNvPr id="3" name="Content Placeholder 2"/>
          <p:cNvSpPr>
            <a:spLocks noGrp="1"/>
          </p:cNvSpPr>
          <p:nvPr>
            <p:ph idx="1"/>
          </p:nvPr>
        </p:nvSpPr>
        <p:spPr>
          <a:xfrm>
            <a:off x="2590801" y="2422956"/>
            <a:ext cx="6777317" cy="3508977"/>
          </a:xfrm>
        </p:spPr>
        <p:txBody>
          <a:bodyPr>
            <a:normAutofit/>
          </a:bodyPr>
          <a:lstStyle/>
          <a:p>
            <a:pPr marL="68580" indent="0">
              <a:buNone/>
            </a:pPr>
            <a:endParaRPr lang="en-CA" sz="1800" dirty="0"/>
          </a:p>
        </p:txBody>
      </p:sp>
      <p:sp>
        <p:nvSpPr>
          <p:cNvPr id="4" name="Isosceles Triangle 3" title="triangle"/>
          <p:cNvSpPr/>
          <p:nvPr/>
        </p:nvSpPr>
        <p:spPr>
          <a:xfrm rot="10800000">
            <a:off x="3657600" y="3810000"/>
            <a:ext cx="1295400" cy="14478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 name="Chord 4" title="half circle"/>
          <p:cNvSpPr/>
          <p:nvPr/>
        </p:nvSpPr>
        <p:spPr>
          <a:xfrm rot="5400000">
            <a:off x="3650285" y="3163729"/>
            <a:ext cx="1312889" cy="1292542"/>
          </a:xfrm>
          <a:prstGeom prst="chord">
            <a:avLst>
              <a:gd name="adj1" fmla="val 5295083"/>
              <a:gd name="adj2" fmla="val 162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Rectangle 5" title="small rectangle"/>
          <p:cNvSpPr/>
          <p:nvPr/>
        </p:nvSpPr>
        <p:spPr>
          <a:xfrm>
            <a:off x="6259286" y="3352800"/>
            <a:ext cx="914400" cy="5660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 name="Rectangle 6" title="larger rectangle"/>
          <p:cNvSpPr/>
          <p:nvPr/>
        </p:nvSpPr>
        <p:spPr>
          <a:xfrm>
            <a:off x="6259286" y="3918857"/>
            <a:ext cx="2046514"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 name="Rectangle 7" title="small rectangle"/>
          <p:cNvSpPr/>
          <p:nvPr/>
        </p:nvSpPr>
        <p:spPr>
          <a:xfrm>
            <a:off x="7391400" y="4833257"/>
            <a:ext cx="914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TextBox 8"/>
          <p:cNvSpPr txBox="1"/>
          <p:nvPr/>
        </p:nvSpPr>
        <p:spPr>
          <a:xfrm>
            <a:off x="3657599" y="5377934"/>
            <a:ext cx="1268296" cy="369332"/>
          </a:xfrm>
          <a:prstGeom prst="rect">
            <a:avLst/>
          </a:prstGeom>
          <a:noFill/>
        </p:spPr>
        <p:txBody>
          <a:bodyPr wrap="none" rtlCol="0">
            <a:spAutoFit/>
          </a:bodyPr>
          <a:lstStyle/>
          <a:p>
            <a:r>
              <a:rPr lang="en-CA" dirty="0"/>
              <a:t>Method 1</a:t>
            </a:r>
          </a:p>
        </p:txBody>
      </p:sp>
      <p:sp>
        <p:nvSpPr>
          <p:cNvPr id="10" name="TextBox 9"/>
          <p:cNvSpPr txBox="1"/>
          <p:nvPr/>
        </p:nvSpPr>
        <p:spPr>
          <a:xfrm>
            <a:off x="6757252" y="5410591"/>
            <a:ext cx="1268296" cy="369332"/>
          </a:xfrm>
          <a:prstGeom prst="rect">
            <a:avLst/>
          </a:prstGeom>
          <a:noFill/>
        </p:spPr>
        <p:txBody>
          <a:bodyPr wrap="none" rtlCol="0">
            <a:spAutoFit/>
          </a:bodyPr>
          <a:lstStyle/>
          <a:p>
            <a:r>
              <a:rPr lang="en-CA" dirty="0"/>
              <a:t>Method 2</a:t>
            </a:r>
          </a:p>
        </p:txBody>
      </p:sp>
    </p:spTree>
    <p:extLst>
      <p:ext uri="{BB962C8B-B14F-4D97-AF65-F5344CB8AC3E}">
        <p14:creationId xmlns:p14="http://schemas.microsoft.com/office/powerpoint/2010/main" val="12828950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Squaring</a:t>
            </a:r>
          </a:p>
        </p:txBody>
      </p:sp>
      <p:sp>
        <p:nvSpPr>
          <p:cNvPr id="3" name="Content Placeholder 2"/>
          <p:cNvSpPr>
            <a:spLocks noGrp="1"/>
          </p:cNvSpPr>
          <p:nvPr>
            <p:ph idx="1"/>
          </p:nvPr>
        </p:nvSpPr>
        <p:spPr>
          <a:xfrm>
            <a:off x="2567492" y="2323653"/>
            <a:ext cx="7262308" cy="3508977"/>
          </a:xfrm>
        </p:spPr>
        <p:txBody>
          <a:bodyPr>
            <a:normAutofit/>
          </a:bodyPr>
          <a:lstStyle/>
          <a:p>
            <a:r>
              <a:rPr lang="en-CA" dirty="0"/>
              <a:t>To square a number is to multiply it by its self.</a:t>
            </a:r>
          </a:p>
          <a:p>
            <a:r>
              <a:rPr lang="en-CA" dirty="0"/>
              <a:t>7 squared, written 7² is equivalent to 7 x 7 = 49</a:t>
            </a:r>
          </a:p>
          <a:p>
            <a:r>
              <a:rPr lang="en-CA" dirty="0"/>
              <a:t>If your calculator has a x² button, first enter the number you want too square and then press the x² button.</a:t>
            </a:r>
          </a:p>
          <a:p>
            <a:r>
              <a:rPr lang="en-CA" dirty="0"/>
              <a:t>If your calculator does not have a x² button, enter the number you want to square and press the multiplication button (X) then the = button.</a:t>
            </a:r>
          </a:p>
        </p:txBody>
      </p:sp>
    </p:spTree>
    <p:extLst>
      <p:ext uri="{BB962C8B-B14F-4D97-AF65-F5344CB8AC3E}">
        <p14:creationId xmlns:p14="http://schemas.microsoft.com/office/powerpoint/2010/main" val="26408942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Square root</a:t>
            </a:r>
          </a:p>
        </p:txBody>
      </p:sp>
      <p:sp>
        <p:nvSpPr>
          <p:cNvPr id="3" name="Content Placeholder 2"/>
          <p:cNvSpPr>
            <a:spLocks noGrp="1"/>
          </p:cNvSpPr>
          <p:nvPr>
            <p:ph idx="1"/>
          </p:nvPr>
        </p:nvSpPr>
        <p:spPr/>
        <p:txBody>
          <a:bodyPr>
            <a:normAutofit/>
          </a:bodyPr>
          <a:lstStyle/>
          <a:p>
            <a:r>
              <a:rPr lang="en-CA" dirty="0"/>
              <a:t>Square root is the opposite of squaring. When you find the square root of a number, you will find a number when multiplied by itself, gives you the original number in the question.</a:t>
            </a:r>
          </a:p>
          <a:p>
            <a:r>
              <a:rPr lang="en-CA" dirty="0"/>
              <a:t>The symbol for square root is √.</a:t>
            </a:r>
          </a:p>
          <a:p>
            <a:r>
              <a:rPr lang="en-CA" dirty="0"/>
              <a:t>Example: The square root of 25 is 5. written as √25 = 5 (5 x 5 = 25)</a:t>
            </a:r>
          </a:p>
          <a:p>
            <a:r>
              <a:rPr lang="en-CA" dirty="0"/>
              <a:t>Most calculators have a √ or √x button. Simply enter the number you want to find the square root and press the </a:t>
            </a:r>
            <a:r>
              <a:rPr lang="en-CA"/>
              <a:t>√ button.</a:t>
            </a:r>
            <a:endParaRPr lang="en-CA" dirty="0"/>
          </a:p>
        </p:txBody>
      </p:sp>
    </p:spTree>
    <p:extLst>
      <p:ext uri="{BB962C8B-B14F-4D97-AF65-F5344CB8AC3E}">
        <p14:creationId xmlns:p14="http://schemas.microsoft.com/office/powerpoint/2010/main" val="34834944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Pythagoras’ Theorem</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CA" dirty="0"/>
                  <a:t>Pythagoras, a Greek philosopher born about 580 BC, discovered the relation between the length of the sides of right angle triangles (triangle with one 90° angle).</a:t>
                </a:r>
              </a:p>
              <a:p>
                <a14:m>
                  <m:oMath xmlns:m="http://schemas.openxmlformats.org/officeDocument/2006/math">
                    <m:sSup>
                      <m:sSupPr>
                        <m:ctrlPr>
                          <a:rPr lang="en-CA" i="1" smtClean="0">
                            <a:latin typeface="Cambria Math" panose="02040503050406030204" pitchFamily="18" charset="0"/>
                          </a:rPr>
                        </m:ctrlPr>
                      </m:sSupPr>
                      <m:e>
                        <m:r>
                          <a:rPr lang="en-CA" i="1" smtClean="0">
                            <a:latin typeface="Cambria Math"/>
                          </a:rPr>
                          <m:t>𝑎</m:t>
                        </m:r>
                      </m:e>
                      <m:sup>
                        <m:r>
                          <a:rPr lang="en-CA" i="1" smtClean="0">
                            <a:latin typeface="Cambria Math"/>
                          </a:rPr>
                          <m:t>2</m:t>
                        </m:r>
                      </m:sup>
                    </m:sSup>
                    <m:r>
                      <a:rPr lang="en-CA" i="1" smtClean="0">
                        <a:latin typeface="Cambria Math"/>
                      </a:rPr>
                      <m:t>+</m:t>
                    </m:r>
                    <m:sSup>
                      <m:sSupPr>
                        <m:ctrlPr>
                          <a:rPr lang="en-CA" i="1" smtClean="0">
                            <a:latin typeface="Cambria Math" panose="02040503050406030204" pitchFamily="18" charset="0"/>
                          </a:rPr>
                        </m:ctrlPr>
                      </m:sSupPr>
                      <m:e>
                        <m:r>
                          <a:rPr lang="en-CA" i="1" smtClean="0">
                            <a:latin typeface="Cambria Math"/>
                          </a:rPr>
                          <m:t>𝑏</m:t>
                        </m:r>
                      </m:e>
                      <m:sup>
                        <m:r>
                          <a:rPr lang="en-CA" i="1" smtClean="0">
                            <a:latin typeface="Cambria Math"/>
                          </a:rPr>
                          <m:t>2</m:t>
                        </m:r>
                      </m:sup>
                    </m:sSup>
                    <m:r>
                      <a:rPr lang="en-CA" i="1" smtClean="0">
                        <a:latin typeface="Cambria Math"/>
                      </a:rPr>
                      <m:t>=</m:t>
                    </m:r>
                    <m:sSup>
                      <m:sSupPr>
                        <m:ctrlPr>
                          <a:rPr lang="en-CA" i="1" smtClean="0">
                            <a:latin typeface="Cambria Math" panose="02040503050406030204" pitchFamily="18" charset="0"/>
                          </a:rPr>
                        </m:ctrlPr>
                      </m:sSupPr>
                      <m:e>
                        <m:r>
                          <a:rPr lang="en-CA" i="1" smtClean="0">
                            <a:latin typeface="Cambria Math"/>
                          </a:rPr>
                          <m:t>𝑐</m:t>
                        </m:r>
                      </m:e>
                      <m:sup>
                        <m:r>
                          <a:rPr lang="en-CA" i="1" smtClean="0">
                            <a:latin typeface="Cambria Math"/>
                          </a:rPr>
                          <m:t>2</m:t>
                        </m:r>
                      </m:sup>
                    </m:sSup>
                  </m:oMath>
                </a14:m>
                <a:endParaRPr lang="en-CA" i="1" dirty="0">
                  <a:latin typeface="Cambria Math"/>
                </a:endParaRPr>
              </a:p>
              <a:p>
                <a14:m>
                  <m:oMath xmlns:m="http://schemas.openxmlformats.org/officeDocument/2006/math">
                    <m:r>
                      <m:rPr>
                        <m:sty m:val="p"/>
                      </m:rPr>
                      <a:rPr lang="en-CA" b="0" i="0" smtClean="0">
                        <a:latin typeface="Cambria Math"/>
                      </a:rPr>
                      <m:t>The</m:t>
                    </m:r>
                    <m:r>
                      <a:rPr lang="en-CA" b="0" i="0" smtClean="0">
                        <a:latin typeface="Cambria Math"/>
                      </a:rPr>
                      <m:t> 3, 4, 5 </m:t>
                    </m:r>
                    <m:r>
                      <m:rPr>
                        <m:sty m:val="p"/>
                      </m:rPr>
                      <a:rPr lang="en-CA" b="0" i="0" smtClean="0">
                        <a:latin typeface="Cambria Math"/>
                      </a:rPr>
                      <m:t>rule</m:t>
                    </m:r>
                    <m:r>
                      <a:rPr lang="en-CA" b="0" i="0" smtClean="0">
                        <a:latin typeface="Cambria Math"/>
                      </a:rPr>
                      <m:t> </m:t>
                    </m:r>
                    <m:r>
                      <m:rPr>
                        <m:sty m:val="p"/>
                      </m:rPr>
                      <a:rPr lang="en-CA" b="0" i="0" smtClean="0">
                        <a:latin typeface="Cambria Math"/>
                      </a:rPr>
                      <m:t>is</m:t>
                    </m:r>
                    <m:r>
                      <a:rPr lang="en-CA" b="0" i="0" smtClean="0">
                        <a:latin typeface="Cambria Math"/>
                      </a:rPr>
                      <m:t> </m:t>
                    </m:r>
                    <m:r>
                      <m:rPr>
                        <m:sty m:val="p"/>
                      </m:rPr>
                      <a:rPr lang="en-CA" b="0" i="0" smtClean="0">
                        <a:latin typeface="Cambria Math"/>
                      </a:rPr>
                      <m:t>an</m:t>
                    </m:r>
                    <m:r>
                      <a:rPr lang="en-CA" b="0" i="0" smtClean="0">
                        <a:latin typeface="Cambria Math"/>
                      </a:rPr>
                      <m:t> </m:t>
                    </m:r>
                    <m:r>
                      <m:rPr>
                        <m:sty m:val="p"/>
                      </m:rPr>
                      <a:rPr lang="en-CA" b="0" i="0" smtClean="0">
                        <a:latin typeface="Cambria Math"/>
                      </a:rPr>
                      <m:t>example</m:t>
                    </m:r>
                    <m:r>
                      <a:rPr lang="en-CA" b="0" i="0" smtClean="0">
                        <a:latin typeface="Cambria Math"/>
                      </a:rPr>
                      <m:t> </m:t>
                    </m:r>
                    <m:r>
                      <m:rPr>
                        <m:sty m:val="p"/>
                      </m:rPr>
                      <a:rPr lang="en-CA" b="0" i="0" smtClean="0">
                        <a:latin typeface="Cambria Math"/>
                      </a:rPr>
                      <m:t>of</m:t>
                    </m:r>
                    <m:r>
                      <a:rPr lang="en-CA" b="0" i="0" smtClean="0">
                        <a:latin typeface="Cambria Math"/>
                      </a:rPr>
                      <m:t> </m:t>
                    </m:r>
                    <m:sSup>
                      <m:sSupPr>
                        <m:ctrlPr>
                          <a:rPr lang="en-CA" b="0" i="1" smtClean="0">
                            <a:latin typeface="Cambria Math" panose="02040503050406030204" pitchFamily="18" charset="0"/>
                          </a:rPr>
                        </m:ctrlPr>
                      </m:sSupPr>
                      <m:e>
                        <m:r>
                          <m:rPr>
                            <m:sty m:val="p"/>
                          </m:rPr>
                          <a:rPr lang="en-CA" b="0" i="0" smtClean="0">
                            <a:latin typeface="Cambria Math"/>
                          </a:rPr>
                          <m:t>Pythagoras</m:t>
                        </m:r>
                      </m:e>
                      <m:sup>
                        <m:r>
                          <a:rPr lang="en-CA" b="0" i="0" smtClean="0">
                            <a:latin typeface="Cambria Math"/>
                          </a:rPr>
                          <m:t>′</m:t>
                        </m:r>
                      </m:sup>
                    </m:sSup>
                    <m:r>
                      <m:rPr>
                        <m:sty m:val="p"/>
                      </m:rPr>
                      <a:rPr lang="en-CA" b="0" i="0" smtClean="0">
                        <a:latin typeface="Cambria Math"/>
                      </a:rPr>
                      <m:t>theorem</m:t>
                    </m:r>
                  </m:oMath>
                </a14:m>
                <a:endParaRPr lang="en-CA" dirty="0"/>
              </a:p>
              <a:p>
                <a:r>
                  <a:rPr lang="en-CA" dirty="0"/>
                  <a:t>Pythagoras’ theorem only works on right angle triangles.</a:t>
                </a:r>
              </a:p>
              <a:p>
                <a:pPr marL="68580" indent="0">
                  <a:buNone/>
                </a:pPr>
                <a:r>
                  <a:rPr lang="en-CA" dirty="0"/>
                  <a:t>How is this useful for us?</a:t>
                </a:r>
              </a:p>
              <a:p>
                <a:pPr lvl="1"/>
                <a:r>
                  <a:rPr lang="en-CA" dirty="0"/>
                  <a:t>Site dimensions (is the corner of a room square)</a:t>
                </a:r>
              </a:p>
              <a:p>
                <a:pPr lvl="1"/>
                <a:r>
                  <a:rPr lang="en-CA" dirty="0"/>
                  <a:t>Check if a cabinet is square.</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42" t="-980" r="-426"/>
                </a:stretch>
              </a:blipFill>
            </p:spPr>
            <p:txBody>
              <a:bodyPr/>
              <a:lstStyle/>
              <a:p>
                <a:r>
                  <a:rPr lang="en-CA">
                    <a:noFill/>
                  </a:rPr>
                  <a:t> </a:t>
                </a:r>
              </a:p>
            </p:txBody>
          </p:sp>
        </mc:Fallback>
      </mc:AlternateContent>
    </p:spTree>
    <p:extLst>
      <p:ext uri="{BB962C8B-B14F-4D97-AF65-F5344CB8AC3E}">
        <p14:creationId xmlns:p14="http://schemas.microsoft.com/office/powerpoint/2010/main" val="3292989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fade">
                                      <p:cBhvr>
                                        <p:cTn id="7" dur="500"/>
                                        <p:tgtEl>
                                          <p:spTgt spid="3">
                                            <p:txEl>
                                              <p:pRg st="5"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6" end="6"/>
                                            </p:txEl>
                                          </p:spTgt>
                                        </p:tgtEl>
                                        <p:attrNameLst>
                                          <p:attrName>style.visibility</p:attrName>
                                        </p:attrNameLst>
                                      </p:cBhvr>
                                      <p:to>
                                        <p:strVal val="visible"/>
                                      </p:to>
                                    </p:set>
                                    <p:animEffect transition="in" filter="barn(inVertical)">
                                      <p:cBhvr>
                                        <p:cTn id="1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a:t>Pythagoras’ Theorem example</a:t>
            </a:r>
          </a:p>
        </p:txBody>
      </p:sp>
      <p:sp>
        <p:nvSpPr>
          <p:cNvPr id="3" name="Content Placeholder 2"/>
          <p:cNvSpPr>
            <a:spLocks noGrp="1"/>
          </p:cNvSpPr>
          <p:nvPr>
            <p:ph idx="1"/>
          </p:nvPr>
        </p:nvSpPr>
        <p:spPr>
          <a:xfrm>
            <a:off x="2567492" y="2323653"/>
            <a:ext cx="7414708" cy="3508977"/>
          </a:xfrm>
        </p:spPr>
        <p:txBody>
          <a:bodyPr>
            <a:normAutofit fontScale="92500" lnSpcReduction="20000"/>
          </a:bodyPr>
          <a:lstStyle/>
          <a:p>
            <a:pPr marL="68580" indent="0">
              <a:buNone/>
            </a:pPr>
            <a:r>
              <a:rPr lang="en-CA" dirty="0"/>
              <a:t>Example 1:</a:t>
            </a:r>
          </a:p>
          <a:p>
            <a:pPr marL="68580" indent="0">
              <a:buNone/>
            </a:pPr>
            <a:r>
              <a:rPr lang="en-CA" dirty="0"/>
              <a:t>You have measured a book shelf, the height measures at 48” and the width measures at 36”, the diagonal measurement is 60”. Is this book shelf square?</a:t>
            </a:r>
          </a:p>
          <a:p>
            <a:pPr marL="68580" indent="0">
              <a:buNone/>
            </a:pPr>
            <a:r>
              <a:rPr lang="en-CA" dirty="0"/>
              <a:t>C²= A² + B²</a:t>
            </a:r>
          </a:p>
          <a:p>
            <a:pPr marL="68580" indent="0">
              <a:buNone/>
            </a:pPr>
            <a:r>
              <a:rPr lang="en-CA" dirty="0"/>
              <a:t>C²= (48²)+(36²)</a:t>
            </a:r>
          </a:p>
          <a:p>
            <a:pPr marL="68580" indent="0">
              <a:buNone/>
            </a:pPr>
            <a:r>
              <a:rPr lang="en-CA" dirty="0"/>
              <a:t>C²= 2304 + 1296</a:t>
            </a:r>
          </a:p>
          <a:p>
            <a:pPr marL="68580" indent="0">
              <a:buNone/>
            </a:pPr>
            <a:r>
              <a:rPr lang="en-CA" dirty="0"/>
              <a:t>C²= 3600</a:t>
            </a:r>
          </a:p>
          <a:p>
            <a:pPr marL="68580" indent="0">
              <a:buNone/>
            </a:pPr>
            <a:r>
              <a:rPr lang="en-CA" dirty="0"/>
              <a:t>C = √3600</a:t>
            </a:r>
          </a:p>
          <a:p>
            <a:pPr marL="68580" indent="0">
              <a:buNone/>
            </a:pPr>
            <a:r>
              <a:rPr lang="en-CA" dirty="0"/>
              <a:t>C = 60</a:t>
            </a:r>
          </a:p>
        </p:txBody>
      </p:sp>
      <p:pic>
        <p:nvPicPr>
          <p:cNvPr id="1026" name="Picture 2" descr="C:\Users\trevorh\AppData\Local\Microsoft\Windows\INetCache\IE\V5K7A8DN\41ZAMZQ9ARL._AA260_[1].jpg" title="Book shel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43600" y="3733800"/>
            <a:ext cx="2476500" cy="2476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7880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circle(in)">
                                      <p:cBhvr>
                                        <p:cTn id="7" dur="20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randombar(horizontal)">
                                      <p:cBhvr>
                                        <p:cTn id="12" dur="500"/>
                                        <p:tgtEl>
                                          <p:spTgt spid="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 calcmode="lin" valueType="num">
                                      <p:cBhvr>
                                        <p:cTn id="17" dur="1000" fill="hold"/>
                                        <p:tgtEl>
                                          <p:spTgt spid="3">
                                            <p:txEl>
                                              <p:pRg st="5" end="5"/>
                                            </p:txEl>
                                          </p:spTgt>
                                        </p:tgtEl>
                                        <p:attrNameLst>
                                          <p:attrName>ppt_w</p:attrName>
                                        </p:attrNameLst>
                                      </p:cBhvr>
                                      <p:tavLst>
                                        <p:tav tm="0">
                                          <p:val>
                                            <p:fltVal val="0"/>
                                          </p:val>
                                        </p:tav>
                                        <p:tav tm="100000">
                                          <p:val>
                                            <p:strVal val="#ppt_w"/>
                                          </p:val>
                                        </p:tav>
                                      </p:tavLst>
                                    </p:anim>
                                    <p:anim calcmode="lin" valueType="num">
                                      <p:cBhvr>
                                        <p:cTn id="18" dur="1000" fill="hold"/>
                                        <p:tgtEl>
                                          <p:spTgt spid="3">
                                            <p:txEl>
                                              <p:pRg st="5" end="5"/>
                                            </p:txEl>
                                          </p:spTgt>
                                        </p:tgtEl>
                                        <p:attrNameLst>
                                          <p:attrName>ppt_h</p:attrName>
                                        </p:attrNameLst>
                                      </p:cBhvr>
                                      <p:tavLst>
                                        <p:tav tm="0">
                                          <p:val>
                                            <p:fltVal val="0"/>
                                          </p:val>
                                        </p:tav>
                                        <p:tav tm="100000">
                                          <p:val>
                                            <p:strVal val="#ppt_h"/>
                                          </p:val>
                                        </p:tav>
                                      </p:tavLst>
                                    </p:anim>
                                    <p:anim calcmode="lin" valueType="num">
                                      <p:cBhvr>
                                        <p:cTn id="19" dur="1000" fill="hold"/>
                                        <p:tgtEl>
                                          <p:spTgt spid="3">
                                            <p:txEl>
                                              <p:pRg st="5" end="5"/>
                                            </p:txEl>
                                          </p:spTgt>
                                        </p:tgtEl>
                                        <p:attrNameLst>
                                          <p:attrName>style.rotation</p:attrName>
                                        </p:attrNameLst>
                                      </p:cBhvr>
                                      <p:tavLst>
                                        <p:tav tm="0">
                                          <p:val>
                                            <p:fltVal val="90"/>
                                          </p:val>
                                        </p:tav>
                                        <p:tav tm="100000">
                                          <p:val>
                                            <p:fltVal val="0"/>
                                          </p:val>
                                        </p:tav>
                                      </p:tavLst>
                                    </p:anim>
                                    <p:animEffect transition="in" filter="fade">
                                      <p:cBhvr>
                                        <p:cTn id="20" dur="1000"/>
                                        <p:tgtEl>
                                          <p:spTgt spid="3">
                                            <p:txEl>
                                              <p:pRg st="5" end="5"/>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p:cTn id="25" dur="500" fill="hold"/>
                                        <p:tgtEl>
                                          <p:spTgt spid="3">
                                            <p:txEl>
                                              <p:pRg st="6" end="6"/>
                                            </p:txEl>
                                          </p:spTgt>
                                        </p:tgtEl>
                                        <p:attrNameLst>
                                          <p:attrName>ppt_w</p:attrName>
                                        </p:attrNameLst>
                                      </p:cBhvr>
                                      <p:tavLst>
                                        <p:tav tm="0">
                                          <p:val>
                                            <p:fltVal val="0"/>
                                          </p:val>
                                        </p:tav>
                                        <p:tav tm="100000">
                                          <p:val>
                                            <p:strVal val="#ppt_w"/>
                                          </p:val>
                                        </p:tav>
                                      </p:tavLst>
                                    </p:anim>
                                    <p:anim calcmode="lin" valueType="num">
                                      <p:cBhvr>
                                        <p:cTn id="26" dur="500" fill="hold"/>
                                        <p:tgtEl>
                                          <p:spTgt spid="3">
                                            <p:txEl>
                                              <p:pRg st="6" end="6"/>
                                            </p:txEl>
                                          </p:spTgt>
                                        </p:tgtEl>
                                        <p:attrNameLst>
                                          <p:attrName>ppt_h</p:attrName>
                                        </p:attrNameLst>
                                      </p:cBhvr>
                                      <p:tavLst>
                                        <p:tav tm="0">
                                          <p:val>
                                            <p:fltVal val="0"/>
                                          </p:val>
                                        </p:tav>
                                        <p:tav tm="100000">
                                          <p:val>
                                            <p:strVal val="#ppt_h"/>
                                          </p:val>
                                        </p:tav>
                                      </p:tavLst>
                                    </p:anim>
                                    <p:animEffect transition="in" filter="fade">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barn(inVertical)">
                                      <p:cBhvr>
                                        <p:cTn id="3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381000"/>
            <a:ext cx="7696200" cy="1143000"/>
          </a:xfrm>
        </p:spPr>
        <p:txBody>
          <a:bodyPr>
            <a:normAutofit fontScale="90000"/>
          </a:bodyPr>
          <a:lstStyle/>
          <a:p>
            <a:r>
              <a:rPr lang="en-CA" dirty="0"/>
              <a:t>Pythagoras’ theorem example 2</a:t>
            </a:r>
          </a:p>
        </p:txBody>
      </p:sp>
      <p:sp>
        <p:nvSpPr>
          <p:cNvPr id="3" name="Content Placeholder 2"/>
          <p:cNvSpPr>
            <a:spLocks noGrp="1"/>
          </p:cNvSpPr>
          <p:nvPr>
            <p:ph idx="1"/>
          </p:nvPr>
        </p:nvSpPr>
        <p:spPr/>
        <p:txBody>
          <a:bodyPr/>
          <a:lstStyle/>
          <a:p>
            <a:pPr marL="68580" indent="0">
              <a:buNone/>
            </a:pPr>
            <a:r>
              <a:rPr lang="en-CA" dirty="0"/>
              <a:t>Example 2:</a:t>
            </a:r>
          </a:p>
          <a:p>
            <a:pPr marL="68580" indent="0">
              <a:buNone/>
            </a:pPr>
            <a:r>
              <a:rPr lang="en-CA" dirty="0"/>
              <a:t>You are on site to take site dimensions for a new job, you need to check to see if the framers made 90° corners but you have forgotten your framing square. You measure 3ft on one wall, 4ft on the other wall. The cross dimension is 4’-10”.</a:t>
            </a:r>
          </a:p>
          <a:p>
            <a:pPr marL="68580" indent="0">
              <a:buNone/>
            </a:pPr>
            <a:r>
              <a:rPr lang="en-CA" dirty="0"/>
              <a:t>Is the corner square?</a:t>
            </a:r>
          </a:p>
        </p:txBody>
      </p:sp>
    </p:spTree>
    <p:extLst>
      <p:ext uri="{BB962C8B-B14F-4D97-AF65-F5344CB8AC3E}">
        <p14:creationId xmlns:p14="http://schemas.microsoft.com/office/powerpoint/2010/main" val="34945371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Area</a:t>
            </a:r>
          </a:p>
        </p:txBody>
      </p:sp>
      <p:sp>
        <p:nvSpPr>
          <p:cNvPr id="3" name="Content Placeholder 2"/>
          <p:cNvSpPr>
            <a:spLocks noGrp="1"/>
          </p:cNvSpPr>
          <p:nvPr>
            <p:ph idx="1"/>
          </p:nvPr>
        </p:nvSpPr>
        <p:spPr/>
        <p:txBody>
          <a:bodyPr/>
          <a:lstStyle/>
          <a:p>
            <a:r>
              <a:rPr lang="en-CA" dirty="0"/>
              <a:t>Area is the measurement of a surface. Two dimensions are used to calculate area, most commonly length and width.</a:t>
            </a:r>
          </a:p>
          <a:p>
            <a:r>
              <a:rPr lang="en-CA" dirty="0"/>
              <a:t>Consistent units: when calculating area, do not mix units i.e. (m &amp; mm) or (inches &amp; feet).</a:t>
            </a:r>
          </a:p>
          <a:p>
            <a:r>
              <a:rPr lang="en-CA" dirty="0"/>
              <a:t>Area is expressed as units squared. (m², ft², etc.)</a:t>
            </a:r>
          </a:p>
        </p:txBody>
      </p:sp>
    </p:spTree>
    <p:extLst>
      <p:ext uri="{BB962C8B-B14F-4D97-AF65-F5344CB8AC3E}">
        <p14:creationId xmlns:p14="http://schemas.microsoft.com/office/powerpoint/2010/main" val="14037549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Area - Formulas</a:t>
            </a:r>
          </a:p>
        </p:txBody>
      </p:sp>
      <p:sp>
        <p:nvSpPr>
          <p:cNvPr id="3" name="Content Placeholder 2"/>
          <p:cNvSpPr>
            <a:spLocks noGrp="1"/>
          </p:cNvSpPr>
          <p:nvPr>
            <p:ph idx="1"/>
          </p:nvPr>
        </p:nvSpPr>
        <p:spPr/>
        <p:txBody>
          <a:bodyPr/>
          <a:lstStyle/>
          <a:p>
            <a:pPr marL="68580" indent="0">
              <a:buNone/>
            </a:pPr>
            <a:r>
              <a:rPr lang="en-CA" dirty="0"/>
              <a:t>Area of a rectangle</a:t>
            </a:r>
          </a:p>
          <a:p>
            <a:pPr marL="68580" indent="0">
              <a:buNone/>
            </a:pPr>
            <a:r>
              <a:rPr lang="en-CA" dirty="0"/>
              <a:t>	L x W = area</a:t>
            </a:r>
          </a:p>
          <a:p>
            <a:pPr marL="68580" indent="0">
              <a:buNone/>
            </a:pPr>
            <a:endParaRPr lang="en-CA" dirty="0"/>
          </a:p>
          <a:p>
            <a:pPr marL="68580" indent="0">
              <a:buNone/>
            </a:pPr>
            <a:r>
              <a:rPr lang="en-CA" dirty="0"/>
              <a:t>Area if a square</a:t>
            </a:r>
          </a:p>
          <a:p>
            <a:pPr marL="68580" indent="0">
              <a:buNone/>
            </a:pPr>
            <a:r>
              <a:rPr lang="en-CA" dirty="0"/>
              <a:t>	L² = area</a:t>
            </a:r>
          </a:p>
        </p:txBody>
      </p:sp>
      <p:sp>
        <p:nvSpPr>
          <p:cNvPr id="4" name="Rectangle 3" title="rectangle"/>
          <p:cNvSpPr/>
          <p:nvPr/>
        </p:nvSpPr>
        <p:spPr>
          <a:xfrm>
            <a:off x="6629400" y="2438400"/>
            <a:ext cx="1676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 name="TextBox 4"/>
          <p:cNvSpPr txBox="1"/>
          <p:nvPr/>
        </p:nvSpPr>
        <p:spPr>
          <a:xfrm>
            <a:off x="7321566" y="2069068"/>
            <a:ext cx="292068" cy="369332"/>
          </a:xfrm>
          <a:prstGeom prst="rect">
            <a:avLst/>
          </a:prstGeom>
          <a:noFill/>
        </p:spPr>
        <p:txBody>
          <a:bodyPr wrap="none" rtlCol="0">
            <a:spAutoFit/>
          </a:bodyPr>
          <a:lstStyle/>
          <a:p>
            <a:r>
              <a:rPr lang="en-CA" dirty="0"/>
              <a:t>L</a:t>
            </a:r>
          </a:p>
        </p:txBody>
      </p:sp>
      <p:sp>
        <p:nvSpPr>
          <p:cNvPr id="6" name="TextBox 5"/>
          <p:cNvSpPr txBox="1"/>
          <p:nvPr/>
        </p:nvSpPr>
        <p:spPr>
          <a:xfrm>
            <a:off x="6167245" y="2797629"/>
            <a:ext cx="405880" cy="369332"/>
          </a:xfrm>
          <a:prstGeom prst="rect">
            <a:avLst/>
          </a:prstGeom>
          <a:noFill/>
        </p:spPr>
        <p:txBody>
          <a:bodyPr wrap="none" rtlCol="0">
            <a:spAutoFit/>
          </a:bodyPr>
          <a:lstStyle/>
          <a:p>
            <a:r>
              <a:rPr lang="en-CA" dirty="0"/>
              <a:t>W</a:t>
            </a:r>
          </a:p>
        </p:txBody>
      </p:sp>
      <p:sp>
        <p:nvSpPr>
          <p:cNvPr id="7" name="Rectangle 6" title="square"/>
          <p:cNvSpPr/>
          <p:nvPr/>
        </p:nvSpPr>
        <p:spPr>
          <a:xfrm>
            <a:off x="6699234" y="3810000"/>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 name="TextBox 7"/>
          <p:cNvSpPr txBox="1"/>
          <p:nvPr/>
        </p:nvSpPr>
        <p:spPr>
          <a:xfrm>
            <a:off x="6281057" y="4049486"/>
            <a:ext cx="292068" cy="369332"/>
          </a:xfrm>
          <a:prstGeom prst="rect">
            <a:avLst/>
          </a:prstGeom>
          <a:noFill/>
        </p:spPr>
        <p:txBody>
          <a:bodyPr wrap="none" rtlCol="0">
            <a:spAutoFit/>
          </a:bodyPr>
          <a:lstStyle/>
          <a:p>
            <a:r>
              <a:rPr lang="en-CA" dirty="0"/>
              <a:t>L</a:t>
            </a:r>
          </a:p>
        </p:txBody>
      </p:sp>
    </p:spTree>
    <p:extLst>
      <p:ext uri="{BB962C8B-B14F-4D97-AF65-F5344CB8AC3E}">
        <p14:creationId xmlns:p14="http://schemas.microsoft.com/office/powerpoint/2010/main" val="30480723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a:t>Area – Formulas – rectangle</a:t>
            </a:r>
          </a:p>
        </p:txBody>
      </p:sp>
      <p:sp>
        <p:nvSpPr>
          <p:cNvPr id="3" name="Content Placeholder 2"/>
          <p:cNvSpPr>
            <a:spLocks noGrp="1"/>
          </p:cNvSpPr>
          <p:nvPr>
            <p:ph idx="1"/>
          </p:nvPr>
        </p:nvSpPr>
        <p:spPr/>
        <p:txBody>
          <a:bodyPr/>
          <a:lstStyle/>
          <a:p>
            <a:r>
              <a:rPr lang="en-CA" dirty="0"/>
              <a:t>What if we know the area and one of the dimensions of a rectangle. How do we find the missing dimension?</a:t>
            </a:r>
          </a:p>
          <a:p>
            <a:pPr marL="68580" indent="0">
              <a:buNone/>
            </a:pPr>
            <a:r>
              <a:rPr lang="en-CA" dirty="0"/>
              <a:t>Area = L x w</a:t>
            </a:r>
          </a:p>
          <a:p>
            <a:pPr marL="68580" indent="0">
              <a:buNone/>
            </a:pPr>
            <a:r>
              <a:rPr lang="en-CA" dirty="0"/>
              <a:t>875 = L x 25</a:t>
            </a:r>
          </a:p>
          <a:p>
            <a:pPr marL="68580" indent="0">
              <a:buNone/>
            </a:pPr>
            <a:r>
              <a:rPr lang="en-CA" dirty="0"/>
              <a:t>L = </a:t>
            </a:r>
            <a:r>
              <a:rPr lang="en-CA" u="sng" dirty="0"/>
              <a:t>875</a:t>
            </a:r>
            <a:endParaRPr lang="en-CA" dirty="0"/>
          </a:p>
          <a:p>
            <a:pPr marL="68580" indent="0">
              <a:buNone/>
            </a:pPr>
            <a:r>
              <a:rPr lang="en-CA" dirty="0"/>
              <a:t>       25</a:t>
            </a:r>
          </a:p>
          <a:p>
            <a:pPr marL="68580" indent="0">
              <a:buNone/>
            </a:pPr>
            <a:r>
              <a:rPr lang="en-CA" dirty="0"/>
              <a:t>L = 35</a:t>
            </a:r>
          </a:p>
        </p:txBody>
      </p:sp>
      <p:sp>
        <p:nvSpPr>
          <p:cNvPr id="4" name="Rectangle 3" title="rectangle"/>
          <p:cNvSpPr/>
          <p:nvPr/>
        </p:nvSpPr>
        <p:spPr>
          <a:xfrm>
            <a:off x="7543800" y="4648200"/>
            <a:ext cx="1524000" cy="914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 name="TextBox 4"/>
          <p:cNvSpPr txBox="1"/>
          <p:nvPr/>
        </p:nvSpPr>
        <p:spPr>
          <a:xfrm>
            <a:off x="7543800" y="4920734"/>
            <a:ext cx="1612942" cy="369332"/>
          </a:xfrm>
          <a:prstGeom prst="rect">
            <a:avLst/>
          </a:prstGeom>
          <a:noFill/>
        </p:spPr>
        <p:txBody>
          <a:bodyPr wrap="none" rtlCol="0">
            <a:spAutoFit/>
          </a:bodyPr>
          <a:lstStyle/>
          <a:p>
            <a:r>
              <a:rPr lang="en-CA" dirty="0"/>
              <a:t>Area =875 ft²</a:t>
            </a:r>
          </a:p>
        </p:txBody>
      </p:sp>
      <p:sp>
        <p:nvSpPr>
          <p:cNvPr id="6" name="TextBox 5"/>
          <p:cNvSpPr txBox="1"/>
          <p:nvPr/>
        </p:nvSpPr>
        <p:spPr>
          <a:xfrm>
            <a:off x="7770625" y="4267982"/>
            <a:ext cx="1159292" cy="369332"/>
          </a:xfrm>
          <a:prstGeom prst="rect">
            <a:avLst/>
          </a:prstGeom>
          <a:noFill/>
        </p:spPr>
        <p:txBody>
          <a:bodyPr wrap="none" rtlCol="0">
            <a:spAutoFit/>
          </a:bodyPr>
          <a:lstStyle/>
          <a:p>
            <a:r>
              <a:rPr lang="en-CA" dirty="0"/>
              <a:t>Length ?</a:t>
            </a:r>
          </a:p>
        </p:txBody>
      </p:sp>
      <p:sp>
        <p:nvSpPr>
          <p:cNvPr id="7" name="TextBox 6"/>
          <p:cNvSpPr txBox="1"/>
          <p:nvPr/>
        </p:nvSpPr>
        <p:spPr>
          <a:xfrm>
            <a:off x="6731092" y="4836664"/>
            <a:ext cx="801823" cy="646331"/>
          </a:xfrm>
          <a:prstGeom prst="rect">
            <a:avLst/>
          </a:prstGeom>
          <a:noFill/>
        </p:spPr>
        <p:txBody>
          <a:bodyPr wrap="none" rtlCol="0">
            <a:spAutoFit/>
          </a:bodyPr>
          <a:lstStyle/>
          <a:p>
            <a:r>
              <a:rPr lang="en-CA" dirty="0"/>
              <a:t>25ft</a:t>
            </a:r>
          </a:p>
          <a:p>
            <a:r>
              <a:rPr lang="en-CA" dirty="0"/>
              <a:t>width</a:t>
            </a:r>
          </a:p>
        </p:txBody>
      </p:sp>
    </p:spTree>
    <p:extLst>
      <p:ext uri="{BB962C8B-B14F-4D97-AF65-F5344CB8AC3E}">
        <p14:creationId xmlns:p14="http://schemas.microsoft.com/office/powerpoint/2010/main" val="728590302"/>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8CF051DBFEC7438D930F02B6EB7E5F" ma:contentTypeVersion="12" ma:contentTypeDescription="Create a new document." ma:contentTypeScope="" ma:versionID="8c71fafa9af69ea387b115580b0e6c94">
  <xsd:schema xmlns:xsd="http://www.w3.org/2001/XMLSchema" xmlns:xs="http://www.w3.org/2001/XMLSchema" xmlns:p="http://schemas.microsoft.com/office/2006/metadata/properties" xmlns:ns2="2fe2d530-9e09-4c4f-8606-4dd83cd2f29a" xmlns:ns3="339cbbd7-b9fb-47bb-84ca-31c7daaf7272" targetNamespace="http://schemas.microsoft.com/office/2006/metadata/properties" ma:root="true" ma:fieldsID="c94f792ee0d0bcc7a11d3274dd92958d" ns2:_="" ns3:_="">
    <xsd:import namespace="2fe2d530-9e09-4c4f-8606-4dd83cd2f29a"/>
    <xsd:import namespace="339cbbd7-b9fb-47bb-84ca-31c7daaf7272"/>
    <xsd:element name="properties">
      <xsd:complexType>
        <xsd:sequence>
          <xsd:element name="documentManagement">
            <xsd:complexType>
              <xsd:all>
                <xsd:element ref="ns2:MediaServiceMetadata" minOccurs="0"/>
                <xsd:element ref="ns2:MediaServiceFastMetadata" minOccurs="0"/>
                <xsd:element ref="ns2:MediaServiceDateTaken" minOccurs="0"/>
                <xsd:element ref="ns3:SharedWithUsers" minOccurs="0"/>
                <xsd:element ref="ns3:SharedWithDetails"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fe2d530-9e09-4c4f-8606-4dd83cd2f29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LengthInSeconds" ma:index="19"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339cbbd7-b9fb-47bb-84ca-31c7daaf7272"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9B4D75B-58E2-4D33-94C6-F3E30175D689}"/>
</file>

<file path=customXml/itemProps2.xml><?xml version="1.0" encoding="utf-8"?>
<ds:datastoreItem xmlns:ds="http://schemas.openxmlformats.org/officeDocument/2006/customXml" ds:itemID="{539A7984-D7F3-404E-9044-7F5C230D9A1D}"/>
</file>

<file path=customXml/itemProps3.xml><?xml version="1.0" encoding="utf-8"?>
<ds:datastoreItem xmlns:ds="http://schemas.openxmlformats.org/officeDocument/2006/customXml" ds:itemID="{D8B608B1-72B1-4318-94C8-B7CF99C037C0}"/>
</file>

<file path=docProps/app.xml><?xml version="1.0" encoding="utf-8"?>
<Properties xmlns="http://schemas.openxmlformats.org/officeDocument/2006/extended-properties" xmlns:vt="http://schemas.openxmlformats.org/officeDocument/2006/docPropsVTypes">
  <Template>View</Template>
  <TotalTime>281</TotalTime>
  <Words>943</Words>
  <Application>Microsoft Office PowerPoint</Application>
  <PresentationFormat>Widescreen</PresentationFormat>
  <Paragraphs>131</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Cambria Math</vt:lpstr>
      <vt:lpstr>Century Schoolbook</vt:lpstr>
      <vt:lpstr>Wingdings 2</vt:lpstr>
      <vt:lpstr>View</vt:lpstr>
      <vt:lpstr>Squaring, Square root, Pythagoras’ theorem and Area</vt:lpstr>
      <vt:lpstr>Squaring</vt:lpstr>
      <vt:lpstr>Square root</vt:lpstr>
      <vt:lpstr>Pythagoras’ Theorem</vt:lpstr>
      <vt:lpstr>Pythagoras’ Theorem example</vt:lpstr>
      <vt:lpstr>Pythagoras’ theorem example 2</vt:lpstr>
      <vt:lpstr>Area</vt:lpstr>
      <vt:lpstr>Area - Formulas</vt:lpstr>
      <vt:lpstr>Area – Formulas – rectangle</vt:lpstr>
      <vt:lpstr>Area – Formulas - square</vt:lpstr>
      <vt:lpstr>Area – Formulas</vt:lpstr>
      <vt:lpstr>Area – Formulas parallelogram</vt:lpstr>
      <vt:lpstr>Area – Formulas trapezoid</vt:lpstr>
      <vt:lpstr>Area – Formulas trapezoid cont.</vt:lpstr>
      <vt:lpstr>Area – Formulas definitions</vt:lpstr>
      <vt:lpstr>Area – Formulas circle</vt:lpstr>
      <vt:lpstr>Area – Formulas equilateral shapes</vt:lpstr>
      <vt:lpstr>Area – Formulas irregular shapes</vt:lpstr>
      <vt:lpstr>Area – Formulas irregular shapes cont.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Squaring, Square root, Pythaoras’ theorem and Area</dc:title>
  <dc:creator>trevorh</dc:creator>
  <cp:lastModifiedBy>Trevor Hibbs</cp:lastModifiedBy>
  <cp:revision>27</cp:revision>
  <dcterms:created xsi:type="dcterms:W3CDTF">2015-12-30T16:21:38Z</dcterms:created>
  <dcterms:modified xsi:type="dcterms:W3CDTF">2021-04-26T19:07:49Z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0x010100798CF051DBFEC7438D930F02B6EB7E5F</vt:lpwstr>
  </property>
</Properties>
</file>