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32BA0-B5EA-4F3E-81EC-9515B2C5A832}" v="12" dt="2021-04-26T14:32:18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Hibbs" userId="d09e23ed-d367-4fe5-ba64-bda023d1e1e3" providerId="ADAL" clId="{405A8F07-9FFF-487D-B2C2-FE61614F21E4}"/>
    <pc:docChg chg="custSel modSld modMainMaster">
      <pc:chgData name="Trevor Hibbs" userId="d09e23ed-d367-4fe5-ba64-bda023d1e1e3" providerId="ADAL" clId="{405A8F07-9FFF-487D-B2C2-FE61614F21E4}" dt="2021-02-08T16:23:53.304" v="24" actId="6549"/>
      <pc:docMkLst>
        <pc:docMk/>
      </pc:docMkLst>
      <pc:sldChg chg="modSp mod">
        <pc:chgData name="Trevor Hibbs" userId="d09e23ed-d367-4fe5-ba64-bda023d1e1e3" providerId="ADAL" clId="{405A8F07-9FFF-487D-B2C2-FE61614F21E4}" dt="2021-02-08T16:23:25.669" v="11" actId="6549"/>
        <pc:sldMkLst>
          <pc:docMk/>
          <pc:sldMk cId="3674000773" sldId="261"/>
        </pc:sldMkLst>
        <pc:spChg chg="mod">
          <ac:chgData name="Trevor Hibbs" userId="d09e23ed-d367-4fe5-ba64-bda023d1e1e3" providerId="ADAL" clId="{405A8F07-9FFF-487D-B2C2-FE61614F21E4}" dt="2021-02-08T16:23:25.669" v="11" actId="6549"/>
          <ac:spMkLst>
            <pc:docMk/>
            <pc:sldMk cId="3674000773" sldId="261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405A8F07-9FFF-487D-B2C2-FE61614F21E4}" dt="2021-02-08T16:22:55.503" v="1" actId="27636"/>
        <pc:sldMkLst>
          <pc:docMk/>
          <pc:sldMk cId="1594982847" sldId="262"/>
        </pc:sldMkLst>
        <pc:spChg chg="mod">
          <ac:chgData name="Trevor Hibbs" userId="d09e23ed-d367-4fe5-ba64-bda023d1e1e3" providerId="ADAL" clId="{405A8F07-9FFF-487D-B2C2-FE61614F21E4}" dt="2021-02-08T16:22:55.503" v="1" actId="27636"/>
          <ac:spMkLst>
            <pc:docMk/>
            <pc:sldMk cId="1594982847" sldId="262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405A8F07-9FFF-487D-B2C2-FE61614F21E4}" dt="2021-02-08T16:23:53.304" v="24" actId="6549"/>
        <pc:sldMkLst>
          <pc:docMk/>
          <pc:sldMk cId="1762107949" sldId="263"/>
        </pc:sldMkLst>
        <pc:spChg chg="mod">
          <ac:chgData name="Trevor Hibbs" userId="d09e23ed-d367-4fe5-ba64-bda023d1e1e3" providerId="ADAL" clId="{405A8F07-9FFF-487D-B2C2-FE61614F21E4}" dt="2021-02-08T16:23:53.304" v="24" actId="6549"/>
          <ac:spMkLst>
            <pc:docMk/>
            <pc:sldMk cId="1762107949" sldId="263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405A8F07-9FFF-487D-B2C2-FE61614F21E4}" dt="2021-02-08T16:22:55.512" v="2" actId="27636"/>
        <pc:sldMkLst>
          <pc:docMk/>
          <pc:sldMk cId="3655710222" sldId="264"/>
        </pc:sldMkLst>
        <pc:spChg chg="mod">
          <ac:chgData name="Trevor Hibbs" userId="d09e23ed-d367-4fe5-ba64-bda023d1e1e3" providerId="ADAL" clId="{405A8F07-9FFF-487D-B2C2-FE61614F21E4}" dt="2021-02-08T16:22:55.512" v="2" actId="27636"/>
          <ac:spMkLst>
            <pc:docMk/>
            <pc:sldMk cId="3655710222" sldId="264"/>
            <ac:spMk id="2" creationId="{00000000-0000-0000-0000-000000000000}"/>
          </ac:spMkLst>
        </pc:spChg>
        <pc:spChg chg="mod">
          <ac:chgData name="Trevor Hibbs" userId="d09e23ed-d367-4fe5-ba64-bda023d1e1e3" providerId="ADAL" clId="{405A8F07-9FFF-487D-B2C2-FE61614F21E4}" dt="2021-02-08T16:22:55.392" v="0"/>
          <ac:spMkLst>
            <pc:docMk/>
            <pc:sldMk cId="3655710222" sldId="264"/>
            <ac:spMk id="3" creationId="{00000000-0000-0000-0000-000000000000}"/>
          </ac:spMkLst>
        </pc:spChg>
      </pc:sldChg>
      <pc:sldMasterChg chg="modSp modSldLayout">
        <pc:chgData name="Trevor Hibbs" userId="d09e23ed-d367-4fe5-ba64-bda023d1e1e3" providerId="ADAL" clId="{405A8F07-9FFF-487D-B2C2-FE61614F21E4}" dt="2021-02-08T16:22:55.392" v="0"/>
        <pc:sldMasterMkLst>
          <pc:docMk/>
          <pc:sldMasterMk cId="0" sldId="2147483660"/>
        </pc:sldMasterMkLst>
        <pc:spChg chg="mod">
          <ac:chgData name="Trevor Hibbs" userId="d09e23ed-d367-4fe5-ba64-bda023d1e1e3" providerId="ADAL" clId="{405A8F07-9FFF-487D-B2C2-FE61614F21E4}" dt="2021-02-08T16:22:55.392" v="0"/>
          <ac:spMkLst>
            <pc:docMk/>
            <pc:sldMasterMk cId="0" sldId="2147483660"/>
            <ac:spMk id="5" creationId="{00000000-0000-0000-0000-000000000000}"/>
          </ac:spMkLst>
        </pc:spChg>
        <pc:spChg chg="mod">
          <ac:chgData name="Trevor Hibbs" userId="d09e23ed-d367-4fe5-ba64-bda023d1e1e3" providerId="ADAL" clId="{405A8F07-9FFF-487D-B2C2-FE61614F21E4}" dt="2021-02-08T16:22:55.392" v="0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Trevor Hibbs" userId="d09e23ed-d367-4fe5-ba64-bda023d1e1e3" providerId="ADAL" clId="{405A8F07-9FFF-487D-B2C2-FE61614F21E4}" dt="2021-02-08T16:22:55.392" v="0"/>
          <ac:spMkLst>
            <pc:docMk/>
            <pc:sldMasterMk cId="0" sldId="2147483660"/>
            <ac:spMk id="8" creationId="{00000000-0000-0000-0000-000000000000}"/>
          </ac:spMkLst>
        </pc:spChg>
        <pc:spChg chg="mod">
          <ac:chgData name="Trevor Hibbs" userId="d09e23ed-d367-4fe5-ba64-bda023d1e1e3" providerId="ADAL" clId="{405A8F07-9FFF-487D-B2C2-FE61614F21E4}" dt="2021-02-08T16:22:55.392" v="0"/>
          <ac:spMkLst>
            <pc:docMk/>
            <pc:sldMasterMk cId="0" sldId="2147483660"/>
            <ac:spMk id="9" creationId="{00000000-0000-0000-0000-000000000000}"/>
          </ac:spMkLst>
        </pc:spChg>
        <pc:spChg chg="mod">
          <ac:chgData name="Trevor Hibbs" userId="d09e23ed-d367-4fe5-ba64-bda023d1e1e3" providerId="ADAL" clId="{405A8F07-9FFF-487D-B2C2-FE61614F21E4}" dt="2021-02-08T16:22:55.392" v="0"/>
          <ac:spMkLst>
            <pc:docMk/>
            <pc:sldMasterMk cId="0" sldId="2147483660"/>
            <ac:spMk id="10" creationId="{00000000-0000-0000-0000-000000000000}"/>
          </ac:spMkLst>
        </pc:spChg>
        <pc:spChg chg="mod">
          <ac:chgData name="Trevor Hibbs" userId="d09e23ed-d367-4fe5-ba64-bda023d1e1e3" providerId="ADAL" clId="{405A8F07-9FFF-487D-B2C2-FE61614F21E4}" dt="2021-02-08T16:22:55.392" v="0"/>
          <ac:spMkLst>
            <pc:docMk/>
            <pc:sldMasterMk cId="0" sldId="2147483660"/>
            <ac:spMk id="11" creationId="{00000000-0000-0000-0000-000000000000}"/>
          </ac:spMkLst>
        </pc:spChg>
        <pc:spChg chg="mod">
          <ac:chgData name="Trevor Hibbs" userId="d09e23ed-d367-4fe5-ba64-bda023d1e1e3" providerId="ADAL" clId="{405A8F07-9FFF-487D-B2C2-FE61614F21E4}" dt="2021-02-08T16:22:55.392" v="0"/>
          <ac:spMkLst>
            <pc:docMk/>
            <pc:sldMasterMk cId="0" sldId="2147483660"/>
            <ac:spMk id="12" creationId="{00000000-0000-0000-0000-000000000000}"/>
          </ac:spMkLst>
        </pc:spChg>
        <pc:spChg chg="mod">
          <ac:chgData name="Trevor Hibbs" userId="d09e23ed-d367-4fe5-ba64-bda023d1e1e3" providerId="ADAL" clId="{405A8F07-9FFF-487D-B2C2-FE61614F21E4}" dt="2021-02-08T16:22:55.392" v="0"/>
          <ac:spMkLst>
            <pc:docMk/>
            <pc:sldMasterMk cId="0" sldId="2147483660"/>
            <ac:spMk id="15" creationId="{00000000-0000-0000-0000-000000000000}"/>
          </ac:spMkLst>
        </pc:spChg>
        <pc:spChg chg="mod">
          <ac:chgData name="Trevor Hibbs" userId="d09e23ed-d367-4fe5-ba64-bda023d1e1e3" providerId="ADAL" clId="{405A8F07-9FFF-487D-B2C2-FE61614F21E4}" dt="2021-02-08T16:22:55.392" v="0"/>
          <ac:spMkLst>
            <pc:docMk/>
            <pc:sldMasterMk cId="0" sldId="2147483660"/>
            <ac:spMk id="22" creationId="{00000000-0000-0000-0000-000000000000}"/>
          </ac:spMkLst>
        </pc:spChg>
        <pc:spChg chg="mod">
          <ac:chgData name="Trevor Hibbs" userId="d09e23ed-d367-4fe5-ba64-bda023d1e1e3" providerId="ADAL" clId="{405A8F07-9FFF-487D-B2C2-FE61614F21E4}" dt="2021-02-08T16:22:55.392" v="0"/>
          <ac:spMkLst>
            <pc:docMk/>
            <pc:sldMasterMk cId="0" sldId="2147483660"/>
            <ac:spMk id="24" creationId="{00000000-0000-0000-0000-000000000000}"/>
          </ac:spMkLst>
        </pc:spChg>
        <pc:sldLayoutChg chg="modSp">
          <pc:chgData name="Trevor Hibbs" userId="d09e23ed-d367-4fe5-ba64-bda023d1e1e3" providerId="ADAL" clId="{405A8F07-9FFF-487D-B2C2-FE61614F21E4}" dt="2021-02-08T16:22:55.392" v="0"/>
          <pc:sldLayoutMkLst>
            <pc:docMk/>
            <pc:sldMasterMk cId="0" sldId="2147483660"/>
            <pc:sldLayoutMk cId="0" sldId="2147483661"/>
          </pc:sldLayoutMkLst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1"/>
              <ac:spMk id="8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1"/>
              <ac:spMk id="9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1"/>
              <ac:spMk id="14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1"/>
              <ac:spMk id="22" creationId="{00000000-0000-0000-0000-000000000000}"/>
            </ac:spMkLst>
          </pc:spChg>
        </pc:sldLayoutChg>
        <pc:sldLayoutChg chg="modSp">
          <pc:chgData name="Trevor Hibbs" userId="d09e23ed-d367-4fe5-ba64-bda023d1e1e3" providerId="ADAL" clId="{405A8F07-9FFF-487D-B2C2-FE61614F21E4}" dt="2021-02-08T16:22:55.392" v="0"/>
          <pc:sldLayoutMkLst>
            <pc:docMk/>
            <pc:sldMasterMk cId="0" sldId="2147483660"/>
            <pc:sldLayoutMk cId="0" sldId="2147483663"/>
          </pc:sldLayoutMkLst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3"/>
              <ac:spMk id="2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3"/>
              <ac:spMk id="3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3"/>
              <ac:spMk id="7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3"/>
              <ac:spMk id="8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3"/>
              <ac:spMk id="9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3"/>
              <ac:spMk id="10" creationId="{00000000-0000-0000-0000-000000000000}"/>
            </ac:spMkLst>
          </pc:spChg>
        </pc:sldLayoutChg>
        <pc:sldLayoutChg chg="modSp">
          <pc:chgData name="Trevor Hibbs" userId="d09e23ed-d367-4fe5-ba64-bda023d1e1e3" providerId="ADAL" clId="{405A8F07-9FFF-487D-B2C2-FE61614F21E4}" dt="2021-02-08T16:22:55.392" v="0"/>
          <pc:sldLayoutMkLst>
            <pc:docMk/>
            <pc:sldMasterMk cId="0" sldId="2147483660"/>
            <pc:sldLayoutMk cId="0" sldId="2147483664"/>
          </pc:sldLayoutMkLst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4"/>
              <ac:spMk id="2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4"/>
              <ac:spMk id="3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4"/>
              <ac:spMk id="4" creationId="{00000000-0000-0000-0000-000000000000}"/>
            </ac:spMkLst>
          </pc:spChg>
        </pc:sldLayoutChg>
        <pc:sldLayoutChg chg="modSp">
          <pc:chgData name="Trevor Hibbs" userId="d09e23ed-d367-4fe5-ba64-bda023d1e1e3" providerId="ADAL" clId="{405A8F07-9FFF-487D-B2C2-FE61614F21E4}" dt="2021-02-08T16:22:55.392" v="0"/>
          <pc:sldLayoutMkLst>
            <pc:docMk/>
            <pc:sldMasterMk cId="0" sldId="2147483660"/>
            <pc:sldLayoutMk cId="0" sldId="2147483665"/>
          </pc:sldLayoutMkLst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5"/>
              <ac:spMk id="2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5"/>
              <ac:spMk id="3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5"/>
              <ac:spMk id="4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5"/>
              <ac:spMk id="5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5"/>
              <ac:spMk id="6" creationId="{00000000-0000-0000-0000-000000000000}"/>
            </ac:spMkLst>
          </pc:spChg>
        </pc:sldLayoutChg>
        <pc:sldLayoutChg chg="modSp">
          <pc:chgData name="Trevor Hibbs" userId="d09e23ed-d367-4fe5-ba64-bda023d1e1e3" providerId="ADAL" clId="{405A8F07-9FFF-487D-B2C2-FE61614F21E4}" dt="2021-02-08T16:22:55.392" v="0"/>
          <pc:sldLayoutMkLst>
            <pc:docMk/>
            <pc:sldMasterMk cId="0" sldId="2147483660"/>
            <pc:sldLayoutMk cId="0" sldId="2147483666"/>
          </pc:sldLayoutMkLst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6"/>
              <ac:spMk id="2" creationId="{00000000-0000-0000-0000-000000000000}"/>
            </ac:spMkLst>
          </pc:spChg>
        </pc:sldLayoutChg>
        <pc:sldLayoutChg chg="modSp">
          <pc:chgData name="Trevor Hibbs" userId="d09e23ed-d367-4fe5-ba64-bda023d1e1e3" providerId="ADAL" clId="{405A8F07-9FFF-487D-B2C2-FE61614F21E4}" dt="2021-02-08T16:22:55.392" v="0"/>
          <pc:sldLayoutMkLst>
            <pc:docMk/>
            <pc:sldMasterMk cId="0" sldId="2147483660"/>
            <pc:sldLayoutMk cId="0" sldId="2147483667"/>
          </pc:sldLayoutMkLst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7"/>
              <ac:spMk id="5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7"/>
              <ac:spMk id="6" creationId="{00000000-0000-0000-0000-000000000000}"/>
            </ac:spMkLst>
          </pc:spChg>
        </pc:sldLayoutChg>
        <pc:sldLayoutChg chg="modSp">
          <pc:chgData name="Trevor Hibbs" userId="d09e23ed-d367-4fe5-ba64-bda023d1e1e3" providerId="ADAL" clId="{405A8F07-9FFF-487D-B2C2-FE61614F21E4}" dt="2021-02-08T16:22:55.392" v="0"/>
          <pc:sldLayoutMkLst>
            <pc:docMk/>
            <pc:sldMasterMk cId="0" sldId="2147483660"/>
            <pc:sldLayoutMk cId="0" sldId="2147483668"/>
          </pc:sldLayoutMkLst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8"/>
              <ac:spMk id="2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8"/>
              <ac:spMk id="3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8"/>
              <ac:spMk id="4" creationId="{00000000-0000-0000-0000-000000000000}"/>
            </ac:spMkLst>
          </pc:spChg>
        </pc:sldLayoutChg>
        <pc:sldLayoutChg chg="modSp">
          <pc:chgData name="Trevor Hibbs" userId="d09e23ed-d367-4fe5-ba64-bda023d1e1e3" providerId="ADAL" clId="{405A8F07-9FFF-487D-B2C2-FE61614F21E4}" dt="2021-02-08T16:22:55.392" v="0"/>
          <pc:sldLayoutMkLst>
            <pc:docMk/>
            <pc:sldMasterMk cId="0" sldId="2147483660"/>
            <pc:sldLayoutMk cId="0" sldId="2147483669"/>
          </pc:sldLayoutMkLst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9"/>
              <ac:spMk id="2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9"/>
              <ac:spMk id="3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9"/>
              <ac:spMk id="4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9"/>
              <ac:spMk id="8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9"/>
              <ac:spMk id="9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69"/>
              <ac:spMk id="10" creationId="{00000000-0000-0000-0000-000000000000}"/>
            </ac:spMkLst>
          </pc:spChg>
        </pc:sldLayoutChg>
        <pc:sldLayoutChg chg="modSp">
          <pc:chgData name="Trevor Hibbs" userId="d09e23ed-d367-4fe5-ba64-bda023d1e1e3" providerId="ADAL" clId="{405A8F07-9FFF-487D-B2C2-FE61614F21E4}" dt="2021-02-08T16:22:55.392" v="0"/>
          <pc:sldLayoutMkLst>
            <pc:docMk/>
            <pc:sldMasterMk cId="0" sldId="2147483660"/>
            <pc:sldLayoutMk cId="0" sldId="2147483671"/>
          </pc:sldLayoutMkLst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71"/>
              <ac:spMk id="2" creationId="{00000000-0000-0000-0000-000000000000}"/>
            </ac:spMkLst>
          </pc:spChg>
          <pc:spChg chg="mod">
            <ac:chgData name="Trevor Hibbs" userId="d09e23ed-d367-4fe5-ba64-bda023d1e1e3" providerId="ADAL" clId="{405A8F07-9FFF-487D-B2C2-FE61614F21E4}" dt="2021-02-08T16:22:55.392" v="0"/>
            <ac:spMkLst>
              <pc:docMk/>
              <pc:sldMasterMk cId="0" sldId="2147483660"/>
              <pc:sldLayoutMk cId="0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Trevor" userId="d09e23ed-d367-4fe5-ba64-bda023d1e1e3" providerId="ADAL" clId="{60832BA0-B5EA-4F3E-81EC-9515B2C5A832}"/>
    <pc:docChg chg="custSel modSld">
      <pc:chgData name="Trevor" userId="d09e23ed-d367-4fe5-ba64-bda023d1e1e3" providerId="ADAL" clId="{60832BA0-B5EA-4F3E-81EC-9515B2C5A832}" dt="2021-04-26T14:32:18.144" v="59" actId="27636"/>
      <pc:docMkLst>
        <pc:docMk/>
      </pc:docMkLst>
      <pc:sldChg chg="addSp modSp mod setBg">
        <pc:chgData name="Trevor" userId="d09e23ed-d367-4fe5-ba64-bda023d1e1e3" providerId="ADAL" clId="{60832BA0-B5EA-4F3E-81EC-9515B2C5A832}" dt="2021-04-26T14:29:57.986" v="45"/>
        <pc:sldMkLst>
          <pc:docMk/>
          <pc:sldMk cId="4159241536" sldId="256"/>
        </pc:sldMkLst>
        <pc:spChg chg="mod">
          <ac:chgData name="Trevor" userId="d09e23ed-d367-4fe5-ba64-bda023d1e1e3" providerId="ADAL" clId="{60832BA0-B5EA-4F3E-81EC-9515B2C5A832}" dt="2021-04-26T14:29:57.986" v="45"/>
          <ac:spMkLst>
            <pc:docMk/>
            <pc:sldMk cId="4159241536" sldId="256"/>
            <ac:spMk id="2" creationId="{00000000-0000-0000-0000-000000000000}"/>
          </ac:spMkLst>
        </pc:spChg>
        <pc:spChg chg="mod">
          <ac:chgData name="Trevor" userId="d09e23ed-d367-4fe5-ba64-bda023d1e1e3" providerId="ADAL" clId="{60832BA0-B5EA-4F3E-81EC-9515B2C5A832}" dt="2021-04-26T14:29:57.986" v="45"/>
          <ac:spMkLst>
            <pc:docMk/>
            <pc:sldMk cId="4159241536" sldId="256"/>
            <ac:spMk id="3" creationId="{00000000-0000-0000-0000-000000000000}"/>
          </ac:spMkLst>
        </pc:spChg>
        <pc:picChg chg="add mod ord">
          <ac:chgData name="Trevor" userId="d09e23ed-d367-4fe5-ba64-bda023d1e1e3" providerId="ADAL" clId="{60832BA0-B5EA-4F3E-81EC-9515B2C5A832}" dt="2021-04-26T14:29:38.929" v="44" actId="1076"/>
          <ac:picMkLst>
            <pc:docMk/>
            <pc:sldMk cId="4159241536" sldId="256"/>
            <ac:picMk id="5" creationId="{A6288AFC-B098-463D-8B66-6370E64A6472}"/>
          </ac:picMkLst>
        </pc:picChg>
      </pc:sldChg>
      <pc:sldChg chg="modSp mod setBg">
        <pc:chgData name="Trevor" userId="d09e23ed-d367-4fe5-ba64-bda023d1e1e3" providerId="ADAL" clId="{60832BA0-B5EA-4F3E-81EC-9515B2C5A832}" dt="2021-04-26T14:31:56.268" v="47" actId="27636"/>
        <pc:sldMkLst>
          <pc:docMk/>
          <pc:sldMk cId="4063386450" sldId="257"/>
        </pc:sldMkLst>
        <pc:spChg chg="mod">
          <ac:chgData name="Trevor" userId="d09e23ed-d367-4fe5-ba64-bda023d1e1e3" providerId="ADAL" clId="{60832BA0-B5EA-4F3E-81EC-9515B2C5A832}" dt="2021-04-26T14:31:56.221" v="46"/>
          <ac:spMkLst>
            <pc:docMk/>
            <pc:sldMk cId="4063386450" sldId="257"/>
            <ac:spMk id="2" creationId="{00000000-0000-0000-0000-000000000000}"/>
          </ac:spMkLst>
        </pc:spChg>
        <pc:spChg chg="mod">
          <ac:chgData name="Trevor" userId="d09e23ed-d367-4fe5-ba64-bda023d1e1e3" providerId="ADAL" clId="{60832BA0-B5EA-4F3E-81EC-9515B2C5A832}" dt="2021-04-26T14:31:56.268" v="47" actId="27636"/>
          <ac:spMkLst>
            <pc:docMk/>
            <pc:sldMk cId="4063386450" sldId="257"/>
            <ac:spMk id="3" creationId="{00000000-0000-0000-0000-000000000000}"/>
          </ac:spMkLst>
        </pc:spChg>
      </pc:sldChg>
      <pc:sldChg chg="modSp setBg">
        <pc:chgData name="Trevor" userId="d09e23ed-d367-4fe5-ba64-bda023d1e1e3" providerId="ADAL" clId="{60832BA0-B5EA-4F3E-81EC-9515B2C5A832}" dt="2021-04-26T14:32:02.831" v="48"/>
        <pc:sldMkLst>
          <pc:docMk/>
          <pc:sldMk cId="442926464" sldId="258"/>
        </pc:sldMkLst>
        <pc:spChg chg="mod">
          <ac:chgData name="Trevor" userId="d09e23ed-d367-4fe5-ba64-bda023d1e1e3" providerId="ADAL" clId="{60832BA0-B5EA-4F3E-81EC-9515B2C5A832}" dt="2021-04-26T14:32:02.831" v="48"/>
          <ac:spMkLst>
            <pc:docMk/>
            <pc:sldMk cId="442926464" sldId="258"/>
            <ac:spMk id="2" creationId="{00000000-0000-0000-0000-000000000000}"/>
          </ac:spMkLst>
        </pc:spChg>
        <pc:spChg chg="mod">
          <ac:chgData name="Trevor" userId="d09e23ed-d367-4fe5-ba64-bda023d1e1e3" providerId="ADAL" clId="{60832BA0-B5EA-4F3E-81EC-9515B2C5A832}" dt="2021-04-26T14:32:02.831" v="48"/>
          <ac:spMkLst>
            <pc:docMk/>
            <pc:sldMk cId="442926464" sldId="258"/>
            <ac:spMk id="3" creationId="{00000000-0000-0000-0000-000000000000}"/>
          </ac:spMkLst>
        </pc:spChg>
      </pc:sldChg>
      <pc:sldChg chg="modSp setBg">
        <pc:chgData name="Trevor" userId="d09e23ed-d367-4fe5-ba64-bda023d1e1e3" providerId="ADAL" clId="{60832BA0-B5EA-4F3E-81EC-9515B2C5A832}" dt="2021-04-26T14:32:07.564" v="49"/>
        <pc:sldMkLst>
          <pc:docMk/>
          <pc:sldMk cId="3453197876" sldId="259"/>
        </pc:sldMkLst>
        <pc:spChg chg="mod">
          <ac:chgData name="Trevor" userId="d09e23ed-d367-4fe5-ba64-bda023d1e1e3" providerId="ADAL" clId="{60832BA0-B5EA-4F3E-81EC-9515B2C5A832}" dt="2021-04-26T14:32:07.564" v="49"/>
          <ac:spMkLst>
            <pc:docMk/>
            <pc:sldMk cId="3453197876" sldId="259"/>
            <ac:spMk id="2" creationId="{00000000-0000-0000-0000-000000000000}"/>
          </ac:spMkLst>
        </pc:spChg>
        <pc:spChg chg="mod">
          <ac:chgData name="Trevor" userId="d09e23ed-d367-4fe5-ba64-bda023d1e1e3" providerId="ADAL" clId="{60832BA0-B5EA-4F3E-81EC-9515B2C5A832}" dt="2021-04-26T14:32:07.564" v="49"/>
          <ac:spMkLst>
            <pc:docMk/>
            <pc:sldMk cId="3453197876" sldId="259"/>
            <ac:spMk id="3" creationId="{00000000-0000-0000-0000-000000000000}"/>
          </ac:spMkLst>
        </pc:spChg>
      </pc:sldChg>
      <pc:sldChg chg="modSp mod setBg">
        <pc:chgData name="Trevor" userId="d09e23ed-d367-4fe5-ba64-bda023d1e1e3" providerId="ADAL" clId="{60832BA0-B5EA-4F3E-81EC-9515B2C5A832}" dt="2021-04-26T14:32:08.817" v="51" actId="27636"/>
        <pc:sldMkLst>
          <pc:docMk/>
          <pc:sldMk cId="2174142056" sldId="260"/>
        </pc:sldMkLst>
        <pc:spChg chg="mod">
          <ac:chgData name="Trevor" userId="d09e23ed-d367-4fe5-ba64-bda023d1e1e3" providerId="ADAL" clId="{60832BA0-B5EA-4F3E-81EC-9515B2C5A832}" dt="2021-04-26T14:32:08.786" v="50"/>
          <ac:spMkLst>
            <pc:docMk/>
            <pc:sldMk cId="2174142056" sldId="260"/>
            <ac:spMk id="2" creationId="{00000000-0000-0000-0000-000000000000}"/>
          </ac:spMkLst>
        </pc:spChg>
        <pc:spChg chg="mod">
          <ac:chgData name="Trevor" userId="d09e23ed-d367-4fe5-ba64-bda023d1e1e3" providerId="ADAL" clId="{60832BA0-B5EA-4F3E-81EC-9515B2C5A832}" dt="2021-04-26T14:32:08.817" v="51" actId="27636"/>
          <ac:spMkLst>
            <pc:docMk/>
            <pc:sldMk cId="2174142056" sldId="260"/>
            <ac:spMk id="3" creationId="{00000000-0000-0000-0000-000000000000}"/>
          </ac:spMkLst>
        </pc:spChg>
      </pc:sldChg>
      <pc:sldChg chg="modSp mod setBg">
        <pc:chgData name="Trevor" userId="d09e23ed-d367-4fe5-ba64-bda023d1e1e3" providerId="ADAL" clId="{60832BA0-B5EA-4F3E-81EC-9515B2C5A832}" dt="2021-04-26T14:32:10.075" v="53" actId="27636"/>
        <pc:sldMkLst>
          <pc:docMk/>
          <pc:sldMk cId="3674000773" sldId="261"/>
        </pc:sldMkLst>
        <pc:spChg chg="mod">
          <ac:chgData name="Trevor" userId="d09e23ed-d367-4fe5-ba64-bda023d1e1e3" providerId="ADAL" clId="{60832BA0-B5EA-4F3E-81EC-9515B2C5A832}" dt="2021-04-26T14:32:10.043" v="52"/>
          <ac:spMkLst>
            <pc:docMk/>
            <pc:sldMk cId="3674000773" sldId="261"/>
            <ac:spMk id="2" creationId="{00000000-0000-0000-0000-000000000000}"/>
          </ac:spMkLst>
        </pc:spChg>
        <pc:spChg chg="mod">
          <ac:chgData name="Trevor" userId="d09e23ed-d367-4fe5-ba64-bda023d1e1e3" providerId="ADAL" clId="{60832BA0-B5EA-4F3E-81EC-9515B2C5A832}" dt="2021-04-26T14:32:10.075" v="53" actId="27636"/>
          <ac:spMkLst>
            <pc:docMk/>
            <pc:sldMk cId="3674000773" sldId="261"/>
            <ac:spMk id="3" creationId="{00000000-0000-0000-0000-000000000000}"/>
          </ac:spMkLst>
        </pc:spChg>
      </pc:sldChg>
      <pc:sldChg chg="modSp mod setBg">
        <pc:chgData name="Trevor" userId="d09e23ed-d367-4fe5-ba64-bda023d1e1e3" providerId="ADAL" clId="{60832BA0-B5EA-4F3E-81EC-9515B2C5A832}" dt="2021-04-26T14:32:16.097" v="55" actId="27636"/>
        <pc:sldMkLst>
          <pc:docMk/>
          <pc:sldMk cId="1594982847" sldId="262"/>
        </pc:sldMkLst>
        <pc:spChg chg="mod">
          <ac:chgData name="Trevor" userId="d09e23ed-d367-4fe5-ba64-bda023d1e1e3" providerId="ADAL" clId="{60832BA0-B5EA-4F3E-81EC-9515B2C5A832}" dt="2021-04-26T14:32:16.065" v="54"/>
          <ac:spMkLst>
            <pc:docMk/>
            <pc:sldMk cId="1594982847" sldId="262"/>
            <ac:spMk id="2" creationId="{00000000-0000-0000-0000-000000000000}"/>
          </ac:spMkLst>
        </pc:spChg>
        <pc:spChg chg="mod">
          <ac:chgData name="Trevor" userId="d09e23ed-d367-4fe5-ba64-bda023d1e1e3" providerId="ADAL" clId="{60832BA0-B5EA-4F3E-81EC-9515B2C5A832}" dt="2021-04-26T14:32:16.097" v="55" actId="27636"/>
          <ac:spMkLst>
            <pc:docMk/>
            <pc:sldMk cId="1594982847" sldId="262"/>
            <ac:spMk id="3" creationId="{00000000-0000-0000-0000-000000000000}"/>
          </ac:spMkLst>
        </pc:spChg>
      </pc:sldChg>
      <pc:sldChg chg="modSp mod setBg">
        <pc:chgData name="Trevor" userId="d09e23ed-d367-4fe5-ba64-bda023d1e1e3" providerId="ADAL" clId="{60832BA0-B5EA-4F3E-81EC-9515B2C5A832}" dt="2021-04-26T14:32:17.087" v="57" actId="27636"/>
        <pc:sldMkLst>
          <pc:docMk/>
          <pc:sldMk cId="1762107949" sldId="263"/>
        </pc:sldMkLst>
        <pc:spChg chg="mod">
          <ac:chgData name="Trevor" userId="d09e23ed-d367-4fe5-ba64-bda023d1e1e3" providerId="ADAL" clId="{60832BA0-B5EA-4F3E-81EC-9515B2C5A832}" dt="2021-04-26T14:32:17.071" v="56"/>
          <ac:spMkLst>
            <pc:docMk/>
            <pc:sldMk cId="1762107949" sldId="263"/>
            <ac:spMk id="2" creationId="{00000000-0000-0000-0000-000000000000}"/>
          </ac:spMkLst>
        </pc:spChg>
        <pc:spChg chg="mod">
          <ac:chgData name="Trevor" userId="d09e23ed-d367-4fe5-ba64-bda023d1e1e3" providerId="ADAL" clId="{60832BA0-B5EA-4F3E-81EC-9515B2C5A832}" dt="2021-04-26T14:32:17.087" v="57" actId="27636"/>
          <ac:spMkLst>
            <pc:docMk/>
            <pc:sldMk cId="1762107949" sldId="263"/>
            <ac:spMk id="3" creationId="{00000000-0000-0000-0000-000000000000}"/>
          </ac:spMkLst>
        </pc:spChg>
      </pc:sldChg>
      <pc:sldChg chg="modSp mod setBg">
        <pc:chgData name="Trevor" userId="d09e23ed-d367-4fe5-ba64-bda023d1e1e3" providerId="ADAL" clId="{60832BA0-B5EA-4F3E-81EC-9515B2C5A832}" dt="2021-04-26T14:32:18.144" v="59" actId="27636"/>
        <pc:sldMkLst>
          <pc:docMk/>
          <pc:sldMk cId="3655710222" sldId="264"/>
        </pc:sldMkLst>
        <pc:spChg chg="mod">
          <ac:chgData name="Trevor" userId="d09e23ed-d367-4fe5-ba64-bda023d1e1e3" providerId="ADAL" clId="{60832BA0-B5EA-4F3E-81EC-9515B2C5A832}" dt="2021-04-26T14:32:18.122" v="58"/>
          <ac:spMkLst>
            <pc:docMk/>
            <pc:sldMk cId="3655710222" sldId="264"/>
            <ac:spMk id="2" creationId="{00000000-0000-0000-0000-000000000000}"/>
          </ac:spMkLst>
        </pc:spChg>
        <pc:spChg chg="mod">
          <ac:chgData name="Trevor" userId="d09e23ed-d367-4fe5-ba64-bda023d1e1e3" providerId="ADAL" clId="{60832BA0-B5EA-4F3E-81EC-9515B2C5A832}" dt="2021-04-26T14:32:18.144" v="59" actId="27636"/>
          <ac:spMkLst>
            <pc:docMk/>
            <pc:sldMk cId="3655710222" sldId="264"/>
            <ac:spMk id="3" creationId="{00000000-0000-0000-0000-000000000000}"/>
          </ac:spMkLst>
        </pc:spChg>
      </pc:sldChg>
    </pc:docChg>
  </pc:docChgLst>
  <pc:docChgLst>
    <pc:chgData name="Trevor Hibbs" userId="d09e23ed-d367-4fe5-ba64-bda023d1e1e3" providerId="ADAL" clId="{48471CEF-D3B8-46E8-965E-976CC372435A}"/>
    <pc:docChg chg="custSel modSld">
      <pc:chgData name="Trevor Hibbs" userId="d09e23ed-d367-4fe5-ba64-bda023d1e1e3" providerId="ADAL" clId="{48471CEF-D3B8-46E8-965E-976CC372435A}" dt="2021-04-27T01:20:38.673" v="71" actId="27636"/>
      <pc:docMkLst>
        <pc:docMk/>
      </pc:docMkLst>
      <pc:sldChg chg="modSp mod">
        <pc:chgData name="Trevor Hibbs" userId="d09e23ed-d367-4fe5-ba64-bda023d1e1e3" providerId="ADAL" clId="{48471CEF-D3B8-46E8-965E-976CC372435A}" dt="2021-04-27T01:19:30.342" v="46" actId="6549"/>
        <pc:sldMkLst>
          <pc:docMk/>
          <pc:sldMk cId="4159241536" sldId="256"/>
        </pc:sldMkLst>
        <pc:spChg chg="mod">
          <ac:chgData name="Trevor Hibbs" userId="d09e23ed-d367-4fe5-ba64-bda023d1e1e3" providerId="ADAL" clId="{48471CEF-D3B8-46E8-965E-976CC372435A}" dt="2021-04-27T01:19:30.342" v="46" actId="6549"/>
          <ac:spMkLst>
            <pc:docMk/>
            <pc:sldMk cId="4159241536" sldId="256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48471CEF-D3B8-46E8-965E-976CC372435A}" dt="2021-04-27T01:20:05.738" v="56" actId="6549"/>
        <pc:sldMkLst>
          <pc:docMk/>
          <pc:sldMk cId="3674000773" sldId="261"/>
        </pc:sldMkLst>
        <pc:spChg chg="mod">
          <ac:chgData name="Trevor Hibbs" userId="d09e23ed-d367-4fe5-ba64-bda023d1e1e3" providerId="ADAL" clId="{48471CEF-D3B8-46E8-965E-976CC372435A}" dt="2021-04-27T01:20:05.738" v="56" actId="6549"/>
          <ac:spMkLst>
            <pc:docMk/>
            <pc:sldMk cId="3674000773" sldId="261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48471CEF-D3B8-46E8-965E-976CC372435A}" dt="2021-04-27T01:20:38.673" v="71" actId="27636"/>
        <pc:sldMkLst>
          <pc:docMk/>
          <pc:sldMk cId="3655710222" sldId="264"/>
        </pc:sldMkLst>
        <pc:spChg chg="mod">
          <ac:chgData name="Trevor Hibbs" userId="d09e23ed-d367-4fe5-ba64-bda023d1e1e3" providerId="ADAL" clId="{48471CEF-D3B8-46E8-965E-976CC372435A}" dt="2021-04-27T01:20:22.735" v="57" actId="1076"/>
          <ac:spMkLst>
            <pc:docMk/>
            <pc:sldMk cId="3655710222" sldId="264"/>
            <ac:spMk id="2" creationId="{00000000-0000-0000-0000-000000000000}"/>
          </ac:spMkLst>
        </pc:spChg>
        <pc:spChg chg="mod">
          <ac:chgData name="Trevor Hibbs" userId="d09e23ed-d367-4fe5-ba64-bda023d1e1e3" providerId="ADAL" clId="{48471CEF-D3B8-46E8-965E-976CC372435A}" dt="2021-04-27T01:20:38.673" v="71" actId="27636"/>
          <ac:spMkLst>
            <pc:docMk/>
            <pc:sldMk cId="3655710222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10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4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009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156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28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42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670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807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081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3591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00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1602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806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15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082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455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586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026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3221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52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6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58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36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1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66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83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53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009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6A4BEB-ECFC-49E2-A00E-6A88602F2078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FE8C575-6747-459C-BCCA-581BFF1C8B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21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nautilus shell and its spiral design">
            <a:extLst>
              <a:ext uri="{FF2B5EF4-FFF2-40B4-BE49-F238E27FC236}">
                <a16:creationId xmlns:a16="http://schemas.microsoft.com/office/drawing/2014/main" id="{A6288AFC-B098-463D-8B66-6370E64A64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8" b="12623"/>
          <a:stretch/>
        </p:blipFill>
        <p:spPr>
          <a:xfrm>
            <a:off x="20" y="-68084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Ratio &amp; Proportions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5919B"/>
                </a:solidFill>
              </a:rPr>
              <a:t>Math 1435 Math Fundamentals</a:t>
            </a:r>
            <a:endParaRPr lang="en-CA" dirty="0">
              <a:solidFill>
                <a:srgbClr val="4591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24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CA" sz="2000" dirty="0"/>
              <a:t>Ratio: The comparison of two numbers or quantities.</a:t>
            </a:r>
          </a:p>
          <a:p>
            <a:r>
              <a:rPr lang="en-CA" sz="2000" dirty="0"/>
              <a:t>Ratios compare things like pulley sizes, gears, or even drawings. </a:t>
            </a:r>
          </a:p>
          <a:p>
            <a:r>
              <a:rPr lang="en-CA" sz="2000" dirty="0"/>
              <a:t>A ratio can compare anything, ash trees to maple trees, softwood to hardwood etc. The items do not need to be related i.e. birds to fish.</a:t>
            </a:r>
          </a:p>
          <a:p>
            <a:r>
              <a:rPr lang="en-CA" sz="2000" dirty="0"/>
              <a:t>The ratio is expressed in one of three common ways.</a:t>
            </a:r>
          </a:p>
          <a:p>
            <a:pPr lvl="1"/>
            <a:r>
              <a:rPr lang="en-CA" sz="1600" dirty="0"/>
              <a:t>Using  5 ash trees and 7 maple trees</a:t>
            </a:r>
          </a:p>
          <a:p>
            <a:pPr lvl="1"/>
            <a:r>
              <a:rPr lang="en-CA" sz="1600" dirty="0"/>
              <a:t>5 to 7</a:t>
            </a:r>
          </a:p>
          <a:p>
            <a:pPr lvl="1"/>
            <a:r>
              <a:rPr lang="en-CA" sz="1600" dirty="0"/>
              <a:t>5:7 (most common method)</a:t>
            </a:r>
          </a:p>
          <a:p>
            <a:pPr lvl="1"/>
            <a:r>
              <a:rPr lang="en-CA" sz="1600" dirty="0"/>
              <a:t>5/7</a:t>
            </a:r>
          </a:p>
          <a:p>
            <a:r>
              <a:rPr lang="en-CA" sz="2000" dirty="0"/>
              <a:t>The order of the numbers is important, 5:7 is not the same as 7:5.</a:t>
            </a:r>
          </a:p>
          <a:p>
            <a:r>
              <a:rPr lang="en-CA" sz="2000" dirty="0"/>
              <a:t>Rates are also expressed as a ratio. Km/h, $/hr, rpm.</a:t>
            </a:r>
          </a:p>
          <a:p>
            <a:pPr lvl="1"/>
            <a:endParaRPr lang="en-CA" sz="1600" dirty="0"/>
          </a:p>
          <a:p>
            <a:pPr lvl="1"/>
            <a:endParaRPr lang="en-CA" sz="1600" u="sng" dirty="0"/>
          </a:p>
          <a:p>
            <a:pPr marL="82296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3386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Proportion – When comparing 2 ratios, they are considered proportional when they are equal to each other.</a:t>
            </a:r>
          </a:p>
          <a:p>
            <a:r>
              <a:rPr lang="en-CA" sz="2000" dirty="0"/>
              <a:t>To compare two ratios, first write them as a fraction then cross multiply them.</a:t>
            </a:r>
          </a:p>
          <a:p>
            <a:pPr lvl="1"/>
            <a:r>
              <a:rPr lang="en-CA" sz="1600" dirty="0"/>
              <a:t>3:5 compared to 21:35</a:t>
            </a:r>
          </a:p>
          <a:p>
            <a:pPr lvl="1"/>
            <a:r>
              <a:rPr lang="en-CA" sz="1600" u="sng" dirty="0"/>
              <a:t>3</a:t>
            </a:r>
            <a:r>
              <a:rPr lang="en-CA" sz="1600" dirty="0"/>
              <a:t>	x     </a:t>
            </a:r>
            <a:r>
              <a:rPr lang="en-CA" sz="1600" u="sng" dirty="0"/>
              <a:t>21</a:t>
            </a:r>
            <a:r>
              <a:rPr lang="en-CA" sz="1600" dirty="0"/>
              <a:t>		</a:t>
            </a:r>
          </a:p>
          <a:p>
            <a:pPr lvl="1"/>
            <a:r>
              <a:rPr lang="en-CA" sz="1600" dirty="0"/>
              <a:t>5	       35</a:t>
            </a:r>
          </a:p>
          <a:p>
            <a:pPr lvl="1"/>
            <a:r>
              <a:rPr lang="en-CA" sz="1600" dirty="0"/>
              <a:t>3x35=105	5x21=105	      </a:t>
            </a:r>
          </a:p>
          <a:p>
            <a:pPr lvl="1"/>
            <a:r>
              <a:rPr lang="en-CA" sz="1600" dirty="0"/>
              <a:t>since both values are the same, the two ratios are considered proportional.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2926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Direct proportion is when a change in one quantity results in the same proportional change in another related quantity.</a:t>
            </a:r>
          </a:p>
          <a:p>
            <a:pPr lvl="1"/>
            <a:r>
              <a:rPr lang="en-CA" dirty="0"/>
              <a:t>Examples are:</a:t>
            </a:r>
          </a:p>
          <a:p>
            <a:pPr lvl="2"/>
            <a:r>
              <a:rPr lang="en-CA" dirty="0"/>
              <a:t>Increase the number of apples, increase in weight.</a:t>
            </a:r>
          </a:p>
          <a:p>
            <a:pPr lvl="2"/>
            <a:r>
              <a:rPr lang="en-CA" dirty="0"/>
              <a:t>Increase in speed, increase in distance.</a:t>
            </a:r>
          </a:p>
          <a:p>
            <a:pPr lvl="2"/>
            <a:r>
              <a:rPr lang="en-CA" dirty="0"/>
              <a:t>Increase in workers, increase in product manufactured.</a:t>
            </a:r>
          </a:p>
        </p:txBody>
      </p:sp>
    </p:spTree>
    <p:extLst>
      <p:ext uri="{BB962C8B-B14F-4D97-AF65-F5344CB8AC3E}">
        <p14:creationId xmlns:p14="http://schemas.microsoft.com/office/powerpoint/2010/main" val="3453197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Solving Direct 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2000" dirty="0"/>
              <a:t>When two ratios are equal and in direct proportion, we can solve missing numbers by </a:t>
            </a:r>
            <a:r>
              <a:rPr lang="en-CA" sz="2000" b="1" dirty="0"/>
              <a:t>comparing them as fractions then cross multiplying.</a:t>
            </a:r>
          </a:p>
          <a:p>
            <a:r>
              <a:rPr lang="en-CA" sz="2000" dirty="0"/>
              <a:t>Example</a:t>
            </a:r>
          </a:p>
          <a:p>
            <a:pPr marL="82296" indent="0">
              <a:buNone/>
            </a:pPr>
            <a:r>
              <a:rPr lang="en-CA" sz="2000" dirty="0"/>
              <a:t>	A) 3 cabinet makers can build a total of 7 cabinets in one day. How many cabinets can 5 cabinet makers build in one day?</a:t>
            </a:r>
          </a:p>
          <a:p>
            <a:pPr marL="82296" indent="0">
              <a:buNone/>
            </a:pPr>
            <a:r>
              <a:rPr lang="en-CA" sz="2000" dirty="0"/>
              <a:t>	3:7 to 5:?</a:t>
            </a:r>
          </a:p>
          <a:p>
            <a:pPr marL="82296" indent="0">
              <a:buNone/>
            </a:pPr>
            <a:r>
              <a:rPr lang="en-CA" sz="2000" dirty="0"/>
              <a:t>	</a:t>
            </a:r>
            <a:r>
              <a:rPr lang="en-CA" sz="2000" u="sng" dirty="0"/>
              <a:t>3</a:t>
            </a:r>
            <a:r>
              <a:rPr lang="en-CA" sz="2000" dirty="0"/>
              <a:t>  x  </a:t>
            </a:r>
            <a:r>
              <a:rPr lang="en-CA" sz="2000" u="sng" dirty="0"/>
              <a:t>5</a:t>
            </a:r>
            <a:r>
              <a:rPr lang="en-CA" sz="2000" dirty="0"/>
              <a:t> </a:t>
            </a:r>
          </a:p>
          <a:p>
            <a:pPr marL="82296" indent="0">
              <a:buNone/>
            </a:pPr>
            <a:r>
              <a:rPr lang="en-CA" sz="2000" dirty="0"/>
              <a:t>	7      ?</a:t>
            </a:r>
          </a:p>
          <a:p>
            <a:pPr marL="82296" indent="0">
              <a:buNone/>
            </a:pPr>
            <a:r>
              <a:rPr lang="en-CA" sz="2000" dirty="0"/>
              <a:t>	3x? = 7x5</a:t>
            </a:r>
          </a:p>
          <a:p>
            <a:pPr marL="82296" indent="0">
              <a:buNone/>
            </a:pPr>
            <a:r>
              <a:rPr lang="en-CA" sz="2000" dirty="0"/>
              <a:t>	3? = 35</a:t>
            </a:r>
          </a:p>
          <a:p>
            <a:pPr marL="82296" indent="0">
              <a:buNone/>
            </a:pPr>
            <a:r>
              <a:rPr lang="en-CA" sz="2000" dirty="0"/>
              <a:t>	? = </a:t>
            </a:r>
            <a:r>
              <a:rPr lang="en-CA" sz="2000" u="sng" dirty="0"/>
              <a:t>35</a:t>
            </a:r>
            <a:endParaRPr lang="en-CA" sz="2000" dirty="0"/>
          </a:p>
          <a:p>
            <a:pPr marL="82296" indent="0">
              <a:buNone/>
            </a:pPr>
            <a:r>
              <a:rPr lang="en-CA" sz="2000" dirty="0"/>
              <a:t>	       3</a:t>
            </a:r>
          </a:p>
          <a:p>
            <a:pPr marL="82296" indent="0">
              <a:buNone/>
            </a:pPr>
            <a:r>
              <a:rPr lang="en-CA" sz="2000" dirty="0"/>
              <a:t>	? = 11 2/3</a:t>
            </a:r>
          </a:p>
        </p:txBody>
      </p:sp>
    </p:spTree>
    <p:extLst>
      <p:ext uri="{BB962C8B-B14F-4D97-AF65-F5344CB8AC3E}">
        <p14:creationId xmlns:p14="http://schemas.microsoft.com/office/powerpoint/2010/main" val="2174142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Direct Proportions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1800" dirty="0"/>
              <a:t>Example 2</a:t>
            </a:r>
          </a:p>
          <a:p>
            <a:pPr marL="82296" indent="0">
              <a:buNone/>
            </a:pPr>
            <a:r>
              <a:rPr lang="en-CA" sz="1800" dirty="0"/>
              <a:t>	B) If you can drive 50km in 30 min, How far can you drive in 75min.</a:t>
            </a:r>
          </a:p>
          <a:p>
            <a:r>
              <a:rPr lang="en-CA" sz="1800" dirty="0"/>
              <a:t>50:30	to    ?:75</a:t>
            </a:r>
          </a:p>
          <a:p>
            <a:r>
              <a:rPr lang="en-CA" sz="1800" u="sng" dirty="0"/>
              <a:t>50</a:t>
            </a:r>
            <a:r>
              <a:rPr lang="en-CA" sz="1800" dirty="0"/>
              <a:t> =  </a:t>
            </a:r>
            <a:r>
              <a:rPr lang="en-CA" sz="1800" u="sng" dirty="0"/>
              <a:t>?</a:t>
            </a:r>
            <a:endParaRPr lang="en-CA" sz="1800" dirty="0"/>
          </a:p>
          <a:p>
            <a:pPr marL="82296" indent="0">
              <a:buNone/>
            </a:pPr>
            <a:r>
              <a:rPr lang="en-CA" sz="1800" dirty="0"/>
              <a:t>  30    75</a:t>
            </a:r>
          </a:p>
          <a:p>
            <a:r>
              <a:rPr lang="en-CA" sz="1800" dirty="0"/>
              <a:t>30 x ? = 50 x 75</a:t>
            </a:r>
          </a:p>
          <a:p>
            <a:r>
              <a:rPr lang="en-CA" sz="1800" dirty="0"/>
              <a:t>30 x ? = 3750</a:t>
            </a:r>
          </a:p>
          <a:p>
            <a:r>
              <a:rPr lang="en-CA" sz="1800" dirty="0"/>
              <a:t>? = </a:t>
            </a:r>
            <a:r>
              <a:rPr lang="en-CA" sz="1800" u="sng" dirty="0"/>
              <a:t>3750</a:t>
            </a:r>
            <a:endParaRPr lang="en-CA" sz="1800" dirty="0"/>
          </a:p>
          <a:p>
            <a:pPr marL="82296" indent="0">
              <a:buNone/>
            </a:pPr>
            <a:r>
              <a:rPr lang="en-CA" sz="1800" dirty="0"/>
              <a:t>          30</a:t>
            </a:r>
          </a:p>
          <a:p>
            <a:r>
              <a:rPr lang="en-CA" sz="1800" dirty="0"/>
              <a:t>? = 125</a:t>
            </a:r>
          </a:p>
          <a:p>
            <a:r>
              <a:rPr lang="en-CA" sz="1800" dirty="0"/>
              <a:t>Therefore you can drive 125km in 75 min</a:t>
            </a:r>
          </a:p>
          <a:p>
            <a:pPr marL="82296" indent="0">
              <a:buNone/>
            </a:pPr>
            <a:r>
              <a:rPr lang="en-CA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400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Indirect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400" dirty="0"/>
              <a:t>Indirect Proportion : when a increase or decrease of one quantity produces the opposite change in the other quantity.</a:t>
            </a:r>
          </a:p>
          <a:p>
            <a:r>
              <a:rPr lang="en-CA" sz="2400" dirty="0"/>
              <a:t>Examples:</a:t>
            </a:r>
          </a:p>
          <a:p>
            <a:pPr lvl="1"/>
            <a:r>
              <a:rPr lang="en-CA" sz="2400" dirty="0"/>
              <a:t>A increase in the number of carpenters on a job site decreases the amount of time to build a house.</a:t>
            </a:r>
          </a:p>
          <a:p>
            <a:pPr lvl="1"/>
            <a:r>
              <a:rPr lang="en-CA" sz="2400" dirty="0"/>
              <a:t>An increase in speed decreases the amount of time to reach your destination.</a:t>
            </a:r>
          </a:p>
          <a:p>
            <a:endParaRPr lang="en-CA" sz="2400" dirty="0"/>
          </a:p>
          <a:p>
            <a:r>
              <a:rPr lang="en-CA" sz="2400" dirty="0"/>
              <a:t>When comparing two ratios in indirect proportion, the two sides are equal when multiplied. </a:t>
            </a:r>
          </a:p>
          <a:p>
            <a:pPr lvl="1"/>
            <a:r>
              <a:rPr lang="en-CA" sz="2000" dirty="0"/>
              <a:t>i.e. 50 km/hr x 4hrs = 100km/hr x 2hrs</a:t>
            </a:r>
          </a:p>
          <a:p>
            <a:endParaRPr lang="en-CA" sz="2000" dirty="0"/>
          </a:p>
          <a:p>
            <a:pPr lvl="1"/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594982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Indirect Proportions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000" dirty="0"/>
              <a:t>Lets look at this  example.</a:t>
            </a:r>
          </a:p>
          <a:p>
            <a:pPr marL="82296" indent="0">
              <a:buNone/>
            </a:pPr>
            <a:r>
              <a:rPr lang="en-CA" sz="2000" dirty="0"/>
              <a:t>	a) If it takes you 2 hours to reach your destination driving 70 km/hr. How long will it take you to reach your destination driving a speed of 105 km/hr?</a:t>
            </a:r>
          </a:p>
          <a:p>
            <a:pPr marL="82296" indent="0">
              <a:buNone/>
            </a:pPr>
            <a:r>
              <a:rPr lang="en-CA" sz="2000" dirty="0"/>
              <a:t>The equation is as follows:</a:t>
            </a:r>
          </a:p>
          <a:p>
            <a:pPr marL="82296" indent="0">
              <a:buNone/>
            </a:pPr>
            <a:r>
              <a:rPr lang="en-CA" sz="2000" dirty="0"/>
              <a:t>70 km/hr x 2hrs  =  105 km/hr x ?</a:t>
            </a:r>
          </a:p>
          <a:p>
            <a:pPr marL="82296" indent="0">
              <a:buNone/>
            </a:pPr>
            <a:r>
              <a:rPr lang="en-CA" sz="2000" dirty="0"/>
              <a:t>140 = 105 x ?</a:t>
            </a:r>
          </a:p>
          <a:p>
            <a:pPr marL="82296" indent="0">
              <a:buNone/>
            </a:pPr>
            <a:r>
              <a:rPr lang="en-CA" sz="2000" dirty="0"/>
              <a:t>? = </a:t>
            </a:r>
            <a:r>
              <a:rPr lang="en-CA" sz="2000" u="sng" dirty="0"/>
              <a:t>140</a:t>
            </a:r>
            <a:endParaRPr lang="en-CA" sz="2000" dirty="0"/>
          </a:p>
          <a:p>
            <a:pPr marL="82296" indent="0">
              <a:buNone/>
            </a:pPr>
            <a:r>
              <a:rPr lang="en-CA" sz="2000" dirty="0"/>
              <a:t>      105</a:t>
            </a:r>
          </a:p>
          <a:p>
            <a:pPr marL="82296" indent="0">
              <a:buNone/>
            </a:pPr>
            <a:r>
              <a:rPr lang="en-CA" sz="2000" dirty="0"/>
              <a:t>? = 1.33 hours</a:t>
            </a:r>
          </a:p>
        </p:txBody>
      </p:sp>
    </p:spTree>
    <p:extLst>
      <p:ext uri="{BB962C8B-B14F-4D97-AF65-F5344CB8AC3E}">
        <p14:creationId xmlns:p14="http://schemas.microsoft.com/office/powerpoint/2010/main" val="1762107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23019"/>
            <a:ext cx="9692640" cy="1325562"/>
          </a:xfrm>
        </p:spPr>
        <p:txBody>
          <a:bodyPr>
            <a:normAutofit/>
          </a:bodyPr>
          <a:lstStyle/>
          <a:p>
            <a:r>
              <a:rPr lang="en-CA" dirty="0"/>
              <a:t>Indirect Proportions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76400"/>
            <a:ext cx="7498080" cy="44958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CA" sz="1800" dirty="0"/>
              <a:t>One cabinetmaker takes 5 days to install a kitchen, how long will it take 3 cabinetmakers to install the same kitchen?</a:t>
            </a:r>
          </a:p>
          <a:p>
            <a:pPr marL="82296" indent="0">
              <a:buNone/>
            </a:pPr>
            <a:endParaRPr lang="en-CA" sz="1800" dirty="0"/>
          </a:p>
          <a:p>
            <a:pPr marL="82296" indent="0">
              <a:buNone/>
            </a:pPr>
            <a:r>
              <a:rPr lang="en-CA" sz="1800" dirty="0"/>
              <a:t>1 person x 5 days = 3 people x ?days</a:t>
            </a:r>
          </a:p>
          <a:p>
            <a:pPr marL="82296" indent="0">
              <a:buNone/>
            </a:pPr>
            <a:r>
              <a:rPr lang="en-CA" sz="1800" dirty="0"/>
              <a:t>1 x 5 = 3 x ?</a:t>
            </a:r>
          </a:p>
          <a:p>
            <a:pPr marL="82296" indent="0">
              <a:buNone/>
            </a:pPr>
            <a:r>
              <a:rPr lang="en-CA" sz="1800" dirty="0"/>
              <a:t>5 = 3?</a:t>
            </a:r>
          </a:p>
          <a:p>
            <a:pPr marL="82296" indent="0">
              <a:buNone/>
            </a:pPr>
            <a:r>
              <a:rPr lang="en-CA" sz="1800" dirty="0"/>
              <a:t>? = </a:t>
            </a:r>
            <a:r>
              <a:rPr lang="en-CA" sz="1800" u="sng" dirty="0"/>
              <a:t>5</a:t>
            </a:r>
            <a:endParaRPr lang="en-CA" sz="1800" dirty="0"/>
          </a:p>
          <a:p>
            <a:pPr marL="82296" indent="0">
              <a:buNone/>
            </a:pPr>
            <a:r>
              <a:rPr lang="en-CA" sz="1800" dirty="0"/>
              <a:t>      3</a:t>
            </a:r>
          </a:p>
          <a:p>
            <a:pPr marL="82296" indent="0">
              <a:buNone/>
            </a:pPr>
            <a:r>
              <a:rPr lang="en-CA" sz="1800" dirty="0"/>
              <a:t>? = 1.66 days</a:t>
            </a:r>
          </a:p>
          <a:p>
            <a:pPr marL="82296" indent="0">
              <a:buNone/>
            </a:pPr>
            <a:r>
              <a:rPr lang="en-CA" sz="1800" dirty="0"/>
              <a:t>Therefore 3 cabinet makers would take 1.66 days to install the kitchen.</a:t>
            </a:r>
          </a:p>
        </p:txBody>
      </p:sp>
    </p:spTree>
    <p:extLst>
      <p:ext uri="{BB962C8B-B14F-4D97-AF65-F5344CB8AC3E}">
        <p14:creationId xmlns:p14="http://schemas.microsoft.com/office/powerpoint/2010/main" val="3655710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2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3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4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5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6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7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8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CF051DBFEC7438D930F02B6EB7E5F" ma:contentTypeVersion="12" ma:contentTypeDescription="Create a new document." ma:contentTypeScope="" ma:versionID="8c71fafa9af69ea387b115580b0e6c94">
  <xsd:schema xmlns:xsd="http://www.w3.org/2001/XMLSchema" xmlns:xs="http://www.w3.org/2001/XMLSchema" xmlns:p="http://schemas.microsoft.com/office/2006/metadata/properties" xmlns:ns2="2fe2d530-9e09-4c4f-8606-4dd83cd2f29a" xmlns:ns3="339cbbd7-b9fb-47bb-84ca-31c7daaf7272" targetNamespace="http://schemas.microsoft.com/office/2006/metadata/properties" ma:root="true" ma:fieldsID="c94f792ee0d0bcc7a11d3274dd92958d" ns2:_="" ns3:_="">
    <xsd:import namespace="2fe2d530-9e09-4c4f-8606-4dd83cd2f29a"/>
    <xsd:import namespace="339cbbd7-b9fb-47bb-84ca-31c7daaf7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2d530-9e09-4c4f-8606-4dd83cd2f2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cbbd7-b9fb-47bb-84ca-31c7daaf727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F4728-07A0-44F0-8DE8-8359AEDE4BD9}"/>
</file>

<file path=customXml/itemProps2.xml><?xml version="1.0" encoding="utf-8"?>
<ds:datastoreItem xmlns:ds="http://schemas.openxmlformats.org/officeDocument/2006/customXml" ds:itemID="{CE42E697-94B0-4F14-9415-76DCD530C0B3}"/>
</file>

<file path=customXml/itemProps3.xml><?xml version="1.0" encoding="utf-8"?>
<ds:datastoreItem xmlns:ds="http://schemas.openxmlformats.org/officeDocument/2006/customXml" ds:itemID="{12BCA0B7-2EE7-4A9D-8A90-4B19B9CA1828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159</TotalTime>
  <Words>646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Calisto MT</vt:lpstr>
      <vt:lpstr>Century Schoolbook</vt:lpstr>
      <vt:lpstr>Wingdings 2</vt:lpstr>
      <vt:lpstr>Slate</vt:lpstr>
      <vt:lpstr>View</vt:lpstr>
      <vt:lpstr>Ratio &amp; Proportions</vt:lpstr>
      <vt:lpstr>Ratio</vt:lpstr>
      <vt:lpstr>Proportions</vt:lpstr>
      <vt:lpstr>Direct Proportion</vt:lpstr>
      <vt:lpstr>Solving Direct Proportions</vt:lpstr>
      <vt:lpstr>Direct Proportions example 2</vt:lpstr>
      <vt:lpstr>Indirect Proportion</vt:lpstr>
      <vt:lpstr>Indirect Proportions example</vt:lpstr>
      <vt:lpstr>Indirect Proportions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 &amp; Proportions</dc:title>
  <dc:creator>trevorh</dc:creator>
  <cp:lastModifiedBy>Trevor Hibbs</cp:lastModifiedBy>
  <cp:revision>21</cp:revision>
  <dcterms:created xsi:type="dcterms:W3CDTF">2016-01-06T01:46:36Z</dcterms:created>
  <dcterms:modified xsi:type="dcterms:W3CDTF">2021-04-27T01:20:51Z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0x010100798CF051DBFEC7438D930F02B6EB7E5F</vt:lpwstr>
  </property>
</Properties>
</file>