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1 Tuesday, January 9,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Today’s menu </a:t>
            </a:r>
            <a:r>
              <a:rPr lang="en-CA" sz="2000" i="1" dirty="0">
                <a:solidFill>
                  <a:schemeClr val="bg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Apéritifs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Plat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Desserts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44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2</cp:revision>
  <dcterms:created xsi:type="dcterms:W3CDTF">2024-01-07T03:26:38Z</dcterms:created>
  <dcterms:modified xsi:type="dcterms:W3CDTF">2024-01-07T04:23:27Z</dcterms:modified>
</cp:coreProperties>
</file>