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727-9FB9-4E00-AB1F-8E5EA064A63F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5CE3-250B-4649-980E-E46ED32FE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56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727-9FB9-4E00-AB1F-8E5EA064A63F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5CE3-250B-4649-980E-E46ED32FE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28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727-9FB9-4E00-AB1F-8E5EA064A63F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5CE3-250B-4649-980E-E46ED32FE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4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727-9FB9-4E00-AB1F-8E5EA064A63F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5CE3-250B-4649-980E-E46ED32FE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54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727-9FB9-4E00-AB1F-8E5EA064A63F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5CE3-250B-4649-980E-E46ED32FE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9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727-9FB9-4E00-AB1F-8E5EA064A63F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5CE3-250B-4649-980E-E46ED32FE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30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727-9FB9-4E00-AB1F-8E5EA064A63F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5CE3-250B-4649-980E-E46ED32FE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49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727-9FB9-4E00-AB1F-8E5EA064A63F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5CE3-250B-4649-980E-E46ED32FE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12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727-9FB9-4E00-AB1F-8E5EA064A63F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5CE3-250B-4649-980E-E46ED32FE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50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727-9FB9-4E00-AB1F-8E5EA064A63F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5CE3-250B-4649-980E-E46ED32FE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70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727-9FB9-4E00-AB1F-8E5EA064A63F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5CE3-250B-4649-980E-E46ED32FE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32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E727-9FB9-4E00-AB1F-8E5EA064A63F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5CE3-250B-4649-980E-E46ED32FE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57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7496323" cy="629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43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Conestoga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"%username%"</dc:creator>
  <cp:lastModifiedBy>"%username%"</cp:lastModifiedBy>
  <cp:revision>1</cp:revision>
  <dcterms:created xsi:type="dcterms:W3CDTF">2015-05-15T23:25:18Z</dcterms:created>
  <dcterms:modified xsi:type="dcterms:W3CDTF">2015-05-15T23:26:29Z</dcterms:modified>
</cp:coreProperties>
</file>