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7CBB-B549-48FC-AD53-646372D1B03C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10D8-CC8A-499D-B346-13D537629A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62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7CBB-B549-48FC-AD53-646372D1B03C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10D8-CC8A-499D-B346-13D537629A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4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7CBB-B549-48FC-AD53-646372D1B03C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10D8-CC8A-499D-B346-13D537629A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68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7CBB-B549-48FC-AD53-646372D1B03C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10D8-CC8A-499D-B346-13D537629A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466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7CBB-B549-48FC-AD53-646372D1B03C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10D8-CC8A-499D-B346-13D537629A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097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7CBB-B549-48FC-AD53-646372D1B03C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10D8-CC8A-499D-B346-13D537629A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03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7CBB-B549-48FC-AD53-646372D1B03C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10D8-CC8A-499D-B346-13D537629A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3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7CBB-B549-48FC-AD53-646372D1B03C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10D8-CC8A-499D-B346-13D537629A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22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7CBB-B549-48FC-AD53-646372D1B03C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10D8-CC8A-499D-B346-13D537629A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429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7CBB-B549-48FC-AD53-646372D1B03C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10D8-CC8A-499D-B346-13D537629A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765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F7CBB-B549-48FC-AD53-646372D1B03C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910D8-CC8A-499D-B346-13D537629A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195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F7CBB-B549-48FC-AD53-646372D1B03C}" type="datetimeFigureOut">
              <a:rPr lang="en-CA" smtClean="0"/>
              <a:t>15/05/2015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910D8-CC8A-499D-B346-13D537629A4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505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76" y="332656"/>
            <a:ext cx="9073008" cy="3135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801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26" y="1844824"/>
            <a:ext cx="86010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548680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Theorem 3 – proof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901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942975"/>
            <a:ext cx="7724775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2248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Conestoga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"%username%"</dc:creator>
  <cp:lastModifiedBy>"%username%"</cp:lastModifiedBy>
  <cp:revision>2</cp:revision>
  <dcterms:created xsi:type="dcterms:W3CDTF">2015-05-15T23:10:47Z</dcterms:created>
  <dcterms:modified xsi:type="dcterms:W3CDTF">2015-05-15T23:28:43Z</dcterms:modified>
</cp:coreProperties>
</file>