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37A9-7599-4C6B-9C40-3C9998935554}" type="datetimeFigureOut">
              <a:rPr lang="en-CA" smtClean="0"/>
              <a:t>12/05/2015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53D9-CEB2-4AA1-942C-9474D90C27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552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37A9-7599-4C6B-9C40-3C9998935554}" type="datetimeFigureOut">
              <a:rPr lang="en-CA" smtClean="0"/>
              <a:t>12/05/2015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53D9-CEB2-4AA1-942C-9474D90C27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96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37A9-7599-4C6B-9C40-3C9998935554}" type="datetimeFigureOut">
              <a:rPr lang="en-CA" smtClean="0"/>
              <a:t>12/05/2015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53D9-CEB2-4AA1-942C-9474D90C27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70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37A9-7599-4C6B-9C40-3C9998935554}" type="datetimeFigureOut">
              <a:rPr lang="en-CA" smtClean="0"/>
              <a:t>12/05/2015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53D9-CEB2-4AA1-942C-9474D90C27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046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37A9-7599-4C6B-9C40-3C9998935554}" type="datetimeFigureOut">
              <a:rPr lang="en-CA" smtClean="0"/>
              <a:t>12/05/2015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53D9-CEB2-4AA1-942C-9474D90C27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177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37A9-7599-4C6B-9C40-3C9998935554}" type="datetimeFigureOut">
              <a:rPr lang="en-CA" smtClean="0"/>
              <a:t>12/05/2015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53D9-CEB2-4AA1-942C-9474D90C27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00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37A9-7599-4C6B-9C40-3C9998935554}" type="datetimeFigureOut">
              <a:rPr lang="en-CA" smtClean="0"/>
              <a:t>12/05/2015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53D9-CEB2-4AA1-942C-9474D90C27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637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37A9-7599-4C6B-9C40-3C9998935554}" type="datetimeFigureOut">
              <a:rPr lang="en-CA" smtClean="0"/>
              <a:t>12/05/2015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53D9-CEB2-4AA1-942C-9474D90C27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125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37A9-7599-4C6B-9C40-3C9998935554}" type="datetimeFigureOut">
              <a:rPr lang="en-CA" smtClean="0"/>
              <a:t>12/05/2015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53D9-CEB2-4AA1-942C-9474D90C27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77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37A9-7599-4C6B-9C40-3C9998935554}" type="datetimeFigureOut">
              <a:rPr lang="en-CA" smtClean="0"/>
              <a:t>12/05/2015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53D9-CEB2-4AA1-942C-9474D90C27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0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37A9-7599-4C6B-9C40-3C9998935554}" type="datetimeFigureOut">
              <a:rPr lang="en-CA" smtClean="0"/>
              <a:t>12/05/2015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53D9-CEB2-4AA1-942C-9474D90C27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36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037A9-7599-4C6B-9C40-3C9998935554}" type="datetimeFigureOut">
              <a:rPr lang="en-CA" smtClean="0"/>
              <a:t>12/05/2015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953D9-CEB2-4AA1-942C-9474D90C27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57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2005013"/>
            <a:ext cx="820102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741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847725"/>
            <a:ext cx="842962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05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83343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2275756"/>
            <a:ext cx="806767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76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09688"/>
            <a:ext cx="82677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8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4963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7553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61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74" y="620688"/>
            <a:ext cx="84867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949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48680"/>
            <a:ext cx="84963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437112"/>
            <a:ext cx="750570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43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0"/>
            <a:ext cx="8553450" cy="692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2015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05" y="1143000"/>
            <a:ext cx="79057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603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Conestoga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"%username%"</dc:creator>
  <cp:lastModifiedBy>"%username%"</cp:lastModifiedBy>
  <cp:revision>1</cp:revision>
  <dcterms:created xsi:type="dcterms:W3CDTF">2015-05-12T15:39:02Z</dcterms:created>
  <dcterms:modified xsi:type="dcterms:W3CDTF">2015-05-12T15:45:52Z</dcterms:modified>
</cp:coreProperties>
</file>