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1905EA-F27B-4493-B136-BF97446C07C2}" v="7" dt="2020-05-18T23:54:13.616"/>
    <p1510:client id="{F9E4DB78-4376-4238-AD70-34D90363D851}" v="42" dt="2020-05-19T19:54:20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7" d="100"/>
          <a:sy n="87" d="100"/>
        </p:scale>
        <p:origin x="51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" userId="16b308c6-6f70-4bed-a261-04e0c9e5b8e3" providerId="ADAL" clId="{F9E4DB78-4376-4238-AD70-34D90363D851}"/>
    <pc:docChg chg="modSld">
      <pc:chgData name="Ali" userId="16b308c6-6f70-4bed-a261-04e0c9e5b8e3" providerId="ADAL" clId="{F9E4DB78-4376-4238-AD70-34D90363D851}" dt="2020-05-19T19:54:20.417" v="141"/>
      <pc:docMkLst>
        <pc:docMk/>
      </pc:docMkLst>
      <pc:sldChg chg="addSp delSp modSp mod">
        <pc:chgData name="Ali" userId="16b308c6-6f70-4bed-a261-04e0c9e5b8e3" providerId="ADAL" clId="{F9E4DB78-4376-4238-AD70-34D90363D851}" dt="2020-05-19T19:42:04.160" v="44"/>
        <pc:sldMkLst>
          <pc:docMk/>
          <pc:sldMk cId="1858975376" sldId="259"/>
        </pc:sldMkLst>
        <pc:grpChg chg="mod">
          <ac:chgData name="Ali" userId="16b308c6-6f70-4bed-a261-04e0c9e5b8e3" providerId="ADAL" clId="{F9E4DB78-4376-4238-AD70-34D90363D851}" dt="2020-05-19T19:34:25.988" v="2"/>
          <ac:grpSpMkLst>
            <pc:docMk/>
            <pc:sldMk cId="1858975376" sldId="259"/>
            <ac:grpSpMk id="9" creationId="{1B255FFA-64FE-47A1-9BB1-1AB8410FF00A}"/>
          </ac:grpSpMkLst>
        </pc:grpChg>
        <pc:grpChg chg="del mod">
          <ac:chgData name="Ali" userId="16b308c6-6f70-4bed-a261-04e0c9e5b8e3" providerId="ADAL" clId="{F9E4DB78-4376-4238-AD70-34D90363D851}" dt="2020-05-19T19:41:40.012" v="29"/>
          <ac:grpSpMkLst>
            <pc:docMk/>
            <pc:sldMk cId="1858975376" sldId="259"/>
            <ac:grpSpMk id="13" creationId="{BCB62F61-D005-46D6-9026-94A76257040F}"/>
          </ac:grpSpMkLst>
        </pc:grpChg>
        <pc:grpChg chg="mod">
          <ac:chgData name="Ali" userId="16b308c6-6f70-4bed-a261-04e0c9e5b8e3" providerId="ADAL" clId="{F9E4DB78-4376-4238-AD70-34D90363D851}" dt="2020-05-19T19:40:47.660" v="11"/>
          <ac:grpSpMkLst>
            <pc:docMk/>
            <pc:sldMk cId="1858975376" sldId="259"/>
            <ac:grpSpMk id="18" creationId="{095094A7-FBAD-4786-8D92-DCADC3AFAB2C}"/>
          </ac:grpSpMkLst>
        </pc:grpChg>
        <pc:grpChg chg="del mod">
          <ac:chgData name="Ali" userId="16b308c6-6f70-4bed-a261-04e0c9e5b8e3" providerId="ADAL" clId="{F9E4DB78-4376-4238-AD70-34D90363D851}" dt="2020-05-19T19:40:59.538" v="15"/>
          <ac:grpSpMkLst>
            <pc:docMk/>
            <pc:sldMk cId="1858975376" sldId="259"/>
            <ac:grpSpMk id="20" creationId="{A3389750-9D9D-4CC0-9699-798ABE86B958}"/>
          </ac:grpSpMkLst>
        </pc:grpChg>
        <pc:grpChg chg="mod">
          <ac:chgData name="Ali" userId="16b308c6-6f70-4bed-a261-04e0c9e5b8e3" providerId="ADAL" clId="{F9E4DB78-4376-4238-AD70-34D90363D851}" dt="2020-05-19T19:40:59.538" v="15"/>
          <ac:grpSpMkLst>
            <pc:docMk/>
            <pc:sldMk cId="1858975376" sldId="259"/>
            <ac:grpSpMk id="22" creationId="{6FC20FFB-A0E5-46F2-9197-2D58D589CC42}"/>
          </ac:grpSpMkLst>
        </pc:grpChg>
        <pc:grpChg chg="del mod">
          <ac:chgData name="Ali" userId="16b308c6-6f70-4bed-a261-04e0c9e5b8e3" providerId="ADAL" clId="{F9E4DB78-4376-4238-AD70-34D90363D851}" dt="2020-05-19T19:41:40.012" v="29"/>
          <ac:grpSpMkLst>
            <pc:docMk/>
            <pc:sldMk cId="1858975376" sldId="259"/>
            <ac:grpSpMk id="30" creationId="{0BA01373-1706-4879-96D4-1D6573954BAB}"/>
          </ac:grpSpMkLst>
        </pc:grpChg>
        <pc:grpChg chg="del mod">
          <ac:chgData name="Ali" userId="16b308c6-6f70-4bed-a261-04e0c9e5b8e3" providerId="ADAL" clId="{F9E4DB78-4376-4238-AD70-34D90363D851}" dt="2020-05-19T19:41:43.912" v="32"/>
          <ac:grpSpMkLst>
            <pc:docMk/>
            <pc:sldMk cId="1858975376" sldId="259"/>
            <ac:grpSpMk id="34" creationId="{122F6EC5-9C69-4C81-B092-3FA79D6C9F3F}"/>
          </ac:grpSpMkLst>
        </pc:grpChg>
        <pc:grpChg chg="del mod">
          <ac:chgData name="Ali" userId="16b308c6-6f70-4bed-a261-04e0c9e5b8e3" providerId="ADAL" clId="{F9E4DB78-4376-4238-AD70-34D90363D851}" dt="2020-05-19T19:41:45.010" v="35"/>
          <ac:grpSpMkLst>
            <pc:docMk/>
            <pc:sldMk cId="1858975376" sldId="259"/>
            <ac:grpSpMk id="37" creationId="{46201A34-0EC7-44A6-B959-E574113F5BB3}"/>
          </ac:grpSpMkLst>
        </pc:grpChg>
        <pc:grpChg chg="del mod">
          <ac:chgData name="Ali" userId="16b308c6-6f70-4bed-a261-04e0c9e5b8e3" providerId="ADAL" clId="{F9E4DB78-4376-4238-AD70-34D90363D851}" dt="2020-05-19T19:41:47.964" v="41"/>
          <ac:grpSpMkLst>
            <pc:docMk/>
            <pc:sldMk cId="1858975376" sldId="259"/>
            <ac:grpSpMk id="40" creationId="{F1D24D73-5F42-4DDA-B4A5-F8BFDCBFC779}"/>
          </ac:grpSpMkLst>
        </pc:grpChg>
        <pc:grpChg chg="del mod">
          <ac:chgData name="Ali" userId="16b308c6-6f70-4bed-a261-04e0c9e5b8e3" providerId="ADAL" clId="{F9E4DB78-4376-4238-AD70-34D90363D851}" dt="2020-05-19T19:41:47.964" v="41"/>
          <ac:grpSpMkLst>
            <pc:docMk/>
            <pc:sldMk cId="1858975376" sldId="259"/>
            <ac:grpSpMk id="46" creationId="{A96E74CE-1FE5-4C57-86F8-C48A5E200FCF}"/>
          </ac:grpSpMkLst>
        </pc:grpChg>
        <pc:grpChg chg="mod">
          <ac:chgData name="Ali" userId="16b308c6-6f70-4bed-a261-04e0c9e5b8e3" providerId="ADAL" clId="{F9E4DB78-4376-4238-AD70-34D90363D851}" dt="2020-05-19T19:41:47.964" v="41"/>
          <ac:grpSpMkLst>
            <pc:docMk/>
            <pc:sldMk cId="1858975376" sldId="259"/>
            <ac:grpSpMk id="47" creationId="{5588D661-2508-4644-8B17-38A083CBCC33}"/>
          </ac:grpSpMkLst>
        </pc:grpChg>
        <pc:grpChg chg="mod">
          <ac:chgData name="Ali" userId="16b308c6-6f70-4bed-a261-04e0c9e5b8e3" providerId="ADAL" clId="{F9E4DB78-4376-4238-AD70-34D90363D851}" dt="2020-05-19T19:42:04.160" v="44"/>
          <ac:grpSpMkLst>
            <pc:docMk/>
            <pc:sldMk cId="1858975376" sldId="259"/>
            <ac:grpSpMk id="50" creationId="{0CD4DBF6-AF38-4163-8002-49014597E633}"/>
          </ac:grpSpMkLst>
        </pc:grpChg>
        <pc:inkChg chg="add mod">
          <ac:chgData name="Ali" userId="16b308c6-6f70-4bed-a261-04e0c9e5b8e3" providerId="ADAL" clId="{F9E4DB78-4376-4238-AD70-34D90363D851}" dt="2020-05-19T19:34:25.988" v="2"/>
          <ac:inkMkLst>
            <pc:docMk/>
            <pc:sldMk cId="1858975376" sldId="259"/>
            <ac:inkMk id="7" creationId="{0B476DAF-9C82-462F-982A-ADD9D8185607}"/>
          </ac:inkMkLst>
        </pc:inkChg>
        <pc:inkChg chg="add mod">
          <ac:chgData name="Ali" userId="16b308c6-6f70-4bed-a261-04e0c9e5b8e3" providerId="ADAL" clId="{F9E4DB78-4376-4238-AD70-34D90363D851}" dt="2020-05-19T19:34:25.988" v="2"/>
          <ac:inkMkLst>
            <pc:docMk/>
            <pc:sldMk cId="1858975376" sldId="259"/>
            <ac:inkMk id="8" creationId="{635C6160-02D9-46B8-B117-88C4AEBF9FA1}"/>
          </ac:inkMkLst>
        </pc:inkChg>
        <pc:inkChg chg="add mod">
          <ac:chgData name="Ali" userId="16b308c6-6f70-4bed-a261-04e0c9e5b8e3" providerId="ADAL" clId="{F9E4DB78-4376-4238-AD70-34D90363D851}" dt="2020-05-19T19:41:47.964" v="41"/>
          <ac:inkMkLst>
            <pc:docMk/>
            <pc:sldMk cId="1858975376" sldId="259"/>
            <ac:inkMk id="10" creationId="{441D585C-A8B2-407E-A6EB-3B0472BF9716}"/>
          </ac:inkMkLst>
        </pc:inkChg>
        <pc:inkChg chg="add mod">
          <ac:chgData name="Ali" userId="16b308c6-6f70-4bed-a261-04e0c9e5b8e3" providerId="ADAL" clId="{F9E4DB78-4376-4238-AD70-34D90363D851}" dt="2020-05-19T19:41:47.964" v="41"/>
          <ac:inkMkLst>
            <pc:docMk/>
            <pc:sldMk cId="1858975376" sldId="259"/>
            <ac:inkMk id="11" creationId="{2108B6F9-B45C-43D1-AA8E-15D3B84C817E}"/>
          </ac:inkMkLst>
        </pc:inkChg>
        <pc:inkChg chg="add mod">
          <ac:chgData name="Ali" userId="16b308c6-6f70-4bed-a261-04e0c9e5b8e3" providerId="ADAL" clId="{F9E4DB78-4376-4238-AD70-34D90363D851}" dt="2020-05-19T19:41:47.964" v="41"/>
          <ac:inkMkLst>
            <pc:docMk/>
            <pc:sldMk cId="1858975376" sldId="259"/>
            <ac:inkMk id="12" creationId="{E7ACAFE6-0883-4A1F-9168-F4D49469DCBD}"/>
          </ac:inkMkLst>
        </pc:inkChg>
        <pc:inkChg chg="add mod">
          <ac:chgData name="Ali" userId="16b308c6-6f70-4bed-a261-04e0c9e5b8e3" providerId="ADAL" clId="{F9E4DB78-4376-4238-AD70-34D90363D851}" dt="2020-05-19T19:40:47.660" v="11"/>
          <ac:inkMkLst>
            <pc:docMk/>
            <pc:sldMk cId="1858975376" sldId="259"/>
            <ac:inkMk id="14" creationId="{37DCB922-CAF8-4CB9-A29D-D5887BC09FF4}"/>
          </ac:inkMkLst>
        </pc:inkChg>
        <pc:inkChg chg="add mod">
          <ac:chgData name="Ali" userId="16b308c6-6f70-4bed-a261-04e0c9e5b8e3" providerId="ADAL" clId="{F9E4DB78-4376-4238-AD70-34D90363D851}" dt="2020-05-19T19:40:47.660" v="11"/>
          <ac:inkMkLst>
            <pc:docMk/>
            <pc:sldMk cId="1858975376" sldId="259"/>
            <ac:inkMk id="15" creationId="{CE8CED7A-A85E-4620-A1B4-6AB86E848693}"/>
          </ac:inkMkLst>
        </pc:inkChg>
        <pc:inkChg chg="add mod">
          <ac:chgData name="Ali" userId="16b308c6-6f70-4bed-a261-04e0c9e5b8e3" providerId="ADAL" clId="{F9E4DB78-4376-4238-AD70-34D90363D851}" dt="2020-05-19T19:40:47.660" v="11"/>
          <ac:inkMkLst>
            <pc:docMk/>
            <pc:sldMk cId="1858975376" sldId="259"/>
            <ac:inkMk id="16" creationId="{925F9F41-537D-4AE3-9816-5A996D718DAB}"/>
          </ac:inkMkLst>
        </pc:inkChg>
        <pc:inkChg chg="add mod">
          <ac:chgData name="Ali" userId="16b308c6-6f70-4bed-a261-04e0c9e5b8e3" providerId="ADAL" clId="{F9E4DB78-4376-4238-AD70-34D90363D851}" dt="2020-05-19T19:40:59.538" v="15"/>
          <ac:inkMkLst>
            <pc:docMk/>
            <pc:sldMk cId="1858975376" sldId="259"/>
            <ac:inkMk id="17" creationId="{EB5752A8-D0D7-466E-A383-ACDD5BFDB89A}"/>
          </ac:inkMkLst>
        </pc:inkChg>
        <pc:inkChg chg="add mod">
          <ac:chgData name="Ali" userId="16b308c6-6f70-4bed-a261-04e0c9e5b8e3" providerId="ADAL" clId="{F9E4DB78-4376-4238-AD70-34D90363D851}" dt="2020-05-19T19:40:59.538" v="15"/>
          <ac:inkMkLst>
            <pc:docMk/>
            <pc:sldMk cId="1858975376" sldId="259"/>
            <ac:inkMk id="19" creationId="{1FAD13E4-4ED8-43CB-A1B0-A1ED0AE19EF5}"/>
          </ac:inkMkLst>
        </pc:inkChg>
        <pc:inkChg chg="add mod">
          <ac:chgData name="Ali" userId="16b308c6-6f70-4bed-a261-04e0c9e5b8e3" providerId="ADAL" clId="{F9E4DB78-4376-4238-AD70-34D90363D851}" dt="2020-05-19T19:40:59.538" v="15"/>
          <ac:inkMkLst>
            <pc:docMk/>
            <pc:sldMk cId="1858975376" sldId="259"/>
            <ac:inkMk id="21" creationId="{C742CEBF-F98E-498F-BC1D-5948C0A88A30}"/>
          </ac:inkMkLst>
        </pc:inkChg>
        <pc:inkChg chg="add">
          <ac:chgData name="Ali" userId="16b308c6-6f70-4bed-a261-04e0c9e5b8e3" providerId="ADAL" clId="{F9E4DB78-4376-4238-AD70-34D90363D851}" dt="2020-05-19T19:41:06.990" v="16" actId="9405"/>
          <ac:inkMkLst>
            <pc:docMk/>
            <pc:sldMk cId="1858975376" sldId="259"/>
            <ac:inkMk id="23" creationId="{8CBEBCCC-AF63-4070-BB5D-E6ADD9C2ABAE}"/>
          </ac:inkMkLst>
        </pc:inkChg>
        <pc:inkChg chg="add del">
          <ac:chgData name="Ali" userId="16b308c6-6f70-4bed-a261-04e0c9e5b8e3" providerId="ADAL" clId="{F9E4DB78-4376-4238-AD70-34D90363D851}" dt="2020-05-19T19:41:24.939" v="19"/>
          <ac:inkMkLst>
            <pc:docMk/>
            <pc:sldMk cId="1858975376" sldId="259"/>
            <ac:inkMk id="24" creationId="{0BF08D0F-ECB3-45ED-B879-3BA38D7728B3}"/>
          </ac:inkMkLst>
        </pc:inkChg>
        <pc:inkChg chg="add del">
          <ac:chgData name="Ali" userId="16b308c6-6f70-4bed-a261-04e0c9e5b8e3" providerId="ADAL" clId="{F9E4DB78-4376-4238-AD70-34D90363D851}" dt="2020-05-19T19:41:24.941" v="20"/>
          <ac:inkMkLst>
            <pc:docMk/>
            <pc:sldMk cId="1858975376" sldId="259"/>
            <ac:inkMk id="25" creationId="{067B235D-852E-4744-8E87-2D5FE157D68E}"/>
          </ac:inkMkLst>
        </pc:inkChg>
        <pc:inkChg chg="add mod">
          <ac:chgData name="Ali" userId="16b308c6-6f70-4bed-a261-04e0c9e5b8e3" providerId="ADAL" clId="{F9E4DB78-4376-4238-AD70-34D90363D851}" dt="2020-05-19T19:41:47.964" v="41"/>
          <ac:inkMkLst>
            <pc:docMk/>
            <pc:sldMk cId="1858975376" sldId="259"/>
            <ac:inkMk id="26" creationId="{85BFFE57-48AD-4CD4-8D78-F0B7563423B5}"/>
          </ac:inkMkLst>
        </pc:inkChg>
        <pc:inkChg chg="add mod">
          <ac:chgData name="Ali" userId="16b308c6-6f70-4bed-a261-04e0c9e5b8e3" providerId="ADAL" clId="{F9E4DB78-4376-4238-AD70-34D90363D851}" dt="2020-05-19T19:41:47.964" v="41"/>
          <ac:inkMkLst>
            <pc:docMk/>
            <pc:sldMk cId="1858975376" sldId="259"/>
            <ac:inkMk id="27" creationId="{2E11630C-8536-429D-8922-F57EF278FF0A}"/>
          </ac:inkMkLst>
        </pc:inkChg>
        <pc:inkChg chg="add mod">
          <ac:chgData name="Ali" userId="16b308c6-6f70-4bed-a261-04e0c9e5b8e3" providerId="ADAL" clId="{F9E4DB78-4376-4238-AD70-34D90363D851}" dt="2020-05-19T19:41:47.964" v="41"/>
          <ac:inkMkLst>
            <pc:docMk/>
            <pc:sldMk cId="1858975376" sldId="259"/>
            <ac:inkMk id="28" creationId="{411F6E36-148B-4AA7-9A9D-E1AEDACD417E}"/>
          </ac:inkMkLst>
        </pc:inkChg>
        <pc:inkChg chg="add mod">
          <ac:chgData name="Ali" userId="16b308c6-6f70-4bed-a261-04e0c9e5b8e3" providerId="ADAL" clId="{F9E4DB78-4376-4238-AD70-34D90363D851}" dt="2020-05-19T19:41:47.964" v="41"/>
          <ac:inkMkLst>
            <pc:docMk/>
            <pc:sldMk cId="1858975376" sldId="259"/>
            <ac:inkMk id="29" creationId="{EA790AE5-D893-4560-8858-2EB96482D060}"/>
          </ac:inkMkLst>
        </pc:inkChg>
        <pc:inkChg chg="add mod">
          <ac:chgData name="Ali" userId="16b308c6-6f70-4bed-a261-04e0c9e5b8e3" providerId="ADAL" clId="{F9E4DB78-4376-4238-AD70-34D90363D851}" dt="2020-05-19T19:41:47.964" v="41"/>
          <ac:inkMkLst>
            <pc:docMk/>
            <pc:sldMk cId="1858975376" sldId="259"/>
            <ac:inkMk id="31" creationId="{2444C6FE-6573-4A6F-A96F-E25AB0602F74}"/>
          </ac:inkMkLst>
        </pc:inkChg>
        <pc:inkChg chg="add mod">
          <ac:chgData name="Ali" userId="16b308c6-6f70-4bed-a261-04e0c9e5b8e3" providerId="ADAL" clId="{F9E4DB78-4376-4238-AD70-34D90363D851}" dt="2020-05-19T19:41:47.964" v="41"/>
          <ac:inkMkLst>
            <pc:docMk/>
            <pc:sldMk cId="1858975376" sldId="259"/>
            <ac:inkMk id="32" creationId="{3F0ED4B1-BD44-4A1A-95FC-0650EB66C81B}"/>
          </ac:inkMkLst>
        </pc:inkChg>
        <pc:inkChg chg="add mod">
          <ac:chgData name="Ali" userId="16b308c6-6f70-4bed-a261-04e0c9e5b8e3" providerId="ADAL" clId="{F9E4DB78-4376-4238-AD70-34D90363D851}" dt="2020-05-19T19:41:47.964" v="41"/>
          <ac:inkMkLst>
            <pc:docMk/>
            <pc:sldMk cId="1858975376" sldId="259"/>
            <ac:inkMk id="33" creationId="{27A1E3E1-997E-4343-B4CE-BCEA755B1F36}"/>
          </ac:inkMkLst>
        </pc:inkChg>
        <pc:inkChg chg="add mod">
          <ac:chgData name="Ali" userId="16b308c6-6f70-4bed-a261-04e0c9e5b8e3" providerId="ADAL" clId="{F9E4DB78-4376-4238-AD70-34D90363D851}" dt="2020-05-19T19:41:47.964" v="41"/>
          <ac:inkMkLst>
            <pc:docMk/>
            <pc:sldMk cId="1858975376" sldId="259"/>
            <ac:inkMk id="35" creationId="{90F114A3-AABF-49BB-B39B-2F602AE72353}"/>
          </ac:inkMkLst>
        </pc:inkChg>
        <pc:inkChg chg="add mod">
          <ac:chgData name="Ali" userId="16b308c6-6f70-4bed-a261-04e0c9e5b8e3" providerId="ADAL" clId="{F9E4DB78-4376-4238-AD70-34D90363D851}" dt="2020-05-19T19:41:47.964" v="41"/>
          <ac:inkMkLst>
            <pc:docMk/>
            <pc:sldMk cId="1858975376" sldId="259"/>
            <ac:inkMk id="36" creationId="{E63C4A8B-6E31-4188-AF0F-B09B09410C7F}"/>
          </ac:inkMkLst>
        </pc:inkChg>
        <pc:inkChg chg="add mod">
          <ac:chgData name="Ali" userId="16b308c6-6f70-4bed-a261-04e0c9e5b8e3" providerId="ADAL" clId="{F9E4DB78-4376-4238-AD70-34D90363D851}" dt="2020-05-19T19:41:47.964" v="41"/>
          <ac:inkMkLst>
            <pc:docMk/>
            <pc:sldMk cId="1858975376" sldId="259"/>
            <ac:inkMk id="38" creationId="{6991D598-FA2D-4E28-96F4-22B12F152A2F}"/>
          </ac:inkMkLst>
        </pc:inkChg>
        <pc:inkChg chg="add mod">
          <ac:chgData name="Ali" userId="16b308c6-6f70-4bed-a261-04e0c9e5b8e3" providerId="ADAL" clId="{F9E4DB78-4376-4238-AD70-34D90363D851}" dt="2020-05-19T19:41:47.964" v="41"/>
          <ac:inkMkLst>
            <pc:docMk/>
            <pc:sldMk cId="1858975376" sldId="259"/>
            <ac:inkMk id="39" creationId="{E9BF2254-F1AF-49AA-9297-EE6B475BD85D}"/>
          </ac:inkMkLst>
        </pc:inkChg>
        <pc:inkChg chg="add mod">
          <ac:chgData name="Ali" userId="16b308c6-6f70-4bed-a261-04e0c9e5b8e3" providerId="ADAL" clId="{F9E4DB78-4376-4238-AD70-34D90363D851}" dt="2020-05-19T19:41:47.964" v="41"/>
          <ac:inkMkLst>
            <pc:docMk/>
            <pc:sldMk cId="1858975376" sldId="259"/>
            <ac:inkMk id="41" creationId="{8B055371-83D8-43D4-B885-0BCAE4B11849}"/>
          </ac:inkMkLst>
        </pc:inkChg>
        <pc:inkChg chg="add mod">
          <ac:chgData name="Ali" userId="16b308c6-6f70-4bed-a261-04e0c9e5b8e3" providerId="ADAL" clId="{F9E4DB78-4376-4238-AD70-34D90363D851}" dt="2020-05-19T19:41:47.964" v="41"/>
          <ac:inkMkLst>
            <pc:docMk/>
            <pc:sldMk cId="1858975376" sldId="259"/>
            <ac:inkMk id="42" creationId="{859A55DD-9F28-4CE5-866C-29C5DF3F4A08}"/>
          </ac:inkMkLst>
        </pc:inkChg>
        <pc:inkChg chg="add mod">
          <ac:chgData name="Ali" userId="16b308c6-6f70-4bed-a261-04e0c9e5b8e3" providerId="ADAL" clId="{F9E4DB78-4376-4238-AD70-34D90363D851}" dt="2020-05-19T19:41:47.964" v="41"/>
          <ac:inkMkLst>
            <pc:docMk/>
            <pc:sldMk cId="1858975376" sldId="259"/>
            <ac:inkMk id="43" creationId="{3ECCB258-3C56-42C2-A538-D8FDEC437FE9}"/>
          </ac:inkMkLst>
        </pc:inkChg>
        <pc:inkChg chg="add mod">
          <ac:chgData name="Ali" userId="16b308c6-6f70-4bed-a261-04e0c9e5b8e3" providerId="ADAL" clId="{F9E4DB78-4376-4238-AD70-34D90363D851}" dt="2020-05-19T19:41:47.964" v="41"/>
          <ac:inkMkLst>
            <pc:docMk/>
            <pc:sldMk cId="1858975376" sldId="259"/>
            <ac:inkMk id="44" creationId="{9B8DC151-AE84-4CA2-94C3-1A5553010436}"/>
          </ac:inkMkLst>
        </pc:inkChg>
        <pc:inkChg chg="add mod">
          <ac:chgData name="Ali" userId="16b308c6-6f70-4bed-a261-04e0c9e5b8e3" providerId="ADAL" clId="{F9E4DB78-4376-4238-AD70-34D90363D851}" dt="2020-05-19T19:41:47.964" v="41"/>
          <ac:inkMkLst>
            <pc:docMk/>
            <pc:sldMk cId="1858975376" sldId="259"/>
            <ac:inkMk id="45" creationId="{CAC133DE-72AF-4B3E-AD7E-7E5150A5CC9C}"/>
          </ac:inkMkLst>
        </pc:inkChg>
        <pc:inkChg chg="add mod">
          <ac:chgData name="Ali" userId="16b308c6-6f70-4bed-a261-04e0c9e5b8e3" providerId="ADAL" clId="{F9E4DB78-4376-4238-AD70-34D90363D851}" dt="2020-05-19T19:42:04.160" v="44"/>
          <ac:inkMkLst>
            <pc:docMk/>
            <pc:sldMk cId="1858975376" sldId="259"/>
            <ac:inkMk id="48" creationId="{D1174C40-13AB-47A1-8FC1-633CB8DC06EF}"/>
          </ac:inkMkLst>
        </pc:inkChg>
        <pc:inkChg chg="add mod">
          <ac:chgData name="Ali" userId="16b308c6-6f70-4bed-a261-04e0c9e5b8e3" providerId="ADAL" clId="{F9E4DB78-4376-4238-AD70-34D90363D851}" dt="2020-05-19T19:42:04.160" v="44"/>
          <ac:inkMkLst>
            <pc:docMk/>
            <pc:sldMk cId="1858975376" sldId="259"/>
            <ac:inkMk id="49" creationId="{E74129DB-FB3F-4698-82C3-E5A01DD8D851}"/>
          </ac:inkMkLst>
        </pc:inkChg>
      </pc:sldChg>
      <pc:sldChg chg="addSp delSp modSp mod">
        <pc:chgData name="Ali" userId="16b308c6-6f70-4bed-a261-04e0c9e5b8e3" providerId="ADAL" clId="{F9E4DB78-4376-4238-AD70-34D90363D851}" dt="2020-05-19T19:54:20.417" v="141"/>
        <pc:sldMkLst>
          <pc:docMk/>
          <pc:sldMk cId="3242930355" sldId="260"/>
        </pc:sldMkLst>
        <pc:grpChg chg="mod">
          <ac:chgData name="Ali" userId="16b308c6-6f70-4bed-a261-04e0c9e5b8e3" providerId="ADAL" clId="{F9E4DB78-4376-4238-AD70-34D90363D851}" dt="2020-05-19T19:45:42.498" v="48"/>
          <ac:grpSpMkLst>
            <pc:docMk/>
            <pc:sldMk cId="3242930355" sldId="260"/>
            <ac:grpSpMk id="11" creationId="{8B16988F-1AB4-4A81-BB8A-31B8D85014D2}"/>
          </ac:grpSpMkLst>
        </pc:grpChg>
        <pc:grpChg chg="mod">
          <ac:chgData name="Ali" userId="16b308c6-6f70-4bed-a261-04e0c9e5b8e3" providerId="ADAL" clId="{F9E4DB78-4376-4238-AD70-34D90363D851}" dt="2020-05-19T19:51:08.285" v="53"/>
          <ac:grpSpMkLst>
            <pc:docMk/>
            <pc:sldMk cId="3242930355" sldId="260"/>
            <ac:grpSpMk id="16" creationId="{8936BE38-F247-4523-A924-AD9F4FD46E9E}"/>
          </ac:grpSpMkLst>
        </pc:grpChg>
        <pc:grpChg chg="mod">
          <ac:chgData name="Ali" userId="16b308c6-6f70-4bed-a261-04e0c9e5b8e3" providerId="ADAL" clId="{F9E4DB78-4376-4238-AD70-34D90363D851}" dt="2020-05-19T19:51:10.253" v="58"/>
          <ac:grpSpMkLst>
            <pc:docMk/>
            <pc:sldMk cId="3242930355" sldId="260"/>
            <ac:grpSpMk id="21" creationId="{E0CF5B6B-F74D-4A96-9B8E-D87D90A2FC44}"/>
          </ac:grpSpMkLst>
        </pc:grpChg>
        <pc:grpChg chg="mod">
          <ac:chgData name="Ali" userId="16b308c6-6f70-4bed-a261-04e0c9e5b8e3" providerId="ADAL" clId="{F9E4DB78-4376-4238-AD70-34D90363D851}" dt="2020-05-19T19:51:10.253" v="58"/>
          <ac:grpSpMkLst>
            <pc:docMk/>
            <pc:sldMk cId="3242930355" sldId="260"/>
            <ac:grpSpMk id="22" creationId="{44C0D8D1-A925-4316-B7F7-FF0D54B3D228}"/>
          </ac:grpSpMkLst>
        </pc:grpChg>
        <pc:grpChg chg="del mod">
          <ac:chgData name="Ali" userId="16b308c6-6f70-4bed-a261-04e0c9e5b8e3" providerId="ADAL" clId="{F9E4DB78-4376-4238-AD70-34D90363D851}" dt="2020-05-19T19:51:25.583" v="65"/>
          <ac:grpSpMkLst>
            <pc:docMk/>
            <pc:sldMk cId="3242930355" sldId="260"/>
            <ac:grpSpMk id="26" creationId="{6E36EB59-AE2E-446B-A9ED-C7AB99E794C1}"/>
          </ac:grpSpMkLst>
        </pc:grpChg>
        <pc:grpChg chg="mod">
          <ac:chgData name="Ali" userId="16b308c6-6f70-4bed-a261-04e0c9e5b8e3" providerId="ADAL" clId="{F9E4DB78-4376-4238-AD70-34D90363D851}" dt="2020-05-19T19:51:25.583" v="65"/>
          <ac:grpSpMkLst>
            <pc:docMk/>
            <pc:sldMk cId="3242930355" sldId="260"/>
            <ac:grpSpMk id="29" creationId="{B641CAD2-C5DE-468D-8BA0-004A94AE7BE9}"/>
          </ac:grpSpMkLst>
        </pc:grpChg>
        <pc:grpChg chg="mod">
          <ac:chgData name="Ali" userId="16b308c6-6f70-4bed-a261-04e0c9e5b8e3" providerId="ADAL" clId="{F9E4DB78-4376-4238-AD70-34D90363D851}" dt="2020-05-19T19:51:33.411" v="70"/>
          <ac:grpSpMkLst>
            <pc:docMk/>
            <pc:sldMk cId="3242930355" sldId="260"/>
            <ac:grpSpMk id="34" creationId="{D5D41974-5501-43AC-B335-A744EA8E839A}"/>
          </ac:grpSpMkLst>
        </pc:grpChg>
        <pc:grpChg chg="mod">
          <ac:chgData name="Ali" userId="16b308c6-6f70-4bed-a261-04e0c9e5b8e3" providerId="ADAL" clId="{F9E4DB78-4376-4238-AD70-34D90363D851}" dt="2020-05-19T19:51:37.207" v="73"/>
          <ac:grpSpMkLst>
            <pc:docMk/>
            <pc:sldMk cId="3242930355" sldId="260"/>
            <ac:grpSpMk id="37" creationId="{F5675F26-0772-48E9-848E-ECCEB3140F9D}"/>
          </ac:grpSpMkLst>
        </pc:grpChg>
        <pc:grpChg chg="del mod">
          <ac:chgData name="Ali" userId="16b308c6-6f70-4bed-a261-04e0c9e5b8e3" providerId="ADAL" clId="{F9E4DB78-4376-4238-AD70-34D90363D851}" dt="2020-05-19T19:52:42.701" v="94"/>
          <ac:grpSpMkLst>
            <pc:docMk/>
            <pc:sldMk cId="3242930355" sldId="260"/>
            <ac:grpSpMk id="45" creationId="{66E2DCBB-CC5B-41BC-8110-467E96F0D008}"/>
          </ac:grpSpMkLst>
        </pc:grpChg>
        <pc:grpChg chg="del mod">
          <ac:chgData name="Ali" userId="16b308c6-6f70-4bed-a261-04e0c9e5b8e3" providerId="ADAL" clId="{F9E4DB78-4376-4238-AD70-34D90363D851}" dt="2020-05-19T19:52:42.701" v="94"/>
          <ac:grpSpMkLst>
            <pc:docMk/>
            <pc:sldMk cId="3242930355" sldId="260"/>
            <ac:grpSpMk id="48" creationId="{0EF560E2-E1DE-497E-AE74-8CA35DC48640}"/>
          </ac:grpSpMkLst>
        </pc:grpChg>
        <pc:grpChg chg="del mod">
          <ac:chgData name="Ali" userId="16b308c6-6f70-4bed-a261-04e0c9e5b8e3" providerId="ADAL" clId="{F9E4DB78-4376-4238-AD70-34D90363D851}" dt="2020-05-19T19:52:42.701" v="94"/>
          <ac:grpSpMkLst>
            <pc:docMk/>
            <pc:sldMk cId="3242930355" sldId="260"/>
            <ac:grpSpMk id="53" creationId="{EE40C012-3F55-4BF2-A911-D69CE656A6FC}"/>
          </ac:grpSpMkLst>
        </pc:grpChg>
        <pc:grpChg chg="del mod">
          <ac:chgData name="Ali" userId="16b308c6-6f70-4bed-a261-04e0c9e5b8e3" providerId="ADAL" clId="{F9E4DB78-4376-4238-AD70-34D90363D851}" dt="2020-05-19T19:52:52.667" v="99"/>
          <ac:grpSpMkLst>
            <pc:docMk/>
            <pc:sldMk cId="3242930355" sldId="260"/>
            <ac:grpSpMk id="58" creationId="{973162E0-2470-446F-9A84-CEC5F5C80249}"/>
          </ac:grpSpMkLst>
        </pc:grpChg>
        <pc:grpChg chg="del mod">
          <ac:chgData name="Ali" userId="16b308c6-6f70-4bed-a261-04e0c9e5b8e3" providerId="ADAL" clId="{F9E4DB78-4376-4238-AD70-34D90363D851}" dt="2020-05-19T19:52:58.798" v="106"/>
          <ac:grpSpMkLst>
            <pc:docMk/>
            <pc:sldMk cId="3242930355" sldId="260"/>
            <ac:grpSpMk id="63" creationId="{25CC1D82-01C8-437E-9342-5BD96C5ED20D}"/>
          </ac:grpSpMkLst>
        </pc:grpChg>
        <pc:grpChg chg="del mod">
          <ac:chgData name="Ali" userId="16b308c6-6f70-4bed-a261-04e0c9e5b8e3" providerId="ADAL" clId="{F9E4DB78-4376-4238-AD70-34D90363D851}" dt="2020-05-19T19:53:01.594" v="110"/>
          <ac:grpSpMkLst>
            <pc:docMk/>
            <pc:sldMk cId="3242930355" sldId="260"/>
            <ac:grpSpMk id="70" creationId="{9BB6649A-96B8-4B77-A660-C0138502C51B}"/>
          </ac:grpSpMkLst>
        </pc:grpChg>
        <pc:grpChg chg="del mod">
          <ac:chgData name="Ali" userId="16b308c6-6f70-4bed-a261-04e0c9e5b8e3" providerId="ADAL" clId="{F9E4DB78-4376-4238-AD70-34D90363D851}" dt="2020-05-19T19:53:04.374" v="113"/>
          <ac:grpSpMkLst>
            <pc:docMk/>
            <pc:sldMk cId="3242930355" sldId="260"/>
            <ac:grpSpMk id="74" creationId="{34A70326-D440-416E-9F12-4271BECD04D2}"/>
          </ac:grpSpMkLst>
        </pc:grpChg>
        <pc:grpChg chg="del mod">
          <ac:chgData name="Ali" userId="16b308c6-6f70-4bed-a261-04e0c9e5b8e3" providerId="ADAL" clId="{F9E4DB78-4376-4238-AD70-34D90363D851}" dt="2020-05-19T19:53:06.797" v="115"/>
          <ac:grpSpMkLst>
            <pc:docMk/>
            <pc:sldMk cId="3242930355" sldId="260"/>
            <ac:grpSpMk id="77" creationId="{94FEF3CF-7B4D-4857-8F87-2F999BD8421D}"/>
          </ac:grpSpMkLst>
        </pc:grpChg>
        <pc:grpChg chg="del mod">
          <ac:chgData name="Ali" userId="16b308c6-6f70-4bed-a261-04e0c9e5b8e3" providerId="ADAL" clId="{F9E4DB78-4376-4238-AD70-34D90363D851}" dt="2020-05-19T19:53:10.236" v="119"/>
          <ac:grpSpMkLst>
            <pc:docMk/>
            <pc:sldMk cId="3242930355" sldId="260"/>
            <ac:grpSpMk id="79" creationId="{92479F3E-F7A4-49A8-BA88-822F276F6300}"/>
          </ac:grpSpMkLst>
        </pc:grpChg>
        <pc:grpChg chg="del mod">
          <ac:chgData name="Ali" userId="16b308c6-6f70-4bed-a261-04e0c9e5b8e3" providerId="ADAL" clId="{F9E4DB78-4376-4238-AD70-34D90363D851}" dt="2020-05-19T19:53:45.205" v="123"/>
          <ac:grpSpMkLst>
            <pc:docMk/>
            <pc:sldMk cId="3242930355" sldId="260"/>
            <ac:grpSpMk id="83" creationId="{9FE21F63-672A-4AA6-A96C-B75F93A38234}"/>
          </ac:grpSpMkLst>
        </pc:grpChg>
        <pc:grpChg chg="del mod">
          <ac:chgData name="Ali" userId="16b308c6-6f70-4bed-a261-04e0c9e5b8e3" providerId="ADAL" clId="{F9E4DB78-4376-4238-AD70-34D90363D851}" dt="2020-05-19T19:53:47.342" v="126"/>
          <ac:grpSpMkLst>
            <pc:docMk/>
            <pc:sldMk cId="3242930355" sldId="260"/>
            <ac:grpSpMk id="85" creationId="{9D9A65C6-7163-44A0-9C45-ECB6D4D959FB}"/>
          </ac:grpSpMkLst>
        </pc:grpChg>
        <pc:grpChg chg="del mod">
          <ac:chgData name="Ali" userId="16b308c6-6f70-4bed-a261-04e0c9e5b8e3" providerId="ADAL" clId="{F9E4DB78-4376-4238-AD70-34D90363D851}" dt="2020-05-19T19:54:04.795" v="131"/>
          <ac:grpSpMkLst>
            <pc:docMk/>
            <pc:sldMk cId="3242930355" sldId="260"/>
            <ac:grpSpMk id="88" creationId="{95EC3FB4-5C30-4D0D-B2D7-5A0DCFDF29C6}"/>
          </ac:grpSpMkLst>
        </pc:grpChg>
        <pc:grpChg chg="del mod">
          <ac:chgData name="Ali" userId="16b308c6-6f70-4bed-a261-04e0c9e5b8e3" providerId="ADAL" clId="{F9E4DB78-4376-4238-AD70-34D90363D851}" dt="2020-05-19T19:54:13.719" v="133"/>
          <ac:grpSpMkLst>
            <pc:docMk/>
            <pc:sldMk cId="3242930355" sldId="260"/>
            <ac:grpSpMk id="92" creationId="{CD5C2638-8FD4-4B32-8A5B-6AB5DC7D8F5E}"/>
          </ac:grpSpMkLst>
        </pc:grpChg>
        <pc:grpChg chg="mod">
          <ac:chgData name="Ali" userId="16b308c6-6f70-4bed-a261-04e0c9e5b8e3" providerId="ADAL" clId="{F9E4DB78-4376-4238-AD70-34D90363D851}" dt="2020-05-19T19:54:16.641" v="136"/>
          <ac:grpSpMkLst>
            <pc:docMk/>
            <pc:sldMk cId="3242930355" sldId="260"/>
            <ac:grpSpMk id="94" creationId="{7D370060-0960-47F3-94AC-FF7873C3C7C5}"/>
          </ac:grpSpMkLst>
        </pc:grpChg>
        <pc:grpChg chg="del mod">
          <ac:chgData name="Ali" userId="16b308c6-6f70-4bed-a261-04e0c9e5b8e3" providerId="ADAL" clId="{F9E4DB78-4376-4238-AD70-34D90363D851}" dt="2020-05-19T19:54:20.417" v="141"/>
          <ac:grpSpMkLst>
            <pc:docMk/>
            <pc:sldMk cId="3242930355" sldId="260"/>
            <ac:grpSpMk id="97" creationId="{8B1A77BE-8B18-4657-9142-5D7692891B45}"/>
          </ac:grpSpMkLst>
        </pc:grpChg>
        <pc:grpChg chg="mod">
          <ac:chgData name="Ali" userId="16b308c6-6f70-4bed-a261-04e0c9e5b8e3" providerId="ADAL" clId="{F9E4DB78-4376-4238-AD70-34D90363D851}" dt="2020-05-19T19:54:20.417" v="141"/>
          <ac:grpSpMkLst>
            <pc:docMk/>
            <pc:sldMk cId="3242930355" sldId="260"/>
            <ac:grpSpMk id="99" creationId="{0633AB76-8B2F-4B58-AB22-2E5F52CF2A06}"/>
          </ac:grpSpMkLst>
        </pc:grpChg>
        <pc:inkChg chg="add mod">
          <ac:chgData name="Ali" userId="16b308c6-6f70-4bed-a261-04e0c9e5b8e3" providerId="ADAL" clId="{F9E4DB78-4376-4238-AD70-34D90363D851}" dt="2020-05-19T19:45:42.498" v="48"/>
          <ac:inkMkLst>
            <pc:docMk/>
            <pc:sldMk cId="3242930355" sldId="260"/>
            <ac:inkMk id="6" creationId="{90DE5C51-68B7-4983-9F81-5A8D66EF0920}"/>
          </ac:inkMkLst>
        </pc:inkChg>
        <pc:inkChg chg="add mod">
          <ac:chgData name="Ali" userId="16b308c6-6f70-4bed-a261-04e0c9e5b8e3" providerId="ADAL" clId="{F9E4DB78-4376-4238-AD70-34D90363D851}" dt="2020-05-19T19:45:42.498" v="48"/>
          <ac:inkMkLst>
            <pc:docMk/>
            <pc:sldMk cId="3242930355" sldId="260"/>
            <ac:inkMk id="9" creationId="{82119C00-AC38-48F7-8E25-2BF6BA4DC955}"/>
          </ac:inkMkLst>
        </pc:inkChg>
        <pc:inkChg chg="add mod">
          <ac:chgData name="Ali" userId="16b308c6-6f70-4bed-a261-04e0c9e5b8e3" providerId="ADAL" clId="{F9E4DB78-4376-4238-AD70-34D90363D851}" dt="2020-05-19T19:45:42.498" v="48"/>
          <ac:inkMkLst>
            <pc:docMk/>
            <pc:sldMk cId="3242930355" sldId="260"/>
            <ac:inkMk id="10" creationId="{65D2BD80-9224-40DF-BB56-2A221CF9F03C}"/>
          </ac:inkMkLst>
        </pc:inkChg>
        <pc:inkChg chg="add mod">
          <ac:chgData name="Ali" userId="16b308c6-6f70-4bed-a261-04e0c9e5b8e3" providerId="ADAL" clId="{F9E4DB78-4376-4238-AD70-34D90363D851}" dt="2020-05-19T19:51:08.285" v="53"/>
          <ac:inkMkLst>
            <pc:docMk/>
            <pc:sldMk cId="3242930355" sldId="260"/>
            <ac:inkMk id="12" creationId="{C5744DBE-C918-4EE2-A6CC-4DAEBDC12551}"/>
          </ac:inkMkLst>
        </pc:inkChg>
        <pc:inkChg chg="add mod">
          <ac:chgData name="Ali" userId="16b308c6-6f70-4bed-a261-04e0c9e5b8e3" providerId="ADAL" clId="{F9E4DB78-4376-4238-AD70-34D90363D851}" dt="2020-05-19T19:51:10.253" v="58"/>
          <ac:inkMkLst>
            <pc:docMk/>
            <pc:sldMk cId="3242930355" sldId="260"/>
            <ac:inkMk id="13" creationId="{30AE1B39-C5ED-4F01-944B-95CFB59CA40E}"/>
          </ac:inkMkLst>
        </pc:inkChg>
        <pc:inkChg chg="add mod">
          <ac:chgData name="Ali" userId="16b308c6-6f70-4bed-a261-04e0c9e5b8e3" providerId="ADAL" clId="{F9E4DB78-4376-4238-AD70-34D90363D851}" dt="2020-05-19T19:51:08.285" v="53"/>
          <ac:inkMkLst>
            <pc:docMk/>
            <pc:sldMk cId="3242930355" sldId="260"/>
            <ac:inkMk id="14" creationId="{4BBAE285-18A3-473F-A664-9EFF6CB18752}"/>
          </ac:inkMkLst>
        </pc:inkChg>
        <pc:inkChg chg="add mod">
          <ac:chgData name="Ali" userId="16b308c6-6f70-4bed-a261-04e0c9e5b8e3" providerId="ADAL" clId="{F9E4DB78-4376-4238-AD70-34D90363D851}" dt="2020-05-19T19:51:08.285" v="53"/>
          <ac:inkMkLst>
            <pc:docMk/>
            <pc:sldMk cId="3242930355" sldId="260"/>
            <ac:inkMk id="15" creationId="{15AECF83-E283-4F31-9290-2691FFAB49C6}"/>
          </ac:inkMkLst>
        </pc:inkChg>
        <pc:inkChg chg="add mod">
          <ac:chgData name="Ali" userId="16b308c6-6f70-4bed-a261-04e0c9e5b8e3" providerId="ADAL" clId="{F9E4DB78-4376-4238-AD70-34D90363D851}" dt="2020-05-19T19:51:10.253" v="58"/>
          <ac:inkMkLst>
            <pc:docMk/>
            <pc:sldMk cId="3242930355" sldId="260"/>
            <ac:inkMk id="17" creationId="{58CF844B-DE14-49A3-8C6D-F37C3B1B4CF0}"/>
          </ac:inkMkLst>
        </pc:inkChg>
        <pc:inkChg chg="add mod">
          <ac:chgData name="Ali" userId="16b308c6-6f70-4bed-a261-04e0c9e5b8e3" providerId="ADAL" clId="{F9E4DB78-4376-4238-AD70-34D90363D851}" dt="2020-05-19T19:51:10.253" v="58"/>
          <ac:inkMkLst>
            <pc:docMk/>
            <pc:sldMk cId="3242930355" sldId="260"/>
            <ac:inkMk id="18" creationId="{6DA0BDCD-71ED-4FE8-85A6-6850DE371574}"/>
          </ac:inkMkLst>
        </pc:inkChg>
        <pc:inkChg chg="add mod">
          <ac:chgData name="Ali" userId="16b308c6-6f70-4bed-a261-04e0c9e5b8e3" providerId="ADAL" clId="{F9E4DB78-4376-4238-AD70-34D90363D851}" dt="2020-05-19T19:51:10.253" v="58"/>
          <ac:inkMkLst>
            <pc:docMk/>
            <pc:sldMk cId="3242930355" sldId="260"/>
            <ac:inkMk id="19" creationId="{94CF148D-5286-4CEC-958A-0E2EE0FE35AB}"/>
          </ac:inkMkLst>
        </pc:inkChg>
        <pc:inkChg chg="add mod">
          <ac:chgData name="Ali" userId="16b308c6-6f70-4bed-a261-04e0c9e5b8e3" providerId="ADAL" clId="{F9E4DB78-4376-4238-AD70-34D90363D851}" dt="2020-05-19T19:51:10.253" v="58"/>
          <ac:inkMkLst>
            <pc:docMk/>
            <pc:sldMk cId="3242930355" sldId="260"/>
            <ac:inkMk id="20" creationId="{3A2984EF-6855-421A-B9C7-EC1B25DFAC94}"/>
          </ac:inkMkLst>
        </pc:inkChg>
        <pc:inkChg chg="add">
          <ac:chgData name="Ali" userId="16b308c6-6f70-4bed-a261-04e0c9e5b8e3" providerId="ADAL" clId="{F9E4DB78-4376-4238-AD70-34D90363D851}" dt="2020-05-19T19:51:18.324" v="59" actId="9405"/>
          <ac:inkMkLst>
            <pc:docMk/>
            <pc:sldMk cId="3242930355" sldId="260"/>
            <ac:inkMk id="23" creationId="{9D555CE2-5024-4117-A361-BE3F9B9FA20D}"/>
          </ac:inkMkLst>
        </pc:inkChg>
        <pc:inkChg chg="add mod">
          <ac:chgData name="Ali" userId="16b308c6-6f70-4bed-a261-04e0c9e5b8e3" providerId="ADAL" clId="{F9E4DB78-4376-4238-AD70-34D90363D851}" dt="2020-05-19T19:51:25.583" v="65"/>
          <ac:inkMkLst>
            <pc:docMk/>
            <pc:sldMk cId="3242930355" sldId="260"/>
            <ac:inkMk id="24" creationId="{6D698293-2291-43BA-A7CA-D90B50A332B4}"/>
          </ac:inkMkLst>
        </pc:inkChg>
        <pc:inkChg chg="add mod">
          <ac:chgData name="Ali" userId="16b308c6-6f70-4bed-a261-04e0c9e5b8e3" providerId="ADAL" clId="{F9E4DB78-4376-4238-AD70-34D90363D851}" dt="2020-05-19T19:51:25.583" v="65"/>
          <ac:inkMkLst>
            <pc:docMk/>
            <pc:sldMk cId="3242930355" sldId="260"/>
            <ac:inkMk id="25" creationId="{3F726DF5-E398-49A2-A2C0-03E6CED331DD}"/>
          </ac:inkMkLst>
        </pc:inkChg>
        <pc:inkChg chg="add mod">
          <ac:chgData name="Ali" userId="16b308c6-6f70-4bed-a261-04e0c9e5b8e3" providerId="ADAL" clId="{F9E4DB78-4376-4238-AD70-34D90363D851}" dt="2020-05-19T19:51:25.583" v="65"/>
          <ac:inkMkLst>
            <pc:docMk/>
            <pc:sldMk cId="3242930355" sldId="260"/>
            <ac:inkMk id="27" creationId="{D2FB26E1-4798-4E08-B5F5-2163DE67D27C}"/>
          </ac:inkMkLst>
        </pc:inkChg>
        <pc:inkChg chg="add mod">
          <ac:chgData name="Ali" userId="16b308c6-6f70-4bed-a261-04e0c9e5b8e3" providerId="ADAL" clId="{F9E4DB78-4376-4238-AD70-34D90363D851}" dt="2020-05-19T19:51:25.583" v="65"/>
          <ac:inkMkLst>
            <pc:docMk/>
            <pc:sldMk cId="3242930355" sldId="260"/>
            <ac:inkMk id="28" creationId="{247FB3AD-4EBC-4A41-B871-16D6473D85E1}"/>
          </ac:inkMkLst>
        </pc:inkChg>
        <pc:inkChg chg="add mod">
          <ac:chgData name="Ali" userId="16b308c6-6f70-4bed-a261-04e0c9e5b8e3" providerId="ADAL" clId="{F9E4DB78-4376-4238-AD70-34D90363D851}" dt="2020-05-19T19:51:33.411" v="70"/>
          <ac:inkMkLst>
            <pc:docMk/>
            <pc:sldMk cId="3242930355" sldId="260"/>
            <ac:inkMk id="30" creationId="{10FAC2A3-291A-460E-BB8C-8876D0D86501}"/>
          </ac:inkMkLst>
        </pc:inkChg>
        <pc:inkChg chg="add mod">
          <ac:chgData name="Ali" userId="16b308c6-6f70-4bed-a261-04e0c9e5b8e3" providerId="ADAL" clId="{F9E4DB78-4376-4238-AD70-34D90363D851}" dt="2020-05-19T19:51:33.411" v="70"/>
          <ac:inkMkLst>
            <pc:docMk/>
            <pc:sldMk cId="3242930355" sldId="260"/>
            <ac:inkMk id="31" creationId="{85A1C103-1AC5-4C81-AE0E-889AE952E419}"/>
          </ac:inkMkLst>
        </pc:inkChg>
        <pc:inkChg chg="add mod">
          <ac:chgData name="Ali" userId="16b308c6-6f70-4bed-a261-04e0c9e5b8e3" providerId="ADAL" clId="{F9E4DB78-4376-4238-AD70-34D90363D851}" dt="2020-05-19T19:51:33.411" v="70"/>
          <ac:inkMkLst>
            <pc:docMk/>
            <pc:sldMk cId="3242930355" sldId="260"/>
            <ac:inkMk id="32" creationId="{84634535-A968-44E3-BFA3-26808EF1EF44}"/>
          </ac:inkMkLst>
        </pc:inkChg>
        <pc:inkChg chg="add mod">
          <ac:chgData name="Ali" userId="16b308c6-6f70-4bed-a261-04e0c9e5b8e3" providerId="ADAL" clId="{F9E4DB78-4376-4238-AD70-34D90363D851}" dt="2020-05-19T19:51:33.411" v="70"/>
          <ac:inkMkLst>
            <pc:docMk/>
            <pc:sldMk cId="3242930355" sldId="260"/>
            <ac:inkMk id="33" creationId="{DD9D894F-B218-4B09-80C3-58590649ECD4}"/>
          </ac:inkMkLst>
        </pc:inkChg>
        <pc:inkChg chg="add mod">
          <ac:chgData name="Ali" userId="16b308c6-6f70-4bed-a261-04e0c9e5b8e3" providerId="ADAL" clId="{F9E4DB78-4376-4238-AD70-34D90363D851}" dt="2020-05-19T19:51:37.207" v="73"/>
          <ac:inkMkLst>
            <pc:docMk/>
            <pc:sldMk cId="3242930355" sldId="260"/>
            <ac:inkMk id="35" creationId="{A85CBD18-E3D7-40FA-A332-B0C15B6DC9E9}"/>
          </ac:inkMkLst>
        </pc:inkChg>
        <pc:inkChg chg="add mod">
          <ac:chgData name="Ali" userId="16b308c6-6f70-4bed-a261-04e0c9e5b8e3" providerId="ADAL" clId="{F9E4DB78-4376-4238-AD70-34D90363D851}" dt="2020-05-19T19:51:37.207" v="73"/>
          <ac:inkMkLst>
            <pc:docMk/>
            <pc:sldMk cId="3242930355" sldId="260"/>
            <ac:inkMk id="36" creationId="{B26C6793-F66B-43DF-8E0E-FD3F98679939}"/>
          </ac:inkMkLst>
        </pc:inkChg>
        <pc:inkChg chg="add">
          <ac:chgData name="Ali" userId="16b308c6-6f70-4bed-a261-04e0c9e5b8e3" providerId="ADAL" clId="{F9E4DB78-4376-4238-AD70-34D90363D851}" dt="2020-05-19T19:51:39.357" v="74" actId="9405"/>
          <ac:inkMkLst>
            <pc:docMk/>
            <pc:sldMk cId="3242930355" sldId="260"/>
            <ac:inkMk id="38" creationId="{6011F21C-FBCF-4B8A-A05D-91DFB8EA83F9}"/>
          </ac:inkMkLst>
        </pc:inkChg>
        <pc:inkChg chg="add">
          <ac:chgData name="Ali" userId="16b308c6-6f70-4bed-a261-04e0c9e5b8e3" providerId="ADAL" clId="{F9E4DB78-4376-4238-AD70-34D90363D851}" dt="2020-05-19T19:51:42.839" v="75" actId="9405"/>
          <ac:inkMkLst>
            <pc:docMk/>
            <pc:sldMk cId="3242930355" sldId="260"/>
            <ac:inkMk id="39" creationId="{61998C60-13B1-4E5F-A688-8914BD34FC68}"/>
          </ac:inkMkLst>
        </pc:inkChg>
        <pc:inkChg chg="add">
          <ac:chgData name="Ali" userId="16b308c6-6f70-4bed-a261-04e0c9e5b8e3" providerId="ADAL" clId="{F9E4DB78-4376-4238-AD70-34D90363D851}" dt="2020-05-19T19:51:43.185" v="76" actId="9405"/>
          <ac:inkMkLst>
            <pc:docMk/>
            <pc:sldMk cId="3242930355" sldId="260"/>
            <ac:inkMk id="40" creationId="{AF01F7EC-223C-434E-A267-A6643F832B20}"/>
          </ac:inkMkLst>
        </pc:inkChg>
        <pc:inkChg chg="add mod">
          <ac:chgData name="Ali" userId="16b308c6-6f70-4bed-a261-04e0c9e5b8e3" providerId="ADAL" clId="{F9E4DB78-4376-4238-AD70-34D90363D851}" dt="2020-05-19T19:54:16.641" v="136"/>
          <ac:inkMkLst>
            <pc:docMk/>
            <pc:sldMk cId="3242930355" sldId="260"/>
            <ac:inkMk id="41" creationId="{77D34B29-FAB6-4F78-84BB-138777518BBD}"/>
          </ac:inkMkLst>
        </pc:inkChg>
        <pc:inkChg chg="add mod">
          <ac:chgData name="Ali" userId="16b308c6-6f70-4bed-a261-04e0c9e5b8e3" providerId="ADAL" clId="{F9E4DB78-4376-4238-AD70-34D90363D851}" dt="2020-05-19T19:54:16.641" v="136"/>
          <ac:inkMkLst>
            <pc:docMk/>
            <pc:sldMk cId="3242930355" sldId="260"/>
            <ac:inkMk id="42" creationId="{F6F5B1A2-6695-411D-B106-7A970D3C054A}"/>
          </ac:inkMkLst>
        </pc:inkChg>
        <pc:inkChg chg="add mod">
          <ac:chgData name="Ali" userId="16b308c6-6f70-4bed-a261-04e0c9e5b8e3" providerId="ADAL" clId="{F9E4DB78-4376-4238-AD70-34D90363D851}" dt="2020-05-19T19:54:16.641" v="136"/>
          <ac:inkMkLst>
            <pc:docMk/>
            <pc:sldMk cId="3242930355" sldId="260"/>
            <ac:inkMk id="43" creationId="{1C28E274-C9B6-488E-9125-501F8DE6FB1C}"/>
          </ac:inkMkLst>
        </pc:inkChg>
        <pc:inkChg chg="add mod">
          <ac:chgData name="Ali" userId="16b308c6-6f70-4bed-a261-04e0c9e5b8e3" providerId="ADAL" clId="{F9E4DB78-4376-4238-AD70-34D90363D851}" dt="2020-05-19T19:54:16.641" v="136"/>
          <ac:inkMkLst>
            <pc:docMk/>
            <pc:sldMk cId="3242930355" sldId="260"/>
            <ac:inkMk id="44" creationId="{957DADCA-3ADD-49F3-94A2-3BF10735233E}"/>
          </ac:inkMkLst>
        </pc:inkChg>
        <pc:inkChg chg="add mod">
          <ac:chgData name="Ali" userId="16b308c6-6f70-4bed-a261-04e0c9e5b8e3" providerId="ADAL" clId="{F9E4DB78-4376-4238-AD70-34D90363D851}" dt="2020-05-19T19:54:16.641" v="136"/>
          <ac:inkMkLst>
            <pc:docMk/>
            <pc:sldMk cId="3242930355" sldId="260"/>
            <ac:inkMk id="46" creationId="{D6FEE5F0-9BD4-428D-90D6-346CFC5BE06C}"/>
          </ac:inkMkLst>
        </pc:inkChg>
        <pc:inkChg chg="add mod">
          <ac:chgData name="Ali" userId="16b308c6-6f70-4bed-a261-04e0c9e5b8e3" providerId="ADAL" clId="{F9E4DB78-4376-4238-AD70-34D90363D851}" dt="2020-05-19T19:54:16.641" v="136"/>
          <ac:inkMkLst>
            <pc:docMk/>
            <pc:sldMk cId="3242930355" sldId="260"/>
            <ac:inkMk id="47" creationId="{B9FEFC6F-556C-4F3B-9BB4-CE59D5A11CAC}"/>
          </ac:inkMkLst>
        </pc:inkChg>
        <pc:inkChg chg="add mod">
          <ac:chgData name="Ali" userId="16b308c6-6f70-4bed-a261-04e0c9e5b8e3" providerId="ADAL" clId="{F9E4DB78-4376-4238-AD70-34D90363D851}" dt="2020-05-19T19:54:16.641" v="136"/>
          <ac:inkMkLst>
            <pc:docMk/>
            <pc:sldMk cId="3242930355" sldId="260"/>
            <ac:inkMk id="49" creationId="{104185CE-7510-41B0-8D12-690BE945CC8B}"/>
          </ac:inkMkLst>
        </pc:inkChg>
        <pc:inkChg chg="add mod">
          <ac:chgData name="Ali" userId="16b308c6-6f70-4bed-a261-04e0c9e5b8e3" providerId="ADAL" clId="{F9E4DB78-4376-4238-AD70-34D90363D851}" dt="2020-05-19T19:54:16.641" v="136"/>
          <ac:inkMkLst>
            <pc:docMk/>
            <pc:sldMk cId="3242930355" sldId="260"/>
            <ac:inkMk id="50" creationId="{3F56C2EA-663F-4680-9F00-1E0C42CB0884}"/>
          </ac:inkMkLst>
        </pc:inkChg>
        <pc:inkChg chg="add mod">
          <ac:chgData name="Ali" userId="16b308c6-6f70-4bed-a261-04e0c9e5b8e3" providerId="ADAL" clId="{F9E4DB78-4376-4238-AD70-34D90363D851}" dt="2020-05-19T19:54:16.641" v="136"/>
          <ac:inkMkLst>
            <pc:docMk/>
            <pc:sldMk cId="3242930355" sldId="260"/>
            <ac:inkMk id="51" creationId="{6A547D77-1843-4874-BC0A-A99A563D67C0}"/>
          </ac:inkMkLst>
        </pc:inkChg>
        <pc:inkChg chg="add mod">
          <ac:chgData name="Ali" userId="16b308c6-6f70-4bed-a261-04e0c9e5b8e3" providerId="ADAL" clId="{F9E4DB78-4376-4238-AD70-34D90363D851}" dt="2020-05-19T19:54:16.641" v="136"/>
          <ac:inkMkLst>
            <pc:docMk/>
            <pc:sldMk cId="3242930355" sldId="260"/>
            <ac:inkMk id="52" creationId="{F6E4C5B9-EBBF-4120-A1E4-43914324AD17}"/>
          </ac:inkMkLst>
        </pc:inkChg>
        <pc:inkChg chg="add">
          <ac:chgData name="Ali" userId="16b308c6-6f70-4bed-a261-04e0c9e5b8e3" providerId="ADAL" clId="{F9E4DB78-4376-4238-AD70-34D90363D851}" dt="2020-05-19T19:52:37.825" v="90" actId="9405"/>
          <ac:inkMkLst>
            <pc:docMk/>
            <pc:sldMk cId="3242930355" sldId="260"/>
            <ac:inkMk id="54" creationId="{51787F53-F909-4F2C-9191-4E4881BF6D88}"/>
          </ac:inkMkLst>
        </pc:inkChg>
        <pc:inkChg chg="add mod">
          <ac:chgData name="Ali" userId="16b308c6-6f70-4bed-a261-04e0c9e5b8e3" providerId="ADAL" clId="{F9E4DB78-4376-4238-AD70-34D90363D851}" dt="2020-05-19T19:54:16.641" v="136"/>
          <ac:inkMkLst>
            <pc:docMk/>
            <pc:sldMk cId="3242930355" sldId="260"/>
            <ac:inkMk id="55" creationId="{B242F6FA-137A-4F4F-A05D-CEC44B3B4C5C}"/>
          </ac:inkMkLst>
        </pc:inkChg>
        <pc:inkChg chg="add mod">
          <ac:chgData name="Ali" userId="16b308c6-6f70-4bed-a261-04e0c9e5b8e3" providerId="ADAL" clId="{F9E4DB78-4376-4238-AD70-34D90363D851}" dt="2020-05-19T19:54:16.641" v="136"/>
          <ac:inkMkLst>
            <pc:docMk/>
            <pc:sldMk cId="3242930355" sldId="260"/>
            <ac:inkMk id="56" creationId="{D2385CCA-43C7-4379-8D9A-E710065E30D3}"/>
          </ac:inkMkLst>
        </pc:inkChg>
        <pc:inkChg chg="add mod">
          <ac:chgData name="Ali" userId="16b308c6-6f70-4bed-a261-04e0c9e5b8e3" providerId="ADAL" clId="{F9E4DB78-4376-4238-AD70-34D90363D851}" dt="2020-05-19T19:54:16.641" v="136"/>
          <ac:inkMkLst>
            <pc:docMk/>
            <pc:sldMk cId="3242930355" sldId="260"/>
            <ac:inkMk id="57" creationId="{A7CD1C06-01F0-4A03-9F62-1209AFB51A2C}"/>
          </ac:inkMkLst>
        </pc:inkChg>
        <pc:inkChg chg="add del mod">
          <ac:chgData name="Ali" userId="16b308c6-6f70-4bed-a261-04e0c9e5b8e3" providerId="ADAL" clId="{F9E4DB78-4376-4238-AD70-34D90363D851}" dt="2020-05-19T19:54:00.764" v="127"/>
          <ac:inkMkLst>
            <pc:docMk/>
            <pc:sldMk cId="3242930355" sldId="260"/>
            <ac:inkMk id="59" creationId="{6DDF1760-0AB8-41F0-B70B-EBDA38FD776E}"/>
          </ac:inkMkLst>
        </pc:inkChg>
        <pc:inkChg chg="add del mod">
          <ac:chgData name="Ali" userId="16b308c6-6f70-4bed-a261-04e0c9e5b8e3" providerId="ADAL" clId="{F9E4DB78-4376-4238-AD70-34D90363D851}" dt="2020-05-19T19:53:41.387" v="121"/>
          <ac:inkMkLst>
            <pc:docMk/>
            <pc:sldMk cId="3242930355" sldId="260"/>
            <ac:inkMk id="60" creationId="{1B713B92-FA86-4980-947F-754BECFE9750}"/>
          </ac:inkMkLst>
        </pc:inkChg>
        <pc:inkChg chg="add del mod">
          <ac:chgData name="Ali" userId="16b308c6-6f70-4bed-a261-04e0c9e5b8e3" providerId="ADAL" clId="{F9E4DB78-4376-4238-AD70-34D90363D851}" dt="2020-05-19T19:53:41.385" v="120"/>
          <ac:inkMkLst>
            <pc:docMk/>
            <pc:sldMk cId="3242930355" sldId="260"/>
            <ac:inkMk id="61" creationId="{EB6AE7CB-5DB5-4A28-BE0E-9B6FF6711D6D}"/>
          </ac:inkMkLst>
        </pc:inkChg>
        <pc:inkChg chg="add mod">
          <ac:chgData name="Ali" userId="16b308c6-6f70-4bed-a261-04e0c9e5b8e3" providerId="ADAL" clId="{F9E4DB78-4376-4238-AD70-34D90363D851}" dt="2020-05-19T19:54:04.795" v="131"/>
          <ac:inkMkLst>
            <pc:docMk/>
            <pc:sldMk cId="3242930355" sldId="260"/>
            <ac:inkMk id="62" creationId="{3085EB25-64C5-49DE-A3A5-18337E9A2C18}"/>
          </ac:inkMkLst>
        </pc:inkChg>
        <pc:inkChg chg="add mod">
          <ac:chgData name="Ali" userId="16b308c6-6f70-4bed-a261-04e0c9e5b8e3" providerId="ADAL" clId="{F9E4DB78-4376-4238-AD70-34D90363D851}" dt="2020-05-19T19:54:16.641" v="136"/>
          <ac:inkMkLst>
            <pc:docMk/>
            <pc:sldMk cId="3242930355" sldId="260"/>
            <ac:inkMk id="64" creationId="{23D8F945-5E34-4801-9979-8E560464487C}"/>
          </ac:inkMkLst>
        </pc:inkChg>
        <pc:inkChg chg="add mod">
          <ac:chgData name="Ali" userId="16b308c6-6f70-4bed-a261-04e0c9e5b8e3" providerId="ADAL" clId="{F9E4DB78-4376-4238-AD70-34D90363D851}" dt="2020-05-19T19:54:16.641" v="136"/>
          <ac:inkMkLst>
            <pc:docMk/>
            <pc:sldMk cId="3242930355" sldId="260"/>
            <ac:inkMk id="65" creationId="{C63AB029-D855-4821-9DA5-642DE9AE3289}"/>
          </ac:inkMkLst>
        </pc:inkChg>
        <pc:inkChg chg="add mod">
          <ac:chgData name="Ali" userId="16b308c6-6f70-4bed-a261-04e0c9e5b8e3" providerId="ADAL" clId="{F9E4DB78-4376-4238-AD70-34D90363D851}" dt="2020-05-19T19:54:16.641" v="136"/>
          <ac:inkMkLst>
            <pc:docMk/>
            <pc:sldMk cId="3242930355" sldId="260"/>
            <ac:inkMk id="66" creationId="{898386AC-1FBB-442D-8559-3C25D756B087}"/>
          </ac:inkMkLst>
        </pc:inkChg>
        <pc:inkChg chg="add mod">
          <ac:chgData name="Ali" userId="16b308c6-6f70-4bed-a261-04e0c9e5b8e3" providerId="ADAL" clId="{F9E4DB78-4376-4238-AD70-34D90363D851}" dt="2020-05-19T19:54:16.641" v="136"/>
          <ac:inkMkLst>
            <pc:docMk/>
            <pc:sldMk cId="3242930355" sldId="260"/>
            <ac:inkMk id="67" creationId="{F77AF9EF-BB01-4124-947F-C3444260627C}"/>
          </ac:inkMkLst>
        </pc:inkChg>
        <pc:inkChg chg="add mod">
          <ac:chgData name="Ali" userId="16b308c6-6f70-4bed-a261-04e0c9e5b8e3" providerId="ADAL" clId="{F9E4DB78-4376-4238-AD70-34D90363D851}" dt="2020-05-19T19:54:16.641" v="136"/>
          <ac:inkMkLst>
            <pc:docMk/>
            <pc:sldMk cId="3242930355" sldId="260"/>
            <ac:inkMk id="68" creationId="{2EFD7361-F68A-46E2-BFDF-0516DB677E2F}"/>
          </ac:inkMkLst>
        </pc:inkChg>
        <pc:inkChg chg="add mod">
          <ac:chgData name="Ali" userId="16b308c6-6f70-4bed-a261-04e0c9e5b8e3" providerId="ADAL" clId="{F9E4DB78-4376-4238-AD70-34D90363D851}" dt="2020-05-19T19:54:16.641" v="136"/>
          <ac:inkMkLst>
            <pc:docMk/>
            <pc:sldMk cId="3242930355" sldId="260"/>
            <ac:inkMk id="69" creationId="{4F2B3AC3-FB63-493D-8469-6E821B92E43B}"/>
          </ac:inkMkLst>
        </pc:inkChg>
        <pc:inkChg chg="add mod">
          <ac:chgData name="Ali" userId="16b308c6-6f70-4bed-a261-04e0c9e5b8e3" providerId="ADAL" clId="{F9E4DB78-4376-4238-AD70-34D90363D851}" dt="2020-05-19T19:54:16.641" v="136"/>
          <ac:inkMkLst>
            <pc:docMk/>
            <pc:sldMk cId="3242930355" sldId="260"/>
            <ac:inkMk id="71" creationId="{11959FDA-8549-4A29-883A-B94C7C43C223}"/>
          </ac:inkMkLst>
        </pc:inkChg>
        <pc:inkChg chg="add mod">
          <ac:chgData name="Ali" userId="16b308c6-6f70-4bed-a261-04e0c9e5b8e3" providerId="ADAL" clId="{F9E4DB78-4376-4238-AD70-34D90363D851}" dt="2020-05-19T19:54:16.641" v="136"/>
          <ac:inkMkLst>
            <pc:docMk/>
            <pc:sldMk cId="3242930355" sldId="260"/>
            <ac:inkMk id="72" creationId="{E8BD754F-AE8C-4867-B6F7-B1E2CF64E82A}"/>
          </ac:inkMkLst>
        </pc:inkChg>
        <pc:inkChg chg="add mod">
          <ac:chgData name="Ali" userId="16b308c6-6f70-4bed-a261-04e0c9e5b8e3" providerId="ADAL" clId="{F9E4DB78-4376-4238-AD70-34D90363D851}" dt="2020-05-19T19:54:16.641" v="136"/>
          <ac:inkMkLst>
            <pc:docMk/>
            <pc:sldMk cId="3242930355" sldId="260"/>
            <ac:inkMk id="73" creationId="{222AB9B6-30AC-406A-ABE3-B9076CFA2AFA}"/>
          </ac:inkMkLst>
        </pc:inkChg>
        <pc:inkChg chg="add mod">
          <ac:chgData name="Ali" userId="16b308c6-6f70-4bed-a261-04e0c9e5b8e3" providerId="ADAL" clId="{F9E4DB78-4376-4238-AD70-34D90363D851}" dt="2020-05-19T19:54:16.641" v="136"/>
          <ac:inkMkLst>
            <pc:docMk/>
            <pc:sldMk cId="3242930355" sldId="260"/>
            <ac:inkMk id="75" creationId="{BAE3FA2C-E08B-483C-9019-B67A88960F75}"/>
          </ac:inkMkLst>
        </pc:inkChg>
        <pc:inkChg chg="add mod">
          <ac:chgData name="Ali" userId="16b308c6-6f70-4bed-a261-04e0c9e5b8e3" providerId="ADAL" clId="{F9E4DB78-4376-4238-AD70-34D90363D851}" dt="2020-05-19T19:54:16.641" v="136"/>
          <ac:inkMkLst>
            <pc:docMk/>
            <pc:sldMk cId="3242930355" sldId="260"/>
            <ac:inkMk id="76" creationId="{F04A77C9-9279-4328-83B5-A2EF60F9A4C9}"/>
          </ac:inkMkLst>
        </pc:inkChg>
        <pc:inkChg chg="add mod">
          <ac:chgData name="Ali" userId="16b308c6-6f70-4bed-a261-04e0c9e5b8e3" providerId="ADAL" clId="{F9E4DB78-4376-4238-AD70-34D90363D851}" dt="2020-05-19T19:54:16.641" v="136"/>
          <ac:inkMkLst>
            <pc:docMk/>
            <pc:sldMk cId="3242930355" sldId="260"/>
            <ac:inkMk id="78" creationId="{43C8C0BD-F678-4BE0-A841-32002485196C}"/>
          </ac:inkMkLst>
        </pc:inkChg>
        <pc:inkChg chg="add del mod">
          <ac:chgData name="Ali" userId="16b308c6-6f70-4bed-a261-04e0c9e5b8e3" providerId="ADAL" clId="{F9E4DB78-4376-4238-AD70-34D90363D851}" dt="2020-05-19T19:54:16.641" v="136"/>
          <ac:inkMkLst>
            <pc:docMk/>
            <pc:sldMk cId="3242930355" sldId="260"/>
            <ac:inkMk id="80" creationId="{0A06925C-7A32-4FAB-AEE6-44994BEFFF06}"/>
          </ac:inkMkLst>
        </pc:inkChg>
        <pc:inkChg chg="add del mod">
          <ac:chgData name="Ali" userId="16b308c6-6f70-4bed-a261-04e0c9e5b8e3" providerId="ADAL" clId="{F9E4DB78-4376-4238-AD70-34D90363D851}" dt="2020-05-19T19:54:14.928" v="134"/>
          <ac:inkMkLst>
            <pc:docMk/>
            <pc:sldMk cId="3242930355" sldId="260"/>
            <ac:inkMk id="81" creationId="{664B383E-B59E-48B9-BAD1-8AF3B7BDBFBC}"/>
          </ac:inkMkLst>
        </pc:inkChg>
        <pc:inkChg chg="add del mod">
          <ac:chgData name="Ali" userId="16b308c6-6f70-4bed-a261-04e0c9e5b8e3" providerId="ADAL" clId="{F9E4DB78-4376-4238-AD70-34D90363D851}" dt="2020-05-19T19:54:15.650" v="135"/>
          <ac:inkMkLst>
            <pc:docMk/>
            <pc:sldMk cId="3242930355" sldId="260"/>
            <ac:inkMk id="82" creationId="{05E01DE7-0C55-406B-8904-85D4C3BAF624}"/>
          </ac:inkMkLst>
        </pc:inkChg>
        <pc:inkChg chg="add mod">
          <ac:chgData name="Ali" userId="16b308c6-6f70-4bed-a261-04e0c9e5b8e3" providerId="ADAL" clId="{F9E4DB78-4376-4238-AD70-34D90363D851}" dt="2020-05-19T19:54:16.641" v="136"/>
          <ac:inkMkLst>
            <pc:docMk/>
            <pc:sldMk cId="3242930355" sldId="260"/>
            <ac:inkMk id="84" creationId="{5CFDD69C-EAFC-4618-A157-3FA47767E852}"/>
          </ac:inkMkLst>
        </pc:inkChg>
        <pc:inkChg chg="add mod">
          <ac:chgData name="Ali" userId="16b308c6-6f70-4bed-a261-04e0c9e5b8e3" providerId="ADAL" clId="{F9E4DB78-4376-4238-AD70-34D90363D851}" dt="2020-05-19T19:54:16.641" v="136"/>
          <ac:inkMkLst>
            <pc:docMk/>
            <pc:sldMk cId="3242930355" sldId="260"/>
            <ac:inkMk id="86" creationId="{14C54265-D338-4FF9-B030-110F8A6B88D4}"/>
          </ac:inkMkLst>
        </pc:inkChg>
        <pc:inkChg chg="add mod">
          <ac:chgData name="Ali" userId="16b308c6-6f70-4bed-a261-04e0c9e5b8e3" providerId="ADAL" clId="{F9E4DB78-4376-4238-AD70-34D90363D851}" dt="2020-05-19T19:54:16.641" v="136"/>
          <ac:inkMkLst>
            <pc:docMk/>
            <pc:sldMk cId="3242930355" sldId="260"/>
            <ac:inkMk id="87" creationId="{00F2CE9E-154E-4E9F-A4FF-37F0234417F6}"/>
          </ac:inkMkLst>
        </pc:inkChg>
        <pc:inkChg chg="add mod">
          <ac:chgData name="Ali" userId="16b308c6-6f70-4bed-a261-04e0c9e5b8e3" providerId="ADAL" clId="{F9E4DB78-4376-4238-AD70-34D90363D851}" dt="2020-05-19T19:54:16.641" v="136"/>
          <ac:inkMkLst>
            <pc:docMk/>
            <pc:sldMk cId="3242930355" sldId="260"/>
            <ac:inkMk id="89" creationId="{4A6EA166-F806-4119-81A8-CC3253CA4980}"/>
          </ac:inkMkLst>
        </pc:inkChg>
        <pc:inkChg chg="add mod">
          <ac:chgData name="Ali" userId="16b308c6-6f70-4bed-a261-04e0c9e5b8e3" providerId="ADAL" clId="{F9E4DB78-4376-4238-AD70-34D90363D851}" dt="2020-05-19T19:54:16.641" v="136"/>
          <ac:inkMkLst>
            <pc:docMk/>
            <pc:sldMk cId="3242930355" sldId="260"/>
            <ac:inkMk id="90" creationId="{D71064A8-B1EF-40EC-85A7-BE733E4A18C2}"/>
          </ac:inkMkLst>
        </pc:inkChg>
        <pc:inkChg chg="add mod">
          <ac:chgData name="Ali" userId="16b308c6-6f70-4bed-a261-04e0c9e5b8e3" providerId="ADAL" clId="{F9E4DB78-4376-4238-AD70-34D90363D851}" dt="2020-05-19T19:54:16.641" v="136"/>
          <ac:inkMkLst>
            <pc:docMk/>
            <pc:sldMk cId="3242930355" sldId="260"/>
            <ac:inkMk id="91" creationId="{10AD0AE3-F443-41E4-A0AE-4AC7919753CE}"/>
          </ac:inkMkLst>
        </pc:inkChg>
        <pc:inkChg chg="add mod">
          <ac:chgData name="Ali" userId="16b308c6-6f70-4bed-a261-04e0c9e5b8e3" providerId="ADAL" clId="{F9E4DB78-4376-4238-AD70-34D90363D851}" dt="2020-05-19T19:54:16.641" v="136"/>
          <ac:inkMkLst>
            <pc:docMk/>
            <pc:sldMk cId="3242930355" sldId="260"/>
            <ac:inkMk id="93" creationId="{F32D9749-323D-4149-9FE4-D345801B7616}"/>
          </ac:inkMkLst>
        </pc:inkChg>
        <pc:inkChg chg="add mod">
          <ac:chgData name="Ali" userId="16b308c6-6f70-4bed-a261-04e0c9e5b8e3" providerId="ADAL" clId="{F9E4DB78-4376-4238-AD70-34D90363D851}" dt="2020-05-19T19:54:20.417" v="141"/>
          <ac:inkMkLst>
            <pc:docMk/>
            <pc:sldMk cId="3242930355" sldId="260"/>
            <ac:inkMk id="95" creationId="{38E031A9-3ECC-4784-B4A8-F2AB2C5D6E07}"/>
          </ac:inkMkLst>
        </pc:inkChg>
        <pc:inkChg chg="add mod">
          <ac:chgData name="Ali" userId="16b308c6-6f70-4bed-a261-04e0c9e5b8e3" providerId="ADAL" clId="{F9E4DB78-4376-4238-AD70-34D90363D851}" dt="2020-05-19T19:54:20.417" v="141"/>
          <ac:inkMkLst>
            <pc:docMk/>
            <pc:sldMk cId="3242930355" sldId="260"/>
            <ac:inkMk id="96" creationId="{3402C872-8FD1-4B25-9F94-A118EE086AC1}"/>
          </ac:inkMkLst>
        </pc:inkChg>
        <pc:inkChg chg="add mod">
          <ac:chgData name="Ali" userId="16b308c6-6f70-4bed-a261-04e0c9e5b8e3" providerId="ADAL" clId="{F9E4DB78-4376-4238-AD70-34D90363D851}" dt="2020-05-19T19:54:20.417" v="141"/>
          <ac:inkMkLst>
            <pc:docMk/>
            <pc:sldMk cId="3242930355" sldId="260"/>
            <ac:inkMk id="98" creationId="{48ACC343-0D33-46E2-BAE2-1D54D1110D6F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34:24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29 11975 0 0,'-8'-3'676'0'0,"0"0"-1"0"0,0-1 0 0 0,1 0 1 0 0,-1 0-1 0 0,1 0 0 0 0,0-1-675 0 0,5 3 3124 0 0,-6 7 2757 0 0,-5 7-4673 0 0,12-11-937 0 0,-3 5-167 0 0,-1 0 0 0 0,1 0 1 0 0,1 0-1 0 0,-1 0 0 0 0,1 1 0 0 0,0-1 0 0 0,0 1 0 0 0,1 0 0 0 0,0 0 1 0 0,0 0-1 0 0,0 4-104 0 0,-2 16-10 0 0,1 0 1 0 0,1 12 9 0 0,2-26 57 0 0,-3 98 179 0 0,12 86-236 0 0,21 110 61 0 0,7 96-54 0 0,-33-310-518 0 0,5 132 1099 0 0,-10-112-3160 0 0,-5-1-4574 0 0,0-59-765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40:34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307 1297 455 0 0,'0'0'3416'0'0,"0"0"436"0"0,0 0 188 0 0,0-2-442 0 0,1-8-3027 0 0,0 1 1 0 0,-1-1 0 0 0,0 0 0 0 0,-1 0 0 0 0,0 1 0 0 0,0-2-572 0 0,-2-11-345 0 0,1 0 0 0 0,1-2 345 0 0,2 16 93 0 0,-1 1-1 0 0,1 0 1 0 0,1 0 0 0 0,-1 0 0 0 0,1 0-1 0 0,0 0 1 0 0,1 0 0 0 0,0 1 0 0 0,1-3-93 0 0,8-13 267 0 0,1 0 1 0 0,2 0-268 0 0,5-10 58 0 0,-15 24-48 0 0,1 0-1 0 0,-1 0 1 0 0,1 1 0 0 0,1-1 0 0 0,0 1 0 0 0,0 1-1 0 0,0-1 1 0 0,0 1 0 0 0,1 1 0 0 0,6-4-10 0 0,-8 5 12 0 0,0 2 1 0 0,0-1-1 0 0,1 0 0 0 0,-1 1 1 0 0,1 0-1 0 0,-1 1 1 0 0,1 0-1 0 0,-1 0 0 0 0,1 0 1 0 0,0 1-1 0 0,-1-1 1 0 0,1 2-1 0 0,0-1 0 0 0,-1 1 1 0 0,7 1-13 0 0,-5 0 32 0 0,1 1 1 0 0,-1 0-1 0 0,0 1 1 0 0,0 0 0 0 0,0 0-1 0 0,-1 0 1 0 0,6 4-33 0 0,2 3 63 0 0,-1 1 0 0 0,0 0 0 0 0,2 3-63 0 0,-9-7 41 0 0,0 0-1 0 0,-1 1 1 0 0,0 0 0 0 0,0 0-1 0 0,-1 1 1 0 0,0-1 0 0 0,0 1-1 0 0,-1 1 1 0 0,-1-1-1 0 0,0 0 1 0 0,0 1 0 0 0,-1-1-41 0 0,1 8 85 0 0,0 0 0 0 0,-1-1 1 0 0,-1 1-1 0 0,-1 0 1 0 0,-1 0-1 0 0,-2 16-85 0 0,0-15 55 0 0,0 0 0 0 0,-1-1 0 0 0,-1 1 0 0 0,-1-1-1 0 0,-1 0 1 0 0,0 0 0 0 0,-1-1 0 0 0,-1 0 0 0 0,-1-1 0 0 0,0 0 0 0 0,-1 0-1 0 0,-1-1 1 0 0,0 0 0 0 0,-4 2-55 0 0,-4 2 80 0 0,0 0 0 0 0,-2-2 0 0 0,0 0 0 0 0,-23 13-80 0 0,36-25 16 0 0,0-1 0 0 0,0 1 0 0 0,0-2 0 0 0,0 1 0 0 0,-1-1 0 0 0,1-1 0 0 0,-1 1 0 0 0,0-2 0 0 0,1 1 0 0 0,-1-1 0 0 0,0-1 0 0 0,0 0 0 0 0,0 0 0 0 0,0-1 0 0 0,-5-1-16 0 0,-4-2 7 0 0,1-1 0 0 0,0-1 0 0 0,0 0 0 0 0,1-1 0 0 0,-1-1 0 0 0,1-1 0 0 0,1 0 0 0 0,0-1 1 0 0,0-1-1 0 0,1-1 0 0 0,1 0 0 0 0,-1 0 0 0 0,2-2 0 0 0,0 0 0 0 0,1 0 0 0 0,0-1 0 0 0,1 0 0 0 0,1-1 0 0 0,0-1 0 0 0,1 0 0 0 0,1 0 0 0 0,1 0 0 0 0,0-1 0 0 0,1 0 0 0 0,-2-15-7 0 0,4 7 99 0 0,1 0 1 0 0,1 0-1 0 0,1 0 0 0 0,2 0 0 0 0,3-23-99 0 0,7-31 548 0 0,8-18-548 0 0,-9 55 220 0 0,1 1 0 0 0,3 1-1 0 0,14-31-219 0 0,1 9 321 0 0,3 2-1 0 0,4-1-320 0 0,-8 15 116 0 0,104-163 779 0 0,-103 170-638 0 0,1 1 1 0 0,2 1-1 0 0,2 2 0 0 0,1 1-257 0 0,-19 20-103 0 0,1 2-1 0 0,0 0 1 0 0,19-10 103 0 0,-22 15-1087 0 0,1 0 0 0 0,-1 2 0 0 0,8-3 1087 0 0,13-2-8573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40:35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1309 19551 0 0,'0'0'895'0'0,"-2"-1"-18"0"0,-1-6-676 0 0,0-1 0 0 0,0 1 0 0 0,0-1 0 0 0,1 1 0 0 0,0-1-1 0 0,0 0 1 0 0,0-7-201 0 0,0 5 582 0 0,1 7-574 0 0,1 1-1 0 0,-1 0 1 0 0,1 0 0 0 0,-1-1-1 0 0,1 1 1 0 0,0 0 0 0 0,0-1-1 0 0,0 1 1 0 0,1 0 0 0 0,-1-1-1 0 0,0 1 1 0 0,1 0 0 0 0,0 0-1 0 0,-1-1 1 0 0,1 1-1 0 0,0 0 1 0 0,0 0 0 0 0,0 0-8 0 0,4-8-93 0 0,-3 5 77 0 0,0-1-1 0 0,1 1 1 0 0,0 0-1 0 0,0 0 1 0 0,0 0-1 0 0,0 0 0 0 0,1 0 1 0 0,0 1-1 0 0,0 0 1 0 0,0 0-1 0 0,1 0 1 0 0,-1 0-1 0 0,1 0 0 0 0,0 1 1 0 0,0 0-1 0 0,0 0 1 0 0,0 0-1 0 0,1 1 1 0 0,-1 0-1 0 0,1 0 0 0 0,0 0 1 0 0,-1 1-1 0 0,1 0 1 0 0,0 0-1 0 0,0 0 1 0 0,0 1-1 0 0,0-1 0 0 0,-1 2 1 0 0,1-1-1 0 0,0 1 1 0 0,0-1-1 0 0,0 2 1 0 0,0-1-1 0 0,-1 0 0 0 0,5 3 17 0 0,4 2 307 0 0,-1 0-1 0 0,1 1 1 0 0,-1 1-1 0 0,0 0 0 0 0,7 6-306 0 0,18 17 1059 0 0,1 4-1059 0 0,-21-16 290 0 0,0 0 0 0 0,8 12-290 0 0,6 8 180 0 0,-15-18-140 0 0,-1 0 0 0 0,-1 1 0 0 0,-1 1 0 0 0,-1 0 0 0 0,5 15-40 0 0,-11-22-15 0 0,-1 0 1 0 0,-1 0-1 0 0,0 0 0 0 0,-1 1 0 0 0,-1 0 0 0 0,-1-1 1 0 0,0 1-1 0 0,-2 0 0 0 0,1 0 0 0 0,-2 0 1 0 0,0 0-1 0 0,-1 0 0 0 0,-2 3 15 0 0,2-8-12 0 0,-1 0 0 0 0,-1-1 0 0 0,0 1 0 0 0,0-1 0 0 0,-1 0 0 0 0,-1 0 0 0 0,1-1 0 0 0,-2 1 0 0 0,0-1 0 0 0,0-1 0 0 0,0 1 0 0 0,-1-1 0 0 0,-1-1 0 0 0,0 1 0 0 0,0-1 0 0 0,0-1 0 0 0,-1 0 0 0 0,-8 5 12 0 0,-2-1-17 0 0,0-1-1 0 0,0-1 0 0 0,-1 0 1 0 0,0-2-1 0 0,0 0 18 0 0,11-4 2 0 0,1-1-1 0 0,-1-1 1 0 0,1 0-1 0 0,-1 0 1 0 0,1-1-1 0 0,-1 0 1 0 0,0 0 0 0 0,1-1-1 0 0,-1-1 1 0 0,1 1-1 0 0,0-2 1 0 0,-9-2-2 0 0,2-2 18 0 0,0 0 1 0 0,1-1-1 0 0,0 0 1 0 0,0-2 0 0 0,1 0-1 0 0,0 0 1 0 0,0-1-1 0 0,2-1 1 0 0,-1 0-1 0 0,1-1 1 0 0,1 0-1 0 0,-6-10-18 0 0,0-3 35 0 0,1 0-1 0 0,1 0 1 0 0,1-1-1 0 0,2-1 1 0 0,1 0-1 0 0,-7-26-34 0 0,3 3-33 0 0,2 0 1 0 0,3-1-1 0 0,2 0 0 0 0,0-27 33 0 0,7 68-12 0 0,-5-254-346 0 0,8 216 224 0 0,2 0 0 0 0,2 0 0 0 0,3 0 0 0 0,6-18 134 0 0,2 5 158 0 0,3 2 1 0 0,2 0 0 0 0,22-40-159 0 0,-28 70 253 0 0,1 1-1 0 0,1 1 1 0 0,1 0 0 0 0,2 1 0 0 0,0 1-1 0 0,2 2 1 0 0,23-21-253 0 0,9-2 1216 0 0,54-34-1216 0 0,-79 61-319 0 0,0 2 1 0 0,2 2-1 0 0,-1 0 0 0 0,31-9 319 0 0,-52 22-456 0 0,1-1-864 0 0,0 0 0 0 0,0 1 0 0 0,5 0 1320 0 0,-13 3-2037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40:36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959 720 19375 0 0,'0'0'439'0'0,"0"0"62"0"0,2-2 33 0 0,2-3-435 0 0,1 0 0 0 0,-1 0 0 0 0,0-1 1 0 0,-1 0-1 0 0,1 0 0 0 0,-1 0 1 0 0,0 0-1 0 0,-1 0 0 0 0,1 0 1 0 0,-1-1-1 0 0,-1 1 0 0 0,1-1 0 0 0,-1 0 1 0 0,0 1-1 0 0,0-5-99 0 0,1-14 180 0 0,-1 0 0 0 0,-2-1 0 0 0,-2-15-180 0 0,0 6-184 0 0,-1 0-1 0 0,-2 0 1 0 0,-1 1 0 0 0,-2 0 0 0 0,-8-19 183 0 0,10 35-6 0 0,-9-23 4 0 0,-1 0 0 0 0,-14-20 3 0 0,27 53-14 0 0,-1 1-1 0 0,0 0 0 0 0,-1 0 1 0 0,0 1-1 0 0,0-1 0 0 0,0 1 1 0 0,-1 1-1 0 0,1-1 0 0 0,-2 1 1 0 0,1 0-1 0 0,-1 1 15 0 0,-3-2-14 0 0,0 0 1 0 0,-1 1-1 0 0,0 1 0 0 0,1 0 0 0 0,-2 1 1 0 0,1 0-1 0 0,-5 0 14 0 0,-9 0-3 0 0,0 1-1 0 0,0 2 1 0 0,0 0 0 0 0,0 2 0 0 0,0 1-1 0 0,0 1 1 0 0,-2 1 3 0 0,-3 2 0 0 0,0 1 0 0 0,1 1 0 0 0,0 1 0 0 0,1 2 0 0 0,0 1 0 0 0,0 1 0 0 0,2 1 0 0 0,0 2 0 0 0,1 1 0 0 0,0 1 0 0 0,2 1 0 0 0,-11 11 0 0 0,24-18 27 0 0,-1 1 0 0 0,1 0 0 0 0,1 1 0 0 0,1 0 0 0 0,0 0-1 0 0,1 1 1 0 0,0 1 0 0 0,2-1 0 0 0,-3 9-27 0 0,0 5 114 0 0,1 1-1 0 0,1 1 1 0 0,2 0-1 0 0,-1 27-113 0 0,6-35 46 0 0,0 0 0 0 0,2 0-1 0 0,1 0 1 0 0,0-1 0 0 0,2 1-1 0 0,1-1 1 0 0,1 0 0 0 0,0 0-46 0 0,13 28 97 0 0,2-1 0 0 0,27 46-97 0 0,-31-64 45 0 0,1 0 0 0 0,2-2-1 0 0,1 0 1 0 0,1-1 0 0 0,28 25-45 0 0,-37-40 90 0 0,1-1 0 0 0,0-1 0 0 0,1 0 0 0 0,1-2 0 0 0,0 1 0 0 0,0-2 0 0 0,1 0 0 0 0,0-1 0 0 0,0-1 0 0 0,1-1 0 0 0,0-1 0 0 0,1 0-90 0 0,1-1 129 0 0,-1-1 0 0 0,1-1 0 0 0,0-1 0 0 0,-1-1 0 0 0,1 0 0 0 0,0-2 0 0 0,-1 0 0 0 0,1-1 0 0 0,-1-2 0 0 0,0 0 0 0 0,0-1 0 0 0,0-1 0 0 0,-1 0 0 0 0,0-2 0 0 0,-1 0 0 0 0,0-1 0 0 0,0-1 0 0 0,-1-1 0 0 0,0 0 0 0 0,-1-1 0 0 0,-1-1 0 0 0,0-1 0 0 0,-1 0 0 0 0,9-13-129 0 0,1-6 197 0 0,-1-2 0 0 0,-2-1-1 0 0,-2-1 1 0 0,-1-1 0 0 0,11-39-197 0 0,-19 50 13 0 0,-2-1 0 0 0,-1-1 1 0 0,-1 1-1 0 0,-1-1 0 0 0,-2 0 0 0 0,-1 0 1 0 0,-2-1-14 0 0,0 9-522 0 0,-1 1 1 0 0,-2 0 0 0 0,0 0 0 0 0,-1 0-1 0 0,-1 0 1 0 0,-1 0 0 0 0,-1 1 0 0 0,0 0-1 0 0,-2 0 1 0 0,-3-4 521 0 0,-20-27-8536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41:34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17855 0 0,'0'0'819'0'0,"0"0"-20"0"0,3 1-513 0 0,20 1 301 0 0,1-1 0 0 0,-1-1 0 0 0,1-1 0 0 0,-1-1 0 0 0,23-5-587 0 0,6 0 505 0 0,60-3-2230 0 0,94 4 1725 0 0,-150 7-323 0 0,116-1-1415 0 0,-134-2 1116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41:34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1375 0 0,'5'58'53'0'0,"-2"-13"2781"0"0,5 0 5649 0 0,9 25 884 0 0,-3 0-4559 0 0,0 14-3324 0 0,3 44-3587 0 0,2 8 1358 0 0,-16-114-219 0 0,-1 1-1 0 0,0-1 0 0 0,-2 1 1 0 0,-2 5 964 0 0,1-8-1947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41:35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38 16127 0 0,'0'0'738'0'0,"0"0"-16"0"0,0 0-144 0 0,2-1 1115 0 0,15-5 1126 0 0,27-8 1470 0 0,-28 9-3967 0 0,0 1 0 0 0,-1 1 0 0 0,9 0-322 0 0,-18 2-55 0 0,1 1 0 0 0,0-1 0 0 0,0 1 0 0 0,0 1 1 0 0,-1 0-1 0 0,1 0 0 0 0,0 0 0 0 0,-1 0 1 0 0,1 1-1 0 0,-1 0 0 0 0,1 1 0 0 0,-1 0 0 0 0,0 0 1 0 0,0 0-1 0 0,0 0 0 0 0,3 3 55 0 0,-6-3-19 0 0,-1-1-1 0 0,1 0 1 0 0,-1 1 0 0 0,1 0-1 0 0,-1 0 1 0 0,0 0 0 0 0,0 0-1 0 0,0 0 1 0 0,0 0-1 0 0,-1 0 1 0 0,1 1 0 0 0,-1-1-1 0 0,0 1 1 0 0,0-1 0 0 0,0 1-1 0 0,0-1 1 0 0,-1 1 0 0 0,1-1-1 0 0,-1 1 1 0 0,0 0 0 0 0,0-1-1 0 0,-1 1 1 0 0,1 0-1 0 0,-1-1 1 0 0,1 2 19 0 0,-3 7-43 0 0,0 0-1 0 0,-1 0 1 0 0,0-1 0 0 0,-1 1-1 0 0,0-1 1 0 0,-6 8 43 0 0,-55 98-240 0 0,4-10 284 0 0,5 3 1 0 0,-4 22-45 0 0,54-115 80 0 0,1 1 0 0 0,1-1 0 0 0,1 1 0 0 0,0 0 0 0 0,0 10-80 0 0,3-20 42 0 0,1 0-1 0 0,-1 0 1 0 0,2 1-1 0 0,-1-1 1 0 0,1 0-1 0 0,0 0 1 0 0,1 0 0 0 0,0 0-1 0 0,0-1 1 0 0,1 1-1 0 0,0 0 1 0 0,0-1-1 0 0,3 5-41 0 0,-4-8 4 0 0,1-1-1 0 0,0 1 1 0 0,0 0-1 0 0,0-1 1 0 0,0 1 0 0 0,0-1-1 0 0,1 0 1 0 0,-1 0-1 0 0,1-1 1 0 0,0 1-1 0 0,0-1 1 0 0,0 1-1 0 0,0-1 1 0 0,0-1-1 0 0,1 1 1 0 0,-1 0-1 0 0,1-1 1 0 0,-1 0-1 0 0,1 0 1 0 0,-1 0-1 0 0,1-1 1 0 0,-1 0-1 0 0,1 0 1 0 0,3 0-4 0 0,2-1-470 0 0,0 0 0 0 0,1 0 0 0 0,-1-1 0 0 0,9-3 470 0 0,-1-1-3286 0 0,-1-1 1 0 0,4-2 3285 0 0,32-17-8063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41:35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11519 0 0,'12'31'1227'0'0,"-2"-11"1460"0"0,-9-18 321 0 0,-1-2 154 0 0,0 0-354 0 0,0 0-1624 0 0,0 0-708 0 0,0 0-144 0 0,0 0-71 0 0,0 0-205 0 0,2 0-121 0 0,0-1 0 0 0,-1 1 1 0 0,1-1-1 0 0,0 1 0 0 0,0-1 0 0 0,0 0 0 0 0,0 0 0 0 0,1-1 65 0 0,7-3-194 0 0,-3 4 162 0 0,-1 0-1 0 0,0 0 1 0 0,1 0-1 0 0,-1 1 1 0 0,0 0-1 0 0,1 0 1 0 0,-1 1-1 0 0,0 0 1 0 0,1 0-1 0 0,-1 0 1 0 0,0 1-1 0 0,0 0 1 0 0,0 0 0 0 0,0 1-1 0 0,-1 0 1 0 0,1 0-1 0 0,0 0 1 0 0,0 1 32 0 0,3 1 55 0 0,-1 1 0 0 0,0 1 0 0 0,0-1 1 0 0,0 1-1 0 0,-1 1 0 0 0,0-1 0 0 0,0 1 1 0 0,-1 1-1 0 0,0-1 0 0 0,4 8-55 0 0,-5-4 66 0 0,0 0 0 0 0,-1 0-1 0 0,0 1 1 0 0,-1-1 0 0 0,0 1-1 0 0,-1-1 1 0 0,0 1 0 0 0,-1 0 0 0 0,-1 0-1 0 0,0 0 1 0 0,-1 0 0 0 0,-1 9-66 0 0,-2 3 41 0 0,-1 1 1 0 0,-2-1 0 0 0,0-1 0 0 0,-1 1-1 0 0,-11 20-41 0 0,0-4-1749 0 0,-4 0 1749 0 0,-27 44-9000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41:38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518 1 20071 0 0,'0'0'919'0'0,"0"0"-20"0"0,0 0-434 0 0,-1 1 305 0 0,-5 7 15 0 0,-1 0 0 0 0,1 0 0 0 0,-1-1 0 0 0,-3 2-785 0 0,-14 10 342 0 0,-20 12-342 0 0,20-16-328 0 0,1 2 0 0 0,-4 6 328 0 0,0 4-505 0 0,1 1 1 0 0,-10 15 504 0 0,-14 17-321 0 0,25-33 323 0 0,-12 14 64 0 0,1 1-1 0 0,2 1 1 0 0,-15 28-66 0 0,46-67 34 0 0,1 0-1 0 0,0 1 1 0 0,0-1 0 0 0,0 1-1 0 0,0 0 1 0 0,1-1-1 0 0,-1 1 1 0 0,1 0 0 0 0,1 0-1 0 0,-1 0 1 0 0,1 0 0 0 0,-1 0-34 0 0,2-2 18 0 0,-1 0 0 0 0,0 0 0 0 0,1 0 0 0 0,0-1 0 0 0,0 1 0 0 0,0 0 0 0 0,0 0 0 0 0,0-1 0 0 0,0 1 0 0 0,1-1 0 0 0,-1 1 0 0 0,1-1 0 0 0,0 0 0 0 0,0 1 0 0 0,0-1 0 0 0,0 0 1 0 0,0 0-1 0 0,0 0 0 0 0,0 0 0 0 0,1-1 0 0 0,-1 1-18 0 0,9 5 59 0 0,1-1 0 0 0,-1 0 0 0 0,1 0 0 0 0,0-1 0 0 0,1-1 0 0 0,-1 0 0 0 0,8 1-59 0 0,23 4 486 0 0,27 0-486 0 0,-34-4 194 0 0,221 14 918 0 0,-168-14-845 0 0,-33-3-673 0 0,0-2 1 0 0,0-2 0 0 0,-1-3-1 0 0,20-5 406 0 0,-46 3-1544 0 0,-1-3-381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41:38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17967 0 0,'1'3'827'0'0,"1"9"-390"0"0,-2-7-339 0 0,1 1 1 0 0,-1-1-1 0 0,1 0 0 0 0,1 0 1 0 0,-1-1-1 0 0,1 1 0 0 0,2 4-98 0 0,9 15 623 0 0,11 18 4263 0 0,-2 2 0 0 0,-1 3-4886 0 0,7 27-695 0 0,-4 2 0 0 0,-2 1 1 0 0,-4 1-1 0 0,8 80 695 0 0,1 123-7405 0 0,-22-237 5362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41:39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13823 0 0,'2'19'1247'0'0,"-1"-17"-751"0"0,1 0 0 0 0,-1-1 0 0 0,1 1 0 0 0,-1-1-1 0 0,1 1 1 0 0,-1-1 0 0 0,1 0 0 0 0,0 0 0 0 0,0 0 0 0 0,-1 0 0 0 0,2 1-496 0 0,-2-2 532 0 0,16 7 6317 0 0,5-2-6239 0 0,-20-5-546 0 0,38-14-1254 0 0,-1-9 497 0 0,-2-2 0 0 0,-1-1 0 0 0,24-23 693 0 0,-50 42-64 0 0,0 3 60 0 0,-5 4 63 0 0,6 8 17 0 0,-8-5-50 0 0,0 0 0 0 0,0 0 0 0 0,-1 1 0 0 0,0 0 1 0 0,0-1-1 0 0,0 1 0 0 0,0 0 0 0 0,0 0 0 0 0,-1 0 0 0 0,1 0 0 0 0,0 4-26 0 0,1 11 109 0 0,0-1-1 0 0,0 5-108 0 0,0 3 93 0 0,51 423 562 0 0,-38-298-358 0 0,-2-18 38 0 0,23 180 482 0 0,-16-175-277 0 0,14 32-540 0 0,-20-116 44 0 0,2 0 0 0 0,2-2 0 0 0,6 7-44 0 0,77 150 109 0 0,-71-149-45 0 0,91 153 161 0 0,-25-50-108 0 0,-85-141-86 0 0,2 3-27 0 0,0 0 1 0 0,-2 1-1 0 0,-1 0 1 0 0,0 1-1 0 0,0 8-4 0 0,-10-22 0 0 0,-2-11-20 0 0,1 1 1 0 0,-1-1-1 0 0,1 1 1 0 0,-1-1-1 0 0,0 0 0 0 0,0 0 1 0 0,0 1-1 0 0,0-1 1 0 0,0 0-1 0 0,-1 0 0 0 0,1 0 1 0 0,-1 0-1 0 0,1 0 1 0 0,-1-1-1 0 0,1 1 0 0 0,-2 1 20 0 0,-1-1-22 0 0,0 1 1 0 0,1-1-1 0 0,-1 1 0 0 0,0-1 0 0 0,0-1 0 0 0,-1 1 0 0 0,1 0 0 0 0,-4 0 22 0 0,-6 1-211 0 0,0-1-1 0 0,-1 0 0 0 0,1-1 0 0 0,0-1 0 0 0,-5 0 212 0 0,-12-2-817 0 0,-2-1-42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34:25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1020 482 13823 0 0,'0'-2'630'0'0,"-1"0"-600"0"0,0 1 1 0 0,1-1-1 0 0,-1 0 1 0 0,1 1-1 0 0,-1-1 0 0 0,1 0 1 0 0,0 0-1 0 0,0 0 1 0 0,0 1-1 0 0,0-1 1 0 0,0 0-1 0 0,0 0 1 0 0,0 1-1 0 0,0-1 1 0 0,1 0-1 0 0,-1 0 1 0 0,1 1-1 0 0,0-1 1 0 0,-1 0-31 0 0,2 0 113 0 0,-1-1 0 0 0,1 0 1 0 0,0 1-1 0 0,0 0 0 0 0,0-1 0 0 0,0 1 1 0 0,0 0-1 0 0,0 0 0 0 0,1 0 1 0 0,1-1-114 0 0,7-3 935 0 0,0 0 0 0 0,0 0 0 0 0,0 2 0 0 0,0-1 1 0 0,5 0-936 0 0,8-3 1224 0 0,22-7-688 0 0,2 2 1 0 0,9-1-537 0 0,56-6-467 0 0,65-1 467 0 0,635-10-191 0 0,-771 31 205 0 0,709-25 1475 0 0,334-40 1003 0 0,-295 18-1115 0 0,-562 34-1070 0 0,11-3-31 0 0,90-5-96 0 0,96-4-114 0 0,-166 8-68 0 0,-75 3 0 0 0,42-2-148 0 0,55 10-71 0 0,-257 7 207 0 0,0 1 1 0 0,0 0 0 0 0,0 2-1 0 0,-1 1 1 0 0,15 5 13 0 0,-25-5 0 0 0,-2 3 0 0 0,-10-6 0 0 0,1 1 0 0 0,-1 0 0 0 0,0 0 0 0 0,0 0 0 0 0,0-1 0 0 0,0 1 0 0 0,0 0 0 0 0,-1 0 0 0 0,1 0 0 0 0,-1 0 0 0 0,0 2 0 0 0,-1 38 0 0 0,0-31 0 0 0,0 33 0 0 0,2 0 0 0 0,2 0 0 0 0,2-1 0 0 0,2 1 0 0 0,8 26 0 0 0,6 15 0 0 0,4-1 0 0 0,34 75 0 0 0,83 149 20 0 0,-5-1 584 0 0,-122-269-575 0 0,-2 1-1 0 0,-1 0 0 0 0,-3 1 1 0 0,-1 1-1 0 0,-2-1 1 0 0,-2 1-1 0 0,-2 0 1 0 0,-1 0-1 0 0,-4 21-28 0 0,1-34 0 0 0,-1 15 0 0 0,-1-1 0 0 0,-5 11 0 0 0,2-18-36 0 0,-3 1 0 0 0,-2 3 36 0 0,7-25-12 0 0,-1-1 0 0 0,-1 0 0 0 0,0 0 0 0 0,-1-1 0 0 0,0 0 0 0 0,-7 7 12 0 0,0-3 14 0 0,-2-1 1 0 0,1-1-1 0 0,-2 0 0 0 0,0-1 0 0 0,-1-1 0 0 0,-16 8-14 0 0,-63 33 141 0 0,65-36-103 0 0,-5 0 14 0 0,-1-1 0 0 0,-1-1 0 0 0,0-3 0 0 0,-1-1 0 0 0,0-2 0 0 0,-1-2 0 0 0,0-2 0 0 0,-19 0-52 0 0,-26 1 55 0 0,-382 22 106 0 0,-482-1-161 0 0,341 8-85 0 0,-210 7 90 0 0,-66-32-5 0 0,-143 3 0 0 0,-752 71-200 0 0,1610-75-1343 0 0,-1-1-5232 0 0,2-4-2371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41:41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143 245 18431 0 0,'0'0'844'0'0,"0"-2"-20"0"0,-2-7-612 0 0,0 0 0 0 0,1 0 1 0 0,1-1-1 0 0,-1 1 0 0 0,1 0 0 0 0,1 0 0 0 0,0 0 0 0 0,0-1 0 0 0,1 1 1 0 0,0-2-213 0 0,2-3 430 0 0,0 1 1 0 0,0 0 0 0 0,2 0-1 0 0,-1 0 1 0 0,2 1-1 0 0,4-8-430 0 0,-9 17-46 0 0,1-1-1 0 0,-1 1 0 0 0,0 0 1 0 0,1 0-1 0 0,0 0 0 0 0,0 1 0 0 0,0-1 1 0 0,0 1-1 0 0,0-1 0 0 0,0 1 0 0 0,1 0 1 0 0,-1 0-1 0 0,1 1 0 0 0,0-1 0 0 0,-1 1 1 0 0,2-1 46 0 0,-2 2-74 0 0,-1 0 1 0 0,0-1-1 0 0,1 1 1 0 0,-1 0-1 0 0,1 0 1 0 0,-1 0 0 0 0,1 1-1 0 0,-1-1 1 0 0,0 1-1 0 0,1-1 1 0 0,-1 1-1 0 0,0 0 1 0 0,1 0-1 0 0,-1 0 1 0 0,0 0 0 0 0,0 0-1 0 0,0 0 1 0 0,0 0-1 0 0,0 1 1 0 0,0-1-1 0 0,0 1 1 0 0,0 0 0 0 0,-1 0-1 0 0,1-1 1 0 0,-1 1-1 0 0,2 2 74 0 0,-1-1-69 0 0,1 0-1 0 0,-1 1 1 0 0,0-1 0 0 0,0 1-1 0 0,0-1 1 0 0,-1 1-1 0 0,1 0 1 0 0,-1 0 0 0 0,0 0-1 0 0,0 0 1 0 0,0 0 0 0 0,0 0-1 0 0,-1 0 1 0 0,0 0-1 0 0,0 0 1 0 0,0 0 0 0 0,0 1-1 0 0,0-1 1 0 0,-1 0-1 0 0,0 0 1 0 0,0 0 0 0 0,0 0-1 0 0,0-1 1 0 0,-1 1 0 0 0,0 0-1 0 0,0 0 70 0 0,-3 6-45 0 0,0 1 0 0 0,-1-1 0 0 0,0-1-1 0 0,-1 1 1 0 0,0-1 0 0 0,0 0 0 0 0,-1 0 0 0 0,-1-1 0 0 0,1 0-1 0 0,-1-1 1 0 0,-1 0 45 0 0,4-2 91 0 0,0-1-1 0 0,0-1 1 0 0,-1 1 0 0 0,1-1-1 0 0,-1 0 1 0 0,0 0 0 0 0,0-1-1 0 0,-1 0 1 0 0,1 0 0 0 0,0-1-1 0 0,0 0 1 0 0,-1 0 0 0 0,1-1-1 0 0,-1 0 1 0 0,1 0 0 0 0,0-1-1 0 0,-8-1-90 0 0,10 1 47 0 0,0 0-1 0 0,0 0 1 0 0,1-1 0 0 0,-1 0-1 0 0,0 0 1 0 0,1 0 0 0 0,-1-1-1 0 0,1 1 1 0 0,0-1 0 0 0,-2-2-47 0 0,3 3-740 0 0,0-1 0 0 0,0 0 0 0 0,1 0 0 0 0,-1 0 0 0 0,1 0 0 0 0,-1 0 0 0 0,1-1 0 0 0,-1-2 740 0 0,-7-19-6839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41:42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261 136 20183 0 0,'0'0'927'0'0,"0"0"-22"0"0,0 0-417 0 0,0 0 393 0 0,0 0 235 0 0,0 0 48 0 0,2-1-114 0 0,7-4-884 0 0,-1 0 0 0 0,0-1 1 0 0,0 0-1 0 0,0 0 0 0 0,-1-1 1 0 0,0 0-1 0 0,6-8-166 0 0,-1 2-347 0 0,1 1-1 0 0,3-3 348 0 0,27-16-896 0 0,-41 30 672 0 0,-2 1 1 0 0,0 0 6 0 0,7-6-919 0 0,-73 29 382 0 0,0 3-1 0 0,-15 10 755 0 0,79-34-8 0 0,-36 14 53 0 0,10-4 205 0 0,0 1 0 0 0,-2 3-250 0 0,22-11 202 0 0,0 0 1 0 0,0 1 0 0 0,0 0-1 0 0,1 0 1 0 0,0 0-1 0 0,0 1 1 0 0,1 0-1 0 0,-5 8-202 0 0,9-12 98 0 0,0 1 0 0 0,0-1 0 0 0,0 1 0 0 0,1-1-1 0 0,0 1 1 0 0,-1 0 0 0 0,1 0 0 0 0,1 0 0 0 0,-1-1 0 0 0,1 1 0 0 0,-1 0 0 0 0,1 4-98 0 0,1 6 311 0 0,0 0 1 0 0,3 14-312 0 0,0-3 170 0 0,-1-12-66 0 0,0 0-1 0 0,0 0 1 0 0,2 2-104 0 0,4 16 120 0 0,5 13 103 0 0,2 0 0 0 0,11 21-223 0 0,-9-21 107 0 0,13 23 139 0 0,10 13-246 0 0,-8-16 186 0 0,10 30-186 0 0,-7 4 89 0 0,-5 2 0 0 0,-4 1 0 0 0,-1 21-89 0 0,0 47 181 0 0,2 130-181 0 0,-12-112 75 0 0,-6-73 11 0 0,47 371 190 0 0,-56-474-258 0 0,7 35 134 0 0,11 34-152 0 0,-15-67 17 0 0,0 0 1 0 0,1-1-1 0 0,0 0 1 0 0,1 0-1 0 0,0 0 1 0 0,1-1-1 0 0,0 0 1 0 0,6 6-18 0 0,-8-12 1 0 0,0 1 1 0 0,1-2 0 0 0,-1 1 0 0 0,1 0 0 0 0,0-1-1 0 0,1 0 1 0 0,-1-1 0 0 0,1 1 0 0 0,-1-1-1 0 0,1 0 1 0 0,0-1 0 0 0,0 0 0 0 0,1 0-1 0 0,-1 0 1 0 0,0-1 0 0 0,0 0 0 0 0,1-1-1 0 0,-1 1 1 0 0,1-1 0 0 0,2-1-2 0 0,13-1-49 0 0,0-1 0 0 0,0-2-1 0 0,-1 0 1 0 0,1-1 0 0 0,17-8 49 0 0,2-2-248 0 0,-1-3 0 0 0,37-21 248 0 0,73-52-1784 0 0,-65 34-2333 0 0,-45 34-4406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41:44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13823 0 0,'0'0'1062'0'0,"2"2"-693"0"0,1 0-210 0 0,0 0 0 0 0,-1-1 0 0 0,1 1 0 0 0,0-1 1 0 0,0 1-1 0 0,0-1 0 0 0,0 0 0 0 0,0 0 0 0 0,0 0 0 0 0,0-1 0 0 0,0 1 0 0 0,0-1 1 0 0,1 0-160 0 0,46 0 5695 0 0,-21-1-3554 0 0,23-1-762 0 0,1-1 0 0 0,39-10-1379 0 0,103-26-258 0 0,-151 29 118 0 0,37-8-6072 0 0,50-19 6212 0 0,-101 26-2044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41:44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3679 0 0,'0'0'284'0'0,"1"-1"507"0"0,16-18 9922 0 0,4 3-4191 0 0,6 0-2818 0 0,-16 10-3337 0 0,1 2-1 0 0,10-4-366 0 0,-7 4-57 0 0,0 1 1 0 0,0 0-1 0 0,1 1 0 0 0,-1 0 1 0 0,1 2-1 0 0,-1 0 0 0 0,1 0 1 0 0,-1 2-1 0 0,1 0 1 0 0,-1 0-1 0 0,1 2 0 0 0,-1 0 1 0 0,-1 1-1 0 0,12 4 57 0 0,-16-4-83 0 0,0 0 1 0 0,0 0-1 0 0,-1 1 0 0 0,1 0 0 0 0,-1 1 1 0 0,-1 0-1 0 0,1 0 0 0 0,-1 1 0 0 0,5 6 83 0 0,-8-7-36 0 0,1 1-1 0 0,-1-1 1 0 0,-1 1-1 0 0,1 0 1 0 0,-1 0-1 0 0,-1 0 1 0 0,0 1-1 0 0,0 0 0 0 0,0-1 1 0 0,-1 1-1 0 0,0 0 1 0 0,0 6 36 0 0,-1 4-16 0 0,-1 0 1 0 0,-1 0-1 0 0,0 0 0 0 0,-1 0 1 0 0,-2 0-1 0 0,1-1 0 0 0,-2 1 1 0 0,-6 14 15 0 0,-12 28-159 0 0,-30 53 159 0 0,40-86-30 0 0,-33 63 48 0 0,18-40 96 0 0,3 2 0 0 0,-3 12-114 0 0,22-48 67 0 0,0 1 1 0 0,2 0-1 0 0,-1 0 0 0 0,2 0 1 0 0,1 1-1 0 0,0-1 0 0 0,1 1 0 0 0,2 18-67 0 0,0-28-11 0 0,1 1-1 0 0,0-1 1 0 0,0 0-1 0 0,1 0 0 0 0,0 0 1 0 0,0 0-1 0 0,1 0 0 0 0,1-1 1 0 0,-1 1-1 0 0,1-1 1 0 0,1 0-1 0 0,0-1 0 0 0,0 1 1 0 0,0-1-1 0 0,1 0 0 0 0,0-1 1 0 0,0 1-1 0 0,0-2 0 0 0,1 1 1 0 0,0-1-1 0 0,0 0 1 0 0,1 0-1 0 0,-1-1 0 0 0,1 0 1 0 0,0-1-1 0 0,0 0 0 0 0,0 0 1 0 0,1-1-1 0 0,-1 0 1 0 0,0-1-1 0 0,1 0 0 0 0,-1-1 1 0 0,1 1-1 0 0,0-2 0 0 0,-1 0 1 0 0,6 0 11 0 0,1-2-548 0 0,1-1 0 0 0,-1 0 0 0 0,0-2 0 0 0,15-6 548 0 0,21-16-1743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41:45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103 185 5983 0 0,'0'0'464'0'0,"0"0"186"0"0,0 0 1916 0 0,0 0 876 0 0,0 0 168 0 0,0-2-412 0 0,8-42-888 0 0,-5 28-2599 0 0,0 0 0 0 0,-1-1 1 0 0,0-6 288 0 0,-2 18-76 0 0,0-1 1 0 0,1 1 0 0 0,0-1-1 0 0,0 1 1 0 0,0-1 0 0 0,2-3 75 0 0,-2 8 232 0 0,0-1-65 0 0,0 0 1 0 0,0 1-1 0 0,0-1 1 0 0,1 1 0 0 0,-1-1-1 0 0,1 1 1 0 0,-1 0-1 0 0,1 0 1 0 0,-1 0 0 0 0,1 0-1 0 0,0 0 1 0 0,0 0 0 0 0,0 0-1 0 0,1 0-167 0 0,1 0 136 0 0,-1 0 0 0 0,1 0 0 0 0,0 0 0 0 0,-1 1 0 0 0,1 0-1 0 0,0 0 1 0 0,0 0 0 0 0,-1 0 0 0 0,1 1 0 0 0,0-1 0 0 0,0 1 0 0 0,-1 0 0 0 0,1 0 0 0 0,0 0-1 0 0,2 2-135 0 0,5 2 161 0 0,-1 0-1 0 0,1 1 1 0 0,-1 0-1 0 0,4 4-160 0 0,-5-2 54 0 0,0-1 0 0 0,-1 1-1 0 0,0 1 1 0 0,0-1 0 0 0,-1 1 0 0 0,0 1 0 0 0,-1-1-1 0 0,0 1 1 0 0,-1 0 0 0 0,0 1 0 0 0,0-1 0 0 0,-1 1-1 0 0,0 0 1 0 0,-1 0 0 0 0,0 0 0 0 0,1 11-54 0 0,-1 7 40 0 0,0 0 0 0 0,-2 0-1 0 0,-1 1 1 0 0,-2-1 0 0 0,0 0 0 0 0,-3 4-40 0 0,-8 37-216 0 0,-3-2 0 0 0,-3 0-1 0 0,-2-1 1 0 0,-4-1 0 0 0,-27 50 216 0 0,38-86-807 0 0,-2-1-1 0 0,0-1 1 0 0,-2 0 0 0 0,-2-2 0 0 0,0 0 0 0 0,-1-1 0 0 0,-2-1 0 0 0,-2 0 807 0 0,-26 16-2166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41:46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579 316 919 0 0,'0'-2'67'0'0,"0"-8"2411"0"0,0-1 1 0 0,0 1-1 0 0,-1 0 0 0 0,0 0 0 0 0,-1 0 1 0 0,0 0-1 0 0,-1-4-2478 0 0,0 2 821 0 0,0 0 0 0 0,1-1-1 0 0,0 0 1 0 0,1 1 0 0 0,1-3-821 0 0,1 0 311 0 0,0-40 182 0 0,-1 49-465 0 0,-1 0 0 0 0,1 0 0 0 0,-1 0 0 0 0,0 0 0 0 0,-1 0 0 0 0,0 1 0 0 0,-1-5-28 0 0,2 8 5 0 0,-1 0 1 0 0,1-1-1 0 0,-1 1 0 0 0,1 1 1 0 0,-1-1-1 0 0,0 0 1 0 0,0 0-1 0 0,0 1 0 0 0,0-1 1 0 0,0 1-1 0 0,0-1 1 0 0,0 1-1 0 0,0 0 0 0 0,0 0 1 0 0,-1 0-1 0 0,1 0 1 0 0,0 0-1 0 0,-1 0 0 0 0,1 1 1 0 0,-1-1-1 0 0,1 1 1 0 0,-1 0-1 0 0,1 0 0 0 0,-1 0 1 0 0,0 0-6 0 0,-6 0 0 0 0,1 1 0 0 0,0 0 1 0 0,0 0-1 0 0,0 1 0 0 0,0-1 1 0 0,1 2-1 0 0,-4 0 0 0 0,-14 8-44 0 0,-1 1 0 0 0,2 1 0 0 0,-1 2 0 0 0,2 0 0 0 0,0 1 1 0 0,-3 5 43 0 0,-8 8 85 0 0,1 1 1 0 0,2 2-1 0 0,-14 19-85 0 0,32-34 93 0 0,0 0 0 0 0,1 2-1 0 0,1-1 1 0 0,0 1 0 0 0,2 1-1 0 0,0 0 1 0 0,1 0-1 0 0,1 1 1 0 0,-2 16-93 0 0,5-19 27 0 0,1-1-1 0 0,1 1 1 0 0,0 0-1 0 0,2 1 1 0 0,0-1-1 0 0,1 0 1 0 0,0 0-1 0 0,2 0 1 0 0,0 0-1 0 0,1-1 1 0 0,6 16-27 0 0,-7-24 38 0 0,1 0 0 0 0,0 0 0 0 0,0 0 0 0 0,1-1 0 0 0,0 1 0 0 0,1-1 0 0 0,0-1 0 0 0,0 1 0 0 0,0-1 0 0 0,1 0 0 0 0,0 0 0 0 0,3 2-38 0 0,-3-5 44 0 0,-1 0-1 0 0,0 0 0 0 0,1-1 0 0 0,-1 0 0 0 0,1 0 0 0 0,0 0 0 0 0,0-1 0 0 0,0 0 1 0 0,1 0-1 0 0,-1-1 0 0 0,0 0 0 0 0,1 0 0 0 0,-1-1 0 0 0,0 0 0 0 0,1 0 0 0 0,2-1-43 0 0,6-1 13 0 0,-1-1-1 0 0,0 0 0 0 0,-1-1 0 0 0,1-1 0 0 0,-1 0 0 0 0,1-1 1 0 0,-2-1-1 0 0,1 0 0 0 0,0-1-12 0 0,15-11-2 0 0,-2-1-1 0 0,0-1 1 0 0,13-13 2 0 0,-24 18 8 0 0,-1 0 1 0 0,0-1-1 0 0,-1-1 0 0 0,0-1-8 0 0,47-78 124 0 0,-41 66-106 0 0,7-19 58 0 0,-1-1 1 0 0,15-43-77 0 0,-35 74 88 0 0,0 1 1 0 0,-1-1-1 0 0,0-7-88 0 0,-3 18 31 0 0,-1 7 105 0 0,-1 2 11 0 0,-5 14 258 0 0,-3 20-305 0 0,1 0 0 0 0,1 1-1 0 0,3-1 1 0 0,0 23-100 0 0,0-5 33 0 0,-3 78 144 0 0,6 0-1 0 0,6-1 0 0 0,9 28-176 0 0,24 253-1075 0 0,-36-378 288 0 0,0 3-1408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41:46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 13359 0 0,'0'0'1027'0'0,"2"-2"-670"0"0,20-16-300 0 0,2-1 4204 0 0,0 2 0 0 0,18-11-4261 0 0,-36 25 642 0 0,29-17 2737 0 0,20-7-3379 0 0,-43 22-12 0 0,1 0 0 0 0,0 1 0 0 0,0 1 0 0 0,0 0 0 0 0,0 0 0 0 0,7 1 12 0 0,-17 1-16 0 0,1 1 1 0 0,-1 0-1 0 0,0 0 0 0 0,1 0 0 0 0,-1 1 1 0 0,1-1-1 0 0,-1 1 0 0 0,1 0 1 0 0,-1-1-1 0 0,0 2 0 0 0,0-1 0 0 0,1 0 1 0 0,-1 1-1 0 0,0-1 0 0 0,0 1 1 0 0,0 0-1 0 0,-1 0 0 0 0,1 0 0 0 0,0 0 1 0 0,-1 1-1 0 0,1-1 0 0 0,1 3 16 0 0,-1-1-40 0 0,0 1-1 0 0,0 0 1 0 0,-1 0-1 0 0,1 1 1 0 0,-1-1-1 0 0,-1 0 1 0 0,1 1 0 0 0,-1 0-1 0 0,1-1 1 0 0,-2 1-1 0 0,1-1 1 0 0,-1 1-1 0 0,1 3 41 0 0,-2 4-39 0 0,0 0 0 0 0,0 0 0 0 0,-1 0-1 0 0,-1-1 1 0 0,0 1 0 0 0,-1-1 0 0 0,0 0-1 0 0,-1 0 1 0 0,0 0 0 0 0,-1 0 0 0 0,0-1 0 0 0,-1 0-1 0 0,0 0 1 0 0,-3 2 39 0 0,-12 14-401 0 0,-1-2-1 0 0,-1 0 1 0 0,0-2-1 0 0,-25 18 402 0 0,-11 4-845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41:46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22663 0 0,'5'42'1554'0'0,"2"-1"-1"0"0,3 5-1553 0 0,8 50 1982 0 0,1 74-776 0 0,-3 131-1206 0 0,-20-77-519 0 0,-6-113-1680 0 0,1-57-5184 0 0,-1 0 7383 0 0,-5 4-8130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41:47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25855 0 0,'0'0'1189'0'0,"1"2"-33"0"0,3 1-1093 0 0,-1 0-1 0 0,1 0 0 0 0,0-1 0 0 0,0 1 0 0 0,0-1 1 0 0,0 0-1 0 0,0 0 0 0 0,4 0-62 0 0,39 12 9 0 0,-24-8 235 0 0,-4-2-62 0 0,-1 0 0 0 0,1-1-1 0 0,0-1 1 0 0,17-1-182 0 0,78-5-1217 0 0,-14-1-716 0 0,-91 5 1798 0 0,0 0 1 0 0,0 1-1 0 0,0 0 0 0 0,0 1 0 0 0,-1-1 0 0 0,1 2 0 0 0,-1-1 0 0 0,1 1 0 0 0,-1 1 0 0 0,6 2 135 0 0,-10-3 12 0 0,1 0 0 0 0,0 0 0 0 0,-1 1 0 0 0,1-1 0 0 0,-1 1 0 0 0,0 0 0 0 0,0 1 0 0 0,-1-1 0 0 0,1 0 0 0 0,-1 1 0 0 0,0 0 0 0 0,0 0 0 0 0,-1 0 0 0 0,1 0 0 0 0,-1 0 0 0 0,0 1 0 0 0,0 1-12 0 0,0 2 40 0 0,-1 1 0 0 0,0-1 0 0 0,0 1 0 0 0,-1-1 0 0 0,0 1 0 0 0,0 2-40 0 0,-1 19 112 0 0,3 81 135 0 0,9 288 199 0 0,0-246 140 0 0,20 91-586 0 0,120 522 1689 0 0,-131-670-1216 0 0,5 78-473 0 0,-20-110 96 0 0,-2 0-1 0 0,-4 0 1 0 0,-3 14-96 0 0,2-58 24 0 0,-1-1 1 0 0,-1 0-1 0 0,0 0 1 0 0,-2 0-1 0 0,0 0 1 0 0,-1-1-1 0 0,-1 0 0 0 0,-10 16-24 0 0,10-21 4 0 0,-1-1-1 0 0,0 0 1 0 0,-1-1 0 0 0,0 0-1 0 0,-1 0 1 0 0,-1-1-1 0 0,1 0 1 0 0,-2-1 0 0 0,1-1-1 0 0,-2 0 1 0 0,-10 6-4 0 0,-1-3-96 0 0,1-1 0 0 0,-2-1 1 0 0,1-2-1 0 0,-1 0 0 0 0,0-1 1 0 0,-1-2-1 0 0,-14 1 96 0 0,5-2-534 0 0,0-3 0 0 0,-1 0 0 0 0,1-2 0 0 0,0-2 0 0 0,-15-4 534 0 0,-32-11-1095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42:03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4607 0 0,'0'0'208'0'0,"2"-1"-9"0"0,8-2 1727 0 0,1 0-1 0 0,0 0 1 0 0,0 1 0 0 0,0 1 0 0 0,0 0-1 0 0,4 0-1925 0 0,23 1 10299 0 0,9 2-10299 0 0,-9 1 1079 0 0,8-3-1079 0 0,238-16 535 0 0,-97 5-704 0 0,-123 5-336 0 0,49-12 505 0 0,-51 7-248 0 0,53-12-1130 0 0,-5 1-3115 0 0,-64 16-3556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40:45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9215 0 0,'0'0'422'0'0,"0"0"-13"0"0,2 2 179 0 0,-1-2-78 0 0,35 23 10162 0 0,-31-20-10278 0 0,0 1 0 0 0,-1 0 0 0 0,0 0 0 0 0,1 1 0 0 0,-2 0 0 0 0,4 3-394 0 0,16 27 276 0 0,6 14-276 0 0,-20-34-62 0 0,-2 1-1 0 0,0 0 1 0 0,-1 1 0 0 0,2 11 62 0 0,12 56-253 0 0,9 81 253 0 0,-20-98-98 0 0,13 130-503 0 0,-15-97-2351 0 0,-4-51 1192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42:0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0 278 19351 0 0,'69'-15'856'0'0,"-8"-2"176"0"0,23-12-824 0 0,23-5-208 0 0,19-4 0 0 0,20-5 0 0 0,14-4 648 0 0,9-7 88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45:39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800 123 4143 0 0,'0'0'319'0'0,"0"-2"-210"0"0,-3-33 5730 0 0,3 31-5461 0 0,0 1-1 0 0,-1 0 1 0 0,1-1-1 0 0,-1 1 1 0 0,1 0-1 0 0,-1-1 1 0 0,0 1-378 0 0,0 2 17 0 0,0 0 0 0 0,0 0 0 0 0,0 0 1 0 0,0 0-1 0 0,0 0 0 0 0,0 0 0 0 0,0 0 0 0 0,0 0 1 0 0,0 1-1 0 0,0-1 0 0 0,0 0 0 0 0,0 1 1 0 0,-2-1-18 0 0,-1-1 64 0 0,-3-2 155 0 0,0 0 0 0 0,0 1 0 0 0,0 0 0 0 0,-1 0 1 0 0,0 1-220 0 0,4 0 225 0 0,2 2 226 0 0,-14-9 1716 0 0,13 5 1108 0 0,4 3-3233 0 0,1 0 1 0 0,-1 0-1 0 0,1 0 0 0 0,-1 0 0 0 0,1 0 0 0 0,-1 0 1 0 0,1 0-1 0 0,0 1 0 0 0,-1-1 0 0 0,1 1 1 0 0,0-1-1 0 0,-1 1 0 0 0,1 0 0 0 0,0-1 0 0 0,0 1 1 0 0,0 0-1 0 0,-1 0 0 0 0,1 0 0 0 0,0 0 0 0 0,0 1 1 0 0,-1-1-1 0 0,1 0 0 0 0,0 1 0 0 0,0-1 0 0 0,-1 1 1 0 0,1 0-1 0 0,0 0 0 0 0,-1-1 0 0 0,1 1 1 0 0,-1 0-1 0 0,1 0 0 0 0,-1 0 0 0 0,0 1 0 0 0,1-1 1 0 0,-1 0-1 0 0,0 0 0 0 0,0 1 0 0 0,1 0-42 0 0,1 2 3 0 0,0 0 0 0 0,0 1-1 0 0,0-1 1 0 0,-1 0 0 0 0,0 1-1 0 0,0 0 1 0 0,0-1 0 0 0,0 1-1 0 0,-1 0 1 0 0,0 0 0 0 0,0 0-1 0 0,0 0 1 0 0,0 0 0 0 0,-1 0-3 0 0,-1 9 36 0 0,-1 0 0 0 0,0 0 0 0 0,-1-1 0 0 0,-1 1 1 0 0,0-1-1 0 0,-4 10-36 0 0,0-1 260 0 0,-4 19-260 0 0,1 23 1182 0 0,0 35-1182 0 0,1 61 1082 0 0,0 4-736 0 0,-11-29-180 0 0,19-123-148 0 0,-2 10-6 0 0,6-16-13 0 0,-1-2 1 0 0,-1 2 0 0 0,8 28 75 0 0,-8-30-33 0 0,0 6-19 0 0,0-8 38 0 0,-1 0 5 0 0,-6 4-42 0 0,5-5-21 0 0,0-1 0 0 0,0 1 0 0 0,-1-1 0 0 0,1 0 0 0 0,0 0 0 0 0,0 0 0 0 0,-1 0 0 0 0,1-1 0 0 0,0 1 0 0 0,0-1 0 0 0,-1 1 0 0 0,1-1 0 0 0,0 0 0 0 0,0 0 0 0 0,0 0 0 0 0,0 0 0 0 0,-2-1-3 0 0,-1-1-38 0 0,0 1 0 0 0,1-1 0 0 0,-1-1 0 0 0,1 1 0 0 0,-1-1-1 0 0,-2-3 39 0 0,-20-34-585 0 0,24 38 567 0 0,1 1 0 0 0,1-1 0 0 0,-1 0 1 0 0,0 1-1 0 0,1-1 0 0 0,-1 0 0 0 0,1 0 0 0 0,0 0 0 0 0,0 0 0 0 0,0 0 0 0 0,0-2 18 0 0,-1-4-31 0 0,-12-38 272 0 0,8 26 136 0 0,0 0 0 0 0,-2 1 0 0 0,-2-5-377 0 0,4 13-40 0 0,-1-1 0 0 0,-1 1 0 0 0,1 0 0 0 0,-2 1 0 0 0,0-1 0 0 0,0 2 0 0 0,-2-2 40 0 0,-27-28-64 0 0,37 39 69 0 0,-1-1-1 0 0,1 1 1 0 0,-1 0 0 0 0,0-1-1 0 0,0 1 1 0 0,0 0-1 0 0,0 0 1 0 0,0 0 0 0 0,0 1-1 0 0,0-1 1 0 0,0 0 0 0 0,0 1-1 0 0,0 0 1 0 0,0-1 0 0 0,-1 1-1 0 0,1 0 1 0 0,0 0-1 0 0,0 0 1 0 0,0 0 0 0 0,-1 0-5 0 0,-7 1 24 0 0,7-1-10 0 0,0 0 0 0 0,0 0 0 0 0,0 1 0 0 0,0 0 0 0 0,0-1 0 0 0,0 1 0 0 0,1 0 0 0 0,-1 0 0 0 0,0 1 0 0 0,1-1 0 0 0,-1 0 0 0 0,1 1 0 0 0,-1 0 0 0 0,1 0 0 0 0,-1 0-14 0 0,-8 7 15 0 0,1 1 1 0 0,-7 7-16 0 0,6-6-6 0 0,2-1-38 0 0,1 1 0 0 0,0-1 1 0 0,1 1-1 0 0,-1 4 44 0 0,1-5-65 0 0,-3 7 21 0 0,-53 92-440 0 0,52-80 484 0 0,7-15 0 0 0,-1 5 13 0 0,6-14 25 0 0,0-2 6 0 0,6 25 125 0 0,-2-16-102 0 0,15 10-43 0 0,-18-19-19 0 0,1-1 0 0 0,0 0 1 0 0,-1 0-1 0 0,1 1 0 0 0,0-2 0 0 0,0 1 1 0 0,0 0-1 0 0,3 1-5 0 0,6 3 11 0 0,5 8-11 0 0,0 1 0 0 0,-1 0 0 0 0,6 9 0 0 0,-14-16 0 0 0,1-1 0 0 0,0-1 0 0 0,0 1 0 0 0,1-1 0 0 0,-1-1 0 0 0,1 0 0 0 0,8 3 0 0 0,-7-4-52 0 0,1 0-1 0 0,-1-1 1 0 0,1 0-1 0 0,0-1 1 0 0,0 0-1 0 0,0-1 1 0 0,10 0 52 0 0,37 5-105 0 0,-56-6 105 0 0,-1 1 0 0 0,0-1 0 0 0,1 0 0 0 0,-1 1 0 0 0,1-1 0 0 0,-1 0 0 0 0,0 0 0 0 0,1-1 0 0 0,-1 1-1 0 0,0 0 1 0 0,1-1 0 0 0,-1 0 0 0 0,1 1 0 0 0,3-2 12 0 0,18-7 454 0 0,-28-4-359 0 0,2 5-51 0 0,0 4-27 0 0,1 0 1 0 0,-1-1 0 0 0,0 1 0 0 0,0 0-1 0 0,0 0 1 0 0,-1 0 0 0 0,0 0-1 0 0,0 0-29 0 0,-15-26-77 0 0,-11-26 77 0 0,26 49 7 0 0,1 0 1 0 0,0 0-1 0 0,0 0 0 0 0,1-1 0 0 0,0 1 0 0 0,0-1 1 0 0,1 0-8 0 0,-4-25 66 0 0,-4-11-2 0 0,7 32-37 0 0,0 1 0 0 0,-2-1 0 0 0,1 0 1 0 0,-2 1-1 0 0,1 0 0 0 0,-6-11-27 0 0,8 20-1 0 0,-1-1-17 0 0,0-1 0 0 0,-1 1-1 0 0,1 0 1 0 0,-1-1 0 0 0,1 1 0 0 0,-1 1-1 0 0,0-1 1 0 0,0 0 0 0 0,-3-1 18 0 0,-1-3-27 0 0,0 0 0 0 0,0 0 1 0 0,1-1-1 0 0,0 0 0 0 0,0 0 1 0 0,1 0-1 0 0,-1-2 27 0 0,5 8 0 0 0,0-1 0 0 0,0 1 0 0 0,0 0 0 0 0,-1 0 0 0 0,1 0 0 0 0,-1 0 0 0 0,1 0 0 0 0,-1 1 0 0 0,0-1 0 0 0,0 0 0 0 0,0 1 0 0 0,0-1 0 0 0,-1 0 0 0 0,-6-4 0 0 0,1 0-31 0 0,1 0-1 0 0,-2 1 1 0 0,1 0-1 0 0,0 1 1 0 0,-1 0 0 0 0,0 0-1 0 0,0 0 1 0 0,0 1-1 0 0,0 1 1 0 0,-1 0-1 0 0,1 0 1 0 0,-1 1 0 0 0,0 0-1 0 0,-7 0 32 0 0,-26-4-151 0 0,-21-3 46 0 0,54 7 109 0 0,7 0 13 0 0,0 1 1 0 0,0-1-1 0 0,1 1 1 0 0,-1 0-1 0 0,0 0 1 0 0,0 0-1 0 0,0 0 1 0 0,0 1-1 0 0,1-1 0 0 0,-1 1 1 0 0,0 0-1 0 0,-1 0-17 0 0,-14 4 13 0 0,15-2-13 0 0,0 0-2 0 0,-11 7 2 0 0,11-4 0 0 0,3-3 0 0 0,-2 3-10 0 0,0 0-1 0 0,1 0 1 0 0,-1 1-1 0 0,1-1 1 0 0,1 0-1 0 0,-1 1 1 0 0,1-1-1 0 0,0 1 1 0 0,1-1-1 0 0,0 2 11 0 0,0 3-24 0 0,-1 0 1 0 0,0 0-1 0 0,-1 1 24 0 0,1-10-10 0 0,-6 68-835 0 0,8-22-2580 0 0,2-23-4343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45:40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937 151 3223 0 0,'0'1'240'0'0,"-2"3"-88"0"0,0-1-1 0 0,1 0 0 0 0,-1 0 0 0 0,0 0 1 0 0,-1 0-1 0 0,1-1 0 0 0,-1 1-151 0 0,-6 10 3320 0 0,-4 14-2499 0 0,12-25-733 0 0,1 0 34 0 0,-7 12 1034 0 0,1-1 1 0 0,-2 0-1 0 0,-5 8-1156 0 0,12-20 437 0 0,1-1-42 0 0,0 0-10 0 0,0 0-23 0 0,0 0-97 0 0,0 0-45 0 0,0 0-11 0 0,0 0 21 0 0,0 0 88 0 0,0 0 40 0 0,0 0 8 0 0,0 0 9 0 0,0 0 28 0 0,0 0 11 0 0,0 0 2 0 0,0 0-10 0 0,1-2-46 0 0,1-1-185 0 0,0-1 0 0 0,0 1 1 0 0,-1-1-1 0 0,0 0 1 0 0,0 0-1 0 0,0 0 0 0 0,0 0 1 0 0,0 0-1 0 0,-1 0 1 0 0,0 0-1 0 0,0 0 0 0 0,0-3-175 0 0,-1-7 403 0 0,-2 0 0 0 0,0 1 0 0 0,-1-5-403 0 0,-8-32 180 0 0,10 44-155 0 0,0-1 1 0 0,-1 1 0 0 0,1 0-1 0 0,-1 0 1 0 0,-1 0 0 0 0,1 0-1 0 0,-1 0 1 0 0,0 1 0 0 0,-1 0-1 0 0,1-1 1 0 0,-1 2 0 0 0,0-1-1 0 0,-2-1-25 0 0,-20-10 454 0 0,23 14-266 0 0,0 0-1 0 0,0 0 1 0 0,0-1-1 0 0,0 1 1 0 0,-3-3-188 0 0,6 3 157 0 0,1 2-84 0 0,0 0 1 0 0,0-1 0 0 0,-1 1-1 0 0,1 0 1 0 0,0 0-1 0 0,0-1 1 0 0,-1 1 0 0 0,1 0-1 0 0,0 0 1 0 0,-1-1-1 0 0,1 1 1 0 0,0 0 0 0 0,-1 0-1 0 0,1 0 1 0 0,0 0-1 0 0,-1 0 1 0 0,1 0 0 0 0,0-1-1 0 0,-1 1 1 0 0,1 0 0 0 0,0 0-1 0 0,-1 0-73 0 0,-8 1 120 0 0,-2 4-96 0 0,8-3-21 0 0,0 1 0 0 0,0 0-1 0 0,0 0 1 0 0,1 0 0 0 0,-1 0-1 0 0,1 0 1 0 0,0 0 0 0 0,0 1 0 0 0,0-1-1 0 0,0 1 1 0 0,1 0 0 0 0,-1-1-1 0 0,1 1 1 0 0,0 0 0 0 0,0 0-1 0 0,0 0 1 0 0,1-1 0 0 0,0 1 0 0 0,-1 0-1 0 0,1 3-2 0 0,1 11 21 0 0,0 0 0 0 0,1 0 0 0 0,1 0-1 0 0,0-1-20 0 0,-1-7 7 0 0,41 205 313 0 0,-35-169-279 0 0,-2 1 0 0 0,-3 0 0 0 0,-1 0 0 0 0,-2 0 0 0 0,-2 0-1 0 0,-3 0 1 0 0,-1 0 0 0 0,-2-1 0 0 0,-8 19-41 0 0,-7 11-44 0 0,-3 0 0 0 0,-12 18 44 0 0,20-49-167 0 0,12-26 60 0 0,-1-1 1 0 0,-1-1-1 0 0,-2 2 107 0 0,3-6-72 0 0,1 1 0 0 0,0 0-1 0 0,0 1 1 0 0,-2 11 72 0 0,3 2 347 0 0,5-19 289 0 0,2 0-315 0 0,-15-9-220 0 0,11-1-87 0 0,-1 0-1 0 0,1 1 0 0 0,0-1 1 0 0,-1 0-1 0 0,1 0 0 0 0,0-1 1 0 0,0 1-1 0 0,0 0 0 0 0,-1-1 1 0 0,0 0-14 0 0,2 1 3 0 0,0 1 1 0 0,0-1 0 0 0,0 0-1 0 0,0 0 1 0 0,0 0-1 0 0,0 0 1 0 0,0 0 0 0 0,0 0-1 0 0,1 0 1 0 0,-1 0-1 0 0,0 0 1 0 0,1 0 0 0 0,-1-1-1 0 0,0 1 1 0 0,1 0-1 0 0,-1 0 1 0 0,1-1-1 0 0,0 1 1 0 0,0 0 0 0 0,-1-1-4 0 0,1-2 5 0 0,-4-13-18 0 0,1 0 1 0 0,0-1-1 0 0,2 1 0 0 0,0-7 13 0 0,-2-22-37 0 0,-15-72-187 0 0,13 69 219 0 0,1 7-30 0 0,-9-34 35 0 0,10 62-3 0 0,-1 0-1 0 0,0 1 1 0 0,-1-1-1 0 0,-1 1 1 0 0,0 0 0 0 0,0 1-1 0 0,-5-6 4 0 0,6 10-2 0 0,-1-2-16 0 0,-1 0 0 0 0,0 1 1 0 0,0-1-1 0 0,-1 1 0 0 0,0 1 1 0 0,-1-1-1 0 0,0 1 0 0 0,-2 0 18 0 0,-4-3 0 0 0,-1 1 0 0 0,0 0 0 0 0,-1 2 0 0 0,-17-7 0 0 0,16 8 0 0 0,-1 2 0 0 0,0 0 0 0 0,-3 0 0 0 0,-4-1-67 0 0,19 3 53 0 0,6 2 14 0 0,-1 0 0 0 0,0 1 0 0 0,0-1 0 0 0,0 1 0 0 0,1-1 0 0 0,-1 1 1 0 0,0 0-1 0 0,0-1 0 0 0,0 1 0 0 0,0 0 0 0 0,0 0 0 0 0,1 1 0 0 0,-1-1 0 0 0,-1 0 0 0 0,-8 3 0 0 0,-1 2 0 0 0,1 3 0 0 0,8-5 0 0 0,0 1 1 0 0,1-1-1 0 0,-1 1 0 0 0,1 0 0 0 0,0 0 0 0 0,0 0 1 0 0,1 0-1 0 0,-1 0 0 0 0,1 0 0 0 0,0 1 0 0 0,-8 46-1 0 0,2-7-11 0 0,5-33-1 0 0,0 0-1 0 0,1 0 0 0 0,0 1 0 0 0,1-1 0 0 0,0 0 0 0 0,1 1 0 0 0,1 5 14 0 0,1 0-7 0 0,0 1-1 0 0,2-1 0 0 0,0 0 0 0 0,3 7 8 0 0,-2-12 1 0 0,-1 0 0 0 0,2-1-1 0 0,-1 0 1 0 0,2 0 0 0 0,-1-1-1 0 0,2 0 1 0 0,-1 0 0 0 0,1-1-1 0 0,1 0 1 0 0,-1-1 0 0 0,1 0-1 0 0,1 0 1 0 0,0-1 0 0 0,0-1-1 0 0,0 0 1 0 0,8 3-1 0 0,22 10 29 0 0,-21-10 19 0 0,1 0-1 0 0,15 3-47 0 0,2-1 131 0 0,0-3 0 0 0,0-1 0 0 0,11-1-131 0 0,-30-6 51 0 0,12-2 32 0 0,-26 2-72 0 0,-1 0 0 0 0,0-1 0 0 0,1 1 1 0 0,-1-1-1 0 0,0 0 0 0 0,1 0 0 0 0,-1 0 1 0 0,0-1-1 0 0,0 1 0 0 0,0-1 0 0 0,0 0 1 0 0,0 0-1 0 0,0-1 0 0 0,0 0-11 0 0,3-6-11 0 0,1-23-274 0 0,-7 30 165 0 0,0-2-49 0 0,-1 3 160 0 0,0 1-1 0 0,0 0 1 0 0,1 0-1 0 0,-1 0 1 0 0,0 0-1 0 0,0-1 1 0 0,0 1-1 0 0,0 0 1 0 0,0 0-1 0 0,0 0 1 0 0,0-1-1 0 0,1 1 1 0 0,-1 0-1 0 0,0 0 1 0 0,0-1-1 0 0,0 1 1 0 0,0 0-1 0 0,0 0 1 0 0,0-1-1 0 0,0 1 0 0 0,0 0 1 0 0,0 0-1 0 0,0 0 1 0 0,0-1-1 0 0,-1 1 1 0 0,1 0-1 0 0,0 0 1 0 0,0-1-1 0 0,0 1 1 0 0,0 0-1 0 0,0 0 1 0 0,0 0-1 0 0,0-1 1 0 0,0 1-1 0 0,-1 0 1 0 0,1 0-1 0 0,0 0 1 0 0,0 0-1 0 0,0-1 10 0 0,-5-1-19 0 0,-20-17-171 0 0,23 18-46 0 0,0 0 1 0 0,0 0-1 0 0,0-1 1 0 0,0 1-1 0 0,0 1 1 0 0,0-1-1 0 0,0 0 0 0 0,0 0 1 0 0,-2 0 235 0 0,-4-1-1912 0 0,-5-3-6091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45:41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616 453 1375 0 0,'0'0'451'0'0,"0"0"1356"0"0,-2 1 595 0 0,1 2-1318 0 0,1-3-769 0 0,-1 1 0 0 0,1-1 0 0 0,0 1 0 0 0,-1-1 0 0 0,1 1 0 0 0,0-1 0 0 0,-1 1 0 0 0,1-1 0 0 0,-1 0 0 0 0,1 1 0 0 0,-1-1 0 0 0,1 0 0 0 0,-1 1 0 0 0,1-1 0 0 0,-1 0 0 0 0,0 1-315 0 0,0-1 90 0 0,0 0 1 0 0,0 0-1 0 0,-1 0 0 0 0,1 0 0 0 0,0 0 0 0 0,0 0 0 0 0,-1 0 1 0 0,1-1-1 0 0,0 1 0 0 0,0 0 0 0 0,0-1 0 0 0,-1 1 0 0 0,1-1 1 0 0,0 1-1 0 0,0-1 0 0 0,0 0-90 0 0,-3-1 8 0 0,-16-6-67 0 0,-26-4 6 0 0,44 12 112 0 0,2 0 31 0 0,0 0 8 0 0,0 0 4 0 0,0 0 24 0 0,0 0 88 0 0,-1-15 790 0 0,1 13-781 0 0,4-22 271 0 0,-3 19-302 0 0,1 0 0 0 0,-2 0 1 0 0,1 0-1 0 0,0-1 0 0 0,-1 1 1 0 0,0 0-1 0 0,0 0 1 0 0,-1 0-1 0 0,1 0 0 0 0,-2-4-192 0 0,-4-10 999 0 0,-2 1-1 0 0,1 1 0 0 0,-6-7-998 0 0,-3-9 581 0 0,11 24-432 0 0,-1-1 0 0 0,0 1 0 0 0,0 0 0 0 0,-8-8-149 0 0,-11-15-178 0 0,17 21-143 0 0,-1 0 1 0 0,0 1 0 0 0,0 0 0 0 0,-1 0 0 0 0,-10-7 320 0 0,-13-8-591 0 0,-10-4 591 0 0,33 22 152 0 0,7 6-94 0 0,0 0 0 0 0,1-1 0 0 0,-2 1 1 0 0,1 0-1 0 0,0 0 0 0 0,0 1 0 0 0,0-1 1 0 0,0 1-1 0 0,0-1 0 0 0,-1 1 1 0 0,1 0-1 0 0,0 0 0 0 0,0 0 0 0 0,0 1 1 0 0,-2 0-59 0 0,-4 1 182 0 0,-1 0 1 0 0,1 0 0 0 0,1 1 0 0 0,-7 3-183 0 0,7-2-13 0 0,0-1 1 0 0,1 2 0 0 0,0-1-1 0 0,0 1 1 0 0,0 0-1 0 0,1 1 1 0 0,-1 0-1 0 0,1 0 1 0 0,0 0 0 0 0,1 0-1 0 0,0 1 1 0 0,-4 7 12 0 0,1-1-34 0 0,1 1 1 0 0,0 0-1 0 0,1 0 0 0 0,1 1 1 0 0,0 0-1 0 0,-1 9 34 0 0,-2 4 25 0 0,5-19 7 0 0,0 1 0 0 0,1 0-1 0 0,0 0 1 0 0,1 0 0 0 0,0 9-32 0 0,0-13 12 0 0,1 1 0 0 0,0-1 0 0 0,1 0 0 0 0,-1 1 0 0 0,1-1 0 0 0,1 0 0 0 0,-1 0 0 0 0,1 0 0 0 0,0 0 0 0 0,0 0 0 0 0,1 0 0 0 0,1 3-12 0 0,0-4 0 0 0,-1 0 0 0 0,1 0 0 0 0,0 0 0 0 0,0 0 0 0 0,2 1 0 0 0,1 1 0 0 0,7 4 0 0 0,2-3 2 0 0,0-1-1 0 0,1 0 0 0 0,0-2 1 0 0,0 0-1 0 0,2 0-1 0 0,-9-1 134 0 0,1 1 1 0 0,-1 0-1 0 0,0 0 0 0 0,0 1 1 0 0,0 0-1 0 0,-1 1 1 0 0,0 0-1 0 0,4 4-134 0 0,14 11 342 0 0,-20-18-261 0 0,-5-3-67 0 0,0 1 0 0 0,1 0 0 0 0,-1 0 0 0 0,0 0 0 0 0,0 0 0 0 0,0 0 0 0 0,0 0 0 0 0,-1 1 0 0 0,1-1 0 0 0,0 3-14 0 0,5 5 23 0 0,-5-8 41 0 0,-2-2 25 0 0,2 11-718 0 0,-3-20-275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1:05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12895 0 0,'9'6'998'0'0,"-9"-5"-983"0"0,0-1 0 0 0,1 0 0 0 0,-1 0 0 0 0,0 0 0 0 0,1 0 0 0 0,-1 1 0 0 0,0-1 1 0 0,0 0-1 0 0,1 0 0 0 0,-1 1 0 0 0,0-1 0 0 0,0 0 0 0 0,0 0 0 0 0,1 1 0 0 0,-1-1 1 0 0,0 0-1 0 0,0 1 0 0 0,0-1 0 0 0,0 0 0 0 0,0 1 0 0 0,0-1 0 0 0,0 0 0 0 0,1 1 1 0 0,-1-1-1 0 0,0 0 0 0 0,0 1 0 0 0,0-1 0 0 0,0 0 0 0 0,0 1 0 0 0,-1-1 0 0 0,1 0 1 0 0,0 1-1 0 0,0-1 0 0 0,0 0 0 0 0,0 1 0 0 0,0-1-15 0 0,0 1 213 0 0,2 6 1661 0 0,1 1 0 0 0,0-1 0 0 0,1 0-1 0 0,1 2-1873 0 0,6 13 2310 0 0,7 26-1461 0 0,-2 0-1 0 0,-2 1 1 0 0,5 32-849 0 0,2 9 107 0 0,55 265-2 0 0,-17 5-114 0 0,-12-67 91 0 0,103 548 426 0 0,10 64 93 0 0,-79-360-1330 0 0,-42-120-9574 0 0,-28-243 4043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1:07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33 250 2303 0 0,'-3'-37'-224'0'0,"-2"-18"3311"0"0,0 0 6022 0 0,4 22-4263 0 0,1 21-3852 0 0,0-1 0 0 0,-1 1 1 0 0,0 0-1 0 0,-3-7-994 0 0,3 17 372 0 0,1 2-20 0 0,0 0 4 0 0,0 0 42 0 0,0 0 18 0 0,5 88 974 0 0,-16 198-717 0 0,9-220-725 0 0,-1-24-456 0 0,2-1 0 0 0,2 1 0 0 0,2 0 0 0 0,5 21 508 0 0,-7-58-376 0 0,0-1 1 0 0,0 1-1 0 0,1-1 0 0 0,0 1 0 0 0,1 3 376 0 0,-2-7-432 0 0,0 1 1 0 0,0-1-1 0 0,0 0 0 0 0,0 1 0 0 0,0-1 1 0 0,0 0-1 0 0,0 0 0 0 0,0 1 0 0 0,0-1 1 0 0,1 0-1 0 0,-1 0 0 0 0,0 0 1 0 0,1-1-1 0 0,-1 1 0 0 0,1 0 0 0 0,-1 0 1 0 0,2 0 431 0 0,13-1-6818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1:07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26495 0 0,'-16'16'1176'0'0,"8"-7"232"0"0,8-9-1120 0 0,-11 12-288 0 0,1 0 0 0 0,3 3 0 0 0,4-1 432 0 0,0 4 32 0 0,0-2 8 0 0,3 1 0 0 0,3-1-1040 0 0,0-1-200 0 0,-3-15-48 0 0,3 17-10896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1:08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0 653 22175 0 0,'0'0'1017'0'0,"0"0"-25"0"0,1-2-640 0 0,45-87 2609 0 0,28-79-2961 0 0,-31 67-341 0 0,-25 59 52 0 0,3 1 0 0 0,1 1 0 0 0,1 1 0 0 0,3 1 0 0 0,3-2 289 0 0,-25 34-13 0 0,1 1 1 0 0,0 0-1 0 0,0 0 0 0 0,0 0 0 0 0,1 0 0 0 0,-1 1 1 0 0,1 0-1 0 0,0 0 0 0 0,1 0 13 0 0,-5 3 6 0 0,1 0-1 0 0,-1 0 1 0 0,1 1 0 0 0,0-1-1 0 0,-1 0 1 0 0,1 1 0 0 0,-1 0-1 0 0,1-1 1 0 0,0 1 0 0 0,0 0-1 0 0,-1 1 1 0 0,1-1 0 0 0,0 0-1 0 0,-1 1 1 0 0,1-1 0 0 0,-1 1-1 0 0,1 0 1 0 0,-1 0 0 0 0,1 0-1 0 0,-1 0 1 0 0,1 0 0 0 0,-1 1-1 0 0,0-1 1 0 0,0 1 0 0 0,1 0-6 0 0,4 3 6 0 0,-1 1 0 0 0,0 0 1 0 0,0 0-1 0 0,0 1 0 0 0,-1 0 1 0 0,0 0-1 0 0,0 0 0 0 0,-1 0 0 0 0,0 1-6 0 0,3 6 10 0 0,0 1-1 0 0,-2 0 0 0 0,1 0 0 0 0,0 7-9 0 0,3 16 6 0 0,-2 0 1 0 0,-1 0-1 0 0,-2 0 0 0 0,-2 1 1 0 0,-2-1-1 0 0,-1 1 0 0 0,-1-1 0 0 0,-3 1 1 0 0,-1-1-1 0 0,-2 0 0 0 0,-1-1 1 0 0,-2 0-1 0 0,-2-1 0 0 0,-13 26-6 0 0,20-48-3 0 0,-9 17-292 0 0,-1-1 0 0 0,-4 5 295 0 0,15-28-297 0 0,0 1 0 0 0,-1 0 0 0 0,0-1 0 0 0,0 0 0 0 0,-1-1 0 0 0,1 1 0 0 0,-1-1 0 0 0,-1-1 0 0 0,1 1 1 0 0,-4 0 296 0 0,-10 3-8134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1:08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10135 0 0,'0'0'896'0'0,"0"0"-712"0"0,0 0-184 0 0,0 0 0 0 0,0 14 3720 0 0,0-1 712 0 0,0-13 144 0 0,-3 14 24 0 0,3-14-3832 0 0,-7 13-768 0 0,-2-5-160 0 0,9-8-11520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1:06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21 919 0 0,'1'-1'67'0'0,"5"-2"1294"0"0,7-9 10793 0 0,-12 10-7765 0 0,-1 2-2065 0 0,0 0-904 0 0,11-2 1637 0 0,-9 2-2961 0 0,0 1 0 0 0,0 0 0 0 0,0 0 0 0 0,0 0 0 0 0,-1 0 0 0 0,1 0 0 0 0,0 0 0 0 0,0 0 0 0 0,-1 1 0 0 0,1-1 0 0 0,-1 1 0 0 0,1-1 0 0 0,-1 1 0 0 0,0-1 0 0 0,1 1 0 0 0,-1 0 0 0 0,0 0 0 0 0,0 0 0 0 0,0 0 0 0 0,-1 0 0 0 0,1 0 0 0 0,0 1-96 0 0,3 10 156 0 0,0-1 0 0 0,-1 1 0 0 0,0 6-156 0 0,0-5 71 0 0,55 232 82 0 0,-13-61-161 0 0,33 177-37 0 0,74 307-70 0 0,159 539 804 0 0,-147-535 14 0 0,-37 6-135 0 0,-97-437-2521 0 0,-22-126-4443 0 0,-4 10 6396 0 0,-8 26-9427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40:46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15175 0 0,'0'0'695'0'0,"-1"1"-18"0"0,-13 10-301 0 0,13-10 180 0 0,-6 9 691 0 0,5-7-998 0 0,-4 5-421 0 0,0 1 0 0 0,0 0 0 0 0,1 0 0 0 0,1 0 0 0 0,-1 1 0 0 0,2-1 0 0 0,-1 1 0 0 0,1 0 0 0 0,1 0 0 0 0,0 1 0 0 0,0-1 0 0 0,1 0 0 0 0,0 1 0 0 0,1 1 172 0 0,0-7 106 0 0,1 1 0 0 0,0-1 1 0 0,0 1-1 0 0,0-1 0 0 0,1 1 0 0 0,-1-1 0 0 0,1 0 0 0 0,1 0 0 0 0,-1 1 0 0 0,1-2 1 0 0,0 1-1 0 0,0 0 0 0 0,0 0 0 0 0,0-1 0 0 0,1 0 0 0 0,0 0 0 0 0,0 0 0 0 0,0 0 1 0 0,0 0-1 0 0,1-1 0 0 0,0 0 0 0 0,2 1-106 0 0,4 3 143 0 0,0-1 0 0 0,0 0 0 0 0,1-1-1 0 0,-1 0 1 0 0,1-1 0 0 0,11 2-143 0 0,14 3 449 0 0,1-2 0 0 0,9 0-449 0 0,-33-6 142 0 0,21 2 290 0 0,1 1 0 0 0,-1 2 0 0 0,33 9-432 0 0,-59-12 49 0 0,0 0 0 0 0,0 0 1 0 0,0 1-1 0 0,-1 0 0 0 0,1 0 1 0 0,-1 1-1 0 0,0 1 1 0 0,-1-1-1 0 0,1 1 0 0 0,-1 0 1 0 0,0 1-1 0 0,0-1 0 0 0,-1 1 1 0 0,0 1-1 0 0,0-1 0 0 0,-1 1 1 0 0,2 3-50 0 0,-6-8 6 0 0,1 1 1 0 0,-1-1-1 0 0,0 0 1 0 0,0 1-1 0 0,0 0 1 0 0,0-1-1 0 0,-1 1 1 0 0,1-1-1 0 0,-1 1 1 0 0,0 0-1 0 0,0-1 1 0 0,0 1-1 0 0,-1 0 1 0 0,1-1-1 0 0,-1 1 1 0 0,0-1-1 0 0,0 1 1 0 0,0-1 0 0 0,0 1-1 0 0,-1-1 1 0 0,1 0-1 0 0,-1 1 1 0 0,0-1-1 0 0,0 0 1 0 0,-2 2-7 0 0,-7 8 28 0 0,1-1 0 0 0,-2-1 0 0 0,1 0 0 0 0,-1 0 0 0 0,-5 1-28 0 0,10-6 2 0 0,-22 18-50 0 0,-1-2 0 0 0,-2-1-1 0 0,1-2 1 0 0,-2-1 0 0 0,-1-1 0 0 0,-7 1 48 0 0,33-15-265 0 0,0 0 1 0 0,-1-1-1 0 0,1 0 1 0 0,-1 0-1 0 0,1-1 1 0 0,-1 0-1 0 0,0 0 1 0 0,1-1-1 0 0,-1 0 1 0 0,0-1-1 0 0,1 0 0 0 0,-1 0 1 0 0,1-1-1 0 0,-1 0 1 0 0,1 0-1 0 0,0-1 1 0 0,0 0-1 0 0,0-1 1 0 0,0 0-1 0 0,-7-4 265 0 0,-9-9-2116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1:09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17935 0 0,'0'0'827'0'0,"0"0"-22"0"0,-1 2-517 0 0,-5 6-81 0 0,5-7 39 0 0,1 1 0 0 0,-1 0 0 0 0,0 0 0 0 0,1 0 0 0 0,-1 0 0 0 0,1 0 1 0 0,-1 0-1 0 0,1 0 0 0 0,0 0 0 0 0,0 0 0 0 0,0 1-246 0 0,0 3 639 0 0,-1 5 33 0 0,2-1-1 0 0,-1 1 0 0 0,1-1 1 0 0,2 10-672 0 0,2 10 552 0 0,49 488 57 0 0,-50-478-1210 0 0,9 101 1451 0 0,-8-94-3424 0 0,2-1-3426 0 0,-4-28-2147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1:09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892 1 20879 0 0,'0'2'959'0'0,"0"0"-897"0"0,-1-1 0 0 0,1 1 0 0 0,0-1 0 0 0,-1 1 1 0 0,1-1-1 0 0,-1 1 0 0 0,1-1 0 0 0,-1 1 0 0 0,0-1 0 0 0,0 0 1 0 0,1 1-1 0 0,-1-1 0 0 0,0 0 0 0 0,0 0 0 0 0,0 1 0 0 0,-1-1 1 0 0,1 0-1 0 0,0 0 0 0 0,0 0 0 0 0,-1 0 0 0 0,1 0-62 0 0,-31 21 222 0 0,-1-2-1 0 0,0 0 0 0 0,-28 10-221 0 0,-16 9-152 0 0,-31 19-1196 0 0,-142 82-1633 0 0,183-99 3430 0 0,2 4 1 0 0,-36 32-450 0 0,96-73 233 0 0,0 1 1 0 0,1-1 0 0 0,-1 1 0 0 0,1-1 0 0 0,0 1-1 0 0,0 0 1 0 0,1 1 0 0 0,-1-1 0 0 0,0 4-234 0 0,3-7 77 0 0,0 0 0 0 0,1 0 0 0 0,-1 0 0 0 0,1 0-1 0 0,-1 0 1 0 0,1 0 0 0 0,0 0 0 0 0,0 0 0 0 0,0 0 0 0 0,0 0 0 0 0,0 0 0 0 0,1 0 0 0 0,-1 0 0 0 0,0 0-1 0 0,1-1 1 0 0,0 1 0 0 0,-1 0 0 0 0,1 0 0 0 0,0 0 0 0 0,0 0 0 0 0,0-1 0 0 0,0 1 0 0 0,0 0 0 0 0,0-1-1 0 0,1 1 1 0 0,-1-1 0 0 0,1 0 0 0 0,-1 1 0 0 0,1-1 0 0 0,-1 0 0 0 0,1 0 0 0 0,0 1-77 0 0,11 7 222 0 0,0-1 0 0 0,1-1 1 0 0,0 0-1 0 0,0-1 0 0 0,0 0 0 0 0,6 0-222 0 0,29 9 755 0 0,15-1-755 0 0,34 6 493 0 0,2-5 0 0 0,-1-5-1 0 0,5-4-492 0 0,64 3 179 0 0,125 5-1427 0 0,-172-13-304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1:18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181 142 14511 0 0,'0'0'663'0'0,"0"0"-12"0"0,-1-1-415 0 0,-2-1 97 0 0,-1-1 0 0 0,0 1 0 0 0,0-1 0 0 0,1 1 0 0 0,-1 0 0 0 0,0 1 0 0 0,-1-1 0 0 0,1 1 0 0 0,0-1 0 0 0,0 1 0 0 0,-1 0 0 0 0,-1 1-333 0 0,-3-2 284 0 0,-40-4-399 0 0,25 4-810 0 0,-4-6 970 0 0,27 8 219 0 0,1 0 21 0 0,-2-2 14 0 0,-10-11 770 0 0,11 12-715 0 0,1 1-64 0 0,1-2-30 0 0,2-2-189 0 0,-1 0 0 0 0,1 0 0 0 0,0 1 0 0 0,0-1 0 0 0,0 1 0 0 0,0 0 0 0 0,0 0 0 0 0,1 0 0 0 0,0 0 0 0 0,-1 1 0 0 0,1-1 0 0 0,0 1 0 0 0,0 0 0 0 0,2-1-71 0 0,12-4 235 0 0,0 1 1 0 0,18-4-236 0 0,-21 6 71 0 0,-1 1 3 0 0,1 0 1 0 0,-1 1-1 0 0,1 1 0 0 0,0 0 1 0 0,-1 1-1 0 0,1 1 0 0 0,12 2-74 0 0,-17-1 28 0 0,0 0 0 0 0,-1 1-1 0 0,0 0 1 0 0,1 1 0 0 0,-1 0 0 0 0,0 1-1 0 0,-1-1 1 0 0,9 7-28 0 0,-5-2 36 0 0,1 1-1 0 0,-2 0 1 0 0,1 1 0 0 0,-1 0-1 0 0,2 5-35 0 0,-11-14 5 0 0,0 1 0 0 0,0-1 0 0 0,0 0 0 0 0,-1 1 0 0 0,1 0 0 0 0,-1-1 0 0 0,0 1 0 0 0,0 0 0 0 0,0 0 0 0 0,0 0-1 0 0,0 1-4 0 0,7 20 10 0 0,-3-9-10 0 0,-1 0 0 0 0,-1 0 0 0 0,1-2 11 0 0,4-1 31 0 0,-5-9-39 0 0,-1-1-1 0 0,2 1 0 0 0,-1-1 0 0 0,0 0 0 0 0,0 0 0 0 0,1 0 0 0 0,-1-1 0 0 0,1 1 0 0 0,0-1 0 0 0,-1 0 0 0 0,1 0 0 0 0,2 0-2 0 0,11 2 115 0 0,0-1 1 0 0,6 0-116 0 0,-4 0 131 0 0,3 0 25 0 0,1 1 0 0 0,-1 1 0 0 0,0 1 1 0 0,11 5-157 0 0,-25-8 50 0 0,0 1 0 0 0,0 1 0 0 0,0 0 0 0 0,-1 0 1 0 0,0 0-1 0 0,0 1 0 0 0,0 0 0 0 0,0 0 1 0 0,-1 1-1 0 0,0 0 0 0 0,0 0 0 0 0,0 0 0 0 0,3 5-50 0 0,-7-6 20 0 0,1-1-1 0 0,0 1 0 0 0,-1 0 0 0 0,0 0 1 0 0,0 0-1 0 0,-1 0 0 0 0,1 0 0 0 0,-1 0 0 0 0,0 0 1 0 0,0 0-1 0 0,-1 0 0 0 0,0 6-19 0 0,0-3 27 0 0,-1 1 0 0 0,0-1-1 0 0,0 1 1 0 0,-1-1 0 0 0,0 0 0 0 0,-1 1 0 0 0,-2 4-27 0 0,-4 6 46 0 0,0 0 1 0 0,-2-1 0 0 0,0 0 0 0 0,-1-1-1 0 0,-1-1 1 0 0,-2 3-47 0 0,-35 39 118 0 0,-6 0-118 0 0,34-36 27 0 0,-2-2 1 0 0,0 0-1 0 0,-27 16-27 0 0,41-30-296 0 0,-1 0 0 0 0,1-1 0 0 0,-1-1 0 0 0,0 1 296 0 0,-17 3-1312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1:20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7 15343 0 0,'0'0'704'0'0,"0"0"-14"0"0,-1-1-446 0 0,-4-4-64 0 0,3 4 610 0 0,-12 1 1348 0 0,11 0-1971 0 0,0 0 1 0 0,0 0 0 0 0,-1 1 0 0 0,1-1 0 0 0,0 1 0 0 0,0-1 0 0 0,0 1 0 0 0,0 0 0 0 0,0 0 0 0 0,0 0 0 0 0,0 1-1 0 0,1-1 1 0 0,-1 1 0 0 0,0-1 0 0 0,-2 3-168 0 0,-4 5 0 0 0,7-3 0 0 0,0-1 0 0 0,0 0 0 0 0,1 1 0 0 0,0 0 0 0 0,0-1 0 0 0,1 1 0 0 0,-1 0 0 0 0,1-1 0 0 0,1 1 0 0 0,-1 0 0 0 0,3 7 37 0 0,1 0 0 0 0,1 0 0 0 0,0 0 0 0 0,1-1 0 0 0,1 2-37 0 0,9 20 114 0 0,56 151 1035 0 0,-56-141-862 0 0,-4-11 46 0 0,-1 1-1 0 0,0 10-332 0 0,-1 3 323 0 0,-2 0-1 0 0,-2 0 1 0 0,-2 20-323 0 0,-3-45-407 0 0,-2-1 0 0 0,0 1 1 0 0,-2-1-1 0 0,0 1 0 0 0,-1-1 0 0 0,-2 0 0 0 0,0-1 0 0 0,-7 16 407 0 0,-2-2-1625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1:21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95 5983 0 0,'0'0'464'0'0,"0"0"54"0"0,0 0 1360 0 0,0 0 629 0 0,0 0 128 0 0,0 1-2296 0 0,-1-1 1 0 0,1 0-1 0 0,-1 0 1 0 0,1 0-1 0 0,-1 0 1 0 0,1 0 0 0 0,-1 1-1 0 0,1-1 1 0 0,-1 0-1 0 0,0 0 1 0 0,1 0 0 0 0,-1-1-1 0 0,1 1 1 0 0,-1 0-1 0 0,1 0 1 0 0,-1 0-1 0 0,1 0 1 0 0,-1 0 0 0 0,0-1-340 0 0,-4-5 434 0 0,4 4-148 0 0,1 2-29 0 0,-2-1-37 0 0,-4-6-120 0 0,6 7-97 0 0,0 0 1 0 0,0 0-1 0 0,-1-1 1 0 0,1 1-1 0 0,0 0 1 0 0,0 0-1 0 0,0-1 1 0 0,-1 1-1 0 0,1 0 1 0 0,0-1-1 0 0,0 1 0 0 0,0 0 1 0 0,0-1-1 0 0,0 1 1 0 0,0 0-1 0 0,0 0 1 0 0,0-1-1 0 0,0 1 1 0 0,0 0-1 0 0,0-1 1 0 0,0 1-1 0 0,0 0 1 0 0,0-1-1 0 0,0 1 1 0 0,0-1-4 0 0,1-1 35 0 0,1 1 1 0 0,0-1 0 0 0,0 0 0 0 0,0 0 0 0 0,-1 1-1 0 0,2-1 1 0 0,-1 1 0 0 0,0 0 0 0 0,0 0 0 0 0,1-1-36 0 0,25-11 360 0 0,-1 4-89 0 0,0 1 1 0 0,1 1-1 0 0,0 1 0 0 0,0 2 1 0 0,0 1-1 0 0,28 0-271 0 0,-43 3 74 0 0,1 0 0 0 0,-1 1 0 0 0,0 0 0 0 0,0 1 0 0 0,0 0 0 0 0,0 1 0 0 0,0 1 0 0 0,2 1-74 0 0,-11-3 21 0 0,1 0 0 0 0,0 0 0 0 0,-1 0 0 0 0,0 1-1 0 0,1-1 1 0 0,-1 1 0 0 0,0 0 0 0 0,-1 0 0 0 0,1 1 0 0 0,0-1 0 0 0,-1 1 0 0 0,0 0-1 0 0,0 0 1 0 0,0 0 0 0 0,0 0 0 0 0,-1 0 0 0 0,1 1 0 0 0,-1-1 0 0 0,0 1-1 0 0,-1 0 1 0 0,1 0 0 0 0,-1-1 0 0 0,0 1-21 0 0,1 8-20 0 0,-1-1 1 0 0,0 1-1 0 0,-1 0 0 0 0,-1-1 0 0 0,0 1 0 0 0,0-1 1 0 0,-2 1-1 0 0,0 3 20 0 0,-9 26-256 0 0,-12 30 256 0 0,11-35-50 0 0,-5 16-3 0 0,-7 19-55 0 0,2 7 108 0 0,17-56 21 0 0,1 0-1 0 0,2 0 1 0 0,0 0-1 0 0,1 0 0 0 0,2 18-20 0 0,0-33 8 0 0,1 0-1 0 0,1-1 0 0 0,-1 1 0 0 0,1 0 1 0 0,0 0-1 0 0,1-1 0 0 0,0 1 0 0 0,0-1 1 0 0,0 0-1 0 0,1 0 0 0 0,1 0 0 0 0,-1 0 1 0 0,1-1-1 0 0,0 1 0 0 0,0-1 0 0 0,1-1 0 0 0,-1 1 1 0 0,1-1-1 0 0,1 0 0 0 0,-1 0 0 0 0,1 0 1 0 0,0-1-1 0 0,0 0 0 0 0,0-1 0 0 0,0 0 1 0 0,1 0-1 0 0,-1 0 0 0 0,4 0-7 0 0,11 2-249 0 0,-1-2 0 0 0,0 0 0 0 0,1-1 1 0 0,0-1-1 0 0,-1-2 0 0 0,3 0 249 0 0,32-2-1675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1:24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159 129 1839 0 0,'-1'0'134'0'0,"-7"3"1341"0"0,1-1 0 0 0,-1-1 0 0 0,0 0 0 0 0,1 0 0 0 0,-1 0 0 0 0,0-1-1 0 0,0 0 1 0 0,-1-1-1475 0 0,-27 2 2150 0 0,2 1-867 0 0,32-2-1058 0 0,2 0-8 0 0,-2-1 11 0 0,-10-3 1190 0 0,12 1-1376 0 0,0 1 1 0 0,0-1-1 0 0,1 0 1 0 0,0 1-1 0 0,-1-1 1 0 0,1 1 0 0 0,0-1-1 0 0,0 1 1 0 0,1-1-1 0 0,-1 1 1 0 0,0 0-1 0 0,1-1 1 0 0,-1 1 0 0 0,1 0-1 0 0,0 0 1 0 0,0 0-1 0 0,0 0 1 0 0,0 1-1 0 0,0-1 1 0 0,0 0 0 0 0,0 1-1 0 0,0 0 1 0 0,1-1-1 0 0,-1 1 1 0 0,1 0-1 0 0,-1 0-42 0 0,11-4 92 0 0,0 0 0 0 0,0 1 0 0 0,0 1-1 0 0,9-2-91 0 0,-11 3 63 0 0,59-14 125 0 0,-25 5 19 0 0,0 2 0 0 0,5 1-207 0 0,-14 4-114 0 0,19-2 172 0 0,-19 5-5852 0 0,-15 1-908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1:24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1015 4607 0 0,'0'0'354'0'0,"1"-1"-233"0"0,2-2 496 0 0,42-43 15005 0 0,-26 26-14884 0 0,-8 9-693 0 0,0 1 0 0 0,1 0 0 0 0,0 1-1 0 0,0 0 1 0 0,13-6-45 0 0,-17 11-171 0 0,0 1 0 0 0,0 0 0 0 0,0 0 0 0 0,8-1 171 0 0,3-2-72 0 0,-11 4 116 0 0,1 1 0 0 0,0-1 0 0 0,-1 1-1 0 0,1 1 1 0 0,0 0 0 0 0,0 0 0 0 0,-1 0 0 0 0,1 1 0 0 0,0 1-1 0 0,-1 0 1 0 0,1 0-44 0 0,17 5 387 0 0,0 1 0 0 0,21 11-387 0 0,-40-17 46 0 0,29 14 322 0 0,13 7-368 0 0,-38-16 24 0 0,1-1 1 0 0,-1 2-1 0 0,-1-1 0 0 0,0 2 1 0 0,0-1-1 0 0,0 2-24 0 0,6 6 6 0 0,-1 2 1 0 0,0-1-1 0 0,-1 3-6 0 0,-9-12-2 0 0,0 0-1 0 0,0 0 1 0 0,-1 1 0 0 0,0 0 0 0 0,-1-1 0 0 0,0 1 0 0 0,0 0-1 0 0,0 8 3 0 0,0-2-30 0 0,-1 0-1 0 0,-1 0 0 0 0,0 0 0 0 0,-1 0 0 0 0,-1 0 0 0 0,0 0 0 0 0,-1 0 0 0 0,-1 0 0 0 0,0 0 0 0 0,-1 0 0 0 0,0-1 0 0 0,-2 1 1 0 0,1-1-1 0 0,-2-1 0 0 0,0 1 0 0 0,0-1 0 0 0,-2 0 0 0 0,1-1 0 0 0,-1 0 0 0 0,-1 0 0 0 0,-4 3 31 0 0,-1-1 13 0 0,-1-1 0 0 0,0-1 0 0 0,0-1 0 0 0,-1 0 0 0 0,-1 0 0 0 0,0-2 0 0 0,0-1 0 0 0,-1 0 0 0 0,0-1 0 0 0,0-1 0 0 0,0 0 0 0 0,-1-2 0 0 0,-15 2-13 0 0,24-5 43 0 0,1-1 0 0 0,0 1-1 0 0,-1-2 1 0 0,1 1 0 0 0,-1-2-1 0 0,1 1 1 0 0,0-1 0 0 0,0-1-1 0 0,0 0 1 0 0,0 0 0 0 0,0-1-1 0 0,-2-2-42 0 0,0 0 130 0 0,1 0-1 0 0,0-2 1 0 0,0 1-1 0 0,1-1 1 0 0,0-1-1 0 0,0 0 1 0 0,1 0 0 0 0,0-1-1 0 0,-1-2-129 0 0,-4-8 243 0 0,1 1 0 0 0,1-2-1 0 0,1 0 1 0 0,1 0 0 0 0,0-1 0 0 0,2 0-1 0 0,0-1 1 0 0,2 0 0 0 0,1 0 0 0 0,-2-14-243 0 0,3-1 171 0 0,1 0-1 0 0,2-1 1 0 0,2 1 0 0 0,2 0 0 0 0,1-1-1 0 0,3-7-170 0 0,13-50 190 0 0,28-78-190 0 0,-11 59-807 0 0,5 2 0 0 0,5 1 0 0 0,59-101 807 0 0,-66 148-6312 0 0,4 6-2052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1:31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246 118 5063 0 0,'-5'1'79'0'0,"-18"4"338"0"0,20-5 222 0 0,0 1-1 0 0,0-1 0 0 0,0 0 0 0 0,0 0 1 0 0,0 0-1 0 0,1 0 0 0 0,-1 0 0 0 0,0-1 1 0 0,0 1-1 0 0,0-1 0 0 0,0 0 0 0 0,0 0 1 0 0,1 0-1 0 0,-1 0-638 0 0,-5-2 1026 0 0,-27-7-148 0 0,19 4-1608 0 0,10 3 191 0 0,0 1 0 0 0,0 0 0 0 0,-1 0 0 0 0,1 1-1 0 0,0 0 1 0 0,-1 0 0 0 0,-5 0 539 0 0,-48 1-1816 0 0,84 0 9250 0 0,12-1-4752 0 0,92-1-2116 0 0,-43 1 660 0 0,1-4 1 0 0,70-13-1227 0 0,25-19-530 0 0,-129 23-2524 0 0,-28 6 1239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1:31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13823 0 0,'0'0'1062'0'0,"-2"2"-693"0"0,-2 1 466 0 0,0 1 1 0 0,0 0-1 0 0,0 0 1 0 0,0 0-1 0 0,1 0 1 0 0,-1 0-1 0 0,1 1 1 0 0,0 0-1 0 0,1-1 0 0 0,-1 1 1 0 0,0 4-836 0 0,-5 23 1063 0 0,5-5-975 0 0,1 0-1 0 0,1 0 1 0 0,1 1 0 0 0,2-1-1 0 0,2 15-87 0 0,8 27-655 0 0,11 37 655 0 0,27 91-2090 0 0,-42-169-3589 0 0,1-1-1859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1:32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0 18023 0 0,'-2'1'827'0'0,"-3"3"-602"0"0,-1-1 0 0 0,1 1 0 0 0,-1 0 0 0 0,1 0 0 0 0,-3 3-225 0 0,-3 4 359 0 0,0-1-1 0 0,0-1 1 0 0,-7 5-359 0 0,3-4 289 0 0,1 1 1 0 0,-5 7-290 0 0,9-10-394 0 0,1 2 0 0 0,0-1 0 0 0,1 1 1 0 0,0 0-1 0 0,1 1 0 0 0,0 0 0 0 0,0 0 0 0 0,-1 6 394 0 0,-5 15-639 0 0,2 0-1 0 0,1 3 640 0 0,8-25 316 0 0,-1 1 0 0 0,2 0 0 0 0,-1 0 0 0 0,2 0 0 0 0,-1 0 0 0 0,1 0 0 0 0,1 0 1 0 0,1 4-317 0 0,-2-11 132 0 0,1-1 1 0 0,1 0-1 0 0,-1 1 1 0 0,0-1 0 0 0,1 0-1 0 0,-1 0 1 0 0,1 0 0 0 0,0 0-1 0 0,0 0 1 0 0,0-1 0 0 0,1 1-1 0 0,-1 0 1 0 0,0-1-1 0 0,1 0 1 0 0,0 0 0 0 0,0 0-1 0 0,-1 0 1 0 0,1 0 0 0 0,0 0-1 0 0,1-1 1 0 0,-1 1 0 0 0,1-1-133 0 0,11 5-5 0 0,0-1 0 0 0,0-1 0 0 0,0-1 0 0 0,7 1 5 0 0,-9-1 111 0 0,58 9-100 0 0,-8-1 307 0 0,0 2 1 0 0,4 5-319 0 0,-47-12 123 0 0,0 1 1 0 0,-1 1 0 0 0,0 1-1 0 0,0 1 1 0 0,-1 0 0 0 0,0 1-1 0 0,-1 1 1 0 0,7 7-124 0 0,-19-15 16 0 0,3 3 16 0 0,0 0 0 0 0,-1 1 0 0 0,1 0 0 0 0,-1 0-32 0 0,1 6 0 0 0,-7-11-25 0 0,0 1-1 0 0,0-1 1 0 0,0 1-1 0 0,0 0 0 0 0,0-1 1 0 0,-1 1-1 0 0,1-1 1 0 0,-1 1-1 0 0,0 0 1 0 0,-1-1-1 0 0,1 1 1 0 0,0 0-1 0 0,-1-1 1 0 0,-1 3 25 0 0,1 0-99 0 0,-2 0 0 0 0,1-1 0 0 0,-1 1 0 0 0,0-1 0 0 0,0 0 1 0 0,0 1-1 0 0,-1-2 0 0 0,-2 4 99 0 0,-6 5-239 0 0,0-1 0 0 0,-1 0 0 0 0,0-1 0 0 0,-1-1 0 0 0,-14 8 239 0 0,15-10 7 0 0,1-1-1 0 0,-1-1 0 0 0,0 0 0 0 0,0-1 0 0 0,-7 2-6 0 0,10-5-422 0 0,1 0 0 0 0,-1 0 0 0 0,-7 0 422 0 0,9-2-1105 0 0,1 0 0 0 0,-1 0 0 0 0,1-1 1 0 0,-1 0-1 0 0,0 0 1105 0 0,-29-9-6634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40:46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4607 0 0,'0'0'408'0'0,"0"0"-328"0"0,-2 15-80 0 0,2-15 0 0 0,12 14 3040 0 0,5-1 600 0 0,7 0 112 0 0,7 0 24 0 0,1-4-3088 0 0,6 1-624 0 0,6-4-64 0 0,5-3-128 0 0,6-4-1280 0 0,1-4-264 0 0,0-3-56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1:32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20183 0 0,'24'8'896'0'0,"1"-3"184"0"0,14 0-864 0 0,12-5-216 0 0,12-4 0 0 0,7 0 0 0 0,7-4 568 0 0,1-8 72 0 0,2-7 8 0 0,4-9-10280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1:35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9671 0 0,'0'0'440'0'0,"0"0"-5"0"0,-1 2-279 0 0,-4 4 235 0 0,3-4 193 0 0,1 0 0 0 0,0 1 0 0 0,-1-1 0 0 0,1 0 0 0 0,0 1 0 0 0,1-1 0 0 0,-1 1 0 0 0,0-1 0 0 0,1 0 0 0 0,-1 1 0 0 0,1 0 0 0 0,0-1 0 0 0,0 1 0 0 0,0-1 0 0 0,0 1 0 0 0,0-1 0 0 0,0 2-584 0 0,2 7 692 0 0,0 0 1 0 0,1 0-1 0 0,1 4-692 0 0,1 0 32 0 0,107 434 354 0 0,-95-387-437 0 0,3-2 0 0 0,14 29 51 0 0,59 114 446 0 0,15 39-2143 0 0,-92-203-3728 0 0,0-1-1778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1:36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469 481 1375 0 0,'0'0'66'0'0,"1"-3"-8"0"0,3-14 4434 0 0,-1-1-1 0 0,-1 1 0 0 0,0-1 0 0 0,-1 0 0 0 0,-1-1-4491 0 0,1-8-1403 0 0,0 8 1051 0 0,-1-1-1 0 0,-1 1 0 0 0,0-1 0 0 0,-2 1 1 0 0,0 0-1 0 0,-1-1 0 0 0,-1 1 0 0 0,-1 1 1 0 0,-1-1-1 0 0,0 1 0 0 0,-2 0 0 0 0,0 1 353 0 0,3 6 55 0 0,-1 1-1 0 0,0 0 1 0 0,-1 0-1 0 0,0 1 1 0 0,-2-2-55 0 0,6 8 31 0 0,0-1 0 0 0,0 0 1 0 0,-1 1-1 0 0,0 0 0 0 0,1 0 1 0 0,-1 0-1 0 0,-1 0 0 0 0,1 1 0 0 0,0 0 1 0 0,0 0-1 0 0,-1 0 0 0 0,-1 0-31 0 0,0 2-13 0 0,0-1 1 0 0,-1 1-1 0 0,1 0 0 0 0,0 1 0 0 0,0-1 0 0 0,0 1 1 0 0,-1 1-1 0 0,1 0 0 0 0,0 0 0 0 0,1 0 0 0 0,-1 1 1 0 0,0-1-1 0 0,1 2 0 0 0,-1-1 0 0 0,1 1 1 0 0,0 0-1 0 0,0 0 0 0 0,0 1 13 0 0,-10 8-43 0 0,0 1 0 0 0,0 1 0 0 0,2 1 0 0 0,0 0 0 0 0,-7 10 43 0 0,11-11 95 0 0,1 0-1 0 0,0 1 1 0 0,1 0 0 0 0,1 0 0 0 0,0 1-1 0 0,-4 15-94 0 0,3-1 215 0 0,1 0-1 0 0,1 1 1 0 0,1 14-215 0 0,2-2 55 0 0,2-1 0 0 0,4 33-55 0 0,13 86 67 0 0,-15-159-67 0 0,5 31 60 0 0,2 0-1 0 0,1-1 1 0 0,1 0-1 0 0,2-1 1 0 0,8 15-60 0 0,-16-39 87 0 0,0 0 0 0 0,1 0 0 0 0,-1 0 0 0 0,2 0 0 0 0,-1-1 0 0 0,1 0 0 0 0,0 0 0 0 0,1-1 0 0 0,-1 1 0 0 0,1-1 0 0 0,1-1 0 0 0,-1 1 0 0 0,1-1 0 0 0,0-1 0 0 0,8 4-87 0 0,-7-4 86 0 0,1 0 0 0 0,0-1 0 0 0,0 0 0 0 0,0-1 1 0 0,0 0-1 0 0,0-1 0 0 0,1 0 0 0 0,-1 0 0 0 0,0-1 0 0 0,1-1 0 0 0,-1 0 0 0 0,0 0 0 0 0,1-1 0 0 0,0-1-86 0 0,6-1 98 0 0,-1-2 0 0 0,1 0-1 0 0,-1-2 1 0 0,0 1 0 0 0,-1-2-1 0 0,0 0 1 0 0,-1-1 0 0 0,1 0-1 0 0,-2-1 1 0 0,1-1-98 0 0,11-11 116 0 0,-2-1 0 0 0,0-1-1 0 0,-2-1 1 0 0,14-23-116 0 0,-19 25 67 0 0,-1-1 0 0 0,-1 0 0 0 0,-1-1 1 0 0,-2 0-1 0 0,8-26-67 0 0,-14 33-74 0 0,0 0-1 0 0,-1 0 1 0 0,-1-1 0 0 0,-1 1 0 0 0,-1-1 0 0 0,-1 1-1 0 0,0-1 1 0 0,-2 1 0 0 0,0-4 74 0 0,-11-38-1930 0 0,-7 0-5984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1:39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348 661 9671 0 0,'0'0'440'0'0,"0"0"-5"0"0,0-2-279 0 0,-3-4 1437 0 0,1 1 0 0 0,-1-1 0 0 0,0 1 0 0 0,0-1 0 0 0,-1 1 0 0 0,0 0-1593 0 0,-11-19 5840 0 0,7 7-6030 0 0,0-12 153 0 0,1-1 0 0 0,1-1 0 0 0,-1-21 37 0 0,3 11-64 0 0,3 1-1 0 0,1-5 65 0 0,-1-30-47 0 0,0 49 66 0 0,0-13 201 0 0,-3-11-220 0 0,2 38 27 0 0,0 1 0 0 0,0 0 0 0 0,-1-1 0 0 0,-1 2-1 0 0,0-1 1 0 0,-3-6-27 0 0,5 12 0 0 0,2 4 0 0 0,-1-1 0 0 0,0 1 0 0 0,1 0 0 0 0,-1-1 0 0 0,0 1 0 0 0,0 0 0 0 0,0-1 0 0 0,0 1 0 0 0,0 0 0 0 0,0 0 0 0 0,0 0 0 0 0,0 0 0 0 0,0 0 0 0 0,-1 0 0 0 0,1 0 0 0 0,0 0 0 0 0,-1 1 0 0 0,1-1 0 0 0,-1 0-14 0 0,0-1 0 0 0,0 1 0 0 0,0 0 0 0 0,0 0 0 0 0,0 0 0 0 0,0 0 0 0 0,0 0 0 0 0,0 0 0 0 0,0 1 0 0 0,-1-1 0 0 0,1 1 1 0 0,0 0-1 0 0,-1-1 0 0 0,1 1 0 0 0,0 0 0 0 0,0 0 0 0 0,-1 0 0 0 0,1 1 0 0 0,0-1 0 0 0,-1 1 0 0 0,0 0 14 0 0,-1 1-43 0 0,-1 0 1 0 0,1 0-1 0 0,1 1 0 0 0,-1 0 0 0 0,0-1 1 0 0,1 1-1 0 0,-1 1 0 0 0,1-1 1 0 0,0 1-1 0 0,-1 0 43 0 0,-11 14-88 0 0,0 1 0 0 0,1 1 0 0 0,-1 2 88 0 0,9-10-36 0 0,-1-1 0 0 0,2 1 0 0 0,0 0 0 0 0,0 0 0 0 0,1 0 0 0 0,-2 9 36 0 0,1 3 1 0 0,-3 16-6 0 0,0 1 1 0 0,3 0 0 0 0,1 15 4 0 0,4-5-45 0 0,2 1-1 0 0,2-1 0 0 0,3 0 1 0 0,2 0-1 0 0,10 32 46 0 0,-14-68 40 0 0,0 1 0 0 0,1-1 0 0 0,0-1 0 0 0,1 1 0 0 0,1-1 0 0 0,0 0 0 0 0,1-1 0 0 0,3 4-40 0 0,-10-15 15 0 0,1 1-1 0 0,-1 0 1 0 0,1-1-1 0 0,0 0 1 0 0,0 1-1 0 0,0-1 1 0 0,0 0-1 0 0,0-1 0 0 0,0 1 1 0 0,0 0-1 0 0,0-1 1 0 0,1 0-1 0 0,-1 0 1 0 0,1 0-1 0 0,-1 0 1 0 0,2 0-15 0 0,1-1 16 0 0,-1 1 1 0 0,1-1-1 0 0,0-1 1 0 0,-1 1-1 0 0,1-1 0 0 0,-1 0 1 0 0,1 0-1 0 0,-1-1 1 0 0,6-1-17 0 0,4-3 38 0 0,-1-1 0 0 0,0-1 1 0 0,0 0-1 0 0,0-1 0 0 0,-1 0 0 0 0,12-11-38 0 0,-2-1 75 0 0,-1-1 0 0 0,-1 0-1 0 0,-1-1 1 0 0,-1-2-1 0 0,12-20-74 0 0,-19 26 55 0 0,-1-1 0 0 0,0-1 0 0 0,-2 0 0 0 0,-1 0 1 0 0,0-1-1 0 0,-1 0 0 0 0,-2 0 0 0 0,0-2-55 0 0,-4 20 3 0 0,2-18 61 0 0,0 0 0 0 0,-1-4-64 0 0,-2 19 3 0 0,0-1-1 0 0,0 0 1 0 0,-1 0 0 0 0,0 1 0 0 0,-1-1 0 0 0,0 1-1 0 0,0-1 1 0 0,-1 0-3 0 0,-4-8-340 0 0,0 1 0 0 0,-2 0 0 0 0,0 1 0 0 0,0 0 0 0 0,-2 0 0 0 0,1 1 0 0 0,-2 0 0 0 0,0 1 0 0 0,-12-10 340 0 0,-33-22-8476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1:42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15031 0 0,'0'0'687'0'0,"0"0"-16"0"0,0 0-234 0 0,0 0 611 0 0,0 0 316 0 0,0 0 63 0 0,0 0-115 0 0,0 0-530 0 0,0 0-227 0 0,0 0-47 0 0,0 0-70 0 0,3 0-247 0 0,23 7-182 0 0,1-2-1 0 0,0-2 1 0 0,0 0-1 0 0,0-1 0 0 0,4-2-8 0 0,139-10-399 0 0,-92 3-569 0 0,29 4 968 0 0,-45 4-973 0 0,88 0 451 0 0,-116-2-907 0 0,0-2-1 0 0,0-1 1 0 0,11-5 1429 0 0,-29 6-6376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1:43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20703 0 0,'0'0'920'0'0,"21"3"184"0"0,6 1-880 0 0,8-4-224 0 0,10-5 0 0 0,11 0 0 0 0,10-1 800 0 0,12-1 128 0 0,12-1 16 0 0,1 3 8 0 0,1 1-688 0 0,-3 0-136 0 0,1 1-24 0 0,-3 3-7304 0 0,-2 3-1472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2:37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65 455 0 0,'0'0'3167'0'0,"0"0"397"0"0,0 0 173 0 0,0 0-381 0 0,0 0-1742 0 0,0 0-765 0 0,0 0-154 0 0,0 0-63 0 0,0 0-148 0 0,2 2-62 0 0,2 1-284 0 0,0 0 0 0 0,1 0 0 0 0,0 0 0 0 0,0 0 0 0 0,0-1 0 0 0,0 0 0 0 0,0 0 0 0 0,0 0 0 0 0,0-1 0 0 0,1 1 0 0 0,-1-1 0 0 0,2 0-138 0 0,9 1 275 0 0,0-1 0 0 0,0 0-1 0 0,14-1-274 0 0,229-21 1103 0 0,-228 19-1072 0 0,10 0-22 0 0,0-2 0 0 0,3-2-9 0 0,126-22-905 0 0,-133 21 646 0 0,3-1-4298 0 0,12-5 4557 0 0,-31 6-1559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2:51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13359 0 0,'0'0'1027'0'0,"3"-2"-670"0"0,-2 2-260 0 0,0-1-1 0 0,1 0 1 0 0,-1 0 0 0 0,1 1-1 0 0,-1-1 1 0 0,1 0-1 0 0,-1 1 1 0 0,1 0-1 0 0,-1-1 1 0 0,1 1-1 0 0,-1 0 1 0 0,1 0 0 0 0,0 0-1 0 0,-1 0 1 0 0,1 0-1 0 0,-1 0 1 0 0,1 0-1 0 0,0 1 1 0 0,-1-1 0 0 0,1 0-1 0 0,-1 1 1 0 0,1-1-1 0 0,0 1-96 0 0,2 2 674 0 0,0-1-1 0 0,-1 1 1 0 0,1 0-1 0 0,0 0 1 0 0,-1 0-1 0 0,1 0 1 0 0,-1 1-1 0 0,2 1-673 0 0,-1 1 488 0 0,72 84 3724 0 0,-37-41-2432 0 0,27 45-1780 0 0,7 30 373 0 0,-5 3-1 0 0,-6 3 1 0 0,-5 3 0 0 0,-7 2-1 0 0,11 56-372 0 0,-40-112 151 0 0,-3 1 1 0 0,4 51-152 0 0,-17-85-438 0 0,-2-1 0 0 0,-2 1 1 0 0,-2 0-1 0 0,-2 0 1 0 0,-5 20 437 0 0,-6 1-10283 0 0,-6 12 10283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2:1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34 8287 0 0,'0'0'639'0'0,"2"-1"-415"0"0,0-1-170 0 0,0 1 0 0 0,0 0 0 0 0,0-1 0 0 0,0 1 0 0 0,0-1 0 0 0,0 1 0 0 0,-1-1 1 0 0,2-1-55 0 0,-2 1 803 0 0,0 1 0 0 0,0 0 0 0 0,0-1 0 0 0,-1 1 0 0 0,1-1 0 0 0,-1 1 0 0 0,1-1 0 0 0,-1 1 0 0 0,1-2-803 0 0,-1 1 2467 0 0,0 2-1185 0 0,-3 0-1215 0 0,-1 1-1 0 0,1-1 1 0 0,0 1 0 0 0,-1 0-1 0 0,1 0 1 0 0,0 0-1 0 0,0 0 1 0 0,0 1 0 0 0,0-1-1 0 0,0 1 1 0 0,0 0 0 0 0,0 0-1 0 0,0 0 1 0 0,1 0-1 0 0,-1 0 1 0 0,1 1 0 0 0,-1-1-1 0 0,1 1 1 0 0,-2 2-67 0 0,-5 9 375 0 0,0-1-1 0 0,1 1 1 0 0,-5 12-375 0 0,5-10 66 0 0,-17 32-144 0 0,3 1 1 0 0,2 0-1 0 0,2 2 0 0 0,3 0 1 0 0,1 1-1 0 0,3 0 0 0 0,-3 45 78 0 0,13-86-510 0 0,1 0 0 0 0,0 0 0 0 0,0 1 1 0 0,1-1-1 0 0,1 0 0 0 0,0 0 0 0 0,2 8 510 0 0,-3-17-1711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2:16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0 19231 0 0,'-20'10'856'0'0,"6"-4"168"0"0,-4 1-816 0 0,1 1-208 0 0,-3 1 0 0 0,1 4 0 0 0,0 1 712 0 0,1 2 104 0 0,1 0 16 0 0,1-1 8 0 0,0-2-712 0 0,3-2-128 0 0,2 0-64 0 0,6-1-9784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40:46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1839 0 0,'-2'1'134'0'0,"-4"11"2989"0"0,-1-1 0 0 0,1 2 0 0 0,1-1-1 0 0,0 0 1 0 0,1 2-3123 0 0,-19 69 5460 0 0,18-62-5976 0 0,-10 38 720 0 0,4 1-1 0 0,2 0 1 0 0,2 0-1 0 0,3 1 0 0 0,4 51-203 0 0,4-41 307 0 0,2 0-1 0 0,4 0 0 0 0,17 63-306 0 0,-17-100 154 0 0,1 0 1 0 0,1 0-1 0 0,1-1 1 0 0,3-1-1 0 0,0-1 1 0 0,2 0 0 0 0,1-1-1 0 0,20 23-154 0 0,-16-25-205 0 0,2-1 1 0 0,1-2-1 0 0,0 0 0 0 0,3-2 205 0 0,-9-7-3210 0 0,1-2-1 0 0,2 0 3211 0 0,33 16-7936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2:16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390 5 11975 0 0,'3'-1'547'0'0,"19"-3"570"0"0,-22 4-1080 0 0,0 0 1 0 0,1 0-1 0 0,-1 0 0 0 0,0 0 0 0 0,0 0 0 0 0,0 0 0 0 0,0 0 0 0 0,0 0 1 0 0,0 0-1 0 0,0 0 0 0 0,0 0 0 0 0,1 0 0 0 0,-1 0 0 0 0,0 0 0 0 0,0 0 1 0 0,0 0-1 0 0,0 0 0 0 0,0 0 0 0 0,0 0 0 0 0,0 1 0 0 0,0-1 0 0 0,0 0 0 0 0,1 0 1 0 0,-1 0-1 0 0,0 0 0 0 0,0 0 0 0 0,0 0 0 0 0,0 0 0 0 0,0 0 0 0 0,0 0 1 0 0,0 0-1 0 0,0 0 0 0 0,0 1 0 0 0,0-1 0 0 0,0 0 0 0 0,0 0 0 0 0,0 0 1 0 0,0 0-1 0 0,0 0 0 0 0,0 0 0 0 0,0 0 0 0 0,0 0 0 0 0,0 1 0 0 0,0-1 1 0 0,0 0-1 0 0,0 0 0 0 0,0 0 0 0 0,0 0 0 0 0,0 0 0 0 0,0 0 0 0 0,0 0 0 0 0,0 0 1 0 0,0 1-1 0 0,0-1 0 0 0,0 0-37 0 0,0 5 688 0 0,0 1 0 0 0,0 0-1 0 0,0 0 1 0 0,-1-1 0 0 0,1 1 0 0 0,-2-1 0 0 0,1 1 0 0 0,-1-1 0 0 0,1 1-1 0 0,-1-1 1 0 0,-3 4-688 0 0,-6 14 1054 0 0,-2-1 0 0 0,-3 4-1054 0 0,-5 9 334 0 0,-51 92 184 0 0,6 3 0 0 0,5 3 0 0 0,6 4-518 0 0,30-64 30 0 0,3 1-1 0 0,1 10-29 0 0,14-47-106 0 0,1 0 1 0 0,2 1-1 0 0,1-1 1 0 0,2 1-1 0 0,3 15 106 0 0,-1-36-218 0 0,2-1 1 0 0,0 1-1 0 0,1-1 1 0 0,0 1-1 0 0,1-1 1 0 0,4 6 217 0 0,-1-4-2298 0 0,1 0 1 0 0,1-1 0 0 0,2 3 2297 0 0,21 26-7995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2:17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13823 0 0,'2'2'1062'0'0,"11"13"-383"0"0,0-1 0 0 0,10 7-679 0 0,16 18 2822 0 0,-37-38-2748 0 0,82 92 7206 0 0,24 38-7280 0 0,-83-97 257 0 0,-2 0-1 0 0,-1 2 0 0 0,-1 1 1 0 0,-3 0-1 0 0,-1 2 1 0 0,-1 2-257 0 0,-4-4 87 0 0,-2 1 1 0 0,-1 1 0 0 0,-3 0-1 0 0,-1 0 1 0 0,-1 0 0 0 0,-3 0 0 0 0,-2 29-88 0 0,-3-15-684 0 0,-2-1 0 0 0,-2 1 0 0 0,-3-1 0 0 0,-2 0 0 0 0,-9 21 684 0 0,-8 8-9105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2:22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1 601 4143 0 0,'0'0'319'0'0,"2"-2"229"0"0,13-8 9913 0 0,6-12-6042 0 0,-3 3-2636 0 0,-11 13-1600 0 0,0 0 0 0 0,0 1 1 0 0,0 0-1 0 0,1 1 1 0 0,0 0-1 0 0,0 0 1 0 0,0 1-1 0 0,0-1 0 0 0,1 2 1 0 0,-1-1-1 0 0,1 1 1 0 0,8-1-184 0 0,4 1 175 0 0,0 0 0 0 0,0 1 0 0 0,0 1 1 0 0,0 1-1 0 0,2 1-175 0 0,-13-1 17 0 0,0 1 1 0 0,0 0-1 0 0,0 1 1 0 0,0 0-1 0 0,0 0 1 0 0,-1 1-1 0 0,0 1 1 0 0,1-1-1 0 0,-2 1 1 0 0,1 1-1 0 0,0 0 1 0 0,-1 0-1 0 0,0 1 1 0 0,-1-1 0 0 0,6 7-18 0 0,-5-4-26 0 0,-1 1 1 0 0,1 0 0 0 0,-2 1 0 0 0,1-1 0 0 0,-1 1 0 0 0,-1 0 0 0 0,0 1 0 0 0,-1-1-1 0 0,0 1 1 0 0,0 0 0 0 0,-2 0 0 0 0,2 12 25 0 0,-2-7-70 0 0,0 0 0 0 0,-2 0 0 0 0,0 0 0 0 0,-1 0 0 0 0,-1 0 0 0 0,0 0 0 0 0,-2 0 0 0 0,0 0 0 0 0,0-1 0 0 0,-3 5 70 0 0,4-14-24 0 0,0 0 0 0 0,-1 0 0 0 0,0-1 0 0 0,0 1-1 0 0,0-1 1 0 0,-1 1 0 0 0,0-1 0 0 0,0-1 0 0 0,0 1 0 0 0,-6 4 24 0 0,6-7-2 0 0,0 1 1 0 0,0-1-1 0 0,-1 0 1 0 0,1-1 0 0 0,0 1-1 0 0,-1-1 1 0 0,0 0-1 0 0,1-1 1 0 0,-1 1 0 0 0,0-1-1 0 0,0 0 1 0 0,0 0-1 0 0,0-1 1 0 0,0 0-1 0 0,-2 0 2 0 0,-4-1 76 0 0,1-1 0 0 0,-1 0-1 0 0,0-1 1 0 0,0 0-1 0 0,1 0 1 0 0,0-1-1 0 0,0-1 1 0 0,0 0-1 0 0,0-1 1 0 0,1 0-1 0 0,-1 0 1 0 0,2-1-1 0 0,-1-1 1 0 0,1 1 0 0 0,0-1-1 0 0,-5-7-75 0 0,1 1 212 0 0,1 0 0 0 0,1 0 1 0 0,1-1-1 0 0,0-1 0 0 0,1 0 0 0 0,0 0 0 0 0,2 0 1 0 0,-1-1-1 0 0,2 0 0 0 0,-3-14-212 0 0,4 4 273 0 0,0 1 0 0 0,2-1 0 0 0,1 1 0 0 0,1-1 0 0 0,3-23-273 0 0,3 0 392 0 0,1 0-1 0 0,10-31-391 0 0,-8 52 46 0 0,1 0 0 0 0,1 0 0 0 0,1 1 0 0 0,2 1 0 0 0,1 0 0 0 0,1 1 0 0 0,1 0 0 0 0,1 2 0 0 0,1 0 0 0 0,15-14-46 0 0,-25 29 1 0 0,-1 2-1 0 0,2-1 1 0 0,-1 1-1 0 0,1 1 1 0 0,0 0-1 0 0,7-4 0 0 0,-12 8-1 0 0,1 0 0 0 0,-1-1 0 0 0,1 2 0 0 0,-1-1 0 0 0,1 0 0 0 0,0 1 0 0 0,0 0 0 0 0,0 0 0 0 0,0 1 0 0 0,0-1 0 0 0,0 1 0 0 0,0 0 0 0 0,0 0 0 0 0,0 1 0 0 0,0 0 1 0 0,-3-1-29 0 0,0 0 1 0 0,0 1-1 0 0,0 0 1 0 0,0-1-1 0 0,0 1 1 0 0,0 0-1 0 0,-1 0 1 0 0,1 0-1 0 0,0 0 0 0 0,-1 1 1 0 0,1-1-1 0 0,-1 0 1 0 0,1 1-1 0 0,-1-1 1 0 0,1 1-1 0 0,-1-1 0 0 0,0 1 1 0 0,0 0-1 0 0,0-1 1 0 0,0 1-1 0 0,0 0 1 0 0,0 0-1 0 0,-1 0 0 0 0,1 0 1 0 0,0 0-1 0 0,-1 0 1 0 0,1 1 28 0 0,0 0-292 0 0,-1-2 257 0 0,0 0 0 0 0,1-1-1 0 0,-1 1 1 0 0,0 0-1 0 0,0-1 1 0 0,0 1 0 0 0,1 0-1 0 0,-1-1 1 0 0,0 1-1 0 0,0 0 1 0 0,0-1-1 0 0,0 1 1 0 0,0 0 0 0 0,0-1-1 0 0,-1 1 1 0 0,1 0-1 0 0,0-1 1 0 0,0 1 35 0 0,-2 10-2059 0 0,0 5 86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2:22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430 313 4607 0 0,'3'0'354'0'0,"42"-2"473"0"0,2-4 5900 0 0,-46 6-6369 0 0,-1 0 1 0 0,1 0-1 0 0,0 0 0 0 0,0 0 0 0 0,0 0 0 0 0,-1-1 1 0 0,1 1-1 0 0,0 0 0 0 0,0-1 0 0 0,0 1 0 0 0,-1-1 0 0 0,1 1 1 0 0,0-1-1 0 0,-1 1 0 0 0,1-1 0 0 0,0 1 0 0 0,-1-1 0 0 0,1 0 1 0 0,-1 1-1 0 0,1-1 0 0 0,-1 0 0 0 0,1 1 0 0 0,-1-1 0 0 0,0 0 1 0 0,1 0-1 0 0,-1 1 0 0 0,0-1-358 0 0,1-11-20 0 0,-2 8 148 0 0,0 1 0 0 0,0-1 1 0 0,-1 0-1 0 0,0 1 0 0 0,1-1 0 0 0,-1 1 1 0 0,0 0-1 0 0,-1 0 0 0 0,1-1 0 0 0,-1 2 0 0 0,1-1 1 0 0,-1 0-1 0 0,-1-1-128 0 0,-9-10 362 0 0,-1-2-149 0 0,8 8-85 0 0,0 1 0 0 0,0-1-1 0 0,-1-3-127 0 0,-7-11 216 0 0,0 0 1 0 0,-2 1-1 0 0,-2-2-216 0 0,9 14 35 0 0,1-1 0 0 0,-2 1 0 0 0,1 1 0 0 0,-1 0 0 0 0,0 0 0 0 0,-1 1-1 0 0,-4-2-34 0 0,9 6-30 0 0,1 1-1 0 0,-1 0 0 0 0,0 1 1 0 0,0-1-1 0 0,0 1 0 0 0,0 1 1 0 0,0-1-1 0 0,0 1 0 0 0,0 0 0 0 0,0 0 1 0 0,0 0-1 0 0,0 1 0 0 0,0 0 1 0 0,0 0-1 0 0,0 1 0 0 0,0-1 0 0 0,1 2 1 0 0,-3 0 30 0 0,-7 3-163 0 0,1 1 0 0 0,0 0 0 0 0,1 1 0 0 0,0 1 0 0 0,0 0 0 0 0,-7 7 163 0 0,11-7-89 0 0,0 0 0 0 0,0 1 0 0 0,1 0 1 0 0,0 0-1 0 0,1 1 0 0 0,0 0 0 0 0,1 0 0 0 0,0 1 1 0 0,1 0-1 0 0,0 0 0 0 0,1 0 0 0 0,0 1 89 0 0,0 1-81 0 0,0 0 1 0 0,2 0-1 0 0,0 1 0 0 0,0-1 0 0 0,1 1 1 0 0,1 0-1 0 0,0-1 0 0 0,2 1 0 0 0,-1 0 0 0 0,3 6 82 0 0,-1-11 2 0 0,0 0 0 0 0,0-1 0 0 0,1 0 0 0 0,1 1 1 0 0,0-1-1 0 0,0-1 0 0 0,0 1 0 0 0,1-1 0 0 0,0 0 1 0 0,1 0-1 0 0,0-1 0 0 0,0 0 0 0 0,1 0 0 0 0,0 0 1 0 0,2 0-4 0 0,-5-3 158 0 0,1 0 1 0 0,-1 0 0 0 0,1-1 0 0 0,0 0-1 0 0,0 0 1 0 0,0-1 0 0 0,1 0 0 0 0,-1 0 0 0 0,1 0-1 0 0,-1-1 1 0 0,1 0 0 0 0,-1 0 0 0 0,1 0-1 0 0,0-1 1 0 0,-1 0 0 0 0,1-1 0 0 0,0 1 0 0 0,-1-1-1 0 0,1 0 1 0 0,-1-1 0 0 0,1 0 0 0 0,-1 0-1 0 0,4-2-158 0 0,-4 1 148 0 0,0-1 0 0 0,0 0 0 0 0,0 0-1 0 0,-1 0 1 0 0,1-1 0 0 0,-1 0 0 0 0,0 0-1 0 0,-1 0 1 0 0,1-1 0 0 0,-1 0 0 0 0,0 1-1 0 0,0-2 1 0 0,-1 1 0 0 0,2-5-148 0 0,2-4-11 0 0,-1-1 0 0 0,-1 0 0 0 0,0 0 0 0 0,-1 0 0 0 0,1-13 11 0 0,-4 24-147 0 0,6-48-1464 0 0,-4 17-5192 0 0,-1 4-1567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2:24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34 4143 0 0,'0'0'319'0'0,"0"0"184"0"0,0 0 1551 0 0,0 0 701 0 0,0 0 137 0 0,0 0-241 0 0,0 0-1118 0 0,-2 0-490 0 0,-6-2-690 0 0,1 1 1 0 0,-1 0-1 0 0,0 0 0 0 0,1 1 1 0 0,-1 0-1 0 0,0 0 1 0 0,1 1-1 0 0,-1 0 1 0 0,-6 2-354 0 0,7 0 53 0 0,-8 8 11 0 0,0 2 49 0 0,11-9-38 0 0,2-3 33 0 0,2-1-4 0 0,0 0 11 0 0,0 0 45 0 0,0 0 21 0 0,3 1 3 0 0,13 1-4 0 0,0-2 1 0 0,1 1-1 0 0,-1-2 0 0 0,1 0 1 0 0,-1-1-1 0 0,0-1 0 0 0,1-1-180 0 0,30-3 314 0 0,37-4 206 0 0,259-28 1176 0 0,-295 38-1592 0 0,-46 1-183 0 0,-2 0-10 0 0,0 0-22 0 0,-2 1-95 0 0,-6 5-235 0 0,0-1 0 0 0,-1 0-1 0 0,1-1 1 0 0,-1 1 0 0 0,0-2 0 0 0,-1 1 0 0 0,-2-1 441 0 0,-5 1-1259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2:25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18 229 5527 0 0,'0'-2'423'0'0,"-2"-7"2184"0"0,1 0 1 0 0,-1 1-1 0 0,-2-9-2607 0 0,1 8 989 0 0,2 7 189 0 0,-2-10 1077 0 0,2 7-1756 0 0,1 0 1 0 0,0 0-1 0 0,0 0 1 0 0,0-1-1 0 0,1 1 1 0 0,0 0-1 0 0,0 0 1 0 0,0 0-1 0 0,0 0 1 0 0,1 0-1 0 0,0 0 0 0 0,2-4-499 0 0,0 1 223 0 0,0-1-1 0 0,1 1 0 0 0,0 1 0 0 0,0-1 0 0 0,1 1 0 0 0,6-6-222 0 0,-10 9 22 0 0,-1 3-17 0 0,0 0 0 0 0,0 0 0 0 0,0 0-1 0 0,0 0 1 0 0,0 0 0 0 0,1 0 0 0 0,-1 0 0 0 0,0 1-1 0 0,1-1 1 0 0,-1 0 0 0 0,0 1 0 0 0,1-1-1 0 0,0 1-4 0 0,3-3 1 0 0,0 1 0 0 0,0 0 0 0 0,1 0 0 0 0,-1 0 0 0 0,1 1 0 0 0,-1 0 0 0 0,1 0 0 0 0,0 0-1 0 0,-1 1 1 0 0,1 0 0 0 0,0 0 0 0 0,3 0-1 0 0,0 2 0 0 0,0-1 1 0 0,0 1-1 0 0,0 1 1 0 0,0 0-1 0 0,0 0 0 0 0,-1 0 1 0 0,6 4-1 0 0,2 2-1 0 0,0 1 1 0 0,-1 1 0 0 0,-1 0-1 0 0,1 1 1 0 0,-2 0-1 0 0,0 1 1 0 0,10 12 0 0 0,-7-4 0 0 0,-1 0 0 0 0,-1 0 0 0 0,0 2 0 0 0,-2 0 0 0 0,-1 0 0 0 0,0 1 0 0 0,0 6 0 0 0,-4-9 0 0 0,-1 0 0 0 0,-1 1 0 0 0,-1-1 0 0 0,-1 1 0 0 0,-1 0 0 0 0,-1 0 0 0 0,0 0 0 0 0,-3 16 0 0 0,1-26-3 0 0,-1 0-1 0 0,-1 0 1 0 0,0 0 0 0 0,0-1-1 0 0,-1 1 1 0 0,0-1 0 0 0,-1 0-1 0 0,-4 7 4 0 0,5-11-4 0 0,-1 0-1 0 0,1 0 1 0 0,-1 0-1 0 0,-1-1 1 0 0,1 0-1 0 0,-1 0 1 0 0,0-1-1 0 0,-1 1 1 0 0,1-1-1 0 0,-1 0 1 0 0,0-1-1 0 0,0 0 1 0 0,-2 0 4 0 0,0 1-70 0 0,-1-2-1 0 0,1 1 1 0 0,-1-1 0 0 0,0-1 0 0 0,0 0 0 0 0,0 0-1 0 0,0-1 1 0 0,-1-1 0 0 0,1 1 0 0 0,-8-2 70 0 0,5 0-657 0 0,0-1-1 0 0,1 0 1 0 0,-1-1 0 0 0,1-1 0 0 0,-4-1 657 0 0,-14-7-1911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2:25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13359 0 0,'0'0'1027'0'0,"0"0"-247"0"0,0 0 1451 0 0,0 0 706 0 0,0 0 139 0 0,0 0-303 0 0,0 0-1376 0 0,0 0-606 0 0,0 0-119 0 0,0 0-105 0 0,0 0-330 0 0,0 0-144 0 0,0 0-74 0 0,0 0-212 0 0,0 0-122 0 0,0 0-1276 0 0,0 0-5222 0 0,0 0-2235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2:26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 5527 0 0,'0'0'423'0'0,"2"-1"308"0"0,6 2 9114 0 0,-4 4-4096 0 0,-3-3-5408 0 0,-1 0-1 0 0,1 0 1 0 0,-1 0-1 0 0,0 0 1 0 0,1 0 0 0 0,-1 0-1 0 0,0-1 1 0 0,0 1-1 0 0,-1 1-340 0 0,-5 33-2062 0 0,2-24 3539 0 0,-88 280-945 0 0,65-192-484 0 0,-11 76-48 0 0,29-117 43 0 0,3 1-1 0 0,2 0 1 0 0,4 44-43 0 0,3-45 57 0 0,3 0-1 0 0,3 0 1 0 0,2 0 0 0 0,3-2-1 0 0,7 16-56 0 0,-7-32-268 0 0,1-2-1 0 0,2 0 0 0 0,2-1 1 0 0,1-1-1 0 0,2 0 0 0 0,2-2 1 0 0,21 25 268 0 0,19 7-8533 0 0,-64-66 8519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2:41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422 296 919 0 0,'1'-2'67'0'0,"12"-16"400"0"0,17-29 12864 0 0,-19 27-11720 0 0,-10 18-1465 0 0,0 0 0 0 0,-1 0 0 0 0,1 0-1 0 0,0 0 1 0 0,-1-1 0 0 0,0 1 0 0 0,1 0 0 0 0,-1 0-1 0 0,0-1 1 0 0,0 1 0 0 0,-1 0 0 0 0,1 0 0 0 0,0 0-1 0 0,-1-2-145 0 0,-11-30 1273 0 0,5 16-663 0 0,5 10-403 0 0,-1 0 0 0 0,-1 0 0 0 0,0 0 0 0 0,0 1 0 0 0,0-1 0 0 0,-1 1 0 0 0,0 0-1 0 0,-4-4-206 0 0,5 6 28 0 0,-1 1-1 0 0,0 0 1 0 0,0 0-1 0 0,0 0 0 0 0,0 1 1 0 0,0-1-1 0 0,-1 1 1 0 0,0 1-1 0 0,1-1 0 0 0,-1 1 1 0 0,0 0-1 0 0,-1 0-27 0 0,-2-1-13 0 0,0 1 0 0 0,0 1-1 0 0,-1-1 1 0 0,1 2 0 0 0,-1-1 0 0 0,1 1 0 0 0,0 1-1 0 0,-1-1 1 0 0,1 2 0 0 0,0-1 0 0 0,0 1-1 0 0,-8 3 14 0 0,7-1-28 0 0,0 0-1 0 0,-1 1 0 0 0,2 1 1 0 0,-1-1-1 0 0,1 2 0 0 0,0-1 1 0 0,0 1-1 0 0,0 1 0 0 0,1-1 1 0 0,-4 6 28 0 0,-3 4-52 0 0,0 1 1 0 0,2 0-1 0 0,0 1 0 0 0,0 0 1 0 0,-6 16 51 0 0,15-25-32 0 0,-1 0 0 0 0,1 0 0 0 0,0 1 0 0 0,1-1-1 0 0,1 1 1 0 0,0 0 0 0 0,0 0 0 0 0,1 0 0 0 0,0 0 0 0 0,1 0 0 0 0,0 0 0 0 0,2 10 32 0 0,-2-16-4 0 0,1 0-1 0 0,1 0 1 0 0,-1 0 0 0 0,1 0-1 0 0,0 0 1 0 0,0 0-1 0 0,0 0 1 0 0,1-1-1 0 0,-1 1 1 0 0,1-1 0 0 0,0 1-1 0 0,1-1 1 0 0,-1 0-1 0 0,1-1 1 0 0,0 1 0 0 0,-1 0-1 0 0,2-1 1 0 0,-1 0-1 0 0,0 0 1 0 0,1 0 0 0 0,-1-1-1 0 0,1 1 1 0 0,0-1-1 0 0,0 0 1 0 0,0-1 0 0 0,0 1-1 0 0,0-1 1 0 0,1 0 4 0 0,6 1 93 0 0,0 0 1 0 0,-1-1 0 0 0,1-1 0 0 0,0 0-1 0 0,0-1 1 0 0,0 0 0 0 0,-1-1 0 0 0,1 0-1 0 0,0-1 1 0 0,-1 0 0 0 0,0 0-1 0 0,2-2-93 0 0,-3 0 133 0 0,-1 1-1 0 0,0-1 1 0 0,0 0-1 0 0,-1-1 1 0 0,0 0-1 0 0,0-1 1 0 0,0 1-1 0 0,0-1 1 0 0,-1-1-1 0 0,-1 0 1 0 0,1 0-1 0 0,-1 0-132 0 0,1-2 214 0 0,0-1-1 0 0,-1 0 0 0 0,0-1 1 0 0,-1 1-1 0 0,0-1 1 0 0,-1 0-1 0 0,-1 0 1 0 0,1 0-1 0 0,-1-8-213 0 0,1-3 328 0 0,-1 11-147 0 0,-1 0 0 0 0,-1 0-1 0 0,0 0 1 0 0,0 0 0 0 0,-2-7-181 0 0,-6 3 299 0 0,6 15 247 0 0,28 171-524 0 0,40 220 220 0 0,-56-339-232 0 0,-3-16-9 0 0,-1 0-1 0 0,-3 1 0 0 0,1 16 0 0 0,-5-43-78 0 0,0 78 86 0 0,-1-74-748 0 0,0 1-1 0 0,-1 0 0 0 0,-1-1 1 0 0,0 1-1 0 0,-1 0 741 0 0,4-13-1971 0 0,0-1-374 0 0,3-4-78 0 0,11-16-9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2:4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10430 1295 11519 0 0,'2'-1'887'0'0,"21"-15"-1018"0"0,-19 12 1047 0 0,1 0 1 0 0,-1 0 0 0 0,0 0 0 0 0,0-1-1 0 0,3-4-916 0 0,-5 5 421 0 0,0 1 0 0 0,0-1 0 0 0,0 1 0 0 0,-1-1 0 0 0,1 0 0 0 0,-1 0 0 0 0,0 0 0 0 0,0 0 0 0 0,-1 0-1 0 0,1 0 1 0 0,-1 0 0 0 0,1 0 0 0 0,-1 0 0 0 0,-1 0 0 0 0,1 0 0 0 0,0 0 0 0 0,-1 0-421 0 0,-1-4 174 0 0,1-1 0 0 0,-2 1 0 0 0,1 0 0 0 0,-1 0 1 0 0,0 0-1 0 0,-1 0 0 0 0,0 0 0 0 0,0 1 0 0 0,-1-1 0 0 0,-3-3-174 0 0,4 7 2 0 0,1 0 0 0 0,-1 0 0 0 0,0 0 0 0 0,0 1-1 0 0,-1-1 1 0 0,1 1 0 0 0,-1 0 0 0 0,0 1-1 0 0,1-1 1 0 0,-1 1 0 0 0,0 0 0 0 0,0 0 0 0 0,-1 0-1 0 0,1 1 1 0 0,0 0 0 0 0,-1 0 0 0 0,-1 0-2 0 0,-8 0-55 0 0,0 1 0 0 0,0 1 0 0 0,0 0 0 0 0,0 0 1 0 0,0 2-1 0 0,0 0 0 0 0,1 1 0 0 0,-14 5 55 0 0,9-2-96 0 0,-1 1 1 0 0,2 1-1 0 0,-1 1 0 0 0,1 1 0 0 0,1 0 0 0 0,-3 4 96 0 0,8-6-75 0 0,0 2-1 0 0,0-1 0 0 0,1 2 0 0 0,1 0 0 0 0,0 0 1 0 0,0 0-1 0 0,1 2 0 0 0,1-1 0 0 0,0 1 0 0 0,1 0 1 0 0,0 2 75 0 0,3-8-3 0 0,2 0 1 0 0,-1 0 0 0 0,1 0 0 0 0,0 1 0 0 0,1-1 0 0 0,0 0 0 0 0,0 1 0 0 0,1-1-1 0 0,0 1 1 0 0,1-1 0 0 0,-1 1 0 0 0,2-1 0 0 0,-1 0 0 0 0,1 0 0 0 0,0 1-1 0 0,1-1 1 0 0,0-1 0 0 0,0 1 0 0 0,1 0 0 0 0,0-1 0 0 0,3 5 2 0 0,-4-7 71 0 0,1-1 1 0 0,0 1-1 0 0,0-1 0 0 0,1 1 1 0 0,-1-1-1 0 0,1-1 1 0 0,0 1-1 0 0,0-1 0 0 0,0 1 1 0 0,1-1-1 0 0,-1-1 1 0 0,1 1-1 0 0,-1-1 0 0 0,1 0 1 0 0,0 0-1 0 0,1-1-71 0 0,6 2 294 0 0,-1-1 0 0 0,1 0 1 0 0,0-1-1 0 0,0-1 0 0 0,0 0 0 0 0,0-1 0 0 0,2 0-294 0 0,-10 0 66 0 0,0 1 0 0 0,0-1-1 0 0,-1-1 1 0 0,1 1 0 0 0,0-1-1 0 0,-1 1 1 0 0,1-1 0 0 0,-1 0 0 0 0,0-1-1 0 0,0 1 1 0 0,0-1 0 0 0,0 0-1 0 0,0 0 1 0 0,0 0 0 0 0,-1-1 0 0 0,0 1-1 0 0,1-1 1 0 0,-1 0 0 0 0,-1 1-1 0 0,1-2 1 0 0,0 1 0 0 0,-1 0-1 0 0,0 0 1 0 0,1-4-66 0 0,0 0-367 0 0,0 0-1 0 0,-1 0 1 0 0,0 0-1 0 0,0 0 1 0 0,-1-1-1 0 0,0-3 368 0 0,-1 2-2315 0 0,1-1-1 0 0,-2 0 1 0 0,0 1 0 0 0,-2-10 2315 0 0,-4-13-6207 0 0</inkml:trace>
  <inkml:trace contextRef="#ctx0" brushRef="#br0" timeOffset="1">10725 49 9215 0 0,'0'-2'707'0'0,"7"-36"-34"0"0,-7 38-375 0 0,0-1-1 0 0,1 1 0 0 0,-1-1 1 0 0,0 1-1 0 0,0 0 0 0 0,0-1 1 0 0,1 1-1 0 0,-1-1 0 0 0,0 1 1 0 0,1-1-1 0 0,-1 1 0 0 0,0 0 1 0 0,1-1-1 0 0,-1 1 0 0 0,1 0 1 0 0,-1-1-1 0 0,1 1 0 0 0,-1 0 1 0 0,0 0-1 0 0,1-1 0 0 0,-1 1 1 0 0,1 0-1 0 0,-1 0 0 0 0,1 0 1 0 0,-1 0-1 0 0,1 0 0 0 0,-1 0 1 0 0,1-1-1 0 0,0 1 0 0 0,-1 0 1 0 0,1 1-298 0 0,14 2 3265 0 0,-15-3-3548 0 0,6 2 525 0 0,0 1 1 0 0,0 0-1 0 0,-1 0 0 0 0,1 1 1 0 0,-1-1-1 0 0,0 1 0 0 0,0 0 0 0 0,0 1 1 0 0,-1-1-1 0 0,1 1 0 0 0,-1 0 1 0 0,0 0-1 0 0,0 1-242 0 0,10 14 485 0 0,-1 2 1 0 0,7 17-486 0 0,-13-26 103 0 0,52 112 478 0 0,-5 2 0 0 0,-5 2 0 0 0,-6 3 0 0 0,22 123-581 0 0,-53-196 71 0 0,-3 0 0 0 0,-2 1 1 0 0,-3-1-1 0 0,-3 1 0 0 0,-3 14-71 0 0,-2-26-38 0 0,-1-1-1 0 0,-3 0 1 0 0,-2 0 0 0 0,-2-1 0 0 0,-2-1 0 0 0,-16 37 38 0 0,11-40-1358 0 0,-20 32 1358 0 0,-32 40-1849 0 0</inkml:trace>
  <inkml:trace contextRef="#ctx0" brushRef="#br0" timeOffset="2">135 4853 15199 0 0,'-3'2'443'0'0,"-7"13"693"0"0,8-12-826 0 0,1 1 0 0 0,0-1 0 0 0,0 1 0 0 0,0-1 0 0 0,0 1 0 0 0,0 0 0 0 0,1-1 0 0 0,-1 1 0 0 0,1 0 0 0 0,0 0-310 0 0,4 39 3733 0 0,-1-4-2804 0 0,-8 88-262 0 0,-14 71-667 0 0,19-197 1 0 0,-42 262 63 0 0,36-236-208 0 0,0-1-1 0 0,-2 0 0 0 0,-2 1 145 0 0,-8 16-2807 0 0,12-32 1119 0 0</inkml:trace>
  <inkml:trace contextRef="#ctx0" brushRef="#br0" timeOffset="3">623 4827 17135 0 0,'0'0'786'0'0,"0"0"-21"0"0,1 3-490 0 0,0 5-74 0 0,-1-1 1 0 0,1 1-1 0 0,-1-1 1 0 0,-1 1-1 0 0,1-1 1 0 0,-1 1-1 0 0,0-1 1 0 0,-1 1-1 0 0,0-1 1 0 0,0 0-1 0 0,-1 0 1 0 0,1 0-1 0 0,-2 0 1 0 0,1 0-1 0 0,-1-1 1 0 0,-4 6-203 0 0,-8 12 569 0 0,-1-1-1 0 0,-2-1 1 0 0,0-1-1 0 0,-12 10-567 0 0,-91 74 110 0 0,55-50-411 0 0,-14 8-359 0 0,49-39-365 0 0,0 1 1 0 0,-28 29 1024 0 0,40-27-401 0 0,20-26 395 0 0,0-1 1 0 0,0 0 0 0 0,0 0-1 0 0,0 0 1 0 0,0 1 0 0 0,0-1 0 0 0,0 0-1 0 0,0 0 1 0 0,0 0 0 0 0,0 0 0 0 0,0 1-1 0 0,0-1 1 0 0,0 0 0 0 0,1 0-1 0 0,-1 0 1 0 0,0 0 0 0 0,0 1 0 0 0,0-1-1 0 0,0 0 1 0 0,0 0 0 0 0,1 0 0 0 0,-1 0-1 0 0,0 0 1 0 0,0 0 0 0 0,0 0-1 0 0,0 1 1 0 0,1-1 0 0 0,-1 0 0 0 0,0 0-1 0 0,0 0 1 0 0,0 0 0 0 0,1 0 0 0 0,-1 0-1 0 0,0 0 1 0 0,0 0 0 0 0,0 0-1 0 0,1 0 6 0 0,6 1 10 0 0,6-1 60 0 0,1-1-1 0 0,-1 0 1 0 0,0-1-1 0 0,0-1 1 0 0,0 0-1 0 0,0-1 1 0 0,12-5-70 0 0,0 1 129 0 0,32-9 157 0 0,1 2 0 0 0,0 3 0 0 0,1 2 0 0 0,43-1-286 0 0,-59 9 83 0 0,-1 3 0 0 0,1 1 1 0 0,3 2-84 0 0,-18 0-6348 0 0,16 5 6348 0 0,-12-2-7134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40:49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0 232 5983 0 0,'2'-2'274'0'0,"3"-2"-181"0"0,-1 0 0 0 0,1 0 0 0 0,-1 0 0 0 0,2-4-93 0 0,18-17 2 0 0,-11 14 718 0 0,29-24 14681 0 0,2 2-15401 0 0,-4 7 1468 0 0,-18 14-1137 0 0,0 0 0 0 0,1 1 0 0 0,1 1 0 0 0,0 1 0 0 0,23-5-331 0 0,-35 12 18 0 0,0-1-1 0 0,0 2 1 0 0,1 0-1 0 0,-1 0 1 0 0,0 1-1 0 0,0 1 1 0 0,1 0-1 0 0,-1 0 1 0 0,0 1 0 0 0,0 1-1 0 0,0 0 1 0 0,-1 1-1 0 0,5 1-17 0 0,-8-1-17 0 0,1 0-1 0 0,-1 0 1 0 0,0 1-1 0 0,0 0 1 0 0,-1 0-1 0 0,1 1 0 0 0,-1 0 1 0 0,0 0-1 0 0,-1 1 1 0 0,6 6 17 0 0,-8-7-104 0 0,0 0 1 0 0,0 0-1 0 0,-1 0 1 0 0,1 1-1 0 0,-1-1 0 0 0,-1 1 1 0 0,1 0-1 0 0,-1 0 1 0 0,0 0-1 0 0,-1 0 1 0 0,0 0-1 0 0,0 0 0 0 0,-1 0 1 0 0,1 3 103 0 0,-2 2-130 0 0,0-1 0 0 0,0 1 0 0 0,-1-1 0 0 0,-1 0 0 0 0,1 0 1 0 0,-5 8 129 0 0,-3 14 335 0 0,10-31-151 0 0,0-2 21 0 0,0 0 3 0 0,3 1 0 0 0,6 1-85 0 0,0 0 1 0 0,0 0-1 0 0,0-1 0 0 0,0-1 1 0 0,1 0-1 0 0,2 0-123 0 0,59-6 492 0 0,-7-1-184 0 0,-20 6-93 0 0,0 1 0 0 0,-1 2-1 0 0,11 3-214 0 0,-37-3 53 0 0,-1 1-1 0 0,1 1 1 0 0,-1 1-1 0 0,0 0 0 0 0,0 1 1 0 0,-1 0-1 0 0,0 1 1 0 0,0 1-1 0 0,14 10-52 0 0,-21-12 14 0 0,0 0-1 0 0,0 1 0 0 0,-1 0 1 0 0,0 0-1 0 0,0 1 1 0 0,0 0-1 0 0,-1 0 1 0 0,-1 1-1 0 0,1-1 1 0 0,-1 1-1 0 0,3 8-13 0 0,-5-9 8 0 0,-1 0 1 0 0,1-1-1 0 0,-1 1 0 0 0,-1 0 1 0 0,0 1-1 0 0,0-1 0 0 0,0 0 0 0 0,-1 0 1 0 0,0 0-1 0 0,-1 0 0 0 0,0 1 1 0 0,0-1-1 0 0,0 0 0 0 0,-3 7-8 0 0,-1-2-18 0 0,0 0 0 0 0,-1-1 0 0 0,0 0 0 0 0,-1 0 0 0 0,0 0 0 0 0,-1-1 0 0 0,0 0 0 0 0,-1 0 18 0 0,-11 11-85 0 0,0-1-1 0 0,-2-1 1 0 0,-5 3 85 0 0,-3-1-593 0 0,0-2-1 0 0,-1-1 1 0 0,-24 11 593 0 0,2-3-1468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2:41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1 6911 0 0,'0'0'315'0'0,"0"0"-7"0"0,0 2 340 0 0,-1 2 322 0 0,0 1 0 0 0,-1 0 0 0 0,1-1 0 0 0,-1 1 0 0 0,0-1 0 0 0,0 1 0 0 0,0-1 0 0 0,-2 2-970 0 0,-26 36 4361 0 0,12-17-2357 0 0,-13 22-1222 0 0,2 2 0 0 0,2 1 0 0 0,2 2 0 0 0,3 0 0 0 0,-13 46-782 0 0,13-22 409 0 0,3 1 1 0 0,3 1 0 0 0,-4 74-410 0 0,16-110 71 0 0,3 0-1 0 0,1-1 1 0 0,2 1 0 0 0,1 0 0 0 0,3-1 0 0 0,1 0 0 0 0,2 0 0 0 0,8 17-71 0 0,-10-35 18 0 0,2 0 1 0 0,1 0 0 0 0,1-1-1 0 0,0-1 1 0 0,2 0-1 0 0,0 0 1 0 0,2-1 0 0 0,0-1-1 0 0,1 0 1 0 0,1-2 0 0 0,1 1-1 0 0,0-2 1 0 0,1-1 0 0 0,21 14-19 0 0,-15-15-116 0 0,0 0 1 0 0,1-2-1 0 0,0-1 1 0 0,1 0-1 0 0,0-3 1 0 0,17 4 115 0 0,-13-5-2584 0 0,0-2 0 0 0,0-2 1 0 0,21 1 2583 0 0,42-6-8527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2:58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5063 0 0,'0'3'232'0'0,"2"6"563"0"0,1-4 3752 0 0,5-3-2908 0 0,-7-2-782 0 0,17 7 4393 0 0,0-1 1 0 0,5 0-5251 0 0,69 11 3296 0 0,1 1-2862 0 0,-58-9-346 0 0,-1 2 0 0 0,0 2 0 0 0,0 1 0 0 0,-1 1 0 0 0,5 5-88 0 0,-35-18 33 0 0,-1-1-1 0 0,1 1 0 0 0,0 0 0 0 0,0 0 1 0 0,-1 0-1 0 0,1 0 0 0 0,-1 0 0 0 0,1 0 0 0 0,-1 1 1 0 0,0-1-1 0 0,0 1 0 0 0,0 0 0 0 0,-1-1 1 0 0,1 1-1 0 0,0 0 0 0 0,-1 0 0 0 0,0 0 1 0 0,1 2-33 0 0,-1 0 56 0 0,-1 0 0 0 0,1 0 0 0 0,-1 1 0 0 0,0-1 1 0 0,-1 0-1 0 0,1 1 0 0 0,-1-1 0 0 0,-1 3-56 0 0,0 4 69 0 0,-5 60 387 0 0,2 0 0 0 0,5 72-456 0 0,10 51 336 0 0,2 84 169 0 0,-4-117 60 0 0,8 3-565 0 0,-9-93 82 0 0,-2 4 238 0 0,-6 66-320 0 0,0-122 11 0 0,-1 0-1 0 0,0-1 1 0 0,-1 1 0 0 0,-2-1-1 0 0,0 0 1 0 0,-7 18-11 0 0,10-30 7 0 0,-1-1 1 0 0,0 0-1 0 0,-1 0 0 0 0,1 0 0 0 0,-1 0 1 0 0,0 0-1 0 0,-1-1 0 0 0,1 0 0 0 0,-1 0 1 0 0,0 0-1 0 0,-3 2-7 0 0,0-2 12 0 0,1 0 1 0 0,0-1-1 0 0,-1 0 1 0 0,0 0-1 0 0,0-1 1 0 0,0 0-1 0 0,-1-1 1 0 0,1 1-1 0 0,-1-1-12 0 0,-32 6 95 0 0,-7 0-95 0 0,34-6-174 0 0,0-1 0 0 0,0-1 0 0 0,-1 0 0 0 0,1-1 0 0 0,-5-1 174 0 0,15 1-310 0 0,0 0-1 0 0,0 0 1 0 0,0 0-1 0 0,0-1 1 0 0,1 0-1 0 0,-1 0 1 0 0,0 0-1 0 0,1 0 1 0 0,-3-2 310 0 0,-11-10-10199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2:54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14311 0 0,'0'0'323'0'0,"0"0"44"0"0,0 0 21 0 0,0 0-34 0 0,-2 1-231 0 0,0 1 91 0 0,0 0 0 0 0,0 0 0 0 0,0 0 0 0 0,1 1-1 0 0,-1-1 1 0 0,1 1 0 0 0,-1-1 0 0 0,1 1 0 0 0,0-1 0 0 0,0 1 0 0 0,-1 0-214 0 0,-2 7 1446 0 0,2-7-1117 0 0,0-1 0 0 0,1 1 0 0 0,-1 0 1 0 0,1 0-1 0 0,-1 0 0 0 0,1 0 1 0 0,0 0-1 0 0,0 1 0 0 0,1-1 1 0 0,-1 0-1 0 0,1 0 0 0 0,-1 1 0 0 0,1-1 1 0 0,0 0-1 0 0,0 1 0 0 0,1-1 1 0 0,-1 0-1 0 0,1 1 0 0 0,-1-1 1 0 0,1 0-1 0 0,0 0 0 0 0,0 0 1 0 0,0 0-1 0 0,2 3-329 0 0,0-2 35 0 0,0 1 0 0 0,1-1 1 0 0,-1 0-1 0 0,1-1 0 0 0,0 1 1 0 0,0 0-1 0 0,0-1 0 0 0,0 0 0 0 0,1 0 1 0 0,-1 0-1 0 0,1-1 0 0 0,0 1 1 0 0,0-1-1 0 0,0 0 0 0 0,0-1 0 0 0,0 1 1 0 0,0-1-1 0 0,4 0-35 0 0,8 2-161 0 0,1-1 0 0 0,-1 0 1 0 0,1-2-1 0 0,-1 0 0 0 0,1-1 0 0 0,9-2 161 0 0,40-8-2601 0 0,-3-3-5117 0 0,-32 7 406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2:55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4607 0 0,'58'0'200'0'0,"-20"-1"48"0"0,1-4-248 0 0,5-1 0 0 0,6-1 0 0 0,0 2 0 0 0,-4 1 3368 0 0,-7 0 632 0 0,-7 1 120 0 0,-5 2 24 0 0,-6-1-3480 0 0,-7 0-664 0 0,-14 2-200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2:55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 3223 0 0,'0'0'143'0'0,"0"0"326"0"0,0 0 1267 0 0,-2 0 551 0 0,-18 6 4374 0 0,-14 11-4513 0 0,11-5-1416 0 0,4-2 64 0 0,1 1 0 0 0,0 1 0 0 0,1 0 0 0 0,-3 5-796 0 0,9-7 1224 0 0,10-9-1209 0 0,1-1-1 0 0,0 0 1 0 0,0 0-1 0 0,0 1 1 0 0,0-1-1 0 0,-1 0 1 0 0,1 1-1 0 0,0-1 0 0 0,0 0 1 0 0,0 0-1 0 0,0 1 1 0 0,0-1-1 0 0,0 0 1 0 0,0 1-1 0 0,0-1 0 0 0,0 0 1 0 0,0 1-1 0 0,0-1 1 0 0,0 0-1 0 0,0 0 1 0 0,0 1-1 0 0,0-1 1 0 0,0 0-1 0 0,0 1-14 0 0,2 0-12 0 0,-1 0 1 0 0,0 0-1 0 0,1 0 1 0 0,-1 0 0 0 0,0 0-1 0 0,1 0 1 0 0,-1 0-1 0 0,1-1 1 0 0,0 1-1 0 0,-1 0 1 0 0,1-1-1 0 0,0 0 12 0 0,-1 1 15 0 0,13 3 22 0 0,-1-1 1 0 0,0-1-1 0 0,1 0 0 0 0,-1-1 1 0 0,1-1-1 0 0,-1 0 0 0 0,5-1-37 0 0,5 1 184 0 0,57-3 1811 0 0,63-12-1995 0 0,-63 5 1309 0 0,63 2-1309 0 0,-129 8 27 0 0,-12 0 48 0 0,-2 1-70 0 0,0 0 1 0 0,0 0 0 0 0,0 0-1 0 0,-1 0 1 0 0,1 0 0 0 0,-1-1-1 0 0,1 1 1 0 0,0 0 0 0 0,-1 0-1 0 0,0 0 1 0 0,1 0-1 0 0,-1-1 1 0 0,1 1 0 0 0,-1 0-1 0 0,0 0 1 0 0,0-1 0 0 0,1 1-1 0 0,-1-1 1 0 0,0 1-6 0 0,-18 11 24 0 0,14-10-22 0 0,-15 9 11 0 0,-1-1-1 0 0,0-1 1 0 0,-1-1-1 0 0,-22 5-12 0 0,-93 15-404 0 0,95-21 202 0 0,-19 3-512 0 0,-41-1 714 0 0,84-8-10 0 0,10 0-113 0 0,7 0-506 0 0,1-1-191 0 0,2-2-1392 0 0,12-8-5444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2:56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 1839 0 0,'-1'2'83'0'0,"-4"3"-66"0"0,-1 0 0 0 0,1 0 0 0 0,-1 0 0 0 0,0 0 0 0 0,0-1 0 0 0,0 0 0 0 0,-1-1 0 0 0,-4 3-17 0 0,-15 9 2888 0 0,-27 18 10547 0 0,52-32-12675 0 0,1-1-315 0 0,0 0-130 0 0,0 0-26 0 0,0 0-17 0 0,0 0-39 0 0,2 1-10 0 0,8 4-31 0 0,-1-1 0 0 0,0 0 0 0 0,1-1 0 0 0,0 0 1 0 0,0 0-1 0 0,0-1 0 0 0,0 0 0 0 0,0-1 0 0 0,3 0-192 0 0,28 1 1843 0 0,31-3-1843 0 0,-37 0 693 0 0,44 1 320 0 0,43-2-112 0 0,-97 0-2244 0 0,0-1 0 0 0,5-2 1343 0 0,-3-1-8820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2:57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18 919 0 0,'27'4'81'0'0,"-19"-5"-84"0"0,-1-1 5 0 0,0 2-538 0 0,47-6 2977 0 0,71-4 15860 0 0,-105 8-17875 0 0,1 2 1 0 0,0 0-1 0 0,-1 1 1 0 0,1 2 0 0 0,-1 0-1 0 0,1 1 1 0 0,6 2-427 0 0,-11 1 0 0 0,-5-1-11 0 0,-9-2-31 0 0,-2 6 15 0 0,-1-8 17 0 0,-1 1 1 0 0,1-1-1 0 0,-1 0 0 0 0,0 0 1 0 0,0 0-1 0 0,0 0 0 0 0,0-1 1 0 0,0 1-1 0 0,0 0 0 0 0,0-1 1 0 0,-1 0-1 0 0,1 1 0 0 0,0-1 0 0 0,-1 0 1 0 0,0 0-1 0 0,1 0 0 0 0,-1-1 10 0 0,-8 4-125 0 0,-1-1-1 0 0,1 0 1 0 0,-4-1 125 0 0,-22 3-425 0 0,0-2 1 0 0,0-2 0 0 0,0-1-1 0 0,0-2 1 0 0,-1-1 0 0 0,2-3-1 0 0,-13-3 425 0 0,30 5 558 0 0,0-1-1 0 0,1 0 0 0 0,-10-6-557 0 0,26 11 539 0 0,2 0 11 0 0,0 0 9 0 0,0 0 1 0 0,0 0-4 0 0,0 0-17 0 0,0 0-10 0 0,-1 12 508 0 0,1 2-748 0 0,1-1-1 0 0,1 0 0 0 0,0 0 0 0 0,0 0 0 0 0,1 0 1 0 0,2 4-289 0 0,8 38 649 0 0,-4 29-649 0 0,-3 0 0 0 0,-4 6 0 0 0,2 45 0 0 0,1-47 0 0 0,13 167 0 0 0,-11-201 0 0 0,2 0 0 0 0,2 0 0 0 0,13 33 0 0 0,-1-20 0 0 0,29 61 0 0 0,-24-64 149 0 0,-27-62-63 0 0,-1 0-28 0 0,1 8-63 0 0,0-8-1 0 0,0-1 0 0 0,0 0 0 0 0,1 0 0 0 0,-1 0 0 0 0,0 0 0 0 0,1 0 0 0 0,-1 0 0 0 0,1 0 0 0 0,-1 0 0 0 0,1 0 0 0 0,-1 0 0 0 0,1-1 0 0 0,-1 1 0 0 0,1-1 0 0 0,0 1 0 0 0,-1-1 0 0 0,1 0 0 0 0,0 0 0 0 0,0 1 0 0 0,-1-1 0 0 0,1 0 0 0 0,0-1 0 0 0,0 1 6 0 0,7 0-22 0 0,0-1 0 0 0,0-1-1 0 0,-1 1 1 0 0,1-2 22 0 0,68-18-429 0 0,-1-3 1 0 0,-2-4-1 0 0,30-17 429 0 0,-62 24-2343 0 0,-2-2-7041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2:59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0 508 5207 0 0,'0'0'235'0'0,"0"0"124"0"0,0 0 353 0 0,0 0 153 0 0,0 0 30 0 0,0 0 58 0 0,0 0 214 0 0,0 0 90 0 0,0 0 20 0 0,1-1 9 0 0,-1-1-641 0 0,1 0-1 0 0,0 0 1 0 0,0 0 0 0 0,0 0 0 0 0,0 1 0 0 0,0-1 0 0 0,0 0 0 0 0,0 1 0 0 0,0-1 0 0 0,1 1 0 0 0,-1-1 0 0 0,1 1 0 0 0,-1 0 0 0 0,2-1-645 0 0,0 0 391 0 0,1-1 0 0 0,0 1-1 0 0,-1 1 1 0 0,1-1 0 0 0,0 1 0 0 0,0-1 0 0 0,2 1-391 0 0,1-1 83 0 0,1 1-1 0 0,-1 0 0 0 0,1 0 1 0 0,0 1-1 0 0,-1 0 1 0 0,1 0-1 0 0,0 1 1 0 0,1 0-83 0 0,4 2 8 0 0,1 0 0 0 0,-1 1 0 0 0,0 0 0 0 0,0 1 0 0 0,0 1 0 0 0,0 0 0 0 0,-1 1 1 0 0,0 0-1 0 0,-1 1 0 0 0,1 0 0 0 0,-2 1 0 0 0,1 0 0 0 0,-1 0 0 0 0,5 7-8 0 0,-9-8-46 0 0,0-1 1 0 0,0 1-1 0 0,-1 0 0 0 0,0 0 0 0 0,0 1 1 0 0,-1-1-1 0 0,0 1 0 0 0,0 0 0 0 0,-1 0 1 0 0,1 7 45 0 0,-3-12-109 0 0,-1 0 1 0 0,0-1 0 0 0,0 1 0 0 0,0-1-1 0 0,0 1 1 0 0,-1 0 0 0 0,0-1 0 0 0,1 1-1 0 0,-1-1 1 0 0,0 0 0 0 0,-1 1-1 0 0,1-1 1 0 0,-1 0 0 0 0,1 1 0 0 0,-1-1-1 0 0,0 0 1 0 0,-2 2 108 0 0,0 1-234 0 0,0-1-1 0 0,-1 1 0 0 0,0-1 1 0 0,0-1-1 0 0,0 1 1 0 0,0-1-1 0 0,-1 1 0 0 0,-5 2 235 0 0,6-4-75 0 0,0-1 0 0 0,0 1-1 0 0,-1-1 1 0 0,1 0-1 0 0,-1 0 1 0 0,1-1 0 0 0,-1 0-1 0 0,1 0 1 0 0,-1 0-1 0 0,0 0 1 0 0,0-1 0 0 0,-3 0 75 0 0,4-1 20 0 0,1 0 0 0 0,-1 1 0 0 0,1-2-1 0 0,0 1 1 0 0,-1-1 0 0 0,1 1 0 0 0,0-1 0 0 0,0 0 0 0 0,0-1 0 0 0,1 1 0 0 0,-1-1 0 0 0,0 1 0 0 0,1-1 0 0 0,0 0 0 0 0,-1 0 0 0 0,-1-3-20 0 0,-12-13 116 0 0,0-1 0 0 0,1-1 0 0 0,2-1 0 0 0,-8-12-116 0 0,17 23 59 0 0,0 1-1 0 0,0-1 1 0 0,1 0 0 0 0,1 0-1 0 0,0 0 1 0 0,0-1 0 0 0,1 1-1 0 0,0-1 1 0 0,1 0 0 0 0,1 1-1 0 0,0-7-58 0 0,2-18 501 0 0,1 1 0 0 0,7-27-501 0 0,-6 43 229 0 0,1 0 0 0 0,1 0 0 0 0,1 1 0 0 0,0-1 0 0 0,9-14-229 0 0,49-78 1402 0 0,-49 87-736 0 0,1 0 0 0 0,2 0 0 0 0,6-5-666 0 0,-17 21 393 0 0,0 1 0 0 0,0 0 0 0 0,4-1-393 0 0,-10 7 261 0 0,-2 1-6 0 0,0 0-31 0 0,0 0-108 0 0,3 3-178 0 0,0 1 0 0 0,0 1-1 0 0,-1-1 1 0 0,1 0 0 0 0,-1 1 0 0 0,0-1 0 0 0,0 1 0 0 0,0-1 0 0 0,-1 1 0 0 0,1 0 0 0 0,-1 0 0 0 0,0 0 0 0 0,-1 0 62 0 0,2 5-675 0 0,-1-8-557 0 0,-1-2-57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3:00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318 185 12351 0 0,'0'0'564'0'0,"0"0"-9"0"0,0 0-148 0 0,0 0 705 0 0,1-1 346 0 0,1-3-891 0 0,0-1-1 0 0,0 1 1 0 0,0 0-1 0 0,-1-1 1 0 0,0 1 0 0 0,0-1-1 0 0,0 0 1 0 0,0 1-1 0 0,-1-1 1 0 0,1 0-1 0 0,-1 0 1 0 0,-1-2-567 0 0,1 1 98 0 0,0 0 0 0 0,-1 0 0 0 0,0 0-1 0 0,0 0 1 0 0,-1 0 0 0 0,0 0 0 0 0,0 1 0 0 0,0-1 0 0 0,-2-2-98 0 0,2 4 81 0 0,-1 0 1 0 0,1 1-1 0 0,-1-1 0 0 0,0 1 0 0 0,0 0 0 0 0,-1 0 0 0 0,1 0 1 0 0,-1 0-1 0 0,1 0 0 0 0,-1 1 0 0 0,0-1 0 0 0,-2 1-81 0 0,-3-3 219 0 0,0 2 0 0 0,0-1 0 0 0,0 1 0 0 0,-1 1 0 0 0,0 0-219 0 0,4 1 77 0 0,1 1-1 0 0,-1 0 0 0 0,1 0 0 0 0,-1 0 0 0 0,1 1 0 0 0,-2 0-76 0 0,-17 1 71 0 0,19-2-101 0 0,0 1-1 0 0,0 0 1 0 0,0 0 0 0 0,0 0-1 0 0,1 0 1 0 0,-1 1-1 0 0,0 0 1 0 0,1 0-1 0 0,-1 0 1 0 0,1 1-1 0 0,-1-1 1 0 0,1 1-1 0 0,0 0 1 0 0,0 0-1 0 0,0 1 1 0 0,0 1 30 0 0,-4 2-56 0 0,2 0 1 0 0,-1 1-1 0 0,1 0 0 0 0,1 0 1 0 0,-1 1-1 0 0,1-1 0 0 0,-3 9 56 0 0,3-2-21 0 0,0 0 0 0 0,1 1 0 0 0,1 0 1 0 0,0 0-1 0 0,1 0 0 0 0,0 12 21 0 0,2-18-9 0 0,0 0 0 0 0,1 0 0 0 0,-1 0-1 0 0,2 0 1 0 0,0 0 0 0 0,0 0 0 0 0,1-1 0 0 0,0 1 0 0 0,0-1 0 0 0,1 1 0 0 0,0-1 0 0 0,1 0 0 0 0,0-1-1 0 0,1 1 1 0 0,-1-1 0 0 0,2 0 0 0 0,-1 0 0 0 0,1-1 0 0 0,0 0 0 0 0,1 0 0 0 0,-1-1 0 0 0,3 1 9 0 0,-8-5 56 0 0,0-1 1 0 0,0 0 0 0 0,0 0-1 0 0,0 0 1 0 0,0-1-1 0 0,1 1 1 0 0,-1 0 0 0 0,0-1-1 0 0,1 1 1 0 0,-1-1-1 0 0,0 0 1 0 0,1 0 0 0 0,-1 0-1 0 0,0 0 1 0 0,1 0-1 0 0,-1-1 1 0 0,0 1 0 0 0,1-1-1 0 0,-1 1 1 0 0,0-1-1 0 0,0 0 1 0 0,0 0 0 0 0,0 0-1 0 0,1 0 1 0 0,-1 0-1 0 0,0 0 1 0 0,-1-1 0 0 0,2 0-57 0 0,7-6 302 0 0,0 0 1 0 0,-1-1 0 0 0,0 1 0 0 0,6-10-303 0 0,-13 16 41 0 0,28-35 512 0 0,-1-1-1 0 0,6-12-552 0 0,-31 44-15 0 0,-1 0 0 0 0,1 0 1 0 0,-1 0-1 0 0,0-1 0 0 0,-1 1 0 0 0,1-2 15 0 0,-3 6-16 0 0,1 1 0 0 0,-1 0 0 0 0,0-1 0 0 0,1 1 0 0 0,-1 0 0 0 0,0-1 0 0 0,0 1 0 0 0,0-1 0 0 0,0 1 0 0 0,0 0 0 0 0,-1-1 0 0 0,1 1 0 0 0,0 0 0 0 0,-1-1 0 0 0,1 1 0 0 0,-1 0 0 0 0,1-1 0 0 0,-1 1 0 0 0,1 0 0 0 0,-1 0 0 0 0,0-1 0 0 0,0 1 0 0 0,0 0 0 0 0,1 0 0 0 0,-1 0 0 0 0,0 0 0 0 0,0 0 0 0 0,-1 0 0 0 0,1 0 0 0 0,0 1 0 0 0,0-1 0 0 0,0 0 0 0 0,-2 0 16 0 0,-2-1-189 0 0,-1 0-1 0 0,0 1 1 0 0,0 0-1 0 0,1 0 1 0 0,-1 0-1 0 0,0 0 1 0 0,0 1-1 0 0,0 0 1 0 0,0 1-1 0 0,-4 0 190 0 0,-22 3-1601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3:00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4143 0 0,'0'0'319'0'0,"0"0"318"0"0,0 0 2117 0 0,0 0 942 0 0,0 0 192 0 0,0 0-290 0 0,0 0-1388 0 0,1 2-612 0 0,5 6-668 0 0,-1-1-1 0 0,1-1 0 0 0,1 1 1 0 0,-1-1-1 0 0,4 3-929 0 0,-2-3 237 0 0,0 1 1 0 0,-1 0-1 0 0,0 1 0 0 0,-1 0 0 0 0,2 1-237 0 0,-4-2 64 0 0,-1-1 0 0 0,1 0 0 0 0,-1 1 0 0 0,0 0-1 0 0,-1 0 1 0 0,0 0 0 0 0,0 0 0 0 0,0 0 0 0 0,-1 1-1 0 0,0-1 1 0 0,0 0 0 0 0,-1 7-64 0 0,-1-4 51 0 0,0 1 0 0 0,0-1 0 0 0,-1 0 0 0 0,0 0 0 0 0,-1-1-1 0 0,0 1 1 0 0,-1-1 0 0 0,-4 9-51 0 0,-3 2-42 0 0,0-1-1 0 0,-2-1 0 0 0,0 1 1 0 0,-1-2-1 0 0,-1 0 1 0 0,-1-1-1 0 0,0 0 0 0 0,-5 2 43 0 0,-31 22-1126 0 0,-5-3-369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40:58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39 289 12551 0 0,'0'0'572'0'0,"-2"0"-9"0"0,0 0-531 0 0,1 0 0 0 0,-1 0 0 0 0,0-1 0 0 0,0 1 0 0 0,0 0 0 0 0,0-1 0 0 0,1 0 0 0 0,-1 1 0 0 0,0-1-1 0 0,1 0 1 0 0,-1 0 0 0 0,0 0 0 0 0,1 0-32 0 0,-8-2 1752 0 0,9 3-1656 0 0,0 0 1 0 0,-1-1-1 0 0,1 1 1 0 0,0 0-1 0 0,0-1 1 0 0,-1 1-1 0 0,1-1 1 0 0,0 1-1 0 0,0 0 1 0 0,0-1-1 0 0,-1 1 1 0 0,1 0 0 0 0,0-1-1 0 0,0 1 1 0 0,0-1-1 0 0,0 1 1 0 0,0 0-1 0 0,0-1 1 0 0,0 1-1 0 0,0-1 1 0 0,0 1-1 0 0,0-1 1 0 0,0 1-1 0 0,0 0 1 0 0,0-1 0 0 0,1 1-1 0 0,-1-1-96 0 0,2-10 471 0 0,-1 8-394 0 0,1 0-1 0 0,-1 0 1 0 0,1 1 0 0 0,0-1-1 0 0,0 1 1 0 0,1-1 0 0 0,-1 1-1 0 0,0 0 1 0 0,1-1 0 0 0,-1 1-1 0 0,1 1 1 0 0,0-2-77 0 0,38-19 198 0 0,-32 18-140 0 0,23-11 289 0 0,0 2 1 0 0,35-10-348 0 0,69-12 987 0 0,-90 24-692 0 0,152-36 813 0 0,-180 41-1021 0 0,-1 0-1 0 0,4-2-86 0 0,-19 7 64 0 0,-1-1 3 0 0,2-5-35 0 0,-3 6-50 0 0,0 0 0 0 0,0 1 1 0 0,0-1-1 0 0,0 0 0 0 0,0 1 0 0 0,-1-1 0 0 0,1 1 1 0 0,0-1-1 0 0,-1 0 0 0 0,1 1 0 0 0,0-1 0 0 0,-1 1 0 0 0,1-1 1 0 0,0 1-1 0 0,-1-1 0 0 0,1 1 0 0 0,-1-1 0 0 0,1 1 0 0 0,-1 0 1 0 0,1-1-1 0 0,-1 1 0 0 0,1 0 0 0 0,-1-1 0 0 0,0 1 1 0 0,1 0-1 0 0,-1-1 0 0 0,1 1 0 0 0,-1 0 0 0 0,0 0 0 0 0,0 0 18 0 0,-19-7-532 0 0,14 6 247 0 0,-1 0 0 0 0,1 1 0 0 0,-1 0 0 0 0,1 0-1 0 0,-1 0 1 0 0,0 1 0 0 0,-5 1 285 0 0,-47 13-1332 0 0,48-12 1189 0 0,-20 8-61 0 0,1 1 1 0 0,0 1 0 0 0,1 2-1 0 0,-6 4 204 0 0,-13 14-384 0 0,46-32 638 0 0,2-1-63 0 0,-1 0 1 0 0,1 0 0 0 0,0 1 0 0 0,-1-1 0 0 0,1 0-1 0 0,-1 0 1 0 0,1 1 0 0 0,0-1 0 0 0,-1 0 0 0 0,1 1 0 0 0,0-1-1 0 0,-1 0 1 0 0,1 1 0 0 0,0-1 0 0 0,-1 0 0 0 0,1 1 0 0 0,0-1-1 0 0,0 1 1 0 0,-1-1 0 0 0,1 1 0 0 0,0-1 0 0 0,0 0-1 0 0,0 1 1 0 0,0-1 0 0 0,0 1 0 0 0,0-1-192 0 0,-2 8 2787 0 0,2-6-3879 0 0,0 0 1292 0 0,0-2-7 0 0,0 2-26 0 0,12 35 433 0 0,-12-35-464 0 0,2 1 0 0 0,8 19-9 0 0,0 1 0 0 0,-2 0 0 0 0,0 1 1 0 0,-2 0-1 0 0,0 0 0 0 0,-1 9-127 0 0,10 102 324 0 0,-3 84-324 0 0,-13 137 361 0 0,0-284-345 0 0,2 311 64 0 0,6-232 32 0 0,16 79-112 0 0,-14-177 141 0 0,3 0 1 0 0,7 19-142 0 0,38 100 146 0 0,-50-152-138 0 0,-4-11-4 0 0,-1 1-1 0 0,0-1 1 0 0,0 1-1 0 0,-1-1 1 0 0,0 1-1 0 0,-1-1 1 0 0,0 3-4 0 0,-2 17-197 0 0,-4 19 197 0 0,3-25-209 0 0,3-6-287 0 0,-4-1 473 0 0,1-14 62 0 0,2-1-23 0 0,-1 0 31 0 0,1 0-1 0 0,-1 0 0 0 0,1 0 1 0 0,-1 0-1 0 0,0 0 1 0 0,1 0-1 0 0,-1 0 1 0 0,0-1-1 0 0,0 1 0 0 0,1-1 1 0 0,-1 1-1 0 0,0-1 1 0 0,0 0-1 0 0,0 0 1 0 0,0 1-1 0 0,0-1-46 0 0,-13 2 345 0 0,-16 9-86 0 0,29-10-323 0 0,3 1 8 0 0,2 1 51 0 0,-1 0 0 0 0,1-1 0 0 0,0 1 1 0 0,0-1-1 0 0,0 0 0 0 0,1 0 0 0 0,-1 0 1 0 0,0 0-1 0 0,1 0 0 0 0,-1-1 0 0 0,1 0 0 0 0,0 0 1 0 0,-1 0-1 0 0,1 0 0 0 0,0 0 0 0 0,1 0 5 0 0,15 1-9 0 0,-1 0-1 0 0,16-2 10 0 0,-23 1 5 0 0,257-7 323 0 0,11-12-328 0 0,-278 18 0 0 0,189-14-1931 0 0,-88 7-7722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3:02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367 191 2759 0 0,'0'0'555'0'0,"0"0"1289"0"0,0 0 568 0 0,0 0 109 0 0,0-2-166 0 0,0-17 2581 0 0,0 17-4005 0 0,0 2-61 0 0,0 0-7 0 0,2-1-24 0 0,-1 0-542 0 0,-1-1 1 0 0,1 1 0 0 0,0 0 0 0 0,-1-1-1 0 0,1 1 1 0 0,-1-1 0 0 0,1 1 0 0 0,-1 0-1 0 0,0-1 1 0 0,0 1 0 0 0,1-1 0 0 0,-1 1-1 0 0,0-1 1 0 0,0 1 0 0 0,0-1 0 0 0,-1 1-1 0 0,1-1 1 0 0,0 1 0 0 0,-1-1 0 0 0,1 0-298 0 0,-12-36-258 0 0,9 30 499 0 0,0 2-252 0 0,1 1 1 0 0,0 0-1 0 0,-1 0 0 0 0,0 0 0 0 0,0 0 0 0 0,-1 0 1 0 0,1 1-1 0 0,-1-1 0 0 0,0 1 0 0 0,0 0 0 0 0,-1 0 1 0 0,1 1-1 0 0,-1-1 0 0 0,1 1 0 0 0,-1 0 0 0 0,0 0 1 0 0,-1 0-1 0 0,1 1 0 0 0,0 0 0 0 0,-1 0 1 0 0,1 0-1 0 0,-1 1 0 0 0,-2-1 11 0 0,0 1-16 0 0,0 0 0 0 0,0 1 1 0 0,0-1-1 0 0,0 2 0 0 0,1-1 0 0 0,-1 1 1 0 0,0 0-1 0 0,0 0 0 0 0,0 1 0 0 0,1 0 1 0 0,-1 1-1 0 0,1 0 0 0 0,-1 0 0 0 0,1 0 1 0 0,0 1-1 0 0,0 0 0 0 0,1 1 16 0 0,-6 2-62 0 0,2 2 0 0 0,-1-1 1 0 0,1 2-1 0 0,1-1 0 0 0,0 1 0 0 0,0 1 0 0 0,1-1 0 0 0,0 1 0 0 0,-1 4 62 0 0,6-9-16 0 0,-1 0 0 0 0,2 1-1 0 0,-1-1 1 0 0,1 1-1 0 0,0 0 1 0 0,0-1 0 0 0,0 1-1 0 0,1 0 1 0 0,0 0-1 0 0,1 0 1 0 0,0 0 0 0 0,0 0-1 0 0,0 0 1 0 0,1 0-1 0 0,0 0 1 0 0,0 0 0 0 0,1 0-1 0 0,1 5 17 0 0,0-7 0 0 0,-1 0 0 0 0,1 0 0 0 0,0 0 0 0 0,0-1 0 0 0,0 1 0 0 0,1-1 0 0 0,0 0 0 0 0,0 0 0 0 0,0 0 0 0 0,0-1 0 0 0,0 1 0 0 0,3 0 0 0 0,2 3 0 0 0,1-1 0 0 0,0 0 0 0 0,0-1 0 0 0,0-1 0 0 0,9 4 0 0 0,-11-6 17 0 0,0 0 0 0 0,1 0 0 0 0,-1-1 0 0 0,1 0 0 0 0,-1 0 0 0 0,1-1 0 0 0,0 0 0 0 0,-1 0-1 0 0,1-1 1 0 0,-1 0 0 0 0,1-1 0 0 0,-1 0 0 0 0,0 0 0 0 0,1-1 0 0 0,-1 0 0 0 0,0 0 0 0 0,-1-1 0 0 0,1 0 0 0 0,-1-1 0 0 0,1 1 0 0 0,-1-1-1 0 0,-1-1 1 0 0,1 1 0 0 0,-1-1 0 0 0,0 0 0 0 0,1-2-17 0 0,12-13 479 0 0,-2-1-1 0 0,-1-1 0 0 0,0 0 1 0 0,-2-1-1 0 0,-1 0 1 0 0,7-18-479 0 0,-12 14 877 0 0,-8 22-275 0 0,-7 16-496 0 0,2 0-103 0 0,1-1 0 0 0,0 1 0 0 0,1 0 0 0 0,0 1 0 0 0,1-1-1 0 0,0 1 1 0 0,0-1 0 0 0,1 2-3 0 0,-1 20-74 0 0,2 33 74 0 0,10 47-12 0 0,-5-70-21 0 0,-2 1 1 0 0,-2 27 32 0 0,-2-24-14 0 0,-1 9-61 0 0,-3 10 75 0 0,3-50-101 0 0,-1 0 0 0 0,0 0 0 0 0,-1-1-1 0 0,0 1 1 0 0,-1-1 0 0 0,-5 9 101 0 0,10-22-76 0 0,0-1 0 0 0,0 1 0 0 0,0-1 0 0 0,0 0 0 0 0,-1 1 0 0 0,1-1 0 0 0,0 1 0 0 0,0-1 0 0 0,0 0-1 0 0,-1 1 1 0 0,1-1 0 0 0,0 0 0 0 0,-1 1 0 0 0,1-1 0 0 0,0 0 0 0 0,-1 1 0 0 0,1-1 0 0 0,-1 0 0 0 0,1 0 0 0 0,0 1 0 0 0,-1-1 0 0 0,1 0 0 0 0,-1 0 0 0 0,1 0 0 0 0,0 0 0 0 0,-1 1 0 0 0,1-1-1 0 0,-1 0 1 0 0,1 0 0 0 0,-1 0 0 0 0,1 0 0 0 0,-1 0 0 0 0,1 0 0 0 0,-1 0 0 0 0,1 0 0 0 0,-1-1 0 0 0,1 1 0 0 0,0 0 0 0 0,-1 0 0 0 0,1 0 0 0 0,-1 0 0 0 0,1-1 0 0 0,0 1 0 0 0,-1 0-1 0 0,1 0 1 0 0,-1-1 76 0 0,-1-2-6470 0 0,1-12-1961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3:03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314 215 16383 0 0,'0'0'752'0'0,"0"0"-20"0"0,0 0-337 0 0,0 0 314 0 0,0 0 187 0 0,0 0 38 0 0,0 0-58 0 0,0 0-281 0 0,3-1-125 0 0,-1-1-344 0 0,1 1 0 0 0,0-1 0 0 0,-1 1-1 0 0,1-1 1 0 0,-1 0 0 0 0,0 0 0 0 0,1 0 0 0 0,-1-1 0 0 0,0 1 0 0 0,0 0 0 0 0,-1-1 0 0 0,1 0 0 0 0,0 1 0 0 0,-1-1-1 0 0,1 0 1 0 0,-1 1 0 0 0,0-1 0 0 0,0 0 0 0 0,0 0 0 0 0,-1 0 0 0 0,1 0 0 0 0,-1 0 0 0 0,1 0 0 0 0,-1 0 0 0 0,0-1-1 0 0,0 1 1 0 0,0 0 0 0 0,-1 0 0 0 0,1 0 0 0 0,-2-3-126 0 0,0-4 129 0 0,0 0 1 0 0,-1 0-1 0 0,-1 1 0 0 0,0-1 0 0 0,0 1 0 0 0,0 0 1 0 0,-6-8-130 0 0,7 13 3 0 0,1 1-1 0 0,-1-1 1 0 0,0 1 0 0 0,-1 0 0 0 0,1 0 0 0 0,0 0 0 0 0,-1 0 0 0 0,1 1 0 0 0,-1-1 0 0 0,0 1 0 0 0,0 0 0 0 0,0 0 0 0 0,0 0-1 0 0,-1 1 1 0 0,1-1 0 0 0,0 1 0 0 0,-1 0 0 0 0,1 0 0 0 0,-1 1-3 0 0,-3-1 1 0 0,0 1 0 0 0,0 0-1 0 0,0 0 1 0 0,0 1 0 0 0,1 0 0 0 0,-1 0-1 0 0,0 1 1 0 0,1 0 0 0 0,-1 0-1 0 0,1 1 1 0 0,0 0 0 0 0,-6 4-1 0 0,3-2-12 0 0,2 0-1 0 0,-1 1 1 0 0,1 1 0 0 0,0 0 0 0 0,0 0-1 0 0,0 0 1 0 0,1 1 0 0 0,1 0 0 0 0,-3 4 12 0 0,0-1-71 0 0,4-4 9 0 0,-1 0 0 0 0,1 1 1 0 0,1-1-1 0 0,-1 1 1 0 0,1 0-1 0 0,1 0 0 0 0,-1 0 1 0 0,-1 8 61 0 0,2-4-123 0 0,1 1 0 0 0,0 0 0 0 0,1-1 0 0 0,0 1 0 0 0,1 0 0 0 0,0 0 0 0 0,3 12 123 0 0,-2-18-25 0 0,0 0 0 0 0,1 0 0 0 0,1-1-1 0 0,-1 1 1 0 0,1-1 0 0 0,0 1 0 0 0,0-1 0 0 0,1 0-1 0 0,0 0 1 0 0,0-1 0 0 0,0 1 0 0 0,1-1 0 0 0,-1 0-1 0 0,1 0 1 0 0,3 2 25 0 0,0-1 45 0 0,1 1 1 0 0,-1-2-1 0 0,1 1 0 0 0,0-2 0 0 0,0 1 1 0 0,0-1-1 0 0,1 0 0 0 0,0-1 1 0 0,0 0-1 0 0,0-1 0 0 0,0 0 0 0 0,0 0 1 0 0,0-1-1 0 0,4 0-45 0 0,-9-1 56 0 0,0 0 0 0 0,0 0-1 0 0,0-1 1 0 0,0 0 0 0 0,0 1 0 0 0,0-2 0 0 0,0 1 0 0 0,0-1-1 0 0,0 1 1 0 0,0-1 0 0 0,0-1 0 0 0,-1 1 0 0 0,1-1 0 0 0,-1 0 0 0 0,0 0-1 0 0,0 0 1 0 0,0 0 0 0 0,0-1 0 0 0,-1 1 0 0 0,1-1 0 0 0,-1 0-1 0 0,0 0 1 0 0,0-1 0 0 0,0 1 0 0 0,0-1 0 0 0,-1 1 0 0 0,0-1 0 0 0,0 0-1 0 0,0 0-55 0 0,1-5 155 0 0,-1 0 0 0 0,0 0-1 0 0,0 0 1 0 0,-1 0 0 0 0,-1 0-1 0 0,1 0 1 0 0,-2 0 0 0 0,1 0-1 0 0,-2-2-154 0 0,-6-41-1238 0 0,-3 4-6295 0 0,4 23-1253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3:05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3 10103 0 0,'0'0'231'0'0,"0"0"29"0"0,0 0 19 0 0,0 0-29 0 0,0 0-142 0 0,0 0 11 0 0,0 0 197 0 0,0 0 89 0 0,3-1 13 0 0,1 1 167 0 0,1-1 1 0 0,0 1 0 0 0,0 0 0 0 0,0 0-1 0 0,-1 0 1 0 0,6 2-586 0 0,-8-2 1012 0 0,-2 0 79 0 0,2 1 18 0 0,3 2-648 0 0,-1-1 0 0 0,1 1 0 0 0,-1 1-1 0 0,0-1 1 0 0,0 0 0 0 0,0 1 0 0 0,0 0 0 0 0,-1 0-1 0 0,1 0 1 0 0,-1 0 0 0 0,0 0 0 0 0,0 1 0 0 0,-1 0-1 0 0,1-1 1 0 0,-1 2-461 0 0,4 8 301 0 0,-1 0 0 0 0,0 1 0 0 0,-1 0-1 0 0,-1 0 1 0 0,0 0 0 0 0,-1 0 0 0 0,-1 0 0 0 0,0 8-301 0 0,-1-6 80 0 0,-1 1 1 0 0,0-1 0 0 0,-2 0 0 0 0,0 1 0 0 0,0-1-1 0 0,-2 0 1 0 0,-2 4-81 0 0,0-2 1 0 0,-2-1 0 0 0,0 0 0 0 0,-1 0 1 0 0,-1-1-1 0 0,-1-1 0 0 0,-8 11-1 0 0,0-5-1616 0 0,0 0 0 0 0,-11 7 1616 0 0,0-3-9363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3:44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9671 0 0,'0'0'748'0'0,"0"0"-140"0"0,1 1 1246 0 0,21 36 5834 0 0,-18-26-6820 0 0,0-1 0 0 0,0 1 0 0 0,-1 0-1 0 0,2 11-867 0 0,29 257 1307 0 0,-22-160-1158 0 0,-2-26-195 0 0,35 292-1432 0 0,-40-349-111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3:45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73 16127 0 0,'0'0'738'0'0,"0"0"-16"0"0,2 0-466 0 0,2 0-233 0 0,0 1-30 0 0,17-7 201 0 0,-18 5 251 0 0,0 1 1 0 0,0-1 0 0 0,0 0 0 0 0,0-1 0 0 0,-1 1-1 0 0,1 0 1 0 0,0-1 0 0 0,0 1 0 0 0,-1-1 0 0 0,1 0-1 0 0,-1 0 1 0 0,0 0 0 0 0,1 0 0 0 0,0-2-446 0 0,-3 2 62 0 0,0 1 0 0 0,1-1 0 0 0,-1 1 0 0 0,0-1 0 0 0,0 1 0 0 0,0-1 0 0 0,-1 1 0 0 0,1-1 0 0 0,0 1 0 0 0,0-1 0 0 0,-1 1 0 0 0,0-1-62 0 0,1 1 1 0 0,-1 0 0 0 0,0 0-1 0 0,0 0 1 0 0,0 0 0 0 0,0 0 0 0 0,1 0 0 0 0,-1 1 0 0 0,0-1 0 0 0,-1 0 0 0 0,1 0 0 0 0,0 1 0 0 0,0-1-1 0 0,0 1 1 0 0,0-1 0 0 0,0 1 0 0 0,-1 0-1 0 0,0-1-18 0 0,-5-1-20 0 0,0 0 1 0 0,1 0-1 0 0,-1 0 1 0 0,0 1-1 0 0,0 0 1 0 0,-1 1-1 0 0,1 0 1 0 0,0 0-1 0 0,0 0 1 0 0,0 1-1 0 0,-3 1 38 0 0,-16 3-14 0 0,1 1 1 0 0,-13 5 13 0 0,10-2 10 0 0,-73 21-444 0 0,-89 41 434 0 0,182-68-47 0 0,0 1 1 0 0,1 1-1 0 0,-1-1 1 0 0,1 1-1 0 0,0 0 1 0 0,0 1-1 0 0,0 0 1 0 0,1 0-1 0 0,-3 4 47 0 0,8-8-72 0 0,1-1 56 0 0,0 0 0 0 0,0 0 0 0 0,1 1-1 0 0,-1-1 1 0 0,0 0 0 0 0,1 0 0 0 0,-1 1 0 0 0,1-1 0 0 0,0 0-1 0 0,-1 0 1 0 0,1 0 0 0 0,0 0 0 0 0,0 0 0 0 0,0 0-1 0 0,0 0 1 0 0,0 0 0 0 0,0 0 0 0 0,0 0 0 0 0,0-1 0 0 0,0 1-1 0 0,0 0 1 0 0,0-1 0 0 0,0 1 0 0 0,0-1 0 0 0,1 1 0 0 0,-1-1-1 0 0,1 1 17 0 0,5 1-38 0 0,1 0 0 0 0,0 0-1 0 0,-1-1 1 0 0,2 0 38 0 0,-8 0-6 0 0,129 14-49 0 0,46 7 14 0 0,-143-16 50 0 0,1 2 0 0 0,-1 1-1 0 0,0 2 1 0 0,4 3-9 0 0,-16-5 92 0 0,16 6 421 0 0,24 15-513 0 0,-51-25 72 0 0,-1 1 1 0 0,1 1-1 0 0,-1 0 1 0 0,0 0 0 0 0,-1 0-1 0 0,1 1 1 0 0,-1 1-1 0 0,1 1-72 0 0,-7-6 25 0 0,1-1 0 0 0,-1 1 0 0 0,1 0 1 0 0,-1 0-1 0 0,0 1 0 0 0,-1-1 0 0 0,1 0 0 0 0,-1 1 0 0 0,0-1 0 0 0,0 1 1 0 0,0-1-1 0 0,-1 1 0 0 0,1-1 0 0 0,-1 4-25 0 0,-1-1 3 0 0,1 1 1 0 0,-1-1-1 0 0,-1 0 1 0 0,0 1-1 0 0,0-1 0 0 0,0 0 1 0 0,-1 0-1 0 0,-2 5-3 0 0,-4 4-30 0 0,-1 0 1 0 0,0-1-1 0 0,-1 0 0 0 0,0 0 0 0 0,-1-2 1 0 0,-1 1-1 0 0,-1 0 30 0 0,-4 1 27 0 0,1-1 0 0 0,-2 0 0 0 0,0-1 0 0 0,-1-1-1 0 0,0-1 1 0 0,0-1 0 0 0,-1-1 0 0 0,0 0 0 0 0,-1-2 0 0 0,-8 2-27 0 0,27-8 37 0 0,-1-1 0 0 0,1 1 0 0 0,0 0-1 0 0,-1-1 1 0 0,1 0 0 0 0,-1 0 0 0 0,1 0-1 0 0,-1 0 1 0 0,1 0 0 0 0,-1-1 0 0 0,1 0 0 0 0,0 1-1 0 0,-1-1 1 0 0,1 0 0 0 0,0-1 0 0 0,0 1 0 0 0,0-1-1 0 0,-1 1 1 0 0,0-2-37 0 0,1 0 64 0 0,0 1 1 0 0,0-1-1 0 0,1 0 0 0 0,-1 0 1 0 0,1 0-1 0 0,0 0 0 0 0,0 0 1 0 0,0-1-1 0 0,0 1 0 0 0,0-1 0 0 0,1 1 1 0 0,0-1-1 0 0,-1 1 0 0 0,1-1 1 0 0,1 0-1 0 0,-1 0 0 0 0,0-1-64 0 0,1-2 108 0 0,-1 0 0 0 0,1-1 1 0 0,0 1-1 0 0,1 0 0 0 0,0-1 0 0 0,0 1 0 0 0,1 0 0 0 0,0 0 0 0 0,1-4-108 0 0,6-14 266 0 0,2 1-1 0 0,0 0-265 0 0,3-6 219 0 0,16-36-71 0 0,3 2 1 0 0,3 2-1 0 0,6-4-148 0 0,-36 56-42 0 0,1 1 0 0 0,0 0 0 0 0,0 1-1 0 0,1-1 1 0 0,0 1 0 0 0,0 1 0 0 0,1 0 0 0 0,0 0-1 0 0,0 1 1 0 0,1 0 0 0 0,2-1 42 0 0,-11 6-18 0 0,0 1 1 0 0,0 0-1 0 0,0 0 1 0 0,0 0-1 0 0,0 0 0 0 0,0 0 1 0 0,0 0-1 0 0,0 0 1 0 0,0 0-1 0 0,0 0 0 0 0,0 1 1 0 0,0-1-1 0 0,0 0 1 0 0,-1 0-1 0 0,1 1 0 0 0,0-1 1 0 0,0 1-1 0 0,0-1 1 0 0,0 1-1 0 0,-1-1 0 0 0,1 1 18 0 0,13 11-1221 0 0,-13-12 987 0 0,1 5-1366 0 0,-1 8-79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3:46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223 318 10135 0 0,'0'0'778'0'0,"3"0"-506"0"0,10 2 1656 0 0,0 0 1 0 0,0-1-1 0 0,0-1 1 0 0,0 0-1 0 0,5-2-1928 0 0,-16 2 988 0 0,24-6 1856 0 0,-24 6-2384 0 0,-2 0-31 0 0,0 0-111 0 0,0 0-50 0 0,0 0-11 0 0,2-8 160 0 0,-2 7-373 0 0,1 0 0 0 0,-1 0-1 0 0,0-1 1 0 0,1 1 0 0 0,-1 0 0 0 0,0-1 0 0 0,0 1 0 0 0,1 0-1 0 0,-1 0 1 0 0,0-1 0 0 0,-1 1 0 0 0,1-1-44 0 0,-3-20 157 0 0,-2 0 0 0 0,-1 1 0 0 0,-5-13-157 0 0,-5-20 154 0 0,13 46-160 0 0,1 0 0 0 0,-1-1 1 0 0,-1 2-1 0 0,0-1 0 0 0,0 0 0 0 0,0 1 0 0 0,-1-1 0 0 0,0 1 0 0 0,0 1 1 0 0,-1-1-1 0 0,0 1 0 0 0,0 0 0 0 0,-3-2 6 0 0,4 4-5 0 0,0 0 0 0 0,0 1-1 0 0,0 0 1 0 0,-1 0 0 0 0,1 0-1 0 0,-1 0 1 0 0,1 1 0 0 0,-1 0 0 0 0,0 1-1 0 0,0-1 1 0 0,0 1 0 0 0,0 0 0 0 0,0 0-1 0 0,-1 1 1 0 0,1 0 0 0 0,0 0 0 0 0,0 0-1 0 0,0 1 1 0 0,-2 0 5 0 0,4 0-19 0 0,-1 1-1 0 0,0 0 1 0 0,1 0 0 0 0,-1 0-1 0 0,1 1 1 0 0,-1-1-1 0 0,1 1 1 0 0,0 0 0 0 0,0 0-1 0 0,0 0 1 0 0,1 1-1 0 0,-1 0 1 0 0,1-1 0 0 0,0 1-1 0 0,0 0 1 0 0,0 1 0 0 0,0-1-1 0 0,1 0 1 0 0,0 1 19 0 0,-5 9-54 0 0,1-1 0 0 0,0 1 0 0 0,1 0 1 0 0,1 1-1 0 0,-2 12 54 0 0,2-8-54 0 0,1-1 1 0 0,1 1-1 0 0,1 0 0 0 0,1 0 1 0 0,0-1-1 0 0,1 1 0 0 0,2 0 1 0 0,-1-1-1 0 0,2 1 54 0 0,-1-9 15 0 0,0-1 0 0 0,0 1-1 0 0,1-1 1 0 0,0 0 0 0 0,0 0 0 0 0,1 0-1 0 0,0 0 1 0 0,1-1 0 0 0,0 0 0 0 0,1 0-1 0 0,-1-1 1 0 0,1 0 0 0 0,1 0 0 0 0,-1 0-1 0 0,1-1 1 0 0,0 0 0 0 0,6 3-15 0 0,-5-4 98 0 0,-1-1-1 0 0,1 1 1 0 0,0-1 0 0 0,0-1 0 0 0,0 0-1 0 0,9 2-97 0 0,-14-4 36 0 0,0-1-1 0 0,0 1 0 0 0,0-1 0 0 0,0 0 1 0 0,0 0-1 0 0,0 0 0 0 0,0-1 1 0 0,0 1-1 0 0,0-1 0 0 0,-1 0 0 0 0,1 0 1 0 0,0-1-1 0 0,0 1 0 0 0,-1-1 0 0 0,1 1 1 0 0,0-1-1 0 0,-1 0 0 0 0,1-1-35 0 0,-1 0-1 0 0,0 0 0 0 0,-1 1 0 0 0,1-2 0 0 0,-1 1 0 0 0,1 0 0 0 0,-1 0 0 0 0,0-1 0 0 0,0 1 0 0 0,-1-1 0 0 0,2-3 1 0 0,6-10-234 0 0,8-14-1025 0 0,0-8-398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4:0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0 3679 0 0,'0'0'284'0'0,"-1"1"-186"0"0,-10 1 9282 0 0,0-2-3823 0 0,-13 0-2351 0 0,17 0-3231 0 0,0 0 0 0 0,0 0 0 0 0,0 0 0 0 0,0 1 0 0 0,-5 1 25 0 0,8 0 187 0 0,-4 3-138 0 0,5-4 10 0 0,14 10 214 0 0,-9-10-227 0 0,0 1-1 0 0,1-1 0 0 0,-1 0 1 0 0,0 0-1 0 0,1 0 1 0 0,0-1-1 0 0,-1 1 1 0 0,1-1-1 0 0,-1 1 1 0 0,1-1-1 0 0,0 0 0 0 0,2 0-45 0 0,36-2 395 0 0,-25 0-239 0 0,29 1 180 0 0,0 2-1 0 0,0 1 1 0 0,20 5-336 0 0,-58-6 28 0 0,1 1 1 0 0,-1-1-1 0 0,0 1 1 0 0,0 0-1 0 0,0 1 0 0 0,0 0 1 0 0,0 0-1 0 0,-1 0 1 0 0,1 1-1 0 0,-1 0 1 0 0,0 0-1 0 0,2 3-28 0 0,-5-5 2 0 0,-1 1-1 0 0,1 0 0 0 0,-1-1 1 0 0,0 1-1 0 0,0 0 0 0 0,0 1 1 0 0,0-1-1 0 0,0 0 1 0 0,0 1-1 0 0,-1-1 0 0 0,0 1 1 0 0,0-1-1 0 0,0 1 1 0 0,0-1-1 0 0,0 1 0 0 0,-1 0 1 0 0,0 0-1 0 0,1-1 0 0 0,-2 1 1 0 0,1 0-1 0 0,0 0 1 0 0,-1-1-1 0 0,1 1 0 0 0,-1 0 1 0 0,0 0-2 0 0,-2 4-70 0 0,0 0-1 0 0,0 1 1 0 0,-1-1 0 0 0,1 0 0 0 0,-2-1 0 0 0,1 1-1 0 0,-1-1 1 0 0,-1 0 0 0 0,1 0 0 0 0,-6 5 70 0 0,2-3-59 0 0,-1-1 1 0 0,1 1 0 0 0,-1-2-1 0 0,-1 0 1 0 0,0 0 0 0 0,0-1-1 0 0,-3 2 59 0 0,-10-2-84 0 0,22-5-17 0 0,2-1-10 0 0,0-6-153 0 0,0 5 210 0 0,0 0 1 0 0,0-1-1 0 0,0 1 1 0 0,0 0 0 0 0,0-1-1 0 0,0 1 1 0 0,0 0-1 0 0,1-1 1 0 0,-1 1-1 0 0,0 0 1 0 0,1-1 0 0 0,-1 1-1 0 0,1 0 1 0 0,0 0-1 0 0,-1 0 1 0 0,1 0-1 0 0,0-1 1 0 0,0 1-1 0 0,-1 0 1 0 0,1 0 0 0 0,0 0-1 0 0,1 0 54 0 0,5-5-194 0 0,0 0-1 0 0,1 0 1 0 0,-1 1-1 0 0,1 0 1 0 0,1 1-1 0 0,-1-1 1 0 0,0 2-1 0 0,2-1 195 0 0,12-4-536 0 0,0 1 0 0 0,15-2 536 0 0,-6 2-177 0 0,1 2 0 0 0,0 1-1 0 0,7 2 178 0 0,-19 1 130 0 0,0 1 0 0 0,0 1 0 0 0,0 2 0 0 0,-1-1 0 0 0,16 6-130 0 0,-27-6 130 0 0,-1 0 0 0 0,1 1 0 0 0,-1 0 0 0 0,1 0 0 0 0,-1 1 0 0 0,0 0 0 0 0,0 0 0 0 0,5 5-130 0 0,-9-7 42 0 0,0 0-1 0 0,-1 1 1 0 0,0-1 0 0 0,1 1 0 0 0,-1 0-1 0 0,0 0 1 0 0,0 0 0 0 0,-1 0 0 0 0,1 0-1 0 0,-1 0 1 0 0,1 0 0 0 0,-1 0 0 0 0,0 1-1 0 0,0-1 1 0 0,0 0 0 0 0,-1 1 0 0 0,1-1 0 0 0,-1 1-1 0 0,0-1 1 0 0,0 1 0 0 0,0 0-42 0 0,-1 4 6 0 0,0 0 1 0 0,-1 0 0 0 0,0-1-1 0 0,-1 1 1 0 0,1-1 0 0 0,-1 1-1 0 0,-1-1 1 0 0,0 0-1 0 0,0-1 1 0 0,0 1 0 0 0,0 0-1 0 0,-1-1 1 0 0,0 0-1 0 0,-1 0 1 0 0,-4 4-7 0 0,-12 9-101 0 0,0-1-1 0 0,-2 0 1 0 0,-16 8 101 0 0,4-3-10 0 0,-1-2 1 0 0,-1-1 0 0 0,-8 1 9 0 0,26-13-448 0 0,-1-1 0 0 0,-1 0 0 0 0,0-1 0 0 0,0-2 0 0 0,0 0 0 0 0,-22 0 448 0 0,8-4-6798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4:03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336 173 18023 0 0,'0'0'407'0'0,"4"1"60"0"0,11 4 23 0 0,-10-5-50 0 0,4-6-285 0 0,4-3 88 0 0,-12 5-77 0 0,-1 3-34 0 0,1 0-54 0 0,-1 0 0 0 0,0 0 0 0 0,1 0 0 0 0,-1 0 0 0 0,0 0-1 0 0,0 0 1 0 0,0 0 0 0 0,0 0 0 0 0,0 0 0 0 0,0 0 0 0 0,0 0 0 0 0,0 0-1 0 0,0 0 1 0 0,-1 0 0 0 0,1 0-78 0 0,-1-14 1005 0 0,2 2-557 0 0,-1 8-286 0 0,0 0 0 0 0,0 0 1 0 0,1 0-1 0 0,0 0 0 0 0,0-1-162 0 0,0 3 90 0 0,0 0 0 0 0,0 0 0 0 0,-1 0 0 0 0,1 0 0 0 0,-1 0 0 0 0,0-1 0 0 0,0 1 0 0 0,0 0 0 0 0,0 0 0 0 0,-1 0 0 0 0,1 0 0 0 0,-1-1 0 0 0,0 1 0 0 0,1 0 0 0 0,-2 0-1 0 0,1 0 1 0 0,-1-1-90 0 0,1 3 160 0 0,-7-9 91 0 0,5 8-241 0 0,0 0 0 0 0,1 0 0 0 0,-1 1 0 0 0,0-1 0 0 0,0 1 0 0 0,-1 0 0 0 0,1 0 0 0 0,0 0 0 0 0,0 0 0 0 0,0 0 1 0 0,-1 1-1 0 0,1 0 0 0 0,-2-1-10 0 0,-42 2-11 0 0,33 0-10 0 0,1 1 1 0 0,-1 1-1 0 0,1 0 0 0 0,0 1 1 0 0,0 1-1 0 0,0-1 0 0 0,-1 3 21 0 0,-7 3-114 0 0,0 2-1 0 0,1 0 1 0 0,-13 11 114 0 0,26-18-47 0 0,1 0-1 0 0,0 1 0 0 0,0-1 1 0 0,0 1-1 0 0,0 1 1 0 0,1-1-1 0 0,0 1 1 0 0,1 0-1 0 0,-1 0 1 0 0,1 0-1 0 0,1 1 0 0 0,-1-1 1 0 0,1 1-1 0 0,1 0 1 0 0,-1 0-1 0 0,2 0 1 0 0,-1 0-1 0 0,0 2 48 0 0,3-7-2 0 0,-1 0 0 0 0,0-1-1 0 0,1 1 1 0 0,-1 0 0 0 0,1 0 0 0 0,0 0 0 0 0,0-1-1 0 0,0 1 1 0 0,0 0 0 0 0,0-1 0 0 0,1 1 0 0 0,-1-1-1 0 0,1 1 1 0 0,0-1 0 0 0,0 0 0 0 0,-1 0-1 0 0,1 1 1 0 0,1-2 0 0 0,-1 1 0 0 0,0 0 0 0 0,0 0-1 0 0,1 0 3 0 0,1 0 46 0 0,-1 0 0 0 0,1 0 0 0 0,0 0 0 0 0,0 0 0 0 0,-1 0 0 0 0,1-1 0 0 0,0 1 0 0 0,1-1 0 0 0,-1 0 0 0 0,0-1 0 0 0,0 1 0 0 0,0-1 0 0 0,1 1 0 0 0,3-1-46 0 0,1-2 78 0 0,-1 0 1 0 0,1 0 0 0 0,0 0-1 0 0,-1-1 1 0 0,1-1 0 0 0,-1 1-1 0 0,0-1 1 0 0,0-1 0 0 0,0 1-1 0 0,-1-1 1 0 0,0-1 0 0 0,0 0-79 0 0,16-13-1416 0 0,-2-1 1 0 0,18-23 1415 0 0,-38 42-45 0 0,18-20-1474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4:03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16639 0 0,'0'0'382'0'0,"0"0"54"0"0,2 1 20 0 0,4 0-346 0 0,0 0 0 0 0,1-1 0 0 0,-1 0 1 0 0,0 0-1 0 0,0 0 0 0 0,0-1 0 0 0,6-1-110 0 0,46-12 2096 0 0,-17 3-40 0 0,-2 3-1380 0 0,0 2 0 0 0,31-1-676 0 0,-7 7-6965 0 0,-43 0-443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4:12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2303 0 0,'0'0'450'0'0,"0"0"1044"0"0,0 0 453 0 0,0 0 93 0 0,0 0-135 0 0,0 0-651 0 0,0 0-286 0 0,0 0-59 0 0,0 0-54 0 0,0 0-183 0 0,0 0-86 0 0,0 0-11 0 0,0 0-51 0 0,0 0-191 0 0,0 0-79 0 0,0 0-20 0 0,0 0 4 0 0,0 0 22 0 0,0 0 10 0 0,0 0 2 0 0,0 0 0 0 0,1 0 0 0 0,0-1-159 0 0,0 1 0 0 0,0-1 0 0 0,0 1 0 0 0,0-1 0 0 0,0 1 0 0 0,0-1 0 0 0,0 0 0 0 0,0 1 0 0 0,0-1 0 0 0,-1 0 0 0 0,1 0-1 0 0,0 1 1 0 0,-1-1 0 0 0,1 0 0 0 0,0 0 0 0 0,-1 0 0 0 0,1-1-113 0 0,0 0 178 0 0,-1 2 39 0 0,0 0 20 0 0,0 0 3 0 0,0 0 4 0 0,0 0 17 0 0,0 0 10 0 0,0 0 1 0 0,0 0-3 0 0,0 0-11 0 0,0 0-9 0 0,0 0-1 0 0,0 0 3 0 0,0 0 11 0 0,0 0 9 0 0,0 0 1 0 0,0 0-9 0 0,0 0-41 0 0,0 0-19 0 0,0 0-3 0 0,0 0-12 0 0,0 0-52 0 0,0 0-28 0 0,0 0-4 0 0,4 41 183 0 0,-2-32-238 0 0,-1 1 1 0 0,0-1 0 0 0,-1 1-1 0 0,0 8-49 0 0,-12 198-99 0 0,10-152-66 0 0,1 4-1740 0 0,2 4-6899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41:06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74 181 2303 0 0,'0'0'559'0'0,"-2"-1"1506"0"0,-10-11 3514 0 0,11 10-2959 0 0,0 0-1079 0 0,-31-70 2805 0 0,27 61-4336 0 0,3 8-28 0 0,1 0-1 0 0,-1 0 1 0 0,0 0 0 0 0,0 0-1 0 0,0 0 1 0 0,0 1-1 0 0,-2-3 19 0 0,4 5-20 0 0,-1 0-1 0 0,1-1 1 0 0,0 1-1 0 0,-1 0 1 0 0,1-1-1 0 0,0 1 1 0 0,0 0-1 0 0,-1 0 1 0 0,1-1-1 0 0,0 1 1 0 0,0-1 0 0 0,0 1-1 0 0,0 0 1 0 0,-1-1-1 0 0,1 1 1 0 0,0 0-1 0 0,0-1 1 0 0,0 1-1 0 0,0-1 1 0 0,0 1-1 0 0,0 0 1 0 0,0-1-1 0 0,0 1 21 0 0,2-2-25 0 0,-1 1 0 0 0,1 0 0 0 0,0 0 0 0 0,0 0 0 0 0,-1 0 0 0 0,1 0-1 0 0,0 0 1 0 0,0 0 0 0 0,0 1 0 0 0,1-1 25 0 0,-1 0-21 0 0,24-7 7 0 0,1 0-1 0 0,0 2 1 0 0,1 1 0 0 0,0 1-1 0 0,21 0 15 0 0,-38 4 95 0 0,0-1 0 0 0,0 2 0 0 0,1-1-1 0 0,-1 1 1 0 0,0 1 0 0 0,0 0 0 0 0,0 1 0 0 0,-1 0-1 0 0,9 4-94 0 0,-14-5 80 0 0,-1 0-1 0 0,1 1 0 0 0,-1 0 1 0 0,1-1-1 0 0,-1 2 1 0 0,0-1-1 0 0,0 0 0 0 0,-1 1 1 0 0,1 0-1 0 0,-1 0 0 0 0,1 0 1 0 0,-1 0-1 0 0,0 1 1 0 0,-1-1-1 0 0,1 1 0 0 0,-1-1 1 0 0,0 1-1 0 0,0 0 0 0 0,0 0 1 0 0,-1 0-1 0 0,1 4-79 0 0,0 5 70 0 0,-1 0 0 0 0,0 0 0 0 0,-1 0 0 0 0,0 1 0 0 0,-1-1 0 0 0,-1 0 0 0 0,0 0 0 0 0,-1 0 0 0 0,-1-1 0 0 0,0 1 0 0 0,-6 12-70 0 0,-8 16 200 0 0,-1-2-1 0 0,-3-1 0 0 0,-5 6-199 0 0,-20 31-3013 0 0,-4-2 0 0 0,-5-1 3013 0 0,-5 1-6838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4:18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38 7367 0 0,'0'0'334'0'0,"0"0"-1"0"0,0-2-213 0 0,0-6 147 0 0,0 7 111 0 0,0 0 1 0 0,0 0 0 0 0,0 0-1 0 0,0 0 1 0 0,-1-1-1 0 0,1 1 1 0 0,0 0-1 0 0,0 0 1 0 0,-1 0 0 0 0,1 0-1 0 0,-1 0 1 0 0,1 0-1 0 0,-1 0 1 0 0,1 0 0 0 0,-1 0-1 0 0,0 0 1 0 0,1 0-1 0 0,-1 1 1 0 0,0-2-379 0 0,0 1 206 0 0,-1 1-1 0 0,1-1 1 0 0,0 0-1 0 0,0 1 1 0 0,-1-1-1 0 0,1 0 0 0 0,-1 1 1 0 0,1 0-1 0 0,0-1 1 0 0,-1 1-1 0 0,1 0 1 0 0,-1 0-1 0 0,0-1-205 0 0,-3 1 205 0 0,0 1 0 0 0,0-1 0 0 0,-1 1 0 0 0,1 0 0 0 0,0 0-1 0 0,0 0 1 0 0,-1 1-205 0 0,-6 3 649 0 0,1 0-1 0 0,0 1 1 0 0,-6 3-649 0 0,7-3 362 0 0,-1 0 0 0 0,0-1 0 0 0,-6 1-362 0 0,-7 5 120 0 0,2-2-249 0 0,20-8 43 0 0,2-1 13 0 0,-14 5 724 0 0,7-3 1780 0 0,16-9-1526 0 0,0 2-835 0 0,-1-1 0 0 0,2 1 1 0 0,-1 1-1 0 0,0 0 1 0 0,1 0-1 0 0,0 1 0 0 0,0 0 1 0 0,0 1-1 0 0,0 0 0 0 0,0 0 1 0 0,0 1-1 0 0,1 1 0 0 0,-1 0 1 0 0,0 0-1 0 0,1 1 1 0 0,-1 0-1 0 0,0 0 0 0 0,0 2 1 0 0,0-1-1 0 0,0 1 0 0 0,0 0 1 0 0,0 2-71 0 0,-5-3 34 0 0,-1 0 1 0 0,1 1-1 0 0,-1-1 0 0 0,0 1 1 0 0,0 0-1 0 0,0 0 1 0 0,0 1-1 0 0,-1-1 1 0 0,1 1-1 0 0,-1 0 1 0 0,0-1-1 0 0,0 2 0 0 0,0-1 1 0 0,-1 0-1 0 0,1 0 1 0 0,-1 1-1 0 0,0 0 1 0 0,-1-1-1 0 0,1 1 1 0 0,-1 0-1 0 0,1 3-34 0 0,-1 2 26 0 0,0 1 1 0 0,-1-1-1 0 0,0 1 1 0 0,0-1-1 0 0,-2 0 1 0 0,1 1-1 0 0,-1-1 1 0 0,0 0-1 0 0,-4 9-26 0 0,-3 6 30 0 0,-1 1 0 0 0,-1-1 0 0 0,-1-1 0 0 0,-3 3-30 0 0,-60 89-178 0 0,30-49-4 0 0,19-20 92 0 0,16-28 12 0 0,-1-1 1 0 0,-3 3 77 0 0,4-4-11 0 0,5-4 11 0 0,8-4 13 0 0,0-6 54 0 0,5-2-40 0 0,1 0-1 0 0,-1 0 0 0 0,0-1 1 0 0,0 0-1 0 0,0 0 1 0 0,1-1-1 0 0,-1 0 1 0 0,0 0-1 0 0,0-1 1 0 0,3-1-27 0 0,21-7 103 0 0,27-11-103 0 0,-36 11-185 0 0,-2-1 0 0 0,1-1-1 0 0,14-11 186 0 0,5-5-3069 0 0,-25 17 667 0 0,-4 2-6107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4:18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15 6447 0 0,'0'0'499'0'0,"2"-1"-328"0"0,4-3 258 0 0,18-5 7579 0 0,-22 8-5187 0 0,-2 1-905 0 0,1 2-400 0 0,1 2-1175 0 0,-1 1 0 0 0,1-1 0 0 0,-1 0-1 0 0,0 0 1 0 0,0 0 0 0 0,0 1 0 0 0,-1-1 0 0 0,0 0 0 0 0,0 1-1 0 0,0-1 1 0 0,0 3-341 0 0,-9 52 1170 0 0,6-41-820 0 0,-25 119-521 0 0,-8 2 171 0 0,29-111-114 0 0,-9 42-4984 0 0,-1 31 5098 0 0,15-72-5563 0 0,6-6-1416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5-19T19:54:19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220 229 7367 0 0,'0'0'334'0'0,"0"0"-1"0"0,3 0-213 0 0,8-2 225 0 0,-10 1 11 0 0,0 1 0 0 0,1 0 0 0 0,-1-1 0 0 0,0 1 0 0 0,0-1 0 0 0,0 0-1 0 0,0 1 1 0 0,0-1 0 0 0,0 0 0 0 0,0 0 0 0 0,0 1 0 0 0,0-1 0 0 0,1-1-356 0 0,6-5 4088 0 0,-8 7-4072 0 0,4-2 636 0 0,-1-1 1 0 0,1 0-1 0 0,-1 0 0 0 0,1 0 0 0 0,-1 0 0 0 0,0-1 0 0 0,0 1 0 0 0,2-5-652 0 0,-3 5 322 0 0,0 0-1 0 0,0 0 0 0 0,0 0 1 0 0,1 0-1 0 0,-1 1 0 0 0,1-1 1 0 0,0 1-1 0 0,0-1-321 0 0,-1 1 143 0 0,1 0 0 0 0,-1 0 0 0 0,0 0 0 0 0,0 0 0 0 0,0-1 0 0 0,0 1-1 0 0,0-1 1 0 0,-1 1 0 0 0,1-1 0 0 0,0 0-143 0 0,1-6 394 0 0,0 4-274 0 0,-1 0 0 0 0,0 0-1 0 0,-1 0 1 0 0,1 0 0 0 0,-1 0 0 0 0,0 0 0 0 0,0 0-1 0 0,-1 0 1 0 0,1-2-120 0 0,-1 6 7 0 0,0-1-1 0 0,0 0 1 0 0,0 0 0 0 0,-1 1-1 0 0,1-1 1 0 0,0 0 0 0 0,0 0-1 0 0,-1 1 1 0 0,1-1-1 0 0,-1 0 1 0 0,0 1 0 0 0,1-1-1 0 0,-1 0 1 0 0,0 1 0 0 0,0-1-1 0 0,0 1 1 0 0,0 0-1 0 0,0-1 1 0 0,-1 1-7 0 0,-1-3 10 0 0,0 1-17 0 0,1 1 0 0 0,-1-1 1 0 0,0 1-1 0 0,0-1 0 0 0,0 1 0 0 0,0 0 0 0 0,-1 0 1 0 0,1 0-1 0 0,0 1 0 0 0,-1-1 0 0 0,1 1 0 0 0,-1 0 1 0 0,0 0-1 0 0,1 0 0 0 0,-1 0 0 0 0,0 1 1 0 0,0 0-1 0 0,1-1 0 0 0,-1 1 0 0 0,0 1 0 0 0,-1-1 7 0 0,-8 1-34 0 0,1 1 1 0 0,0 0-1 0 0,0 1 0 0 0,0 0 0 0 0,-10 5 34 0 0,10-4-51 0 0,1 1 1 0 0,-1 0-1 0 0,1 1 0 0 0,0 1 0 0 0,1-1 0 0 0,-3 4 51 0 0,6-5-45 0 0,0 1 0 0 0,1 1 0 0 0,0-1-1 0 0,0 1 1 0 0,0 0 0 0 0,1 1 0 0 0,0-1-1 0 0,1 1 1 0 0,-2 2 45 0 0,0 4-51 0 0,-1 0-1 0 0,2 1 1 0 0,-1 0 0 0 0,2 0-1 0 0,0 0 1 0 0,-1 11 51 0 0,4-18-7 0 0,1 0-1 0 0,-1-1 1 0 0,1 1 0 0 0,1 0-1 0 0,0 0 1 0 0,0 0 0 0 0,0 0-1 0 0,1-1 1 0 0,0 1 0 0 0,0-1-1 0 0,1 1 1 0 0,0-1 0 0 0,0 0-1 0 0,2 2 8 0 0,-1-2 68 0 0,1 0-1 0 0,0 0 1 0 0,0-1-1 0 0,0 0 1 0 0,1 1-1 0 0,0-2 1 0 0,1 1-1 0 0,-1-1 1 0 0,1 0-1 0 0,0 0 1 0 0,0-1-1 0 0,4 2-67 0 0,-7-4 80 0 0,0 0 0 0 0,0-1 0 0 0,0 1-1 0 0,1-1 1 0 0,-1 0 0 0 0,0 0-1 0 0,0-1 1 0 0,1 1 0 0 0,-1-1-1 0 0,0 0 1 0 0,1 0 0 0 0,-1 0-1 0 0,0-1 1 0 0,1 0 0 0 0,-1 1 0 0 0,0-2-1 0 0,0 1 1 0 0,0 0 0 0 0,0-1-1 0 0,0 0 1 0 0,0 0 0 0 0,0 0-1 0 0,0 0 1 0 0,2-2-80 0 0,2-4-229 0 0,1 0 1 0 0,-2 0-1 0 0,1-1 1 0 0,-1 0-1 0 0,0 0 1 0 0,-1-1-1 0 0,0 0 0 0 0,0 0 1 0 0,0-4 228 0 0,14-25-9791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3D2D-F05D-4806-B83C-7B5DCAE03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EBFD3-9BB1-42C7-AECB-4319D41D9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28C69-61BC-411B-B101-743E747FB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6122-8C3E-4482-8641-EB488EEB0E7F}" type="datetimeFigureOut">
              <a:rPr lang="en-CA" smtClean="0"/>
              <a:t>2020-05-19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F602F-9C81-4CC6-91DB-D88E857A3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C17EE-C84E-40CD-968D-43354D87B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E6B1-1474-4A2A-A90A-07C8B7D26F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02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5C996-A5E1-42FE-AAA6-B501421E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DA561-6D13-4CFA-A9F0-229A77BF0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2A9C1-7C45-4E46-B6F3-6268F035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6122-8C3E-4482-8641-EB488EEB0E7F}" type="datetimeFigureOut">
              <a:rPr lang="en-CA" smtClean="0"/>
              <a:t>2020-05-19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389BC-3188-4A48-8D01-4A2F3854B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6CE3A-7871-4486-BB79-ECD79F6BC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E6B1-1474-4A2A-A90A-07C8B7D26F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873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33B943-14A9-42EC-90DE-A9BFEF81A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A206C-E8C0-40C9-9D9E-D0FBDD67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A7EAC-6F46-45D9-9F61-767A2AC7C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6122-8C3E-4482-8641-EB488EEB0E7F}" type="datetimeFigureOut">
              <a:rPr lang="en-CA" smtClean="0"/>
              <a:t>2020-05-19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2F501-842B-42FF-ABA3-AA50CB0D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F12C1-A453-4F5E-8699-51C79CF82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E6B1-1474-4A2A-A90A-07C8B7D26F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389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44DEE-FC43-4DCB-AA88-3CF9B907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F045F-5CCD-4452-9E89-95B2A7FA3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53C43-245A-42AC-A88A-F49614836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6122-8C3E-4482-8641-EB488EEB0E7F}" type="datetimeFigureOut">
              <a:rPr lang="en-CA" smtClean="0"/>
              <a:t>2020-05-19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C5284-762D-4EB4-A611-E551293C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111C7-06D1-46D1-B41A-D34D89B3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E6B1-1474-4A2A-A90A-07C8B7D26F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733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2CB2-A138-4DA4-816F-F40E512E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B944B-41ED-4072-B5C2-09EFD8475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4838F-5986-4066-9ADB-E2E2F440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6122-8C3E-4482-8641-EB488EEB0E7F}" type="datetimeFigureOut">
              <a:rPr lang="en-CA" smtClean="0"/>
              <a:t>2020-05-19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6CEB1-8C95-416D-AE44-83D959795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8B626-BEC3-4EF1-B004-3EA99138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E6B1-1474-4A2A-A90A-07C8B7D26F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505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C1B71-9059-46ED-914C-9A9F079B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2650A-FD51-4E55-A3A8-31AE37C2D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DD825C-7FD0-4B41-9F7C-5E78FDA4C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14C06-424F-4C22-9AC3-39764108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6122-8C3E-4482-8641-EB488EEB0E7F}" type="datetimeFigureOut">
              <a:rPr lang="en-CA" smtClean="0"/>
              <a:t>2020-05-19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E66EA-7F53-4004-B716-B5AFF2F5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73EDF-9DFB-491B-A1FA-FC58B4A89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E6B1-1474-4A2A-A90A-07C8B7D26F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290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F0494-CD53-4F97-8770-C38C4F615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2F156-B7D5-4DE2-9398-63AEA30DD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9539F-F9BE-4A3C-9292-CFA2DA819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9C00C3-E07E-41D3-9723-7B9B028F2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10DE78-9232-42FB-914C-8456EC4E7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077CB-E4B0-4B65-9683-B7A20ED08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6122-8C3E-4482-8641-EB488EEB0E7F}" type="datetimeFigureOut">
              <a:rPr lang="en-CA" smtClean="0"/>
              <a:t>2020-05-19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8012A4-C44D-4C92-9BDC-A6FD18B1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8C0A91-77E3-43F6-A382-C83FA6375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E6B1-1474-4A2A-A90A-07C8B7D26F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778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BED91-2967-40B7-8038-AF63D754F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D05DB3-D847-4F1A-92E4-800D21DE2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6122-8C3E-4482-8641-EB488EEB0E7F}" type="datetimeFigureOut">
              <a:rPr lang="en-CA" smtClean="0"/>
              <a:t>2020-05-19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659E8-E615-46B6-9409-E56F16C9C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A96D6-636C-480A-8904-338CB91F0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E6B1-1474-4A2A-A90A-07C8B7D26F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1135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B7FDF1-F67A-43FC-9506-C43DE69C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6122-8C3E-4482-8641-EB488EEB0E7F}" type="datetimeFigureOut">
              <a:rPr lang="en-CA" smtClean="0"/>
              <a:t>2020-05-19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081B1A-265D-42E7-A637-523AB3ED0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1E7F8-E95C-4FCF-9217-D59E451A0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E6B1-1474-4A2A-A90A-07C8B7D26F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085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4D2E-70D9-44B8-8947-08A142C86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48E1E-25C5-4F6D-BE7F-755F33638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00BE2F-75D0-4C74-BFEC-4F0DAD2CC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D131A-B008-43D2-8838-2D8AF1E29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6122-8C3E-4482-8641-EB488EEB0E7F}" type="datetimeFigureOut">
              <a:rPr lang="en-CA" smtClean="0"/>
              <a:t>2020-05-19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45261-3E5D-4DBD-B1A0-0B9C218B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8C425-C8CD-466C-834F-CFCA47C37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E6B1-1474-4A2A-A90A-07C8B7D26F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500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B9B3-1D2D-41B1-A7E3-7B6D50EF6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69C944-F425-4307-82E8-4BE624A1D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94E9B-92DC-461C-9FA9-B1AAF9A32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6F9C7-0C37-4497-9545-7486E6B0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86122-8C3E-4482-8641-EB488EEB0E7F}" type="datetimeFigureOut">
              <a:rPr lang="en-CA" smtClean="0"/>
              <a:t>2020-05-19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93AB1-3756-43E6-B85D-FC1A0186A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847FC-ACAC-4DB1-9F5E-0DEEF579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E6B1-1474-4A2A-A90A-07C8B7D26F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925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A497C4-CC88-4C53-A1F7-21B805B1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E4167-A785-460D-974D-5BB1FB2A1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4F247-0EF6-4D4B-9554-CFD08AD4F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86122-8C3E-4482-8641-EB488EEB0E7F}" type="datetimeFigureOut">
              <a:rPr lang="en-CA" smtClean="0"/>
              <a:t>2020-05-19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F6E03-61C1-4684-BB93-7AB34B8ED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04967-E47C-4BBC-9BD4-BAB70EDDB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7E6B1-1474-4A2A-A90A-07C8B7D26F3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017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QBjniA5XfKA?t=4" TargetMode="External"/><Relationship Id="rId3" Type="http://schemas.openxmlformats.org/officeDocument/2006/relationships/hyperlink" Target="https://youtu.be/rB83DpBJQsE?t=23" TargetMode="External"/><Relationship Id="rId7" Type="http://schemas.openxmlformats.org/officeDocument/2006/relationships/hyperlink" Target="https://youtu.be/ToIXSwZ1pJU?t=421" TargetMode="External"/><Relationship Id="rId2" Type="http://schemas.openxmlformats.org/officeDocument/2006/relationships/hyperlink" Target="https://youtu.be/rB83DpBJQsE?t=1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rB83DpBJQsE?t=464" TargetMode="External"/><Relationship Id="rId5" Type="http://schemas.openxmlformats.org/officeDocument/2006/relationships/hyperlink" Target="https://youtu.be/rB83DpBJQsE?t=356" TargetMode="External"/><Relationship Id="rId10" Type="http://schemas.openxmlformats.org/officeDocument/2006/relationships/hyperlink" Target="https://youtu.be/wvJAgrUBF4w?t=45" TargetMode="External"/><Relationship Id="rId4" Type="http://schemas.openxmlformats.org/officeDocument/2006/relationships/hyperlink" Target="https://youtu.be/rB83DpBJQsE?t=28" TargetMode="External"/><Relationship Id="rId9" Type="http://schemas.openxmlformats.org/officeDocument/2006/relationships/hyperlink" Target="https://youtu.be/BSIw5SgUirg?t=2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20.png"/><Relationship Id="rId21" Type="http://schemas.openxmlformats.org/officeDocument/2006/relationships/image" Target="../media/image11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24.png"/><Relationship Id="rId50" Type="http://schemas.openxmlformats.org/officeDocument/2006/relationships/customXml" Target="../ink/ink24.xml"/><Relationship Id="rId55" Type="http://schemas.openxmlformats.org/officeDocument/2006/relationships/image" Target="../media/image28.png"/><Relationship Id="rId63" Type="http://schemas.openxmlformats.org/officeDocument/2006/relationships/image" Target="../media/image32.png"/><Relationship Id="rId7" Type="http://schemas.openxmlformats.org/officeDocument/2006/relationships/image" Target="../media/image4.png"/><Relationship Id="rId2" Type="http://schemas.openxmlformats.org/officeDocument/2006/relationships/image" Target="../media/image1.emf"/><Relationship Id="rId16" Type="http://schemas.openxmlformats.org/officeDocument/2006/relationships/customXml" Target="../ink/ink7.xml"/><Relationship Id="rId29" Type="http://schemas.openxmlformats.org/officeDocument/2006/relationships/image" Target="../media/image15.png"/><Relationship Id="rId11" Type="http://schemas.openxmlformats.org/officeDocument/2006/relationships/image" Target="../media/image6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19.png"/><Relationship Id="rId40" Type="http://schemas.openxmlformats.org/officeDocument/2006/relationships/customXml" Target="../ink/ink19.xml"/><Relationship Id="rId45" Type="http://schemas.openxmlformats.org/officeDocument/2006/relationships/image" Target="../media/image23.png"/><Relationship Id="rId53" Type="http://schemas.openxmlformats.org/officeDocument/2006/relationships/image" Target="../media/image27.png"/><Relationship Id="rId58" Type="http://schemas.openxmlformats.org/officeDocument/2006/relationships/customXml" Target="../ink/ink28.xml"/><Relationship Id="rId5" Type="http://schemas.openxmlformats.org/officeDocument/2006/relationships/image" Target="../media/image3.png"/><Relationship Id="rId61" Type="http://schemas.openxmlformats.org/officeDocument/2006/relationships/image" Target="../media/image31.png"/><Relationship Id="rId19" Type="http://schemas.openxmlformats.org/officeDocument/2006/relationships/image" Target="../media/image1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4.png"/><Relationship Id="rId30" Type="http://schemas.openxmlformats.org/officeDocument/2006/relationships/customXml" Target="../ink/ink14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8" Type="http://schemas.openxmlformats.org/officeDocument/2006/relationships/customXml" Target="../ink/ink3.xml"/><Relationship Id="rId51" Type="http://schemas.openxmlformats.org/officeDocument/2006/relationships/image" Target="../media/image26.png"/><Relationship Id="rId3" Type="http://schemas.openxmlformats.org/officeDocument/2006/relationships/image" Target="../media/image2.emf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30.png"/><Relationship Id="rId20" Type="http://schemas.openxmlformats.org/officeDocument/2006/relationships/customXml" Target="../ink/ink9.xml"/><Relationship Id="rId41" Type="http://schemas.openxmlformats.org/officeDocument/2006/relationships/image" Target="../media/image21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" Type="http://schemas.openxmlformats.org/officeDocument/2006/relationships/customXml" Target="../ink/ink4.xml"/><Relationship Id="rId31" Type="http://schemas.openxmlformats.org/officeDocument/2006/relationships/image" Target="../media/image16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2.xml"/><Relationship Id="rId117" Type="http://schemas.openxmlformats.org/officeDocument/2006/relationships/image" Target="../media/image91.png"/><Relationship Id="rId21" Type="http://schemas.openxmlformats.org/officeDocument/2006/relationships/image" Target="../media/image43.png"/><Relationship Id="rId42" Type="http://schemas.openxmlformats.org/officeDocument/2006/relationships/customXml" Target="../ink/ink50.xml"/><Relationship Id="rId47" Type="http://schemas.openxmlformats.org/officeDocument/2006/relationships/image" Target="../media/image56.png"/><Relationship Id="rId63" Type="http://schemas.openxmlformats.org/officeDocument/2006/relationships/image" Target="../media/image64.png"/><Relationship Id="rId68" Type="http://schemas.openxmlformats.org/officeDocument/2006/relationships/customXml" Target="../ink/ink63.xml"/><Relationship Id="rId84" Type="http://schemas.openxmlformats.org/officeDocument/2006/relationships/customXml" Target="../ink/ink71.xml"/><Relationship Id="rId89" Type="http://schemas.openxmlformats.org/officeDocument/2006/relationships/image" Target="../media/image77.png"/><Relationship Id="rId112" Type="http://schemas.openxmlformats.org/officeDocument/2006/relationships/customXml" Target="../ink/ink85.xml"/><Relationship Id="rId16" Type="http://schemas.openxmlformats.org/officeDocument/2006/relationships/customXml" Target="../ink/ink37.xml"/><Relationship Id="rId107" Type="http://schemas.openxmlformats.org/officeDocument/2006/relationships/image" Target="../media/image86.png"/><Relationship Id="rId11" Type="http://schemas.openxmlformats.org/officeDocument/2006/relationships/image" Target="../media/image38.png"/><Relationship Id="rId32" Type="http://schemas.openxmlformats.org/officeDocument/2006/relationships/customXml" Target="../ink/ink45.xml"/><Relationship Id="rId37" Type="http://schemas.openxmlformats.org/officeDocument/2006/relationships/image" Target="../media/image51.png"/><Relationship Id="rId53" Type="http://schemas.openxmlformats.org/officeDocument/2006/relationships/image" Target="../media/image59.png"/><Relationship Id="rId58" Type="http://schemas.openxmlformats.org/officeDocument/2006/relationships/customXml" Target="../ink/ink58.xml"/><Relationship Id="rId74" Type="http://schemas.openxmlformats.org/officeDocument/2006/relationships/customXml" Target="../ink/ink66.xml"/><Relationship Id="rId79" Type="http://schemas.openxmlformats.org/officeDocument/2006/relationships/image" Target="../media/image72.png"/><Relationship Id="rId102" Type="http://schemas.openxmlformats.org/officeDocument/2006/relationships/customXml" Target="../ink/ink80.xml"/><Relationship Id="rId123" Type="http://schemas.openxmlformats.org/officeDocument/2006/relationships/image" Target="../media/image94.png"/><Relationship Id="rId5" Type="http://schemas.openxmlformats.org/officeDocument/2006/relationships/image" Target="../media/image35.png"/><Relationship Id="rId90" Type="http://schemas.openxmlformats.org/officeDocument/2006/relationships/customXml" Target="../ink/ink74.xml"/><Relationship Id="rId95" Type="http://schemas.openxmlformats.org/officeDocument/2006/relationships/image" Target="../media/image80.png"/><Relationship Id="rId22" Type="http://schemas.openxmlformats.org/officeDocument/2006/relationships/customXml" Target="../ink/ink40.xml"/><Relationship Id="rId27" Type="http://schemas.openxmlformats.org/officeDocument/2006/relationships/image" Target="../media/image46.png"/><Relationship Id="rId43" Type="http://schemas.openxmlformats.org/officeDocument/2006/relationships/image" Target="../media/image54.png"/><Relationship Id="rId48" Type="http://schemas.openxmlformats.org/officeDocument/2006/relationships/customXml" Target="../ink/ink53.xml"/><Relationship Id="rId64" Type="http://schemas.openxmlformats.org/officeDocument/2006/relationships/customXml" Target="../ink/ink61.xml"/><Relationship Id="rId69" Type="http://schemas.openxmlformats.org/officeDocument/2006/relationships/image" Target="../media/image67.png"/><Relationship Id="rId113" Type="http://schemas.openxmlformats.org/officeDocument/2006/relationships/image" Target="../media/image89.png"/><Relationship Id="rId118" Type="http://schemas.openxmlformats.org/officeDocument/2006/relationships/customXml" Target="../ink/ink88.xml"/><Relationship Id="rId80" Type="http://schemas.openxmlformats.org/officeDocument/2006/relationships/customXml" Target="../ink/ink69.xml"/><Relationship Id="rId85" Type="http://schemas.openxmlformats.org/officeDocument/2006/relationships/image" Target="../media/image75.png"/><Relationship Id="rId12" Type="http://schemas.openxmlformats.org/officeDocument/2006/relationships/customXml" Target="../ink/ink35.xml"/><Relationship Id="rId17" Type="http://schemas.openxmlformats.org/officeDocument/2006/relationships/image" Target="../media/image41.png"/><Relationship Id="rId33" Type="http://schemas.openxmlformats.org/officeDocument/2006/relationships/image" Target="../media/image49.png"/><Relationship Id="rId38" Type="http://schemas.openxmlformats.org/officeDocument/2006/relationships/customXml" Target="../ink/ink48.xml"/><Relationship Id="rId59" Type="http://schemas.openxmlformats.org/officeDocument/2006/relationships/image" Target="../media/image62.png"/><Relationship Id="rId103" Type="http://schemas.openxmlformats.org/officeDocument/2006/relationships/image" Target="../media/image84.png"/><Relationship Id="rId108" Type="http://schemas.openxmlformats.org/officeDocument/2006/relationships/customXml" Target="../ink/ink83.xml"/><Relationship Id="rId124" Type="http://schemas.openxmlformats.org/officeDocument/2006/relationships/customXml" Target="../ink/ink91.xml"/><Relationship Id="rId54" Type="http://schemas.openxmlformats.org/officeDocument/2006/relationships/customXml" Target="../ink/ink56.xml"/><Relationship Id="rId70" Type="http://schemas.openxmlformats.org/officeDocument/2006/relationships/customXml" Target="../ink/ink64.xml"/><Relationship Id="rId75" Type="http://schemas.openxmlformats.org/officeDocument/2006/relationships/image" Target="../media/image70.png"/><Relationship Id="rId91" Type="http://schemas.openxmlformats.org/officeDocument/2006/relationships/image" Target="../media/image78.png"/><Relationship Id="rId96" Type="http://schemas.openxmlformats.org/officeDocument/2006/relationships/customXml" Target="../ink/ink7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.xml"/><Relationship Id="rId23" Type="http://schemas.openxmlformats.org/officeDocument/2006/relationships/image" Target="../media/image44.png"/><Relationship Id="rId28" Type="http://schemas.openxmlformats.org/officeDocument/2006/relationships/customXml" Target="../ink/ink43.xml"/><Relationship Id="rId49" Type="http://schemas.openxmlformats.org/officeDocument/2006/relationships/image" Target="../media/image57.png"/><Relationship Id="rId114" Type="http://schemas.openxmlformats.org/officeDocument/2006/relationships/customXml" Target="../ink/ink86.xml"/><Relationship Id="rId119" Type="http://schemas.openxmlformats.org/officeDocument/2006/relationships/image" Target="../media/image92.png"/><Relationship Id="rId44" Type="http://schemas.openxmlformats.org/officeDocument/2006/relationships/customXml" Target="../ink/ink51.xml"/><Relationship Id="rId60" Type="http://schemas.openxmlformats.org/officeDocument/2006/relationships/customXml" Target="../ink/ink59.xml"/><Relationship Id="rId65" Type="http://schemas.openxmlformats.org/officeDocument/2006/relationships/image" Target="../media/image65.png"/><Relationship Id="rId81" Type="http://schemas.openxmlformats.org/officeDocument/2006/relationships/image" Target="../media/image73.png"/><Relationship Id="rId86" Type="http://schemas.openxmlformats.org/officeDocument/2006/relationships/customXml" Target="../ink/ink72.xml"/><Relationship Id="rId13" Type="http://schemas.openxmlformats.org/officeDocument/2006/relationships/image" Target="../media/image39.png"/><Relationship Id="rId18" Type="http://schemas.openxmlformats.org/officeDocument/2006/relationships/customXml" Target="../ink/ink38.xml"/><Relationship Id="rId39" Type="http://schemas.openxmlformats.org/officeDocument/2006/relationships/image" Target="../media/image52.png"/><Relationship Id="rId109" Type="http://schemas.openxmlformats.org/officeDocument/2006/relationships/image" Target="../media/image87.png"/><Relationship Id="rId34" Type="http://schemas.openxmlformats.org/officeDocument/2006/relationships/customXml" Target="../ink/ink46.xml"/><Relationship Id="rId50" Type="http://schemas.openxmlformats.org/officeDocument/2006/relationships/customXml" Target="../ink/ink54.xml"/><Relationship Id="rId55" Type="http://schemas.openxmlformats.org/officeDocument/2006/relationships/image" Target="../media/image60.png"/><Relationship Id="rId76" Type="http://schemas.openxmlformats.org/officeDocument/2006/relationships/customXml" Target="../ink/ink67.xml"/><Relationship Id="rId97" Type="http://schemas.openxmlformats.org/officeDocument/2006/relationships/image" Target="../media/image81.png"/><Relationship Id="rId104" Type="http://schemas.openxmlformats.org/officeDocument/2006/relationships/customXml" Target="../ink/ink81.xml"/><Relationship Id="rId120" Type="http://schemas.openxmlformats.org/officeDocument/2006/relationships/customXml" Target="../ink/ink89.xml"/><Relationship Id="rId125" Type="http://schemas.openxmlformats.org/officeDocument/2006/relationships/image" Target="../media/image95.png"/><Relationship Id="rId7" Type="http://schemas.openxmlformats.org/officeDocument/2006/relationships/image" Target="../media/image36.png"/><Relationship Id="rId71" Type="http://schemas.openxmlformats.org/officeDocument/2006/relationships/image" Target="../media/image68.png"/><Relationship Id="rId92" Type="http://schemas.openxmlformats.org/officeDocument/2006/relationships/customXml" Target="../ink/ink75.xml"/><Relationship Id="rId2" Type="http://schemas.openxmlformats.org/officeDocument/2006/relationships/image" Target="../media/image33.emf"/><Relationship Id="rId29" Type="http://schemas.openxmlformats.org/officeDocument/2006/relationships/image" Target="../media/image47.png"/><Relationship Id="rId24" Type="http://schemas.openxmlformats.org/officeDocument/2006/relationships/customXml" Target="../ink/ink41.xml"/><Relationship Id="rId40" Type="http://schemas.openxmlformats.org/officeDocument/2006/relationships/customXml" Target="../ink/ink49.xml"/><Relationship Id="rId45" Type="http://schemas.openxmlformats.org/officeDocument/2006/relationships/image" Target="../media/image55.png"/><Relationship Id="rId66" Type="http://schemas.openxmlformats.org/officeDocument/2006/relationships/customXml" Target="../ink/ink62.xml"/><Relationship Id="rId87" Type="http://schemas.openxmlformats.org/officeDocument/2006/relationships/image" Target="../media/image76.png"/><Relationship Id="rId110" Type="http://schemas.openxmlformats.org/officeDocument/2006/relationships/customXml" Target="../ink/ink84.xml"/><Relationship Id="rId115" Type="http://schemas.openxmlformats.org/officeDocument/2006/relationships/image" Target="../media/image90.png"/><Relationship Id="rId61" Type="http://schemas.openxmlformats.org/officeDocument/2006/relationships/image" Target="../media/image63.png"/><Relationship Id="rId82" Type="http://schemas.openxmlformats.org/officeDocument/2006/relationships/customXml" Target="../ink/ink70.xml"/><Relationship Id="rId19" Type="http://schemas.openxmlformats.org/officeDocument/2006/relationships/image" Target="../media/image42.png"/><Relationship Id="rId14" Type="http://schemas.openxmlformats.org/officeDocument/2006/relationships/customXml" Target="../ink/ink36.xml"/><Relationship Id="rId30" Type="http://schemas.openxmlformats.org/officeDocument/2006/relationships/customXml" Target="../ink/ink44.xml"/><Relationship Id="rId35" Type="http://schemas.openxmlformats.org/officeDocument/2006/relationships/image" Target="../media/image50.png"/><Relationship Id="rId56" Type="http://schemas.openxmlformats.org/officeDocument/2006/relationships/customXml" Target="../ink/ink57.xml"/><Relationship Id="rId77" Type="http://schemas.openxmlformats.org/officeDocument/2006/relationships/image" Target="../media/image71.png"/><Relationship Id="rId100" Type="http://schemas.openxmlformats.org/officeDocument/2006/relationships/customXml" Target="../ink/ink79.xml"/><Relationship Id="rId105" Type="http://schemas.openxmlformats.org/officeDocument/2006/relationships/image" Target="../media/image85.png"/><Relationship Id="rId126" Type="http://schemas.openxmlformats.org/officeDocument/2006/relationships/customXml" Target="../ink/ink92.xml"/><Relationship Id="rId8" Type="http://schemas.openxmlformats.org/officeDocument/2006/relationships/customXml" Target="../ink/ink33.xml"/><Relationship Id="rId51" Type="http://schemas.openxmlformats.org/officeDocument/2006/relationships/image" Target="../media/image58.png"/><Relationship Id="rId72" Type="http://schemas.openxmlformats.org/officeDocument/2006/relationships/customXml" Target="../ink/ink65.xml"/><Relationship Id="rId93" Type="http://schemas.openxmlformats.org/officeDocument/2006/relationships/image" Target="../media/image79.png"/><Relationship Id="rId98" Type="http://schemas.openxmlformats.org/officeDocument/2006/relationships/customXml" Target="../ink/ink78.xml"/><Relationship Id="rId121" Type="http://schemas.openxmlformats.org/officeDocument/2006/relationships/image" Target="../media/image93.png"/><Relationship Id="rId3" Type="http://schemas.openxmlformats.org/officeDocument/2006/relationships/image" Target="../media/image34.emf"/><Relationship Id="rId25" Type="http://schemas.openxmlformats.org/officeDocument/2006/relationships/image" Target="../media/image45.png"/><Relationship Id="rId46" Type="http://schemas.openxmlformats.org/officeDocument/2006/relationships/customXml" Target="../ink/ink52.xml"/><Relationship Id="rId67" Type="http://schemas.openxmlformats.org/officeDocument/2006/relationships/image" Target="../media/image66.png"/><Relationship Id="rId116" Type="http://schemas.openxmlformats.org/officeDocument/2006/relationships/customXml" Target="../ink/ink87.xml"/><Relationship Id="rId20" Type="http://schemas.openxmlformats.org/officeDocument/2006/relationships/customXml" Target="../ink/ink39.xml"/><Relationship Id="rId41" Type="http://schemas.openxmlformats.org/officeDocument/2006/relationships/image" Target="../media/image53.png"/><Relationship Id="rId62" Type="http://schemas.openxmlformats.org/officeDocument/2006/relationships/customXml" Target="../ink/ink60.xml"/><Relationship Id="rId83" Type="http://schemas.openxmlformats.org/officeDocument/2006/relationships/image" Target="../media/image74.png"/><Relationship Id="rId88" Type="http://schemas.openxmlformats.org/officeDocument/2006/relationships/customXml" Target="../ink/ink73.xml"/><Relationship Id="rId111" Type="http://schemas.openxmlformats.org/officeDocument/2006/relationships/image" Target="../media/image88.png"/><Relationship Id="rId15" Type="http://schemas.openxmlformats.org/officeDocument/2006/relationships/image" Target="../media/image40.png"/><Relationship Id="rId36" Type="http://schemas.openxmlformats.org/officeDocument/2006/relationships/customXml" Target="../ink/ink47.xml"/><Relationship Id="rId57" Type="http://schemas.openxmlformats.org/officeDocument/2006/relationships/image" Target="../media/image61.png"/><Relationship Id="rId106" Type="http://schemas.openxmlformats.org/officeDocument/2006/relationships/customXml" Target="../ink/ink82.xml"/><Relationship Id="rId127" Type="http://schemas.openxmlformats.org/officeDocument/2006/relationships/image" Target="../media/image96.png"/><Relationship Id="rId10" Type="http://schemas.openxmlformats.org/officeDocument/2006/relationships/customXml" Target="../ink/ink34.xml"/><Relationship Id="rId31" Type="http://schemas.openxmlformats.org/officeDocument/2006/relationships/image" Target="../media/image48.png"/><Relationship Id="rId52" Type="http://schemas.openxmlformats.org/officeDocument/2006/relationships/customXml" Target="../ink/ink55.xml"/><Relationship Id="rId73" Type="http://schemas.openxmlformats.org/officeDocument/2006/relationships/image" Target="../media/image69.png"/><Relationship Id="rId78" Type="http://schemas.openxmlformats.org/officeDocument/2006/relationships/customXml" Target="../ink/ink68.xml"/><Relationship Id="rId94" Type="http://schemas.openxmlformats.org/officeDocument/2006/relationships/customXml" Target="../ink/ink76.xml"/><Relationship Id="rId99" Type="http://schemas.openxmlformats.org/officeDocument/2006/relationships/image" Target="../media/image82.png"/><Relationship Id="rId101" Type="http://schemas.openxmlformats.org/officeDocument/2006/relationships/image" Target="../media/image83.png"/><Relationship Id="rId122" Type="http://schemas.openxmlformats.org/officeDocument/2006/relationships/customXml" Target="../ink/ink90.xml"/><Relationship Id="rId4" Type="http://schemas.openxmlformats.org/officeDocument/2006/relationships/customXml" Target="../ink/ink31.xml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hyperlink" Target="https://studylib.net/doc/6953072/conics-summar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image" Target="../media/image10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46631-60C9-434A-8605-FDBA91EF6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Topics in Mathematics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732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FE1A-ED71-46A1-9993-ED03A83F8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course content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EE9C5-F251-423D-8E4D-D29BA4614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301"/>
            <a:ext cx="10515600" cy="5265132"/>
          </a:xfrm>
        </p:spPr>
        <p:txBody>
          <a:bodyPr>
            <a:normAutofit fontScale="85000" lnSpcReduction="20000"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dirty="0"/>
              <a:t>Vector Calculus</a:t>
            </a:r>
          </a:p>
          <a:p>
            <a:pPr lvl="2"/>
            <a:r>
              <a:rPr lang="en-US" dirty="0"/>
              <a:t>Differentiation</a:t>
            </a:r>
          </a:p>
          <a:p>
            <a:pPr lvl="4"/>
            <a:r>
              <a:rPr lang="en-US" dirty="0"/>
              <a:t>Gradient, divergence, curl</a:t>
            </a:r>
          </a:p>
          <a:p>
            <a:pPr lvl="2"/>
            <a:r>
              <a:rPr lang="en-US" dirty="0"/>
              <a:t>Integration </a:t>
            </a:r>
          </a:p>
          <a:p>
            <a:pPr lvl="4"/>
            <a:r>
              <a:rPr lang="en-US" dirty="0"/>
              <a:t>Line integrals, surface integrals</a:t>
            </a:r>
          </a:p>
          <a:p>
            <a:pPr lvl="2"/>
            <a:r>
              <a:rPr lang="en-US" dirty="0"/>
              <a:t>Applications</a:t>
            </a:r>
          </a:p>
          <a:p>
            <a:pPr lvl="3"/>
            <a:r>
              <a:rPr lang="en-US" dirty="0"/>
              <a:t>Studying fluids : </a:t>
            </a:r>
            <a:r>
              <a:rPr lang="en-US" dirty="0">
                <a:hlinkClick r:id="rId2"/>
              </a:rPr>
              <a:t>https://youtu.be/rB83DpBJQsE?t=18</a:t>
            </a:r>
            <a:r>
              <a:rPr lang="en-US" dirty="0"/>
              <a:t>  </a:t>
            </a:r>
          </a:p>
          <a:p>
            <a:pPr lvl="3"/>
            <a:r>
              <a:rPr lang="en-US" dirty="0"/>
              <a:t>Studying gravity: </a:t>
            </a:r>
            <a:r>
              <a:rPr lang="en-US" dirty="0">
                <a:hlinkClick r:id="rId3"/>
              </a:rPr>
              <a:t>https://youtu.be/rB83DpBJQsE?t=23</a:t>
            </a:r>
            <a:r>
              <a:rPr lang="en-US" dirty="0"/>
              <a:t> </a:t>
            </a:r>
          </a:p>
          <a:p>
            <a:pPr lvl="3"/>
            <a:r>
              <a:rPr lang="en-US" dirty="0"/>
              <a:t>Studying magnetic fields: </a:t>
            </a:r>
            <a:r>
              <a:rPr lang="en-US" dirty="0">
                <a:hlinkClick r:id="rId4"/>
              </a:rPr>
              <a:t>https://youtu.be/rB83DpBJQsE?t=28</a:t>
            </a:r>
            <a:endParaRPr lang="en-US" dirty="0"/>
          </a:p>
          <a:p>
            <a:pPr lvl="3"/>
            <a:r>
              <a:rPr lang="en-US" dirty="0"/>
              <a:t>Maxwell’s equations : </a:t>
            </a:r>
            <a:r>
              <a:rPr lang="en-US" dirty="0">
                <a:hlinkClick r:id="rId5"/>
              </a:rPr>
              <a:t>https://youtu.be/rB83DpBJQsE?t=356</a:t>
            </a:r>
            <a:endParaRPr lang="en-US" dirty="0"/>
          </a:p>
          <a:p>
            <a:pPr lvl="3"/>
            <a:r>
              <a:rPr lang="en-US" dirty="0"/>
              <a:t> Tracking populations (phase space states):  </a:t>
            </a:r>
            <a:r>
              <a:rPr lang="en-US" dirty="0">
                <a:hlinkClick r:id="rId6"/>
              </a:rPr>
              <a:t>https://youtu.be/rB83DpBJQsE?t=464</a:t>
            </a:r>
            <a:r>
              <a:rPr lang="en-US" dirty="0"/>
              <a:t> </a:t>
            </a:r>
          </a:p>
          <a:p>
            <a:pPr marL="1828800" lvl="4" indent="0">
              <a:buNone/>
            </a:pPr>
            <a:r>
              <a:rPr lang="en-US" dirty="0"/>
              <a:t>		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Cylindrical and Spherical coordinate systems</a:t>
            </a:r>
          </a:p>
          <a:p>
            <a:pPr lvl="2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Partial Differential Equations </a:t>
            </a:r>
          </a:p>
          <a:p>
            <a:pPr lvl="2"/>
            <a:r>
              <a:rPr lang="en-US" dirty="0"/>
              <a:t>1D, 2D Heat equations </a:t>
            </a:r>
          </a:p>
          <a:p>
            <a:pPr lvl="3"/>
            <a:r>
              <a:rPr lang="en-US" dirty="0">
                <a:hlinkClick r:id="rId7"/>
              </a:rPr>
              <a:t>https://youtu.be/ToIXSwZ1pJU?t=421</a:t>
            </a:r>
            <a:r>
              <a:rPr lang="en-US" dirty="0"/>
              <a:t> </a:t>
            </a:r>
          </a:p>
          <a:p>
            <a:pPr lvl="3"/>
            <a:r>
              <a:rPr lang="en-US" dirty="0">
                <a:hlinkClick r:id="rId8"/>
              </a:rPr>
              <a:t>https://youtu.be/QBjniA5XfKA?t=4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1D, 2D Wave equations </a:t>
            </a:r>
          </a:p>
          <a:p>
            <a:pPr lvl="3"/>
            <a:r>
              <a:rPr lang="en-US" dirty="0">
                <a:hlinkClick r:id="rId9"/>
              </a:rPr>
              <a:t>https://youtu.be/BSIw5SgUirg?t=20</a:t>
            </a:r>
            <a:r>
              <a:rPr lang="en-US" dirty="0"/>
              <a:t> </a:t>
            </a:r>
          </a:p>
          <a:p>
            <a:pPr lvl="3"/>
            <a:r>
              <a:rPr lang="en-US" dirty="0">
                <a:hlinkClick r:id="rId10"/>
              </a:rPr>
              <a:t>https://youtu.be/wvJAgrUBF4w?t=45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433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F5E0C-F0E4-412E-B11D-B21E9B5EA3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Reviewing Vectors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FF6630-49AC-43F4-8781-53FEC121EF4E}"/>
              </a:ext>
            </a:extLst>
          </p:cNvPr>
          <p:cNvSpPr txBox="1"/>
          <p:nvPr/>
        </p:nvSpPr>
        <p:spPr>
          <a:xfrm>
            <a:off x="3352800" y="4124528"/>
            <a:ext cx="616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Definitions, summing,  scaling, dot product, cross product </a:t>
            </a:r>
          </a:p>
        </p:txBody>
      </p:sp>
    </p:spTree>
    <p:extLst>
      <p:ext uri="{BB962C8B-B14F-4D97-AF65-F5344CB8AC3E}">
        <p14:creationId xmlns:p14="http://schemas.microsoft.com/office/powerpoint/2010/main" val="2024237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A7CE7-0677-4847-9955-BA847A3C5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Reviewing: Definitions, adding, scaling, dot product  (slides 1-41)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D3F9B-C1D3-4AF7-BD4C-EA649E874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r>
              <a:rPr lang="en-CA" dirty="0"/>
              <a:t>Class activity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1C03A-C23B-4BA8-8C14-4603B7374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437" y="2951338"/>
            <a:ext cx="5839126" cy="368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347CE7-8A13-4E3B-B2FB-1E39CFBD9934}"/>
              </a:ext>
            </a:extLst>
          </p:cNvPr>
          <p:cNvSpPr txBox="1"/>
          <p:nvPr/>
        </p:nvSpPr>
        <p:spPr>
          <a:xfrm>
            <a:off x="3318933" y="3510844"/>
            <a:ext cx="1648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</a:t>
            </a:r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6DCFC2-236E-49DB-9C5D-7FB0D7021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650" y="3814275"/>
            <a:ext cx="1827900" cy="3429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B255FFA-64FE-47A1-9BB1-1AB8410FF00A}"/>
              </a:ext>
            </a:extLst>
          </p:cNvPr>
          <p:cNvGrpSpPr/>
          <p:nvPr/>
        </p:nvGrpSpPr>
        <p:grpSpPr>
          <a:xfrm>
            <a:off x="4589077" y="3496070"/>
            <a:ext cx="2846160" cy="992160"/>
            <a:chOff x="4589077" y="3496070"/>
            <a:chExt cx="2846160" cy="99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B476DAF-9C82-462F-982A-ADD9D8185607}"/>
                    </a:ext>
                  </a:extLst>
                </p14:cNvPr>
                <p14:cNvContentPartPr/>
                <p14:nvPr/>
              </p14:nvContentPartPr>
              <p14:xfrm>
                <a:off x="5074357" y="3671750"/>
                <a:ext cx="45360" cy="655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B476DAF-9C82-462F-982A-ADD9D818560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65357" y="3662750"/>
                  <a:ext cx="63000" cy="67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35C6160-02D9-46B8-B117-88C4AEBF9FA1}"/>
                    </a:ext>
                  </a:extLst>
                </p14:cNvPr>
                <p14:cNvContentPartPr/>
                <p14:nvPr/>
              </p14:nvContentPartPr>
              <p14:xfrm>
                <a:off x="4589077" y="3496070"/>
                <a:ext cx="2846160" cy="9921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35C6160-02D9-46B8-B117-88C4AEBF9FA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80077" y="3487070"/>
                  <a:ext cx="2863800" cy="10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5094A7-FBAD-4786-8D92-DCADC3AFAB2C}"/>
              </a:ext>
            </a:extLst>
          </p:cNvPr>
          <p:cNvGrpSpPr/>
          <p:nvPr/>
        </p:nvGrpSpPr>
        <p:grpSpPr>
          <a:xfrm>
            <a:off x="802957" y="6307670"/>
            <a:ext cx="563760" cy="322560"/>
            <a:chOff x="802957" y="6307670"/>
            <a:chExt cx="563760" cy="32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7DCB922-CAF8-4CB9-A29D-D5887BC09FF4}"/>
                    </a:ext>
                  </a:extLst>
                </p14:cNvPr>
                <p14:cNvContentPartPr/>
                <p14:nvPr/>
              </p14:nvContentPartPr>
              <p14:xfrm>
                <a:off x="802957" y="6307670"/>
                <a:ext cx="90720" cy="322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7DCB922-CAF8-4CB9-A29D-D5887BC09FF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4317" y="6298670"/>
                  <a:ext cx="1083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E8CED7A-A85E-4620-A1B4-6AB86E848693}"/>
                    </a:ext>
                  </a:extLst>
                </p14:cNvPr>
                <p14:cNvContentPartPr/>
                <p14:nvPr/>
              </p14:nvContentPartPr>
              <p14:xfrm>
                <a:off x="1146397" y="6309470"/>
                <a:ext cx="220320" cy="286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E8CED7A-A85E-4620-A1B4-6AB86E84869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37397" y="6300470"/>
                  <a:ext cx="2379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25F9F41-537D-4AE3-9816-5A996D718DAB}"/>
                    </a:ext>
                  </a:extLst>
                </p14:cNvPr>
                <p14:cNvContentPartPr/>
                <p14:nvPr/>
              </p14:nvContentPartPr>
              <p14:xfrm>
                <a:off x="1101757" y="6307670"/>
                <a:ext cx="149040" cy="34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25F9F41-537D-4AE3-9816-5A996D718DA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92757" y="6298670"/>
                  <a:ext cx="16668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FC20FFB-A0E5-46F2-9197-2D58D589CC42}"/>
              </a:ext>
            </a:extLst>
          </p:cNvPr>
          <p:cNvGrpSpPr/>
          <p:nvPr/>
        </p:nvGrpSpPr>
        <p:grpSpPr>
          <a:xfrm>
            <a:off x="1747957" y="5835710"/>
            <a:ext cx="714600" cy="920160"/>
            <a:chOff x="1747957" y="5835710"/>
            <a:chExt cx="714600" cy="920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B5752A8-D0D7-466E-A383-ACDD5BFDB89A}"/>
                    </a:ext>
                  </a:extLst>
                </p14:cNvPr>
                <p14:cNvContentPartPr/>
                <p14:nvPr/>
              </p14:nvContentPartPr>
              <p14:xfrm>
                <a:off x="1747957" y="6192830"/>
                <a:ext cx="162360" cy="523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B5752A8-D0D7-466E-A383-ACDD5BFDB8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38957" y="6184190"/>
                  <a:ext cx="18000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FAD13E4-4ED8-43CB-A1B0-A1ED0AE19EF5}"/>
                    </a:ext>
                  </a:extLst>
                </p14:cNvPr>
                <p14:cNvContentPartPr/>
                <p14:nvPr/>
              </p14:nvContentPartPr>
              <p14:xfrm>
                <a:off x="2002117" y="6155750"/>
                <a:ext cx="460440" cy="329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FAD13E4-4ED8-43CB-A1B0-A1ED0AE19EF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93117" y="6146750"/>
                  <a:ext cx="47808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742CEBF-F98E-498F-BC1D-5948C0A88A30}"/>
                    </a:ext>
                  </a:extLst>
                </p14:cNvPr>
                <p14:cNvContentPartPr/>
                <p14:nvPr/>
              </p14:nvContentPartPr>
              <p14:xfrm>
                <a:off x="1859917" y="5835710"/>
                <a:ext cx="507960" cy="920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742CEBF-F98E-498F-BC1D-5948C0A88A3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51277" y="5827070"/>
                  <a:ext cx="525600" cy="93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CBEBCCC-AF63-4070-BB5D-E6ADD9C2ABAE}"/>
                  </a:ext>
                </a:extLst>
              </p14:cNvPr>
              <p14:cNvContentPartPr/>
              <p14:nvPr/>
            </p14:nvContentPartPr>
            <p14:xfrm>
              <a:off x="2715997" y="6233510"/>
              <a:ext cx="144720" cy="2707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CBEBCCC-AF63-4070-BB5D-E6ADD9C2ABA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06997" y="6224510"/>
                <a:ext cx="162360" cy="28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5588D661-2508-4644-8B17-38A083CBCC33}"/>
              </a:ext>
            </a:extLst>
          </p:cNvPr>
          <p:cNvGrpSpPr/>
          <p:nvPr/>
        </p:nvGrpSpPr>
        <p:grpSpPr>
          <a:xfrm>
            <a:off x="3137917" y="4873430"/>
            <a:ext cx="6287040" cy="1798560"/>
            <a:chOff x="3137917" y="4873430"/>
            <a:chExt cx="6287040" cy="179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41D585C-A8B2-407E-A6EB-3B0472BF9716}"/>
                    </a:ext>
                  </a:extLst>
                </p14:cNvPr>
                <p14:cNvContentPartPr/>
                <p14:nvPr/>
              </p14:nvContentPartPr>
              <p14:xfrm>
                <a:off x="3979237" y="4937870"/>
                <a:ext cx="276120" cy="587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41D585C-A8B2-407E-A6EB-3B0472BF971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70237" y="4929230"/>
                  <a:ext cx="29376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108B6F9-B45C-43D1-AA8E-15D3B84C817E}"/>
                    </a:ext>
                  </a:extLst>
                </p14:cNvPr>
                <p14:cNvContentPartPr/>
                <p14:nvPr/>
              </p14:nvContentPartPr>
              <p14:xfrm>
                <a:off x="4484677" y="4873430"/>
                <a:ext cx="268200" cy="704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108B6F9-B45C-43D1-AA8E-15D3B84C817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75677" y="4864790"/>
                  <a:ext cx="285840" cy="72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7ACAFE6-0883-4A1F-9168-F4D49469DCBD}"/>
                    </a:ext>
                  </a:extLst>
                </p14:cNvPr>
                <p14:cNvContentPartPr/>
                <p14:nvPr/>
              </p14:nvContentPartPr>
              <p14:xfrm>
                <a:off x="4955557" y="5156030"/>
                <a:ext cx="414720" cy="468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7ACAFE6-0883-4A1F-9168-F4D49469DCB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46917" y="5147390"/>
                  <a:ext cx="43236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5BFFE57-48AD-4CD4-8D78-F0B7563423B5}"/>
                    </a:ext>
                  </a:extLst>
                </p14:cNvPr>
                <p14:cNvContentPartPr/>
                <p14:nvPr/>
              </p14:nvContentPartPr>
              <p14:xfrm>
                <a:off x="3137917" y="6289670"/>
                <a:ext cx="289440" cy="12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5BFFE57-48AD-4CD4-8D78-F0B7563423B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29277" y="6281030"/>
                  <a:ext cx="3070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E11630C-8536-429D-8922-F57EF278FF0A}"/>
                    </a:ext>
                  </a:extLst>
                </p14:cNvPr>
                <p14:cNvContentPartPr/>
                <p14:nvPr/>
              </p14:nvContentPartPr>
              <p14:xfrm>
                <a:off x="3676477" y="6053870"/>
                <a:ext cx="37800" cy="279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E11630C-8536-429D-8922-F57EF278FF0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67837" y="6044870"/>
                  <a:ext cx="554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11F6E36-148B-4AA7-9A9D-E1AEDACD417E}"/>
                    </a:ext>
                  </a:extLst>
                </p14:cNvPr>
                <p14:cNvContentPartPr/>
                <p14:nvPr/>
              </p14:nvContentPartPr>
              <p14:xfrm>
                <a:off x="3891757" y="6047390"/>
                <a:ext cx="113400" cy="343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11F6E36-148B-4AA7-9A9D-E1AEDACD417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82757" y="6038390"/>
                  <a:ext cx="13104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A790AE5-D893-4560-8858-2EB96482D060}"/>
                    </a:ext>
                  </a:extLst>
                </p14:cNvPr>
                <p14:cNvContentPartPr/>
                <p14:nvPr/>
              </p14:nvContentPartPr>
              <p14:xfrm>
                <a:off x="4391797" y="6265550"/>
                <a:ext cx="101520" cy="237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A790AE5-D893-4560-8858-2EB96482D06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82797" y="6256550"/>
                  <a:ext cx="1191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444C6FE-6573-4A6F-A96F-E25AB0602F74}"/>
                    </a:ext>
                  </a:extLst>
                </p14:cNvPr>
                <p14:cNvContentPartPr/>
                <p14:nvPr/>
              </p14:nvContentPartPr>
              <p14:xfrm>
                <a:off x="4761157" y="5895830"/>
                <a:ext cx="354600" cy="264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444C6FE-6573-4A6F-A96F-E25AB0602F7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52157" y="5887190"/>
                  <a:ext cx="3722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F0ED4B1-BD44-4A1A-95FC-0650EB66C81B}"/>
                    </a:ext>
                  </a:extLst>
                </p14:cNvPr>
                <p14:cNvContentPartPr/>
                <p14:nvPr/>
              </p14:nvContentPartPr>
              <p14:xfrm>
                <a:off x="5012797" y="6031910"/>
                <a:ext cx="87840" cy="361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F0ED4B1-BD44-4A1A-95FC-0650EB66C81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03797" y="6023270"/>
                  <a:ext cx="10548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7A1E3E1-997E-4343-B4CE-BCEA755B1F36}"/>
                    </a:ext>
                  </a:extLst>
                </p14:cNvPr>
                <p14:cNvContentPartPr/>
                <p14:nvPr/>
              </p14:nvContentPartPr>
              <p14:xfrm>
                <a:off x="5208277" y="5727350"/>
                <a:ext cx="374760" cy="944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7A1E3E1-997E-4343-B4CE-BCEA755B1F3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99277" y="5718350"/>
                  <a:ext cx="392400" cy="9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0F114A3-AABF-49BB-B39B-2F602AE72353}"/>
                    </a:ext>
                  </a:extLst>
                </p14:cNvPr>
                <p14:cNvContentPartPr/>
                <p14:nvPr/>
              </p14:nvContentPartPr>
              <p14:xfrm>
                <a:off x="5600317" y="6152150"/>
                <a:ext cx="114840" cy="97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0F114A3-AABF-49BB-B39B-2F602AE7235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91677" y="6143150"/>
                  <a:ext cx="1324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63C4A8B-6E31-4188-AF0F-B09B09410C7F}"/>
                    </a:ext>
                  </a:extLst>
                </p14:cNvPr>
                <p14:cNvContentPartPr/>
                <p14:nvPr/>
              </p14:nvContentPartPr>
              <p14:xfrm>
                <a:off x="5894077" y="5603150"/>
                <a:ext cx="480240" cy="1047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63C4A8B-6E31-4188-AF0F-B09B09410C7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85077" y="5594150"/>
                  <a:ext cx="497880" cy="10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991D598-FA2D-4E28-96F4-22B12F152A2F}"/>
                    </a:ext>
                  </a:extLst>
                </p14:cNvPr>
                <p14:cNvContentPartPr/>
                <p14:nvPr/>
              </p14:nvContentPartPr>
              <p14:xfrm>
                <a:off x="6226717" y="6157190"/>
                <a:ext cx="288720" cy="48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991D598-FA2D-4E28-96F4-22B12F152A2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17717" y="6148190"/>
                  <a:ext cx="3063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9BF2254-F1AF-49AA-9297-EE6B475BD85D}"/>
                    </a:ext>
                  </a:extLst>
                </p14:cNvPr>
                <p14:cNvContentPartPr/>
                <p14:nvPr/>
              </p14:nvContentPartPr>
              <p14:xfrm>
                <a:off x="6792277" y="5860190"/>
                <a:ext cx="225720" cy="446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9BF2254-F1AF-49AA-9297-EE6B475BD85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83637" y="5851550"/>
                  <a:ext cx="24336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B055371-83D8-43D4-B885-0BCAE4B11849}"/>
                    </a:ext>
                  </a:extLst>
                </p14:cNvPr>
                <p14:cNvContentPartPr/>
                <p14:nvPr/>
              </p14:nvContentPartPr>
              <p14:xfrm>
                <a:off x="7430197" y="6133790"/>
                <a:ext cx="136440" cy="417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B055371-83D8-43D4-B885-0BCAE4B1184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421197" y="6125150"/>
                  <a:ext cx="15408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59A55DD-9F28-4CE5-866C-29C5DF3F4A08}"/>
                    </a:ext>
                  </a:extLst>
                </p14:cNvPr>
                <p14:cNvContentPartPr/>
                <p14:nvPr/>
              </p14:nvContentPartPr>
              <p14:xfrm>
                <a:off x="7879477" y="5748950"/>
                <a:ext cx="282960" cy="528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59A55DD-9F28-4CE5-866C-29C5DF3F4A0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70837" y="5740310"/>
                  <a:ext cx="30060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ECCB258-3C56-42C2-A538-D8FDEC437FE9}"/>
                    </a:ext>
                  </a:extLst>
                </p14:cNvPr>
                <p14:cNvContentPartPr/>
                <p14:nvPr/>
              </p14:nvContentPartPr>
              <p14:xfrm>
                <a:off x="8481397" y="5961350"/>
                <a:ext cx="145800" cy="172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ECCB258-3C56-42C2-A538-D8FDEC437FE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472757" y="5952350"/>
                  <a:ext cx="1634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B8DC151-AE84-4CA2-94C3-1A5553010436}"/>
                    </a:ext>
                  </a:extLst>
                </p14:cNvPr>
                <p14:cNvContentPartPr/>
                <p14:nvPr/>
              </p14:nvContentPartPr>
              <p14:xfrm>
                <a:off x="8889277" y="5807630"/>
                <a:ext cx="27360" cy="431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B8DC151-AE84-4CA2-94C3-1A555301043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880277" y="5798630"/>
                  <a:ext cx="4500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AC133DE-72AF-4B3E-AD7E-7E5150A5CC9C}"/>
                    </a:ext>
                  </a:extLst>
                </p14:cNvPr>
                <p14:cNvContentPartPr/>
                <p14:nvPr/>
              </p14:nvContentPartPr>
              <p14:xfrm>
                <a:off x="9114637" y="5399390"/>
                <a:ext cx="310320" cy="1038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AC133DE-72AF-4B3E-AD7E-7E5150A5CC9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105637" y="5390390"/>
                  <a:ext cx="327960" cy="10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CD4DBF6-AF38-4163-8002-49014597E633}"/>
              </a:ext>
            </a:extLst>
          </p:cNvPr>
          <p:cNvGrpSpPr/>
          <p:nvPr/>
        </p:nvGrpSpPr>
        <p:grpSpPr>
          <a:xfrm>
            <a:off x="3118837" y="5058470"/>
            <a:ext cx="443880" cy="318600"/>
            <a:chOff x="3118837" y="5058470"/>
            <a:chExt cx="443880" cy="31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1174C40-13AB-47A1-8FC1-633CB8DC06EF}"/>
                    </a:ext>
                  </a:extLst>
                </p14:cNvPr>
                <p14:cNvContentPartPr/>
                <p14:nvPr/>
              </p14:nvContentPartPr>
              <p14:xfrm>
                <a:off x="3118837" y="5058470"/>
                <a:ext cx="443880" cy="44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1174C40-13AB-47A1-8FC1-633CB8DC06E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10197" y="5049830"/>
                  <a:ext cx="4615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74129DB-FB3F-4698-82C3-E5A01DD8D851}"/>
                    </a:ext>
                  </a:extLst>
                </p14:cNvPr>
                <p14:cNvContentPartPr/>
                <p14:nvPr/>
              </p14:nvContentPartPr>
              <p14:xfrm>
                <a:off x="3190477" y="5276990"/>
                <a:ext cx="331920" cy="100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74129DB-FB3F-4698-82C3-E5A01DD8D85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81477" y="5268350"/>
                  <a:ext cx="349560" cy="11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58975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EC8C5-2D1E-487B-B6EE-6293B699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Reviewing: cross product, (Slides 42-58)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368DD-6B7E-4188-95E0-EC5F699A6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activity	</a:t>
            </a:r>
          </a:p>
          <a:p>
            <a:endParaRPr lang="en-US" dirty="0"/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00126-F6F5-40AE-8E2D-4A0E68915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712" y="2968977"/>
            <a:ext cx="3706576" cy="355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23347B-1029-4260-BB37-202FDE632532}"/>
              </a:ext>
            </a:extLst>
          </p:cNvPr>
          <p:cNvSpPr txBox="1"/>
          <p:nvPr/>
        </p:nvSpPr>
        <p:spPr>
          <a:xfrm>
            <a:off x="4109156" y="2415821"/>
            <a:ext cx="12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1EC982-D198-420A-B433-44B0A2164EAB}"/>
              </a:ext>
            </a:extLst>
          </p:cNvPr>
          <p:cNvSpPr txBox="1"/>
          <p:nvPr/>
        </p:nvSpPr>
        <p:spPr>
          <a:xfrm>
            <a:off x="4242712" y="3459514"/>
            <a:ext cx="206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	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90EFF-D84A-43C0-AA88-0B4DDE54B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770" y="3719071"/>
            <a:ext cx="1024941" cy="35755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B16988F-1AB4-4A81-BB8A-31B8D85014D2}"/>
              </a:ext>
            </a:extLst>
          </p:cNvPr>
          <p:cNvGrpSpPr/>
          <p:nvPr/>
        </p:nvGrpSpPr>
        <p:grpSpPr>
          <a:xfrm>
            <a:off x="4254997" y="2805590"/>
            <a:ext cx="339120" cy="494640"/>
            <a:chOff x="4254997" y="2805590"/>
            <a:chExt cx="339120" cy="49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0DE5C51-68B7-4983-9F81-5A8D66EF0920}"/>
                    </a:ext>
                  </a:extLst>
                </p14:cNvPr>
                <p14:cNvContentPartPr/>
                <p14:nvPr/>
              </p14:nvContentPartPr>
              <p14:xfrm>
                <a:off x="4261837" y="2810990"/>
                <a:ext cx="288360" cy="4140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0DE5C51-68B7-4983-9F81-5A8D66EF092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52837" y="2801990"/>
                  <a:ext cx="30600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2119C00-AC38-48F7-8E25-2BF6BA4DC955}"/>
                    </a:ext>
                  </a:extLst>
                </p14:cNvPr>
                <p14:cNvContentPartPr/>
                <p14:nvPr/>
              </p14:nvContentPartPr>
              <p14:xfrm>
                <a:off x="4256797" y="2805590"/>
                <a:ext cx="337320" cy="494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2119C00-AC38-48F7-8E25-2BF6BA4DC95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48157" y="2796590"/>
                  <a:ext cx="35496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5D2BD80-9224-40DF-BB56-2A221CF9F03C}"/>
                    </a:ext>
                  </a:extLst>
                </p14:cNvPr>
                <p14:cNvContentPartPr/>
                <p14:nvPr/>
              </p14:nvContentPartPr>
              <p14:xfrm>
                <a:off x="4254997" y="3057950"/>
                <a:ext cx="222120" cy="215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5D2BD80-9224-40DF-BB56-2A221CF9F03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45997" y="3048950"/>
                  <a:ext cx="239760" cy="23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36BE38-F247-4523-A924-AD9F4FD46E9E}"/>
              </a:ext>
            </a:extLst>
          </p:cNvPr>
          <p:cNvGrpSpPr/>
          <p:nvPr/>
        </p:nvGrpSpPr>
        <p:grpSpPr>
          <a:xfrm>
            <a:off x="896557" y="4367630"/>
            <a:ext cx="532440" cy="1667520"/>
            <a:chOff x="896557" y="4367630"/>
            <a:chExt cx="532440" cy="166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5744DBE-C918-4EE2-A6CC-4DAEBDC12551}"/>
                    </a:ext>
                  </a:extLst>
                </p14:cNvPr>
                <p14:cNvContentPartPr/>
                <p14:nvPr/>
              </p14:nvContentPartPr>
              <p14:xfrm>
                <a:off x="896557" y="4487150"/>
                <a:ext cx="270720" cy="1548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5744DBE-C918-4EE2-A6CC-4DAEBDC1255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7557" y="4478150"/>
                  <a:ext cx="288360" cy="15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BBAE285-18A3-473F-A664-9EFF6CB18752}"/>
                    </a:ext>
                  </a:extLst>
                </p14:cNvPr>
                <p14:cNvContentPartPr/>
                <p14:nvPr/>
              </p14:nvContentPartPr>
              <p14:xfrm>
                <a:off x="1340797" y="4474550"/>
                <a:ext cx="21960" cy="259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BBAE285-18A3-473F-A664-9EFF6CB1875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31797" y="4465550"/>
                  <a:ext cx="396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5AECF83-E283-4F31-9290-2691FFAB49C6}"/>
                    </a:ext>
                  </a:extLst>
                </p14:cNvPr>
                <p14:cNvContentPartPr/>
                <p14:nvPr/>
              </p14:nvContentPartPr>
              <p14:xfrm>
                <a:off x="1406677" y="4367630"/>
                <a:ext cx="22320" cy="64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5AECF83-E283-4F31-9290-2691FFAB49C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98037" y="4358990"/>
                  <a:ext cx="39960" cy="8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4C0D8D1-A925-4316-B7F7-FF0D54B3D228}"/>
              </a:ext>
            </a:extLst>
          </p:cNvPr>
          <p:cNvGrpSpPr/>
          <p:nvPr/>
        </p:nvGrpSpPr>
        <p:grpSpPr>
          <a:xfrm>
            <a:off x="2128837" y="4308230"/>
            <a:ext cx="193320" cy="474480"/>
            <a:chOff x="2128837" y="4308230"/>
            <a:chExt cx="193320" cy="47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8CF844B-DE14-49A3-8C6D-F37C3B1B4CF0}"/>
                    </a:ext>
                  </a:extLst>
                </p14:cNvPr>
                <p14:cNvContentPartPr/>
                <p14:nvPr/>
              </p14:nvContentPartPr>
              <p14:xfrm>
                <a:off x="2128837" y="4441430"/>
                <a:ext cx="193320" cy="341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8CF844B-DE14-49A3-8C6D-F37C3B1B4CF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19837" y="4432430"/>
                  <a:ext cx="2109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DA0BDCD-71ED-4FE8-85A6-6850DE371574}"/>
                    </a:ext>
                  </a:extLst>
                </p14:cNvPr>
                <p14:cNvContentPartPr/>
                <p14:nvPr/>
              </p14:nvContentPartPr>
              <p14:xfrm>
                <a:off x="2312077" y="4308230"/>
                <a:ext cx="7200" cy="22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DA0BDCD-71ED-4FE8-85A6-6850DE37157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03437" y="4299590"/>
                  <a:ext cx="2484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0CF5B6B-F74D-4A96-9B8E-D87D90A2FC44}"/>
              </a:ext>
            </a:extLst>
          </p:cNvPr>
          <p:cNvGrpSpPr/>
          <p:nvPr/>
        </p:nvGrpSpPr>
        <p:grpSpPr>
          <a:xfrm>
            <a:off x="2872237" y="4475630"/>
            <a:ext cx="851400" cy="1902240"/>
            <a:chOff x="2872237" y="4475630"/>
            <a:chExt cx="851400" cy="190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0AE1B39-C5ED-4F01-944B-95CFB59CA40E}"/>
                    </a:ext>
                  </a:extLst>
                </p14:cNvPr>
                <p14:cNvContentPartPr/>
                <p14:nvPr/>
              </p14:nvContentPartPr>
              <p14:xfrm>
                <a:off x="3342037" y="4662470"/>
                <a:ext cx="381600" cy="1715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0AE1B39-C5ED-4F01-944B-95CFB59CA40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33397" y="4653470"/>
                  <a:ext cx="399240" cy="173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4CF148D-5286-4CEC-958A-0E2EE0FE35AB}"/>
                    </a:ext>
                  </a:extLst>
                </p14:cNvPr>
                <p14:cNvContentPartPr/>
                <p14:nvPr/>
              </p14:nvContentPartPr>
              <p14:xfrm>
                <a:off x="2872237" y="4475630"/>
                <a:ext cx="34920" cy="339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4CF148D-5286-4CEC-958A-0E2EE0FE35A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63237" y="4466630"/>
                  <a:ext cx="5256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A2984EF-6855-421A-B9C7-EC1B25DFAC94}"/>
                    </a:ext>
                  </a:extLst>
                </p14:cNvPr>
                <p14:cNvContentPartPr/>
                <p14:nvPr/>
              </p14:nvContentPartPr>
              <p14:xfrm>
                <a:off x="2911117" y="4493270"/>
                <a:ext cx="439920" cy="283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A2984EF-6855-421A-B9C7-EC1B25DFAC9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02477" y="4484630"/>
                  <a:ext cx="457560" cy="30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D555CE2-5024-4117-A361-BE3F9B9FA20D}"/>
                  </a:ext>
                </a:extLst>
              </p14:cNvPr>
              <p14:cNvContentPartPr/>
              <p14:nvPr/>
            </p14:nvContentPartPr>
            <p14:xfrm>
              <a:off x="1301917" y="5283110"/>
              <a:ext cx="304560" cy="3168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D555CE2-5024-4117-A361-BE3F9B9FA20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92917" y="5274110"/>
                <a:ext cx="322200" cy="33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B641CAD2-C5DE-468D-8BA0-004A94AE7BE9}"/>
              </a:ext>
            </a:extLst>
          </p:cNvPr>
          <p:cNvGrpSpPr/>
          <p:nvPr/>
        </p:nvGrpSpPr>
        <p:grpSpPr>
          <a:xfrm>
            <a:off x="2092117" y="5075750"/>
            <a:ext cx="1251360" cy="613080"/>
            <a:chOff x="2092117" y="5075750"/>
            <a:chExt cx="1251360" cy="61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D698293-2291-43BA-A7CA-D90B50A332B4}"/>
                    </a:ext>
                  </a:extLst>
                </p14:cNvPr>
                <p14:cNvContentPartPr/>
                <p14:nvPr/>
              </p14:nvContentPartPr>
              <p14:xfrm>
                <a:off x="2092117" y="5333150"/>
                <a:ext cx="71280" cy="355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D698293-2291-43BA-A7CA-D90B50A332B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83117" y="5324150"/>
                  <a:ext cx="889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F726DF5-E398-49A2-A2C0-03E6CED331DD}"/>
                    </a:ext>
                  </a:extLst>
                </p14:cNvPr>
                <p14:cNvContentPartPr/>
                <p14:nvPr/>
              </p14:nvContentPartPr>
              <p14:xfrm>
                <a:off x="2395597" y="5350790"/>
                <a:ext cx="244080" cy="3301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F726DF5-E398-49A2-A2C0-03E6CED331D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386957" y="5342150"/>
                  <a:ext cx="2617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2FB26E1-4798-4E08-B5F5-2163DE67D27C}"/>
                    </a:ext>
                  </a:extLst>
                </p14:cNvPr>
                <p14:cNvContentPartPr/>
                <p14:nvPr/>
              </p14:nvContentPartPr>
              <p14:xfrm>
                <a:off x="2797717" y="5504870"/>
                <a:ext cx="174600" cy="50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2FB26E1-4798-4E08-B5F5-2163DE67D27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89077" y="5496230"/>
                  <a:ext cx="1922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47FB3AD-4EBC-4A41-B871-16D6473D85E1}"/>
                    </a:ext>
                  </a:extLst>
                </p14:cNvPr>
                <p14:cNvContentPartPr/>
                <p14:nvPr/>
              </p14:nvContentPartPr>
              <p14:xfrm>
                <a:off x="3086077" y="5075750"/>
                <a:ext cx="257400" cy="570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47FB3AD-4EBC-4A41-B871-16D6473D85E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77077" y="5067110"/>
                  <a:ext cx="275040" cy="58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5D41974-5501-43AC-B335-A744EA8E839A}"/>
              </a:ext>
            </a:extLst>
          </p:cNvPr>
          <p:cNvGrpSpPr/>
          <p:nvPr/>
        </p:nvGrpSpPr>
        <p:grpSpPr>
          <a:xfrm>
            <a:off x="1114717" y="6071870"/>
            <a:ext cx="877680" cy="381600"/>
            <a:chOff x="1114717" y="6071870"/>
            <a:chExt cx="877680" cy="38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0FAC2A3-291A-460E-BB8C-8876D0D86501}"/>
                    </a:ext>
                  </a:extLst>
                </p14:cNvPr>
                <p14:cNvContentPartPr/>
                <p14:nvPr/>
              </p14:nvContentPartPr>
              <p14:xfrm>
                <a:off x="1114717" y="6335750"/>
                <a:ext cx="278280" cy="45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0FAC2A3-291A-460E-BB8C-8876D0D8650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05717" y="6327110"/>
                  <a:ext cx="2959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5A1C103-1AC5-4C81-AE0E-889AE952E419}"/>
                    </a:ext>
                  </a:extLst>
                </p14:cNvPr>
                <p14:cNvContentPartPr/>
                <p14:nvPr/>
              </p14:nvContentPartPr>
              <p14:xfrm>
                <a:off x="1477237" y="6203270"/>
                <a:ext cx="39600" cy="2502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5A1C103-1AC5-4C81-AE0E-889AE952E41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68597" y="6194270"/>
                  <a:ext cx="572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4634535-A968-44E3-BFA3-26808EF1EF44}"/>
                    </a:ext>
                  </a:extLst>
                </p14:cNvPr>
                <p14:cNvContentPartPr/>
                <p14:nvPr/>
              </p14:nvContentPartPr>
              <p14:xfrm>
                <a:off x="1748677" y="6094910"/>
                <a:ext cx="232200" cy="332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4634535-A968-44E3-BFA3-26808EF1EF4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39677" y="6085910"/>
                  <a:ext cx="24984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D9D894F-B218-4B09-80C3-58590649ECD4}"/>
                    </a:ext>
                  </a:extLst>
                </p14:cNvPr>
                <p14:cNvContentPartPr/>
                <p14:nvPr/>
              </p14:nvContentPartPr>
              <p14:xfrm>
                <a:off x="1779277" y="6071870"/>
                <a:ext cx="213120" cy="31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D9D894F-B218-4B09-80C3-58590649ECD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70637" y="6062870"/>
                  <a:ext cx="23076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5675F26-0772-48E9-848E-ECCEB3140F9D}"/>
              </a:ext>
            </a:extLst>
          </p:cNvPr>
          <p:cNvGrpSpPr/>
          <p:nvPr/>
        </p:nvGrpSpPr>
        <p:grpSpPr>
          <a:xfrm>
            <a:off x="2455717" y="6086270"/>
            <a:ext cx="586080" cy="478800"/>
            <a:chOff x="2455717" y="6086270"/>
            <a:chExt cx="586080" cy="47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85CBD18-E3D7-40FA-A332-B0C15B6DC9E9}"/>
                    </a:ext>
                  </a:extLst>
                </p14:cNvPr>
                <p14:cNvContentPartPr/>
                <p14:nvPr/>
              </p14:nvContentPartPr>
              <p14:xfrm>
                <a:off x="2455717" y="6086270"/>
                <a:ext cx="156240" cy="467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85CBD18-E3D7-40FA-A332-B0C15B6DC9E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47077" y="6077270"/>
                  <a:ext cx="17388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26C6793-F66B-43DF-8E0E-FD3F98679939}"/>
                    </a:ext>
                  </a:extLst>
                </p14:cNvPr>
                <p14:cNvContentPartPr/>
                <p14:nvPr/>
              </p14:nvContentPartPr>
              <p14:xfrm>
                <a:off x="2772157" y="6177350"/>
                <a:ext cx="269640" cy="387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26C6793-F66B-43DF-8E0E-FD3F9867993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63517" y="6168710"/>
                  <a:ext cx="287280" cy="40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011F21C-FBCF-4B8A-A05D-91DFB8EA83F9}"/>
                  </a:ext>
                </a:extLst>
              </p14:cNvPr>
              <p14:cNvContentPartPr/>
              <p14:nvPr/>
            </p14:nvContentPartPr>
            <p14:xfrm>
              <a:off x="3340957" y="6044510"/>
              <a:ext cx="199080" cy="3279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011F21C-FBCF-4B8A-A05D-91DFB8EA83F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332317" y="6035510"/>
                <a:ext cx="21672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1998C60-13B1-4E5F-A688-8914BD34FC68}"/>
                  </a:ext>
                </a:extLst>
              </p14:cNvPr>
              <p14:cNvContentPartPr/>
              <p14:nvPr/>
            </p14:nvContentPartPr>
            <p14:xfrm>
              <a:off x="3831637" y="5308670"/>
              <a:ext cx="324000" cy="140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1998C60-13B1-4E5F-A688-8914BD34FC6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822997" y="5300030"/>
                <a:ext cx="34164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F01F7EC-223C-434E-A267-A6643F832B20}"/>
                  </a:ext>
                </a:extLst>
              </p14:cNvPr>
              <p14:cNvContentPartPr/>
              <p14:nvPr/>
            </p14:nvContentPartPr>
            <p14:xfrm>
              <a:off x="3853237" y="5567870"/>
              <a:ext cx="343080" cy="169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F01F7EC-223C-434E-A267-A6643F832B2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844237" y="5558870"/>
                <a:ext cx="360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1787F53-F909-4F2C-9191-4E4881BF6D88}"/>
                  </a:ext>
                </a:extLst>
              </p14:cNvPr>
              <p14:cNvContentPartPr/>
              <p14:nvPr/>
            </p14:nvContentPartPr>
            <p14:xfrm>
              <a:off x="7545397" y="5085504"/>
              <a:ext cx="318240" cy="3564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1787F53-F909-4F2C-9191-4E4881BF6D8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536757" y="5076864"/>
                <a:ext cx="3358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085EB25-64C5-49DE-A3A5-18337E9A2C18}"/>
                  </a:ext>
                </a:extLst>
              </p14:cNvPr>
              <p14:cNvContentPartPr/>
              <p14:nvPr/>
            </p14:nvContentPartPr>
            <p14:xfrm>
              <a:off x="6861037" y="5835744"/>
              <a:ext cx="252000" cy="6634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085EB25-64C5-49DE-A3A5-18337E9A2C1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852037" y="5827104"/>
                <a:ext cx="269640" cy="68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7D370060-0960-47F3-94AC-FF7873C3C7C5}"/>
              </a:ext>
            </a:extLst>
          </p:cNvPr>
          <p:cNvGrpSpPr/>
          <p:nvPr/>
        </p:nvGrpSpPr>
        <p:grpSpPr>
          <a:xfrm>
            <a:off x="4429957" y="4563504"/>
            <a:ext cx="5220360" cy="2159280"/>
            <a:chOff x="4429957" y="4563504"/>
            <a:chExt cx="5220360" cy="215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7D34B29-FAB6-4F78-84BB-138777518BBD}"/>
                    </a:ext>
                  </a:extLst>
                </p14:cNvPr>
                <p14:cNvContentPartPr/>
                <p14:nvPr/>
              </p14:nvContentPartPr>
              <p14:xfrm>
                <a:off x="4429957" y="5206824"/>
                <a:ext cx="89640" cy="239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7D34B29-FAB6-4F78-84BB-138777518BB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421317" y="5197824"/>
                  <a:ext cx="1072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6F5B1A2-6695-411D-B106-7A970D3C054A}"/>
                    </a:ext>
                  </a:extLst>
                </p14:cNvPr>
                <p14:cNvContentPartPr/>
                <p14:nvPr/>
              </p14:nvContentPartPr>
              <p14:xfrm>
                <a:off x="4483237" y="5053464"/>
                <a:ext cx="80640" cy="57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6F5B1A2-6695-411D-B106-7A970D3C054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74597" y="5044464"/>
                  <a:ext cx="982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C28E274-C9B6-488E-9125-501F8DE6FB1C}"/>
                    </a:ext>
                  </a:extLst>
                </p14:cNvPr>
                <p14:cNvContentPartPr/>
                <p14:nvPr/>
              </p14:nvContentPartPr>
              <p14:xfrm>
                <a:off x="4687357" y="5016024"/>
                <a:ext cx="150840" cy="5104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C28E274-C9B6-488E-9125-501F8DE6FB1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678357" y="5007024"/>
                  <a:ext cx="16848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57DADCA-3ADD-49F3-94A2-3BF10735233E}"/>
                    </a:ext>
                  </a:extLst>
                </p14:cNvPr>
                <p14:cNvContentPartPr/>
                <p14:nvPr/>
              </p14:nvContentPartPr>
              <p14:xfrm>
                <a:off x="6229957" y="4873824"/>
                <a:ext cx="170640" cy="478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57DADCA-3ADD-49F3-94A2-3BF10735233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21317" y="4865184"/>
                  <a:ext cx="18828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6FEE5F0-9BD4-428D-90D6-346CFC5BE06C}"/>
                    </a:ext>
                  </a:extLst>
                </p14:cNvPr>
                <p14:cNvContentPartPr/>
                <p14:nvPr/>
              </p14:nvContentPartPr>
              <p14:xfrm>
                <a:off x="5179837" y="5032224"/>
                <a:ext cx="187200" cy="3664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6FEE5F0-9BD4-428D-90D6-346CFC5BE06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71197" y="5023584"/>
                  <a:ext cx="20484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9FEFC6F-556C-4F3B-9BB4-CE59D5A11CAC}"/>
                    </a:ext>
                  </a:extLst>
                </p14:cNvPr>
                <p14:cNvContentPartPr/>
                <p14:nvPr/>
              </p14:nvContentPartPr>
              <p14:xfrm>
                <a:off x="5480797" y="5091264"/>
                <a:ext cx="195840" cy="197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9FEFC6F-556C-4F3B-9BB4-CE59D5A11CA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471797" y="5082624"/>
                  <a:ext cx="2134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04185CE-7510-41B0-8D12-690BE945CC8B}"/>
                    </a:ext>
                  </a:extLst>
                </p14:cNvPr>
                <p14:cNvContentPartPr/>
                <p14:nvPr/>
              </p14:nvContentPartPr>
              <p14:xfrm>
                <a:off x="6596437" y="5130504"/>
                <a:ext cx="237240" cy="25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04185CE-7510-41B0-8D12-690BE945CC8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587437" y="5121864"/>
                  <a:ext cx="2548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F56C2EA-663F-4680-9F00-1E0C42CB0884}"/>
                    </a:ext>
                  </a:extLst>
                </p14:cNvPr>
                <p14:cNvContentPartPr/>
                <p14:nvPr/>
              </p14:nvContentPartPr>
              <p14:xfrm>
                <a:off x="6981637" y="4986144"/>
                <a:ext cx="174240" cy="265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F56C2EA-663F-4680-9F00-1E0C42CB088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972997" y="4977504"/>
                  <a:ext cx="1918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A547D77-1843-4874-BC0A-A99A563D67C0}"/>
                    </a:ext>
                  </a:extLst>
                </p14:cNvPr>
                <p14:cNvContentPartPr/>
                <p14:nvPr/>
              </p14:nvContentPartPr>
              <p14:xfrm>
                <a:off x="7062997" y="4785624"/>
                <a:ext cx="360" cy="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A547D77-1843-4874-BC0A-A99A563D67C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053997" y="477698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6E4C5B9-EBBF-4120-A1E4-43914324AD17}"/>
                    </a:ext>
                  </a:extLst>
                </p14:cNvPr>
                <p14:cNvContentPartPr/>
                <p14:nvPr/>
              </p14:nvContentPartPr>
              <p14:xfrm>
                <a:off x="7403557" y="4763664"/>
                <a:ext cx="109800" cy="606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6E4C5B9-EBBF-4120-A1E4-43914324AD1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394917" y="4754664"/>
                  <a:ext cx="127440" cy="62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242F6FA-137A-4F4F-A05D-CEC44B3B4C5C}"/>
                    </a:ext>
                  </a:extLst>
                </p14:cNvPr>
                <p14:cNvContentPartPr/>
                <p14:nvPr/>
              </p14:nvContentPartPr>
              <p14:xfrm>
                <a:off x="7921597" y="4847904"/>
                <a:ext cx="195840" cy="385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242F6FA-137A-4F4F-A05D-CEC44B3B4C5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912957" y="4838904"/>
                  <a:ext cx="21348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2385CCA-43C7-4379-8D9A-E710065E30D3}"/>
                    </a:ext>
                  </a:extLst>
                </p14:cNvPr>
                <p14:cNvContentPartPr/>
                <p14:nvPr/>
              </p14:nvContentPartPr>
              <p14:xfrm>
                <a:off x="4648477" y="4563504"/>
                <a:ext cx="4027680" cy="2066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2385CCA-43C7-4379-8D9A-E710065E30D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639477" y="4554504"/>
                  <a:ext cx="4045320" cy="20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7CD1C06-01F0-4A03-9F62-1209AFB51A2C}"/>
                    </a:ext>
                  </a:extLst>
                </p14:cNvPr>
                <p14:cNvContentPartPr/>
                <p14:nvPr/>
              </p14:nvContentPartPr>
              <p14:xfrm>
                <a:off x="5306557" y="6063624"/>
                <a:ext cx="257760" cy="590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7CD1C06-01F0-4A03-9F62-1209AFB51A2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97917" y="6054984"/>
                  <a:ext cx="27540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F2B3AC3-FB63-493D-8469-6E821B92E43B}"/>
                    </a:ext>
                  </a:extLst>
                </p14:cNvPr>
                <p14:cNvContentPartPr/>
                <p14:nvPr/>
              </p14:nvContentPartPr>
              <p14:xfrm>
                <a:off x="9452677" y="6030864"/>
                <a:ext cx="197640" cy="6919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F2B3AC3-FB63-493D-8469-6E821B92E43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443677" y="6021864"/>
                  <a:ext cx="21528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3D8F945-5E34-4801-9979-8E560464487C}"/>
                    </a:ext>
                  </a:extLst>
                </p14:cNvPr>
                <p14:cNvContentPartPr/>
                <p14:nvPr/>
              </p14:nvContentPartPr>
              <p14:xfrm>
                <a:off x="7185397" y="6257304"/>
                <a:ext cx="140760" cy="662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3D8F945-5E34-4801-9979-8E560464487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176397" y="6248664"/>
                  <a:ext cx="1584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63AB029-D855-4821-9DA5-642DE9AE3289}"/>
                    </a:ext>
                  </a:extLst>
                </p14:cNvPr>
                <p14:cNvContentPartPr/>
                <p14:nvPr/>
              </p14:nvContentPartPr>
              <p14:xfrm>
                <a:off x="7261357" y="6394104"/>
                <a:ext cx="165240" cy="14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63AB029-D855-4821-9DA5-642DE9AE328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52357" y="6385104"/>
                  <a:ext cx="1828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98386AC-1FBB-442D-8559-3C25D756B087}"/>
                    </a:ext>
                  </a:extLst>
                </p14:cNvPr>
                <p14:cNvContentPartPr/>
                <p14:nvPr/>
              </p14:nvContentPartPr>
              <p14:xfrm>
                <a:off x="7311757" y="6357024"/>
                <a:ext cx="222840" cy="86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98386AC-1FBB-442D-8559-3C25D756B08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303117" y="6348384"/>
                  <a:ext cx="2404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77AF9EF-BB01-4124-947F-C3444260627C}"/>
                    </a:ext>
                  </a:extLst>
                </p14:cNvPr>
                <p14:cNvContentPartPr/>
                <p14:nvPr/>
              </p14:nvContentPartPr>
              <p14:xfrm>
                <a:off x="7267477" y="6270624"/>
                <a:ext cx="201600" cy="45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77AF9EF-BB01-4124-947F-C3444260627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258837" y="6261984"/>
                  <a:ext cx="2192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EFD7361-F68A-46E2-BFDF-0516DB677E2F}"/>
                    </a:ext>
                  </a:extLst>
                </p14:cNvPr>
                <p14:cNvContentPartPr/>
                <p14:nvPr/>
              </p14:nvContentPartPr>
              <p14:xfrm>
                <a:off x="7632517" y="6114384"/>
                <a:ext cx="260280" cy="534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EFD7361-F68A-46E2-BFDF-0516DB677E2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623877" y="6105744"/>
                  <a:ext cx="27792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1959FDA-8549-4A29-883A-B94C7C43C223}"/>
                    </a:ext>
                  </a:extLst>
                </p14:cNvPr>
                <p14:cNvContentPartPr/>
                <p14:nvPr/>
              </p14:nvContentPartPr>
              <p14:xfrm>
                <a:off x="7793077" y="6163344"/>
                <a:ext cx="129600" cy="287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1959FDA-8549-4A29-883A-B94C7C43C22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784077" y="6154704"/>
                  <a:ext cx="1472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8BD754F-AE8C-4867-B6F7-B1E2CF64E82A}"/>
                    </a:ext>
                  </a:extLst>
                </p14:cNvPr>
                <p14:cNvContentPartPr/>
                <p14:nvPr/>
              </p14:nvContentPartPr>
              <p14:xfrm>
                <a:off x="7965877" y="6288264"/>
                <a:ext cx="120600" cy="160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8BD754F-AE8C-4867-B6F7-B1E2CF64E82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957237" y="6279624"/>
                  <a:ext cx="1382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22AB9B6-30AC-406A-ABE3-B9076CFA2AFA}"/>
                    </a:ext>
                  </a:extLst>
                </p14:cNvPr>
                <p14:cNvContentPartPr/>
                <p14:nvPr/>
              </p14:nvContentPartPr>
              <p14:xfrm>
                <a:off x="8142997" y="6430464"/>
                <a:ext cx="95400" cy="1879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22AB9B6-30AC-406A-ABE3-B9076CFA2AF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133997" y="6421464"/>
                  <a:ext cx="1130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AE3FA2C-E08B-483C-9019-B67A88960F75}"/>
                    </a:ext>
                  </a:extLst>
                </p14:cNvPr>
                <p14:cNvContentPartPr/>
                <p14:nvPr/>
              </p14:nvContentPartPr>
              <p14:xfrm>
                <a:off x="8280157" y="6270264"/>
                <a:ext cx="165960" cy="3016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AE3FA2C-E08B-483C-9019-B67A88960F7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271517" y="6261264"/>
                  <a:ext cx="1836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04A77C9-9279-4328-83B5-A2EF60F9A4C9}"/>
                    </a:ext>
                  </a:extLst>
                </p14:cNvPr>
                <p14:cNvContentPartPr/>
                <p14:nvPr/>
              </p14:nvContentPartPr>
              <p14:xfrm>
                <a:off x="8599117" y="6315264"/>
                <a:ext cx="128520" cy="162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04A77C9-9279-4328-83B5-A2EF60F9A4C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590477" y="6306624"/>
                  <a:ext cx="1461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3C8C0BD-F678-4BE0-A841-32002485196C}"/>
                    </a:ext>
                  </a:extLst>
                </p14:cNvPr>
                <p14:cNvContentPartPr/>
                <p14:nvPr/>
              </p14:nvContentPartPr>
              <p14:xfrm>
                <a:off x="8866237" y="6457104"/>
                <a:ext cx="73440" cy="209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3C8C0BD-F678-4BE0-A841-32002485196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857237" y="6448464"/>
                  <a:ext cx="910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CFDD69C-EAFC-4618-A157-3FA47767E852}"/>
                    </a:ext>
                  </a:extLst>
                </p14:cNvPr>
                <p14:cNvContentPartPr/>
                <p14:nvPr/>
              </p14:nvContentPartPr>
              <p14:xfrm>
                <a:off x="6155077" y="6120144"/>
                <a:ext cx="54000" cy="3661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CFDD69C-EAFC-4618-A157-3FA47767E85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146437" y="6111504"/>
                  <a:ext cx="7164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4C54265-D338-4FF9-B030-110F8A6B88D4}"/>
                    </a:ext>
                  </a:extLst>
                </p14:cNvPr>
                <p14:cNvContentPartPr/>
                <p14:nvPr/>
              </p14:nvContentPartPr>
              <p14:xfrm>
                <a:off x="6360997" y="6210504"/>
                <a:ext cx="274320" cy="2930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4C54265-D338-4FF9-B030-110F8A6B88D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352357" y="6201864"/>
                  <a:ext cx="2919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0F2CE9E-154E-4E9F-A4FF-37F0234417F6}"/>
                    </a:ext>
                  </a:extLst>
                </p14:cNvPr>
                <p14:cNvContentPartPr/>
                <p14:nvPr/>
              </p14:nvContentPartPr>
              <p14:xfrm>
                <a:off x="6766357" y="6186384"/>
                <a:ext cx="123840" cy="1900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0F2CE9E-154E-4E9F-A4FF-37F0234417F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757717" y="6177744"/>
                  <a:ext cx="1414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A6EA166-F806-4119-81A8-CC3253CA4980}"/>
                    </a:ext>
                  </a:extLst>
                </p14:cNvPr>
                <p14:cNvContentPartPr/>
                <p14:nvPr/>
              </p14:nvContentPartPr>
              <p14:xfrm>
                <a:off x="5471797" y="6293304"/>
                <a:ext cx="284040" cy="2311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A6EA166-F806-4119-81A8-CC3253CA498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462797" y="6284304"/>
                  <a:ext cx="3016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71064A8-B1EF-40EC-85A7-BE733E4A18C2}"/>
                    </a:ext>
                  </a:extLst>
                </p14:cNvPr>
                <p14:cNvContentPartPr/>
                <p14:nvPr/>
              </p14:nvContentPartPr>
              <p14:xfrm>
                <a:off x="5829637" y="6371064"/>
                <a:ext cx="141120" cy="1062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71064A8-B1EF-40EC-85A7-BE733E4A18C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820637" y="6362064"/>
                  <a:ext cx="1587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0AD0AE3-F443-41E4-A0AE-4AC7919753CE}"/>
                    </a:ext>
                  </a:extLst>
                </p14:cNvPr>
                <p14:cNvContentPartPr/>
                <p14:nvPr/>
              </p14:nvContentPartPr>
              <p14:xfrm>
                <a:off x="6035197" y="6368544"/>
                <a:ext cx="140040" cy="18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0AD0AE3-F443-41E4-A0AE-4AC7919753C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026557" y="6359904"/>
                  <a:ext cx="157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32D9749-323D-4149-9FE4-D345801B7616}"/>
                    </a:ext>
                  </a:extLst>
                </p14:cNvPr>
                <p14:cNvContentPartPr/>
                <p14:nvPr/>
              </p14:nvContentPartPr>
              <p14:xfrm>
                <a:off x="6097477" y="6364224"/>
                <a:ext cx="9720" cy="1864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32D9749-323D-4149-9FE4-D345801B761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088837" y="6355224"/>
                  <a:ext cx="2736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633AB76-8B2F-4B58-AB22-2E5F52CF2A06}"/>
              </a:ext>
            </a:extLst>
          </p:cNvPr>
          <p:cNvGrpSpPr/>
          <p:nvPr/>
        </p:nvGrpSpPr>
        <p:grpSpPr>
          <a:xfrm>
            <a:off x="9019597" y="6290784"/>
            <a:ext cx="447840" cy="256320"/>
            <a:chOff x="9019597" y="6290784"/>
            <a:chExt cx="447840" cy="25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8E031A9-3ECC-4784-B4A8-F2AB2C5D6E07}"/>
                    </a:ext>
                  </a:extLst>
                </p14:cNvPr>
                <p14:cNvContentPartPr/>
                <p14:nvPr/>
              </p14:nvContentPartPr>
              <p14:xfrm>
                <a:off x="9019597" y="6290784"/>
                <a:ext cx="144360" cy="2563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8E031A9-3ECC-4784-B4A8-F2AB2C5D6E0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010597" y="6281784"/>
                  <a:ext cx="1620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402C872-8FD1-4B25-9F94-A118EE086AC1}"/>
                    </a:ext>
                  </a:extLst>
                </p14:cNvPr>
                <p14:cNvContentPartPr/>
                <p14:nvPr/>
              </p14:nvContentPartPr>
              <p14:xfrm>
                <a:off x="9235957" y="6299064"/>
                <a:ext cx="42840" cy="237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402C872-8FD1-4B25-9F94-A118EE086AC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227317" y="6290064"/>
                  <a:ext cx="604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8ACC343-0D33-46E2-BAE2-1D54D1110D6F}"/>
                    </a:ext>
                  </a:extLst>
                </p14:cNvPr>
                <p14:cNvContentPartPr/>
                <p14:nvPr/>
              </p14:nvContentPartPr>
              <p14:xfrm>
                <a:off x="9341077" y="6328944"/>
                <a:ext cx="126360" cy="1627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8ACC343-0D33-46E2-BAE2-1D54D1110D6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332077" y="6319944"/>
                  <a:ext cx="144000" cy="180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4293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51A7D-4A2B-412A-BCF1-E6709B516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5238135"/>
            <a:ext cx="11410244" cy="1249185"/>
          </a:xfrm>
        </p:spPr>
        <p:txBody>
          <a:bodyPr>
            <a:normAutofit/>
          </a:bodyPr>
          <a:lstStyle/>
          <a:p>
            <a:r>
              <a:rPr lang="en-CA" sz="2000" dirty="0">
                <a:hlinkClick r:id="rId2"/>
              </a:rPr>
              <a:t>https://studylib.net/doc/6953072/conics-summary</a:t>
            </a:r>
            <a:endParaRPr lang="en-CA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247DA-8FD2-4E67-B6E5-07EA2E6AC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activity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47F39C-9005-4D05-A7FF-6DD2BF023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924" y="2509837"/>
            <a:ext cx="5382151" cy="812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0AAFDC-4E5E-4BEF-9150-DE2D7B913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924" y="3632994"/>
            <a:ext cx="1320150" cy="3683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4BA6B75-7E4E-4080-9DB7-944B71BDD12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Scalar fields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027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A4897-547A-4179-A1F5-9CD25186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fields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7F49B-3D09-4541-88CE-5A1B36BE6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activity: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CC861E-A2EF-42C0-B828-81D591677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624" y="2526506"/>
            <a:ext cx="6600751" cy="66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CB4BD8-B347-46DE-9434-07D17A238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504" y="3321843"/>
            <a:ext cx="14217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86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B49F9-A469-4175-99BF-C15E7BBDD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differentiation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ACAF6-D283-41F0-927D-8E51B370C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activity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60819-97D9-4595-8BA5-8A744A1AB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625" y="3155950"/>
            <a:ext cx="2538750" cy="546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76D457-1AE4-46A6-B4EC-AAF6A51B6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087" y="2633310"/>
            <a:ext cx="5229826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28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EEEC8700189D439309AA7FAA84EF06" ma:contentTypeVersion="7" ma:contentTypeDescription="Create a new document." ma:contentTypeScope="" ma:versionID="7974603c6600d65045fecf2a938e0e84">
  <xsd:schema xmlns:xsd="http://www.w3.org/2001/XMLSchema" xmlns:xs="http://www.w3.org/2001/XMLSchema" xmlns:p="http://schemas.microsoft.com/office/2006/metadata/properties" xmlns:ns3="0f4ede9d-053b-4c55-af64-7ce87fd6b61a" targetNamespace="http://schemas.microsoft.com/office/2006/metadata/properties" ma:root="true" ma:fieldsID="8623584e76b1d4540efbbf37440ebab5" ns3:_="">
    <xsd:import namespace="0f4ede9d-053b-4c55-af64-7ce87fd6b61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4ede9d-053b-4c55-af64-7ce87fd6b6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39AF5F-5419-4A0B-94D0-EE92A3D3F7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D74475-C385-4F63-96C0-4D11D2C8AC9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BB96E68-A2FE-4B80-9EA1-0E64B13A86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4ede9d-053b-4c55-af64-7ce87fd6b6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234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Advanced Topics in Mathematics</vt:lpstr>
      <vt:lpstr>Introduction to the course content</vt:lpstr>
      <vt:lpstr>Reviewing Vectors</vt:lpstr>
      <vt:lpstr>Reviewing: Definitions, adding, scaling, dot product  (slides 1-41)</vt:lpstr>
      <vt:lpstr>Reviewing: cross product, (Slides 42-58)</vt:lpstr>
      <vt:lpstr>https://studylib.net/doc/6953072/conics-summary</vt:lpstr>
      <vt:lpstr>Vector fields</vt:lpstr>
      <vt:lpstr>Vector differentiation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– Session 1</dc:title>
  <dc:creator>Ali Tehrani</dc:creator>
  <cp:lastModifiedBy>Ali</cp:lastModifiedBy>
  <cp:revision>18</cp:revision>
  <dcterms:created xsi:type="dcterms:W3CDTF">2020-05-18T19:56:25Z</dcterms:created>
  <dcterms:modified xsi:type="dcterms:W3CDTF">2020-05-19T19:54:47Z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0x01010083EEEC8700189D439309AA7FAA84EF06</vt:lpwstr>
  </property>
</Properties>
</file>