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9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43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944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91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92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992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070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48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66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63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32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55A92-0351-4A47-9905-4FD2C13D9517}" type="datetimeFigureOut">
              <a:rPr lang="en-CA" smtClean="0"/>
              <a:t>12/05/2015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DD0C6-64A6-4069-AB94-E5F0584F37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65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22194"/>
            <a:ext cx="8162925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23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581025"/>
            <a:ext cx="90392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52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371475"/>
            <a:ext cx="9058275" cy="611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307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2" y="2420888"/>
            <a:ext cx="8391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12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"%username%"</dc:creator>
  <cp:lastModifiedBy>"%username%"</cp:lastModifiedBy>
  <cp:revision>1</cp:revision>
  <dcterms:created xsi:type="dcterms:W3CDTF">2015-05-12T16:57:39Z</dcterms:created>
  <dcterms:modified xsi:type="dcterms:W3CDTF">2015-05-12T16:59:29Z</dcterms:modified>
</cp:coreProperties>
</file>