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71" r:id="rId5"/>
    <p:sldId id="258" r:id="rId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2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5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7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9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0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9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1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8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4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9A46-ADE1-46D8-901C-A2E3EAE3174D}" type="datetimeFigureOut">
              <a:rPr lang="en-IN" smtClean="0"/>
              <a:t>10-09-2021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16E5-0895-4688-B0CA-7455218FB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2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7640-075F-4DDD-8180-D7A756036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Aharoni" panose="02010803020104030203" pitchFamily="2" charset="-79"/>
              </a:rPr>
              <a:t>TASK 2</a:t>
            </a:r>
            <a:endParaRPr lang="en-IN" dirty="0">
              <a:latin typeface="+mn-lt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71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208E-167D-4E8D-A44F-A623FADF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956"/>
            <a:ext cx="11425723" cy="1767417"/>
          </a:xfrm>
        </p:spPr>
        <p:txBody>
          <a:bodyPr/>
          <a:lstStyle/>
          <a:p>
            <a:r>
              <a:rPr lang="en-US" b="1" dirty="0"/>
              <a:t>Screenshots of Generated Report: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06B88-F7A8-4F10-99E5-B936B69F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037"/>
            <a:ext cx="11988707" cy="64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1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9DB56F6-FAB4-4C54-8F96-9B53DC4A4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23376"/>
              </p:ext>
            </p:extLst>
          </p:nvPr>
        </p:nvGraphicFramePr>
        <p:xfrm>
          <a:off x="3232944" y="300039"/>
          <a:ext cx="5548312" cy="856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28906" imgH="8854637" progId="Word.Document.12">
                  <p:embed/>
                </p:oleObj>
              </mc:Choice>
              <mc:Fallback>
                <p:oleObj name="Document" r:id="rId2" imgW="5728906" imgH="88546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2944" y="300039"/>
                        <a:ext cx="5548312" cy="856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28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D19FB7-434C-4601-9F4F-3328315A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58" y="0"/>
            <a:ext cx="6365498" cy="1767417"/>
          </a:xfrm>
        </p:spPr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Report:</a:t>
            </a:r>
            <a:endParaRPr lang="en-IN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5B8F74-3091-498A-B87E-410BB610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716" y="1280147"/>
            <a:ext cx="8165054" cy="76056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Domain: </a:t>
            </a:r>
            <a:r>
              <a:rPr lang="en-IN" sz="2000" u="sng" dirty="0">
                <a:solidFill>
                  <a:srgbClr val="007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https://zero.webappsecurity.com/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Hi, I just found “Out-of-date Version (Apache)” in your website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Version found: 2.2.6</a:t>
            </a:r>
          </a:p>
          <a:p>
            <a:pPr marL="0" indent="0" algn="l">
              <a:buNone/>
            </a:pPr>
            <a:endParaRPr lang="en-US" sz="2000" b="0" i="0" dirty="0">
              <a:effectLst/>
            </a:endParaRPr>
          </a:p>
          <a:p>
            <a:pPr marL="0" indent="0" algn="l">
              <a:buNone/>
            </a:pPr>
            <a:r>
              <a:rPr lang="en-US" sz="2000" b="0" i="0" dirty="0">
                <a:effectLst/>
              </a:rPr>
              <a:t>Steps to find the Vulnerability.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</a:rPr>
              <a:t>Step 1: Open Netsparker and Add Your Website link in the dialogue box.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</a:rPr>
              <a:t>Step 2: Click on Start Scan.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</a:rPr>
              <a:t>Step 3: It will start scanning it automatically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</a:rPr>
              <a:t>Step 4: After some time you will be prompted with this Vulnerability. 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</a:rPr>
              <a:t>Step 5: Click on it and you will see details about this Vulnerability.</a:t>
            </a:r>
          </a:p>
          <a:p>
            <a:pPr marL="0" indent="0" algn="l">
              <a:buNone/>
            </a:pPr>
            <a:endParaRPr lang="en-IN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</a:rPr>
              <a:t>Since it is old version of the software, it is vulnerable to attacks.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</a:rPr>
              <a:t>Details:</a:t>
            </a:r>
          </a:p>
          <a:p>
            <a:pPr lvl="1"/>
            <a:r>
              <a:rPr lang="en-IN" sz="1800" dirty="0">
                <a:effectLst/>
              </a:rPr>
              <a:t>Netsparker identified out-of-date version of Apache.</a:t>
            </a:r>
            <a:endParaRPr lang="en-IN" sz="1800" dirty="0"/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</a:rPr>
              <a:t>Consequences of using this Version: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" panose="020F0502020204030204" pitchFamily="34" charset="0"/>
              </a:rPr>
              <a:t>It can lead to Neutralization of Input during page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" panose="020F0502020204030204" pitchFamily="34" charset="0"/>
              </a:rPr>
              <a:t>It can lead to HTTP request smuggling attacks or denial of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</a:rPr>
              <a:t>It Uses ap_get_basic_auth_pw() by third-party modules outside of the authentication phase may lead to authentication requirements being bypassed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</a:rPr>
              <a:t>mod_mime can read one byte past the end of a buffer when sending a malicious Content-Type response header</a:t>
            </a:r>
            <a:endParaRPr lang="en-IN" sz="2000" dirty="0"/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</a:rPr>
              <a:t>Solution: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</a:rPr>
              <a:t>You can solve this issue by updating the Apache version on your website</a:t>
            </a:r>
          </a:p>
        </p:txBody>
      </p:sp>
    </p:spTree>
    <p:extLst>
      <p:ext uri="{BB962C8B-B14F-4D97-AF65-F5344CB8AC3E}">
        <p14:creationId xmlns:p14="http://schemas.microsoft.com/office/powerpoint/2010/main" val="184822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8EA2-E2C1-4788-AA35-9F6BED18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1"/>
            <a:ext cx="8440549" cy="176741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391"/>
              </a:spcAft>
            </a:pP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Critical Vulnerabilities found on Website:</a:t>
            </a: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BF2A-9B69-495D-83B7-84F3104C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7542" indent="-167542">
              <a:lnSpc>
                <a:spcPct val="107000"/>
              </a:lnSpc>
              <a:buFont typeface="+mj-lt"/>
              <a:buAutoNum type="arabicPeriod"/>
            </a:pP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Out-of-date Version (OpenSSL)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7542" indent="-167542">
              <a:lnSpc>
                <a:spcPct val="107000"/>
              </a:lnSpc>
              <a:buFont typeface="+mj-lt"/>
              <a:buAutoNum type="arabicPeriod"/>
            </a:pP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Out-of-date Version (Apache)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7542" indent="-167542">
              <a:lnSpc>
                <a:spcPct val="107000"/>
              </a:lnSpc>
              <a:spcAft>
                <a:spcPts val="391"/>
              </a:spcAft>
              <a:buFont typeface="+mj-lt"/>
              <a:buAutoNum type="arabicPeriod"/>
            </a:pP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Out-of-date Version (Tomcat)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6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240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AngsanaUPC</vt:lpstr>
      <vt:lpstr>Arial</vt:lpstr>
      <vt:lpstr>Calibri</vt:lpstr>
      <vt:lpstr>Calibri Light</vt:lpstr>
      <vt:lpstr>Consolas</vt:lpstr>
      <vt:lpstr>Office Theme</vt:lpstr>
      <vt:lpstr>Document</vt:lpstr>
      <vt:lpstr>TASK 2</vt:lpstr>
      <vt:lpstr>Screenshots of Generated Report:</vt:lpstr>
      <vt:lpstr>PowerPoint Presentation</vt:lpstr>
      <vt:lpstr>Report:</vt:lpstr>
      <vt:lpstr>3 Critical Vulnerabilities found on Website: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Mukund Soni</dc:creator>
  <cp:lastModifiedBy>Mukund Soni</cp:lastModifiedBy>
  <cp:revision>17</cp:revision>
  <dcterms:created xsi:type="dcterms:W3CDTF">2021-09-06T17:17:31Z</dcterms:created>
  <dcterms:modified xsi:type="dcterms:W3CDTF">2021-09-10T11:48:45Z</dcterms:modified>
</cp:coreProperties>
</file>