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512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E297-F3AA-EC10-6A22-B737AC512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ACB0E-65A6-3AA9-1098-7823D627F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950D4-DC15-88C8-3ADF-51373C6D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344AC-0D2F-AFA3-EF09-8C633B76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67BC4-70CC-22AD-C76E-29518499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7772C-A966-D9F5-6459-A3F27EED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CD2B10-2263-4FA0-1304-3AF1E9D10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C0FAF-56A2-4971-78BB-9CEC332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8C4AA-02CE-D4C5-E77C-1382D4BA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51359-4A40-2B36-E97B-7C7ED634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C86E9C-CF79-B242-A2C2-9340C986B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2AF973-6B5E-138B-0C80-4417C950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7E906-D3B3-C883-92AD-040A6D21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3A695D-38C4-B84F-52AE-5F47DE72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FA251-6616-2A07-B4DC-7BA3E08E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0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119EE-3417-4A29-3508-03C339F9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2D37B-584B-D302-F279-DD8F4FF9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3E0177-D273-E8E3-54A5-4920692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248FF-B19F-325B-5568-17D9E5F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AA677-507D-9D92-5EFD-2ABFB3DE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36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CC38F-E716-93DC-E7DF-9317B8A2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42AA5-74A9-1DFD-C964-38C97830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41CC7-F407-64EF-0F65-7E780779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F9350F-DD29-447D-58D2-A43FD48B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96BF80-73D8-84D8-D1DC-12CFD390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0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43A47-1469-2472-72A9-0F016777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02D50-FDCC-C18B-5902-18312097F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731218-5771-66E9-9ED7-C19A75F64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398952-55FB-1018-D595-CAA284CA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12A645-A6E5-51CD-ECCB-1A44EF5D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854AA3-ABB0-104C-F0B7-B68CF8E2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1E7C-6C8B-25B9-92AB-51A3E6BC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D74E12-49B5-4C50-B7BE-9D5B31C0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B3FA9C-F52A-C971-DB80-58D9507BC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CDBCA2-0DF6-6552-78A4-81A45AAE8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5BEB28-AEB5-4333-80B0-B9ABB32EA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4FA7B2-6067-6F31-EBDD-D4624ABA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F12380-7652-68F3-0BCB-0431798A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5B09F9-28E7-69EA-598B-2D0241EC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50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10949-59F8-C71F-937F-C11F609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59C400-3055-ABA4-5D37-AD37D348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B7FB1B-A351-9B8E-D2E0-DAF0A46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D9ACE5-4B13-1895-344B-623D4A7D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00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1BD68-50B5-B6A5-1F08-CDA4CCF4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77989F-1E06-4215-3CA3-1D6FF48C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D9D0BF-D893-BBD0-D2E1-72B204ED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7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6B4BA-2FFA-69C8-DE4F-CBDD254C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A3B18-1A46-D2F6-3D64-1271C182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CEA796-AE7E-7607-45A8-3F91166F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C36BA-2111-E2C2-C9F4-3EB6BD44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276858-6904-3955-A342-A2B49157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48199C-FAC1-BA07-A05A-42A18AA7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9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6E205-056A-A4AE-05E7-1F8CFE5F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6A3E48-54C2-A7CF-CA11-A7C0D2AC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5462D-3406-2C76-1EE1-27B2E964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D520C-E22C-8EF2-F3CF-A9F85A94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984140-981A-6026-A516-BA5D98D0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4AB17D-74DC-A5CE-AA03-D792182D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6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74D498-AE15-B627-5E4A-2C2F1E89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E3A7D-6FE4-6F99-E053-8C8C37F7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C794F-7823-81D9-7A31-8BD37464C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F016A-FD35-4A8B-B3DE-E05710B17575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F4A80-1F11-1D38-B087-900C8556A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11F885-809C-5989-EE1F-FC7312055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692CA-6D41-42E1-AA9D-9D7706690C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3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0E059-4E8A-9876-5EE2-6EAEFDA2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操作画面エリア説明</a:t>
            </a:r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D7D86147-3435-8660-0918-43FC276F1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8"/>
          <a:stretch/>
        </p:blipFill>
        <p:spPr>
          <a:xfrm>
            <a:off x="1209368" y="1756190"/>
            <a:ext cx="9330813" cy="510180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DC6A87-A0D1-1920-18CD-455254AB42A2}"/>
              </a:ext>
            </a:extLst>
          </p:cNvPr>
          <p:cNvSpPr/>
          <p:nvPr/>
        </p:nvSpPr>
        <p:spPr>
          <a:xfrm>
            <a:off x="1209368" y="1756190"/>
            <a:ext cx="926161" cy="4122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9E2587-0EFF-DA17-3269-7806023CF404}"/>
              </a:ext>
            </a:extLst>
          </p:cNvPr>
          <p:cNvSpPr/>
          <p:nvPr/>
        </p:nvSpPr>
        <p:spPr>
          <a:xfrm>
            <a:off x="2187615" y="1756190"/>
            <a:ext cx="8352566" cy="412209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CC2D5C-4089-FF98-9822-08A536BC4098}"/>
              </a:ext>
            </a:extLst>
          </p:cNvPr>
          <p:cNvSpPr/>
          <p:nvPr/>
        </p:nvSpPr>
        <p:spPr>
          <a:xfrm>
            <a:off x="4873752" y="5533534"/>
            <a:ext cx="2926080" cy="27290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3591C4C-567F-BACA-B906-CD83CAC631C5}"/>
              </a:ext>
            </a:extLst>
          </p:cNvPr>
          <p:cNvSpPr/>
          <p:nvPr/>
        </p:nvSpPr>
        <p:spPr>
          <a:xfrm>
            <a:off x="7576458" y="5577594"/>
            <a:ext cx="172528" cy="1821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09A2274-52E2-B250-766A-179E4648E27A}"/>
              </a:ext>
            </a:extLst>
          </p:cNvPr>
          <p:cNvSpPr/>
          <p:nvPr/>
        </p:nvSpPr>
        <p:spPr>
          <a:xfrm>
            <a:off x="6669560" y="4035972"/>
            <a:ext cx="772298" cy="2201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A4607E-AB80-B39E-78F6-81B1DDE465DA}"/>
              </a:ext>
            </a:extLst>
          </p:cNvPr>
          <p:cNvSpPr/>
          <p:nvPr/>
        </p:nvSpPr>
        <p:spPr>
          <a:xfrm>
            <a:off x="5220148" y="4321666"/>
            <a:ext cx="2287499" cy="728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925935-E169-A6D4-9D8B-FDA1E0BFB30D}"/>
              </a:ext>
            </a:extLst>
          </p:cNvPr>
          <p:cNvSpPr txBox="1"/>
          <p:nvPr/>
        </p:nvSpPr>
        <p:spPr>
          <a:xfrm>
            <a:off x="1209367" y="5943788"/>
            <a:ext cx="266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メニューエリア</a:t>
            </a:r>
            <a:endParaRPr kumimoji="1" lang="en-US" altLang="ja-JP" sz="1050" b="1" dirty="0">
              <a:solidFill>
                <a:srgbClr val="FF0000"/>
              </a:solidFill>
            </a:endParaRPr>
          </a:p>
          <a:p>
            <a:r>
              <a:rPr lang="ja-JP" altLang="en-US" sz="1050" dirty="0"/>
              <a:t>ここは新規にチャットセッションを開始したり、別の会話に移動したりするためのエリアです。</a:t>
            </a:r>
            <a:br>
              <a:rPr lang="en-US" altLang="ja-JP" sz="1050" dirty="0"/>
            </a:br>
            <a:r>
              <a:rPr lang="ja-JP" altLang="en-US" sz="1050" dirty="0">
                <a:solidFill>
                  <a:srgbClr val="FF0000"/>
                </a:solidFill>
              </a:rPr>
              <a:t>本実験では使用しません。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EC57C8-FCC6-2C3A-8E84-0001E08CF27A}"/>
              </a:ext>
            </a:extLst>
          </p:cNvPr>
          <p:cNvSpPr txBox="1"/>
          <p:nvPr/>
        </p:nvSpPr>
        <p:spPr>
          <a:xfrm>
            <a:off x="4005571" y="5934669"/>
            <a:ext cx="6534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メイン</a:t>
            </a:r>
            <a:r>
              <a:rPr kumimoji="1" lang="ja-JP" altLang="en-US" sz="1200" b="1" dirty="0">
                <a:solidFill>
                  <a:srgbClr val="0070C0"/>
                </a:solidFill>
              </a:rPr>
              <a:t>エリア</a:t>
            </a:r>
            <a:endParaRPr kumimoji="1" lang="en-US" altLang="ja-JP" sz="1050" b="1" dirty="0">
              <a:solidFill>
                <a:srgbClr val="0070C0"/>
              </a:solidFill>
            </a:endParaRPr>
          </a:p>
          <a:p>
            <a:r>
              <a:rPr lang="ja-JP" altLang="en-US" sz="1050" dirty="0"/>
              <a:t>現在進行中のチャットの内容が表示されます。ユーザーが送ったメッセージ、</a:t>
            </a:r>
            <a:r>
              <a:rPr lang="en-US" altLang="ja-JP" sz="1050" dirty="0"/>
              <a:t>AI</a:t>
            </a:r>
            <a:r>
              <a:rPr lang="ja-JP" altLang="en-US" sz="1050" dirty="0"/>
              <a:t>チャットボットから応答メッセージ、メッセージ入力欄で構成されています。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C28C78B-F518-67F6-C99A-733FB25D2E8F}"/>
              </a:ext>
            </a:extLst>
          </p:cNvPr>
          <p:cNvSpPr txBox="1"/>
          <p:nvPr/>
        </p:nvSpPr>
        <p:spPr>
          <a:xfrm>
            <a:off x="2187614" y="4631791"/>
            <a:ext cx="2597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B050"/>
                </a:solidFill>
              </a:rPr>
              <a:t>メッセージ入力欄</a:t>
            </a:r>
          </a:p>
          <a:p>
            <a:r>
              <a:rPr lang="ja-JP" altLang="en-US" sz="1050" dirty="0"/>
              <a:t>画面下部にテキスト入力欄「ボットと話す」と書かれたテキスト入力欄があり、ここにあなたの質問や意見を入力します。入力が完了したら、</a:t>
            </a:r>
            <a:r>
              <a:rPr lang="en-US" altLang="ja-JP" sz="1050" dirty="0"/>
              <a:t>Enter</a:t>
            </a:r>
            <a:r>
              <a:rPr lang="ja-JP" altLang="en-US" sz="1050" dirty="0"/>
              <a:t>キーを押すか、送信ボタンを押下することで、メッセージが</a:t>
            </a:r>
            <a:r>
              <a:rPr lang="en-US" altLang="ja-JP" sz="1050" dirty="0"/>
              <a:t>AI</a:t>
            </a:r>
            <a:r>
              <a:rPr lang="ja-JP" altLang="en-US" sz="1050" dirty="0"/>
              <a:t>チャットボットに送信できます。</a:t>
            </a:r>
            <a:endParaRPr kumimoji="1" lang="ja-JP" altLang="en-US" sz="105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281DE5-AF7A-4596-8DA1-857C5474AD6D}"/>
              </a:ext>
            </a:extLst>
          </p:cNvPr>
          <p:cNvSpPr txBox="1"/>
          <p:nvPr/>
        </p:nvSpPr>
        <p:spPr>
          <a:xfrm>
            <a:off x="7817796" y="5077650"/>
            <a:ext cx="272238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C000"/>
                </a:solidFill>
              </a:rPr>
              <a:t>送信ボタン</a:t>
            </a:r>
          </a:p>
          <a:p>
            <a:r>
              <a:rPr kumimoji="1" lang="ja-JP" altLang="en-US" sz="1050" dirty="0"/>
              <a:t>あなたが入力したメッセージを</a:t>
            </a:r>
            <a:r>
              <a:rPr kumimoji="1" lang="en-US" altLang="ja-JP" sz="1050" dirty="0"/>
              <a:t>AI</a:t>
            </a:r>
            <a:r>
              <a:rPr kumimoji="1" lang="ja-JP" altLang="en-US" sz="1050" dirty="0"/>
              <a:t>チャットボットに送信するボタン。押下すると送信されます。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AC83A4-0153-FB4C-1C2F-271541C3188A}"/>
              </a:ext>
            </a:extLst>
          </p:cNvPr>
          <p:cNvSpPr txBox="1"/>
          <p:nvPr/>
        </p:nvSpPr>
        <p:spPr>
          <a:xfrm>
            <a:off x="7748986" y="3991317"/>
            <a:ext cx="2702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7030A0"/>
                </a:solidFill>
              </a:rPr>
              <a:t>あなたのメッセージ履歴</a:t>
            </a:r>
            <a:endParaRPr kumimoji="1" lang="ja-JP" altLang="en-US" sz="1200" b="1" dirty="0">
              <a:solidFill>
                <a:srgbClr val="7030A0"/>
              </a:solidFill>
            </a:endParaRPr>
          </a:p>
          <a:p>
            <a:r>
              <a:rPr kumimoji="1" lang="ja-JP" altLang="en-US" sz="1050" dirty="0"/>
              <a:t>あなたが</a:t>
            </a:r>
            <a:r>
              <a:rPr kumimoji="1" lang="en-US" altLang="ja-JP" sz="1050" dirty="0"/>
              <a:t>AI</a:t>
            </a:r>
            <a:r>
              <a:rPr kumimoji="1" lang="ja-JP" altLang="en-US" sz="1050" dirty="0"/>
              <a:t>チャットボットに送信したメッセージの履歴。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16234A-F90C-9B46-6A4A-D364D57CC746}"/>
              </a:ext>
            </a:extLst>
          </p:cNvPr>
          <p:cNvSpPr txBox="1"/>
          <p:nvPr/>
        </p:nvSpPr>
        <p:spPr>
          <a:xfrm>
            <a:off x="2366586" y="4011728"/>
            <a:ext cx="2636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92D050"/>
                </a:solidFill>
              </a:rPr>
              <a:t>AI</a:t>
            </a:r>
            <a:r>
              <a:rPr lang="ja-JP" altLang="en-US" sz="1200" b="1" dirty="0">
                <a:solidFill>
                  <a:srgbClr val="92D050"/>
                </a:solidFill>
              </a:rPr>
              <a:t>チャットボットのメッセージ履歴</a:t>
            </a:r>
            <a:endParaRPr kumimoji="1" lang="ja-JP" altLang="en-US" sz="1200" b="1" dirty="0">
              <a:solidFill>
                <a:srgbClr val="92D050"/>
              </a:solidFill>
            </a:endParaRPr>
          </a:p>
          <a:p>
            <a:r>
              <a:rPr kumimoji="1" lang="en-US" altLang="ja-JP" sz="1050" dirty="0"/>
              <a:t>AI</a:t>
            </a:r>
            <a:r>
              <a:rPr kumimoji="1" lang="ja-JP" altLang="en-US" sz="1050" dirty="0"/>
              <a:t>チャットボットからの回答メッセージの履歴。</a:t>
            </a:r>
          </a:p>
        </p:txBody>
      </p:sp>
    </p:spTree>
    <p:extLst>
      <p:ext uri="{BB962C8B-B14F-4D97-AF65-F5344CB8AC3E}">
        <p14:creationId xmlns:p14="http://schemas.microsoft.com/office/powerpoint/2010/main" val="36162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247D0-0EB0-5CA4-DCEA-E3530581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チャット開始前</a:t>
            </a:r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EC558C4-7624-893F-7154-50AB168A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5" b="20515"/>
          <a:stretch/>
        </p:blipFill>
        <p:spPr>
          <a:xfrm>
            <a:off x="93406" y="1913216"/>
            <a:ext cx="12005188" cy="44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2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5CBCB-8CBA-0319-590E-2C721E00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チャット開始時</a:t>
            </a:r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8828264-BBA2-CF8A-6BE2-330AAA176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7" b="19595"/>
          <a:stretch/>
        </p:blipFill>
        <p:spPr>
          <a:xfrm>
            <a:off x="240890" y="1725298"/>
            <a:ext cx="11710219" cy="51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B102B-0CF0-B9B0-79D3-7D95DDC5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最後の返信</a:t>
            </a:r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7B8EB78-7F8B-DED9-8967-1ADF4D116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36" y="2005781"/>
            <a:ext cx="8882528" cy="36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6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177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操作画面エリア説明</vt:lpstr>
      <vt:lpstr>チャット開始前</vt:lpstr>
      <vt:lpstr>チャット開始時</vt:lpstr>
      <vt:lpstr>最後の返信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ハルト ムクノ</dc:creator>
  <cp:lastModifiedBy>ハルト ムクノ</cp:lastModifiedBy>
  <cp:revision>30</cp:revision>
  <dcterms:created xsi:type="dcterms:W3CDTF">2024-12-19T09:17:23Z</dcterms:created>
  <dcterms:modified xsi:type="dcterms:W3CDTF">2024-12-20T03:22:26Z</dcterms:modified>
</cp:coreProperties>
</file>