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6" r:id="rId5"/>
    <p:sldId id="305" r:id="rId6"/>
    <p:sldId id="298" r:id="rId7"/>
    <p:sldId id="302" r:id="rId8"/>
    <p:sldId id="303" r:id="rId9"/>
    <p:sldId id="263" r:id="rId10"/>
    <p:sldId id="264" r:id="rId11"/>
  </p:sldIdLst>
  <p:sldSz cx="9144000" cy="5143500"/>
  <p:notesSz cx="6858000" cy="9144000"/>
  <p:embeddedFontLst>
    <p:embeddedFont>
      <p:font typeface="Miriam Libre" panose="00000500000000000000"/>
      <p:regular r:id="rId15"/>
    </p:embeddedFont>
    <p:embeddedFont>
      <p:font typeface="Barlow Light" panose="00000600000000000000"/>
      <p:regular r:id="rId16"/>
    </p:embeddedFont>
    <p:embeddedFont>
      <p:font typeface="Barlow" panose="00000600000000000000"/>
      <p:regular r:id="rId17"/>
      <p:bold r:id="rId18"/>
      <p:italic r:id="rId19"/>
      <p:boldItalic r:id="rId20"/>
    </p:embeddedFont>
    <p:embeddedFont>
      <p:font typeface="Calibri" panose="020F0502020204030204"/>
      <p:regular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1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2"/>
          <p:cNvSpPr txBox="1"/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 txBox="1"/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5"/>
          <p:cNvSpPr txBox="1"/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9"/>
          <p:cNvSpPr txBox="1"/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half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0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▹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￭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600000000000000"/>
              <a:buChar char="⬝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●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○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■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●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○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600000000000000"/>
              <a:buChar char="■"/>
              <a:defRPr sz="2400">
                <a:solidFill>
                  <a:schemeClr val="dk1"/>
                </a:solidFill>
                <a:latin typeface="Barlow Light" panose="00000600000000000000"/>
                <a:ea typeface="Barlow Light" panose="00000600000000000000"/>
                <a:cs typeface="Barlow Light" panose="00000600000000000000"/>
                <a:sym typeface="Barlow Light" panose="000006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 panose="00000600000000000000"/>
                <a:ea typeface="Barlow" panose="00000600000000000000"/>
                <a:cs typeface="Barlow" panose="00000600000000000000"/>
                <a:sym typeface="Barlow" panose="000006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1854835" y="483870"/>
            <a:ext cx="4439285" cy="81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DAY PLANNER</a:t>
            </a:r>
            <a:endParaRPr lang="en-US" altLang="en-GB" b="1"/>
          </a:p>
        </p:txBody>
      </p:sp>
      <p:sp>
        <p:nvSpPr>
          <p:cNvPr id="1" name="Text Box 0"/>
          <p:cNvSpPr txBox="1"/>
          <p:nvPr/>
        </p:nvSpPr>
        <p:spPr>
          <a:xfrm>
            <a:off x="2699385" y="1779905"/>
            <a:ext cx="4390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i="1"/>
              <a:t>Microsoft Engage’21</a:t>
            </a:r>
            <a:endParaRPr lang="en-US" sz="3000" i="1"/>
          </a:p>
        </p:txBody>
      </p:sp>
      <p:sp>
        <p:nvSpPr>
          <p:cNvPr id="2" name="Text Box 1"/>
          <p:cNvSpPr txBox="1"/>
          <p:nvPr/>
        </p:nvSpPr>
        <p:spPr>
          <a:xfrm>
            <a:off x="2843530" y="3507740"/>
            <a:ext cx="3735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Submitted by:</a:t>
            </a:r>
            <a:endParaRPr lang="en-US" sz="2000"/>
          </a:p>
          <a:p>
            <a:r>
              <a:rPr lang="en-US" sz="2000"/>
              <a:t>Mukul Goyal</a:t>
            </a:r>
            <a:endParaRPr lang="en-US" sz="2000"/>
          </a:p>
          <a:p>
            <a:r>
              <a:rPr lang="en-US" sz="2000"/>
              <a:t>mklgoyal167@gmail.com</a:t>
            </a:r>
            <a:endParaRPr 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3331210" y="2456815"/>
            <a:ext cx="318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Project PPT</a:t>
            </a:r>
            <a:endParaRPr lang="en-US" sz="20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2195195" y="555625"/>
            <a:ext cx="3737610" cy="788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Challange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187450" y="1779905"/>
            <a:ext cx="6148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Build a functional prototype of a platform that gives students an array of digital academic and social tools to stay engaged with their studies, peers and broader university community during pandemic.</a:t>
            </a:r>
            <a:endParaRPr lang="en-US" sz="1800" b="1"/>
          </a:p>
        </p:txBody>
      </p:sp>
      <p:grpSp>
        <p:nvGrpSpPr>
          <p:cNvPr id="1010" name="Google Shape;1010;p49"/>
          <p:cNvGrpSpPr/>
          <p:nvPr/>
        </p:nvGrpSpPr>
        <p:grpSpPr>
          <a:xfrm>
            <a:off x="6136005" y="2660015"/>
            <a:ext cx="1608455" cy="1776095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394860" y="411775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MY </a:t>
            </a:r>
            <a:r>
              <a:rPr lang="en-GB"/>
              <a:t>BIG CONCEPT</a:t>
            </a:r>
          </a:p>
        </p:txBody>
      </p:sp>
      <p:sp>
        <p:nvSpPr>
          <p:cNvPr id="281" name="Google Shape;281;p19"/>
          <p:cNvSpPr txBox="1"/>
          <p:nvPr>
            <p:ph type="subTitle" idx="4294967295"/>
          </p:nvPr>
        </p:nvSpPr>
        <p:spPr>
          <a:xfrm>
            <a:off x="177800" y="1707515"/>
            <a:ext cx="3199130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Project aim to provide a plateform where students could store their plan for day activities they want to do.</a:t>
            </a:r>
            <a:endParaRPr lang="en-US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This helps in their productivity.</a:t>
            </a:r>
            <a:endParaRPr lang="en-US" sz="16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19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1193800" y="3559810"/>
            <a:ext cx="417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 u="sng"/>
              <a:t>DAY PLANNER</a:t>
            </a:r>
            <a:endParaRPr lang="en-US" sz="2400" b="1" i="1" u="sng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landingPage"/>
          <p:cNvPicPr>
            <a:picLocks noChangeAspect="1"/>
          </p:cNvPicPr>
          <p:nvPr/>
        </p:nvPicPr>
        <p:blipFill>
          <a:blip r:embed="rId1"/>
          <a:srcRect l="33458" t="13605" r="35042" b="15000"/>
          <a:stretch>
            <a:fillRect/>
          </a:stretch>
        </p:blipFill>
        <p:spPr>
          <a:xfrm>
            <a:off x="1403350" y="987425"/>
            <a:ext cx="2880360" cy="36722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3070" y="167005"/>
            <a:ext cx="54349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 b="1">
                <a:solidFill>
                  <a:srgbClr val="A5B0FE"/>
                </a:solidFill>
              </a:rPr>
              <a:t>Landing Page</a:t>
            </a:r>
            <a:endParaRPr lang="en-US" sz="2600" b="1">
              <a:solidFill>
                <a:srgbClr val="A5B0FE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4970" y="4678045"/>
            <a:ext cx="5688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 i="1"/>
              <a:t>Landing page will be simple and beautiful.</a:t>
            </a:r>
            <a:endParaRPr lang="en-US" sz="1200" b="1" i="1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433070" y="167005"/>
            <a:ext cx="54349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 b="1">
                <a:solidFill>
                  <a:srgbClr val="A5B0FE"/>
                </a:solidFill>
              </a:rPr>
              <a:t>Add Task</a:t>
            </a:r>
            <a:endParaRPr lang="en-US" sz="2600" b="1">
              <a:solidFill>
                <a:srgbClr val="A5B0FE"/>
              </a:solidFill>
            </a:endParaRPr>
          </a:p>
        </p:txBody>
      </p:sp>
      <p:pic>
        <p:nvPicPr>
          <p:cNvPr id="2" name="Picture 1" descr="addItem"/>
          <p:cNvPicPr>
            <a:picLocks noChangeAspect="1"/>
          </p:cNvPicPr>
          <p:nvPr/>
        </p:nvPicPr>
        <p:blipFill>
          <a:blip r:embed="rId1"/>
          <a:srcRect l="34250" t="13605" r="35826" b="16395"/>
          <a:stretch>
            <a:fillRect/>
          </a:stretch>
        </p:blipFill>
        <p:spPr>
          <a:xfrm>
            <a:off x="1331595" y="987425"/>
            <a:ext cx="273621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4970" y="4678045"/>
            <a:ext cx="5688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 i="1"/>
              <a:t>Add task by writing in the input box and hiting on + button.</a:t>
            </a:r>
            <a:endParaRPr lang="en-US" sz="1200" b="1" i="1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433070" y="167005"/>
            <a:ext cx="54349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 b="1">
                <a:solidFill>
                  <a:srgbClr val="A5B0FE"/>
                </a:solidFill>
              </a:rPr>
              <a:t>Cut Task</a:t>
            </a:r>
            <a:endParaRPr lang="en-US" sz="2600" b="1">
              <a:solidFill>
                <a:srgbClr val="A5B0FE"/>
              </a:solidFill>
            </a:endParaRPr>
          </a:p>
        </p:txBody>
      </p:sp>
      <p:pic>
        <p:nvPicPr>
          <p:cNvPr id="2" name="Picture 1" descr="cutTask"/>
          <p:cNvPicPr>
            <a:picLocks noChangeAspect="1"/>
          </p:cNvPicPr>
          <p:nvPr/>
        </p:nvPicPr>
        <p:blipFill>
          <a:blip r:embed="rId1"/>
          <a:srcRect l="34250" t="13605" r="35826" b="8000"/>
          <a:stretch>
            <a:fillRect/>
          </a:stretch>
        </p:blipFill>
        <p:spPr>
          <a:xfrm>
            <a:off x="1403350" y="658495"/>
            <a:ext cx="2736215" cy="4032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4970" y="4678045"/>
            <a:ext cx="5688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 i="1"/>
              <a:t>Cut task by writing hitting on the checkbox of that task.</a:t>
            </a:r>
            <a:endParaRPr lang="en-US" sz="1200" b="1" i="1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body" idx="1"/>
          </p:nvPr>
        </p:nvSpPr>
        <p:spPr>
          <a:xfrm>
            <a:off x="683260" y="843625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HTML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CSS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JavaScript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Node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Express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EJS Templating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MongoDB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Mongoose</a:t>
            </a:r>
            <a:endParaRPr lang="en-US" alt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Heroku</a:t>
            </a:r>
            <a:endParaRPr lang="en-US" altLang="en-GB" b="1"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97205" y="195580"/>
            <a:ext cx="4145915" cy="735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Technologies Used</a:t>
            </a:r>
            <a:endParaRPr lang="en-US" altLang="en-GB"/>
          </a:p>
        </p:txBody>
      </p:sp>
      <p:sp>
        <p:nvSpPr>
          <p:cNvPr id="302" name="Google Shape;302;p20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458" name="Google Shape;1458;p50"/>
          <p:cNvGrpSpPr/>
          <p:nvPr/>
        </p:nvGrpSpPr>
        <p:grpSpPr>
          <a:xfrm>
            <a:off x="3664585" y="1677670"/>
            <a:ext cx="1984375" cy="2080895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" name="Text Box 0"/>
          <p:cNvSpPr txBox="1"/>
          <p:nvPr/>
        </p:nvSpPr>
        <p:spPr>
          <a:xfrm>
            <a:off x="417830" y="4191000"/>
            <a:ext cx="5090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 i="1"/>
              <a:t>Hosted the wesite on </a:t>
            </a:r>
            <a:r>
              <a:rPr lang="en-US" sz="1200" b="1" i="1">
                <a:solidFill>
                  <a:srgbClr val="FF0000"/>
                </a:solidFill>
              </a:rPr>
              <a:t>Heroku</a:t>
            </a:r>
            <a:r>
              <a:rPr lang="en-US" sz="1200" b="1" i="1"/>
              <a:t>, and its server on </a:t>
            </a:r>
            <a:r>
              <a:rPr lang="en-US" sz="1200" b="1" i="1">
                <a:solidFill>
                  <a:srgbClr val="FF0000"/>
                </a:solidFill>
              </a:rPr>
              <a:t>MongoAtlas</a:t>
            </a:r>
            <a:r>
              <a:rPr lang="en-US" sz="1200" b="1" i="1"/>
              <a:t>.</a:t>
            </a:r>
            <a:endParaRPr lang="en-US" sz="1200" b="1" i="1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787400"/>
            <a:ext cx="4400550" cy="656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Check the site here...</a:t>
            </a:r>
            <a:endParaRPr lang="en-US" altLang="en-GB"/>
          </a:p>
        </p:txBody>
      </p:sp>
      <p:sp>
        <p:nvSpPr>
          <p:cNvPr id="308" name="Google Shape;308;p21"/>
          <p:cNvSpPr txBox="1"/>
          <p:nvPr>
            <p:ph type="body" idx="1"/>
          </p:nvPr>
        </p:nvSpPr>
        <p:spPr>
          <a:xfrm>
            <a:off x="1115060" y="1347470"/>
            <a:ext cx="4822190" cy="335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https://hidden-garden-39685.herokuapp.com/</a:t>
            </a:r>
            <a:endParaRPr lang="en-GB"/>
          </a:p>
        </p:txBody>
      </p:sp>
      <p:sp>
        <p:nvSpPr>
          <p:cNvPr id="311" name="Google Shape;311;p21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899160" y="2427605"/>
            <a:ext cx="4137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rgbClr val="A5B0FE"/>
                </a:solidFill>
              </a:rPr>
              <a:t>Thankyou...</a:t>
            </a:r>
            <a:endParaRPr lang="en-US" sz="3600" b="1">
              <a:solidFill>
                <a:srgbClr val="A5B0FE"/>
              </a:solidFill>
            </a:endParaRPr>
          </a:p>
        </p:txBody>
      </p:sp>
      <p:grpSp>
        <p:nvGrpSpPr>
          <p:cNvPr id="1513" name="Google Shape;1513;p50"/>
          <p:cNvGrpSpPr/>
          <p:nvPr/>
        </p:nvGrpSpPr>
        <p:grpSpPr>
          <a:xfrm>
            <a:off x="4815205" y="1417320"/>
            <a:ext cx="1090295" cy="12782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1691640" y="3545205"/>
            <a:ext cx="3735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A5B0FE"/>
                </a:solidFill>
              </a:rPr>
              <a:t>Submitted by:</a:t>
            </a:r>
            <a:endParaRPr lang="en-US" sz="2000" b="1">
              <a:solidFill>
                <a:srgbClr val="A5B0FE"/>
              </a:solidFill>
            </a:endParaRPr>
          </a:p>
          <a:p>
            <a:r>
              <a:rPr lang="en-US" sz="2000" b="1" i="1">
                <a:solidFill>
                  <a:schemeClr val="tx1"/>
                </a:solidFill>
              </a:rPr>
              <a:t>Mukul Goyal</a:t>
            </a:r>
            <a:endParaRPr lang="en-US" sz="2000" b="1" i="1">
              <a:solidFill>
                <a:schemeClr val="tx1"/>
              </a:solidFill>
            </a:endParaRPr>
          </a:p>
          <a:p>
            <a:r>
              <a:rPr lang="en-US" sz="2000" b="1" i="1">
                <a:solidFill>
                  <a:schemeClr val="tx1"/>
                </a:solidFill>
              </a:rPr>
              <a:t>mklgoyal167@gmail.com</a:t>
            </a:r>
            <a:endParaRPr lang="en-US" sz="20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Presentation</Application>
  <PresentationFormat/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Miriam Libre</vt:lpstr>
      <vt:lpstr>Barlow Light</vt:lpstr>
      <vt:lpstr>Barlow</vt:lpstr>
      <vt:lpstr>Calibri</vt:lpstr>
      <vt:lpstr>Work Sans</vt:lpstr>
      <vt:lpstr>Microsoft YaHei</vt:lpstr>
      <vt:lpstr>Arial Unicode MS</vt:lpstr>
      <vt:lpstr>Montserrat</vt:lpstr>
      <vt:lpstr>Roderigo template</vt:lpstr>
      <vt:lpstr>THIS IS YOUR PRESENTATION TITLE</vt:lpstr>
      <vt:lpstr>BIG CONCEPT</vt:lpstr>
      <vt:lpstr>BIG CONCEPT</vt:lpstr>
      <vt:lpstr>PowerPoint 演示文稿</vt:lpstr>
      <vt:lpstr>PowerPoint 演示文稿</vt:lpstr>
      <vt:lpstr>PowerPoint 演示文稿</vt:lpstr>
      <vt:lpstr>YOU CAN ALSO SPLIT YOUR CONTENT</vt:lpstr>
      <vt:lpstr>IN TWO OR THREE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PLANNER</dc:title>
  <dc:creator/>
  <cp:lastModifiedBy>HP</cp:lastModifiedBy>
  <cp:revision>2</cp:revision>
  <dcterms:created xsi:type="dcterms:W3CDTF">2021-11-28T13:54:16Z</dcterms:created>
  <dcterms:modified xsi:type="dcterms:W3CDTF">2021-11-28T13:56:32Z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AA5171E29E85482F984450C5BC7B46E4</vt:lpwstr>
  </property>
  <property fmtid="{D5CDD505-2E9C-101B-9397-08002B2CF9AE}" pid="3" name="KSOProductBuildVer">
    <vt:lpwstr>1033-11.2.0.10382</vt:lpwstr>
  </property>
</Properties>
</file>