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2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12172,'0'0'2322,"0"0"-828,0 0 209,0 0-331,0 0-667,17-9-502,-3 1-187,-7 3-10,0 1 0,0 0 1,1 0-1,0 1 0,-1 0 0,1 0 0,0 1 0,0 0 0,1 0 0,-1 1 0,0 0 0,1 1 0,-1 0 0,7 0-6,321 24 48,-337-25-24,1 1-1,-1-1 1,0 1-1,1-1 1,-1 1-1,0-1 1,1 1-1,-1-1 1,0 0-1,1 1 1,-1-1-1,1 0 1,-1 1-1,1-1 0,0 0 1,-1 0-1,1 0 1,0 1-1,0-1 1,-1 0-1,1 0 1,0 0-1,0 0 1,0 0-1,0 0 1,0 1-1,0-1 1,0 0-1,0 0 1,1 0-1,-1 0 1,0 1-1,0-1 0,1 0 1,-1 0-1,0 0 1,1 1-1,-1-1 1,1 0-1,-1 0 1,1 1-1,-1-1 1,1 0-1,0 1 1,-1-1-1,1 1 1,0-1-1,-1 1 1,1-1-1,0 1 1,0 0-1,0-1 0,-1 1 1,1 0-1,0-1 1,0 1-1,0 0 1,0 0-1,0 0 1,-1 0-1,1 0 1,0 0-1,0 0 1,0 0-1,0 0 1,0 0-1,-1 1 1,2-1-24,-5-2 77,0 0 0,0 1 0,0-1 0,0 1 0,-1 0 0,1 0 0,0 0 0,0 0 0,-1 0 0,1 1 0,-1-1 0,1 1 0,0 0 1,-1 0-1,1 0 0,-1 1 0,1-1 0,0 1 0,-1 0 0,1 0 0,0 0 0,0 0 0,0 1 0,0-1 0,0 1 0,0 0 0,0 0 0,0 0 1,0 0-1,1 0 0,-1 0 0,1 1 0,0-1 0,0 1 0,0 0 0,0 0-77,-57 114 332,45-61-307,3 1-1,2 0 0,3 1 0,2 0 0,3 0 0,5 41-24,-4-86-229,1-1 1,0 1 0,1-1 0,1 1-1,0-1 1,0 0 0,2 0 0,-1 0 0,1-1-1,1 1 1,0-1 0,7 8 228,-9-13-577,1-1 1,0 0-1,0 0 1,0 0-1,1-1 1,0 1-1,0-1 1,0-1-1,0 1 1,0-1-1,1 0 0,0-1 1,-1 0-1,1 0 1,2 0 576,28 5-5894</inkml:trace>
  <inkml:trace contextRef="#ctx0" brushRef="#br0" timeOffset="620.087">835 351 7815,'0'0'3241,"0"0"-1640,0 0 76,0 0-1,0 0-432,0 0-630,0 0-193,0 0-122,-2 11 6,-3 4-241,2 0 0,0-1 0,1 1 0,0 0 0,1 0 0,1 0 0,0 0 0,1 0 0,1 0 0,0 0 0,2 1-64,-4-14-4,1 0-1,0 0 0,0 0 1,0-1-1,0 1 0,0 0 1,0-1-1,0 1 0,0-1 1,1 1-1,-1-1 0,1 0 1,-1 1-1,1-1 0,-1 0 1,1 0-1,0 0 0,-1 0 1,1-1-1,0 1 0,0 0 1,0-1-1,0 1 0,0-1 1,0 1-1,0-1 0,0 0 1,0 0-1,0 0 1,0 0-1,-1 0 0,1-1 1,0 1-1,0-1 0,0 1 1,0-1-1,0 1 0,0-1 1,0 0 4,59-52-102,-50 35 121,-1 0 1,-1-1-1,-1 0 0,0 0 0,-1-1 0,-2 0 0,0 0 0,-1 0 0,0-1 1,-2 0-1,-1 1 0,0-1-19,-1 19 38,0 0 0,0 1 0,0-1 0,0 0 0,0 1 0,0-1 0,0 0 0,-1 1 0,1-1 0,-1 1 0,1-1 0,-1 1 0,0-1 0,1 1 0,-1-1 0,0 1 0,0 0 0,0-1 0,0 1 0,0 0 0,0 0 0,0-1 0,-1 1 0,1 0 0,0 0 0,-1 1 0,1-1 1,-1 0-1,1 0 0,-1 1 0,1-1 0,-1 1 0,1-1 0,-1 1 0,1 0 0,-1-1 0,0 1 0,1 0 0,-1 0 0,0 0 0,1 0 0,-1 0 0,1 1 0,-1-1 0,0 0 0,1 1 0,-1 0 0,1-1 0,-1 1 0,1 0 0,-1-1 0,1 1 0,0 0 0,-1 0 0,1 0 0,0 0 0,0 1-38,-12 8 83,0 1-1,1 0 1,1 1 0,0 1-1,0 0 1,1 0 0,1 1-1,0 0 1,1 0-1,1 1 1,0 1 0,1-1-1,1 1 1,0 0-1,1 0 1,1 0 0,0 0-1,2 1 1,0-1 0,0 1-1,2 7-82,-3 1 11,2-1-1,1 0 1,1 1-1,0-1 0,2 0 1,2 4-11,-4-20-2,1 0 1,0 0-1,0 0 0,1-1 1,0 1-1,0-1 1,1 0-1,0 0 0,0-1 1,0 0-1,1 1 1,0-2-1,0 1 0,1-1 1,-1 0-1,1 0 0,0-1 1,1 0-1,6 3 2,-2-3 5,0-1 0,0 0 0,1-1 0,-1 0 0,1-1 0,-1-1 0,1 0 0,-1 0 0,1-1 0,0-1 0,-1 0 0,0-1 0,0 0 0,1-1 0,-2 0 0,1-1 0,-1 0 0,1-1 0,-1 0 0,-1-1 0,1 0 0,-1-1 0,-1 0 0,1-1 0,-1 0 0,-1 0 0,0-1 0,0 0 0,-1 0 0,0-1 0,-1 1 0,2-6-5,160-322 59,-132 242-59,-59 113 870,16 4-793,1 0-1,1 0 1,1 1-1,1 0 1,1 0-1,0 0 1,2 0-1,1 0 1,0 0-1,2-1 1,0 1-1,2 0 1,0-1-1,1 0 1,7 14-77,64 142 69,-76-176-67,0-1-1,0 1 0,0 0 0,-1 0 0,1-1 1,0 1-1,-1 0 0,1 0 0,-1 0 0,1 0 1,-1 0-1,0 0 0,1 0 0,-1 0 1,0 0-1,1 0 0,-1 0 0,0 0 0,0 0 1,0 0-1,0 0 0,0 0 0,0 0 0,0 0 1,-1 0-1,1 0 0,0 0 0,0 0 0,-1 0 1,1 0-1,-1 0 0,1 0 0,-1-1 0,1 1 1,-1 0-1,1 0 0,-1 0 0,0-1 1,1 1-1,-1 0 0,0 0 0,0-1 0,0 1 1,0-1-1,1 1 0,-1-1 0,0 1 0,0-1 1,0 0-1,0 1 0,0-1 0,0 0 0,0 0-1,-19-1 12,0-1-1,0-2 0,0 0 0,0-1 1,1 0-1,0-2 0,0 0 0,-6-5-11,-19-5-47,5 3-22,-28-11-3076,102 24-7051,-4 3 2488</inkml:trace>
  <inkml:trace contextRef="#ctx0" brushRef="#br0" timeOffset="932.717">1959 145 11371,'13'-85'2916,"0"25"4119,-12 63-4120,-2 34-2569,-76 405-586,60-319-4088,16-82-462,3 0-3607,0-27 3779</inkml:trace>
  <inkml:trace contextRef="#ctx0" brushRef="#br0" timeOffset="1303.583">1824 589 4260,'-4'-14'4644,"1"3"-3896,-15-59 2856,12 13 2508,5 55-5978,1 0 1,0-1 0,1 1 0,-1 0 0,0 0-1,1-1 1,-1 1 0,1 0 0,0 0 0,0 0-1,-1-1 1,1 1 0,1 0 0,-1 0 0,0 0-1,0 1 1,1-1 0,-1 0 0,1 0 0,0 1-1,-1-1 1,1 1 0,0 0 0,0-1 0,0 1-1,0 0 1,0 0 0,0 0 0,0 0-1,0 1 1,1-1 0,-1 0 0,0 1 0,0 0-1,1-1 1,0 1-135,41-10 145,0 2 0,1 1 0,0 3 0,34 1-145,-8 0 18,103-6-186,-60 7-3913,-87 3-334,-7 4-2931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5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67 178 15278,'0'0'2200,"0"0"-753,0 0-102,0 0-566,0 0-474,0 0-12,-6 17 27,-40 116 657,43-125-957,0 0-1,1 1 0,0-1 1,0 1-1,1-1 0,0 1 0,1 0 1,0-1-1,0 1 0,0 0 1,1-1-1,1 1 0,0-1 0,0 1 1,0-1-1,1 0 0,0 0 1,1 0-1,0 0 0,0 0 0,0-1 1,1 0-1,0 0 0,1 0 1,0-1-1,0 1 0,0-1 0,1-1 1,-1 1-1,1-1 0,5 2-19,-1-2 4,1-1 0,-1 0 0,0-1 0,1 0 0,0-1 0,0 0 0,0-1 0,0 0 0,0-1 0,0 0 0,0-1 0,0-1 0,-1 1 0,1-2 0,0 0 0,-1 0 0,1-1-1,-1-1 1,0 0 0,-1 0 0,1-1 0,-1 0 0,0-1 0,-1 0 0,1-1 0,-1 0 0,3-4-4,0-2 232,-1-1 0,-1 0 0,0-1 0,-1 0 0,-1 0 0,0-1 0,-1 0-1,-1 0 1,-1 0 0,0-1 0,-1 0 0,-1 0 0,-1 0 0,-1-1 0,0 1 0,-1 0 0,-1-1 0,-3-15-232,2 25 23,-1 0 1,0 0 0,0 1-1,0 0 1,-1 0 0,0 0-1,-1 0 1,0 0 0,0 1-1,0 0 1,-1 0 0,0 0-1,-1 1 1,1 0 0,-1 0-1,-1 1 1,1 0-1,-1 0 1,1 1 0,-1-1-1,-1 2 1,-5-3-24,-55-12-2211,0 18-3391,37 8-2565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0:58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18449,'0'0'2819,"121"63"-2402,-26-51-321,24-4 865,19-8-513,15 0-256,18-10-192,11-5-64,0 0 32,0 0 0,-14-1 32,-17 2-480,-32-4-642,-33 6-127,-44 2-1665,-29 1-4293</inkml:trace>
  <inkml:trace contextRef="#ctx0" brushRef="#br0" timeOffset="338.455">265 247 13357,'0'0'5253,"0"0"-3518,16 14-833,-6-6-663,0 1 0,1-2 0,-1 1 0,1-2 0,1 1 0,-1-2 0,1 1 0,0-1 0,1-1 0,-1 0 0,1-1 0,0-1 0,7 1-239,215 9 1964,60-11-1964,-141-2 433,-105 1-346,60 2 121,0-6-1,1-4 1,63-14-208,-144 14-449,-28 1-1894,-25-2-3802,-17 1-6229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25.4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1 396 1249,'0'0'4847,"0"0"-3475,0 0-710,0 0-347,0 0-139,16 0 27,550-76 684,1770-123 1644,-2128 186-2249,3181-94 3764,-2852 127-2540,-874-27-1549,153 14-5455,105-4-759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25.8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0 423 8968,'0'0'1234,"0"0"287,27-12-624,19-8-784,2 2 1,0 2-1,0 2 1,41-6-114,998-104 373,1044-15 867,1075 80 4733,-2648 71-4820,-529-7-1009,-51 2-37,-447 63-2168,327-47-1756,-8-3-3016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26.5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0 221 11915,'0'0'951,"23"-4"-316,282-44-5,83-19 60,3 16 1,1 18-1,194 15-690,-541 18 56,0 2 0,0 3 0,0 1 0,31 9-56,-41-1-32,-34-13 21,-1-1-1,1 1 1,-1-1-1,1 1 1,-1 0-1,1-1 1,-1 1-1,1 0 0,-1-1 1,0 1-1,0 0 1,1-1-1,-1 1 1,0 0-1,0 0 1,0-1-1,0 1 1,0 0-1,0 0 1,0 0-1,0-1 1,0 1-1,0 0 1,0 0-1,0-1 1,0 1-1,-1 0 1,1 0-1,0-1 1,-1 1-1,1 0 1,0-1-1,-1 1 0,1 0 1,-1-1-1,1 1 1,-1-1-1,1 1 1,-1-1-1,0 1 1,1-1-1,-1 1 1,0-1-1,1 0 1,-1 1-1,0-1 1,1 0-1,-1 1 1,0-1-1,0 0 1,1 0-1,-1 0 1,0 0-1,0 0 1,1 0-1,-1 0 1,0 0 11,-172 51-1592,114-39 1283,-905 172-1341,791-154 1640,34-7 29,12-4-2,1 6 0,-42 18-17,164-42 5,-2 0 26,1 1 0,0-1 0,0 1 0,0 0 0,0 0 0,0 0 0,0 1 0,0-1 0,1 1 0,-1 0 0,1 1 0,0-1 0,0 1 0,0 0 0,-1 1-31,12 13 529,119 10 672,109-13 566,0-10 0,117-17-1767,151-20 947,501-12 839,-780 62-1669,-167 6-72,-56-23-43,-1 0-1,1 0 0,0 0 0,0 0 0,-1 0 1,1 0-1,-1 1 0,1-1 0,-1 0 1,0 0-1,1 0 0,-1 1 0,0-1 1,0 0-1,0 0 0,0 1 0,0-1 0,0 0 1,0 0-1,0 1 0,0-1 0,-1 0 1,1 0-1,-1 0 0,1 1 0,0-1 0,-1 0 1,0 0-1,1 0 0,-1 0 0,0 0 1,0 0-1,1 0 0,-1 0 0,0 0 1,0 0-1,0-1 0,0 1 0,0 0 0,0-1 1,0 1-1,0 0 0,-1-1 0,1 0 1,0 1-1,-1-1-1,-25 16 7,0-2 1,-1-2-1,0 0 1,-1-2-1,-13 3-7,-293 79 148,-147 14-148,334-76 34,-1 1 5,-21 1-88,2 9 0,-114 44 49,260-77 56,1 0 1,0 2-1,1 0 1,0 1-1,0 1 1,1 1-1,-4 5-56,21-17 10,1-1 0,0 1 0,-1 0-1,1 0 1,0 0 0,-1 0 0,1 0 0,0 0 0,0 0-1,0 1 1,0-1 0,0 0 0,0 1 0,1-1 0,-1 0 0,0 1-1,1-1 1,-1 1 0,1-1 0,-1 1 0,1 0 0,0-1 0,-1 1-1,1-1 1,0 1 0,0 0 0,0-1 0,0 1 0,1-1-1,-1 1 1,0-1 0,1 1 0,-1 0 0,1-1 0,-1 1 0,1-1-1,0 0 1,0 1 0,-1-1 0,1 0 0,1 2-10,66 23 173,28-19-63,1-5 1,-1-3 0,1-5 0,61-12-111,-98 11 37,1301-132 1234,-1085 130-1186,-222 20-1,-53-11-87,0 0-1,0 0 1,0 0 0,-1 1-1,1-1 1,0 1 0,0-1-1,-1 0 1,1 1-1,0-1 1,-1 1 0,1-1-1,0 1 1,-1 0 0,1-1-1,-1 1 1,1 0-1,-1-1 1,1 1 0,-1 0-1,0 0 1,1-1 0,-1 1-1,0 0 1,1 0-1,-1 0 1,0 0 0,0-1-1,0 1 1,0 0 0,0 0-1,0 0 1,0 0-1,0-1 1,0 1 0,0 0-1,-1 0 1,1 0 0,0 0-1,0-1 1,-1 1-1,1 0 1,-1 0 0,1-1-1,-1 1 1,1 0-1,-1-1 1,1 1 0,-1 0-1,1-1 1,-1 1 0,0-1-1,1 1 1,-1-1-1,0 1 4,-75 42-1670,-63 1-2729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3:5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1458 6342,'18'-230'13874,"-18"227"-13764,-1 0 0,0 0-1,0 0 1,-1 0-1,1 0 1,-1 0-1,0 0 1,1 0-1,-1 1 1,0-1-1,-1 0 1,1 1 0,0 0-1,-1 0 1,1 0-1,-1 0 1,0 0-1,0 0 1,0 0-1,0 1 1,0 0 0,0-1-1,0 1 1,0 0-1,0 1 1,-1-1-1,1 0 1,0 1-1,0 0 1,-1 0-1,1 0 1,0 0 0,-1 0-1,1 1 1,0 0-1,0-1 1,-1 1-1,1 0 1,0 1-1,0-1 1,0 0-1,0 1 1,0 0 0,1 0-1,-1-1 1,0 2-1,1-1 1,-1 1-110,-22 14 81,1 0 1,1 2-1,0 1 1,2 0-1,0 2 1,1 1-1,2 0 1,0 1 0,2 1-1,0 1 1,-5 15-82,14-31 6,2 0 0,-1 1 0,2 0 0,-1 0 0,2 0 1,-1 1-1,1 0 0,1-1 0,0 1 0,1 0 0,0 0 1,1 0-1,1 7-6,2-14-9,1-1 1,0 1-1,0-1 1,0 0-1,0 0 1,1 0-1,-1-1 1,1 1-1,0-1 1,0 0 0,0 0-1,1-1 1,-1 0-1,1 0 1,-1 0-1,1 0 1,0-1-1,0 0 1,-1 0-1,1-1 1,0 0-1,0 0 1,0 0-1,0-1 1,0 1 0,4-2 8,4 2-21,72 0-38,-64-3 53,0 2 1,0 0 0,-1 1 0,1 2-1,0 0 1,0 1 0,-1 1 0,0 1-1,0 1 1,0 1 0,0 1-1,-1 0 1,-1 2 0,1 0 0,-2 1-1,4 4 6,-11-6 17,-1 1-1,0 0 0,-1 1 0,0 0 1,-1 0-1,0 0 0,-1 1 0,0 1 1,-1-1-1,0 1 0,-1 0 0,0 1 1,-1-1-1,-1 1 0,0-1 0,-1 1 1,0 0-1,-2 0 0,1 0 0,-1 0 1,-1 0-1,-1 0 0,-1 4-16,1-11 86,-1 0 0,0 0 1,0-1-1,0 1 0,-1-1 0,0 0 0,-1 0 1,1 0-1,-1 0 0,0-1 0,0 0 0,-1 0 1,0 0-1,0-1 0,0 1 0,0-2 0,-1 1 1,1-1-1,-1 0 0,0 0 0,-7 2-86,-8 1 301,-1 0 0,0-1-1,0-2 1,0 0-1,-1-1 1,-8-2-301,10 1 39,-1-2 0,0 0-1,0-1 1,0-2 0,1 0 0,-1-1 0,1-2-1,1 0 1,-1-1 0,1-1 0,1-1-1,-1-1 1,2-1 0,0-1 0,0 0-1,1-1 1,1-1 0,0-1 0,-11-14-39,25 27-114,0-1 0,0 0 1,0 0-1,0-1 0,0 1 1,1 0-1,0-1 0,0 1 1,0-1-1,1 0 0,-1 0 1,1 0-1,0 0 0,1 0 1,-1 0-1,1 0 0,0-3 114,2 6-252,0 1-1,0-1 0,0 1 1,0 0-1,1-1 0,-1 1 1,0 0-1,1 0 0,-1 1 0,1-1 1,-1 0-1,1 1 0,-1-1 1,1 1-1,-1 0 0,1 0 1,-1 0-1,1 0 0,-1 1 1,1-1-1,-1 1 0,1-1 1,-1 1-1,1 0 253,34 8-5579,3 2-3886</inkml:trace>
  <inkml:trace contextRef="#ctx0" brushRef="#br0" timeOffset="419.687">1066 1166 13901,'20'-124'4362,"-11"14"1825,-10 108-6099,-1 0 0,1 1 1,-1-1-1,1 0 0,-1 1 1,0 0-1,1-1 0,-1 1 1,0 0-1,0 0 0,0 0 0,0 0 1,0 1-1,0-1 0,0 0 1,-1 1-1,1-1 0,0 1 1,0 0-1,0 0 0,0 0 0,-1 0 1,1 0-1,0 0 0,0 1 1,0-1-1,0 1 0,0-1 1,-1 1-1,1 0 0,0 0 0,0 0 1,1 0-1,-1 0 0,0 0 1,0 0-1,0 2-88,-16 10 43,1 1 1,1 1 0,0 1-1,2 0 1,-1 1-1,2 0 1,0 1 0,2 1-1,-1 0 1,2 0-1,1 1 1,-6 18-44,10-24-56,0 0-1,0 1 1,1 0-1,1 0 1,1 0-1,0 0 1,1 1-1,1-1 1,0 0-1,1 0 1,1 3 56,-1-11-46,1 1 1,-1-1-1,2 0 1,-1 1-1,1-1 1,1 0-1,-1 0 1,1-1-1,0 1 1,0-1-1,1 0 0,0 0 1,0 0-1,1-1 1,-1 0-1,1 0 1,0 0-1,0 0 1,1-1-1,0 0 1,-1-1-1,8 3 46,6 1-107,1-2-1,0 0 1,0-1-1,0-1 1,1-1-1,0-1 1,-1-1 0,16-2 107,-20 0-78,0 1 0,-1 0 0,1 1 0,0 1 1,0 1-1,-1 0 0,1 2 0,-1-1 1,0 2-1,0 0 0,0 1 0,-1 1 0,1 0 1,8 7 77,-19-8 100,1 0 1,-1 0 0,0 1 0,0 0-1,-1 0 1,0 0 0,0 0 0,-1 1-1,0-1 1,0 1 0,-1 0 0,0 0-1,0 0 1,-1 0 0,0 1 0,0-1-1,-1 0 1,0 0 0,-1 1 0,0-1-1,0 0 1,0 0 0,-1 0 0,-1 0-1,1 0 1,-1 0 0,0-1 0,-1 1-1,0-1 1,0 0 0,-1 0 0,0-1-1,0 1 1,0-1 0,-1 0 0,0 0-1,0-1 1,0 1 0,-8 3-101,-10 6 132,0-1 1,-1-2 0,-1 0-1,0-1 1,-1-2 0,0-1-1,0-1 1,-1-1 0,1-2-1,-1 0 1,-1-2 0,-20-1-133,-20 5-114,64-6-88,-24 6-846,26 10-4156,13-4-2344,3 1-8366</inkml:trace>
  <inkml:trace contextRef="#ctx0" brushRef="#br0" timeOffset="845.894">1914 598 15503,'-8'-53'1843,"2"18"257,1-2 2108,14 73-44,16 27-3696,-4-8-226,190 488-327,-153-431-3506,-7-49-4424,-36-49 1428</inkml:trace>
  <inkml:trace contextRef="#ctx0" brushRef="#br0" timeOffset="1179.118">1627 946 16592,'-21'-10'2215,"-66"-33"-752,-1-19 1875,86 58-3281,0 0 0,0 1 0,0-1 0,1 0 0,-1 0 1,1 0-1,0 0 0,0 0 0,1 0 0,-1 0 0,1-1 0,0 1 0,0 0 1,0 0-1,1 0 0,-1 0 0,1 0 0,0-1 0,0 1 0,1 1 0,1-5-57,6-12 28,1 1 0,0 0 0,2 1 0,0 0 0,1 1 0,0 0 0,11-8-28,1-5 13,335-371 275,-197 268 86,-160 131-370,0-1 0,0 1 1,1 0-1,-1 0 1,1 0-1,-1 1 0,1-1 1,0 1-1,-1 0 1,1 0-1,0 0 1,0 1-1,0-1 0,0 1 1,0 0-1,0 0 1,0 0-1,0 0 0,0 1 1,0 0-1,-1 0 1,1 0-1,1 0-4,64 98-48,-64-89 64,108 164 395,-105-164-392,0-2 0,0 1-1,1-1 1,0 0 0,1-1-1,0 0 1,0 0 0,0-1-1,1-1 1,-1 0 0,2 0-1,-1-1 1,0 0 0,1-1-1,-1-1 1,3 1-19,-4-2-5,1 0-1,-1 0 1,0-1 0,0-1-1,0 1 1,1-2 0,-1 1-1,0-2 1,0 1 0,-1-1-1,1-1 1,0 1 0,-1-2-1,0 1 1,0-1 0,0-1-1,-1 0 1,0 0 0,0 0-1,0-1 1,-1-1 0,0 1-1,2-4 6,72-111-2183,-79 115 1753,-1 2-1356,0 8-4331,-1 8 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3:5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1178 3908,'-3'-14'6561,"-38"-157"373,5 30-3643,6-2 0,-6-102-3291,34 223 116,-3-17 114,1 1 0,3 0-1,0-1 1,3 1 0,1-1 0,2 1-1,2 0 1,10-32-230,-16 67 26,0-1 0,0 1 1,0-1-1,1 1 0,0 0 0,-1-1 0,1 1 0,1 0 0,-1 0 0,0 1 0,1-1 1,-1 0-1,1 1 0,0-1 0,0 1 0,0 0 0,0 0 0,0 0 0,0 0 0,1 1 1,-1-1-1,1 1 0,-1 0 0,1 0 0,-1 0 0,1 1 0,0-1 0,-1 1 1,1 0-1,0 0 0,-1 0 0,1 0 0,0 1 0,-1-1 0,1 1 0,-1 0 0,2 1-26,20 7 19,0 1-1,0 1 0,-1 1 1,-1 2-1,0 0 0,13 12-18,1-2 19,117 84 17,-107-70-20,2-3-1,1-2 1,2-2-1,0-2 1,3-3-1,0-2 0,1-2 1,10 0-16,-44-18 4,0 0 0,0-1 0,0-1 0,1-1 0,-1-1 0,0-1 0,1-1 0,15-3-4,-32 4 1,-1-1 1,0 0 0,0 0-1,1 0 1,-1 0 0,0-1-1,-1 0 1,1 0-1,0 0 1,-1-1 0,0 1-1,0-1 1,0 0 0,0 0-1,-1 0 1,1-1 0,-1 1-1,0-1 1,0 0-1,-1 0 1,1 0 0,-1 0-1,-1-1 1,1 1 0,-1 0-1,1-5-1,1-151 265,-7 113-193,3 26-219,0-49-1455,11 25-6461,1 23-3260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3:53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1 757 14350,'0'0'5605,"0"0"-3363,0 0-918,0 0 69,0 0-320,9-14-475,0 0-557,1 1 0,1 0-1,0 0 1,1 1 0,0 1-1,0 0 1,2 0 0,4-2-41,187-115 130,164-115-36,-349 228-139,-13 11 33,0 0 0,-1-1 1,0 0-1,0 0 0,0 0 0,0-1 1,-1 0-1,0 0 0,0 0 1,-1-1-1,1 1 0,-1-1 0,0-1 12,-5 4-3,1 0 0,-1 0 0,0 1 0,0-1 0,0 0 0,0 1-1,0-1 1,-1 1 0,0-1 0,0 1 0,0 0 0,0 0 0,0 0-1,-1 0 1,1 0 0,-1 1 0,0-1 0,0 1 0,0-1 0,0 1-1,0 0 1,0 0 0,-1 1 0,1-1 0,-1 0 0,1 1 0,-1 0-1,0 0 1,1 0 0,-1 1 0,-3-1 3,-9-5-15,-185-67-1,195 68 228,27 12-135,43 24-1,-28-14-34,-1 0-1,-1 3 0,0 0 1,19 18-42,-44-31 7,0 1 0,-1 0 1,0 0-1,0 1 0,-1 0 0,0 0 1,-1 1-1,0 0 0,0 0 1,-1 0-1,-1 1 0,0-1 1,0 1-1,-1 0 0,0 1 1,-1-1-1,0 0 0,-1 3-7,1 6-54,-2 0 0,-1 0 0,0 0 1,-1 0-1,-1 0 0,-1 0 0,-1 0 0,-1-1 0,-1 0 0,0 0 0,-1-1 0,-1 0 0,-1 0 0,-1-1 0,0 0 0,-1-1 0,0 0 0,-2-1 0,0-1 54,-12 7-1948,6-12-2318,5-6-3346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0:54.574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14822 15671 11435,'0'0'1276,"0"0"192,0 0 635,0 0-720,0 0-567,2 19-196,4 141 704,-13-78-1075,0-8-30,3 1 1,4-1-1,5 34-219,16-12-1591,-21-97 1548,0 0 0,0 1 0,0-1-1,0 1 1,0-1 0,0 1 0,0-1-1,0 1 1,0-1 0,1 1 0,-1-1-1,0 0 1,0 1 0,1 0-1,-1-1 1,0 1 0,1-1 0,-1 1-1,0-1 1,1 1 0,-1 0 0,1-1-1,-1 1 1,0-1 0,1 1 0,-1 0-1,1 0 1,-1-1 0,1 1 0,-1 0-1,1 0 1,-1 0 0,1 0 0,0-1-1,-1 1 1,1 0 0,-1 0 0,1 0-1,-1 0 1,1 0 0,-1 0-1,1 1 1,0-1 0,-1 0 0,1 0-1,-1 0 1,1 0 0,-1 1 0,1-1-1,-1 0 1,1 0 0,-1 1 0,1-1-1,-1 0 1,0 1 0,1-1 0,-1 1-1,1-1 44,-1-293 1805,-1 209-1240,-1 26 36,2 0 0,3 0 1,2 0-1,3 0 0,5-12-601,-12 68 71,-2 1-35,1 0 0,0 0 0,0 0 0,0 0-1,0 0 1,0 0 0,0 0 0,0 0-1,0 0 1,0 0 0,1 0 0,-1 0 0,0 0-1,1 0 1,-1 0 0,1 0 0,-1 0 0,1 0-1,-1 0 1,1 0 0,0 0 0,-1 0-1,1 1 1,0-1 0,0 0 0,0 1 0,-1-1-1,1 0 1,0 1 0,0-1 0,0 1 0,0-1-1,0 1 1,0 0 0,0-1 0,0 1-1,0 0 1,0 0 0,0 0 0,1 0 0,-1 0-1,0 0 1,0 0 0,0 0 0,1 0-36,74 137 122,-45-71-90,-17-31-35,1-1 0,1 0-1,3-1 1,0-1-1,2 0 1,1-2 0,2 0-1,1-2 1,1-1-1,1-1 1,10 6 3,-34-29 0,1 1 0,0-1 0,0 0 0,0 0 0,1-1 0,-1 1 0,0-1 0,1 0 0,0 0 0,-1-1 0,1 1 0,0-1 0,0 0 0,0 0 0,0-1 0,0 1 0,0-1 0,0 0 0,0 0 0,0-1 0,0 0 0,0 0 0,0 0 0,0 0 0,0-1 0,-1 0 0,1 0 0,-1 0 0,1 0 0,-1-1 0,0 0 0,0 0 0,0 0 0,0 0 0,0-1 0,-1 1 0,1-1 0,6-19 9,-2 0-1,0-1 1,-1 0-1,-2 0 1,0-1-1,-2 1 1,-1-1-1,0 0 0,-2 0 1,-1 0-1,-3-15-8,3 7 3,1-8-53,0 19-158,0-1 0,-1 1 0,-1 0 1,-1 0-1,-1 0 0,-5-15 208,7 64-7495,5-1 2002</inkml:trace>
  <inkml:trace contextRef="#ctx0" brushRef="#br0" timeOffset="334.134">15909 15759 7271,'2'-13'6278,"2"-40"-3684,-4 54-2489,0-1 0,-1 0 0,1 1 0,-1-1 0,0 1 0,1-1 0,-1 0 0,1 1 0,-1-1 0,1 0 0,-1 0 0,0 1 0,1-1 0,-1 0 0,1 0 0,-1 0-1,0 0 1,1 0 0,-1 0 0,0 0 0,1 0 0,-1 0 0,0 0 0,1 0 0,-1 0 0,0 0 0,1-1 0,-1 1 0,1 0 0,-1 0 0,0-1 0,1 1 0,-1 0 0,1-1 0,-1 1 0,1-1-1,-1 1 1,1-1 0,0 1 0,-1-1 0,1 1 0,-1-1 0,1 1 0,0-1 0,-1 1 0,1-1 0,0 0 0,0 1 0,0-1 0,-1 0-105,-10 19 63,1-1-1,0 1 1,1 1-1,1 0 1,0 0 0,2 0-1,0 1 1,2 0-1,0 0 1,1 1 0,1-1-1,0 15-62,2-23 6,0-1-1,1 0 0,0 0 1,1 1-1,0-1 1,0 0-1,1-1 0,1 1 1,0 0-1,1-1 1,0 0-1,0 0 0,1 0 1,0-1-1,1 0 1,0 0-1,0-1 0,1 0 1,0 0-1,0 0 1,1-1-1,0 0 0,9 4-5,-10-7 8,1 0 0,0 0-1,1-1 1,-1 0-1,1 0 1,-1-1 0,1 0-1,0-1 1,-1 0-1,1-1 1,0 0-1,0 0 1,0-1 0,-1-1-1,1 1 1,0-2-1,-1 1 1,0-1 0,1-1-1,-1 1 1,0-2-1,-1 1 1,1-1-1,-1 0 1,0-1 0,0 0-1,-1 0 1,1-1-1,-2 0 1,1 0 0,-1-1-1,0 0 1,0 0-1,-1 0 1,0-1-1,-1 1 1,1-1 0,1-7-8,-1-4 191,-2 1 1,0-1-1,0 0 1,-2 0-1,-1 0 1,0 0-1,-1 0 1,-2 1-1,0-1 1,-1 0-1,0 1 1,-2 0-1,0 0 1,-2 0-1,0 1 1,-7-11-192,11 21-89,-1 0 0,-1 0 0,0 1 0,0 0 0,0 0 0,-1 0 1,0 1-1,0 0 0,0 1 0,-1-1 0,0 1 0,0 1 0,0 0 0,-1-1 89,-83-12-7590,55 17-1026</inkml:trace>
  <inkml:trace contextRef="#ctx0" brushRef="#br0" timeOffset="889.155">17556 15721 9353,'6'-148'6844,"-6"143"-6697,0 0 0,-1 0 0,1 0 0,-1 0 0,0 0 0,0 0 0,-1 0 0,1 0 0,-1 0 0,0 1 0,0-1 0,-1 1 0,0-1 0,1 1 1,-1 0-1,-1 0 0,1 0 0,-1 0 0,1 1 0,-1-1 0,0 1 0,0 0 0,-1 0 0,1 1 0,0-1 0,-1 1 0,0 0 0,1 0 0,-1 1 0,0-1 1,0 1-1,0 0 0,0 0 0,0 1 0,0-1 0,-1 1 0,1 0 0,0 1 0,0-1 0,0 1 0,0 0 0,-4 1-147,-2 2 1,0 0 1,1 0-1,-1 1 0,1 0 1,0 0-1,0 1 0,1 1 0,-1 0 1,1 0-1,1 1 0,0 0 1,0 0-1,0 1 0,1 0 0,0 0 1,1 1-1,0 0 0,1 0 1,0 0-1,-3 10-1,0 0-9,1 0 0,1 1-1,1-1 1,1 1 0,1 0 0,0 0 0,2 0 0,0 1 0,2-1 0,0 0-1,1 1 10,0-9 0,0 0 0,1 0-1,0 0 1,1 0-1,0 0 1,1-1 0,1 0-1,0 0 1,0 0-1,1-1 1,1 0 0,0 0-1,8 8 1,-14-17 1,0 0-1,1-1 0,0 1 1,-1 0-1,1-1 1,0 0-1,0 0 1,0 0-1,0 0 0,0 0 1,0 0-1,0-1 1,0 1-1,0-1 1,0 0-1,0 0 1,0 0-1,0-1 0,0 1 1,0-1-1,0 1 1,0-1-1,0 0 1,0 0-1,0 0 1,0-1-1,0 1 0,-1-1 1,1 0-1,0 0 0,70-68 22,-65 61-20,180-245 1936,-158 195-555,-33 74-1477,0 0 0,1-1 0,0 1 0,1 0 1,1 0-1,0 0 0,1 0 0,1 0 0,0 0 0,1-1 0,0 1 1,2-1-1,2 8 94,26 43-4213,13-5-4842,-25-39 1223</inkml:trace>
  <inkml:trace contextRef="#ctx0" brushRef="#br0" timeOffset="1283.324">18161 15692 10570,'28'-129'5007,"-14"36"2777,-15 92-7721,-1 0 1,1 1-1,-1-1 1,0 0 0,1 1-1,-1-1 1,0 1-1,0 0 1,1 0 0,-1 0-1,0 0 1,0 0-1,1 0 1,-1 0-1,0 0 1,0 1 0,1-1-1,-1 1 1,0-1-1,1 1 1,-1 0-1,0-1 1,1 1 0,-1 0-1,1 0 1,0 0-1,-1 0 1,1 1-1,0-1 1,-1 0 0,1 1-1,0-1 1,0 1-64,-11 6-3,1 1 0,0 0 0,1 0 1,0 1-1,0 1 0,1-1 0,1 2 0,0-1 1,0 1-1,1 0 0,1 1 0,0 0 0,0 0 1,1 0-1,1 0 0,1 1 0,-1 0 0,2 0 1,0 0-1,1 0 0,0 6 3,5-8-73,1-1-1,0 0 1,0-1-1,1 1 0,1-1 1,-1 0-1,2-1 1,-1 1-1,1-1 1,1-1-1,-1 0 1,1 0-1,1 0 1,0-2-1,8 6 74,18 17-424,-28-24 418,-1 0 0,-1 1 0,1 0 0,-1 0 0,0 1-1,0 0 1,-1 0 0,1 0 0,-2 0 0,1 1 0,-1 0 0,0 0 0,-1 0-1,0 1 1,0-1 0,-1 1 0,0-1 0,0 1 0,-1 0 0,-1 0 0,1 0-1,-1 0 1,-1 0 0,1 0 0,-2-1 0,1 1 0,-2 3 6,1-7 7,-1 0 0,0-1 0,0 0 1,-1 0-1,1 0 0,-1 0 0,1 0 0,-1-1 1,-1 1-1,1-1 0,0 0 0,-1 0 0,1-1 1,-1 1-1,0-1 0,0 0 0,0-1 1,0 1-1,0-1 0,0 0 0,-3 0-7,-115 9 126,104-10-180,0 0 1,0-1-1,0-1 0,1-1 0,-1 0 0,1-1 0,0-2 0,0 0 1,0 0-1,1-2 0,-2-1 54,-11-18-3488,27 2-4411,11 9-456</inkml:trace>
  <inkml:trace contextRef="#ctx0" brushRef="#br0" timeOffset="1610.352">18864 15629 8584,'0'0'6331,"0"0"-3063,5-12-973,16-39 43,-20 51-2296,-1-1 0,1 1-1,-1 0 1,0-1 0,1 1 0,-1-1-1,0 1 1,0-1 0,1 1 0,-1-1-1,0 1 1,0-1 0,1 1 0,-1-1-1,0 1 1,0-1 0,0 1-1,0-1 1,0 1 0,0-1 0,0 0-1,0 1 1,0-1 0,0 1 0,0-1-1,0 1 1,-1-1 0,1 1 0,0-1-1,0 1 1,0-1 0,-1 1 0,1-1-1,0 1 1,-1-1 0,1 1-1,0-1 1,-1 1 0,1 0 0,-1-1-1,1 1 1,-1 0 0,1-1 0,-1 1-1,1 0 1,0 0 0,-1-1 0,0 1-1,1 0 1,-1 0 0,1 0-1,-1 0 1,1 0 0,-1 0 0,1 0-1,-1 0 1,1 0 0,-1 0 0,0 0-1,1 0 1,-1 0 0,1 0 0,-1 0-1,1 0 1,-1 1 0,1-1 0,-1 0-1,0 1-41,-2-1 157,-8 2-137,1 1 0,0 0 0,-1 0 0,1 1 0,1 0 0,-1 1 0,1 0-1,-1 0 1,2 1 0,-1 0 0,1 1 0,-1 0 0,2 0 0,-1 1 0,1 0 0,0 0 0,1 1 0,0 0-1,0 0 1,1 0 0,0 1 0,1 0 0,0 0 0,1 0 0,0 0 0,-1 5-20,4 3-23,0-1 0,2 0 1,0 1-1,1-1 0,0 0 0,2 0 1,0-1-1,0 1 0,2-1 1,0 0-1,1-1 0,1 0 0,0 0 1,1-1-1,0 0 0,1-1 0,1 0 1,0 0-1,9 6 23,5 12-262,-23-29 257,0 0 1,-1 1-1,0-1 1,1 1-1,-1-1 0,0 1 1,0 0-1,0 0 1,-1 0-1,1 0 0,-1 0 1,0 1-1,0-1 1,0 0-1,0 1 0,0-1 1,-1 1-1,1-1 1,-1 0-1,0 1 0,0-1 1,0 1-1,-1-1 1,1 1-1,-1-1 0,0 0 1,0 1-1,0-1 1,0 0-1,-1 0 0,1 1 1,-1-1-1,0 0 1,0-1-1,0 1 0,-1 1 5,-15 7 42,-1-2-1,0 0 1,0-2-1,-1 0 1,0-1-1,0 0 1,0-2-1,-18 1-41,29-3 5,-202 19-576,122-19-5761,58-2-1040</inkml:trace>
  <inkml:trace contextRef="#ctx0" brushRef="#br0" timeOffset="2295.558">19313 15871 11307,'2'-113'4943,"13"78"1463,-5 58-4997,-4 15-1314,-3 0-1,-1 1 0,-1-1 1,-3 0-1,-1 0 0,-3 10-94,-5 93 59,10-39-112,22-188 79,-11 50-26,1 1 0,2 0 0,2 0 0,1 1 0,12-17 0,-21 39 0,0 0 0,1 0 0,1 0 0,0 1 0,1 1 0,0 0 0,0 0 0,1 1 0,0 0 0,1 1 0,0 0 0,0 1 0,1 0 0,0 1 0,0 0 0,0 1 0,-3 3-1,-1 0 0,0 1 1,1 0-1,-1 1 0,1 0 0,-1 0 0,1 1 0,-1 0 0,0 1 0,1 0 0,-1 0 0,0 1 0,0 1 0,-1-1 0,1 1 0,-1 1 0,1-1 0,-1 1 0,-1 1 1,1-1-1,-1 2 0,0-1 0,0 1 0,-1 0 0,0 0 0,0 0 0,-1 1 0,1 0 0,-2 0 0,1 1 0,-1-1 0,-1 1 0,1 0 0,0 4 1,2 10-238,-1 1 0,-1 1-1,-1-1 1,-1 0 0,-1 1 0,-1-1-1,-1 1 1,-1-1 0,-2 0-1,0 1 1,-3 3 238,-11 15-1420,17-64 1329,44-105 273,-38 112-67,-1-8 6,1 1 1,1 0 0,1 0-1,1 1 1,1 0 0,1 0-1,0 1 1,2 0 0,0 1 0,1 0-1,0 1 1,2 1 0,0 0-1,1 1 1,0 0 0,1 1-1,14-8-121,-25 20 3,-1 0 0,1 0 0,0 1-1,0-1 1,0 1 0,0 1-1,0-1 1,0 1 0,0 0 0,0 0-1,0 1 1,0 0 0,0 0 0,0 0-1,-1 1 1,1 0 0,0 0 0,-1 0-1,1 1 1,-1-1 0,0 1 0,0 1-1,0-1 1,0 1 0,-1 0 0,1 0-1,-1 0 1,0 1 0,0-1 0,0 1-1,-1 0 1,0 0 0,0 0-1,0 1 1,-1-1 0,1 1 0,-1 1-3,42 104-2719,-38-91 1665,0-1 1,1 1 0,1-1 0,1-1-1,1 0 1,1 0 0,0-1 0,1 0 0,6 6 1053,5-3-5643</inkml:trace>
  <inkml:trace contextRef="#ctx0" brushRef="#br0" timeOffset="2699.659">20796 16104 3780,'4'-18'4003,"25"-122"1336,-16-65 5893,-16 259-8614,-4 76-2578,-38 440-1951,44-438-3353,8-112 1078,-1-30-1338,-32-193 8351,3 58 1136,18 85-3025,2 0-1,2 0 1,4-1 0,1 1-1,4 1 1,2-1-1,3 1 1,6-14-938,-15 61 109,0 0 0,1 1 0,1 0 0,-1 0-1,2 0 1,0 0 0,0 1 0,1 0 0,3-2-109,-9 9 14,1 0 0,0 1 0,0 0 0,0-1 1,0 1-1,0 0 0,1 1 0,-1-1 0,0 0 0,1 1 0,-1 0 0,1 0 0,0 0 0,-1 0 0,1 1 0,0-1 0,0 1 0,-1 0 1,1 0-1,0 0 0,0 1 0,-1-1 0,1 1 0,0 0 0,-1 0 0,1 0 0,0 1 0,-1-1 0,0 1 0,1 0 0,-1 0 0,0 0-14,8 7-2,0 0-1,-1 1 0,0 0 0,-1 1 0,0-1 0,-1 2 0,0-1 0,-1 1 0,0 1 1,-1-1-1,0 1 0,-1 0 0,-1 0 0,0 1 0,-1 0 0,0-1 0,-1 1 0,0 0 1,-1 0-1,-1 0 0,0 0 0,-1 0 0,-1 0 0,-2 10 3,1-13-61,-1 0 0,0-1-1,-1 1 1,-1-1 0,1 0-1,-1 0 1,-1-1 0,0 0 0,0 0-1,-1 0 1,0-1 0,0 0 0,-1-1-1,0 0 1,-1 0 0,1-1 0,-1 0-1,0-1 1,-7 3 61,-77 17-7740,85-25 2615,8-4-2109</inkml:trace>
  <inkml:trace contextRef="#ctx0" brushRef="#br0" timeOffset="3150.853">21555 15545 10282,'0'0'3486,"0"0"-1153,0 0-823,0 0-736,0 0-528,4 15-150,24 112-27,7-28 1,-50-123 2700,9-9-2156,1 0 0,2 0-1,1 0 1,2 0-1,1 0 1,2 0-1,4-20-613,-4 29 78,9-39 21,-16 73-100,-2 9-23,-31 122 307,5 1 0,7 1 0,5 4-283,15-111-69,2 0-1,1 0 1,2 0 0,2 0-1,1 0 1,4 16 69,-7-52-67,17 45-1873,-7-35-1497,3-7-4070,-6-4 925</inkml:trace>
  <inkml:trace contextRef="#ctx0" brushRef="#br0" timeOffset="3711.13">21473 15984 2947,'-7'-15'5295,"-26"-46"-2193,-10 25 2737,23 27-2234,21 4-486,31 4-2843,393 0 300,-417-2-560,0 2 0,0-1 0,1 1 0,-1 0 1,0 0-1,1 1 0,-1 1 0,0-1 0,1 1 0,-1 1 0,0-1 0,0 1 0,0 1 0,0-1 0,0 2 0,0-1 0,-1 1 0,0 0 0,1 0 0,-2 1 0,1 0 0,0 0 0,-1 1 0,0 0 0,0 0 0,-1 0 0,0 1 0,4 6-16,-4 6 19,0 2 0,-2-1 1,0 0-1,-1 1 0,-2-1 0,0 1 0,-1-1 1,0 1-1,-2-1 0,-1 0 0,0 0 0,-2 0 1,0 0-1,-1-1 0,-3 5-19,0 1 0,28-51 64,134-202 1431,-149 222-1457,11-16 68,1 0 0,0 1 0,2 0 0,0 1 0,2 1 1,0 1-1,1 0 0,0 2 0,20-12-106,-35 25 6,-1 1 0,1-1 0,0 1 0,0 1 0,-1-1 0,1 1 0,0-1-1,0 1 1,0 1 0,1-1 0,-1 1 0,0 0 0,0 0 0,0 1 0,0-1 0,0 1 0,0 0 0,0 0 0,0 1 0,0 0 0,0-1 0,-1 2 0,1-1 0,-1 0 0,1 1 0,-1 0-1,0 0 1,0 0 0,0 1 0,-1-1 0,1 1 0,-1 0 0,0 0 0,0 0 0,2 4-6,57 153 114,-3-3 10,-54-150-121,0 0 0,0-1 0,1 0 0,0 0 0,0 0 0,1-1 0,-1 0 0,1 0 0,1 0 0,-1-1 0,1 0 0,0-1-1,0 0 1,1 0 0,-1-1 0,1 0 0,5 1-3,-2 0 31,1-1-1,0-1 0,-1 0 1,1-1-1,0 0 0,0-1 1,0 0-1,0-1 0,0 0 1,0-1-1,0-1 0,-1 0 1,1-1-1,-1 0 1,0-1-1,0 0 0,-1-1 1,1 0-1,-1-1 0,-1 0 1,1-1-1,-1 0 0,0-1 1,-1 0-1,0 0 0,-1-1 1,1 0-1,-2 0 0,0-1 1,0 0-1,-1-1 0,0 1 1,-1-1-1,0 0 0,-1-1 1,-1 1-1,0-1 0,1-4-30,-4 14-40,0 1 0,-1-1 0,1 0 0,0 0-1,-1 1 1,1-1 0,-1 1 0,0-1 0,0 1-1,0-1 1,0 1 0,0-1 0,0 1 0,-1 0-1,1 0 1,-1-1 0,0 1 0,0 0 0,0 0-1,0 1 1,0-1 0,0 0 0,0 1 0,0-1-1,-1 1 1,1 0 0,0 0 0,-1 0 0,1 0-1,-1 0 1,0 0 0,1 1 0,-3-1 40,-96-5-4897,86 7 3599,-52 1-6208</inkml:trace>
  <inkml:trace contextRef="#ctx0" brushRef="#br1" timeOffset="-121579.633">11059 6272 13613,'-122'0'6748,"211"-1"-4058,33 1-2189,1659-18 1107,2754-92 570,-4080 102-1612,-43 3 80,-51 2-128,-49 2-284,519 4 765,-809-5-1091,-62 0-297,-205 2-6172,153 4 246</inkml:trace>
  <inkml:trace contextRef="#ctx0" brushRef="#br1" timeOffset="-121141.414">14477 7215 17072,'0'0'3913,"0"0"-1414,0 0-562,0 0-517,0 16-347,-19 234 1581,-67 327-1485,45-372-3908,31-126-1833,13-53 147,4-4-3671,2-12-2976</inkml:trace>
  <inkml:trace contextRef="#ctx0" brushRef="#br1" timeOffset="-120798.508">14396 7488 9705,'-4'-83'4863,"4"79"-4513,0 0-1,0 0 1,0-1-1,1 1 1,0 0-1,-1 0 0,1 0 1,1 0-1,-1 0 1,0 0-1,1 0 1,0 0-1,0 0 1,0 0-1,1 1 0,-1 0 1,1-1-1,0 1-349,4-3 287,1 0-1,-1 1 1,1 0 0,1 0-1,-1 1 1,1 0-1,-1 1 1,1-1-1,0 2 1,5-2-287,-1 1 187,56-16 61,0 4 1,2 3 0,-1 4 0,1 2-1,32 3-248,-9 13-841,-92-9 663,0-1-1,0 1 1,0 0 0,0-1-1,0 1 1,-1 0 0,1 0-1,0 0 1,0 1 0,-1-1-1,1 0 1,-1 1 0,1-1-1,-1 1 1,0-1 0,1 1-1,-1 0 1,0-1 0,0 1 0,0 0-1,0 0 1,0 0 0,-1 0-1,1 0 1,0 0 0,-1 0-1,0 0 1,1 0 0,-1 0-1,0 0 1,0 0 0,0 0-1,0 0 1,-1 0 0,1 0-1,-1 0 1,1 0 0,-1 0-1,1 0 1,-1 0 0,0 0-1,0 0 1,-1 0 178,-20 33-5712,-7-1-2210</inkml:trace>
  <inkml:trace contextRef="#ctx0" brushRef="#br1" timeOffset="-120473.064">14452 7828 5733,'0'0'2867,"16"1"-539,-14-1-2223,124-9 3655,163-72-2351,-218 71-1964,-70 11 493,0-1 1,0 1-1,0-1 0,-1 1 1,1-1-1,0 1 1,0 0-1,-1 0 0,1-1 1,0 1-1,-1 0 0,1 0 1,-1 0-1,1-1 1,-1 1-1,1 0 0,-1 0 1,0 0-1,1 0 1,-1 0-1,0 0 0,0 0 1,0 0-1,0 0 0,0 0 1,0 0-1,0 0 1,0 0-1,0 0 0,0 0 1,0 0-1,-1 0 1,1 0-1,0 0 0,-1 0 1,1 0-1,-1 0 0,1 0 1,-1-1-1,1 1 1,-1 0-1,0 0 0,1 0 1,-1-1-1,0 1 1,0 0-1,1-1 0,-2 1 62,-13 19-857,-1-1 0,0-1 0,-1 0 0,-2-1 0,1-1 0,-21 13 857,21-15-522,-107 80-315,54-43 3013,3 2 0,3 4 0,-1 5-2176,61-57 330,-1 0 0,1 0-1,1 1 1,-1 0 0,1 0 0,0 0-1,0 0 1,1 1 0,0-1 0,0 1-1,0 0 1,1 0 0,-1 5-330,4-9 148,0 0 0,0 0 0,0 0 0,0 0 1,1-1-1,-1 1 0,1 0 0,0-1 0,0 1 1,0-1-1,0 0 0,0 0 0,0 0 0,1 0 0,-1 0 1,1 0-1,-1 0 0,1-1 0,0 1 0,0-1 1,0 0-1,0 0 0,0 0 0,0 0 0,0-1 0,0 1 1,0-1-1,0 0 0,0 1 0,0-2 0,0 1 1,0 0-1,3-1-148,52 3 370,0-2 0,-1-4 0,1-1 0,-1-3 0,0-3 0,29-10-370,3-10-459,-53 12-4660,-25 11-1180</inkml:trace>
  <inkml:trace contextRef="#ctx0" brushRef="#br1" timeOffset="-126776.231">11673 3995 8808,'0'-14'5969,"-1"-41"-3487,1 55-2395,0 0 0,-1 0 1,1 1-1,-1-1 0,1 0 0,-1 0 0,1 1 1,-1-1-1,1 0 0,-1 0 0,1 0 0,-1 0 1,1 0-1,-1 0 0,0 0 0,1 0 0,-1 0 0,1 0 1,-1 0-1,1 0 0,-1 0 0,1 0 0,-1-1 1,1 1-1,-1 0 0,1 0 0,-1-1 0,1 1 1,-1 0-1,1 0 0,0-1 0,-1 1 0,1-1 1,-1 1-1,1 0 0,0-1 0,0 1 0,-1-1 1,1 1-1,0-1 0,-1 1 0,1-1 0,0 1 0,0-1 1,0 1-1,0-1 0,0 1 0,0-1 0,-1 1 1,1-1-1,0 1 0,0-1 0,1 1 0,-1-1 1,0 1-1,0-1 0,0 1 0,0-1 0,0 1 1,1-1-88,-66 117 1521,39-59-1248,2 2 0,3 1 0,2 1 0,3 0 0,3 2 0,3-1 0,-1 34-273,10-74 7,0 0 0,2 0 0,1-1-1,0 1 1,2 0 0,0-1 0,2 0 0,1 3-7,-5-16-35,1-1 0,-1 0 1,2 0-1,-1 0 0,1-1 0,0 1 1,0-1-1,1 0 0,0 0 0,0 0 1,0-1-1,1 1 0,0-1 0,0-1 1,0 1-1,0-1 0,1 0 0,0-1 1,0 1-1,0-1 0,0-1 0,0 1 1,1-1-1,4 0 35,0-1-71,-1 0 1,0-1-1,1 0 1,-1-1 0,0-1-1,1 0 1,-1 0-1,0-1 1,0 0-1,-1-1 1,1-1-1,-1 1 1,0-1 0,0-1-1,0 0 1,-1-1-1,0 0 1,3-2 70,4-6-12,0 0 1,-1-1-1,0 0 1,-2-1-1,0 0 0,-1-1 1,0-1-1,-2 0 1,2-6 11,2-9 176,-2-2 0,-1 1 0,-2-1 0,-2-1 1,-1 1-1,-2-1 0,-2 0 0,-1 0 0,-1 0 0,-3 0 1,0 0-1,-3 0 0,-8-30-176,13 59 7,-1-1 1,0 0-1,-1 0 0,0 1 1,0 0-1,-1-1 0,1 1 1,-2 0-1,1 1 0,-1-1 0,-1 1 1,1 0-1,-1 0 0,0 1 1,-1-1-1,0 1 0,0 1 1,0 0-1,0 0 0,-1 0 1,0 0-1,0 1 0,0 1 1,0 0-1,-1 0 0,0 0 1,0 1-8,-1 1-13,-1 1 0,0 0 0,0 1 0,1 0 1,-1 0-1,0 1 0,1 1 0,-1 0 0,1 0 1,0 1-1,0 0 0,0 1 0,1 0 1,0 0-1,0 1 0,0 1 0,1-1 0,-1 1 1,2 1-1,-1-1 0,-5 8 13,8-8-285,0 0 0,0 1 0,1-1 0,-1 1 0,2 0 1,-1 1-1,1-1 0,0 0 0,1 1 0,-1 7 285,-1 39-4207,7-3-3101</inkml:trace>
  <inkml:trace contextRef="#ctx0" brushRef="#br1" timeOffset="-126304.05">12704 3789 14382,'24'-137'4329,"-9"76"-1737,-7 32 2663,-94 456-2457,59-263-2501,-12 69-1299,-5 191 1002,81-541-1361,-28 85 1363,0-5 8,1 1 1,2-1-1,2 2 1,1 0-1,2 0 0,1 2 1,1 0-1,2 1 1,2 0-11,-19 27-4,0 0 1,0 1 0,0-1-1,1 1 1,-1 0-1,1 0 1,0 1-1,0-1 1,0 1 0,1 0-1,-1 0 1,1 1-1,0 0 1,-1 0-1,1 0 1,0 0 0,0 1-1,0 0 1,0 1-1,1-1 1,-1 1-1,0 0 1,0 1 0,0-1-1,0 1 1,0 0-1,0 1 1,2 0 3,2 6-4,0 1 0,0 0 0,-1 0 0,-1 1 0,0 0 0,0 1 0,-1-1 0,0 2 0,-1-1 0,0 1 1,-1 0-1,0 0 0,-1 0 0,-1 0 0,1 1 0,-2 0 0,0 0 0,-1-1 0,1 12 4,-1-2-39,0-1 1,-2 1-1,0 0 0,-1 0 0,-1 0 0,-1-1 1,-1 0-1,-1 0 0,-1 0 0,-1 0 1,-1-1-1,0-1 0,-2 1 0,0-2 0,-1 1 1,-1-2-1,0 1 0,-2-2 0,-3 3 39,10-12-7,0-1-1,0 0 1,-1 0-1,0-1 0,0 0 1,0-1-1,0 0 0,-1 0 1,0-1-1,0-1 1,0 1-1,0-1 0,0-1 1,0 0-1,-1-1 1,1 1-1,0-2 0,0 0 1,-4 0 7,7-1-174,-1 1 1,1-1 0,-1 0 0,1-1 0,0 0-1,0 0 1,0-1 0,0 1 0,0-1-1,1-1 1,-6-4 173,7 4-356,1 1-1,-1-1 0,1 0 1,0 0-1,1-1 1,-1 1-1,1-1 1,0 0-1,0 0 0,1 0 1,0 0-1,0 0 1,0-1-1,1 1 0,0-2 357,-3-33-4815,3 4-2242</inkml:trace>
  <inkml:trace contextRef="#ctx0" brushRef="#br1" timeOffset="-125900.747">13843 4267 19410,'42'-153'4848,"-40"150"-4729,-1 0 0,1 0 0,-1 0 1,0 0-1,0 0 0,0 0 1,0-1-1,-1 1 0,1 0 0,-1 0 1,0-1-1,0 1 0,0 0 0,0 0 1,-1-1-1,1 1 0,-1 0 1,0 0-1,0 0 0,0-1 0,0 1 1,-1 0-1,1 0 0,-1 1 1,1-1-1,-1 0 0,0 1 0,0-1 1,-1 1-1,1-1 0,0 1 0,-1 0 1,1 0-1,-1 0 0,0 0-119,-11 2 89,0 0 0,-1 0-1,1 2 1,0-1 0,0 2-1,0 0 1,0 1 0,1 0-1,-1 1 1,1 0 0,0 2-1,1-1 1,-1 1 0,1 1-1,1 0 1,-1 1 0,1 0-1,-3 4-88,-74 79-25,86-88-2,-1 0 0,1 1 0,-1-1 0,1 1 0,0-1 0,1 1 0,-1 0 0,1 0 0,0-1 0,1 1 0,-1 0 0,1 0 0,-1 0 0,2 0 0,-1 0 0,0 0 0,1 0 0,0 0 1,0 0-1,1 0 0,-1-1 0,1 1 0,0 0 0,1 1 27,6 6-114,0-1 0,1 0 0,0-1 0,1 0 0,0 0 0,0-1 0,1-1 0,0 0 0,0 0 0,1-1 0,0-1 0,3 1 114,50 29-212,-52-27 189,-1 0 0,-1 1 1,0 1-1,0-1 0,-1 2 0,0 0 1,-1 0-1,-1 1 0,0 0 1,0 0-1,-1 1 0,-1 1 1,0-1-1,-1 1 0,-1 0 1,0 0-1,-1 1 0,-1-1 1,0 1-1,-1 9 23,1-8 66,-1 1 1,-1 0 0,0-1-1,-2 1 1,0 0-1,0 0 1,-2-1 0,-1 1-1,0-1 1,-1 0-1,0 0 1,-2 0 0,0-1-1,-1 0 1,0 0-1,-1-1 1,-1 0-1,-1 0 1,-3 3-67,7-13 46,1-1-1,-1 0 1,0 0 0,0-1-1,0 0 1,-1 0 0,1-1-1,-1 0 1,1 0 0,-1-1-1,0 0 1,0 0 0,1-1-1,-1 0 1,0 0 0,0-1-1,0 0 1,1 0 0,-1-1-1,0 1 1,1-2-1,0 1 1,-1-1 0,1-1-1,0 1 1,0-1 0,1 0-1,-1-1 1,1 0 0,0 0-1,0 0 1,1 0 0,-1-1-1,1 0 1,1 0 0,-1-1-1,1 1 1,-2-5-46,-6-11-264,1-1 0,1 1-1,2-2 1,0 1 0,1-1 0,2 0-1,0-1 1,2 0 0,0 1 0,2-1-1,1 0 1,1-4 264,-2 4-2226,-2 20-1965,-6 9-3539</inkml:trace>
  <inkml:trace contextRef="#ctx0" brushRef="#br1" timeOffset="-125403.604">14522 4615 19859,'0'0'3075,"0"0"-1057,0 0-225,0 0-576,81-32-320,-35 24-288,10-4-353,3 2-160,-1 2 0,0-1 0,-15 2-96,-5 1-576,-14 5-769,-5 1-705,-12 0-1442,-5 5-4099</inkml:trace>
  <inkml:trace contextRef="#ctx0" brushRef="#br1" timeOffset="-122839.811">10649 3558 9673,'0'0'10058,"0"0"-7656,-107 116-512,59-10 64,2 22-449,3 13-448,8 7-288,12-2-225,9-2-191,14-3-129,24-7-224,22-7-160,25-14-1,19-18-607,18-16-578,25-19-1344,18-14-2019,21-16-4868</inkml:trace>
  <inkml:trace contextRef="#ctx0" brushRef="#br1" timeOffset="-124853.538">16041 3952 18481,'7'-74'2680,"14"33"2791,3 70-2304,-16 5-2801,-2 1-1,-1 0 1,-2 0 0,-1 0-1,-2 0 1,-2 0 0,-1 0-1,-2 2-365,-15 134-72,-9 110-282,28-95-4361,5-167-3513,-3-39 2954,-1 3 5083,-7-93-2887,-3-57 3092,17-71 1134,-5 201-223,3 0 1,1 0-1,1 1 1,2 0 0,2 0-1,1 1 1,2 0-1,11-19-925,-20 46 135,0 1 0,0 0-1,1 0 1,0 0-1,0 1 1,0-1 0,1 2-1,0-1 1,0 1-1,0 0 1,1 0 0,0 1-1,0 0 1,0 1-1,0-1 1,1 1 0,-1 1-1,1 0 1,4-1-135,173-5 427,-167 9-444,140 20-766,-153-20 223,0 1-1,0 1 0,0-1 1,0 1-1,0 0 1,0 1-1,-1-1 0,0 1 1,0 0-1,0 1 0,0-1 1,0 1-1,-1 0 0,3 4 561,5 17-6283</inkml:trace>
  <inkml:trace contextRef="#ctx0" brushRef="#br1" timeOffset="-124520.039">16142 4429 13549,'0'0'3230,"0"0"-609,0 0-507,0 0-470,18 1-544,-11 0-1010,130-9 695,124-50-1377,-260 58 535,-1-1 1,1 1 0,-1 0-1,1 0 1,0-1 0,-1 1 0,1 0-1,-1 0 1,1 0 0,0 0 0,-1 0-1,1 0 1,0 0 0,-1 0 0,1 0-1,-1 0 1,1 0 0,0 0-1,-1 0 1,1 0 0,-1 1 0,1-1-1,0 0 1,-1 1 0,1-1 0,-1 0-1,1 1 1,-1-1 0,1 0 0,-1 1-1,1-1 1,-1 1 0,0-1-1,1 1 1,-1-1 0,0 1 0,1-1-1,-1 1 1,0-1 0,0 1 0,1 0-1,-1-1 1,0 1 0,0-1-1,0 1 1,0 0 0,0-1 0,0 1-1,0 0 1,0-1 0,0 1 0,0-1-1,0 1 1,0 0 0,0-1 0,-1 1-1,1-1 1,0 1 0,0 0-1,-1-1 1,1 1 0,0-1 0,-1 1-1,1-1 57,-28 37-2297,-182 136 151,127-110 2888,-105 90 4052,186-152-4743,0 0 0,0 0 0,0 0 0,1 0 0,-1 0 0,0 0 0,0 0 1,1 1-1,-1-1 0,1 1 0,-1-1 0,1 1 0,0-1 0,-1 1 1,1 0-1,0 0 0,0 0 0,0 0 0,0 0 0,1 0 0,-1 0 1,0 0-1,1 0 0,0 0 0,-1 0 0,1 0 0,0 0 0,0 0 1,0 0-1,0 1 0,1-1 0,-1 0 0,0 0 0,1 0 0,0 0 1,-1 0-1,1 0 0,0 0 0,0 0 0,0 0 0,0-1 0,0 1 1,1 0-1,-1-1 0,1 1 0,-1-1 0,1 1 0,-1-1 0,1 1 1,0-1-52,19 3 67,0-1 0,0-1-1,0-1 1,1-1 0,-1-1 0,12-2-67,-18 2 15,177-29-2088,-68-7-3958,-62 16-108</inkml:trace>
  <inkml:trace contextRef="#ctx0" brushRef="#br1" timeOffset="-124016.448">17184 4347 3619,'4'-129'16106,"5"131"-10762,13 27-4777,-19-25-173,45 65-265,3-3 0,2-1-1,4-3 1,2-3 0,2-2 0,3-3-1,2-3 1,8 1-129,-73-52-11,7 6-171,0 0 0,1 0 0,0-1 0,0-1 0,0 1 0,1-1 0,0-1 0,-1 0 1,1 0-1,0-1 0,10 1 182,-18-5-5,0 1-1,0-1 1,-1 0 0,1 1 0,-1-1 0,1 0-1,-1 0 1,0 0 0,0 0 0,0 0 0,0 0-1,0 0 1,0-1 0,0 1 0,-1 0 0,1 0-1,-1-1 1,1 1 0,-1 0 0,0-1 0,0 1-1,0 0 1,-1-1 0,1 1 0,0 0 0,-1-1 0,0 1-1,1 0 1,-1 0 0,0-1 5,0 1-4,-45-312 612,28 139 1245,17 174-1807,-1 0 1,1-1-1,-1 2 1,1-1-1,-1 0 1,0 0-1,0 1 1,1-1-1,-1 0 1,0 1-1,0 0 1,1-1-1,-1 1 1,0 0 0,0 0-1,0 0 1,0 0-1,1 1 1,-1-1-1,0 0 1,0 1-1,1-1 1,-1 1-1,0 0 1,0-1-1,1 1 1,-1 0-1,1 0 1,-1 0 0,1 0-1,-1 0 1,1 0-1,0 1 1,-1-1-1,1 0 1,0 1-1,0-1 1,0 1-1,0 0 1,0-1-1,0 2-46,0-3 4,-81 84 272,4 4 1,3 3-1,5 3 1,4 3-1,-36 72-276,73-123-61,10-18-462,2 1 1,0 1-1,2 1 0,1 0 0,2 0 1,0 4 522,7 9-2839,14-17-2357,14-7-4509</inkml:trace>
  <inkml:trace contextRef="#ctx0" brushRef="#br1" timeOffset="-123600.875">18304 4137 14414,'0'0'6902,"0"0"-3587,0 0-1211,0 0-444,2 13-427,4 22-761,-3 0 0,0 1 0,-3-1 0,-1 1 0,-3 16-472,-71 446 930,29-226-4060,42-247 2244,-3 74-5077,8-101-1254,4-15 2054,17-135-1398,-5-1 5939,-6 33 5273,5 0-1,6 1 1,4 1-1,21-48-4650,-44 155 216,0-1-1,0 1 0,2-1 1,-1 1-1,1 1 0,1-1 1,-1 1-1,2 0 1,0 0-1,0 0 0,1 1 1,0 0-1,0 1 0,1 0 1,0 0-1,0 1 1,1 0-1,0 1 0,0 0 1,1 0-1,0 1 0,0 1 1,0-1-1,0 2 1,1 0-1,-1 0 0,1 1 1,0 0-1,5 1-215,-9 2 21,1 0 1,0 0-1,-1 1 0,0 0 1,1 0-1,-1 1 0,0 0 1,0 1-1,0 0 0,-1 0 1,1 0-1,-1 1 0,0 1 0,0-1 1,-1 1-1,0 0 0,0 0 1,0 1-1,-1-1 0,0 1 1,0 1-1,0-1 0,-1 1 1,0-1-1,-1 1 0,0 1 1,0-1-1,-1 0 0,0 1 1,0 1-22,2 7-28,-1-1 0,-1 1 0,0-1 1,-1 1-1,-1 0 0,0-1 1,-2 1-1,0 0 0,0-1 1,-2 1-1,0-1 0,-1 0 1,0 0-1,-2-1 0,-4 10 28,-1-9-237,0 0 0,-1-1 0,0-1 0,-1 0 0,-1-1 0,0 0 0,-1-1 0,0-1 0,-1 0 0,0-2 0,-1 0 1,0 0-1,0-2 0,-1 0 0,0-1 0,0-1 0,0-1 0,-1-1 0,1 0 0,-1-2 0,0 0 0,0-1 0,-8-2 237,-27-16-6887,44 3 449</inkml:trace>
  <inkml:trace contextRef="#ctx0" brushRef="#br1" timeOffset="-123290.419">19501 3749 21781,'12'-6'2493,"-5"2"-2161,-4 2-237,-1 1 0,0-1 1,1 0-1,0 1 0,-1 0 0,1 0 1,0 0-1,0 0 0,-1 0 0,1 0 1,0 1-1,0-1 0,0 1 0,0 0 1,0 0-1,0 0 0,0 0 0,0 0 1,0 1-1,0-1 0,0 1 0,0 0 0,-1 0 1,1 0-1,0 0 0,-1 1 0,1-1 1,0 1-1,-1-1 0,0 1 0,1 0 1,-1 0-1,1 1-95,7 13 298,0 0 1,0 1-1,-2 0 1,0 0-1,-1 1 0,-1 0 1,-1 0-1,0 1 1,-1-1-1,-1 1 0,-1 1-298,1 0 188,12 73 199,-5 0 0,-4 1 0,-4 0 0,-7 65-387,1-112 0,-2 0 0,-1-1 0,-3 0 0,-2-1 0,-1 0 0,-3 0 0,-2-2 0,-1 0 0,-2-1 0,-2-1 0,-2-1 0,-2-2 0,-1 0 0,-2-2 0,-23 22 0,13-21-836,-2-1-1,-2-3 1,0-1-1,-30 14 837,27-20-2176,-1-2 1,-1-3-1,-1-1 0,-35 8 2176,-15-4-14056</inkml:trace>
  <inkml:trace contextRef="#ctx0" brushRef="#br1" timeOffset="-122066.407">20452 2750 13229,'0'0'3865,"5"-15"-887,15-51-618,-18 61-2182,0 0 0,0 0 0,1 0 0,-1 0 1,1 0-1,1 0 0,-1 1 0,0 0 0,1-1 0,0 1 0,0 0 1,0 1-1,1-1 0,-1 1 0,1 0 0,0 0 0,0 0 0,0 1 1,0 0-1,0 0 0,0 0 0,1 1 0,-1-1 0,1 1 0,-1 0 1,1 1-1,2-1-178,-4 4 19,0 0 0,0 0 1,0 0-1,-1 0 0,1 1 1,-1-1-1,0 1 0,0 0 1,-1 0-1,1 0 0,-1 0 1,1 0-1,-1 1 0,-1-1 1,1 1-1,-1-1 0,1 1 1,-2 0-1,1-1 0,0 1 1,-1 0-1,0 0 0,0-1 1,0 1-1,0 0 0,-1 0 1,0 0-1,0-1 0,-1 2-19,-2 20-17,-2 0 0,-1 0-1,-1-1 1,-1 0 0,-2 0-1,0-1 1,-1-1 0,-2 1-1,0-2 1,-1 0-1,-2-1 1,0-1 0,-1 0-1,-1-2 1,0 0 0,-12 8 17,19-16-7,1-1 1,-1 0-1,-1-1 1,0 0 0,0 0-1,-1-2 1,1 0-1,-2 0 1,1-1 0,0-1-1,-1 0 1,0-1-1,0-1 1,0 0 0,-3-1 6,16-2 9,0 1 0,0-1 1,0 0-1,0 0 0,0 0 1,0 0-1,1-1 1,-1 1-1,0 0 0,1-1 1,-1 1-1,1-1 0,-1 1 1,1-1-1,0 0 0,0 0 1,-1 0-1,1 0 1,0 1-1,1-1 0,-1 0 1,0-1-1,1 1 0,-1 0 1,1 0-1,-1 0 1,1 0-1,0 0 0,0 0 1,0-1-1,0 1 0,1 0 1,-1 0-1,0 0 0,1 0 1,0 0-1,-1 0 1,1 0-1,0 0 0,0 0 1,0 0-1,0 0 0,1 0 1,-1 1-1,0-1 0,1 0 1,-1 1-1,1-1 1,-1 1-1,1-1 0,0 1 1,0 0-1,0 0-9,1-3 13,0 0-1,1 0 1,-1 1-1,1 0 1,-1-1-1,1 1 1,0 1 0,0-1-1,0 1 1,1-1-1,-1 1 1,1 0-1,-1 1 1,1-1-1,0 1 1,-1 0 0,1 0-1,0 0 1,0 1-1,0-1 1,0 1-1,-1 1 1,1-1 0,0 1-1,0-1 1,0 2-1,-1-1 1,1 0-1,0 1 1,-1 0-1,1 0 1,-1 0 0,0 0-1,2 2-12,6 11-1,0 0 1,-1 1-1,0 0 0,-2 1 1,0 0-1,0 0 0,-2 1 1,1 3 0,31 65-6,-32-74 7,0 1-1,0-1 0,1 0 0,0-1 0,1 0 1,1 0-1,-1-1 0,2 0 0,-1-1 0,1 0 1,1-1-1,0 0 0,0 0 0,0-2 0,1 1 1,0-2-1,0 1 0,1-2 0,-1 0 0,1-1 0,0 0 1,0-1-1,0 0 0,0-1 0,1-1 0,-1 0 1,0-1-1,1-1 0,-8-1-17,-1 0-1,1-1 1,0 1 0,-1-2 0,0 1 0,0-1 0,0 1-1,0-2 1,-1 1 0,0-1 0,0 1 0,-1-1-1,1-1 1,-1 1 0,-1-1 0,1 1 0,-1-1 0,0 0-1,0 0 1,-1-1 0,0 1 0,-1 0 0,1-1-1,-1 1 1,-1-1 0,0 0 0,0 1 0,0-1 0,-1 1-1,0-1 1,0 1 0,-2-6 17,2 10-182,0 1 1,0-1-1,0 1 0,0-1 1,0 1-1,0 0 0,-1-1 1,1 1-1,-1 0 0,1 0 1,-1 0-1,0 0 1,0 0-1,0 1 0,0-1 1,0 0-1,0 1 0,-1 0 1,1-1-1,0 1 0,-1 0 1,1 0-1,-1 0 0,1 1 1,-1-1-1,1 1 0,-1-1 1,0 1-1,1 0 1,-1 0-1,0 0 0,1 0 1,-1 0-1,0 1 0,1-1 1,-1 1-1,-1 0 182,-35 13-6118</inkml:trace>
  <inkml:trace contextRef="#ctx0" brushRef="#br0" timeOffset="-75227.658">20588 3862 7111,'0'0'4292,"0"0"-1484,0 0-182,0 0-85,0 0-528,0 0-582,0 0-11,0 0-326,25 1 102,92-5-977,-6 0-1412,-40 6-2515,-49 2-1289,-13 4-3400</inkml:trace>
  <inkml:trace contextRef="#ctx0" brushRef="#br0" timeOffset="-74885.135">20548 4097 6374,'0'0'7079,"80"1"-4933,-30-10-417,4 1-159,10-5-801,-6 4-513,-1 1-224,-5 3-32,-4 5-897,-9 0-5605</inkml:trace>
  <inkml:trace contextRef="#ctx0" brushRef="#br2" timeOffset="-25225.756">1858 12189 11435,'0'0'2205,"0"0"-289,0 0 257,0 0-486,0 0-758,0 16-262,0 181 1084,-6-119-1434,-1-15-288,3 0 0,2 1 0,3-1 0,3 0 0,3 0 0,5 13-29,-3-56-68,-3-31-219,0-36-52,-3-1 302,44-486 58,-45 518-18,-1 7 2,0 0 0,0-1 0,1 1 0,0 0 0,0 1 0,1-1 0,0 0 0,1 1 1,0-1-1,0 1 0,4-5-5,-5 12 13,-1 1-1,1 0 1,-1-1 0,1 1 0,-1 0 0,1 1 0,-1-1 0,1 0-1,-1 1 1,1-1 0,-1 1 0,0 0 0,1 0 0,-1 0-1,0 0 1,0 0 0,1 0 0,-1 1 0,0-1 0,0 1 0,-1-1-1,1 1 1,0 0 0,0 0 0,-1 0 0,1 0 0,-1 0 0,0 0-1,1 0 1,-1 0 0,0 1 0,0-1 0,0 2-13,3 3 29,106 158 89,-83-118-153,2-2 0,2-1 1,2-2-1,1-1 0,2-2 1,22 17 34,-56-52-13,1-1-1,0 0 1,0 0 0,0 0 0,0 0 0,0-1 0,1 0 0,-1 1-1,1-1 1,0 0 0,-1 0 0,1-1 0,0 1 0,0-1-1,0 0 1,0 0 0,0 0 0,0-1 0,1 0 0,-1 1 0,0-1-1,0-1 1,0 1 0,0 0 0,1-1 0,-1 0 0,0 0 0,0 0-1,0-1 1,-1 1 0,1-1 0,0 0 0,0 0 0,-1 0-1,0-1 1,1 1 0,-1-1 0,0 0 0,0 0 0,0 0 0,1-1 13,5-20 26,0-1 0,-1 1 0,-2-1 1,0-1-1,-2 1 0,-1-1 1,-1 0-1,-1 1 0,-1-4-26,2-17 46,-2-191-46,-17 199-193,4 49-3115,9 4-1673,-1 3-2359</inkml:trace>
  <inkml:trace contextRef="#ctx0" brushRef="#br2" timeOffset="-24855.883">2983 12171 8296,'0'0'2349,"0"0"-1404,-8 14-379,-35 100 1884,40-87-1862,1 0-1,1-1 1,1 1 0,1 0 0,2-1 0,3 13-588,-4-23 51,1-1 0,1 0 0,0 0 0,2 0 0,-1 0 0,2-1 0,0 0 1,0 0-1,2 0 0,-1-1 0,2-1 0,0 1 0,0-2 0,1 1 0,1-1 0,-1-1 1,2 0-1,1 0-51,-9-7 36,1 1 0,0-1 1,0 0-1,0 0 0,1-1 0,-1 1 1,1-2-1,-1 1 0,1-1 0,-1 0 1,1 0-1,0 0 0,0-1 0,-1 0 1,1-1-1,0 0 0,0 0 1,-1 0-1,1-1 0,-1 0 0,1 0 1,-1 0-1,0-1 0,0 0 0,0 0 1,0-1-1,0 1 0,-1-1 1,0-1-1,1 1 0,-2-1 0,1 0 1,0 0-1,1-4-36,6-9 234,-2-2 0,0 0 0,-1 0 1,-1 0-1,-1-1 0,-1 0 0,0-1 0,-2 0 1,-1 1-1,0-1 0,-2 0 0,0 0 0,-2-1 1,0 1-1,-2 0 0,0 1 0,-1-1 0,-2 1 1,0-1-1,-1 1 0,-1 1 0,-1 0 0,-3-4-234,9 17-44,0 0 0,0 1-1,-1 0 1,0 0 0,-1 0-1,1 0 1,-1 0-1,0 1 1,0 0 0,-1 0-1,1 0 1,-1 1 0,0 0-1,-1 0 1,1 1 0,0-1-1,-1 1 1,0 1 0,0-1-1,0 1 1,0 0 0,0 1-1,0 0 1,-1 0 0,1 0-1,-3 1 45,-14 10-2210,3 22-5397,14-12 1393</inkml:trace>
  <inkml:trace contextRef="#ctx0" brushRef="#br2" timeOffset="-24480.804">3790 12319 6662,'0'0'8366,"0"0"-5227,0 0-1709,0 0 54,0 0-240,0 0-363,0 0-272,9 10-113,-6-7-459,1 0 9,-1 1-1,1 0 1,0 1-1,-1-1 0,0 1 1,0-1-1,0 1 0,-1 0 1,0 0-1,1 0 1,-2 1-1,1-1 0,-1 0 1,0 1-1,0-1 0,0 1 1,-1-1-1,1 4-45,-41 317 48,31-361-438,6 4 410,-3 2 14,2 1 1,0-1 0,3 0 0,0 0 0,2 0 0,1 0 0,1 0 0,1 0 0,2 1-1,1 0 1,1 0 0,7-14-35,-11 35 14,0 0-1,1 0 1,0 1-1,0-1 1,1 1-1,-1 1 1,1-1-1,1 1 1,-1 0-1,1 0 1,-1 1-1,1-1 1,1 2-1,-1-1 1,1 1-1,-1 0 1,1 0-1,0 1 1,0 0-1,0 1 1,0 0-1,0 0 1,0 1-1,0 0 1,1 0-1,-1 0 1,0 1-1,0 1 1,0 0-1,0 0 1,0 0-1,-1 1 1,1 0-1,-1 0 1,1 1-1,5 4-13,-1-1-31,0 1 0,-1 0 0,0 0 1,-1 1-1,0 0 0,0 1 0,-1 0 0,0 1 0,-1 0 0,0 0 0,-1 1 1,0 0-1,-1 0 0,0 1 0,-1 0 0,0 0 0,-1 0 0,-1 0 0,0 1 1,-1-1-1,0 1 0,-1 0 0,-1 6 31,3 66-6876,-3-48-1836</inkml:trace>
  <inkml:trace contextRef="#ctx0" brushRef="#br1" timeOffset="-132260.679">3924 4453 16720,'21'-68'1495,"-19"66"-1353,0-1 1,0 0-1,1 1 1,-1-1-1,1 1 1,-1 0-1,1 0 1,0 0-1,0 0 1,0 0-1,0 1 0,0-1 1,1 1-1,-1 0 1,0 0-1,1 0 1,-1 0-1,0 0 1,1 1-1,-1 0 1,1 0-1,-1 0 1,1 0-1,-1 0 1,1 1-1,-1-1 1,0 1-1,1 0 1,-1 0-1,0 0 1,1 1-1,-1-1 1,0 1-1,0 0 1,0 0-1,0 0 1,-1 0-1,1 0 1,0 0-143,28 24 352,0 0 0,-2 2 1,0 1-1,-3 1 0,0 2 1,-2 0-1,-1 2 0,-2 0 1,5 14-353,77 128 213,-42-64-136,5-3 1,5-3-1,4-4 1,70 73-78,-100-130-106,2-1 0,2-3 0,1-2 0,2-2 0,24 12 106,81 21-7745,-118-57 405</inkml:trace>
  <inkml:trace contextRef="#ctx0" brushRef="#br1" timeOffset="-131906.543">5384 4599 1954,'-5'-45'5621,"-26"-98"6022,30 138-11404,0 0-1,0 1 1,-1-1 0,1 1-1,-1-1 1,0 1 0,0 0-1,-1-1 1,1 1 0,-1 0-1,0 1 1,0-1 0,0 0-1,-1 1 1,1 0-1,-1 0 1,0 0 0,1 0-1,-1 0 1,-1 1 0,1 0-1,0 0 1,-1 0 0,1 0-1,-1 1 1,1-1-1,-1 1 1,0 0 0,1 1-1,-1-1 1,0 1 0,0 0-1,1 0 1,-1 0 0,0 1-1,0 0 1,-3 1-239,-10 6 214,1 1 1,0 1-1,1 0 0,0 1 1,0 1-1,1 1 0,1 0 1,0 0-1,1 2-214,-4 1 169,-83 88 345,5 5 0,5 3 1,-52 88-515,-30 80 496,-133 297-496,157-285 5,122-241-59,-507 913 18,495-899 36,-2-2 0,-3-1 0,-3-3 0,-2-1 0,-3-3 0,-2-2 0,-3-2 0,-4-1 0,43-39-81,1 0 0,-2-2 0,1 0 0,-1-1 0,0-1 0,-1 0 1,-12 2 80,25-8-62,-1 1 1,1-1-1,-1 0 1,1 0 0,0-1-1,-1 0 1,1 0 0,-1-1-1,1 0 1,-1 0-1,1 0 1,0-1 0,0 0-1,0 0 1,0 0-1,0-1 1,0 0 0,0 0-1,1-1 1,0 1 0,-1-1-1,1 0 1,1-1-1,-5-3 62,-5-14-332,1-1 0,1 0-1,1-1 1,1 0-1,1 0 1,1-1-1,1 0 1,1-1 0,2 0-1,0 0 1,1-20 332,-3-129-3902,24 62-2254,3 40-1574</inkml:trace>
  <inkml:trace contextRef="#ctx0" brushRef="#br1" timeOffset="-131347.35">5673 3713 12172,'1'-6'509,"-1"-2"-59,0 0 1,1 0-1,0 0 0,0 0 0,1 0 0,0 0 0,0 1 1,1-1-1,0 1 0,0 0 0,1-1 0,0 1 0,0 1 1,1-1-1,0 1 0,0-1 0,0 1 0,1 1 0,0-1 1,0 1-1,0 0 0,1 1 0,6-5-450,-11 9 32,0 0 0,1 0 0,-1 0 1,0 0-1,0 0 0,1 0 0,-1 0 0,0 1 0,0-1 0,0 1 0,1-1 1,-1 1-1,0 0 0,0 0 0,0 0 0,0 0 0,0 0 0,0 1 0,-1-1 1,1 0-1,0 1 0,-1 0 0,1-1 0,-1 1 0,1 0 0,-1 0 0,0-1 0,0 1 1,0 0-1,0 0 0,0 1 0,0-1 0,0 0 0,-1 0 0,1 0 0,-1 1-32,14 83-35,-15-44 106,-2-1 0,-2 0-1,-2 0 1,-1-1 0,-3 0 0,-1-1-1,-1 0 1,-3 0 0,-1-2 0,-1 0-1,-3-1 1,-23 33-71,36-58 148,3-4-17,1 0 0,-1 0 0,1 1 0,0-1 1,1 1-1,0 0 0,0 0 0,0 0 0,1 0 1,1 1-1,-1 2-131,3-10 14,0 0 0,0 0 0,0 0 0,0 0-1,1 0 1,-1 0 0,0 0 0,1 0 0,-1 0 0,0-1 0,1 1 0,-1-1 0,1 1 0,-1-1 0,1 1 0,-1-1 0,1 0-1,-1 0 1,1 0 0,-1 0 0,1 0 0,-1 0 0,1 0 0,-1 0 0,1-1 0,-1 1 0,1-1 0,-1 1 0,1-1-14,2 1 34,194-48 256,-90 16-516,-87 26-434,71-12-1005,-36 26-8822,-43 0-884</inkml:trace>
  <inkml:trace contextRef="#ctx0" brushRef="#br1" timeOffset="-130789.861">7702 4865 13132,'0'0'5563,"0"0"-2840,0 0-705,0 0-332,0 0-372,0 0-482,0 0-469,15-9-256,-5 3-95,-5 2-6,0 1 0,0 0 0,1 0-1,-1 0 1,1 0 0,0 1 0,-1 0 0,1 0 0,0 0 0,0 1 0,0 0-1,1 0 1,-1 1 0,0 0 0,0 0 0,0 0 0,0 1 0,6 1-6,-7-2-1,-1 1 1,1 0-1,0 0 0,-1 0 1,1 1-1,-1-1 1,0 1-1,1 0 1,-1 1-1,0-1 1,0 1-1,-1 0 0,1 0 1,0 0-1,-1 0 1,0 0-1,0 1 1,0 0-1,0-1 0,0 1 1,-1 0-1,0 0 1,0 1-1,0-1 1,0 0-1,0 1 1,-1-1-1,0 1 0,0-1 1,0 1-1,-1 0 1,0-1-1,1 1 1,-2 0-1,1 0 0,0-1 1,-1 1-1,0 1 1,-8 11-4,0 0 0,-1 0-1,0-1 1,-1 0 0,-1-1-1,-1-1 1,0 0 0,-1 0 0,0-1-1,-9 5 5,3 1 22,-95 97 768,114-116-773,0 1 1,0 0-1,0 0 1,0 0-1,0 0 0,0 0 1,0 0-1,0 1 0,0-1 1,0 0-1,1 0 1,-1 1-1,0-1 0,1 0 1,-1 1-1,1-1 0,0 1 1,-1-1-1,1 1 1,0-1-1,0 0 0,0 1 1,0-1-1,0 1 1,0-1-1,0 1 0,0-1 1,1 1-1,-1-1 0,1 0 1,-1 1-1,1-1 1,-1 0-1,1 1 0,0-1 1,0 0-1,0 0 0,-1 1 1,1-1-1,0 0 1,0 0-1,1 0 0,-1 0 1,0 0-1,0-1 0,0 1 1,1 0-18,12 3 19,0-1 0,1-1 0,-1 0 0,1-1 0,-1 0 0,1-1 0,-1-1 0,12-2-19,-15 2 19,47-5-207,-2-3 0,1-3 0,-1-2 0,-1-2 0,34-16 188,-23 0-2402,-71 31-5739,-18 12-2088</inkml:trace>
  <inkml:trace contextRef="#ctx0" brushRef="#br2" timeOffset="-26805.657">6606 3046 7463,'-7'-21'309,"0"1"0,0-1 0,-2 1 0,-1 1-1,0 0 1,-2 0 0,-8-10-309,-5 0 439,-1 2-1,-1 0 1,-1 2 0,-2 1 0,0 1-1,-2 2 1,0 1 0,-2 1-1,0 2 1,0 2 0,-2 1-1,1 1 1,-2 2 0,0 2-1,0 1 1,-1 2 0,-34 0-439,-47 4 214,-1 6 0,1 4 0,0 6 0,1 6 0,1 4 0,1 5 0,1 6 0,2 4 0,2 5 1,-12 12-215,-96 48 15,5 8 0,5 10 0,5 10 1,7 7-1,5 10 0,8 7 0,-134 149-15,60-29 0,12 11 0,13 11 0,-7 39 0,97-120 63,10 6-1,-33 90-62,107-185 28,5 2 1,5 2-1,7 3 1,5 1-1,2 26-28,20-82 101,4 1 0,3 0 0,4 0 0,3 0 0,4 1 0,3-1 1,4 0-1,4-1 0,3 0 0,3-2 0,4 0 0,3-1 0,4-2 0,11 16-101,-4-24 101,4-2 1,2-2-1,2-2 1,4-2-1,2-2 1,2-3 0,2-2-1,3-2 1,2-3-1,56 32-101,-27-26 66,1-5 0,3-3 1,1-4-1,3-5 0,0-4 0,2-4 1,83 11-67,-35-17 253,1-7 1,1-6 0,0-7 0,0-6 0,-1-7 0,0-6-1,96-26-253,-45-3 143,-1-9-1,-4-9 0,-2-8 0,-4-8 0,56-39-142,-74 26-4,-4-7 1,-5-7-1,-4-8 0,-6-6 0,-5-6 0,-6-7 1,114-140 3,-108 91 13,-7-6 0,-9-7 1,-9-4-1,-9-6 0,-8-5 1,29-101-14,-77 166-17,-7-3 0,-6-1 0,-6-3 0,-8 0 0,-6-3 0,3-130 17,-24 202 1,-4-1-1,-3 1 1,-4 0-1,-4 0 0,-3 1 1,-4 1-1,-4 0 1,-3 2-1,-3 1 0,-4 1 1,-4 1-1,-2 3 1,-24-31-1,13 36-293,-3 2 1,-3 3-1,-3 2 1,-2 3-1,-3 3 1,-2 2-1,-3 4 1,-1 2-1,-3 4 1,-1 3-1,-2 3 1,-2 3 0,-1 4-1,-11 0 293,-44-9-3945,-2 6 0,-116-12 3945,-7 12-9716</inkml:trace>
  <inkml:trace contextRef="#ctx0" brushRef="#br2" timeOffset="-26007.055">3560 8726 4228,'0'0'8307,"0"0"-5275,0 0-1452,0 0 198,0 0-604,-7 15-373,-44 136 309,-40 468-197,-70 610-3016,155-1192 1916,-6-57-566,-11-56 237,18 54 570,-1 1 1,-1-1-1,0 2 1,-2-1-1,0 1 1,-2 1-1,0 0 1,-9-12-55,19 30 64,0-1 0,0 1 0,0 0 0,0 0 0,0-1 0,0 1 0,0 0 0,0 0 0,-1 0 0,1 0 0,0 0-1,-1 1 1,1-1 0,-1 0 0,1 1 0,-1-1 0,1 1 0,-1-1 0,1 1 0,-1 0 0,1-1 0,-1 1 0,0 0 0,1 0 0,-1 0 0,1 0 0,-1 1 0,0-1 0,1 0 0,-1 1-1,1-1 1,-1 1 0,1-1 0,-1 1 0,1 0 0,-1 0 0,1 0 0,0-1 0,0 1 0,-1 0 0,1 1 0,0-1 0,0 0 0,0 0 0,0 0 0,0 1 0,0-1 0,0 1-64,-3 11 101,0 0-1,0 0 1,2 1 0,0-1 0,0 1 0,1-1 0,1 1 0,0 0 0,1-1 0,0 1 0,1-1 0,1 1 0,0-1 0,1 0-1,0 0 1,1 0 0,0 0 0,1-1 0,1 0 0,0 0 0,5 5-101,1 3-1,2-1-1,0-1 1,1 0-1,0-1 1,2-1 0,0-1-1,0 0 1,2-2-1,0 0 1,8 4 1,-17-11-1,0-1 0,0 0 0,0 0-1,1-1 1,0 0 0,0-1 0,0-1 0,0 0-1,1 0 1,-1-1 0,0-1 0,1 0 0,-1-1 0,1 0-1,-1-1 1,0 0 0,0-1 0,0 0 0,0-1 0,6-3 1,-5-2 2,1 0 1,-2 0 0,1-1-1,-1-1 1,-1 0 0,0-1-1,0 0 1,-1 0 0,-1-1-1,0-1 1,-1 0 0,0 0-1,-1 0 1,-1-1 0,0 0-1,-1 0 1,-1 0 0,0-1-1,-1 0 1,-1 1 0,0-1-1,-1-13-2,-1 29-24,0-1 0,1 0 0,-1 0 0,0 1 0,0-1 0,0 0 0,0 0 0,0 0 0,0 1 0,0-1 0,0 0 0,0 0 0,0 1 0,0-1 0,0 0 0,0 0 0,-1 0 0,1 1 0,0-1 0,-1 0 0,1 1 0,-1-1 0,1 0 0,-1 1 0,1-1 0,-1 0 0,1 1 0,-1-1 0,1 1 0,-1-1 0,0 1 0,1-1 0,-1 1 0,0 0 0,1-1 0,-1 1-1,0 0 1,0-1 0,1 1 0,-1 0 0,0 0 0,0 0 0,0 0 0,1 0 0,-1 0 0,0 0 0,0 0 0,0 0 0,1 0 0,-1 0 0,0 0 0,0 1 0,1-1 0,-1 0 0,0 1 0,0-1 0,1 0 0,-1 1 0,0-1 0,1 1 0,-1-1 0,1 1 0,-1-1 0,0 1 24,-67 78-8744,44-43 1702</inkml:trace>
  <inkml:trace contextRef="#ctx0" brushRef="#br2" timeOffset="-19691.253">13452 12274 18642,'0'0'2268,"0"0"-613,0 0-74,0 0-455,0 0-544,0 0-347,22-10-134,-13 6-94,7-4 0,1 1 1,0 1 0,0 0-1,1 1 1,-1 1-1,1 0 1,0 1-1,1 2 1,5-1-8,374 4-1143,-392-2 1049,-2 1 25,0-1 0,0 0 1,0 0-1,0 0 0,-1 0 1,1-1-1,0 1 0,0-1 1,0 0-1,-1 0 0,1-1 1,0 1-1,-1-1 0,1 1 1,-1-1-1,0 0 0,0-1 1,0 1-1,0 0 0,3-3 69,-6 2-40,-1-1 0,1 1 0,-1 0 0,0 0 0,0 0 0,0 0 0,0 1 0,0-1 0,-1 0 0,1 0 0,-1 1 0,0-1 0,1 0 0,-1 1 0,0 0 0,-1-1 0,1 1 0,0 0 0,-1 0 0,1 1 0,-2-2 40,-1-2-30,-194-177 158,192 175 650,25 28-472,-4 4-190,-1 1-1,-1 0 1,-2 1-1,0 0 1,-2 0-1,-1 1 1,-1 0-1,-1 0 1,-1 1-1,-2-1 1,-1 1-1,-2 0 1,0-1 0,-4 20-116,0-31-19,-1 1 0,-1-1 1,0 0-1,-1 0 1,0-1-1,-2 0 1,0-1-1,-1 0 0,0 0 1,-1-1-1,0-1 1,-2 0-1,-11 9 19,-64 50-9779,60-50-3412</inkml:trace>
  <inkml:trace contextRef="#ctx0" brushRef="#br2" timeOffset="-17480.068">16481 12916 16400,'0'0'2882,"0"0"-1953,0 0 545,0 0-161,0 0-609,0 0-351,127-3-225,-40-6-96,14 1-32,4-2-160,1 1-1538,-11 3-2242,-17 3-3811</inkml:trace>
  <inkml:trace contextRef="#ctx0" brushRef="#br2" timeOffset="-17153.577">16501 13125 7719,'0'0'8328,"0"0"-6022,0 0-1345,0 0 481,0 0 95,109 51-384,-37-60-512,13-5-353,6-2-192,6-4-32,2 2-32,-5-2-32,-19 3 0,-15 4-32,-27 6-672,-17 7-1346,-16 2-2307,-20 11-4483</inkml:trace>
  <inkml:trace contextRef="#ctx0" brushRef="#br2" timeOffset="-18630.922">16341 11627 12556,'1'-13'3742,"2"-46"-1270,-3 54-2208,-1 1 0,1 0 1,-1-1-1,0 1 0,0 0 1,0 0-1,0 0 0,-1 0 1,0 0-1,0 0 0,0 0 1,0 1-1,0-1 0,-1 1 1,0-1-1,1 1 0,-1 0 1,0 0-1,-1 0 0,-2-2-264,-1 1 155,0 0 0,1 0 0,-1 1-1,-1 0 1,1 0 0,0 1-1,-1 0 1,1 0 0,-1 1 0,0-1-1,1 2 1,-1-1 0,0 1-1,0 0 1,1 1 0,-3 0-155,-3 4 31,0 0 1,1 1-1,0 1 0,0 0 1,0 0-1,1 1 1,0 0-1,0 1 0,1 1 1,0-1-1,1 2 1,0-1-1,1 1 0,0 0 1,1 1-1,0 0 1,0 2-32,-10 17 24,2 1 0,1 1 1,1 0-1,2 1 1,2 0-1,0 1 0,3 0 1,1 0-1,1 1 1,3-1-1,0 1 0,2 0 1,2-1-1,2 2-24,-3-18 2,2 0 0,0-1 0,1 0 1,1 0-1,0 0 0,2 0 0,0-1 0,1-1 0,0 1 0,2-1 0,-1-1 0,2 0 0,0-1 0,1 0 0,1-1 0,0 0 1,0-1-1,1 0 0,1-2 0,0 0 0,0 0 0,1-2 0,1 0 0,-1-1 0,1 0 0,0-2 0,0 0 0,1-1 0,-1-1 1,1-1-1,0 0 0,0-1 0,0-1 0,0-1 0,0-1 0,10-3-2,-3-4 4,-1-2 0,0 0 0,-1-2 0,0-1 0,-1 0 0,-1-2 0,0-1 0,-2 0 0,0-2-1,0 0 1,-2-1 0,0-1 0,-2-1 0,0-1 0,-2 0 0,0 0 0,-2-2 0,0 1 0,-2-2 0,0 1 0,-2-1 0,-1-1 0,2-21-4,-5 31 7,-1 0 1,-1 0-1,0 0 1,-2 0-1,0 0 1,-1 0-1,0 0 1,-4-13-8,4 25 5,0 0-1,0 0 1,-1 0-1,0 1 1,0-1-1,0 0 1,-1 1 0,0 0-1,1-1 1,-2 1-1,1 0 1,0 1-1,-1-1 1,1 0 0,-1 1-1,0 0 1,0 0-1,-1 0 1,1 0-1,-1 1 1,1 0 0,-1 0-1,0 0 1,0 0-1,0 1 1,0 0 0,0 0-1,0 0 1,0 0-1,-2 1-4,-2 0 6,0 1-1,-1-1 1,1 2-1,0-1 1,0 1-1,0 1 1,0 0-1,0 0 1,1 1-1,-1 0 1,1 0-1,0 1 1,0 0-1,1 0 0,-1 1 1,1 0-1,-1 1-5,-104 124 35,102-117-37,0 0 0,1 1-1,1 0 1,0 1 0,1 0-1,0 0 1,2 1 0,0 0-1,1 0 1,0 0 0,1 0-1,1 0 1,1 1 0,1-1-1,0 1 1,3 16 2,-2-30-26,-1 1 0,1-1 0,1 0 0,-1 0 0,1 0 0,-1 0 0,1 0 0,0 0 0,1 0 0,-1-1 0,1 1 0,-1-1 0,1 1 1,0-1-1,1 0 0,-1 0 0,0-1 0,1 1 0,-1-1 0,1 1 0,0-1 0,0 0 0,0-1 0,0 1 0,0-1 0,0 1 0,1-1 0,-1 0 0,0-1 0,1 1 0,-1-1 0,0 0 0,1 0 0,-1 0 0,0-1 0,1 1 0,-1-1 0,0 0 0,0-1 0,1 1 0,-1-1 1,0 1-1,0-1 0,1-2 26,16-13 9,-1-1 1,0 0 0,-2-2 0,-1 0 0,0-2 0,-1 0 0,-2 0 0,0-1-1,-1-1 1,-2 0 0,0-1 0,1-9-10,4 0 4,3-3 55,-14 56-59,50 338 37,-55-354-51,0 1-1,1-1 0,-1 1 1,1-1-1,0 1 0,0-1 0,0 0 1,1 1-1,-1-1 0,1 0 1,0 0-1,0 0 0,0 0 1,0 0-1,0-1 0,1 1 0,-1-1 1,1 1-1,-1-1 0,1 0 1,0 0-1,0 0 0,0 0 0,0-1 1,1 1-1,-1-1 0,0 0 1,1 0-1,-1 0 0,0 0 0,1 0 1,-1-1-1,1 0 0,0 1 1,-1-2-1,1 1 0,-1 0 0,1-1 1,-1 1-1,1-1 0,2-1 15,11-6-35,-1-2-1,-1 1 1,1-2-1,-1 0 1,-1-1 0,0-1-1,-1 0 1,0 0-1,-1-2 1,10-14 35,-11 16-3,11-13 70,-2-1 0,0-1 1,-1 0-1,-2-2 1,-1 0-1,-2-1 1,-1 0-1,-1-1 1,-2 0-1,-1-1 1,3-21-68,-5 2 543,-3-1 0,-2 1 0,-2-1 0,-3-19-543,-3 43 574,6 29-554,0 0 0,1-1 1,-1 1-1,0-1 1,0 1-1,0 0 1,0-1-1,0 1 1,0 0-1,0-1 1,0 1-1,0-1 1,0 1-1,0 0 0,0-1 1,-1 1-1,1 0 1,0-1-1,0 1 1,0 0-1,0-1 1,-1 1-1,1 0 1,0-1-1,0 1 0,-1 0 1,1-1-1,0 1 1,0 0-1,-1 0 1,1-1-1,0 1 1,-1 0-1,1 0 1,0 0-1,-1 0 1,1-1-1,-1 1 0,1 0 1,0 0-1,-1 0 1,1 0-1,0 0 1,-1 0-1,1 0 1,-1 0-1,1 0 1,0 0-1,-1 0 1,1 0-1,-1 0 0,1 1 1,0-1-1,-1 0 1,1 0-1,0 0 1,-1 0-1,1 1 1,0-1-1,-1 0 1,1 0-1,0 1 1,0-1-1,-1 0 0,1 0 1,0 1-1,0-1 1,-1 0-21,-32 110 496,22-52-410,3-1-1,2 1 1,3 1-1,2-1 0,4 13-85,-2-40-135,2 0-1,2 0 0,0 0 0,2-1 0,2 0 0,0 0 1,2-1-1,1 0 0,6 8 136,-15-32-353,1 1 1,0 0-1,0-1 1,0 0-1,1 0 0,-1 0 1,1-1-1,0 1 1,1-1-1,-1 0 0,1-1 1,-1 1-1,1-1 1,0-1-1,2 2 353,64 5-10208,-44-12 2323</inkml:trace>
  <inkml:trace contextRef="#ctx0" brushRef="#br2" timeOffset="-18303.676">17394 11862 8328,'0'0'4965,"0"0"-2179,0 0-528,0 0-80,0 0-640,15-12-524,-2 1-810,-7 6-147,-1 0 1,1 0-1,0 1 1,0-1 0,0 2-1,0-1 1,1 0 0,-1 1-1,1 1 1,0-1-1,0 1 1,0 0 0,0 1-1,1-1 1,5 1-58,246-11 544,-270 27-5305,-12-3-866,-5-1-2450</inkml:trace>
  <inkml:trace contextRef="#ctx0" brushRef="#br2" timeOffset="-23734.003">4996 12001 12620,'0'0'2979,"0"0"-673,0 0 59,0 0-593,0 0-822,-1 16-432,0 279 1292,3-138-1557,18 246-1083,-17-374 430,-11-35-27,-34-121 251,25 55 341,4-1 1,3-1-1,4 0 1,2 0-1,4 0 1,3 0-1,10-57-165,-6 74 30,3 0-1,3 1 0,1 1 1,3 0-1,3 1 0,15-28-29,-33 75 3,1 1 0,-1 0 0,1 0 0,0 0 0,1 0 0,0 0 0,0 0 0,0 1-1,0 0 1,1 0 0,0 0 0,0 1 0,0-1 0,0 1 0,1 0 0,0 1 0,0-1 0,0 1-1,0 0 1,0 1 0,1 0 0,-1 0 0,1 0 0,0 0 0,-1 1 0,1 0 0,0 1 0,0 0-1,0 0 1,-1 0 0,1 1 0,0 0 0,0 0 0,-1 1 0,5 1-3,3 5-1,-1 0 1,-1 1 0,1 1-1,-2 0 1,1 1 0,-1 0-1,-1 0 1,0 1 0,-1 1-1,0 0 1,0 0 0,-2 0-1,0 1 1,0 0 0,-1 1-1,3 12 1,-5-15-60,0-1 0,0 1-1,-1 0 1,0 0 0,-1 0-1,-1 0 1,0 0 0,0 0-1,-1 1 1,-1-1-1,0 0 1,-1 0 0,0 0-1,-1 0 1,0 0 0,-1 0-1,0-1 1,-1 1 0,0-1-1,-1-1 1,0 1-1,0-1 1,-1 0 0,-1 0-1,0-1 1,-7 7 60,-111 77-3693,31-53-4695,74-32 3370</inkml:trace>
  <inkml:trace contextRef="#ctx0" brushRef="#br2" timeOffset="-23355.04">5858 12260 17040,'0'-15'2547,"-1"-48"-1058,0 59-1344,0 0 0,0 0-1,-1 0 1,1 0 0,-1 1 0,0-1 0,0 0-1,0 1 1,-1-1 0,1 1 0,-1 0 0,0 0-1,0 0 1,0 0 0,0 0 0,0 1 0,0-1-1,-1 1 1,0 0 0,1 0 0,-1 0 0,0 1-1,0-1 1,0 1 0,0 0 0,0 0 0,0 0-1,0 1 1,0-1 0,0 1 0,-1 0 0,1 0-145,-11 0 24,1 0 0,-1 1 1,1 0-1,0 2 0,0-1 0,0 2 1,0 0-1,0 0 0,1 1 1,-1 1-1,1 0 0,1 1 1,-1 1-1,1 0 0,0 0 1,1 1-1,0 0 0,1 1 0,-6 7-24,2-2 22,1 1 0,0 0 0,1 0 0,1 2 0,0-1 0,2 1 0,0 1 0,1 0 0,1 0 0,0 0 0,2 1 0,0 0 0,0 14-22,2-23-29,2 1 0,0 0 0,0 0 0,1-1 0,0 1 0,1 0 0,1 0 0,0-1 0,0 1 0,1-1 0,0 0 0,1 1 0,1-1 0,0-1 0,0 1 0,1-1 0,0 0 0,1 0 0,0-1 0,0 0 0,8 7 29,-7-9-85,0 0-1,1 0 1,0-1-1,0 0 1,1-1-1,-1 0 0,1 0 1,0-1-1,1 0 1,-1-1-1,1 0 0,0-1 1,-1 0-1,1-1 1,0 0-1,0 0 0,0-1 1,0-1-1,0 0 1,0 0-1,0-1 0,-1-1 1,1 0-1,-1 0 1,1-1-1,-1 0 0,0-1 1,-1 0-1,1 0 1,3-4 85,5-10 7,0-1 0,-1 0 0,-1-2 0,-1 0 0,-1 0 0,-1-2 0,-1 1 0,-1-2 0,-1 0 0,-1 0 0,-1 0 0,-2-1 0,0 0 0,-2-1 0,-1 1 0,-1-1 0,-1 1 0,-1-1 0,-1 0-7,-20 54 539,16-4-523,1 1-1,2 0 1,0-1-1,1 1 1,2 0-1,0 0 1,2 0-1,1-1 1,0 1-1,6 12-15,12 53-1280,-2-34-4113,-3-17-3234</inkml:trace>
  <inkml:trace contextRef="#ctx0" brushRef="#br2" timeOffset="-23014.998">6292 12310 12524,'0'-13'2327,"-1"-9"-1495,0-3 510,0 12 4444,36 402-2786,-25-232-3737,-1-224-1083,-6 12 1879,3 0-1,3 1 1,1 0 0,3 0 0,3 1-1,12-29-58,-21 66 16,1 1 0,0 0 0,1 0 0,1 1 0,0 0-1,1 1 1,10-9-16,-19 18-6,1 1-1,0 0 0,1 0 1,-1 0-1,0 1 1,1-1-1,0 1 0,-1 0 1,1 0-1,0 0 0,0 1 1,0-1-1,0 1 0,0 0 1,1 0-1,-1 0 0,0 1 1,1-1-1,-1 1 1,0 0-1,0 0 0,1 1 1,-1-1-1,0 1 0,1 0 1,-1 0-1,0 0 0,0 1 1,0 0-1,0-1 1,0 1-1,1 2 7,37 33-2001,-10 7-4593,-11-13-1013</inkml:trace>
  <inkml:trace contextRef="#ctx0" brushRef="#br2" timeOffset="-22637.502">7265 12355 12780,'2'-8'395,"-2"0"0,1 0 0,-1 0-1,0 0 1,-1 0 0,0 0 0,0 0 0,-1 0 0,0 0-1,0 1 1,-1-1 0,0 1 0,0-1 0,-1 1 0,0 0-1,0 0 1,0 1 0,-1-1 0,0 1 0,-1 0 0,1 1-1,-1-1 1,0 1 0,-1 0 0,1 0 0,-2 0-395,-1 2 59,1 0 0,-1 1 0,0 0 0,-1 1-1,1 0 1,0 0 0,0 1 0,0 0 0,-1 0 0,1 1 0,0 0 0,0 1 0,0 0 0,0 1 0,0-1 0,1 2 0,-1-1 0,1 1 0,0 1 0,0-1-1,0 1 1,1 1 0,-1-1 0,1 1 0,1 1 0,-1-1 0,-1 3-59,-6 6 7,1 0 0,1 1 0,0 1 0,1 0 0,0 0 1,2 1-1,0 0 0,1 1 0,1 0 0,1 0 0,0 0 0,1 4-7,2-8 0,2 0 0,-1 0 0,2 0-1,0-1 1,1 1 0,0 0 0,1 0 0,1 0 0,1-1-1,0 1 1,0-1 0,4 5 0,-5-12-63,0 0 0,0-1 0,1 1 0,0-1 0,1 0 1,-1 0-1,1 0 0,0-1 0,1 0 0,-1 0 0,1 0 0,0-1 0,0 1 0,1-2 0,-1 1 0,1-1 1,0 0-1,0 0 0,0 0 0,0-1 0,0 0 0,1-1 0,-1 0 0,0 0 0,6 0 63,-4-1-75,0-1 0,0 0 0,-1-1 0,1 0 0,0 0 0,-1 0 0,1-1 1,-1-1-1,0 1 0,0-1 0,0-1 0,-1 0 0,1 0 0,-1 0 0,0-1 0,-1 0 0,1 0 0,-1 0 0,-1-1 0,1 0 0,2-5 75,8-11 7,-2 0 0,-1-1 0,0 0 0,-2-1 0,-1 0 0,3-15-7,-4 11 198,-1 1-1,-2-1 1,-1 0-1,-1-1 1,-2 1-1,-1-2-197,-11 116 1313,16 174-1050,17-151-4305,-10-76-2679,0-6-3273</inkml:trace>
  <inkml:trace contextRef="#ctx0" brushRef="#br2" timeOffset="-22085.586">7573 12266 12620,'1'-13'1868,"2"-39"572,-1 74 3569,5 35-5057,4 76 287,-4-74-1147,-3 0 0,-2 0 0,-3 0 0,-4 20-92,-14 10-715,14-137-1068,6 9 1860,1 1 1,1-1-1,3 1 0,1 0 1,2 0-1,1 1 1,2 0-1,2 1 0,1 0 1,1 1-1,3 1 1,6-8-78,-22 37 36,-1 0 0,1 1 0,1-1 0,-1 1 0,1 0 0,0 0 0,-1 0 0,2 0 0,-1 1 0,0-1 0,1 1 0,0 0 1,-1 1-1,1-1 0,0 1 0,1 0 0,-1 0 0,0 0 0,0 1 0,1 0 0,-1 0 0,1 0 0,-1 1 0,1 0 0,-1 0 0,1 0 1,-1 1-1,1 0 0,-1 0 0,1 0 0,-1 0 0,0 1 0,0 0 0,1 0 0,-1 1 0,-1-1 0,2 2-36,7 7-29,0 1-1,-1 0 0,0 1 1,-1 0-1,0 1 1,-1 1-1,-1-1 0,0 2 1,-1-1-1,-1 1 1,0 0-1,-1 0 0,-1 1 1,-1 0-1,0 0 1,-1 0-1,-1 0 0,0 1 1,-2-1-1,0 1 1,-1-1-1,-2 12 30,-23 52-4628,25-81 4608,0 0 0,0 0 1,0 0-1,0 0 1,0-1-1,0 1 1,1 0-1,-1-1 1,0 1-1,0 0 1,0-1-1,0 1 1,1-1-1,-1 1 1,0-1-1,0 0 0,1 1 1,-1-1-1,0 0 1,1 0-1,-1 1 1,1-1-1,-1 0 1,1 0-1,-1 0 1,1 1-1,-1-1 1,1 0-1,0 0 0,0 0 1,0 0-1,-1 0 1,1 0-1,0 0 1,0 0-1,0 0 1,0 0-1,0 0 1,1 0-1,-1 0 1,0 0-1,0 1 1,1-1-1,-1 0 0,0 0 1,1 0-1,-1 0 20,2-32 425,1-1-1,1 1 0,2 0 0,1 1 0,2-1 0,1 1 0,1 1 1,2 0-1,1 1 0,2 0 0,9-12-424,-22 36 86,-1 0-1,1 1 1,0-1-1,1 1 1,-1 0 0,1 0-1,0 0 1,1 1-1,-1-1 1,1 1-1,0 0 1,0 1 0,0-1-1,0 1 1,0 0-1,1 0 1,0 0-1,-1 1 1,1 0 0,0 0-1,0 0 1,1 1-1,-1 0 1,0 0-1,0 1 1,0 0 0,1 0-1,-1 0 1,0 1-1,0 0 1,0 0-1,0 0 1,0 1 0,5 1-86,0 7 26,0 0 0,-1 0 1,0 1-1,-1 0 0,0 1 1,-1 0-1,0 1 0,-1-1 1,0 1-1,-1 1 0,-1-1 1,0 1-1,-1 0 0,0 0 1,1 11-27,16 175-87,-23-132-2501,-3-3-3818,2-37-1329</inkml:trace>
  <inkml:trace contextRef="#ctx0" brushRef="#br2" timeOffset="-21332.515">8980 12270 7239,'0'0'2055,"0"0"-1003,0 0 266,0 0 209,0 0-315,0 0-422,-8 4-293,7-4-467,-1 0 1,1 1 0,-1-1 0,1 1 0,0-1-1,-1 1 1,1 0 0,0-1 0,-1 1-1,1 0 1,0 0 0,0 0 0,0 0 0,0 0-1,0 0 1,0 0 0,0 0 0,0 1 0,0-1-1,1 0 1,-1 1 0,0-1 0,1 0 0,-1 1-1,1-1 1,-1 1 0,1-1 0,0 1 0,0-1-1,0 0 1,0 1 0,0-1 0,0 1 0,0-1-1,0 1 1,0-1 0,1 1 0,-1-1 0,0 1-1,1-1 1,0 0 0,-1 1 0,1-1 0,0 0-1,0 1 1,-1-1 0,1 0 0,0 0 0,0 0-1,0 0 1,0 0 0,1 1-31,3 7 55,0 0 1,0 0-1,1-1 0,0 0 0,0 0 1,1 0-1,0 0 0,0-1 1,1-1-1,0 1 0,0-1 1,1 0-1,-1-1 0,7 3-55,-12-9 30,1 0 0,-1 0 0,0 0 0,0-1 0,0 1 0,0-1-1,0 1 1,0-1 0,0 0 0,-1 0 0,1-1 0,0 1 0,-1 0 0,0-1 0,0 1 0,0-1-1,0 0 1,0 0 0,0 0 0,-1 0 0,1 0 0,-1 0 0,0 0 0,0-1 0,0 1 0,0 0 0,-1-1-1,1 1 1,-1 0 0,0-1 0,0-1-30,2-2 226,2-8 121,0 0 0,-1 0 0,-1-1 0,-1 1 0,0-1 0,-1 1 0,0-1 0,-1 1 0,-1 0 0,-1-1 0,0 1 0,-1 0 0,0 0 0,-7-13-347,10 25 43,-1 0 1,0 0-1,0 1 0,0-1 0,0 0 0,0 1 1,-1-1-1,1 1 0,-1 0 0,0 0 0,0 0 1,1 0-1,-1 0 0,0 1 0,-1-1 0,1 1 1,0 0-1,0 0 0,-1 0 0,1 0 0,0 0 1,-1 1-1,1 0 0,0 0 0,-1 0 1,1 0-1,-1 0 0,1 1 0,-1-1 0,1 1 1,0 0-1,0 0 0,-3 1-43,-3 2 48,1 0 0,-1 0 0,1 1 0,0 0 0,0 1 0,1-1 0,0 2 0,0-1 0,0 1 0,1 0 0,-4 6-48,0-2-28,1 2 1,1-1-1,0 1 0,1 0 1,1 1-1,0-1 0,0 1 1,2 1-1,0-1 0,0 1 1,1-1-1,1 1 0,0 0 1,2 0-1,-1 0 0,2 0 0,0 0 1,0 0-1,2 0 0,0-1 1,0 1-1,2-1 0,0 0 1,0 0-1,1 0 0,1 0 1,0-1-1,1-1 0,0 1 1,1-1-1,1 0 0,0-1 1,0 0-1,1-1 0,0 0 1,1-1-1,0 0 0,5 2 28,-5-5-227,0 0-1,0-1 1,1 0-1,-1 0 1,1-2 0,0 0-1,1 0 1,-1-1-1,0 0 1,1-2-1,-1 1 1,1-2-1,-1 1 1,1-2-1,-1 0 1,0-1 0,0 0-1,0-1 1,0 0-1,-1-1 1,1 0-1,-1-1 1,-1-1-1,1 0 1,-1 0-1,0-1 1,-1-1 0,4-3 227,12-25 143,-2-1 0,-1-1-1,-2-1 1,-2-1 0,-1 0 0,-3-2 0,10-40-143,-24 81 9,25-78 1599,-2-1 1,-5-2-1,-1-11-1608,-18 247 2830,1-116-2499,9 493 37,-11-502-598,0-11-463,1 1-1,0-1 1,1 1 0,1-1 0,0 0-1,2 0 1,0 0 0,1 1 693,9 3-3848,-1-19-3814,-10-9 1748</inkml:trace>
  <inkml:trace contextRef="#ctx0" brushRef="#br2" timeOffset="-20956.305">9538 12413 2114,'-4'-14'1327,"2"4"-627,0-1 0,-1 1 0,-1-1 0,0 1 0,0 0-1,-1 1 1,0-1 0,-1 1 0,0 0 0,0 0 0,-1 1 0,0 0 0,-1 0-700,-37-10 6902,54 38-4617,3-15-2136,0 0 1,0-1-1,1 0 0,-1 0 1,1-2-1,0 1 0,0-2 0,0 0 1,0 0-1,0-1 0,9-2-149,-16 2 45,47-3 87,0-3 0,-1-3-1,0-1 1,-1-3 0,0-2-1,46-21-131,28 6 310,-121 31-300,-1 0 1,0 0-1,0 1 1,0-1-1,0 1 0,0 0 1,0 0-1,-1 0 1,1 0-1,-1 1 1,1-1-1,-1 1 0,0-1 1,0 1-1,0 0 1,0 0-1,0 0 1,-1 0-1,1 0 0,-1 0 1,0 0-1,0 0 1,0 1-1,-1-1 1,1 0-1,-1 1 1,1-1-1,-1 1 0,0-1 1,0 0-1,-1 1 1,1-1-1,-1 1 1,0-1-1,0 0 0,0 0 1,0 2-11,0 8 20,-52 370-175,46-489 262,5 82 26,0 0 1,2-1 0,1 1 0,1 0 0,1 0 0,1 0-1,1 0 1,1 1 0,1 0 0,1 0 0,1 0 0,1 1-1,1 1 1,10-15-134,-15 30-138,0 1 0,0 0 1,1 0-1,-1 0 0,1 1 0,0 0 0,1 0 0,-1 1 0,1 0 0,-1 0 0,1 1 0,0 0 1,0 0-1,0 1 0,0 0 0,1 0 0,-1 1 0,0 0 0,0 0 0,0 1 0,0 0 0,0 1 0,0-1 1,0 2-1,0-1 0,0 1 0,-1 0 0,1 1 0,-1 0 0,0 0 0,0 0 0,-1 1 0,1 0 0,-1 0 1,0 1-1,5 6 138,18 13-5216,-4-1-3021</inkml:trace>
  <inkml:trace contextRef="#ctx0" brushRef="#br2" timeOffset="-20652.627">10783 12257 18033,'5'-13'3048,"15"-42"-432,7 22 2221,-26 51-3690,-48 166-113,23-114-936,12-29-486,1 0 0,2 0 0,2 1 0,2 0 1,2 0-1,2 40 388,18-41-5176,10-30-4041,-12-11 249</inkml:trace>
  <inkml:trace contextRef="#ctx0" brushRef="#br2" timeOffset="-20343.57">10863 11692 15375,'0'0'2850,"0"0"-1376,0 0-321,0 0-961,0 0-96,0 0-96,59 74 0,-32-28-673,2 1-3619,-9-4-8071</inkml:trace>
  <inkml:trace contextRef="#ctx0" brushRef="#br2" timeOffset="-20078.353">11546 12220 18802,'-2'-13'3230,"-7"-41"-1015,8 52-2089,0 0-1,0 0 1,0 0 0,-1 0-1,1 0 1,0 0 0,-1 0-1,1 1 1,-1-1 0,0 0-1,0 1 1,0-1 0,1 1-1,-1 0 1,0 0 0,0-1-1,-1 1 1,1 1 0,0-1-1,0 0 1,0 0 0,-1 1-1,1 0 1,0-1 0,-1 1-1,1 0 1,0 0 0,-1 0-1,1 0 1,0 1 0,-1-1-1,1 0 1,0 1 0,0 0-1,-1 0 1,1-1 0,0 2-126,-15 5 114,0 1 1,0 0 0,1 1 0,1 1 0,0 1-1,0 0 1,1 1 0,0 1 0,1 0-1,1 1 1,0 0 0,0 1-115,3-6 11,0 0 1,1 1-1,0 0 0,1 0 1,0 1-1,1 0 0,0 0 1,0 0-1,1 1 0,1 0 1,0 0-1,0 0 0,1 1 1,1-1-1,0 1 0,1-1 1,0 1-1,1 0 0,1-1 1,0 1-1,0 0 1,1-1-1,1 1 0,1 1-11,5 2-44,1 0-1,1 0 1,1-1 0,0-1-1,1 0 1,1-1-1,0 0 1,0-1 0,1 0-1,1-2 1,0 0-1,0 0 1,1-2-1,0 0 1,1 0 0,0-2-1,0-1 1,0 0-1,1-1 1,-1-1 0,1 0-1,0-2 1,0 0-1,0-1 1,5-1 44,-11 0-21,0 0 1,-1 0-1,1-2 1,-1 1 0,1-1-1,-1-1 1,0 0-1,0-1 1,0-1-1,-1 1 1,0-2-1,0 1 1,-1-2-1,1 1 1,-1-2-1,-1 1 1,0-1-1,0 0 1,-1-1 0,0 0-1,-1-1 1,0 1-1,0-1 1,1-6 20,-6 16-94,-1 0 0,0 0 1,0 0-1,0-1 0,0 1 0,-1-1 1,1 1-1,0-1 0,0 1 1,-1-1-1,1 1 0,-1-1 0,1 1 1,-1-1-1,0 0 0,0 1 1,0-1-1,0 1 0,0-1 0,0 0 1,0 1-1,0-1 0,-1 0 0,1 1 1,0-1-1,-1 1 0,0-1 1,1 1-1,-1-1 0,0 1 0,0-1 1,0 1-1,0 0 0,0-1 1,0 1-1,0 0 0,0 0 0,0 0 1,-1 0-1,1 0 0,0 0 1,-1 0-1,1 0 0,-1 1 0,1-1 1,-1 0-1,1 1 0,-1-1 1,1 1-1,-1 0 0,0-1 0,1 1 1,-1 0-1,-1 0 94,-39 7-5072,-5 9-4483</inkml:trace>
  <inkml:trace contextRef="#ctx0" brushRef="#br2" timeOffset="-16270.719">18611 11725 16912,'0'0'2984,"0"0"-1505,0 0-347,22-15-75,-15 11-981,27-20 268,2 2 0,0 2 0,1 1 0,17-5-344,170-51 918,217-41-918,-143 41 11,-141 35 60,-3-8 0,-2-6 0,16-15-71,-102 29-11,-67 39 2,0 0 0,-1 0 1,1 0-1,0 0 0,0 0 0,-1 0 0,1 0 0,0 0 0,-1 1 0,1-1 0,-1 1 0,1-1 0,-1 1 0,1-1 0,-1 1 0,1 0 0,-1 0 0,1-1 0,-1 1 0,0 0 0,1 1 0,-1-1 0,1 0 0,-1 0 1,1 1-1,-1-1 0,1 1 0,-1-1 0,1 1 0,-1-1 0,0 2 9,-134 35-3115,47-7-2781,79-27 4817,-43 16-7270</inkml:trace>
  <inkml:trace contextRef="#ctx0" brushRef="#br2" timeOffset="-7259.588">18717 12893 5830,'0'0'7078,"19"4"-4088,275 76 853,301 82-3278,194 11-565,-601-134 124,-26-11-215,-238-61 678,31 14-117,22 11-249,0-1-1,0-2 0,1 0 0,0-1 0,1-1 1,1-1-1,0-1 0,-14-13-220,35 28 2,-1-1 1,1 1-1,0 0 0,-1 0 0,1 0 1,-1-1-1,1 1 0,-1 0 1,1-1-1,-1 1 0,0 0 1,1-1-1,-1 1 0,1 0 1,-1-1-1,0 1 0,1-1 0,-1 1 1,0-1-1,1 1 0,-1-1 1,0 1-1,0-1 0,0 1 1,1-1-1,-1 1 0,0-1 1,0 1-1,0-1 0,0 0 1,0 1-1,0-1 0,0 1 0,0-1 1,0 1-1,0-1 0,0 1 1,-1-1-1,1 1 0,0-1 1,0 0-1,0 1 0,-1-1 1,1 1-1,0 0 0,-1-1 1,1 1-1,0-1 0,-1 1 0,1-1 1,-1 1-1,1 0 0,-1-1 1,1 1-1,-1 0 0,1 0 1,0-1-1,-1 1 0,0 0 1,1 0-1,-1 0 0,1-1 0,-1 1 1,1 0-1,-1 0 0,1 0 1,-1 0-3,38 27-1420,-21 0-6289,-11-12-4713</inkml:trace>
  <inkml:trace contextRef="#ctx0" brushRef="#br2" timeOffset="-10600.018">21594 12672 15471,'0'0'3203,"0"0"-1319,0 0-90,0 0-412,8 12-527,-2-3-739,0 1 0,0 0 0,-1 0 1,-1 0-1,0 0 0,0 1 0,-1 0 1,0 0-1,0 11-116,8 117 646,-11-94-622,3 0 0,1 0-1,2-1 1,2 0 0,2 0-1,2-1 1,2 0 0,2-1-1,5 7-23,-20-45-26,0 0-1,0-1 1,1 1-1,-1-1 1,1 1-1,0-1 0,0 1 1,0-1-1,1 0 1,-1 0-1,1 0 1,-1 0-1,1 0 1,0-1-1,0 1 0,0-1 1,1 0-1,-1 0 1,1 0-1,-1 0 1,1-1-1,-1 1 0,1-1 1,0 0-1,0 0 1,0 0-1,-1-1 1,1 1-1,0-1 1,0 0-1,0 0 0,0 0 1,0-1-1,0 0 1,0 1-1,-1-1 1,1 0-1,0-1 0,0 1 1,-1-1-1,1 0 27,13-14 5,-1-2 0,-1 0-1,-1-1 1,0 0-1,-1-1 1,-1-1-1,-1-1-4,3-2 6,288-554 303,-286 563-1126,-2 44-6424,-11-18 4841,6 19-6264</inkml:trace>
  <inkml:trace contextRef="#ctx0" brushRef="#br2" timeOffset="-10201.585">22956 12927 10794,'1'-8'363,"0"1"0,-1-1 0,0 0-1,0 1 1,-1-1 0,0 1 0,0-1 0,-1 1-1,0-1 1,0 1 0,-1 0 0,0 0 0,0 0-1,-1 0 1,1 0 0,-1 1 0,-1 0 0,0-1 0,1 2-1,-2-1 1,1 1 0,-1-1 0,0 1 0,0 1-1,0-1 1,-1 1-363,-5 0 141,1 1 1,-1 0-1,0 1 0,-1 1 0,1-1 0,0 2 1,0 0-1,-1 0 0,1 1 0,0 1 0,0 0 1,0 1-1,0 0 0,0 0 0,1 1 0,-1 1 1,1 0-1,0 1 0,1 0 0,-9 6-141,4-1 52,0 0 1,0 1-1,1 0 0,0 1 1,2 1-1,-1 0 0,2 1 0,-1 0 1,2 1-1,0 0 0,2 0 0,-1 1 1,2 0-1,0 1 0,1 0 0,1 0 1,1 0-1,0 1 0,1-1 1,1 1-1,1 0 0,1-1 0,0 1 1,3 14-53,-1-24 4,0 0 1,1 0-1,0 0 1,0-1-1,1 1 0,0-1 1,0 1-1,1-1 1,0 0-1,0-1 1,1 1-1,0-1 1,1-1-1,-1 1 1,1-1-1,1 0 1,-1 0-1,1-1 1,0 0-1,0 0 1,0-1-1,1 0 1,0-1-1,-1 0 0,1 0 1,0-1-1,1 0 1,-1 0-1,0-1 1,0-1-1,1 1 1,-1-1-1,0-1 1,1 0-1,-1 0 1,0-1-1,8-2-4,3-5 14,0 0-1,-2-2 1,1 0-1,-1-1 1,-1 0-1,0-2 1,-1 0-1,0-1 1,-1 0-1,-1-2 0,0 1 1,-1-2-1,-1 0 1,-1 0-1,-1-1 1,0 0-1,-1-1 1,-1 0-1,2-13-13,23-107 91,-57 245-86,21-73-141,1 0 0,1 1 0,2-1-1,1 0 1,1 0 0,2 0-1,2 2 137,34 69-7587,-23-72 1427</inkml:trace>
  <inkml:trace contextRef="#ctx0" brushRef="#br2" timeOffset="-9905.635">23316 13160 2178,'46'-374'20441,"-37"355"-17051,-18 230-2013,-38 196-1783,47-401 161,-1-4 68,0 0 0,1 0 0,-1 0 0,1 0 0,-1 0 0,1 0 0,0 0 0,0 0 0,0 0 0,0 0 0,0 0 0,1 0 0,-1 0 0,1 0 0,-1 0 0,1 0 0,0 0 0,0 0 1,-1 0-1,1 0 0,1-1 0,-1 1 0,0 0 0,0-1 0,1 1 0,-1 0 0,1-1 177,26-38-1289,-24 29 1179,60-155 53,-43 103 142,3 1 0,2 1 0,3 2 0,18-25-85,-44 74 8,0 1 0,1 1 0,0-1 0,0 0-1,0 1 1,1 0 0,0 0 0,0 0 0,0 1 0,0 0 0,1 0 0,0 0 0,0 0-1,0 1 1,0 0 0,0 0 0,1 1 0,-1 0 0,1 0 0,-1 0 0,4 1-8,-6 3-95,1 0 1,-1 0-1,0 1 1,1 0-1,-1 0 1,0 0-1,-1 0 1,1 1-1,-1-1 1,1 1-1,-1 0 1,0 0-1,0 0 1,-1 1-1,1-1 1,-1 0-1,0 1 1,0 0-1,-1-1 1,1 1-1,-1 0 1,0 1 94,1-1-457,11 34-4108,0 0-1494</inkml:trace>
  <inkml:trace contextRef="#ctx0" brushRef="#br2" timeOffset="-9565.579">24093 13066 11787,'6'-15'4121,"22"-47"-1147,-1 23 2092,-34 79-4062,-33 133-325,11-39-1614,3-46-3539,14-53-2221,3-7-4206</inkml:trace>
  <inkml:trace contextRef="#ctx0" brushRef="#br2" timeOffset="-8974.839">24969 13230 10122,'12'-30'2256,"-5"16"-1519,-1 0 1,0 0-1,-1 0 1,-1-1 0,0 0-1,-1 0 1,0 0-1,-1 0 1,-1 0 0,-1 0-1,0-1 1,-1 1 0,0 0-1,-4-14-737,3 25 61,0-1 0,0 1 1,-1 0-1,0 0 0,0 0 0,0 0 0,0 0 0,-1 1 0,1-1 0,-1 1 1,0 0-1,0 0 0,0 0 0,0 1 0,-1-1 0,1 1 0,-1 0 1,1 0-1,-1 1 0,0-1 0,1 1 0,-1 0 0,0 1 0,0-1 0,0 1 1,0 0-1,0 0 0,0 0 0,0 1 0,-4 0-61,-8 2 31,0 0 0,0 1 0,0 1 0,0 0 0,1 2 0,0-1 0,0 2 0,-3 2-31,1 0-3,0 1-1,0 0 1,1 1-1,1 1 1,0 1-1,1 0 1,0 1-1,1 1 1,1 0-1,0 1 1,1 0-1,1 1 1,1 0-1,0 1 1,2 0-1,0 0 1,1 1-1,1 0 1,1 0-1,1 1 1,0-1 0,2 1-1,0 8 4,2-22-28,1-1 0,0 1 0,0-1 0,0 0 0,1 1 0,0-1 0,0 0 0,1 0 0,-1 0-1,1-1 1,1 1 0,-1-1 0,1 1 0,0-1 0,0 0 0,1 0 0,-1-1 0,1 0 0,0 1 0,0-2 0,1 1 0,-1 0 0,1-1 0,0 0 0,-1-1-1,1 1 1,1-1 0,-1 0 0,0 0 0,0-1 0,1 0 0,-1 0 0,1-1 0,-1 1 0,1-1 0,-1-1 0,1 1 0,-1-1 0,1-1 28,9-3-3,-1 0 0,0-1 1,0-1-1,0 0 0,-1-1 1,-1-1-1,1 0 0,-1-1 1,-1-1-1,0 0 0,0 0 1,-1-1-1,-1 0 0,9-13 3,155-228 641,-148 193 112,-41 74 314,8-2-1006,0 1-1,1 0 1,1 1 0,0-1-1,1 1 1,0 0-1,1 0 1,1 1 0,0-1-1,1 1 1,1-1-1,0 0 1,1 1-1,0-1 1,1 1 0,1-1-1,0 0 1,4 9-61,-3-12-280,0 0 1,1 0 0,0-1 0,0 1-1,1-1 1,1-1 0,0 1-1,0-1 1,1 0 0,7 7 279,43 21-4852,13-20-3301,-44-16 1886</inkml:trace>
  <inkml:trace contextRef="#ctx0" brushRef="#br2" timeOffset="-8645.779">25571 12782 7239,'10'-101'1441,"-7"84"-512,0 11-160,-1 6 544,-1 10-800,-1 11-513,0 11 0,0 9 0,0 8-161,-1-3-4131</inkml:trace>
  <inkml:trace contextRef="#ctx0" brushRef="#br2" timeOffset="-8336.621">25384 13147 7911,'0'0'4116,"0"0"-1249,0 0 10,0 0-223,0 0-866,0 0-848,0 0-540,-4 18-37,-13 116 422,19 79-369,-2-214-414,1 1 0,-1-1 0,0 0 0,1 1 0,-1 0 0,1-1 0,-1 1 0,1-1 0,-1 1 0,1-1 0,-1 1 0,1 0 0,0 0 1,-1-1-1,1 1 0,0 0 0,-1 0 0,1-1 0,0 1 0,-1 0 0,1 0 0,0 0 0,-1 0 0,1 0 0,0 0 0,-1 0 0,1 0 0,0 1 0,-1-1 0,1 0 0,-1 0 0,1 0 0,0 1 0,-1-1 0,1 0 0,-1 1 0,1-1 0,0 0 0,-1 1 0,1-1 0,-1 1 0,0-1 0,1 1 0,-1-1 0,1 1 0,-1-1 0,0 1 1,1 0-1,-1-1 0,0 1-2,20-78 88,48-139 896,-63 204-942,1 1 1,0-1-1,1 2 0,1-1 1,-1 1-1,2 0 1,-1 0-1,1 1 1,1 1-1,0-1 0,0 1 1,0 1-1,1 0 1,0 1-1,0 0 1,5-1-43,-6 4-10,1 0 1,0 1 0,0 1-1,0-1 1,0 2 0,0 0-1,0 0 1,0 1 0,0 0-1,0 1 1,0 0 0,0 1 0,-1 0-1,0 1 1,1 0 0,-1 1-1,0 0 1,-1 0 0,1 1-1,-1 0 1,0 1 0,-1 0-1,0 0 1,0 1 0,0 0-1,-1 1 1,0-1 0,-1 1 0,0 1-1,0-1 1,-1 1 0,0 0-1,-1 0 1,0 0 0,-1 1-1,0 0 1,0-1 0,-1 1-1,0 10 11,12 114-7577,-11-93 909</inkml:trace>
  <inkml:trace contextRef="#ctx0" brushRef="#br2" timeOffset="-7771.051">26464 13239 9225,'43'-145'6726,"-42"143"-6594,1 0 0,-1 0 0,0 0 1,0 0-1,0 0 0,0 0 0,-1-1 0,1 1 0,-1 0 0,1 0 0,-1-1 1,0 1-1,0 0 0,0 0 0,0-1 0,0 1 0,0 0 0,0-1 0,-1 1 1,0 0-1,1 0 0,-1 0 0,0 0 0,0-1 0,0 1 0,0 0 0,0 0 1,0 1-1,-1-1 0,1 0 0,-1 0 0,1 1 0,-1-1 0,0 1 0,0-1 1,0 1-1,1 0 0,-1-1 0,0 1 0,-1 0 0,1 0 0,0 1 0,0-1 1,0 0-1,0 1 0,-1-1 0,1 1 0,-1 0-132,-11 1 105,1 1 0,-1 0 0,1 1 0,-1 0 0,1 1-1,0 1 1,0 0 0,1 1 0,-1 0 0,1 1 0,0 0 0,1 1 0,0 1-1,0-1 1,1 2 0,0-1 0,-1 3-105,1-3 8,1 0 0,0 0 0,0 0-1,1 1 1,0 1 0,1-1 0,0 1 0,0 1 0,1-1-1,1 1 1,0 0 0,1 0 0,0 0 0,1 1 0,0-1-1,1 1 1,0 0 0,1 0 0,1 0 0,0 0 0,0 0-1,2 0 1,-1-1 0,2 1 0,0 0 0,0-1 0,1 1-1,1-1 1,0 0 0,2 2-8,-1-4-190,1 0 0,1 0 0,0-1 1,0 0-1,1-1 0,0 0 0,0 0 0,1-1 0,0 0 0,0 0 1,9 3 189,-5-4-969,0 0 0,1-1 1,0-1-1,0 0 0,0-1 1,0 0-1,1-2 1,-1 1-1,0-2 0,1 0 1,-1-1-1,1-1 0,14-3 969,46-22-5382,-10-18 4665,-38 19 2592,-2-2 1,-1 0-1,-1-2 1,-2 0-1,8-15-1875,121-198 9193,-150 245-9098,0-1 0,1 1 0,-1 0 0,0 0 0,0-1 0,0 1 0,-1 0 0,1 0 0,0 0 0,-1 0 0,1 0 0,-1 0 0,0 1 0,1-1 0,-1 0 0,0 0 0,0 0 0,-1 0 0,1 0 0,0 0-1,-1 0 1,1 0 0,-1 0 0,0 1-95,-15 90 447,1 43-168,16-135-277,-1 0-1,1 1 1,-1-1 0,1 0-1,-1 0 1,1 0-1,0 1 1,0-1-1,0 0 1,-1 0-1,1 0 1,0 0-1,0 0 1,0 0 0,1 0-1,-1-1 1,0 1-1,0 0 1,0-1-1,1 1 1,-1 0-1,0-1 1,0 0-1,1 1 1,-1-1-1,1 0 1,-1 0 0,0 1-1,1-1 1,-1 0-1,0 0 1,1-1-1,-1 1 1,1 0-1,-1 0 1,0-1-1,1 1 1,-1-1 0,0 1-1,0-1 1,1 1-1,-1-1 1,0 0-1,0 0 1,0 1-1,0-1 1,0 0-1,0 0 1,0 0-1,0 0 1,0-1 0,0 1-3,12-17 154,-1-1 0,-1 0 0,-1 0 0,0-1 0,-2 0-1,0 0 1,-1-1 0,3-19-153,-9 38 33,1-1-1,-1 1 1,1-1 0,-1 1-1,0-1 1,0 1 0,0-1-1,-1 1 1,1-1 0,-1 0-1,1 1 1,-1-1-1,0 0 1,0 0 0,0 1-1,0-1 1,-1 0 0,1 0-1,-1 1 1,0-1 0,1 1-1,-1-1 1,0 0 0,0 1-1,-1 0 1,1-1 0,-1 1-1,1 0 1,-1-1 0,0 1-1,1 0 1,-1 0-1,0 1 1,-1-1 0,1 0-1,0 1 1,0-1 0,-1 1-1,1-1 1,-1 1 0,1 0-1,-1 0 1,0 0-33,-13 2 42,0 1-1,1 0 1,-1 1 0,1 1 0,0 0-1,0 1 1,0 1 0,1 0-1,-1 1 1,2 0 0,-1 1-1,1 1 1,0 0 0,1 1 0,0 1-1,-4 3-41,8-6 6,0 0 0,0 1-1,1 0 1,0 0 0,0 0-1,1 1 1,0 0 0,1 0-1,0 0 1,0 1 0,1 0-1,1 0 1,0 0 0,0 0-1,1 1 1,1-1 0,0 0-1,0 1 1,1 0 0,1-1-1,0 1 1,0-1 0,1 0-1,1 1 1,0-1-1,0 0 1,1-1 0,1 1-1,0 0 1,0-1 0,1 0-1,0-1 1,5 6-6,3 2-92,0-2 0,2 0-1,0 0 1,0-2 0,1 0 0,1-1-1,0 0 1,1-2 0,2 1 92,-1-1-536,2-1 1,-1-1-1,1-1 1,1-1-1,-1 0 1,1-2-1,0-1 1,7 0 535,-27-3-135,0 0 0,0 0 0,0 0 0,-1 0 0,1 0 0,0 0 0,0-1-1,-1 0 1,1 1 0,0-1 0,-1 0 0,1 0 0,-1-1 0,1 1 0,-1 0 0,0-1 0,1 0 0,-1 1 0,0-1 0,0 0 0,0 0 0,0 0 0,0-2 135,-1-42-6669,-14 23 546</inkml:trace>
  <inkml:trace contextRef="#ctx0" brushRef="#br2" timeOffset="-14853.624">21801 10130 11307,'0'0'3331,"7"-13"-972,22-42-10,-17 47 3128,-14 34-5603,1-23 429,-20 155-36,7 1-1,6 105-266,16-178-3158,-2-58-609,2-1-3801,-6-23 1653</inkml:trace>
  <inkml:trace contextRef="#ctx0" brushRef="#br2" timeOffset="-14556.562">21830 10454 6502,'31'-375'11099,"-4"265"-7202,-27 110-3846,1-1 0,0 1 0,0-1 0,0 1 0,0-1 0,0 1 1,0-1-1,0 1 0,0 0 0,0-1 0,0 1 0,0 0 0,0 0 0,0 0 1,0 0-1,0 0 0,0 0 0,0 0 0,0 0 0,0 0 0,1 1 0,-1-1 1,0 0-1,0 1 0,-1-1 0,1 1 0,0-1 0,0 1 0,0-1 0,0 1 1,0 0-1,0-1 0,-1 1 0,1 0 0,0 0 0,-1 0 0,1-1 0,0 1 1,-1 0-1,1 0 0,-1 0 0,1 0 0,-1 0 0,0 0 0,1 0 0,-1 0 1,0 0-1,0 0 0,0 0 0,0 0 0,0 0 0,0 0 0,0 0 0,0 1-51,2 1 21,130 331 363,-113-286-370,-4-7-2,3-1 1,1 0 0,1-1-1,9 8-12,-26-42-8,0-1 0,0 0-1,1 1 1,0-1 0,0-1-1,0 1 1,0-1-1,1 1 1,-1-1 0,1 0-1,0-1 1,0 1 0,0-1-1,0 0 1,0 0 0,0-1-1,0 0 1,1 0-1,-1 0 1,1 0 0,-1-1-1,1 0 1,-1 0 0,1 0-1,-1-1 1,1 1-1,-1-2 1,0 1 0,0 0-1,1-1 1,-1 0 0,0 0-1,0-1 1,0 1-1,-1-1 1,1 0 0,0-1 8,14-13 2,-1 0 1,-1 0-1,0-2 0,-1 0 1,-2-1-1,0-1 1,-1 0-1,0-1 1,-2 0-1,-1 0 0,-1-2 1,-1 1-1,-1-1 1,-1 0-1,-1 0 1,-1-1-1,-1 1 0,-1-1 1,-1 0-1,-2 0 1,0 0-1,-3-8-2,4 28-14,1 1 0,-1-1 0,-1 1 0,1-1 0,-1 1 0,1 0 0,-1-1 0,0 1-1,-1 0 1,1-1 0,-1 1 0,0 0 0,0 0 0,0 0 0,-1 0 0,1 1 0,-1-1 0,0 1 0,0-1 0,0 1 0,0 0 0,-4-2 14,5 6-327,0 0 1,0 0-1,1 0 1,-1 0 0,0 0-1,1 1 1,-1-1 0,1 1-1,-1-1 1,1 1 0,0 0-1,0-1 1,0 1 0,0 0-1,0 0 1,0 0 0,0 0-1,1 0 1,-1 0-1,0 0 1,1 0 0,0 0-1,-1 0 1,1 0 0,0 2 326,0-4-95,-3 27-6780</inkml:trace>
  <inkml:trace contextRef="#ctx0" brushRef="#br2" timeOffset="-14197.134">23111 10266 10666,'-1'-13'2525,"-3"-41"-1003,3 52-1440,1 1 1,-1 0-1,0 0 1,0 0-1,1 0 1,-1-1 0,0 1-1,0 0 1,0 1-1,-1-1 1,1 0 0,0 0-1,0 0 1,0 1-1,-1-1 1,1 0-1,0 1 1,-1-1 0,1 1-1,0 0 1,-1-1-1,1 1 1,-1 0 0,1 0-1,0 0 1,-1 0-1,1 0 1,-1 0-1,1 1 1,0-1 0,-1 0-1,1 1 1,0-1-1,-1 1 1,1-1 0,0 1-1,-1-1 1,1 1-1,0 0 1,0 0-1,0 0 1,0 0 0,0 0-1,0 0 1,-1 1-83,2-2 4,-17 13 165,2 1-1,-1 0 0,2 1 0,0 1 0,1 0 0,1 1 1,0 0-1,1 1 0,1 0 0,1 1 0,1 0 0,0 0 1,1 1-1,-3 16-168,5-19 90,1 1 1,1 0-1,0 0 1,1 0-1,1 0 1,1 1 0,1-1-1,1 11-90,-1-24 5,0 0-1,0 1 1,0-1-1,0 0 1,1 0-1,0 0 1,0 0-1,0 0 1,1 0-1,0 0 1,0-1-1,0 1 1,0-1-1,1 0 1,-1 0-1,1 0 1,0-1-1,1 1 1,-1-1-1,0 0 1,1 0-1,0 0 1,-1-1-1,1 0 1,0 0-1,0 0 1,1 0-1,-1-1 1,0 0-1,3 0-4,2 0 21,1 0 0,-1-1 0,1 0 0,-1-1-1,0 0 1,1 0 0,-1-1 0,0-1 0,0 0 0,0 0-1,0-1 1,-1 0 0,1-1 0,-1 0 0,0 0 0,0-1-1,-1 0 1,0 0 0,0-1 0,0 0 0,-1-1 0,0 0-1,-1 0 1,2-2-21,2-4 170,-1-1 0,0 1 0,-1-2-1,-1 1 1,0-1 0,-1 0 0,-1 0 0,0-1 0,-1 0-1,-1 0 1,-1 0 0,0 0 0,-1 0 0,-1-9-170,-2 6 38,0 0 1,0 0 0,-2 1-1,-1-1 1,0 1 0,-1 0-1,-1 0 1,-1 0 0,-1 1 0,0 1-1,-2-1 1,-9-12-39,17 26-3,0 0 0,-1 0 1,1 0-1,-1 1 0,1 0 0,-1 0 1,0 0-1,0 0 0,-1 0 0,1 1 0,0-1 1,-1 1-1,0 1 0,1-1 0,-1 1 1,0-1-1,0 1 0,0 1 0,0-1 0,0 1 1,0 0-1,0 0 0,0 0 0,1 0 1,-1 1-1,-1 0 3,1 1-338,0 0 0,0 0 0,1 0 1,-1 0-1,1 1 0,-1 0 0,1-1 0,0 2 1,0-1-1,0 0 0,0 1 0,1 0 0,-1 0 0,1 0 1,0 0-1,-1 3 338,-14 33-7373,5 2-4318</inkml:trace>
  <inkml:trace contextRef="#ctx0" brushRef="#br2" timeOffset="-13881.803">23664 10249 16432,'13'-74'3005,"3"34"-21,-11 46-998,-1 47-1694,-2-1 1,-3 1-1,-1-1 0,-9 37-292,-17 193 166,38-262-576,5-50 195,65-463 311,-37 347-10,-42 145-87,-1 0 0,0 0 0,1-1 1,-1 1-1,0 0 0,1 0 1,0 0-1,-1 0 0,1 0 0,0 0 1,-1 0-1,1 0 0,0 0 1,0 0-1,0 0 0,0 0 0,0 1 1,0-1-1,0 0 0,0 1 1,0-1-1,0 1 0,0-1 0,1 1 1,-1-1-1,0 1 0,0 0 1,0 0-1,1-1 0,-1 1 1,0 0-1,0 0 0,1 0 0,-1 1 1,0-1-1,0 0 0,1 0 1,-1 1-1,0-1 0,0 0 0,0 1 1,0-1-1,0 1 0,1 0 1,-1-1-1,0 1 1,35 47-541,-35-46 490,61 110-6909,-40-73 2138,7 14-4643</inkml:trace>
  <inkml:trace contextRef="#ctx0" brushRef="#br2" timeOffset="-12593.859">24373 10324 14157,'9'-53'2595,"3"-18"4142,-30 84-4805,-124 264-1569,136-265-387,-5 11-48,0-1 1,1 2 0,1-1-1,1 1 1,2 0-1,0 1 1,1 0 0,2 0-1,0 3 72,4-28-30,-1 1-1,1-1 1,0 0-1,0 1 1,-1-1-1,1 0 1,0 0-1,0 1 1,-1-1-1,1 0 1,0 0-1,0 0 1,0 0-1,-1 0 1,1 0 0,0 0-1,0 0 1,0-1-1,-1 1 1,1 0-1,0 0 1,0 0-1,-1-1 1,1 1-1,0-1 1,-1 1-1,1 0 1,0-1-1,-1 1 1,1-1-1,0 1 1,-1-1-1,1 0 1,-1 1 0,1-1-1,-1 0 1,0 1-1,1-1 1,-1 0-1,0 1 1,1-1-1,-1 0 1,0 0-1,0 1 1,1-1-1,-1 0 1,0 0-1,0 0 31,134-260 48,-122 237-51,2-7 35,1 1 0,2 1-1,1 0 1,1 1 0,2 1 0,1 0-1,3-1-31,-22 25 4,0 0 1,0 1-1,0-1 0,0 1 0,0 0 0,0 0 0,0 0 0,1 0 1,-1 1-1,1-1 0,-1 1 0,1 0 0,0 0 0,-1 0 0,1 1 0,0-1 1,0 1-1,0 0 0,-1 0 0,1 0 0,0 0 0,0 1 0,0 0 1,-1-1-1,1 2 0,0-1 0,-1 0 0,1 1 0,-1-1 0,1 1 1,-1 0-1,0 0 0,0 0 0,0 1 0,0-1 0,0 1 0,-1-1 0,1 1 1,-1 0-1,3 3-4,5 13 26,-1-1 1,-1 1-1,0 1 1,-2-1-1,0 1 1,-1 1 0,-1-1-1,-1 1 1,-1-1-1,0 1 1,-2 0-1,-1 0 1,0-1-1,-3 12-26,2 43 40,1-47-36,0-21-4,0 1 0,1 0 0,0 0 0,0-1 1,0 1-1,1 0 0,0 0 0,1-1 0,0 1 0,0-1 0,1 0 0,-1 1 0,2-1 0,-1 0 0,3 3 0,-4-8-1,0 0 1,0-1-1,0 0 0,0 1 0,0-1 0,0 0 0,0 0 1,0 0-1,0 0 0,1 0 0,-1-1 0,0 1 1,1-1-1,-1 0 0,0 1 0,1-1 0,-1 0 0,0 0 1,1-1-1,-1 1 0,1 0 0,-1-1 0,0 1 1,0-1-1,1 0 0,-1 0 0,0 0 0,0 0 0,0 0 1,0 0-1,1-1 1,60-46-34,85-118 120,-120 130 120,2 0-1,1 2 1,1 2-1,2 1 1,2 1-1,12-7-205,-45 34 10,0 0 0,0 1 1,0-1-1,0 0 0,1 1 0,-1 0 0,1 0 1,0 0-1,-1 0 0,1 1 0,0-1 0,0 1 1,0 0-1,0 0 0,0 0 0,1 1 0,-1-1 0,0 1 1,0 0-1,0 0 0,0 1 0,0-1 0,1 1 1,-1 0-1,0 0 0,0 0 0,0 1 0,-1 0 1,1-1-1,0 1 0,-1 0 0,1 1 0,0-1-10,0 9 1,0 0-1,0 0 1,-1 0-1,-1 0 1,0 0-1,0 1 0,-1-1 1,-1 1-1,0-1 1,0 1-1,-2 9 0,1 18 1,14 103 24,-11-135-42,0-1 1,0 0-1,1 0 1,0-1-1,0 1 1,0 0 0,0-1-1,1 0 1,0 0-1,0 0 1,1 0-1,-1-1 1,1 1-1,0-1 1,0 0 0,0-1-1,1 1 1,-1-1-1,1 0 1,0-1-1,2 2 17,2-1-9,0-1-1,1 0 0,-1 0 0,0-1 0,1 0 1,-1 0-1,0-1 0,1-1 0,-1 0 1,0 0-1,1-1 0,-1-1 0,0 1 0,0-2 1,0 1-1,-1-1 0,1-1 0,-1 0 0,0 0 1,-1-1-1,1 0 0,-1 0 0,0-1 1,0 0-1,-1-1 0,0 1 0,0-1 0,-1-1 1,0 1-1,1-4 10,10-12 24,-1 0 0,-1-2 1,-1 1-1,-2-2 0,-1 0 0,0 0 1,-2-1-1,-1 0 0,-2-1 0,-1 1 1,1-11-25,-6 35 34,1 0 0,0 0 0,-1 0-1,0 1 1,0-1 0,0 0 0,-1 0 0,1 0 0,-1 1 0,0-1 0,0 0 0,0 1 0,0-1 0,-1 0 0,1 1 0,-1 0 0,0-1 0,0 1 0,0 0 0,-1 0 0,1 0 0,-1 0-1,1 1 1,-1-1 0,0 1 0,0-1 0,0 1 0,0 0 0,-1 0 0,1 0 0,-1 1 0,1-1 0,-1 1 0,1 0 0,-1 0 0,0 0 0,0 0 0,1 1 0,-3 0-34,-3 0 8,1 1 0,-1 0 0,1 1 0,0 0 1,0 0-1,0 1 0,0 0 0,0 1 1,0-1-1,1 1 0,0 1 0,0 0 0,0 0 1,0 0-1,1 1 0,0-1 0,0 2 0,-4 4-8,-3 5-8,0 1-1,1 0 0,1 1 0,0 0 0,2 0 0,0 1 0,-1 6 9,3-9-4,1 0 0,0 0 0,1 1 0,1 0 0,1 0 0,0 1 1,1-1-1,1 0 0,1 1 0,0-1 0,2 1 0,-1-1 0,2 0 0,1 1 0,0-1 0,1-1 0,0 1 0,2-1 0,2 4 4,-6-15 2,0 0-1,1-1 0,0 0 0,-1 1 1,2-1-1,-1-1 0,0 1 1,1-1-1,-1 0 0,1 0 1,0 0-1,0 0 0,0-1 0,1 0 1,-1 0-1,0 0 0,1-1 1,-1 0-1,1 0 0,0 0 1,-1-1-1,1 0 0,0 0 0,-1 0 1,1-1-1,0 1 0,-1-2 1,1 1-1,-1 0 0,1-1 1,-1 0-1,0 0 0,0-1 0,0 0 1,0 1-1,0-2 0,2-1-1,13-14 2,-2-2 0,0 0 0,-1-1 0,-1 0 0,-1-2 0,-1 0 0,-1 0-1,-1-1 1,6-21-2,35-65 453,-52 112-448,-1-1 0,0 0 0,0 0 0,1 0 0,-1 1 0,0-1-1,0 0 1,1 0 0,-1 0 0,0 0 0,1 1 0,-1-1 0,0 0 0,1 0 0,-1 0 0,0 0 0,1 0-1,-1 0 1,0 0 0,0 0 0,1 0 0,-1 0 0,0 0 0,1 0 0,-1 0 0,0 0 0,1 0-1,-1 0 1,0-1 0,1 1 0,-1 0 0,0 0 0,1 0 0,-1 0 0,0-1 0,0 1 0,1 0 0,-1 0-1,0 0 1,0-1 0,0 1 0,1 0 0,-1-1 0,0 1 0,0 0 0,0 0 0,0-1 0,0 1 0,1 0-1,-1-1 1,0 1 0,0 0 0,0-1-5,-1 32 55,-15 226 47,17-251-134,-1 0 0,1-1 0,0 1 1,0-1-1,1 0 0,0 1 0,0-1 1,0 0-1,1 0 0,-1 0 0,1 0 1,0 0-1,0-1 0,1 1 0,0-1 1,0 0-1,0 0 0,0-1 0,0 1 1,1-1-1,-1 0 0,1 0 0,0 0 1,0 0-1,0-1 0,0 0 1,1 0-1,-1-1 0,1 1 0,-1-1 1,1 0-1,-1-1 0,1 1 0,-1-1 1,1 0-1,0-1 0,0 1 32,9-1-58,-1 0-1,1-1 1,0-1 0,-1 0-1,1-1 1,-1 0 0,0-2-1,0 1 1,-1-2 0,0 0-1,0 0 1,0-1 0,-1-1-1,0 0 1,-1 0 0,0-1-1,0-1 1,-1 0 0,-1 0-1,0-1 1,0 0 0,5-11 58,6-14 21,0 0-1,-3-1 1,-1-1 0,-2 0 0,-1-1 0,-2-1 0,2-23-21,-5 24 65,-1-1 0,-2 0 0,-2-1 1,-2 1-1,-4-41-65,3 79 23,1 0 1,-1 0 0,0 0 0,0 0-1,0 0 1,0 1 0,-1-1 0,1 0-1,-1 0 1,0 0 0,0 0 0,0 1 0,0-1-1,0 0 1,-1 1 0,1-1 0,-1 1-1,1-1 1,-1 1 0,0 0 0,0-1-1,0 1 1,0 0 0,-1 1 0,1-1-1,0 0 1,-1 1 0,1-1 0,-1 1-1,0 0 1,1-1 0,-1 1 0,0 1 0,0-1-1,0 0 1,0 1 0,0-1 0,0 1-1,1 0 1,-1 0 0,0 0 0,0 0-1,0 1 1,0-1 0,0 1 0,0 0-1,0 0 1,1 0 0,-1 0 0,0 0-1,-1 1-23,-7 10 9,1 0 0,0 0-1,0 1 1,1 1 0,1-1 0,0 1-1,1 1 1,1-1 0,0 1-1,1 0 1,1 1 0,0-1-1,1 1 1,0 0 0,2-1-1,-1 14-8,-2 8-19,2-1 0,1 1 0,2 0-1,2 0 1,1-1 0,1 1 0,2-1 0,2-1-1,2 1 1,0-1 0,3-1 0,1-1-1,1 0 1,2 0 0,19 25 19,-33-51-69,0-1 0,1 0 0,0 0 0,0-1 0,1 1 0,-1-1-1,1 0 1,0-1 0,0 1 0,1-1 0,0 0 0,-1-1 0,1 1 0,0-2 0,1 1 0,-1-1 0,0 0 0,1 0 0,-1-1-1,1 0 1,-1 0 0,1-1 0,0 0 0,-1 0 0,1-1 0,0 0 0,-1 0 0,1-1 0,-1 0 0,0 0 0,1-1 0,-1 0-1,0 0 70,16-17 75,0-1-1,-2-1 0,0 0 1,-2-2-1,0 0 0,-2-1 1,0-1-1,-2-1 0,-1 0 1,-2-1-1,2-6-74,8-12 448,25-63 1078,-63 120-346,3 10-1126,1-1-1,1 1 0,1 1 1,1 0-1,0 0 1,2 1-1,1 0 0,0 0 1,2 1-1,1-1 0,1 1 1,0 0-1,2 0 1,1 0-1,1 0-53,9 21-3074,-10-43 2750,0 0 0,0 0 0,0 0 0,0 0 0,0 0 0,0 0 0,0 0 0,0 0 0,1 0 0,-1-1 0,1 1 0,-1-1 0,1 1 0,0-1 0,0 1 0,-1-1 0,1 0 0,0 0 0,0 0 0,0 0 0,0 0 0,0-1 0,1 1 0,-1-1 0,0 1 0,0-1 0,0 0 0,0 1 0,3-1 324,9-3-8093</inkml:trace>
  <inkml:trace contextRef="#ctx0" brushRef="#br2" timeOffset="-12372.636">27030 9881 17360,'0'0'2435,"0"0"-1955,-26-74 897,26 73 65,0 1-1058,0 4-384,0 7 0,0 7-96,0 2-1922,0 0-3619,-3-5-7560</inkml:trace>
  <inkml:trace contextRef="#ctx0" brushRef="#br2" timeOffset="-11524.895">27649 10090 12972,'0'-71'3613,"0"62"2901,-28 390-3588,-16-33-3012,38-237-3345,7-81-2622,2-14-7076,-15-43 10521,-10-15 4071,-2-6 2137,-2-2-381,-2 2 0,-2 1 0,-28-31-3219,-7-13 4746,63 89-4657,0 0-1,0 0 0,0 0 0,0 0 1,1 0-1,-1 0 0,1-1 0,0 1 0,0 0 1,0-1-1,0 1 0,0-1 0,0 1 0,0-1 1,1 0-1,0 1 0,-1-1 0,1 0 1,0 1-1,0-1 0,0 0 0,1 1 0,-1-1 1,1 0-1,-1 1 0,1-1 0,0 1 0,0-1 1,0 1-1,0-1 0,1 1 0,-1 0 1,0 0-1,1 0 0,0-1 0,0 1 0,-1 1 1,1-1-1,0 0 0,1 0-88,20-9 43,0 2 0,1 1 0,-1 1 0,1 0 0,1 2 0,-1 1 0,1 1-1,0 1 1,5 2-43,-15-2 14,15 0-20,36-4 188,0 2 0,1 4 0,25 4-182,-86-4 7,0 0 1,1 1 0,-1-1 0,0 1 0,0 0-1,0 1 1,1 0 0,-1 0 0,-1 0 0,1 1-1,0-1 1,-1 1 0,1 1 0,-1-1 0,0 1-1,0 0 1,0 0 0,-1 0 0,1 1 0,-1 0 0,0 0-1,0 0 1,-1 0 0,0 0 0,0 1 0,3 5-8,-4 10-1,-1 0 0,-1 1 0,0-1 0,-2 1 0,0-1 0,-2 0 0,0 0 0,-1 0 1,-5 8 0,-12 71-57,14 51-898,8-149 941,0 0 0,0 0 0,0 0 0,1 0 0,-1 0-1,1 0 1,-1 0 0,1 0 0,0 0 0,-1 0 0,1-1 0,0 1 0,0 0 0,1-1 0,-1 1 0,0 0 0,0-1 0,1 1-1,-1-1 1,1 0 0,-1 0 0,1 1 0,0-1 0,-1 0 0,1 0 0,0-1 0,0 1 0,0 0 0,0 0 0,0-1 0,0 1-1,-1-1 1,1 0 0,0 0 0,0 0 0,0 0 0,0 0 0,0 0 0,0 0 0,0 0 0,0-1 0,0 1 0,1-1 14,80-39 23,-41 2 395,-2-2 0,-2-2 0,-1-1 0,-2-2 0,-2-1 0,-3-2-1,10-22-417,-24 52 1416,-24 57-936,-89 445-240,-130 201-854,117-200 48,51-352 674,56-129-102,0 0-1,0 0 1,0 0 0,-1 0 0,1 0 0,-1 0 0,0-1 0,0 0 0,0 0 0,-1 0 0,1 0 0,-1-1 0,1 0 0,-1 0-1,0 0 1,0 0 0,0-1 0,0 0 0,0 0 0,0 0 0,0 0 0,0-1 0,0 0 0,-1 0 0,1-1 0,-3 0-6,-3-4 40,0 0 1,1 0 0,0-2 0,0 1 0,0-1 0,1-1 0,0 0-1,0 0 1,1 0 0,0-1 0,1-1 0,-1 1 0,2-1 0,0 0-1,0-1 1,1 0 0,0 1 0,0-2 0,1 1 0,1 0 0,0-1 0,1 0-1,0 1 1,1-1 0,0 0 0,1-8-41,-3-2 35,1-1-1,2 1 1,0-1 0,1 1-1,2-1 1,0 1 0,1 0 0,1 0-1,1 0 1,1 1 0,1 0-1,1 0 1,1 1 0,7-10-35,-8 13-36,2 1 1,0 0-1,1 1 0,1 1 1,0-1-1,1 2 1,0 0-1,1 1 0,1 0 1,0 2-1,0-1 1,1 2-1,0 0 0,1 1 1,0 1-1,0 1 1,0 0-1,1 2 1,0 0-1,0 0 0,1 2 36,-15 2-173,0 0 0,0 0 0,-1 0 0,1 0-1,0 1 1,0 0 0,0 0 0,0 0-1,-1 1 1,1 0 0,0 0 0,-1 0 0,0 0-1,1 1 1,-1-1 0,0 1 0,0 0 0,1 2 173,20 53-6465,-24-21-1900</inkml:trace>
  <inkml:trace contextRef="#ctx0" brushRef="#br2" timeOffset="-9332.044">24147 12375 9833,'0'0'545,"0"0"-545,0 0 0,0 0-449,0 0-5861</inkml:trace>
  <inkml:trace contextRef="#ctx0" brushRef="#br0" timeOffset="-5556.597">22861 9300 12492,'-4'-14'2888,"-22"-77"-1527,27 91-1196,-1 0 0,0 0 1,1 0-1,-1 0 0,0 0 0,1 0 0,-1 0 0,0 0 1,0 0-1,1-1 0,-1 1 0,0 0 0,1 0 0,-1 0 1,0-1-1,0 1 0,1 0-165,6 17-261,72 118 443,6-3-1,5-5 1,6-3 0,37 31-182,-36-39-23,991 1134 269,-461-517 730,498 563 2212,-124-141-1843,-655-749-1591,-305-368-1755,-40-40-4263,-10-15 1269,-5-5-1865</inkml:trace>
  <inkml:trace contextRef="#ctx0" brushRef="#br0" timeOffset="-5006.529">26306 9346 8328,'0'0'1692,"0"0"-928,0 0 335,0 0 460,0 0-598,0 0-320,-16 16 58,-96 120 865,-49 140-416,-13-7 0,-12-7-1,-42 30-1147,-578 605 1564,-1177 1173 1714,444-680-2344,1386-1250-886,156-144-610,24-28-3966,-14 5-1384,-9 1-4087</inkml:trace>
  <inkml:trace contextRef="#ctx0" brushRef="#br0" timeOffset="-1302.878">16493 13749 11979,'0'0'3999,"0"0"-1522,0 0-267,0 0-208,0 0-684,0 0-624,0 0-448,-1 16-182,-12 305 91,19-164-825,18-57-7404,-8-69 66</inkml:trace>
  <inkml:trace contextRef="#ctx0" brushRef="#br0" timeOffset="-1080.533">16821 13727 11979,'5'-66'2371,"1"48"2604,-3 33-2397,-35 258-1234,7-110-1273,16-88-312,-11 126 56,24-69-6211,5-94 593,2-14-1239</inkml:trace>
  <inkml:trace contextRef="#ctx0" brushRef="#br0" timeOffset="-817.621">16555 14238 8712,'-7'-12'548,"-36"-54"2541,-4 38 2040,46 28-4987,0-1 1,-1 1-1,1-1 0,0 1 1,-1 0-1,1-1 1,0 1-1,-1 0 0,1 0 1,0 0-1,-1 0 0,1 0 1,0 1-1,0-1 1,-1 0-1,1 0 0,0 1 1,-1-1-1,1 1 1,0-1-1,0 1 0,0 0 1,0 0-1,-1-1 0,1 1 1,0 0-1,0 0 1,0 0-1,1 0 0,-1 0 1,0 0-1,0 0 1,0 1-143,6 64 532,4-53-507,1-2-1,1 1 1,0-1-1,0-1 0,1 0 1,0 0-1,1-2 0,0 1 1,0-2-1,1 1 0,0-2 1,0 0-1,1-1 0,0 0 1,-1-1-1,15 2-24,10 3 5,1-1-1,-1-3 1,1 0-1,0-3 0,1-1 1,33-5-5,-67 4-8,-1-1 0,1 1 0,-1-1 0,1 0 0,-1-1 0,0 0 0,0 0 0,0 0 0,0-1 0,0 0 0,0 0 0,-1 0 0,1-1 0,-1 0 0,0 0 0,0 0 0,-1 0 0,1-1 0,-1 0 0,0 0 0,0 0 0,0-1 0,-1 1 0,0-1 0,0 0 0,0 0 0,-1 0 0,0 0 0,0 0 0,0 0 0,-1-1 0,0-4 8,0 6-24,-1 0 0,1 0 1,-1 0-1,-1 0 0,1 0 1,-1 0-1,0 0 1,0 0-1,0 1 0,-1-1 1,1 0-1,-1 0 0,0 1 1,-1-1-1,1 1 1,-1 0-1,0 0 0,0 0 1,0 0 23,1 2-255,-1 1 0,1-1 1,0 1-1,-1 0 0,1 0 1,-1 0-1,1 0 0,-1 0 1,1 1-1,-1-1 0,0 1 1,1 0-1,-1-1 0,0 1 1,1 1-1,-1-1 0,0 0 1,1 0-1,-1 1 0,1 0 1,-1-1-1,0 1 0,1 0 1,-3 1 254,-21 12-5739</inkml:trace>
  <inkml:trace contextRef="#ctx0" brushRef="#br1" timeOffset="1.95772E6">8935 4874 16335,'0'0'1004,"-13"-2"784,-63-11 2542,99 14-138,24-5-3697,-13 0-217,986-88 763,-904 83-1671,-414 69-10122,232-42 4960,8-2-1949</inkml:trace>
  <inkml:trace contextRef="#ctx0" brushRef="#br1" timeOffset="1.95853E6">8917 4918 3972,'0'0'9000,"0"0"-5199,0 0-1164,0 0-293,0 0-513,0 0-486,0 0-373,0 0-401,-3 6-283,1-3-270,1-1-1,0 1 0,-1 0 1,1 0-1,0 0 0,1 0 1,-1-1-1,0 1 0,1 0 1,0 0-1,-1 0 1,1 0-1,0 0 0,1 0 1,-1 0-1,0 0 0,1 0 1,0 0-1,0 0 0,0 0 1,0 0-1,0-1 0,0 1 1,2 2-18,46 81 204,4-3 0,3-2 0,4-2 0,53 52-204,-1-16 113,5-5-1,112 80-112,12-29-315,-242-156-2333,-19-11 1869,-40-35-2403,52 42-4491,3 4 5160,4-4 4443,3-7 3619,-6 8 3011,-14 12-7553,-278 248 2976,-164 196-3983,304-298 234,119-122-197,-40 38 82,3 4 1,4 3-1,-28 45-119,88-114 0,-1 1 0,2 1 0,0-1 0,1 1 0,0 1 0,1-1 0,1 1 0,1 1 0,0-1 0,2 1 0,0 0 0,0 0 0,2 0 0,0 0 0,1 0 0,2 3 0,3-11 0,0 0 0,1-1 0,0 0 0,0 0 0,1 0 0,1-1 0,-1 0 0,1 0 0,0-1 0,1 0 0,0-1 0,0 0 0,1 0 0,-1-1 0,1 0 0,0 0 0,0-1 0,1-1 0,0 0 0,-1 0 0,1-1 0,0 0 0,3-1 0,103 17 0,1-4 0,1-6 0,105-7 0,-151-1 0,230 1-8,739 15-5,-968-10 34,-114 2-21,-60-6 0,162-31-3796,-51 25-576,-3 0-2931</inkml:trace>
  <inkml:trace contextRef="#ctx0" brushRef="#br1" timeOffset="1.96134E6">7180 13633 17360,'0'0'3876,"-121"0"-3620,89 5 193,15 0 768,14-3-480,6 1-673,27-3 64,25 3 32,23 2-64,22-4-96,11 0-320,10-1-801,8 0-993,-7 0-1474,-9-2-1985,-28 0-3107</inkml:trace>
  <inkml:trace contextRef="#ctx0" brushRef="#br1" timeOffset="1.96156E6">7439 13882 2530,'-107'54'15119,"36"-31"-12461,25-3-1088,23-6 384,23-2-385,26-5-544,32-6-673,31-1 193,32-13-129,22-5-224,18-8-95,8 0-97,-8-4-97,-6 6-735,-19 2-802,-28 11-1473,-37 7-3811,-37 4-6311</inkml:trace>
  <inkml:trace contextRef="#ctx0" brushRef="#br1" timeOffset="1.96254E6">21528 2494 8104,'2'-19'5215,"7"-65"-2925,-8 75-2010,-1 0 0,0 0 0,-1 0 0,1 0 0,-2 0 0,1 0 0,-1 0-1,-1 1 1,1-1 0,-1 1 0,-1-1 0,0 1 0,0 0 0,-1 0 0,1 1 0,-2-1-1,1 1 1,-1 0 0,0 1 0,-1 0 0,0-1-280,-12-8 244,0 1 0,-1 1-1,-1 0 1,0 2 0,-1 0 0,-19-6-244,-13-3 102,0 2 0,-1 3 0,0 2 0,-1 2 0,-1 3 0,1 2 0,-1 3 0,0 2 0,0 3 0,0 2 0,0 3 0,1 2 0,0 3 0,1 2 0,1 3 0,0 2 0,1 2 0,1 2 0,-30 20-102,15-1 213,2 3 1,2 3-1,2 2 1,3 3-1,1 2 1,4 3-1,1 2 1,4 3-1,2 1 1,3 3-1,3 1 1,-30 71-214,49-90 33,1 1 0,3 1 0,3 0 1,1 1-1,3 0 0,2 1 0,2 9-33,4-30 8,1 0-1,2-1 0,2 1 1,0 0-1,2-1 0,2 0 1,0 0-1,3 0 0,0-1 1,2 0-1,1-1 0,11 17-7,-2-11 25,2-2 0,1 0 0,2-1 0,1-2-1,2-1 1,0-1 0,2-2 0,1-1 0,1-1-1,1-2 1,1-2 0,0-1 0,2-2 0,0-1-1,1-2 1,1-2 0,30 5-25,12 0 85,1-4-1,1-4 1,-1-4 0,1-3 0,0-4-1,0-3 1,-1-4 0,28-9-85,-13-1 147,0-4 0,-2-5 0,-1-4 0,-1-4 0,-2-4 0,-2-4-1,-2-4 1,47-35-147,-74 40 17,-2-1-1,-2-4 1,-1-2-1,-3-2 0,-3-2 1,-2-3-1,-2-1 1,-3-3-1,-2-1 1,-4-2-1,26-61-16,-47 90-19,-2-1-1,-2 0 1,-2-1 0,-1 0-1,-1-1 1,-2 0 0,-1-14 19,-4 33-85,-1 0 0,-1 0 1,0 0-1,-2 1 1,0-1-1,-1 0 1,0 1-1,-2 0 0,0 0 1,-1 1-1,-1 0 1,-1 0-1,0 0 1,-1 1-1,-10-12 85,-8 0-308,-1 1-1,-1 2 1,-1 1-1,-1 1 1,-1 2 0,-1 1-1,-1 2 1,-1 1-1,0 1 1,-1 3 0,0 1-1,-1 1 1,-39-4 308,-203-36-3897,-50 17-2637</inkml:trace>
  <inkml:trace contextRef="#ctx0" brushRef="#br1" timeOffset="1.96567E6">4336 3284 11499,'0'-22'3699,"16"-161"-1227,15 86-1106,3 2 1,5 1-1,4 2 0,4 0-1366,24-53 220,86-180 37,95-132-257,-180 340 38,6 4-1,4 3 0,5 4 0,5 4 1,48-39-38,11 18 37,-148 114-28,-27 17 9,-2 6 40,-1-2 0,-1 0 0,0-2 0,0 0 1,-1-3-1,0 0 0,0-2 0,-1-1 0,0-1 0,-4-1-58,34-3 9,-1 1-1,1-1 1,0 0 0,-1 1-1,1-1 1,0 0-1,0 0 1,0 1-1,-1-1 1,1 0-1,0 0 1,0 1-1,0-1 1,0 0-1,0 0 1,0 1-1,0-1 1,1 0-1,-1 0 1,0 1-1,0-1 1,1 0-1,-1 1 1,0-1-1,1 0 1,-1 1-1,0-1 1,1 0 0,-1 1-1,1-1 1,-1 1-1,1-1 1,-1 1-1,1-1 1,0 1-1,-1-1 1,1 1-1,0 0 1,-1-1-1,1 1 1,0 0-1,-1 0 1,1-1-1,0 1 1,0 0-1,-1 0 1,1 0-9,37-17 20,1 2-1,0 1 1,1 2 0,1 2 0,-1 2 0,1 2 0,41-2-20,-53 3-6,0 0 1,0 3 0,0 0-1,0 2 1,0 1 0,1 1-1,-1 1 1,0 2 0,-1 1-1,1 1 1,-1 2 0,-1 1-1,6 3 6,-26-8 14,1 0-1,-1 1 1,0 0 0,-1 0-1,0 1 1,0-1 0,0 1-1,-1 1 1,0-1-1,0 1 1,-1 0 0,0 0-1,0 0 1,-1 0 0,0 1-1,-1 0 1,1-1-1,-2 1 1,1 0 0,-1 0-1,-1 0 1,0 0 0,0 0-1,0 0 1,-1 0-1,-2 7-13,-1 4 39,0 0-1,-1-1 0,-1 1 0,-1-1 0,-1-1 0,-1 1 1,0-1-1,-1-1 0,-1 0 0,-1 0 0,-6 7-38,9-14 12,0 1 0,0-2-1,-1 1 1,-1-1 0,1-1-1,-1 0 1,-1 0 0,0-1 0,-10 4-12,-39-2-5615,46-11-823</inkml:trace>
  <inkml:trace contextRef="#ctx0" brushRef="#br1" timeOffset="1.96635E6">7108 1217 5477,'0'0'10319,"0"0"-6790,0 0-1693,-8-13 182,-24-44-544,32 55-1421,-1-1 1,1 1 0,-1-1-1,1 1 1,0-1-1,0 1 1,1-1 0,-1 1-1,0-1 1,1 1 0,-1-1-1,1 1 1,0 0 0,0-1-1,0 1 1,0 0-1,0-1 1,0 1 0,1 0-1,-1 0 1,1 0 0,0 0-1,-1 1 1,1-1 0,0 0-1,0 1-53,7-10 148,293-304 1128,-2-49-1078,-284 342-186,-7 12-5,-1 1 0,-1-1 0,0-1 0,0 1 0,-1-1 0,-1 0 0,0-1 0,0 1 0,-1-1 0,0 0 0,-1 0 0,0-6-7,-2 16-1,-1 1 1,0 0-1,0-1 0,-1 1 1,1-1-1,0 1 0,0 0 1,-1-1-1,1 1 0,-1 0 1,1-1-1,-1 1 0,1 0 1,-1 0-1,0-1 0,0 1 1,0 0-1,1 0 0,-1 0 1,0 0-1,0 0 0,-1 0 1,1 0-1,0 1 0,0-1 1,0 0-1,0 0 1,-1 1-1,1-1 0,0 1 1,-1-1-1,1 1 0,0 0 1,-1 0-1,1-1 0,-1 1 1,1 0-1,0 0 0,-1 0 1,1 0-1,-1 1 0,1-1 1,-1 0 0,-62 20-202,52-13 176,0 1 0,1 1 0,0 0 0,0 1 0,1 0-1,0 0 1,1 1 0,0 0 0,0 1 0,2 0 0,-1 0-1,2 1 1,-1 0 0,2 0 0,0 0 0,0 1 0,1 0 0,1 0-1,1 0 1,0 0 0,0 0 0,1 1 0,1-1 0,1 0-1,0 0 1,1 1 0,0-1 0,1 0 0,0 0 0,5 8 26,8 20-4,2-1 0,2-1 0,2-1-1,1 0 1,2-2 0,1-1 0,24 24 4,9 16-3,-52-68 13,1 1 1,-1 0 0,-1 0-1,0 0 1,0 1 0,-1 0-1,0 0 1,-1 0 0,0 0-1,-1 1 1,0 0 0,0 0-1,-1 0 1,-1 0 0,0 0-1,0 0 1,-1 0 0,-1 5-11,-3-10 24,-1 1 1,0-1 0,0 0 0,-1 0-1,1-1 1,-1 1 0,0-1-1,-1-1 1,1 1 0,-1-1-1,0 0 1,0-1 0,0 1-1,-1-2 1,1 1 0,-1-1 0,1 0-1,-1 0 1,0-1 0,0 0-1,0 0 1,0-1 0,0 0-1,-3-1-24,-13 2 23,-1 0 0,1-2-1,0 0 1,0-2-1,0-1 1,1-1-1,-1 0 1,1-2 0,0-1-1,0-1 1,1-1-1,1 0 1,-9-7-23,24 13-56,0 0 0,1 0 0,-1-1 0,1 1 0,0-1 0,0-1 0,1 1 0,-1-1 0,1 1 0,1-1 0,-1-1 0,1 1 0,0 0 0,-2-5 56,5 7-250,-1 1 0,0-1 0,1 1 1,-1-1-1,1 0 0,0 1 0,0-1 0,1 0 1,-1 1-1,1-1 0,0 1 0,0-1 0,0 1 0,0-1 1,0 1-1,1 0 0,0 0 0,-1-1 0,2 0 250,25-25-5546,8 7-3487</inkml:trace>
  <inkml:trace contextRef="#ctx0" brushRef="#br1" timeOffset="1.96684E6">8177 413 11403,'0'0'3192,"2"-13"-389,8-38-604,0 87 59,1 105-883,-5 0 0,-7 30-1375,0-51 21,3 109 48,5-196-71,-7-33 2,1 0 0,-1 1 0,0-1 0,0 0 1,1 1-1,-1-1 0,0 0 0,1 1 0,-1-1 1,0 0-1,1 0 0,-1 1 0,0-1 0,1 0 1,-1 0-1,0 0 0,1 1 0,-1-1 0,1 0 1,-1 0-1,1 0 0,-1 0 0,0 0 0,1 0 1,-1 0-1,1 0 0,-1 0 0,1 0 0,-1 0 1,0 0-1,1 0 0,-1 0 0,1-1 0,-1 1 0,0 0 1,1 0-1,-1 0 0,1-1 0,-1 1 0,0 0 1,1 0-1,-1-1 0,0 1 0,1 0 0,-1-1 1,0 1-1,0 0 0,1-1 0,-1 1 0,0-1 1,0 1-1,0 0 0,0-1 0,1 1 0,-1-1 1,0 1-1,0 0 0,0-1 0,0 1 0,0-1 0,0 1 1,0-1-1,0 1 0,0 0 0,0-1 0,0 1 1,0-1-1,-1 1 0,1-1 0,114-316 144,-101 285-146,2 0 0,2 2 0,1 0-1,1 1 1,1 1 0,1 1 0,2 0-1,1 2 1,0 1 0,2 1 0,1 1-1,25-16 3,0 18-2,-51 19 3,0 1-1,0 0 1,0 0 0,0 0-1,0 0 1,0 0 0,0 0 0,0 1-1,0-1 1,0 0 0,0 0-1,0 1 1,0-1 0,0 1-1,0-1 1,0 1 0,0-1 0,-1 1-1,1-1 1,0 1 0,0 0-1,0-1 1,-1 1 0,1 0 0,-1 0-1,1 0 1,0-1 0,-1 1-1,1 0 1,-1 0 0,0 0 0,1 0-1,-1 0 1,0 0 0,1 0-1,-1 0 1,0 0 0,0 0-1,0 0 1,0 0 0,0 0 0,0 0-1,0 0 1,0 0 0,-1 0-1,1 0 1,0 0 0,-1 0 0,1 1-1,-5 11 63,0 1 1,-1-2-1,-1 1 1,0-1 0,0 0-1,-2 0 1,1-1 0,-1 0-1,-1 0 1,0-1-1,0-1 1,-1 1 0,-4 1-64,7-4 80,-130 124 1313,137-128-1381,-1 1 0,2-1-1,-1 1 1,0 0 0,1-1 0,-1 1-1,1 0 1,0 0 0,0-1-1,0 1 1,1 0 0,0 0 0,-1-1-1,1 1 1,0-1 0,1 1-1,-1-1 1,1 1 0,-1-1 0,1 0-1,0 1 1,1-1 0,-1 0-1,0 0 1,1-1 0,-1 1 0,1 0-1,0-1 1,0 0 0,0 0-1,0 0 1,0 0 0,1 0 0,-1 0-1,1-1 1,-1 0 0,3 1-12,5 6 20,199 135-297,-135-122-3598,-24-28-7219,-32-1 2125</inkml:trace>
  <inkml:trace contextRef="#ctx0" brushRef="#br1" timeOffset="1.96761E6">8964 687 8936,'0'0'4917,"0"0"-1618,0 0-592,0 0-609,0 0-529,0 0-469,-14-8-411,-41-22-300,55 30-379,-1 0-1,0-1 0,0 1 1,0 0-1,1 0 0,-1 0 1,0 1-1,0-1 0,0 0 1,1 0-1,-1 0 0,0 0 1,0 1-1,1-1 0,-1 0 1,0 1-1,1-1 1,-1 1-1,0-1 0,1 1 1,-1-1-1,0 1 0,1-1 1,-1 1-1,1-1 0,-1 1 1,1 0-1,0-1 0,-1 1 1,1 0-1,-1 0 0,1-1 1,0 1-1,0 0 0,0 0 1,-1-1-1,1 1 0,0 0 1,0 0-1,0 0 0,0-1 1,0 1-1,0 0 1,0 0-1,1 0 0,-1-1 1,0 1-1,0 0 0,0 0 1,1-1-1,-1 1 0,1 0-9,-1 4 70,1 9-30,2-1 1,-1 0 0,2-1 0,0 1 0,0 0 0,1-1 0,1 0 0,0 0 0,0-1 0,1 0 0,1 0 0,0 0 0,0-1-1,1 0 1,0-1 0,1 0 0,0 0 0,2 0-41,-8-5 1,1-1-1,-1 0 1,1 0-1,-1 0 1,1-1-1,0 1 1,0-1-1,0-1 1,0 1-1,0-1 1,0 1-1,0-1 1,1-1-1,-1 1 1,0-1-1,1 0 1,-1 0-1,1-1 1,-1 1-1,0-1 1,0 0-1,1-1 1,-1 1-1,0-1 1,0 0-1,-1 0 1,3-2-1,3-2-12,1-1 0,-1 0 0,0-1 0,-1 0 0,1 0 0,-2-1 0,1-1 0,-1 1 1,-1-1-1,0 0 0,2-4 12,5-10 10,-1-1 0,-1-1 0,-1 0-1,-1 0 1,-1-1 0,-1-1 0,2-17-10,-9 42 40,-1-1 1,1 1-1,0 0 0,-1-1 0,0 1 0,1-1 0,-2 1 1,1-1-1,0 1 0,0 0 0,-1-1 0,0 1 0,0 0 1,0-1-1,0 1 0,0 0 0,-1 0 0,1 0 0,-1 0 1,0 0-1,0 0 0,0 0 0,0 1 0,-1-1 0,1 1 1,-1-1-1,1 1 0,-1 0 0,0 0 0,0 0 0,0 1 1,0-1-1,0 1 0,0-1 0,-1 1 0,1 0 0,0 0 1,-1 1-1,1-1 0,-3 0-40,-7 1 53,0-1-1,1 1 1,-1 1 0,0 1-1,0 0 1,1 0-1,-1 1 1,1 1 0,-1 0-1,1 0 1,1 1 0,-1 1-1,1 0 1,0 1-1,0 0 1,0 1 0,-7 7-53,1-1 18,1 1 0,1 0 1,1 1-1,0 1 1,1 0-1,1 1 0,0 0 1,1 1-1,1 0 0,-2 9-18,6-16 5,0 0-1,2 1 0,-1 0 0,2 0 1,-1 0-1,2 1 0,0-1 0,0 1 0,1-1 1,1 1-1,1-1 0,0 1 0,0-1 1,1 1-1,1-1 0,0 0 0,1 0 1,1 0-1,0 0 0,0-1 0,1 1 1,1-2-1,0 1 0,0-1 0,1 0 0,1 0 1,0-1-1,1 0 0,3 3-4,1-4-12,0 0 0,0-1 0,1-1 0,0 0 0,1-1 0,-1 0 0,1-2 1,0 0-1,0 0 0,1-2 0,-1 0 0,1 0 0,-1-2 0,1 0 0,-1-1 0,1-1 0,14-3 12,-7 0-39,1-1-1,-2-1 1,1-1 0,-1-1 0,0-1-1,-1-1 1,0-1 0,-1-1-1,0-1 1,-1-1 0,12-12 39,0-7-86,-1-2 0,-2-1 0,-1-1 0,-3-2 0,0 0 0,-3-2 0,-2-1 0,-1 0 0,5-21 86,-16-9 101,-8 73-93,0-1 0,0 1 1,-1-1-1,1 1 0,-1-1 0,1 1 0,0 0 0,-1-1 0,1 1 0,-1-1 0,1 1 0,-1 0 1,1-1-1,-1 1 0,0 0 0,1 0 0,-1 0 0,1-1 0,-1 1 0,1 0 0,-1 0 0,0 0 1,1 0-1,-1 0 0,0 0 0,1 0 0,-1 0 0,1 0 0,-1 0 0,0 0 0,1 0 0,-1 1 1,1-1-1,-1 0 0,1 0 0,-1 1 0,1-1 0,-1 0 0,1 1 0,-1-1 0,1 0 0,-1 1 1,1-1-1,-1 1 0,1-1 0,0 1 0,-1-1 0,1 1 0,0-1 0,-1 1 0,1-1 0,0 1 1,0-1-1,-1 1 0,1 0 0,0-1 0,0 1 0,0 0-8,-4 20 25,0 0 0,2 0-1,1 0 1,0 1 0,2-1 0,0 0 0,1 1-1,2-1 1,0 0 0,1-1 0,1 1 0,0-1 0,2 0-1,1 0 1,0-1 0,1-1 0,5 7-25,-11-18-5,-1 1-1,1-1 1,1 0 0,0 0 0,-1 0 0,2-1-1,-1 0 1,1 0 0,0 0 0,0 0 0,1-1-1,0 0 1,0-1 0,0 0 0,0 0 0,1 0 0,-1-1-1,1 0 1,0 0 0,0-1 0,0 0 0,0 0-1,0-1 1,1 0 0,-1-1 0,0 0 0,1 0-1,-1 0 1,0-1 0,0-1 0,0 1 0,1-1 0,-2-1-1,1 1 1,0-2 0,6-2 5,-1-7-3,0 0 1,-1-1-1,0 0 1,-1-1-1,-1 0 1,0-1-1,-1 0 1,-1-1-1,0 0 1,0-6 2,11-16 14,2-2 2,40-113 80,-64 170-60,1 1-1,1-1 0,1 0 0,0 1 0,1-1 0,1 1 1,0-1-1,1 0 0,1 0 0,1 0 0,0 0 0,1-1 1,0 0-1,1 0 0,1-1 0,1 1 0,7 9-35,-10-20 4,0 0 0,0-1 0,0 0 0,0 0 0,0 0 0,0-1 1,1 1-1,-1-2 0,1 1 0,0-1 0,0 0 0,-1 0 0,1-1 0,0 0 0,0 0 0,0-1 0,-1 1 0,1-1 0,0-1 0,-1 0 0,1 0 0,-1 0 0,1 0 0,-1-1 0,0 0 0,0-1 0,0 1 0,-1-1 0,1 0 0,-1-1 0,0 1 0,0-1 1,0 0-1,-1 0 0,0-1 0,0 1 0,2-4-4,10-17 1,-2-1-1,-1 0 1,-1-1 0,-1-1 0,-1 1 0,-2-2-1,-1 1 1,-1-1 0,-2 0 0,-1 0 0,-1-1 0,-2 1-1,-1-9 0,2 31-21,0 0-1,0 0 1,-1 1-1,0-1 1,-1 0-1,0 0 1,0 0-1,0 1 0,-1-1 1,-1 0-1,1 1 1,-1 0-1,0 0 1,0-1-1,-1 2 1,0-1-1,-1 0 1,1 1-1,-1 0 1,0 0-1,-1 0 0,1 1 1,-1 0-1,0 0 1,-1 0-1,1 1 1,-1 0-1,0 0 22,-6-1-265,-1 1 1,1 1-1,0 1 0,-1 0 0,0 0 1,0 1-1,1 1 0,-1 0 1,0 1-1,0 1 0,1 0 0,-7 2 265,-97 32-6090,60-12-920</inkml:trace>
  <inkml:trace contextRef="#ctx0" brushRef="#br1" timeOffset="1.96859E6">11102 468 13068,'0'0'3502,"0"0"-1078,0 0-721,0 0-486,0 0-251,-5 12-272,-26 101 491,31-101-1009,-1-9-163,0 0 0,0-1 0,0 1 0,1 0 1,-1 0-1,1 0 0,0 0 0,-1 0 1,1 0-1,1 0 0,-1 0 0,0 0 1,1 0-1,0 0 0,-1-1 0,1 1 1,0 0-1,0 0 0,1-1 0,-1 1 1,1 0-1,-1-1 0,1 1 0,0-1 1,0 0-1,0 0 0,0 0 0,0 0 0,0 0 1,1 0-1,-1 0 0,1-1 0,-1 1 1,1-1-1,0 0 0,-1 0 0,1 0 1,0 0-1,0 0 0,0 0-13,9-4 10,1-1 0,-1 0 1,-1 0-1,1-1 0,-1 0 0,1-1 0,-2-1 1,1 0-1,-1 0 0,0-1 0,0 0 0,-1-1 1,0 0-1,-1 0 0,0-1 0,0 0 0,-1 0 1,0-1-1,-1 0 0,-1 0 0,1-1 0,-1-3-10,5 0 83,-2 0 0,0-1 0,-1 0-1,-1 0 1,0 0 0,-1-1 0,-1 0-1,-1 0 1,0-1 0,0-8-83,-3 24 32,-1 0 0,1 0 0,-1 0-1,1 0 1,-1 0 0,0 0 0,0 0 0,0 0 0,0 1 0,0-1 0,0 0 0,0 0 0,-1 1 0,1-1 0,0 1 0,-1-1 0,0 1 0,1 0-1,-1-1 1,0 1 0,1 0 0,-1 0 0,0 0 0,0 1 0,0-1 0,0 0 0,0 1 0,0-1 0,0 1 0,0 0 0,0-1 0,0 1-1,0 0 1,0 0 0,0 1 0,-1-1 0,1 0 0,0 1-32,-81 18 228,68-9-229,0 1 0,1 0 0,0 1 0,1 1 0,0 0 0,1 1 0,0 0 0,1 1 0,1 0-1,0 1 1,2 0 0,-1 1 0,2-1 0,0 1 0,1 1 0,1-1 0,1 1 0,0 0 0,1 0 0,1 1 0,1-1 0,0 0 0,2 1-1,0-1 1,1 0 1,-2-5-10,1 0 1,1-1-1,0 1 0,1-1 0,0 0 0,1 1 0,0-2 0,1 1 0,0 0 0,1-1 0,0 0 0,1 0 0,0-1 0,1 0 0,0 0 0,0 0 0,1-1 0,0-1 1,1 0-1,0 0 0,0 0 0,1-1 0,0-1 0,0 0 0,1-1 0,-1 0 0,1 0 0,0-1 0,4 0 10,12 2 1,1 0-1,0-2 0,0-1 1,0-1-1,1-2 1,-1-1-1,0-1 0,0-1 1,0-2-1,0-1 1,0-1-1,-1-2 0,-1-1 1,1 0-1,-2-2 1,0-2-1,0 0 1,-1-1-1,-1-2 0,0 0 1,-2-2-1,0 0 1,-1-2-1,-1 0 0,0-2 1,4-7-1,-3 1 51,0 0 1,-2-1 0,-1-1-1,-2-1 1,-1 0-1,-1-1 1,-2-1 0,-1 0-1,4-27-51,-15 59 3,1-1 0,-1 0 0,0 0 0,0 1 0,0-1 0,0 0 0,-1 0 0,1 0 0,-1 1 0,1-1-1,-1 0 1,0 1 0,0-1 0,-1 1 0,1-1 0,0 1 0,-1-1 0,1 1 0,-1 0 0,0 0 0,0 0 0,0 0 0,0 0-1,0 0 1,0 0 0,0 1 0,-1-1 0,1 1 0,-1 0 0,1 0 0,-1-1 0,1 2 0,-1-1 0,0 0 0,1 0 0,-2 1-3,-104-4-15,93 5 7,0 1 0,0 1 0,0 0 0,0 0-1,1 2 1,-1 0 0,1 0 0,0 2 0,1-1 0,0 2 0,0 0 0,0 0 0,1 1 0,0 1-1,1 0 1,0 1 0,1 0 0,0 0 0,0 1 0,1 0 0,1 1 0,0 0 0,1 0-1,1 1 1,0 0 0,0 0 0,1 1 8,3 0-1,0 1-1,1-1 1,0 0 0,1 0-1,1 0 1,0 1 0,1-1-1,1 0 1,0 0 0,1-1-1,1 1 1,0-1 0,6 11 1,-7-17-1,1 1 1,0-1 0,0 0-1,0 0 1,1 0-1,0-1 1,1 0-1,0 0 1,0-1 0,0 0-1,1 0 1,0 0-1,0-1 1,0 0-1,1-1 1,-1 0 0,1 0-1,0-1 1,0 0-1,1-1 1,-1 0-1,5 1 1,-4-3 2,0 0-1,0 0 0,0 0 0,0-2 0,0 1 0,0-1 0,-1 0 0,1-1 0,-1 0 1,1-1-1,-1 0 0,0-1 0,0 1 0,-1-2 0,0 1 0,0-1 0,0 0 0,0-1 0,-1 0 1,0 0-1,-1-1 0,1 1 0,-1-1 0,-1-1 0,0 1 0,0-1 0,0 0 0,-1 0 1,2-8-3,22-57 34,-4-2 0,-3 0 0,-3-1-1,3-45-32,12-45 30,-4 22-62,-29 145 34,-1 0 1,1 1 0,0-1 0,-1 0 0,1 0-1,-1 1 1,1-1 0,0 0 0,-1 0 0,1 0 0,-1 0-1,1 1 1,-1-1 0,1 0 0,0 0 0,-1 0-1,1 0 1,-1 0 0,1 0 0,-1 0 0,1 0 0,-1-1-1,1 1 1,0 0 0,-1 0 0,1 0 0,-1 0-1,1-1 1,0 1 0,-1 0 0,1 0 0,-1-1-1,1 1 1,0 0 0,-1 0 0,1-1 0,0 1 0,0 0-1,-1-1 1,1 1 0,0-1 0,0 1 0,-1 0-1,1-1 1,0 1 0,0-1 0,0 1 0,0-1 0,0 1-1,0 0 1,0-1 0,0 1 0,0-1 0,0 1-1,0-1 1,0 1 0,0-1 0,0 1 0,0 0-1,0-1 1,0 1 0,0-1 0,1 1 0,-1-1-3,-26 30 252,6 6-150,1 1 0,1 1 0,3 1 0,0 0-1,3 1 1,1 0 0,2 1 0,2 0 0,2 0 0,1 1 0,2-1 0,3 40-102,0-54 91,1-1 1,1 0 0,1 0 0,1 0 0,1 0 0,1-1 0,2 0 0,0 0 0,1-1 0,10 15-92,-12-25 29,0 0 1,1-1-1,0 0 1,1-1 0,0 0-1,1-1 1,0 0-1,1 0 1,0-1 0,1-1-1,0 0 1,0 0-1,0-2 1,1 0 0,0 0-1,0-1 1,1-1 0,8 2-30,-5-4 21,1 0 0,-1-1 0,0-1 0,1-1 0,-1 0 1,0-2-1,1 0 0,-1-1 0,-1 0 0,1-2 0,-1 0 1,0-1-1,0-1 0,-1 0 0,0-1 0,0-1 0,-1 0 0,0-2 1,-1 1-1,-1-2 0,1 0 0,-2 0 0,0-1 0,-1-1 1,0 0-1,-1 0 0,-1-1 0,1-3-21,-1 3 56,0-1 0,-1 0 0,-1-1-1,-1 1 1,-1-1 0,0 0 0,-1-1 0,-1 1-1,-1-1 1,0 0 0,-1-11-56,-1 27-25,0 0-1,0 0 0,0 0 1,0 0-1,-1 0 1,1 0-1,-1 0 1,0 0-1,0 1 1,0-1-1,0 0 1,0 0-1,0 1 1,-1-1-1,1 1 1,-1-1-1,0 1 1,0 0-1,0-1 1,0 1-1,0 0 1,0 0-1,-1 0 1,1 1-1,0-1 0,-1 1 1,0-1-1,1 1 1,-1 0-1,0 0 1,0 0-1,0 0 1,1 0-1,-1 1 1,0 0-1,0-1 1,0 1-1,0 0 1,0 0-1,0 0 1,-2 1 25,-5 0-589,0 0 0,0 1 0,0 0 0,0 1 1,0 0-1,0 0 0,1 1 0,0 0 0,-1 1 0,1 0 589,-54 37-8018,18-7-2675</inkml:trace>
  <inkml:trace contextRef="#ctx0" brushRef="#br1" timeOffset="1.96887E6">11164 1709 17232,'0'0'6887,"86"-4"-6471,-20-15 225,18-1 160,8-5-193,9-4-416,5-4-128,12 0-32,0 2-32,-6 3 0,-20 7-512,-27 11-1346,-35 10-1889,-30 7-4037</inkml:trace>
  <inkml:trace contextRef="#ctx0" brushRef="#br1" timeOffset="1.96906E6">11215 1930 5958,'0'0'8456,"78"18"-6503,-17-32 1251,11-7-1219,7-8-864,12-4-512,3-7-225,6-2-191,-4-1-33,-8-1-32,-12 1-128,-14 2-32,-19 1-1890,-14 5-5349</inkml:trace>
  <inkml:trace contextRef="#ctx0" brushRef="#br1" timeOffset="1.98031E6">1 3359 9449,'0'0'4153,"0"0"-1761,0 0-225,14-3-304,111-27 614,-107 27-2396,-1-2 0,1 0 0,-1-1 0,1 0-1,-2-2 1,1 0 0,-1-1 0,0 0 0,-1-1 0,0-1 0,-1-1-1,0 0 1,-1 0 0,3-5-81,-5 3 27,-2 0-1,0-1 1,0 0 0,-1-1-1,-1 1 1,-1-1 0,0-1 0,-1 1-1,-1-1 1,0 0 0,-2 0-1,1 0 1,-2 0 0,-1 0-1,0-1 1,-1-5-27,-1-50 128,3-1 0,3 1 0,4 0 1,3 0-1,3 1 0,3 0 0,3 1 0,9-14-128,-24 73 6,-1-1 102,1 0 0,1 0 1,0 0-1,1 1 0,0 0 0,1 0 0,0 1 0,1 0 1,0 0-1,0 1 0,10-7-108,-14 16 20,0 0-1,1 0 1,-1 0 0,0 1 0,1-1-1,-1 1 1,1 1 0,-1-1-1,0 1 1,1 0 0,-1 0 0,0 1-1,0-1 1,0 1 0,0 0 0,0 1-1,0-1 1,-1 1 0,1 0 0,-1 0-1,1 0 1,-1 1 0,0 0-1,-1 0 1,1 0 0,-1 0 0,3 3-20,4 2 49,292 276 122,-229-207-203,-44-46-8,0-1 0,2-1 0,2-2-1,21 14 41,-48-38-28,0 0-1,1-1 1,0 0-1,0 0 1,0 0 0,0-1-1,1 0 1,-1-1-1,0 1 1,1-1-1,-1-1 1,1 1-1,-1-2 1,1 1-1,-1-1 1,1 0-1,-1 0 1,1-1-1,-1 0 1,0 0-1,0-1 1,0 0-1,0 0 1,0 0-1,-1-1 1,0 0-1,1-1 1,-1 1-1,-1-1 1,5-4 28,7-7 9,-1-1 0,-1 0 0,0-1 0,-1 0 0,-1-1 0,-1-1-1,0 0 1,-2 0 0,5-14-9,-7 9 457,0-1 1,-1 0-1,-2 0 0,-1 0 0,-1-1 0,-1 0 0,-1 1 0,-2-8-457,18 67-422,-4 8-5759,-8-28 356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0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327 213 12492,'20'-148'3331,"-17"84"1901,-16 138-1981,-24 410-705,-67 543-1654,-15-28-2158,118-994 1123,-11 94-1889,8-33-4265,4-46-1908</inkml:trace>
  <inkml:trace contextRef="#ctx0" brushRef="#br0" timeOffset="343.486">1 169 10602,'0'0'2792,"0"0"-1345,0 0-17,0 0 551,20-11-529,84-34-806,29 29-379,1621 1 149,-1162 33-1394,-225-5-2794,-2-6-4434,-253-7 1538</inkml:trace>
  <inkml:trace contextRef="#ctx0" brushRef="#br0" timeOffset="595.265">3253 120 6502,'16'1'619,"289"-2"1890,-178-17 4442,-125 30-4298,-140 241 1597,102-172-4269,2 1 1,5 2-1,3 2 1,4 0-1,3 1 1,5 1-1,3 0 1,4 1 0,4 0-1,4 0 1,12 82 18,25 84-2193,-3-24-1621,-19-76-2596,-11-69 1279</inkml:trace>
  <inkml:trace contextRef="#ctx0" brushRef="#br0" timeOffset="906.633">1039 2847 11018,'-525'0'4518,"305"0"-142,202 1-3525,38 4-228,126 9 776,147-3-1399,-202-10 74,1799 6 81,-1840-7-164,25 0-110,-1-2 0,1-4-1,-1-3 1,28-8 119,-100 16-13,3 1-104,0-1 0,1 0 1,-1 0-1,0 0 0,0-1 0,0 1 1,0-1-1,0 0 0,0-1 0,0 0 1,-1 1-1,0-1 0,1-1 0,-1 1 1,0-1-1,0 1 0,-1-1 0,1 0 1,1-2 116,-5 3-91,0 1 0,-1-1 0,1 1 1,0-1-1,-1 1 0,1-1 0,-1 1 1,0-1-1,0 1 0,0-1 0,0 1 1,0 0-1,0 0 0,-1 0 0,1-1 0,-1 1 1,1 1-1,-1-1 0,0 0 0,0 0 1,0 1-1,0-1 0,0 1 0,0-1 1,-1 1-1,1 0 0,0 0 0,-1 0 1,1 0-1,-1 0 91,-182-72-2597,55 40-1972,99 26 2724,-73-18-6718</inkml:trace>
  <inkml:trace contextRef="#ctx0" brushRef="#br0" timeOffset="1628.287">1160 1322 11627,'0'0'4410,"0"0"-1795,0 0-810,0 0-343,0 0-442,-16 19-347,-3 0-512,-73 103 505,-62 210 71,215-536-568,-44 136-44,3 0 0,3 2 0,30-61-125,-49 119 24,-1 0-1,1 0 1,0 0-1,1 1 1,0 0-1,0 0 1,1 0-1,0 1 1,0-1-1,0 1 1,1 1-1,-1-1 1,2 1-1,-1 1 1,4-3-24,-8 8 10,1-1-1,-1 1 1,1 0 0,-1 0 0,1 1 0,-1-1 0,0 1 0,1 0-1,-1-1 1,0 1 0,0 1 0,0-1 0,-1 0 0,1 1 0,-1-1-1,1 1 1,-1 0 0,0 0 0,0 0 0,0 0 0,0 0 0,0 0 0,-1 1-1,0-1 1,1 1 0,-1-1 0,-1 1 0,1-1 0,0 1 0,-1-1-1,0 1 1,1 0 0,-2 2-10,4 5 16,17 65 36,-14-38-65,2 0 0,2-1 1,1 0-1,2-1 1,1 0-1,2-1 1,2-1-1,1 0 0,1-1 1,2-2-1,1 0 1,1-1-1,16 13 13,-29-33 0,-27-19 24,14 7-21,-51-29 53,-1 2 1,-1 2-1,-2 3 1,0 2-1,-56-13-56,-52 10-6939,192 27 1003,7 0-3444</inkml:trace>
  <inkml:trace contextRef="#ctx0" brushRef="#br0" timeOffset="1988.317">1481 1324 7527,'0'0'3977,"0"0"-1569,0 0-70,0 0 70,0 0-764,0 0-641,0 0-394,2-8-310,-1 6-290,0 0 0,-1 0 0,1 0 0,0 0 0,0 0-1,0 1 1,0-1 0,0 0 0,1 0 0,-1 1 0,0-1 0,1 1 0,-1-1 0,1 1-1,0-1 1,0 1 0,-1 0 0,1 0 0,0 0 0,0 0 0,0 0 0,0 0 0,0 1 0,0-1-1,0 1 1,0-1 0,0 1 0,0 0 0,1 0 0,-1 0 0,0 0 0,0 0 0,2 0-9,125-1 170,0-6 1,13-7-171,-122 7 647,-30 16 863,-2 6-1385,1 0 1,1 1-1,0 0 0,1 1 1,1 0-1,0 0 0,2 1 1,0 0-1,1 0 0,0 0 0,2 1 1,-1 9-126,-5 228 33,29-118-1991,2-98-2352,12-12-4935,-14-20-1015</inkml:trace>
  <inkml:trace contextRef="#ctx0" brushRef="#br0" timeOffset="2295.183">2240 1310 12204,'0'0'3032,"0"0"-251,0 0 16,0 0-592,0 0-1121,0 0-598,0 0-257,-7 17-69,0-3-129,3-7-21,0 1-1,1-1 1,0 1 0,0 0-1,1 0 1,0 1-1,0-1 1,1 0 0,0 1-1,0-1 1,1 0 0,0 1-1,1-1 1,0 4-10,29 211-389,-31-128-4465,-3-68-258,-2-12-1419,4-12 2725</inkml:trace>
  <inkml:trace contextRef="#ctx0" brushRef="#br0" timeOffset="2630.4">2207 1657 3587,'0'-22'3246,"-1"-149"1036,5-78 6917,28 269-9357,-7 4-1868,2-2-1,1 0 0,0-2 1,32 17 26,-49-31-53,0 0 1,1-1 0,0-1-1,0 0 1,0 0 0,0-1-1,0-1 1,1 0 0,0 0-1,-1-1 1,1-1 0,0 0-1,-1-1 1,1-1 0,9-1 52,-15 1-10,1-1 1,-1 0 0,1 0 0,-1 0 0,0-1-1,0 0 1,0 0 0,-1-1 0,1 0-1,-1 0 1,0 0 0,-1-1 0,1 0 0,-1 0-1,0 0 1,-1-1 0,0 0 0,0 0-1,0 0 1,-1 0 0,0-1 0,1-1 9,-4 9-2,0 0 0,1-1 0,-1 1 0,0 0 1,1-1-1,-1 1 0,0 0 0,1-1 0,-1 1 0,0-1 1,0 1-1,1-1 0,-1 1 0,0-1 0,0 1 0,0 0 1,0-1-1,0 1 0,0-1 0,1 1 0,-1-1 0,0 1 1,-1-1-1,1 1 0,0-1 0,0 1 0,0-1 0,0 1 1,0-1-1,0 1 0,0-1 0,-1 1 0,1-1 0,0 1 1,0-1-1,-1 1 0,1 0 0,0-1 0,-1 1 0,1 0 1,0-1-1,-1 1 0,1 0 0,-1-1 0,1 1 0,-1 0 1,1 0-1,0-1 0,-1 1 0,1 0 0,-1 0 0,1 0 1,-1 0-1,1 0 0,-1 0 0,1-1 0,-1 1 0,1 0 1,-1 1-1,1-1 0,-1 0 0,1 0 0,-1 0 2,-24 20-162,-75 150 194,96-164-77,-13 21 393,33-37 449,6-12-360,-16 14-364,0 1 0,1 0 0,0 1 0,0-1 1,0 1-1,1 1 0,0 0 0,0 0 0,1 0 0,-1 1 1,1 0-1,0 1 0,2-1-73,-8 5 24,0 0-1,1 0 1,-1 0 0,0 0-1,0 0 1,0 1 0,0 0-1,0-1 1,0 1 0,0 0-1,-1 0 1,1 1 0,-1-1-1,1 1 1,-1-1 0,0 1-1,0 0 1,0-1 0,0 1-1,-1 0 1,1 0-1,-1 1 1,0-1 0,0 0-1,0 0 1,0 1 0,0-1-1,-1 0 1,0 1 0,1-1-1,-1 4-23,2 3 46,40 278-292,-38-237-682,1 11-2422,-2-21-2813,-2 4-8336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10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192 128 11531,'0'0'5301,"0"0"-2963,0 0-950,0 0 176,0 0-411,0 0-432,-1 19-198,-10 132 155,-24 167-320,30-246-945,4-71 574,1-1 0,-1 1 0,1-1 0,-1 0 0,1 1 0,-1-1 0,1 0 1,-1 1-1,0-1 0,1 0 0,-1 0 0,1 0 0,-1 1 0,0-1 0,1 0 0,-1 0 1,0 0-1,1 0 0,-1 0 0,0 0 0,1 0 0,-1 0 0,0 0 0,1-1 0,-1 1 1,1 0-1,-1 0 0,0-1 0,1 1 0,-1 0 0,1-1 0,-1 1 0,1 0 0,-1-1 1,1 1-1,-1-1 0,1 1 0,-1-1 0,1 1 0,-1-1 0,1 1 0,0-1 1,-1 1-1,1-1 0,0 0 0,0 1 0,-1-1 0,1 1 0,0-1 0,0 0 0,0 1 1,0-1-1,0 0 0,0 1 0,0-1 0,0 0 0,0 1 0,0-1 13,-18-33 21,2 0-1,1-1 1,1 0-1,2-1 1,2 0-1,1-1 0,2 0 1,1-1-1,2 1 1,2-1-1,1 0 1,3-7-21,-3 37-1,1 0-1,1-1 1,-1 1 0,1 0-1,1 0 1,0 0 0,0 0 0,0 0-1,1 0 1,0 1 0,1-1-1,-1 1 1,2 0 0,-1 0-1,1 0 1,0 0 0,0 1 0,1 0-1,-1 0 1,1 1 0,1-1-1,-1 1 1,1 1 0,0-1 0,0 1-1,0 0 1,1 1 0,0 0-1,6-2 2,0 4-14,-1 0 0,1 2-1,-1-1 1,1 2 0,-1 0-1,1 1 1,-1 0-1,0 1 1,0 0 0,-1 1-1,1 0 1,-1 1 0,0 1-1,0 0 1,-1 1 0,0 0-1,2 2 15,-5-4-24,-1 1-1,1 0 1,-1 0-1,-1 0 1,1 1 0,-1 0-1,-1 1 1,1-1-1,-1 1 1,-1 0-1,0 0 1,0 0 0,-1 1-1,0 0 1,0-1-1,-1 1 1,-1 0-1,0 0 1,0 0 0,-1 0-1,0 0 1,0 0-1,-2 6 25,-2-6 25,-1 0-1,0 0 1,-1 0 0,0-1-1,-1 1 1,0-1-1,0-1 1,-1 1-1,0-1 1,0-1-1,-1 0 1,0 0 0,0 0-1,-1-1 1,0-1-1,0 1 1,0-2-1,0 1 1,-1-2-1,0 1 1,0-1 0,0-1-1,0 0 1,0-1-1,-8 1-24,18-2 14,0 1-1,1-1 0,-1 1 0,0-1 1,0 0-1,0 1 0,1-1 1,-1 0-1,0 0 0,0 0 0,0 1 1,0-1-1,0 0 0,0 0 0,1 0 1,-1 0-1,0 0 0,0-1 1,0 1-1,0 0 0,0 0 0,1 0 1,-1-1-1,0 1 0,0-1 1,0 1-1,1 0 0,-1-1 0,0 1 1,0-1-1,1 0 0,-1 1 1,1-1-1,-1 0 0,0 1 0,1-1 1,-1 0-1,1 1 0,0-1 0,-1 0 1,1 0-14,8-4-4,1 1 0,-1 0 0,1 0-1,0 1 1,1 0 0,-1 1 0,0 0 0,1 0 0,0 1 0,2 0 4,7-1-18,-14 1 22,11-4-161,1 1 0,-1 1-1,1 1 1,0 0 0,0 1 0,0 0-1,0 2 1,0 0 0,0 1 0,-1 1-1,1 0 1,0 1 0,-1 1 0,0 0-1,0 2 1,-1 0 0,9 5 157,-19-7 5,0 1-1,-1-1 1,1 1-1,-1 0 1,-1 1 0,1-1-1,-1 1 1,0-1 0,0 1-1,-1 0 1,0 0 0,0 0-1,-1 0 1,0 0 0,0 1-1,-1-1 1,0 0 0,0 1-1,0-1 1,-1 0 0,0 0-1,-1 0 1,1 0 0,-2 0-1,1 0 1,-1 0 0,0 0-1,0-1 1,0 1-1,-1-1 1,0 0 0,-1 0-1,1-1 1,-1 1 0,0-1-1,0 0 1,-1 0 0,1-1-1,-7 5-4,-8 2 62,0-1 0,-1-1 0,0 0-1,-1-2 1,1 0 0,-1-2-1,0 0 1,-1-1 0,1-2 0,-1 0-1,0-1 1,1-2 0,-1 0 0,0-1-1,1-1 1,-9-4-62,30 7-66,-69-20-659,51 7-1990,7-3-3474,9 1-2149</inkml:trace>
  <inkml:trace contextRef="#ctx0" brushRef="#br0" timeOffset="312.88">894 403 9129,'0'0'4948,"0"0"-2209,0 0-465,0 0-240,0 0-689,5 16-480,0-4-696,-2-6-88,0 1 0,0 0 0,-1 0 0,0-1 0,-1 1 0,1 0 0,-1 1 0,-1-1 0,1 0 0,-1 0 0,-1 0 0,1 0 0,-1 0 0,-1 6-81,-11 46 182,3 1 1,3 0 0,3 0 0,2 43-183,2-172 204,3-1 0,3 1 0,4 0 0,2 0 0,6-11-204,-17 72-32,1 0 1,0 0-1,0 0 1,1 0-1,0 0 1,0 1-1,1-1 1,0 1 0,0 0-1,0 0 1,1 0-1,0 1 1,1-1-1,0 1 1,0 0-1,0 1 1,0 0-1,1 0 1,0 0 0,0 1-1,0 0 1,1 0-1,-1 1 1,1 0-1,0 0 1,0 0-1,0 1 1,0 1 0,0-1-1,0 2 1,1-1-1,-1 1 1,0 0-1,1 0 1,-1 1-1,0 0 1,2 1 31,63 37-4176,-31-4-2362,-5-2-3199</inkml:trace>
  <inkml:trace contextRef="#ctx0" brushRef="#br0" timeOffset="654.938">1678 462 13196,'-6'-14'3823,"-21"-47"-1602,24 57-2062,0 0 1,0 0-1,0 0 1,-1 1 0,0-1-1,0 1 1,0 0 0,0 0-1,0 0 1,0 1 0,-1 0-1,1-1 1,-1 1 0,0 1-1,0-1 1,0 1 0,0 0-1,0 0 1,0 0 0,0 1-1,0-1 1,0 1 0,0 1-1,0-1 1,0 1-1,0 0 1,0 0 0,0 0-1,1 0 1,-1 1 0,0 0-1,-4 3-159,-10 6 143,0 1 0,1 2-1,1 0 1,0 0-1,1 2 1,1 0 0,0 0-1,1 2 1,1 0-1,1 0 1,0 1 0,1 1-1,2 0 1,-7 16-143,5-6 75,2 0-1,1 0 1,1 1 0,1 0 0,2 0-1,1 0 1,1 18-75,1-46-2,1 1 1,0-1-1,-1 1 1,1 0-1,0-1 0,1 1 1,-1-1-1,1 1 1,-1-1-1,1 1 0,0-1 1,0 1-1,1-1 0,-1 1 1,1-1-1,0 0 1,0 0-1,0 0 0,0 0 1,0 0-1,0-1 1,1 1-1,0 0 0,-1-1 1,1 0-1,0 0 0,0 0 1,0 0-1,0 0 1,1-1-1,-1 1 0,0-1 1,1 0 1,9-1 4,0-2 0,0 0 0,0 0 0,0-2 0,0 1 0,-1-2 1,0 1-1,0-2 0,0 1 0,0-2 0,-1 0 0,0 0 0,0-1 0,-1 0 1,0-1-1,0 0 0,-1 0 0,-1-1 0,1 0 0,-2-1 0,1 0 0,0-3-4,22-27 16,-1-2 0,-3-1 0,-2-1 1,-1-2-1,-3 0 0,-1-1 0,-2-2-16,-6 2-137,-10 41-37,-8 30-92,2 7-32,2 1-1,1 1 1,2-1 0,0 0-1,2 0 1,2 0 0,1 0-1,1-1 1,6 16 298,-7-24-708,20 79-3493,2-40-3473,-15-40 2266</inkml:trace>
  <inkml:trace contextRef="#ctx0" brushRef="#br0" timeOffset="1016.674">2026 649 2530,'6'-65'4662,"3"0"0,4 1 0,2 0-1,7-16-4661,-11 74 3910,-5 29-2667,-6-18-1276,5 37 289,-2 0-1,-1 0 1,-3 0 0,-1 0 0,-8 38-256,4-26 34,4-34-62,2-4-241,-2 0-1,1 0 1,-2 0 0,0-1 0,-1 1 0,-1-1 0,0 1 0,-1-2 0,-4 8 269,9-23-30,0 1-1,1 0 1,-1 0 0,0-1-1,0 1 1,1-1 0,-1 1 0,0-1-1,0 1 1,1-1 0,-1 1 0,1-1-1,-1 1 1,0-1 0,1 0 0,-1 1-1,1-1 1,-1 0 0,1 0 0,0 1-1,-1-1 1,1 0 0,0 0 0,-1 0-1,1 1 1,0-1 0,0 0-1,0 0 1,0 0 0,0 0 0,0 1-1,0-1 1,0 0 0,0 0 0,0 0-1,1 0 1,-1 1 0,0-1 0,0 0-1,1 0 1,-1 0 0,0 1 0,1-1-1,-1 0 1,1 0 0,-1 1 0,1-1-1,0 0 31,-1-3-95,3-22 195,1 0 0,1 0 0,2 1 0,0-1 0,2 2 0,1-1 0,0 1 0,13-19-100,-14 26 132,0 1 0,1 1 0,1 0 1,0 0-1,1 1 0,0 0 0,1 1 0,12-9-132,-20 18 12,1 0-1,-1 0 1,0 0 0,1 1 0,0 0 0,0 0 0,0 1 0,0-1 0,0 1 0,0 1 0,1-1 0,-1 1 0,1 0 0,-1 1 0,1-1 0,-1 1 0,1 0 0,-1 1-1,1 0 1,-1 0 0,1 0 0,-1 1 0,0 0 0,0 0 0,0 0 0,2 2-12,-1 0 1,-1 0-1,1 1 1,-1 0-1,0 0 1,-1 0-1,1 1 1,-1 0-1,0 0 1,-1 0 0,1 0-1,-1 1 1,0 0-1,-1-1 1,0 2-1,0-1 1,0 0-1,-1 0 1,0 1-1,0 7 0,8 154-839,-10-128-104,-1-21-96,2 19-2003,5-14-2054,2-8-1374</inkml:trace>
  <inkml:trace contextRef="#ctx0" brushRef="#br0" timeOffset="1545.733">3025 526 9545,'65'-166'6785,"-61"158"-6345,1 0-1,-2 0 1,1-1 0,-1 1-1,0-1 1,-1 0 0,0 0-1,0 0 1,-1 0-1,0 0 1,-1 0 0,0 0-1,0-1 1,-1 1 0,0 0-1,-1 0 1,-1-4-440,1 10 74,0 1 0,0-1 1,0 1-1,0 0 0,-1 0 0,1 0 0,-1 0 1,1 0-1,-1 1 0,0-1 0,1 1 1,-1-1-1,0 1 0,0 0 0,0 0 1,0 1-1,0-1 0,0 0 0,-1 1 0,1 0 1,0 0-1,0 0 0,0 0 0,0 0 1,0 1-1,0-1 0,0 1 0,0 0 1,-2 0-75,-85 37 553,71-23-534,1 0 0,0 1-1,1 2 1,1-1-1,1 2 1,1 0-1,0 1 1,2 0-1,0 1 1,1 0 0,1 1-1,1 0 1,1 1-1,1 0 1,1 0-1,1 0 1,1 1-1,1 0 1,1-1 0,1 1-1,2 4-18,-2-18-118,0 0 0,1 0-1,1 0 1,0-1 0,0 1 0,0 0 0,2 0-1,-1-1 1,1 0 0,0 1 0,1-1 0,0 0-1,1-1 1,0 1 0,0-1 0,0 0 0,1 0-1,1 0 1,-1-1 0,1 0 0,0 0 0,1-1-1,0 0 1,0 0 0,0-1 0,0 0 0,1 0-1,8 2 119,-8-4-36,0 0-1,1-1 0,-1 0 0,1 0 0,0-1 1,-1 0-1,1-1 0,0 0 0,0-1 1,0 0-1,-1 0 0,1-1 0,-1 0 0,1-1 1,-1 0-1,0 0 0,0-1 0,0 0 1,0-1-1,-1 0 0,0 0 0,0-1 0,0 0 1,-1-1-1,1 1 0,-2-1 0,5-5 37,27-35 401,-2-1-1,-2-2 1,-3-2-1,-1-1 0,-3-1 1,-3-1-1,-2-1 0,0-5-400,-11 23 513,-35 119-383,5 0 0,2 1 1,5 0-1,3 1 0,3 2-130,6-81-2,0-1 0,0 1 0,0-1 0,0 0 0,0 1 0,1-1-1,-1 1 1,1-1 0,0 0 0,0 1 0,1-1 0,-1 0 0,1 0 0,-1 0 0,1 0-1,0 0 1,0 0 0,0-1 0,0 1 0,1-1 0,-1 1 0,1-1 0,0 0 0,-1 0-1,1 0 1,0 0 0,0 0 0,0-1 0,1 1 0,-1-1 0,0 0 0,0 0 0,1 0-1,-1-1 1,1 1 0,-1-1 0,0 1 0,1-1 0,-1 0 0,1-1 0,-1 1 0,1-1-1,2 0 3,8-4 18,-1-1-1,1 0 0,-1 0 1,0-2-1,-1 0 0,0 0 1,0-1-1,0 0 0,-1-1 1,-1-1-1,1-1-17,4-2 12,143-149 2401,-156 163-2412,-1 0 0,0 1 0,1-1 0,-1 1 0,0-1 0,1 1-1,-1 0 1,0-1 0,0 1 0,0 0 0,1 0 0,-1 0 0,0 0 0,0 0 0,0 0-1,-1 0 1,1 0 0,0 0 0,0 1 0,-1-1 0,1 0 0,0 1 0,-1-1 0,1 0-1,-1 1 1,0-1 0,1 0 0,-1 1 0,0-1 0,0 1 0,0-1 0,0 0 0,0 1 0,0-1-1,0 1 1,-1-1 0,1 1-1,2 8 10,1 6-26,1-1 1,0-1-1,2 1 1,-1 0-1,2-1 1,0 0-1,1-1 1,0 0-1,1 0 1,0 0-1,3 1 16,-10-12-121,0-1 0,-1 1 1,1-1-1,0 1 0,0-1 0,1 0 0,-1 0 0,0 0 0,0 0 1,1 0-1,-1 0 0,0-1 0,1 1 0,-1-1 0,0 0 0,1 1 1,-1-1-1,1 0 0,-1-1 0,1 1 0,-1 0 0,0-1 0,1 1 1,-1-1-1,0 0 0,1 1 0,-1-2 121,38-21-7568,-28 13-296</inkml:trace>
  <inkml:trace contextRef="#ctx0" brushRef="#br0" timeOffset="1840.636">4439 805 19026,'0'0'4644,"0"0"-2882,0 0 352,0 0-416,0 0-1026,0 0-415,0 0-193,0 0-64,-13-43-609,17 39-2658,3-2-7079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4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286 166 10794,'0'0'2402,"0"0"38,0 0-11,0 0-710,-12-6-619,-42-16-257,50 22-755,-1-1 0,0 1 0,1-1 0,-1 1 0,1 1-1,-1-1 1,1 1 0,-1-1 0,1 1 0,-1 1 0,1-1 0,0 1 0,-1-1 0,1 1-1,0 0 1,0 1 0,0-1 0,1 1 0,-1 0 0,0-1 0,1 2 0,0-1-1,0 0 1,0 1 0,0-1 0,-2 5-88,-1-1 5,0 1 0,1 1 0,0-1 1,0 1-1,1 0 0,0 0 0,0 0 0,1 1 0,0-1 0,1 1 1,0 0-1,1 0 0,0-1 0,0 1 0,1 0 0,0 0 0,1 0 0,0 0 1,1 0-1,0-1 0,0 1 0,1 0 0,1-1 0,-1 0 0,1 0 1,5 8-6,6 0 0,1 0 0,0-2 0,1 1 0,1-2 0,0-1 0,1 0 1,17 8-1,56 41 4,-90-61-2,1 0 0,-1 1 0,1-1 0,-1 0 1,0 1-1,1 0 0,-1-1 0,0 1 0,0 0 0,0 0 0,0 0 0,0 1 1,-1-1-1,1 0 0,-1 1 0,0-1 0,1 1 0,-1-1 0,0 1 1,0-1-1,-1 1 0,1 0 0,0 0 0,-1-1 0,0 1 0,1 0 0,-1 0 1,0 0-1,-1-1 0,1 1 0,0 0 0,-1 0 0,0-1 0,1 1 1,-1 0-1,0-1 0,-1 1 0,1-1 0,0 1 0,-1-1 0,1 1 1,-1-1-1,0 0 0,1 0 0,-1 0-2,-18 10-292,0-1 0,-1-1 0,0-1 0,0-1 0,-1-1-1,0 0 1,0-2 0,-1-1 0,0 0 0,1-2 0,-1-1 0,0 0 0,0-2 0,-7-1 292,8-19-10549,21 11 3791</inkml:trace>
  <inkml:trace contextRef="#ctx0" brushRef="#br0" timeOffset="400.806">330 120 9129,'0'0'2973,"0"0"-1019,14-13-139,48-42-48,-55 50-1598,1 0 0,0 1-1,0 0 1,0 0 0,0 0 0,1 1-1,-1 0 1,1 1 0,0 0 0,0 1-1,0-1 1,8 1-169,-2 0 78,-1-2-60,-1 0 0,1 1 0,0 1 0,-1 0 0,1 1 0,0 0 0,0 1 0,0 1 0,-1 0 0,1 1 0,-1 1 0,0 0 0,0 0 0,0 2 0,0-1 0,-1 2 0,0-1 0,0 2 0,0 0-18,-7 2-21,0 0 0,-1 0 0,0 1 1,0-1-1,-1 1 0,-1 0 0,0 0 0,0 0 0,-1 0 1,-1 1-1,0-1 0,0 0 0,-1 0 0,0 0 0,-1 1 0,-1-2 1,0 1-1,0 0 0,-1 0 0,0-1 0,-2 3 21,-1 7-229,-3 7-240,1-1 1,1 1-1,2 1 0,0-1 0,-1 24 469,8-46-30,-1-1 0,0 0 0,1 1 1,0-1-1,0 0 0,0 0 0,1 0 0,-1 0 0,1 0 0,0 0 0,0 0 0,1-1 1,-1 1-1,1-1 0,-1 1 0,1-1 0,0 0 0,0 0 0,1 0 0,-1-1 0,1 1 1,-1-1-1,1 1 0,0-1 0,0-1 0,0 1 0,0 0 0,0-1 0,0 0 30,128 21 162,-123-23 29,0 0 0,0 0 0,0 0 0,0-2 0,0 1 0,-1-1 0,1 0 0,-1 0 0,0-1 0,0-1 0,0 1 0,0-1-1,-1 0 1,0-1 0,0 0 0,0 0 0,-1-1 0,0 1 0,0-1 0,0-1 0,-1 1 0,0-1 0,-1 0 0,2-4-191,2-3 330,-1-1 1,0-1 0,-2 1 0,0-1 0,0 0 0,-2 0-1,0-1 1,-1 1 0,-1-1 0,0 1 0,-2-1 0,0-6-331,-2 16-41,0-1 0,-1 1 0,0 0 0,0 0 0,-1 0 1,1 1-1,-2 0 0,1-1 0,-1 2 0,0-1 1,-1 1-1,0 0 0,0 0 0,0 1 0,0 0 0,-1 0 1,0 1-1,0 0 0,0 0 0,0 1 0,-1 0 0,1 0 1,-1 1-1,0 0 0,0 1 0,0 0 0,0 0 1,0 1-1,0 0 0,0 0 0,0 1 0,1 1 0,-1-1 1,-4 2 40,-33 22-8248,33-5-662</inkml:trace>
  <inkml:trace contextRef="#ctx0" brushRef="#br0" timeOffset="775.463">1576 76 16432,'0'0'2338,"0"0"-502,0 0-181,0 0-518,0 0-699,0 0-251,-11 14-11,-66 102 486,70-98-593,-1 1 0,2-1 1,1 1-1,0 1 0,1-1 1,1 1-1,1-1 0,1 1 1,0 0-1,2 6-69,0-17-25,0 0 0,0-1 0,1 1 0,0-1 0,0 1 1,1-1-1,0 0 0,1 0 0,0 0 0,0-1 0,1 1 0,0-1 1,0 0-1,0 0 0,1-1 0,0 0 0,0 0 0,1 0 0,0 0 0,0-1 1,0-1-1,1 1 0,-1-1 0,4 1 25,0 1-28,-1-2-1,1 1 1,1-2 0,-1 1-1,0-1 1,1-1 0,-1 0-1,1-1 1,0 0 0,0-1 0,-1 0-1,1-1 1,0 0 0,-1-1-1,1 0 1,-1-1 0,1 0-1,-1-1 1,0 0 0,0-1-1,-1 0 1,1 0 0,-1-1 0,-1-1-1,1 0 1,-1 0 0,0-1-1,0 0 1,-1 0 0,-1-1-1,1 0 1,-1-1 0,3-6 28,-3 2 13,-2 0 0,0 0 0,0 0 0,-1-1 1,-1 0-1,-1 0 0,0 0 0,-1 0 0,0 0 0,-1 0 1,-1 0-1,0 0 0,-2 0 0,1 0 0,-4-7-13,3 14-2,-1 1 1,-1 0-1,1 0 0,-1 0 0,0 1 0,-1 0 0,1 0 0,-1 0 0,-1 0 1,1 1-1,-1 0 0,0 1 0,0-1 0,0 1 0,0 0 0,-1 1 0,0 0 1,0 0-1,-7-1 2,-6-1-444,0 0 1,1 2 0,-1 0-1,-1 2 1,1 0 0,0 1-1,-6 2 444,-61 21-8162,58-5 1393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18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 19058,'0'0'3619,"0"0"-2658,0 0 128,108 23 481,-29-23-673,22-5-481,19-4-224,15-4-96,9-3-64,2 1-32,-2-1-160,-17 0-512,-16-1-353,-27 5-449,-29 4-1537,-26 4-3491,-22 4-6342</inkml:trace>
  <inkml:trace contextRef="#ctx0" brushRef="#br0" timeOffset="358.83">119 295 7879,'-14'10'9305,"-46"29"-5755,43-17-279,36-17-1555,-13-5-1727,80 4 582,0-5 0,1-3 0,-1-3 0,28-10-571,-9 2-66,-1-5 0,56-20 66,-7-14-8126,-131 45-784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16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0 480 15375,'0'0'3875,"0"0"-2626,0 0 161,78-50-385,-52 44-705,2 2-288,3-4-32,1 4-128,0 3-1313,0-1-2371,-3 2-5349</inkml:trace>
  <inkml:trace contextRef="#ctx0" brushRef="#br0" timeOffset="324.107">961 32 17072,'0'0'3844,"0"0"-1778,-14-7-374,5 2-1345,6 2-256,0 1 0,0 0 0,0 0 0,-1 1 0,1-1 0,-1 0 0,1 1 0,-1 0 0,0 0 0,1 0 0,-1 1 0,0-1 0,0 1 0,1-1 0,-1 1 0,0 1 0,0-1 0,0 0-1,1 1 1,-1 0 0,0 0 0,0 0 0,1 0 0,-1 1 0,-1 0-91,-21 17 168,2 0 0,0 2 0,1 1 0,1 0 0,1 2 0,1 0 0,2 2 0,0 0 0,1 1 0,2 0 0,1 1 0,1 1 0,1 0 0,2 1 0,-5 25-168,10-34-42,0 0 0,2 1 1,0 0-1,1-1 0,2 1 1,0 0-1,1 0 0,2 0 1,0 1 41,-1-14-90,0 1 1,1-1 0,0 0 0,0 1 0,1-1 0,0-1 0,1 1-1,0-1 1,0 1 0,1-1 0,0-1 0,0 1 0,1-1-1,0 0 1,0-1 0,1 0 0,0 0 0,0 0 0,0-1 0,1 0-1,1 0 90,4 0-13,0 0 0,0-1 0,1 0 0,-1-2 0,1 1 0,0-2 0,0 0 0,0-1 0,0 0 0,0-1 0,-1-1 0,1 0 0,0-1 0,-1-1 0,1 0 0,-1-1 0,0 0 0,-1-1-1,0-1 1,1 0 0,-2-1 0,1-1 0,-1 1 0,-1-2 0,0 0 0,0 0 0,-1-1 0,0 0 0,-1-1 0,0 0 0,-1 0 0,0-1 0,-1 0 0,0-1 0,-1 1 0,1-7 13,-6 16 34,0 0 1,-1 0 0,0 0 0,1 0 0,-1 0 0,-1 0-1,1 1 1,0-1 0,-1 0 0,0 0 0,0 0 0,0 0-1,-1 0 1,1 1 0,-1-1 0,0 1 0,0-1 0,0 1-1,0-1 1,0 1 0,-1 0 0,0 0 0,0 1-1,1-1 1,-2 0 0,1 1 0,0 0 0,0-1 0,-1 1-1,1 1 1,-1-1 0,0 0 0,1 1 0,-1 0 0,0 0-1,0 0 1,0 0 0,0 1 0,0-1 0,0 1 0,0 0-1,-2 1-34,-21-5-5,0 2 0,1 1-1,-1 1 1,0 1 0,0 2-1,0 0 1,1 2 0,-1 1-1,-11 5 6,-13 16-2039,29 3-5627,17-9-3742</inkml:trace>
  <inkml:trace contextRef="#ctx0" brushRef="#br0" timeOffset="942.538">1332 381 15727,'0'0'3726,"0"0"-1409,0 0-64,0 0-198,0 0-768,0 0-658,1 15-239,-10 424 694,8-407-1204,-3 129-1247,21-59-2506,-10-87 1256,-2-20-394,-2-26 562,-3-150 3962,-4 109-53,4 1 0,4-1 0,2 1 1,3 0-1,16-58-1460,-24 123 91,0 1 1,0-1 0,1 0-1,0 1 1,0-1-1,0 1 1,0 0-1,1 0 1,0 0 0,0 0-1,0 0 1,1 1-1,0-1 1,0 1-1,0 0 1,0 0 0,0 0-1,1 1 1,0 0-1,0-1 1,0 2-1,0-1 1,0 1 0,0-1-1,1 1 1,0 0-92,6 2 26,-1 0 0,1 0 0,-1 1 0,1 0 0,-1 1 0,0 0 0,0 1 0,0 0 0,0 1 0,0 1 0,-1-1 0,0 1 0,0 1 0,0 0 1,0 0-1,1 3-26,-6-5-67,1 0 0,-1 0 0,0 1 0,0 0 0,0 0 0,0 0 1,-1 1-1,0 0 0,0-1 0,-1 1 0,0 1 0,0-1 1,0 0-1,-1 1 0,1-1 0,-2 1 0,1 0 0,-1 0 1,0 0-1,0 0 0,-1 0 0,0 0 0,0 0 0,-1-1 0,0 1 1,0 0-1,-1 1 67,-4 4-177,-2 0 1,1-1-1,-2 0 1,0-1 0,0 0-1,0 0 1,-1-1-1,-1 0 1,0-1-1,0 0 1,0 0 0,-1-1-1,0-1 1,-1 0-1,1-1 1,-1 0-1,0-1 1,0-1 0,-1 0-1,-6 1 177,-66 9-276,50-13-2219,29-1-1263,6-3-2381</inkml:trace>
  <inkml:trace contextRef="#ctx0" brushRef="#br0" timeOffset="1570.906">1947 319 13004,'0'0'4965,"0"0"-2274,0 0-508,0 0-336,0 0-683,0 0-550,4 17-331,15 114-64,-51 196-1228,31-292-2221,6-38 812,0-10 2248,-1 1 0,0 0 0,-1-1 1,0 0-1,-1 0 0,-1 0 0,0 0 1,0 0-1,-1-6 170,1-20-47,15-296 2433,-16 330-2258,1 0 0,-1-1-1,0 1 1,-1-1 0,1 1 0,-1-1-1,0 1 1,-1 0 0,1 0 0,-1-1 0,0 1-1,-1 0 1,1 1 0,-1-1 0,0 0 0,0 0-128,3 5 25,-1 0 0,1 0 0,-1 0 1,1 0-1,-1 0 0,1 0 0,-1 1 1,1-1-1,-1 0 0,1 0 0,-1 0 1,1 0-1,-1 1 0,1-1 0,-1 0 1,1 0-1,0 1 0,-1-1 0,1 0 1,0 1-1,-1-1 0,1 0 0,0 1 1,-1-1-1,1 1 0,0-1 0,0 1 1,-1-1-1,1 0 0,0 1 1,0-1-1,0 1 0,0-1 0,-1 1 1,1-1-1,0 1 0,0-1 0,0 1 1,0-1-1,0 1 0,0-1 0,1 1 1,-1-1-1,0 1 0,0-1 0,0 1 1,0-1-1,0 1 0,1-1 0,-1 1 1,0-1-1,0 0 0,1 1 0,-1-1 1,0 0-1,1 1-25,-1 3 70,2 8-87,1 1 1,0 0-1,0 0 1,2-1-1,-1 0 1,2 0 0,-1 0-1,2 0 1,0-1-1,0 0 1,1 0-1,0-1 1,0 0-1,2-1 1,-1 0 0,1 0-1,0-1 1,1 0-1,0-1 1,0 0-1,0-1 1,1 0-1,0 0 1,0-2 0,7 2 16,-8-3-48,-1-1 1,1 0 0,-1-1-1,1-1 1,0 1 0,-1-2 0,1 1-1,0-2 1,-1 1 0,1-1-1,-1-1 1,0 0 0,0-1 0,0 1-1,0-2 1,0 0 0,3-2 47,142-114 166,-146 113-169,47-50 291,-84 72-181,-133 125 16,203-159 1783,-41 19-1863,3-2 12,1-1 0,-1 1 0,1 0 0,0 0 0,-1 0-1,1 1 1,1 0 0,-1 0 0,0 0 0,0 0 0,1 1 0,-1 0 0,1 0 0,-1 1 0,1-1 0,-1 1 0,5 1-55,-8 1 9,1 1 0,-1 0 0,0 0 0,0 0 0,-1 0 0,1 0 0,0 0 0,-1 0 0,0 1 1,0-1-1,0 0 0,0 1 0,-1-1 0,1 1 0,-1-1 0,0 1 0,0-1 0,0 1 0,0 1-9,0 0 14,-1 45 127,-1 0-1,-3 0 0,-2 0 0,-4 9-140,-16 170-3342,28-188-3256,5-31-385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15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9833,'0'0'4447,"0"0"-1847,0 0-577,0 0-122,0 0-551,13-6-602,104-31-129,-25 32-137,-51 4-375,1-2 1,-1-1-1,0-2 1,0-2-1,-1-1 0,33-13-107,-40-4 1132,-59 28 1003,19 6-2045,0 0-1,0 1 1,1 0-1,0 0 1,1 0-1,0 1 0,0 0 1,1 0-1,1 0 1,0 0-1,0 1 0,-1 9-89,-59 304 903,35-139-920,27-60-4483,6-91-85,3-7-3487</inkml:trace>
  <inkml:trace contextRef="#ctx0" brushRef="#br0" timeOffset="406.179">1072 323 16496,'1'-6'378,"0"-1"-1,0 0 1,-1 0 0,0 0 0,0 0 0,-1 0 0,0 0 0,0 0 0,-1 0 0,1 1 0,-2-1 0,1 0-1,-1 1 1,0 0 0,0-1 0,0 1 0,-1 1 0,0-1 0,-1 0 0,1 1 0,-1 0 0,0 0 0,0 0 0,-5-2-378,1 2 137,-1 1 1,0 0-1,0 1 1,0 0-1,0 1 1,-1 0-1,1 0 1,-1 1-1,1 0 1,-1 1-1,1 1 1,-1-1-1,1 2 1,-1-1-1,1 2 1,0-1-1,0 1 1,0 1-1,0 0 1,0 0-1,1 1 1,0 0-1,0 1 1,0 0-1,-5 4-137,-2 6 15,0 0-1,1 1 0,0 1 1,2 1-1,0 0 0,1 0 1,1 1-1,1 1 0,0 0 1,2 0-1,0 1 0,2 0 1,0 0-1,2 0 0,0 1 1,2 0-1,0 0 0,1 0 1,3 16-15,-3-29-36,1 0 0,0 0 0,0 0 1,1 0-1,1 0 0,-1 0 0,2-1 1,-1 1-1,1-1 0,1 1 0,0-1 1,0 0-1,1 0 0,0-1 0,0 1 1,1-1-1,0 0 0,1-1 0,-1 0 1,1 0-1,1 0 0,-1-1 0,1 0 1,1 0-1,-1-1 0,1 0 0,0 0 1,0-1-1,0 0 0,0-1 0,1 0 1,-1-1-1,9 2 36,-6-4-57,-1 0 0,1-1 1,-1 0-1,1-1 0,-1 0 0,0-1 1,0 0-1,0-1 0,0 0 0,-1-1 0,1 0 1,-1 0-1,0-1 0,-1-1 0,0 0 1,0 0-1,0 0 0,-1-1 0,0-1 0,0 1 1,-1-1-1,0-1 57,9-12 35,-1 0-1,-1-1 1,-1-1 0,-1-1-1,-1 1 1,-2-2 0,0 0-1,4-23-34,-9 32 80,-1 0 0,-1 0 1,0-1-1,-1 1 0,-1 0 0,-1-1 0,-1-7-80,-4 47 1009,6 334-726,24-261-3627,16-44-4843,-17-38 1215</inkml:trace>
  <inkml:trace contextRef="#ctx0" brushRef="#br0" timeOffset="923.373">1365 475 6278,'-2'-53'3577,"-1"-7"1553,3 18 2819,10 137-3126,0-24-4260,1 279-114,-3-333-1770,-1-53 1099,-2-18 374,3 0 1,2 1 0,2 0-1,3 1 1,16-40-153,-25 78 55,1 1 0,1 0 0,-1 0 0,2 1 0,0 0-1,0 0 1,1 1 0,8-6-55,-15 13 13,1 1-1,0 0 0,0 0 1,0 0-1,0 0 1,0 1-1,1 0 0,0 0 1,-1 0-1,1 0 1,0 1-1,-1 0 1,1 0-1,0 0 0,0 0 1,0 1-1,0 0 1,0 0-1,0 0 0,0 0 1,0 1-1,0 0 1,0 0-1,0 1 0,-1-1 1,1 1-1,2 1-12,4 4-31,0 1 0,-1 1-1,0-1 1,0 2 0,-1-1-1,0 1 1,-1 1-1,0 0 1,0 0 0,-1 0-1,-1 1 1,0 0 0,-1 0-1,0 1 1,-1-1 0,0 1-1,-1 0 1,0 0 0,-1 1-1,0-1 1,-2 0 0,1 1-1,-2-1 1,0 1 0,0-1-1,-1 0 1,-1 0 0,0 0-1,-1 0 1,0 0 0,-5 9 31,-27 55-812,31-111 769,8 8 148,1 0 0,2 0-1,0 1 1,1 0 0,2 0-1,1 1 1,0 0 0,2 1-1,1 0 1,1 0-105,-1 0 126,0 1 0,2 0 0,0 1 0,2 1 0,15-15-126,-27 30 12,0 0 0,0 0 1,0 0-1,1 1 0,0 0 1,0 0-1,0 1 0,1-1 0,-1 1 1,1 0-1,-1 1 0,1 0 1,0 0-1,0 1 0,0-1 1,0 1-1,0 1 0,1-1 0,-1 1 1,0 1-1,0-1 0,0 1 1,3 1-13,-3 0 1,-2 1 1,1-1-1,0 1 0,0 0 1,-1 1-1,0-1 1,0 1-1,0 0 0,0 0 1,0 1-1,-1-1 1,0 1-1,0 0 1,0 0-1,0 0 0,-1 1 1,0-1-1,0 1 1,-1 0-1,1 0 0,-1 0 1,0 3-2,3 8-19,-2 1 0,1 0 0,-2 0 0,-1 0 0,0 0 0,-1 0 0,-1 6 19,-25 101-2188,9-61-4026,12-36-438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27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14 15054,'0'0'4196,"0"0"-1778,0 0-485,0 0-460,-6 13-442,-36 116 47,36-95-1084,2 0 0,2 0 0,0 0 0,3 0 0,0 0 0,3 0 0,0 0 0,3 0 0,0-1 0,2 0 0,2 0 0,1-2 0,1 1 0,2-1 0,1-1 0,18 25 6,-28-48-301,0 0 0,0-1 0,1 0 0,0 0 0,0 0-1,0-1 1,0 0 0,1 0 0,0-1 0,0 0 0,1-1 0,-1 1 0,1-2 0,0 1 301,-1-1-676,0-1 0,0 0 0,-1 0 0,1-1 0,0 0-1,0 0 1,0-1 0,0 0 0,0 0 0,-1-1 0,1 0 0,0 0 0,-1-1 0,0 0 0,1 0 0,-1-1 0,-1 0 0,1 0 0,0-1 0,-1 1-1,0-1 1,0-1 0,-1 1 0,2-3 676,3-4-144,0-1-1,-2-1 0,1 1 0,-2-2 1,0 1-1,0-1 0,-2 0 0,1 0 0,0-10 145,24-145 5628,-25 135-3878,1-7 528,3-24 1506,-6 22 1803,-20 92-3815,-93 275-1307,104-288-618,4-22-99,3-25-96,51-176 433,-47 171-74,-2 1-19,1-1 0,1 1 1,1 0-1,1 0 0,0 1 1,0 0-1,2 0 0,0 0 0,1 1 8,-10 13 1,1 0-1,-1 0 0,1 0 0,0 0 0,-1 1 0,1-1 0,0 0 0,-1 0 0,1 1 0,0-1 1,0 0-1,0 1 0,0-1 0,0 1 0,0-1 0,0 1 0,0-1 0,0 1 0,0 0 0,0 0 1,0-1-1,0 1 0,0 0 0,0 0 0,0 0 0,0 0 0,0 0 0,0 0 0,0 0 0,0 1 0,0-1 1,0 0-1,0 1 0,0-1 0,0 0 0,0 1 0,0-1 0,0 1 0,-1-1 0,1 1 0,0 0 1,0-1-1,0 1 0,-1 0 0,1 0 0,0 0 0,-1-1 0,1 1 0,-1 0 0,1 1 0,21 56 48,-18-45-26,3 10 14,2 1-1,0-1 0,1-1 0,2 0 1,0 0-1,1-1 0,2 0 0,0-2-35,-10-11 0,1-2 0,0 1 0,1-1 0,0 0-1,0 0 1,0-1 0,0 1 0,1-2 0,0 1-1,0-1 1,0 0 0,1-1 0,-1 0 0,1-1-1,0 1 1,0-1 0,0-1 0,0 0 0,0 0-1,0-1 1,0 0 0,0-1 0,4 0 0,-5-1 5,-1 1 1,0-2 0,1 1-1,-1-1 1,0 0-1,-1 0 1,1-1 0,0 0-1,-1 0 1,0 0-1,0-1 1,0 0 0,-1 0-1,0-1 1,0 0-1,0 0 1,0 0 0,-1 0-1,0 0 1,0-1-1,-1 0 1,0 0 0,0 0-1,-1 0 1,0 0-1,2-7-5,1-10 57,-1 0-1,-1 0 0,-1-1 0,-1 1 1,-1-1-1,-1 1 0,-4-21-56,0 18 116,0 0 0,-1 0 0,-2 0 0,-1 1 0,-1 0 0,-1 1-1,-10-17-115,18 38-11,1 0 0,0 0 1,-1-1-1,0 2 0,1-1 0,-2 0 0,1 1 0,0-1 0,-1 1 0,1 0 0,-1 0 0,0 0 0,0 1 0,0-1 0,-1 1 0,1 0 0,-1 0 0,-2 0 11,6 1-125,0 1 0,-1 0 0,1 0 1,0 0-1,0 0 0,-1 1 0,1-1 0,0 0 1,0 0-1,0 1 0,0-1 0,-1 1 0,1-1 0,0 1 1,0-1-1,0 1 0,0 0 0,0-1 0,0 1 0,0 0 1,1 0-1,-1 0 0,0 0 0,0 0 0,0 0 1,1 0-1,-1 0 0,1 0 0,-1 0 0,1 0 0,-1 1 125,-9 24-5630,9-22 4453,-7 27-11144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30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153 136 15439,'-1'-13'3176,"-1"-7"-2199,-1-7 105,2 12 5278,-2 267-3054,-15 131-2774,12-208-1392,6-127-1852,0-17-3597,-9-391 4098,8 299 2226,-2 32 227,1-1 0,1 1 1,2-1-1,1 1 0,1 0 0,1 0 1,2 0-1,1 0 0,1 1 0,2 0 1,0 1-1,2 0 0,1 0 0,9-12-242,-13 30 48,0 1-1,1-1 0,0 2 0,0-1 1,1 2-1,0-1 0,0 1 0,1 1 1,0 0-1,0 1 0,0 0 0,0 0 1,0 2-1,1-1 0,0 2 0,-1 0 0,1 0 1,0 1-1,-1 1 0,1 0-47,-6-1-227,0 0 0,0 1 0,0 0 0,0 1 0,0-1 0,-1 1 0,1 0 0,0 1 0,-1 0-1,0 0 1,0 0 0,5 4 227,30 40-8320,-28-14-531</inkml:trace>
  <inkml:trace contextRef="#ctx0" brushRef="#br0" timeOffset="384.89">0 565 13229,'0'0'4179,"0"0"-1814,0 0-304,0 0-134,0 0-619,0 0-507,0 0-411,23-5-246,246-68-150,-218 57-174,238-59-4466,-248 73-505,-51 19 5905,9-15-35,-15 38 5170,11 31-2792,4-45-2212,4 336 231,-12-370-1773,5-13 667,2 0-1,0 0 1,2 0-1,0 0 0,1 0 1,1 0-1,1 0 1,1 1-1,4-13-9,-4 9 1,2 0-1,1 0 1,1 0-1,1 1 0,1 0 1,0 0-1,2 1 0,1 1 1,1 0-1,0 1 1,2 1-1,0 0 0,1 1 1,12-10-1,-24 25-81,0-1 1,0 1 0,1 0-1,-1 0 1,1 1 0,0-1-1,0 1 1,0 1 0,0-1-1,0 1 1,0 0 0,0 0-1,0 1 1,0-1 0,1 2-1,4-1 81,-6 1-433,-1 0 0,0 0 0,0 1 0,0-1 0,0 1-1,0 0 1,-1 0 0,1 0 0,-1 1 0,1-1 0,-1 1 0,0-1-1,1 1 1,-1 0 0,-1 1 0,2 0 433,14 23-7201,-3 1-4288</inkml:trace>
  <inkml:trace contextRef="#ctx0" brushRef="#br0" timeOffset="624.91">1282 500 16624,'0'0'3838,"0"0"-1099,0 0-577,0 0-566,0 0-598,0 0-432,0 0-251,-1 11-16,-29 260-178,25-151-6894,11-91-3749,0-21 1666</inkml:trace>
  <inkml:trace contextRef="#ctx0" brushRef="#br0" timeOffset="887.815">1280 163 8904,'-13'-76'3043,"5"63"-1858,1 9-256,4 4-192,3 3-609,0 11-128,3 8-1762,7 2-6597</inkml:trace>
  <inkml:trace contextRef="#ctx0" brushRef="#br0" timeOffset="1328.972">2085 522 13293,'-8'-13'3651,"-32"-46"-1420,35 53-1987,-1 1 0,0 0-1,0 1 1,0-1 0,-1 1-1,1 0 1,-1 1 0,0-1-1,0 2 1,0-1 0,0 1-1,-1 0 1,1 0-1,-1 1 1,1 0 0,-1 0-1,0 1 1,1 0 0,-1 0-1,0 1 1,1 0 0,-1 0-1,1 1 1,-1 0 0,-4 2-244,2-1 19,0 0 0,0 1 0,0 0 0,1 1 0,0 0 1,0 1-1,0 0 0,0 0 0,1 1 0,0 0 0,0 0 1,1 1-1,0 0 0,0 0 0,1 1 0,0 0 0,1 0 1,0 0-1,0 1 0,1 0 0,0 0 0,1 0 0,0 0 1,0 0-1,1 1 0,1-1 0,0 1 0,0-1 0,1 1 1,0 0-1,1-1 0,0 1 0,1-1 0,0 1 0,0-1 1,1 0-1,1 0 0,0 0 0,0 0 0,1-1 1,0 1-1,0-1 0,1 0 0,4 3-19,-4-5-41,1-1 0,0 0 0,1 0 0,-1 0 0,1-1 0,0 0 1,0-1-1,1 0 0,-1 0 0,1-1 0,0 0 0,0 0 0,0-1 0,1 0 0,-1-1 0,0 0 0,1 0 0,-1-1 0,1 0 0,-1-1 1,0 0-1,1-1 0,-1 1 0,0-2 0,0 1 0,0-1 0,0-1 0,-1 0 0,1 0 0,-1-1 0,0 1 0,0-2 0,-1 1 0,1-1 1,-1-1-1,0 0 41,8-20 18,-1 0 1,-2-1-1,0-1 1,-2 0-1,-1-1 1,-2 0 0,-1 0-1,-1-1 1,-1 1-1,-1-30-18,3 4 60,8-193 2417,-34 404-1489,14-85-1217,4 0 1,2 0-1,3 0 0,4 0 1,2-1-1,11 34 229,18 2-4372,3-46-2221,-5-23-1281</inkml:trace>
  <inkml:trace contextRef="#ctx0" brushRef="#br0" timeOffset="2156.04">2893 520 11979,'-15'-95'2862,"15"91"-2587,-1-1 1,-1 0 0,1 1-1,0-1 1,-1 1 0,0 0-1,0 0 1,-1-1 0,1 1-1,-1 0 1,0 1 0,0-1-1,0 0 1,0 1-1,0 0 1,-1 0 0,0 0-1,0 0 1,0 0 0,0 1-1,0 0 1,0 0 0,0 0-1,-1 0 1,1 1 0,-1-1-1,1 1 1,-1 0 0,0 1-1,-2-1-275,-3 1 136,1 0 0,-1 1 0,1 0 0,-1 1 0,1 0 0,0 0 0,0 1-1,0 0 1,0 1 0,0 0 0,1 0 0,-1 1 0,-4 4-136,-4 5-5,1 2 0,1 0 0,0 1 0,1 0 1,1 1-1,1 0 0,0 1 0,2 1 0,0 0 0,1 0 0,1 1 0,1 0 1,1 0-1,1 1 0,0 0 0,2 0 0,1 0 0,0 0 0,2 0 0,0 0 1,2 0-1,0 0 0,2 4 5,-4-22-46,0 1-1,1-1 1,-1 1 0,1-1 0,0 1 0,0-1-1,0 0 1,1 1 0,-1-1 0,1 0 0,0 0-1,0 0 1,1 0 0,-1 0 0,1 0 0,0-1-1,0 1 1,0-1 0,0 0 0,1 0 0,-1 0-1,1 0 1,0-1 0,0 1 0,0-1 0,0 0 0,0 0-1,0-1 1,0 1 0,1-1 0,-1 0 0,1 0-1,-1 0 1,1-1 0,-1 0 0,1 0 0,-1 0-1,1 0 1,0 0 0,-1-1 0,1 0 0,-1 0-1,0 0 1,1-1 0,-1 0 0,0 1 0,0-1-1,0-1 1,0 1 46,21-21 26,-2 0-1,0-2 1,-2 0-1,-1-2 1,0 0-1,-3-1 1,0-1-1,6-16-25,-6 15 127,69-126 989,-76 137-710,-31 180-161,20-112-245,-1-34 0,1 0 0,1 0 0,0 0 0,1 0 0,1 0 0,0 0 0,1-1 0,1 1 0,2 7 0,-3-19-1,-1 0 0,0-1-1,1 1 1,-1-1-1,1 1 1,0-1 0,0 0-1,0 0 1,0 0 0,0 0-1,0-1 1,1 1 0,-1-1-1,0 0 1,1 0-1,-1 0 1,1-1 0,0 1-1,-1-1 1,1 1 0,-1-1-1,1-1 1,0 1 0,-1 0-1,1-1 1,-1 0-1,1 1 1,-1-1 0,1-1-1,-1 1 1,0 0 0,0-1-1,1 0 1,-1 0-1,0 0 1,-1 0 0,1 0-1,0-1 1,0 1 0,-1-1-1,0 1 1,1-1 0,0-2 1,25-23 70,-1-2 0,-1-1 0,-1 0 1,9-20-71,12-13 946,-46 63-938,1 0-1,-1 0 1,0 1-1,1-1 1,-1 0-1,0 1 0,1-1 1,-1 0-1,1 1 1,-1-1-1,1 1 1,0-1-1,-1 1 0,1-1 1,-1 1-1,1-1 1,0 1-1,0 0 1,-1-1-1,1 1 0,0 0 1,-1-1-1,1 1 1,0 0-1,0 0 0,0 0 1,-1 0-1,1 0 1,0 0-1,0 0 1,-1 0-1,1 0 0,0 0 1,0 0-1,0 0 1,-1 1-1,1-1 1,0 0-1,-1 1 0,1-1 1,0 0-1,0 1 1,-1-1-1,1 1 1,-1-1-1,1 1 0,0-1 1,-1 1-1,1 0-7,19 40-82,-16-30 99,4 7-5,-7-11-80,1-1 0,0 1 0,0 0 0,1-1 0,-1 1 0,2-1 0,-1 0 0,1 0 0,-1 0 0,2 0 0,-1-1 0,1 1 0,-1-1 0,1 0 0,1-1 0,-1 1 0,1-1 0,0 0 0,0-1 0,0 1 0,0-1 0,1 0 0,-1-1 0,1 1 0,0-1 0,4 0 68,-4-2-38,1-1 0,-1 0 0,0 0 1,0-1-1,0 0 0,0 0 0,0 0 0,0-1 0,0 0 1,-1-1-1,0 0 0,1 0 0,-1 0 0,-1 0 0,1-1 1,-1 0-1,1 0 0,-1-1 0,-1 1 0,1-2 38,80-129 671,-81 127-585,17-27 1067,-19 55-480,-41 150-213,26-127-349,-56 194-46,10 3 0,10 2 0,11 2 0,11 1 1,9 18-66,18-228 3,0-12 21,0-1 0,-2 1 0,0-1 0,-1 1-1,-1-1 1,-1 0 0,-5 10-24,8-27 41,0 0 0,0-1 0,0 1-1,0-1 1,-1 1 0,0-1-1,0 0 1,0 0 0,0 0 0,0-1-1,0 1 1,-1-1 0,1 0-1,-1 0 1,0 0 0,1 0 0,-1 0-1,0-1 1,0 0 0,0 0 0,0 0-1,-1 0 1,1-1 0,0 1-1,0-1 1,0 0 0,0 0 0,-1-1-1,1 1 1,0-1 0,0 0-1,0 0 1,0 0 0,0-1 0,0 0-1,1 1 1,-1-1 0,0 0 0,1-1-1,-1 1 1,1-1 0,0 1-1,-1-2-40,-17-15 178,1 0-1,1-1 0,1-1 1,1-1-1,1-1 0,0 0 0,2-1 1,1-1-1,1 0 0,1 0 1,1-1-1,1-1 0,2 1 0,0-1 1,2-1-1,1 1 0,1-1 1,2 0-1,1 0-177,0 1 1,3 0 0,0 0-1,1 0 1,2 1 0,1 0 0,1 0 0,1 0-1,1 1 1,1 1 0,1 0 0,2 0 0,0 2-1,1-1 1,2 2 0,0 0 0,1 1 0,1 1-1,1 0 1,0 2 0,17-11-1,15-10-207,1 3 0,2 2 0,1 2-1,1 3 1,1 3 0,2 2 0,1 2 0,0 3 0,1 3 0,13 1 207,57 4-3700,-111 19-762,-19 6-4288,-7-3-2461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29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3 244 13261,'0'0'3347,"0"0"-1201,0 0-214,0 0-15,0-9-625,-1 3-1167,1 5-106,0-1 1,-1 1-1,1-1 0,0 0 1,0 1-1,0-1 1,0 1-1,0-1 0,0 1 1,0-1-1,1 0 1,-1 1-1,0-1 0,1 1 1,0-1-1,-1 1 0,1-1 1,0 1-1,-1 0 1,1-1-1,0 1 0,0 0 1,0 0-1,0-1 1,1 1-1,-1 0 0,0 0 1,0 0-1,1 0 1,-1 1-1,0-1 0,1 0 1,-1 0-1,1 1 0,-1-1 1,1 1-1,-1 0 1,1-1-1,-1 1 0,1 0 1,0 0-1,0 0-19,198-8 157,-132 9-149,0-4-1,0-3 1,0-2-1,3-5-7,-68 14 4,0-1 0,-1 0 0,1 0 0,0 0 0,-1 0 0,1-1 0,-1 1 0,1-1 0,-1 0 0,1 1 0,-1-1 0,1 0 0,-1 0 0,0-1 0,1 1 0,-1 0 0,0-1-1,0 1 1,0-1 0,0 0 0,0 0 0,0 0 0,-1 0 0,1 0 0,-1 0 0,1 0 0,-1-1 0,0 1 0,0 0 0,0-1 0,0 1 0,0-1 0,0 1 0,-1-1 0,1 1 0,-1-1 0,0 0 0,0 1 0,0-3-4,-5-2 68,-1 0-1,0 1 1,0 0 0,0 0 0,-1 0 0,0 1 0,0 0-1,0 0 1,-1 0 0,1 1 0,-1 1 0,0-1 0,-1 1-1,1 1 1,0-1 0,-1 1 0,-8 0-68,13 1 70,0 1 0,0 0 0,0 1 1,0-1-1,1 1 0,-1-1 0,0 1 0,0 0 1,0 1-1,1-1 0,-1 1 0,0-1 0,1 1 0,0 0 1,-1 1-1,1-1 0,0 0 0,0 1 0,0 0 1,0 0-1,1 0 0,-1 0 0,1 0 0,0 0 0,0 1 1,0-1-1,0 1 0,0-1 0,1 1-70,-32 114 586,14 43-705,6 1 0,8 0-1,7 4 120,7-82-3319,16-38-4732,-8-31-715</inkml:trace>
  <inkml:trace contextRef="#ctx0" brushRef="#br0" timeOffset="425.24">947 194 6374,'0'-61'7483,"0"26"-2132,-3 37 832,-14 39-4097,-34 167 929,-7 100-3015,52-276 28,-8 184-760,13-213 680,1 0 0,0-1 0,0 1 0,0 0 1,1 0-1,-1 0 0,1 0 0,-1-1 0,1 1 0,0 0 0,0-1 0,0 1 0,0 0 0,1-1 0,-1 1 0,1-1 0,-1 0 0,1 0 1,0 1-1,0-1 0,0 0 0,1 0 52,27-29-99,-29 23 91,87-201 67,-75 178-58,-8 12 5,1 1 0,1 0-1,0 1 1,1-1 0,0 1-1,1 1 1,0-1 0,1 2-1,1-1 1,0 1-1,0 1 1,3-2-6,-12 11 6,0 0-1,0 0 0,0 0 1,0 0-1,0 0 1,0 0-1,1 1 1,-1-1-1,0 1 1,0-1-1,0 1 0,1 0 1,-1 0-1,0 0 1,0 0-1,1 0 1,-1 0-1,0 1 1,0-1-1,0 1 0,1 0 1,-1-1-1,0 1 1,0 0-1,0 0 1,0 1-1,0-1 1,-1 0-1,1 1 0,0-1 1,0 1-1,-1-1 1,1 1-1,-1 0 1,0-1-1,1 1 1,0 2-6,32 79 247,-17 2-101,26 79-90,-41-158-55,1 0-1,0-1 1,1 1 0,-1-1-1,1 0 1,0 0 0,1 0-1,-1-1 1,1 1 0,0-1 0,0 0-1,0 0 1,0-1 0,1 0-1,-1 0 1,1 0 0,0 0-1,0-1 1,0 0 0,0 0-1,1-1 1,-1 0 0,0 0-1,2 0 0,5-1 2,0-1 0,0-1-1,0 0 1,0 0 0,0-1-1,0-1 1,-1 0 0,0-1 0,0 0-1,0-1 1,0 0 0,-1-1-1,0 0 1,0-1 0,-1 0-1,0-1 1,0 0 0,-1-1-1,-1 0 1,1 0 0,-1 0-1,-1-1 1,0-1 0,-1 1-1,0-1 1,-1 0 0,0 0-1,-1-1 1,0 0 0,-1 1-1,0-1 1,-1 0 0,-1 0-1,0-1 1,-1-7-2,1 19-52,-1 0 0,0 1 0,1-1 0,-1 1 0,0-1 1,0 0-1,0 1 0,0-1 0,-1 1 0,1-1 0,0 0 0,-1 1 0,1-1 0,-1 1 0,1-1 0,-1 1 0,0-1 0,0 1 0,0 0 0,0-1 0,0 1 1,0 0-1,0 0 0,0-1 0,0 1 0,0 0 0,-1 0 0,1 0 0,0 1 0,-1-1 0,1 0 0,-1 0 0,1 1 0,-1-1 0,1 1 0,-1-1 0,1 1 1,-1 0-1,0 0 0,1-1 0,-1 1 0,0 0 0,1 0 0,-1 1 0,1-1 0,-1 0 0,0 0 0,0 1 52,-48 25-6299,23-4-497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01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87 15599,'0'0'2712,"0"0"-1100,-12-7-347,4 2-1002,7 4-213,-1-1 0,1 1 0,-1-1 0,0 1 1,1-1-1,-1 1 0,0 0 0,0 0 0,0 0 1,0 0-1,0 0 0,0 1 0,0-1 1,0 1-1,0-1 0,0 1 0,-1 0 0,1-1 1,0 1-1,0 0 0,0 1 0,0-1 0,-1 0 1,1 1-1,0-1 0,0 1 0,0-1 1,0 1-1,0 0 0,0 0 0,0 0 0,0 0 1,0 0-1,1 1 0,-1-1 0,0 1 0,1-1 1,-1 1-1,0 1-50,-8 10 43,0 1 0,1 0 0,1 1 0,1 0 0,0 0 0,1 0 0,0 1 0,1 0 0,1 0 0,1 0 1,0 1-1,1-1 0,1 1 0,0 0 0,2-1 0,0 1 0,0 0 0,2-1 0,0 1 0,0-1 0,2 0 0,0 0 0,1-1 0,1 1 0,0-1 0,1-1 1,0 1-1,1-1 0,1-1 0,6 7-43,-6-10 0,1-1-1,0-1 1,0 0 0,1 0 0,0-1 0,0-1-1,1 0 1,-1 0 0,1-1 0,1-1 0,-1 0-1,0-1 1,1-1 0,0 0 0,7 0 0,-12-1 1,-1-1 1,1-1-1,-1 1 0,1-1 1,-1-1-1,1 1 1,-1-2-1,0 1 0,0-1 1,0 0-1,0 0 1,-1-1-1,1-1 0,-1 1 1,0-1-1,0 0 1,-1 0-1,1-1 0,-1 0 1,-1 0-1,1-1 1,-1 1-1,0-1 0,0 0 1,2-6-2,2-8 191,-2-1 0,0 0 1,-2 0-1,0-1 0,-1 1 0,-1-1 1,-2 0-1,0 0 0,-1 0 1,-2 0-1,0 1 0,-4-16-191,5 27-4,0-1 1,-1 1-1,-1 0 0,0 0 0,0 0 1,-1 1-1,-1-1 0,1 1 0,-2 0 1,1 0-1,-1 1 0,-1 0 0,0 0 1,0 0-1,-1 1 0,0 0 0,0 0 1,-1 1-1,0 0 0,0 0 0,-1 1 1,0 1-1,0 0 0,0 0 0,0 1 1,-1 0-1,-3-1 4,-4 2-277,1 1 0,-1 0-1,1 1 1,-1 1 0,1 1 0,-1 0 0,1 1 0,0 1 0,0 1 0,-5 2 277,12-3-657,1 0 0,0 1 0,0 0 0,0 1 0,1-1 0,-1 2-1,1-1 1,1 1 0,-1 1 0,1-1 0,0 1 0,-1 2 657,-17 30-6886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01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1 105 17905,'26'-67'1751,"2"30"779,-22 83-197,-13 172-1132,-18 82-1201,21-221 22,7-117 339,2 0 1,1 1 0,2-1-1,1 1 1,2 1 0,2 0-1,1 0 1,4-3-362,-9 22 73,1 0 0,1 0 0,0 1-1,1 1 1,1 0 0,0 0 0,1 2 0,1-1 0,0 2-1,1 0 1,0 1 0,1 0 0,0 2 0,0 0-1,1 1 1,12-4-73,-12 6-237,1 1-1,1 0 0,-1 2 1,1 0-1,0 1 0,-1 1 0,1 1 1,0 0-1,0 2 0,14 3 238,-23-3-860,0 1 0,1 0 0,-2 1 0,1 0 0,0 0 0,-1 1 0,0 1 0,0 0 0,5 4 860,20 20-9017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03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256 119 14029,'0'0'2739,"-1"-15"-294,-5-47-54,6 60-2282,0 0-1,0 0 0,0 0 0,1 1 0,-1-1 0,1 0 1,-1 0-1,1 1 0,0-1 0,-1 0 0,1 1 0,0-1 0,0 1 1,0-1-1,0 1 0,1 0 0,-1-1 0,0 1 0,1 0 1,-1 0-1,0 0 0,1 0 0,0 0 0,-1 0 0,1 0 0,-1 0 1,1 1-1,0-1 0,0 1 0,-1-1 0,1 1 0,0-1 1,0 1-1,0 0 0,-1 0 0,1 0 0,0 0 0,0 1 0,0-1 1,-1 0-1,1 1 0,0-1 0,0 1 0,-1-1 0,1 1 1,1 1-109,0-2 64,10 4-11,0 0-1,-1 1 1,1 0 0,-1 1 0,-1 0-1,1 1 1,-1 0 0,0 1 0,0 0-1,-1 1 1,0 0 0,-1 1 0,0 0-1,-1 0 1,0 1 0,0 0 0,2 5-53,-5-5 3,1 0 0,-2 1 0,0-1 1,0 1-1,-1 0 0,-1 0 0,0 0 0,0 1 1,-1-1-1,-1 0 0,0 1 0,-1-1 0,0 0 1,-1 1-1,0-1 0,-1 0 0,0 0 0,-1-1 1,-1 1-1,1-1 0,-2 0 0,0 0 0,0 0 1,-2 1-4,-16 24 6,-2-2-1,-2-1 1,0-1 0,-3-2 0,0 0 0,-12 6-6,-178 134 117,217-168-119,1 0 0,0 0-1,-1 0 1,1 0 0,0 1-1,0-1 1,0 1 0,0 0-1,0-1 1,1 1 0,-1 1 0,1-1-1,0 0 1,0 1 0,0-1-1,0 1 1,1-1 0,0 1-1,-1 0 1,1 0 0,0-1-1,1 1 1,-1 0 0,1 0-1,0 0 1,0 0 0,0 0 0,0 0-1,1 0 1,0 2 2,80 74-1966,-43-50 862,-22-16 436,48 47-3598,-33-14-2662,-19-17 501</inkml:trace>
  <inkml:trace contextRef="#ctx0" brushRef="#br0" timeOffset="1">173 1399 8520,'0'0'7175,"0"0"-4485,0 0-1216,0 0 319,0 0-415,0 0-257,0 0-481,0 0-447,0 0-193,-5 0 0,33-18-545,5-2-1120,3 2-1859,4 1-3971</inkml:trace>
  <inkml:trace contextRef="#ctx0" brushRef="#br0" timeOffset="392.263">974 322 17969,'13'-80'2509,"-13"78"-2355,0-1-1,0 1 1,0 0 0,1-1 0,-1 1-1,1 0 1,-1-1 0,1 1-1,0 0 1,0 0 0,0-1-1,0 1 1,1 0 0,-1 0 0,0 0-1,1 1 1,-1-1 0,1 0-1,0 0 1,0 1 0,-1-1-1,1 1 1,0 0 0,0-1 0,0 1-1,1 0 1,-1 0 0,0 0-1,0 1 1,1-1 0,-1 0 0,0 1-1,1-1 1,-1 1 0,0 0-1,1 0 1,-1 0 0,2 0-154,69 45 720,-61-34-743,-1 1 0,0 1 0,-1 0 1,0 0-1,-1 1 0,0 1 0,-2-1 0,1 1 0,-2 1 1,0-1-1,-1 1 0,-1 0 0,0 0 0,-1 0 1,0 1-1,-2-1 0,0 1 0,-1-1 0,0 1 0,-2 0 1,0-1-1,0 0 0,-2 1 0,0-1 0,-1 0 0,0-1 1,-1 1-1,-1-1 0,-1 0 23,-15 18 2,-1-1 0,-1-1 0,-2-2 0,-1 0 0,-1-2-1,-4 1-1,-33 32 37,60-56-46,1 1 1,-1 1-1,1-1 1,0 1-1,0 0 0,1 0 1,0 0-1,0 0 1,0 1-1,1 0 1,0 0-1,0 0 0,1 0 1,0 0-1,0 0 1,1 1-1,0-1 0,0 1 1,0-1-1,1 1 1,0-1-1,1 1 0,0-1 9,29 131-6096,-54 14-9503,7-78 14259,14-35 4907,3-37-3129,-1 1-1,1-1 1,1 0 0,-1 1 0,0-1-1,0 0 1,1 1 0,0-1 0,-1 0-1,1 0 1,0 0 0,0 1-1,0-1 1,0 0 0,0 0 0,1 0-1,-1-1 1,1 1 0,-1 0 0,1 0-1,0-1 1,-1 1 0,1-1 0,0 0-1,0 1 1,0-1 0,0 0-1,0 0 1,1 0 0,-1 0 0,0-1-1,0 1 1,1-1 0,-1 1 0,2-1-438,3 1 246,-1 0 0,1 0 1,0-1-1,-1 0 0,1-1 1,0 1-1,-1-1 0,1-1 1,-1 1-1,1-1 1,-1 0-1,0 0 0,0-1 1,0 0-1,0 0 0,0-1 1,0 1-1,-1-1 1,0 0-1,4-4-246,2-20-530,-11 8-6275,-4 11-3834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02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0 372 17617,'3'-9'247,"0"0"1,0 0 0,1 1-1,0-1 1,0 1 0,1 0 0,0 0-1,0 1 1,1 0 0,0 0-1,1 0 1,-1 0 0,1 1-1,0 0 1,1 1 0,0 0 0,0 0-1,0 0 1,0 1 0,1 0-248,-1 2 75,-1 0 1,1 0 0,0 1-1,0 0 1,0 1 0,0-1-1,0 1 1,0 1 0,0 0-1,0 0 1,-1 0 0,1 1 0,0 0-1,-1 1 1,1 0 0,-1 0-1,0 0 1,0 1 0,0 0-1,0 1 1,-1-1 0,1 1-1,-1 0 1,-1 1 0,1 0-1,-1 0 1,0 0 0,0 0-1,0 1 1,-1 0 0,0 0-1,-1 0 1,0 0 0,3 7-76,7 17-15,-2 0 1,-1 0 0,-1 1-1,-1 0 1,-2 0-1,-2 1 1,0-1-1,-3 1 1,0 0 0,-3 13 14,-9 13-363,5-93 427,7 5 155,2-1-1,0 1 1,3 0 0,0 0 0,1 0 0,2 1 0,1 0 0,4-4-219,-6 11 111,1 1 0,1-1 0,2 2 1,-1-1-1,2 2 0,1 0 0,4-4-111,-13 16 2,0 0-1,1 0 0,0 0 0,0 1 1,1 0-1,-1 1 0,1-1 1,0 1-1,0 0 0,1 1 1,-1 0-1,1 0 0,0 1 1,-1 0-1,1 0 0,0 0 1,0 1-1,1 1 0,-1-1 0,0 1 1,6 1-2,-7 1-2,0 0 0,0 0 0,0 0 1,0 1-1,-1 1 0,1-1 0,-1 1 1,0 0-1,0 0 0,-1 0 0,1 1 0,-1 0 1,0 0-1,0 1 0,0-1 0,-1 1 1,0 0-1,1 1 2,60 122-241,-62-123 209,16 42-519,35 73-2471,-49-111 2334,1-1 0,0 0 0,0 0 0,1-1 0,0 0 1,1 0-1,-1-1 0,2 1 0,-1-2 0,7 5 688,-11-8-337,0-1-1,0 0 1,0 0 0,0-1 0,0 1-1,0-1 1,1 0 0,-1 0-1,0 0 1,1-1 0,-1 1 0,1-1-1,-1 0 1,0-1 0,1 1 0,-1-1-1,0 1 1,1-1 0,3-2 337,-2 1-10,0-1 0,-1 0 1,1 0-1,-1-1 0,1 0 1,-1 0-1,0 0 0,-1 0 1,1-1-1,-1 0 0,0 0 0,0 0 1,1-2 9,24-43 2878,-3 0 1,-1-2-1,-3-1 1,10-38-2879,-11 33 1341,4-23 1664,-30 104-2862,-3 1-104,2 0-1,1 1 1,0-1 0,2 1 0,1 0 0,1 0-1,0 0 1,3-1 0,0 1 0,1 0 0,1 0-1,2-1 1,0 0 0,1 0 0,2-1-1,1 2-38,-4-17-75,0 0 0,0-1 0,0 0 0,1 0 0,0-1 0,0 0 0,1 0 0,0-1 0,0 0 0,0 0 0,0-1 0,1 0 0,0 0 0,0-1-1,0 0 1,0 0 0,0-1 0,1-1 0,-1 0 0,1 0 0,-1 0 0,1-2 75,4 2 5,0-1-1,0-1 1,-1-1 0,1 0 0,0 0-1,-1-2 1,1 1 0,-1-2-1,0 0 1,-1 0 0,1-1 0,-1-1-1,0 0 1,9-8-5,-12 7 144,0-1 1,0 0-1,-1 0 0,-1-1 1,0 0-1,0-1 0,-1 0 0,0 1 1,-1-2-1,0 1 0,-1-1 1,0 0-1,-1 1 0,0-2 1,-1 1-1,0 0 0,-1 0 1,0-1-1,-1 1 0,-1 0 0,0-1 1,0 1-1,-2 0 0,1 0 1,-1 0-1,-1 0 0,0 0 1,-1 1-1,0 0 0,-1-1 1,-6-7-145,-3 4-34,-1 0 0,0 2 1,-1 0-1,-1 1 0,0 0 1,0 2-1,-1 0 1,-1 1-1,0 1 0,0 1 1,0 1-1,-1 0 0,0 2 1,0 0-1,0 1 0,0 2 1,-1 0-1,1 1 1,0 1-1,-13 3 34,-62 20-2158,94-22 1905,0-1 1,0 0-1,0 1 0,1-1 0,-1 1 1,1 0-1,-1 0 0,1-1 1,-1 1-1,1 0 0,0 0 1,0 0-1,0 0 0,0 1 0,1-1 1,-1 0-1,0 0 0,1 0 1,0 1-1,-1-1 0,1 0 0,0 1 1,0-1-1,0 0 0,0 0 1,1 2 252,6 25-7010</inkml:trace>
  <inkml:trace contextRef="#ctx0" brushRef="#br0" timeOffset="309.854">2214 105 20147,'19'-66'2333,"-19"64"-2167,0 0 0,1 0 0,-1 1 0,1-1 0,-1 0 0,1 0 0,-1 1 0,1-1 0,0 0 0,0 1 0,0-1 0,0 1 0,0-1 0,0 1 0,1 0 0,-1-1 0,0 1 0,1 0 0,-1 0 0,0 0 0,1 0 0,0 0 0,-1 0 0,1 0 0,0 1 0,-1-1 0,1 1 0,0-1 0,0 1 0,-1-1 0,1 1 0,0 0-166,0 3 79,0-1 0,0 1 0,0 0 0,-1 0 0,1 0 0,-1 0 0,0 0 0,0 0 0,0 0 0,0 1 0,0-1 0,-1 0 0,1 1 0,-1-1 0,0 0 0,0 1 0,0-1 0,-1 0 0,0 2-79,2 3 111,-2 90 703,-4-1 0,-14 76-814,-19 71-1912,33-216 1347,-5 48-4032,11-26-1782,7-28-53,6-8-2697</inkml:trace>
  <inkml:trace contextRef="#ctx0" brushRef="#br0" timeOffset="617.524">2277 612 8360,'-51'-128'6934,"-3"48"572,54 79-7436,-1 0 0,0 1-1,0-1 1,1 0 0,-1 0 0,1 0-1,-1 0 1,1 0 0,-1 1-1,1-1 1,0 0 0,-1 0-1,1 0 1,0 0 0,0 0 0,-1 0-1,1 0 1,0 0 0,0 0-1,0 0 1,0-1 0,1 1 0,-1 0-1,0 0 1,0 0 0,0 0-1,1 1 1,-1-1 0,1 0 0,-1 0-1,1 0 1,-1 0 0,1 0-1,-1 0 1,1 1 0,0-1 0,-1 0-1,1 0 1,0 1 0,0-1-1,0 0 1,0 1 0,-1-1 0,1 1-1,0 0 1,0-1 0,0 1-1,0-1 1,0 1 0,1 0-70,59-8 306,-48 8-201,52-4-130,264-30-1557,-211 11-3980,-72 12-802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46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87 199 9577,'0'0'4009,"0"0"-678,0 0-555,0 0-875,0 0-887,0 0-582,0 0-175,-5 17 47,-27 115 406,-17 163-395,52-371-432,3 48 127,1 0 0,1 1 0,1 0 0,1 0 1,2 1-1,0 0 0,2 1 0,1 0 1,1 1-1,1 1 0,1 1 0,13-13-10,-21 27-53,0 0 0,0 0 0,1 1 0,0 1 0,0 0 0,1 0 0,0 1 0,0 1 0,0 0 0,1 0 0,-1 1 0,1 1 0,-1 0 0,1 1 0,0 0 0,12 1 53,24 20-5899,-31-5-903</inkml:trace>
  <inkml:trace contextRef="#ctx0" brushRef="#br0" timeOffset="405.639">786 144 11082,'0'0'3332,"0"0"-1240,0 0-255,0 0-503,-13 0-629,8-1-649,0 1-22,0 0 1,1-1 0,-1 1 0,0 1-1,1-1 1,-1 1 0,1 0-1,-1 0 1,1 0 0,-1 0 0,1 1-1,0 0 1,-1 0 0,1 0-1,0 0 1,0 1 0,1-1 0,-1 1-1,-3 3-34,-22 23 237,1 1-1,1 0 0,2 2 1,1 2-1,1 0 0,3 1 1,0 1-1,2 0 0,2 2 1,2 0-1,-5 21-236,17-54-2,0 1 0,0 0 0,0 0 0,1 0 0,0 0 0,0 0 0,1 0 0,0 0 0,0 0 0,0 1 0,1-1 0,0 0 0,0 0 0,0 0 0,1 0 0,0-1 0,0 1 1,0 0-1,1-1 0,0 1 0,0-1 0,0 0 0,1 0 0,0 0 0,0 0 0,0-1 0,1 1 2,9 1-9,0-1 1,1-1 0,0 0-1,0 0 1,0-2 0,0 0-1,0 0 1,1-2 0,-1 0-1,0 0 1,0-2 0,1 0-1,-1 0 1,0-2 0,-1 0-1,15-5 9,-2-1 62,-1 0 0,-1-1-1,0-2 1,0 0 0,-1-2-1,-1 0 1,0-2 0,-1 0-1,-1-2 1,14-17-62,-23 24 47,-1-1 1,-1 0 0,0-1-1,-1 0 1,-1 0-1,0-1 1,-1 0 0,0-1-1,-2 1 1,1-1-1,-2 0 1,0-1 0,-1 1-1,-1-1 1,0 0-1,-2 1 1,1-1 0,-3-9-48,1 19 22,0-1 1,-1 1 0,1-1 0,-2 1 0,1 0 0,-1 0 0,0 0-1,-1 1 1,0-1 0,0 1 0,0-1 0,0 1 0,-1 1 0,0-1-1,-1 1 1,1-1 0,-1 2 0,0-1 0,0 1 0,0 0 0,-1 0-1,0 0 1,0 1 0,1 0 0,-2 0 0,1 1 0,0 0 0,0 0-1,-1 1 1,1 0 0,-1 0 0,-1 1-23,-150 7-890,61 29-2987,49 15-4697,37-22 1165</inkml:trace>
  <inkml:trace contextRef="#ctx0" brushRef="#br0" timeOffset="953.593">1345 259 3043,'5'-14'8691,"16"-42"-5782,-10 41 2268,-16 41-4535,-3 3-536,-38 192 1075,44-196-1184,0-16-9,1 0 0,-1 0 1,1 0-1,1 0 0,0 0 0,0 0 0,1 0 0,0 0 0,1-1 0,-1 1 0,2 0 0,-1-1 0,1 1 0,1-1 0,-1 0 0,1 0 0,1 0 0,0 0 0,2 2 12,-4-8-29,-1 0-1,1 0 1,-1 0-1,1-1 1,0 1-1,0-1 1,0 0-1,0 0 1,0 0-1,0 0 1,0 0-1,0-1 1,0 1-1,0-1 1,0 0-1,0 0 1,1 0-1,-1 0 1,0-1-1,0 1 1,0-1-1,0 0 1,0 0-1,0 0 1,0 0-1,0 0 1,-1-1-1,1 0 1,0 1 0,2-3 29,68-68 62,143-250 1182,-199 313-781,-15 35-128,-3-14-300,1 19 62,0 0 0,2 0 1,2-1-1,0 1 0,7 19-97,-9-42 0,0-1 0,1 0 0,0 1-1,0-1 1,0 0 0,1-1 0,0 1-1,1-1 1,-1 1 0,1-2 0,0 1-1,1 0 1,-1-1 0,1 0 0,0 0-1,1-1 1,-1 1 0,1-1 0,0-1-1,0 1 1,0-1 0,0-1-1,0 1 1,1-1 0,4 0 0,-3 1 0,1-1 0,0-1 1,1 0-1,-1 0 0,0-1 0,0 0 0,0-1 1,0 0-1,0 0 0,0-1 0,0-1 1,0 0-1,0 0 0,-1-1 0,0 0 0,0 0 1,0-1-1,0 0 0,-1-1 0,1 0 0,-1-1 1,-1 1-1,0-1 0,0-1 0,2-1 0,1-7 46,0-1 1,-1 1-1,-1-2 0,0 1 0,-1-1 0,-1-1 0,-1 1 0,-1-1 1,0 0-1,-1 0 0,-1 0 0,-1 0 0,-1 0 0,-1-12-46,1 23 3,0 1-1,-1-1 0,1 1 0,-2 0 0,1 0 1,-1-1-1,0 1 0,0 0 0,0 1 1,-1-1-1,-1 0 0,1 1 0,-1-1 1,0 1-1,0 0 0,-1 0 0,0 1 1,0-1-1,0 1 0,0 0 0,-1 1 1,0-1-1,0 1 0,0 0 0,-1 1 0,1-1 1,-1 1-1,0 1 0,0-1 0,0 1 1,-6-1-3,-60 4-3106,31 23-6083,29-7 680</inkml:trace>
  <inkml:trace contextRef="#ctx0" brushRef="#br0" timeOffset="1361.512">2725 110 13229,'0'0'2706,"6"-14"-1062,19-41 235,-25 55-1816,1-1-1,0 0 0,-1 1 1,1-1-1,0 0 0,-1 0 0,1 1 1,-1-1-1,1 0 0,-1 0 0,1 0 1,-1 0-1,0 0 0,1 0 1,-1 0-1,0 0 0,0 0 0,0 0 1,0 0-1,0 0 0,0 0 0,0 0 1,0 0-1,0 0 0,0 0 1,-1 0-1,1 0 0,0 1 0,0-1 1,-1 0-1,1 0 0,-1 0 0,1 0 1,-1 0-1,1 1 0,-1-1 1,0 0-1,1 0 0,-1 1 0,0-1 1,0 0-1,0 1 0,1-1 0,-1 1 1,0-1-1,0 1 0,0-1 1,0 1-1,0 0 0,0 0 0,0-1 1,0 1-1,0 0 0,0 0 0,0 0 1,0 0-1,0 0 0,0 0 1,0 0-63,-50 14 171,51-14-152,-16 6 11,0 0 0,1 1-1,-1 0 1,2 1 0,-1 1 0,1 0-1,0 1 1,1 0 0,0 2-1,1-1 1,0 1 0,1 1-1,1 0 1,-1 1 0,2 0 0,-3 5-30,11-15-2,0 0 0,0 0 0,0 0 0,1 1 1,-1-1-1,1 0 0,0 0 0,0 0 0,0 0 1,1 0-1,0 0 0,-1 0 0,1 0 0,1 0 1,-1 0-1,1 0 0,-1 0 0,1-1 0,0 1 1,0 0-1,1-1 0,-1 0 0,1 0 0,0 0 1,0 0-1,0 1 2,92 66-25,-78-59 27,-14-9 0,4 1-61,0 0 0,1 0 0,-1 1 0,-1 0 0,1 0 0,-1 1 0,0 0 0,0 0 0,0 1 0,0-1 0,-1 1 0,0 0 0,0 1 0,-1-1 0,0 1 0,0 0 0,-1 0 0,1 0 0,-1 1 0,-1-1 0,0 1 0,0-1 0,0 1 0,-1 0 0,0 0 0,0 4 59,-4-8 20,-1 1 0,1-1-1,-1 1 1,0-1 0,0 0 0,0-1 0,0 1 0,-1-1-1,1 1 1,-1-1 0,0-1 0,0 1 0,0-1 0,0 0-1,-1 0 1,1 0 0,-1-1 0,1 0 0,-1 0 0,1 0-1,-1 0 1,0-1 0,1 0 0,-1-1 0,0 1 0,1-1-1,-1 0 1,-2-1-20,-58-8 106,-16-1-3116,29 12-6401,30 1 479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59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431 190 14926,'1'-16'4052,"4"-110"1826,-5 124-5794,0 0 1,0 1 0,0-1 0,0 0 0,0 0 0,0 0 0,0 1 0,-1-1 0,1 0 0,-1 1 0,0-1 0,1 0-1,-1 1 1,0-1 0,0 0 0,0 1 0,0-1 0,0 1 0,0 0 0,0-1 0,-1 1 0,1 0 0,0 0-1,-1 0 1,1 0 0,-1 0 0,1 0 0,-1 0 0,0 0 0,1 1 0,-1-1 0,0 0 0,1 1 0,-1 0 0,0-1-1,0 1 1,1 0 0,-1 0 0,0 0 0,0 0 0,0 0 0,1 0 0,-1 1 0,0-1 0,0 1 0,1-1 0,-2 1-85,-78 34 71,65-24-83,2 1 0,-1 0 0,1 0 0,1 1 0,1 1-1,0 1 1,0-1 0,2 2 0,0 0 0,0 0 0,2 0 0,0 1 0,1 1 0,1-1 0,-4 16 12,9-29-32,1 0 1,0 1 0,0-1 0,0 0-1,0 0 1,1 0 0,-1 0 0,1 0-1,0 0 1,0 0 0,1 0 0,-1-1-1,1 1 1,0 0 0,0-1 0,0 1-1,0-1 1,1 1 0,-1-1 0,1 0-1,0 0 1,0 0 0,0-1 0,0 1-1,1-1 1,-1 0 0,1 0 0,-1 0-1,1 0 1,0 0 0,0-1 0,-1 0-1,1 1 1,4-1 31,99 36-193,-79-30 148,0 1 0,-1 2 1,0 1-1,-1 1 0,0 1 0,-1 1 1,0 1-1,-1 1 0,-1 1 1,1 3 44,-22-18 2,0 0 1,0 0 0,0 1-1,0-1 1,0 0 0,0 1-1,0-1 1,-1 1 0,0 0-1,1-1 1,-1 1 0,0 0-1,0 0 1,0 0 0,-1 0-1,1 0 1,-1 0 0,0 0-1,0 0 1,0 0 0,0 0-1,0 0 1,0 0 0,-1 0-1,0 0 1,1 0 0,-1 0-1,0-1 1,0 1 0,-1 0-1,1 0 1,-1-1 0,1 1-1,-1-1 1,0 1 0,0-1-1,0 0 1,0 0 0,0 0-1,-1 0 1,1 0 0,0 0-1,-1-1 1,0 1 0,1-1-1,-1 1 1,0-1 0,0 0-1,0 0 1,0-1-3,-21 7 90,-1-2 0,0-1-1,0 0 1,-1-2 0,1-1 0,0-2 0,-1 0-1,1-1 1,0-2 0,0 0 0,-1-2-90,12 3-13,-9 1-81,0-2-1,1 0 0,-1-2 0,1-1 1,0 0-1,1-2 0,-1 0 1,2-2-1,-5-3 95,4-16-3189,41 6-6749,5 20-1182</inkml:trace>
  <inkml:trace contextRef="#ctx0" brushRef="#br0" timeOffset="340.705">1126 279 16848,'3'-16'2578,"12"-54"-650,-14 68-1823,-1 0 1,1 0 0,0 0 0,-1-1-1,0 1 1,1 0 0,-1 0 0,0 0-1,0 0 1,0-1 0,0 1 0,-1 0-1,1 0 1,0 0 0,-1 0 0,0-1-1,1 1 1,-1 0 0,0 0 0,0 1-1,0-1 1,-1 0 0,1 0 0,0 0-1,-1 1 1,1-1 0,-1 0 0,1 1-1,-1 0 1,0-1 0,1 1 0,-1 0 0,0 0-1,0 0 1,0 0 0,0 0 0,0 0-1,0 1 1,0-1 0,0 1 0,-1-1-1,1 1-105,-83 15 753,58 0-709,0 2 0,0 1 0,2 1 0,0 1-1,2 1 1,0 1 0,1 1 0,2 1 0,0 1 0,2 1 0,0 0 0,2 1 0,-8 19-44,15-30-31,0 0 0,1 2 0,0-1-1,2 1 1,0-1 0,1 2 0,1-1 0,0 0 0,2 1 0,0 0-1,1 0 1,1 1 31,0-17-94,0 0-1,1 0 0,-1 0 0,1 0 1,0 0-1,0 0 0,0 0 1,0-1-1,1 1 0,-1 0 0,1-1 1,-1 1-1,1-1 0,0 1 0,0-1 1,0 0-1,1 0 0,-1 0 1,0 0-1,1 0 0,-1 0 0,1-1 1,0 1-1,-1-1 0,1 0 0,0 0 1,0 0-1,0 0 0,0 0 1,0-1-1,0 1 0,2-1 95,3 1-97,0-1 0,1 0 0,-1 0 0,0-1 0,0-1 0,0 1 0,0-1 0,0 0 0,0-1-1,-1 0 1,1 0 0,0-1 97,17-12 15,1 0-1,-2-2 1,0-1-1,-2-1 0,15-16-14,79-64 88,-79 98-1207,-8 58-6800,-21-34 5304,4 0-353,1-2-604</inkml:trace>
  <inkml:trace contextRef="#ctx0" brushRef="#br0" timeOffset="889.89">1426 427 6598,'5'-53'2766,"1"-21"2649,3 1 3418,-11 140-5254,0 1-3550,-62 297-1091,60-251-2509,4-115 3535,0 1 0,0-1 1,0 1-1,0-1 1,0 1-1,0 0 0,0-1 1,1 1-1,-1-1 1,0 1-1,0 0 0,1-1 1,-1 1-1,0-1 1,0 1-1,1 0 0,-1-1 1,0 1-1,1 0 0,-1 0 1,0-1-1,1 1 1,-1 0-1,1 0 0,-1 0 1,1-1-1,-1 1 1,0 0-1,1 0 0,-1 0 1,1 0-1,-1 0 1,1 0-1,-1 0 0,1 0 1,-1 0-1,0 0 0,1 0 1,-1 0-1,1 0 1,-1 0-1,1 0 0,-1 1 1,0-1-1,1 0 1,-1 0-1,1 1 0,-1-1 1,0 0-1,1 0 0,-1 1 1,0-1-1,1 0 1,-1 1-1,0-1 0,1 0 1,-1 1-1,0-1 1,0 1-1,0-1 0,1 0 1,-1 1-1,0-1 1,0 1-1,0-1 0,0 0 1,0 1 35,15-36-70,6-131 2056,-20 143-1695,2 1 1,0 0-1,2 0 1,0 0-1,2 0 0,0 1 1,1 0-1,1 0 1,1 1-1,1 0 0,1 1 1,1 1-1,0-1 1,1 2-1,1 0 1,1 1-1,16-14-291,-26 27 8,0-1 0,1 1-1,0 0 1,-1 1 0,1 0 0,0 0-1,0 0 1,1 1 0,-1 0 0,0 0 0,0 1-1,1 0 1,-1 0 0,0 1 0,0 0-1,0 0 1,1 0 0,-1 1 0,-1 0 0,1 1-1,0-1 1,0 1 0,-1 1 0,0-1-1,1 1 1,-1 0 0,-1 1 0,1-1 0,-1 1-1,1 0 1,-1 1 0,-1-1 0,1 1-1,-1 0 1,3 6-8,4 2-72,-1 2-1,-1-1 1,0 2-1,-1-1 1,0 1-1,-2 0 1,0 1-1,-1-1 1,-1 1 0,0 0-1,0 13 73,-8 126-3692,8-227 4023,3 30 215,1 1 1,2 0-1,2 1 1,1 0-1,2 1 1,2 0-1,1 2 1,2 0-547,-17 29 39,0 0 1,0 0 0,1 1-1,-1-1 1,1 1 0,1 0-1,-1 0 1,1 0 0,0 1-1,0-1 1,0 1 0,0 0-1,1 1 1,0 0 0,-1-1-1,1 2 1,1-1 0,-1 1-1,0 0 1,1 0 0,-1 1-1,0-1 1,1 2 0,0-1-1,-1 1 1,1 0-1,0 0 1,-1 0 0,1 1-1,-1 0 1,1 1 0,-1-1-1,0 1 1,1 1 0,0 0-40,5 10 3,0 1 1,-2 0 0,0 0-1,0 1 1,-2 0 0,1 1-1,-2 0 1,0 1 0,-1-1-1,-1 1 1,-1 0 0,0 0-1,-1 1 1,-1-1 0,0 1-1,-2 0 1,0-1-1,-1 1 1,-1 7-4,-3 82-1866,2-39-5007,3-52 649,6-5-3022</inkml:trace>
  <inkml:trace contextRef="#ctx0" brushRef="#br0" timeOffset="1257.488">2886 261 12748,'0'0'2808,"0"0"-331,0 0-363,0 0-769,0 0-581,0 0-278,0 0-177,0 10-74,12 68 165,56 1-96,-66-78-299,0 1-1,1-1 1,-1 0-1,1 1 1,-1-1-1,1-1 1,-1 1-1,1 0 1,0-1-1,-1 1 0,1-1 1,0 0-1,-1 1 1,1-1-1,0-1 1,-1 1-1,1 0 1,0-1-1,-1 1 1,1-1-1,-1 0 0,1 0 1,-1 0-1,1 0 1,-1 0-1,1-1 1,-1 1-1,0-1 1,0 1-1,0-1 1,0 0-1,0 0 0,0 0 1,0 0-1,-1 0 1,2-2-5,2-3 173,0 0-1,-1-1 1,0 0 0,0 0-1,-1 0 1,0-1 0,0 1-1,-1-1 1,0 1 0,0-1-1,-1 0 1,0 0 0,-1 0 0,0 1-1,-1-6-172,1 11 54,0 0 0,0-1-1,-1 1 1,0-1 0,0 1 0,0 0-1,0 0 1,0-1 0,0 1 0,-1 0-1,0 0 1,1 0 0,-1 1 0,0-1 0,-1 0-1,1 1 1,0-1 0,-1 1 0,1 0-1,-1 0 1,0 0 0,0 0 0,0 0-1,0 0 1,0 1 0,0 0 0,0-1-1,0 1 1,-1 0 0,1 1 0,0-1-1,-1 1 1,1-1 0,-1 1 0,1 0-1,-1 0 1,1 0 0,0 1 0,-1-1-1,-1 2-53,-10 2 1,0 1-1,0 1 0,1 0 1,0 1-1,0 1 0,1 0 0,0 1 1,0 0-1,1 1 0,0 1 1,1 0-1,0 0 0,0 1 0,2 0 1,-1 1-1,2 0 0,-1 1 1,0 3-1,3-5 13,0 0-1,1 1 1,0-1 0,0 1 0,2 0 0,-1 1 0,2-1-1,0 0 1,1 1 0,0 8-13,0-16-78,2 0 0,-1 1 0,1-1 0,0 0 0,0 0 0,0-1 0,1 1-1,0 0 1,0 0 0,1-1 0,0 1 0,0-1 0,0 0 0,0 0 0,1 0 0,0 0 0,0-1 0,0 1-1,0-1 1,1 0 0,0 0 0,0-1 0,0 1 0,4 1 78,85 19-5450,3-24-4453,-50-5 2749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3:58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551 111 14157,'-6'-14'3764,"-21"-46"-1682,24 57-1933,0 0 0,0 0 0,0 0 0,0 0 0,0 0 0,-1 1 0,0 0 0,1 0 0,-1 0 0,0 0 0,0 0 0,0 1 0,0 0 0,0-1 0,0 2 0,0-1 0,0 0 0,-1 1 0,1 0 0,0 0 0,0 0 0,0 0 0,-1 1 0,1 0 0,0 0 0,0 0 0,0 0 0,0 0 0,0 1 0,0 0 0,0 0 0,1 0 0,-1 0 0,1 1 1,-1-1-150,-31 23 115,1 1 0,2 2 1,0 1-1,2 1 1,2 2-1,0 0 1,2 2-1,-13 25-115,-44 101 75,80-151-87,0 1 1,1-1-1,0 0 0,1 1 1,-1-1-1,2 1 1,-1-1-1,2 1 0,-1-1 1,1 1-1,1-1 0,-1 1 1,2-1-1,-1 0 1,1 0-1,1 0 0,3 8 12,3-5-32,0 1-1,1-1 1,0-1 0,0 0-1,2-1 1,-1 0-1,1 0 1,0-2-1,1 0 1,0 0-1,1-1 1,-1-1 0,1 0-1,1-1 1,-1-1-1,0 0 1,1-1-1,0-1 1,0-1-1,0 0 1,0-1 0,0 0-1,0-1 1,0-1-1,-1-1 1,8-2 32,-12 3 14,-1-1 0,1 0 1,-1-1-1,0-1 0,0 1 1,0-1-1,-1-1 0,1 0 0,-1 0 1,-1-1-1,1 0 0,-1-1 0,-1 1 1,1-2-1,-1 1 0,-1-1 1,1 0-1,-2 0 0,1-1 0,0-1-14,7-19 72,0 1 0,-2-2-1,-2 0 1,0 0 0,-2 0-1,0-10-71,2-96 774,-8 136-767,-1 0 0,0 0 0,1 0 0,-1 0-1,0 0 1,0-1 0,0 1 0,0 0 0,0 0 0,0 0-1,0 0 1,0 0 0,-1-1 0,1 1 0,0 0 0,-1 0-1,1 0 1,-1 0 0,1 0 0,-1 0 0,1 0 0,-1 0-1,0 0 1,1 0 0,-1 0 0,0 1 0,0-1 0,0 0 0,0 0-1,1 1 1,-1-1 0,0 1 0,0-1 0,0 1 0,-1-1-1,1 1 1,0-1 0,0 1 0,0 0 0,0 0 0,0-1-1,0 1 1,0 0 0,-1 0 0,1 0 0,0 0 0,0 1-1,0-1 1,0 0 0,0 0 0,0 1 0,-1-1 0,1 0-1,0 1 1,0-1 0,0 1 0,0 0-7,-5 8 3,1 0-1,0 0 1,1 0-1,0 1 1,0 0 0,1 0-1,0 0 1,1 0 0,0 0-1,1 0 1,0 1 0,0-1-1,1 0 1,1 1 0,1 8-3,-2-5 3,0 8-191,1 0 0,1 0 0,1 0 0,0 0-1,2-1 1,1 0 0,0 0 0,2 0 0,4 7 188,29 35-4230,17-13-4507,-28-32 815</inkml:trace>
  <inkml:trace contextRef="#ctx0" brushRef="#br0" timeOffset="299.784">1020 595 448,'31'-328'15612,"-27"198"-4927,-18 420-9217,12-263-1597,1 0 0,2 0 0,0 0 0,2 0-1,1 0 1,2 0 0,0-1 0,2 0 0,0 0-1,7 10 130,-3-29-1003,-11-34 821,-24-123 417,22 125-222,1-1 0,2 1-1,1 0 1,0 0 0,2 0-1,7-23-12,-9 39-10,1 0 0,-1-1 1,2 1-1,-1 0 0,1 1 0,0-1 0,1 1 0,0 0 0,0 1 0,1-1 0,0 1 0,0 1 1,1-1-1,-1 1 0,2 0 0,-1 1 0,0 0 0,1 0 0,3 0 10,-5 2-329,0 1-1,0-1 1,1 2 0,-1-1-1,1 1 1,0 0 0,-1 1-1,1 0 1,-1 0 0,1 0-1,0 1 1,7 2 329,47 27-8812,-30 0-1721</inkml:trace>
  <inkml:trace contextRef="#ctx0" brushRef="#br0" timeOffset="674.246">1761 319 7655,'0'0'1297,"0"0"631,12-9 207,40-21-614,-50 29-1461,-1 1 0,0 0 0,1-1 0,-1 1 0,1 0-1,-1 0 1,0 0 0,1 0 0,-1 0 0,0 0-1,1 1 1,-1-1 0,1 0 0,-1 1 0,0-1 0,0 1-1,1-1 1,-1 1 0,0 0 0,0-1 0,0 1 0,1 0-1,-1 0 1,0 0 0,0 0 0,0 0 0,-1 0-1,1 0 1,0 0 0,0 0 0,0 1 0,-1-1 0,1 0-1,-1 0 1,1 1 0,-1-1 0,1 0 0,-1 1-1,0-1-59,2 4 203,3 3 160,-5-5-228,0 0-1,1 0 0,0-1 0,0 1 0,0 0 0,0-1 1,0 1-1,0-1 0,1 1 0,-1-1 0,1 0 0,-1 0 0,1 1 1,0-1-1,0 0 0,0 0 0,0-1 0,0 1 0,1 0 1,-1-1-1,0 0 0,1 1 0,-1-1 0,1 0 0,0 0 0,-1 0 1,1 0-1,0-1 0,-1 1 0,1-1 0,0 0 0,0 0 1,0 0-1,-1 0 0,1 0 0,0 0 0,0-1 0,0 0-134,-1-2 230,1-1 1,-1 1-1,0-1 0,0 0 0,-1 0 0,1 0 0,-1 0 0,0 0 0,0 0 0,0 0 1,0 0-1,-1 0 0,0-1 0,0 1 0,0 0 0,0 0 0,0 0 0,-1-1 0,-1-2-230,1 4 53,0-1 0,0 0 0,-1 0 0,1 1 0,-1-1 0,0 1 0,0-1 0,0 1 0,0 0-1,-1 0 1,0 0 0,1 0 0,-1 0 0,0 1 0,0-1 0,0 1 0,-1 0 0,1 0 0,-1 0-1,1 0 1,-1 0 0,0 1 0,1 0 0,-1 0 0,0 0 0,0 0 0,0 0 0,0 1 0,0 0-1,0 0 1,0 0 0,1 0 0,-1 0 0,0 1 0,0 0 0,0 0 0,0 0 0,0 0 0,1 1-1,-1-1 1,1 1 0,-1 0 0,1 0 0,-1 1-53,-17 11 30,1 0 0,1 2 0,0 1 0,1 0 1,1 1-1,1 1 0,0 1 0,2 0 0,0 1 0,1 0 0,1 1 0,1 0 1,1 1-1,-6 22-30,12-36 12,0 1-1,0-1 1,1 1 0,0-1 0,1 1 0,0 0-1,1 0 1,0 0 0,0 0 0,1 0 0,1 0-1,-1 0 1,2 0 0,-1 0 0,1 0 0,1 0-1,0 0 1,0-1 0,1 1 0,0-1 0,1 0 0,0 0-1,0-1 1,1 0 0,0 0 0,0 0 0,1 0-1,0-1 1,0 0 0,1-1 0,0 1 0,0-1-1,2 0-11,12 2-280,0-1 0,0-1 0,1 0 0,0-2 0,0-1 0,0-1 0,0 0 0,1-2-1,-1-1 1,0-1 0,0-1 0,0 0 0,0-2 0,0-1 0,-1-1 0,0-1 0,16-8 280,-17 6-994,-1-1 0,1 0 0,-2-2 1,0-1-1,0 0 0,-2-1 1,7-7 993,14-22-6284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0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0 14670,'0'0'4153,"0"0"-1761,0 0-332,0 0-688,0 0-518,0 0-234,0 0-225,-2 14-80,-5 43-59,7-55-243,0 1-1,1 0 1,-1 0-1,1-1 1,0 1 0,0 0-1,0-1 1,0 1-1,0-1 1,1 1-1,-1-1 1,1 1 0,-1-1-1,1 0 1,0 0-1,0 0 1,0 0 0,0 0-1,0 0 1,1-1-1,-1 1 1,1-1 0,-1 1-1,1-1 1,-1 0-1,1 0 1,-1 0 0,1-1-1,0 1 1,0 0-1,-1-1 1,1 0 0,0 0-1,0 0 1,0 0-1,-1 0 1,1 0 0,0-1-1,0 1-12,-1-1-8,-1 0 0,1 1 0,-1-1-1,1 0 1,0 0 0,-1 0 0,1 0 0,-1 0 0,0-1-1,1 1 1,-1 0 0,0-1 0,0 1 0,0-1 0,0 1-1,0-1 1,0 1 0,0-1 0,-1 0 0,1 1 0,0-1-1,-1 0 1,1 0 0,-1 1 0,0-1 0,0 0 0,0 0-1,0 0 1,0 0 0,0 1 0,0-1 0,0 0 0,-1 0-1,1 1 1,-1-1 0,1 0 0,-1 0 0,0 1 0,0-1-1,0 0 1,0 0 8,-27-15-6188,9 19-944,-1 7-4581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0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4 10025,'0'0'6257,"0"0"-3428,0 0-960,0 0-310,0 0-278,-4 13-251,-14 85 668,19-95-1658,-1 0 1,0-1 0,1 1-1,0-1 1,-1 1 0,1-1-1,0 1 1,0-1 0,1 0-1,-1 1 1,0-1 0,1 0-1,-1 0 1,1 0 0,0 0-1,-1 0 1,1 0 0,0-1-1,0 1 1,1-1-1,-1 1 1,0-1 0,0 0-1,1 1 1,-1-1 0,1-1-1,-1 1 1,1 0 0,-1 0-1,1-1 1,-1 0 0,1 1-1,-1-1 1,1 0 0,0 0-1,-1-1 1,1 1 0,-1 0-1,2-1-40,-1-2 115,0 1-1,-1-1 1,0 0-1,0 0 1,1 0-1,-1 0 1,-1 0-1,1 0 1,0 0-1,-1-1 1,0 1-1,0-1 1,0 1-1,0-1 0,-1 1 1,1-1-1,-1 0 1,0 1-1,0-1 1,0 1-1,0-1 1,-1 0-1,1 1 1,-1-1-1,0 1 1,0-1-1,-2-3-114,-40-57 707,32 57-4902,0 5-4552,21 2-3804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3.6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4 14157,'0'0'3049,"0"0"-1010,0 0 107,0 0-438,0 0-784,0 0-454,-6-3-257,4 2-206,3 2-4,-1-1 1,0 1 0,0 0 0,1-1-1,-1 1 1,0 0 0,0-1-1,0 1 1,0 0 0,0-1 0,0 1-1,0 0 1,0-1 0,0 1-1,0 0 1,0-1 0,0 1 0,-1 0-1,1-1 1,0 1 0,0 0-1,-1-1 1,1 1 0,-1-1 0,1 1-1,0 0 1,-1-1 0,1 1 0,-1-1-1,1 0 1,-1 1 0,1-1-1,-1 1 1,1-1 0,-1 0 0,0 1-1,1-1 1,-1 0 0,0 1-1,1-1 1,-1 0 0,0 0 0,1 0-1,-1 0 1,0 0 0,1 0-1,-1 0 1,0 0 0,1 0 0,-1 0-1,0 0 1,1 0 0,-1 0-1,0-1 1,1 1 0,-1 0 0,1 0-1,-1-1 1,0 1 0,1 0 0,-1-1-1,1 1 1,-1-1 0,1 1-1,-1-1 1,1 1 0,-1-1 0,1 1-1,-1-1 1,1 1-4,1 2 5,0 1-1,0 0 1,0 0-1,0 0 1,0 0 0,1-1-1,-1 1 1,1-1-1,0 1 1,0-1 0,0 1-1,0-1 1,0 0-1,1 0 1,-1 0 0,0 0-1,1-1 1,0 1-1,-1-1 1,1 1 0,0-1-1,0 0 1,0 0-1,0 0 1,0-1 0,0 1-1,0-1 1,0 1-1,0-1-4,-11-22 246,-26 18-1842,1 16-5163,18 0-1205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3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4 13677,'0'0'5477,"0"0"-3352,0 0-492,0 0-229,0 0-582,0 0-304,-7 14-197,-20 44-177,27-56-140,0 0-1,0 0 1,1 1 0,-1-1 0,0 0 0,1 0 0,-1 0-1,1 0 1,0 1 0,0-1 0,0 0 0,0 0 0,0-1-1,0 1 1,0 0 0,0 0 0,1 0 0,-1-1 0,1 1-1,0-1 1,-1 1 0,1-1 0,0 0 0,0 1 0,0-1-1,0 0 1,0 0 0,0-1 0,0 1 0,0 0 0,0-1-1,0 1 1,0-1 0,0 1 0,1-1 0,-1 0-1,0 0 1,0 0 0,1 0-4,0 1 49,-1 0-1,0 0 1,1 0 0,-1 0-1,1 0 1,0 0-1,-1-1 1,1 1 0,0-1-1,-1 0 1,1 0-1,0 0 1,-1 0-1,1 0 1,0-1 0,-1 1-1,1-1 1,-1 1-1,1-1 1,-1 0 0,1 0-1,-1 0 1,1-1-1,-1 1 1,0-1 0,0 1-1,0-1 1,1 1-1,-2-1 1,1 0 0,0 0-1,0 0 1,-1 0-1,1-1 1,-1 1 0,1 0-1,-1-1 1,0 1-1,0-1-48,0-2 35,-1 1-1,0-1 0,-1 1 0,1-1 1,-1 1-1,0-1 0,0 1 0,0-1 1,-1 1-1,1 0 0,-1 0 0,0 0 1,0 0-1,-1 0 0,1 0 0,-1 0 1,0 1-1,0-1 0,0 1 0,0 0 1,-1 0-1,1 0 0,-1 0 0,-1 0-34,-19 9-6673,14 3-2156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2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207 211 7111,'0'0'2936,"0"0"-587,-1-14 251,-1-47 69,3 58-2519,0 0 0,0 1-1,0-1 1,0 1 0,0-1 0,0 1 0,1-1 0,0 1 0,-1 0 0,1 0 0,0 0 0,0 0 0,0 0 0,0 0-1,0 0 1,1 1 0,-1-1 0,0 1 0,1 0 0,-1 0 0,1 0 0,-1 0 0,1 0 0,0 0 0,-1 0 0,1 1-1,0 0 1,0-1 0,-1 1 0,1 0 0,0 0 0,2 1-150,-5-1 7,10 0 37,0 1-1,0 0 0,0 1 1,0 0-1,-1 1 1,1 0-1,-1 1 0,0-1 1,0 2-1,0-1 0,0 1 1,-1 1-1,0-1 0,0 1 1,0 1-1,-1 0 1,0 0-1,0 0 0,-1 1 1,0 0-1,0 0 0,-1 0 1,0 1-1,0 0 1,-1 0-1,0 0 0,-1 0 1,0 1-1,-1 0 0,1-1 1,-2 1-1,1 8-43,-1-4-2,0 0-1,-1 1 1,-1-1 0,0 0-1,-1 0 1,-1 1-1,0-1 1,-1-1-1,0 1 1,-1 0 0,0-1-1,-2 0 1,1 0-1,-2-1 1,1 0-1,-2 0 1,1-1 0,-2 0-1,1 0 1,-2-1-1,1-1 1,-7 5 2,6-5 1,-1-1 0,1 0 0,-2-1-1,1-1 1,-1 0 0,0 0 0,0-1 0,-1-1 0,1 0 0,-1-1 0,0 0 0,0-2-1,0 1 1,0-2 0,0 1 0,-1-2 0,1 0 0,-5-2-1,13 2 54,0 0 0,1-1 1,-1 1-1,1-2 0,-1 1 1,1 0-1,0-1 0,0 0 1,0 0-1,0-1 0,1 1 1,-1-1-1,1 0 0,0 0 0,0 0 1,1-1-1,-1 0 0,1 1 1,0-1-1,0 0 0,0-1 1,1 1-1,0 0 0,0-1 0,0 1 1,0-1-1,1 0 0,0 1 1,0-7-55,3 9 29,1 0 1,-1 0-1,1 0 0,-1 0 1,1 0-1,0 0 1,0 1-1,0-1 1,0 1-1,1 0 0,-1 0 1,1 0-1,-1 0 1,1 1-1,0 0 1,-1-1-1,1 1 1,0 1-1,0-1 0,0 0 1,0 1-1,0 0 1,0 0-1,0 0 1,0 0-1,0 1 0,-1 0 1,1-1-1,0 2 1,0-1-1,0 0 1,-1 1-1,1-1 1,-1 1-1,1 0-29,22 11 9,0 1 0,0 1 1,-2 1-1,0 1 0,-1 1 0,3 5-9,-13-10-213,1-1-1,0 0 0,0 0 1,1-2-1,1 1 0,-1-2 1,2 0-1,-1-1 0,1-1 1,0-1-1,1 0 0,0-1 1,0-1-1,0 0 0,0-2 1,15 1 213,-26-6 27,0-1-1,0 0 1,0 0 0,0 0-1,-1-1 1,0 0 0,0 0-1,0-1 1,-1 0 0,0 0-1,0 0 1,0 0 0,0-1 0,-1 0-1,-1 0 1,1 0 0,-1 0-1,0 0 1,0-1 0,-1 0-1,0 1 1,0-7-27,40-155 3481,-42 169-3470,0 1 0,0-1 0,0 0 0,0 1 0,1-1 0,-1 0 1,0 0-1,0 0 0,0 1 0,1-1 0,-1 0 0,0 0 0,0 1 0,0-1 1,1 0-1,-1 0 0,0 0 0,0 0 0,1 0 0,-1 0 0,0 1 0,1-1 1,-1 0-1,0 0 0,0 0 0,1 0 0,-1 0 0,0 0 0,1 0 1,-1 0-1,0 0 0,0 0 0,1 0 0,-1 0 0,0 0 0,1-1 0,-1 1 1,0 0-1,0 0 0,1 0 0,-1 0 0,0 0 0,0 0 0,1-1 0,-1 1 1,0 0-1,0 0 0,0 0 0,1-1 0,-1 1 0,0 0 0,0 0 0,0-1 1,0 1-1,0 0 0,1-1 0,-1 1 0,0 0 0,0 0 0,0-1 1,0 1-13,11 29-115,-10-26 141,9 29-77,-6-12-34,1-1-1,1 0 0,1 0 1,1 0-1,0-1 0,1 0 0,1 0 1,1-1-1,0 0 0,2-1 1,-1-1-1,2 0 0,0 0 1,11 7 86,-16-18-36,0 0-1,0-1 1,1 0 0,-1-1 0,1 0 0,-1-1 0,1 0-1,0 0 1,-1-1 0,1 0 0,0 0 0,-1-1 0,1-1-1,0 0 1,-1 0 0,0-1 0,1 0 0,-1 0 0,0-1-1,-1 0 1,1-1 0,-1 0 0,0 0 0,0-1 0,0 0-1,-1-1 1,0 1 0,0-1 0,-1 0 0,0-1 0,1-1 36,3-5 186,-2 0 0,1-1 1,-2 0-1,0 0 1,-1-1-1,0 0 0,-1 0 1,-1 0-1,-1-1 0,0 0 1,-1 1-1,-1-1 1,0 0-1,-1 0 0,-1 0 1,-1 1-1,0-1 0,-2 0 1,0 1-1,0 0 1,-1 0-1,-1 0 0,-2-1-186,4 10 11,0-1 1,-1 1-1,0 0 0,-1 1 0,0-1 0,0 1 0,0 0 0,-1 0 1,1 1-1,-1 0 0,-1 0 0,1 1 0,-1 0 0,0 0 0,0 0 1,0 1-1,0 1 0,0-1 0,-1 1 0,1 1 0,-1-1 0,1 1 0,-1 1 1,-5 0-12,1 0-221,0 1 0,0 0 1,0 1-1,0 0 1,0 1-1,1 1 1,-1 0-1,1 0 1,0 2-1,0-1 0,1 1 1,-1 1-1,1 0 1,1 1-1,0 0 1,-2 2 220,7-6-561,1 1 1,-1 0-1,1 0 0,0 1 1,1-1-1,-1 1 1,1 0-1,0 0 1,0 0-1,1 0 1,0 0-1,-1 5 561,-2 28-7586</inkml:trace>
  <inkml:trace contextRef="#ctx0" brushRef="#br0" timeOffset="530.737">1634 221 17457,'43'-155'4772,"-16"90"-800,-24 80-2990,-8 66-915,-3 0 0,-4 0 0,-4-2 0,-3 1-67,-9 47-439,25-116 343,0-23 171,6-1-52,0 1 0,1 0 1,0 0-1,1 1 0,0-1 0,1 1 1,0 0-1,1 1 0,0 0 0,1 0 1,0 0-1,0 1 0,1 0 1,3-2-24,-8 10 9,0-1 0,1 1 0,-1 0 0,1 1 0,-1-1 0,1 1 0,0 0 0,-1 0 0,1 0 0,-1 0 0,1 1 0,-1 0 0,1 0 1,-1 0-1,1 1 0,-1-1 0,0 1 0,0 0 0,0 1 0,0-1 0,0 0 0,0 1 0,-1 0 0,1 0 0,-1 0 0,0 0 0,0 1-9,18 10 17,-13-7-16,1-1-1,0 0 1,1 0-1,0-1 1,0 0-1,0-1 1,0 0-1,0-1 1,1 0-1,0 0 1,0-1-1,-1-1 1,1 0 0,0 0-1,0-1 1,0 0-1,0-1 1,0 0-1,0-1 1,0-1-1,-1 1 1,1-1-1,-1-1 1,1 0-1,-1-1 1,-1 0-1,1 0 1,-1-1 0,0 0-1,3-3 0,-5-1 81,-1-1-1,0 0 1,-1 0-1,0 0 1,-1 0 0,0-1-1,-1 1 1,0-1-1,-1 0 1,-1 0 0,1 0-1,-2 0 1,0-1-1,0 1 1,-1 0-1,-1 0 1,0 0 0,0 0-1,-1 1 1,-1-1-1,-4-10-80,8 23 24,-1-1-1,1 1 1,0 0-1,-1-1 1,1 1-1,0-1 1,-1 1-1,1-1 1,-1 1 0,1-1-1,0 1 1,-1-1-1,1 1 1,-1-1-1,0 0 1,1 1-1,-1-1 1,1 0-1,-1 1 1,0-1-1,1 0 1,-1 0-1,1 0 1,-1 0-1,0 1 1,1-1-1,-1 0 1,0 0-1,1 0 1,-1 0-1,0 0 1,1-1-1,-1 1 1,0 0-1,1 0 1,-1 0-1,0-1 1,1 1-1,-1 0 1,1 0-1,-1-1 1,1 1-1,-1-1 1,1 1-1,-1 0 1,1-1-1,-1 1 1,1-1 0,-1 1-1,1-1 1,0 1-1,-1-1 1,1 0-1,0 1 1,-1-1-1,1 1 1,0-1-1,0 0 1,0 1-1,-1-1 1,1 0-1,0 1 1,0-1-1,0 0 1,0 1-24,-18 55 388,-31 367 749,44-380-1222,-5 192-3284,17-198-677,-3-21-802,-2-2-6400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6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11979,'0'0'4629,"0"0"-2777,0 0-272,0 0 86,0 0-497,0 0-502,0 0-245,-6 3-160,3-1-261,4-2 16,0 0 0,-1 1 1,1-1-1,-1 0 0,1 0 0,-1 0 0,1 1 1,-1-1-1,1 0 0,-1 1 0,1-1 0,-1 0 1,1 1-1,-1-1 0,1 1 0,-1-1 0,0 1 1,1-1-1,-1 1 0,0-1 0,1 1 1,-1-1-1,0 1 0,0-1 0,0 1 0,1 0 1,-1-1-1,0 1 0,0-1 0,0 1 0,0 0 1,0-1-1,0 1 0,0-1 0,0 1 1,0 0-1,0-1 0,-1 1 0,1-1 0,0 1 1,0-1-1,0 1 0,-1-1 0,1 1 0,0-1 1,-1 1-1,1-1 0,-1 1-17,2-1 5,1 1 60,1-1 0,0 1 0,-1-1-1,1 1 1,0-1 0,-1 0 0,1 0 0,0 0-1,0-1 1,-1 1 0,1-1 0,-1 1 0,1-1-1,0 0 1,-1 0 0,1 0 0,-1 0 0,0 0-1,1-1 1,-1 1 0,0-1 0,1 0-65,-41-3-4864,16 17-1622,3 5-4292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7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0 9161,'0'0'7201,"0"0"-4003,0 0-988,0 0 123,0 0-337,0 0-426,0 0-390,0 0-257,-4 7-122,-10 19-144,15-25-617,-1 0 0,1 0 1,0 0-1,0 0 1,-1-1-1,1 1 0,0 0 1,0 0-1,0-1 1,0 1-1,0-1 1,0 1-1,0-1 0,0 1 1,0-1-1,0 0 1,0 1-1,0-1 0,0 0 1,1 0-1,-1 0 1,0 0-1,0 0 1,0 0-1,0 0 0,0 0 1,0 0-1,1 0 1,-1-1-1,0 1 0,0-1 1,0 1-1,0 0 1,0-1-1,0 0 1,0 1-1,0-1-40,2 0 42,-5 12-42,-47-8-4078,31-4 688,6 1-5285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5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96 276 12492,'0'0'2685,"7"-14"-486,-6 12-2117,4-9 292,0 1 0,1 0 0,0 1 0,0-1 0,1 1 0,0 0 0,1 1 0,0 0 0,0 0 0,1 0 0,0 1 0,3-1-374,-6 4 57,1 1 0,-1 0 0,1 0 0,0 0 0,0 1 1,0 0-1,0 1 0,0 0 0,1 0 0,-1 0 0,0 1 0,0 0 0,1 0 0,-1 1 0,0 0 0,0 0 0,1 1 0,-1 0 0,0 0 1,-1 1-1,1-1 0,0 2 0,-1-1 0,1 1 0,-1 0 0,0 0 0,-1 0 0,1 1 0,-1 0 0,0 0 0,0 1 0,0-1 0,-1 1 0,1 0 1,-1 0-1,-1 1 0,0-1 0,1 1 0,-2 0 0,1-1 0,-1 1 0,0 2-57,1 6-16,0 0 0,-1 1 0,0-1-1,-2 0 1,1 1 0,-2-1 0,0 1 0,-1-1 0,-1 1-1,0-1 1,-1 0 0,-1 0 0,0-1 0,-1 1 0,0-1-1,-2-1 1,1 1 0,-10 11 16,5-7-24,0-1 1,-2-1-1,0 0 1,-1-1-1,0 0 0,-1-1 1,-1-1-1,0 0 1,-1-2-1,0 0 0,-1-1 1,0 0-1,-13 3 24,28-11 53,1 1 0,-1-1 0,0 0-1,0-1 1,0 1 0,0-1 0,0 1-1,0-1 1,0-1 0,0 1 0,-1 0 0,1-1-1,0 0 1,0 0 0,-1 0 0,1-1 0,0 1-1,0-1 1,0 0 0,-1 0 0,1-1 0,0 1-1,1-1 1,-1 0 0,0 0 0,0 0-1,1 0 1,-1-1 0,1 0 0,0 1 0,0-1-1,0 0 1,0-1 0,0 1 0,1 0 0,-1-1-1,1 0 1,0 1 0,0-1 0,0 0 0,1 0-1,-1 0 1,1 0 0,0 0 0,0-3-53,1 4 46,-1-1 1,1 1-1,1-1 1,-1 1 0,0-1-1,1 1 1,0-1-1,0 1 1,0-1-1,0 1 1,0 0 0,1 0-1,0-1 1,-1 1-1,1 0 1,0 0-1,1 1 1,-1-1 0,0 0-1,1 1 1,-1-1-1,1 1 1,0 0-1,0 0 1,0 0 0,0 0-1,0 1 1,0-1-1,1 1 1,-1 0-1,0-1 1,1 2-1,-1-1 1,1 0 0,-1 1-1,1-1 1,-1 1-1,1 0 1,0 0-1,-1 1 1,1-1 0,-1 1-1,1 0 1,-1 0-1,0 0 1,1 0-1,0 1-46,7 6 22,0 1 0,-1 0 0,-1 1 0,1 0 0,-2 1 0,1 0 0,-2 0 0,6 10-22,31 39 54,47 16-1366,-13-56-5789,-53-20 716,0 0-3448</inkml:trace>
  <inkml:trace contextRef="#ctx0" brushRef="#br0" timeOffset="324.947">788 146 12748,'0'0'3187,"0"0"-539,0 0-134,0 0-645,0 0-722,0 0-463,0 0-305,15-7-27,53-20 113,40 12 458,8-6 940,-112 23-1817,-1 0-1,1 0 0,0 1 0,-1-1 1,1 1-1,-1 0 0,0 0 0,0 0 1,0 0-1,0 0 0,0 1 1,-1-1-1,1 1 0,-1 0 0,0 0 1,-1 0-1,1 0 0,0 0 1,-1 0-1,0 0 0,0 0 0,0 1 1,-1-1-1,0 0 0,1 1 0,-1-1 1,-1 3-46,1 50 105,-2 1 0,-3 0 0,-3-1 0,-2 0 0,-3-1 0,-5 11-105,-10 54-150,24-22-2439,5-94 2149,0 0 1,1 0 0,0-1 0,0 1 0,0-1-1,0 1 1,1-1 0,-1 0 0,1 0 0,0 0-1,1 0 1,-1-1 0,1 1 0,-1-1 0,1 0-1,0 0 1,0 0 0,4 2 439,31 12-7041,4-5-3086</inkml:trace>
  <inkml:trace contextRef="#ctx0" brushRef="#br0" timeOffset="698.112">2018 412 10954,'2'-25'1670,"0"0"0,-2 0 0,-1 0-1,-1 0 1,-1 0 0,-1 0-1,-2 1 1,0-1 0,-7-15-1670,-61-72 2898,70 109-2862,1-1 0,-1 1 0,0 0 0,0 0 0,0 0 0,-1 1 0,1 0-1,0-1 1,-1 1 0,0 1 0,1-1 0,-1 1 0,0 0 0,0 0 0,0 0 0,0 1-1,0 0 1,0 0 0,0 0 0,0 0 0,0 1 0,0 0 0,1 0 0,-1 0 0,-4 2-37,-3 4-3,2 0 0,-1 1 0,1 0-1,0 1 1,1 0 0,0 0-1,0 1 1,1 0 0,0 1-1,1 0 1,0 0 0,1 0-1,0 1 1,1 0 0,0 0-1,1 1 1,0-1 0,1 1-1,1 0 1,0-1 0,0 9 4,0-11-44,0-1 0,1 1 0,0 0 0,1 0 0,0-1 0,0 1 0,1 0 0,1-1 0,0 1 1,0-1-1,0 1 0,2-1 0,-1 0 0,1 0 0,0 0 0,1 0 0,0-1 0,0 0 0,1 0 0,0 0 0,0-1 1,5 4 43,-5-5-122,1 0 0,0 0 1,1-1-1,-1 0 1,1-1-1,0 1 1,0-2-1,0 1 1,1-1-1,-1 0 1,1-1-1,0 0 1,0 0-1,0-1 0,0 0 1,0-1-1,0 0 1,0 0-1,0-1 1,0 0-1,0 0 1,-1-1-1,1-1 1,0 1-1,-1-1 1,1-1-1,-1 1 0,0-2 1,0 1-1,4-4 122,62-50 11,-72 58 11,-1 0-1,0 0 1,0 0 0,0 1-1,0-1 1,0 0-1,1 0 1,-1 1 0,0-1-1,0 0 1,0 1-1,0-1 1,0 1 0,0 0-1,0-1 1,0 1-1,0 0 1,0-1 0,-1 1-1,1 0 1,0 0 0,0 0-1,-1 0 1,1 0-1,0 0 1,-1 0 0,1 0-1,-1 0 1,1 0-1,-1 0 1,0 0 0,0 0-1,1 0 1,-1 1-1,0-1 1,0 0 0,0 0-1,0 0 1,0 0-1,0 0 1,0 1 0,-1-1-1,1 0 1,0 0 0,-1 0-1,1 0 1,0 0-1,-1 0 1,0 0 0,1 0-1,-1 0 1,1 0-1,-1 0-21,0 11 94,-40 232 1683,-9-31-1771,42-166-2545,18-21-7126,-2-20-505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41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445 289 6790,'-2'-14'6390,"1"1"-5341,1 7-856,0 0 0,0 0 0,-1 0-1,0 0 1,0 0 0,-1 0 0,1 1-1,-1-1 1,0 1 0,-1-1 0,1 1-1,-1 0 1,0-1 0,-2 0-193,1 0 252,-1 1-1,1 1 1,-1-1-1,0 1 1,0-1-1,0 2 1,-1-1 0,0 0-1,0 1 1,1 0-1,-2 0 1,1 1 0,0 0-1,0 0 1,-1 0-1,1 1 1,-1 0-1,-4 0-251,1 1 48,0 0-1,0 1 1,0 1-1,0-1 0,0 1 1,1 1-1,-1 0 0,1 0 1,-1 1-1,1 0 1,0 1-1,1 0 0,-1 0 1,1 1-1,0 0 0,0 1 1,1-1-1,-3 5-47,-5 5 8,2 0 0,0 1-1,1 1 1,1 0 0,1 1-1,1 0 1,0 0 0,1 1 0,1 0-1,1 1 1,1-1 0,1 1-1,0 0 1,2 0 0,1 1-1,0-1 1,1 0 0,2 6-8,0-17-5,0 0-1,1 0 1,0 0 0,1 0 0,0 0 0,0-1-1,1 1 1,0-1 0,1 0 0,0-1-1,0 1 1,1-1 0,0-1 0,0 1 0,1-1-1,0 0 1,0-1 0,1 0 0,-1 0-1,1-1 1,1 0 0,-1-1 0,1 0 0,0 0-1,0-1 1,0 0 0,0-1 0,0 0-1,1 0 1,-1-2 0,1 1 0,-1-1 0,1 0-1,-1-1 1,0-1 0,1 1 0,-1-2-1,0 1 1,0-1 0,0-1 0,0 0 0,-1 0-1,1-1 1,-1 0 0,0-1 0,0 0 5,8-12 17,0 0 0,-1-1 0,-1 0 0,-1-1 0,-1-1 0,0 0 0,-2-1 0,0 0 0,-2-1 1,6-19-18,12-98 240,-41 181 272,10-17-450,1 0 1,1-1-1,1 1 0,1 1 1,1-1-1,4 22-62,-3-30-142,0 0 1,1-1-1,1 1 0,0-1 1,1 0-1,1 0 1,1 0-1,0-1 0,5 8 142,25 17-3995,14-19-4113,-21-17 1088</inkml:trace>
  <inkml:trace contextRef="#ctx0" brushRef="#br0" timeOffset="245.108">878 414 7976,'0'-16'2877,"0"-79"2045,-1 104 2648,0 94-6412,2-17-825,-3 1 0,-4-1-1,-13 60-332,12-114-537,-12 90-3479,24-43-6453,-1-65 5787</inkml:trace>
  <inkml:trace contextRef="#ctx0" brushRef="#br0" timeOffset="465.183">858 640 6758,'20'-205'2862,"-20"196"-2566,1 0 1,0 0-1,0 0 1,0 0 0,1 1-1,1-1 1,0 1-1,0-1 1,0 1-1,1 0 1,0 0-1,1 1 1,0-1 0,0 1-1,1 0 1,-1 0-1,1 1 1,1-1-1,-1 1 1,1 1-1,1-1 1,-1 1 0,0 1-1,1-1 1,0 1-1,0 1 1,1-1-1,-1 1 1,6-1-297,-5 5 7,-1 1 0,1-1 0,0 2 0,-1-1 0,1 1 0,-1 0 0,0 1 0,0 0 1,-1 0-1,1 1 0,-1 0 0,0 0 0,0 0 0,0 1 0,-1 0 0,0 1 0,0-1 0,0 1 0,-1 0 0,0 1 0,-1-1 0,0 1 1,0 0-1,0 0 0,-1 0 0,0 1 0,-1-1 0,0 1 0,0-1 0,-1 1 0,0 0 0,0 0 0,-1-1 0,0 1 0,-1 0 0,0 0 1,-1 3-9,-4-1 8,0 0 0,-1 0 0,0 0-1,0-1 1,-1 0 0,-1-1 0,0 0-1,0 0 1,-1-1 0,0 0 0,0-1-1,-1 0 1,1 0 0,-2-1 0,1-1-1,-1 0 1,0 0 0,0-1 0,-9 1-7,-109 22 154,129-27-217,1 1-1,-1-1 1,1 0-1,-1 0 0,0 0 1,1 1-1,-1-1 0,1 0 1,-1 0-1,1 0 1,-1 0-1,0 0 0,1 0 1,-1 0-1,1 0 1,-1-1-1,0 1 0,1 0 1,-1 0-1,1 0 0,-1-1 1,1 1-1,-1 0 1,1-1-1,-1 1 0,1 0 1,-1-1-1,1 1 0,-1 0 1,1-1-1,0 1 1,-1-1-1,1 1 0,0-1 1,-1 1-1,1-1 1,0 1-1,0-1 0,-1 1 1,1-1-1,0 0 0,0 1 1,0-1-1,0 1 1,0-1-1,0 1 0,0-1 1,0 0-1,0 1 0,0-1 1,0 1-1,0-1 1,0 0-1,0 1 0,1-1 1,-1 1-1,0-1 0,0 1 1,1-1-1,-1 1 1,0-1 63,26-27-6134,3 9-918</inkml:trace>
  <inkml:trace contextRef="#ctx0" brushRef="#br0" timeOffset="762.601">1377 337 10154,'0'0'4228,"0"0"-1666,0 0-464,0 0-288,0 0-502,0 0-406,4 15-230,14 109 145,-48 146-270,9-135-2274,20-126 1250,-4 63-4636,16-28-4682,-5-35 5653</inkml:trace>
  <inkml:trace contextRef="#ctx0" brushRef="#br0" timeOffset="1080.366">1344 886 1409,'-3'-21'3972,"2"19"-3901,-7-39 1562,1 0 1,3 0-1,1-1 0,2 1 1,2 0-1,1-1 0,8-34-1633,-7 64 175,1 0-1,1 0 1,0 1-1,1-1 1,0 1-1,0 0 0,1 1 1,1-1-1,0 1 1,0 1-1,1 0 1,0 0-1,1 0 1,0 1-1,0 1 0,0 0 1,1 0-1,0 1 1,1 0-1,-1 1 1,1 1-1,0-1 1,0 2-1,1 0 0,-1 0 1,1 1-1,-1 1 1,1 0-1,0 1 1,0 0-1,12 2-174,-19 0-2,0-1 0,0 1 0,0 0 0,0 1 0,0 0 0,0 0 0,-1 0 0,0 0 0,1 1 0,-1 0 0,0 0 0,-1 0 0,1 1 0,-1 0 0,0 0 0,0 0 0,0 0 0,-1 0 0,0 1 0,0-1 0,0 1 0,-1 0 0,0 0 0,0 0 0,0 0 0,-1 1 0,0-1 0,0 0 0,0 1 0,-1-1 0,0 0 0,0 1 0,-1-1-1,0 0 1,0 1 0,0-1 0,-1 0 0,0 0 0,0 0 0,-1 0 0,0 0 0,1 0 0,-2-1 0,1 0 0,-2 3 2,-6 2-116,1 0 0,-1-1 0,-1 0 0,1-1 0,-1 0 0,-1-1 0,0 0 0,0-1 0,0-1 0,0 0 0,-1 0 0,0-1 0,0-1 0,0-1 0,0 0 0,-1-1 0,1 0 0,0-1 0,-13-1 116,-5-14-3416,21-17-5206,11 15 1815</inkml:trace>
  <inkml:trace contextRef="#ctx0" brushRef="#br0" timeOffset="1382.882">2020 32 16496,'0'0'2808,"0"0"-977,0 0-481,2 16-496,-1-14-831,1 11 67,0 0 0,-1 0 0,-1 1 0,0-1 0,0 1 0,-2-1 0,1 0-1,-4 13-89,-22 66 680,12-49-525,2 1 0,2 0 1,2 0-1,2 2 1,2-1-1,2 0 0,2 14-155,1-51-39,1-1 0,0 0 0,1 0 0,0 0 0,0 0 0,0-1-1,1 1 1,0 0 0,0-1 0,1 0 0,-1 0 0,1 0 0,1 0-1,-1-1 1,1 1 0,0-1 0,0 0 0,1-1 0,0 1-1,-1-1 1,2 0 0,-1-1 0,0 1 0,1-1 0,-1 0 0,1-1-1,0 0 1,0 0 0,0 0 0,6 0 39,0 0-94,0 0 0,0-1 0,1 0 0,-1-2 0,0 1-1,1-1 1,-1-1 0,0-1 0,0 0 0,0 0 0,0-1 0,-1-1 0,0 0 0,0-1 0,0 0 0,3-3 94,-2-1-28,0-1 1,-1-1 0,-1 0-1,0-1 1,-1 0 0,0 0-1,-1-1 1,0 0 0,-1-1-1,-1 0 1,-1 0 0,0 0-1,0-1 1,-2 0 0,0 0-1,-1 0 1,1-9 27,-8-23 1212,-21 87 373,20-24-1501,1 0 0,1 0 0,0 0 0,1 0 0,1 0 0,0 0 0,1 1 0,1-1 0,0 0 0,1 0 0,1 1-84,-3-11-76,1-1 0,0 0 0,0 0 0,1-1 0,-1 1 0,1 0 0,0 0 0,0-1 0,0 1 0,0-1 0,0 1 0,1-1 0,0 0 0,-1 0 0,1 0 0,1-1 0,-1 1 0,0-1 0,0 1 0,1-1 1,0 0-1,0 0 76,25 7-4427,5-7-4305,-17-2-12</inkml:trace>
  <inkml:trace contextRef="#ctx0" brushRef="#br0" timeOffset="1670.184">2507 103 5573,'0'0'10923,"0"0"-9226,-35-78 417,32 68-288,3 1-1121,0 3-545,0 6-128,7 0-32,1 6-929,5 6-2626,-5-2-5606</inkml:trace>
  <inkml:trace contextRef="#ctx0" brushRef="#br0" timeOffset="2927.119">3038 334 9833,'0'0'2525,"0"0"-53,0 0 203,0 0-631,0 0-784,0 0-358,-13-10-213,-43-25-150,53 34-517,1 1 1,-1 0-1,1 0 0,-1 0 1,1 0-1,-1 0 1,1 0-1,-1 1 0,1-1 1,0 1-1,-1 0 0,1-1 1,0 1-1,-1 0 0,1 1 1,0-1-1,0 0 1,0 0-1,0 1 0,0 0 1,0-1-1,0 1 0,1 0 1,-1 0-1,0 0 0,1 0 1,-1 0-23,-3 4 53,-11 13 25,0 0-1,2 0 1,1 2 0,0 0 0,2 0 0,0 1 0,1 0-1,2 1 1,0 0 0,1 1 0,2-1 0,-3 22-78,6-35-4,0 1 1,1 0 0,0 0-1,1 0 1,0 0-1,0-1 1,1 1-1,1 0 1,0 0 0,0-1-1,1 1 1,0-1-1,1 1 1,0-1-1,1-1 1,0 1 0,1-1-1,0 1 1,0-1-1,1-1 1,0 0-1,0 0 1,1 0 0,0-1-1,1 0 1,-1 0-1,1-1 1,5 2 3,1-1-98,0 0-1,1-2 1,0 0 0,0 0 0,0-2 0,1 0 0,-1-1 0,1 0-1,-1-2 1,1 0 0,0 0 0,-1-2 0,1 0 0,-1-1-1,1-1 1,-1 0 0,0-1 0,-1-1 0,1 0 0,-1-1-1,0-1 1,-1 0 0,0-1 0,0-1 0,-1 0 0,0-1 0,-1 0-1,0-1 1,-1 0 0,0-1 0,0-1 98,-1-4 3,0-1 0,-1 0 0,-1 0-1,-1 0 1,0-1 0,-2-1 0,0 1 0,-1-1 0,-1 1 0,-1-1 0,-1 0-1,-1 0 1,-1-3-3,1 21 27,0-1 0,0 1 0,-1-1-1,1 1 1,-1-1 0,0 1 0,0 0 0,0-1-1,0 1 1,-1 0 0,1 0 0,-1 0 0,0 0-1,0 0 1,0 0 0,0 0 0,0 1 0,-1-1-1,1 1 1,-1 0 0,0 0 0,1 0 0,-1 0-1,0 0 1,0 0 0,0 1 0,-1-1 0,1 1-1,0 0 1,-1 0 0,1 0 0,0 1-1,-1-1 1,1 1 0,-1 0 0,1 0 0,-1 0-1,1 0 1,-1 0 0,1 1 0,0 0 0,-1-1-1,1 1 1,0 1 0,-1-1 0,1 0 0,0 1-1,0 0 1,0-1 0,0 1 0,0 0 0,-1 2-27,-7 11 40,0 1 1,1 0 0,1 1-1,0 0 1,2 0 0,0 1-1,0 0 1,2 0-1,0 0 1,1 1 0,1 0-1,1 0 1,0 11-41,1 78-13,2-105 7,-1 0 0,1 0 0,0 0 0,0 0 0,0 0 0,0-1 1,0 1-1,1 0 0,-1-1 0,1 1 0,0-1 0,0 0 0,0 1 0,0-1 0,0 0 0,0 0 0,0 0 1,1 0-1,-1-1 0,1 1 0,-1-1 0,1 1 0,0-1 0,0 0 0,-1 0 0,1 0 0,0 0 0,0-1 1,0 1-1,0-1 0,0 0 0,0 0 0,2 0 6,7-3-20,0-1 1,-1 0-1,1 0 0,-1-1 1,-1-1-1,1 0 0,-1 0 1,0-1-1,0-1 0,-1 1 1,0-2-1,0 1 0,-1-1 1,0 0-1,0-1 0,-1 0 1,-1 0-1,1-1 0,0-3 20,117-216 32,-116 246-48,-7 216 134,-2-230-173,1 1 1,-1 0-1,1-1 0,0 1 1,0 0-1,0-1 1,0 1-1,1 0 1,-1-1-1,1 1 1,0-1-1,-1 1 0,1-1 1,0 1-1,0-1 1,1 0-1,-1 1 1,1-1-1,-1 0 0,1 0 1,-1 0-1,1 0 1,0 0-1,0 0 1,0-1-1,0 1 1,0 0-1,1-1 0,-1 0 1,0 0-1,1 1 1,-1-1-1,1-1 1,-1 1-1,1 0 1,-1-1-1,1 1 0,0-1 1,-1 0-1,1 0 1,0 0-1,-1 0 1,1 0-1,-1 0 1,1-1-1,0 1 0,-1-1 1,1 0-1,-1 0 1,3-1 54,6-10-49,0 0 1,0 0 0,-1-1-1,-1-1 1,0 0-1,-1 0 1,0-1 0,-1 0-1,-1 0 1,0 0 0,1-9 48,-5 18-13,116-369 723,-85 307 705,-31 104 138,-46 209-932,-7 79-1268,51-282-1248,18-86 1094,2-19 807,-16 45 206,1-1 0,1 1 0,1 0 0,1 0-1,0 1 1,2 0 0,8-13-212,-10 21 71,0 0-1,0 0 0,1 0 1,0 1-1,1 1 0,0 0 0,0 0 1,0 1-1,1 0 0,0 0 1,0 1-1,0 1 0,10-3-70,-16 6 5,1-1 0,0 1 0,0 0-1,0 1 1,0-1 0,0 1-1,0 0 1,0 1 0,0-1 0,0 1-1,0 0 1,0 1 0,0 0-1,0 0 1,-1 0 0,1 0 0,-1 1-1,1 0 1,-1 0 0,0 0 0,0 1-1,0 0 1,-1 0 0,0 0-1,1 0 1,-1 1 0,-1 0 0,2 1-5,0 2-3,-1 0 0,0 0 1,0 0-1,-1 0 1,0 0-1,0 1 1,-1-1-1,0 1 1,-1 0-1,0-1 1,0 1-1,-1 0 1,0 0-1,-1 0 0,1 0 1,-2-1-1,1 1 1,-1 0-1,-1-1 1,0 1-1,0-1 1,0 0-1,-1 0 1,0 0-1,-4 4 3,2-2 7,0 0 1,-1 0-1,0-1 0,-1 0 0,0 0 1,0-1-1,-1 0 0,0-1 1,-1 1-1,1-2 0,-1 0 0,0 0 1,-1 0-1,0-1 0,1-1 0,-2 0 1,1-1-1,0 0 0,-5 1-7,9-3-9,0 0 0,0-1 0,0 0 0,0 0 1,0 0-1,0-1 0,0 0 0,0 0 0,0-1 0,0 0 0,0 0 0,1 0 0,-1-1 0,1 0 0,0 0 0,-1-1 0,2 0 0,-1 0 0,0 0 0,1-1 0,0 0 0,0 0 0,0 0 0,0 0 1,1-1-1,0 0 0,0 0 0,1 0 0,0 0 0,0-1 0,0 1 0,1-1 0,0 0 0,-1-4 9,7-36-3003,21 9-3470,1 14-888</inkml:trace>
  <inkml:trace contextRef="#ctx0" brushRef="#br0" timeOffset="3237.131">4554 261 3716,'0'0'8973,"7"-13"-5070,20-38-1229,-27 52-2602,1-1-1,-1 0 1,0 1-1,0-1 1,1 1 0,-1-1-1,0 0 1,1 1-1,-1-1 1,0 0-1,1 0 1,-1 1 0,1-1-1,-1 0 1,0 0-1,1 1 1,-1-1-1,1 0 1,-1 0 0,1 0-1,-1 0 1,1 0-1,-1 0 1,1 0-1,-1 0 1,1 0-1,-1 0 1,0 0 0,1 0-1,-1 0 1,1 0-1,-1 0 1,1 0-1,-1 0 1,1-1 0,-1 1-1,1 0 1,-1 0-1,0 0 1,1-1-1,-1 1 1,0 0-1,1-1 1,-1 1 0,0 0-1,1-1 1,-1 1-1,0-1 1,1 1-1,-1 0 1,0-1 0,0 1-1,0-1 1,0 1-1,1-1 1,-1 1-1,0-1 1,0 1 0,0 0-1,0-1 1,0 1-1,0-1 1,0 1-1,0-1 1,0 1-1,0-1 1,0 0-72,2 32 610,-2-30-495,-33 197 969,10-100-850,12-62-611,2 0 1,2 1-1,2 1 0,1-1 0,1 27 377,16-18-5279,9-22-1907,-1-9-821</inkml:trace>
  <inkml:trace contextRef="#ctx0" brushRef="#br0" timeOffset="3548.998">5021 473 11627,'0'0'2861,"0"0"-410,0 0-551,0 0-859,0 0-384,0 0-166,0 0-112,-1 13-107,-2 44-53,4-53-208,0 0 0,0-1 1,0 1-1,0-1 0,1 1 0,-1-1 0,1 0 0,0 1 1,0-1-1,0 0 0,0 0 0,1 0 0,-1 0 0,1-1 0,0 1 1,-1-1-1,1 0 0,0 1 0,1-1 0,-1-1 0,0 1 1,1 0-1,-1-1 0,1 1 0,-1-1 0,1 0 0,-1-1 1,1 1-1,0 0 0,-1-1 0,1 0 0,0 0 0,0 0 1,-1 0-1,1-1 0,0 0 0,0 1 0,-1-1 0,1 0 1,-1-1-1,1 1 0,-1-1 0,0 1 0,3-3-11,2-1 11,0-1 0,0 0 0,-1 0 0,0-1 0,0 0 0,-1 0 0,1 0 0,-1-1 0,-1 0-1,0 0 1,0-1 0,-1 0 0,1 0 0,-2 0 0,0 0 0,0 0 0,0-1 0,-1 1 0,-1-1 0,1 1 0,-1-8-11,-1 16 48,0-1 1,0 0 0,0 0-1,-1 1 1,1-1 0,0 0-1,-1 1 1,1-1 0,-1 0-1,1 1 1,-1-1 0,0 1-1,0-1 1,0 0 0,0 1-1,0 0 1,0-1 0,0 1-1,0 0 1,-1 0 0,1-1-1,0 1 1,-1 0 0,1 0-1,-1 0 1,1 1 0,-1-1-1,1 0 1,-1 1 0,0-1-1,1 1 1,-1-1 0,0 1-1,1 0 1,-1-1 0,0 1-1,0 0 1,1 0 0,-1 0-1,0 1 1,0-1 0,1 0-1,-1 1 1,0-1 0,1 1-49,-79 29 1200,64-20-1083,0 1 1,1 1 0,0 0-1,1 0 1,0 2 0,1 0-1,1 0 1,0 1 0,1 1 0,0 0-1,2 0 1,0 1 0,1 0-1,0 1 1,1-1 0,2 2-1,-1-1 1,2 0 0,1 1 0,0 0-1,0 13-117,4-25 1,0 0 1,0 0-1,1 0 0,0 0 0,0 0 0,0 0 0,1-1 0,0 1 1,0-1-1,1 1 0,0-1 0,0 0 0,0-1 0,1 1 1,0-1-1,0 0 0,0 0 0,1 0 0,-1-1 0,1 1 0,0-2 1,1 1-1,-1-1 0,1 0 0,-1 0 0,1 0-1,15 5-195,1-1 0,0-1 0,0-1 0,0 0 1,1-2-1,-1-1 0,10-1 195,-14 1-218,1 0 1,0-2 0,-1 0 0,1-1 0,0-1-1,-1-1 1,0-1 0,1 0 0,-1-2 0,-1 0-1,1-1 1,-1-1 0,-1-1 0,1 0 0,-1-1-1,5-5 218,11-41-2391,-46 20-4917,-9 26-321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8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155 142 2626,'0'0'9903,"3"-15"-6321,12-49-1751,-12 59-1629,0 0 0,0 1 0,1 0 0,-1 0 0,1 0 0,0 0 0,0 1 0,0-1 0,0 1 0,1 0 0,-1 0 0,1 1 0,0-1 0,0 1 0,0 0 0,0 0 0,0 1 0,0-1 0,0 1 0,1 0 0,-1 1 0,0-1 0,1 1 0,-1 0 0,1 1 0,0-1-202,-6 0 1,10 0 35,-1-1 0,0 2 0,0-1 0,1 1 0,-1 1 0,0-1 0,0 2 0,0-1 0,-1 1 0,1 0 0,0 1 0,-1 0 0,0 1 0,0-1 0,0 2 0,-1-1 0,0 1 0,0 0 0,0 0 0,-1 1 0,1 0 0,-2 0 0,1 1 0,-1-1 0,0 1 0,-1 0 0,0 1 0,0-1 0,0 1 0,-1-1 0,0 7-36,-1 0-11,-1 1 0,0 0 0,-2-1 0,1 1 0,-2 0 0,0-1 0,-1 0 0,-1 1 0,0-1 0,-1 0 0,-1-1 0,0 1 0,-1-1 0,-1 0 0,0-1 0,0 0 0,-2 0 0,-4 4 11,-6 8-62,-2-1 0,-1-1 0,-1-2 0,0 0 0,-2-1 0,0-2 0,-1-1 0,-18 9 62,-53 7-2,94-32 18,0 0 0,0 0 1,0-1-1,0 1 0,0-1 1,0 0-1,0 0 0,0-1 1,0 1-1,0-1 0,0 0 1,0 0-1,0 0 0,0 0 1,0-1-1,1 0 0,-1 1 1,1-1-1,-1-1 0,1 1 1,0 0-1,0-1 0,0 0 1,0 0-17,1-1 86,1 0 1,-1 0-1,1 0 1,0-1-1,0 1 1,1 0 0,-1-1-1,1 1 1,0-1-1,0 1 1,0 0-1,1-1 1,0 1 0,0-1-1,0 1 1,0 0-1,1 0 1,-1 0-1,1 0 1,0 0-1,0 0 1,1 0 0,-1 0-1,1 1 1,0-1-1,0 1 1,0 0-1,1-1-86,2-3 36,0 1 0,0-1 0,0 1 0,1 0 0,-1 1 0,1 0 0,1 0 0,-1 1 0,1-1 0,0 2 0,0-1 0,0 1 0,0 0 0,1 1 0,-1 0-1,1 0 1,-1 1 0,1 0 0,0 0 0,-1 1 0,1 0 0,0 1 0,-1 0 0,1 0 0,0 1 0,-1 0 0,0 1 0,1-1 0,-1 2 0,2 0-36,2 4-19,-1 0 1,1 1-1,-2 0 1,1 1-1,-1 0 1,-1 1-1,0 0 1,0 0-1,-1 1 1,0 0-1,2 6 19,8 12-373,38 30-3961,-8-35-6621,-23-17 465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9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 20275,'0'0'4132,"0"0"-1634,0 0-127,0 0-578,0 0-543,0 0-802,0 0-448,0 0 0,0 0 0,27-34 0,-31 29-545,1 4-1120,3 1-1346,0 0-2915,7 0-12139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4:29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147 121 8968,'6'-40'3626,"0"-8"1089,-4 16 1273,-12 49-2044,1-4-3917,-16 42 52,2 2-1,3 0 0,2 1 1,3 1-1,2 1 0,-3 51-78,13-103-162,1 0 0,0 0 0,0 1 0,1-1 0,0 1 0,1-1 0,-1 1 0,2 0 0,-1-1 0,1 1 0,1-1 0,-1 1 0,2-1 0,-1 0 0,1 0 0,0 0 0,1 0 0,-1 0 0,2-1 0,-1 1 0,1-1 0,0 0 0,1-1 0,-1 1 0,1-1 0,1 0 0,-1-1 0,1 1 0,5 2 162,-2-3-59,1-2-1,0 1 0,-1-1 1,1-1-1,0 0 0,1 0 0,-1-1 1,0-1-1,0 0 0,0 0 0,1-1 1,-1 0-1,0-1 0,0-1 0,0 1 1,-1-2-1,1 1 0,7-5 60,-10 4 175,-1 0 0,1-1 0,-1 0 1,1 0-1,-2 0 0,1-1 0,0 0 0,-1-1 0,0 1 0,-1-1 0,1 0 0,-2-1 1,1 1-1,-1-1 0,0 0 0,0 0 0,-1 0 0,0-1 0,0 1 0,-1-1 0,0 0 1,-1 1-1,0-7-175,0 9 106,1-3-14,-1 0 0,0-1 0,0 1 1,-1 0-1,-1 0 0,1-1 0,-1 1 0,-1 0 0,0 0 0,0 0 0,0 0 0,-1 0 0,-1 0 1,0 1-1,0 0 0,-5-8-92,6 13 0,1 1 1,-1 0-1,0 0 1,0 0 0,0 1-1,0-1 1,-1 1-1,1 0 1,0-1-1,-1 1 1,1 1-1,0-1 1,-1 0-1,1 1 1,-1 0 0,0 0-1,1 0 1,-1 0-1,1 0 1,-1 1-1,1 0 1,0 0-1,-1 0 1,1 0 0,0 0-1,-1 0 1,1 1-1,-2 1 0,-3 1-310,0 1 0,1 0 0,0 0 0,0 0 0,0 1 0,1 0 0,0 0 0,0 0 0,0 1 0,1 0 0,0 1 310,-8 19-3807,9 4-2823</inkml:trace>
  <inkml:trace contextRef="#ctx0" brushRef="#br0" timeOffset="404.059">720 31 10570,'0'0'2199,"0"0"-21,0 0 438,0 0-416,0 0-551,0 0-378,0 0-449,-11 8-256,-30 26-123,41-34-433,0 1 0,0 0 0,0 0 0,0 0 0,-1 0 0,1 0 1,0 0-1,1-1 0,-1 1 0,0 0 0,0 0 0,0 0 0,0 0 0,1 0 0,-1-1 0,0 1 1,1 0-1,-1 0 0,1 0 0,-1-1 0,1 1 0,-1 0 0,1-1 0,-1 1 0,1 0 0,0-1 0,-1 1 1,1-1-1,0 1 0,-1-1 0,1 1 0,0-1 0,0 0 0,0 1 0,-1-1 0,1 0 0,0 1 1,0-1-1,0 0 0,0 0 0,0 0 0,0 0 0,-1 0 0,1 0 0,0 0 0,0 0 0,1 0-10,1 0 28,21 4 115,0-1-1,-1-1 1,1-1 0,0-1 0,0-1 0,0-1 0,0-2 0,0 0 0,-1-2-1,0 0 1,0-1 0,-1-2 0,0 0 0,14-9-143,-28 15 188,-3 1-48,-4 1-95,-1 1 1,1-1-1,0 0 0,-1 1 0,1-1 0,0 1 1,0-1-1,0 1 0,-1-1 0,1 1 0,0-1 0,0 1 1,0 0-1,0-1 0,0 1 0,0 0 0,0 0 1,0 0-1,0 0 0,0 0 0,0 0 0,0 0 0,0 0 1,-1 0-1,1 0 0,0 0 0,0 1 0,0-1 1,0 0-1,0 1 0,0-1 0,0 1 0,-1-1 0,1 1 1,0-1-1,0 1 0,-1 0 0,1-1 0,0 1 1,-1 0-1,1-1 0,0 1 0,-1 0 0,1 0 0,-1 0 1,0 0-1,1 0-45,-3 44 300,-1-1 0,-3 0 0,-1 0 0,-2 0-1,-6 12-299,-8 44 193,14-59-357,-20 120 301,24-54-4231,20-57-4757,-1-32 208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55.45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154 255 13036,'0'0'3972,"0"0"-2189,0 0-496,0 0 239,0 0-426,-3 14-411,-32 186 896,-5 285-875,30-445-686,10-40-22,-1 1 0,1-1 0,0 1 0,0 0 0,0-1 0,-1 1-1,1-1 1,0 1 0,0-1 0,-1 1 0,1-1 0,0 1 0,-1-1 0,1 0 0,-1 1 0,1-1 0,-1 1 0,1-1 0,-1 0 0,1 1 0,-1-1 0,1 0-1,-1 0 1,1 1 0,-1-1 0,1 0 0,-1 0 0,0 0 0,1 0 0,-1 0 0,1 0 0,-1 0 0,1 0 0,-1 0 0,0 0 0,1 0 0,-1 0 0,1 0-1,-1 0 1,1-1 0,-1 1 0,0 0 0,1 0 0,-1-1 0,1 1 0,-1 0 0,1-1 0,0 1 0,-1 0 0,1-1 0,-1 1 0,1-1 0,-1 1 0,1-1-1,0 1 1,0-1 0,-1 1 0,1-1 0,0 1 0,0-1 0,-1 1 0,1-1 0,0 1 0,0-1 0,0 0-2,-7-14 49,1 0 1,0-1-1,1 0 1,1 0-1,0-1 1,1 1-1,1 0 0,1-1 1,0 0-1,1 1 1,2-14-50,-2 14 54,0-17-36,1-1 1,2 1-1,1-1 1,2 1-1,1 1 1,1-1-1,2 1 1,2 0-1,0 1 0,3 1 1,0 0-1,2 1 1,16-23-19,-25 43-6,-1 0 1,1 0-1,1 1 0,-1 0 1,1 0-1,1 1 1,-1 0-1,1 1 0,1 0 1,-1 0-1,1 1 1,0 1-1,0-1 0,0 2 1,0 0-1,1 0 1,0 1-1,-1 1 0,1 0 1,11 0 5,-20 1-6,1 1-1,0-1 1,0 1 0,0 0 0,-1 0-1,1 1 1,0-1 0,-1 1 0,1-1-1,-1 1 1,0 0 0,0 1 0,1-1-1,-1 0 1,-1 1 0,1 0 0,0 0-1,-1-1 1,1 2 0,-1-1 0,0 0-1,0 0 1,0 1 0,0-1 0,-1 1 0,0-1-1,1 1 1,-1 0 0,0 0 0,-1-1-1,1 1 1,-1 0 0,0 0 0,0 1 6,1 6-2,-2 0-1,0 1 1,0-1 0,-1 0 0,-1 0 0,1-1 0,-2 1 0,1 0 0,-2-1 0,1 0 0,-5 6 2,-5 8-8,-1-1 0,-1-1 0,-1 0 0,-1-2 0,-1 0 0,-1 0 0,-1-2 0,-17 12 8,9-27 83,40-37-17,-1 23-82,1 0 0,0 0 0,0 1 0,1 0 0,1 1 0,-1 1 0,1 0 0,1 0 0,0 2 0,0-1 0,0 2 0,0 0 0,1 1 0,0 0 0,7 0 16,-13 2-7,-1 1 0,0 0 0,1 0 0,-1 1 0,0 0 0,1 1 1,-1-1-1,0 2 0,0-1 0,1 1 0,-1 0 0,0 1 1,-1 0-1,1 0 0,0 1 0,-1 0 0,0 0 0,0 1 1,0 0-1,0 0 0,-1 1 0,0-1 0,0 1 0,-1 1 0,1-1 1,-1 1-1,-1 0 0,4 6 7,-4-1 42,1 1 1,-2 0-1,0 1 1,0-1-1,-1 0 1,-1 1-1,0 0 1,-1-1 0,-1 1-1,0-1 1,0 1-1,-2-1 1,1 0-1,-2 1 1,0-1-1,0-1 1,-1 1-1,-1-1 1,0 1-1,-1-2 1,0 1-1,-1-1 1,0 0-1,-1 0 1,0-1-1,0-1 1,-7 6-43,2-2 41,-1 1 1,-1-2 0,0 0 0,-1-1-1,0-1 1,0 0 0,-1-1 0,-1-1 0,1-1-1,-1 0 1,0-2 0,-1 0 0,0-1-1,1-1 1,-1-1 0,0-1 0,-15 0-42,29-2-168,0 0 0,0-1 1,1 0-1,-1 1 1,1-2-1,-1 1 0,1-1 1,0 1-1,0-1 0,0-1 1,0 1-1,1-1 0,-1 0 1,0-1 167,-26-43-7743,25 30-142</inkml:trace>
  <inkml:trace contextRef="#ctx0" brushRef="#br0" timeOffset="411.445">1212 520 15278,'-1'-26'1233,"2"20"-898,-1-1 1,0 1-1,-1-1 1,1 1 0,-1-1-1,-1 1 1,1-1-1,-1 1 1,0 0-1,-1 0 1,1 0 0,-1 0-1,-3-5-335,1 5 206,0 0-1,0 1 0,0 0 1,0 0-1,-1 1 1,0-1-1,0 1 1,0 0-1,-1 1 1,1 0-1,-1 0 1,0 0-1,1 1 1,-1 0-1,0 0 1,-1 0-1,1 1 0,0 0 1,0 1-1,-1 0 1,1 0-1,0 0 1,-5 2-206,-4 0 38,1 0 0,0 1 1,0 1-1,1 1 0,-1 0 1,1 1-1,0 0 0,0 1 1,1 1-1,-11 7-38,10-3 34,0 1 1,1 0-1,1 1 0,0 0 1,0 1-1,2 0 0,0 1 1,1 0-1,0 0 0,1 1 1,1 0-1,1 1 0,1 0 1,0 0-1,1 0 1,1 0-1,0 0 0,2 1 1,0-1-1,1 1 0,1 0 1,1-1-1,2 13-34,-1-20-10,0-1 1,0 1-1,1-1 0,1 1 1,-1-1-1,2-1 1,-1 1-1,1-1 0,1 0 1,0 0-1,0 0 0,0-1 1,1 0-1,1-1 0,-1 0 1,1 0-1,0-1 1,1 0-1,-1 0 0,1-1 1,0-1-1,1 0 0,-1 0 1,1-1-1,0 0 0,0-1 1,0 0-1,0 0 0,0-1 1,0-1-1,0 0 1,0-1-1,0 0 0,0 0 1,0-1-1,4-2 10,-6 1-43,0-2-1,0 1 1,-1-1-1,1 0 1,-1 0 0,0-1-1,0-1 1,-1 1-1,0-1 1,0 0 0,0-1-1,-1 1 1,0-1-1,-1-1 1,0 1 0,0-1-1,0 0 1,2-9 43,45-175-148,-37-10-162,-14 203 306,-1-1 0,1 0-1,-1 1 1,1-1 0,-1 0-1,1 1 1,-1-1-1,0 0 1,0 1 0,1-1-1,-1 0 1,0 0-1,0 1 1,0-1 0,0 0-1,0 0 1,0 1-1,0-1 1,0 0 0,0 0-1,0 0 1,0 1-1,0-1 1,0 0 0,-1 0-1,1 1 1,0-1-1,-1 0 1,1 1 0,0-1-1,-1 0 1,1 1-1,-1-1 1,1 1 0,-1-1-1,1 0 1,-1 1-1,0-1 1,1 1 0,-1 0-1,0-1 1,1 1-1,-1 0 1,0-1 0,1 1-1,-1 0 1,0 0-1,0-1 1,1 1 0,-1 0-1,0 0 1,0 0-1,0 0 1,1 0 0,-1 0-1,0 0 1,0 0 0,1 0-1,-1 1 1,0-1-1,0 0 1,1 0 0,-1 1-1,0-1 1,1 0-1,-1 1 1,0-1 0,0 1 4,-4 7-12,1 0 0,0 1 1,1-1-1,0 1 0,0 0 0,0 0 1,1 0-1,1 0 0,-1 0 1,2 0-1,-1 0 0,1 1 1,1-1-1,-1 0 0,2 0 1,1 8 11,1 2-128,0-1 1,2 1 0,0-1-1,1-1 1,1 1-1,1-1 1,0 0 0,4 4 127,60 71-8500,-41-59 2190</inkml:trace>
  <inkml:trace contextRef="#ctx0" brushRef="#br0" timeOffset="719.371">1569 653 4356,'0'-34'3656,"2"17"-1773,-2 0-1,0 0 1,-1 0-1,0 0 1,-2 1-1,0-1 1,0 1 0,-6-12-1883,10 28 75,-1 1 1,0-1 0,0 0-1,0 1 1,0-1 0,0 0-1,0 1 1,0-1 0,0 0 0,0 1-1,0-1 1,0 0 0,0 1-1,0-1 1,0 0 0,0 1 0,0-1-1,0 0 1,0 1 0,-1-1-1,1 0 1,0 0 0,0 1 0,0-1-1,-1 0 1,1 1 0,0-1-1,0 0 1,-1 0 0,1 0-1,0 1 1,0-1 0,-1 0 0,1 0-1,0 0 1,-1 1 0,1-1-1,0 0 1,-1 0 0,1 0 0,0 0-1,-1 0 1,1 0 0,0 0-1,-1 0 1,1 0 0,0 0 0,-1 0-1,1 0 1,0 0 0,-1 0-1,1 0 1,0 0 0,-1 0-1,1-1 1,0 1 0,0 0 0,-1 0-1,1 0 1,0 0 0,-1-1-1,1 1 1,0 0 0,0 0 0,-1-1-1,1 1-75,-1 2-155,-10 46 303,1-1 0,3 1-1,1 1 1,3-1 0,2 14-148,-1-12 46,-7 78-265,7-183 16,2 30 206,1 0-1,0 0 1,2 0-1,1 1 1,1-1-1,1 1 1,1 0-1,1 1 1,1-1-1,2 2 1,0-1-1,1 1 1,1 1-1,1 0 1,14-15-3,-23 30-4,1 1 1,0-1-1,0 1 1,0 0-1,1 1 0,0 0 1,0 0-1,0 0 1,0 1-1,0 0 1,1 0-1,-1 1 1,1 0-1,0 0 0,0 1 1,0 0-1,0 0 1,0 1-1,-1 0 1,1 1-1,0-1 1,0 1-1,0 1 0,0 0 1,-1 0-1,1 0 1,-1 1-1,1 0 1,-1 1-1,0-1 0,0 1 1,0 1-1,-1-1 1,0 1-1,0 0 1,5 6 3,2 3-87,-2 1 1,0 0-1,0 0 1,-2 1-1,0 1 0,-1-1 1,0 2-1,3 12 87,6 28-4060,-5 0-5286,-8-35-706</inkml:trace>
  <inkml:trace contextRef="#ctx0" brushRef="#br0" timeOffset="1295.405">2162 278 6887,'11'-87'8600,"-11"83"-8211,0 1 0,0-1 1,0 1-1,0 0 0,1-1 0,-1 1 1,1-1-1,0 1 0,0 0 1,0 0-1,0-1 0,0 1 1,1 0-1,0 0 0,-1 0 1,1 0-1,0 1 0,1-1 0,-1 0 1,0 1-1,1 0 0,-1-1 1,1 1-1,0 0 0,0 0 1,0 1-1,2-2-389,-3 5 101,1 0-1,-1 0 1,0 0 0,1 1-1,-1-1 1,0 1 0,0-1-1,0 1 1,-1 0 0,1 0-1,-1 0 1,0-1 0,1 1-1,-1 1 1,0-1 0,-1 0-1,1 0 1,-1 0 0,1 0-1,-1 1 1,0-1 0,0 0-1,0 0 1,-1 0 0,1 1-1,-1-1 1,0 0 0,1 0-101,-5 39 246,-1 0 0,-1-1 1,-3 0-1,-8 21-246,-20 91 109,34-131-175,0 0-1,2 1 1,0-1 0,2 0-1,0 1 1,2-1 0,1 5 66,-2-25-38,0 1 0,0-1 0,1 1 0,-1-1 1,1 0-1,-1 1 0,1-1 0,0 0 0,0 0 1,0 0-1,1 0 0,-1-1 0,0 1 0,1 0 1,-1-1-1,1 0 0,-1 1 0,1-1 0,-1 0 1,1-1-1,0 1 0,0 0 0,-1-1 0,1 1 1,0-1-1,0 0 0,0 0 0,0 0 0,-1 0 1,1-1-1,0 1 0,0-1 0,0 0 0,-1 1 1,1-1-1,0-1 0,-1 1 0,1 0 0,-1 0 1,0-1-1,1 0 0,-1 1 0,0-1 1,0 0-1,0 0 0,0 0 0,0 0 0,0-1 1,-1 1-1,2-3 38,138-155-137,-54 52 204,91-74 152,-167 182-178,-23 23-71,-187 240-13,197-261 43,0 0-1,1 0 0,-1 1 1,0-1-1,1 1 1,0-1-1,-1 1 0,1 0 1,0-1-1,0 1 1,1 0-1,-1 0 0,1-1 1,-1 1-1,1 0 1,0 0-1,0 0 0,0 0 1,0 0-1,0 0 1,1-1-1,0 1 1,-1 0-1,1 0 0,0-1 1,0 1-1,0 0 1,1-1-1,-1 1 0,1-1 1,-1 1-1,1-1 1,0 0-1,0 0 0,0 0 1,0 0-1,0 0 1,1 0-1,-1 0 0,0-1 1,1 1-1,-1-1 1,1 0-1,0 0 0,2 1 1,163 71-1174,19-5-508,-184-68 1675,1 1-1,-1 0 1,1-1-1,-1 1 0,0-1 1,1 0-1,-1-1 0,1 1 1,-1 0-1,1-1 0,-1 0 1,0 0-1,1 0 0,-1 0 1,0 0-1,0-1 0,0 1 1,0-1-1,0 0 1,0 0-1,0 0 0,-1 0 1,1 0-1,-1-1 0,0 1 1,1-1-1,-1 0 0,0 0 1,0 1-1,-1-1 0,1 0 1,-1-1-1,1 1 0,-1 0 1,0 0-1,0-1 1,0 0 7,13-39 312,-1 0 0,-2-1 0,-2-1 1,3-42-313,-12 39 2877,-13 75-1991,1 17-846,3 1 0,1 0 0,3 0 0,1 0 0,2 1 0,3 27-40,9-2-2566,19-41-6863,-20-29 535</inkml:trace>
  <inkml:trace contextRef="#ctx0" brushRef="#br0" timeOffset="1591.613">3056 1 12300,'0'0'6854,"0"0"-5637,0 0-736,0 0-353,0 0-128,0 0-513,0 0-4291,0 0-5190</inkml:trace>
  <inkml:trace contextRef="#ctx0" brushRef="#br0" timeOffset="2234.274">3512 648 11435,'0'0'3710,"0"0"-1927,0 0 16,0 0-176,0 0-710,0 0-465,-13 5-234,-42 23-91,50-24-104,1 0 1,-1 0-1,1 0 1,0 0 0,0 1-1,1-1 1,0 1-1,-1 0 1,1 0 0,1 0-1,-1 1 1,1-1-1,0 1 1,0-1 0,1 1-1,-1 4-19,1-7-4,-4 29-65,13-35-134,18-67 187,-24 58 50,0 0 0,1 0 0,1 0 0,0 1 0,0-1 0,1 1 0,0 0 1,1 1-1,0-1 0,1 1 0,0 0 0,1 1 0,0-1 0,1 2 0,-1-1 0,2 1 0,-1 0 0,1 1 0,0 0 1,1 1-1,-1 0 0,1 1 0,0 0 0,1 0 0,-1 1 0,10-1-34,-15 4 2,1 1 0,0-1 0,0 1-1,0 1 1,0-1 0,0 1 0,0 1 0,0-1 0,0 1 0,-1 0-1,1 1 1,-1 0 0,0 0 0,1 0 0,-1 0 0,-1 1 0,1 0-1,0 1 1,-1-1 0,0 1 0,0 0 0,-1 0 0,4 5-2,83 149 0,-65-104 0,-24-50 2,-1 0-1,1-1 1,0 1 0,0-1 0,0 1-1,1-1 1,-1 0 0,1 0 0,0 0 0,0 0-1,1-1 1,-1 1 0,1-1 0,0 0-1,-1 0 1,2 0 0,-1 0 0,0-1 0,0 1-1,1-1 1,-1-1 0,1 1 0,0 0-1,-1-1 1,1 0 0,0 0 0,0-1 0,0 1-1,0-1 1,0 0 0,0 0 0,0-1-1,0 1 1,-1-1 0,1 0 0,0-1 0,0 1-1,-1-1 1,1 0 0,-1 0 0,1 0-1,1-2-1,19-21 181,-1-1-1,-2 0 1,-1-2-1,-1 0 0,-1-2 1,-2 0-1,-1-1 1,-1-1-1,8-28-180,-5 20 410,5-40 808,-23 80-1206,0-1 0,0 1 0,0-1 0,0 1 0,0-1 0,0 1 0,-1-1 1,1 1-1,0-1 0,0 1 0,-1-1 0,1 1 0,0-1 0,0 1 0,-1 0 0,1-1 1,0 1-1,-1-1 0,1 1 0,-1 0 0,1-1 0,0 1 0,-1 0 0,1 0 0,-1-1 1,1 1-1,-1 0 0,1 0 0,-1 0 0,1-1 0,-1 1 0,1 0 0,-1 0 1,1 0-1,-1 0 0,1 0 0,-1 0 0,1 0 0,-1 0 0,1 0 0,-1 1 0,1-1 1,-1 0-1,1 0 0,-1 0 0,1 1 0,-1-1 0,1 0 0,-1 0 0,1 1 1,-1-1-1,1 0 0,0 1 0,-1-1 0,1 0 0,0 1 0,-1-1 0,1 1 0,0-1 1,-1 1-1,1-1 0,0 1 0,0-1-12,-8 9 40,0 0 1,1 1-1,1 0 0,-1 0 0,2 0 1,-1 1-1,1-1 0,1 1 0,0 0 1,0 4-41,3-14 3,-92 364 461,45-156-512,-13 158 48,55-312-2,-8 82-183,-6-1 1,-5-1 0,-42 126 184,65-252 5,1 0-1,-2 1 1,0-1 0,0 0 0,0 0-1,-1 0 1,0 0 0,-1-1 0,0 0-1,0 0 1,-1 0 0,0 0 0,-1-1-1,1 0 1,-1-1 0,0 1 0,-1-1-1,0-1 1,0 1 0,0-1 0,-1-1-1,1 1 1,-1-2 0,0 1 0,0-1-1,0 0 1,-4 0-5,4-3 26,1 0 0,-1-1 1,0 0-1,1 0 0,-1-1 0,1 0 1,0 0-1,0-1 0,0 0 0,0-1 1,0 0-1,0 0 0,1 0 0,0-1 1,0 0-1,0-1 0,1 1 0,-1-1 0,-3-6-26,-8-8 137,1-1-1,0-1 0,2-1 1,1 0-1,-8-20-136,6 9 25,1-2 0,3 0 0,0 0-1,3-1 1,1 0 0,1-1 0,3 0 0,1 0 0,1 0 0,2 0 0,2 0 0,2-1-25,-1 17-561,2-1 1,0 1-1,2 0 0,0 1 1,1-1-1,1 1 1,1 1-1,1 0 1,1 0-1,9-10 561,99-98-9406,-51 75 3368</inkml:trace>
  <inkml:trace contextRef="#ctx0" brushRef="#br0" timeOffset="2854.57">5572 305 11435,'0'0'4671,"0"0"-1452,0 0-577,0 0-661,0 0-566,0 0-155,-5 21-166,-34 139 422,-53 222-705,83-345-835,5-55-48,6-57-50,3 0-1,3 1 0,4 1 0,3-1 0,14-38 123,-24 93-18,1 0 0,0 1 0,1 0 0,1 0 0,1 0 0,1 1 0,0 1 0,1-1 0,1 2 0,0-1 0,1 2 0,1 0 0,13-11 18,-24 23-4,0 0 0,0 0 1,1 0-1,-1 1 1,1-1-1,-1 1 0,1 0 1,0 0-1,0 0 1,-1 0-1,1 1 1,0-1-1,0 1 0,0 0 1,0 0-1,-1 1 1,1-1-1,0 1 0,0 0 1,-1 0-1,1 0 1,0 0-1,-1 1 1,1-1-1,-1 1 0,1 0 1,-1 0-1,0 0 1,0 1-1,0-1 0,0 1 1,0 0-1,-1-1 1,1 1-1,-1 0 1,1 2 3,8 10-3,-2-1 0,0 2 0,0-1 0,-1 1 0,-1 0 0,-1 1 0,2 7 3,6 31 3,-2 1 0,-3 1 0,-3-1 0,-1 1 0,-4 1 0,-1-1 0,-6 22-3,6-68-16,0-4 9,0-1 0,0 1-1,0 0 1,-1 0 0,0-1 0,-1 1-1,1 0 1,-1-1 0,-1 1 0,1-1 0,-1 0-1,0 0 1,0 0 0,-4 5 7,4-11 6,0 1 1,-1-1-1,1 0 1,0 0-1,0 0 1,0-1-1,-1 1 1,1-1-1,0 1 0,0-1 1,0 0-1,0 0 1,0-1-1,0 1 1,0-1-1,0 1 1,1-1-1,-1 0 0,0 0 1,1 0-1,0 0 1,-1-1-1,1 1 1,0-1-1,0 1 0,0-1 1,1 0-1,-1 1 1,0-3-7,-199-309-96,199 311-61,0 0 1,0 0-1,0 0 1,0 0-1,0 1 1,-1-1-1,1 1 1,-1-1-1,0 1 1,1 0-1,-1 0 1,0 0-1,0 0 1,-1 1-1,1-1 1,0 1-1,0 0 1,-1 0-1,1 0 0,-1 0 1,1 1-1,-2-1 157,-5 36-9774,10-30 7185,2 14-7634</inkml:trace>
  <inkml:trace contextRef="#ctx0" brushRef="#br0" timeOffset="3209.896">6171 185 16207,'0'-12'3449,"0"-56"1281,8 63-1867,18 19-2550,-15-6-296,1 0-1,1-1 1,-1-1 0,1 0-1,0 0 1,1-1 0,-1-1 0,1 0-1,0-1 1,0-1 0,0 0-1,0-1 1,0 0 0,1-1-1,-1-1 1,0 0 0,0-1-1,0-1 1,0 0 0,0 0-1,-1-2 1,1 0 0,-1 0-1,10-6-16,83-55 59,-106 65-57,1 1 0,-1 0 0,0-1 0,0 1 0,1 0 0,-1-1 0,0 1 0,1 0 1,-1 0-1,1-1 0,-1 1 0,0 0 0,1 0 0,-1 0 0,1-1 0,-1 1 0,1 0 0,-1 0 0,0 0 0,1 0 0,-1 0 0,1 0 0,-1 0 0,1 0 0,-1 0 0,1 0 0,-1 0 0,1 0 0,-1 0 0,0 1 0,1-1 0,-1 0 0,1 0 1,-1 0-1,0 1 0,1-1 0,-1 0 0,1 0 0,-1 1 0,0-1 0,1 0 0,-1 1 0,0-1 0,0 0 0,1 1 0,-1-1 0,0 1 0,0-1 0,0 0 0,1 1 0,-1-1 0,0 1 0,0-1 0,0 1 0,0-1 0,0 1 0,0-1 0,0 0 0,0 1 1,0-1-1,0 1 0,0-1 0,0 1 0,0-1 0,0 1 0,0-1 0,-1 0 0,1 1-2,-9 38 152,8-35-133,-72 199 815,45-136-812,3 3 1,3 0-1,4 1 0,-4 33-22,20-9-2719,31-43-7683,-12-43 867</inkml:trace>
  <inkml:trace contextRef="#ctx0" brushRef="#br0" timeOffset="3492.137">7021 212 18514,'0'0'2487,"0"0"-565,0 0-208,0 0-172,0 0-255,0 0-230,2 14-502,-2 160 6,-43 23-663,-2-69-3458,32-92 299,5-11-1126,-3-2-4995,8-18 3670</inkml:trace>
  <inkml:trace contextRef="#ctx0" brushRef="#br0" timeOffset="3829.721">6932 313 8776,'17'-57'2860,"2"0"0,3 2 0,2 0 0,6-5-2860,-28 68 4806,3 40-4321,-5-25-507,0 0 1,2 0 0,1 0-1,1 0 1,1-1 0,1 1-1,0-1 1,2 0 0,1-1-1,0 0 1,2 0 0,0-1-1,14 18 22,-21-35-87,-1 1 0,1-1-1,0 0 1,-1 0 0,2 0 0,-1 0-1,0-1 1,1 1 0,-1-1 0,1 0-1,-1-1 1,1 1 0,0-1-1,0 0 1,0 0 0,0 0 0,-1-1-1,1 0 1,0 0 0,0 0 0,0 0-1,0-1 1,0 0 0,0 0 0,0 0-1,0-1 1,-1 0 0,1 1 0,-1-2-1,1 1 1,-1 0 0,0-1-1,1 0 88,15-11-75,0-1 0,-1-1-1,0-1 1,-1 0 0,14-19 75,4-6 20,-2 3 87,1 0 0,2 3 0,39-29-107,-45 49 492,-28 34 31,-10-2-418,-1-1 0,0 0 1,0 0-1,-2-1 0,0 0 0,0-1 1,-2 0-1,-5 5-105,-18 22 124,-86 118 20,171-238 65,-37 56-107,1-1 0,2 2 0,0 0 1,1 1-1,1 0 0,5-2-102,-22 22 7,0 1-1,0-1 0,0 1 1,0 0-1,1 0 0,-1-1 0,0 1 1,1 0-1,-1 0 0,1 0 1,-1 0-1,1 1 0,-1-1 1,1 0-1,0 1 0,-1-1 1,1 1-1,0-1 0,0 1 1,-1 0-1,1 0 0,0 0 1,0 0-1,0 0 0,-1 0 1,1 0-1,0 0 0,-1 1 0,1-1 1,0 1-1,0-1 0,-1 1 1,1 0-1,-1 0 0,1 0 1,-1 0-1,1 0 0,-1 0 1,1 0-1,-1 0 0,0 0 1,0 1-1,0-1 0,0 0 1,0 1-1,0-1 0,0 1 1,0-1-1,0 3-6,8 25 94,-2 0 1,-1 0 0,-2 1-1,-1 0 1,-1 0 0,-1 0-1,-2-1 1,-1 3-95,1-10 22,-2 92-139,-1 50-1927,6-56-9328,0-86 92</inkml:trace>
  <inkml:trace contextRef="#ctx0" brushRef="#br0" timeOffset="4690.255">8376 411 11883,'0'0'2125,"-3"13"-38,-13 86 1522,16-95-3494,11 116 1731,-10-117-1839,0 0 1,0 0 0,0 0-1,0 0 1,1 0 0,-1 0-1,1-1 1,0 1 0,0-1-1,0 1 1,0-1 0,0 0-1,0 1 1,1-1 0,-1 0-1,1-1 1,-1 1 0,1 0-1,0-1 1,0 1 0,0-1-1,0 0 1,0 0 0,0 0-1,0 0 1,0-1 0,0 1-1,0-1 1,0 0 0,0 0-1,1 0 1,-1 0 0,0-1-1,0 1 1,0-1 0,0 0-8,11-3 16,-1-1 1,0 0 0,-1-1 0,1-1-1,-1 0 1,0 0 0,-1-2 0,0 1-1,0-1 1,-1-1 0,0 0-1,-1 0 1,0-1 0,-1 0 0,5-7-17,1-2 120,0 0 0,-1 0 1,-1-2-1,-1 0 0,-1 0 1,-1-1-1,-1 0 0,-1 0 1,-1-1-1,-1 0 0,-1 0 0,-1 0 1,-1-3-121,-2 25 23,0 0 0,0-1 0,0 1 0,0 0 0,0-1 0,-1 1 1,1 0-1,-1 0 0,0-1 0,1 1 0,-1 0 0,0 0 0,0 0 0,-1 0 0,1 0 0,0 0 0,0 0 1,-1 1-1,0-1 0,1 0 0,-1 1 0,0-1 0,1 1 0,-1 0 0,0-1 0,0 1 0,0 0 1,0 0-1,-1 0 0,1 0 0,0 1 0,0-1 0,0 1 0,-1-1 0,1 1 0,-1 0-23,-82 16 754,69-9-736,1 0 0,-1 2 0,1 0-1,1 0 1,0 2 0,0-1-1,1 2 1,1 0 0,0 0 0,0 1-1,1 1 1,1 0 0,0 0 0,1 1-1,1 1 1,0-1 0,1 1 0,1 0-1,0 1 1,2-1 0,-1 1 0,2 0-1,0 0 1,1 1 0,1-1 0,1 0-1,0 1 1,1-1 0,1 0-1,1 1 1,1 0-18,-1-7-185,1-1-1,0 1 1,1-1-1,1 0 1,-1 0-1,2-1 1,-1 0-1,1 0 1,0 0-1,1-1 1,0 0-1,1 0 1,-1-1-1,1 0 1,1-1-1,-1 0 1,1 0-1,0-1 1,1-1-1,-1 1 1,1-2-1,0 1 1,0-1-1,6 0 186,0 0-405,0 0 0,1-1 0,0-1 0,-1-1 0,1 0 0,0-2 0,-1 0 0,1 0 0,-1-2 0,0 0 0,0-1 0,0-1 0,0 0 0,-1-2 0,7-3 405,-8 1 76,0-1-1,0 0 1,-1-1 0,0 0-1,-1-1 1,0-1 0,-1 0 0,-1 0-1,0-2 1,-1 1 0,-1-1-1,6-14-75,67-212 4891,-51 134-1935,-19 137-1237,-4 5-1711,1 0 0,2 0 0,1-1 1,2 0-1,1-1 0,2-1 0,1 0 0,1-1 1,2-1-1,0-1 0,2-1 0,1-1 1,3 0-9,-23-22-60,-1 0 1,1 0 0,0 0-1,0-1 1,0 0 0,1 0-1,-1 0 1,1 0 0,-1-1-1,1 1 1,0-1 0,0 0-1,0-1 1,0 1 0,1-1-1,-1 0 1,0-1 0,0 1-1,1-1 1,-1 0 0,0 0-1,1-1 1,-1 1 0,0-1-1,0 0 1,1-1 0,-1 1-1,0-1 1,0 0 0,-1 0-1,1-1 1,0 0 0,-1 1-1,1-1 1,1-2 59,5-15-16,-1-1 0,-1-1 0,-1 0 0,0 0 0,-2 0 0,-1-1 0,0 0 0,-2 0 0,-1 0 0,0 0 0,-2-18 16,-7-28 956,7 68-869,-1-1 0,0 1 0,0-1 1,1 1-1,-1-1 0,0 1 0,0 0 0,0-1 0,-1 1 1,1 0-1,0 0 0,0 0 0,-1 0 0,1 0 1,0 0-1,-1 0 0,1 0 0,-1 1 0,1-1 0,-1 0 1,0 1-1,1-1 0,-1 1 0,1 0 0,-1 0 1,0-1-1,0 1 0,1 0 0,-1 0 0,0 1 0,1-1 1,-1 0-1,0 0 0,1 1 0,-1-1 0,1 1 0,-1 0 1,1-1-1,-2 2-87,-10 5 205,1 0 0,0 1 1,0 0-1,0 1 0,1 0 0,1 1 0,0 0 1,0 1-1,1 0 0,-4 7-205,-4 2 99,-34 43-35,3 2 0,3 3 0,3 1 0,-18 42-64,7 18-2357,26-41-4131,16-50-1381</inkml:trace>
  <inkml:trace contextRef="#ctx0" brushRef="#br0" timeOffset="5272.708">10299 393 15759,'-13'-82'2536,"12"78"-2363,0 0 0,0 0 1,-1 0-1,0 0 0,1 1 1,-1-1-1,0 0 1,-1 1-1,1-1 0,-1 1 1,1 0-1,-1-1 0,0 1 1,0 1-1,-1-1 0,1 0 1,-1 1-1,1 0 1,-1 0-1,1 0 0,-1 0 1,0 0-1,0 1 0,0 0 1,0-1-1,0 2 1,-1-1-1,1 0 0,0 1 1,0 0-1,0 0 0,-1 0 1,-2 1-174,-82 21 909,75-15-886,0-1 0,1 2 1,0 0-1,1 1 0,0 0 0,0 0 0,1 2 1,0-1-1,0 1 0,2 1 0,-1 0 0,1 0 1,1 1-1,0 0 0,1 0 0,1 1 0,0 0 1,1 0-1,0 1 0,1-1 0,0 1 1,2 0-1,-1 7-23,1-10-10,0 0 1,1-1-1,0 1 1,1 0-1,0 0 1,1-1-1,1 1 1,-1 0-1,2-1 1,0 1-1,0-1 1,1 0-1,0 0 1,1 0-1,1-1 1,-1 1-1,2-1 1,-1 0-1,1-1 1,1 0-1,0 0 1,0-1-1,0 0 1,1 0 0,1-1-1,-1 0 1,11 6 9,-15-11-19,0 0 1,0-1 0,1 1-1,-1-1 1,0 0 0,1 0-1,-1-1 1,1 1 0,0-1-1,-1-1 1,1 1 0,-1-1-1,1 0 1,-1 0 0,0 0-1,1-1 1,-1 0 0,0 0-1,0 0 1,0-1 0,0 0-1,0 0 1,-1 0 0,1 0-1,-1-1 1,0 1 0,0-1-1,0 0 1,2-5 18,9-9 15,0-1 1,-2-1 0,-1 0-1,0-1 1,-2 0 0,4-10-16,26-75 48,-4-1 0,3-36-48,-38 167-128,-10 22 106,1 0 1,3 0 0,1 1-1,3 0 1,2-1 0,3 17 21,23 27-2640,4-38-5483,-11-32 1392</inkml:trace>
  <inkml:trace contextRef="#ctx0" brushRef="#br0" timeOffset="5751.168">10694 390 11499,'0'-14'3069,"0"-68"2200,1 177 141,-10 170-4211,-22-38-2795,48-298 710,-7 23 960,2 1-1,1 1 1,3 0 0,2 1-1,14-25-73,-25 59 68,-1 0-1,2 1 0,-1-1 0,1 2 0,1-1 0,0 1 1,0 0-1,1 1 0,0 0 0,0 0 0,1 1 0,2-1-67,-8 5 23,0 1 0,0 0-1,0 0 1,0 0-1,0 0 1,0 1 0,0 0-1,1 0 1,-1 0-1,0 0 1,1 1 0,-1 0-1,0 0 1,1 1-1,-1 0 1,0-1 0,1 2-1,-1-1 1,0 1-1,0-1 1,0 1 0,0 1-1,0-1 1,-1 1-1,1 0 1,-1 0 0,1 0-1,-1 1 1,0-1-1,0 1-22,5 7-37,-1 0-1,0 1 0,-1 0 0,0 0 1,-1 0-1,0 1 0,-1 0 0,0 0 0,-1 1 1,-1-1-1,0 1 0,-1 0 0,0 0 1,-1-1-1,-1 1 0,0 0 0,-1 0 0,0 0 1,-1 0-1,-1 0 0,0-1 0,-1 1 1,0-1-1,-1 0 0,-1 0 0,-6 10 38,-5-1-656,14-34 570,46-102 316,-32 86 36,2 2 0,1 0 0,1 1 0,1 0 0,17-20-266,-27 38 68,0 0 1,0 1-1,0 0 1,1 0 0,-1 0-1,2 1 1,-1 0-1,0 0 1,1 1 0,0 0-1,0 1 1,0-1-1,1 1 1,-1 1 0,1 0-1,-1 0 1,1 1-1,0 0 1,-1 0 0,1 1-1,5 0-68,-7 1 0,-1 0 1,0 1-1,0 0 0,0 0 0,0 0 0,0 1 0,-1 0 0,1 0 1,-1 0-1,1 1 0,-1-1 0,-1 1 0,1 1 0,0-1 0,-1 1 0,0-1 1,0 1-1,0 1 0,-1-1 0,0 0 0,0 1 0,0 0 0,0 0 0,3 9-3,0 0-1,-1 0 0,0 0 1,-2 1-1,0 0 0,0-1 0,-2 1 1,0 10 3,-14 114-347,3-57-3091,20-31-5995,4-30-379</inkml:trace>
  <inkml:trace contextRef="#ctx0" brushRef="#br0" timeOffset="6337.611">11997 444 13229,'0'0'4884,"0"0"-2418,0 0-442,0 0-546,0 0-410,-7 22-91,-39 156 240,3 251-1003,40-293-2670,4-137 2411,-1 1 0,1-1-1,-1 1 1,0-1 0,1 1 0,-1-1 0,1 1-1,0 0 1,-1-1 0,1 1 0,-1 0 0,1-1-1,-1 1 1,1 0 0,0 0 0,-1-1-1,1 1 1,0 0 0,-1 0 0,1 0 0,0 0-1,-1 0 1,1 0 0,0 0 0,-1 0 0,1 0-1,0 1 1,-1-1 0,1 0 0,0 0-1,-1 0 1,1 1 0,-1-1 0,1 0 0,-1 1-1,1-1 1,0 0 0,-1 1 0,1-1 0,-1 1-1,0-1 1,1 1 0,-1-1 0,1 1-1,-1-1 1,0 1 0,1 0 0,-1-1 0,0 1 45,9-41-36,-3 0 1,-1 0-1,-1 0 1,-3-33 35,4-47 30,-2 75 73,1-1 0,2 0 1,3 1-1,1 1 1,2-1-1,2 2 1,2 0-1,3-2-103,-18 40 35,1 1 1,-1 0-1,1-1 0,0 1 0,1 0 1,-1 0-1,1 0 0,-1 0 0,1 1 1,0-1-1,1 1 0,-1 0 0,0-1 1,1 1-1,0 1 0,0-1 0,0 1 1,0-1-1,0 1 0,0 0 0,1 1 1,-1-1-1,0 1 0,1 0 1,0 0-1,-1 0 0,1 0 0,0 1 1,-1 0-1,1 0 0,0 0 0,-1 1 1,1 0-1,-1-1 0,1 2 0,-1-1 1,1 0-1,0 1-35,1 2 2,0 1 1,1 0-1,-2 0 1,1 0-1,0 1 0,-1 0 1,0 0-1,-1 0 1,1 0-1,-1 1 1,-1 0-1,1 0 0,-1 0 1,0 0-1,0 0 1,-1 1-1,0-1 0,-1 1 1,1 0-1,-2-1 1,1 1-1,-1 0 0,0 0 1,0-1-1,-1 1 1,0 0-1,-1-1 1,1 1-1,-2-1 0,1 1 1,-1-1-1,0 0 1,0 0-1,-1 0 0,0 0 1,0-1-1,-1 0 1,0 1-1,0-2 1,0 1-1,0 0 0,-5 2-2,-4 2 3,-1-1-1,0-1 0,0 0 0,0-1 0,-1-1 1,0 0-1,0-1 0,-1-1 0,1-1 0,-1 0 1,0-1-1,0-1 0,0 0 0,1-1 0,-1-1 1,0-1-1,-4-1-2,17 3-137,0 0 0,0 0 0,1 0 0,-1-1 0,0 0 1,0 0-1,0 0 0,1 0 0,-1 0 0,1-1 0,-1 1 0,1-1 1,-1 0-1,1 0 0,0-1 0,0 1 0,0 0 0,0-1 0,0 0 1,1 0-1,-1 0 0,1 0 0,0 0 0,0 0 0,0-1 0,0 1 1,0-1-1,1 1 0,0-1 0,-1 0 0,1 1 0,1-1 0,-1 0 1,1 0-1,-1 0 0,1 0 0,0 1 0,0-1 0,1 0 0,-1 0 1,1 0-1,0 0 0,0 1 0,1-3 137,22-40-6822,9-1-4165</inkml:trace>
  <inkml:trace contextRef="#ctx0" brushRef="#br0" timeOffset="6598.223">12673 129 9385,'0'0'8701,"0"0"-4451,0 0-1885,0 0-673,-1 16-651,-43 195 336,-1-79-1215,23-74-390,2 1 0,3 1 0,2 0 0,3 1 0,3 1 0,1 24 228,22 12-3071,26-45-2154,3-27-2041</inkml:trace>
  <inkml:trace contextRef="#ctx0" brushRef="#br0" timeOffset="6938.879">13060 524 14958,'0'0'3016,"-1"-12"-384,-5-39-320,5 51-2260,1 1 0,0-1 0,0 0 0,-1 1 0,1-1 0,0 0 0,-1 1 1,1-1-1,0 0 0,-1 1 0,1-1 0,0 0 0,-1 0 0,1 0 0,-1 1 0,1-1 1,0 0-1,-1 0 0,1 0 0,-1 0 0,1 0 0,-1 0 0,1 0 0,0 0 0,-1 0 1,1 0-1,-1 0 0,1 0 0,-1 0 0,1 0 0,-1 0 0,1 0 0,0-1 0,-1 1 1,1 0-1,-1 0 0,1 0 0,0-1 0,-1 1 0,1 0 0,0 0 0,-1-1 0,1 1 1,0 0-1,0-1 0,-1 1 0,1-1 0,0 1 0,0 0 0,-1-1 0,1 1 0,0-1 0,0 1 1,0 0-1,0-1 0,0 1 0,0-1 0,0 1 0,0-1 0,0 1 0,0 0 0,0-1 1,0 1-1,0-1 0,0 1 0,0-1 0,0 1 0,0 0 0,1-1-52,-2 1 83,-5 11 84,-1 0 0,2 0 0,-1 0 0,2 1 0,0-1 0,0 1 0,1 0 1,0 0-1,1 1 0,0 7-167,2 92 154,0-109-162,1 1 0,0-1-1,0 0 1,0 1-1,1-1 1,-1 0 0,1 0-1,-1 0 1,1 0 0,0 0-1,0 0 1,1-1 0,-1 1-1,0-1 1,1 1 0,0-1-1,-1 0 1,1 0 0,0 0-1,0 0 1,0-1-1,0 1 1,0-1 0,1 0-1,-1 0 1,0 0 0,1 0-1,-1-1 1,1 1 0,2-1 8,0 0-36,-1-1-1,1 1 1,0-1 0,0-1 0,-1 1 0,1-1 0,0 0 0,-1 0-1,0-1 1,1 0 0,-1 0 0,0 0 0,0 0 0,-1-1 0,1 0-1,-1 0 1,0 0 0,0 0 0,0-1 0,-1 1 0,1-1 0,-1 0-1,1-3 37,3-3 9,-1 0 0,0-1 0,0 0 0,-2 0 0,1-1 0,-1 1 0,-1-1 0,-1 0 0,1 0 0,-2-3-9,0 15 12,-1-1 0,1 0 0,-1 0 0,0 0 0,0 0 0,0 0 1,0 0-1,0 0 0,0 1 0,0-1 0,0 0 0,-1 0 0,1 0 1,-1 0-1,0 1 0,1-1 0,-1 0 0,0 0 0,0 1 0,0-1 1,0 1-1,-1-1 0,1 1 0,0-1 0,0 1 0,-1 0 0,1-1 1,-1 1-1,1 0 0,-1 0 0,0 0 0,1 0 0,-1 1 0,0-1 1,0 0-1,0 1 0,1-1 0,-1 1 0,0 0 0,0-1 0,0 1 1,0 0-1,0 0 0,0 0 0,0 0 0,1 1 0,-1-1 0,0 0 1,0 1-1,0 0 0,0-1-12,-11 7 51,0 0 0,1 1 0,0 0 1,0 0-1,1 1 0,0 1 0,1 0 0,0 0 0,0 1 0,1 1 1,1-1-1,-2 4-51,2-7 51,1 0-1,1 0 1,-1 1 0,1-1 0,1 2 0,-1-1-1,2 0 1,-1 1 0,1 0 0,1 0 0,0 0-1,0 1 1,1-1 0,0 1 0,1-1 0,0 1-1,1-1 1,0 1 0,1 0 0,0-1 0,1 1-1,0-1 1,0 1 0,1-1 0,0 0 0,1 0-1,0 0 1,1-1 0,0 1 0,1-1 0,0 0-51,9 4-47,1-1 0,1-1 0,0-1 0,0 0 0,1-1 0,0-1 0,1-1 0,-1 0 0,2-1 0,-1-2 0,0 1 0,1-2 0,0-1 0,0-1 0,0 0 0,0-1 0,0-2 0,-1 0 0,1 0 0,15-6 47,-21 7-101,0-1 0,0 0-1,-1-1 1,1 0 0,-1-1 0,0 0-1,0-2 1,0 1 0,-1-1 0,0-1-1,0-1 1,-1 1 0,1-2 0,-2 1-1,1-2 1,-1 1 0,-1-1 0,0-1 0,0 0-1,-1 0 1,0-1 0,-1 1 0,-1-2-1,0 1 1,0-1 0,-1 0 0,-1 0-1,1-3 102,-11-30-2749,-32 21-3908,-1 21-1847</inkml:trace>
  <inkml:trace contextRef="#ctx0" brushRef="#br0" timeOffset="7548.824">301 2153 3844,'-14'-2'10772,"-71"-14"-5145,85 15-5550,0 1 0,0 0-1,1 0 1,-1 0 0,0 0 0,0 0 0,0-1-1,0 1 1,0 0 0,0 0 0,0 0-1,0 0 1,0 0 0,0-1 0,1 1 0,-1 0-1,0 0 1,0 0 0,0-1 0,0 1 0,0 0-1,0 0 1,0 0 0,0 0 0,-1-1-1,1 1 1,0 0 0,0 0 0,0 0 0,0 0-1,0-1 1,0 1 0,0 0 0,0 0-77,113-5 1580,1596 24-683,-1215-17-892,61-4-208,57-11-133,64-8 234,63-5 60,47 1-12,4209-44 940,-4267 70 102,-65 10 235,-68 4-220,-72 4-74,-69-2-470,-75-2-144,-74-4-203,-78-6 0,11-1-106,-227-2-424,-41 1-143,19-2 290,-257 22-6220,66-7-1762</inkml:trace>
  <inkml:trace contextRef="#ctx0" brushRef="#br0" timeOffset="29491.052">1446 4151 12428,'0'0'5504,"0"0"-3113,0 0-58,0 0-593,0 0-651,-3 17-234,-18 212 1072,10-38-1460,-2 46-839,11-80-2782,5-85-1077,3-28-1734,5-5-4435</inkml:trace>
  <inkml:trace contextRef="#ctx0" brushRef="#br0" timeOffset="30042.198">1433 4211 10922,'0'0'1965,"0"0"-150,0 0 587,0 0-357,0 0-796,1 13-293,0 3-645,1 0 1,1 1-1,0-1 1,2 0 0,0 0-1,0-1 1,1 1 0,6 8-312,1-3 26,1 0 1,0-1-1,2-1 1,0 0-1,1-1 1,1-1-1,0-1 1,2-1-1,0 0 1,0-1 0,1-1-1,1-2 1,0 0-1,1-1 1,2 0-27,-3-2-397,-1-2 0,1-1 0,0 0 0,1-2 0,-1 0 0,1-2 0,-1 0 0,1-1 0,0-2 0,16-3 397,-25 2-140,-1 0 1,0-1-1,0-1 0,0 0 0,0 0 0,-1-2 0,0 0 1,0 0-1,-1-1 0,0 0 0,0-1 0,-1 0 0,0-1 1,-1 0-1,0 0 0,0-1 0,-1 0 0,-1-1 1,0 0-1,0 0 0,-1 0 0,-1-1 0,0 0 0,-1 0 1,0 0-1,0-4 140,19-139 2915,-23 155-2859,1 1 1,-1-1-1,0 0 1,0 1-1,0-1 1,0 0-1,0 0 1,0 1 0,0-1-1,0 0 1,0 1-1,0-1 1,0 0-1,0 1 1,0-1-1,-1 0 1,1 1 0,0-1-1,-1 0 1,1 1-1,0-1 1,-1 0-1,1 1 1,-1-1 0,1 1-1,-1-1 1,1 1-1,-1-1 1,1 1-1,-1 0 1,1-1-1,-1 1 1,0-1 0,1 1-1,-1 0 1,0 0-1,1-1 1,-1 1-1,0 0 1,1 0-1,-1 0 1,0 0 0,1 0-1,-1 0 1,0 0-1,0 0 1,1 0-1,-1 0 1,0 0 0,1 0-1,-1 0 1,0 1-1,1-1 1,-1 0-1,0 1 1,1-1-1,-1 0 1,1 1 0,-1-1-1,0 1 1,1-1-1,-1 1 1,1-1-1,-1 1 1,1-1 0,0 1-1,-1 0-56,-36 37 559,36-38-551,-26 32 62,2 2 0,1 0 0,1 2 0,3 1 0,0 0 0,3 1 0,1 1 0,2 1 0,-9 38-70,21-45-34,3-33 33,-1 0-1,0 1 0,0-1 1,1 1-1,-1-1 1,0 0-1,1 1 1,-1-1-1,0 0 0,1 1 1,-1-1-1,0 0 1,1 1-1,-1-1 0,1 0 1,-1 0-1,1 0 1,-1 1-1,1-1 1,-1 0-1,0 0 0,1 0 1,-1 0-1,1 0 1,-1 0-1,1 0 1,-1 0-1,1 0 0,-1 0 1,1 0-1,-1 0 1,1 0-1,-1 0 0,1-1 1,-1 1-1,1 0 1,-1 0-1,0-1 1,1 1-1,-1 0 0,1 0 1,-1-1-1,0 1 1,1 0-1,-1-1 1,0 1-1,1 0 0,-1-1 1,0 1-1,0-1 1,1 1-1,-1-1 0,0 1 1,0 0-1,0-1 1,0 1-1,0-1 1,1 1-1,-1-1 0,0 1 2,199-294 150,-199 293-142,1-1 1,0 0 0,-1 1-1,1-1 1,0 1-1,0 0 1,0-1 0,0 1-1,0 0 1,0-1-1,1 1 1,-1 0 0,0 0-1,1 0 1,-1 0-1,1 0 1,-1 1-1,1-1 1,-1 0 0,1 1-1,-1-1 1,1 1-1,0-1 1,-1 1 0,1 0-1,0 0 1,-1-1-1,1 1 1,0 1 0,-1-1-1,1 0 1,0 0-1,-1 0 1,1 1-1,0-1 1,-1 1 0,1 0-1,-1-1 1,1 1-1,-1 0 1,1 0 0,-1 0-1,0 0 1,1 0-1,-1 0 1,1 1-9,8 103 1295,-11-84-1069,-67 403 751,65-313-2560,17-41-3325,-2-43-1354</inkml:trace>
  <inkml:trace contextRef="#ctx0" brushRef="#br0" timeOffset="31416.149">1550 6279 10282,'0'0'4372,"0"0"-1580,0 0-337,0 0-191,0 0-657,5-8-710,-3 5-874,0-1 0,0 1 0,0 0 0,1 0 0,0 0 0,-1 0 0,1 0 0,0 1 0,0-1 0,1 1 0,-1 0 0,0 0 0,1 0 0,-1 0 0,1 0 1,0 1-1,-1 0 0,1 0 0,0 0 0,0 0 0,0 0 0,1 1-23,467-61 352,-442 56-336,-1-1 0,0-1 0,0-1 0,-1-2 0,0-1 0,11-6-16,-37 16 6,0 1 0,0-1 0,-1 1 0,1-1 0,0 0 0,-1 0-1,1 0 1,0 0 0,-1 0 0,1 0 0,-1 0 0,0 0 0,1 0 0,-1-1 0,0 1-1,0-1 1,0 1 0,0-1 0,0 1 0,0-1 0,0 0 0,0 1 0,-1-1 0,1 0-1,-1 0 1,1 0 0,-1 1 0,0-1 0,0 0 0,1 0 0,-1 0 0,-1 0 0,1 0-1,0 1 1,0-1 0,-1 0 0,1 0 0,-1 0 0,0 0-6,-2-2 77,-1 1 0,0 0 0,0 0 0,0 0 0,0 0 1,0 0-1,-1 1 0,1 0 0,-1 0 0,0 0 0,1 1 0,-1-1 0,0 1 1,0 0-1,0 0 0,0 1 0,0 0 0,0 0 0,0 0 0,0 0 0,0 1 1,0 0-1,0 0 0,0 0 0,0 0 0,0 1 0,0 0 0,1 0 0,-1 0 1,1 1-1,0 0 0,0-1 0,0 1 0,0 1 0,0-1 0,0 1 0,1-1 1,-2 4-78,-7 12 125,1 2 0,2 0 0,0 0 0,1 0 0,1 1 0,1 0 0,1 1 0,1-1 0,1 1 0,1 0 0,1 0 0,1 12-125,12 390-300,-5-292-3575,-5-80-1591,-2-7-5153</inkml:trace>
  <inkml:trace contextRef="#ctx0" brushRef="#br1" timeOffset="58669.085">15922 5091 11082,'16'-87'2584,"-4"51"1828,-4 43 1890,-15 398-4006,6-305-2272,0 28-1264,4-45-2680,14-25-4573,-2-60 3058,-8-30 3599,-8-23 4426,-2 1 1,-2-1-1,-3 1 0,-13-47-2590,-6-40 2884,-3-109 1312,34 265-4116,1 0 0,1-1 0,0 1 0,1-1 0,0 0 0,1 0 0,1-1 0,0 0 0,1-1 0,0 0 0,1 0 1,5 4-81,2-3-159,1 0 0,0-1 0,1 0 0,0-2 0,0 0 0,21 5 159,-28-10-398,-1-2 0,1 1 0,0-2 0,0 1 0,1-2 1,-1 0-1,0-1 0,0 0 0,1 0 0,-1-2 0,0 0 0,6-2 398,-8 1-88,-2-1-1,1 0 1,0-1-1,-1 0 1,0-1-1,0 1 1,0-2-1,-1 1 1,0-1-1,0-1 1,-1 1-1,0-1 1,0-1-1,-1 0 89,1 0 329,-1 0 1,0-1-1,-1 0 1,0 0-1,-1-1 0,0 1 1,0-1-1,-1 0 1,-1 1-1,0-2 1,0 1-1,-1 0 0,0-1-329,-1 11 33,0 0-1,1 0 1,-1 1-1,0-1 1,0 0-1,0 0 1,0 1-1,0-1 1,0 0-1,0 0 1,0 0-1,0 1 1,0-1-1,0 0 1,0 0-1,-1 1 1,1-1-1,0 0 1,-1 1-1,1-1 1,0 0-1,-1 1 1,1-1-1,-1 0 1,1 1-1,-1-1 1,1 1-1,-1-1 1,0 1-1,1-1 1,-1 1-1,1-1 0,-1 1 1,0-1-1,0 1 1,1 0-1,-1 0 1,0-1-1,1 1 1,-1 0-1,0 0 1,0 0-1,0 0 1,1 0-1,-1 0 1,0 0-1,0 0 1,1 0-1,-1 0 1,0 0-1,0 0 1,1 1-1,-1-1 1,0 0-1,0 1 1,1-1-1,-1 0 1,0 1-1,1-1 1,-1 1-33,-39 31 426,31-22-414,1 0 0,0 0 0,1 1-1,0 1 1,0-1 0,1 1 0,1 0 0,0 0 0,0 0 0,2 1-1,-1 0 1,2 0 0,-1 0 0,2 0 0,0 0 0,0 0 0,2 0-1,0 4-11,0-16-1,0-1-1,0 1 1,0-1-1,0 1 1,0-1-1,0 0 1,1 0-1,-1 1 0,0-1 1,0 0-1,0 0 1,1 0-1,-1 0 1,0-1-1,0 1 0,0 0 1,1 0-1,-1-1 1,0 1-1,0 0 1,0-1-1,0 1 1,0-1-1,0 0 0,0 1 1,0-1-1,0 0 1,0 0-1,0 0 1,0 1-1,0-1 1,-1 0-1,1 0 0,0 0 1,-1 0-1,1 0 1,-1 0-1,1-1 1,-1 1-1,1 0 0,-1-1 3,1 1 4,39-53 131,-33 43-110,0 1 1,0 0-1,1 0 0,0 0 1,1 1-1,0 0 0,1 1 1,8-6-27,-17 13 19,0 0 0,0 1 1,0-1-1,0 0 0,0 1 1,0-1-1,0 1 0,0 0 1,0-1-1,0 1 1,0 0-1,1 0 0,-1 0 1,0-1-1,0 1 0,0 0 1,0 1-1,0-1 0,1 0 1,-1 0-1,0 0 0,0 1 1,0-1-1,0 0 0,0 1 1,0-1-1,0 1 0,0 0 1,0-1-1,0 1 0,0 0 1,0-1-1,0 1 1,-1 0-1,1 0 0,0 0 1,0 0-1,-1 0 0,1 0 1,-1 0-1,1 0 0,-1 0 1,1 0-1,-1 0 0,0 0 1,1 1-20,9 55 327,-9 27 109,-3 1 0,-4-1 0,-4 8-436,-1 91-2242,29-135-4506,-4-36-1836</inkml:trace>
  <inkml:trace contextRef="#ctx0" brushRef="#br1" timeOffset="57668.924">14555 5260 11082,'0'0'7058,"0"0"-4560,-9 15-1067,-112 220 2402,97-183-3663,10-25-74,1 1 0,1 1 1,2 1-1,0-1 0,2 1 0,-2 22-96,19-227 160,-6 147-155,1 0-1,1 0 1,1 1-1,1 0 1,2 0-1,1 1 1,1 0 0,1 0-1,1 1 1,1 1-1,2 1 1,0 0-1,10-11-4,-23 31 8,1-1 1,-1 0-1,1 1 1,0 0-1,0 0 0,0 0 1,0 0-1,0 1 1,1-1-1,-1 1 0,1 0 1,-1 0-1,1 1 1,0 0-1,0-1 0,0 2 1,-1-1-1,1 0 0,0 1 1,0 0-1,0 0 1,0 1-1,0-1 0,0 1 1,0 0-1,0 0 1,0 1-1,-1 0 0,1-1 1,-1 1-1,1 1 1,-1-1-1,0 1 0,1 0 1,-1 0-9,17 22 43,-1 1 0,-1 1 0,-2 1 0,0 0 0,-2 1 0,-1 1 0,3 12-43,5 6 19,-16-34-19,6 8-8,0 1 0,-2 0 1,-1 1-1,-1 1 0,-1-1 1,-1 1-1,-1 0 0,-1 0 1,0 24 7,-6-46 1,0 0 1,0-1 0,0 1-1,0-1 1,0 0 0,0 1-1,-1-1 1,1 0 0,-1 0-1,0-1 1,1 1 0,-1 0-1,0-1 1,0 0 0,0 0-1,0 0 1,0 0 0,0 0-1,0 0 1,-1-1 0,1 1 0,0-1-1,0 0 1,-1 0 0,1 0-1,0-1 1,0 1 0,0-1-1,0 0 1,-1 0 0,1 0-1,0 0 1,0 0 0,1-1-1,-1 1-1,-48-17 192,2-1 0,1-3 0,0-1-1,-41-29-191,69 40-19,2 2 13,4 3-31,0-1 0,1 0-1,0-1 1,0 0-1,1-1 1,1-1 0,-9-8 37,16-10-2747,49 14-6571,-11 10-1092</inkml:trace>
  <inkml:trace contextRef="#ctx0" brushRef="#br1" timeOffset="58062.245">15099 5164 6150,'0'0'5941,"0"0"-2695,0 0-123,-14-5-528,-43-17-700,29 16 380,35 11-685,19 1-1501,1-2 1,0 0 0,0-2-1,0-1 1,0-1 0,0-2-1,0 0 1,0-2 0,0-1 0,-1-1-1,0-1 1,0-2 0,0 0-1,-2-2 1,14-7-90,-39 19 24,1-1-1,0 1 1,-1-1-1,1 1 1,-1-1-1,1 1 1,0-1-1,-1 1 1,1 0 0,0-1-1,0 1 1,0 0-1,-1-1 1,1 1-1,0 0 1,0-1-1,0 1 1,0 0 0,0-1-1,0 1 1,0 0-1,0-1 1,0 1-1,1 0 1,-1-1 0,0 1-1,0 0 1,1-1-1,-1 1 1,0-1-1,1 1 1,-1-1-1,0 1 1,1-1 0,-1 1-1,1-1 1,-1 1-1,1-1 1,-1 1-1,1-1 1,-1 1-1,1-1 1,0 0 0,-1 0-1,1 1 1,-1-1-1,1 0 1,0 0-1,-1 1 1,1-1 0,0 0-1,-1 0 1,1 0-1,0 0 1,-1 0-1,1 0 1,0 0-1,-1 0 1,1-1 0,0 1-1,-1 0 1,1 0-1,0 0 1,-1-1-1,1 1 1,-1 0-1,1-1-23,-1 7-73,-48 288 490,57-97-991,9-134-2690,13-8-4173,-14-34 129</inkml:trace>
  <inkml:trace contextRef="#ctx0" brushRef="#br1" timeOffset="52063.209">14592 3209 8072,'0'0'4084,"0"0"-1778,0 0-182,0 0-132,0 0-444,0 0-683,5 14-225,-1 0-452,0-1 0,-1 1 0,0-1 0,-2 1 0,1 0 0,-2 0 0,0 0 0,0 0 0,-3 10-188,-8 49 724,-13 74-250,7 2 0,5-1 0,8 55-474,3-188-17,2 1-1,0-1 1,0 0-1,2 0 0,0 0 1,0 0-1,1 0 1,1-1-1,1 1 0,4 7 18,-10-22-7,0 0-1,0-1 0,0 1 0,0 0 1,1-1-1,-1 1 0,0 0 1,0-1-1,0 1 0,0 0 1,0 0-1,1-1 0,-1 1 1,0 0-1,0 0 0,1-1 1,-1 1-1,0 0 0,0 0 0,1-1 1,-1 1-1,0 0 0,1 0 1,-1 0-1,0 0 0,1 0 1,-1-1-1,0 1 0,1 0 1,-1 0-1,0 0 0,1 0 0,-1 0 1,0 0-1,1 0 0,-1 0 1,0 0-1,1 0 0,-1 0 1,0 1-1,1-1 0,-1 0 1,0 0-1,1 0 0,-1 0 0,0 0 1,0 1-1,1-1 0,-1 0 1,0 0-1,0 0 0,1 1 1,-1-1-1,0 0 0,0 0 1,1 1-1,-1-1 0,0 0 0,0 1 1,0-1 7,0-31-94,-48-177 270,35 151-156,2-1-1,3 0 1,3 0 0,2-1-1,3 1 1,2-1-1,3 0 1,2 1-1,3 0 1,2 1 0,3 0-1,5-7-19,-17 55 7,0 0 0,0 0 0,1 0 1,0 1-1,1 0 0,0 0 0,0 0 0,1 0 0,0 1 0,0 0 0,1 0 1,-1 0-1,2 1 0,-1 0 0,1 1 0,-1-1 0,2 1 0,-1 1 0,0 0 1,1 0-1,0 0-7,6 2-4,-1 0 0,1 0 0,0 1 0,0 1 0,0 1 0,0 0 1,0 1-1,0 0 0,-1 1 0,1 1 0,-1 0 0,0 1 1,0 1-1,0 0 0,-1 1 0,0 0 0,0 1 0,-1 1 0,6 4 4,-9-6-10,-1 0-1,0 0 1,0 1-1,-1 0 1,0 1-1,0-1 1,-1 1-1,0 1 1,0-1-1,-1 1 1,-1 0-1,0 0 1,0 0-1,-1 1 0,0-1 1,0 1-1,-1 0 1,-1-1-1,0 1 1,-1 0-1,0 0 1,0 0-1,-1 0 1,0 0-1,-1 0 1,-3 8 10,1-7-7,-1-1 0,0 1 0,-1-1 0,0-1 0,-1 1 0,0-1 0,-1 0 0,0 0 0,0-1 0,-1-1 0,0 1 0,-1-1 0,0-1 0,0 1 0,-1-2 0,1 0 0,-1 0 0,-1 0 7,-84 15-2730,92-21 2053,-10 0-1122,9-5-2783,4-5-1776</inkml:trace>
  <inkml:trace contextRef="#ctx0" brushRef="#br1" timeOffset="52723.152">15395 3198 10666,'0'0'2135,"0"0"124,0 0-28,0 0-886,0 0-779,0 0-331,0 0-64,3 19 58,0-3-133,0-6-33,-2 0 0,1-1 0,-1 1 0,-1 0 1,1 0-1,-2 0 0,1 0 0,-2 0 0,1-1 0,-1 1 1,-2 3-64,-5 16 300,1 1 0,1 0 0,2 0 0,1 0 0,0 23-300,4-50 0,0-1 0,0 1 0,0-1 0,0 1 0,0-1-1,1 0 1,-1 1 0,1-1 0,0 1 0,-1-1 0,1 0 0,0 1 0,1-1 0,-1 0 0,0 0 0,1 0 0,-1 0 0,1 0 0,-1 0 0,1 0 0,0-1 0,0 1 0,0-1 0,0 1 0,0-1 0,0 0 0,0 0 0,0 1 0,1-1 0,-1-1 0,0 1 0,1 0 0,-1-1 0,1 1 0,-1-1 0,1 0 0,-1 0 0,0 0 0,1 0 0,-1 0 0,1 0 0,0-1 0,6 0 13,-1 0 0,1-1 0,-1 0 0,0 0 0,1-1 0,-1 0 0,0-1 0,-1 0-1,1 0 1,-1 0 0,1-1 0,-1-1-13,6-7 155,0 0-1,0-1 1,-1-1 0,-1 0-1,-1-1 1,0 0-1,-1-1 1,-1 1-1,0-2 1,-2 1-1,0-1 1,0 0-1,-2 0 1,0-1-1,-1 1 1,-1-1-1,-1 0 1,-1 0 0,-1-12-155,1 27 25,1 0 1,-1 0 0,-1-1 0,1 1 0,0 0 0,-1 0 0,0 0 0,0 0 0,0 0 0,-1 0 0,1 1 0,-1-1 0,0 0 0,0 1 0,0-1 0,0 1 0,-1-1 0,0 1 0,1 0-1,-1 0 1,0 0 0,0 1 0,-1-1 0,1 1 0,-1 0 0,1 0 0,-1 0 0,0 0 0,1 0 0,-1 1 0,0 0 0,0 0 0,0 0 0,0 0 0,0 0 0,0 1 0,-1 0-1,1 0 1,0 0 0,0 0 0,0 1 0,0 0 0,-1 0-26,-6 3 9,0 1-1,1 0 1,-1 1 0,1 0-1,0 1 1,1 0-1,-1 0 1,2 1 0,-1 0-1,1 1 1,0 0-1,1 0 1,0 1 0,0 0-1,1 0 1,0 0-1,1 1 1,-2 6-9,-3 3-23,2 1 0,0 1-1,1 0 1,2 0 0,0 0 0,1 0-1,1 1 1,1 0 0,1 0 0,1-1-1,1 1 1,1 0 0,2-1 0,0 1-1,1-1 1,1 0 0,1 0 23,0-11-111,0 0 0,1-1 1,0 0-1,1 0 0,0-1 0,0 0 1,1 0-1,0-1 0,1-1 0,0 0 1,0 0-1,1-1 0,-1 0 0,1-1 0,0-1 1,1 0-1,-1 0 0,1-1 0,0-1 1,0 0-1,0-1 0,0 0 0,0-1 0,0 0 1,0-1-1,-1-1 0,1 0 0,1-1 111,7-2 36,0-1 0,-1-1-1,0-2 1,0 1 0,-1-2-1,0-1 1,0 0 0,-1-1-1,-1-1 1,0-1 0,-1 0-1,0-1 1,-2-1 0,1-1-1,-2 0 1,0 0 0,-1-1-1,-1-1 1,-1 0 0,-1-1 0,0 1-1,2-12-35,21-103 1116,-50 177-374,7-12-679,2 1-1,2 0 1,0 1 0,3-1 0,0 1-1,2 0 1,2 0 0,2 18-63,-1-45-8,0 0 0,1 0 0,0-1 0,0 1 0,0-1 0,1 0 0,0 0 0,0 0 0,0 0 0,0 0 0,1 0 0,0-1 0,0 0 1,0 0-1,1 0 0,-1 0 0,1 0 0,0-1 0,0 0 0,0 0 0,0-1 0,1 1 0,-1-1 0,1 0 0,-1-1 0,1 1 0,0-1 0,4 0 8,5 2-26,-1-1-1,1-1 0,-1-1 0,1 0 0,0-1 0,-1 0 0,1-1 0,-1-1 1,0 0-1,0-1 0,4-2 27,-5 2 4,0-1-1,0-1 1,0 0-1,-1-1 1,0 0 0,0 0-1,-1-2 1,0 1 0,-1-2-1,1 1 1,-2-1 0,1-1-1,-2 0 1,1 0 0,-1-1-1,-1 1 1,0-2-1,-1 1 1,0-1 0,-1 0-1,-1 0 1,3-9-4,-5 13 31,-1 1-1,0-1 1,0 0 0,0 0-1,-1 1 1,-1-1 0,0 0-1,0 0 1,0 1 0,-1-1-1,0 1 1,-1-1 0,0 1-1,0 0 1,-1 0-1,0 0 1,0 1 0,-1-1-1,0 1 1,0 0 0,-1 0-1,0 1 1,0 0 0,0 0-1,-1 0 1,0 1 0,0-1-1,0 2 1,-1-1 0,0 1-1,0 0 1,0 1 0,0 0-1,0 0 1,-7 0-31,-98-1-1116,41 22-6229,38-2-3759</inkml:trace>
  <inkml:trace contextRef="#ctx0" brushRef="#br1" timeOffset="50967.956">12855 2995 10058,'0'0'3806,"0"0"-1746,-1-6-186,-4-16-80,43 19 565,26 12-2014,-35-3-273,0-1 0,1-1 0,0-1 0,0-2 0,0-1 0,0-1 0,0-2 0,-1-1 0,1-1 0,-1-1 1,13-6-73,-38 11 30,-1-1 0,1 1 1,0-1-1,0 0 0,-1 0 1,1 0-1,-1-1 1,1 1-1,-1-1 0,0 0 1,0 0-1,0 0 1,0 0-1,-1 0 0,1-1 1,-1 1-1,0-1 0,0 0 1,0 1-1,-1-1 1,1 0-1,-1 0 0,0 0 1,0 0-1,0 0 1,0-3-31,-2 5 44,1 1 0,0 0 0,0 0 0,-1 0 0,1-1 1,0 1-1,-1 0 0,1 0 0,-1 0 0,0 0 0,1 0 0,-1 0 1,0 0-1,0 0 0,1 0 0,-1 0 0,0 0 0,0 0 1,0 1-1,0-1 0,0 0 0,0 1 0,-1-1 0,1 1 1,0-1-1,0 1 0,0-1 0,0 1 0,-1 0 0,1 0 0,0 0 1,0-1-1,-1 1 0,1 0 0,0 0 0,0 1 0,-1-1 1,1 0-1,0 0 0,0 1 0,0-1 0,-1 1-44,-49 24 532,39-8-505,1 0 1,1 1-1,0 0 1,1 1-1,1 0 1,1 0-1,1 1 1,0 0-1,1 0 1,2 1-1,0-1 1,1 1 0,1 15-28,-19 449-161,20-484 161,0 3-5,1-1 1,-1 1-1,0-1 1,0 1 0,0-1-1,0 1 1,-1-1-1,0 1 1,1-1-1,-1 0 1,0 1 0,-1-1-1,1 0 1,-1 0-1,1 0 1,-1 0-1,0 0 1,0 0 0,0 0-1,0-1 1,-1 1-1,1-1 1,-1 1-1,0-1 1,1 0 0,-1 0-1,0 0 1,0-1-1,0 1 1,-2 0 4,-12-1 6,-1 0 1,0-1-1,0 0 1,1-2-1,-1 0 0,1-1 1,-1-1-1,1 0 1,0-1-1,0-1 0,1-1 1,0 0-1,0-1 1,0-1-1,-10-9-6,-62-58-1874,88 75 1741,-1 1 0,1-1-1,0 1 1,0 0 0,0-1 0,0 1-1,0-1 1,0 1 0,0 0 0,0-1-1,0 1 1,0-1 0,0 1-1,1 0 1,-1-1 0,0 1 0,0 0-1,0-1 1,0 1 0,1 0 0,-1-1-1,0 1 1,0 0 0,1-1 0,-1 1-1,0 0 1,0-1 0,1 1-1,-1 0 1,0 0 0,1-1 0,-1 1-1,1 0 1,-1 0 0,0 0 0,1 0-1,-1 0 1,0-1 0,1 1 0,-1 0-1,1 0 1,-1 0 0,0 0-1,1 0 1,-1 0 0,1 0 0,-1 0-1,0 0 1,1 1 0,-1-1 0,1 0-1,-1 0 1,0 0 0,1 0 0,-1 1-1,0-1 1,1 0 0,-1 0-1,0 0 134,4 1-945,18-1-6086</inkml:trace>
  <inkml:trace contextRef="#ctx0" brushRef="#br1" timeOffset="51280.037">13840 3055 14029,'-2'-16'2685,"-8"-53"-437,9 67-2046,1-1 0,-1 0 0,0 0-1,0 0 1,0 1 0,0-1 0,0 1 0,0-1 0,-1 1 0,1-1 0,-1 1-1,0 0 1,0-1 0,0 1 0,0 0 0,0 0 0,0 1 0,-1-1 0,1 0-1,0 1 1,-1-1 0,1 1 0,-1 0 0,0 0 0,1 0 0,-1 0 0,0 0-1,0 1 1,0-1 0,-1 1-202,-1 0 99,1 0 0,-1 0 1,0 1-1,0-1 0,1 1 0,-1 0 0,0 1 0,1-1 0,-1 1 0,1 0 1,0 0-1,-1 0 0,1 1 0,0 0 0,0 0-99,-12 14 118,1 1 0,0 1 0,2 0 0,0 1 0,2 1 0,0 0 0,1 0 0,1 1 0,1 0 0,1 0 0,1 1 1,1 0-1,1 0 0,0 1 0,2-1 0,1 1 0,1-1 0,3 22-118,44 515-390,-47-553 349,1 7-163,-1 0-1,0-1 0,-1 1 0,0 0 0,-1 0 1,0-1-1,-1 1 0,-1-1 0,0 1 0,-1-1 0,-1-1 1,-3 7 204,8-17-222,-1 1 1,0-1-1,0 0 1,0 0 0,0 0-1,-1 0 1,1-1-1,0 1 1,-1-1-1,1 1 1,-1-1 0,0 0-1,1 0 1,-1 0-1,0 0 1,0 0-1,0-1 1,1 1 0,-1-1-1,-1 0 222,-35-10-7551,24 0 2565</inkml:trace>
  <inkml:trace contextRef="#ctx0" brushRef="#br1" timeOffset="51620.245">13441 3579 6758,'0'0'6919,"0"0"-4741,0 0 320,0 0-704,78-86-673,-44 74-192,6 1-577,3 2-192,4-1-160,2 0-96,0 3 0,1 1-1473,2-2-2627,-13 1-4484</inkml:trace>
  <inkml:trace contextRef="#ctx0" brushRef="#br1" timeOffset="54457.355">19450 3300 10314,'-14'-75'9086,"-1"43"-5498,13 33 543,19 63-3451,0 5-345,3-2 1,2 0-1,7 6-335,-19-52-5,0-1 0,1 0 1,1-1-1,1 0 0,0-1 0,2 0 1,0-2-1,1 1 0,0-2 0,1 0 1,17 11 4,-21-18-44,1 1 1,-1-2 0,1 0 0,1 0 0,-1-2 0,1 1 0,0-2 0,0 0 0,0-1 0,1 0 0,-1-2 0,1 1 0,0-2 0,-1 0 0,1-1 0,1-1 43,-12 1-8,1-1 0,-1 1 1,0-1-1,0-1 0,1 1 0,-2-1 1,1 1-1,0-2 0,0 1 0,-1 0 0,0-1 1,0 0-1,0 0 0,0 0 0,0 0 1,-1-1-1,0 1 0,0-1 0,0 0 1,-1 0-1,1 0 0,-1-1 0,0 1 0,-1 0 1,1-1-1,0-4 8,6-149 229,-14 96-69,-3 1 0,-2 0 0,-15-43-160,1 39-11,21 98-3613,44 69-9263,-20-63 2728</inkml:trace>
  <inkml:trace contextRef="#ctx0" brushRef="#br1" timeOffset="56886.058">23596 3430 12556,'0'0'4057,"0"0"-1212,0 0-453,0 0-561,0 0-854,0 0-395,-15 3-310,5-2-232,6-1-31,0 0 1,0 1-1,0-1 0,0 1 1,0 0-1,0 0 0,0 0 0,0 1 1,0-1-1,1 1 0,-1 0 1,1 0-1,-1 0 0,1 1 0,0-1 1,0 1-1,0-1 0,0 1 0,0 0 1,1 0-1,-2 3-9,-2 3-3,2 0 0,-1 0-1,1 1 1,1-1 0,0 1 0,0 0 0,1 0-1,0 0 1,1 0 0,0 4 3,1-13-10,-1-1 1,1 0-1,0 1 1,0-1-1,0 1 1,0-1-1,0 1 1,0-1-1,1 1 1,-1-1-1,0 1 1,0-1-1,0 1 1,0-1-1,0 0 1,1 1-1,-1-1 1,0 1-1,0-1 1,1 0-1,-1 1 1,0-1-1,1 0 1,-1 1-1,0-1 1,1 0-1,-1 1 1,1-1-1,-1 0 1,0 0-1,1 0 1,-1 1-1,1-1 1,-1 0-1,1 0 1,-1 0-1,0 0 0,1 0 1,-1 0-1,1 0 1,-1 0-1,1 0 1,-1 0-1,1 0 1,-1 0-1,1 0 1,-1 0-1,1 0 1,-1 0-1,0-1 1,1 1-1,-1 0 1,1 0-1,-1 0 1,0-1-1,1 1 1,-1 0-1,1-1 1,-1 1-1,0 0 1,1-1-1,-1 1 1,0 0-1,0-1 1,1 1-1,-1-1 10,26-24-34,32-107 162,-54 117-103,1 0 1,0 0 0,0 0 0,2 1-1,0 0 1,0 1 0,2-1 0,-1 1 0,2 1-1,-1 0 1,7-6-26,-13 15 3,1 1-1,-1-1 1,1 0-1,0 1 1,0 0 0,0 0-1,0 0 1,0 0-1,0 1 1,0 0 0,0 0-1,1 0 1,-1 0-1,1 0 1,-1 1-1,1 0 1,-1 0 0,0 0-1,1 1 1,-1-1-1,1 1 1,-1 0-1,0 0 1,0 1 0,1-1-1,-1 1 1,0 0-1,0 0 1,-1 0 0,1 1-1,3 1-2,7 7-1,-1 1-1,0 0 1,-1 1-1,0 0 1,-1 1-1,0 0 0,3 6 2,29 50 56,-34-53-55,1 0-1,0 0 0,1 0 0,1-2 0,0 1 1,1-2-1,1 1 0,0-2 0,1 0 1,0-1-1,1 0 0,14 7 0,-19-13 6,1-1-1,-1 0 1,1-1-1,-1 0 1,1-1-1,0-1 1,0 0-1,1 0 1,-1-1-1,0-1 1,1 0-1,-1 0 1,0-1 0,0-1-1,0 0 1,1-1-1,-2 0 1,1-1-1,0 0 1,-1-1-1,0 0 1,0-1-1,0 0 1,-1-1-1,0 0 1,0-1-1,-1 0 1,0 0-1,0-1-5,10-15 115,-2-1 0,-1-1 0,-1 0-1,-1-1 1,-1 0 0,-1-2 0,-2 1 0,-1-1-1,-1-1 1,-1-1-115,4-43 667,-11 73-655,0 0 0,0-1-1,0 1 1,0 0 0,0 0-1,-1 0 1,1 0 0,0 0-1,0 0 1,-1 0 0,1 0-1,-1 0 1,1 0-1,-1 0 1,1 0 0,-1 0-1,0 0 1,1 0 0,-1 0-1,0 0 1,0 1 0,0-1-1,1 0 1,-1 0 0,0 1-1,0-1 1,0 1 0,0-1-1,0 1 1,0-1 0,0 1-1,0 0 1,-1 0-1,1-1 1,0 1 0,0 0-1,0 0 1,0 0 0,0 0-1,0 0 1,-1 0 0,1 0-1,0 1 1,0-1 0,0 0-12,-52 21 89,33-4-90,0 1 0,2 1-1,0 0 1,1 2 0,2 0-1,0 1 1,1 0 0,1 1-1,1 0 1,1 1 0,1 1-1,1 0 1,1 0 0,2 1-1,0-1 1,1 7 1,-36 124-831,7 2 0,7 0 0,-5 136 831,36 207-897,-2-490 964,-1-1 0,0 1-1,-1 0 1,0 0 0,-1-1-1,0 1 1,-1 0 0,0-1 0,0 1-1,-1-1 1,-1 0 0,0 0 0,0 0-1,-1 0 1,0-1 0,-1 1 0,0-1-1,0-1 1,-1 1 0,0-1-1,0 0 1,-1-1 0,0 0 0,-7 4-67,0-6 145,0-2 0,0 0 0,-1 0 0,1-2 0,-1 0 0,0 0 0,1-2 0,-1 0 0,1-1 0,-1 0 0,1-1 1,0-1-1,0 0 0,0-1 0,0-1 0,1 0 0,-6-5-145,0 3 105,0-1 0,0-2 1,1 0-1,1-1 0,0 0 0,1-2 1,0 0-1,1-1 0,0 0 0,2-2 1,0 1-1,0-2 0,2 0 0,0-1 1,1 0-1,1 0 0,1-1 0,1 0 1,0-1-1,2 0 0,-3-14-105,8 25-16,1 0 1,0 0-1,1 0 0,0 0 1,0 0-1,1 0 0,1 1 1,-1-1-1,2 0 0,-1 1 1,1 0-1,1 0 0,-1 0 1,1 1-1,1-1 0,0 1 1,0 0-1,1 1 0,-1 0 1,2 0-1,-1 0 0,3-1 16,12-9-252,1 2-1,0 0 0,2 1 0,-1 2 1,1 0-1,1 2 0,15-4 253,12-2-982,1 2 0,0 3 0,52-4 982,73 11-6684,-132 10-128</inkml:trace>
  <inkml:trace contextRef="#ctx0" brushRef="#br1" timeOffset="59213.963">18451 4765 12684,'-6'-14'2899,"-20"-44"-785,24 55-1898,0 1 0,0 0 1,-1-1-1,1 1 0,-1 0 0,1 0 1,-1 0-1,0 0 0,0 1 1,0-1-1,0 1 0,0 0 0,0 0 1,0 0-1,0 0 0,0 0 1,-1 1-1,1-1 0,0 1 0,-1 0 1,1 0-1,0 0 0,0 0 1,-1 1-1,-2 0-216,1 0 299,-1 0-115,-1 0-1,1 1 0,0-1 1,0 2-1,0-1 0,0 1 0,1-1 1,-1 2-1,0-1 0,1 1 1,0-1-1,0 2 0,0-1 0,1 0 1,-1 1-1,1 0 0,0 0 1,1 0-1,-1 0 0,-2 6-183,-48 122 1139,38-51-923,4 0 0,3 1-1,4 0 1,3 1 0,6 27-216,-3-21 47,12 194 58,-4-161-1003,-5 0-1,-11 104 899,7-225-419,-3 16-433,3-22-6808,0-15 1660,2-5-2323</inkml:trace>
  <inkml:trace contextRef="#ctx0" brushRef="#br1" timeOffset="59588.123">17852 5452 14061,'-10'-13'2024,"-53"-73"1563,62 85-3516,0-1 1,0 1 0,0 0-1,0 0 1,0 0-1,0-1 1,1 1-1,-1 0 1,0-1-1,1 1 1,-1-1-1,1 1 1,0-1-1,-1 1 1,1 0-1,0-1 1,0 1-1,0-1 1,0 1 0,0-1-1,0 1 1,1-1-1,-1 1 1,0-1-1,1 1 1,-1-1-1,1 1 1,0 0-1,-1-1 1,1 1-1,0 0 1,0 0-1,0-1 1,0 1-1,0 0 1,0 0 0,0 0-1,0 0 1,0 0-1,0 0 1,1 0-1,-1 1 1,0-1-1,1 0 1,-1 1-1,0-1 1,1 1-1,-1-1 1,1 1-72,77-14 237,-3 13 34,0 3 0,1 3 0,-2 4 0,75 18-271,-143-26 5,1-1 0,0 1 0,0 1 0,0 0 0,-1 0 0,1 0-1,-1 1 1,0 0 0,1 0 0,-1 1 0,-1 0 0,1 0 0,0 1 0,-1-1 0,0 1 0,0 1 0,-1-1 0,1 1 0,-1 0 0,-1 1 0,1-1 0,-1 1 0,0 0-1,0 0 1,-1 0 0,0 0 0,2 7-5,-1 112 42,-5-110-41,-1-1 0,2 1 1,0-1-1,1 0 0,1 1 1,0-1-1,1 0 0,1 0 1,0 0-1,1 0 0,0 0 1,1-1-1,7 11-1,-8-19-12,0 0-1,0-1 1,0 1-1,1-1 1,0-1-1,0 1 1,0-1 0,0 0-1,1 0 1,-1-1-1,1 0 1,0 0-1,0 0 1,1-1-1,-1 0 1,0-1 0,1 1-1,-1-1 1,1-1-1,-1 0 1,1 0-1,2 0 13,7-1-29,0-1-1,0-1 1,-1 0-1,1-1 1,-1-1-1,0 0 1,0-1-1,-1-1 1,8-4 29,-9 1 157,1-1 0,-2 0 1,1 0-1,-2-1 0,0-1 1,0 0-1,-1-1 0,-1 0 0,0-1 1,-1 0-1,0 0 0,-1-1 0,-1 0 1,-1 0-1,0-1 0,-1 0 1,-1 0-1,-1 0 0,0-1 0,-1 1 1,-1-1-1,-1 1 0,0-1 0,-1 1 1,-1-1-1,-2-3-157,3 14 4,0 0 1,-1 0-1,1 0 0,-2 0 1,1 1-1,-1-1 0,0 1 1,0 0-1,-1 0 0,0 0 1,0 0-1,0 1 0,-1-1 1,0 1-1,0 0 0,0 1 1,0-1-1,-1 1 1,0 0-1,0 0 0,0 1 1,0 0-1,-1 0 0,1 0 1,-1 1-1,1 0 0,-1 0 1,0 1-1,-5-1-4,-1 0-292,0 1-1,0 0 1,0 1-1,0 0 1,0 1 0,0 1-1,0 0 1,1 1-1,-1 0 1,0 1 0,1 0-1,0 1 1,0 0-1,1 1 1,-8 5 292,14-8-726,1 0 0,-1 1 0,1-1 0,0 1 0,0 0 0,0 0 0,1 1 0,0-1 0,-1 1 0,2-1 0,-1 1 0,0 0 0,1 0 0,0 1 726,-7 27-10100</inkml:trace>
  <inkml:trace contextRef="#ctx0" brushRef="#br1" timeOffset="59884.249">19249 5409 14926,'9'-14'5018,"27"-43"-2514,-7 26 630,-19 71-994,-11 38-1738,-3 1-1,-3-1 1,-4-1-1,-4 0 0,-9 23-401,27-164-133,-1 33 125,0 0-1,3 1 1,0-1-1,2 1 1,1 0 0,1 1-1,2 0 1,1 0 0,1 1-1,1 1 1,2 0-1,1 1 1,0 1 0,5-2 8,-15 20-211,2 0 1,-1 0-1,1 1 1,-1 0-1,2 1 1,-1 0-1,1 0 1,-1 1-1,1 0 1,0 1-1,6-1 211,72-2-6893,-50 13-148</inkml:trace>
  <inkml:trace contextRef="#ctx0" brushRef="#br1" timeOffset="55469.425">21836 3185 18514,'0'0'3005,"0"0"-341,0 0-449,0 0-619,0 0-432,0 0-326,11 15-256,-4-6-498,-2-4-39,0 1 0,0 0 1,-1 0-1,0 0 0,0 0 1,0 1-1,-1-1 0,0 1 1,0 0-1,-1 0 0,0 1 1,0-1-1,-1 0 0,0 0 1,0 1-1,0-1 0,-1 6-45,-58 347-1548,58-353 901,0 40-3165,14-25-4941,-5-18 633</inkml:trace>
  <inkml:trace contextRef="#ctx0" brushRef="#br1" timeOffset="55765.001">21877 2716 12780,'0'0'5253,"0"0"-3748,0 0-255,-26-76-193,25 76-705,1 4-352,3 10-128,7 9-673,9 2-1857,2-1-5959</inkml:trace>
  <inkml:trace contextRef="#ctx0" brushRef="#br1" timeOffset="55766.001">22477 2826 16816,'0'0'3662,"0"0"-982,0 0-347,0 0-534,10 15-657,-5-9-1035,0 1-21,0 0 0,0 0 0,0 0 0,-1 1 1,0-1-1,-1 1 0,0 0 0,0 0 0,-1 0 0,1 1 0,-2-1 0,1 1 1,-1-1-1,-1 1 0,0 8-86,-10 53 469,-3 0 0,-3-1 0,-20 52-469,15-57-1066,3 2 1,4 0-1,1 1 0,3 12 1066,21 19-7393,19-43-3018,-10-36 1240</inkml:trace>
  <inkml:trace contextRef="#ctx0" brushRef="#br1" timeOffset="56059.112">22302 3507 10218,'-17'-14'3502,"-59"-44"128,14 28 834,7-6 312,85 24-3468,426-49-800,-430 57-502,-17 1-8,1-1 1,-1 2-1,1-1 1,-1 1-1,1 1 1,0 0-1,0 0 1,0 1-1,0 1 1,0-1-1,0 1 1,-1 1 0,1 0-1,0 0 1,-1 1-1,0 0 1,1 1-1,-1 0 1,0 0-1,-1 1 1,1 0-1,-1 1 1,0 0-1,0 0 1,-1 1 0,2 1 1,-2 10-12,0 1 1,-1 0 0,0 0 0,-2 0 0,0 0-1,-2 1 1,0 0 0,-1-1 0,-1 1 0,0 0-1,-2 0 1,-1-1 0,0 1 0,-1-1 0,-2 3 11,-1 24-105,3-16-401,-8 60-1481,9-30-5492,4-59 2621,4-1-1430</inkml:trace>
  <inkml:trace contextRef="#ctx0" brushRef="#br1" timeOffset="56355.075">22988 2884 13997,'0'0'2915,"0"0"-2210,0 0-33,0 0-159,0 0-449,0 0-64,-28 92-3139,28-69-7559</inkml:trace>
  <inkml:trace contextRef="#ctx0" brushRef="#br1" timeOffset="54639.41">20441 3427 16720,'9'-17'2973,"86"-121"3375,-95 137-6307,0 1 0,0-1 0,1 0 0,-1 0 0,0 0 0,0 0 0,1 1 0,-1-1 0,0 0 0,1 0 0,-1 0 0,1 1 0,-1-1 0,1 0 0,-1 1 0,1-1 0,-1 0 0,1 1 0,0-1 0,-1 1 0,1-1 0,0 1 0,0-1 0,-1 1 0,1 0 0,0-1 0,0 1 0,0 0 0,0 0 0,-1 0 0,1-1 0,0 1 0,0 0 0,0 0 0,0 0 0,0 0 0,-1 0 0,1 0 0,0 1 0,0-1 0,0 0 0,0 0 0,-1 1 0,1-1 0,0 0 0,0 1 0,0-1 0,-1 1 0,1-1 0,0 1 0,-1-1 0,1 1 0,0 0 0,-1-1 0,1 1 0,-1 0 0,1-1 0,-1 1 0,1 0 0,-1 0 0,0-1 0,1 1 0,-1 1-41,5 27 44,-1 1-1,-1-1 0,-2 1 0,-1 0 0,-1 0 1,-3 7-44,2 6 34,-4 153-1586,6-131-2525,0 0-4457,0-34 25</inkml:trace>
  <inkml:trace contextRef="#ctx0" brushRef="#br1" timeOffset="54825.663">20612 3005 5733,'0'0'4036,"0"0"-3491,0 0 95,0 0 321,0 0-769,0 0-192,0 0-160,0 0-2754,71 84-2596</inkml:trace>
  <inkml:trace contextRef="#ctx0" brushRef="#br1" timeOffset="55139.255">21389 3204 17136,'0'0'3353,"3"-14"-908,6-42-203,-8 54-2128,-1 0 0,1 0 1,-1-1-1,0 1 0,0 0 1,0-1-1,0 1 0,0 0 1,0 0-1,-1-1 0,1 1 1,-1 0-1,0 0 0,1-1 0,-1 1 1,0 0-1,0 0 0,-1 0 1,1 0-1,0 1 0,-1-1 1,1 0-1,-1 0 0,1 1 1,-1-1-1,0 1 0,0-1 1,1 1-1,-1 0 0,0 0 0,0 0 1,0 0-1,-1 0 0,1 0 1,0 0-1,0 1 0,0-1 1,-1 1-1,0 0-114,-84 4 181,70 1-177,0 0-1,0 1 1,0 1 0,1 1-1,0 0 1,0 1 0,1 0-1,1 2 1,-1 0 0,2 0-1,-1 1 1,2 1 0,0 0-1,0 1 1,1 0 0,-4 8-4,13-19-47,-1 0 0,2 1 1,-1-1-1,0 0 1,1 0-1,-1 1 1,1-1-1,0 1 1,0-1-1,0 1 0,1 0 1,-1-1-1,1 1 1,0 0-1,0-1 1,0 1-1,1 0 0,-1-1 1,1 1-1,0 0 1,0-1-1,0 1 1,0-1-1,1 1 1,-1-1-1,1 0 0,0 0 1,0 0-1,0 0 1,0 0-1,1 0 1,-1 0-1,1-1 0,0 1 1,0-1-1,1 1 47,130 57-937,-118-56 839,0 1 1,0 1 0,0 0 0,-1 1 0,0 1-1,0 0 1,-1 1 0,0 1 0,-1 0-1,0 1 1,9 10 97,-16-15-19,-1 1 1,0-1-1,0 1 0,-1 0 1,1 1-1,-2-1 0,1 1 1,-1-1-1,0 1 0,-1 0 1,0 0-1,0 1 0,-1-1 1,0 0-1,0 0 0,-1 1 0,0-1 1,0 1 18,-1-6 41,0 1 1,0-1-1,0 1 0,-1-1 1,1 0-1,-1 0 0,0 0 1,0 0-1,0 0 0,0 0 1,0 0-1,-1 0 1,1-1-1,-1 1 0,1-1 1,-1 0-1,0 0 0,0 0 1,0 0-1,0-1 0,-1 1 1,1-1-1,0 1 1,-1-1-1,1 0 0,-1-1 1,0 1-42,-102 10 1553,98-11-1543,-6 1 4,1 0 0,0-1 0,0-1 0,-1 0 0,1 0 0,0-2 1,0 1-1,0-2 0,0 1 0,1-2 0,-1 0 0,1 0 0,0-1 1,1-1-1,-1 0 0,1-1 0,-4-4-14,13 11-99,1-1-1,0 1 1,0 0 0,0-1-1,0 0 1,0 1 0,0-1 0,0 1-1,1-1 1,-1 0 0,0 0-1,1 0 1,0 1 0,-1-1 0,1 0-1,0 0 1,0 0 0,0 0-1,0 1 1,0-1 0,0 0 0,1 0-1,-1 0 1,1 1 0,-1-1-1,2-2 100,34-29-7342,-5 20-2155</inkml:trace>
  <inkml:trace contextRef="#ctx0" brushRef="#br1" timeOffset="53332.357">17013 3393 11499,'0'0'5797,"0"0"-2658,0 0-651,0 0-561,0 0-875,0 0-604,-2 20-154,-5 314 576,29 156-923,-9-399-791,-17-126-1030,-10-32 1958,2 0-1,3 0 0,4-1 0,2 0 0,3 0 0,3 0 0,4-4-83,-5 42 121,1 0 0,1 0 0,2 0 0,1 0 0,1 1 0,2 0 0,0 1 0,3 0 0,0 1 0,1 0 0,2 1 0,3-3-121,-16 25 7,1-1 0,-1 1 0,1 0-1,0 0 1,1 1 0,-1-1-1,0 1 1,1 0 0,0 0 0,0 1-1,0-1 1,0 1 0,0 0 0,1 0-1,-1 1 1,0 0 0,1 0 0,0 0-1,-1 0 1,1 1 0,-1 0 0,1 0-1,-1 0 1,1 1 0,-1 0-1,1 0 1,-1 1 0,1-1 0,-1 1-1,0 0 1,0 1 0,0-1 0,0 1-1,0 0 1,-1 0 0,1 0 0,-1 1-1,0 0 1,0 0 0,0 0 0,0 0-1,1 2-6,-1 4-58,1-1-1,-1 1 0,-1 0 0,0 0 1,0 0-1,-1 0 0,-1 1 0,1-1 1,-2 0-1,1 1 0,-2-1 1,1 1-1,-1-1 0,-1 0 0,0 1 1,0-1-1,-1 0 0,0 0 1,-1 0-1,0-1 0,-1 1 0,0-1 1,0 0-1,-1 0 0,0-1 0,0 0 1,-1 0-1,0 0 0,-1-1 1,0 0-1,0 0 0,0-1 0,-1 0 1,0-1-1,-5 3 59,4-3-234,0 0 0,-1-1 0,1-1-1,-1 0 1,0 0 0,1-1 0,-1 0 0,0-1 0,0 0 0,0-1 0,-1 0-1,1 0 1,0-2 0,-1 0 234,10 2-247,0-1-1,0 0 1,0 0-1,0 0 0,0 0 1,0 0-1,0 0 1,1-1-1,-1 1 1,0-1-1,1 1 1,-1-1-1,1 0 1,0 1-1,0-1 0,-1 0 1,1 0-1,0 0 1,1 0-1,-1 0 1,0 0-1,0 0 1,1 0-1,-1 0 0,1 0 1,0 0-1,0 0 1,0-1-1,0 1 1,0 0-1,0 0 1,0 0-1,1 0 1,-1 0-1,1-1 248,12-22-4799</inkml:trace>
  <inkml:trace contextRef="#ctx0" brushRef="#br1" timeOffset="53676.409">17696 3122 14029,'0'0'3620,"0"0"-674,0 0-452,0 0-765,0 0-512,11 14-405,-9-11-783,2 2 18,1 0 0,-1 0 1,0 1-1,-1-1 1,1 1-1,-1 0 0,0 0 1,-1 1-1,1-1 1,-1 0-1,0 1 0,-1-1 1,0 1-1,0 0 1,0 0-1,-1-1 0,0 1 1,0 0-1,0 0 1,-2 4-48,-9 46 211,-10 47-454,5 0 0,4 2 0,3 62 243,21-88-7816,2-52-1456</inkml:trace>
  <inkml:trace contextRef="#ctx0" brushRef="#br1" timeOffset="53987.477">18101 3377 11755,'0'0'4538,"0"0"-1704,0 0-506,0 0-545,0 0-742,0 0-432,0 0-214,0 0-112,7 14-11,43 107 150,-49-117-418,-1-1 0,1 1 0,0-1 0,1 0 0,-1 1 1,0-1-1,1 0 0,0 0 0,0 0 0,0 0 0,0 0 1,0-1-1,0 1 0,1-1 0,-1 1 0,1-1 0,0 0 0,0 0 1,0 0-1,0 0 0,0 0 0,0-1 0,0 1 0,1-1 1,-1 0-1,0 0 0,1 0 0,-1-1 0,1 1 0,-1-1 1,1 0-1,-1 0 0,1 0 0,-1 0 0,1-1 0,-1 1 1,1-1-1,-1 0 0,1 0 0,-1 0 0,2-1-4,7-10 34,-1 0 0,1-1 0,-2 0 0,0-1 0,-1 0 0,0-1 0,-1 1 0,-1-2 0,0 1 0,-1-1 0,0 0 0,-2 0 0,0-1-1,1-9-33,-4 23 71,1 0 0,-1 0 0,0-1-1,1 1 1,-2-1 0,1 1 0,0 0-1,-1-1 1,1 1 0,-1-1 0,0 1-1,0-1 1,-1 0 0,1 1-1,-1 0 1,0-1 0,1 1 0,-2-1-1,1 1 1,0 0 0,-1 0 0,1-1-1,-1 1 1,0 0 0,0 1 0,0-1-1,0 0 1,-1 0-71,-6 2 64,1 1 0,0 0-1,0 1 1,0 0 0,0 0 0,0 1-1,0 0 1,0 0 0,0 1 0,1 0-1,-1 0 1,1 1 0,0 0 0,0 0-1,0 1 1,1 0 0,-1 0 0,-4 6-64,-10 3 34,1 1 0,1 1 1,1 1-1,0 0 0,1 2 0,1 0 1,0 0-1,2 2 0,0 0 1,2 0-1,0 2 0,1-1 0,2 1 1,0 1-1,1-1 0,2 2 0,0-1 1,2 1-1,0 5-34,4-22 3,0 0-1,0 0 0,1 0 1,0 1-1,1-1 1,0 0-1,0 0 1,0-1-1,1 1 1,1 0-1,-1-1 1,1 0-1,0 0 1,1 0-1,-1 0 1,2-1-1,-1 1 1,1-1-1,-1-1 1,2 1-1,-1-1 1,0 0-1,1-1 1,0 1-1,0-1 0,1-1 1,-1 1-1,4 0-2,13 4-317,1-2-1,0-1 0,0 0 0,0-2 0,0-1 0,0-1 0,0-1 0,1-2 0,-1 0 0,0-1 0,0-2 0,-1 0 0,1-2 0,-1-1 0,0-1 1,-1 0-1,0-2 0,2-2 318,-12 5-446,0-1 0,-1 0 1,1-1-1,-2 0 1,1 0-1,-2-1 0,1-1 1,1-3 445,30-67-6274,-32 41-207</inkml:trace>
  <inkml:trace contextRef="#ctx0" brushRef="#br1" timeOffset="60479.371">20763 4990 18033,'0'0'2045,"0"-13"-118,2-42 27,-2 56-1869,-1 0 1,0 0-1,1 0 1,-1-1-1,0 1 1,1 0-1,-1 0 1,0-1-1,0 1 1,0 0-1,0-1 1,1 1-1,-1-1 1,0 1-1,0-1 1,0 0-1,0 1 1,0-1-1,0 0 1,0 0-1,0 1 1,-1-1-1,1 0 1,0 0-1,0 0 1,0 0-1,0-1 1,0 1-1,0 0 1,0 0-1,0-1 1,0 1-1,0 0 1,0-1-1,0 1 1,0-1-1,0 1 1,1-1-1,-1 0 1,0 1-1,0-1 1,0 0-1,1 1 1,-1-1-1,0 0 1,1 0-1,-1 0 1,1 0-1,-1 0 1,1 0-1,-1 0 1,1 0-1,0 0 1,-1 0-1,1 0 1,0 0-1,0 0 1,0-1-86,-7 13 35,1 1 0,0-1 0,1 1 0,0 1 0,1-1 0,1 0-1,0 1 1,0 0 0,1-1 0,1 1 0,0 0 0,1 0 0,0 0 0,1 0 0,1 0 0,0 0 0,0 0 0,1-1 0,1 1-1,0-1 1,1 0 0,0 0 0,1-1 0,3 5-35,5-2-9,1 0 0,1-1 0,0-1 0,1-1 0,0 0 0,1-1-1,0-1 1,0 0 0,1-1 0,17 4 9,-13-4-14,0 1 0,0 1 0,-1 1-1,0 1 1,-1 1 0,18 14 14,-37-25 1,1 0 0,-1 0-1,0-1 1,1 2 0,-1-1 0,0 0 0,0 0-1,0 0 1,-1 1 0,1-1 0,0 1 0,-1 0 0,0-1-1,0 1 1,1 0 0,-2 0 0,1 0 0,0 0-1,-1 0 1,1 0 0,-1 0 0,0 0 0,0 0-1,0 0 1,0 0 0,0 0 0,-1 0 0,1-1 0,-1 1-1,0 0 1,0 0 0,0 0 0,0 0 0,-1-1-1,1 1 1,-1-1 0,1 1 0,-1-1 0,0 1-1,0-1 1,0 0 0,0 0 0,-1 0 0,1 0 0,-1 0-1,0 0 0,-21 10 54,0-1-1,-1-1 1,0-1-1,-1-1 0,0-1 1,0-2-1,0 0 0,-1-2 1,1-1-1,-1-1 1,-24-2-54,36 1-90,-120-7 73,53-25-2791,64 14-444,11-7-5315,7 7-1139</inkml:trace>
  <inkml:trace contextRef="#ctx0" brushRef="#br1" timeOffset="60741.101">20620 5023 12940,'0'0'3395,"0"0"-1088,83-75-482,-35 62-607,10-1-482,11 3-191,5-2-321,4 1-128,-2 1-64,1 1-32,-6-2-256,-4 5-2211,-19 1-4387</inkml:trace>
  <inkml:trace contextRef="#ctx0" brushRef="#br1" timeOffset="61130.053">22299 5166 13004,'-1'-15'835,"2"9"-498,-1-1 1,0 1 0,0-1-1,-1 1 1,0-1 0,0 1 0,0-1-1,-1 1 1,0 0 0,0-1-1,-1 1 1,0 0 0,0 1-1,0-1 1,-1 0 0,1 1 0,-1 0-1,-1 0 1,1 0 0,-1 0-1,0 1 1,-4-4-338,3 5 193,0 1-1,0 0 0,0 0 1,0 0-1,0 0 1,-1 1-1,1 0 0,0 1 1,-1-1-1,1 1 1,0 0-1,-1 1 1,1 0-1,0 0 0,-1 0 1,1 0-1,0 1 1,0 0-1,0 1 0,-5 2-192,-109 69 407,92-53-365,1 1 1,0 2 0,2 1-1,1 0 1,1 2 0,-9 15-43,24-29 1,-1 0 0,2 0 1,0 0-1,0 1 0,1 0 1,1 1-1,0-1 1,1 1-1,1 0 0,0 0 1,1 0-1,1 1 0,0-1 1,1 0-1,1 1 0,0 2-1,3-6-73,1-1-1,-1 1 1,2-1-1,-1 0 1,2-1-1,-1 0 0,2 0 1,-1 0-1,1-1 1,1 0-1,-1 0 1,1-1-1,1 0 0,0-1 1,0 0-1,0-1 1,1 0-1,0 0 1,0-1-1,1-1 0,-1 1 1,1-2-1,0 0 1,0 0-1,0-1 1,0-1-1,0 0 0,0-1 1,1 0-1,-1-1 1,0 0-1,11-2 74,-14 1 4,-1-1 1,1 1-1,-1-1 0,0 0 0,0-1 1,0 0-1,0 0 0,-1-1 0,1 0 0,-1 0 1,-1-1-1,1 0 0,-1 0 0,0-1 1,0 1-1,-1-1 0,1-1 0,-2 1 1,1-1-1,1-4-4,61-169 1485,-41 66-702,-5 0 0,-5-2 0,-2-48-783,-15 53 1019,1 112-985,0 0 0,0 1 1,0-1-1,-1 0 0,1 1 0,0-1 0,0 0 0,0 0 0,-1 1 1,1-1-1,0 0 0,0 0 0,-1 1 0,1-1 0,0 0 0,-1 0 1,1 0-1,0 1 0,-1-1 0,1 0 0,0 0 0,-1 0 0,1 0 1,0 0-1,-1 0 0,1 0 0,0 0 0,-1 0 0,1 0 0,0 0 1,-1 0-1,1 0 0,0 0 0,-1 0 0,1 0 0,0 0 1,-1 0-1,1 0 0,0-1 0,-1 1 0,1 0 0,0 0 0,-1 0 1,1-1-1,0 1 0,0 0 0,-1 0 0,1-1-34,-9 229 342,9-147-394,3 0 1,3 0-1,9 31 52,42 125-4027,-27-163-1055,10-6-4050,-12-31-1684</inkml:trace>
  <inkml:trace contextRef="#ctx0" brushRef="#br1" timeOffset="61858.776">22981 5485 11147,'22'-161'6454,"-21"55"-1873,-2 103-4491,1-1 0,-1 1 0,0 0-1,0 0 1,-1 0 0,1 0 0,0 0 0,-1 0 0,0 0-1,0 0 1,0 1 0,0-1 0,0 1 0,0-1 0,-1 1-1,1 0 1,-1 0 0,1 0 0,-1 0 0,0 0-1,0 1 1,0-1 0,0 1 0,0 0 0,0 0 0,0 0-1,-1 0 1,1 1 0,0-1 0,-2 1-90,-10 1 36,1 2 0,0-1 0,-1 2 0,1 0 0,0 1 0,1 0 0,-1 1 0,1 0 0,0 1 0,1 1 0,0 0 0,0 1 0,1 0 0,-1 1 0,2 0 0,0 0 0,0 1 0,1 1 1,0 0-1,-1 3-36,-3 1-18,1 1 1,1 0-1,0 1 1,2 0-1,0 0 1,0 1-1,2 0 1,1 1 0,0-1-1,1 1 1,1 1-1,1-1 1,1 0-1,1 1 1,1 11 17,0-27-76,1 1 0,0-1 0,0 1 0,1 0 0,-1-1 0,1 0 0,1 1 0,-1-1 0,1 0 0,0 0 0,0 0 0,0-1 0,1 1 0,-1-1 0,1 0 0,0 0 0,1 0 0,-1 0 0,0-1 0,1 1 0,0-1 0,0-1 0,0 1 0,0-1 0,1 1 0,-1-1 0,0-1 0,1 1 0,0-1 0,-1 0 0,1 0 0,0-1 0,-1 0 0,1 0 0,0 0-1,-1-1 1,1 1 0,0-1 0,-1-1 0,1 1 0,-1-1 0,1 0 0,-1 0 0,0-1 0,0 1 0,2-3 76,14-13 136,-1-2-1,0 0 0,-2-1 1,-1-2-1,0 1 1,-2-2-1,-1 0 0,0-1 1,-2 0-1,-1-1 0,-1 0 1,-1 0-1,-2-1 0,1-5-135,8-21 566,-15 76-304,-4 27-240,-1-25-24,2 0 0,0 1 0,2-1 0,1 0 0,1 0 0,1 1 0,1-1 0,1-1 0,1 1 0,1-1 0,4 7 2,-8-27-100,1 1 1,-1-1-1,1 0 1,0 0-1,0 0 0,0-1 1,0 0-1,1 1 1,-1-1-1,1-1 1,0 1-1,0-1 1,0 0-1,0 0 0,0 0 1,1-1-1,-1 1 1,0-1-1,1-1 1,-1 1-1,1-1 0,-1 0 1,1 0-1,-1-1 1,1 1-1,-1-1 1,0 0-1,1-1 0,-1 1 1,0-1-1,0 0 1,0-1-1,0 1 1,0-1-1,-1 0 0,1 0 1,-1 0-1,0-1 1,0 1-1,0-1 1,0 0-1,0 0 1,0-2 99,12-14 311,0-2 1,-1 0-1,-1 0 1,-2-1-1,0-1 1,-1 0-1,-2-1 1,0 0-1,-2 0 1,0-1-1,-2 0 1,-1 0-1,-1 0 1,0-23-312,-20 128 1607,15-54-1591,1 0 1,1 1-1,1-1 0,1 1 1,2-1-1,0 0 1,2 0-1,1 1-16,-4-16-119,0 0-1,1-1 1,0 1-1,1-1 1,0 0 0,0 0-1,1-1 1,0 0 0,0 0-1,1 0 1,0-1 0,0 1-1,1-2 1,0 1-1,0-1 1,1-1 0,-1 1-1,1-1 1,1-1 0,-1 0-1,3 1 120,-3-2-7,-1 0-1,1-1 1,0 0-1,0-1 1,0 0-1,0 0 0,0-1 1,-1 0-1,1-1 1,0 1-1,0-2 1,0 1-1,0-2 1,-1 1-1,1-1 1,-1 0-1,1-1 0,-1 1 1,0-2-1,-1 1 1,1-1-1,-1 0 1,0-1-1,0 0 1,-1 0-1,1 0 0,-1-1 1,-1 0-1,3-4 8,6-7 273,-2 0 0,0 0-1,-1-1 1,-1-1 0,-1 0-1,0 0 1,-2-1 0,0 0-1,-2 0 1,0 0 0,-1-1-1,-1 0 1,-1-5-273,-3 27 38,1 1 0,-1 0-1,0-1 1,1 1 0,-1-1 0,0 0 0,1 1-1,-1-1 1,0 1 0,0-1 0,1 0-1,-1 0 1,0 1 0,0-1 0,0 0 0,1 0-1,-1 0 1,0 0 0,0 0 0,0 0-1,0 0 1,1 0 0,-1-1 0,0 1 0,0 0-1,0 0 1,1-1 0,-1 1 0,0 0-1,0-1 1,1 1 0,-1-1 0,0 1 0,1-1-1,-1 1 1,1-1 0,-1 1 0,0-1-1,1 0 1,-1 1 0,1-1 0,0 0 0,-1 1-1,1-1 1,-1 0 0,1 0 0,0 1 0,0-1-1,-1 0 1,1 0 0,0 0 0,0 1-1,0-1 1,0 0 0,0 0 0,0 0 0,0 0-1,0 1 1,1-1 0,-1 0 0,0 0-1,0 0 1,1 1 0,-1-1 0,0 0-38,-11 17 106,0 0 0,0 0 1,2 1-1,0 1 0,1 0 1,1 0-1,1 0 0,0 1 0,0 6-106,3-16 42,-36 123 297,6 2 0,-8 90-339,38-197-211,0-1-1,2 1 1,1-1-1,2 1 1,0-1-1,1 0 1,2 0-1,4 13 212,-6-27-278,1-1 0,1 1 1,-1-1-1,2 0 0,0-1 0,0 1 0,0-1 0,2 0 0,-1-1 0,1 1 0,0-2 0,1 1 0,0-1 1,1 0-1,-1-1 0,2 0 0,-1-1 0,1 0 0,4 2 278,53 9-4504,0-22-3377,-29-12 776</inkml:trace>
  <inkml:trace contextRef="#ctx0" brushRef="#br1" timeOffset="62183.286">24508 5584 11979,'1'-80'1559,"0"78"-1308,-1-1 0,0 1 0,0-1 0,0 1 0,0-1 0,-1 1 0,1-1 0,-1 1 0,1-1 0,-1 1 0,0-1 0,0 1 0,0 0 0,0-1 0,0 1 0,-1 0 0,1 0 0,-1 0 0,1 0 0,-1 0 0,0 0 0,0 1 0,0-1 0,0 0 0,0 1 0,0 0 0,0-1 0,0 1 0,-1 0 0,1 0 0,0 0 0,-1 0 0,1 1 0,-1-1 0,1 1 0,-1-1 0,1 1 0,-1 0 0,-2 0-251,-86 26 3280,84-22-3261,0 0 1,1 0 0,0 1-1,0 0 1,0 0 0,0 0 0,1 1-1,-1 0 1,2 0 0,-1 0 0,0 0-1,1 1 1,1 0 0,-1 0 0,1 0-1,0 0 1,1 1 0,-1-1-1,1 1 1,1-1 0,0 1 0,0 0-1,0 0 1,1-1 0,0 1 0,1 0-1,0 0 1,0 0 0,0-1 0,1 1-1,0-1 1,1 1 0,0-1-20,6 8-17,1 0 0,0 0 0,1-1-1,1 0 1,1-1 0,0-1 0,0 0 0,1-1 0,0 0 0,1-1 0,1-1 0,13 7 17,111 88-430,-138-101 431,1 0 1,-1 0 0,0 0 0,1 0-1,-1 1 1,-1-1 0,1 1 0,0-1 0,-1 1-1,0-1 1,0 1 0,0 0 0,0 0-1,0-1 1,-1 1 0,0 0 0,0 0 0,0 0-1,0 0 1,-1-1 0,1 1 0,-1 0-1,0 0 1,0-1 0,0 1 0,-1 0 0,1-1-1,-1 1 1,0-1 0,0 0 0,0 0-1,0 1 1,-1-2 0,1 1 0,-1 0 0,0 0-1,0-1 1,0 1 0,0-1 0,0 0-1,0 0 1,-1 0 0,1 0 0,-1-1 0,-1 1-2,-16 5 66,-1 0-1,1-2 1,-1-1 0,0 0 0,0-2 0,0 0 0,0-2 0,0 0 0,0-2 0,0 0 0,0-1 0,0-2 0,1 0 0,-4-2-66,-78-12-3908,58 14-1713</inkml:trace>
  <inkml:trace contextRef="#ctx0" brushRef="#br1" timeOffset="79618.307">3606 4384 10442,'0'0'5434,"0"0"-2994,0 0-790,0 0-177,0 0-432,0 0-427,0 0-337,0 0-95,-1 10 37,0-5-206,0-1 17,0 0 0,1 1 1,-1-1-1,1 1 0,0-1 1,0 1-1,0-1 0,1 1 1,-1-1-1,1 1 0,0-1 1,1 0-1,-1 1 0,1-1 1,-1 0-1,1 0 0,1 0 0,-1 0 1,0 0-1,1-1-30,4-40 1708,-6 34-1802,-1-1 0,0 0-1,0 1 1,0-1 0,0 0-1,-1 1 1,0-1 0,1 1 0,-1-1-1,-1 1 1,1-1 0,0 1-1,-1 0 1,0 0 0,1 0-1,-1-1 1,-1 2 0,1-2 94,-6 19-8328,3 3-91</inkml:trace>
  <inkml:trace contextRef="#ctx0" brushRef="#br1" timeOffset="79865.095">3501 5017 7463,'0'0'8606,"0"0"-5062,0 0-1873,0 0-411,0 0-368,0 0-284,0 0-229,0 0-107,2 7 1,7 23 42,-8-29-300,0 0 0,0 0 0,0 0 0,0 0 0,0 0 0,0 0 0,0 0 0,1 0 0,-1 0 1,0 0-1,1-1 0,-1 1 0,0 0 0,1-1 0,-1 1 0,1-1 0,-1 0 0,1 1 0,-1-1 0,1 0 1,-1 0-1,1 0 0,-1 0 0,1 0 0,-1-1 0,1 1 0,-1 0 0,1 0 0,-1-1 0,0 1 0,1-1 1,-1 0-1,0 1 0,1-1 0,-1 0 0,0 0 0,0 0 0,1 0 0,-1 0 0,0 0 0,0 0 0,0 0 1,0 0-1,-1-1 0,1 1 0,0 0 0,0 0 0,-1-1 0,1 1 0,-1-1 0,1 1 0,-1-1-15,-12-21-1382,-13 13-5254,12 8-3502</inkml:trace>
  <inkml:trace contextRef="#ctx0" brushRef="#br1" timeOffset="82033.11">3878 6291 11243,'0'0'4559,"0"0"-2291,0 0-719,0 0-236,0 0-160,0 0-294,0 0-410,0 0-182,-4 12-64,-6 38-22,11-48-171,0 0 1,0-1-1,0 1 1,0 0-1,0-1 0,1 0 1,-1 1-1,1-1 0,-1 0 1,1 0-1,-1 0 0,1 0 1,0 0-1,-1 0 0,1 0 1,0 0-1,0-1 1,0 1-1,0-1 0,-1 1 1,1-1-1,0 0 0,0 0 1,0 1-1,0-2 0,0 1 1,0 0-1,0 0 1,0-1-1,0 1 0,0-1-10,2 1 37,-4 0-16,-1-1 1,0 1-1,1-1 1,-1 1-1,1-1 1,-1 1 0,0-1-1,1 1 1,-1-1-1,1 0 1,0 1-1,-1-1 1,1 0-1,-1 1 1,1-1-1,0 0 1,0 0-1,-1 1 1,1-1 0,0 0-1,0 0 1,0 1-1,0-1 1,0 0-1,0 0 1,0 0-1,0 1 1,0-1-1,0 0 1,1 0-1,-1 1 1,0-1 0,0 0-1,1 0 1,-1 1-1,1-1 1,-1 0-1,0 1 1,1-1-1,-1 0 1,1 1-1,-1-1 1,1 1-1,0-1 1,-1 1 0,1-1-1,0 1 1,-1 0-1,1-1 1,0 1-1,-1 0 1,1-1-1,0 1 1,0 0-1,-1 0 1,1 0-1,0-1 1,1 1-22,-38-9-1153,14 20-5162,6 7-3572</inkml:trace>
  <inkml:trace contextRef="#ctx0" brushRef="#br1" timeOffset="82337.986">3834 6906 15407,'0'0'2936,"0"0"-1351,0 0-512,0 0-325,0 0-60,-3 13 1,-9 43-235,12-53-386,0 0 1,-1 0-1,1 0 1,0 0-1,1 0 1,-1 0 0,1 1-1,-1-1 1,1 0-1,0 0 1,0 0-1,0-1 1,0 1-1,1 0 1,-1 0 0,1-1-1,0 1 1,0 0-1,0-1 1,0 0-1,0 1 1,0-1-1,1 0 1,-1 0 0,1-1-1,-1 1 1,1 0-1,0-1 1,0 1-1,0-1 1,-1 0-1,1 0 1,0 0 0,0-1-1,1 1 1,-1-1-1,0 1 1,1-1-69,-2-2 77,1 1 0,-1-1 0,0 1 0,0-1 0,0 0 0,-1 0 0,1 0 0,0 0 0,-1 0 0,1 0 0,-1-1 0,0 1 0,0 0 0,0-1 0,0 1 0,0-1 0,0 1 0,0-1 0,-1 1 0,0-1 0,1 0 0,-1 1 0,0-1 0,0 0 0,0 1 0,-1-1 0,1 1 0,-1-1 0,1 0 0,-1 1 0,0-1 0,0 1 0,0 0 0,0-1 0,-1 1 0,1 0 0,0-1 0,-1 1 0,0 0 0,0 0-77,-37-20-2168,9 25-6127,16 4-2275</inkml:trace>
  <inkml:trace contextRef="#ctx0" brushRef="#br1" timeOffset="80441.22">5520 4382 10025,'2'-16'3956,"-1"0"-3049,23-75 3375,10 45-209,-31 42-4002,0 1 0,0 0 1,0 0-1,0 0 1,1 1-1,-1-1 1,1 1-1,0 0 1,0 0-1,0 0 1,0 0-1,0 1 0,0 0 1,1-1-1,-1 2 1,0-1-1,1 0 1,-1 1-1,0 0 1,1 0-1,-1 0 0,1 1 1,-1-1-1,0 1 1,1 0-1,-1 0 1,0 1-1,0-1 1,2 2-72,0 0 20,0 2 1,1-1 0,-2 0-1,1 1 1,-1 0 0,1 1-1,-1-1 1,-1 1 0,1 0-1,-1 0 1,0 0 0,0 1 0,-1 0-1,0-1 1,0 1 0,-1 0-1,1 0 1,-2 1 0,1-1-1,-1 0 1,1 6-21,-1 2-1,0 1 0,0 0 1,-2 0-1,0-1 0,0 1 0,-2 0 0,0-1 1,0 0-1,-6 14 1,1-9-176,0 0 0,-2-1 1,0-1-1,-1 0 0,0 0 0,-2-1 1,0 0-1,-1-1 0,-1-1 1,0 0-1,-1-1 0,0-1 1,-1-1-1,-1 0 0,0-1 0,0 0 1,-1-2-1,-1 0 0,1-2 1,-1 0-1,-1-1 0,1-1 1,-21 3 175,35-8 67,1 1 0,0-1 1,-1 0-1,1 0 1,0-1-1,0 0 1,0 0-1,-1 0 1,1 0-1,0-1 0,0 0 1,1 0-1,-1 0 1,0-1-1,1 0 1,-1 1-1,1-2 1,0 1-1,0 0 0,0-1 1,0 0-1,1 0 1,-1 0-1,1 0 1,0 0-1,0-1 1,1 1-1,0-1 0,-1 0 1,1 0-1,1 0 1,-1 0-1,1 0 1,0 0-1,0 0 1,0-1-1,1 1 0,0 0 1,0 0-1,0-1 1,1 0-68,-1 3 44,1 1 1,0 0-1,0-1 0,0 1 1,0 0-1,0 0 0,0-1 1,1 1-1,-1 0 0,1 0 1,-1 1-1,1-1 0,0 0 1,0 0-1,0 1 0,0-1 1,0 1-1,0 0 0,0 0 1,0-1-1,1 1 1,-1 1-1,0-1 0,1 0 1,-1 0-1,1 1 0,-1 0 1,1-1-1,-1 1 0,0 0 1,1 0-1,-1 0 0,1 1 1,-1-1-1,1 0 0,-1 1 1,1 0-1,-1-1 0,0 1 1,1 0-1,-1 0 1,0 1-1,0-1 0,0 0 1,0 1-1,0-1 0,0 1 1,0 0-1,0 0 0,-1-1 1,1 1-1,1 2-44,124 135 409,-112-117-428,2-1-1,0-1 0,1 0 0,1-1 0,1-1 1,1-1-1,0-1 0,22 12 20,45-2-3125,-57-26-937,-1-3-3619,-7-3-3545</inkml:trace>
  <inkml:trace contextRef="#ctx0" brushRef="#br1" timeOffset="80860.011">6279 4281 16400,'0'0'3512,"5"-13"-795,17-42-704,-23 55-1956,1 0 1,-1 0-1,1 1 0,-1-1 1,1 0-1,-1 0 0,1 0 1,-1 0-1,1 0 0,-1 0 1,1-1-1,-1 1 0,0 0 1,1 0-1,-1 0 0,1 0 1,-1-1-1,1 1 0,0 0 1,-1-1-1,1 1 0,-1 0 1,1-1-1,-1 1 0,1 0 1,0-1-1,-1 1 0,1-1 1,0 1-1,0 0 0,-1-1 1,1 1-1,0-1 0,0 1 1,-1-1-1,1 1 0,0-1 1,0 1-1,0-1 0,0 0 1,0 1-1,0-1 0,0 1 1,0-1-1,0 1 0,0-1 1,0 1-1,0-1 0,0 1 1,1-1-1,-1 1 0,0-1 1,0 1-1,0-1 0,1 1 1,-1-1-1,0 1 0,1-1 1,-1 1-1,0 0 0,1-1 1,-1 1-1,1 0 0,-1-1 1,1 1-1,-1 0-57,-28 19 332,15-8-288,1 0 0,1 1 1,0 0-1,0 1 0,1 1 0,1 0 1,0 0-1,1 0 0,1 1 0,0 0 0,1 1 1,1-1-1,0 1 0,1 0 0,1 1 1,0-1-1,1 1 0,1-1 0,1 1 1,0-1-1,1 6-44,3-15-34,0 0-1,0-1 1,1 1 0,0-1 0,0 0 0,0-1-1,1 1 1,0-1 0,0 0 0,0-1-1,0 1 1,1-1 0,0 0 0,0-1 0,0 0-1,0 0 1,0 0 0,1-1 0,-1 0 0,1-1-1,0 0 1,-1 0 0,1 0 0,0-1 0,0 0-1,0-1 1,6 0 34,40 7-587,-43-4 496,1 0 0,-1 1 1,0 0-1,0 1 0,0 1 0,0 0 1,-1 0-1,1 1 0,-1 0 0,-1 0 1,1 1-1,-1 1 0,-1 0 0,1 0 1,-1 0-1,-1 1 0,1 1 0,-2-1 1,1 1-1,1 4 91,-6-11 27,0 0 0,-1 0 0,1 0 0,-1 1 0,0-1 0,0 0 0,0 0 0,-1 1 0,1-1 0,-1 0 0,1 1 0,-1-1 0,0 1 0,-1-1 0,1 0 0,-1 1 0,1-1 0,-1 0 0,0 1 0,0-1 0,0 0 1,-1 0-1,1 0 0,-1 0 0,0 0 0,1 0 0,-1 0 0,-1-1 0,1 1 0,0-1 0,-1 1 0,1-1 0,-1 0 0,0 0 0,1 0 0,-4 1-27,-6 4 118,0-1 0,0-1 0,0 0-1,-1-1 1,1 0 0,-1-1 0,0 0 0,-1-1 0,1-1-118,-10 3 18,-1-1 0,0-1 0,1-1 0,-1-1 0,0-1 0,0-1 0,1-2 0,0 0-1,-1-1 1,1-1 0,-14-7-18,34 11-184,0 1-1,0-1 0,1 0 0,-1 0 1,0 0-1,1 0 0,0 0 0,0 0 1,-1-1-1,1 1 0,1-1 0,-1 1 1,0-1-1,1 0 0,-1 0 0,1 0 0,0 1 1,0-2-1,0 1 0,0 0 0,0 0 1,1-2 184,6-45-9543,9 16-2143</inkml:trace>
  <inkml:trace contextRef="#ctx0" brushRef="#br1" timeOffset="81176.579">6275 4271 10122,'0'0'4932,"0"0"-3234,102-38-65,-58 28-896,2 1-609,-4 3-128,-2 3-32,-4 2-1954,-4 1-3299</inkml:trace>
  <inkml:trace contextRef="#ctx0" brushRef="#br1" timeOffset="81516.759">6893 4256 15086,'0'0'3801,"16"-13"-1361,52-40-630,-59 46-1643,1 1 0,-1 1 1,1 0-1,0 0 1,0 1-1,0 0 0,1 0 1,-1 1-1,1 1 1,0 0-1,0 0 0,0 1 1,0 1-1,10 0-167,-17 0 3,-1 0 1,1 0-1,0 0 0,-1 0 1,1 1-1,-1-1 0,1 1 0,-1 0 1,0 0-1,1 0 0,-1 1 1,0-1-1,1 1 0,-1 0 1,0 0-1,0 0 0,-1 0 0,1 0 1,0 1-1,-1-1 0,1 1 1,-1 0-1,0-1 0,0 1 1,0 0-1,0 0 0,0 1 0,-1-1 1,0 0-1,1 1 0,-1-1 1,0 0-1,-1 1 0,1 1-3,-1 13-152,-1 0-1,-1-1 1,0 1 0,-2-1-1,0 1 1,-1-1-1,0-1 1,-1 1 0,-1-1-1,-1 0 1,-1 0-1,0-1 1,0 0-1,-2-1 1,0 0 0,0 0-1,-2-1 1,1-1-1,-1 0 1,-12 7 152,-46 25-155,77-68 289,1 16-127,1 2 1,0-1-1,1 1 1,-1 0 0,1 1-1,0 0 1,1 0-1,-1 1 1,1 1 0,0-1-1,0 1 1,0 1-1,0 0 1,0 1-1,0-1 1,1 2 0,-1 0-1,0 0 1,7 1-8,-8 4-7,0 0-1,0 1 1,-1 0 0,0 0 0,0 0 0,-1 1-1,0 1 1,0-1 0,-1 1 0,1 0 0,-2 1-1,1-1 1,-1 1 0,-1 0 0,1 0-1,-2 1 1,1-1 0,-1 1 0,-1 0 0,1 2 7,0-6 55,-1-1 0,1 1 0,-1 0 1,0 0-1,0 0 0,-1 1 1,0-1-1,0 0 0,0 0 0,-1 1 1,0-1-1,0 1 0,-1-1 0,0 0 1,0 0-1,0 1 0,-1-1 0,0 0 1,0 0-1,0 0 0,-1-1 1,0 1-1,0 0 0,0-1 0,-1 0 1,0 0-1,0 0 0,0 0 0,-1-1 1,1 1-1,-1-1 0,0 0 0,0-1 1,-2 1-56,-9 0 165,-1-1 1,0 0-1,0-1 1,0-1-1,0-1 1,-1-1-1,1 0 1,0-1-1,0-1 1,1 0-1,-1-1 1,1-1-1,-1-1-165,-169-78 192,161 78-4318,20 7-1741</inkml:trace>
  <inkml:trace contextRef="#ctx0" brushRef="#br1" timeOffset="83753.959">5928 6209 15375,'3'-14'4238,"7"-46"-1921,0 28 558,-6 36 1852,2 471-2997,9-318-3347,29-64-8116,-25-73 1928</inkml:trace>
  <inkml:trace contextRef="#ctx0" brushRef="#br1" timeOffset="84125.104">6756 6238 15118,'29'-146'8334,"-28"144"-8235,-1 0 0,0 0 0,0 0 0,1 1 0,-1-1 0,0 0 0,0 0 0,-1 0 0,1 1 0,0-1 0,0 0 0,-1 0 0,1 1 0,-1-1 0,0 0 0,0 1 0,1-1 0,-1 0 0,0 1 0,0-1 0,0 1 0,-1-1 0,1 1 0,0 0 0,0 0 0,-1-1 0,1 1 0,-1 0 0,1 0 0,-1 0 0,1 1 0,-1-1 0,0 0 0,1 0 0,-1 1 0,0-1 0,0 1 0,1 0 0,-1 0 0,0-1 0,0 1 0,0 0 0,0 0 1,1 0-1,-1 1 0,0-1 0,0 0 0,1 1 0,-1-1 0,0 1 0,0 0-99,-14 0 14,0 1 0,0 0 1,0 1-1,0 1 1,0 1-1,1 0 0,0 1 1,0 0-1,0 1 1,1 1-1,0 0 0,0 1 1,1 1-1,1 0 0,-1 1 1,2 0-1,-1 1 1,1 0-1,1 1 0,1 0 1,0 0-1,0 1 1,-6 14-15,13-24-29,1 1 0,-1 0 0,0-1 1,1 1-1,0 0 0,0 0 0,0 0 0,1-1 1,0 1-1,0 0 0,0 0 0,0 0 1,1 0-1,0 0 0,0 0 0,0-1 1,1 1-1,-1 0 0,1-1 0,0 1 0,1-1 1,-1 0-1,1 1 0,0-1 0,0-1 1,0 1-1,0 0 0,0-1 0,1 1 1,0-1-1,0 0 0,0 0 0,0-1 0,0 1 1,1-1-1,1 1 29,2 0-67,1 1 1,0-1-1,0-1 0,0 0 0,0 0 1,0-1-1,1 0 0,-1 0 0,0-1 1,1 0-1,-1-1 0,0 0 0,0-1 1,1 0-1,-1 0 0,0-1 1,-1 0-1,1 0 0,0-1 0,2-2 67,82-32 59,-91 39-44,0 0 1,0 1-1,0-1 1,0 1-1,0 0 0,0-1 1,0 1-1,-1 0 1,1 0-1,-1 0 0,1 1 1,-1-1-1,0 0 0,0 0 1,0 1-1,0-1 1,0 1-1,-1-1 0,1 0 1,-1 1-1,1 0 1,-1-1-1,0 1 0,0-1 1,0 1-1,0-1 1,-1 1-1,1 0-15,0-1 12,-15 311 773,23-267-2972,18-29-6095,-10-16 2052</inkml:trace>
  <inkml:trace contextRef="#ctx0" brushRef="#br1" timeOffset="84433.82">6985 6133 4837,'0'0'7319,"0"0"-3796,0 0-630,0 0-394,0 0-604,0 0-582,0 0-502,15-6-181,-5 1-515,99-24 737,55 3-397,-136 19-333,1 1 1,0 1-1,1 1 1,-1 2-1,16 1-122,-41 3 45,0 0 0,0 1 0,0-1-1,0 1 1,-1 0 0,0 0 0,1 0-1,-1 1 1,0-1 0,-1 1 0,1-1 0,-1 1-1,1 0 1,-1 0 0,0 0 0,0 0-1,-1 0 1,1 1 0,-1-1 0,0 0 0,0 1-1,-1-1 1,1 1 0,-1-1 0,0 1-1,0-1 1,-1 1 0,1-1 0,-1 1-1,0-1 1,0 1 0,-1 0-45,2 1 30,-4 41 221,-2 1 1,-3-2-1,-1 1 0,-9 19-251,8-28 87,0 1 0,3-1 0,1 2 0,2-1 0,2 1 0,1 38-87,3-71-82,0 0-1,0 1 1,1-1 0,-1 0 0,2 0 0,-1 0-1,1 0 1,0 0 0,0-1 0,1 1 0,0-1 0,0 0-1,0 0 1,3 1 82,21 14-4204,9-11-5437,-20-9-5370</inkml:trace>
  <inkml:trace contextRef="#ctx0" brushRef="#br0" timeOffset="182231.747">6110 2565 5541,'0'0'4431,"6"-14"-1949,15-47-213,-19 55-1910,0 1 1,0-1-1,-1 0 0,0 1 0,0-1 0,-1 0 0,1 0 0,-1 1 0,-1-1 1,1 0-1,-1 0 0,0 1 0,0-1 0,-1 0 0,1 1 0,-1-1 0,-1 1 1,1 0-1,-1-1 0,0 1 0,-1-1-359,2 3 87,-1 1 0,1-1 0,-1 1 0,0-1 0,0 1 0,0 0 0,0 0 0,0 0 0,0 1 0,0-1 0,-1 1 0,1 0 0,-1 0 0,1 0 0,-1 0 0,1 0 0,-1 1 0,1 0 0,-1 0 0,0 0 0,1 0 0,-1 0 0,0 1 0,1-1 0,-1 1 0,1 0 0,-1 0 0,1 1 0,0-1 0,-1 1 0,0 0-87,-8 6 144,1 0-1,0 1 0,0 0 0,1 1 1,1 0-1,-1 1 0,1 0 0,1 0 1,0 1-1,1 0 0,0 1 0,1-1 0,0 1 1,1 0-1,1 1 0,0-1 0,1 1 1,-1 7-144,-1 22 252,2 1 0,3-1 1,1 1-1,2 0 0,2-1 1,2 0-1,1 0 0,3-1 1,1 0-1,7 11-252,20 90 520,-38-139-513,11 44 65,-2 1 1,-2 1-1,1 47-72,-8-84 0,-1-1-1,0 1 0,-1-1 1,0 0-1,-1 1 1,-1-1-1,0 0 0,0 0 1,-1 0-1,-1-1 0,0 1 1,0-1-1,-2 0 1,1-1-1,-1 1 0,0-1 1,-1-1-1,-5 6 1,-56 20-2015,67-35 1734,-1 0 0,1 1 0,-1-1 0,1 0 0,0 0 0,-1 0 0,1 0 0,-1-1 0,1 1 0,-1-1 0,1 0 0,0 1 0,-1-1 0,1 0 0,0 0 0,0 0 0,0-1 0,0 1 0,0-1 0,0 1 0,0-1 0,0 1 0,0-1 0,1 0 0,-1 0 0,1 0 0,-1 0 0,1 0 0,-1-2 281,-8-22-5894,3-2-3656</inkml:trace>
  <inkml:trace contextRef="#ctx0" brushRef="#br0" timeOffset="182554.553">5751 2947 14253,'0'0'3348,"0"0"-909,0 0-181,0 0-661,17-14-594,-2 1-817,-6 4-95,1 0 0,0 1 0,0 0-1,1 1 1,0 0 0,1 1 0,-1 0 0,1 1 0,0 0 0,9-2-91,398-98 635,-408 101-833,17-7-561,-16 0-2624,-12 6-2100,-6 2-4692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6:24.4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697 72 8296,'0'0'934,"-12"-6"208,-103-35 2756,92 37 340,443 20-2396,739-37-1725,-696 6-47,-435 15-76,-62 2 5,17-1-3,-1729 80 95,1628-74-58,-128 8 649,-101 25-682,268-24 80,50-5 11,29-11-89,1 0 0,-1 0-1,0 0 1,0 0 0,1 0-1,-1 0 1,0 0 0,1 0 0,-1 0-1,0 0 1,1 0 0,-1 0-1,0 0 1,1 0 0,-1 0-1,0 1 1,1-1 0,-1 0-1,0 0 1,0 0 0,1 0-1,-1 1 1,0-1 0,0 0 0,0 0-1,1 1 1,-1-1 0,0 0-1,0 1 1,0-1 0,1 0-1,-1 0 1,0 1 0,0-1-1,0 0 1,0 1 0,0-1 0,0 0-1,0 1 1,0-1 0,0 0-1,0 1 1,0-1 0,0 0-1,0 1 1,0-1 0,0 0-1,0 1 1,0-1 0,0 0-1,-1 0 1,1 1 0,0-1 0,0 0-1,0 1 1,0-1 0,-1 0-1,1 0 1,0 1 0,0-1-1,-1 0 1,1 0 0,0 1-2,156 12 96,1193-33 390,-1069 9-556,943-10 1661,-1067 33-1292,-157-7-262,-162 10 6,-2082 130 699,2043-127-662,-126 30-80,260-30-21,54-2 4,43-7 7,43 1 31,1-4-1,0-3 1,22-4-21,-18 1 24,1346-36 83,-763 12 31,-369 16 150,-50 1 107,69-1 235,-238 5-475,-49-1-82,-43 0 46,-446-6 677,-513 8-764,851 5 107,121 3-139,27-2-43,358 29-801,-245-22-268,161 10-2927,-100-16-4380,-74-5-4500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6:25.2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259 108 8904,'-133'-53'5163,"101"36"-4687,31 17-464,1-1-1,-1 1 1,1 0-1,-1 0 1,1-1-1,0 1 1,-1 0-1,1-1 1,-1 1-1,1-1 1,0 1-1,0-1 1,-1 1-1,1 0 1,0-1-1,0 1 1,-1-1 0,1 1-1,0-1 1,0 1-1,0-1 1,0 1-1,0-1 1,0 1-1,0-1 1,0 1-1,0-1 1,0 1-1,0-1 1,0 1-1,0-1 1,0 1-1,0-1 1,1 1-1,-1-1 1,0 1-1,0-1 1,1 1-1,-1-1 1,0 1-1,0-1 1,1 1 0,-1 0-1,0-1 1,1 1-1,-1 0 1,1-1-1,-1 1 1,1 0-1,-1 0 1,0-1-1,1 1 1,-1 0-1,1 0 1,-1 0-1,1 0 1,-1-1-1,1 1 1,-1 0-1,1 0 1,-1 0-1,1 0 1,0 0-1,-1 0 1,1 0-1,-1 0 1,1 1 0,-1-1-12,136-16 1121,530 20-158,-432 3-784,-68-4-135,263 8 1588,44 22-1632,-420-25 299,-86 2 112,-816-26 2712,-273-1-2279,897 28-764,195-6-81,37 3 7,310 15 149,1446 56 74,-1543-68-132,-198-8-67,-53-2 4,-1272-15 2096,559 17-1789,661 0-346,53 1-81,45 2 44,332 15 202,918 24-59,-542-24 113,-672-18-140,-57-1 104,-84-5 227,-125-7 198,-474-42 336,642 45-981,47 6 42,1 1 0,-1 0 0,0 0 1,0-1-1,1 1 0,-1 0 0,0 0 1,0-1-1,0 1 0,1 0 0,-1-1 0,0 1 1,0-1-1,0 1 0,0 0 0,0-1 1,0 1-1,0 0 0,0-1 0,0 1 1,0-1-1,0 1 0,0 0 0,0-1 1,0 1-1,0 0 0,0-1 0,0 1 0,0 0 1,0-1-1,-1 1 0,1 0 0,0-1 1,0 1-1,0 0 0,-1-1 0,1 1 1,0 0-1,0-1 0,-1 1 0,1 0 1,0 0-1,-1 0 0,1-1 0,0 1 0,70-14 89,2 3 0,-1 2 0,55 3-89,233-1-2135,-281-3-2008,-24-8-4056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11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86 15150,'0'0'8713,"0"0"-7080,0 0-224,-6-77 161,-1 71-737,-1 4-449,3 2-256,-1 5-96,2 8-32,1 11-768,-2 5-1475,0 7-383,0 0-5382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11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36 15150,'0'0'8809,"0"0"-5286,0 0-800,0 0-1282,0 0-320,0 0-1121,0 0 0,0 0 0,0 0 0,0 0-673,8-35-2466,-22 40-4035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1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10474,'0'0'5285,"0"0"-1895,0 0-897,0 0-352,0 0-444,0 0-442,0 0-305,0 0-283,-4 9-160,-13 40-274,2-1 0,2 2-1,2 0 1,3 0-1,2 1 1,1 18-233,-4 19 78,8-87-82,-11 95-32,4 1 1,5 0 0,4 13 35,1-77-822,2 0 0,1-1 1,1 0-1,2 0 0,2 0 1,0-1-1,3 1 822,5 2-3438,-3-14-2172,-2-8-3471</inkml:trace>
  <inkml:trace contextRef="#ctx0" brushRef="#br0" timeOffset="357.548">126 585 10666,'0'0'5056,"0"0"-2302,0 0-512,0 0-272,0 0-710,0 0-523,0 0-406,0 0-209,15-7-52,-3 1-54,-8 3-12,0 0 0,0 1 0,1 0 0,-1 0 0,1 0-1,0 0 1,0 1 0,-1 0 0,1 0 0,0 0 0,0 0 0,0 1 0,0 0 0,0 0 0,0 0 0,0 1 0,0 0 0,0 0 0,1 0-4,21 8-96,2-1 1,-1-1-1,1-2 1,0-1-1,17 0 96,-39-4-22,1 0 0,0 0 0,-1 0 0,1-1 0,-1-1 0,1 1 0,-1-1 0,0-1 1,0 1-1,1-1 0,-2 0 0,1-1 0,0 0 0,-1 0 0,0 0 0,1-1 0,-2 1 0,1-2 0,-1 1 0,1-1 0,-2 1 0,1-1 0,3-7 22,6-14 666,-1-1-1,-2-1 0,-1 0 1,-1-1-1,-2 0 0,-1 0 0,-1 0 1,1-30-666,-34 162 1612,9-8-1774,4 2 1,5 0-1,4 0 1,5 91 161,2-169-421,1 0 0,0-1 0,1 1 0,1-1 0,0 0 0,1 0 0,1 0 0,1-1 1,1 0-1,1 2 421,56 45-5497,-59-61 4705,-1 0-1,1 0 1,0 0 0,0-1 0,-1 0 0,1 0 0,0 0 0,0-1-1,0 0 1,0 0 0,0 0 0,0-1 0,0 0 0,0 0 0,4-2 792,24-11-8601</inkml:trace>
  <inkml:trace contextRef="#ctx0" brushRef="#br0" timeOffset="625.725">1046 593 8040,'2'-15'3480,"2"-5"-2234,6-46 2373,-7 18 2647,-5 52-3158,-6 10-2810,-6 28-73,2 0-1,2 0 1,2 2 0,2-1 0,1 0 0,3 1 0,1 0 0,4 22-225,26 75 98,-27-136-110,0 0 1,0 0-1,0 0 0,1 0 1,0 0-1,0-1 0,0 1 1,1-1-1,0 0 0,-1 0 1,1 0-1,1-1 0,-1 1 1,0-1-1,1 0 0,0 0 1,0-1-1,0 1 0,0-1 1,0 0-1,0 0 0,0-1 1,1 0-1,3 1 12,-3-2 2,-1 0-1,1-1 1,-1 0 0,1 0-1,-1 0 1,1-1 0,-1 1-1,0-1 1,1-1-1,-1 1 1,0-1 0,-1 0-1,1 0 1,0 0 0,-1 0-1,0-1 1,0 0-1,0 0 1,0 0 0,0-1-1,-1 1 1,1-2-2,57-114 204,-55 97-99,0 0-1,-2 0 0,0 0 0,-2 0 0,0-1 0,-2 1 0,0-1 0,-2 1 0,-1 0 0,0-1 0,-2 1 1,0 0-1,-2 1 0,-6-14-104,8 26-69,0 1 0,0 0 1,-1 0-1,0 1 1,-1-1-1,1 1 0,-2 1 1,1 0-1,-1 0 0,0 0 1,-8-4 68,-24-5-2684,-4 16-3283,24 8-1892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20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0,'0'0'11536,"0"0"-6112,0 0-2493,0 0-630,0 0-764,0 0-832,13-12-326,45-37-86,-55 48-275,0-1-1,0 1 1,0 0-1,0-1 1,0 1-1,0 1 1,1-1-1,-1 0 1,0 1-1,1 0 0,-1-1 1,0 1-1,1 1 1,-1-1-1,1 0 1,-1 1-1,0 0 1,0 0-1,1 0 1,-1 0-1,0 0 1,0 1-1,0-1 0,0 1 1,0 0-1,-1 0 1,1 0-1,0 0 1,-1 0-1,0 1 1,1-1-1,-1 1 1,0-1-1,0 1 0,-1 0 1,1 0-1,0 1-17,1 4 29,0 1-1,-1-1 1,0 1-1,0 0 1,-1 0-1,0 0 1,-1 0-1,0 0 1,0 0-1,-1 0 1,0 0-1,0 0 1,-1 0-1,-1-1 0,1 1 1,-1-1-1,-1 1 1,0-1-1,0 0 1,0 0-1,-5 5-28,-105 146 1826,114-159-1816,1 0-1,-1 0 1,1 0 0,-1 0 0,1 0-1,-1 0 1,0 1 0,1-1-1,-1 0 1,1 0 0,-1 0-1,1 1 1,-1-1 0,0 0 0,1 1-1,-1-1 1,0 0 0,1 1-1,-1-1 1,0 0 0,1 1 0,-1-1-1,0 1 1,0-1 0,1 0-1,-1 1 1,0-1 0,0 1-1,0-1 1,0 1 0,0-1 0,0 1-1,0-1 1,0 1 0,0-1-1,0 1 1,0-1 0,0 1 0,0-1-1,0 0 1,0 1 0,0-1-1,0 1 1,-1-1 0,1 1 0,0-1-1,0 1 1,0-1 0,-1 0-1,1 1 1,0-1 0,-1 0-1,1 1 1,0-1 0,-1 0 0,1 1-10,38-24-346,-34 21 228,32-23-1423,19-11-2731,-19 14-2236,-7 5-3277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58.1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3 424 6342,'0'0'523,"0"0"-229,0 0-17,0 0 391,0 0 31,0 0-272,0 0-48,-2-4-11,2 3-348,0 0 0,0 0-1,0 0 1,-1 0-1,1 0 1,0 0 0,0 1-1,0-1 1,1 0 0,-1 0-1,0 0 1,0 0-1,0 0 1,1 0 0,-1 1-1,0-1 1,1 0-1,-1 0 1,1 0 0,-1 1-1,1-1 1,-1 0-1,1 1 1,0-1 0,-1 0-1,1 1 1,0-1-1,-1 1 1,1-1 0,0 1-1,0-1 1,-1 1-1,1-1 1,0 1 0,0 0-1,0 0 1,0-1 0,0 1-1,-1 0 1,1 0-1,0 0 1,0 0 0,0 0-1,0 0 1,0 0-1,0 0 1,0 0 0,-1 1-1,1-1 1,0 0-1,0 1 1,0-1 0,0 0-1,-1 1 1,2 0-20,10-2 229,554 3 1485,399-18-1735,175-29 95,422-56 2628,-361 29-1934,609-17-282,-1080 87-459,-633-5 152,0-4-1,71-18-178,-28 6 171,77 20 134,-235 11-1005,-6-6-2401,-5-2-2638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22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63 8680,'0'0'8990,"0"0"-5077,0 0-1900,0 0-332,0 0-576,0 0-480,0 0-337,13-11-170,-3 3-96,-6 4-19,0 0-1,0 0 1,0 0-1,0 1 1,1 0-1,-1 0 1,1 0-1,0 0 0,0 1 1,0 0-1,0 0 1,0 0-1,1 1 1,-1 0-1,0 0 1,1 0-1,-1 0 1,1 1-1,1 0-2,78 24-543,-83-24 527,0 1-1,0 0 1,0 0 0,0 0 0,0 0 0,-1 0 0,1 0-1,0 0 1,-1 1 0,1-1 0,-1 1 0,1-1-1,-1 1 1,0 0 0,1-1 0,-1 1 0,0 0 0,0 0-1,0 0 1,-1 0 0,1 0 0,0 0 0,-1 0-1,1 0 1,-1 0 0,0 0 0,1 0 0,-1 0 0,0 0-1,0 0 1,-1 0 0,1 0 0,0 1 0,-1-1-1,1 0 1,-1 0 0,0 0 0,1 0 0,-1-1-1,0 1 18,-8 10-9,-1-2 0,1 1 1,-2-1-1,1-1 0,-1 0 1,-1 0-1,0-1 0,0 0 1,0-1-1,-1-1 0,0 0 1,-5 1 7,-7 5 33,10-5 42,11-5-24,-1-1 1,1 1 0,0 0-1,-1 0 1,1 1-1,0-1 1,0 1-1,1 0 1,-1 0 0,1 1-1,-1-1 1,1 0-1,0 1 1,0 0 0,0 1-52,28 6 169,-21-11-168,176-28-1892,-121 10-2076,-2-2-3905,-25 7-3728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23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0 807 8936,'0'0'7229,"0"0"-3759,0 0-1404,0 0-203,0 0-609,0 0-480,0 0-352,4-4-160,105-39 1003,-84 33-1230,-1-1 1,0-1-1,-1-1 1,-1-1 0,0-1-1,-1-1 1,0-1-1,-1-1 1,-1 0 0,-1-2-1,-1 0 1,6-10-36,30-44-174,-3-3 1,-4-2-1,-3-2 1,20-56 173,-61 135 1,0 0 0,-1 0 1,1 0-1,-1 0 0,1 0 0,-1 0 1,0 0-1,1 0 0,-1-1 1,-1 1-1,1-1 0,0 1 0,0 0 1,-1-1-1,1 1 0,-1-1 1,0 1-1,0-1 0,0 1 0,0-1 1,0 1-1,-1-1 0,1 1 0,-1-1 1,0 1-1,1-1 0,-1 1 1,0 0-1,0-1 0,-1 1 0,1 0 1,0 0-1,-1 0 0,1 0 1,-1 0-1,0 0 0,0 0 0,1 1 1,-1-1-1,0 1 0,0-1 0,-1 1 1,1 0-1,0 0 0,0-1 1,-2 1-2,-4 3 37,1 1 1,0 0-1,0 0 1,0 0-1,0 1 1,1 0-1,-1 0 1,1 1-1,0 0 0,0 0 1,1 0-1,-1 1 1,1 0-1,0 0 1,1 0-1,0 0 1,0 1-1,0 0 1,0 0-1,1 0 1,1 0-1,-2 5-37,3-11 8,-17 42 178,1 2-1,3-1 1,1 2-1,3 0 1,1 0-1,2 1 1,3 0-1,1 3-185,2-27 20,1-1 0,1 0 1,0 0-1,2 0 0,1 0 0,0 0 0,2 0 0,4 9-20,-7-23-2,-1-1 1,2 0-1,-1 0 1,1 0-1,0 0 1,1-1-1,-1 1 1,1-1-1,1-1 1,-1 1-1,1-1 1,0 1-1,0-2 1,0 1-1,1-1 1,0 0-1,0 0 1,0-1-1,0 1 1,0-2-1,1 1 1,0-1-1,-1 0 1,1-1-1,3 1 2,7-2-73,1 0 0,-1 0 0,0-2 1,1 0-1,-1-1 0,0-1 0,0-1 0,0-1 0,-1 0 0,0-1 0,0-1 0,-1 0 0,0-1 0,0-1 1,-1-1-1,0 0 0,-1-1 73,9-7-30,-2-1 0,0-1 0,-1-1 1,-1-1-1,-1 0 0,-1-2 0,-2 0 0,0 0 1,-1-2-1,2-8 30,-6 12 0,-1 0 1,0 0-1,-2 0 1,-1-1 0,-1 0-1,-1-1 1,-1 1-1,-1-1 1,-1-19-1,-1 42 30,-1 0 0,0 0 0,1 0 0,-1 0 0,0 0 0,0 0-1,0 0 1,-1 1 0,1-1 0,0 0 0,-1 1 0,1-1 0,-1 0 0,1 1 0,-1 0 0,0-1 0,0 1-1,0 0 1,0 0 0,0 0 0,0 0 0,0 0 0,0 1 0,0-1 0,0 1 0,0-1 0,0 1 0,0 0 0,0 0-1,-1 0 1,1 0 0,0 0 0,0 0 0,0 0 0,0 1 0,-1-1 0,1 1 0,0 0 0,0 0 0,0-1-1,0 1 1,0 0 0,1 1 0,-1-1 0,0 0 0,0 0 0,1 1 0,-1-1 0,1 1 0,-1 0 0,1-1 0,0 1-1,-1 0 1,1 0 0,0 0 0,0 0 0,0 0 0,0 1-30,-11 16 85,0 2 1,2-1-1,0 1 1,1 1-1,1-1 1,1 1-1,1 1 0,1-1 1,1 1-1,2 0 1,0 0-1,0 8-85,1-14 63,-2 4-12,1 1-1,1 0 1,1-1-1,1 1 1,1 0-1,1-1 1,1 1-1,0-1 1,3 5-51,-5-22-61,0 0 1,0 1 0,0-1-1,1 0 1,0-1 0,-1 1-1,1 0 1,0-1-1,1 0 1,-1 0 0,1 0-1,-1 0 1,1 0 0,0-1-1,0 1 1,0-1-1,0 0 1,1 0 0,-1-1-1,1 1 1,-1-1 0,1 0-1,-1 0 1,1-1-1,-1 1 1,1-1 0,0 0-1,-1 0 1,1-1 0,0 1-1,-1-1 61,8-1-874,-1-1-1,1 0 0,-1 0 0,0-1 1,0-1-1,-1 0 0,1 0 0,-1-1 1,0 0-1,-1-1 0,9-7 875,10-14-6662,-1-2-3529</inkml:trace>
  <inkml:trace contextRef="#ctx0" brushRef="#br0" timeOffset="971.905">1609 579 11723,'0'0'4623,"0"0"-1313,0 0-705,0 0-576,0 0-673,0 0-609,-5 5-373,1 1-342,-1-1 0,2 1 0,-1 0 0,1 0 0,-1 1 0,2-1 0,-1 1 0,1-1 0,0 1 0,0 0 0,1 0 0,0 0 0,0 0 0,1 0 0,-1 3-32,0 3-100,-1 1-1,2-1 1,0 1-1,0-1 1,1 1-1,1-1 1,1 1-1,-1-1 1,2 0-1,0 0 1,1 0-1,0-1 1,0 1-1,2-1 1,-1 0-1,2-1 1,5 8 100,-9-16-105,-1-1 1,0 1-1,1-1 0,0 1 1,-1-1-1,1 0 0,0-1 1,0 1-1,0-1 0,1 0 1,-1 0-1,0 0 0,0 0 1,1-1-1,-1 1 0,0-1 1,0 0-1,1-1 0,-1 1 1,0-1-1,1 0 0,-1 0 1,0 0-1,0 0 0,0-1 1,0 0-1,0 1 0,3-4 105,93-79-502,93-147 3075,-193 257-1948,-10-5-638,0 0 0,-1 0 0,-2-2 0,0 1 0,-1-2 0,0 0 0,-15 14 13,29-33 2,0 1 0,-1-1-1,1 1 1,0-1-1,0 1 1,0-1 0,-1 1-1,1-1 1,0 1 0,0-1-1,-1 1 1,1-1 0,0 1-1,-1 0 1,1-1 0,0 1-1,-1 0 1,1-1 0,-1 1-1,1 0 1,-1 0 0,1-1-1,-1 1 1,1 0 0,-1 0-1,1 0 1,-1 0 0,1-1-1,-1 1 1,1 0 0,-1 0-1,1 0 1,-1 0 0,1 0-1,-1 0 1,1 0 0,-1 1-1,1-1 1,-1 0 0,1 0-1,-1 0 1,1 0 0,-1 1-1,1-1 1,-1 0 0,1 0-1,0 1 1,-1-1 0,1 0-1,-1 1 1,1-1 0,0 1-1,-1-1 1,1 0 0,0 1-1,-1-1 1,1 1 0,0-1-1,0 1 1,0-1 0,-1 1-2,6-15 202,0 1 1,1 0 0,1 0 0,0 0 0,0 1 0,2 0 0,-1 0-1,10-9-202,-17 20 24,0-1-1,0 1 0,0 0 0,1-1 0,-1 1 0,0 0 0,0 0 0,1 0 0,-1 0 1,1 0-1,-1 0 0,1 0 0,-1 1 0,1-1 0,-1 0 0,1 1 0,0-1 0,-1 1 0,1 0 1,0 0-1,0-1 0,-1 1 0,1 0 0,0 0 0,-1 1 0,1-1 0,0 0 0,-1 0 1,1 1-1,0-1 0,-1 1 0,1 0 0,0-1 0,-1 1 0,1 0 0,-1 0 0,0 0 0,1 0 1,-1 0-1,0 0-23,44 62 86,-32-40-39,-8-14-43,1-1 0,0 1 1,1-1-1,-1 0 0,1 0 1,1-1-1,-1 0 0,1 0 1,1-1-1,-1 0 0,1 0 1,0-1-1,0 0 0,1-1 1,0 0-1,-1 0 0,1-1 1,0-1-1,1 1 0,-1-2 1,0 1-1,1-1 0,-1-1 1,1 0-1,-1-1 0,0 1 1,1-2-1,-1 0 0,0 0 1,0-1-1,0 0 0,5-3-4,-3-2 125,0-2 0,-1 1 0,0-2 0,0 1-1,-1-1 1,-1-1 0,0 0 0,0 0 0,-2-1 0,1 0-1,-1 0 1,-1-1 0,-1 0 0,0 0 0,0 0 0,-2-1-1,0 1 1,0-1 0,-2 0 0,1 0 0,-2 0 0,0 0 0,-1 0-1,0 1 1,-2-1 0,-2-11-125,-17-22 0,3 36-2915,-3 25-6112,14 2-4324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2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1 838 10954,'0'0'5211,"0"0"-2329,0 0-1013,0 0-358,0 0-599,0 0-452,0 0-220,6-1-96,50-5 69,-46 4-205,1-2-1,-1 1 0,0-1 0,0-1 0,0 0 1,-1 0-1,0-1 0,0 0 0,0-1 0,-1 0 1,0 0-1,0-1 0,-1 1 0,0-2 1,0 1-1,-1-1 0,0 0 0,0-1 0,-1 1 1,3-10-8,61-117 54,-6-2 0,36-123-54,-92 245 9,23-88 658,-30 103-620,1 0-1,-1 0 0,0 0 0,-1 0 1,1 0-1,0-1 0,0 1 1,0 0-1,-1 0 0,1 1 1,0-1-1,-1 0 0,1 0 0,-1 0 1,1 0-1,-1 0 0,0 0 1,1 0-1,-1 1 0,0-1 0,1 0 1,-1 0-1,0 1 0,0-1 1,0 1-1,0-1 0,1 1 1,-1-1-1,0 1 0,0-1 0,0 1 1,0 0-1,0 0 0,0-1 1,0 1-1,0 0 0,0 0 0,0 0 1,0 0-1,-1 0 0,1 0 1,0 0-1,0 1 0,0-1 1,0 0-1,0 1 0,0-1 0,1 0 1,-1 1-1,0-1 0,0 1 1,0 0-1,0-1 0,0 1 0,1-1 1,-1 1-1,0 0 0,0 0 1,1 0-1,-1-1 0,1 1 0,-1 0 1,1 0-1,-1 1-46,-17 26 156,2 1 0,1 0-1,2 1 1,0 1 0,2 0-1,2 1 1,1 0 0,1 1-1,2-1 1,1 1 0,1 0 0,2 26-156,0-44 34,5 174 187,-4-181-222,2 0-1,-1-1 1,1 1-1,1-1 1,-1 0 0,1 0-1,0 0 1,1 0-1,0 0 1,0-1-1,0 1 1,1-1 0,0 0-1,0-1 1,0 1-1,1-1 1,0 0-1,0 0 1,0-1 0,1 0-1,-1 0 1,8 3 1,-6-4-69,0-1 0,1 1 0,0-1 0,-1-1 1,1 0-1,0 0 0,0-1 0,-1 0 0,1 0 0,0-1 0,0 0 1,-1-1-1,1 0 0,-1 0 0,1-1 0,-1 0 0,0 0 0,0-1 1,0 0-1,0 0 0,-1-1 0,0 0 0,0-1 0,3-2 69,13-13-192,-2 0-1,0-1 1,-2 0-1,0-2 0,-1-1 1,7-15 192,21-42-70,-4-3 1,-3-1-1,-4-4 70,-31 82 11,4-28 1057,-21 56 491,-12 32-1107,3 0 1,2 2 0,3 1 0,2 0-1,2 1 1,-1 25-453,13-73 17,-5 20-12,1 0 1,1 1-1,1 0 0,2 0 1,1-1-1,2 9-5,-1-32-64,1-1 0,-1 1 0,1 0 0,0 0 0,0-1 0,1 1 0,-1-1 0,1 0-1,0 0 1,0 0 0,1 0 0,-1-1 0,1 1 0,0-1 0,-1 0 0,2 0 0,-1 0 0,0 0 0,0-1 0,1 1 0,0-1 0,-1-1 0,1 1 0,0-1-1,0 1 1,0-1 0,0-1 0,0 1 0,0-1 0,0 0 0,0 0 0,0 0 0,0 0 0,0-1 0,0 0 0,0 0 0,0-1 0,-1 1 0,1-1 0,0 0 0,-1 0-1,1-1 1,-1 0 0,0 1 64,8-6-664,0 1-1,-1-2 0,0 0 0,-1 0 1,0-1-1,0 0 0,-1 0 0,7-11 665,32-57-9981,-28 41-952</inkml:trace>
  <inkml:trace contextRef="#ctx0" brushRef="#br0" timeOffset="927.91">1465 641 9993,'0'0'7090,"0"0"-3775,0 0-1751,0 0-107,0 0-389,6-7-443,-1 2-532,-3 3-63,0-1-1,0 1 0,0-1 0,0 1 0,1 0 0,-1 0 0,1 0 0,-1 0 0,1 1 0,0-1 0,0 1 0,0 0 0,-1-1 0,1 1 0,1 1 1,-1-1-1,0 0 0,0 1 0,2-1-29,246 5 544,-250-4-521,1 0-1,-1 1 1,1-1-1,-1 0 1,0 0 0,1 0-1,-1-1 1,1 1-1,-1 0 1,1 0-1,-1-1 1,0 1-1,1-1 1,-1 1 0,0-1-1,1 0 1,-1 1-1,0-1 1,0 0-1,0 0 1,0 0 0,1 0-1,-1 0 1,-1 0-1,1 0 1,0 0-1,0 0 1,0 0-1,0-1 1,-1 1 0,1 0-1,-1-1 1,1 1-1,-1 0 1,1-1-1,-1 1 1,0-1-1,0 1 1,0 0 0,0-1-1,0 1 1,0-1-1,0 1 1,0-1-1,0 1 1,-1 0 0,1-1-1,0 1 1,-1-1-1,1 1 1,-1 0-1,0-1 1,1 1-1,-1 0 1,0 0 0,0 0-1,0 0 1,0 0-1,0 0 1,0 0-1,0 0 1,0 0-23,-1 0 61,1 0 0,0 0-1,-1 0 1,1 0 0,0 0 0,-1 1 0,1-1 0,-1 1-1,1-1 1,-1 1 0,0-1 0,1 1 0,-1 0-1,1 0 1,-1 0 0,0 0 0,1 0 0,-1 0 0,1 0-1,-1 0 1,0 1 0,1-1 0,-1 1 0,1-1 0,-1 1-1,1 0 1,-1-1 0,1 1 0,0 0 0,-1 0 0,1 0-1,0 0 1,0 0 0,0 0 0,0 0 0,-1 1 0,2-1-1,-1 0 1,-1 2-61,-37 53 393,18-8-233,2 1-1,3 0 1,1 1-1,3 1 1,-3 28-160,10-55-2,-6 55-647,18-29-3438,10-33-6931,-6-14-1063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18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12 804 5958,'0'0'3213,"0"0"-1568,0 0-156,-2 14 118,-6 46-363,8-57-1178,-1-1 0,1 1 0,0-1 0,0 1 0,0-1 0,0 1 0,1 0 0,-1-1 1,1 1-1,0-1 0,-1 0 0,1 1 0,0-1 0,0 1 0,1-1 0,-1 0 0,0 0 0,1 0 0,0 0 1,-1 0-1,1 0 0,0 0 0,0 0 0,0-1 0,0 1 0,0-1 0,0 1 0,0-1 0,1 0 1,-1 0-1,0 0 0,1 0 0,-1 0 0,1-1 0,-1 1 0,2-1-66,84-5 722,-76 0-588,-1-1 1,0 0-1,1 0 0,-2-1 0,1-1 0,-1 0 0,0 0 0,-1-1 0,0 0 0,-1 0 1,1-1-1,-2 0 0,1-1 0,-2 0 0,1 0 0,2-9-134,67-196 2048,-75 215-2040,59-186 591,-33 109-194,-3 0 0,12-76-405,-34 94 1286,-2 60-1257,0-1 0,0 1 0,1-1-1,-2 1 1,1-1 0,0 1 0,0-1-1,0 1 1,0-1 0,0 1 0,0-1-1,0 1 1,-1-1 0,1 1 0,0-1-1,0 1 1,-1 0 0,1-1 0,0 1-1,-1-1 1,1 1 0,0 0 0,-1-1-1,1 1 1,-1 0 0,1-1 0,0 1-1,-1 0 1,1 0 0,-1 0 0,1-1-1,-1 1 1,1 0 0,-1 0-1,1 0 1,-1 0 0,1 0 0,-1 0-1,1 0 1,-1 0 0,1 0 0,-1 0-1,1 0 1,-1 0 0,1 0 0,-1 0-1,1 0 1,-1 1 0,1-1 0,-1 0-1,1 0 1,0 1 0,-1-1 0,1 0-1,-1 0 1,1 1 0,0-1 0,-1 1-1,1-1 1,0 0 0,-1 1 0,1-1-1,0 1 1,-1-1-29,-27 26 504,14-6-413,0 2 1,2-1-1,0 2 1,2-1-1,0 1 0,2 1 1,0 0-1,2 0 0,0 1 1,2-1-1,0 1 1,2 0-1,1 0 0,1 0 1,1 0-1,2 0 0,0 2-91,-1-16-5,0 0-1,1-1 0,0 1 0,1-1 0,0 0 0,0 0 0,1 0 1,1-1-1,-1 1 0,2-1 0,-1 0 0,1-1 0,1 0 0,-1 0 0,1-1 1,1 1-1,-1-2 0,1 1 0,0-1 0,1-1 0,-1 0 0,1 0 0,0-1 1,1 0-1,-1 0 0,1-1 0,-1-1 0,1 0 0,0 0 0,8-1 6,-6-2-18,0 0-1,-1-1 0,1 0 1,-1-1-1,1-1 0,-1 0 1,0 0-1,-1-1 0,1-1 0,-1 0 1,0 0-1,0-1 0,-1-1 1,0 0-1,0 0 0,-1-1 1,0 0-1,0-1 0,-1 0 1,-1 0-1,0 0 0,0-1 1,-1 0-1,0-1 0,-1 0 1,0 1-1,-1-1 0,2-11 19,8-9 83,-3-2-1,0 1 1,-3-1-1,0-1 0,-3 0 1,0 1-1,-3-2 1,-1 1-1,-1-4-82,0 40 22,0-1 0,0 0 0,-1 1-1,1-1 1,0 0 0,0 0 0,0 1 0,-1-1-1,1 0 1,0 1 0,0-1 0,0 0-1,-1 0 1,1 1 0,0-1 0,-1 0 0,1 0-1,0 0 1,-1 0 0,1 1 0,0-1 0,-1 0-1,1 0 1,0 0 0,-1 0 0,1 0 0,0 0-1,-1 0 1,1 0 0,0 0 0,-1 0-1,1 0 1,0 0 0,-1 0 0,1 0 0,0 0-1,-1 0 1,1-1 0,0 1 0,-1 0 0,1 0-1,0 0 1,-1 0 0,1-1 0,0 1 0,-1 0-1,1 0 1,0-1 0,0 1 0,0 0 0,-1 0-1,1-1 1,0 1 0,0 0 0,0-1-1,-1 1 1,1 0 0,0-1 0,0 1 0,0 0-1,0-1 1,0 1 0,0-1-22,-16 29 271,5 2-208,0 0 0,3 1-1,0 0 1,2 0-1,1 1 1,2 0 0,1 0-1,1-1 1,2 1-1,1 0 1,2 1-63,-4-24-18,0-1 0,1 0 0,0 0-1,0 1 1,1-1 0,0 0 0,0 0 0,1 0 0,0-1 0,0 1-1,1-1 1,0 1 0,1-1 0,-1 0 0,1-1 0,0 1 0,1-1-1,0 0 1,0 0 0,0-1 0,1 0 0,-1 0 0,1 0-1,0-1 1,1 0 0,-1 0 0,1-1 0,0 0 0,-1 0 0,9 1 18,-5-5-38,0 0 1,0-1-1,0 0 1,0-1 0,0 0-1,0 0 1,0-1 0,-1-1-1,0 0 1,0 0 0,0-1-1,-1 0 1,1-1-1,-1 0 1,-1 0 0,0-1-1,0 0 1,0 0 0,-1-1-1,0 0 1,-1 0-1,0-1 1,0 0 0,-1 0-1,-1 0 1,1-1 0,-2 0-1,1 0 1,-2 1 0,1-2-1,-2 1 1,2-9 37,2-6-304,2 12-3449,-6 13 1153,-1 2-1756,0 3-2819</inkml:trace>
  <inkml:trace contextRef="#ctx0" brushRef="#br0" timeOffset="905.145">1637 426 11082,'0'0'2867,"0"0"171,0 0-188,0 0-704,0-3-581,3 90 1168,-38 126-2407,30-111-2408,4-68-1518,1 0-3974,0-27 1302</inkml:trace>
  <inkml:trace contextRef="#ctx0" brushRef="#br0" timeOffset="1323.831">1624 449 897,'0'0'9225,"0"0"-4864,0 0-1793,0 0-716,0 0-661,0 0-316,3 12-10,-3-9-809,2 9 16,0 0 0,1 0-1,0 0 1,0-1 0,2 1 0,-1-1-1,1 0 1,1 0 0,0-1 0,0 0-1,1 0 1,1 0 0,-1-1 0,2 0-1,-1 0 1,1-1 0,5 3-72,-7-8-136,0-1 0,0 0 0,0 0 0,0-1 0,1 0 1,-1 0-1,0-1 0,1 0 0,-1 0 0,0-1 0,1 0 0,-1 0 0,0-1 1,0 1-1,0-2 0,0 1 0,0-1 0,0 0 0,-1 0 0,1-1 0,-1 0 1,0 0-1,3-3 136,8-7 94,0-1 0,-2 0 0,0-1 0,0 0 0,-2-2 0,0 1 1,3-9-95,26-51 2487,-64 127-1819,-45 54-604,67-97 1067,16-22-255,-15 14-861,0-1 0,0 1 1,1 0-1,-1 0 0,1 0 0,-1 0 1,1 0-1,-1 0 0,1 0 0,0 0 1,-1 1-1,1-1 0,0 1 0,0-1 1,-1 1-1,1-1 0,0 1 0,0 0 1,0 0-1,0 0 0,-1 0 0,1 0 1,0 1-1,0-1 0,0 1 0,-1-1 1,1 1-1,0-1 0,-1 1 0,1 0 1,0 0-1,-1 0 0,1 0 0,-1 0 1,1 0-1,-1 0 0,0 0 0,1 1 1,-1-1-1,0 0 0,0 1 0,0-1 1,0 1-1,0 0 0,0-1 0,-1 1 1,1 0-1,0-1 0,0 3-15,2 8-5,0 1 0,-1 0 0,0 0 0,-1 0 0,0 0 0,-1 0-1,-1 1 1,0-1 0,-1 0 0,0 0 0,-1-1 0,-3 11 5,-9 69-1647,14-37-2637,1-36 454,0-5-2651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0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36 14189,'0'0'4832,"0"0"-2804,0 0-512,0 0 107,0 0-534,0 0-539,12-8-326,42-19-149,-53 27-74,1 0 0,-1 0 0,0 0 0,1 0 0,-1 0 0,1 1 0,-1-1 0,0 0 0,1 1 0,-1-1 0,0 1 0,1 0 0,-1-1 0,0 1 0,0 0 0,0 0 0,1 0 0,-1 0 0,0 0 0,0 0 0,0 0 0,0 0 0,-1 0 0,1 0 0,0 0 0,0 1 0,-1-1 0,1 0 0,-1 0 0,1 1 0,-1-1 0,0 1 0,1-1 0,-1 0 0,0 1 0,0 0-1,2 2 7,0 3-4,0 1 0,-1-1 0,0 1 0,0 0 0,0-1-1,-1 1 1,0 0 0,-1 0 0,0-1 0,0 1 0,-1 0 0,1-1 0,-2 1 0,1-1 0,-1 0 0,0 0 0,0 0 0,-1 0 0,0-1 0,0 1 0,-1-1 0,-3 4-3,-2 2 31,-1-1 1,1 0-1,-2-1 1,1 0-1,-2-1 0,1 0 1,-1-1-1,0 0 1,-1-1-1,0-1 1,-1 1-32,140-57-2360,-51 24-2086,-25 9-1576,10-4-6417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14670,'0'0'4943,"0"0"-2642,0 0-662,0 0-187,0 0-528,0 0-471,0 0-271,2-4-129,-2 5-52,0-1 0,0 1-1,0-1 1,0 1 0,0-1-1,0 1 1,1 0 0,-1-1 0,0 1-1,0-1 1,0 1 0,0-1-1,1 1 1,-1-1 0,0 1 0,1-1-1,-1 1 1,0-1 0,1 1 0,-1-1-1,0 0 1,1 1 0,-1-1-1,1 0 1,-1 1 0,1-1 0,-1 0-1,1 1 1,-1-1 0,1 0-1,-1 0 1,1 0 0,-1 1 0,1-1-1,-1 0 1,1 0 0,-1 0-1,1 0 1,-1 0 0,1 0 0,0 0-1,-1 0 1,1 0 0,-1 0-1,1-1 1,-1 1 0,1 0 0,-1 0-1,1 0 1,-1-1 0,1 1-1,-1 0 1,1-1 0,-1 1 0,1 0-1,-1-1 1,1 1-1,2 70 64,-3-63-46,-1 7-9,0-12-9,0 0 0,1 0-1,-1 0 1,1 0 0,0 1 0,-1-1-1,1 0 1,0 0 0,0 0-1,0 0 1,1 0 0,-1 1 0,0-1-1,1 0 1,-1 0 0,1 0-1,0 0 1,0 0 0,0 0-1,0 0 1,0 0 0,0-1 0,0 1-1,1 0 1,-1-1 0,1 1-1,-1-1 1,1 1 0,0-1 0,-1 0-1,1 1 1,0-1 0,92-13-2871,-35-11-4518,-29 11-283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3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25 113 12684,'0'0'4799,"0"0"-2322,0 0-950,0 0 96,0 0-571,0 0-519,0 0-228,-2 18-102,-1 1-170,-6 44 65,3 0-1,2 0 0,4 33-97,0-90-26,0-1 0,0 1-1,1-1 1,-1 1 0,1-1 0,1 0 0,-1 1-1,1-1 1,0 0 0,0 0 0,1 0 0,-1 0-1,1 0 1,0-1 0,0 1 0,1-1-1,-1 0 1,1 0 0,0 0 0,0 0 0,0-1-1,1 0 1,-1 1 0,1-2 0,0 1-1,0 0 1,0-1 0,0 0 0,0 0 0,1-1-1,-1 1 1,0-1 0,1 0 0,-1-1 0,1 1-1,-1-1 1,1 0 0,-1-1 0,1 1-1,-1-1 1,1 0 0,-1 0 0,0-1 0,1 0-1,-1 0 27,11-7 6,0-1-1,0 0 1,-1-2-1,-1 0 1,0 0-1,0-1 1,-1-1-1,-1 0 1,-1-1-1,8-13-5,-14 22 4,234-381 936,-224 372-741,-15 24-84,-15 31-77,-100 281 106,92-274-171,13-81 54,12 15 28,0 0 1,1 1-1,1-1 0,1 1 1,0 0-1,1 0 0,1 0 1,1 1-1,1 0 0,0 1 1,7-10-56,-16 25 5,1-1 1,-1 1-1,0-1 0,1 1 1,-1 0-1,1-1 1,-1 1-1,1-1 1,0 1-1,0 0 1,0 0-1,-1-1 1,1 1-1,0 0 0,1 0 1,-1 0-1,0 0 1,0 0-1,0 0 1,1 0-1,-1 1 1,0-1-1,1 0 0,-1 1 1,0-1-1,1 1 1,-1-1-1,1 1 1,-1 0-1,1-1 1,-1 1-1,1 0 0,-1 0 1,1 0-1,-1 0 1,1 1-1,-1-1 1,1 0-1,-1 1 1,1-1-1,-1 1 0,1-1 1,-1 1-1,0-1 1,1 1-1,-1 0 1,0 0-1,0 0 1,2 1-6,57 143 64,2-39-38,-60-103-25,0 0 0,1 0 0,-1-1 0,1 1 0,0-1-1,-1 0 1,1 0 0,0 0 0,1 0 0,-1 0 0,0-1-1,0 1 1,1-1 0,-1 0 0,1 0 0,-1 0 0,1 0-1,0-1 1,-1 1 0,1-1 0,-1 0 0,1 0 0,0-1-1,-1 1 1,1-1 0,-1 1 0,1-1 0,-1 0 0,1-1-1,-1 1 1,1 0 0,1-2-1,4-6 2,0 0 1,-1 0-1,0-1 0,-1 0 0,0 0 1,0-1-1,-1 0 0,0 0 0,-1-1 1,0 1-1,-1-1 0,-1 0 0,0-1 1,0 1-1,-1 0 0,-1-1 0,0 1 1,0-1-1,-2-7-2,3 2-78,-1 11-154,0 0 1,0-1-1,-1 1 1,0 0-1,0 0 1,0-1-1,-1 1 1,0 0-1,-1 0 1,1 0-1,-2 0 1,-1-5 231,-8 1-3588,-3 5-2722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3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11307,'0'0'7559,"0"0"-4324,0 0-737,0 0-256,0 0-544,0 0-449,0 0-352,0 0-352,0 5-225,0-7-160,0-3-160,6-1 0,11-3-1025,12 4-1313,11 5-1474,8 1-2177,-5 10-7496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17424,'0'0'5638,"0"0"-4197,0 0-768,0 0-161,0 0-512,65-84 0,-23 75-1217,5 5-1217,7 1-3171,-7 3-7528</inkml:trace>
  <inkml:trace contextRef="#ctx0" brushRef="#br0" timeOffset="1">896 123 18257,'0'0'6086,"0"0"-4452,0 0-1058,0 0-192,0 0-223,68-81-161,-51 72-257,1 3-1056,0 3-897,-2 2-2466,-10 1-6983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780 217 5958,'1'-34'3143,"-11"-70"4727,8 99-7575,1 1-1,-1-1 1,0 1 0,0 0 0,0 0 0,-1 0 0,1 0 0,-1 0 0,0 1 0,0-1-1,-1 1 1,1 0 0,-1 0 0,1 0 0,-1 0 0,0 1 0,0-1 0,0 1-1,0 0 1,-1 0 0,1 0 0,0 1 0,-1 0 0,0 0 0,0 0-295,0 0 137,-1 1 0,1 0-1,-1 0 1,1 1 0,-1-1 0,1 1 0,-1 0 0,1 1 0,0-1 0,-1 1 0,1 0 0,0 0 0,0 1 0,-1 1-137,-7 4 133,1 1 0,-1 0 0,2 1 0,0 1 0,0 0 0,0 0 0,2 1 0,-1 1 0,2-1 0,-1 2 0,2-1 0,0 1 0,1 0 0,0 0 0,1 1 0,0-1 0,1 1 0,1 2-133,-8 40 276,4 2 0,1-1 1,3 1-1,3 6-276,0-61 19,-1 57 107,4 14-46,-5 1 0,-2 0 1,-4-1-1,-3 0 0,-3 0 1,-4-2-1,-9 21-80,19-75 30,0-1 0,-1 0 0,-1 0 0,0-1 0,-1 0 0,-1-1-1,-13 14-29,19-24-76,1-1-1,-1 1 1,0-1-1,0 0 1,-1-1-1,0 1 0,0-1 1,0 0-1,0-1 1,0 0-1,-1 0 1,1-1-1,-1 1 1,0-2-1,0 1 0,1-1 1,-1 0-1,0-1 1,0 0-1,0 0 1,-2-1 76,7 1-252,-1-1 0,1 0 0,-1 0 0,1 0 1,0 0-1,-1-1 0,1 1 0,0-1 0,0 0 1,0 0-1,0 0 0,0 0 0,1 0 1,-1-1-1,1 1 0,-1-1 0,1 0 0,0 0 1,0 0-1,-1-1 252,-16-71-10771,18 37 2635</inkml:trace>
  <inkml:trace contextRef="#ctx0" brushRef="#br0" timeOffset="205.022">71 675 12908,'0'0'5573,"0"0"-3651,43-88-96,-12 78-128,6 3-930,4 3-383,5-1-161,7 4-160,4 1-64,0 0 0,0 0 0,0 6-1057,-8-5-1249,-2 2-2242,-11-2-4677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0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12556,'0'0'2909,"0"0"-976,0 0-1,0 0-90,0 0-481,0 0-480,0 0-406,0 0-347,10 0-74,81 25 170,281 158 48,-220-111-213,-150-71-58,0 0 0,-1 0-1,1 0 1,-1 0 0,1 0 0,-1 0 0,1 1-1,-1-1 1,0 0 0,1 1 0,-1-1 0,0 1-1,0 0 1,0-1 0,0 1 0,-1 0-1,1-1 1,0 1 0,-1 0 0,1 0 0,-1 0-1,1 0 1,-1-1 0,0 1 0,0 0 0,0 0-1,0 0 1,0 0 0,0 0 0,-1 0 0,1 0-1,-1-1 1,1 1 0,-1 0 0,0 0 0,0-1-1,1 1 1,-1 0 0,0-1 0,-1 1 0,1-1-1,0 1 1,0-1 0,-1 1 0,1-1 0,0 0-1,-2 1 0,-237 175 1639,171-128-1368,1 2 0,4 4 0,1 2 0,-48 58-271,85-75 85,52-45-207,38-57-1869,-48 36-1709,-5-1-3566,-7 8-3891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31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771 267 8264,'1'-19'5365,"-1"-66"-1874,-1 77-3108,0 0 0,0 0-1,0 1 1,-1-1 0,-1 1 0,1-1-1,-1 1 1,0 0 0,-1 0-1,1 0 1,-1 1 0,-1-1 0,1 1-1,-1 0 1,0 0 0,-3-2-383,4 4 128,0 0-1,-1 0 1,1 1 0,-1 0 0,0-1-1,0 1 1,-1 1 0,1-1 0,0 1-1,-1 0 1,1 0 0,-1 1 0,0-1-1,0 1 1,1 1 0,-1-1 0,0 1-1,0 0 1,0 0 0,0 1 0,0-1-1,1 1 1,-1 1 0,0-1 0,1 1-1,-1 0 1,1 0 0,-1 1 0,1-1-1,-1 2-127,-7 9 121,0 1-1,1 0 1,0 1-1,1 0 1,1 1-1,1 0 0,0 0 1,1 1-1,1 1 1,0-1-1,1 1 1,1 0-1,1 0 1,1 1-1,0-1 0,0 18-120,-79 542 1420,-9-185-934,19-158-299,66-218-194,0 0 0,0 0 0,-2-1 0,0 0 0,-1 0-1,0-1 1,-2 0 0,1-1 0,-2 0 0,0-1 0,-1 0 0,-12 10 7,25-23-44,0 1 1,-1 0 0,1-1-1,-1 1 1,1 0 0,-1-1-1,1 1 1,-1 0 0,1-1-1,-1 1 1,0-1 0,1 1-1,-1-1 1,0 0 0,1 1-1,-1-1 1,0 0 0,0 1-1,1-1 1,-1 0 0,0 0-1,0 1 1,0-1 0,1 0-1,-1 0 1,0 0 0,0 0-1,0 0 1,1 0 0,-1-1-1,0 1 1,0 0 0,0 0-1,1 0 1,-1-1 0,0 1-1,0 0 1,1-1 0,-1 1-1,0-1 1,1 1 0,-1-1-1,1 1 1,-1-1 0,0 1-1,1-1 1,-1 0 0,1 1-1,0-1 1,-1 0 0,1 0 43,0-13-855,1 0 1,1 0-1,0 0 1,1 0-1,0 0 1,1 0-1,1 1 1,0 0-1,4-6 855,3-12-1753,16-41-3810,0-1-2241</inkml:trace>
  <inkml:trace contextRef="#ctx0" brushRef="#br0" timeOffset="327.265">98 887 7719,'0'0'8873,"0"0"-6183,0 0-672,0 0-64,0 0-1185,104-36-385,-46 33-224,6-1-64,-1-2-64,-5 1 0,-8-3-32,-2 3-896,-12-1-1090,-7-1-1602,-15 0-4579</inkml:trace>
  <inkml:trace contextRef="#ctx0" brushRef="#br0" timeOffset="677.02">1056 727 11499,'5'-13'3011,"-4"9"-2851,2-4 304,0 0-1,0 1 1,1-1-1,0 1 1,1-1 0,-1 1-1,1 1 1,1-1-1,-1 1 1,1 0 0,0 0-1,1 0 1,3-2-464,7 1 158,0 0 0,1 2 0,-1 0 1,1 1-1,0 1 0,0 0 0,1 2 0,-1 0 0,0 1 1,1 0-1,-1 2 0,0 0 0,0 1 0,0 1 1,0 1-1,7 3-158,58 8-593,-82-16 581,0 1 0,0-1 0,0 0 0,0 1 0,0-1 0,0 0 0,0 0 0,0 0 0,0 0 0,0 0 0,0 0 0,0 0 0,0 0 0,0 0 0,0 0 0,-1 0 0,1-1 0,0 1 0,0 0 0,0-1 0,0 1 0,0-1 0,0 1 0,-1-1 0,1 1 0,0-1 0,0 0 1,-1 1-1,1-1 0,0 0 0,-1 0 0,1 1 0,-1-1 0,1 0 0,-1 0 0,1 0 0,-1 0 0,1 0 0,-1 0 0,0 0 0,0 0 0,0 1 0,1-1 0,-1 0 0,0 0 0,0 0 0,0 0 0,0 0 0,0 0 0,-1 0 0,1 0 0,0 0 0,0 0 0,-1 0 0,1 0 0,0 0 0,-1 0 0,1 0 0,-1 1 0,0-1 0,1 0 0,-1 0 0,1 1 1,-1-1-1,0 0 0,0 1 0,1-1 0,-1 0 0,0 1 0,0-1 12,0-1 90,-1-1 1,1 1-1,-1-1 1,0 1 0,0 0-1,0 0 1,0 0 0,0 0-1,0 0 1,0 0-1,-1 0 1,1 1 0,-1-1-1,1 1 1,-1 0-1,0 0 1,0 0 0,1 0-1,-1 0 1,0 0 0,0 1-1,0-1 1,0 1-1,0 0 1,0 0 0,0 0-1,0 0 1,0 1-1,1-1 1,-1 1 0,0 0-1,0 0 1,0 0 0,1 0-1,-1 0 1,0 0-1,1 1 1,-1 0 0,1-1-91,-13 22 277,2 1 1,0 0-1,2 0 1,1 1-1,0 0 1,2 1-1,1 0 1,1 1 0,0 9-278,-13 44 587,3-21-472,4-19-313,1 1 0,3 0 0,1 0 0,2 1 0,1 6 198,9-25-3051,11-18-4340,-2-5-2213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2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633 295 9193,'0'0'3406,"6"-15"-486,43-116 4345,-47 127-7112,0 0 0,0-1 1,0 1-1,-1-1 0,0 1 0,0-1 0,0 1 0,-1-1 0,1 1 1,-1-1-1,0 0 0,-1 1 0,1-1 0,-1 1 0,0-1 0,0 1 1,0-1-1,-1 1 0,1 0 0,-1-1 0,0 1 0,0 0 0,-1 0 0,1 0 1,-1 0-1,0 1 0,0-1 0,0 1 0,0 0 0,-1 0 0,1 0 1,-1 0-1,0 0 0,0 1 0,-3-2-153,-4 2 69,-1 1 1,1 0-1,0 1 1,-1 0-1,1 1 0,0 0 1,0 1-1,-1 0 0,1 1 1,1 0-1,-1 0 1,0 1-1,1 1 0,0 0 1,0 0-1,0 1 1,0 1-1,1-1 0,0 1 1,1 1-1,-8 7-69,1 1 105,0 1-1,1 0 1,1 1 0,1 1-1,0 0 1,2 1 0,0 0-1,1 0 1,1 1 0,-4 17-105,-12 77 273,5 1 1,5 1-1,5 1 1,5 54-274,3-44 7,1-46 12,-2-1 0,-5 0 0,-11 50-19,16-116 9,-1 0-1,-1 0 1,0-1-1,-1 0 1,0 0-1,-2 0 1,1 0-1,-2-1 1,0 0 0,-5 6-9,12-18-69,0 0 0,0 1 0,0-1 0,0 0 0,0 0 0,-1 0 0,1 0 0,0 0 0,-1 0 0,1 0 1,-1 0-1,1-1 0,-1 1 0,1-1 0,-1 1 0,0-1 0,1 1 0,-1-1 0,0 0 0,1 0 1,-1 0-1,0 0 0,1 0 0,-1 0 0,1 0 0,-1-1 0,0 1 0,1 0 0,-1-1 0,1 0 0,-1 1 1,1-1-1,-1 0 0,1 0 0,-1 1 0,1-1 0,0 0 0,-1-1 0,1 1 0,0 0 0,0 0 1,0 0-1,0-1 0,0 1 0,0-1 0,0 1 0,0 0 0,1-1 0,-1 0 0,1 1 0,-1-1 0,1 1 1,-1-1-1,1-1 69,-14-46-4643,-3-5-7391,6 30 1597</inkml:trace>
  <inkml:trace contextRef="#ctx0" brushRef="#br0" timeOffset="232.99">92 765 13036,'0'0'2755,"0"0"-641,96-3 64,-57 8-801,8 1-768,4-2-417,4-1-160,-2-1-32,-2-2 0,-5 0-320,-7-2-1346,-6-3-1441,-5-3-2242,-11 1-3747</inkml:trace>
  <inkml:trace contextRef="#ctx0" brushRef="#br0" timeOffset="879.956">780 763 12684,'0'0'5317,"0"0"-2685,0 0-710,0 0-358,0 0-614,0 0-325,3 14-166,7 104 208,-57 232-1660,94-682-1361,-1 31 2461,-34 261 213,0 67-133,10 67-157,-20-77-47,1-1 0,1 1 0,0-1 1,1 0-1,0 0 0,2 0 0,0-1 0,0 0 1,2 0-1,0-1 0,2 2 17,-6-12-54,0-1 1,0 0-1,0 0 0,0 0 1,1-1-1,-1 1 0,1-1 1,0-1-1,-1 1 0,1-1 1,0 0-1,0 0 0,0-1 1,0 0-1,0 0 0,0 0 1,0-1-1,-1 0 0,1 0 1,0 0-1,0-1 0,-1 1 1,1-2-1,-1 1 0,1-1 1,-1 1-1,0-1 0,0-1 1,0 1-1,0-1 0,-1 0 1,0 0-1,1 0 0,-1 0 1,-1-1-1,1 0 0,-1 0 1,1 0 53,17-20 243,-1-1 0,-1 0-1,-2-1 1,0-1 0,-2-1 0,-1-1 0,-2 1 0,5-16-243,-58 83 651,12-3-338,2 2 0,2 2 0,1 0-1,2 1 1,-8 22-313,18-14 59,19-49-27,72-97 145,-72 86-163,0 0-1,1 0 0,0 1 0,1 0 0,1 1 1,-1 0-1,1 0 0,9-6-13,-18 15-3,0 1 0,0-1 1,-1 0-1,1 0 0,0 0 0,1 0 1,-1 1-1,0-1 0,0 0 0,0 1 0,0-1 1,1 1-1,-1 0 0,0-1 0,0 1 0,1 0 1,-1-1-1,0 1 0,0 0 0,1 0 1,-1 0-1,0 0 0,1 1 0,-1-1 0,0 0 1,0 0-1,1 1 0,-1-1 0,0 1 0,0-1 1,0 1-1,1 0 0,-1-1 0,0 1 1,0 0-1,0 0 0,0 0 0,0-1 0,0 1 1,-1 0-1,1 0 0,0 0 0,0 1 0,-1-1 1,1 0-1,0 1 3,4 20-9,0 0 1,-1 1-1,-1-1 0,-2 1 0,0 0 1,-1-1-1,-2 11 9,1 22-3,0 1-16,0 17-639,3-27-3395,0-33-1211,0-7-3352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3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17 103 16464,'0'0'4452,"0"0"-2466,0 0 640,-16-80-992,16 67-1154,0 6-320,1 4-96,3 3-64,7 10 0,-3 10-896,5 15-2083,-1 6-2210,-8 8-4869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1 152 6246,'0'0'8776,"0"0"-4996,0 0-1314,0 0-1409,0 0-961,49-83-96,-49 59-929,1 1-3971,1 2-7368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5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18289,'0'0'4645,"0"0"-3909,0 0-640,0 0 1,0 0-97,100-46-64,-67 43-1346,3 3-1376,0 0-2371,2 9-128,-5 1-1185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51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16 136 21300,'0'0'4452,"0"0"-2658,0 0-321,0 0-159,0 0-930,0 0-288,0 0-96,0 0-128,-16-16-513,25 22-768,8 3-1281,3 2-1538,-1 2-4709</inkml:trace>
  <inkml:trace contextRef="#ctx0" brushRef="#br0" timeOffset="277.164">339 162 15086,'0'0'8616,"0"0"-5733,0 0-865,0 0-192,0 0-1250,0 0-448,0 0-128,0 0-128,0 0-608,112-36-578,-62 36-800,2 0-1761,-4 3-5478</inkml:trace>
  <inkml:trace contextRef="#ctx0" brushRef="#br0" timeOffset="278.164">1147 93 12908,'0'0'7175,"0"0"-4901,0 0-1249,0 0-512,67-79-449,-35 72-64,6 3-609,8 1-3331,0 3-7302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7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64 663 15118,'0'0'4031,"0"0"-1778,0 0-390,9-14-433,-3 4-1208,-3 5-181,-1 0-1,1 1 0,-1 0 1,1-1-1,1 1 1,-1 0-1,1 0 1,-1 1-1,1-1 0,0 1 1,0 0-1,0 0 1,1 0-1,-1 1 1,1-1-1,0 1 0,-1 0 1,1 0-1,0 1 1,2-1-41,6-1 17,1 1 1,0 0-1,0 1 1,0 1-1,0 0 1,0 0-1,-1 2 0,1 0 1,0 0-1,0 1 1,7 4-18,-18-5 1,-1 0 1,0 1-1,0-1 1,-1 1-1,1-1 1,0 1 0,-1 0-1,1 0 1,-1 0-1,0 0 1,0 0-1,0 0 1,-1 0-1,1 0 1,-1 0-1,1 0 1,-1 0-1,0 0 1,0 1-1,-1-1 1,1 0-1,-1 0 1,1 0-1,-1 0 1,0 0 0,0 0-1,0 0 1,-1 0-1,1 0 1,-1-1-1,1 1 1,-1 0-1,0-1 1,0 1-1,0-1 1,-1 0-1,1 0 1,0 0-1,-1 0 1,1 0-1,-1 0 1,-1 0-2,-204 176 1377,206-177-1354,1-1-1,0 1 1,-1-1-1,1 1 0,-1 0 1,1-1-1,0 1 1,0 0-1,0 0 1,-1 0-1,1 0 1,0 0-1,0 0 0,0 1 1,1-1-1,-1 0 1,0 0-1,0 1 1,1-1-1,-1 0 1,1 1-1,-1-1 0,1 1 1,-1-1-1,1 1 1,0-1-1,0 1 1,0-1-1,0 1 1,0-1-1,0 1 0,0-1 1,0 0-1,0 1 1,1-1-1,-1 1 1,1-1-1,-1 1 1,1-1-1,0 0 0,-1 1 1,1-1-1,0 0 1,1 1-23,13 1-111,0-2 1,1 0-1,-1-1 0,0-1 1,1 0-1,-1-1 0,0-1 1,0 0-1,0-1 0,0 0 1,11-6 110,35-9-2675,10-3-6144,-35 9-1788</inkml:trace>
  <inkml:trace contextRef="#ctx0" brushRef="#br0" timeOffset="1711.634">591 1 8808,'0'0'6284,"0"0"-2361,0 0-1334,-10 20-224,-63 163 1132,-101 374 939,73-309-3627,-27 27-809,72-157 56,50-108-56,1 1 0,0-1 0,1 1 0,0 0 0,1 0 0,0 0 0,0 0 0,1 1 0,1-1 0,0 1 0,1 6 0,11-28-304,32-88-3478,-36 62-444,-5 0-4016,-2 15-3807</inkml:trace>
  <inkml:trace contextRef="#ctx0" brushRef="#br0" timeOffset="2363.753">6 660 15214,'0'0'3972,"0"0"-2210,0 0 320,0 0-641,82-17-544,-33 4-417,9 2-223,6-6-161,-1 1-96,2 2 0,-9 2-1185,-7 6-1282,-15 5-1793,-14 1-3459</inkml:trace>
  <inkml:trace contextRef="#ctx0" brushRef="#br0" timeOffset="2692.667">9 889 7976,'0'0'6406,"0"0"-3075,0 0-769,0 0-31,-9 78-1154,44-78-384,12 0-192,15-10-353,2-2-224,7-4-160,7-1-64,1 3-32,-1-2-897,-7 8-768,-8-1-1955,-14 3-4451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7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827 547 8264,'0'0'640,"19"-78"-640,-12 62-416,0 6-1057,2 5-4773</inkml:trace>
  <inkml:trace contextRef="#ctx0" brushRef="#br0" timeOffset="482.072">1067 331 8328,'1'-15'1258,"2"-150"10447,-4 157-11393,0 0 0,0 1 1,0 0-1,-1-1 0,-1 1 0,1 0 0,-1 0 1,0 0-1,0 0 0,-1 1 0,0-1 1,0 1-1,-1 0 0,0 0 0,0 0 0,0 1 1,-1 0-1,1 0 0,-1 0 0,-4-2-312,7 5 61,0 1-1,0-1 1,-1 1 0,1-1-1,0 1 1,0 0-1,-1 0 1,1 0-1,-1 1 1,1-1-1,-1 1 1,1 0-1,-1 0 1,1 0-1,0 1 1,-1-1 0,1 1-1,-1-1 1,1 1-1,0 0 1,-1 1-1,1-1 1,0 0-1,0 1 1,0 0-1,0 0 1,0 0-1,0 0 1,1 0-1,-1 1 1,-1 1-61,-57 96 147,38-35 309,2 2 1,4 0-1,-8 64-456,12-66 318,-36 192-54,-47 238 993,-73 183-1257,162-654 0,-1 13 0,-3 1 0,-1-2 0,-1 1 0,-2-2 0,-2 0 0,-1-1 0,-2-1 0,-1 0 0,-1-2 0,-3 0 0,18-24-26,-1 0-1,0-1 1,0 0-1,-1-1 1,0 0-1,0 0 1,0-1 0,0 0-1,-1 0 1,-9 2 26,15-5-27,1 0 1,0-1-1,-1 1 0,1-1 1,-1 1-1,0-1 1,1 0-1,-1-1 0,1 1 1,-1 0-1,1-1 0,-1 0 1,1 0-1,0 0 1,-1 0-1,1 0 0,0-1 1,0 0-1,0 1 1,0-1-1,0 0 0,0-1 1,0 1-1,1 0 1,-1-1-1,1 0 0,-1 1 1,1-1-1,0 0 1,0 0-1,-1-3 27,-2-12-766,0 1 0,1-1 0,1 1 1,1-1-1,1 0 0,0 0 0,1 0 0,1 0 0,1 0 0,0 0 1,1 0-1,1 1 0,4-9 766,16-56-7773,2 5-4126</inkml:trace>
  <inkml:trace contextRef="#ctx0" brushRef="#br0" timeOffset="805.334">424 1045 17232,'0'0'3358,"0"0"-897,0 0-299,0 0-699,22-4-609,246-29 203,124-13-1004,-365 41-1527,-36 4-3778,-15 5 143,-2 5-2952</inkml:trace>
  <inkml:trace contextRef="#ctx0" brushRef="#br0" timeOffset="3472.764">1488 1283 15022,'0'0'3876,"0"0"-1260,0 0-347,0 0-524,0 0-570,0 0-433,0 0-283,-4 4-240,2 12-296,1 1 0,0-1 1,1 1-1,1 0 0,0-1 1,1 1-1,1-1 0,1 0 1,0 0-1,1 0 1,1 0-1,0-1 0,1 0 1,7 12 76,-11-22-33,0-1 1,1 1-1,0 0 1,0-1-1,0 0 1,0 0-1,0 0 1,1-1-1,-1 1 1,1-1-1,0 0 1,0-1-1,1 1 1,-1-1-1,0 0 1,1 0-1,-1-1 1,1 1-1,0-1 1,-1 0-1,1-1 1,0 0-1,0 0 1,-1 0-1,1 0 1,0-1-1,0 0 1,-1 0-1,1-1 1,-1 1-1,1-1 1,-1 0 0,0-1-1,1 1 1,-1-2 32,32-20 22,-1-2 1,-2-2 0,-1-1 0,-1-2 0,-2-1 0,-1-1 0,1-5-23,-5-1 37,-40 46-21,-9 17-61,1 0-1,1 1 1,1 1-1,1 1 1,-2 6 45,-54 70-1011,62-91 613,13-22 349,15-26 181,-1 12 30,-2 1-4,1 0 0,0 1 0,2 1 0,1 0 1,0 1-1,1 0 0,1 1 0,1 1 0,20-15-158,-37 32 1,0 0 1,0 0-1,1 0 0,-1 1 0,0-1 1,0 0-1,1 1 0,-1-1 0,0 1 1,1-1-1,-1 1 0,0-1 1,1 1-1,-1 0 0,1 0 0,-1 0 1,1 0-1,-1 0 0,0 0 0,1 0 1,-1 0-1,1 1 0,-1-1 0,0 0 1,1 1-1,-1-1 0,0 1 1,1 0-1,-1-1 0,0 1 0,0 0 1,1 0-1,-1 0 0,0 0 0,0 0 1,0 0-1,0 0 0,-1 0 0,1 0 1,0 0-1,0 1 0,0-1 1,-1 0-1,1 0 0,-1 1 0,1-1 1,-1 1-1,1 0-1,11 73-56,-11-74 56,-2 51-42,0-42 28,1 0 0,0 1 0,0-1 0,1 0 1,0 1-1,0-1 0,1 0 0,1 0 0,0 0 0,1 3 14,-3-12 1,0 1-1,0-1 1,-1 1 0,1-1-1,0 0 1,0 0 0,0 1-1,0-1 1,0 0 0,1 0-1,-1 0 1,0 0 0,0 0-1,1-1 1,-1 1 0,0 0-1,1-1 1,-1 1 0,1 0-1,-1-1 1,1 0 0,-1 1-1,1-1 1,0 0 0,-1 0-1,1 0 1,-1 0 0,1 0-1,-1 0 1,1 0 0,-1-1-1,1 1 1,-1 0 0,1-1-1,-1 1 1,1-1 0,-1 0-1,1 0 1,-1 1 0,0-1-1,1 0 1,-1 0 0,0-1-1,51-50 473,-39 30-186,-2-1 0,0 0 0,-2-1 1,0 0-1,-2 0 0,0-1 0,0-13-287,9-25 130,-12 46-194,-2 8-56,0 0 1,0 0-1,1 1 1,0-1-1,0 1 1,1 0-1,0 0 1,1 0-1,0 0 1,3-4 119,10 5-3258,3 22-6046,-5 3-2072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6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978 185 16752,'-17'-120'5636,"15"116"-5431,1 0 1,0 1 0,-1-1-1,0 1 1,0-1-1,0 1 1,0 0-1,0 0 1,-1 0 0,1 0-1,-1 0 1,0 0-1,0 1 1,0 0-1,0-1 1,-1 1 0,1 0-1,0 0 1,-1 1-1,1-1 1,-1 1-1,0 0 1,0 0 0,1 0-1,-1 0 1,0 1-1,0-1 1,0 1-1,0 0 1,-2 1-206,-6 2 128,1 1 0,0 0 0,0 1 0,0 1 1,0 0-1,1 0 0,0 1 0,0 0 0,1 0 0,0 1 0,0 1 0,1 0 1,0 0-1,1 0 0,-1 1 0,2 0 0,0 0 0,-4 10-128,-24 45 260,3 1-1,3 2 0,3 1 1,3 1-1,3 1 1,3 0-1,-3 41-259,0-11 90,-155 647-90,156-681 0,-3 0 0,-3-1 0,-20 38 0,42-98-60,0 0-1,-1 1 1,0-1-1,0 0 1,-1 0-1,1-1 1,-1 1 0,0-1-1,-1 0 1,0 0-1,1 0 1,-1 0-1,-1-1 1,1 0 0,-1 0-1,1 0 1,-1-1-1,0 0 1,-1 0-1,1-1 1,0 1 0,-1-1-1,1-1 1,-1 1-1,-5 0 61,8-4-257,0 0 1,0-1-1,0 1 0,0-1 0,0 1 1,1-1-1,-1 0 0,1-1 0,0 1 0,0 0 1,0-1-1,1 0 0,-1 0 0,1 0 1,0 0-1,0 0 0,0 0 0,1 0 1,-1-1-1,1 1 0,0 0 0,0-1 0,1 0 1,-1 1-1,1-1 0,0 1 0,0-1 1,0 1-1,1-1 0,1-3 257,15-130-9961,2 63 2166</inkml:trace>
  <inkml:trace contextRef="#ctx0" brushRef="#br0" timeOffset="267.002">106 1017 9321,'0'0'10538,"0"0"-7591,0 0-1378,113-64 65,-56 55-673,14-2-417,4-2-320,8 0-160,0 3 0,-5 0-64,-8 3-832,-11 1-1667,-13 2-2465,-17 1-6631</inkml:trace>
  <inkml:trace contextRef="#ctx0" brushRef="#br0" timeOffset="606.251">1173 850 10954,'0'0'3230,"0"0"-363,0 0-49,0 0-559,0 0-759,0 0-566,0 0-149,10 7-102,-7-5-620,1 2-11,0-1-1,1 0 1,-1 0-1,0 0 0,1-1 1,0 0-1,0 0 1,0 0-1,0 0 1,0-1-1,0 1 0,0-1 1,0-1-1,0 1 1,1-1-1,4 0-51,51-9 62,-1-2 1,0-3-1,54-21-62,-136 29-139,16 6 154,0 0 1,0 0-1,1 1 0,-1-1 1,0 1-1,0 1 0,1-1 0,-1 1 1,1 0-1,-1 0 0,1 1 1,0-1-1,0 1 0,0 0 0,0 1 1,1-1-1,-1 1 0,1 0 1,0 0-1,0 0 0,0 1 0,0 1-15,-10 16 263,1 1 0,2 0 0,0 1 0,1 1-1,2 0 1,0 0 0,2 0 0,0 5-263,0-4 76,3-18-252,-42 206 0,38-123-7395,7-71 204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31 414 15214,'0'0'3940,"0"0"-1468,0 0-209,0 0-469,0 0-716,17-6-512,137-37-224,-85 31-374,1 3 0,0 3 0,0 3 0,20 4 32,-89-1-82,1-1 1,0 1-1,0-1 0,0 1 1,-1 0-1,1 0 1,0 0-1,0 0 1,0 0-1,0 1 0,-1-1 1,1 0-1,0 1 1,0-1-1,-1 1 1,1 0-1,0-1 1,-1 1-1,1 0 0,-1 0 1,1 0-1,-1 0 1,1 1-1,-1-1 1,0 0-1,1 0 0,-1 1 1,0-1-1,0 1 1,0-1-1,0 1 1,0 0-1,-1-1 0,1 1 1,0 0-1,-1-1 1,1 1-1,-1 0 1,0 0-1,1 0 1,-1-1-1,0 1 0,0 2 82,-6 4-833,1 0-1,-1-1 1,-1 1-1,0-1 0,0-1 1,0 1-1,-1-1 0,1 0 1,-1-1-1,-7 4 834,1 0-1347,-96 58-7510,52-35 4325</inkml:trace>
  <inkml:trace contextRef="#ctx0" brushRef="#br0" timeOffset="305.027">148 668 1153,'-13'8'3950,"-3"0"-2702,-44 24 3273,20-5 1236,39-27-5601,0 0 0,0 1 0,0-1 0,0 1 0,0-1 0,0 1 0,0 0 0,0-1 0,0 1 0,0 0 0,0 0 0,1 0 0,-1 0 0,0-1 0,1 1 0,-1 0 0,0 0 0,1 0 0,-1 0 0,1 1 0,0-1 0,-1 0 0,1 0 0,0 0 0,0 0 0,-1 0 0,1 0 0,0 1 0,0-1 0,0 0 0,1 0 0,-1 0 0,0 0 0,0 0 0,1 0 0,-1 0 0,0 1 0,1-1 0,-1 0 0,1 0 0,-1 0 0,1 0 0,0-1 0,-1 1 0,1 0 0,0 0-156,49 17 2236,-17-17-2106,0-1 1,0-2 0,0-1-1,-1-2 1,1-1-1,-1-1 1,15-7-131,127-48-2617,-84 21-3581,-60 23-1052</inkml:trace>
  <inkml:trace contextRef="#ctx0" brushRef="#br0" timeOffset="631.149">574 0 19026,'0'0'4100,"0"0"-2178,0 0 64,0 0-33,-50 119-255,28-45-609,-2 12-544,-8 6-97,-3 2-448,2 3 0,-6-3 0,3-6 0,-3 0 0,11-4-1057,5-4-1441,9-4-1122,7-13-3234,5-17-11564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0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133 163 7079,'0'0'5423,"0"0"-2577,0 0-407,0 0-116,0 0-519,0 0-549,0 0-487,-1-7-319,1 2-378,-1 6-63,1-1 0,-1 0 0,1 1 0,0-1 0,-1 0 0,1 1 0,-1-1 0,1 0 0,-1 0 0,1 0 1,0 1-1,-1-1 0,1 0 0,-1 0 0,1 0 0,-1 0 0,1 0 0,-1 0 0,0 0 0,1 0 0,-1 0 0,1 0 0,-1 0 0,1 0 0,-1 0 0,1 0 0,0-1 1,-1 1-1,1 0 0,-1 0 0,1 0 0,-1-1 0,1 1 0,-1 0 0,1-1 0,0 1 0,-1 0 0,1-1 0,0 1 0,-1-1 0,1 1 0,0 0 0,0-1 0,-1 1 1,1-1-1,0 1 0,0-1 0,0 1 0,-1-1 0,1 1 0,0-1 0,0 1 0,0-1 0,0 1 0,0-1 0,0 1 0,0-1 0,0 1 0,0-1 0,0 1 0,1-1 0,-1 1 1,0-1-1,0 1 0,0-1 0,1 1 0,-1-1 0,0 1 0,0 0 0,1-1-8,-7 6 54,1 0 1,0 1-1,0-1 1,0 1-1,1 0 1,0 0-1,0 1 1,1-1-1,0 1 1,0-1-1,0 1 0,1 0 1,0 0-1,0 1 1,1-1-1,-1 0 1,2 1-1,-1-1 1,1 0-1,0 1 0,1-1 1,0 0-1,0 1 1,1-1-1,-1 0 1,1 0-1,1 0 1,0 0-1,0 0 1,2 3-55,12 10 31,0-1 1,1 0 0,1-2-1,1 0 1,0-1 0,1-1-1,1-1-31,63 50 3,-71-53-4,0 1 1,-1 1-1,-1 0 1,0 1-1,-1 0 1,0 1-1,-1 0 0,-1 1 1,-1 0-1,1 2 1,-8-15 3,0-1-1,0 1 1,0 0-1,0 0 1,0 0-1,-1 0 1,1 0-1,-1 0 0,0 0 1,0 0-1,0 0 1,0 0-1,0 0 1,-1 0-1,0 0 0,1 0 1,-1 0-1,0 0 1,0 0-1,-1-1 1,1 1-1,-1 0 1,1-1-1,-1 1 0,0-1 1,0 0-1,0 1 1,0-1-1,0 0 1,0 0-1,-1 0 1,1 0-1,-1-1 0,1 1 1,-2 0-3,-21 9 145,0 0 0,-1-2 0,-1-1 0,1-1 0,-1-1 0,0-1 1,0-2-1,-1 0 0,1-2 0,-1-1 0,-26-4-145,-1-23-1005,52-14-2875,21 17-428,12-7-2915</inkml:trace>
  <inkml:trace contextRef="#ctx0" brushRef="#br0" timeOffset="310.797">240 141 9769,'0'0'3881,"0"0"-1975,18-14-294,63-47-69,24 19-54,-82 36-1269,1 0 0,0 2-1,0 0 1,0 2-1,0 0 1,0 2-1,1 1 1,19 3-220,-39-3 30,1 0-1,-1 1 1,0 0 0,1 0 0,-1 0-1,0 0 1,0 1 0,-1 0 0,1 0-1,-1 0 1,1 0 0,-1 1 0,0 0-1,0 0 1,1 2-30,33 77-4264,-34-66 2700,-2 1 0,0 0 0,-1 0 0,-1 0 0,-1 0 0,0 0 0,-1 0 0,-1 0 0,-2 4 1564,-4 16-3102</inkml:trace>
  <inkml:trace contextRef="#ctx0" brushRef="#br0" timeOffset="652.75">741 462 1089,'0'0'2087,"-5"13"54,-29 115 5386,34-125-7385,1 0-1,-1-1 1,1 1-1,0 0 1,-1 0-1,1-1 1,1 1-1,-1-1 1,0 1-1,1-1 1,-1 1 0,1-1-1,0 0 1,-1 0-1,1 0 1,0 0-1,0 0 1,1 0-1,-1 0 1,0-1-1,1 1 1,-1-1-1,1 0 1,-1 0-1,1 1 1,0-2 0,-1 1-1,1 0 1,0 0-1,0-1 1,-1 0-1,4 1-141,93 2 2326,-91-4-2107,1 0 1,-1 0 0,0-1 0,0 0-1,0-1 1,0 0 0,-1 0 0,1 0-1,-1-1 1,1 0 0,-1-1 0,-1 0 0,1 0-1,-1 0 1,1-1 0,-2 1 0,1-2-1,-1 1 1,1 0 0,-2-1 0,1 0-1,-1-1 1,0 1 0,-1 0 0,1-1-1,-2 0 1,1 0 0,-1 0 0,0 0 0,0-8-220,-1-5 93,-1-1 1,-2 1 0,0 0 0,-1-1 0,-1 1 0,-1 0 0,-1 1-1,-1-1 1,0 1 0,-2 0 0,0 1 0,-11-16-94,-26-24-328,18 48-3108,23 12-445,0 8-2888</inkml:trace>
  <inkml:trace contextRef="#ctx0" brushRef="#br0" timeOffset="1094.792">1528 157 2370,'0'0'11312,"0"0"-7174,0 0-2291,0 0-6,0 0-485,0 0-582,-13 2-384,9-2-370,-1 1-1,1-1 0,-1 1 0,1-1-1,-1 1 1,1 1 0,0-1-1,-1 1 1,1-1 0,0 1 0,0 1-1,0-1 1,0 0 0,0 1 0,1 0-1,-1 0 1,1 0 0,0 0 0,0 0-1,0 1 1,0 0 0,0-1-1,1 2-18,-11 15 61,2 2 0,1 0 1,0 0-1,2 1 0,1 0 0,0 0 0,2 0 0,1 1 0,0 0 0,2 0 0,1 0 0,1 1 0,1-1 0,2 13-61,0-26-1,0 0 0,1-1 0,1 1 0,-1-1 0,1 0 0,1-1 1,0 1-1,1-1 0,-1 0 0,2-1 0,-1 0 0,1 0 0,0 0 0,1-1 1,0 0-1,0-1 0,0 0 0,1 0 0,0-1 0,0 0 0,0-1 0,1 0 1,0-1-1,-1 0 0,1-1 0,0 0 0,0 0 0,1-1 0,-1-1 1,0 0-1,0 0 0,0-1 0,0-1 0,0 0 0,0 0 0,0-1 0,0 0 1,-1-1-1,0 0 0,1-1 0,-2 0 0,1-1 0,7-6 1,-7 6 27,-1 0 0,0-1 0,-1 0 0,0-1-1,0 0 1,0 0 0,-1-1 0,-1 0 0,1 0 0,-1-1-1,-1 1 1,0-1 0,0 0 0,-1-1 0,0 1 0,-1-1-1,0 0 1,-1 0 0,0 0 0,-1 0 0,0 0-1,-1 0 1,0 0 0,0-1 0,-1 1 0,-1 0 0,0 0-1,-1 0 1,0 1 0,0-1 0,-1 1 0,0-1 0,-1 1-1,-1 0 1,1 1 0,-1-1 0,-1 1 0,0 0 0,-1 0-27,-1 2-25,0 0 1,0 1 0,-1-1 0,0 2-1,0 0 1,-1 0 0,0 1 0,0 0-1,0 1 1,0 0 0,0 0 0,0 2-1,-1-1 1,-3 1 24,-100 8-3707,80 5-350,9 7-2856</inkml:trace>
  <inkml:trace contextRef="#ctx0" brushRef="#br0" timeOffset="1433.546">2199 263 16592,'0'0'2114,"0"0"-347,0 0-150,0 0-864,0 0-545,-9 13 6,-48 103 261,50-93-357,1 1 0,2 0 0,0-1 0,1 1 1,2 1-1,0 2-118,1-19 31,1 0 1,-1-1-1,1 1 1,1 0-1,0-1 1,0 1 0,0-1-1,1 0 1,0 0-1,0 0 1,1 0-1,0 0 1,0-1-1,0 1 1,1-1 0,0 0-1,0-1 1,1 1-1,-1-1 1,7 4-32,-2-3 14,0 0 0,1 0 0,0-2-1,-1 1 1,2-1 0,-1-1 0,0 0 0,1-1 0,-1 0 0,1 0 0,0-1 0,-1-1 0,1 0 0,0-1 0,0 0 0,-1 0 0,1-2-1,-1 1 1,1-1 0,-1-1 0,0 0 0,0-1 0,-1 0 0,1 0 0,-1-1 0,0-1 0,-1 0 0,0 0 0,0 0 0,0-2 0,-1 1 0,0-1-1,0 0 1,-1 0 0,-1-1 0,1 0 0,-2 0 0,1-1 0,-1 1 0,-1-1 0,0-2-14,1 2 49,-1 0 1,-1 0-1,0-1 0,0 1 0,-1-1 1,-1 1-1,0-1 0,0 0 1,-1 1-1,-1-1 0,0 0 1,-1 1-1,0-1 0,0 1 0,-1-1 1,-1 1-1,0 0 0,0 0 1,-1 1-1,-1-1 0,0 1 1,0 0-1,-1 1 0,0 0 0,-1 0 1,0 0-1,0 1 0,-1 0 1,0 0-1,0 1 0,-1 1 1,0-1-1,0 2 0,-5-3-49,-103-14-1860,38 25-4410,42 5-1748</inkml:trace>
  <inkml:trace contextRef="#ctx0" brushRef="#br0" timeOffset="4089.48">812 128 12043,'0'0'2824,"0"0"-176,0 0-5,0 0-791,0 0-741,-17 7-423,7-3-588,1-1-22,1 0 0,0 1 0,-1 0 1,2 0-1,-1 1 0,0 0 0,1 0 0,0 1 0,0 0 0,0 0 1,1 0-1,0 1 0,-1 2-78,-16 23 205,2 1 1,2 0 0,1 2-1,1 0 1,2 1-1,-9 33-205,21-61 1,1-1 1,0 1-1,0-1 0,0 1 1,1 0-1,0-1 0,1 1 1,0 0-1,0 0 0,1 0 1,0-1-1,0 1 0,0 0 1,1-1-1,0 1 0,1-1 1,0 0-1,0 0 0,1 0 1,-1 0-1,1 0 0,1-1 1,-1 1-1,1-1 0,1 0 1,-1-1-1,1 1 0,0-1 1,0 0-1,0-1 0,1 0 1,1 2-2,6-2 41,-1-1 1,1 0-1,0-1 1,-1 0-1,1-1 1,0-1 0,0 0-1,0-1 1,0 0-1,0-1 1,-1-1-1,1 0 1,-1-1-1,1 0 1,-1-1-1,-1-1 1,1 0 0,-1 0-1,0-2 1,0 1-1,-1-1 1,0-1-1,-1 0 1,1-1-1,-2 0 1,1 0-1,-2-1 1,1 0-1,-2 0 1,1-1 0,-1 0-1,-1-1-41,0-4 118,-1-1-1,0 1 1,-2-1 0,0 0-1,0 0 1,-2-1 0,-1 1-1,0 0 1,-1 0 0,-1 0-1,0 0 1,-2 0 0,0 0 0,-1 1-1,0-1 1,-2 1 0,0 0-1,-1 1 1,-1 0 0,0 0-1,-1 1 1,-1 0 0,-1-1-118,-43-31-2773,5 50-5366,24 13-3018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3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745 169 14478,'-2'-6'278,"1"-7"562,-2 1 0,1-1 1,-2 1-1,1 0 0,-2 0 1,1 0-1,-2 0 0,0 1 0,0 0 1,-1 0-1,0 1 0,-5-5-840,12 14 76,-1 1-1,0-1 1,0 0-1,0 1 1,0-1-1,0 1 0,0-1 1,-1 1-1,1 0 1,0-1-1,0 1 0,0 0 1,0 0-1,0 0 1,0 0-1,-1 0 0,1 0 1,0 0-1,0 0 1,0 0-1,0 0 0,0 1 1,-1-1-1,1 0 1,0 1-1,0-1 0,0 1 1,0-1-1,0 1 1,0 0-1,0-1 0,1 1 1,-1 0-1,0 0 1,0 0-1,0 0 0,1-1 1,-1 1-1,0 0 1,1 0-1,-1 0 0,1 0 1,-1 2-76,-26 52 336,24-50-231,-24 78 240,3 1 0,4 2 1,3 0-1,-4 86-345,-4 10 375,-33 156-113,-25 40-262,76-345 2,-2 0 1,-1 0-1,-2 0 0,-1-1 1,-1-1-1,-1-1 1,-2 0-1,-2-1 0,-15 19-2,29-42-87,0-1-1,-1 0 0,1 0 1,-2-1-1,1 1 1,0-1-1,-1-1 0,1 1 1,-1-1-1,0 0 0,0-1 1,-2 1 87,6-2-136,1-1 0,-1 1 0,0-1 0,0 0 0,0 0 0,1 0-1,-1 0 1,0 0 0,0-1 0,0 1 0,1-1 0,-1 0 0,0 0 0,1 0 0,-1 0 0,1 0 0,-1 0 0,1-1 0,-1 1 0,1-1 0,0 0 0,0 0 0,0 0 0,0 0-1,0 0 1,0 0 0,1 0 0,-1-1 0,1 1 0,-1 0 0,1-1 0,0 0 0,0 0 136,-17-100-7495,17 30 1019</inkml:trace>
  <inkml:trace contextRef="#ctx0" brushRef="#br0" timeOffset="294.851">34 830 13132,'0'0'4517,"0"0"-2820,91 0 866,-24 0-481,13-1-1057,8-9-513,9-6-256,-1-2-192,0-5-64,-2-3-288,-9 0-1922,-11 0-1986,-18 2-5125</inkml:trace>
  <inkml:trace contextRef="#ctx0" brushRef="#br0" timeOffset="623.092">1009 616 12460,'0'0'4511,"0"0"-1650,0 0-363,0 0-485,0 0-833,0 0-604,0 0-271,3 15-113,11 119 117,-30 197-1815,10-260-3153,0-2-3920,4-51 1863</inkml:trace>
  <inkml:trace contextRef="#ctx0" brushRef="#br0" timeOffset="978.85">1017 1032 5125,'104'-464'15001,"-105"484"-10302,-6 51-4989,6-57 279,1 0 0,0 0 0,1-1 0,0 1 0,1 0-1,1 0 1,0-1 0,1 1 0,1-1 0,0 0 0,0-1 0,2 1 0,-1-1 0,1 0-1,1 0 1,0-1 0,1 0 0,0-1 0,1 0 0,0 0 0,0-1 0,1 0-1,1-1 1,2 2 11,-7-7-82,0 0-1,0-1 0,0 0 1,0 0-1,0 0 0,1-1 1,-1 0-1,0-1 0,1 1 1,-1-2-1,0 1 0,1-1 1,-1 0-1,0 0 0,0-1 1,0 0-1,0 0 0,0 0 1,0-1-1,0 0 1,-1-1-1,1 0 0,2-2 83,127-121-345,-104 91 461,90-104 237,-119 156-209,-69 149 181,23-61-351,66-129 143,129-205 2382,-152 231-2481,0 1 1,0-1 0,0 0-1,0 0 1,0 0 0,0 0 0,0 1-1,0-1 1,1 0 0,-1 0-1,0 0 1,1 0 0,-1 0 0,1 0-1,-1 0 1,1 0 0,-1 0 0,1 0-1,0 0 1,-1 0 0,1 0-1,0 0 1,0 0 0,0-1 0,0 1-1,0 0 1,0-1 0,0 1 0,0 0-1,0-1 1,0 1 0,0-1-1,0 0 1,0 1 0,0-1 0,0 0-1,0 0 1,1 0 0,-1 0-1,0 0 1,0 0 0,0 0 0,0 0-1,1 0 1,-1 0 0,0-1 0,0 1-1,0 0 1,0-1 0,0 1-1,0-1 1,0 1 0,0-1 0,0 0-1,0 1 1,0-1 0,0 0-1,0 0 1,0 0 0,-1 1 0,1-1-1,0 0 1,-1 0 0,1 0 0,-1 0-1,1 0 1,0-1-19,-1 181 414,-1-29-1608,11-51-4859,-4-72-1223,1-6-4106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7:4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17617,'0'0'3801,"0"0"-2275,0 0-164,0 0 410,0 0-592,-5 17-540,-44 222 866,9 176-706,25-139-4296,14-270 3002,3 34-1964,11-21-4530,-5-16-876</inkml:trace>
  <inkml:trace contextRef="#ctx0" brushRef="#br0" timeOffset="346.81">82 696 11499,'0'0'3662,"0"0"-464,0 0-657,-13-12-561,-55-49 257,90 60-710,67 2-1375,-34 1-137,1-2 0,-1-3-1,0-2 1,10-3-15,-49 4-22,0 1-1,0-2 1,-1 0-1,1-1 1,-1 0-1,0-1 0,-1-1 1,0-1-1,0 0 1,-1 0-1,0-1 1,-1-1-1,0 0 1,0-1-1,-1 0 0,2-5 23,-3 2 44,0-1 0,-1 1 0,-1-2 0,0 1 0,-1-1 0,-1 0 0,-1 0 0,-1-1-1,1-1-43,-6 19 44,1 0-1,0 0 1,0 0-1,-1 0 1,1 0-1,0 1 1,0-1-1,-1 0 1,1 0-1,0 0 1,0 0-1,-1 0 1,1 0-1,0 0 1,0 0-1,-1 0 1,1 0-1,0 0 1,0-1-1,-1 1 1,1 0-1,0 0 1,0 0-1,0 0 1,-1 0-1,1 0 1,0 0-1,0-1 1,0 1-1,-1 0 1,1 0-1,0 0 1,0-1-1,0 1 1,0 0-1,-1 0 1,1 0-1,0-1 1,0 1-1,0 0 1,0 0-44,-17 27 165,-3 15-125,1 1-1,2 0 1,2 2-1,2 0 1,2 0 0,2 1-1,2 0 1,2 4-40,1 131-2330,30-53-3371,12-49-844,-1-27-2685</inkml:trace>
  <inkml:trace contextRef="#ctx0" brushRef="#br0" timeOffset="645.753">1397 712 9225,'17'-200'6358,"-17"196"-6131,0-1-1,-1 0 1,1 0 0,-1 1 0,0-1 0,0 0-1,0 1 1,-1-1 0,0 1 0,0-1 0,0 1 0,0 0-1,0 0 1,-1 0 0,0 0 0,0 1 0,0-1-1,0 1 1,-1-1 0,1 1 0,-1 0 0,0 0-1,0 1 1,0-1 0,0 1 0,0 0 0,-1 0 0,1 0-1,-1 1 1,1-1 0,-1 1 0,0 0 0,1 1-1,-1-1 1,0 1 0,1 0 0,-1 0 0,0 0 0,0 1-1,1-1 1,-2 2-227,-9 2 143,0 1-1,1 1 0,0 1 1,0 0-1,0 1 0,1 0 1,0 1-1,1 0 0,0 1 1,1 0-1,0 1 0,0 1 1,1 0-1,0 0 1,1 2-143,-13 11 7,2 2 1,1 1 0,1 0 0,1 1 0,2 1-1,1 0 1,2 1 0,-1 4-8,9-24 0,1 1 1,0 0-1,0-1 0,1 1 1,1 0-1,0 0 0,0 1 0,1-1 1,1 0-1,0 0 0,1 0 1,0 0-1,1-1 0,0 1 1,1 0-1,0-1 0,1 0 0,0 0 1,0 0-1,2-1 0,-1 0 1,1 0-1,8 8 0,-11-14-31,0 0 0,0 0 1,1 0-1,0 0 0,-1-1 0,1 0 0,1 0 0,-1 0 1,0 0-1,1-1 0,0 0 0,-1 0 0,1-1 1,0 0-1,0 0 0,0 0 0,0 0 0,0-1 1,0 0-1,-1 0 0,1-1 0,0 0 0,0 0 1,0 0-1,0-1 0,-1 1 0,1-1 0,0-1 0,-1 1 1,0-1-1,0 0 0,0 0 0,0-1 0,0 1 1,0-2 30,21-21 25,-2-2 1,-1-1 0,-1 0 0,-1-2-1,-2 0 1,-2-1 0,11-26-26,-5 13 28,69-134 698,-110 216-433,3 0 1,1 1 0,1 1-1,3 0 1,1 0-1,2 1 1,1 0 0,2 1-1,2 3-293,2-39-38,-1 0 1,1-1-1,0 1 0,0-1 0,0 1 0,1 0 1,0-1-1,0 1 0,0-1 0,0 0 0,1 1 0,-1-1 1,1 0-1,0 0 0,1 0 0,-1 0 0,1 0 0,0 0 1,-1-1-1,2 1 0,-1-1 0,0 0 0,1 0 0,-1 0 1,1 0-1,0-1 0,0 0 0,0 1 0,0-1 1,0-1-1,1 1 0,-1-1 0,0 1 0,1-1 0,0 0 38,4 0-406,-1-1-1,1 1 0,0-2 1,0 1-1,0-1 0,0 0 1,-1-1-1,1 0 1,-1 0-1,1-1 0,0 0 407,52-34-8147,-36 16 385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48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9609,'0'0'8424,"0"0"-5119,0 0-1693,0 0-27,0 0-410,0 0-428,15-3-224,119-10 161,-50 13-478,1-4 0,-1-3 1,60-15-207,-106 10 40,-37 12-38,-1 0-1,1 0 1,0 0-1,-1 0 0,1 0 1,-1 0-1,1 0 1,-1 0-1,1-1 1,0 1-1,-1 0 1,1 0-1,-1-1 1,1 1-1,-1 0 1,1-1-1,-1 1 1,1-1-1,-1 1 1,0 0-1,1-1 0,-1 1 1,0-1-1,1 1 1,-1-1-1,0 0 1,1 1-1,-1-1 1,0 1-1,0-1 1,0 1-1,0-1 1,1 0-1,-1 1 1,0-1-1,0 1 1,0-1-1,0 0 1,0 1-1,-1-1 0,1 1 1,0-1-1,0 0 1,0 1-1,0-1 1,-1 1-1,1-1 1,0 1-1,0-1 1,-1 1-1,1-1 1,-1 1-1,1-1 1,0 1-1,-1-1 1,1 1-2,-5-2 9,1 0 0,0 0 0,0 1 0,-1 0 0,1 0 0,0 0 0,-1 0 1,1 1-1,-1 0 0,1-1 0,-1 2 0,1-1 0,-1 1 0,1-1 0,-1 1 0,1 0 1,-1 1-1,1-1 0,0 1 0,0 0 0,0 0 0,0 0 0,0 0 0,-2 2-9,-3 9 80,0-1 0,1 1-1,0 1 1,1 0-1,0 0 1,1 0 0,1 1-1,1-1 1,0 1-1,0 1 1,1 1-80,-19 104 394,5 2-1,3 35-393,1-22-456,3 28-5966,10-152 5370,-3 38-6379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4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43 14734,'0'0'3833,"0"0"-1762,0 0-208,0 0-245,0 0-615,-10 15-399,9-13-586,-6 7 29,2 0 0,-1 0 0,1 1 0,1-1 0,0 1 0,0 0 0,1 1 0,0-1 0,0 0 0,2 1 0,-1 0 0,1 6-47,1 18-53,3 0 1,0-1 0,3 1 0,0-1 0,3 0 0,0-1-1,2 0 1,2 0 0,1-1 0,1-1 0,2 0 0,1-1 0,15 18 52,46 17-3331,-76-63 3003,0-1 1,1 0-1,-1 1 0,1-1 0,-1-1 1,1 1-1,-1 0 0,1-1 1,0 0-1,-1 0 0,1 0 0,0 0 1,-1 0-1,1-1 0,-1 0 1,1 0-1,-1 0 0,1 0 0,-1 0 1,1-1-1,-1 1 0,0-1 1,0 0-1,0 0 0,0 0 0,2-2 328,45-63-3368,-3-55 3902,-36 87-171,102-273 9208,-114 339-6848,-114 323-2077,109-341-635,7-38 47,11-14-36,1 0-1,2 0 0,2 2 1,11-16-22,-26 49 1,0-3-1,1 0 0,0 1 0,1-1 1,-1 0-1,1 1 0,1 0 0,-1 0 0,1 0 1,0 1-1,0-1 0,1 1 0,0 1 1,0-1-1,0 1 0,0 0 0,0 0 1,1 0-1,0 1 0,6-2 0,-9 7 5,0 0 0,0 0 0,0 0 0,0 0 1,0 1-1,-1-1 0,1 1 0,-1 0 0,1 0 0,-1 0 0,0 1 0,0-1 0,-1 1 0,1 0 1,-1 0-1,1 0 0,-1 0 0,-1 0 0,1 0 0,0 0 0,-1 1 0,1 2-5,24 66 277,-23-58-248,0 1 1,1-1 0,1 0-1,1-1 1,0 0-1,1 1 1,0-2-1,1 1 1,0-1-1,2 0 1,-1-1-1,1 0 1,1-1 0,0 0-1,1-1 1,0 0-1,0 0 1,1-1-1,10 5-29,-17-13 2,0 1 0,0-1 0,-1 0-1,1 0 1,0-1 0,0 0 0,0 0 0,0 0-1,0-1 1,0 0 0,0 0 0,-1 0-1,1-1 1,0 1 0,-1-1 0,1-1 0,-1 1-1,0-1 1,0 0 0,0 0 0,0-1-1,0 0 1,-1 1 0,1-2-2,4-4 4,0 0-1,-1-1 1,0 0 0,0 0 0,-1 0-1,0-1 1,-1-1 0,-1 1 0,0-1-1,4-10-3,-1-8 116,0-2 0,-2 1-1,-2-1 1,0 0 0,-3 0-1,0 0 1,-2 0 0,-2 0-1,-5-31-115,-38-47 298,44 107-342,0 0-1,0 0 1,0 1-1,0-1 0,0 0 1,-1 1-1,1 0 0,-1 0 1,0 0-1,0 0 1,0 0-1,0 0 0,0 1 1,0-1-1,0 1 0,0 0 1,-1 0-1,1 0 1,0 0-1,-1 1 0,1-1 1,-1 1-1,1 0 1,-1 0-1,1 0 0,0 1 1,-1-1-1,1 1 0,-1 0 1,1 0-1,0 0 1,0 0-1,-1 1 45,-51 48-8259,34-16-2444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4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98 1602,'0'0'6624,"0"0"-3933,0 0-1218,0 0 27,0 0-5,0-13-48,6-38-395,-5 50-1018,-1-1 1,1 1-1,-1-1 1,1 1-1,-1 0 1,1-1 0,0 1-1,0 0 1,0 0-1,0 0 1,0-1-1,0 1 1,0 0-1,0 0 1,1 0 0,-1 1-1,0-1 1,0 0-1,1 0 1,-1 1-1,1-1 1,-1 1-1,0-1 1,1 1 0,-1-1-1,1 1 1,-1 0-1,1 0 1,0 0-35,5-1 140,2-2-78,0 2 0,0 0 0,1 0 0,-1 0 0,0 1 0,1 1 0,-1-1 0,0 2 0,0-1 0,0 1 0,0 0 0,0 1 1,0 0-1,0 1 0,-1 0 0,0 0 0,0 1 0,0 0 0,0 0 0,-1 0 0,1 1 0,-2 1 0,1-1 0,-1 1 0,0 0 0,0 1 0,-1-1 0,0 1 0,0 0 0,-1 0 0,0 1 0,0-1 0,-1 1 0,0 0 0,0 0 0,-1 0 1,-1 0-63,1 6-5,-2 1 0,0-1 0,0 0 0,-1 0 0,-1 0 0,-1 0 0,0-1 1,-1 1-1,-1-1 0,0 0 0,0 0 0,-2 0 0,0 0 0,0-1 0,-1-1 1,-1 1-1,-1 0 5,-8 9-13,0-1 1,-1-1 0,-1 0-1,-1-2 1,-1 0 0,0-1-1,-1-2 1,-23 12 12,-68 10 155,111-36-149,0 0 0,0-1 0,0 1-1,0-1 1,0 0 0,0 0 0,0 0 0,0-1 0,1 1 0,-1-1 0,0 1 0,0-1 0,0 0 0,0 0 0,1 0-1,-1 0 1,0-1 0,1 1 0,-1-1 0,1 0 0,-1 1 0,1-1 0,0 0 0,0 0 0,0-1 0,0 1 0,0 0-1,1-1 1,-1 1 0,1-1 0,-1 1 0,1-1 0,0 0 0,0 0 0,0 1 0,0-1 0,0-2-6,1-2 61,-1 0 0,1 0 1,0 0-1,0 0 1,1 0-1,0 0 0,0 0 1,1 1-1,0-1 1,0 0-1,1 1 0,-1-1 1,1 1-1,1 0 1,-1-1-1,1 2 0,0-1 1,1 0-1,-1 1 1,1 0-1,0 0 0,0 0 1,1 1-1,-1 0 0,1 0 1,0 0-1,0 1 1,1-1-1,-1 2 0,1-1 1,-1 1-1,1 0 1,0 0-1,0 0 0,0 1 1,0 0-1,0 1 1,0 0-1,0 0 0,4 1-61,-3 3 25,0 0-1,0 1 0,-1 1 0,0-1 1,0 1-1,0 0 0,0 1 0,-1-1 1,-1 1-1,1 0 0,-1 1 0,0 0 1,0-1-1,-1 1 0,0 1 0,-1-1 0,0 1 1,0-1-1,-1 1 0,0 0 0,0 0 1,-1 4-25,6 9 27,6 25-322,35 91 39,10-64-7964,-34-59 981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17072,'0'0'2968,"0"0"-758,0 0-106,0 0-481,0 0-449,0 0-421,0 0-326,5 20-134,21 144 60,-26-101-475,7 132 145,21-69-4040,-9-84 77,0-18-1473,4-4-3721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309 395 11467,'37'-156'7602,"-33"148"-7259,-1-1 1,1 0-1,-1 0 0,-1 0 1,0 0-1,0 0 1,-1-1-1,0 1 1,0 0-1,-1-1 1,-1 1-1,1-1 0,-2 1 1,1 0-1,-1 0 1,-1-1-1,1 1 1,-1 1-1,-1-1 0,0 0 1,0 1-1,-1 0 1,0 0-1,-1-2-343,-1 8 32,1-1-1,0 1 0,-1 0 1,1 1-1,-1-1 1,0 1-1,0 1 1,1-1-1,-1 1 1,0 0-1,0 1 0,1 0 1,-1 0-1,0 0 1,1 1-1,-1-1 1,1 2-1,0-1 0,-1 1 1,1 0-1,0 0 1,1 1-1,-1 0 1,1 0-1,-1 0 1,1 0-1,-1 2-31,-6 3-11,0 1-1,0 0 1,1 1-1,1 0 1,-1 1-1,2 0 1,0 0-1,0 1 1,1 1 0,1-1-1,0 1 1,1 0-1,0 1 1,1-1-1,1 1 1,0 0 0,1 0-1,1 1 1,0-1-1,1 0 1,1 1 11,1-11-23,-1 0 1,1 0-1,0-1 1,0 1-1,1 0 1,-1-1-1,1 1 1,0-1 0,0 1-1,1-1 1,-1 0-1,1 0 1,0 0-1,0-1 1,0 1-1,1-1 1,-1 1-1,1-1 1,0 0-1,0 0 1,0-1-1,0 1 1,0-1 0,1 0-1,-1 0 1,1 0-1,-1-1 1,1 0-1,0 1 1,-1-2-1,5 1 23,154 2-120,7-25 248,-167 22-116,-1 1 0,1 0 0,0 0 0,-1 0 0,1 0 0,-1 0 0,1 1 0,-1-1 0,1 1-1,-1-1 1,0 1 0,0 0 0,0 0 0,0 0 0,0 0 0,0 0 0,-1 1 0,1-1 0,-1 0 0,1 1 0,-1-1 0,0 1 0,0 0 0,0-1 0,0 1 0,-1 0-1,1-1 1,-1 1 0,0 1-12,6 82 343,-29 75 20,-1 16-3283,23-165 1723,1 13-2177,5-10-3277,1-7-1949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6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7399,'0'0'6507,"0"0"-3159,0 0-770,0 0-325,0 0-588,12-10-495,-2 2-973,84-46 919,-62 43-819,1 1 0,0 2 0,1 2 1,0 1-1,0 1 0,30 1-297,-61 4 40,1-1 0,-1 1 1,1-1-1,-1 1 0,0 0 1,1 0-1,-1 1 0,0-1 0,0 1 1,0-1-1,0 1 0,0 0 1,0 0-1,0 1 0,-1-1 0,1 0 1,-1 1-1,1 0 0,-1-1 1,0 1-1,0 0 0,0 0 0,-1 0 1,1 0-1,-1 1 0,1-1 1,-1 0-1,0 1 0,0-1 0,0 2-40,8 112 736,-9-106-662,-28 229 720,-1-9-1279,43-79-4239,-6-121-1159,2-5-5493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280 120 12908,'0'0'3673,"2"-13"-657,2-39-208,-8 37 1105,-10 22-3325,13-7-311,-10 10-125,1 0 0,0 0 1,1 1-1,0 0 0,1 1 0,0-1 0,1 2 1,0-1-1,1 1 0,0 2-152,1-5 58,-2-1-48,1 0 0,1 0 0,0 1 0,0 0 0,1 0 0,0 0 0,0 0 0,1 1 0,1-1 0,0 1 0,0 0 0,1-1 0,0 1 0,1 0 0,1 0 0,-1 0 0,2 0 0,-1-1 0,2 1 0,-1-1 0,1 1 0,1-1 0,0 0 0,4 7-10,6-1-173,0-1-1,1-1 0,1 0 1,1-1-1,0 0 0,0-2 1,1 0 173,81 63-1875,-99-74 1872,6 5-26,1 0 1,-1 0 0,0 1 0,-1 0-1,1 0 1,-1 0 0,0 1-1,-1 0 1,0 0 0,0 0-1,0 0 1,-1 1 0,0-1-1,0 1 1,-1 0 0,0 0-1,0 0 1,-1 5 28,-3-7 16,-1-1 0,0 0-1,0 0 1,0 0 0,-1 0 0,1-1-1,-1 1 1,-1-1 0,1 0 0,0 0 0,-1 0-1,0-1 1,0 0 0,0 0 0,0 0-1,0 0 1,-1-1 0,1 0 0,-1 0-1,0 0 1,0-1 0,-2 1-16,-13 5 111,0-1 0,-1-1 0,0-1 0,0 0 0,0-2 0,-1-1 0,-9 0-111,-88-31-3179,84-3-6356,29 12-175</inkml:trace>
  <inkml:trace contextRef="#ctx0" brushRef="#br0" timeOffset="296.716">286 218 11050,'0'0'5766,"0"0"-3812,101-55 32,-56 40-353,-5-3-832,1 4-449,-1 3-288,-7-2-64,-2 6 0,-1 5-416,-5 2-2627,-8 2-4324</inkml:trace>
  <inkml:trace contextRef="#ctx0" brushRef="#br0" timeOffset="653.126">926 181 10218,'0'0'6443,"14"-17"-3886,49-56-784,-56 65-1542,1 0 1,0 0-1,1 1 1,-1 0 0,1 0-1,1 1 1,-1 0 0,1 1-1,0 0 1,0 1-1,1 0 1,-1 0 0,1 1-1,0 0 1,0 1 0,0 1-1,0-1 1,5 1-232,-13 1 5,1 0 1,-1 0-1,0 0 0,0 1 1,0-1-1,0 1 1,0-1-1,1 1 0,-1 0 1,0 0-1,0 1 1,-1-1-1,1 0 0,0 1 1,0 0-1,-1 0 1,1 0-1,-1 0 0,0 0 1,1 0-1,-1 1 1,0-1-1,0 1 0,0-1 1,-1 1-1,1 0 1,-1-1-1,1 1 0,-1 0 1,0 0-1,0 0 1,0 1-6,0 5-98,1 0 1,-1-1 0,-1 1 0,1 0-1,-2-1 1,1 1 0,-1 0 0,0 0-1,-1-1 1,0 1 0,-2 4 97,-16 37-465,-3 0 0,-2-2 0,-1 0 0,-3-2 0,-2-1 0,-4 1 465,-11 19-39,40-54 60,12-9-16,22-17-6,-23 10 0,0 0 0,1 1 0,-1 0-1,1 0 1,0 1 0,1-1 0,-1 1 0,0 0 0,1 1-1,0 0 1,-1 0 0,1 0 0,0 1 0,0 0 0,0 0-1,0 1 1,0 0 0,0 0 0,0 1 0,0 0 0,0 0-1,0 0 1,0 1 0,0 0 0,-1 0 0,1 1 0,-1 0-1,0 0 1,0 0 0,0 1 0,1 1 1,1 7 31,-1 0-1,0 0 1,-1 0 0,-1 1-1,0 0 1,0 1 0,-2-1 0,1 1-1,-2-1 1,0 1 0,0 0-1,-2 0 1,1 0 0,-2 0-1,0 0 1,-2 10-31,3-16 124,0-1 0,-1 1 1,0 0-1,0 0 0,-1 0 0,0-1 0,0 1 0,-1-1 1,0 1-1,0-1 0,-1 0 0,0 0 0,0 0 0,-1-1 0,1 0 1,-1 1-1,-1-2 0,1 1 0,-1-1 0,0 1 0,0-2 1,-1 1-1,0-1 0,1 0 0,-1 0 0,-1-1 0,1 0 1,0 0-1,-1 0 0,1-1 0,-8 1-124,2-2-20,0 0 1,0-1-1,0-1 1,0 0-1,0-1 0,0 0 1,0-1-1,0 0 1,0-1-1,1 0 0,-11-6 20,-43-21-4202,63 30 3826,-29-16-6307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49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0 262 10666,'0'0'7244,"0"0"-3913,0 0-1339,0 0-247,0 0-405,0 0-560,11-9-396,-6 5-359,1-1 0,-1 1 0,1 0 0,0 0 0,0 1-1,0 0 1,0 0 0,1 0 0,-1 1 0,1 0 0,0 0 0,-1 1 0,1 0 0,0 0 0,6 0-25,32 1 189,18 3-106,-1-4 1,1-2-1,-1-3 0,0-3 0,-1-2 0,17-8-83,-74 19 5,-1 0-1,1-1 1,0 1-1,0-1 0,-1 0 1,1 0-1,-1-1 1,1 1-1,-1-1 0,1 1 1,-1-1-1,0 0 1,0-1-1,0 1 0,0 0 1,0-1-1,0 0 1,-1 0-1,1 1 0,-1-2 1,0 1-1,0 0 1,0 0-1,0-1 0,-1 1 1,1-1-1,-1 1 1,0-1-1,0 1 0,0-1 1,0 0-1,-1 0 1,0 1-1,1-1 0,-1 0 1,-1 0-1,1 0 1,-1 1-1,1-1 1,-1 0-5,-1 0 7,-1 0 0,1 0 0,-1 1 0,1-1 0,-1 1 0,0 0 0,0 0 0,-1 0 0,1 0 0,0 0 0,-1 1 0,0-1 0,0 1 0,0 0 0,0 0 0,0 1 0,0-1 0,0 1 0,0 0 0,-1 0 0,1 0 0,0 1 0,-1 0 0,1-1 0,-1 1 0,1 1 0,0-1 0,-1 1 0,1 0 0,0 0 0,-1 0 0,1 0 0,0 1 0,0-1 0,-1 2-7,-7 8 77,1 0 0,1 1 0,0 0 0,1 0 0,0 1 0,1 0 0,0 1 0,1 0 0,1 0 0,0 1 0,1 0 0,0 0 0,2 0 0,-2 7-77,-18 79-64,4 2 0,5-1 0,4 2 0,4 94 64,24-73-4517,18-51-3949,-18-49 1238</inkml:trace>
  <inkml:trace contextRef="#ctx0" brushRef="#br0" timeOffset="406.545">949 116 16335,'0'0'4554,"0"0"-1847,0 0-834,-3 12-479,-43 159 1130,23-99-2254,4 1 0,2 1-1,4 1 1,-1 49-270,14-120-19,-1 0-68,0 1-1,0-1 1,1 1 0,-1 0 0,1-1-1,0 1 1,1-1 0,-1 1-1,1 0 1,0-1 0,0 1 0,0-1-1,1 0 1,0 1 0,0-1-1,0 0 1,0 0 0,0 0 0,1 0-1,0-1 1,0 1 0,0-1-1,0 1 1,1 0 87,0-4-52,0-1-1,0 0 1,-1 0-1,1 0 1,-1 0-1,1-1 0,-1 1 1,1-1-1,-1 0 1,0 0-1,0 0 1,0 0-1,0-1 1,0 1-1,0-1 1,-1 0-1,1 0 1,-1 0-1,0 0 1,0 0-1,0 0 0,0 0 1,0-1-1,-1 1 1,1-3 52,48-105-70,-39 82 82,2 1-1,0 0 1,2 1 0,1 0 0,14-17-12,-29 42 8,0 0-1,0 0 1,1 0-1,-1 1 1,0-1-1,1 0 1,-1 1-1,1-1 1,-1 1-1,1 0 1,0 0 0,0-1-1,0 1 1,-1 0-1,1 0 1,0 1-1,0-1 1,0 0-1,1 1 1,-1-1-1,0 1 1,0 0-1,0-1 1,0 1-1,0 0 1,0 0-1,1 1 1,-1-1-1,0 0 1,0 1-1,0-1 1,0 1-1,0 0 1,0 0 0,0-1-1,0 1 1,0 1-1,0-1 1,-1 0-1,1 0 1,0 1-1,-1-1 1,1 1-1,0 0-7,8 11 149,-1 0 1,0 1-1,-1 0 0,0 1 0,-1 0 0,-1 0 1,-1 0-1,2 6-149,24 57 424,-28-69-416,0-1 0,0 0 0,1 0-1,0 0 1,0 0 0,1-1 0,0 0 0,0 0 0,1 0 0,0 0 0,0-1 0,0 0 0,1 0 0,0-1 0,0 0 0,1 0-1,-1-1 1,1 0 0,0 0 0,0 0 0,0-1 0,1-1 0,-1 1 0,1-1 0,-1-1 0,1 0 0,0 0 0,0 0 0,-1-1 0,1-1-1,0 1 1,0-1 0,4-2-8,4-6 9,0-1 0,-1 0-1,-1-1 1,1-1 0,-2 0 0,0-1-1,0-1 1,-2 0 0,1-1-1,-2 0 1,0-1 0,-1 0 0,0-1-1,-2 0 1,0 0 0,-1-1-1,0 0 1,-2 0 0,4-19-9,3-19-299,-13 55 192,0 0-1,0 0 1,1 1 0,-1-1-1,0 0 1,0 1 0,0-1-1,-1 0 1,1 1 0,0 0-1,0-1 1,0 1-1,0-1 1,0 1 0,0 0-1,-1 0 1,1 0 0,0 0-1,0 0 1,0 0 0,-1 0-1,1 0 1,0 0 0,0 1-1,0-1 1,0 0 0,-1 1-1,1-1 1,0 1 0,0-1-1,0 1 1,0 0 0,0-1-1,0 1 1,0 0 0,1 0-1,-1 0 1,0-1 0,0 1-1,0 0 1,1 0 0,-1 0-1,1 0 1,-1 0 0,1 1-1,-1-1 1,1 0 107,-24 23-4287,-1 1-3314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0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4773,'0'0'10228,"0"0"-6566,0 0-1842,0 0 150,0 0-427,0 0-694,0 0-577,4 7-197,3 10-39,-1 1 0,-1 0 1,-1 1-1,0-1 0,-2 1 0,0-1 1,-1 1-1,0 0 0,-2 0 0,0 1-36,1 17 1,2 164-700,-8-196 82,-2-27 502,3-7 120,0 0 0,2 0-1,1 0 1,2 0 0,1 0-1,1-1 1,1 1 0,2 0 0,0 1-1,3-1 1,0 1 0,1 0-1,2 1 1,1 0 0,1 1 0,1 1-1,13-17-4,-22 34-7,1 0-1,0 0 1,0 1-1,1 0 0,0 0 1,0 1-1,1 0 1,0 0-1,0 1 1,0 0-1,1 0 0,-1 1 1,1 0-1,0 0 1,1 1-1,-1 0 1,0 1-1,1 0 1,0 1-1,-1 0 0,1 0 1,0 1-1,-1 0 1,10 2 7,-16-2-26,0 1 1,0 0-1,0 0 0,0 1 1,-1-1-1,1 1 0,0-1 1,-1 1-1,1 0 1,-1 0-1,0 0 0,1 0 1,-1 0-1,0 0 1,0 1-1,-1-1 0,1 1 1,0-1-1,-1 1 1,1 0-1,-1 0 0,0 0 1,0-1-1,0 1 1,-1 0-1,1 0 0,-1 0 1,1 0-1,-1 1 1,0-1-1,0 0 0,0 1 26,-1 4-106,0 0 0,0-1 0,-1 1 0,1-1 0,-2 0 0,1 1 0,-1-1-1,0 0 1,0 0 0,-1-1 0,0 1 0,-3 3 106,-11 9 102,-1-1-1,0 0 0,-1-2 1,-1 0-1,-1-1 1,0-2-1,-1 0 1,0-1-1,-1-2 0,0 0 1,0-1-1,-1-2 1,-1 0-1,-14 0-101,40-6 41,-1-1 0,1 0 0,-1 0 0,1 0 0,-1 0 0,1 0 0,-1 1 0,1-1 0,-1 0 0,1 0 0,-1 1 0,1-1 0,-1 0 0,1 1 0,-1-1 0,1 1 0,0-1 0,-1 0 0,1 1 0,0-1 0,-1 1 0,1-1 0,0 1 0,0-1 0,-1 1 0,1-1 0,0 1 0,0-1 0,0 1 0,0 0 0,0-1 0,0 1 0,0-1 0,0 1 0,0-1 0,0 1 0,0 0 0,0-1 0,0 1 0,0-1 0,0 1 0,1-1 0,-1 1 0,0-1 0,0 1 0,1-1 0,-1 1 0,0-1 0,1 1 0,-1-1 0,0 0 0,1 1 0,-1-1 0,1 1 0,-1-1 0,1 0 0,-1 0 0,0 1 0,1-1-40,32 30 191,-28-25-49,75 68 187,116 90-676,-91-121-2727,-68-39-1221,0-7-3879,-15-3-967</inkml:trace>
  <inkml:trace contextRef="#ctx0" brushRef="#br0" timeOffset="323.134">689 350 8552,'0'0'4372,"0"0"-624,0 0-519,0 0-917,0 0-828,0 0-475,0 0-320,-11 4-214,5-3-418,2 0-31,0 0 0,1 0 1,-1 1-1,1-1 0,-1 1 1,1-1-1,0 1 0,-1 0 0,1 0 1,0 1-1,0-1 0,1 1 1,-1-1-1,0 1 0,1 0 0,0 0 1,-1 0-1,1 0 0,0 1 1,1-1-1,-1 0 0,1 1-26,-7 15 25,0 1 1,2-1-1,1 1 0,0 1 1,1-1-1,2 1 1,0-1-1,1 1 0,1 0 1,0 0-1,2-1 0,2 8-25,-2-21-9,0-1 0,1 0-1,-1 0 1,1 0 0,1-1-1,-1 1 1,1-1-1,0 1 1,0-1 0,1-1-1,-1 1 1,1 0 0,0-1-1,0 0 1,1 0 0,-1-1-1,1 0 1,0 1-1,0-2 1,0 1 0,0-1-1,0 0 1,1 0 0,-1-1-1,0 0 1,7 1 9,1-1-12,0 1 0,0-2 1,0 0-1,0-1 0,-1 0 0,1-1 1,0-1-1,-1 0 0,1-1 0,-1 0 1,0-1-1,5-3 12,-6 1 7,0-1 0,0 0 1,-1 0-1,0-1 0,0-1 0,-1 1 0,0-2 0,-1 0 1,0 0-1,-1 0 0,0-1 0,-1 0 0,0-1 1,-1 0-1,-1 0 0,0 0 0,0 0 0,-1-1 1,-1 0-1,0 0 0,-1 0 0,-1 0 0,0 0 0,-1 0 1,0 0-1,-2-9-7,0 16 15,-1 0 1,1 1 0,-1-1-1,0 0 1,0 1 0,-1 0-1,0-1 1,0 1 0,-1 1-1,1-1 1,-1 1 0,0 0-1,-1 0 1,1 0-1,-1 1 1,0-1 0,0 1-1,-1 1 1,1 0 0,-1-1-1,0 2 1,1-1 0,-1 1-1,0 0 1,-1 1 0,-2-1-16,-7-1-270,0 0 0,0 2 0,-1 0 1,1 0-1,-1 2 0,1 0 1,0 1-1,0 1 0,0 1 1,-11 4 269,-43 25-4974,34 2-1108,17-5-265</inkml:trace>
  <inkml:trace contextRef="#ctx0" brushRef="#br0" timeOffset="809.752">1273 428 14990,'6'-15'1895,"21"-47"-437,-6 36 972,-9 35-1491,-5 40-641,-6-46-196,2 49 197,-3-23-234,2 1 0,1-1 0,2 0-1,1-1 1,0 1 0,5 7-65,-9-31-2,0-1 0,0 1 0,0-1 0,1 1 0,0-1 0,0 0 0,0 0 0,0 0 0,0-1 0,1 1 0,0-1 0,-1 0 0,1 0 0,1 0 0,-1 0 0,0-1 0,1 1 0,-1-1 0,1 0 0,0-1 0,-1 1 0,1-1 0,0 0 0,0 0 0,0 0 0,0-1 0,0 0 0,0 0 0,0 0 0,2-1 2,6-1 8,0 0 0,-1-1 0,1 0 0,-1-1 0,1-1 0,-1 0-1,-1 0 1,1-1 0,-1-1 0,0 0 0,3-3-8,5-6 343,-1-1 0,-1-1 1,-1 0-1,0-2 0,-1 1 0,-2-2 1,0 0-1,-1-1 0,-1 0 1,6-17-344,-17 40 9,0-1 0,0 0 1,0 0-1,0 1 1,0-1-1,-1 0 0,1 1 1,0-1-1,0 0 1,0 1-1,0-1 0,1 0 1,-1 1-1,0-1 1,0 0-1,0 1 0,0-1 1,0 0-1,0 0 1,0 1-1,0-1 0,1 0 1,-1 0-1,0 1 1,0-1-1,0 0 0,1 0 1,-1 1-1,0-1 1,0 0-1,1 0 1,-1 0-1,0 1 0,0-1 1,1 0-1,-1 0 1,0 0-1,1 0 0,-1 0 1,0 0-1,1 0 1,-1 0-1,0 0 0,1 0 1,-1 0-1,0 0 1,0 0-1,1 0 0,-1 0 1,0 0-1,1 0 1,-1 0-1,0 0 0,1 0 1,-1 0-1,0-1 1,0 1-1,1 0 0,-1 0 1,0 0-10,5 33-9,-3-8 33,19 89 56,-19-110-80,-1 0 1,1 0-1,1-1 1,-1 1-1,0 0 1,1-1-1,0 0 1,-1 1-1,1-1 1,1 0 0,-1 0-1,0-1 1,1 1-1,-1-1 1,1 0-1,0 0 1,0 0-1,0 0 1,0 0-1,0-1 1,0 0 0,0 0-1,1 0 1,-1-1-1,2 1 0,3 0 5,1-1 0,-1 0-1,1-1 1,-1 0 0,1 0-1,-1-1 1,1 0 0,-1-1 0,0 0-1,0 0 1,-1-1 0,1 0 0,-1-1-1,1 0 1,-2 0 0,1-1-1,0 1 1,-1-2 0,0 1 0,-1-1-1,1 0 1,-1-1 0,-1 1-1,1-1 1,-1 0 0,0-1-5,5-9 16,0 0 0,-1-1 0,-1 0 0,-1-1 0,-1 1 1,0-1-1,-2-1 0,0 1 0,0-21-16,-2 30-3,-2-1 0,1 1 1,-2-1-1,0 1 0,0-1 1,-1 1-1,0-1 0,-1 1 0,0 0 1,-1 0-1,0 0 0,-1 1 1,0-1-1,-1 1 0,0 0 0,0 1 1,-1-1-1,-3-2 3,4 6-128,-1 1 1,1-1-1,-1 1 1,-1 1-1,1-1 0,-1 1 1,1 0-1,-1 1 0,0 0 1,-1 0-1,1 1 1,0 0-1,-1 1 0,1-1 1,-6 1 127,-33 5-3594,5 14-3411,17 0-2188</inkml:trace>
  <inkml:trace contextRef="#ctx0" brushRef="#br0" timeOffset="1160.031">2673 185 13485,'0'0'3902,"9"-13"-1751,24-44-229,-33 56-1828,1 1 0,0-1 0,-1 0 0,1 0 0,0 0 0,-1 0 0,1 0 0,-1 0 0,0 0 0,1 0 0,-1 0 0,0 0 0,1 0 0,-1 0 0,0 0 0,0 0 0,0 0 0,0 0 0,0 0 0,0 0 0,0 0 0,0 0 0,-1 0 0,1 0-1,0 0 1,-1 0 0,1 0 0,-1 0 0,1 0 0,-1 0 0,1 0 0,-1 1 0,1-1 0,-1 0 0,0 0 0,1 0-94,-51-1 333,44 3-146,-7 2-153,-1 0 0,1 2 1,0-1-1,0 2 0,0 0 1,1 1-1,0 0 0,0 1 1,1 0-1,0 1 0,0 0 0,1 1 1,0 1-1,-2 2-34,9-7 5,0 0-1,0 0 1,0 0 0,1 1-1,0-1 1,0 1-1,0 0 1,1 0-1,0 0 1,1 0 0,-1 0-1,1 0 1,1 1-1,0-1 1,0 0 0,0 0-1,0 1 1,1-1-1,1 0 1,-1 0 0,1 0-1,0 0 1,1 0-1,0 0 1,0-1 0,0 1-1,1-1 1,-1 0-1,2 0 1,-1 0 0,1 0-1,0-1 1,0 0-1,0 0 1,1 0 0,5 3-5,57 42-4,-60-47 4,-1 0 0,1 1 1,-1 0-1,0 0 0,0 1 1,-1 0-1,1 0 0,-1 1 1,0-1-1,-1 1 0,1 1 1,-1-1-1,-1 1 0,1 0 1,-1 0-1,0 0 0,0 0 1,-1 1-1,0 0 0,-1-1 1,1 1-1,-1 0 0,-1 0 1,0 1-1,0-1 0,0 0 1,-1 0-1,-1 2 0,-3-2 108,0 1 1,-1-1-1,0 0 1,0-1-1,-1 1 0,0-1 1,0 0-1,0 0 1,-1-1-1,-1 0 0,1 0 1,-1 0-1,0-1 1,0-1-1,0 1 1,-1-1-1,1 0 0,-1-1 1,0 0-1,0-1 1,0 0-1,0 0 0,-1-1 1,1 0-1,-1 0 1,-6-2-109,-12 5-142,0-3 0,1 0 0,-1-2 1,0 0-1,0-2 0,1-1 0,0-2 1,0 0-1,-20-9 142,42 13-603,-13-6-1539,11-2-3276,6 2-3854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4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47 12396,'0'0'3843,"0"0"-2337,0 0 223,0 0-575,0 0-162,-16 86-287,9-28-192,4 7-321,-1 6 96,0 4-224,-2 2 0,2 0-32,-1-2-32,5-5-416,0-11-673,-1-8-3363,-1-5-1378,-1-15-4099</inkml:trace>
  <inkml:trace contextRef="#ctx0" brushRef="#br0" timeOffset="598.673">3 83 8264,'0'-64'4014,"5"45"2120,6 27-4248,9 25-1470,-20-33-337,15 31 342,107 186 833,-111-202-1372,-1-2 0,2 1-1,-1-1 1,2-1 0,0 0 0,0-1 0,1 0 0,1-1-1,-1-1 1,2 0 0,-1-1 0,1-1 0,2 0 118,-10-4-78,-1 0 0,1-1 0,0 0 0,0-1 1,0 1-1,0-2 0,0 1 0,0-1 0,0 0 0,0-1 0,0 0 1,0 0-1,0-1 0,0 0 0,-1 0 0,1-1 0,-1 0 0,1 0 1,-1-1-1,0 0 0,0 0 0,0 0 0,-1-1 0,5-5 78,12-14 189,-2-1 0,0-1 0,-2-1 0,-1-1 0,-1 0-1,-2-1 1,-1-1 0,9-25-189,-8 11 543,-16 46 564,-88 193-755,49-46-320,50-177 18,1 0 1,2 0-1,0 1 0,2 1 1,1 0-1,1 2 0,14-16-50,-28 34 13,1 1 0,0 0 0,1 0 0,-1 0-1,1 0 1,0 1 0,0 0 0,0 0 0,1 0 0,-1 0-1,1 1 1,0 0 0,0 0 0,0 1 0,1 0-13,-4 3 19,-1 1 0,1 0 0,0 0 0,-1 0 0,1 0 0,-1 0 1,1 0-1,-1 1 0,0 0 0,0-1 0,-1 1 0,1 0 0,0 0 1,-1 0-1,1 0 0,-1 0 0,0 0 0,0 0 0,-1 0 0,1 0 1,0 1-1,-1-1 0,0 0 0,0 0 0,0 1 0,0-1 0,0 0 1,-1 0-1,0 1-19,0 43 233,-1 0 0,-3 0 0,-2-1 0,-11 38-233,-15 129-436,31-126-2054,0-12-5168,-1-29-5213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55 11243,'0'0'1131,"16"-9"87,53-30 650,-64 38-1705,1-1 1,-1 1-1,1 0 1,-1 0-1,1 1 1,-1-1-1,1 1 1,0 1-1,-1-1 1,1 1-1,-1 0 1,1 0-1,-1 0 1,1 1-1,-1 0 1,0 0-1,0 0 1,0 1-1,0 0 1,0 0-1,-1 0 1,1 0-1,-1 1 1,3 3-164,2 0 53,-1 1 0,-1 0 0,1 0 0,-1 1 0,0 0 1,-1 0-1,0 1 0,-1 0 0,0 0 0,-1 0 0,1 0 1,-2 1-1,0 0 0,0 0 0,-1 0 0,0 0 0,-1 0 0,0 0 1,-1 0-1,0 0 0,-1 6-53,-1 2 29,0-1 1,-1 1-1,-1-1 0,-1 0 0,0 0 1,-2 0-1,0 0 0,-1-1 1,0 0-1,-1-1 0,-1 0 1,-6 7-30,1-5 66,0 0 0,-1-2 0,-1 1 0,0-2 0,-1 0 0,-1-2 0,0 0 0,-1 0 0,0-2 0,-1-1 0,0 0 0,0-2 1,-1 0-1,-1-1 0,1-2 0,-15 2-66,34-6 34,-1 0 0,1 0 0,0 0 0,-1-1 0,1 0 0,-1 0 0,1 0 0,0 0 0,-1 0 0,1 0 0,0-1 0,-1 0 0,1 0 0,0 0 0,0 0 0,-1 0 0,1-1 0,0 1 0,0-1 0,0 0 0,1 0 0,-1 0 0,0 0 0,1 0 0,0-1 0,-1 1 0,1-1 0,0 0 0,0 1 0,0-1 0,1 0 0,-1 0 0,1 0 0,-1-1 0,1 1 0,0 0 0,0 0 0,0-2-34,1 0 28,1-1 0,0 1 0,-1 0 0,1 0 1,1 0-1,-1 0 0,1 0 0,0 0 0,0 0 1,1 1-1,-1-1 0,1 1 0,0-1 0,0 1 1,0 0-1,1 0 0,0 1 0,-1-1 0,1 1 1,1-1-1,-1 1 0,0 1 0,1-1 0,-1 0 1,1 1-1,0 0 0,0 0 0,0 1 0,0-1 1,0 1-1,0 0 0,0 0 0,0 1 0,1 0 1,-1 0-1,0 0 0,0 0 0,0 1 0,1 0 1,-1 0-1,0 0 0,0 1 0,0 0 0,0-1 1,-1 2-1,5 1-28,16 11-76,0 1 0,0 1 1,-2 1-1,0 1 0,-1 2 0,-1 0 1,1 2 75,28 27-1723,6 0-3004,-16-22-2419,-11-10-2393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217 115 7431,'0'0'2296,"0"0"-471,8-14 204,28-46 31,-34 57-1909,0 0 0,0 0 0,1 0-1,0 0 1,-1 0 0,1 1 0,0-1-1,0 1 1,0 0 0,1 0 0,-1 0-1,0 1 1,1-1 0,0 1-1,-1-1 1,1 1 0,0 0 0,-1 1-1,1-1 1,0 1 0,0-1 0,-1 1-1,1 0 1,0 1 0,0-1-151,4 0 155,-2 0-92,0 0 1,-1 0-1,1 1 0,0 0 0,-1 0 1,0 0-1,1 1 0,-1 0 0,0 0 0,1 0 1,-1 1-1,0-1 0,-1 1 0,1 0 1,0 1-1,-1-1 0,0 1 0,0 0 1,0 0-1,0 0 0,-1 0 0,1 1 0,-1 0 1,0-1-1,-1 1 0,1 0 0,-1 1 1,0-1-1,1 4-63,1 4 25,-1-1 1,0 1 0,-1 0-1,0 0 1,-1 0-1,-1 0 1,0 1 0,-1-1-1,0 0 1,-1 0-1,-1 0 1,-1 6-26,-7 9 8,0 0 0,-2-1 1,-1 0-1,-1-1 0,-1-1 0,-2 0 0,0-1 1,-2-1-1,0-1 0,-1-1 0,-2 0 0,0-2 1,-20 13-9,32-24 7,0 0 1,0-1 0,-1 0 0,0-1-1,-1 0 1,1-1 0,-1 0 0,0-1 0,0-1-1,-1 0 1,-13 1-8,25-3 39,0-1 1,-1 0-1,1 0 1,0 0-1,0 0 1,-1-1-1,1 1 1,0-1-1,0 1 0,-1-1 1,1 0-1,0 0 1,0 0-1,0 0 1,0 0-1,0 0 0,0-1 1,0 1-1,1-1 1,-1 1-1,0-1 1,1 0-1,-1 1 0,1-1 1,0 0-1,0 0 1,-1 0-1,1 0 1,0 0-1,1 0 0,-1-1 1,0 1-1,1 0 1,-1 0-1,1-1 1,0 1-1,-1 0 0,1-1 1,0 1-1,1 0 1,-1-1-40,0-5 88,1-1 0,0 1 0,0 0-1,1 0 1,0 0 0,0 0 0,1 0 0,0 0 0,1 1 0,-1 0 0,3-3-88,-3 4 33,1 1 1,0-1-1,0 1 1,0 0-1,0 0 1,1 0-1,0 1 1,0 0-1,0-1 1,1 2-1,-1-1 1,1 1-1,0 0 0,0 0 1,0 0-1,0 1 1,1 0-1,-1 0 1,0 1-1,1 0 1,-1 0-1,1 0 1,0 1-1,-1 0 1,1 0-1,0 1 1,-1 0-1,1 0 1,-1 0-1,1 1 1,-1 0-1,0 0 0,0 1 1,0 0-1,0 0 1,0 0-1,4 4-33,14 14 42,0 1 0,-1 1 0,-2 0 0,0 2 0,-2 1-1,2 5-41,21 26 0,-8-12-152,28 35-923,-14-34-4915,-28-35-1068,-1-5-4286</inkml:trace>
  <inkml:trace contextRef="#ctx0" brushRef="#br0" timeOffset="270.122">832 101 11018,'0'0'4271,"0"0"-1698,0 0-288,0 0-304,0 0-561,0 0-518,17-11-331,-1-1-442,-8 5-64,1 1-1,-1 1 1,1-1-1,0 1 0,0 1 1,1 0-1,-1 0 1,1 1-1,0 0 1,0 0-1,7 0-64,172-20 1116,-186 23-1082,1 0 1,-1 0-1,0 0 0,1 0 1,-1 0-1,0 1 0,1 0 1,-1-1-1,0 1 0,0 0 1,1 1-1,-1-1 0,0 0 1,0 1-1,-1 0 0,1 0 1,0 0-1,0 0 0,-1 0 1,1 0-1,-1 1 0,0-1 1,0 1-1,0-1 0,0 1 1,0 0-1,-1 0 0,1 0 1,-1 0-1,1 0 0,-1 0 1,0 1-1,-1-1 0,1 0 1,0 0-1,-1 1 0,0-1-34,2 25 197,-2 0-1,-1 1 1,-1-1 0,-2 0-1,-1-1 1,-1 1-1,-1-1 1,-7 18-197,-11 50 258,15-54-274,1-1 0,2 2 0,3-1 0,1 1 0,2 32 16,1-67-268,1-1-1,0 1 0,1 0 0,0-1 0,0 1 0,0-1 1,1 1-1,0-1 0,0 0 0,0 0 0,1 0 1,0-1-1,0 1 0,0-1 0,3 2 269,57 30-9036,-29-28 148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0:0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25 7815,'0'0'5072,"0"0"-1640,0 0-522,0 0-342,0 0-609,0 0-619,0 0-497,8-2-384,11-3-304,-7 1-114,1 0 0,-1 1 1,1 1-1,0 0 0,0 1 0,0 0 0,0 1 0,1 0 0,-1 1 0,0 0-41,-11 1-15,0-1 0,-1 1 0,1 0 0,0-1 0,-1 1 0,0 0-1,1 0 1,-1 0 0,0 0 0,0 0 0,0 0 0,0 0 0,-1 0 0,1 0 0,0 0 0,-1 0-1,0 1 1,1-1 0,-1 0 0,0 0 0,0 1 0,0-1 0,-1 0 0,1 0 0,0 1-1,-1-1 1,0 0 0,1 0 0,-1 0 0,0 0 0,0 0 0,0 0 0,0 0 0,0 0 0,-1 0-1,1 0 1,-1-1 0,1 1 0,-1 0 0,1-1 0,-2 1 15,-195 218 59,176-197 102,14-17 41,0 2 0,1-1 1,0 1-1,1 0 0,-1 0 0,1 1 1,1 0-1,0 0 0,0 0 1,1 1-1,-3 7-202,8-15 17,-1 0 0,1 0 0,0-1 0,0 1 0,0 0 0,0 0 0,0 0 0,0-1 0,0 1 0,0 0 0,1-1 0,-1 1 0,1-1 0,-1 0 0,1 1 0,-1-1 0,1 0 0,0 0 0,0 0 0,-1 0 0,1 0 0,0-1 0,0 1 0,0-1 0,0 1 0,0-1 0,0 1 0,0-1 0,0 0 0,0 0 0,0 0 0,0 0 0,0-1 0,0 1 0,0 0 0,0-1 0,0 1 0,0-1 0,0 0 0,1 0-17,1 0 19,19-1-63,0-2 0,-1-1 0,1-1 0,-1-1 0,0 0 0,15-9 44,71-36-2911,-99 47 2440,18-10-2908,-12 5-4218,-6 3-6373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0:07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190 189 12396,'0'0'2973,"0"0"-1003,0 0-150,0 0-303,0 0-562,0 0-346,21-2-161,143-18 155,125-33-389,-272 45-370,-23 3-804,-29 0-1245,-77 16-7083,69-2 4894</inkml:trace>
  <inkml:trace contextRef="#ctx0" brushRef="#br0" timeOffset="416.685">111 190 8072,'0'0'3395,"0"0"-699,0 0 21,-14 1-336,-46 1-716,58-1-1579,0-1 0,1 1 0,-1-1 0,0 1 0,0 0 0,0 0 0,1 0 0,-1 0 0,0 0 0,1 0 0,-1 1 0,1-1 0,-1 0 0,1 1 0,0-1 0,-1 1 0,1 0 0,0-1 0,0 1 0,0 0 0,0-1 0,1 1 0,-1 0 0,0 0 0,1 0-1,-1 0 1,1 0 0,0 0 0,0 0 0,0 0 0,0 0 0,0 0 0,0 0 0,0 0 0,0 0 0,1 0 0,-1 0 0,1-1 0,0 3-86,4 4 61,-1-1 0,1 1 0,0-1-1,1-1 1,0 1 0,0-1 0,0 0 0,1 0 0,0-1 0,0 0-1,0 0 1,0 0 0,1-1 0,0 0 0,0-1 0,0 0 0,1 0 0,-1 0-1,2-1-60,6 4 56,280 107 141,-293-112-198,0 1 0,0-1 0,0 1-1,0-1 1,0 1 0,-1 0 0,1 0 0,0 0-1,-1 0 1,0 0 0,1 1 0,-1-1 0,0 1-1,0 0 1,-1 0 0,1-1 0,0 1-1,-1 0 1,0 0 0,0 0 0,0 1 0,0-1-1,0 0 1,0 0 0,-1 0 0,0 1 0,0-1-1,0 0 1,0 1 0,0-1 0,0 0-1,-1 0 1,0 1 0,0-1 0,0 0 0,0 0-1,0 0 1,0 0 0,-1 0 0,1 0 0,-1 0-1,0-1 1,0 1 0,0 0 1,-39 42 283,-2-2 0,-1-2 0,-2-1 0,-34 20-283,70-54 15,1 0 1,0 1 0,0 0 0,0 1 0,1 0-1,0 0 1,1 0 0,0 1 0,0 0 0,1 1-1,0 0 1,1 0 0,0 0 0,0 0 0,1 1-1,0 0 1,1 0 0,1 0 0,-1 0 0,2 0 0,-1 0-1,2 1 1,0-1 0,0 0 0,1 9-16,5-13 8,0 0 1,0 1-1,0-2 1,1 1-1,0-1 0,0 0 1,1 0-1,0-1 1,0 0-1,0-1 1,0 0-1,1 0 1,0 0-1,-1-1 0,1-1 1,1 1-1,-1-1 1,0-1-1,0 0 1,1 0-1,-1-1 1,0 0-1,1-1 1,2 0-9,27 2-34,1-2 0,-1-2 0,0-1 0,0-3 1,0 0-1,36-14 34,-66 18-286,-1-1 1,1 0 0,-1-1 0,0 0-1,0 0 1,0-1 0,-1 0-1,0 0 1,0-1 0,0 0 0,0-1 285,10-9-3348,6-1-6400,-10 10 870</inkml:trace>
  <inkml:trace contextRef="#ctx0" brushRef="#br0" timeOffset="790.505">1343 126 11947,'0'-15'4367,"3"-49"-1292,-3 62-2847,0 0 0,0 0-1,0 1 1,0-1 0,0 0 0,0 0 0,-1 0 0,1 0-1,-1 0 1,1 0 0,-1 0 0,0 1 0,1-1 0,-1 0-1,0 1 1,0-1 0,-1 0 0,1 1 0,0-1 0,0 1-1,-1 0 1,1-1 0,-1 1 0,1 0 0,-2-1-228,-60-1 2380,61 3-2347,-18 6 96,1 1 0,0 0 0,0 1 0,0 1-1,1 1 1,0 0 0,1 1 0,0 1 0,1 1 0,1 1 0,0 0 0,0 1 0,1 0-1,0 3-128,4-4 63,1 1 0,0 0 0,2 0 0,-1 1 0,2-1 0,0 2 0,1-1 0,1 1 0,0 0 0,1 0 0,1 0 0,1 0 0,0 0 0,1 0 0,1 0 0,1 1 0,0-1 0,1-1 0,1 1 0,5 13-63,12 56 240,-6-34-113,-3 0 0,-2 1 0,-3 1 0,0 31-127,-4-44-76,-3 1 0,-1-1 0,-2 1 1,-2-1-1,-2 0 0,-1 0 1,-3-1-1,-1 0 0,-1-1 1,-3 0-1,-9 15 76,25-53-112,0 0 1,0 1 0,-1-1-1,1 0 1,0 0-1,-1 1 1,1-1 0,-1 0-1,1 0 1,-1 0-1,0 0 1,1 0 0,-1 0-1,0 0 1,0 0-1,0 0 1,0 0 0,0 0-1,0 0 1,0 0-1,0-1 1,0 1-1,0-1 1,0 1 0,-1 0-1,1-1 1,0 0-1,0 1 1,-1-1 0,1 0-1,0 0 1,0 0-1,-1 1 1,1-1 0,0-1-1,-1 1 1,1 0-1,0 0 1,0 0 0,-1-1-1,1 1 1,0 0-1,0-1 1,-1 1 0,1-1-1,0 0 1,0 1-1,0-1 1,0 0-1,0 0 1,0 0 0,0 0-1,0 0 1,0 0-1,1 0 1,-1 0 0,0 0-1,1 0 1,-1 0-1,0 0 1,1 0 111,-7-89-13469,18 47 3449</inkml:trace>
  <inkml:trace contextRef="#ctx0" brushRef="#br0" timeOffset="1150.036">901 641 10122,'0'0'4676,"0"0"-2626,0 0 160,94-21-192,-54 12-705,5-2-544,1-1-417,-1 2-256,-2 0-32,-2 4-64,-4 1-128,-5 3-1089,-3 2-1377,-3 2-3588,-6 3-6534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1:33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0 200 14734,'0'0'4308,"0"0"-1794,0 0-314,0 0-455,0 0-538,0 0-401,0 0-208,12 19-91,37 69-91,-46-80-379,0-1 0,-1 1 0,0-1 0,0 1 0,-1 0 0,0 0 0,0 0 0,-1 0 0,0 0 0,0 0 0,-1 0 0,0 1-37,0 8 37,-25 268-171,26-178-2401,0-105 1878,0-4-10,8-235 112,-8 162 764,-3 25 87,3 0 0,1 0-1,3 1 1,2-1 0,2 1-1,3 0 1,7-18-296,-17 62 18,0 0 0,1 0 0,0 1-1,0-1 1,0 0 0,1 1 0,-1-1 0,1 1 0,0 0 0,1 0-1,-1 0 1,0 0 0,1 1 0,0-1 0,0 1 0,0 0-1,0 0 1,1 1 0,-1-1 0,1 1 0,0 0 0,-1 0-1,1 0 1,0 1 0,0 0 0,0 0 0,0 0 0,1 0 0,-1 1-1,0 0 1,0 0 0,0 0 0,0 1 0,0 0 0,0 0-1,0 0 1,0 0 0,2 1-18,7 5-15,-1 0-1,1 1 1,-1 1 0,0 0-1,-1 0 1,0 1-1,-1 1 1,0 0 0,0 1-1,-1 0 1,-1 0-1,0 1 1,-1 0 0,0 1-1,-1-1 1,-1 2 0,2 3 15,-6-13-47,1-1 1,-1 1 0,0 0 0,-1-1 0,1 1 0,-1 0 0,0 0 0,0 0 0,0 0 0,-1 0 0,0 0 0,0 0 0,0 0 0,0 0 0,-1 0 0,0 0 0,0 0 0,0 0 0,-1-1 0,0 1 0,0 0 0,0-1 0,0 1-1,-1-1 1,1 0 0,-1 1 0,0-1 0,-1-1 0,1 1 0,-1 0 0,1-1 0,-4 2 46,-6 2-160,-1 0-1,0-1 0,-1-1 1,1 0-1,-1-1 1,0-1-1,0 0 1,-1-1-1,1-1 1,0 0-1,-1-1 0,1 0 1,-6-2 160,-18-9-3447,18-5-3265,13 4-954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1:30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90 110 11307,'0'0'5637,"0"0"-2845,0 0-827,0 0-268,0 0-506,0-7 533,0-2-1312,1-11 581,5 35 138,14 82-500,-5 1 1,-4 1 0,-2 89-632,-8-102-58,0 37-1152,-6-41-2636,-6-28-4504,6-35-314</inkml:trace>
  <inkml:trace contextRef="#ctx0" brushRef="#br0" timeOffset="390.142">49 168 13293,'0'0'2546,"0"0"-1281,0 0 486,-3-15 369,-7-48-594,10 61-1450,0 0 0,0 0 0,1 0 0,-1 0 0,1 0 0,0 0 0,0 0 0,-1 1 0,1-1 0,0 0 0,0 0 0,1 1 0,-1-1 0,0 1 0,1-1 0,-1 1-1,0-1 1,1 1 0,0 0 0,-1 0 0,1 0 0,0 0 0,0 0 0,-1 0 0,1 0 0,0 1 0,0-1 0,2 0-76,2-1 185,14-5-78,-1 2-1,1 0 1,1 2 0,-1 0 0,1 1-1,-1 1 1,1 1 0,-1 1 0,1 1-1,2 1-106,-9-2-158,-1 0 0,1 1 0,-1 1 0,0 0 0,1 1 0,-2 1 0,1 0 0,0 0 0,-1 2-1,0-1 1,-1 1 0,1 1 0,5 5 158,5 24-3587,-18-8-1890,-4-8-604</inkml:trace>
  <inkml:trace contextRef="#ctx0" brushRef="#br0" timeOffset="704.07">360 268 4612,'0'0'2979,"0"0"-1569,0 0-257,0 0-225,0 0-255,86-17-289,-70 17-255,-4 0-97,1 4-32,-6 2-161,-3 1-1056,2 4-2626</inkml:trace>
  <inkml:trace contextRef="#ctx0" brushRef="#br0" timeOffset="1138.004">0 113 6630,'0'0'6246,"0"0"-4249,0 0 309,0 0 230,0 0-796,0 0-667,15-7-470,-10 5-555,117-33 684,315 4 730,-432 31-1458,-1 0 0,1-1-1,0 1 1,0-1 0,-1 0-1,1 0 1,0 0 0,-1 0-1,1-1 1,-1 0 0,0 0-1,0 0 1,1-1 0,-1 1-1,-1-1 1,3-2-4,-6 5-60,-1-1 0,1 0 0,-1 0 0,0 0 0,1 1 0,-1-1 0,0 0 0,0 1 0,1-1-1,-1 1 1,0-1 0,0 1 0,0-1 0,0 1 0,0 0 0,0-1 0,0 1 0,0 0 0,0 0 0,0-1 0,0 1 0,0 0 0,1 0 0,-1 0 0,0 0 0,0 1 0,0-1-1,0 0 1,0 0 0,0 0 0,0 1 0,0-1 0,0 1 0,0-1 0,0 0 0,0 1 60,-65 41-9492,39-19 3754</inkml:trace>
  <inkml:trace contextRef="#ctx0" brushRef="#br0" timeOffset="1465.013">101 477 10826,'0'0'2776,"0"0"123,17-1-32,132-10 1398,127-24-3256,-260 34-3232,-15 4-5547,-9 3 1929</inkml:trace>
  <inkml:trace contextRef="#ctx0" brushRef="#br0" timeOffset="1783.676">56 760 8296,'0'0'4057,"0"0"-1318,0 0 517,16 6-453,97 30 288,177-12-897,-250-31-5090,-27 2-1335,-1 0-3323,-5 1-2023</inkml:trace>
  <inkml:trace contextRef="#ctx0" brushRef="#br0" timeOffset="2075.904">761 401 3011,'0'0'10020,"0"0"-6096,0 0-2179,0 0-170,0 0-390,13 10-283,73 72-5,-55-42-832,3-1 0,0-2 0,3-1 0,7 3-65,104 53-3959,-147-90 3798,1-1 1,-1 0-1,1 0 1,0 0-1,-1 1 1,1-1-1,0-1 1,0 1-1,0 0 0,0 0 1,0-1-1,0 1 1,0-1-1,0 0 1,0 1-1,0-1 1,0 0-1,0 0 1,0 0-1,0-1 0,0 1 1,0 0-1,0-1 1,0 0-1,0 1 1,0-1-1,0 0 1,0 0-1,-1 0 1,1 0-1,0 0 1,-1 0-1,1 0 0,-1-1 1,1 1-1,-1-1 1,1 1-1,-1-1 1,0 1-1,0-1 1,1 0 160,-2-20 216,0-1 0,-2 1 0,0 0 0,-2 1 0,0-1 0,-6-18-216,-3-14 2093,-13-57 3358,25 110-5360,0 1-1,0-1 1,-1 0 0,1 0 0,0 1-1,0-1 1,0 1 0,-1-1 0,1 1 0,0 0-1,-1-1 1,1 1 0,0 0 0,-1 0-1,1 0 1,0 0 0,-1 0 0,1 0-1,0 0 1,-1 0 0,1 1 0,0-1-1,-1 1 1,1-1 0,0 0 0,0 1-1,0 0 1,-1-1 0,1 1 0,0 0-1,0 0 1,0 0 0,0 0 0,0-1-1,0 1 1,0 1 0,1-1 0,-1 0-1,0 0 1,0 0 0,1 0 0,-1 0-1,1 1 1,-1-1 0,1 0 0,0 1-1,-1-1 1,1 0 0,0 0 0,0 1-1,0-1-90,-190 339 1976,171-308-2649,-43 88 1350,50-78-4459,9 0-4575,4-28-2933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04.2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272 210 6214,'0'0'673,"0"0"-385,3-15 1249,0-9-159,2-4 159,1-2-448,-1 2 160,0 3 289,-1 5 95,-1 4-512,1 4-224,-2 5-128,0 2-129,0 5-287,0 5-225,0 6 160,0 7 97,0 9 95,-1 7-192,-1 8-31,-1 7-65,-1 6-96,-1 7 0,-1 6-64,2 5 0,-1 6-32,2 4 0,0 2 0,1 2-64,-1-1-160,0 0-1154,1-2-159,0-2-673,0-3-1217,0-3-545,0-4-2146,0-15 1858</inkml:trace>
  <inkml:trace contextRef="#ctx0" brushRef="#br0" timeOffset="426.552">306 280 3395,'0'0'1538,"0"0"-1058,0 0 1986,0 0-736,0 0 64,0 0-673,0 0-224,0 0 256,0 7 705,-1 7-225,0 10-384,-1 10-288,-1 10-320,-1 9-193,0 11-95,-1 9-65,1 10-160,-2 8-64,1 5 0,0 5-32,2 3-32,1 2 32,0 2-32,2-1-96,0 1-352,1-2-673,2-1-97,0-3-800,1-2-1088,0-3-898,0-2-352,-1-3 288,-1-18 2178</inkml:trace>
  <inkml:trace contextRef="#ctx0" brushRef="#br0" timeOffset="1002.233">233 1707 0,'1'-13'3908,"0"-9"-3043,2-3-1,1 0 738,0 3-129,0 5 33,-1 5-65,0 5-480,-1 7-385,-1 6 33,0 7 256,0 6 128,-1 9 192,0 7-64,0 9 64,0 9-96,-1 9-256,0 8-257,0 8-191,-2 8-97,0 7 225,-1 4-161,0 5-96,0 2-128,2 1-128,0 1 0,1 0 0,0 1 0,1 1 0,0 0-64,0 0 32,0-1-96,1-1-96,-1-2-64,0-3-513,1-4-320,1-4-224,0-8-1058,0-6-960,0-10-929,-1-11-2434,0-16 3939</inkml:trace>
  <inkml:trace contextRef="#ctx0" brushRef="#br0" timeOffset="3101.151">278 3308 3748,'2'-19'3139,"3"-15"-1698,2-10 385,1-4 704,0 2-256,-2 7 0,-1 7-608,-1 9-289,-1 9-128,-1 10-544,0 11-449,0 12 257,-1 13-33,1 11-63,-2 11-65,1 11-160,-1 9-64,0 8-32,-1 7 32,0 6-63,0 3 63,-1 2-32,0 3-64,0 1-32,-2 3-32,0 3 32,-2 3-32,-1 1 32,-2 1 0,-1-1 32,-1 0-64,-1 1 32,1 0 0,-1 0-64,1 2-161,0-3-832,0-2 769,1-4-769,1-7-288,0-10-225,0-10-1024,0-15-1250,0-15-1120,2-16-3076</inkml:trace>
  <inkml:trace contextRef="#ctx0" brushRef="#br0" timeOffset="3162.346">290 4752 3107,'1'-21'4484,"3"-17"-3042,2-10 447,2-6 193,0 0-128,1 5-96,-1 6-289,-1 11-63,-1 9-161,-2 11-160,0 13-736,-2 13-161,1 15 224,-2 15 65,1 14-225,-1 14-63,0 13-129,1 11-64,0 10 64,1 8-64,0 7-32,0 4-64,-1 2 0,-1 0 0,1 0-32,-2-2-32,1-1-128,-1-1 128,-1-1-64,0-3-33,0-2-127,0-3-416,0-3-97,0-4-448,1-3-385,0-6-1056,0-6-1571,0-10-415,0-11-3556,1-18 7944</inkml:trace>
  <inkml:trace contextRef="#ctx0" brushRef="#br0" timeOffset="3163.346">339 6355 7015,'1'-20'1793,"2"-16"-1248,2-12 608,1-4 961,1-1-96,-1 4-289,-1 7-351,-2 9-65,0 9 128,-2 9-223,0 10-514,-1 11-576,0 12 0,0 13 65,0 14 95,0 14-32,0 13-160,0 12 32,1 12-32,-1 8 1,1 9-65,1 7-32,-1 3 0,0 3 0,1 1-32,-2 1 64,0-2-64,-2-1-33,-3-2 33,0-3 32,0-1 0,-1-1 0,2-2-128,-2-2 0,1-3-96,-1-3-513,0-5-352,0-7 128,-1-9 577,0-10-1314,1-14-384,-1-15-416,1-15-225,0-16-287,-1-15-2019,1-7 1986</inkml:trace>
  <inkml:trace contextRef="#ctx0" brushRef="#br0" timeOffset="3164.346">230 8481 4356,'-1'-18'3331,"-1"-16"-1697,-1-9-65,1-5 321,-1-1 32,1 2 32,0 5-321,1 7-351,0 8-225,1 8-97,1 10-255,2 9-513,1 13 0,2 13 129,2 14 127,0 15-31,0 14-161,1 13-128,-1 13 0,-1 11-96,-1 9-32,-3 5 32,-1 4 0,-2 1-32,-2-5-64,0-4 32,-1-6 0,0-7 32,2-7 0,-1-6-32,1-8 32,1-10 0,0-11 0,0-12-128,1-14-609,1-12-736,2-16-833,3-16-2211,1-17-3330,0-4 544</inkml:trace>
  <inkml:trace contextRef="#ctx0" brushRef="#br0" timeOffset="3165.346">1 980 3331,'0'0'3011,"0"0"-1442,0 0-223,0 0 127,0 0-192,0 0-31,0 0-65,5-5 64,2-1 0,0-1-160,-1 2-352,-1 1-289,-1 1-224,0 2-95,1 3-65,1 3 0,0 3 0,2 2 32,0 2 0,0 3-32,0 1 0,0 1 0,0 0 0,0 0-32,0 0 0,0-2 0,-1-1-32,0-2 32,-1-2-32,-2-2 0,-1-3 0,0-1 0,-2-3-192,-1-1-1986,0-4-2498,-2-2-3492,0 0 3043</inkml:trace>
  <inkml:trace contextRef="#ctx0" brushRef="#br0" timeOffset="4743.948">197 899 4388,'0'0'1762,"0"0"-289,0 0 257,0 0-161,0 0-319,0 0-258,0 0-127,0 0-256,-3 4 352,-1 4 704,1 6-351,0 5-257,1 6-289,0 4-127,2 5 0,0 2 31,0 3-95,0 1-257,1 1-128,-1 2-64,0-1-64,0 2-32,0-1-32,0 0 32,0 0-32,0 0 32,0-1-32,0-1 0,0-1 0,0 0 32,0 1-32,0 1 0,0 1 33,0 0-33,1 0 0,-1-2 32,2-1-32,-1-4 0,1-1 0,0-2 0,0-1 0,-1 0 32,0 0-32,-1 0 0,0-1 32,0 1-32,0-1 0,-1 0 0,1-1 0,-1-1 0,1 0 0,-1-1 32,1-1-32,0 0-32,0 1 32,0 1 0,1 0 0,0 3-32,1 2 32,0 2 0,1 0 0,0 1 0,1 0 0,0 0 32,-1-1-32,1 1 32,-2 0-32,0 0 0,0-1 0,-1 1 32,-1-1 0,-1-1-32,0 1 0,-1-1 32,-1-1 0,0 1 0,-1-1-32,-1 1 32,0 0 0,0 0-32,0 1 0,0 0 0,1 0 32,0 2-32,0-1 0,1 1 32,0 1 0,0 1-32,0 1 64,0 0-64,-1 1 0,0 0 32,1 1-32,0 0 0,0-1 0,0 1 32,-1 0-32,-1-1 0,1 1 32,-1 0 0,1 0 0,0 0 0,0-1 32,0 0-32,1 0 0,0-1-32,1 0 32,1-1 0,0 1 0,0-1-32,0-1 0,0 1 32,-1 1-32,0 0 32,-2 0-32,0 0 0,0 0 0,0-2 32,1 0-32,0 0 0,0-1 0,0 0 0,1-1 33,0 1-33,0-1 0,0 0 0,0 0 0,0-1 0,-1 1 0,0-1 0,0 1 0,0-1 0,-1 0 32,0 0 0,1 0-32,0 0 32,1 0-32,-1-1 0,1 1 32,0 1-32,0 0 32,1 1-32,0 0 0,0-2 0,0 0 32,2-1 0,0-1-32,1 0 0,0-1 0,2 0 32,-1-1-32,1 0 0,1-1 0,-1 1 32,1 0-32,-1 0 0,0 0 0,1 0 0,-1 1 0,0 0 0,-1 1 0,1 0 0,0 0 32,1 1-32,0 0 0,-1 1-32,0 1 32,0 1 0,-1 1 0,0 1 0,1 0 0,-1 2 0,1 0 0,0-1 0,-1 1 0,0-1 32,1 2 0,0-1-32,1 1 0,-1 0 64,0 0-64,1 1 32,-1 0 32,0-1-64,-1 1 0,0 0 32,-1 0 0,1 1-32,-1 1 64,0 1-32,0 1 0,1 0-32,0 0 64,0 0-64,1 1 32,-1 0-32,0 1-32,-1-1 32,0-1 0,0 2 32,-1-1-32,0 1 64,-1 0-32,0-1 32,0 1-64,0-1 97,0 0-97,-1 0 64,1-1 32,-2 0-32,1 0-64,-1 1 96,0 0-32,-1 1 64,1 0-128,-1-1 32,0-3 128,0-1-96,0-3-64,1 0 32,-1-3 64,1 1-64,1-2 0,-1 1 32,1-2-31,0 0-1,0 0 0,0-1 32,0 0-64,0-1 64,0-1 0,1 0 32,-1 0-64,1 0 32,-1 0 0,1-1 0,-1 0 64,1-1-96,-1 0 96,1-1-96,0-2 64,0 0 1,-1-1-65,1 0 64,1-1-32,-1 0 64,0 0-96,0 1 96,-1 2-64,0 0 32,0 1-64,0 0 64,-1-2-32,1-1 0,0-1 0,0-1-32,0 0 65,0-1-1,1-1-32,-1-2 32,0 0-32,1-4 0,0-2 0,0-2-32,0-3 0,0-2 0,1-2 0,0-2 0,0-2-32,-1-1 32,1-1 0,-1-1 32,1-1 64,-1 1 65,1-2-33,0-2 64,0-1-128,0-1-64,0-1 32,1 1-64,-1 1 32,0 1 32,1 1-64,-2 1 0,1 0-32,-1 1 32,1 0 0,-1 0-288,0 0-673,0 1-961,0-1-1505,0 0-3460,0-2-10345,0 0 17104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1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58 195 3716,'0'0'3315,"0"0"-1394,0 0-9,0 0 223,0 0 32,2-12-15,1-4-1383,1-10-31,-3-3 3680,-1 29-3462,-12 109 1793,3-27-2304,4 0 0,4 0 0,7 62-445,3-86 144,0-7-2615,-7-17-6429,-2-29 1677</inkml:trace>
  <inkml:trace contextRef="#ctx0" brushRef="#br0" timeOffset="479.105">0 183 4740,'0'0'3871,"0"0"-1586,0 0-33,0 0-15,0 0-299,0 0-438,3-14-539,-2 4-782,-1 7-137,0-1-1,0 1 0,0-1 0,1 1 1,-1 0-1,1-1 0,0 1 0,0 0 1,0-1-1,0 1 0,1 0 0,0 0 1,-1 0-1,1 0 0,0 0 0,0 0 0,0 1 1,1-1-1,-1 1 0,1-1 0,0 1 1,-1 0-1,1 0 0,3-1-41,40-15 143,2 2-1,-1 3 0,2 1 1,0 3-1,0 2 0,3 2-142,38 1-267,-89 5 7,0 0 0,-1 0-1,1 1 1,0-1-1,-1 0 1,1 0-1,-1 1 1,0-1-1,1 1 1,-1-1 0,0 0-1,0 1 1,0-1-1,0 1 1,0-1-1,0 0 1,0 1 0,0-1-1,-1 0 1,1 1-1,0-1 1,-1 0-1,1 1 1,-1-1-1,0 0 1,1 1 0,-1-1-1,0 0 1,0 0-1,0 0 1,0 0-1,0 0 1,0 0 0,0 0-1,0 0 1,0 0-1,0-1 1,0 1-1,-1 0 1,1-1-1,0 1 1,-1-1 260,-22 20-5317</inkml:trace>
  <inkml:trace contextRef="#ctx0" brushRef="#br0" timeOffset="822.794">23 418 2114,'0'0'4548,"0"0"-3619,0 0 993,0 0 704,80 3-864,-47-14-513,3-2-480,5 1-288,-1 2-65,-2 2-160,-5 2-128,-3 2-96,-7 1-32,-8 1-32,-2 2-256,-9 3-3428,-4 6-1312,-6 2-2948</inkml:trace>
  <inkml:trace contextRef="#ctx0" brushRef="#br0" timeOffset="823.794">29 687 6630,'0'0'2146,"0"0"-544,0 0 448,0 0-449,0 0 65,0 0-129,98 39-704,-59-46-288,3 2-129,0 0-352,3 0 0,-5 1-64,1 0 0,-7 2-32,1-2-192,-3 4-2274,-6 0-1923,-6 0-2113</inkml:trace>
  <inkml:trace contextRef="#ctx0" brushRef="#br0" timeOffset="1181.319">530 264 3107,'0'0'7645,"0"0"-4581,0 0-886,0 0-128,0 0-550,0 0-438,16-3-432,-6 1-531,-6 0-63,0 1-1,0 0 0,0 0 1,1 0-1,-1 1 1,0-1-1,0 1 0,1 0 1,-1 0-1,0 1 0,0-1 1,1 1-1,-1 0 1,0 0-1,0 1 0,0-1 1,0 1-1,0 0 0,-1 0 1,1 0-1,0 0 1,-1 1-1,3 1-35,148 173 1337,-113-124-1320,2-3 0,3-1 0,16 11-17,-56-54-35,1 0 0,0 0 0,0-1-1,1 0 1,-1 0 0,1-1 0,0 0 0,0 0 0,1-1-1,-1 0 1,1 0 0,6 1 35,-13-5-25,1-1 0,0 1-1,-1 0 1,0-1 0,1 0 0,-1 1-1,0-1 1,0 0 0,0 0-1,0 0 1,0 0 0,0-1 0,0 1-1,-1 0 1,0-1 0,1 1 0,-1-1-1,0 1 1,0-1 0,0 0-1,0 0 1,-1 1 0,1-1 0,-1 0-1,0 0 1,1 0 0,-1 1 0,0-1-1,-1 0 1,1 0 0,-1 0-1,1 0 1,-1 1 0,-1-3 25,2-2 0,2-29 20,-3 0 1,-1 1 0,-1-1-1,-2 1 1,-2 0-1,-1 0 1,-8-18-21,15 50 62,0 0 0,0 0 0,-1 0 0,1 0 1,-1 1-1,0-1 0,0 0 0,0 1 0,0 0 0,0-1 0,0 1 1,-1 0-1,1 0 0,-1 0 0,1 1 0,-1-1 0,0 0 0,0 1 1,0 0-1,0 0 0,0 0 0,0 0 0,0 0 0,0 1 0,0-1 1,0 1-1,-1 0 0,1 0 0,0 0 0,0 0 0,0 0 0,0 1 1,0 0-1,-1-1 0,1 1 0,0 0 0,0 1 0,1-1 1,-2 1-64,-15 9 61,1 1-1,0 0 0,0 1 1,2 1-1,0 1 0,0 0 1,2 2-1,0-1 0,-5 9-59,0-3-14,1 1 0,1 1 0,1 1 0,2 0 0,0 1 0,2 0 0,0 1 0,-1 9 14,0 79-6454,17-91 475,3-5-2893</inkml:trace>
  <inkml:trace contextRef="#ctx0" brushRef="#br0" timeOffset="1664.543">1389 295 6662,'3'-13'5136,"3"-10"-3791,6-32 1650,-4 15 2397,-5 53-324,10 69-4889,11 351 134,-19-243-4613,-5-187 4529,0 15-3722,-3-22 57,-10-75 4808,4-1 1,3 1 0,4-2-1,3-2-1372,-1 53 185,0-24 581,1 0 1,3 1-1,3 0 1,1 0 0,12-36-767,-19 84 56,1 0 1,-1-1 0,1 1 0,0 0 0,0 0 0,1 0 0,0 0 0,0 0 0,0 1 0,0-1 0,0 1 0,1 0 0,0 0 0,0 0 0,0 0 0,1 1 0,-1-1 0,1 1-1,0 1 1,-1-1 0,1 0 0,0 1 0,1 0 0,-1 0 0,0 1 0,1 0 0,-1 0 0,1 0 0,-1 0 0,6 1-57,2 0 13,-1 1 0,0 0 0,1 1 0,-1 0 0,0 1 0,0 0 0,0 1 0,0 0 0,-1 1 0,1 1 0,-1-1 0,-1 2 0,1 0 0,-1 0 0,0 1 0,-1 0 0,0 0 0,0 1 0,-1 0 0,0 1 0,0 0 0,-1 0 0,1 3-13,-6-8 2,0 0 0,0 0 0,0 0 1,0 1-1,-1-1 0,0 0 0,0 1 0,-1-1 0,1 1 1,-1-1-1,0 1 0,-1-1 0,1 0 0,-1 1 1,0-1-1,0 1 0,-1-1 0,0 0 0,0 0 1,0 0-1,0 0 0,-1 0 0,0 0 0,0-1 0,0 1 1,0-1-1,-1 0 0,0 0 0,0 0 0,0-1 1,-3 3-3,-8 6 7,0-2 1,-1 1-1,-1-2 1,1 0-1,-1-1 1,-1-1-1,1-1 1,-13 3-8,-136 28-241,130-31-4445,-1-1-4795,32-5-481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17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265 138 1730,'0'0'3203,"0"0"-1442,0 0 1528,7-13 565,20-42-971,-25 53-2578,-1 0-1,0 0 1,0 0 0,0 0 0,0 0 0,0-1-1,-1 1 1,1 0 0,-1-1 0,1 1 0,-1 0 0,0-1-1,0 1 1,0 0 0,0-1 0,0 1 0,-1 0-1,1-1 1,-1 1 0,1 0 0,-1-1 0,0 1-1,0 0 1,0 0 0,-1-2-305,1 3 93,-1 0 1,1 0-1,-1 0 0,1 0 1,-1 1-1,1-1 0,-1 0 1,1 1-1,-1-1 0,1 1 1,-1-1-1,0 1 0,1 0 1,-1 0-1,0 0 0,0 0 1,1 0-1,-1 0 0,0 0 1,1 0-1,-1 1 0,0-1 1,1 1-1,-1-1 0,1 1 1,-1 0-1,1 0 1,-2 0-94,-12 9 121,0 1 0,1 1 0,0 0 0,1 1 0,1 0 0,0 1 0,1 0 0,0 1 0,-3 7-121,-1-2 14,1 0 0,1 0 0,1 1 0,1 1 0,1 0 0,0 1 0,2-1 0,1 2 1,0-1-1,2 1 0,1 0 0,1 0 0,1 0 0,1 12-14,2-26-42,2 0 0,-1 0 0,1 0 0,1 0 0,0 0 0,0-1 0,1 0 0,0 0 0,0 0 1,1 0-1,0-1 0,1 0 0,0 0 0,0-1 0,1 1 0,0-2 0,0 1 0,0-1 0,1 0 0,0-1 0,0 0 0,0-1 0,1 0 0,0 0 0,0-1 0,0 0 0,0 0 0,0-2 0,0 1 0,1-1 1,6 0 41,-7 0-16,1 0 0,0 0 0,-1-1 1,1 0-1,0-1 0,-1-1 0,1 1 1,-1-2-1,1 1 0,-1-1 1,0-1-1,0 0 0,0 0 0,-1-1 1,0 0-1,1-1 0,-2 0 0,1-1 1,-1 1-1,0-2 0,0 1 1,-1-1-1,0 0 0,0 0 0,-1-1 1,0 0-1,-1 0 0,0-1 0,0 1 1,2-10 15,-2 0 44,-1 0 1,-1-1 0,-1 1 0,-1-1 0,0 0-1,-2 0 1,0 1 0,-1-1 0,-1 1-1,-1-1 1,-1 1 0,0 0 0,-5-10-45,7 23-1,0 0 0,0-1 0,0 1 0,-1 0 0,0 1 1,0-1-1,-1 1 0,1-1 0,-1 1 0,0 1 1,-1-1-1,1 1 0,-1 0 0,0 0 0,0 0 0,0 1 1,0 0-1,-1 0 0,1 1 0,-1 0 0,0 0 1,1 0-1,-1 1 0,0 0 0,0 0 0,-6 1 1,-7-1-171,0 0 0,0 2-1,1 0 1,-1 1-1,0 1 1,1 1 0,0 0-1,0 2 1,0 0 0,-6 4 171,22-8-245,-1 0 1,1 0-1,-1 0 1,1 0 0,0 1-1,0-1 1,0 1-1,0 0 1,1 0-1,-1 0 1,1 0 0,0 1-1,-1-1 1,2 1-1,-1-1 1,0 1 0,1-1-1,-1 2 245,5 69-11434,8-46 2594</inkml:trace>
  <inkml:trace contextRef="#ctx0" brushRef="#br0" timeOffset="670.726">788 209 7623,'37'-111'7357,"-25"59"-2171,-9 35 287,-2 47-4105,-34 535-1731,35-596 383,1 1 0,2 0 1,1 0-1,1 1 0,11-27-20,-13 41 28,1-1 1,0 1-1,1 1 0,1-1 0,1 1 0,0 0 1,0 1-1,12-12-28,-18 21 1,1 0 0,0 0 1,0 1-1,0-1 0,1 1 0,-1 0 1,1 1-1,-1-1 0,1 1 0,0 0 1,0 0-1,0 0 0,0 1 0,0-1 0,1 1 1,-1 0-1,0 1 0,1 0 0,-1 0 1,0 0-1,1 0 0,-1 1 0,0-1 1,0 2-1,1-1 0,-1 0 0,0 1 1,0 0-1,1 1-1,1 1-3,0 1 0,1 0 1,-2 1-1,1-1 0,-1 1 0,1 1 1,-2-1-1,1 1 0,-1 0 0,0 0 1,0 1-1,-1 0 0,0 0 0,0 0 1,-1 0-1,0 0 0,-1 0 1,0 1-1,0 0 0,-1-1 0,0 1 1,0 0-1,-1 0 0,0-1 0,0 1 1,-1 0-1,-1 0 0,1-1 0,-1 1 1,-1-1-1,1 0 0,-2 1 0,1-1 1,-1 0-1,0-1 0,-1 1 0,-5 6 3,-1-3-83,-2-1 0,1-1-1,-2 0 1,1-1-1,-1 0 1,0-1-1,-1-1 1,0 0 0,0-1-1,0 0 1,0-2-1,-1 1 1,1-2-1,-1 0 1,0-1-1,0-1 1,0 0 0,1-1-1,-1-1 1,0 0-1,1-1 1,-1-1-1,1 0 1,0-1 0,0-1-1,1 0 1,-7-5 83,-24-26-4138,34 0-4189,11 18-402</inkml:trace>
  <inkml:trace contextRef="#ctx0" brushRef="#br0" timeOffset="952.856">1774 132 14606,'0'0'3203,"2"-13"-657,7-40-357,-10 52-2102,1-1 0,0 1 1,-1-1-1,1 1 0,-1-1 0,0 1 1,1-1-1,-1 1 0,0-1 0,0 1 1,0 0-1,0 0 0,0-1 0,0 1 1,0 0-1,0 0 0,0 0 0,-1 0 1,1 0-1,0 0 0,-1 1 0,1-1 1,-1 0-1,1 1 0,-1-1 0,1 1 1,-1-1-1,1 1 0,-1 0 0,0 0 1,1 0-1,-1-1 0,1 2 0,-1-1 1,1 0-1,-1 0 0,0 0 0,1 1 0,-1-1 1,1 1-1,-1-1 0,1 1 0,-1 0 1,1-1-1,-1 1-87,1 0 46,-15 4 2,0 0 1,0 2-1,0 0 0,1 1 1,0 0-1,1 1 1,-1 1-1,2 0 1,0 1-1,0 1 0,1 0 1,0 1-1,1 0 1,-3 4-49,11-14-12,1 0 0,-1 0 0,1 0 0,0 1 0,-1-1 0,1 0 0,1 1 0,-1 0 0,1-1 0,-1 1 0,1 0 0,0 0 0,0 0 1,0 0-1,1 0 0,0 0 0,0 0 0,0 0 0,0 0 0,0-1 0,1 1 0,-1 0 0,1 0 0,0 0 0,1 0 0,-1 0 0,1-1 0,-1 1 0,1-1 0,0 1 1,0-1-1,1 1 0,-1-1 0,1 0 0,-1 0 0,1-1 0,0 1 0,3 2 12,178 100-1329,-176-100 1342,0 1-1,0 0 1,-1 0 0,0 1 0,0 0 0,-1 0-1,0 1 1,0 0 0,-1 0 0,0 0 0,0 1-1,-1-1 1,0 1 0,0 0 0,-1 0 0,0 1 0,-1-1-1,0 1 1,-1-1 0,1 1 0,-2 0 0,0-1-1,0 1 1,0 0 0,-2 2-13,-3-5 163,1-1-1,-2-1 1,1 1 0,-1-1 0,0 0-1,0 0 1,0-1 0,0 1-1,-1-2 1,0 1 0,0-1-1,0 0 1,0 0 0,0 0 0,-1-1-1,1-1 1,-1 1 0,0-1-1,1 0 1,-1-1 0,0 0-1,1 0 1,-8-2-163,0 3 180,-6 0-101,0 0-1,-1-1 1,1-1-1,0-1 0,0-1 1,0-1-1,0-1 1,1 0-1,-20-9-78,38 13-82,1 1-1,0-1 1,-1 1 0,1-1-1,0 0 1,0 1-1,0-1 1,-1 0-1,1 0 1,0 0-1,0 0 1,0 0 0,0 0-1,0-1 1,1 1-1,-1 0 1,0 0-1,1-1 1,-1 1-1,0 0 1,1-1-1,-1 1 1,1 0 0,0-1-1,0 1 1,-1-1-1,1 1 1,0-1-1,0 1 1,0-1-1,1 1 1,-1 0 0,0-1-1,1-1 83,21-25-9854,1 12-6951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1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47 301 6214,'0'0'10928,"0"0"-7330,0 0-1959,0 0 74,0 0-432,0 0-640,16-4-385,122-17-112,186 12-3651,-323 9 3372,0-1-1,0 1 1,0 0-1,0 0 1,0 0-1,0 0 1,0 0-1,0 0 1,0 0-1,0 0 1,0 0 0,0 0-1,0 0 1,0 1-1,0-1 1,0 0-1,0 1 1,0-1-1,0 1 1,0-1 0,0 1-1,0-1 1,-1 1-1,1 0 1,0 0-1,0-1 1,-1 1-1,1 0 1,0 0-1,-1 0 1,1-1 0,-1 1-1,1 0 1,-1 0-1,0 0 1,1 0-1,-1 0 1,0 0-1,0 0 1,1 0 0,-1 0-1,0 0 1,0 0-1,0 0 1,0 0-1,0 0 1,-1 0-1,1 0 1,0 0-1,0 0 1,-1 0 0,1 0-1,0 0 1,-1 0-1,1 0 1,-1 0-1,0 0 1,1 0-1,-1 0 1,1-1-1,-1 1 1,0 0 0,0-1-1,0 1 1,1 0-1,-1-1 1,-1 1 135,-59 42-6206,-9-6 3348,44-24 2473,-36 18 468,-211 124 9785,272-154-9770,-40 35 3229,40-35-3269,0-1-1,1 1 0,-1-1 0,0 1 0,1 0 0,-1-1 1,1 1-1,-1 0 0,1 0 0,-1 0 0,1-1 1,-1 1-1,1 0 0,0 0 0,-1 0 0,1 0 0,0 0 1,0 0-1,0-1 0,0 1 0,0 0 0,0 0 1,0 0-1,0 0 0,0 0 0,0 0 0,0 0 0,1 0 1,-1 0-1,0-1 0,0 1 0,1 0 0,-1 0 0,1 0 1,-1 0-1,1-1 0,-1 1 0,1 0 0,0-1 1,-1 1-1,1 0 0,0-1 0,-1 1 0,1-1 0,0 1 1,0-1-1,0 1 0,-1-1 0,1 0 0,0 1 1,0-1-58,111 11 298,-89-12-260,235-31-983,-92-15-6144,-80 11-1298,-56 20 3796</inkml:trace>
  <inkml:trace contextRef="#ctx0" brushRef="#br0" timeOffset="299.229">597 244 3459,'-17'-57'2886,"-12"-54"2741,21 36 3589,10 75-9090,-1-1 0,0 1-1,0 0 1,1 0 0,-1 0 0,0 0 0,0 0 0,1 1-1,-1-1 1,0 0 0,0 0 0,0 1 0,1-1-1,-1 1 1,0-1 0,0 1 0,0-1 0,0 1-1,0 0 1,0 0 0,0 0 0,0-1 0,0 1-1,0 0 1,0 0 0,-1 0 0,1 0 0,0 0-1,-1 0 1,1 1-126,18 18 150,-2 0-1,-1 1 1,0 1-1,-1 0 1,-2 1-1,0 1 1,-2 0-1,0 0 1,-2 1-1,0 1 0,-2-1 1,-1 1-1,-1 1 1,-2-1-1,0 1 1,-1-1-1,-2 6-149,-3-18-22,0 0 0,0 0 1,-1 0-1,-1-1 0,-1 1 0,0-1 0,0-1 0,-1 1 0,-1-1 0,0 0 0,-1-1 0,0 0 0,-1 0 0,0-1 0,-10 8 22,-107 82-5927,82-69-874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46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30 118 6214,'0'0'1388,"0"0"-43,0-13 171,0-42 128,0 53-1489,0 0 0,0 0-1,0 0 1,0 0-1,1 0 1,-1 1 0,0-1-1,1 0 1,0 0 0,-1 0-1,1 0 1,0 0-1,0 1 1,0-1 0,0 0-1,0 1 1,0-1-1,0 1 1,1-1 0,-1 1-1,1 0 1,-1-1-1,1 1 1,-1 0 0,1 0-1,0 0 1,-1 0-1,1 0 1,0 1 0,0-1-1,0 0 1,0 1-1,0 0 1,-1-1 0,1 1-1,0 0 1,0 0 0,0 0-1,1 0-154,64 19 254,-58-12-253,-1 1-1,-1 0 1,0 0 0,0 1 0,0 0 0,-1 0 0,-1 0-1,1 1 1,-1 0 0,-1 0 0,0 0 0,-1 1 0,0-1-1,0 1 1,-1 0 0,0-1 0,-1 1 0,-1 0 0,1 0-1,-2 0 1,1 0 0,-2 0 0,1 0 0,-2 0 0,1 0-1,-1-1 1,-1 1 0,0-1 0,0 0 0,-1 0 0,-1-1-1,-2 5 0,-4 1-44,0-1-1,0-1 0,-2 0 1,1 0-1,-2-1 0,0-1 1,0-1-1,-4 2 45,-47 35-91,67-47 91,-1 0 0,1 0 0,-1 0 0,0-1 0,1 1 0,-1 0 0,1 0 0,-1 0 0,0 0 0,1 0 0,-1 0 0,1 0 0,-1 0 0,1 0 0,-1 0 0,1 0 0,-1 0 0,0 0 0,1 0 0,-1 1 0,1-1 0,-1 0 0,0 0 0,1 0 0,-1 1 0,0-1 0,1 0 0,-1 0 0,0 1 0,1-1 0,-1 0 0,0 1 0,1-1 0,-1 0 0,0 1 0,0-1 0,1 0 0,-1 1 0,0-1 0,0 1 0,0-1 0,0 0 0,0 1 0,0-1 0,1 1 0,-1-1 0,0 1 0,0-1 0,0 0 0,0 1 0,0-1 0,-1 1 0,1-1 0,0 1 0,0-1 0,0 0 0,0 1 0,0-1 0,-1 1 0,1-1 0,0 0 0,0 1 0,-1-1 0,1 0 0,0 1 0,0-1 0,-1 0 0,1 1 0,0-1 0,-1 0 0,46 3 0,-39-3 0,166-4-1078,-58-16-6546,-84 11 3194</inkml:trace>
  <inkml:trace contextRef="#ctx0" brushRef="#br0" timeOffset="284.237">639 145 8552,'0'0'1575,"0"0"432,0 0 134,0 0-470,0 0-924,0 0-352,0 0 321,-6 16 244,-21 54-282,19 45-101,8-106-572,1 0 1,0 0-1,0 0 0,1-1 1,1 1-1,-1 0 0,1-1 1,0 0-1,1 0 0,0 0 1,0 0-1,1 0 0,0-1 1,0 0-1,1 0 0,0 0 1,0-1-1,1 0 0,0 0 1,0-1-1,0 1 0,0-2 1,1 1-1,0-1 0,0 0 1,0-1-1,0 1 0,1-2 1,-1 1-1,1-1 0,0-1 1,0 1-1,-1-1 0,1-1 1,0 0-1,5-1-5,-8 1 2,-1-2 0,1 1 0,-1-1 0,0 1 0,1-1 0,-1-1 0,0 1 0,0-1 0,-1 0 0,1 0 0,0 0 0,-1-1 1,0 0-1,0 0 0,0 0 0,0 0 0,-1 0 0,0-1 0,0 1 0,0-1 0,0 0 0,-1 0 0,1-2-2,3-7 2,-1 0 0,0-1 0,-1 0 0,-1 1 1,-1-1-1,0-1 0,0 1 0,-2-1-2,2 7-1,-2 1 0,1-1 0,-1 0-1,0 0 1,-1 1 0,0-1 0,0 0 0,-1 1-1,0 0 1,-1-1 0,0 1 0,0 0 0,-1 0-1,0 0 1,0 1 0,-1-1 0,0 1-1,0 0 1,0 0 0,-1 1 0,0 0 0,-1 0-1,1 0 1,-1 1 0,0 0 0,0 0 0,-1 0-1,0 1 1,0 1 0,0-1 0,-3 0 1,-118-3-606,46 25-4623,39-4-1871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45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9 8712,'0'0'1516,"0"0"38,0 0-59,0 0-236,0 0-282,0 0-432,0 0-246,0 10 235,0 34 410,-3-24-859,2-1-1,0 1 1,1 0-1,1 0 0,1-1 1,1 1-1,1-1 1,0 1-1,1-1 1,2 0-1,0-1 0,0 0 1,2 0-1,0 0 1,1-1-1,8 9-84,-14-21 0,0 0 0,0-1 1,0 0-1,1 1 0,0-2 0,-1 1 0,1 0 0,1-1 1,-1 0-1,0 0 0,1-1 0,0 0 0,-1 0 0,1 0 1,0 0-1,0-1 0,0 0 0,0 0 0,0-1 0,0 1 1,0-2-1,0 1 0,0 0 0,0-1 0,0 0 0,0-1 1,0 1-1,0-1 0,0 0 0,-1-1 0,1 1 0,-1-1 0,6-3 0,-2-5 17,1 1-1,-1-1 0,0-1 0,-1 1 0,-1-2 0,0 1 0,0-1 0,-2 0 0,1 0 0,-2 0 0,1-1 0,-2 0 0,0 0 0,-1 0 0,0 0 0,-1 0 0,0 0 0,-1-1 0,-1 1 0,-2-12-16,3 20 11,-1 0 1,1 0-1,-1 0 1,0 0 0,-1 0-1,1 0 1,-1 0-1,-1 0 1,1 1-1,-1-1 1,1 1 0,-2 0-1,1 0 1,0 0-1,-1 0 1,0 1-1,0-1 1,-1 1 0,1 0-1,-1 0 1,0 0-1,0 1 1,0 0-1,0 0 1,-1 0 0,1 1-1,-1-1 1,1 1-1,-1 1 1,-6-2-12,0 2-57,0 0 0,0 0 0,0 1 1,0 1-1,0 0 0,0 0 0,1 2 1,-1-1-1,0 1 0,1 1 0,-7 3 57,-36 27-5013,31-13-1168</inkml:trace>
  <inkml:trace contextRef="#ctx0" brushRef="#br0" timeOffset="205.651">575 246 14670,'0'0'1409,"0"0"-352,0 0 577,0 0-1058,0 0-351,0 0-97,0 0-128,0 0 0,0 0-64,2-25-481,-2 35-2818,0 0-3331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42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1 222 416,'0'0'315,"0"0"160,0 0 262,0 0 213,0 0 294,2-13-59,2-93 3054,-6 4 3955,10 134-6128,0 495-1217,3-471-2227,3-22-3121,-9-27 949,0-4-1063</inkml:trace>
  <inkml:trace contextRef="#ctx0" brushRef="#br0" timeOffset="515.857">281 136 2787,'0'0'1446,"0"0"-47,0 0 181,-3-13-53,-14-76 2402,17 88-3864,0 0 1,0-1-1,0 1 1,1 0-1,-1-1 1,0 1-1,1 0 0,-1 0 1,1-1-1,0 1 1,-1 0-1,1 0 1,0 0-1,0 0 0,-1 0 1,1 0-1,0 0 1,0 0-1,0 0 1,0 0-1,1 0 0,-1 1 1,0-1-1,0 0 1,0 1-1,0-1 1,1 1-1,-1-1 1,0 1-1,1 0 0,-1-1 1,0 1-1,1 0 1,-1 0-1,0 0 1,1 0-1,-1 0 0,0 0 1,1 1-1,-1-1 1,0 0-1,1 1 1,-1-1-1,1 1-65,58 24 207,-53-17-212,0 1 0,-1 1 0,0 0 0,0-1 1,-1 2-1,-1-1 0,1 1 0,-2-1 0,1 1 1,-2 0-1,1 0 0,-1 1 0,-1-1 0,0 0 1,-1 1-1,0-1 0,-1 0 0,0 1 0,-1-1 0,-1 5 5,0-1-103,-1 0-1,0 0 0,-1-1 0,-1 0 0,0 0 0,-1 0 0,0-1 0,-1 0 0,0 0 0,-2-1 0,1 0 0,-1 0 0,-1-1 0,0-1 0,0 0 0,-1 0 0,-8 3 104,-3 8-112,51-21 118,257-34 239,-189 24-480,-54 5-3731,-21 2 0</inkml:trace>
  <inkml:trace contextRef="#ctx0" brushRef="#br0" timeOffset="870.643">827 195 5413,'0'0'2082,"0"0"-715,0 0-43,0 0-230,0 0-138,0 0-6,0 0-448,3 2-273,0 2-189,-1 1-1,0-1 1,1 1-1,-2 0 1,1-1-1,-1 1 0,1 0 1,-1 0-1,-1 1 1,1-1-1,-1 0 1,0 0-1,0 0 1,0 0-1,-1 0 1,1 0-1,-1 0 1,-1 0-1,1 0 1,-1 0-1,0 0-39,-1 15 47,-1 5-33,0-4-17,0-1 0,2 1 0,0-1 0,2 1-1,0 0 1,1-1 0,1 1 0,2 5 3,-3-23-51,-1 0 1,1 0-1,1-1 0,-1 1 1,0 0-1,1 0 0,-1-1 0,1 1 1,0-1-1,-1 0 0,1 1 1,1-1-1,-1 0 0,0 0 1,0 0-1,1 0 0,-1-1 1,1 1-1,0 0 0,-1-1 0,1 0 1,0 0-1,0 0 0,0 0 1,0 0-1,0-1 0,-1 1 1,2-1-1,-1 0 0,0 0 1,0 0-1,0 0 0,2 0 51,2-1-57,1-1 0,-1 1-1,1-1 1,-1-1-1,0 1 1,0-1 0,0-1-1,0 1 1,0-1 0,-1 0-1,1-1 1,-1 1 0,0-2 57,8-10 25,-2-1 0,0 0 0,-1-1 0,0-1 0,-2 1 0,0-2 0,-1 1 0,-1-1 0,-1 0 0,-1-1 0,-1 1 0,0-1 0,0-18-25,-2 34 32,-1 1 0,1-1-1,-1 0 1,0 1 0,-1-1 0,1 0-1,-1 1 1,0-1 0,0 0-1,0 0 1,0 1 0,-1-1 0,0 0-1,0 1 1,0-1 0,-1 1 0,0-1-1,1 1 1,-2 0 0,1-1-1,0 1 1,-1 0 0,0 0 0,0 1-1,0-1 1,0 1 0,0-1-1,-1 1 1,0 0 0,1 0 0,-1 1-1,0-1 1,-1 1 0,-1-1-32,-6 1-146,0 1-1,0 1 1,0 0 0,0 0 0,0 2 0,1-1 0,-1 1 0,0 1-1,1 0 1,0 1 0,-1 0 0,1 1 0,1 0 0,-1 0 0,1 1-1,-8 6 147,-11 10-4799</inkml:trace>
  <inkml:trace contextRef="#ctx0" brushRef="#br0" timeOffset="1220.839">1370 175 5189,'0'0'3539,"0"0"-2663,0 0-791,0 0 22,2 15 21,6 102 283,-11-104-379,1 1-1,0 0 1,2-1-1,-1 1 0,1 0 1,1 0-1,1-1 1,0 1-1,0 0 1,1-1-1,1 0 1,1 0-1,0 0 1,0 0-1,1-1 1,1 0-1,0 0 1,0 0-1,6 5-31,-9-14 92,1 0 0,-1-1 0,1 1 0,0-1 0,0 0 1,-1 0-1,1 0 0,1-1 0,-1 0 0,0 0 0,0 0 0,0 0 0,1-1 0,-1 0 0,0 0 0,1-1 1,-1 1-1,0-1 0,0 0 0,0 0 0,0-1 0,0 0 0,5-2-92,3-1 384,-1-1 0,1-1 0,-1 0 0,0 0-1,-1-1 1,0-1 0,0 0 0,4-5-384,-8 6 237,0-1 1,0 0-1,-1 0 0,-1-1 0,0 1 1,0-1-1,-1 0 0,0-1 1,0 1-1,-1-1 0,-1 1 0,0-1 1,0 0-1,-1 0 0,-1 0 1,1 0-1,-2 0 0,0-6-237,0 10 15,0-1 0,0 1 0,0-1 0,-1 1 0,0-1 0,-1 1 0,1 0 0,-2 0 0,1 0 0,-1 0 0,0 1 0,0-1 0,0 1 0,-1 0 0,0 0 0,-1 1 0,1 0 0,-1 0 0,0 0 0,0 0 0,0 1-1,-1 0 1,0 0 0,0 1 0,0 0 0,-4-2-15,0 3-103,0 0 0,0 1 0,0 0 0,-1 1-1,1 0 1,0 1 0,0 0 0,0 1-1,0 0 1,0 0 0,1 1 0,-1 1 0,1 0-1,0 0 1,0 1 0,0 1 0,0-1 0,-5 6 103,-39 24-5248</inkml:trace>
  <inkml:trace contextRef="#ctx0" brushRef="#br0" timeOffset="3183.834">2075 226 6598,'0'0'1442,"0"0"-380,0 0-37,0 0 144,0 0 16,0 0 16,0 0-240,0 0-181,13-8-124,47-23-159,-58 30-478,0 1 0,0 0-1,0 0 1,0 0 0,0 0 0,0 0 0,0 1 0,0-1 0,0 1 0,1-1 0,-1 1 0,-1 0 0,1-1 0,0 1 0,0 0 0,0 0-1,0 1 1,-1-1 0,1 0 0,0 1 0,-1-1 0,1 1 0,-1-1 0,0 1 0,1 0 0,-1-1 0,0 1 0,0 0 0,0 0-19,5 6 49,109 164 397,-6-8-4127,-109-165 3631,0 0 1,0 1-1,0-1 1,0 1-1,0-1 1,0 1 0,1-1-1,-1 1 1,0-1-1,0 1 1,0 0 0,1-1-1,-1 1 1,0-1-1,1 1 1,-1-1 0,0 1-1,1 0 1,-1-1-1,0 1 1,1 0 0,-1-1-1,1 1 1,-1 0-1,1 0 1,-1-1 0,1 1-1,-1 0 1,1 0-1,-1 0 1,1 0 0,-1 0-1,1 0 1,-1 0-1,1 0 1,-1 0 0,1 0-1,-1 0 1,1 0-1,-1 0 1,1 0 0,-1 0-1,1 0 1,-1 0-1,1 1 1,-1-1-1,1 0 1,-1 0 0,1 1-1,-1-1 1,0 0-1,1 1 1,-1-1 0,1 0-1,-1 1 1,0-1-1,1 1 1,-1-1 0,0 1-1,0-1 1,1 0-1,-1 1 1,0-1 0,0 1-1,0-1 1,0 1-1,1-1 1,-1 1 0,0-1-1,0 1 50,2-48 220,-2 36-350,-5-227 2345,6 236-2071,-1 0-1,0-1 0,0 1 0,0-1 0,0 1 1,0 0-1,-1-1 0,1 1 0,-1-1 0,1 1 0,-1 0 1,0 0-1,0-1 0,0 1 0,0 0 0,-1 0 1,1 0-1,0 0 0,-1 0 0,0 0 0,1 0 1,-1 1-1,0-1 0,0 1 0,0-1 0,0 1 0,0 0 1,0-1-1,0 1 0,0 0 0,-1 0 0,1 1 1,0-1-1,-1 0 0,1 1 0,0 0 0,-1-1 1,1 1-1,-1 0 0,1 0 0,0 0 0,-1 1 0,1-1 1,-1 0-1,-1 2-143,-7 3 146,0 2 1,0 0 0,1 0-1,0 1 1,0 0-1,1 1 1,0 0-1,-8 10-146,-1 0 82,-196 211-41,128-127-8068,67-77 2320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10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53 10506,'0'0'6208,"0"0"-2738,0 0-1340,0 0-565,14-8-583,45-24-384,-58 31-583,1-1-1,0 1 1,0 0 0,0 0 0,0 0-1,0 0 1,0 0 0,0 0 0,0 0-1,0 1 1,0-1 0,0 1 0,1-1 0,-1 1-1,0 0 1,0 0 0,1 0 0,-1 0-1,0 1 1,0-1 0,0 0 0,1 1-1,-1 0 1,0-1 0,0 1 0,0 0 0,0 0-1,0 0 1,0 0 0,0 1 0,-1-1-1,1 0 1,0 1 0,-1-1 0,1 1-1,-1 0 1,1-1 0,-1 1 0,0 0 0,0 0-1,0 0 1,0 0 0,0 0 0,0 0-1,0 0 1,-1 0 0,1 1 0,-1-1-1,0 0 1,1 0 0,-1 0 0,0 1 0,0-1-1,0 0 1,-1 0 0,1 0 0,0 1-1,-1-1 1,0 0 0,0 1-15,-8 12 11,0 0 0,-1 0 0,-1-1 0,-1-1-1,0 0 1,0 0 0,-1-1 0,-1-1 0,-7 5-11,-3 4 41,10-8-16,-1-1 224,2 1 1,-1 0 0,2 1-1,-1 0 1,2 1-1,0 1 1,-4 6-250,14-20 15,1 0 1,-1 0-1,0 0 1,1 0-1,-1 0 0,1 0 1,-1 0-1,1 0 1,-1 0-1,1 0 0,0 1 1,-1-1-1,1 0 0,0 0 1,0 0-1,0 0 1,0 0-1,0 1 0,0-1 1,0 0-1,1 0 1,-1 0-1,0 0 0,0 0 1,1 1-1,-1-1 0,1 0 1,-1 0-1,1 0 1,0 0-1,-1 0 0,1-1 1,0 1-1,0 0 1,-1 0-1,1 0 0,0 0 1,0-1-1,0 1 0,0-1 1,0 1-1,0 0 1,0-1-1,0 0 0,0 1 1,0-1-1,1 0 1,-1 1-1,0-1 0,0 0 1,0 0-1,1 0-15,62-1 113,73-40-447,-51 0-3980,-69 33 2513,3-3-4002,-4 2-4131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09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1 720 13132,'0'0'4068,"0"0"-2082,0 0 64,0 0-801,87-35-576,-35 25-225,1 1-159,5 2-65,-3 1-96,-5 2-64,-8-1-64,-4 0 0,-11-1-480,-5 3-674,-9 0-1024,-10 0-1825,-3 3-2916</inkml:trace>
  <inkml:trace contextRef="#ctx0" brushRef="#br0" timeOffset="326.352">716 593 20019,'0'0'2883,"0"0"-1090,0 0-127,0 0-417,0 0-512,0 0-251,9 18-155,-2-4-272,-1-5-23,-1 1 0,0 0 0,-1 0 0,0 0-1,0 0 1,-1 1 0,-1-1 0,0 1 0,0 0 0,-1 0-1,0 5-35,-3 44 70,-1-44-136,1 1-1,1-1 1,0 1-1,1-1 1,1 1-1,0 0 1,1-1-1,1 0 1,1 1-1,0-1 1,1 0-1,0-1 1,2 1-1,0-1 1,0-1-1,2 1 1,0-1-1,0-1 1,1 1-1,1-1 67,-8-11-16,0 1-1,1-1 1,-1 0-1,1 0 1,-1 0-1,1 0 1,-1-1-1,1 1 1,0-1-1,0 0 1,0 0-1,0 0 1,0-1-1,0 0 1,0 1-1,0-1 1,0-1-1,0 1 1,0 0-1,0-1 1,0 0-1,0 0 1,0 0-1,-1-1 1,1 1-1,0-1 1,-1 0-1,1 0 1,-1 0-1,1 0 1,-1-1-1,0 1 1,2-3 16,5-5 2,1-1 1,-1 0 0,-1-1 0,0 0-1,-1 0 1,0-1 0,0 0-1,2-8-2,11-32 64,-3 0 0,-2-1 0,-2-1 0,4-46-64,6-19 118,-18 100-1395,-4 33-6729,-2 0-669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13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149 112 10570,'1'-16'4794,"4"-77"1078,-5 93-5765,1 0-1,-1 0 1,0 0-1,0 1 1,0-1-1,1 0 1,-1 0-1,0 0 1,0 0 0,1 0-1,-1 0 1,0 1-1,0-1 1,1 0-1,-1 0 1,0 0-1,0 0 1,1 0-1,-1 0 1,0 0 0,0 0-1,1 0 1,-1 0-1,0 0 1,0 0-1,1 0 1,-1 0-1,0 0 1,0-1 0,1 1-1,-1 0 1,0 0-1,0 0 1,1 0-1,-1 0 1,0-1-1,0 1 1,0 0-1,1 0 1,-1 0 0,0 0-1,0-1 1,0 1-1,0 0 1,1 0-1,-1-1 1,0 1-1,0 0 1,0 0-1,0-1 1,0 1-107,11 27 119,-11-26-45,24 70 108,84 203 204,-95-250-840,1-1 0,1-1 0,0 0-1,2-1 1,1 0 0,4 2 454,-16-16-472,1 0 1,0-1-1,0-1 0,1 1 1,-1-1-1,1 0 1,0-1-1,0 0 0,1 0 1,-1-1-1,1 0 0,0 0 1,0-1-1,0 0 0,0 0 1,0-1-1,0-1 0,0 0 1,1 0-1,1-1 472,-9 0-9,1 0 0,0 0-1,-1 0 1,1-1 0,-1 1 0,1-1-1,-1 0 1,0 0 0,0 0 0,0 0-1,0 0 1,0 0 0,0-1-1,-1 1 1,1 0 0,-1-1 0,1 0-1,-1 1 1,0-1 0,0 0 0,0 1-1,-1-1 1,1 0 0,-1 0 0,1 0-1,-1 0 1,0 0 0,0 1 0,0-4 9,-13-84 3925,-1 40-2105,-2 0 1,-3 1-1,-1 1 0,-26-42-1820,42 82 212,-41-40 1477,42 49-1635,1 0-1,0 0 1,0 0 0,0 0-1,-1 0 1,1 1 0,0-1-1,1 0 1,-1 1 0,0 0-1,0 0 1,1-1 0,-1 1-1,1 0 1,-1 0 0,1 0-1,0 1 1,0-1 0,0 0-1,0 0 1,0 2-54,-5 5 101,-185 358 1143,-2-68-919,155-221-923,52-90-907,86-91-4311,-39 31-1661,-27 28-509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13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114 132 13261,'0'0'4115,"0"0"-1050,0 0-263,0 0-629,0 0-657,0 0-443,0 0-293,-9 13-92,3-2-575,0-1-1,0 1 1,1 0 0,1 0-1,-1 0 1,2 1 0,0-1-1,0 1 1,1 0 0,0 6-113,-8 358 698,10-215-3816,0-85-287,-5-63-1179,-4-40 915,-12-146 1997,17 105 2330,-7-335 6191,34 267-4544,-22 130-2203,1 1 1,1 0-1,-1-1 0,1 1 0,0 0 0,0 0 1,0 0-1,1 1 0,0-1 0,0 1 0,0 0 1,0 0-1,1 0 0,-1 1 0,1-1 1,0 1-1,0 0 0,0 1 0,1-1 0,-1 1 1,1 0-1,2 0-102,7 0 13,0 2 0,-1 0-1,1 1 1,-1 0 0,1 1 0,-1 1 0,1 0 0,-1 1 0,0 0 0,0 2 0,-1-1 0,0 2 0,0-1-1,0 2 1,-1 0 0,0 0 0,0 1 0,-1 1 0,0 0 0,-1 0 0,0 1 0,-1 1 0,0-1-1,5 10-12,-11-18-12,0 0-1,-1 1 1,1-1-1,-1 0 1,0 1-1,0 0 1,0-1-1,-1 1 0,1 0 1,-1 0-1,0 0 1,0 0-1,0 0 1,0 0-1,-1 0 0,0 0 1,0 0-1,0 0 1,0 0-1,0 0 1,-1 0-1,0 1 1,0-2-1,0 1 0,0 0 1,-1 0-1,0 0 1,1 0-1,-1-1 1,-1 1-1,1-1 0,0 0 1,-1 1-1,0-1 13,-14 8-1,0-1-1,-1-1 1,0-1-1,0-1 1,-1 0 0,1-1-1,-2-1 1,1-1-1,0-1 1,-1-1-1,0 0 1,1-1-1,-1-1 1,0-1-1,-2-2 2,15 3 1,-98-12-231,104 11 102,1 1-1,-1-1 0,1 1 0,-1-1 1,1 1-1,-1-1 0,1 0 0,0 1 1,-1-1-1,1 1 0,0-1 0,0 0 0,-1 1 1,1-1-1,0 0 0,0 1 0,0-1 1,0 0-1,0 1 0,0-1 0,0 0 1,0 0-1,0 1 0,0-1 0,0 0 1,0 1-1,0-1 0,1 0 0,-1 1 0,0-1 1,0 0-1,1 1 0,-1-1 0,0 1 1,1-1-1,-1 1 0,1-1 0,-1 1 1,1-1-1,-1 1 0,1-1 0,-1 1 1,1-1-1,0 1 0,-1 0 0,1-1 0,-1 1 1,1 0-1,0 0 0,-1-1 0,1 1 1,0 0-1,-1 0 0,1 0 0,0 0 1,0 0-1,-1 0 0,1 0 129,24-10-7351</inkml:trace>
  <inkml:trace contextRef="#ctx0" brushRef="#br0" timeOffset="279.859">670 195 11211,'0'0'7190,"0"0"-3880,0 0-1335,0 0-165,7 15-566,0-1-1014,-2-7-142,-1 1 0,0 0 0,-1 0 0,1 0 0,-2 1 0,1-1 0,-1 1 0,-1-1 0,1 1 0,-1 0 0,-1 0 1,0 2-89,-5 58-75,-3 0 0,-4 0 0,-2-1 1,-10 22 74,13-78-1009,14-58 1087,2 1 1,2 0 0,2 0 0,2 0-1,2 2 1,1-1 0,3 2 0,21-41-79,-29 65 42,0-1 0,2 1 0,0 0 0,0 1 0,2 0 0,0 1 0,2 0-42,51-19-941,-61 35 674,-1 0 0,1 0 0,0 0 0,-1 1 0,1-1 1,0 1-1,-1 0 0,1 0 0,-1 1 0,1-1 0,-1 1 0,0 0 0,1 1 1,-1-1-1,0 0 0,3 4 267,22 19-5013,-5 1-3085</inkml:trace>
  <inkml:trace contextRef="#ctx0" brushRef="#br0" timeOffset="582.086">1273 238 13581,'0'0'5109,"0"0"-2547,0 0-864,0 0-369,0 0-614,0 0-378,-14 9-183,2-2-111,5-3-12,0 1 1,0-1-1,1 1 0,-1 0 0,1 1 0,0 0 1,1 0-1,-1 0 0,1 0 0,1 1 0,-1 0 1,1 0-1,0 1-31,-8 14 44,2 2 0,1-1 0,1 1-1,1 1 1,1-1 0,1 1 0,1 0 0,1 1 0,1 19-44,2-41-32,0 0 1,1 0-1,-1 0 1,1 0-1,0 1 0,0-1 1,0 0-1,1-1 1,0 1-1,-1 0 0,1 0 1,1-1-1,-1 1 1,0-1-1,1 1 0,0-1 1,0 0-1,0 0 1,0-1-1,0 1 0,0 0 1,1-1-1,0 0 1,-1 0-1,1 0 0,0 0 1,0-1-1,0 1 1,0-1-1,0 0 0,0 0 1,0-1-1,0 1 1,0-1-1,3 0 32,7 1-91,0-1 0,0-1-1,-1 0 1,1-1 0,0 0 0,0-1 0,-1-1-1,0 0 1,0-1 0,5-2 91,-5-1 143,1 0 0,-1-1 1,-1 0-1,0-1 0,0-1 0,-1 0 0,0 0 0,-1-1 1,0 0-1,-1-1 0,0 0 0,-1-1 0,-1 1 1,0-1-1,-1-1 0,0 0 0,-1 1 0,-1-2 0,-1 1 1,0 0-1,0-1 0,-2 1 0,0-1 0,-1 0 1,0 1-1,-1-1 0,-1 0 0,-2-4-143,3 12 4,-1 1 0,0 0-1,-1 0 1,1 0 0,-1 0-1,-1 1 1,1-1 0,-1 1 0,0 0-1,-1 0 1,0 0 0,0 1-1,0-1 1,0 1 0,-1 0-1,0 1 1,0-1 0,0 1 0,0 0-1,-1 1 1,0 0 0,1 0-1,-1 0 1,0 1 0,-1 0 0,1 0-1,0 1 1,0 0 0,-7-1-4,4 2-554,0-1-1,0 1 1,0 0 0,0 1 0,0 1 0,1-1 0,-1 1 0,0 1 0,1 0 0,0 0 0,0 1-1,0 0 1,0 1 0,-5 3 554,-16 15-7217</inkml:trace>
  <inkml:trace contextRef="#ctx0" brushRef="#br0" timeOffset="982.94">1792 230 18802,'7'-13'3304,"23"-41"-1467,-12 34 891,-19 37-1122,-62 310-287,60-315-1345,-5 22-466,1 2-1,2-1 1,1 1 0,2 0-1,3 35 493,-1-72-36,0 0 0,1 1-1,-1-1 1,1 1 0,-1-1 0,0 0-1,1 1 1,-1-1 0,1 1 0,0 0-1,-1-1 1,1 1 0,-1-1-1,1 1 1,0 0 0,-1-1 0,1 1-1,0 0 1,-1 0 0,1 0-1,0-1 1,-1 1 0,1 0 0,0 0-1,0 0 1,-1 0 0,1 0-1,0 0 1,-1 0 0,1 1 0,0-1-1,-1 0 1,1 0 0,0 1-1,-1-1 1,1 0 0,0 0 0,-1 1-1,1-1 1,-1 1 0,1-1-1,-1 1 1,1-1 0,-1 1 0,1-1-1,-1 1 1,1-1 0,-1 1-1,1-1 1,-1 1 0,0 0 0,0-1-1,1 1 1,-1 0 36,4-30 249,-1 0 0,-2 0 0,-1 1 0,-1-1-1,-4-27-248,3 42 139,-4-53 394,-1 27-226,3-1 0,1 0 0,2-1 0,2 1 0,2 0 0,2 1 0,1-1 0,3-5-307,-9 43 24,1-1 1,-1 1-1,1 0 0,0 0 0,0 0 0,0 0 0,0 0 0,1 0 1,-1 0-1,1 0 0,0 0 0,0 1 0,0-1 0,0 1 1,0-1-1,0 1 0,1 0 0,-1 0 0,1 0 0,-1 0 0,1 0 1,0 0-1,0 1 0,0 0 0,0-1 0,0 1 0,0 0 0,0 0 1,0 1-1,1-1 0,-1 1 0,0-1 0,0 1 0,1 0 1,-1 0-1,0 1 0,0-1 0,1 1 0,-1-1 0,0 1 0,0 0 1,2 1-25,16 11 4,-1 1 0,0 0 1,-1 1-1,-1 1 0,-1 1 1,0 1-1,-1 0 0,-1 1 1,0 1-1,-2 0 1,8 16-5,51 120-919,-70-146 393,1 0-1,-2 0 1,1 0 0,-2 0-1,1 1 1,-1-1 0,-1 0-1,0 0 1,0 1 0,-1-1 526,0-5-825,0 0 0,0 0 1,0 0-1,-1 0 1,1-1-1,-1 1 0,-1-1 1,1 0-1,0 0 0,-1 0 1,0 0-1,0-1 0,0 0 1,0 1-1,-1-1 1,1-1-1,-1 1 0,0-1 1,-4 2 824,-28 10-8734</inkml:trace>
  <inkml:trace contextRef="#ctx0" brushRef="#br0" timeOffset="2094.847">2151 528 7239,'0'0'4676,"0"0"-1345,0 0 97,0 0-834,0 0-800,0 0-673,0 0-448,0 0-161,-87 14-160,57 6-256,-2-1-64,-5-3-32,1-1-1121,-2 1-3107,9-3-7463</inkml:trace>
  <inkml:trace contextRef="#ctx0" brushRef="#br0" timeOffset="2692.874">1846 207 9993,'0'0'3358,"0"0"-560,0 0 116,0 0-581,0 0-971,0 0-498,2 14 7,25 162 1632,-20-113-2148,-3 0 0,-2 1 0,-3-1 0,-3 4-355,-55 244-341,59-311 342,0-1 1,1 1-1,-1 0 1,0 0 0,1-1-1,-1 1 1,0 0-1,1 0 1,-1 0-1,1 0 1,-1-1 0,0 1-1,1 0 1,-1 0-1,1 0 1,-1 0 0,0 0-1,1 0 1,-1 0-1,1 0 1,-1 0 0,0 0-1,1 0 1,-1 0-1,1 0 1,-1 1 0,0-1-1,1 0 1,-1 0-1,0 0 1,1 0 0,-1 1-1,1-1 1,-1 0-1,0 0 1,0 1-1,1-1 1,-1 0 0,0 1-1,1-1 1,-1 0-1,0 1 1,0-1 0,0 0-1,0 1 1,1-1-1,-1 1 1,0-1 0,0 0-1,0 1 1,0-1-1,0 1 1,0-1 0,0 0-1,0 1 1,0-1-1,0 1 1,0-1-1,0 0 1,0 1 0,0-1-1,0 1 1,-1-1-2,32-32 148,-26 26-130,46-65-255,-24 20-5424,-18 30-1856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15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16912,'0'0'4260,"0"0"-2434,0 0-225,121-13-320,-52 1-640,14 2-353,6-1-288,3-2 0,2 3-32,-4-3-128,-12 3-865,-20 2-1025,-21 2-1153,-30 6-2754,-10 4-5574</inkml:trace>
  <inkml:trace contextRef="#ctx0" brushRef="#br0" timeOffset="217.768">61 284 14478,'0'0'6662,"0"0"-3811,0 0-897,0 0-417,0 0-416,98 56-512,-37-60-321,11-8-288,8-5 32,6-3-64,4 3 32,-2-2-64,-6 1-192,-8 1-481,-18 1-897,-14 4-992,-19 1-2627,-16 2-7303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11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71 12780,'0'0'2130,"0"0"-304,0 0 384,0 0-262,0 0-480,0 0-368,0 0-310,0-7-320,1 5-457,-1 0-1,1 0 0,0 0 1,0 0-1,1 0 1,-1 0-1,0 0 1,1 0-1,-1 0 1,1 0-1,-1 1 1,1-1-1,0 1 1,0-1-1,0 1 1,0 0-1,0 0 0,0 0 1,0 0-1,0 0 1,0 0-1,1 0 1,-1 1-1,0-1 1,0 1-1,1 0 1,-1-1-1,0 1 1,1 0-1,-1 1 1,0-1-1,1 0 0,-1 1 1,0-1-1,0 1 1,1-1-1,-1 1 1,0 0-1,1 1-12,16-1 53,399 20 11,-418-22-87,0 1 0,0 0-1,0-1 1,-1 1 0,1 0-1,0-1 1,0 1 0,0 0 0,1-1-1,-1 1 1,0-1 0,0 1-1,0 0 1,0-1 0,0 1-1,0 0 1,0-1 0,1 1-1,-1 0 1,0-1 0,0 1 0,0 0-1,1 0 1,-1-1 0,0 1-1,1 0 1,-1 0 0,0-1-1,0 1 1,1 0 0,-1 0 0,0 0-1,1 0 1,-1-1 0,0 1-1,1 0 1,-1 0 0,1 0-1,-1 0 1,0 0 0,1 0-1,-1 0 1,0 0 0,1 0 0,-1 0-1,0 0 1,1 0 0,-1 0-1,1 0 1,-1 0 0,0 1-1,1-1 1,-1 0 0,0 0-1,1 0 1,-1 0 0,0 1 23,-29-13-1501,-139-4-10595,162 16 11391,-26 0-4410</inkml:trace>
  <inkml:trace contextRef="#ctx0" brushRef="#br0" timeOffset="440.912">187 62 4420,'0'0'4442,"-14"-1"-172,-149-9 9642,168 19-13042,14 7-716,0 0 0,2-1 0,0-1 0,0-1 0,1-1 0,16 5-154,5 5 80,3 2-41,-14-9-25,-1 1-1,-1 2 1,-1 1-1,0 1 1,14 14-14,-40-31 1,-1-1 0,0 1-1,0-1 1,0 1 0,0 0 0,0 0 0,-1 0 0,1 0 0,-1 0 0,0 0-1,0 1 1,0-1 0,0 0 0,0 1 0,-1-1 0,0 0 0,1 1 0,-1-1-1,-1 0 1,1 1 0,0-1 0,-1 1 0,0-1 0,1 0 0,-1 0 0,-1 1 0,1-1-1,0 0 1,-1 0 0,0 0-1,-61 83 33,-99 66 392,107-105-122,3 2 0,2 2 0,-2 8-303,19-4 159,32-54-156,0 1 1,1-1 0,-1 0-1,1 1 1,-1-1 0,1 1-1,0 0 1,0-1 0,-1 1 0,1-1-1,0 1 1,1-1 0,-1 1-1,0-1 1,0 1 0,1 0-1,-1-1 1,0 1 0,1-1 0,0 0-1,-1 1 1,1-1 0,0 1-1,0-1 1,0 0 0,0 0-1,0 1 1,0-1 0,0 0-1,0 0 1,0 0 0,0 0 0,1 0-1,-1-1 1,0 1 0,1 0-1,-1 0 1,2-1-4,19 6 4,1-1 0,-1-1 0,1-1 0,0-1 0,1-1 0,-1-1 0,0-1 0,14-3-4,20-3-20,-1-3 0,0-2 0,0-3 1,18-8 19,-42 13-81,-14 7-822,-15 3-2793,-1 1-3556,-2 0 942</inkml:trace>
  <inkml:trace contextRef="#ctx0" brushRef="#br0" timeOffset="823.945">1315 201 6790,'1'-15'6326,"2"-50"-2567,-3 60-3382,0 1 0,0-1 1,0 0-1,-1 0 1,0 1-1,0-1 1,0 0-1,0 1 0,-1-1 1,0 1-1,0 0 1,0-1-1,0 1 0,-1 0 1,1 0-1,-1 1 1,0-1-1,-1 0 1,1 1-1,0 0 0,-1 0 1,0 0-1,0 0 1,-1 0-378,0 0 152,-1 0 1,0 0-1,0 1 1,0 0-1,0 0 1,-1 1-1,1-1 1,0 1-1,-1 1 1,1-1-1,-1 1 1,1 0-1,0 1 1,-1 0-1,1 0 1,0 0-1,-1 0 1,1 1-1,0 0 1,0 1-1,0-1 1,0 1-1,1 0 1,-1 1-1,1-1-152,-3 4 61,0 1 0,0 0 0,1 0-1,0 0 1,1 1 0,0 0 0,0 0 0,1 1-1,0 0 1,1 0 0,0 0 0,0 0-1,1 0 1,1 1 0,0 0 0,0-1-1,1 1 1,0 8-61,18 201 313,-12-187-262,3 10 41,-2 1 0,-2 0 0,-2 0 0,-1 0 0,-3 0 0,-2 0 0,-1 0 0,-3 0 0,-1-1 0,-2 0 0,-2-1 0,-2-1 0,-2 0 0,-1-1 0,-3 0 0,0-2 0,-18 21-92,39-58-8,0 1 0,-1-1 0,1 1 1,-1-1-1,0 1 0,0-1 0,1 1 0,-1-1 0,0 0 0,0 1 1,0-1-1,0 0 0,-1 0 0,1 0 0,0 0 0,0 0 1,-1 0-1,1 0 0,-1 0 0,1-1 0,0 1 0,-1 0 0,1-1 1,-1 1-1,0-1 0,1 0 0,-1 0 0,1 1 0,-1-1 0,0 0 1,1 0-1,-1 0 0,1-1 0,-1 1 0,0 0 0,1 0 1,-1-1-1,1 1 0,-1-1 0,1 0 0,-1 1 0,1-1 0,0 0 1,-1 0-1,1 0 0,0 0 0,0 0 0,-1 0 0,1 0 0,0 0 1,0-2 7,-3-4-397,1-1-1,1 0 1,-1-1 0,2 1 0,-1 0 0,1-1 0,0 1 0,1 0 0,0-1 0,0 1 0,1-1 0,0 1 0,1-5 397,22-66-6967,-5 38-10</inkml:trace>
  <inkml:trace contextRef="#ctx0" brushRef="#br0" timeOffset="1137.988">908 540 12172,'0'0'4558,"0"0"-1621,0 0-476,0 0-449,0 0-837,0 0-529,16-3-139,108-8 502,-96 13-894,1-2 1,0 0 0,-1-2 0,1-1 0,20-6-116,30-18-2357,-66 18 81,-4 2-4427,-6 5-408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6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82 120 4869,'0'0'4148,"0"0"-1848,-1-13 44,0-44-1,1 54-2214,1 0-1,0 1 0,0-1 1,1 0-1,-1 1 0,0-1 0,1 1 1,0 0-1,-1-1 0,1 1 0,0 0 1,0 0-1,0 0 0,1 0 1,-1 1-1,0-1 0,1 0 0,-1 1 1,1 0-1,-1-1 0,1 1 0,0 0 1,0 1-1,-1-1 0,1 0 0,0 1 1,0-1-1,0 1 0,0 0 1,0 0-1,-1 0 0,1 1 0,0-1 1,0 0-1,0 1 0,2 1-128,0-2 15,0 1 0,0 0 1,0 0-1,0 1 0,0 0 0,0 0 0,-1 0 0,1 0 0,0 1 1,-1-1-1,0 1 0,0 0 0,0 0 0,0 1 0,0-1 0,-1 1 1,0 0-1,1 0 0,-1 0 0,-1 1 0,1-1 0,-1 0 0,1 1 1,-1 0-1,-1 0 0,1-1 0,-1 1 0,1 0 0,-1 5-15,1-2 17,-1 1 0,0 1 0,0-1 0,-1 0 0,0 0 0,-1 0 0,0 0 0,0 0 0,-1 0 0,0 0 0,-1 0-1,0-1 1,0 1 0,0-1 0,-2 0 0,-3 6-17,-108 96 45,11-13 1,103-96-47,0 1 1,0-1-1,1 1 1,-1 0-1,1-1 1,-1 1-1,1 0 0,0 0 1,-1 0-1,1 0 1,0 1-1,1-1 1,-1 0-1,0 0 1,1 0-1,-1 1 0,1-1 1,-1 0-1,1 1 1,0-1-1,0 0 1,0 1-1,1-1 1,-1 0-1,0 1 0,1-1 1,-1 0-1,1 1 1,0-1-1,0 0 1,0 0-1,0 0 1,0 0-1,1 0 0,-1 0 1,0 0-1,1 0 1,0-1-1,-1 1 1,1-1-1,0 1 1,0-1-1,0 1 0,0-1 1,0 0-1,0 0 1,0 0-1,1 0 1,12 5-20,1-2 0,0 0 0,0 0 0,1-2 0,-1 0 0,1-1 0,-1 0 0,1-2 0,-1 0 0,1 0 0,-1-2 0,0 0 0,1-1 0,-1 0 0,-1-2 0,1 0 0,-1 0 0,0-1 0,-1-1 0,1-1 0,-2 0 0,1-1 0,-1 0 0,6-7 20,12-16 14,-1-1 1,-2-1-1,-1-2 1,-2 0-1,-2-2 1,-2-1-1,3-9-14,-23 49 12,-1 0-1,0 1 1,0-1-1,1 0 1,-1 0-1,0 1 1,1-1 0,-1 0-1,0 0 1,1 0-1,-1 1 1,0-1-1,1 0 1,-1 0-1,0 0 1,1 0-1,-1 0 1,0 0-1,1 0 1,-1 0 0,0 0-1,1 0 1,-1 0-1,1 0 1,-1 0-1,0 0-11,-1 17-22,-4 78 136,2-56-78,1 1 0,2 0 0,1 0 0,2-1-1,6 24-35,-8-59 1,0 1 0,0-1 0,0 0 0,1 1 0,0-1 0,0 0 0,0 0-1,0 0 1,1 0 0,-1-1 0,1 1 0,0 0 0,0-1 0,0 0-1,1 0 1,-1 0 0,1 0 0,0-1 0,-1 1 0,1-1 0,0 0 0,1 0-1,-1 0 1,0-1 0,0 1 0,1-1 0,-1 0 0,1 0 0,-1-1-1,1 1 1,-1-1 0,1 0 0,0-1 0,-1 1 0,1-1 0,-1 1 0,1-1-1,-1-1 1,0 1 0,1-1 0,-1 1 0,0-1 0,3-2-1,3-1 14,1-1 0,-1 0 1,0 0-1,0-1 0,-1 0 0,1-1 0,-2 0 1,1-1-1,-1 0 0,-1 0 0,1 0 1,-2-1-1,1 0 0,-1 0 0,-1-1 1,0 0-1,-1 0 0,0 0 0,0-1 1,-1 1-1,1-12-14,-2 14 43,-1-1 1,-1 1 0,0 0 0,0 0-1,-1 0 1,0 0 0,-1-1 0,0 1-1,0 1 1,-1-1 0,0 0 0,0 1-1,-1-1 1,-1 1 0,1 0 0,-1 0-1,0 1 1,-1-1 0,0 1 0,0 1-1,0-1 1,-1 1 0,0 0 0,0 0-1,-1 1 1,0 0 0,0 0-1,0 1 1,0 0 0,-1 1 0,-4-2-44,-77-9-944,29 18-2805,13 6-2956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1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88 16464,'0'0'3368,"0"0"-1510,0 0-390,0 0-166,0 0-234,2 18-224,3 123 106,-12 84-170,7-129-3470,0-34-2041,-11-53-3308,-16-31 4472,21 12 3135,0-1-1,1 1 0,0-2 0,0 1 1,1 0-1,0-1 0,1 0 0,1 0 1,0-3 432,-1-10 339,1-1 1,1 0-1,1 1 1,2-1-1,0 0 0,4-13-339,-3 22 617,0 0-1,1 0 0,1 0 1,0 0-1,1 0 0,1 1 1,1 0-1,0 1 0,1 0 0,0 0 1,2 1-1,0 0 0,0 0 1,1 2-1,1-1 0,0 1 0,0 1 1,11-6-617,-13 12 103,1 1-1,-1 1 1,1 0 0,-1 1 0,1 0 0,0 1 0,0 0 0,0 0-1,0 2 1,0-1 0,0 2 0,0-1 0,0 2 0,-1-1 0,1 2 0,-1-1-1,0 2 1,0 0 0,0 0 0,0 1 0,-1 0 0,0 0 0,0 1-1,-1 1 1,0 0 0,2 2-103,-6-4 0,-1 1 0,0-1 0,-1 1 0,0 0 0,0 0 0,0 0 0,0 0 0,-1 1 0,-1-1 0,1 0 0,-1 1 0,0 0 0,-1-1 0,0 1 0,0-1 0,-1 1 0,0-1 0,0 1 0,-1-1 0,1 1 0,-2-1 0,1 0 0,-1 0 0,0 0 0,-1 0 0,1 0 0,-1-1 0,-1 0 0,1 1 0,-1-2 0,0 1 0,0 0 0,-1-1 0,0 0 0,0-1 0,0 1 0,0-1 0,-3 1 0,-3 6 125,-1-1 0,0 0 0,0-1 0,-1 0 1,0-1-1,0 0 0,-1-1 0,0-1 0,-1-1 0,1 0 0,-1-1 0,0 0 0,0-2 0,-14 2-125,29-5 31,0 0-1,0 1 0,0-1 1,0 0-1,0 1 0,0-1 1,1 0-1,-1 0 0,0 0 1,0 1-1,1-1 0,-1 0 1,1 0-1,-1 0 0,1 0 1,-1 0-1,1-1 0,-1 1 1,1 0-1,0 0 0,0 0 1,0 0-1,0 0 0,0 0 1,0 0-1,0-1 0,0 1 1,0 0-1,0 0 1,0 0-1,1 0 0,-1 0 1,0 0-1,1 0 0,-1 0 1,1 0-1,-1 0 0,1 0 1,0 0-1,-1 0 0,1 0 1,0 0-1,0 0 0,0 1 1,-1-1-1,1 0 0,0 1 1,0-1-1,0 0 0,0 1 1,0-1-1,0 1 0,0 0 1,1-1-1,-1 1 0,0 0 1,1-1-31,18-12 24,1 0 0,0 2 0,0 0 0,1 1 0,1 1 0,0 1 0,0 2 0,0 0 0,1 1 0,18-1-24,96 0-74,-133 7 69,0 0 0,0 0 0,0 0 0,0 1 0,0 0 0,0 0 0,-1 0 0,1 0 0,0 1 1,-1 0-1,0 0 0,0 0 0,0 0 0,0 1 0,0-1 0,-1 1 0,1 0 0,-1 0 0,0 1 0,-1-1 0,1 1 0,-1-1 0,1 1 0,-1 0 1,0 1 4,0 2 1,1 0 0,-2 0 1,1 0-1,-1 0 1,0 0-1,-1 0 0,0 0 1,0 1-1,-1-1 1,0 0-1,0 0 0,-1 0 1,0 0-1,0 0 1,-1 0-1,0-1 0,0 1 1,-1-1-1,0 0 1,0 0-1,-1 0 0,0-1 1,0 1-1,-1-1 1,1 0-1,-5 3-1,-5 3 43,0 0 1,0 0-1,-2-2 0,1 0 1,-1-1-1,-1 0 0,1-2 1,-1 0-1,-1-1 0,-16 4-43,6-4-60,-1-1 0,0-1 0,-1-2-1,1-1 1,0-1 0,0-2 0,-17-3 60,-6-10-2416,20-2-4665,19 7-1477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7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42 10666,'0'0'2589,"0"0"246,0 0-145,0 0-1040,0 0-604,7-6-458,-5 2-573,1 1 0,1 0 1,-1 0-1,0 1 0,1-1 1,0 1-1,-1 0 1,1 0-1,0 0 0,0 0 1,0 0-1,0 1 1,1 0-1,-1 0 0,0 0 1,1 1-1,2-1-15,84 11 32,-90-9-32,0-1-1,0 1 0,0-1 1,0 1-1,-1 0 0,1-1 1,0 1-1,0 0 0,0 0 1,-1-1-1,1 1 0,0 0 1,-1 0-1,1 0 0,-1 0 1,1 0-1,-1 0 0,1 0 1,-1 0-1,0 0 0,1 0 1,-1 0-1,0 0 0,0 0 1,0 0-1,0 1 0,0-1 1,0 0-1,0 0 1,0 0-1,0 0 0,-1 0 1,1 0-1,0 0 0,-1 0 1,1 0-1,-1 0 0,1 0 1,-1 0-1,1 0 0,-1 0 1,0 0-1,1 0 0,-1-1 1,0 1-1,0 0 0,0 0 1,0-1-1,0 1 1,-44 37-32,-121 52 123,165-89-92,0-1 1,0 0 0,0 1-1,0-1 1,0 1-1,0-1 1,1 1 0,-1 0-1,0-1 1,0 1-1,0 0 1,1 0 0,-1 0-1,0-1 1,1 1-1,-1 0 1,1 0-1,-1 0 1,1 0 0,0 0-1,-1 0 1,1 0-1,0 0 1,-1 0 0,1 0-1,0 0 1,0 0-1,0 0 1,0 1 0,0-1-1,0 0 1,0 0-1,1 0 1,-1 0-1,0 0 1,1 0 0,-1 0-1,0 0 1,1 0-1,-1 0 1,1 0 0,0-1-1,-1 1 1,1 0-1,0 0 1,-1 0 0,1-1-1,0 1 1,0 0-1,0-1 1,-1 1 0,1 0-1,0-1 1,0 0-1,0 1 1,0-1-1,0 1 1,0-1 0,1 0 0,64 12-126,88-14-3815,-52-10-5725,-56 4 1455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8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116 105 12300,'0'0'2044,"0"0"727,0 0-6,0 0-560,0 0-668,0 0-602,0 0-279,-6 12-53,-40 133 220,45 14-834,2-155-68,-1-1-1,1 1 1,0 0 0,0-1 0,0 1-1,1-1 1,-1 0 0,1 1 0,0-1-1,0 0 1,0 0 0,0 0 0,1 0 0,-1-1-1,1 1 1,0 0 0,-1-1 0,1 0-1,0 0 1,0 0 0,1 0 0,-1 0-1,0-1 1,1 1 0,-1-1 0,1 0-1,-1 0 1,1 0 0,0 0 0,-1-1-1,1 0 1,0 1 0,-1-1 0,1-1 0,0 1-1,-1 0 1,1-1 0,0 0 0,-1 0-1,1 0 1,-1 0 0,1-1 0,-1 1-1,0-1 1,0 0 0,1 0 0,-1 0-1,-1 0 1,1-1 0,0 1 0,0-1 79,9-10 85,0 1 0,-1-2 0,-1 0 0,0 0 0,-1 0 1,-1-2-1,0 1 0,-1-1 0,0 0 0,-2 0 0,0 0 0,0-1 0,-2 0 1,0 0-1,-1 0 0,-1 0 0,0-1 0,-1 1 0,-2-10-85,1 20 22,0 0-1,0 0 0,-1 0 1,0 1-1,0-1 0,-1 0 1,0 1-1,0 0 0,0 0 1,-1 0-1,0 0 0,0 0 1,0 1-1,-1-1 1,0 1-1,0 0 0,0 1 1,-1 0-1,1-1 0,-1 1 1,0 1-1,0 0 0,-1-1 1,1 2-1,-1-1 0,1 1 1,-1 0-1,0 0 0,0 1 1,0 0-1,0 0 1,0 1-1,0 0 0,0 0 1,0 0-1,-3 2-21,-86 28-5237,51-10-4153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30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14 104 9769,'20'-71'1356,"2"39"3694,-18 50-1927,-48 179-726,41-177-2354,1-1 0,1 1-1,0 0 1,2-1 0,0 1-1,1-1 1,1 1 0,2 4-43,-4-18 3,1 0 0,0 0 0,0 0 1,0-1-1,1 1 0,0-1 0,0 1 1,0-1-1,1 0 0,-1 0 0,1-1 1,1 1-1,-1-1 0,0 0 0,1 0 1,0 0-1,0 0 0,0-1 0,1 0 1,-1 0-1,1-1 0,-1 1 0,1-1 1,0 0-1,0-1 0,0 0 0,0 0 1,2 0-4,5 1 31,-1-2 1,1 1 0,-1-2 0,0 0 0,1 0 0,-1-1-1,0-1 1,0 0 0,0-1 0,-1 0 0,1 0-1,-1-1 1,0-1 0,0 0 0,0-1 0,-1 0-1,0 0 1,-1-1 0,1 0 0,-2-1 0,1 0 0,-1 0-1,0-1 1,-1 0 0,4-8-32,-3 4 172,0 0 1,-1-1-1,-1 1 1,-1-1-1,0 0 1,-1-1-1,0 1 1,-1-1-1,-1 0 0,-1 0 1,0 0-173,0 10 7,-1 0 1,-1 0-1,1 0 1,-1 1 0,0-1-1,0 0 1,0 1-1,-1-1 1,0 0-1,0 1 1,-1 0-1,1-1 1,-1 1-1,0 0 1,-1 1-1,1-1 1,-1 0-1,0 1 1,0 0-1,0 0 1,-1 0-1,1 0 1,-1 1-1,0 0 1,0 0-1,0 0 1,-1 1-1,1-1 1,-1 1 0,1 1-1,-2-1-7,-9-2-109,1 1 1,-1 1-1,0 1 0,0 0 0,0 1 0,0 1 1,0 0-1,0 1 0,0 1 0,-11 3 109,-90 35-5099,43-7-3261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31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27 8712,'13'-5'1356,"-4"1"-1146,-3 1-105,-1 0 0,1 1-1,0 0 1,0 0 0,0 0 0,0 1 0,0 0 0,0 0 0,0 1 0,0-1 0,0 1 0,1 1-1,-1-1 1,0 1 0,1 0-105,0 2 98,1 0 0,-1 1-1,-1 0 1,1 0 0,0 0 0,-1 1 0,0-1-1,0 2 1,0-1 0,-1 1 0,0-1-1,0 2 1,0-1 0,-1 0 0,0 1-1,0 0 1,-1 0 0,1 0 0,-2 0-1,1 1 1,-1-1 0,0 1 0,0-1-1,-1 7-97,1-2 6,0 0 0,-1 0 0,-1 1 0,0-1 0,-1 0 0,0 0 0,-1 0-1,0 0 1,-1 0 0,0 0 0,-1-1 0,0 1 0,-1-1 0,-1 0 0,-4 7-6,0-4 29,-1-2 1,0 0-1,-1 0 1,0-1 0,-1 0-1,0-1 1,0-1 0,-1 0-1,-1-1 1,1 0-1,-1-1 1,-1-1 0,1 0-1,-1-1 1,0-1 0,0-1-1,0 0 1,-1-1-1,1 0 1,-17-2-30,29 1 127,0-1 0,0 0 1,0-1-1,0 1 0,0-1 0,0 1 0,0-1 0,0 0 0,0-1 1,0 1-1,1-1 0,-1 0 0,0 0 0,1 0 0,0 0 0,-1 0 1,1-1-1,0 1 0,0-1 0,0 0 0,1 0 0,-1 0 1,1-1-1,-1 1 0,1 0 0,0-1 0,0 0 0,1 1 0,-1-1 1,1 0-1,0 0 0,0 0 0,0 0 0,0 0 0,1 0 0,0 0 1,0 0-1,0 0 0,0 0 0,0 0 0,1 0 0,0 0 1,0 0-1,0-1-127,0 2 56,0 0 0,1 0 1,0 0-1,-1 0 1,1 0-1,0 0 0,0 1 1,1-1-1,-1 0 0,0 1 1,1 0-1,0-1 1,-1 1-1,1 0 0,0 1 1,0-1-1,0 0 0,0 1 1,0 0-1,1 0 1,-1-1-1,0 2 0,1-1 1,-1 0-1,0 1 1,1 0-1,-1 0 0,1 0 1,-1 0-1,3 0-56,99 31 231,69 108 201,-6-3-2578,-154-128 460,1-1 0,0 0-1,0 0 1,0-2 0,1 0 0,0 0 0,12 1 1686,2-4-7276</inkml:trace>
  <inkml:trace contextRef="#ctx0" brushRef="#br0" timeOffset="452.841">1000 121 8136,'4'-35'898,"1"-4"171,1-1 4357,-10 53-1556,-6 8-3592,1-4-171,-116 311 171,100-276-1234,17-75 492,6 7 761,1 0 0,1 0-1,1 0 1,0 0 0,1 0 0,1 0 0,0 0 0,3-3-297,-5 17 61,1 1-1,0-1 1,-1 1-1,1 0 0,0-1 1,0 1-1,0 0 1,0 0-1,0 1 1,0-1-1,1 0 0,-1 1 1,0-1-1,0 1 1,0-1-1,1 1 1,-1 0-1,0 0 0,0 0 1,1 1-1,-1-1 1,0 0-1,0 1 1,1-1-1,-1 1 0,0 0 1,0 0-1,0 0 1,0 0-1,0 0 1,0 0-1,0 1 1,-1-1-1,1 0 0,0 1 1,-1 0-1,1-1 1,-1 1-1,1 0 1,-1 0-1,0 0-60,5 2 47,71 59 257,-65-51-297,0 0 1,0-1-1,1 0 0,0-1 0,1-1 0,0 0 0,1 0 0,0-2 1,0 0-1,0-1 0,1 0 0,0-1 0,0-1 0,1-1 0,6 1-7,-18-4 7,0-1 0,0 1 0,-1-1-1,1-1 1,-1 1 0,1-1 0,-1 1 0,1-1-1,-1-1 1,0 1 0,0 0 0,0-1-1,0 0 1,-1 0 0,1 0 0,-1-1 0,1 1-1,-1-1 1,0 1 0,-1-1 0,1 0-1,-1 0 1,1-1 0,-1 1 0,0 0 0,-1-1-1,1 1 1,-1-1-7,27-134 211,-17-31 1577,-23 186-923,-6 26-857,2 1-1,2 0 1,2 2 0,1-1-1,3 1 1,2 1 0,2 0 0,1-1-1,3 3-7,0-36-246,7 105-3146,17-44-5995,-3-43-340</inkml:trace>
  <inkml:trace contextRef="#ctx0" brushRef="#br0" timeOffset="752.856">1781 288 12812,'1'-13'1965,"5"-39"602,-11 71 2204,-11 22-3041,-13 35-1552,24-54-104,0 1 0,1 0 0,2 0 0,0 0 0,2 0 1,0 0-1,2 1 0,0-1 0,2 2-74,-3-19 0,1 1 0,0-1 1,0 1-1,0-1 0,1 0 0,0 0 0,0 0 1,0 0-1,1-1 0,0 1 0,0-1 0,0 0 1,1 0-1,0-1 0,0 1 0,0-1 1,0 0-1,1 0 0,-1-1 0,1 0 0,0 0 1,0 0-1,0-1 0,1 1 0,-1-1 0,7 0 0,-4 0 5,-1-2 1,1 1-1,0-2 0,0 1 0,0-1 0,0 0 0,-1-1 0,1 0 0,-1 0 1,1-1-1,-1 0 0,0 0 0,0-1 0,0 0 0,0-1 0,-1 0 0,0 0 1,0 0-1,0-1 0,-1 0 0,1 0 0,-1-1 0,-1 0 0,1 0 0,2-5-5,2-3 71,-1-1-1,0 0 0,0 0 0,-2-1 0,0 0 0,-1 0 0,-1-1 0,0 0 0,-2 0 0,0 0 0,-1 0 0,0 0 0,-2-1 0,0 1 0,-1-1 0,-1 1 0,-3-13-70,3 26 10,1 0 1,-1-1 0,0 1-1,0 0 1,-1 0-1,0 0 1,1 0-1,-2 1 1,1-1-1,0 1 1,-1 0-1,0 0 1,0 0 0,0 0-1,-1 1 1,1-1-1,-1 1 1,0 0-1,0 1 1,0-1-1,0 1 1,0 0-1,-1 0 1,1 1 0,0-1-1,-1 1 1,1 0-1,-1 1 1,0 0-1,1-1 1,-3 2-11,-12-1-97,0 2 0,0 0 0,0 1 0,0 1 0,1 1 0,-1 1 0,1 0 1,-4 4 96,-60 26-2584,6 1-3070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9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139 131 9129,'0'0'1222,"7"-15"385,26-46 400,-29 56-1769,1 0 1,-1 1-1,1 0 0,0-1 1,0 2-1,1-1 0,-1 0 0,1 1 1,0 0-1,0 1 0,0-1 1,0 1-1,0 0 0,0 1 1,1-1-1,-1 1 0,1 1 0,-1-1 1,1 1-1,-1 0 0,1 0 1,2 1-239,-2 0 57,0 0 0,0 0 0,1 0 0,-1 1 1,0 0-1,-1 1 0,1-1 0,0 1 1,-1 1-1,1-1 0,-1 1 0,0 0 1,0 0-1,-1 1 0,1 0 0,-1 0 1,0 0-1,0 1 0,-1 0 0,0-1 1,0 2-1,0-1 0,0 0 0,-1 1 0,0-1 1,-1 1-1,0 0 0,0 0 0,0 0 1,-1 0-1,0 1 0,0-1 0,0 0 1,-1 0-1,-1 1 0,0 6-57,-4 9 0,0 0 0,-2 0 0,-1-1 0,0 0 0,-2 0 0,-1-1 0,0 0 0,-1-1 0,-2 0 0,0-1 0,-1-1 0,0 0 0,-2-1 0,0-1 0,-1 0 0,0-2 0,-7 4 0,14-9 3,0 0-1,0-2 1,-1 1 0,0-1-1,0-1 1,-1 0 0,0-1-1,0 0 1,0-1 0,0-1-1,-1 0 1,0 0 0,1-2-1,-11 1-2,21-3 14,1 1 0,0-1 0,0 0 0,0 0 0,0 0 0,0 0 0,0 0-1,0 0 1,0 0 0,1-1 0,-1 1 0,0-1 0,1 1 0,-1-1-1,1 0 1,-1 0 0,1 0 0,0 1 0,0-1 0,0 0 0,0 0-1,0-1 1,0 1 0,1 0 0,-1 0 0,1 0 0,-1 0 0,1-1-1,0 1 1,0 0 0,0 0 0,0-1 0,0 1 0,1 0 0,-1 0-1,1-1 1,-1 1 0,1 0 0,0 0 0,0 0 0,0 0 0,0 0-1,0 0 1,0 0 0,1 0 0,-1 1 0,0-1 0,1 0 0,0 1-1,-1-1 1,1 1 0,2-2-14,4-2 44,1 1 0,0-1 0,0 1 0,1 1-1,0 0 1,-1 0 0,1 1 0,0 0 0,0 1 0,0 0 0,0 0-1,0 1 1,0 1 0,0 0 0,0 0 0,0 1 0,0 0-1,-1 0 1,1 1 0,-1 1 0,1 0 0,-1 0 0,0 0 0,0 1-1,-1 1 1,0-1 0,0 2 0,2 1-44,68 54-81,42 28-2430,-29-45-9070,-60-34 2500</inkml:trace>
  <inkml:trace contextRef="#ctx0" brushRef="#br0" timeOffset="453.4">922 234 7207,'1'-7'316,"20"-85"2061,5 30 4112,-25 67-3312,-6 34-2975,-17 46 7,0 4-172,-4 0 0,-30 67-37,38-127-408,17-29 407,1 1 1,-1-1-1,1 0 0,-1 0 1,1 1-1,0-1 1,-1 0-1,1 0 0,-1 0 1,1 0-1,-1 1 0,1-1 1,-1 0-1,1 0 1,-1 0-1,1 0 0,-1 0 1,1 0-1,-1-1 1,1 1-1,-1 0 0,1 0 1,0 0-1,-1 0 1,1 0-1,-1-1 0,1 1 1,-1 0-1,1 0 0,0-1 1,-1 1-1,1 0 1,0-1-1,-1 1 0,1 0 1,0-1-1,-1 1 1,1-1-1,0 1 0,0-1 1,-1 1-1,1 0 1,0-1-1,0 1 0,0-1 1,0 1-1,0-1 0,-1 1 1,1-1-1,0 1 1,0-1-1,0 1 0,0-1 1,0 1-1,1-1 1,-1 1-1,0-1 0,0 1 1,0-1-1,0 1 1,1 0-1,-1-1 0,0 1 1,0-1-1,1 1 0,-1-1 2,9-101 866,-8 99-835,0 0 0,0 1 0,0-1 0,0 0 0,0 1 0,1-1 0,-1 1 0,1-1 0,0 1-1,0 0 1,0 0 0,0 0 0,0 0 0,0 0 0,0 0 0,1 1 0,-1-1 0,1 1 0,-1-1 0,1 1 0,-1 0 0,1 0 0,0 0 0,0 1 0,-1-1 0,1 1 0,0-1 0,0 1 0,0 0 0,0 0 0,0 0 0,0 0-1,-1 1 1,2-1-32,10 5 64,-1-1-1,1 2 1,-1 0-1,0 1 1,-1 0-1,0 1 1,0 0-1,0 0 1,-1 2-1,-1-1 0,7 8-63,31 25 98,-39-34-90,0-1 0,0 0 0,0 0 0,1 0 0,0-2 0,0 1 0,1-1 0,0 0 0,0-1 0,0-1 0,0 1 0,0-2 0,1 0 0,-1 0 0,1-1 0,0 0 0,-1-1 0,6-1-8,-13 0 9,0 0-1,1 0 1,-1-1 0,0 0-1,0 0 1,0 0-1,0 0 1,-1-1 0,1 1-1,-1-1 1,1 0 0,-1 0-1,0 0 1,0-1 0,0 1-1,-1-1 1,1 1 0,-1-1-1,0 0 1,0 0 0,0 0-1,0 0 1,-1-1 0,0 1-1,0 0 1,1-5-9,9-118 362,-11 121-335,1-12 124,-11-51 1064,-8 95-739,11-2-443,1 1 1,2 0-1,0 0 1,2 0-1,0 1 1,2-1-1,1 0 1,1 1-1,1-1 1,3 13-34,17 86-2347,-16-88 777,2 6-2733,-2-8-3347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7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90 6342,'0'0'2125,"0"0"-171,15-11 37,54-36-352,-64 45-1523,-1 0 1,1 1 0,0-1 0,0 1 0,0 0 0,0 0 0,0 0-1,0 1 1,0-1 0,0 1 0,0 1 0,0-1 0,0 1 0,0 0-1,0 0 1,0 0 0,0 1 0,0-1 0,-1 1 0,1 0-1,0 1 1,-1-1 0,0 1 0,0 0 0,0 0 0,0 0 0,0 1-1,0-1 1,-1 1 0,0 0 0,0 0 0,0 0 0,0 0 0,0 1-1,-1-1 1,2 5-117,1 0 2,-1 0-1,0 0 0,0 1 0,-1-1 1,-1 1-1,1-1 0,-2 1 0,1 0 1,-1 0-1,-1 0 0,0 0 0,0 0 1,-1 0-1,0 0 0,0-1 0,-1 1 1,-1 0-1,0-1 0,0 1 0,-1-1 1,0 0-1,0 0 0,-1 0 1,-1-1-1,-3 6-1,0-3-62,1 1 0,-2-1 0,0-1 0,0 0 1,-1 0-1,0-1 0,0 0 0,-1-1 0,0 0 0,-1-1 1,0-1-1,0 0 0,0 0 0,-1-1 0,0-1 0,0-1 1,-7 2 61,-60-6 1831,81 1-1749,0-1 0,-1 0 0,1 0 0,0 1 0,0-1 1,-1 0-1,1 0 0,0 0 0,0 1 0,0-1 0,0 0 0,0 0 0,0 0 1,0 0-1,0 1 0,1-1 0,-1 0 0,0 0 0,0 0 0,1 1 1,-1-1-1,0 0 0,1 0 0,-1 1 0,1-1 0,-1 0 0,1 1 1,-1-1-1,1 1 0,0-1 0,-1 1 0,1-1 0,0 1 0,-1-1 0,1 1 1,0-1-1,0 1 0,-1 0 0,1-1 0,0 1 0,0 0 0,0 0 1,-1 0-1,1 0 0,0-1 0,0 1 0,0 0 0,-1 0 0,1 1 1,0-1-1,0 0 0,0 0 0,0 0 0,-1 0 0,1 1 0,0-1 0,0 0-82,18 2 53,0 0-1,0 0 0,0 2 1,0 1-1,-1 0 0,1 1 0,-1 1 1,0 1-1,-1 0 0,0 1 0,15 11-52,21 9-51,-46-26-96,58 29-2368,-20-15-5772,-30-13 1816</inkml:trace>
  <inkml:trace contextRef="#ctx0" brushRef="#br0" timeOffset="501.042">732 106 6662,'0'-15'3225,"2"-9"-2046,1-9 301,-3 0 6991,-2 52-8229,-1 0-1,-1-1 1,-1 1 0,0-1-1,-2 0 1,-8 18-242,3-4 77,-89 189-269,179-245 224,-71 23-32,0 0 0,0 0 0,1 1 0,-1-1 0,0 2 0,1-1 0,-1 1 0,0 1 0,0-1 0,0 1 0,1 0 0,-2 1 0,1-1 0,0 1 0,-1 1 0,1-1 0,-1 1 0,0 0 0,0 1 0,0 0 0,-1 0 0,0 0 0,0 0 0,0 1 0,-1-1 0,3 5 0,-5-9-4,0 1 1,1-1 0,-1 0-1,1 0 1,-1-1-1,0 1 1,1 0 0,-1-1-1,1 0 1,-1 1-1,1-1 1,0 0 0,-1 0-1,1-1 1,-1 1 0,1 0-1,-1-1 1,1 0-1,-1 1 1,0-1 0,1 0-1,-1 0 1,0 0-1,1-1 1,-1 1 0,0 0-1,0-1 1,0 0-1,0 1 1,0-1 0,-1 0-1,1 0 1,0 0-1,-1 0 1,0 0 0,1 0-1,-1-1 1,0 1-1,0 0 1,0-1 0,0 1-1,-1 0 1,1-1-1,0-1 4,76-187 1089,-71 188 2831,-7 15-4103,-24 185 1254,1-34-1630,28-54-3951,3-80-188,1-3-3288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5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21 175 12556,'-16'-119'2466,"15"118"-2349,0 0 0,1 0 1,-1 0-1,1 0 0,0 0 0,-1 0 0,1 0 0,0-1 0,0 1 0,0 0 1,-1 0-1,1 0 0,0 0 0,1 0 0,-1-1 0,0 1 0,0 0 0,0 0 1,1 0-1,-1 0 0,0 0 0,1 0 0,-1 0 0,1 0 0,-1 0 0,1 0 1,0 0-1,-1 0 0,1 0 0,0 0 0,0 0 0,0 1 0,0-1 0,0 0 1,-1 1-1,1-1 0,0 1 0,0-1 0,1 1 0,-1-1 0,0 1 0,0-1 1,0 1-1,0 0 0,0 0 0,0 0 0,0 0 0,1 0 0,-1 0 0,1 0-117,13 4 102,1 1-1,-1 1 0,0 1 0,-1 0 0,1 1 0,-1 0 0,12 10-101,-3-3 115,375 268-78,-391-279-94,-1 1 1,1-1-1,-1 0 1,1-1-1,0 0 1,0 0-1,1 0 1,-1-1-1,0 0 1,1 0-1,-1-1 1,4 0 56,-9-3 2,-1 1 1,0-1 0,0 0-1,1 0 1,-1 0-1,0 0 1,-1 0-1,1 0 1,0 0 0,-1 0-1,1 0 1,-1 0-1,1 0 1,-1 0-1,0 0 1,0 0 0,0-1-1,0 1 1,0 0-1,-1 0 1,1 0-1,-1 0 1,1 0 0,-1 0-1,0 0 1,0 0-1,0-2-2,-10-25 243,0 1-1,-2 0 0,-1 1 1,-1 0-1,-18-22-242,33 48 11,-1-2 64,0 0 0,-1 0 0,1 1 0,-1-1 0,0 0 0,0 1 0,0-1 0,0 1 0,0-1 0,0 1 0,-1 0 0,1 0 0,-1 0 1,0 0-1,1 0 0,-1 1 0,0-1 0,0 1 0,0 0 0,0 0 0,0 0 0,0 0 0,0 0 0,-1 1 0,1-1 0,0 1 0,0 0 0,-1 0 0,1 0 0,0 1 0,0-1 0,0 1 1,-1-1-1,-1 2-75,-7 6 55,-1 0 1,2 0 0,-1 2 0,1-1 0,1 1-1,-1 1 1,2 0 0,0 0 0,0 1 0,1 0-1,-3 6-55,-22 34 13,2 1-1,2 2 1,-10 31-13,9 19-1811,25-69-1947,5-1-4083,1-17-1902</inkml:trace>
  <inkml:trace contextRef="#ctx0" brushRef="#br0" timeOffset="431.672">1007 0 7719,'0'0'2461,"0"0"-122,0 0-33,0 0-449,0 0-458,0 0-470,0 0-406,-12 15-64,1-2-328,2-4-40,1 1 0,0 0 0,1 0 0,0 1 0,1 0 0,0 0 0,0 1 0,1-1 0,0 3-91,-1 3-3,0 0-1,0 1 0,2 0 0,0 0 0,1 0 1,1 0-1,0 1 0,2-1 0,0 1 0,1-1 1,1 0-1,1 1 0,0-1 0,1 0 0,1-1 0,1 1 1,1-1-1,0 0 0,1-1 0,1 1 0,0-1 4,-5-12-80,0 0 0,0-1 0,0 1 0,0-1-1,1 0 1,-1 0 0,1-1 0,0 1 0,0-1 0,0 0-1,0 0 1,0-1 0,0 1 0,1-1 0,-1-1-1,0 1 1,1-1 0,-1 1 0,1-1 0,-1-1-1,0 1 1,1-1 0,-1 0 0,0 0 0,0-1-1,0 0 1,1 1 0,-2-2 0,1 1 0,0-1 0,3-2 80,4-1-10,-1-2 1,-1 1-1,1-1 1,-1-1-1,-1 0 1,1 0-1,-2-1 1,1-1-1,-1 1 1,-1-1-1,0 0 1,3-7 9,-4 4 103,0 1 1,-1-1 0,-1 0 0,0 0 0,-1-1 0,-1 1 0,0-1 0,-1 1-1,0-1 1,-1 0 0,-1 1 0,-1-5-104,1 12 53,0 0 0,-1 0 0,1 0 0,-2 0 0,1 0 0,-1 1 0,0-1 0,0 1 1,-1-1-1,0 1 0,0 1 0,-1-1 0,1 0 0,-1 1 0,0 0 0,-1 0 0,1 1 0,-1-1 0,0 1 0,0 1 0,0-1 0,-1 1 1,1 0-1,-1 0 0,-3-1-53,-1 1-42,0 0 0,0 0 0,-1 1 0,1 0 0,0 1 0,-1 0 0,1 1 0,-1 0 0,1 1-1,-1 0 1,1 1 0,0 0 0,-9 4 42,-40 33-8747,40-16 152</inkml:trace>
  <inkml:trace contextRef="#ctx0" brushRef="#br0" timeOffset="773.205">1364 344 14093,'0'0'3524,"0"0"-2115,0 0-640,0 0-321,0 0-288,0 0-128,0 0-64,0 0 0,0 0-1313,21-59-4164,-21 66-4805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23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0 5797,'0'0'4858,"0"0"-2429,0 0-341,0 0 245,0 0-604,0 0-672,-12 5-459,3-2-503,6-3-62,0 1-1,-1 0 0,1 0 1,0 0-1,0 1 0,0-1 0,0 1 1,0-1-1,0 1 0,0 0 1,0 0-1,1 1 0,-1-1 0,1 1 1,-1-1-1,1 1 0,0-1 1,0 1-1,0 0 0,1 0 0,-1 0 1,1 0-1,-1 1 0,1 1-32,-5 20 107,1 0 0,1 1 0,1 0-1,2-1 1,0 1 0,2 0 0,1 0-1,1 0 1,1-1 0,1 0 0,4 12-107,1-9-364,47 165-12111,-54-178 4078</inkml:trace>
  <inkml:trace contextRef="#ctx0" brushRef="#br0" timeOffset="494.774">439 146 3587,'0'0'2376,"0"0"-460,0 0-15,0 0-91,0 0-209,-3-13-208,-11-39-143,14 50-1192,-1 1 1,1-1 0,0 1 0,0 0-1,1-1 1,-1 1 0,0-1 0,0 1 0,1-1-1,-1 1 1,1 0 0,-1-1 0,1 1-1,-1 0 1,1 0 0,0-1 0,0 1-1,0 0 1,0 0 0,-1 0 0,2 0 0,-1 0-1,0 0 1,0 0 0,0 0 0,0 1-1,0-1 1,1 0 0,-1 1 0,0-1-1,1 0 1,-1 1 0,0 0 0,1-1 0,-1 1-1,1 0 1,-1 0 0,1 0 0,-1 0-1,0 0 1,1 0 0,-1 0 0,1 0-1,0 1-58,0-1 41,4-1-35,1 1-1,0 0 1,-1 0-1,1 1 1,0-1-1,-1 1 1,1 1-1,-1 0 1,1 0-1,-1 0 1,0 0-1,0 1 1,0 0 0,0 0-1,-1 1 1,1 0-1,-1 0 1,0 0-1,0 1 1,0-1-1,-1 1 1,1 0-1,-1 0 1,0 1-1,-1-1 1,1 1-1,-1 0 1,0 1-6,0 0-5,-1 0 1,0 0 0,0 0-1,0 0 1,-1 0-1,0 1 1,0-1-1,-1 0 1,0 1-1,-1-1 1,1 0-1,-1 1 1,-1-1-1,1 0 1,-1 0-1,-1 0 1,1 0 0,-1 0-1,0-1 1,-1 1-1,1-1 1,-1 0-1,-4 6 5,-124 119-95,11-40 95,121-90 4,0 0-1,0 0 0,0 0 1,1 0-1,-1 0 1,0 0-1,1 0 0,-1-1 1,1 1-1,-1 0 0,1 0 1,-1 0-1,1-1 0,0 1 1,-1 0-1,1-1 0,0 1 1,-1 0-1,1-1 0,0 1 1,0-1-1,0 1 1,0-1-1,-1 0 0,1 1 1,0-1-1,0 0 0,0 0 1,0 1-1,0-1 0,0 0 1,0 0-1,0 0 0,0 0 1,0 0-1,0 0 0,0-1 1,0 1-1,-1 0 0,1 0 1,0-1-1,0 1 1,0 0-1,0-1 0,0 0-3,2 1 15,81-1 103,0-3-1,68-14-117,-14-4-5659,-100 18 438,-6 1-2333</inkml:trace>
  <inkml:trace contextRef="#ctx0" brushRef="#br0" timeOffset="825.806">1063 185 801,'0'0'7906,"0"0"-4735,0 0-1062,0 0 21,0 0-534,0 0-902,0 0-342,0 0 54,-8 14 42,0-1-341,-32 83 304,37-80-456,2 1 0,0 0 0,0-1-1,2 1 1,0 0 0,1-1 0,0 1 0,2-1 0,0 1-1,1-1 1,0-1 0,1 1 0,7 12 45,-12-26-117,1 1 1,-1-1-1,1 0 1,0 1-1,0-1 1,0 0-1,0 0 1,0 0-1,0 0 1,0 0-1,1-1 1,-1 1-1,1-1 1,-1 0-1,1 1 1,0-1-1,-1 0 1,1 0-1,0-1 1,0 1-1,0-1 1,-1 1-1,1-1 1,0 0-1,0 0 1,0 0-1,0 0 1,0-1-1,-1 1 1,1-1-1,0 0 1,0 0-1,0 0 1,-1 0-1,1 0 1,-1 0-1,2-2 117,82-70-237,-74 57 583,0-2 1,-1 1-1,-1-2 1,0 1-1,-2-1 1,0-1 0,-1 1-1,-1-1 1,-1-1-1,0 1 1,-2-1 0,0 1-1,-1-17-346,-2 31 52,0 0-1,-1 0 1,1 0 0,-1 0-1,0 0 1,-1 1-1,1-1 1,-1 0 0,0 0-1,-1 1 1,1 0-1,-1-1 1,0 1 0,-1 0-1,1 0 1,-1 1-1,0-1 1,0 1 0,0-1-1,-1 2 1,1-1-1,-1 0 1,0 1 0,0 0-1,-1 0 1,1 0-1,0 1 1,-1-1 0,0 1-1,1 1 1,-1-1-1,0 1 1,0 0 0,0 0-1,0 1 1,-1 0-52,-8-2-43,-1 1 1,1 1 0,0 0-1,-1 1 1,1 1-1,0 0 1,0 1 0,-3 2 42,-64 39-5992,55-18 317</inkml:trace>
  <inkml:trace contextRef="#ctx0" brushRef="#br0" timeOffset="1154.73">1554 168 9929,'0'0'1266,"0"0"25,0 0 290,0 0-220,0 0-427,0 0-379,0 0-133,-6 13 160,-21 45 69,25-51-572,0-1 1,0 1-1,1-1 0,0 1 0,0-1 1,1 1-1,-1 0 0,1-1 0,1 1 0,-1 0 1,1-1-1,1 1 0,0 2-79,-1-5 22,0 4-3,2-1 0,-1 0 0,1 0 0,0 0 0,0 0-1,1 0 1,0-1 0,0 1 0,1-1 0,0 0 0,0 0 0,0-1 0,1 1 0,0-1 0,0-1 0,0 1 0,0-1 0,1 0 0,0 0-1,0-1 1,0 0 0,0 0 0,0-1 0,0 1 0,1-2 0,0 1 0,-1-1 0,1 0 0,-1-1 0,1 0 0,0 0 0,-1 0-1,6-2-18,-3 2 31,0 0-1,0-1 0,0 0 1,0-1-1,0 0 0,0-1 1,0 0-1,-1 0 0,1-1 1,-1 0-1,0-1 0,0 0 1,-1 0-1,1-1 0,-1 0 1,-1-1-1,1 0 0,-1 0 0,0 0 1,-1-1-1,1 0 0,-1 0 1,-1-1-1,0 0 0,0 0 1,-1 0-1,0 0 0,0-3-30,-2 6 54,-1-1 0,0 0 0,0 0 0,0 0 0,-1 0-1,0 0 1,-1 0 0,0 0 0,0 0 0,0 1 0,-1-1-1,0 0 1,0 1 0,0-1 0,-1 1 0,0 0 0,-1-1-1,1 1 1,-1 1 0,0-1 0,-1 1 0,1-1 0,-1 1 0,0 1-1,0-1 1,-1 1 0,1 0 0,-1 0 0,0 0 0,0 1-1,0 0 1,-1 0 0,1 0 0,-1 1 0,-4-1-54,-72-7-1240,-1 19-4466,33 5-1329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44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291 197 4805,'0'0'1121,"0"0"347,0 0 2455,0 0-917,0 0-1010,0 0-303,0 0-396,-16 2-245,3 0-836,7-2-122,-1 1 0,1 0 0,-1 0 1,1 1-1,-1 0 0,1 0 1,0 0-1,-1 1 0,1 0 0,1 0 1,-1 0-1,0 1 0,1 0 0,0 0 1,0 0-1,0 1-94,-13 15 163,2 0 0,0 1 0,2 0 0,0 1 0,1 1 0,2 0 1,0 1-1,1 0 0,2 1 0,0 0 0,2 0 0,1 0 0,1 1 0,1 0 0,1 0 0,1 0 0,1 0 0,2 0 1,0 0-1,4 8-163,-3-20-13,1-1 0,1 1 0,1-1 0,-1 0 0,2 0 0,0 0 0,1-1 1,0 0-1,0-1 0,2 1 0,-1-2 0,1 1 0,1-2 0,0 1 0,0-1 1,5 2 12,-4-3-599,-1-2-1,1 1 1,0-1 0,1-1 0,-1-1 0,1 1 0,0-2 0,0 0 0,1 0 0,-1-1 0,5-1 599,33-7-7522,-33-3 2323</inkml:trace>
  <inkml:trace contextRef="#ctx0" brushRef="#br0" timeOffset="420.334">571 403 8776,'0'0'3091,"0"0"-582,0 0 230,0 0-337,0 0-608,0 0-406,0 0-401,0 0-314,3 2 85,-13 262 870,4-191-1500,-7 2-128,6-90-53,4-3 52,0 1 0,2-1-1,0 0 1,1 0 0,1 1 0,1-1 0,0 1 0,2-1-1,0 0 2,2-3-16,1-1-1,1 1 0,1 0 1,1 1-1,1 0 0,1 1 0,0 0 1,2 0-1,0 2 0,5-5 17,-12 15-2,-1 0 0,1 0 0,0 1 0,0 0 0,1 1 0,0 0 0,0 0 0,0 0 0,1 1 0,-1 0 0,1 1-1,0 0 1,0 0 0,0 1 0,0 0 0,1 1 0,-1 0 0,0 0 0,1 1 0,-1 0 0,1 1 0,-1 0 0,0 0 0,0 1-1,9 3 3,-10-2 2,-1 0 0,0 0-1,0 1 1,-1 0-1,1 0 1,-1 0-1,0 1 1,0 0-1,0 1 1,-1-1-1,1 1 1,-1 0-1,-1 0 1,1 0 0,-1 1-1,0 0 1,-1 0-1,0 0 1,0 0-1,0 0 1,-1 1-1,0-1 1,0 1-1,0 3-1,1 13-44,-1 0 0,-1 0 0,-1 0 0,-1 0 0,-1 0-1,-1-1 1,-3 8 44,-2 7-1086,-2 16-2540,6-19-4762,4-24 615</inkml:trace>
  <inkml:trace contextRef="#ctx0" brushRef="#br0" timeOffset="857.963">1308 307 6438,'0'0'5248,"0"0"-1864,0 0-709,0 0-380,0 0-458,0 0-567,0 0-560,13 4-251,-3-2-360,-5-1-57,0 0 0,0 0 0,-1 0 0,1 1 0,-1-1 0,1 1 0,-1 0 0,0 1 0,0-1 0,0 1 0,0 0 0,0 0 0,0 0 0,-1 0 0,0 0 0,1 1 0,-1 0-1,2 3-41,145 214 743,-144-213-954,0-1 0,1 1 0,-1-1 1,1 0-1,1 0 0,-1-1 1,1 0-1,0 0 0,1-1 0,-1 0 1,1-1-1,0 1 0,0-2 1,1 1-1,-1-1 0,1-1 0,4 1 211,-13-4-38,1 1 0,0-1 0,0 0 0,-1 0 0,1 0 0,0 0 0,-1 0 0,1 0 0,-1 0 0,1-1 0,-1 1 0,0-1 0,1 1 0,-1-1 0,0 1-1,0-1 1,0 1 0,0-1 0,-1 0 0,1 0 0,0 0 0,-1 1 0,1-1 0,-1 0 0,1 0 0,-1 0 0,0 0 0,0 0 0,0 0 0,0 0 0,0 0-1,0 0 1,-1 1 0,1-1 0,-1 0 0,1 0 0,-1 0 0,0 0 38,0-11-64,2-12 116,0-2 236,-1 0 0,-1 0-1,-2 0 1,0 0-1,-2 0 1,-1 0 0,-1 1-288,6 24 82,0 0 0,0 0 0,0 0 0,0 0 0,-1 0 1,1 0-1,0 1 0,-1-1 0,0 0 0,1 1 0,-1-1 0,0 1 1,0-1-1,0 1 0,0 0 0,0 0 0,0 0 0,0 0 1,0 0-1,0 1 0,-1-1 0,1 0 0,0 1 0,0 0 0,-1 0 1,1-1-1,0 1 0,-1 1 0,1-1 0,0 0 0,-1 0 1,1 1-1,0 0 0,-2 0-82,-70 34 623,35 0-541,2 1-1,2 3 1,1 0-1,2 2 1,-19 34-82,37-55 30,-66 116-404,64-87-2122,10 2-3384,6-31-899</inkml:trace>
  <inkml:trace contextRef="#ctx0" brushRef="#br0" timeOffset="1323.801">1975 260 15310,'0'0'3027,"0"0"-683,0 0-225,0 0-613,0 0-599,2 12-346,-2 103 400,-86 284 277,77-290-3005,8-98-1575,1-63 3556,2 0 0,3 0 0,2 0 0,2 1 0,2 0 0,3 1 0,2 0 0,1 1 0,3 1 1,2 1-1,17-24-214,-35 62 39,1 1 1,0 0-1,0 0 1,1 0-1,0 0 1,1 1-1,0 0 1,0 0-1,0 1 1,1 0 0,0 0-1,0 1 1,0 0-1,1 0 1,-1 1-1,1 0 1,0 1-1,1 0 1,-1 0-1,0 1 1,1 0-1,0 1 1,-1 0 0,1 0-1,0 1 1,-1 0-1,6 2-39,-9 1-8,1 1 0,-1 0 0,1 1 0,-1-1 0,0 1 0,-1 1 0,1-1 0,-1 1 0,0 0 0,-1 0 0,1 0 0,-1 1 0,0-1 0,-1 1 0,0 0 0,0 0 0,0 1 0,-1-1 0,0 0 0,0 1 0,-1-1 0,0 1 0,0 0 0,-1-1 0,0 1 0,0 0 0,-1 0 0,0-1 0,-1 1 0,1-1 0,-1 1 0,-1-1 0,1 0 0,-1 0 0,-1 0 0,-1 3 8,-6 5-17,-1-1 0,0-1-1,-1 0 1,0-1 0,-1 0 0,-1-1 0,0-1-1,0 0 1,-1-1 0,0-1 0,0 0 0,-1-1-1,0-1 1,-1 0 0,1-2 0,-1 0 0,0-1-1,-8 1 18,-40-8-95,65 4-5,0-1 0,0 1 0,-1-1 0,1 1-1,0-1 1,0 1 0,0-1 0,0 0 0,0 0 0,0 1 0,0-1 0,0 0 0,0 0-1,0 0 1,0 0 0,0 0 0,1 0 0,-1-1 0,0 1 0,1 0 0,-1 0 0,1 0-1,0-1 1,-1 1 0,1 0 0,0 0 0,0-1 0,-1 1 0,1 0 0,0-1 0,0 1-1,1 0 1,-1-1 0,0 1 0,0 0 0,1 0 0,-1-1 0,0 1 0,1 0 0,-1 0-1,1 0 1,0-1 0,-1 1 0,1 0 0,0 0 0,0 0 0,0 0 0,0 0 100,20-22-4986,5-1-3097</inkml:trace>
  <inkml:trace contextRef="#ctx0" brushRef="#br0" timeOffset="1643.109">2733 1 10025,'0'0'8296,"0"0"-4607,13 3-1671,-9-2-1856,1 0-40,-1-1 1,1 1-1,-1 1 1,0-1-1,1 0 1,-1 1-1,0 0 1,0 0-1,0 1 0,0-1 1,-1 1-1,1-1 1,-1 1-1,1 0 1,-1 1-1,0-1 1,0 0-1,0 1 1,-1 0-1,1 0 1,-1 0-1,2 3-122,12 37 396,-1 0 1,-3 1-1,-1 1 1,-3-1-1,-1 2 0,-3-1 1,-1 1-1,-3 19-396,0-50 12,-1 0 0,-1 0 0,-1 0 0,0 0 0,-1 0 0,0-1 0,-1 0 0,-1 0 0,-1 0 0,0-1 0,0 0 0,-2 0 0,0-1 0,0 0 0,-1 0 0,-1-1 0,0-1 0,-1 1 0,0-2 0,-1 1-12,-30 20-540,-1-1 0,-1-3 0,-1-2 0,-13 4 540,-109 46-7192,163-73 6850,-88 37-10426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44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1047 114 10378,'0'0'3299,"0"0"-2530,0 0-417,0 0-192,91-46-128,-47 39 64,6 1-64,4 1-32,2 0 0,2 1-288,-9 0-2595,-13 4-2722</inkml:trace>
  <inkml:trace contextRef="#ctx0" brushRef="#br0" timeOffset="299.946">949 300 8680,'0'0'2146,"0"0"-1825,0 0-257,82 33 993,-28-39 0,9-5-417,11-5-448,3 2-160,5 1-32,-7 3-192,-9-2-4644</inkml:trace>
  <inkml:trace contextRef="#ctx0" brushRef="#br0" timeOffset="18814.602">1057 87 7495,'0'0'1826,"0"0"-1314,0 0 609,0 0 449,0 0-801,0 0-577,0 0-192,0 0 64,107-35-64,-63 35 0,-7 2-32,-8 8-32,-10-2-1346,-16 4-1761,-3 2-2274</inkml:trace>
  <inkml:trace contextRef="#ctx0" brushRef="#br0" timeOffset="19128.164">887 287 3940,'0'0'2402,"0"0"-1633,0 0 352,0 0 544,0 0-191,0 0 63,103 36-384,-41-45-608,8 1-449,3-4 0,-3 4-96,-8-2-1377,-18 1-6919</inkml:trace>
  <inkml:trace contextRef="#ctx0" brushRef="#br0" timeOffset="68016.985">0 253 15375,'0'0'3405,"0"0"-1654,0 0-80,0 0-101,30 5-374,110 10-145,9-28-512,1385-198-63,-1374 188-2653,-59 6-3003,-79 12-345,-20 2-2029</inkml:trace>
  <inkml:trace contextRef="#ctx0" brushRef="#br0" timeOffset="68318.198">369 269 12684,'-127'28'5461,"128"-27"-5378,-1-1 0,1 0 0,-1 0 0,0 1-1,1-1 1,-1 0 0,0 0 0,1 1 0,-1-1 0,0 0-1,0 1 1,1-1 0,-1 0 0,0 1 0,0-1 0,1 1-1,-1-1 1,0 0 0,0 1 0,0-1 0,0 1 0,0-1-1,0 1 1,0-1 0,0 1 0,0-1 0,0 0 0,0 1-1,0-1 1,0 1 0,0-1 0,0 1 0,0-1 0,0 0-1,0 1 1,-1-1 0,1 1 0,0-1 0,0 0 0,0 1-1,-1-1 1,1 1 0,0-1 0,-1 0 0,1 0 0,0 1 0,-1-1-1,1 0 1,0 1 0,-1-1 0,1 0 0,-1 0 0,1 0-1,0 0 1,-1 1 0,1-1 0,-1 0 0,0 0-83,128 11 2626,202-17 692,132-27-3318,-142 8 478,-126 13-70,523-50-21,-641 45-1743,-94 8-5114,-10 6-1618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21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52 175 9225,'0'0'2130,"0"0"-886,0 0 581,0 0 305,0 0-363,0 0-678,-7 1-544,5 0-523,-1 0-1,0 0 1,1 1 0,-1 0 0,1-1-1,0 1 1,-1 0 0,1 0 0,0 0-1,0 0 1,0 1 0,1-1-1,-1 1 1,1-1 0,-1 1 0,1-1-1,0 1 1,0 0 0,0-1 0,0 1-1,0 0 1,0 0 0,1 0 0,0 0-1,-1 0 1,1 0 0,0 0-1,1 0 1,-1 0 0,0-1 0,1 1-1,0 2-21,-1 4 42,-4 334 406,35-145-448,-23-183-230,-28-184 226,13 134 15,2 0-1,1 0 1,1 0-1,2-1 0,2-1-10,-2 34 12,1 1 0,0-1 0,-1 1 0,1-1 0,0 0 0,0 0 0,1 1 0,-1-1 0,0 1 0,1-1 0,0 0-1,0 1 1,-1-1 0,2 1 0,-1-1 0,0 1 0,0 0 0,1-1 0,-1 1 0,1 0 0,0 0 0,-1 0 0,1 0-1,0 0 1,0 1 0,0-1 0,1 1 0,-1-1 0,0 1 0,1 0 0,-1-1 0,1 1 0,-1 0 0,1 1 0,-1-1-1,1 0 1,-1 1 0,1 0 0,0-1 0,-1 1 0,1 0 0,0 0 0,0 1 0,-1-1 0,1 1 0,-1-1 0,1 1-1,0 0 1,-1 0 0,1 0 0,-1 0 0,0 0 0,1 0 0,-1 1 0,0-1 0,2 2-12,9 12 73,-1 1-1,-1 0 1,0 1 0,-1 0 0,-1 1 0,0 0 0,-1 0 0,4 18-73,19 39 47,-18-46-40,1 0 1,2-2 0,0 0 0,2 0-1,1-2 1,1 0 0,1-2-1,1 0 1,16 12-8,-36-33-2,0 0 1,0 1-1,0-1 0,1 0 1,-1 0-1,0-1 0,1 1 1,0 0-1,-1-1 0,1 1 1,0-1-1,0 0 0,0 0 1,-1 0-1,1-1 0,0 1 1,0-1-1,0 1 0,0-1 1,1 0-1,-1 0 0,0 0 1,0-1-1,0 1 0,0-1 1,0 1-1,0-1 0,-1 0 0,1 0 1,0 0-1,0-1 0,-1 1 1,1-1-1,0 0 0,1-1 2,1-10 16,0 1 0,-1-1 0,0 0 0,-1 0 0,-1-1 0,0 1 0,-1-1 0,0-5-16,1-6 1,25-287 25,-27 294-36,-8 46-2788,8-5-2337,0 0-3578</inkml:trace>
  <inkml:trace contextRef="#ctx0" brushRef="#br0" timeOffset="546.662">957 415 7976,'0'0'1996,"0"0"-213,0 0-181,0 0-529,-4 13-209,-37 199 2756,39-191-3443,-3 29-12,2 0 0,2 0 1,2 0-1,3 11-165,-4-55-1,1 0 0,0 0 0,-1-1 0,2 1 0,-1 0 0,1-1 0,0 1 0,0 0 0,0-1 0,1 0 0,0 0 0,0 0 0,1 0 0,-1 0 0,1-1 0,0 1 0,0-1 0,0 0 0,1 0 0,-1-1 0,1 1 0,0-1 0,0 0 0,0 0 0,1-1 0,-1 1 0,1-1 0,-1 0 0,1-1 0,0 1 0,-1-1 0,1-1 0,0 1 0,0-1 0,0 0 0,0 0 0,0 0 0,0-1 0,-1 0 0,1 0 0,0-1 0,-1 1 0,1-1 0,-1-1 0,1 1 0,-1-1 0,0 0 0,1 0 1,4-8 71,1 0 0,-2 0 0,1-1 0,-2 0 0,1-1 0,-2 0 0,0-1 0,0 1 0,-1-1 0,-1 0 0,0-1 0,-1 1 0,-1-1 0,0 0 0,-1 0 0,-1 0 0,0 0 0,-1 0 0,-1-1 0,0 1 0,-1 0 0,0 0 1,-3-8-72,3 16 36,1-1 0,-1 0 1,0 1-1,-1-1 1,0 1-1,0 0 0,0 0 1,-1 0-1,0 0 1,0 1-1,-1-1 1,0 1-1,0 0 0,0 1 1,-1-1-1,0 1 1,0 0-1,0 0 0,-1 1 1,1 0-1,-1 0 1,0 1-1,-1-1 0,1 2 1,0-1-1,-1 1 1,1 0-1,-5 0-36,-3 0 18,1 0-1,-1 2 1,1 0-1,-1 0 1,0 1-1,1 1 1,0 1-1,-11 2-17,-35 29-3083,30 27-7651,27-31 2246</inkml:trace>
  <inkml:trace contextRef="#ctx0" brushRef="#br0" timeOffset="987.716">1471 694 7303,'0'0'3150,"0"0"-743,0 0 236,0 0-54,0 0-731,0 0-513,0 0-368,2-8-193,6-22-218,6 55-128,-6 283-283,-17-327-294,5-9 133,1 0-1,1 0 1,1 1 0,2-1 0,1 0-1,1 0 1,1 0 0,2 1-1,0 0 1,2 0 0,11-23 6,36-38-1041,5 60-6022,-41 28 1666</inkml:trace>
  <inkml:trace contextRef="#ctx0" brushRef="#br0" timeOffset="1824.895">1989 502 9385,'0'0'2082,"0"0"-91,0 0 107,0 0-144,0 0-705,0 0-726,0 0-283,-4 10-58,-19 75 592,22-60-623,-1 1-116,1-1 1,1 1-1,1 0 0,1-1 0,1 1 0,1-1 0,2 0 0,4 12-35,-4-83 203,-5 26-199,0 0 0,2 1-1,0 0 1,2-1 0,0 1 0,1 1-1,0-1 1,2 1 0,6-11-4,-10 21-1,0 1 1,0 0 0,1 0 0,0 0-1,0 1 1,1 0 0,0 0-1,0 0 1,0 0 0,1 1-1,0 0 1,0 1 0,0 0 0,0 0-1,1 0 1,-1 1 0,1 0-1,0 0 1,0 1 0,0 0 0,1 0-1,-1 1 1,5 0 0,-8 1 2,1 1 1,-1-1-1,0 1 1,0 0-1,0 1 1,0-1-1,0 1 1,0 0-1,-1 0 1,1 1-1,-1-1 1,1 1-1,-1 0 1,0 0-1,0 1 1,0-1-1,0 1 1,-1 0-1,0 0 0,1 0 1,-1 0-1,-1 1 1,1-1-1,-1 1 1,2 4-3,41 128 66,-43-131-66,26 203-5,-31-234 19,2-1 0,1 0 1,0 0-1,2 1 1,1-1-1,2 1 0,0-1 1,1 1-1,2 1 0,1-1 1,0 2-1,2-1 0,0 1 1,2 1-1,1 0 0,7-8-14,-16 24 42,1 1-1,1-1 1,-1 1-1,1 1 1,-1-1-1,2 1 0,-1 1 1,0-1-1,1 1 1,-1 0-1,1 1 1,0 0-1,0 0 0,0 0 1,0 1-1,0 1 1,0-1-1,0 1 1,0 1-1,0-1 0,1 2-41,-4-1 29,0 0 0,0 1-1,0 0 1,0 0-1,-1 0 1,1 1-1,-1-1 1,0 1-1,0 0 1,0 0-1,0 1 1,0-1-1,-1 1 1,1 0-1,-1 0 1,0 0-1,0 0 1,-1 1-1,1-1 1,-1 1-1,0-1 1,1 3-29,29 109 131,-24-62-172,11 46-2339,4-37-6282,-9-42 1781</inkml:trace>
  <inkml:trace contextRef="#ctx0" brushRef="#br0" timeOffset="2647.501">3311 524 11915,'0'0'2360,"-6"-14"106,-19-44-58,24 56-2292,0 0 1,-1-1-1,1 1 1,-1 1-1,1-1 0,-1 0 1,0 0-1,0 0 1,1 1-1,-1-1 1,0 1-1,-1 0 0,1 0 1,0-1-1,0 1 1,0 1-1,-1-1 1,1 0-1,-1 0 0,1 1 1,0 0-1,-1-1 1,1 1-1,-1 0 1,1 0-1,-1 0 1,0 0-117,-5 0 214,2 1-158,-1-1 0,1 1 0,0 0 0,0 1 0,0-1 0,0 1 0,0 1 0,0-1 0,0 1 0,1 0 0,-1 0 0,1 1 0,0-1 0,0 1 0,0 0 0,1 1 0,-1-1 0,1 1 0,0 0 0,-1 2-56,-65 112 75,59-91-63,0 0-1,2 1 0,1 0 1,2 0-1,1 1 0,1 0 1,1 0-1,2 15-11,0-40-7,1 0 0,0-1-1,1 1 1,-1 0 0,1 0 0,0 0 0,0-1-1,1 1 1,-1 0 0,1-1 0,0 1-1,0-1 1,1 0 0,-1 0 0,1 0-1,0 0 1,0 0 0,0 0 0,0-1 0,1 0-1,0 1 1,-1-1 0,1-1 0,0 1-1,1 0 1,-1-1 0,0 0 0,1 0-1,-1 0 1,1-1 0,0 1 7,4-1-37,0-1 1,0 0 0,0 0-1,0 0 1,0-1-1,0-1 1,0 1-1,-1-2 1,1 1-1,0-1 1,-1 0-1,0-1 1,0 0-1,0 0 1,0-1-1,-1 0 1,1 0-1,-1-1 1,0 0-1,-1 0 1,0 0-1,0-1 1,0 0-1,-1 0 1,0-1 0,0 0-1,-1 0 1,0 0-1,0 0 1,1-5 36,94-239 42,-87 202 295,-32 84 741,13-15-1024,1 0 0,1 1 0,0-1 0,2 1 0,0 0-1,1 0 1,1 0 0,1 0 0,1 0 0,2 5-54,-3-21-18,1 1 0,0 0 1,1-1-1,-1 1 0,1-1 0,0 1 0,0-1 0,0 0 0,1 0 0,0 0 1,-1 0-1,1-1 0,0 1 0,1-1 0,-1 1 0,1-1 0,0 0 0,-1 0 1,1-1-1,0 1 0,1-1 0,-1 0 0,0 0 0,1 0 0,-1-1 0,1 1 0,-1-1 1,1 0-1,0-1 0,0 1 18,5 0-117,-1 0 1,1 0-1,-1-1 1,1 0-1,-1 0 0,1-1 1,-1 0-1,0-1 1,0 0-1,1-1 1,-1 0-1,-1 0 0,1-1 1,0 0-1,0-1 117,3-6-41,0-1 0,-1 0-1,0-1 1,-1 0 0,0-1 0,-1 0-1,-1-1 1,0 1 0,-1-2 0,-1 1-1,0-1 1,-1 0 0,0 0-1,-2 0 1,0-1 0,-1 1 0,0-1-1,-1-11 42,2 8-15,9-184 1900,-31 232-342,6 14-1480,2 1 0,2 0 0,2 0 1,2 0-1,1 1 0,3 0 1,3 30-64,-2-65-35,0-1 1,1 1-1,0-1 1,1 0-1,0 0 1,0 1 0,0-1-1,1 0 1,0-1-1,1 1 1,0 0-1,0-1 1,1 0-1,0 0 1,0 0 0,0-1-1,1 0 1,0 0-1,0 0 1,1-1-1,0 1 1,-1-2-1,2 1 1,-1-1 0,0 0-1,1 0 1,0-1-1,0 0 1,0-1-1,0 0 1,1 0 34,1 1-81,-1-1-1,1-1 1,0 0-1,-1 0 1,1-1-1,0 0 1,-1-1 0,1 0-1,-1 0 1,1-1-1,-1 0 1,1-1 0,-1 0-1,0 0 1,0-1-1,-1 0 1,1-1 0,-1 0-1,0 0 1,0-1-1,0 0 1,-1 0 0,0-1-1,0 0 1,-1 0-1,0-1 1,0 0-1,-1 0 1,0 0 0,0 0-1,-1-1 1,4-9 81,3-17 100,-1-1 1,-1-1-1,-2 0 1,-2 0-1,-1 0 1,-1-36-101,-14 23 1884,-4 73-853,8-3-1007,1 0 1,0 0 0,1 0-1,2 0 1,0 1 0,1 0-1,1 0 1,0-1 0,2 1-1,1 0 1,0 0-1,2-1 1,4 16-25,-7-32-108,1 1 1,0 0-1,0-1 0,0 0 0,1 1 1,0-1-1,-1 0 0,1-1 0,1 1 1,-1 0-1,0-1 0,1 1 0,0-1 1,0 0-1,0-1 0,0 1 0,0-1 1,1 1-1,-1-1 0,1 0 108,27 0-4813,3-14-4613,-16 1 388</inkml:trace>
  <inkml:trace contextRef="#ctx0" brushRef="#br0" timeOffset="2949.708">4203 39 9513,'0'0'3363,"0"0"-2690,0 0 608,0 0 128,0 0-704,0 0-705,0 0-32,0 0-128,-1-39-289,11 50-3074,-3-1-3652</inkml:trace>
  <inkml:trace contextRef="#ctx0" brushRef="#br0" timeOffset="3229.869">4708 149 10025,'0'0'2376,"0"0"-459,0 0 410,0 0-229,0 0-555,0 0-673,0 0-555,-2 7-64,-5 20-122,0 1 1,3 0 0,0 1-1,2-1 1,0 24-130,-2 23 25,-4 202-1691,27-214-3359,11-34-3259,-15-22 2690</inkml:trace>
  <inkml:trace contextRef="#ctx0" brushRef="#br0" timeOffset="3749.931">4615 487 5573,'0'0'3016,"0"0"-1126,-13-8-235,-41-24 80,55 33-1653,0 0 1,-1 0-1,1 0 0,0 0 1,-1-1-1,1 1 0,0 0 0,-1 0 1,1 0-1,-1 0 0,0 0 0,1 0 1,-1 0-1,0 0 0,0 0 1,1 1-1,-1-1 0,0 0 0,0 0 1,0 0-1,0 0 0,-1 0 1,1 0-1,0 0 0,0 0 0,-1 0 1,1 0-1,0 0 0,-1 0 0,1 0 1,-1 0-1,1 0 0,-1 0 1,0 0-1,1 0 0,-1 0 0,0-1 1,0 1-1,0 0 0,1-1 1,-1 1-1,0 0 0,0-1 0,0 1 1,0-1-1,0 1 0,0-1 1,0 0-1,0 1 0,0-1 0,0 0 1,0 0-1,-1 0 0,1 0 0,0 0 1,0 0-1,0 0 0,0 0 1,0 0-1,0 0 0,0-1 0,0 1 1,-1-1-83,14 6 82,0 0 0,0-1 1,1 0-1,0-1 0,-1-1 0,1 0 1,0 0-1,0-2 0,0 1 1,0-2-1,1 0-82,-5 1 18,22-2 0,0-2 0,-1-1 0,1-1-1,-1-2 1,-1-1 0,7-4-18,67-18 0,-74 23-1,90-8 29,-116 19-29,0-1 0,0 1-1,0 0 1,-1 0 0,1 0 0,-1 0 0,0 0 0,1 0 0,-1 1 0,-1-1 0,1 1 0,0 0 0,-1-1 0,0 1 0,0 0 0,0 0 0,0 0-1,-1 0 1,0 0 0,1 0 0,-1 0 0,-1 0 0,1 3 1,2 14-2,28 79 15,-28-97-14,0 0 1,0 0-1,0 0 1,1-1-1,-1 1 1,1 0-1,0-1 1,0 0-1,0 1 1,0-1-1,0 0 1,0-1-1,1 1 1,-1 0-1,0-1 1,1 0-1,-1 0 1,1 0-1,0 0 1,-1-1-1,1 1 1,0-1-1,-1 0 1,1 0 0,0 0-1,3-1 1,3-2 18,0-1 0,0-1 0,0 1 0,0-2 0,-1 1-1,0-1 1,0 0 0,-1-1 0,1 0 0,-2-1 0,1 1 0,-1-2 0,0 1 0,0-1 0,-1 0-1,-1 0 1,1 0 0,0-5-18,9-8 153,-7 9 363,-6 9-338,1-1-1,-1 1 1,1 0-1,0 0 1,0 0-1,0 0 0,0 0 1,1 1-1,0-1 1,-1 1-1,1 0 0,0 0 1,1 1-1,1-2-177,12 39 769,-11 175-502,-45 212-107,27-333-155,-66 421-314,77-503 311,0 0 0,-1 0 0,0 0 0,-1 0 0,1 0 1,-1-1-1,0 1 0,-1-1 0,1 1 0,-1-1 0,-1 0 0,1 0 1,-1 0-1,0 0 0,-1-1 0,1 0 0,-1 0 0,0 0 0,0 0 0,0-1 1,-1 0-1,0 0 0,0 0 0,0-1 0,-6 3-2,-1-6 11,-1 0 1,0-2-1,0 1 0,1-2 0,-1 0 0,1 0 1,0-1-1,0-1 0,0 0 0,1-1 1,0 0-1,0-1 0,0 0 0,1-1 0,0 0 1,0-1-1,1 0 0,0-1 0,1 0 0,0-1-11,-2-2 11,0 1-1,1-1 1,1-1-1,0 0 1,1 0-1,0-1 1,1 0-1,1 0 1,1 0-1,0-1 1,1 0-1,0 0 1,1 0-1,1-1 1,1 1-1,0-1 1,1 1-1,1 0 0,1-1 1,0 1-1,1 0 1,1 0-1,0 0 1,1 0-1,1 1 1,0-1-1,1 2-10,14-15-61,2 2-1,1 0 0,1 2 1,0 1-1,2 1 1,1 1-1,1 1 0,1 2 1,1 1-1,0 2 0,17-7 62,161-79-5413,-105 54-1879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2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77 14350,'3'-13'4318,"6"-38"-1435,-6 38 1977,-1 21-3498,-3 18-1108,-55 292 1128,57-144-1471,23-62-4157,-3-78-1243,12-13-4257,-20-17 4167</inkml:trace>
  <inkml:trace contextRef="#ctx0" brushRef="#br0" timeOffset="308.935">72 422 3587,'0'0'5398,"0"-13"-1475,1-39-453,-1 50-3266,1 1 0,-1-1-1,1 0 1,0 1 0,-1-1-1,1 0 1,0 1 0,0-1-1,0 1 1,0-1 0,0 1 0,0 0-1,0-1 1,0 1 0,1 0-1,-1 0 1,1 0 0,-1 0-1,1 0 1,-1 0 0,1 0 0,-1 1-1,1-1 1,0 0 0,-1 1-1,1 0 1,0-1 0,-1 1-1,1 0 1,0 0 0,1 0-204,3-2 529,257-31 3453,-38-6-3629,-250 33-7645,-1 6-609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0:20.07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60 10090,'0'0'4628,"0"0"-1404,0 0-608,0 0-326,0 0-544,0 0-321,0 0-282,2-8-225,0 3-748,4-17 272,-3 36 142,-3 757 1540,0-771-2140,-3 43-498,-8-19-6451,11-24 960,0-2-4848</inkml:trace>
  <inkml:trace contextRef="#ctx0" brushRef="#br0" timeOffset="601.453">551 181 8616,'0'0'2328,"0"0"15,-2-14 198,-5-41-186,7 50-2182,0 0 1,1 0-1,0 0 1,0 1-1,0-1 1,0 0-1,1 1 1,0-1-1,-1 1 1,2-1-1,-1 1 0,1 0 1,-1 0-1,1 0 1,0 0-1,0 1 1,1-1-1,-1 1 1,1 0-1,0 0 1,0 0-1,0 0 1,0 1-1,0-1 1,1 1-1,-1 0 1,1 0-1,-1 1 1,1 0-1,0-1 1,-1 2-1,5-2-173,-2 2 21,0-1 0,0 1 0,0 0 0,0 1-1,0 0 1,-1 0 0,1 0 0,0 1 0,0 0-1,-1 0 1,1 1 0,-1 0 0,0 0 0,0 0 0,0 1-1,0 0 1,-1 0 0,1 0 0,-1 1 0,0-1-1,0 2 1,-1-1 0,0 0 0,0 1 0,0 0-1,0 0 1,-1 0 0,2 4-21,0 1-4,-1 0 1,0 1-1,0-1 0,-1 1 0,-1 0 1,0-1-1,0 1 0,-1 0 1,-1 1-1,0-1 0,-1 0 0,0 0 1,0 0-1,-2 0 0,1-1 1,-3 6 3,-4 2-23,-1 1 0,0-1 0,-2-1 0,0 0 0,-1 0 0,-1-2 0,0 1 0,-1-2 0,-1 0 0,-1-1 0,0 0 0,0-2 0,-2 0 0,1-1 0,-1-1 0,-1 0 0,0-2 0,0 0 0,-1-1 1,-19 3 22,36-8 3,0-1 0,-1 0 1,1 0-1,0 0 0,0-1 1,-1 1-1,1-1 0,0 0 1,-1 0-1,1-1 1,0 1-1,0-1 0,-1 0 1,1 0-1,0-1 0,0 1 1,0-1-1,0 0 1,0 0-1,1 0 0,-1 0 1,1-1-1,-1 1 0,1-1 1,0 0-1,0 0 1,0 0-1,0-1 0,0 1 1,1-1-1,0 1 0,0-1 1,0 0-1,0 0 1,0 0-1,1 0 0,-1 0 1,1-1-4,0 4 21,0-1 0,1 1 0,-1-1 0,0 1 0,1-1 0,-1 0 0,1 1 0,-1-1 0,1 0 0,0 1 0,0-1 0,0 0 0,0 1 0,0-1 0,0 0 0,0 1 0,0-1 0,1 0 0,-1 1 0,0-1 0,1 0 1,0 1-1,-1-1 0,1 1 0,0-1 0,0 1 0,0 0 0,0-1 0,0 1 0,0 0 0,0-1 0,1 1 0,-1 0 0,0 0 0,1 0 0,-1 0 0,0 0 0,1 1 0,-1-1 0,1 0 0,0 1 0,-1-1 0,1 1 0,0-1 0,-1 1 0,1 0 1,0 0-1,-1-1 0,1 1 0,0 1 0,0-1-21,8 2 80,0 2 0,-1-1 0,1 1 0,-1 0 0,0 1 0,0 0 1,0 1-1,-1 0 0,1 0 0,-2 1 0,1 0 0,5 7-80,-11-13 16,181 200 427,-95-158-3057,-23-28-6250,-63-15 8453,26 6-8675</inkml:trace>
  <inkml:trace contextRef="#ctx0" brushRef="#br0" timeOffset="923.5">1142 264 11691,'0'0'4223,"0"0"-1026,0 0-752,0 0-582,0 0-512,0 0-385,0 0-378,4 5-119,-2-2-435,0 0 0,0 0 0,0-1 0,0 1 0,-1 1 0,1-1 0,-1 0 0,0 0-1,0 0 1,0 1 0,0-1 0,0 1 0,-1-1 0,0 0 0,0 1 0,0-1 0,0 1 0,0-1-1,-1 1 1,1-1-34,-13 63 314,5-28-223,1 1 0,2-1 0,2 1 0,1 35-91,2-70-4,0 0 1,0 0-1,0-1 0,1 1 0,-1 0 0,1 0 0,0 0 0,0 0 1,0 0-1,1-1 0,-1 1 0,1 0 0,0-1 0,0 0 0,0 1 1,0-1-1,1 0 0,-1 0 0,1 0 0,0 0 0,0-1 0,0 1 0,0-1 1,0 0-1,1 1 0,-1-2 0,1 1 0,-1 0 0,1-1 0,0 1 1,0-1-1,-1 0 0,1 0 0,0-1 0,0 1 0,0-1 0,0 0 1,0 0-1,0 0 0,0-1 0,0 1 0,0-1 0,0 0 0,-1 0 1,1 0-1,0-1 0,0 1 4,11-7-5,-1 0 1,-1 0-1,1-1 1,-1-1 0,-1 0-1,0-1 1,0 0-1,-1-1 1,-1 0-1,0-1 1,0 0-1,-1 0 1,-1-1 0,0-1-1,-1 1 1,-1-1-1,0 0 1,-1 0-1,-1-1 1,0 0-1,-1 0 1,-1 0-1,0 0 1,-1-7 4,-12-110 91,10 128-95,-1 1 0,1-1-1,-1 1 1,1-1-1,-1 1 1,-1 0 0,1 0-1,0 0 1,-1 0 0,0 1-1,0-1 1,0 1 0,-1-1-1,1 1 1,-1 0-1,1 0 1,-1 1 0,0-1-1,0 1 1,0 0 0,-1 0-1,1 0 1,0 0-1,-1 1 1,1 0 0,-1 0-1,-1 0 5,-78 7-3166,36 20-4729,30-5-2536</inkml:trace>
  <inkml:trace contextRef="#ctx0" brushRef="#br0" timeOffset="1281.464">1864 171 15663,'0'0'3294,"0"0"-1159,0 0-368,0 0-614,0 0-432,-5 14-81,-19 59 36,3 2-1,4 0 0,3 1 1,0 27-676,13-98-3,0 1 0,0-1 0,1 0 0,0 0 0,0 0 0,0 0 0,0 0 0,1 0 0,0 0 0,0 0 0,0 0 0,1 0 0,0 0 0,0 0 0,0 0 0,0-1-1,1 1 1,-1-1 0,1 0 0,0 0 0,1 0 0,-1 0 0,1 0 0,0-1 0,-1 0 0,2 1 0,-1-2 0,0 1 0,0 0 0,1-1 0,0 0 0,2 1 3,5-2-35,0-1-1,0-1 1,0 0-1,0-1 1,0 0-1,0-1 1,-1 0-1,1-1 1,-1 0-1,0-1 1,0 0-1,0-1 1,-1 0-1,1 0 1,-2-1-1,1-1 1,-1 0-1,0 0 1,0-1-1,-1 0 1,-1 0-1,1-1 1,0-2 35,4-4 14,0 1 0,-1-2 1,-1 1-1,-1-1 1,0-1-1,-2 0 0,0 0 1,0-1-1,-2 1 0,0-1 1,-2 0-1,2-16-14,-4 25 8,0 0 1,-1-1-1,-1 1 0,0 0 0,0 0 1,0 0-1,-2 0 0,1 0 0,-1 0 1,0 1-1,-1-1 0,0 1 1,-1 0-1,0 0 0,0 1 0,-1-1 1,0 1-1,-1 0 0,0 1 0,0-1 1,0 1-1,-1 1 0,0 0 0,0 0 1,-2 0-9,-2-1-81,0 0 1,-1 1-1,1 1 0,-2 0 1,1 1-1,0 1 1,-1 0-1,-6-1 81,-67 5-4208,32 13-1664</inkml:trace>
  <inkml:trace contextRef="#ctx0" brushRef="#br1" timeOffset="211833.507">170 1159 11050,'0'0'5867,"0"0"-3213,0 0-909,0 0-63,19 2-385,120 6-360,0-7 0,97-12-937,-28-4-255,490-43 824,-241 5-4754,-430 49 2923,7 0-797,-7-1-4528,-29 5-2504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57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33 166 9225,'0'0'7409,"0"0"-4184,0 0-1079,0 0-208,1-9-385,1 2-1392,3-15 1113,-1 53-243,-4 261 905,-3-154-1940,6 0 0,6 9 4,-7-130-358,-26-280 486,24 261-128,-5-40-13,2-1-1,1 1 0,3-1 0,1 0 0,3 1 0,1-1 1,2 2-1,2-1 0,1 1 0,3 0 0,1 1 1,8-12 13,-22 48-28,0 0 1,1 0 0,0 1 0,0-1 0,0 0 0,0 1 0,0-1-1,1 1 1,0-1 0,-1 1 0,1 0 0,1 0 0,-1 1 0,0-1 0,1 0-1,-1 1 1,1 0 0,0 0 0,0 0 0,-1 1 0,1-1 0,0 1-1,1 0 1,-1 0 0,0 0 0,0 0 0,0 1 0,1 0 0,-1 0-1,0 0 1,0 0 0,1 1 0,-1 0 0,0-1 0,0 2 0,2 0 27,1 5-70,-1 1 1,0 0-1,0 0 1,-1 1 0,0-1-1,-1 1 1,1 0-1,-2 1 1,0-1 0,0 1-1,0-1 1,-1 1-1,-1 0 1,1 0 0,-2 0-1,1 0 1,-2 0-1,1 0 1,-1 1 69,0 1-17,0 0 0,-1 1 1,0-1-1,-1-1 0,0 1 0,-1 0 0,0-1 0,-1 0 1,0 1-1,-1-2 0,0 1 0,0-1 0,-1 0 1,-1 0-1,0-1 0,0 0 0,-1-1 0,0 1 0,0-2 1,-1 1-1,0-1 0,0-1 0,-1 0 0,0 0 0,0-1 1,0-1-1,-1 1 0,1-2 0,-1 0 0,0 0 1,0-1-1,0-1 0,0 0 17,10-1-144,0 0-1,1 0 1,-1 0-1,1 0 1,-1 0 0,0-1-1,1 1 1,-1 0 0,1-1-1,-1 0 1,1 1 0,-1-1-1,1 0 1,-1 0 0,1 0-1,0 0 1,-1 0 0,1 0-1,0 0 1,0 0-1,0 0 1,0-1 0,0 1-1,0 0 1,0-1 0,0 1-1,1-1 1,-1 1 0,0-1-1,1 1 1,-1-1 144,6-33-9341,8 14-2494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4:03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168 125 7944,'0'0'5226,"-3"-14"-1943,-11-44-256,-5 33 1976,-8 45-3125,14 3-1659,0 0 0,1 0 0,1 1-1,2 1 1,0 0 0,1 0 0,2 0 0,1 1 0,0 5-219,0 0 55,1-1 1,1 1 0,2-1-1,1 1 1,1 0 0,3 6-56,-3-25-15,1 0-1,1 0 1,0 1 0,0-2 0,2 1 0,-1 0-1,1-1 1,1 0 0,0 0 0,1 0 0,0-1-1,0 0 1,1-1 0,1 1 0,-1-1 0,7 4 15,-9-9-12,1 0 1,-1 0 0,1 0 0,0-1 0,0 0 0,0 0 0,0-1 0,0 0 0,1 0 0,-1-1 0,1 0 0,-1 0 0,1-1 0,-1 0 0,1 0-1,0-1 1,-1 0 0,1 0 0,-1-1 0,0 0 0,1 0 0,-1 0 0,0-1 0,0 0 0,-1-1 0,1 0 0,-1 0 0,1 0 0,-1-1 0,-1 1-1,1-2 1,-1 1 0,1 0 0,-2-1 0,1 0 0,0 0 0,-1-1 0,-1 1 0,1-1 0,-1 0 0,0 0 11,5-10 67,0 1 0,-2-2 0,0 1 0,-1-1 0,0 0 0,-2 0 0,0 0 0,-1 0-1,-1 0 1,0-1 0,-2 1 0,0-1 0,-1 1 0,-2-8-67,2 15 25,-1 0-1,1 1 1,-2-1 0,1 0-1,-2 1 1,1 0-1,-1 0 1,-1 0-1,0 1 1,0-1-1,-1 1 1,0 1-1,0 0 1,-1 0 0,-1 0-1,1 1 1,-1 0-1,0 0 1,0 1-1,-1 1 1,0-1-1,0 1 1,0 1 0,-1 0-25,0 0-7,-1 1-1,1 1 1,-1 0 0,1 0 0,-1 1 0,0 0 0,0 1 0,1 1 0,-4 0 7,11-1-142,0 1-1,1 0 0,0-1 1,-1 1-1,1 1 0,-1-1 1,1 0-1,0 1 0,0 0 1,0 0-1,0-1 0,0 2 1,0-1-1,0 0 0,1 1 1,-1-1-1,1 1 0,0 0 1,0 0-1,0 0 0,0 0 1,0 0-1,1 0 0,-1 0 1,1 0-1,0 1 0,0-1 1,0 1-1,0-1 1,1 1-1,-1-1 0,1 1 143,7 65-9737,7-34-1356</inkml:trace>
  <inkml:trace contextRef="#ctx0" brushRef="#br0" timeOffset="338.09">786 482 22293,'0'0'2659,"0"0"-545,0 0-289,0 0-768,0 0-512,0 0-385,0 0-128,0 0 32,-36-75-64,36 73-224,7-1-545,5 1-640,3 2-769,7 2-1025,-5 6-2210,-7 4-4933</inkml:trace>
  <inkml:trace contextRef="#ctx0" brushRef="#br0" timeOffset="746.348">881 168 11979,'2'-15'5221,"7"-49"-2295,-9 60-2703,1 0 0,0-1 0,1 1 0,-1 0 0,1 0 0,-1 0 0,1 0 0,1 0 0,-1 0 0,0 0 0,1 1 0,0-1 0,0 1 0,0 0 0,0 0 0,0 0 0,1 0 0,-1 0 0,1 1 0,0-1 0,0 1 0,0 0 0,0 1 0,0-1 0,0 1 0,0-1 0,1 1 0,-1 0 0,0 1 0,1-1 0,0 1-223,3 0 52,1 0 0,0 0 0,0 1 1,-1 0-1,1 1 0,-1 0 0,1 0 1,-1 1-1,0 0 0,0 0 0,0 1 1,0 0-1,-1 1 0,2 1-52,-1 0-7,0 1-1,0 0 0,-1 0 1,0 1-1,-1 0 1,0 0-1,0 0 0,-1 1 1,0 0-1,0 0 1,-1 0-1,0 1 0,-1 0 1,0-1-1,0 1 1,-1 0-1,0 0 0,-1 1 1,0-1-1,-1 0 1,0 0-1,-1 0 0,0 1 1,0-1-1,-1 0 1,0 0-1,-1 0 0,0-1 1,-1 1-1,0-1 1,0 1-1,-1-1 0,-5 7 8,-13 16-93,-1-2 0,-2 0-1,-1-2 1,-1 0 0,-7 3 93,-63 64-73,97-95 74,0 1-1,0-1 0,-1 1 1,1 0-1,0-1 0,0 1 1,0 0-1,0 0 1,0 0-1,0 0 0,0-1 1,0 2-1,0-1 0,1 0 1,-1 0-1,0 0 0,1 0 1,-1 0-1,1 1 1,-1-1-1,1 0 0,-1 0 1,1 1-1,0-1 0,0 0 1,0 1-1,-1-1 1,1 0-1,1 1 0,-1-1 1,0 0-1,0 1 0,0-1 1,1 0-1,-1 1 0,0-1 1,1 0-1,0 0 1,-1 0-1,1 1 0,0-1 1,-1 0-1,1 0 0,0 0 1,0 0-1,0 0 1,0 0-1,0 0 0,0-1 1,0 1-1,0 0 0,0 0 1,0-1-1,1 1 0,-1-1 1,0 1-1,0-1 1,1 1-1,20-2 15,0 0 0,-1-1 0,1-1 0,-1-1 0,0-1 0,0 0 1,0-2-1,-1-1 0,6-3-15,1 1-14,-7 4-148,-1-1 0,1 0-1,-1-2 1,-1 0-1,0-1 1,0-1 0,-1 0-1,0-2 1,-1 0-1,0 0 1,-1-2 0,-1 0-1,0-1 1,-1 0-1,-1-1 1,-1 0 0,0-1-1,-1 0 1,4-13 162,-7 8 263,-1 1 0,-1-1 0,-1-1 0,-1 1 0,-1-1 0,-1 1 0,-2-24-263,-6 121 3597,-1-9-3601,4-10 107,2 0 1,2 0-1,6 39-103,-6-86-60,1-1 0,-1 0-1,1 1 1,0-1 0,1 0 0,-1 0 0,2 0 0,-1 0 0,1 0-1,0-1 1,0 1 0,1-1 0,-1 1 0,1-1 0,1-1 0,-1 1-1,1 0 1,0-1 0,1 0 0,-1 0 0,1-1 0,0 0-1,0 0 1,0 0 0,1 0 0,-1-1 0,1 0 0,0-1 0,0 1-1,3-1 61,0-2 13,1 0-1,0-1 0,-1-1 0,1 0 0,-1 0 1,1-1-1,-1 0 0,0-1 0,0 0 0,0-1 1,-1 0-1,1 0 0,-1-1 0,-1 0 1,1-1-1,-1 0 0,0 0 0,0-1 0,-1 0 1,0 0-1,-1-1 0,0 1 0,0-2 0,-1 1 1,0 0-1,0-1 0,-1 0 0,-1 0 0,1-1 1,-2 1-1,1-1 0,-2 1 0,1-1 0,-1 0 1,-1 0-13,2-11 138,0 0 0,-2 0 0,0 0 1,-2 0-1,0 0 0,-2 1 1,-5-22-139,6 35 3,1 0 1,-1 1 0,0-1 0,0 1 0,-1 0 0,0-1 0,0 2 0,-1-1-1,0 0 1,0 1 0,-1 0 0,1 0 0,-1 1 0,-1-1 0,1 1-1,-1 1 1,1-1 0,-2 1 0,1 0 0,0 1 0,-1 0 0,1 0 0,-1 0-4,-3 1-313,1 0 1,-1 0-1,0 1 1,1 0-1,-1 1 1,0 0-1,0 1 1,0 0-1,1 1 1,-1 0-1,1 0 1,-1 1-1,1 1 1,0 0-1,-3 1 313,-42 27-5653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4:00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227 374 6054,'4'-15'8381,"17"-53"-4612,-19 62-3449,0 0 0,0 1 0,1-1 0,0 1 0,0 0 0,1 0 0,-1 0 0,1 1 0,0-1 0,0 1 0,0 0 0,1 0-1,0 0 1,-1 1 0,1-1 0,1 1 0,-1 0 0,0 1 0,4-2-320,-4 2 54,0 1 0,0 0 0,0 0 0,1 0 0,-1 0 0,0 1 0,0 0 0,1 0 0,-1 0 0,0 1 0,0 0 0,0 0 0,0 0 0,0 0 0,0 1 0,0 0-1,0 0 1,0 0 0,-1 1 0,1 0 0,-1 0 0,0 0 0,0 0 0,0 0 0,0 1 0,0 0 0,-1 0 0,0 0 0,0 0 0,2 4-54,1 6-6,-2 0 1,0 1 0,0 0-1,-1-1 1,-1 1 0,-1 0-1,0 0 1,-1 0 0,0 0-1,-1 0 1,-1 0 0,-1 0-1,0 0 1,0-1 0,-2 1-1,0-1 1,0 0 0,-2 0-1,1-1 1,-2 0 0,0 0-1,0 0 1,-2-1 5,-3 10-52,-2-1 0,0-1-1,-1 0 1,-1-1 0,-1-1 0,-1 0-1,0-2 1,-1 0 0,-1-1 0,-1-1-1,0-1 1,0-1 0,-1-1 0,-4 0 52,24-9 22,-1 0-1,1-1 1,-1 1 0,0-1 0,0 0 0,1 0 0,-1 0 0,0-1 0,0 1-1,0-1 1,0 0 0,0 0 0,0 0 0,0 0 0,1-1 0,-1 0 0,0 0-1,0 0 1,0 0 0,1 0 0,-1-1 0,1 0 0,-1 0 0,1 0 0,-1 0-1,1 0 1,0-1 0,0 1 0,0-1 0,1 0 0,-1 0 0,0 0 0,1 0-1,0 0 1,0 0 0,0-1 0,0 1 0,1-1 0,-1 0 0,1 1 0,-1-4-22,1 3 49,-1-1 0,1 1 1,0-1-1,1 1 0,-1-1 0,1 1 1,0-1-1,0 1 0,0-1 1,1 0-1,-1 1 0,1-1 1,0 1-1,1-1 0,-1 1 1,1 0-1,-1 0 0,2-1 1,-1 1-1,0 0 0,1 1 1,-1-1-1,1 0 0,0 1 1,0-1-1,1 1 0,-1 0 1,1 0-1,0 1 0,-1-1 1,1 1-1,0-1 0,0 1 1,1 1-1,-1-1 0,0 0 0,1 1 1,-1 0-1,1 0 0,-1 0 1,1 1-1,-1 0 0,1 0 1,0 0-1,-1 0 0,1 0-49,3 4-11,0 0-1,-1 0 0,1 0 1,-1 1-1,0 0 1,0 0-1,-1 1 0,0 0 1,0 0-1,0 1 0,-1-1 1,1 2 11,19 19-149,-4-5-582,2 0 1,0-2-1,1-1 1,1 0-1,1-2 1,1-1-1,15 6 731,-1-12-3718,-16-20-4933,-20 5 4455</inkml:trace>
  <inkml:trace contextRef="#ctx0" brushRef="#br0" timeOffset="699.993">808 466 9225,'0'0'5237,"0"0"-1799,0 0-828,0 0-661,0 0-690,0 0-484,-13 19-274,-39 65-132,49-78-329,0 0-1,1 0 1,0 1 0,0-1 0,0 0 0,1 1 0,0-1 0,0 1 0,0-1 0,1 1 0,0 0 0,1 4-40,0 8 92,-2-6-76,1 0 0,1-1 1,0 1-1,0-1 0,2 1 0,-1-1 1,2 0-1,-1 0 0,2 0 0,0 0 1,0-1-1,1 0 0,0 0 0,1 0 1,0-1-1,1 0 0,0 0 1,1-1-1,0 0 0,0 0 0,1-1 1,3 2-17,-6-6-2,0-1 0,0 0 0,0-1 0,0 0 0,0 0 0,1 0 0,-1-1 0,1 0 0,-1 0 0,1-1 0,-1 0 0,1 0 0,-1-1 0,1 0 0,-1-1 0,0 1 0,1-1 0,-1 0 0,0-1 0,0 0 0,0 0 0,-1-1 0,1 0 2,8-4 12,-1-1 0,-1-1 0,0 0 0,0 0 0,-1-2 0,0 1 0,-1-2 0,-1 1 0,0-2 0,1-1-12,-3 1 97,1-2-1,-2 1 1,0-1 0,-1 0-1,-1 0 1,0-1 0,-1 0-1,-1 0 1,0 0-1,-1 0 1,-1 0 0,-1 0-1,-2-15-96,2 23 29,-1-1-1,-1 0 0,1 1 1,-2-1-1,1 1 1,-1 0-1,-1-1 1,0 1-1,0 1 0,-1-1 1,0 1-1,0 0 1,-1 0-1,0 0 0,0 1 1,-1-1-1,0 2 1,0-1-1,-1 1 0,1 0 1,-2 1-1,1 0 1,0 0-1,-7-2-28,-84-14-811,36 36-3930,36 3-1355</inkml:trace>
  <inkml:trace contextRef="#ctx0" brushRef="#br0" timeOffset="1300.905">1437 28 5349,'0'0'6497,"0"0"-2995,0 0-491,0 0-534,0 0-764,0 0-479,0 0-428,-6 10-251,5-9-542,-3 5 57,0 0 0,1 0 1,0 0-1,0 0 0,0 0 1,1 0-1,0 1 0,0-1 1,0 1-1,1 0 0,0-1 1,0 1-1,1 0 0,0 0 0,1 3-70,0 0 12,2 1-1,-1-1 1,1 0-1,1 0 1,0 0-1,0-1 1,1 1-1,0-1 0,1 0 1,0-1-1,0 1 1,1-1-1,0 0 1,2 0-12,-6-6 5,-1 0 0,1 0 0,0-1 1,0 1-1,0-1 0,0 0 0,0 0 0,1 0 1,-1 0-1,0-1 0,0 1 0,0-1 1,1 0-1,-1 0 0,0 0 0,1 0 0,-1 0 1,0-1-1,0 0 0,0 1 0,1-1 1,-1 0-1,0-1 0,0 1 0,0-1 0,-1 1 1,1-1-1,0 0 0,0 0 0,-1 0 1,1 0-1,-1 0 0,0-1 0,0 1 0,0-1 1,0 1-1,0-1 0,0 0 0,-1 0 1,1 0-1,-1 0 0,0 0 0,0 0 0,0 0 1,0 0-1,-1-1-5,4-7 13,-1 0 0,-1-1 0,0 1 1,0-1-1,-2 1 0,1-1 0,-1 0 0,-1 1 1,0-1-1,0 1 0,-2-1 0,1 1 0,-1 0 0,-1 0 1,0 0-1,0 0 0,-3-3-13,4 11-3,0 1 1,0-1-1,0 1 1,0-1-1,0 1 1,-1 0-1,1 0 1,-1 0-1,1 1 0,-1-1 1,0 1-1,1 0 1,-1 0-1,0 0 1,0 1-1,0-1 0,0 1 1,0 0-1,0 0 1,0 0-1,0 1 1,1 0-1,-1-1 1,0 1-1,0 0 0,0 1 1,1-1-1,-1 1 1,1-1-1,-1 1 1,1 0-1,0 1 0,-1-1 1,1 0-1,0 1 1,1 0-1,-1 0 1,0 0-1,1 0 1,-1 0-1,1 0 0,0 0 1,0 1-1,1-1 1,-1 1-1,1 0 1,-1-1-1,1 1 0,0 0 1,0 2 2,-1 1-22,1-1 0,-1 1 0,1 0 1,0 0-1,1 0 0,0 0 0,0 0 0,0 1 0,1-1 1,0 0-1,0-1 0,1 1 0,0 0 0,0 0 0,0-1 1,1 1-1,0-1 0,1 0 0,-1 1 0,1-2 0,0 1 0,1 0 1,0-1 21,126 114-785,-98-93 737,-26-22 54,0 0-1,-1 1 1,0 0-1,0 0 1,0 0-1,0 1 1,-1 0-1,0 0 1,0 1 0,-1-1-1,0 1 1,0 0-1,0 0 1,-1 1-1,0-1 1,-1 0-1,0 1 1,0 0-1,0 0 1,-1 0-1,0-1 1,0 1-1,-1 0 1,0 0-1,-1 0 1,0 0-1,0 0 1,-1 0-1,1 0 1,-3 4-6,-9 14 123,0-1 1,-2 0-1,0-1 0,-2-1 1,-18 20-124,-23 34 162,45-61-239,0 1-1,2 1 0,0 0 1,0 1-1,2 0 1,1 0-1,0 1 0,1 0 1,1 0-1,1 1 0,1-1 1,1 1-1,0 12 78,3-30-214,0 0 0,0 0 0,0 0 0,1-1-1,0 1 1,-1 0 0,1 0 0,0 0 0,0 0 0,1-1-1,-1 1 1,0 0 0,1-1 0,0 0 0,0 1 0,-1-1-1,1 0 1,1 0 0,-1 0 0,0 0 0,1 1 214,60 13-12308,-33-16 4028</inkml:trace>
  <inkml:trace contextRef="#ctx0" brushRef="#br0" timeOffset="1653.948">1834 997 9321,'0'0'3849,"0"0"-240,0 0-780,0 0-1057,0 0-443,0 0-197,-13 3-134,-43 12-90,52-13-840,1-1 0,0 1-1,-1 0 1,1 0 0,0 1 0,0-1-1,0 1 1,1-1 0,-1 1 0,1 0-1,-1 0 1,1 0 0,0 0 0,0 0-1,0 1 1,0-1 0,1 1 0,0-1-1,-1 1 1,1 0 0,0-1 0,1 1-1,-1 0 1,1 0 0,-1-1 0,1 4-68,2-5 0,1 1 0,-1-1 1,0 0-1,0 0 0,1-1 1,-1 1-1,1-1 0,-1 1 1,1-1-1,0 0 0,-1 1 1,1-1-1,0-1 0,0 1 1,0 0-1,0-1 0,0 0 1,0 1-1,0-1 0,0 0 1,0-1-1,0 1 0,0 0 0,0-1 1,0 0-1,-1 1 0,1-1 1,0 0-1,0-1 0,-1 1 1,1 0-1,0-1 0,0 0 0,5-2 34,1-1 0,-1 1 0,-1-1 0,1-1 0,-1 0 0,0 0 0,0 0-1,0-1 1,-1 0 0,0 0 0,0 0 0,-1-1 0,0 0 0,-1 0 0,1 0-1,-2-1 1,1 0 0,-1 1 0,0-1 0,-1 0 0,0-1 0,0 1 0,-1 0-1,-1 0 1,1-1 0,-2-8-34,1 16 3,0-1 0,-1 1 0,1 0 0,0 0-1,-1 0 1,0 0 0,1 0 0,-1 0 0,0 0 0,0 0 0,0 0-1,0 0 1,-1 0 0,1 0 0,0 1 0,-1-1 0,1 1 0,-1-1-1,0 1 1,1-1 0,-1 1 0,0 0 0,0 0 0,0 0 0,0 0-1,0 0 1,0 0 0,0 1 0,0-1 0,0 0 0,-1 1 0,1 0-1,0 0 1,0 0 0,0 0 0,0 0 0,-1 0 0,1 0-1,0 0-2,-86 25-3821,52-1-2249,5 3-6304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59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34 14830,'0'0'2771,"0"0"-898,0 0-74,0 0-405,0 0-561,-13 15-305,3-3-429,3-5-54,1 1 0,-1-1 0,2 1 0,-1 0 0,1 1 1,0-1-1,1 1 0,0 0 0,0 0 0,1 1 1,0-1-1,0 5-45,-2 3 36,1 0 1,0 1-1,2-1 1,0 1 0,1 0-1,0 0 1,2-1 0,0 1-1,1 0 1,1 0-1,0-1 1,1 0 0,1 0-1,1 0 1,1 0-1,0-1 1,1 0 0,0 0-1,2-1 1,-1 0-1,10 9-36,-16-21-1,1 0-1,0 1 0,0-1 1,0-1-1,0 1 0,1-1 1,-1 1-1,1-1 0,-1 0 1,1-1-1,0 1 0,0-1 1,-1 0-1,1 0 0,0-1 1,0 1-1,0-1 0,0 0 1,0 0-1,0-1 0,0 0 1,0 0-1,0 0 0,0 0 1,0-1-1,-1 1 0,1-1 1,-1-1-1,1 1 0,-1 0 1,0-1-1,0 0 0,0 0 1,3-3 1,4-4 10,-1 0 0,0-1 0,0 0 0,-1-1 0,0 0 0,-1 0 0,-1-1 0,0 0 0,0 0 0,-2-1 0,3-5-10,-2 0 43,-1-1 0,-1 0 0,0 0 0,-2-1 0,0 1 0,-1-1 0,-1 1 1,-1-1-1,-4-19-43,5 33 19,-2 0 0,1 0 1,-1 0-1,0 1 1,0-1-1,-1 0 0,0 1 1,0-1-1,0 1 1,-1 0-1,0 0 0,0 0 1,-1 1-1,0 0 1,0 0-1,0 0 0,0 0 1,-1 1-1,0-1 0,0 1 1,0 1-1,0-1 1,0 1-1,-1 1 0,0-1 1,1 1-1,-1 0 1,0 0-1,-6 0-19,2 0-80,0 1 0,1 1 1,-1 0-1,0 0 0,0 1 0,0 0 0,0 1 0,1 0 1,-1 1-1,1 0 0,-7 4 80,12-5-558,0 1-1,0-1 1,0 1 0,1 1 0,0-1 0,-1 0-1,1 1 1,0 0 0,1 0 0,-1 0-1,1 1 1,0-1 0,0 1 0,0 0 0,-1 3 558,-6 19-7773</inkml:trace>
  <inkml:trace contextRef="#ctx0" brushRef="#br0" timeOffset="296.583">503 311 9385,'0'0'10314,"0"0"-8296,0 0-1250,0 0 33,0 0-481,0 0-192,0 0-128,0 0-128,0 0-512,-8-35-1154,11 50-2178,7 1-3779</inkml:trace>
  <inkml:trace contextRef="#ctx0" brushRef="#br0" timeOffset="763.264">799 112 5605,'0'0'6150,"0"0"-3966,1-13-417,3-41 309,-3 52-1941,0 0 0,-1 0-1,1 0 1,0-1 0,0 1 0,0 0 0,1 0-1,-1 0 1,0 1 0,1-1 0,-1 0-1,1 0 1,0 1 0,-1-1 0,1 1 0,0-1-1,0 1 1,0 0 0,0 0 0,0 0-1,0 0 1,0 0 0,1 0 0,-1 1-1,0-1 1,1 1 0,-1-1 0,0 1 0,0 0-1,1 0 1,-1 0 0,0 0 0,1 0-135,0 0 154,1-1-99,0 0 1,1 1-1,-1-1 1,0 1-1,0 0 1,0 0-1,1 0 1,-1 1 0,0-1-1,0 1 1,0 0-1,0 0 1,0 0-1,0 1 1,0 0-1,0 0 1,0 0-1,-1 0 1,1 0-1,-1 1 1,0-1-1,1 1 1,-1 0-1,0 0 1,-1 0-1,1 0 1,0 1-1,-1-1 1,0 1-1,0 0 1,0-1-1,0 1 1,-1 0 0,1 0-1,-1 0-55,1 11 10,0-1 0,-2 1 0,1-1 0,-2 1 0,0-1 0,-1 0 0,0 1 0,-1-1 0,-1 0 0,0 0 0,-1-1 1,0 1-1,-1-1 0,-1 0 0,0 0 0,0-1 0,-1 0 0,-1-1 0,0 1 0,-1-1-10,-51 87 66,60-96-65,-1 0-1,1 0 1,-1 0 0,1 0 0,0 0 0,0 0-1,0 0 1,0 1 0,0-1 0,0 0-1,1 1 1,-1-1 0,1 0 0,0 1-1,-1-1 1,1 1 0,0-1 0,0 0-1,1 1 1,-1-1 0,0 1 0,1-1-1,0 0 1,-1 1 0,1-1 0,0 0 0,0 0-1,0 0 1,1 1 0,-1-1 0,0 0-1,1-1 1,0 1 0,-1 0 0,1 0-1,0-1 1,0 1 0,0-1 0,0 1-1,0-1 1,0 0 0,0 0-1,17 0 8,0 0 0,0-2 0,0 0-1,0-2 1,-1 0 0,1-1 0,-1 0 0,0-2 0,0 0 0,-1-1 0,1-1 0,-2 0-1,1-2 1,-1 0 0,0 0 0,-1-2 0,-1 0 0,0 0 0,0-2 0,-1 1-1,1-5-7,2 1 9,-2-1-1,0 0 0,-1-2 0,-1 1 1,-1-1-1,-1-1 0,-1 0 0,0-1 1,-2 1-1,-1-2 0,3-12-8,-9 36 0,-1 0 0,1-1-1,0 1 1,0-1 0,0 1 0,-1-1-1,1 1 1,0-1 0,0 1-1,-1-1 1,1 1 0,-1-1 0,1 1-1,0-1 1,-1 1 0,1-1 0,-1 0-1,1 1 1,-1-1 0,1 0 0,-1 0-1,1 1 1,-1-1 0,1 0-1,-1 0 1,0 1 0,1-1 0,-1 0-1,1 0 1,-1 0 0,0 0 0,1 0-1,-1 0 1,1 0 0,-1 0-1,1 0 1,-1-1 0,0 1 0,1 0-1,-1 0 1,1 0 0,-1-1 0,1 1-1,-1 0 1,1 0 0,-1-1-1,1 1 1,-1-1 0,1 1 0,-1 0-1,1-1 1,0 1 0,-1-1 0,1 1-1,0-1 1,-1 1 0,1-1-1,0 1 1,-1-1 0,-7 18 26,0 0 0,1 1 0,0 0-1,1 0 1,2 1 0,0 0 0,0 0 0,2 0-1,0 0 1,2 0 0,0 0 0,2 15-26,-1-26 3,0-1 0,0 1-1,0-1 1,1 1 0,0-1 0,1 0 0,0 0 0,0 0-1,0 0 1,1 0 0,0-1 0,0 0 0,1 0 0,0 0 0,0 0-1,0-1 1,1 1 0,-1-1 0,1-1 0,0 1 0,1-1-1,-1 0 1,1 0 0,0-1 0,0 0 0,0 0 0,0-1 0,1 0-1,-1 0 1,1-1 0,-1 0 0,1 0 0,-1 0 0,1-1-1,-1-1 1,1 1 0,0-1 0,-1 0 0,1-1 0,-1 0 0,0 0-1,1 0 1,-1-1 0,0 0 0,3-3-3,2 0 91,0 0 0,-1-1 0,1 0 0,-2-1 0,1 0 0,-1-1 0,0-1 0,-1 1 0,0-1 0,-1-1 0,0 1 0,0-2 0,-1 1 0,-1-1 0,0 0 0,0 0 0,-1-1 0,-1 1 0,0-1 0,-1 0 0,0 0 0,0-13-91,-2 10 143,0 0 0,-2-1 0,0 1 0,-1 0 0,-1 0 0,0 0 0,-1 0 0,-1 0 0,-3-6-143,6 17-2,-1-1 1,0 1-1,0-1 1,0 1-1,0 0 1,-1 0-1,0 1 1,0-1 0,-1 1-1,1 0 1,-1 0-1,0 0 1,0 0-1,0 1 1,0 0-1,0 0 1,-1 1 0,0-1-1,1 1 1,-1 0-1,0 1 1,0-1-1,0 1 1,0 1-1,0-1 1,-5 1 1,0 0-426,1 1 0,0 0 0,0 1 0,0 0 0,0 1 0,1 0 0,-1 0 0,1 1 0,-1 0 0,0 2 426,-43 23-6070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57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34 8072,'0'0'2631,"0"0"-31,0 0 182,0 0-412,0 0-673,-10-1-544,3 1-1000,5-1-112,0 1 0,-1-1 0,1 1 1,-1 0-1,1 0 0,0 0 1,-1 0-1,1 0 0,-1 1 0,1-1 1,-1 1-1,1-1 0,0 1 0,-1 0 1,1 0-1,0 0 0,0 0 1,0 0-1,0 1 0,0-1 0,0 1 1,0-1-1,0 1 0,1 0 1,-1 0-1,0 0 0,1-1 0,-2 3-41,-10 28 192,0 1 0,2-1-1,1 2 1,2 0-1,2 0 1,1 0 0,1 1-1,2-1 1,1 17-192,0-35 14,0 0 1,0 0-1,2 0 1,0-1-1,0 1 1,2 0-1,0-1 1,1 1-1,0-1 1,1 0-1,1 0 1,0-1-1,2 1 1,3 6-15,-9-19-2,-1 0 1,1 0-1,0-1 1,0 1 0,-1 0-1,1-1 1,0 1 0,0-1-1,1 1 1,-1-1-1,0 0 1,0 0 0,1 0-1,-1 0 1,0-1 0,1 1-1,-1-1 1,1 1 0,-1-1-1,1 0 1,-1 0-1,1 0 1,-1 0 0,1 0-1,-1 0 1,1-1 0,-1 0-1,1 1 1,-1-1-1,0 0 1,1 0 0,-1 0-1,0 0 1,0-1 0,2 0 1,60-66 165,-53 45-144,0-1-1,-1 1 1,-2-1 0,0-1 0,-2 0-1,0 0 1,-2 0 0,-1-1 0,-1 1-1,-1-1 1,-1 1 0,-1-1-1,-2 0 1,0 1 0,-2 0 0,0 0-1,-4-7-20,7 27-70,1-1-1,-1 0 1,-1 1-1,1 0 1,-1 0 0,1 0-1,-2 0 1,1 0-1,0 0 1,-1 1-1,0-1 1,0 1-1,0 0 1,-1 0-1,1 1 1,-1-1-1,0 1 1,0 0-1,0 0 1,0 1 0,-1 0-1,1 0 1,-1 0-1,1 0 1,-1 1-1,0 0 1,0 0-1,1 1 1,-1-1-1,0 1 1,0 0-1,0 1 1,1 0-1,-1 0 1,-3 0 70,-65 35-6662,49-13 165</inkml:trace>
  <inkml:trace contextRef="#ctx0" brushRef="#br0" timeOffset="278.16">499 430 14093,'0'0'5157,"0"0"-3075,0 0-32,0 0-705,0 0-544,0 0-449,0 0-255,0 0-97,0 0-129,9-38-1216,-8 38-1762,3 0-3683</inkml:trace>
  <inkml:trace contextRef="#ctx0" brushRef="#br0" timeOffset="894.288">793 104 5990,'0'0'2156,"0"0"220,0 0 208,0 0-27,0 0-64,0 0-705,0 0-480,-2-14-176,-5-42-219,7 55-887,0 0 1,0-1 0,1 1 0,-1-1 0,0 1-1,0 0 1,1-1 0,-1 1 0,1 0-1,0 0 1,-1-1 0,1 1 0,0 0 0,0 0-1,-1 0 1,1 0 0,0 0 0,0 0 0,0 0-1,0 0 1,1 0 0,-1 0 0,0 0-1,0 1 1,0-1 0,1 0 0,-1 1 0,0-1-1,1 1 1,-1 0 0,0-1 0,1 1-1,-1 0 1,1 0 0,-1 0 0,0 0 0,1 0-1,-1 0 1,2 0-27,2 0 61,1-1-51,1 1 1,-1-1-1,1 1 1,-1 1-1,1-1 1,-1 1-1,1 0 1,-1 1-1,0-1 1,0 1-1,1 1 1,-2-1 0,1 1-1,0 0 1,0 0-1,-1 1 1,1-1-1,-1 1 1,0 1-1,-1-1 1,1 1-1,-1-1 1,1 1-1,-2 1 1,1-1-1,0 0 1,-1 1-1,0 0 1,0 0-1,-1 0 1,0 0-1,0 0 1,0 0-1,0 4-10,-2 9-1,-1 0-1,0 0 0,-2 1 0,0-1 0,-1-1 1,-1 1-1,-1-1 0,0 0 0,-2 0 0,0 0 1,-1-1-1,0-1 0,-1 1 0,-1-2 0,-1 1 1,0-2-1,-1 1 0,-1-2 0,0 0 2,-56 76 29,69-87-33,0-2 3,0 1 0,0 0-1,-1 0 1,1 1 0,0-1 0,1 0-1,-1 0 1,0 0 0,0 1 0,0-1-1,1 0 1,-1 1 0,1-1 0,-1 0-1,1 1 1,-1-1 0,1 1 0,0-1-1,0 1 1,0-1 0,0 1 0,0-1-1,0 1 1,0-1 0,0 1 0,1-1-1,-1 1 1,0-1 0,1 0 0,-1 1-1,1-1 2,15 0-1,-1-1-1,1-1 1,-1 0-1,0-1 1,1-1-1,-1 0 1,0-1-1,0-1 1,-1-1-1,0 0 1,0 0-1,0-1 1,0-1-1,2-3 2,6-1-155,0 0 0,-1-2 1,-1-1-1,0-1 0,-1 0 0,-1-1 0,-1-1 1,0-1-1,-1 0 0,-1-2 0,-1 1 0,-1-2 0,-1 0 1,0 0-1,1-7 155,-5-14 59,-17 54 624,-1 17-536,1 1 1,2 0-1,1 0 0,2 0 0,0 1 1,2 0-1,1 0 0,3 24-147,-2-34 23,0-15-26,0-1-1,0 0 1,0 1-1,0-1 1,0 0 0,1 0-1,0 1 1,0-1-1,0 0 1,0 0-1,1 0 1,0 0 0,0 0-1,0 0 1,0-1-1,0 1 1,1-1 0,-1 1-1,1-1 1,0 0-1,0 0 1,0 0 0,1 0-1,-1-1 1,1 1-1,0-1 1,-1 0 0,1 0-1,0 0 1,0-1-1,0 1 1,0-1-1,0 0 1,1 0 0,-1 0-1,0-1 4,11 0 84,-1-1 0,1-1-1,-1 0 1,0-1 0,0 0 0,0-1 0,0-1-1,0 0 1,-1-1 0,0 0 0,0-1-1,-1 0 1,0-1 0,0-1 0,-1 0-1,0 0 1,0-1 0,-1-1 0,-1 0-1,0 0 1,0-1 0,-1 0 0,0 0-1,-1-1 1,-1 0 0,0 0 0,-1-1-1,0 1 1,2-11-84,-4 9 168,-1-1 0,0 0-1,-1 0 1,-1 0 0,-1 0-1,0 0 1,-1 0 0,0 1 0,-1-1-1,-5-13-167,6 23 4,0 1 0,0-1 0,-1 1 0,1-1 0,-1 1 0,0 0-1,-1 0 1,1 0 0,-1 1 0,0-1 0,0 1 0,0 0 0,-1 0 0,1 0 0,-1 1-1,0 0 1,0 0 0,-1 0 0,1 0 0,0 1 0,-1 0 0,0 0 0,1 0 0,-1 1-1,0 0 1,0 0 0,0 0 0,0 1 0,0 0 0,-1 0-4,-81 27-2147,38 11-3036,12-2-4399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1:44.231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7900 3941 11723,'0'0'3796,"0"0"-828,0 0-288,0 0-540,0 0-725,0 0-491,0 0-364,3 2-69,-1 2-444,0 0-1,-1 1 1,1-1-1,-1 0 1,0 0-1,0 1 1,-1-1-1,1 1 1,-1-1-1,0 1 1,0-1-1,0 1 0,-1-1 1,0 0-1,1 1 1,-2-1-1,1 0 1,0 0-1,-1 1 1,-1 1-47,-5 36 170,3 134 54,5-170-248,1 0 1,0 1-1,1-1 0,0 0 0,0 1 0,0-1 1,1 0-1,0-1 0,0 1 0,0 0 0,1-1 0,-1 0 1,1 1-1,1-2 0,-1 1 0,1 0 0,0-1 1,0 0-1,0 0 0,0 0 0,1-1 0,0 0 1,-1 0-1,1 0 0,0-1 0,1 0 0,-1 0 1,0 0-1,0-1 0,1 0 0,4 0 24,5 1-15,-1-1-1,1-1 1,-1 0-1,1-1 1,-1 0-1,1-2 1,-1 0-1,0 0 1,0-2 0,0 1-1,0-2 1,11-6 15,-12 4 62,-1-1 0,0-1 0,-1 0 0,0 0 0,-1-1 1,0-1-1,0 0 0,-1 0 0,-1-1 0,0 0 0,-1-1 0,0 0 1,-1-1-63,-3 7 77,0 1 0,-1-1 0,0 0 0,0 0 1,-1 0-1,0-1 0,-1 1 0,0 0 1,0-1-1,0 1 0,-1-1 0,-1 1 0,1-1 1,-1 1-1,-1 0 0,0-1 0,0 1 1,0 0-1,-1 0 0,0 0 0,-1 0 1,0 1-1,0-1 0,0 1 0,-2-1-77,-6-2-119,0 0 0,0 1 0,-1 0-1,0 1 1,-1 1 0,0 0 0,0 0-1,-1 2 1,0 0 0,1 0 0,-2 1 0,1 1-1,0 1 1,-1 0 0,1 1 0,-1 1-1,1 0 1,-15 3 119,-13 3-3491,9 5-2547</inkml:trace>
  <inkml:trace contextRef="#ctx0" brushRef="#br0" timeOffset="-914.467">6385 3748 2562,'0'0'5846,"0"0"-2173,0-13-742,1-42-188,0 51-2543,0 0-1,0-1 0,0 1 0,1 0 1,0-1-1,0 1 0,0 0 0,1 1 1,-1-1-1,1 0 0,0 1 0,0-1 0,0 1 1,0 0-1,1 0 0,-1 0 0,1 0 1,0 1-1,0-1 0,0 1 0,0 0 0,0 1 1,0-1-1,1 0 0,-1 1-199,8-3 137,-1 1-1,1 0 0,0 1 1,0 0-1,0 0 1,-1 2-1,1-1 1,0 2-1,0-1 0,0 2 1,0-1-1,0 2 1,0 0-1,-1 0 1,1 1-1,-1 0 0,4 3-136,-7-4 18,-2 1-1,1 0 0,0 0 1,-1 0-1,0 1 0,0 0 1,0 0-1,0 0 0,-1 1 1,0 0-1,0 0 0,-1 0 0,1 1 1,-2-1-1,1 1 0,-1 0 1,0 0-1,0 0 0,0 1 1,-1-1-1,-1 1 0,1-1 1,-1 1-1,0 0 0,-1-1 1,0 1-1,0 1-17,-6 14-45,0-1 1,-2 0 0,0 0-1,-1-1 1,-2 0 0,0 0-1,-1-1 1,-1-1-1,-1 0 1,0-1 0,-2-1-1,0 0 1,-1-1 0,0 0-1,-1-2 1,-17 10 44,7-2-42,-1-3 0,-1 0 0,-1-2 1,-1-1-1,0-1 0,-30 8 42,59-21 2,-1-1 0,1 1 0,0-1-1,-1 1 1,0-1 0,1 0 0,-1-1 0,1 1 0,-1 0 0,0-1-1,1 0 1,-1 0 0,0 0 0,0-1 0,1 1 0,-1-1 0,0 0 0,1 0-1,-1 0 1,1 0 0,0-1 0,-1 1 0,1-1 0,0 0 0,0 0 0,0 0-1,0 0 1,0-1 0,0 1 0,1-1 0,-1 0 0,1 1 0,-1-1-1,1 0 1,0-1 0,1 1 0,-1 0 0,0 0 0,1-1 0,-1-3-2,1 0 53,1 0 0,0 0 1,0 0-1,1 0 1,0 0-1,0 0 0,1 0 1,0 0-1,0 0 0,0 0 1,1 1-1,0-1 1,1 1-1,-1 0 0,1 0 1,0 0-1,0 0 1,1 1-1,0 0 0,0 0 1,0 0-1,1 0 0,0 1 1,-1 0-1,1 0 1,1 1-1,-1-1 0,1 1 1,-1 1-1,1-1 1,0 1-1,0 0 0,0 1 1,0 0-1,0 0 0,0 0 1,0 1-1,0 0 1,0 0-1,0 1 0,0 0 1,0 0-1,0 1 1,0 0-1,0 0 0,0 0 1,-1 1-1,1 0 0,3 3-53,-1 2 43,0 0 0,-1 1-1,1 0 1,-2 0 0,0 1-1,0 0 1,-1 0 0,0 1-1,0 0 1,-1 0 0,-1 0-1,0 0 1,0 1 0,-2 0-1,2 6-42,-2-7-218,0 0-1,1 0 0,0 0 0,1 0 0,0-1 0,0 0 1,1 0-1,1 0 0,0 0 0,0-1 0,1 0 0,0 0 1,0-1-1,1 0 0,0 0 0,1-1 0,0 0 0,3 2 219,40 6-7981,-25-15 1810</inkml:trace>
  <inkml:trace contextRef="#ctx0" brushRef="#br0" timeOffset="-340.336">7236 3626 11371,'0'0'3299,"0"0"-438,0 0 81,0 0-471,0 0-880,0 0-464,0 0-220,5 16-245,-2-7-562,-1-3-60,0-1 0,0 1-1,0 0 1,-1 0-1,0-1 1,0 1 0,0 0-1,-1 0 1,0 0 0,0 0-1,0 0 1,-1 0 0,0 0-1,0 0 1,0 0 0,-1-1-1,-2 6-39,-124 225 240,86-168-555,42-68 311,1 0-1,0-1 0,0 1 0,-1 0 0,1 0 0,0-1 0,-1 1 1,1-1-1,0 1 0,-1 0 0,1-1 0,0 1 0,-1-1 0,1 0 1,-1 1-1,1-1 0,-1 1 0,0-1 0,1 0 0,-1 1 1,1-1-1,-1 0 0,0 1 0,0-1 0,1 0 0,-1 0 0,0 1 1,0-1-1,0 0 0,0 0 0,0 0 0,0 1 0,0-1 0,0 0 1,0 0-1,0 1 0,0-1 0,-1 0 0,1 0 0,0 1 0,0-1 1,-1 0-1,1 1 0,-1-1 0,1 0 0,0 1 0,-1-1 0,1 1 1,-1-1-1,0 0 0,1 1 0,-1-1 0,1 1 0,-1 0 0,0-1 1,1 1-1,-1 0 0,0-1 0,1 1 0,-1 0 0,0-1 1,0 1-1,1 0 0,-1 0 0,0 0 0,0 0 5,169 17 96,-158-16-75,-1 0-21,-1 0 1,0 0-1,0-1 0,0 0 1,0 0-1,0-1 0,0 0 0,0 0 1,0-1-1,0 0 0,0 0 1,0-1-1,-1 0 0,1-1 0,-1 0 1,0 0-1,0 0 0,0-1 1,-1 0-1,5-4 0,65-136 726,-146 294 2436,-15 89-2966,77-131-3287,20-75-2148,13-7-4726,-11-16 415</inkml:trace>
  <inkml:trace contextRef="#ctx0" brushRef="#br1" timeOffset="70825.347">7499 4948 6438,'0'0'3171,"0"0"-1730,0 0 673,0 0 481,0 0-641,0 0-737,0 0-576,0 0-321,25-42-128,22 42-160,0 0-32,5 0-32,-4 0 32,-6 6-448,-6 0-2147,-11 8-768,-15-1-192,-10 4-1186</inkml:trace>
  <inkml:trace contextRef="#ctx0" brushRef="#br1" timeOffset="71134.761">7563 5104 3043,'0'0'1665,"0"0"-1152,-77 43 736,71-38 128,6-2-832,14 3-385,9-5 0,10-1 0,8 0-64,-1 0-96,5-2-1249,-6-3-2530</inkml:trace>
  <inkml:trace contextRef="#ctx0" brushRef="#br0" timeOffset="-10665.735">11 3739 12780,'0'0'4570,"0"0"-2109,0 0-673,0 0-443,17-11-485,57-34-369,-71 43-463,1 0 0,-1 1 0,1-1 0,0 1 0,0-1-1,-1 1 1,1 0 0,0 1 0,0-1 0,0 1 0,0-1 0,0 1 0,0 0 0,0 1 0,0-1-1,0 1 1,0 0 0,0 0 0,0 0 0,0 0 0,-1 1 0,3 0-28,-4-1 12,-1 0-1,1 1 1,-1-1 0,1 0 0,-1 0 0,1 1-1,-1-1 1,0 1 0,0-1 0,0 1 0,0 0-1,0-1 1,0 1 0,0 0 0,-1 0-1,1 0 1,0-1 0,-1 1 0,0 0 0,1 0-1,-1 0 1,0 0 0,0 0 0,0 0 0,0 0-1,0 0 1,-1 0 0,1 0 0,-1 0-1,1-1 1,-1 1 0,1 0 0,-1 0 0,-1 1-12,-34 59 197,-107 91 1121,140-151-1282,1 1 0,-1 0-1,1-1 1,0 1-1,0 0 1,0 0 0,0 0-1,0 1 1,1-1-1,-1 0 1,1 0-1,0 1 1,0-1 0,0 1-1,1-1 1,-1 1-1,1 0 1,0-1-36,49 3 43,122-46-3182,-106 19-2429,-23 9-1767</inkml:trace>
  <inkml:trace contextRef="#ctx0" brushRef="#br0" timeOffset="-8338.398">1679 4721 8776,'-16'-3'5755,"-87"-17"-294,94 11-2752,30 1-1910,47-7-398,1 3 1,1 4-1,29 0-401,-57 5 125,1286-64 825,-702 42-90,-556 22-834,47-1 41,-1-5 0,61-16-67,-126 8 96,-55 11-91,-119 1-2567,50 7-1325,-14 7-2823</inkml:trace>
  <inkml:trace contextRef="#ctx0" brushRef="#br0" timeOffset="-7372.372">2742 5046 8328,'0'0'2813,"0"0"-400,0 0 288,0 0-469,0 0-807,0 0-507,0 0-325,13-3-187,89-10 405,155 0-325,-306 13-970,-143 12-4109,-11 38 1988,201-49 2766,-1 0-1,0 1 1,0-1 0,1 1 0,-1 0-1,1 0 1,0 0 0,-1 0 0,1 0-1,0 0 1,0 1 0,0-1 0,1 1-1,-1-1 1,1 1 0,-1 0 0,1 0-1,0-1 1,0 1 0,0 0 0,0 0-1,0 0 1,1 0 0,0 0 0,-1 0-1,1 1 1,0-1 0,0 0 0,1 0-1,-1 0 1,1 0 0,0 0 0,-1 0-1,1 0 1,0 0 0,1 1-161,3 37 1193,-6-38-1141,1 0 0,-1 0 0,1 0 0,0 0 0,0 0 1,0 0-1,0 0 0,0-1 0,1 1 0,-1 0 0,1 0 0,0 0 0,0 0 0,0 0 0,0-1 0,0 1 0,1-1 1,-1 1-1,1-1 0,0 1 0,-1-1 0,1 0 0,0 0 0,1 1 0,-1-2 0,0 1 0,0 0 0,1 0 0,-1-1 1,1 1-1,0-1 0,-1 0 0,1 0 0,0 0 0,0 0-52,272-16 1270,-269 13-1254,0 1-1,1 0 1,-1 1-1,0 0 0,0 0 1,0 0-1,1 1 1,-1-1-1,0 1 0,0 1 1,0-1-1,0 1 0,0 1 1,-1-1-1,1 1 1,-1-1-1,1 2 0,-1-1 1,0 1-1,0-1 1,0 1-1,-1 1 0,1-1 1,-1 1-1,0-1 1,0 1-1,-1 0 0,0 1 1,0-1-1,0 1 0,0-1 1,-1 1-1,0 0 1,0 0-16,0 12 23,-1-1 0,-1 1 1,-1-1-1,-1 1 1,0-1-1,-1 0 0,-1 0 1,-1 0-1,0 0 1,-1 0-1,-1-1 1,0 0-1,-1-1 0,-1 1 1,-1-2-1,0 1 1,0-1-1,-2-1 0,0 0 1,0-1-1,-1 0 1,0-1-1,-1 0 0,-1-1 1,0 0-1,-3 0-23,11-6 8,-1-1 0,0 1 0,0-1 0,0-1 0,-1 0 0,1 0 0,-1 0 0,1-1 0,-1 0-1,1-1 1,-1 0 0,0 0 0,1-1 0,-1 0 0,1-1 0,-1 0 0,1 0 0,0 0 0,0-1 0,0-1 0,0 1-1,0-1 1,1-1 0,-1 1 0,1-1 0,0-1 0,1 1 0,-1-1 0,1 0 0,1 0 0,-1-1-8,-8-11-16,1-1 0,1-1 0,1 1 0,1-2 0,0 0 0,2 0 0,0 0 0,1-1 0,-1-15 16,8 58-12102,3-6 1361</inkml:trace>
  <inkml:trace contextRef="#ctx0" brushRef="#br0" timeOffset="-6668.493">5126 4303 9705,'0'0'3630,"0"0"-523,0 0-5,0 0-684,0 0-811,0 0-609,0-5-373,1 4-593,0-1 1,0 0-1,-1 0 1,1 1-1,0-1 1,0 1 0,0-1-1,1 1 1,-1-1-1,0 1 1,1 0-1,-1-1 1,0 1-1,1 0 1,0 0-1,-1 0 1,1 0-1,0 0 1,-1 1-1,1-1 1,0 0-1,0 1 1,-1-1 0,1 1-1,0 0 1,0 0-1,0-1 1,0 1-1,0 0 1,0 1-1,0-1 1,-1 0-1,1 0 1,0 1-1,0-1 1,0 1-1,-1 0-32,4-1 46,-2-1-33,1 1 0,-1 0 1,0 0-1,0 0 0,1 0 0,-1 1 0,0-1 0,0 1 1,0 0-1,0 0 0,0 0 0,0 0 0,0 0 0,0 1 1,0-1-1,0 1 0,-1 0 0,1 0 0,-1 0 0,1 0 1,-1 0-1,0 1 0,0-1 0,0 1 0,0-1 0,0 1 1,-1 0-1,1 0 0,-1 0 0,1 0 0,-1 0 0,0 0 1,0 0-1,-1 0 0,1 0 0,-1 0 0,1 1 0,-1-1 1,0 0-1,0 0 0,-1 0 0,1 1 0,-1-1 0,1 0 1,-2 2-14,-5 9 24,-1-1 1,0 0 0,-1 0 0,0-1-1,-1 0 1,-1 0 0,0-1 0,0-1 0,-1 0-1,0 0 1,-13 6-25,5 0 21,-26 28 134,70-34-208,221-34-109,-135 8-1985,0 8-4182,-87 10-424,-10 5-3363</inkml:trace>
  <inkml:trace contextRef="#ctx0" brushRef="#br0" timeOffset="-10161.892">1620 3363 6438,'0'-13'6694,"0"-4"-5133,0-15-414,3-5 4804,0 33-1624,4 18-3497,61 328 3135,-51 7-7124,-18-329 1619,1 30-3523,7-22-5288,2-15-417</inkml:trace>
  <inkml:trace contextRef="#ctx0" brushRef="#br0" timeOffset="-9806.668">1990 3473 12300,'2'-12'2215,"9"-41"107,-9 48-1922,-1 0-1,1 1 1,0-1-1,0 0 0,1 1 1,-1 0-1,1 0 1,0 0-1,0 0 1,0 0-1,1 0 0,-1 1 1,1-1-1,0 1 1,0 0-400,99-35 2448,-87 35-2367,1 1 0,0 1-1,0 1 1,0 0-1,-1 1 1,1 1 0,0 1-1,0 0 1,-1 1 0,0 1-1,12 4-80,-21-6-2,0 0 0,0 1-1,-1 0 1,1 0 0,-1 0-1,0 1 1,0-1 0,0 2 0,-1-1-1,1 0 1,-2 1 0,1 0-1,0 0 1,-1 1 0,0-1 0,-1 1-1,1 0 1,-1 0 0,-1 0-1,1 0 1,-1 1 0,-1-1 0,1 1-1,-1-1 1,0 1 0,-1 6 2,-4 3-2,0 1 0,-1-1 0,-1 0 1,-1 0-1,0 0 0,-1-1 0,-1 0 0,-1-1 1,0 0-1,-1 0 0,0-1 0,-1-1 1,-1 0-1,0-1 0,-1 0 0,0-1 0,0 0 1,-14 6 1,-36 28 42,-55 52 407,118-96-413,0 0 0,0 0 0,-1 0 0,1 0 0,0 0 0,0 0 0,0 0-1,0 1 1,0-1 0,1 0 0,-1 1 0,0-1 0,1 0 0,-1 1 0,0-1 0,1 1 0,0-1 0,-1 1 0,1-1 0,0 1 0,0 0 0,0-1 0,0 1 0,0-1 0,0 1 0,0-1 0,1 1 0,-1-1 0,1 1 0,-1-1 0,1 1 0,-1-1-1,1 1 1,0-1 0,0 0 0,-1 1 0,1-1 0,0 0 0,0 0 0,0 0 0,1 1 0,-1-1 0,0 0 0,0-1 0,1 1 0,-1 0 0,1 0-36,73 17 226,-32-16-416,0-2 1,0-3-1,0-1 0,0-2 0,-1-2 0,6-3 190,146-51-5827,-109 22-3126,-50 20 2286</inkml:trace>
  <inkml:trace contextRef="#ctx0" brushRef="#br0" timeOffset="-9522.868">2982 3539 4228,'0'0'4767,"-4"-14"-1558,-10-41-369,14 53-2675,0 1 1,0 0 0,0 0 0,-1 0 0,1-1 0,0 1 0,-1 0 0,1 0 0,-1 0 0,1 0-1,-1 0 1,0 0 0,1 0 0,-1 0 0,0 0 0,0 0 0,0 0 0,0 0 0,0 0 0,0 1-1,0-1 1,0 0 0,0 1 0,0-1 0,0 1 0,0-1 0,0 1 0,0 0 0,-1-1 0,1 1-1,0 0 1,0 0 0,0 0 0,-1 0 0,1 0 0,0 0 0,0 0 0,-1 0 0,1 0 0,0 1 0,0-1-1,0 0 1,0 1 0,-1-1 0,1 1 0,0-1 0,0 1 0,0 0 0,0-1 0,0 1 0,0 0-1,0 1-165,-24 119 2375,22-87-2091,-1 4-60,-1-13-162,1 1-1,1 0 1,1 0-1,1 0 1,2 0 0,0 0-1,2 0 1,0 0-1,2-1 1,1 0 0,1 1-1,2-2 1,10 24-62,-12-40 5,-1 0 1,2 0-1,-1-1 1,1 0-1,0 0 1,0-1-1,1 0 1,0-1-1,0 0 1,0 0-1,1-1 1,-1 0-1,1 0 1,0-1-1,0-1 1,0 0-1,1 0 1,-1-1-1,0 0 1,1-1-1,-1 0 1,1 0-1,-1-1 1,0-1-1,1 0 1,-1 0-1,0-1 1,0 0-1,-1-1 0,1 0 1,-1-1-1,1 0 1,-1 0-1,-1-1 1,1 0-1,6-6-5,-3 1 75,1-1-1,-1 0 0,-1-1 0,0 0 0,-1-1 1,0 0-1,-1 0 0,-1-1 0,0-1 0,-1 1 1,-1-1-1,-1 0 0,0 0 0,-1-1 0,0 0 1,-1 0-1,-1 0 0,-1 0 0,-1 0 0,0-3-74,-1 12 28,0 1-1,0-1 0,-1 0 0,0 1 0,0-1 0,-1 1 1,0 0-1,0-1 0,-1 2 0,0-1 0,0 0 0,-1 1 1,0 0-1,0 0 0,0 0 0,0 0 0,-1 1 0,0 0 1,-1 0-1,1 1 0,-1-1 0,1 2 0,-1-1 0,0 1 1,-1 0-1,1 0 0,-5-1-27,-12-3-397,1 2-1,-1 0 1,0 1 0,-1 1-1,1 1 1,-1 2 0,1 0-1,-11 2 398,-71 26-8968,67-9-1383</inkml:trace>
  <inkml:trace contextRef="#ctx0" brushRef="#br0" timeOffset="-8801.444">3832 3522 9801,'0'0'3945,"0"0"-1281,0 0-37,0 0-545,0 0-919,0 0-517,-11 19-235,-1 1-308,-45 109 430,52-106-492,1 1 1,1-1 0,1 1-1,0-1 1,2 1-1,1 0 1,1-1 0,1 1-1,1-1 1,2 3-42,-3-14 7,0-1 1,1 0-1,0 0 0,1-1 1,1 1-1,-1-1 1,2 0-1,-1 0 0,1-1 1,1 0-1,-1 0 0,2-1 1,-1 0-1,1 0 1,0-1-1,1 0 0,0-1 1,0 0-1,0 0 1,0-1-1,4 1-7,-5-2 42,1 0 0,0-1 1,0 0-1,0 0 0,0-1 0,0 0 1,0-1-1,1 0 0,-1-1 0,0 0 1,1-1-1,-1 0 0,0 0 0,0-1 1,0 0-1,0-1 0,0 0 0,0-1 1,-1 0-1,1 0 0,-1-1 0,0 0 1,0-1-1,-1 0 0,0 0 0,0-1 1,0 0-1,-1-1 0,0 1 0,-1-1 1,1-1-1,-1 1 0,-1-1 0,0 0 1,4-9-43,-2-2 94,-2 1 1,0-1 0,-1-1-1,-1 1 1,0 0 0,-2-1-1,0 0 1,-2 1 0,0-1-1,-1 1 1,-2-1 0,0 1 0,-1 0-1,0 0 1,-2 1 0,0 0-1,-2 0 1,0 0 0,-5-6-95,6 14-15,-1 0 0,0 1 0,-1 0 0,0 1 0,-1 0 0,0 0 0,0 1 0,0 1 0,-1 0 0,0 0 0,-1 1 1,0 1-1,0 0 0,0 1 0,0 0 0,0 1 0,-1 1 0,0 0 0,1 0 0,-1 2 0,0 0 0,-2 0 15,-90 16-3697,11 27-5186,48-8-4110</inkml:trace>
  <inkml:trace contextRef="#ctx0" brushRef="#br1" timeOffset="70091.935">2729 6037 7719,'0'0'5061,"0"0"-3748,0 0-928,0 0 1601,0 0-641,0 0-544,0 0-385,0 0-192,97 16-160,-48-16-64,0 0-64,-3-2-3011,-4 1-1601,-12-3-865</inkml:trace>
  <inkml:trace contextRef="#ctx0" brushRef="#br1" timeOffset="70402.436">2881 6180 2338,'0'0'3139,"0"0"-2146,0 0 352,-86 44 673,82-41-608,4-3-353,7 0-577,15 0-192,10-3 97,15-4-289,21-4-96,9-2 0,9-3-1538,-2-4-2946</inkml:trace>
  <inkml:trace contextRef="#ctx0" brushRef="#br1" timeOffset="165134.473">4587 3446 5221,'7'-24'715,"-2"-1"-1,-1-1 1,-1 1 0,-1-1 0,-1 1-1,-2-1 1,0 1 0,-2-1 0,-4-16-715,-1 17 184,-1-1 0,-1 1 1,-2 1-1,0 0 0,-2 1 1,0 0-1,-2 1 0,0 0 0,-1 2 1,-2 0-1,0 0 0,-1 2 1,-20-14-185,-4 0 134,-2 1 1,-1 3-1,-1 2 1,-1 2-1,-2 2 1,-21-5-135,-52-10 99,-2 6 1,0 6 0,-2 5-1,0 6 1,-1 5 0,-102 8-100,88 3 309,0 7 1,1 6 0,1 7 0,0 5-1,2 7 1,-4 7-310,43-7 172,2 4-1,2 4 0,1 4 1,3 4-1,2 4 1,2 4-1,3 4 0,-43 43-171,47-28 14,4 3 0,3 4 0,4 2 0,4 4 0,4 2 0,4 3 0,4 3 0,4 1 0,5 3 0,4 2 0,5 1 0,4 2 0,-11 83-14,31-122-25,2 0 0,4 1 0,3 0 0,3 0 0,3 0 0,3-1 0,3 1 1,2-1-1,10 23 25,4-15-35,2-2 1,4-1-1,2-1 1,4-2-1,3-2 1,3-1 0,3-3-1,2-1 1,3-3-1,3-1 1,2-4-1,3-1 1,43 28 34,5-4 458,3-5 0,3-4 1,3-6-1,2-5 0,3-5 0,3-5 1,105 24-459,-90-32 130,2-7 0,2-5 1,0-7-1,2-6 1,-1-7-1,2-6 1,-1-6-1,-1-6 1,0-7-1,0-6 1,-2-6-1,-2-7 1,-1-5-1,-2-7 0,-2-6 1,70-40-131,-112 44 13,-3-4 0,-2-4 0,-3-4 0,-3-3-1,-3-4 1,-2-3 0,-4-4 0,-3-3 0,-4-2 0,-3-4 0,-4-2 0,39-80-13,-58 87-8,-5-1 1,-2-2 0,-5-1-1,-3-1 1,-4-2 0,-4 0-1,-3 0 1,1-80 7,-13 124 5,-2 1 1,-1-1-1,-3 1 0,-1 0 1,-2 0-1,-2 0 0,-2 1 1,-2 0-1,-1 1 0,-2 0 1,-2 2-1,-2 0 0,-1 1 1,-1 1-1,-28-32-5,-6 9-162,-2 3 0,-2 2 0,-3 4-1,-2 2 1,-3 3 0,-1 3 0,-1 3 0,-29-10 162,-345-152-2843,139 90-2583,58 35-2235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00.1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223 68 4869,'0'0'1697,"0"0"-352,0 0 353,0 0 96,0 0-33,0 0-223,0 0-97,0 0-63,2-9-129,1-4-224,-1 0-225,0 2-63,0 2-32,-1 4 32,0 1-97,-1 2-63,1 1-97,-1 1-63,0 0-1,0 0-64,-1 0-31,1 0-33,0 0-32,0 1 32,1 0 33,-1 1 31,1 2 32,1 1 1,0 2-33,0 0 0,0 3-63,-1 1-1,0 2-64,-1 1 0,0 1-31,0 2-1,0 0-32,0 2-32,0 0-32,0 1 32,0 1 0,1 1-32,0 1 1,0 0-33,0 0 0,0 0-32,1 0 32,0 1-32,1 0 0,-1 0-32,1 0 32,-1 1 0,1-1 0,-1 1-32,0 0 0,-1 0 32,0 0 0,0 1-32,-1 0 0,0 0 64,0-1-64,0 0 32,0 0-32,0 0 32,-1 1 0,0-1-32,1 0 0,-1 0 0,1-1 32,0 0-32,0-1 32,0 0 0,0 0-32,0 0 0,0 0 32,1 1-32,-1-1 32,1 1-32,0 0 0,0 0 0,-1 1 32,1 0-32,1 1 32,-1 1 0,1-1-32,-1 2 0,0-1 0,0 2 32,-1 1-32,0 1 32,0 1-32,0 1 64,0 1-32,0 0 1,0 0-1,0 1 32,1 0 0,0 2-32,1 0 64,-1 1-32,0 1 96,0 0-160,-1 1 0,0-1 0,0 1 0,0-1 0,-1-1 0,0 1 0,0-1 0,1 1 0,-1 0 0,1-1 0,-1 1 0,1 1 0,-1 0 0,0 0 0,0 0 0,-1 1 0,1 0 0,-1 0 0,1 0 0,0 1 0,0-1 0,0 0 0,1 1 0,0 0 0,-1-1 0,1 1 0,-1-1 0,0 0 0,0 1 0,-1 1 0,0-1 0,0 2 0,0 1 0,-1 0 0,0 1 0,0 1 0,0 1 0,0-1 0,0 1 0,0 0 0,0 0 0,-1 0 0,1 2 0,0 0 0,0 1 0,0 1 0,-1 0 0,1 1 0,0-1 0,1 0 0,-1 1 0,0 0 0,1 1 0,0 0 0,1 0 0,-1 2 0,0 0 0,-1 0 0,0 0 0,0 1 0,0-1 0,-1 2 0,1 0 0,-1 1 0,0 0 0,1 2 0,0-1 0,-1 2 0,1 0 0,-2 0 0,1 0 0,0-1 0,-1 0 0,1 0 0,0 0 0,-1 1 0,0-1 0,0 0 0,0 0 0,1 0 0,-1 1 0,0-1 0,1-1 0,-1 1 0,2 0 0,-1 0 0,0 1 0,0 0 0,0 1 0,0 0 0,0 0 0,-1 0 0,0 0 0,1 0 0,0-1 0,1 0 0,0-2 0,1 1 0,0-1 0,0-1 0,0 1 0,-1-1 0,1 0 0,-1-1 0,0 1 0,1-1 0,0-1 0,0 1 0,0-1 0,0 0 0,1 0 0,0-1 0,0-1 0,0 1 0,0-2 0,1-1 0,0 0 0,0 0 0,0-1 0,0-1 0,0 0 0,0-1 0,0-1 0,1 0 0,-1 0 0,0 0 0,0-1 0,1 0 0,-1-2 0,0 1 0,1-2 0,-1 1 0,0-1 0,-1-1 0,1 1 0,0-2 0,-1 0 0,1-2 0,-1 0 0,0-1 0,1 0 0,0 0 0,-1 0 0,1 0 0,0 0 0,0-1 0,-1 0 0,1-1 0,0-1 0,0 0 0,0-1 0,0-2 0,0 1 0,1-2 0,0 1 0,-1-1 0,1 1 0,0 0 0,-1-1 0,0 0 0,0 0 0,0-1 0,0 1 0,0 0 0,0 1 0,0 1 0,0-1 0,0 2 0,-1-1 0,1 1 0,-1-1 0,1 0 0,-1-1 0,1 0 0,0 0 0,0-1 0,0 0 0,0 0 0,1-1 0,0 0 0,0-2 0,1 0 0,-1-1 0,1-2 0,0-2 0,-1-2 0,1 0 0,0-3 0,-1-1 0,1-1 0,-1-2 0,1-1 0,-1-2 0,0-2 0,-1-1 0,1 0 0,-1 0 0,1 0 0,-1-1 0,0 0 0,0-1 0,0 0 0,0 0 0,-1 0 0,0 0 0,1 1 0,-1 1 0,1-1 0,-1 0 0,-1 0 0,1 0 0,0 1 0,0 0 0,0-1 0,1 0 0,0-1 0,-1 0 0,2 0 0,-1-1 0,0 0 0,0-1 0,0 0 0,0 0 0,0 1 0,0 0 0,0 0 0,0 0 0,0 0 0,0-1 0,0-1 0,0-1 0,0-1 0,0-1 0,0-1 0,0 0 0,0-1 0,0 0 0,0 1 0,0-1 0,0 0 0,0 0 0,0 1 0,0 1 0,0-1 0,0 1 0,1 0 0,-1-1 0,1 1 0,0 0 0,0-1 0,0 0 0,1 2 0,-2-1 0,1 1 0,0 0 0,-1 1 0,1-1 0,-1 1 0,1 1 0,-1 0 0,0 0 0,0 0 0,0-2 0,0-1 0,1-1 0,0-1 0,1-2 0,4-2 0,0-3 0,1-3 0,1-5 0,-1-2-3683,-1-4-2627,-1-2-11499,-3 3 12844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0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797 365 11050,'0'0'2702,"0"0"-263,0 0-373,0 0-662,-16 5-571,4 0-672,5-4-96,0 2 1,0-1-1,1 1 1,-1-1-1,1 2 1,0-1 0,0 1-1,0 0 1,1 0-1,-1 1 1,1-1-1,0 1 1,0 0-1,-1 3-65,-5 7 69,1 0-1,1 0 0,0 1 1,1 1-1,1-1 1,1 1-1,0 1 0,1-1 1,1 1-1,0-1 0,2 1 1,0 0-1,1 1 0,1-1 1,0 0-1,1 0 0,1 0 1,1 0-1,1 0 1,0-1-1,2 1 0,0-1 1,0 0-1,2-1 0,0 0 1,1 0-1,0 0 0,1-1 1,1-1-1,1 0 0,0 0 1,0-1-1,2-1 1,-1 0-1,1-1 0,1 0 1,0-1-1,1-1 0,0 0 1,0-1-1,2-1-68,-9-3 10,0 0 0,1-1 0,-1-1 0,1 1 0,0-2 0,-1 1 0,1-1 0,0-1 0,0 0 0,0 0 0,0-1-1,0 0 1,0-1 0,-1 0 0,1 0 0,-1-1 0,1-1 0,-1 1 0,0-2 0,0 1 0,0-1 0,4-4-10,-2 0 31,-2-1-1,1 0 1,-1 0-1,0-1 1,-1 0 0,-1 0-1,0-1 1,0 0-1,-1-1 1,-1 1 0,0-1-1,0 0 1,-1-1-1,-1 1 1,-1-1 0,0 1-1,0-1 1,-1 0-1,-1-9-30,-1-6 40,-1 0 1,-2 1-1,0 0 0,-2 0 0,-1 0 0,-2 0 0,0 1 0,-13-25-40,18 41-114,-1 0-1,0 1 0,0 0 1,-1 0-1,-1 0 1,0 0-1,0 1 1,0 0-1,-1 1 1,-1 0-1,1 0 0,-1 0 1,-1 1-1,1 1 1,-1 0-1,0 0 1,-1 0-1,1 2 1,-1-1-1,0 1 1,0 1-1,0 0 0,-1 1 1,-8-1 114,-79 4-3886,37 13-3215,26 2-1264</inkml:trace>
  <inkml:trace contextRef="#ctx0" brushRef="#br0" timeOffset="343.9">1361 711 10602,'0'0'2723,"0"0"-545,0 0 320,0 0-1185,0 0-672,88-30-161,-53 29-191,0-2-97,2 0 32,-2 1-192,4 0 32,-5 0-32,1-1-32,-6 0-192,-6 1-1057,-4 0-1186,-5-2-1408,-1 0-1026</inkml:trace>
  <inkml:trace contextRef="#ctx0" brushRef="#br0" timeOffset="782.855">2023 365 10762,'0'0'4698,"0"0"-1650,0 0-726,0 0-443,0 0-795,0 0-609,0 0-261,-1 13 31,-1 474 1453,22-318-2056,-26-226-122,-6 4 494,0 13-3,2-2 0,2 1 0,2-1 0,1-1 0,3 1-1,1 0 1,2-1 0,4-19-11,-4 54 3,0 0 1,1 0-1,0 0 0,1 1 0,-1-1 0,1 0 0,1 1 0,0 0 0,0 0 0,0 0 0,1 0 1,0 0-1,0 1 0,0 0 0,1 0 0,0 1 0,0-1 0,1 1 0,-1 1 0,1-1 0,0 1 1,1 0-1,-1 1 0,0 0 0,1 0 0,0 0 0,0 1 0,0 1 0,0-1 0,0 1 0,5 0-3,0 0-24,1 0 0,0 1 0,-1 0-1,1 1 1,-1 1 0,1 0 0,-1 1-1,0 0 1,1 1 0,-2 1 0,2 0 24,-9-2-230,0 0 0,-1 0 0,1 0 0,-1 0 0,0 1 1,0 0-1,0 0 0,0 0 0,-1 0 0,1 0 0,-1 1 1,0-1-1,-1 1 0,1 0 0,-1 0 0,0 0 0,0 0 1,0 1-1,-1 0 230,2 59-7720,-11-37 1560</inkml:trace>
  <inkml:trace contextRef="#ctx0" brushRef="#br0" timeOffset="1140.133">2036 740 4516,'0'0'3780,"0"0"-1858,0 0 640,0 0-640,76-39-1057,-38 26-481,-1 2-224,4 2-96,1-1-64,-5 7 0,-5 2-32,-9 1-448,-13 3-737,-8 10-225,-5 1-480,-15 4-1056,-8 5-610,0 0-928</inkml:trace>
  <inkml:trace contextRef="#ctx0" brushRef="#br0" timeOffset="1141.133">2037 901 545,'0'0'3032,"-16"13"-555,-76 61 2215,91-74-4616,1 0 0,-1 1-1,1-1 1,-1 0 0,1 0 0,-1 1-1,1-1 1,-1 0 0,1 1-1,0-1 1,-1 0 0,1 1 0,0-1-1,-1 1 1,1-1 0,0 1 0,-1-1-1,1 1 1,0-1 0,0 1-1,0-1 1,0 1 0,-1-1 0,1 1-1,0-1 1,0 1 0,0-1 0,0 1-1,0-1 1,0 1 0,0-1-1,0 1 1,1-1 0,-1 1 0,0-1-1,0 1 1,0-1 0,0 1 0,1-1-1,-1 1 1,0-1 0,1 1-1,-1-1 1,0 1 0,1-1 0,-1 0-1,0 1 1,1-1 0,-1 0 0,1 1-1,-1-1 1,0 0 0,1 0-1,-1 1 1,1-1 0,-1 0 0,1 0-1,-1 0 1,1 0 0,-1 1 0,1-1-1,0 0-75,37 4 1726,-34-4-1549,152-5 2408,78-30-2954,-184 21-1858,-4-5-3698,-26 9-550</inkml:trace>
  <inkml:trace contextRef="#ctx0" brushRef="#br0" timeOffset="1452.535">2798 265 9897,'0'0'4154,"0"0"-1101,0 0-480,0 0-485,0 0-652,0 0-646,0 0-363,12 10 11,-11-9-430,11 9 132,0 1 0,-1 0 0,-1 1 0,1 0-1,-2 1 1,0 0 0,6 12-140,6 17 113,-2 1 0,-2 1-1,-2 0 1,-2 1 0,-1 1 0,-3 0 0,-2 0-1,-1 13-112,-5-47-1,-1 0 1,0 0-1,0-1 0,-2 1 0,1 0 0,-1 0 0,-1-1 1,0 1-1,-1-1 0,0 0 0,-1 0 0,0 0 0,-1-1 0,0 0 1,0 0-1,-1 0 0,-1-1 0,1 0 0,-10 8 1,-3 1-312,-2-1-1,0-1 0,0-1 1,-1-1-1,-1-1 0,-20 8 313,-85 27-5432,67-28-1081</inkml:trace>
  <inkml:trace contextRef="#ctx0" brushRef="#br0" timeOffset="1911.36">213 398 11371,'0'0'4062,"0"0"-1483,-13 5-668,7-3-1728,-2 1-4,0 0-1,0 1 1,1 0 0,-1 0-1,1 0 1,0 1 0,0 0 0,1 1-1,-1 0 1,1 0 0,0 0-1,-4 6-178,-3 9 104,0 0-1,1 1 1,2 1-1,0-1 0,1 2 1,1-1-1,2 1 1,0 1-1,2-1 0,0 1 1,2 0-1,0-1 1,2 1-1,1 0 0,1 0 1,1 0-1,1-1 1,1 1-1,1-1 1,1 0-1,2-1 0,0 0 1,1 0-1,2-1 1,0 0-1,1-1 0,10 11-103,-6-13-22,1 0 0,1-1-1,1-2 1,0 0-1,2 0 1,-1-2 0,2-1-1,0-1 1,0-1-1,1-1 1,1 0 0,17 3 22,-15-6-664,-1-2 1,1 0 0,0-2 0,1-1-1,-1-1 1,0-1 0,17-2 663,-12-6-4132,-13-5-2674</inkml:trace>
  <inkml:trace contextRef="#ctx0" brushRef="#br0" timeOffset="3689.909">3335 78 4644,'0'0'2744,"0"0"-219,0 0 230,0 0-22,0 0-282,0 0-604,0 0-545,0 0-304,6-11-245,24-35-278,-28 44-445,1 0 0,-1 0 0,1 0 0,0 0-1,0 1 1,0-1 0,0 1 0,0 0 0,0-1-1,0 1 1,1 1 0,-1-1 0,0 0 0,1 1-1,-1 0 1,0 0 0,1 0 0,-1 0 0,0 0 0,1 1-1,-1-1 1,3 2-30,3-1 65,-3 1-60,-1-1-1,1 1 1,-1 1 0,1-1-1,-1 1 1,0 0-1,0 0 1,0 1 0,-1-1-1,1 1 1,-1 0 0,1 0-1,-2 1 1,1-1-1,0 1 1,-1 0 0,0 0-1,0 0 1,0 0 0,0 1-1,-1-1 1,0 1-1,0-1 1,-1 1 0,0 0-1,0 0 1,0 0 0,-1 0-1,1 0 1,-1-1-1,-1 1 1,1 0 0,-1 0-1,0 0 1,0 0 0,-1-1-1,0 1 1,0 0-1,0-1 1,-1 1 0,1-1-1,-1 0 1,-1 0 0,1 0-1,-3 3-4,-4 6-4,1-1 1,-2 1-1,0-2 0,0 1 1,-1-2-1,-1 1 0,0-2 0,0 0 1,-1 0-1,0-1 0,-1-1 0,0 0 1,0-1-1,-1-1 0,0-1 0,0 0 1,0-1-1,-1 0 0,1-1 0,-8-1 4,23-2 4,0-1-1,0 1 0,-1-1 1,1 1-1,0-1 0,0 1 1,0-1-1,0 0 0,0 0 1,0 0-1,0 0 0,0 1 1,0-1-1,0-1 0,0 1 1,0 0-1,1 0 0,-1 0 1,1 0-1,-1 0 1,0-1-1,1 1 0,0 0 1,-1 0-1,1-1 0,0 1 1,0 0-1,0-1 0,0 1 1,0 0-1,0-1 0,0 1 1,0 0-1,0-1 0,1 1 1,-1 0-1,0 0 0,1-1 1,-1 1-1,1 0 0,-1 0 1,1 0-1,0 0 0,0-1 1,-1 1-1,1 0 0,0 0 1,0 0-1,0 1 0,0-1 1,0 0-1,0 0 0,1 1 1,-1-1-1,0 0 0,0 1 1,0-1-1,1 1 0,-1-1 1,0 1-1,0 0 0,1 0 1,-1-1-1,0 1-3,4-2 1,0-1 1,0 1-1,0 0 1,1 1-1,-1-1 0,0 1 1,1 0-1,-1 0 1,0 1-1,1-1 1,-1 1-1,1 0 0,-1 1 1,1 0-1,-1-1 1,0 2-1,1-1 0,-1 1 1,0-1-1,0 1 1,0 1-1,0-1 1,0 1-1,-1 0 0,1 0 1,-1 0-1,1 1 1,-1-1-1,0 1 0,-1 0 1,1 0-1,-1 1 1,0-1-1,1 2-1,33 47 26,-32-44-17,1 0-1,0 0 1,0 0-1,0-1 1,1 0-1,1 0 1,-1-1-1,1 1 1,0-2-1,1 1 1,0-1-1,3 1-8,-7-5 9,0-1 0,0 1 0,0-1 0,0 0 0,0-1 0,0 1 0,0-1 0,0 0 0,0-1 0,0 1 0,0-1 0,0 0 0,0 0 0,0 0 0,0-1 0,-1 0 0,1 1 0,0-2 0,-1 1 0,1-1 0,-1 1 0,0-1 0,0-1 0,0 1 0,0 0 0,-1-1 0,1 0 0,-1 0 0,0 0 0,0 0 0,-1 0 0,1-1-9,8-7-1115,-19 21-6813,-2 1 91</inkml:trace>
  <inkml:trace contextRef="#ctx0" brushRef="#br0" timeOffset="8286.16">903 1856 8104,'0'0'3699,"0"0"-1243,0 0 21,0 0-203,0-10-560,-1-28-417,-10 66 1100,-6 190-534,16-157-1698,-1 17-568,3 1 0,10 73 403,-11-151-45,7 24-2241,-3-19-1413,3-2-4295,-3-4-1028</inkml:trace>
  <inkml:trace contextRef="#ctx0" brushRef="#br0" timeOffset="8894.022">1184 1877 8680,'0'0'2002,"0"0"-262,7-15 145,28-50-107,-32 61-1652,-1 0 0,1 0 0,1 0 0,-1 0 1,0 0-1,1 1 0,0 0 0,0 0 0,0 0 1,0 0-1,0 1 0,1-1 0,-1 1 0,1 0 1,0 0-1,-1 1 0,1 0 0,0-1 0,0 1-126,0 0 85,1 0-57,-1 0 0,1 0-1,0 0 1,0 0 0,0 1 0,0 0 0,0 1-1,0-1 1,0 1 0,0 0 0,-1 0 0,1 1-1,0 0 1,-1 0 0,1 0 0,-1 1 0,0-1-1,0 1 1,0 1 0,0-1 0,0 1 0,0 0 0,-1 0-1,0 0 1,0 0 0,0 1 0,-1 0 0,1 0-1,-1 0 1,0 0 0,-1 0 0,1 0 0,-1 1-1,0 0 1,0-1 0,-1 1 0,1 0 0,-1 0-1,-1-1 1,1 1 0,-1 0 0,0 0 0,0 2-28,-1 3-34,1 0 1,-1 0 0,-1-1-1,0 1 1,-1-1 0,0 1-1,0-1 1,-1 0-1,0 0 1,-1-1 0,0 1-1,0-1 1,-1 0 0,-1 0-1,1-1 1,-1 0 0,-1 0-1,0-1 1,0 1-1,-7 3 34,-21 2-69,30-30 69,8 14 0,0 0-1,1 0 1,0 0-1,0 0 1,0 0-1,0 1 1,0 0-1,0 0 1,1 0-1,-1 0 1,1 0-1,-1 0 1,1 1-1,0 0 1,0 0 0,0 0-1,-1 0 1,1 1-1,0-1 1,0 1-1,0 0 1,0 0-1,3 1 1,-1-1-3,0 0 0,0 1 0,0 0 0,0 0 0,0 0 0,0 1 0,0 0 0,-1 0 0,1 0 0,-1 1 0,0 0 0,1 0-1,-1 0 1,0 1 0,-1-1 0,1 1 0,-1 0 0,1 1 0,-1-1 0,-1 1 0,1 0 0,-1 0 0,1 0 0,-1 0 0,-1 1 0,1-1 0,1 5 3,-1-1-5,1 1 1,-1-1 0,-1 1 0,0 0 0,0 0 0,-1 0-1,0 0 1,-1 0 0,0 0 0,-1 0 0,0 0 0,0 0-1,-1-1 1,0 1 0,-1 0 0,-2 6 4,1-7 89,1-1-1,-1 1 1,-1-1 0,1 0 0,-2 0 0,1 0-1,-1 0 1,0-1 0,0 0 0,-1-1 0,0 1-1,0-1 1,0-1 0,-1 1 0,0-1 0,0-1-1,-1 1 1,1-1 0,-1-1 0,0 0 0,0 0-1,0 0 1,0-1 0,0-1 0,-1 1 0,1-2-1,-1 1 1,1-1 0,0-1 0,-1 0 0,1 0-1,0-1 1,-1 0 0,1 0 0,0-1 0,1 0-1,-1-1 1,0 0 0,1 0 0,0-1 0,-5-3-89,7 2-48,-1 0 0,1-1 1,0 0-1,0 0 1,1 0-1,0 0 0,0-1 1,1 0-1,-1 0 1,2 0-1,0-1 0,0 1 1,0-1 47,-5-45-6209,8 31-854</inkml:trace>
  <inkml:trace contextRef="#ctx0" brushRef="#br0" timeOffset="9548.661">1789 1596 3651,'0'0'5958,"0"0"-2798,0 0-635,3-13-234,12-38-839,-14 49-1371,0 0 1,1 0 0,-1 0-1,1 1 1,0-1-1,-1 0 1,1 1 0,0-1-1,0 1 1,0-1-1,0 1 1,1 0 0,-1 0-1,0 0 1,0 0 0,1 0-1,-1 0 1,0 1-1,1-1 1,-1 1 0,1 0-1,-1 0 1,0 0-1,1 0 1,-1 0 0,1 0-1,-1 1 1,1-1 0,-1 1-1,0-1-81,-1 1 23,2 0-8,1 2 0,-1-1 0,0 0-1,0 1 1,0-1 0,-1 1-1,1 0 1,0 0 0,-1 0 0,0 0-1,0 1 1,0-1 0,0 1 0,-1-1-1,1 1 1,-1-1 0,0 1-1,0 0 1,0 0 0,0-1 0,-1 1-1,0 0 1,1 0 0,-1 0 0,-1 0-1,1 0 1,-1 0 0,1-1-1,-1 2-14,-1 8 4,0-1 0,-1 1-1,0-1 1,-1 0-1,0 0 1,-1-1-1,0 1 1,-1-1 0,0 0-1,0 0 1,-2-1-1,1 0 1,-3 2-4,-41 69 135,51-80-112,-1 0 0,1 0 0,-1-1 0,1 1 0,0 0 0,-1 0 0,1-1 0,0 1 0,0 0 0,0 0 0,0 0 0,0-1 0,-1 1 0,1 0 0,1 0 0,-1 0 0,0-1 0,0 1 0,0 0 0,0 0 0,1 0 0,-1-1 0,0 1 0,1 0 0,-1 0 1,0-1-1,1 1 0,-1 0 0,1-1 0,-1 1 0,1 0 0,-1-1 0,1 1 0,0-1 0,-1 1 0,1-1 0,0 1 0,-1-1 0,1 0 0,0 1 0,0-1 0,-1 0 0,1 0 0,0 1 0,0-1 0,0 0 0,-1 0 0,1 0 0,0 0 0,0 0 0,0 0 0,0 0 0,0 0-23,53-3 773,-48 2-721,194-56-933,-196 55-1609,-7 2-5393,-7 2-701</inkml:trace>
  <inkml:trace contextRef="#ctx0" brushRef="#br0" timeOffset="11063.503">2407 2066 8360,'0'0'3705,"0"0"-737,0 0-21,0 0-502,-8-2-641,-20-6-555,62-4 454,127 7-1516,-159 5-247,0 1 0,1-1 1,-1 1-1,0-1 0,0 1 0,0 0 1,0 0-1,0 0 0,0 0 0,0 0 1,0 0-1,0 0 0,0 1 0,-1-1 0,1 1 1,-1-1-1,1 1 0,-1 0 0,1-1 1,-1 1-1,0 0 0,0 0 0,0 0 0,0 0 1,0 0-1,0 0 0,-1 0 0,1 0 1,-1 1-1,1-1 0,-1 0 0,0 0 1,0 1-1,0-1 0,0 0 0,0 0 0,0 0 1,-1 1-1,1-1 0,-1 0 0,1 0 1,-1 0-1,0 0 0,0 0 0,0 0 1,0 0-1,0 0 0,-1 0 0,1 0 0,-1-1 1,1 1-1,-1-1 0,1 1 0,-1-1 1,0 1-1,-1 0 60,-134 103-1332,109-87 1308,17-12-247,11-6 329,1 0 0,-1 0 0,0 1-1,0-1 1,0 0 0,1 0 0,-1 1-1,0-1 1,0 0 0,0 1 0,0-1 0,1 0-1,-1 1 1,0-1 0,0 0 0,0 0-1,0 1 1,0-1 0,0 0 0,0 1-1,0-1 1,0 1 0,0-1 0,0 0 0,0 1-1,0-1 1,0 0 0,0 0 0,0 1-1,-1-1 1,1 0 0,0 1 0,0-1-1,0 0 1,0 1 0,-1-1 0,1 0 0,0 0-1,0 1 1,-1-1 0,1 0-58,189 0-413,-109-4-8538,-58 3 2663</inkml:trace>
  <inkml:trace contextRef="#ctx0" brushRef="#br0" timeOffset="11376.533">3052 1750 5349,'0'0'5974,"0"0"-2600,0 0-620,0 0-357,0 0-641,0 0-741,0 0-359,1 15 70,24 272 2477,-21-238-3533,2 0 1,3-1-1,1 0 0,3 0 0,5 10 330,5-13-6903,-11-29-250</inkml:trace>
  <inkml:trace contextRef="#ctx0" brushRef="#br0" timeOffset="11720.914">3598 1743 4933,'0'0'7954,"0"0"-4479,0 0-1297,0 0-325,0 0-679,0 0-469,0 0-59,-10 19-59,-59 124 326,61-118-841,1 0 0,1 0 0,2 1 0,0-1 0,2 1 0,1 0 0,1 0 0,1 0 0,3 14-72,-3-31-28,0 0 0,1 0 0,0 0 0,0 0 0,1 0 0,1-1 1,-1 1-1,1-1 0,1 0 0,-1 0 0,1 0 0,1-1 0,0 0 0,0 0 0,0 0 0,1-1 0,-1 0 0,2 0 1,-1 0-1,1-1 0,-1-1 0,1 1 0,1-1 0,-1 0 0,1-1 0,-1 0 0,1 0 0,2-1 28,-2 1 6,1-1 0,-1-1-1,1 1 1,-1-2-1,0 1 1,1-1 0,-1-1-1,1 0 1,-1 0-1,1-1 1,-1 0 0,0 0-1,0-1 1,0 0 0,0-1-1,0 0 1,-1 0-1,0-1 1,0 0 0,0-1-1,-1 0 1,1 0-1,-1 0 1,-1-1 0,1 0-1,-1 0 1,0-1-1,-1 0 1,0 0 0,0 0-1,-1-1 1,0 1 0,0-1-1,-1 0 1,0 0-1,-1 0 1,0 0 0,0-1-1,-1-2-5,-1 9 43,0 0 0,-1 0 0,1 0 0,-1 0 0,1 0 0,-1 0 0,0 1 0,-1-1 0,1 0 0,0 0 0,-1 1 0,1-1 0,-1 0 0,0 1-1,0 0 1,0-1 0,0 1 0,0 0 0,-1 0 0,1 0 0,-1 0 0,1 1 0,-1-1 0,0 1 0,1 0 0,-1-1 0,0 1 0,0 0 0,0 1 0,-2-2-43,-95-6 178,99 8-177,-18 0-135,-1 2 1,1-1-1,0 2 0,0 1 0,0 0 1,1 2-1,-16 5 134,-27 28-9895,46-23 136</inkml:trace>
  <inkml:trace contextRef="#ctx0" brushRef="#br0" timeOffset="12170.579">4583 1893 16015,'2'-17'2322,"6"-54"-613,-8 67-1531,0 1 0,0 0 1,0-1-1,-1 1 0,1 0 1,-1-1-1,0 1 1,1 0-1,-2 0 0,1 0 1,0 0-1,-1 0 0,1 0 1,-1 0-1,0 0 1,0 0-1,0 1 0,0-1 1,0 1-1,-1-1 0,-1-1-178,-89-31 888,83 33-882,1 0-1,-1 0 0,1 1 1,-1 0-1,0 1 0,0 0 1,1 1-1,-1-1 0,0 2 1,1 0-1,-1 0 0,1 0 1,-1 1-1,1 1 0,0 0 1,1 0-1,-1 0 0,1 1 1,-1 1-1,1-1 0,1 1 1,-1 1-1,1-1 0,0 1 1,1 1-1,0-1 0,-5 8-5,6-7-60,1 0 0,0 1-1,0-1 1,0 1-1,1 0 1,1 0 0,0 1-1,0-1 1,1 1-1,-1 8 61,2-15-46,0 0-1,0 1 0,1-1 0,-1 0 0,1 0 1,-1 0-1,1 0 0,0 0 0,0-1 0,0 1 1,1 0-1,-1 0 0,1-1 0,0 1 0,-1 0 1,1-1-1,0 0 0,0 1 0,1-1 0,-1 0 1,0 0-1,1 0 0,-1-1 0,1 1 0,0-1 1,-1 1-1,1-1 0,0 0 0,0 0 0,0 0 1,0 0-1,0-1 0,0 1 0,0-1 0,0 1 47,8-1 6,0 0-1,0 0 0,0-1 0,0 0 1,0-1-1,0 0 0,0 0 1,0-2-1,-1 1 0,0-1 0,1-1 1,-2 0-1,11-6-5,30-13 284,-48 23-226,0-1 1,0 1-1,1 0 1,-1 0 0,0 0-1,1 0 1,-1 0-1,0 1 1,1-1-1,-1 1 1,1-1 0,-1 1-1,1 0 1,-1 0-1,1 0 1,-1 0 0,1 0-1,-1 1 1,1-1-1,-1 1 1,1 0-1,-1 0 1,0 0 0,1 0-1,-1 0 1,0 0-1,0 0 1,0 1-1,0-1 1,0 1 0,0 0-1,0-1 1,0 1-1,-1 0 1,1 0 0,-1 0-1,1 1-58,3 15 154,-2 0 1,0-1-1,-1 1 0,-1 0 1,0 0-1,-2 0 0,-2 14-154,3-15 95,-50 410 1175,50-405-1271,-1-12 5,0 1-1,1-1 1,0 0 0,1 1-1,1-1 1,-1 0 0,1 0-1,1 0 1,3 9-4,1-56-10020,-7 23 2007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1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7463,'0'0'9033,"0"0"-6695,0 0-1281,0 0 64,122 13-384,-63-20-481,7-2-256,5 1-64,3-3-1506,-8 4-4323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2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14894,'0'0'3038,"12"-9"-1330,-5 4-1525,1-1 26,0 0 0,1 0 0,-1 1 0,1 0 0,1 1 1,-1-1-1,1 2 0,-1 0 0,1 0 0,7-1-209,230-13 1624,-181 17-1528,-1-4 0,1-2-1,49-13-95,-59-5 59,-56 24-31,1-1 0,0 0 0,0 0 0,0 1 1,0-1-1,-1 0 0,1 0 0,0 0 0,-1 0 0,1 0 0,-1 0 1,1 0-1,-1 0 0,1-1 0,-1 1 0,0 0 0,0 0 0,1 0 1,-1 0-1,0 0 0,0-1 0,0 1 0,0 0 0,0 0 0,-1 0 1,1 0-1,0-1 0,-1 1 0,1 0 0,0 0 0,-1 0 0,1 0 0,-1 0 1,0 0-1,1 0 0,-1 0 0,0 0 0,1 0 0,-1 0 0,0 1 1,0-1-1,0 0 0,0 0 0,0 1 0,0-1 0,0 1 0,0-1 1,0 1-29,-3-5 86,-1 1 1,1 0 0,-1 0 0,1 0 0,-1 1 0,-1 0 0,1 0 0,0 0 0,-1 0 0,1 1-1,-1 0 1,0 0 0,0 1 0,1 0 0,-1 0 0,0 0 0,0 0 0,0 1 0,0 0 0,0 0-1,0 1 1,0 0 0,0 0 0,0 0 0,0 1 0,0 0 0,1 0 0,-1 0 0,0 1-1,1 0 1,0 0 0,0 0 0,0 0 0,0 1 0,1 0 0,-4 4-87,-8 20 46,2 0 0,1 2 1,1-1-1,2 2 0,1-1 0,1 1 1,2 1-1,1-1 0,2 1 0,0 0 1,3 0-1,1 4-46,9 164-1302,1-135-2213,4-1-3839,-7-35-937</inkml:trace>
  <inkml:trace contextRef="#ctx0" brushRef="#br0" timeOffset="636.635">958 262 6278,'0'0'4698,"0"0"-2595,0 0-720,0 0-545,0 0-555,0 0-171,3 16-11,3 17-46,-1-3-9,0 0-1,2 0 1,1-1 0,2 0-1,11 24-45,-20-50 5,0-1 0,1 0-1,-1 0 1,0 0 0,1 0 0,-1 0 0,1 0-1,0-1 1,-1 1 0,1-1 0,0 1-1,0-1 1,0 1 0,0-1 0,0 0-1,1 0 1,-1 0 0,0 0 0,0 0-1,1-1 1,-1 1 0,0-1 0,1 0-1,-1 1 1,1-1 0,-1 0 0,1 0-1,-1-1 1,0 1 0,1 0 0,-1-1-1,0 1 1,1-1 0,-1 0 0,0 0 0,0 0-1,1 0 1,-1 0 0,0 0 0,0-1-1,0 1 1,0-1 0,-1 1 0,1-1-1,0 0 1,-1 0-5,6-6 296,-1-1 0,0 0-1,0-1 1,-1 1 0,-1-1-1,1 0 1,-2 0 0,1-1-1,-2 1 1,1-1 0,-1 0 0,-1 1-1,0-1 1,0 0 0,-1 0-1,-1 0 1,1 0 0,-2 1 0,0-1-1,0 0 1,-1 1 0,0 0-1,-1-1 1,0 1 0,0 0-1,-1 1 1,-1-1 0,-3-5-296,4 12 32,1-1-1,0 1 1,-1 0 0,0 1 0,0-1-1,0 1 1,0 0 0,0 0-1,0 0 1,0 1 0,-1 0 0,1 0-1,0 0 1,-1 1 0,1-1 0,-1 1-1,1 1 1,-1-1 0,1 1-1,-1 0 1,1 0 0,0 0 0,0 1-1,-1 0 1,1 0 0,0 0 0,1 1-1,-1 0 1,0 0 0,1 0-1,-1 0 1,1 1 0,0-1 0,0 1-1,-2 4-31,-1 6 8,0 0 0,1 1 0,1 0 0,1 0-1,0 0 1,1 0 0,0 1 0,2-1 0,0 1 0,0 0-1,1-1 1,1 1 0,1 0 0,0-1 0,5 15-8,-6-19-202,1 0 0,1 0 0,0 0 1,0 0-1,1 0 0,1-1 0,-1 0 0,2 0 1,0 0-1,0 0 0,0-1 0,1 0 0,1-1 1,-1 1-1,1-1 0,1-1 0,-1 1 1,2-2-1,-1 1 0,0-1 0,1-1 0,0 1 1,1-2-1,-1 0 0,10 3 202,-7-4-73,1-2 0,-1 1 0,1-2-1,0 1 1,-1-2 0,1 0 0,-1-1 0,1 0 0,-1-1 0,0 0-1,0-1 1,0-1 0,0 0 0,-1 0 0,0-2 0,0 1 0,0-1 0,-1-1-1,0 0 1,0-1 0,-1 0 0,-1-1 0,1 0 0,-1 0 0,-1-1-1,0 0 1,-1 0 0,0-1 0,0 0 0,0-3 73,157-302 7201,-181 376-3874,15-38-3310,0-1 0,1 0-1,1 0 1,1 0-1,0 0 1,2 0 0,4 18-17,57 100-497,5 21-191,-69-157 690,1-1 0,-1 1 0,0 0 0,1 0 0,-1 0 0,0-1 0,0 1 0,0 0 0,-1 0 0,1 0 0,0-1 0,-1 1 0,1 0 1,-1 0-1,1-1 0,-1 1 0,0 0 0,0-1 0,0 1 0,0-1 0,0 1 0,0-1 0,0 1 0,-1-1 0,1 0 0,0 0 0,-1 1 0,1-1 1,-1 0-1,1 0 0,-1-1 0,1 1 0,-1 0 0,0 0 0,1-1 0,-1 1 0,0-1 0,0 1 0,0-1 0,1 0 0,-1 0 0,0 0 1,0 0-1,0 0 0,0 0 0,1 0 0,-1-1 0,0 1 0,-1-1-2,-20 0 39,1 0-1,0-1 1,-1-1-1,1-2 1,0 0 0,1-1-1,-1-1 1,-19-10-39,-48-22-2839,54 23 212,25 13-902,8 2-1985,2 1-1912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2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13036,'0'0'2755,"0"0"-1154,0 0-31,0 0-449,108-30-448,-64 25-353,2 1-256,4 3-64,1 1 0,-1 0-1025,-5 0-2082,-19 8-1794,-17-2-1024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8456,'0'0'4324,"0"0"-2018,0 0 417,0 0-929,0 0-609,83 44-192,-19-44-513,4 0-320,10 0-128,1 0-32,1 0-801,-11 0-2209,-18-5-5927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3:33.128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 418 15695,'0'0'1863,"0"0"619,0 0-245,0 0-1036,0 0-341,-8 14 21,-39 107 330,43-99-1092,1-1 1,2 1-1,0 0 0,1 0 0,2 0 0,0 0 0,5 20-119,-5-33 3,0-1 0,1 1-1,0 0 1,0-1-1,1 0 1,0 0 0,1 0-1,0 0 1,0-1-1,0 0 1,1 0 0,0 0-1,1-1 1,-1 1-1,1-2 1,0 1 0,1-1-1,0 0 1,-1 0-1,4 0-1,0 0-7,0-1 1,1 0 0,-1 0 0,1-1 0,0-1 0,0 0 0,0-1 0,0 0 0,1-1 0,-1 0-1,0-1 1,0 0 0,0-1 0,0 0 0,0-1 0,0 0 0,-1-1 0,1-1 0,-1 1 0,0-2 0,0 0-1,-1 0 1,0-1 0,5-4 5,0-1 12,0 0-1,-1-2 0,-1 1 1,0-2-1,0 0 0,-2-1 1,0 0-1,-1 0 0,0-1 1,-1 0-1,-2-1 1,1 0-1,-2 0 0,0-1 1,-1-1-12,-2 11 8,0 1 1,-1-1 0,0 1 0,-1-1 0,1 0 0,-1 0 0,-1 1 0,0-1 0,0 0 0,-1 0-1,0 0 1,-1 0 0,1 1 0,-2-1 0,1 1 0,-1-1 0,-1 1 0,1 0 0,-1 0 0,-1 1-1,0-1 1,0 1 0,0 0 0,-1 0 0,0 0 0,0 1 0,-4-3-9,-8 0-72,0 2 1,-1 0-1,1 1 1,-1 0-1,-1 2 1,1 0-1,-1 2 1,0 0-1,1 1 0,-1 1 1,0 0-1,0 2 1,0 0-1,1 2 1,0 0-1,-1 1 1,1 1 71,-93 11-5212,48-14-5139</inkml:trace>
  <inkml:trace contextRef="#ctx0" brushRef="#br0" timeOffset="-797.45">175 127 13453,'15'-16'1462,"49"-52"-180,-59 63-1148,0 1 0,0 0 0,0 1 0,0-1 0,1 1 0,-1 0 0,1 0 0,0 0 0,0 1 0,0 0 0,0 0 0,0 1 1,1 0-1,-1 0 0,0 0 0,1 1 0,-1 0 0,1 0 0,-1 0 0,0 1 0,1 0 0,-1 1 0,0-1 0,0 1 0,0 0 0,0 0 1,0 1-1,0 0 0,-1 0 0,1 0 0,-1 1 0,0 0 0,0 0 0,0 0 0,3 5-134,0 3-67,0 0 0,-2 1 0,1-1 0,-2 1 0,0 1-1,0-1 1,-1 1 0,-1 0 0,0 0 0,-1 0 0,-1 0 0,0 0 0,-1 0 0,0 1-1,-1-1 1,-1 0 0,0 0 0,-1 0 0,0 0 0,-1-1 0,-1 1 0,0-1 0,-1 0-1,0 0 1,-1-1 0,-1 0 0,0 0 0,0 0 0,-1-1 0,-1-1 0,0 1 0,0-2-1,-1 1 1,0-1 0,-3 1 67,-1 1-152,0-1 0,0 0-1,-1-1 1,0-1 0,-1 0-1,0-1 1,0-1 0,0-1-1,-1 0 1,0-2 0,0 1-1,0-2 1,0-1 0,0 0-1,-1-1 153,15 0 148,-1-1 0,0 1-1,1-1 1,-1 1-1,1-2 1,-1 1 0,1 0-1,-1-1 1,1 0-1,0 0 1,0 0 0,0 0-1,0-1 1,0 1-1,1-1 1,-1 0 0,1 0-1,-1-1 1,1 1-1,0-1 1,1 1 0,-1-1-1,0 0 1,1 0-1,0 0 1,0 0 0,0-1-1,1 1 1,-1-1-1,1 1 1,0-1 0,0 1-1,1-1 1,0 1-1,-1-1 1,1 0 0,1-3-148,-1 6 70,0 1 1,0-1 0,0 0 0,1 0 0,-1 0 0,0 1-1,1-1 1,0 0 0,-1 1 0,1-1 0,0 0 0,0 1-1,0-1 1,0 1 0,0-1 0,0 1 0,0 0-1,0-1 1,1 1 0,-1 0 0,0 0 0,1 0 0,-1 0-1,1 0 1,-1 0 0,1 0 0,0 0 0,-1 1 0,1-1-1,0 1 1,-1-1 0,1 1 0,0 0 0,0 0 0,0-1-1,-1 1 1,1 0 0,0 1 0,0-1 0,0 0 0,-1 0-1,1 1 1,0-1 0,-1 1 0,1 0-71,78 31 523,68 82-144,-114-84-723,1-1 0,2-2 0,1-2 1,1-1-1,13 4 344,40 6-4365,-30-19-1685,-14-8-1440</inkml:trace>
  <inkml:trace contextRef="#ctx0" brushRef="#br0" timeOffset="-321.873">1072 189 13164,'2'-102'4068,"-10"95"450,-12 29-3885,19-21-525,-38 58 336,3 1 0,3 2 0,-13 36-444,-21 41-441,55-123-121,8-28 435,6 7 156,-1 0-1,1 0 1,0 0-1,0 0 0,1 0 1,-1 1-1,1-1 0,0 1 1,0 0-1,1 0 1,-1 0-1,1 0 0,0 0 1,0 1-1,0 0 0,1 0 1,-1 0-1,1 0 1,-1 0-1,1 1 0,0 0 1,0 0-1,0 1 0,0-1 1,0 1-1,0 0 0,1 0 1,-1 1-1,0 0 1,1 0-1,-1 0 0,0 0 1,0 1-1,1 0 0,4 1-28,6 5 75,0 0-1,0 1 0,0 1 0,-1 0 0,0 1 0,-1 1 1,7 6-75,-11-8 3,0 0 1,0-1 0,1 0-1,0-1 1,1 0 0,-1-1 0,1 0-1,0-1 1,1 0 0,-1-1-1,1 0 1,0-1 0,0-1 0,0 0-4,-7-2 4,-1 0 1,1-1 0,-1 1-1,0-1 1,1-1 0,-1 1 0,0-1-1,0 0 1,0 0 0,0 0-1,0-1 1,-1 1 0,1-1-1,-1 0 1,1-1 0,-1 1-1,0-1 1,0 0 0,-1 0 0,1 0-1,-1 0 1,0-1 0,0 1-1,0-1 1,-1 0-5,12-19 303,0-1 0,-2 0 0,-1-1 0,-1 0 1,-1-1-1,-1 0 0,-1 0 0,-2-1 0,2-27-303,-47 177 1596,12-10-1887,5 1 0,-7 102 291,29-209-217,-1 77-3207,17-32-3889,4-25-3508</inkml:trace>
  <inkml:trace contextRef="#ctx0" brushRef="#br1" timeOffset="123177.607">1154 1194 20884,'0'0'2850,"0"0"-1921,0 0 192,0 0-640,86-79-161,-37 65-160,6 4-160,10 1-96,2 6-448,9 3-705,-10 0-1154,-15 5-992,-24 3-2114,-23 2-385</inkml:trace>
  <inkml:trace contextRef="#ctx0" brushRef="#br1" timeOffset="123457.428">1303 1297 13164,'0'0'3300,"0"0"-482,0 0-640,0 0-1025,0 0-448,0 0-321,74 43-191,-25-49-97,3-3-64,9-1-32,-2 2-64,6-2-961,-5 0-1890,-6 0-4868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1.62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1701 1104 19699,'0'0'4996,"0"0"-3490,0 0-962,20-79-319,-19 61-193,-1 5-32,-3 6-1250,-8 5-3458,2 2-10474</inkml:trace>
  <inkml:trace contextRef="#ctx0" brushRef="#br0" timeOffset="-956.699">319 536 12396,'0'0'5055,"0"0"-2081,0 0-652,0 0-443,-4 15-395,-33 280 1954,32 136-3262,11-238-2578,1-129-1828,5-2-4988,-12-59 1109</inkml:trace>
  <inkml:trace contextRef="#ctx0" brushRef="#br0" timeOffset="-659.118">283 703 5221,'0'-94'6951,"4"57"-4517,12-2-128,5 5-128,11-2-865,7 4-672,5 1-257,6 7-288,2 8-32,0 7-64,-4 9-32,-12 10-576,-10 13-2531,-12 10-3043</inkml:trace>
  <inkml:trace contextRef="#ctx0" brushRef="#br0" timeOffset="-332.21">262 1035 16624,'0'0'2530,"0"0"-640,0 0 320,0 0-961,0 0-704,87-33-289,-45 8-192,6-3-32,2 6-32,2-3 0,-3 7-320,-1 3-417,-8 7-640,-5 8-1090,-6 0-2241,-9 8-2499</inkml:trace>
  <inkml:trace contextRef="#ctx0" brushRef="#br0" timeOffset="-331.21">840 955 9865,'0'0'3033,"0"0"-172,1 15 278,-8 167 2605,3-157-5695,1 0 1,1 1-1,1-1 1,1 1-1,1-1 0,1 1 1,2-1-1,2 8-49,-6-33-13,0 0-1,0-1 1,1 1-1,-1 0 1,0 0-1,0 0 1,0 0 0,1 0-1,-1 0 1,0-1-1,0 1 1,1 0-1,-1 0 1,0 0 0,0 0-1,1 0 1,-1 0-1,0 0 1,0 0-1,0 0 1,1 0-1,-1 0 1,0 0 0,0 0-1,1 0 1,-1 1-1,0-1 1,0 0-1,1 0 1,-1 0 0,0 0-1,0 0 1,0 0-1,1 0 1,-1 1-1,0-1 1,0 0 0,0 0 13,4-41-733,-3 27 609,1-3 127,-1-23 83,2 0 0,2 0 1,1 0-1,2 1 0,2 0 0,2 0 0,1 1 0,2 1 0,1 0 0,2 1 1,12-16-87,-23 43-1,1 1 1,0-1-1,0 1 1,1 0-1,0 1 1,0 0 0,0 1-1,1 0 1,0 0-1,0 1 1,1 0-1,0 1 1,0 0 0,0 1-1,0 0 1,0 1-1,0 0 1,1 0-1,-1 1 1,1 1 0,6 1 0,88 29-7268,-73-12-2357</inkml:trace>
  <inkml:trace contextRef="#ctx0" brushRef="#br0" timeOffset="10938.531">4821 287 15599,'0'0'3128,"0"0"-1169,-13-10-144,-41-31 160,18 29 1741,39 18-2840,4-1-828,0 0 1,1 0-1,-1-1 1,1-1-1,1 1 1,-1-1-1,0 0 1,1-1-1,-1 0 1,1-1-1,6 1-48,301 19 209,-312-21-207,0 1 0,0 0 0,-1 0 1,1 0-1,0 0 0,-1 1 1,1-1-1,-1 1 0,0 0 0,0 0 1,1 0-1,-1 0 0,-1 1 1,1-1-1,0 1 0,0 0 0,-1 0 1,0 0-1,1 0 0,-1 0 1,0 0-1,-1 1 0,1-1 0,-1 1 1,1-1-1,-1 1 0,0 0 1,0-1-1,-1 1 0,1 0 0,-1 0 1,0-1-1,0 1 0,0 0 1,-1 3-3,0 40 190,-3 0 0,-1-1-1,-3 1 1,-1-2 0,-3 1 0,-2-1 0,-18 41-190,-38 143 203,55-60-1957,41-62-6069,-8-68-1146</inkml:trace>
  <inkml:trace contextRef="#ctx0" brushRef="#br0" timeOffset="10235.945">3181 470 8744,'0'0'1410,"0"0"-167,0 0 743,3-14-5,12-43-422,-14 54-1451,1-1 1,0 1 0,1-1-1,-1 1 1,1 0 0,-1 0-1,1 0 1,0 0 0,0 1-1,0-1 1,0 1 0,1 0-1,-1 0 1,1 0 0,-1 0-1,1 1 1,0-1 0,0 1-1,-1 0 1,1 0 0,0 0-1,2 0-108,-2 0 87,3 0-24,1 0 0,-1 0 0,1 1 1,0 0-1,-1 0 0,1 0 0,0 1 1,-1 0-1,1 1 0,-1 0 0,0 0 1,1 0-1,-1 1 0,0 0 0,0 1 1,-1 0-1,1 0 0,-1 0 0,0 0 1,0 1-1,0 0 0,0 1 0,-1-1 1,0 1-1,0 0 0,-1 0 0,0 1 1,0-1-1,0 1 0,-1 0 0,0 0 1,0 0-1,1 7-63,2 3 3,-1-1-1,-1 1 1,-1 0 0,-1 0 0,0 1-1,-1-1 1,0 0 0,-2 0 0,0 1-1,-1-1 1,-1 0 0,0 0-1,-2 0 1,0-1 0,0 1 0,-2-1-1,0-1 1,-3 6-3,-2 1-9,0-1 0,-2-1 0,0 0 0,-1-1 0,-1 0 0,0-2 0,-2 0 0,0 0 0,-1-2 0,0 0 0,-2-2 0,-17 11 9,27-19 8,1 0 0,-1-1 0,0 0 0,1 0 0,-2-1 0,1-1 0,0 0 0,-1 0 0,1-1 0,-1-1-8,8 0 16,0 0 0,0 0 0,0-1 0,0 1 0,0-1 0,0 0 0,0 0 0,0 0 0,1-1 0,-1 1 0,0-1 0,1 0 0,0 0 0,-1 0 0,1-1 0,0 1 1,0-1-1,0 0 0,0 1 0,1-1 0,-1-1 0,1 1 0,-1 0 0,1-1 0,0 1 0,1-1 0,-1 1 0,1-1 0,-1 0 0,1 0-16,-1-6 144,0 1 1,1-1 0,0 1 0,1-1-1,0 0 1,0 1 0,1-1-1,0 0 1,1 1 0,0-1-1,1 1 1,-1 0 0,2 0-1,-1 0 1,2 0 0,-1 0 0,1 1-1,0 0 1,1 0 0,-1 0-1,2 1 1,-1 0 0,1 0-1,0 0 1,1 1 0,-1 0-1,1 1 1,0 0 0,7-4-145,-12 8 27,1 1 1,-1-1-1,0 1 0,1-1 1,-1 1-1,1 0 0,-1 0 1,0 1-1,1-1 0,-1 1 1,1-1-1,-1 1 1,0 0-1,0 0 0,0 1 1,1-1-1,-1 1 0,0-1 1,-1 1-1,1 0 1,0 0-1,0 0 0,-1 0 1,0 1-1,1-1 0,-1 1 1,0 0-1,0-1 1,1 3-29,49 93 499,-50-93-465,33 87 107,-30-71-225,1 0-1,1 0 1,1 0-1,1-1 1,0-1-1,2 1 1,0-1-1,1-1 1,1 0-1,1-1 1,0 0-1,1-2 0,1 1 1,0-2-1,2 0 1,13 8 85,41 7-7100,-36-19-838</inkml:trace>
  <inkml:trace contextRef="#ctx0" brushRef="#br0" timeOffset="10624.984">4324 597 5669,'-1'-126'11713,"1"123"-11491,0 0 0,-1-1 0,0 1 1,1-1-1,-2 1 0,1 0 0,0 0 1,0 0-1,-1-1 0,0 1 0,0 1 0,0-1 1,0 0-1,0 0 0,0 1 0,-1-1 1,1 1-1,-1 0 0,1 0 0,-1 0 1,0 0-1,0 0 0,0 0 0,0 1 0,-1-1 1,1 1-1,0 0 0,0 0 0,-1 1 1,1-1-1,-1 0 0,1 1 0,-1 0 0,1 0 1,0 0-1,-1 0 0,1 1 0,-1-1 1,1 1-1,0 0 0,-1 0 0,1 0 0,-2 1-222,-11 7 150,1 0 1,0 1-1,1 0 0,-1 1 0,2 1 0,0 0 0,1 1 0,0 0 0,0 1 0,-8 15-150,-3 0 11,1 1 0,1 1 0,2 1 0,1 1 0,1 1 0,2 0 0,2 1 0,1 0 0,2 1 0,1 0 1,2 1-1,1-1 0,1 13-11,5-42-93,0 1 0,0 0 1,0 0-1,1-1 1,1 1-1,-1 0 0,1-1 1,0 1-1,1-1 0,0 0 1,0 0-1,0 0 0,1 0 1,0 0-1,1-1 1,-1 1-1,1-1 0,0-1 1,1 1-1,-1-1 0,1 1 1,0-2-1,1 1 0,-1-1 1,1 0-1,0 0 1,0-1-1,0 0 0,0 0 1,1 0-1,-1-1 0,1 0 1,-1-1-1,5 1 93,-3 0-46,0-1 0,0 1 0,0-1 0,0-1 1,0 0-1,1 0 0,-1-1 0,0 0 0,0-1 0,0 0 0,0 0 0,-1-1 0,1 0 0,0 0 0,-1-1 0,0 0 1,0-1-1,0 0 0,-1 0 0,1 0 0,-1-1 0,-1 0 0,1-1 0,-1 1 0,0-1 0,0-1 0,-1 1 1,0-1-1,0 0 0,1-4 46,-3 5 103,1 0 0,-2 0 0,1 0 1,-1-1-1,0 1 0,0-1 0,-1 1 0,0-1 1,-1 0-1,0 1 0,0-1 0,0 0 0,-1 1 1,0-1-1,0 1 0,-1-1 0,0 1 1,-1-1-1,1 1 0,-1 0 0,-1 0 0,1 0 1,-1 1-1,-1-1 0,1 1 0,-1 0 0,0 0 1,0 1-1,-1-1 0,-1 0-103,2 4 14,0 0 0,0 0 0,0 0 0,0 0 0,0 1 0,-1 0 0,1 0 0,0 1 1,-1-1-1,1 1 0,-1 0 0,1 1 0,0-1 0,-1 1 0,1 0 0,0 1 0,-1-1 0,1 1 0,0 0 0,0 0 0,0 0 0,-1 2-14,-97 71 33,99-70-203,-1 0 1,1 1 0,0-1 0,0 1 0,1 0-1,-1 0 1,1 0 0,1 0 0,-1 0-1,1 1 1,0-1 0,1 1 0,-1 4 169,13 50-7885,8-38-426</inkml:trace>
  <inkml:trace contextRef="#ctx0" brushRef="#br0" timeOffset="15637.203">219 2183 15214,'-19'2'806,"-150"20"1789,138-12 128,63-9-1485,1579-67 237,-1237 43-1364,2319-156-218,-2365 155 118,514-50-1,-674 46 22,-148 20-12,-29-1-152,-167 0-7881,96 9-1468</inkml:trace>
  <inkml:trace contextRef="#ctx0" brushRef="#br1" timeOffset="253063.148">6515 295 10058,'0'0'4046,"4"-12"-1420,13-43-186,-15 51-2221,1 0-1,-1 0 1,1 1 0,0-1-1,0 1 1,0-1 0,0 1-1,0 0 1,1 0-1,0 1 1,-1-1 0,1 1-1,0-1 1,0 1 0,0 0-1,0 1 1,1-1 0,-1 1-1,0 0 1,1 0-1,-1 0 1,1 1-219,3-3 71,0 1 0,0 0-1,0 0 1,0 1 0,0 0 0,0 0-1,0 1 1,0 0 0,1 0 0,-1 1 0,0 0-1,0 1 1,0 0 0,0 0 0,0 0-1,-1 1 1,1 1 0,-1-1 0,0 1-1,1 0 1,-2 1 0,1-1 0,-1 1 0,1 1-1,-1-1 1,-1 1 0,1 0 0,-1 1-1,0-1 1,0 1 0,-1 0 0,0 0-1,0 1 1,-1-1 0,1 3-71,-2-1-17,-1-1-1,1 1 1,-2-1 0,1 1-1,-1 0 1,0-1 0,-1 1-1,0-1 1,-1 1 0,0-1-1,0 1 1,0-1-1,-1 0 1,-1 0 0,1 0-1,-1 0 1,0-1 0,-1 1-1,0-1 1,-2 2 17,-7 8-59,0-2 1,-1 0-1,0 0 0,-1-1 0,0-1 1,-2-1-1,-16 10 59,20-15-11,0 0 1,0-1-1,-1-1 0,0 0 1,0-1-1,0 0 0,0-1 1,0-1-1,-1-1 0,1 0 1,-1-1-1,1 0 0,-10-2 11,23 2 6,-1 0 0,1-1 0,-1 1 0,1 0-1,-1-1 1,1 1 0,0-1 0,-1 0 0,1 0 0,0 0 0,-1 0-1,1 0 1,0-1 0,0 1 0,0-1 0,0 1 0,0-1 0,0 0-1,1 1 1,-1-1 0,0 0 0,1 0 0,0 0 0,-1-1-1,1 1 1,0 0 0,0 0 0,0-1 0,0 1 0,1 0 0,-1-1-1,1 1 1,-1-1 0,1 1 0,0-1 0,0 1 0,0-1 0,0 1-1,1-1 1,-1 1 0,1-1 0,-1 1 0,1 0 0,0-1-1,0 1 1,0 0 0,0-1 0,0 1 0,0 0 0,1 0 0,-1 0-1,2-1-5,49-24-6806,-22 19-3219</inkml:trace>
  <inkml:trace contextRef="#ctx0" brushRef="#br1" timeOffset="253424.202">6407 547 10698,'0'0'3657,"0"0"-225,0 0-650,0 0-834,0 0-640,0 0-544,16 6-268,-2-2-380,-5-2-50,-1 1 1,1 0 0,-1 0-1,1 1 1,-1 0 0,0 1-1,-1 0 1,1 0 0,-1 0-1,0 1 1,3 3-67,21 27-231,-2 2-1,-1 0 1,-3 2-1,-1 1 1,-1 1 0,14 41 231,-36-80-70,2 3-480,16 27-2176,-1-22-5069,-7-11 2654</inkml:trace>
  <inkml:trace contextRef="#ctx0" brushRef="#br1" timeOffset="253739.301">7077 443 5733,'0'0'7031,"0"0"-3566,0 0-668,0 0-437,0 0-743,0 0-517,0 0-193,0 0-170,-8 18-91,-44 113 101,42-96-664,1 0 0,2 0 0,1 1-1,2 0 1,1 0 0,2 14-83,2-46-10,-1-1 1,0 1-1,1 0 1,0 0-1,0 0 0,0-1 1,0 1-1,1 0 1,-1-1-1,1 0 1,0 1-1,0-1 1,0 0-1,0 0 0,1 0 1,-1 0-1,1 0 1,0 0-1,0-1 1,0 1-1,0-1 0,0 0 1,0 0-1,1 0 1,-1-1-1,1 1 1,-1-1-1,1 0 1,0 0-1,-1 0 0,1 0 1,0 0-1,0-1 1,0 0-1,0 0 1,-1 0-1,1 0 1,0-1-1,0 1 0,0-1 1,-1 0-1,1 0 1,1-1 9,6-1 22,1-1 1,-1-1-1,0 0 1,0-1-1,-1 0 1,1-1 0,-1 0-1,-1 0 1,0-1-1,0 0 1,0-1-1,-1 0 1,0 0-1,-1-1 1,0 0-1,0 0 1,-1-1-1,0 1 1,-1-1 0,-1-1-1,1 1 1,-2-1-1,0 0 1,0 1-1,-1-1 1,0-1-1,-1-5-22,0 8 24,0-1 0,0 0 0,-1 0 0,-1 1 0,0-1 0,0 0 0,-1 1 1,0-1-1,-1 1 0,0-1 0,-1 1 0,0 0 0,-1 1 0,0-1 0,0 1 0,-1 0 0,0 0 0,-1 0 0,0 1 0,0 0 0,-1 1 0,0-1 0,0 1 0,0 1 0,-1 0 0,-4-2-24,-77-23-1002,28 32-3196,40 10-1044,9 4-3871</inkml:trace>
  <inkml:trace contextRef="#ctx0" brushRef="#br1" timeOffset="254261.273">7559 69 11723,'0'0'4095,"0"0"-1837,0 0-144,0 0-347,0 0-609,0 0-442,0 0-199,0 0 28,-11 17 133,-32 58-102,40-68-534,0 0 0,1-1 0,0 1 0,0 0 0,1 0 0,-1 0-1,2 0 1,-1 0 0,1 1 0,0-1 0,1 0 0,0 6-42,1 8 47,-2-16-45,1 0 0,0 0 0,0 0 0,0 0 0,0 0 0,1 0 0,0-1 0,0 1 0,0-1 0,1 1 0,0-1 0,-1 0 0,1 0 0,1 0 0,-1 0 0,0 0 0,1-1 0,0 0 0,0 1 0,0-1 0,0-1 0,1 1-1,-1-1 1,1 1 0,-1-1 0,1-1 0,0 1 0,0-1 0,0 0 0,0 0 0,0 0 0,0 0 0,0-1 0,0 0 0,0 0 0,0 0 0,0-1 0,3 0-2,-1 0 1,0 0-1,0 0 1,1 0-1,-1-1 1,0 1-1,0-2 1,-1 1-1,1-1 1,0 0-1,-1-1 1,0 1-1,0-1 1,0-1-1,0 1 1,-1-1 0,1 0-1,-1 0 1,0 0-1,-1-1 1,1 0-1,-1 0 1,-1 0-1,1 0 1,-1-1-1,0 1 1,0-1-1,-1 0 1,1 0-1,-2 0 1,1-3-1,2 0 17,-1 0 0,-1 0 0,0 0 0,-1 0 0,0-1 0,0 1 0,-1 0 0,0-1 0,-1 1 0,0 0 0,-1-1 0,0 1 0,0 0 0,-1 0 0,0 1 0,-1-1 0,0 1 0,-1-1 0,0 1 0,-1 0 0,1 1 0,-7-7-17,9 13 2,1 0 1,-1 1-1,-1-1 0,1 0 1,0 1-1,0 0 1,-1 0-1,1 0 1,0 0-1,-1 1 1,1-1-1,-1 1 0,1 0 1,-1 0-1,1 0 1,-1 0-1,1 1 1,0-1-1,-1 1 1,1 0-1,0 0 0,-1 0 1,1 0-1,0 1 1,0-1-1,0 1 1,0 0-1,0 0 1,0 0-1,-1 2-2,-67 81-68,67-74 39,0-1 0,1 1 1,0-1-1,1 1 0,0 0 0,1 0 1,0 0-1,0 0 0,2 0 0,-1 0 0,1 0 1,1 0-1,0 0 0,0 0 0,1 0 1,1-1-1,-1 1 0,2-1 0,0 0 0,0 0 1,0-1-1,1 1 0,7 7 29,1 0-1,-1 1 0,-1 1 0,-1-1 1,-1 2-1,-1 0 0,0 0 0,-1 0 0,-2 1 0,0 1 0,-1-1 0,-1 1 0,-1-1 1,-1 1-1,-1 0 0,0 0 0,-2 0 0,-1 0 0,-1 3 1,-13 25 68,-2 0-1,-2-2 1,-22 37-68,-43 110-924,76-139-3251,27-30-5973,0-21 1714</inkml:trace>
  <inkml:trace contextRef="#ctx0" brushRef="#br1" timeOffset="254566.099">7932 1000 10058,'0'0'3459,"0"0"166,0 0-481,0 0-913,0 0-613,0 0-321,-13 4-192,-43 19-107,53-22-953,0 0 0,0 0 0,0 1 0,0-1 0,0 1 0,1 0 0,-1 0 0,0 0 0,1 0 0,-1 0-1,1 1 1,0-1 0,0 1 0,0-1 0,0 1 0,0 0 0,1 0 0,-1 0 0,1 0 0,0 0 0,0 0-1,0 0 1,0 0 0,0 0 0,1 1 0,-1-1 0,1 0 0,0 1 0,0-1 0,0 0 0,0 0 0,1 1 0,0-1-1,-1 0 1,1 0 0,0 1 0,0-1 0,1 0 0,-1 0 0,1 0 0,-1-1 0,1 1 0,0 0 0,0-1-1,0 1 1,2 0-45,6 1-19,1-1-1,-1-1 1,1 0-1,0-1 1,0 0-1,0 0 1,0-1-1,0-1 1,-1 0-1,1 0 1,0-1 0,0 0-1,-1-1 1,1 0-1,-1-1 1,0 0-1,0-1 1,0 0-1,-1 0 1,8-6 19,-10 6 19,0 0 0,-1 0 1,1-1-1,-1 0 1,0 0-1,0 0 1,-1-1-1,0 0 0,0 0 1,-1-1-1,0 1 1,0-1-1,0 0 0,-1 0 1,0 0-1,-1 0 1,0 0-1,0-1 0,-1 1 1,0-1-1,0 1 1,-1-5-20,-1 10-13,0 0 0,0 0 1,0 0-1,-1 0 0,1 1 1,-1-1-1,1 0 0,-1 1 0,0 0 1,0-1-1,0 1 0,0 0 1,-1 0-1,1 0 0,0 0 1,-1 0-1,0 1 0,1-1 0,-1 1 1,0-1-1,0 1 0,1 0 1,-1 0-1,0 1 0,0-1 1,0 1-1,0-1 0,-1 1 0,1 0 1,0 0-1,0 0 0,0 0 1,0 1-1,0-1 0,0 1 1,0 0-1,-2 1 13,-21 16-5403,22-4-1419</inkml:trace>
  <inkml:trace contextRef="#ctx0" brushRef="#br2" timeOffset="344134.403">4697 1488 15214,'0'0'2755,"0"0"-2403,88-47-31,-48 28 159,8 2-288,4 1-192,6 5-544,-2 2-3012,-4 1-1889</inkml:trace>
  <inkml:trace contextRef="#ctx0" brushRef="#br2" timeOffset="344367.207">4789 1660 13581,'0'0'2114,"0"0"-577,83 41-288,-30-41-672,11-8-385,12-10-192,9-5-640,5-7-3332,-2-1-4516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5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15951,'0'0'5381,"0"0"-4804,0 0 191,0 0-319,62-82-321,-18 75-128,8 0-160,4 4-1634,6 3-1473,-7 0-3267</inkml:trace>
  <inkml:trace contextRef="#ctx0" brushRef="#br0" timeOffset="248.544">71 234 17264,'0'0'2819,"0"0"-1922,0 0 320,107 10-544,-51-17-417,11-3-256,3-2-96,3 0-1442,2 0-2626,-13 5-8327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0:00.40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398 438 9705,'11'-62'4652,"11"-102"3969,-21 153-8210,-1-1 1,0 1-1,-1 0 1,0 0-1,-1 0 0,0 0 1,0 0-1,-1 0 0,-1 1 1,0-1-1,-1 1 0,-5-9-411,7 14 45,0 0 0,0 1 0,-1 0 0,0 0 0,0 0 0,0 0 0,-1 0 0,1 1 0,-1 0 0,1 0 0,-1 0 0,0 1 0,0-1 0,-1 1 0,1 0 0,0 1-1,-1-1 1,1 1 0,-1 0 0,1 1 0,-1-1 0,0 1 0,1 0 0,-1 0 0,0 1 0,1 0 0,-1 0 0,1 0 0,-1 1 0,1-1 0,-1 2-45,-9 2-8,0 2 1,0 0-1,1 0 1,0 1-1,1 1 1,0 0-1,0 1 1,1 1-1,0 0 1,-3 4 7,6-5-59,1 0 1,0 1-1,1-1 1,0 2-1,1-1 0,0 1 1,1-1-1,0 2 1,1-1-1,0 0 1,-1 12 58,4-18-39,0-1 1,0 0 0,1 1-1,0-1 1,0 0-1,0 1 1,1-1 0,0 0-1,0 0 1,0 1 0,1-1-1,-1 0 1,1 0 0,0 0-1,1-1 1,-1 1 0,1 0-1,0-1 1,0 1 0,0-1-1,1 0 1,0 0 0,0-1-1,0 1 1,0-1 0,0 0-1,1 0 1,-1 0 0,4 1 38,9 2-69,1-1 0,0-1 0,0 0 0,0-1 0,0-1 0,1-1 0,-1-1 0,0 0 0,1-2 0,-1 0 0,0-1 0,3-1 69,3 0-21,-18 1 22,-1 1 1,1 0 0,0 0-1,0 0 1,0 1 0,0 0-1,0 0 1,1 0 0,-1 1-1,0 0 1,0 0 0,0 1-1,1 0 1,-1 0 0,0 0-1,0 1 1,0 0 0,-1 0 0,1 0-1,0 1 1,-1-1 0,1 2-1,-1-1 1,0 0 0,0 1-1,0 0 1,-1 0 0,1 1-1,-1-1 1,0 1 0,0 0-1,0 1-1,0 13 81,-1 0 0,-1 1 0,0 0 0,-2 0 0,0-1 0,-1 1 0,-1 0 0,-1-1 0,0 1 0,-2-1 0,0 0 0,-5 8-81,-100 307-411,109-330 85,-3 35-1954,18-25-7894,1-12-2526</inkml:trace>
  <inkml:trace contextRef="#ctx0" brushRef="#br1" timeOffset="334352.573">53 1221 13741,'0'0'3331,"0"0"-2946,81-42-65,-45 35-64,3-1-128,-2 3-128,1 3-1185,-3 2-1890,-11 0-320,-11 5-1826</inkml:trace>
  <inkml:trace contextRef="#ctx0" brushRef="#br1" timeOffset="334353.573">1 1417 10378,'0'0'4132,"0"0"-2050,0 0-128,0 0-513,0 0-288,0 0-160,120 60-513,-39-73-351,5-7-129,14-6-417,11-2-2658,-8-1-5189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12139,'0'0'6471,"0"0"-5190,0 0-32,0 0-672,0 0-449,118-42-64,-56 40-64,9 2-769,5-2-1409,-8-1-3427,-17 3-4517</inkml:trace>
  <inkml:trace contextRef="#ctx0" brushRef="#br0" timeOffset="296.014">70 173 13196,'0'0'5189,"0"0"-3587,0 0 704,0 0-768,0 0-802,76 2-191,-11-12-289,5 1-160,9 2-96,3 0-480,-5-2-1730,-11 2-4261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9:58.50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43 488 8488,'2'-15'4014,"0"-4"-2867,2-13-65,-3-3 4313,-17 75-2112,7-10-3173,1 0 0,2 0 1,1 1-1,1 0 0,2 0 1,1 0-1,1 0 0,2 0 1,2 5-111,-4-29-15,1 1-1,0-1 1,1 1 0,-1-1 0,2 0 0,-1 0 0,1 0 0,0 0-1,0-1 1,1 1 0,-1-1 0,2 1 0,-1-1 0,1-1 0,0 1-1,0-1 1,0 1 0,1-2 0,-1 1 0,1 0 0,1-1-1,-1 0 1,1-1 0,-1 0 0,1 0 0,0 0 0,0 0 0,0-1-1,1-1 1,-1 1 0,0-1 0,1 0 0,-1-1 0,0 0 0,1 0-1,-1 0 1,4-1 15,3-4-2,-1 0 0,-1 0 0,1-1 0,-1 0 0,0-1-1,0-1 1,-1 0 0,0 0 0,0-1 0,-1-1 0,0 0 0,-1 0-1,0 0 1,-1-2 0,0 1 0,-1-1 0,0 0 0,0 0 0,-2-1 0,4-9 2,-2 1 54,-1 0 0,0 0 0,-2-1 0,0 0 1,-2 1-1,0-1 0,-2 0 0,0 0 0,-2 0 1,0 0-1,-1 0 0,-1 1 0,-8-21-54,10 34-12,-1 1-1,0-1 1,0 1-1,-1 0 0,0 0 1,0 0-1,-1 1 1,0-1-1,0 1 1,0 1-1,-1-1 1,0 1-1,0-1 0,0 2 1,-1-1-1,1 1 1,-1 0-1,0 0 1,-1 1-1,1 0 1,-1 0-1,1 1 0,-1 0 1,0 0-1,1 0 1,-1 1-1,0 1 1,0-1-1,0 1 1,0 1-1,0-1 1,0 2-1,0-1 0,0 1 1,1 0-1,-1 0 1,-3 2 12,4-1-460,1-1 0,0 1 0,0 0 0,0 1 0,0 0 0,0 0 0,1 0 0,-1 0 0,1 1 0,0 0 0,1 0 0,-4 4 460,-13 26-6732</inkml:trace>
  <inkml:trace contextRef="#ctx0" brushRef="#br0" timeOffset="497.05">1060 89 17136,'4'-88'3748,"-9"88"-887,-45 115-1026,45-98-1663,-77 272 821,76-200-961,7-88-31,0 0 0,1-1-1,-1 1 1,0 0 0,0 0-1,1-1 1,-1 1 0,0-1-1,1 1 1,-1-1 0,1 0-1,-1 1 1,1-1 0,-1 0-1,0 0 1,1 0 0,-1 0-1,1 0 1,-1 0 0,1-1-1,-1 1 1,1 0 0,-1-1-1,0 1 1,1-1 0,-1 1-1,0-1 1,1 0 0,-1 0-1,0 1 1,0-1 0,1 0-1,10-7 8,1 2 0,0 0 0,1 0 0,0 2 0,0-1 0,0 2 0,0 0 0,0 0 0,1 2 0,-1 0 0,1 0 0,-1 1 0,1 1 0,0 1-8,67 16 14,-67-13-10,0-1 0,0 0 1,0-1-1,1-1 1,-1 0-1,1-1 0,-1-1 1,1-1-1,4 0-4,-16 0 2,-1 0 0,1 0 0,-1-1 0,0 1 0,1-1 0,-1 0 0,0 0 0,0 0 0,0 0-1,0 0 1,-1-1 0,1 1 0,-1-1 0,1 0 0,-1 0 0,0 0 0,0 0 0,0 0 0,0 0 0,-1 0 0,1-1 0,-1 1-1,0 0 1,0-1 0,0-2-2,10-93 251,-21 6 2381,7 104-1602,-2 13-895,-21 90 129,-5-1-1,-16 31-263,-19 48-2138,41-59-7596,21-79-660</inkml:trace>
  <inkml:trace contextRef="#ctx0" brushRef="#br1" timeOffset="334978.451">598 1215 13068,'0'0'3075,"0"0"-2658,0 0-225,104-34-32,-54 31-96,10 2-64,-1 1-865,4 0-2466,-18-2-2370</inkml:trace>
  <inkml:trace contextRef="#ctx0" brushRef="#br1" timeOffset="335274.363">682 1357 11435,'0'0'5061,"0"0"-4068,0 0 480,0 0-96,75 14-576,-12-24-353,8-1-319,6-2-129,8 0-97,1 0-671,5-1-2339,-11 4-5445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2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35 15663,'0'0'4932,"0"0"-3682,0 0-161,0 0-128,0 0-513,0 0-256,0 0-160,96-33-32,-54 32-64,2 1-961,4 0-1825,-7 0-3044,-14 0-3811</inkml:trace>
  <inkml:trace contextRef="#ctx0" brushRef="#br0" timeOffset="296.235">1 221 10122,'0'0'7559,"0"0"-5605,0 0-545,0 0-32,0 0-512,124-5-449,-52-14-416,8-7-96,9 0-1761,-11 1-4197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2:47.507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21 337 5125,'0'0'2221,"0"0"-428,0 0-31,0 0-321,0 0-181,0 0-96,0 0-192,2-6-300,-1 5-662,-1 0 0,1 0 0,-1-1 0,1 1 0,0 0 0,-1 0 0,1 0 0,0 0-1,0 0 1,0 0 0,0 0 0,0 0 0,0 1 0,0-1 0,0 0 0,0 1 0,0-1 0,0 0 0,0 1-1,1-1 1,-1 1 0,0 0 0,0-1 0,1 1 0,-1 0 0,0 0 0,1 0 0,-1 0 0,0 0 0,1 0 0,-1 0-1,0 0 1,0 1 0,1-1 0,-1 0 0,0 1 0,0-1 0,1 1 0,-1-1 0,0 1 0,0 0 0,0-1-1,0 1 1,0 0 0,0 0 0,0 0 0,0 0 0,0 0 0,-1 0 0,1 0 0,0 0 0,0 0 0,-1 0 0,1 0-1,-1 1 1,1-1 0,-1 0 0,0 0 0,1 1 0,-1-1 0,0 0 0,0 0 0,0 1-10,2 1 0,0 1 0,0-1 0,0 0 0,-1 1-1,1-1 1,-1 1 0,0-1 0,0 1 0,-1 0 0,1-1 0,-1 1 0,1 0 0,-1 0 0,0-1 0,-1 1 0,1 0 0,-1 0 0,1-1 0,-1 1-1,0-1 1,-1 1 0,1-1 0,-1 1 0,1-1 0,-1 1 0,0-1 0,-1 1 0,-74 71 123,74-73-111,4-2-10,0 0 0,-1 0 1,1 0-1,-1 0 0,1 0 0,-1 1 0,1-1 0,-1 0 0,1 0 0,0 0 1,-1 0-1,1 1 0,-1-1 0,1 0 0,-1 0 0,0 1 0,1-1 0,-1 0 0,1 1 1,-1-1-1,0 1 0,1-1 0,-1 1 0,0-1 0,1 1 0,-1-1 0,0 0 0,1 1 1,-1 0-1,0-1 0,0 1 0,0-1 0,0 1 0,0-1 0,1 1 0,-1-1 1,0 1-1,0-1 0,0 1 0,-1 0 0,1-1 0,0 1 0,0-1 0,0 1 0,0-1 1,0 1-1,-1-1 0,1 1-2,11-1 0,123-15-1744,-56 3-5700,-48 9 1124</inkml:trace>
  <inkml:trace contextRef="#ctx0" brushRef="#br0" timeOffset="1330.904">1953 311 8712,'0'0'2040,"0"0"-273,0 0-102,0 0-603,0 0-437,0 0 234,0 0 70,-5 15-224,-25 94 122,28-88-724,2 90 109,1-107-213,-1 0 0,1 0 0,1-1-1,-1 1 1,0 0 0,1-1 0,-1 1-1,1-1 1,0 0 0,1 0 0,-1 0 0,0 0-1,1 0 1,0 0 0,-1 0 0,1-1-1,0 1 1,0-1 0,1 0 0,-1 0 0,0 0-1,1 0 1,-1-1 0,1 0 0,0 1-1,3 0 2,1-1-2,0 0 0,-1 0-1,1-1 1,0 0-1,0 0 1,0-1 0,0 0-1,0-1 1,0 1 0,-1-1-1,1-1 1,-1 1-1,1-2 1,-1 1 0,0-1-1,0 0 1,0 0-1,-1 0 1,0-1 0,1 0-1,-2-1 1,1 1-1,-1-1 1,0 0 0,0-1-1,1-1 3,4-6 12,0 0-1,0-2 1,-2 1-1,0-1 1,-1 0-1,0 0 1,-1-1-1,-1 0 1,-1 0-1,0-1 0,-1-6-11,-1 18 5,0 1-1,-1-1 0,0 0 0,0 0 1,0 1-1,-1-1 0,0 0 0,0 0 1,0 0-1,-1 1 0,0-1 0,0 0 1,-1 0-1,1 1 0,-1-1 0,0 1 0,-1 0 1,1-1-1,-1 1 0,0 0 0,0 0 1,-1 1-1,0-1 0,1 1 0,-2 0 1,1 0-1,0 0 0,-1 0 0,-4-2-4,-92 1-138,36 18-4185,61-12 3798,-38 8-8801</inkml:trace>
  <inkml:trace contextRef="#ctx0" brushRef="#br0" timeOffset="444.573">658 125 4260,'0'0'3523,"0"0"-1766,7-14-337,25-44-22,-30 55-1293,-1 1-1,1-1 0,0 1 0,0 0 1,0 0-1,0 0 0,0 0 0,0 0 1,1 0-1,-1 0 0,1 1 1,-1-1-1,1 1 0,0 0 0,-1 0 1,1 0-1,0 0 0,0 0 0,0 0 1,0 1-1,0 0 0,0-1 0,0 1 1,0 0-1,0 0 0,2 1-104,3-1 167,0 1-130,-1 1 1,1-1 0,-1 2 0,1-1-1,-1 1 1,0 0 0,0 0-1,0 1 1,-1-1 0,1 2 0,-1-1-1,0 1 1,0 0 0,-1 0-1,1 1 1,-1-1 0,0 1 0,-1 0-1,1 1 1,-1-1 0,-1 1-1,1 0 1,-1 0 0,0 0-1,0 0 1,-1 0 0,0 1 0,-1-1-1,1 1 1,-1 0 0,-1-1-1,0 1 1,0 0 0,0-1 0,-1 1-1,0-1 1,0 1 0,-1-1-1,0 1 1,-1-1 0,1 0 0,-1 0-1,-1 0 1,1 0 0,-1 0-1,0-1 1,-2 2-38,-3 6-263,-1-1 1,0 0-1,-1-1 0,0 0 1,-1 0-1,-1-1 1,0-1-1,0 0 0,-1 0 1,0-2-1,0 0 0,-1 0 1,0-2-1,-1 0 0,1 0 1,-1-2-1,0 0 0,-1 0 1,1-2-1,-14 1 263,27-2 74,0-1-1,0 0 1,0 0-1,0 0 1,1 0-1,-1-1 1,0 1-1,0-1 1,0 0-1,1 0 1,-1 0 0,0 0-1,1 0 1,-1 0-1,1-1 1,-1 1-1,1-1 1,0 0-1,0 1 1,0-1-1,0 0 1,0-1-1,0 1 1,0 0 0,0 0-1,1-1 1,-1 1-1,1-1 1,0 1-1,0-1 1,0 0-1,0 1 1,0-1-1,1 0 1,-1 0-1,1 0 1,0 0-1,-1 1 1,1-1 0,1-1-74,1 3 107,1-1 0,-1 0 0,1 1 0,0-1 1,-1 1-1,1 0 0,0 0 0,0 0 1,0 1-1,0-1 0,0 0 0,0 1 1,0 0-1,0 0 0,0 0 0,0 0 1,0 0-1,0 1 0,0-1 0,0 1 0,0 0 1,0 0-1,-1 0-107,15 5 93,-1 1-1,-1 1 1,1 0 0,-2 1 0,1 1 0,-1 0-1,0 1 1,7 7-93,62 44-11,-27-36-1424,2-8-4993,-32-10 1618</inkml:trace>
  <inkml:trace contextRef="#ctx0" brushRef="#br0" timeOffset="994.287">1290 92 4132,'2'-13'4420,"-1"-4"-3316,2-12-202,4-4 3552,-11 62-1607,-1 6-2983,-4-5 142,0 0 0,-2 0 0,-1-1 0,-1 0 0,-2-1 0,-1-1 0,-1 0-1,-1-1 1,-1-1 0,-4 2-6,42-48-3,-17 18 12,0 0 1,1-1 0,-1 1 0,1 0 0,0 0 0,0 1-1,0-1 1,0 1 0,1-1 0,-1 1 0,1 0 0,-1 0-1,1 1 1,0-1 0,0 1 0,0-1 0,-1 1 0,1 1-1,0-1 1,1 0 0,0 1-10,1 1 71,1 1-1,-1 0 1,0 0 0,1 1-1,-1-1 1,0 2 0,0-1-1,-1 0 1,1 1-1,-1 0 1,0 0 0,0 1-1,0 0 1,-1 0 0,1 0-1,-1 0 1,0 1-71,29 27 0,-28-28 1,0 0-1,0-1 1,0 0-1,0 0 1,1 0 0,0 0-1,0-1 1,0 0-1,0-1 1,0 1-1,1-1 1,-1 0-1,0-1 1,1 1 0,0-1-1,-1-1 1,1 1-1,0-1 1,3 0-1,-6-3 3,-1 0 0,1 0 0,-1 0 0,0 0 0,0-1 0,0 1 1,0-1-1,0 1 0,-1-1 0,0 0 0,1 0 0,-2-1 0,1 1 0,0 0 0,-1 0 0,0-1 1,0 1-1,1-5-3,1-4 3,11-137 584,-16 156 2296,-10 26-2643,6 1-152,2 0 0,1 0 0,1 0 0,2 1 0,2 8-88,-1 23 35,0 77-2848,13-99-4352,-1-29 1517</inkml:trace>
  <inkml:trace contextRef="#ctx0" brushRef="#br1" timeOffset="163856.455">1790 822 16624,'0'0'2914,"0"0"-1568,0 0 127,0 0-448,0 0-384,102-8-417,-50 5-160,9-4-64,0 3-384,1-1-1858,-13 1-3108,-20 3-5572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1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34 254 9353,'0'0'3187,"0"0"-854,0 0-374,0 0-459,0 0-619,0 0-422,3 5-171,0 1-250,1 1 0,-1-2 0,1 1 0,1 0 0,-1-1 0,1 0 0,0 0 0,0 0 0,0 0 0,1-1 0,0 0 0,0 0 0,0-1 0,0 0 0,0 0 0,1 0 0,-1 0 0,1-1-1,0 0 1,-1-1 0,1 0 0,0 0 0,0 0 0,0-1 0,0 0 0,0 0 0,0-1 0,0 1 0,0-2 0,0 1 0,0-1 0,-1 0 0,1 0 0,-1-1 0,1 0 0,4-3-38,-4-1 114,0 0 1,-1 0-1,0 0 0,0-1 1,-1 0-1,0 0 1,0-1-1,-1 1 0,0-1 1,0 0-1,-1 0 1,0-1-1,-1 1 0,0-1 1,0 1-1,-1-1 1,-1 1-1,1-1 0,-2 0 1,1 1-1,-2-9-114,0 12 40,0 0 0,-1 1 0,1 0-1,-1-1 1,0 1 0,-1 0 0,1 1 0,-1-1-1,0 0 1,0 1 0,0 0 0,-1 0 0,1 0-1,-1 1 1,0 0 0,0-1 0,0 2 0,0-1-1,-1 1 1,1-1 0,-1 1 0,0 1 0,1-1-1,-1 1 1,0 0 0,0 1 0,0-1 0,0 1-1,0 0 1,0 1 0,0-1 0,0 1 0,1 0 0,-1 1-1,0-1 1,1 1 0,-1 0 0,1 1 0,-1-1-1,1 1 1,0 0 0,0 0 0,0 1 0,0 0-1,1-1 1,-3 4-40,-4 5 2,1 0-1,0 1 0,0 0 1,2 1-1,0 0 0,0 0 1,1 0-1,1 1 0,0 0 1,1 1-1,1-1 0,1 1 1,0 0-1,0 0 0,2 0 1,0 0-1,1 0 0,1 0 1,0 0-1,2 7-1,-1-13-32,-1 0 0,2-1 1,0 1-1,0 0 0,0-1 1,2 0-1,-1 0 0,1 0 1,0 0-1,1-1 0,-1 0 1,2 0-1,-1 0 0,1-1 1,1 0-1,-1 0 0,1-1 1,0 0-1,0 0 0,1-1 0,0 0 1,0-1-1,0 0 0,1 0 1,-1-1-1,1 0 0,0-1 1,-1 0-1,1 0 0,0-1 1,5 0 31,1 0-4,0 0 0,1-1 1,-1-1-1,0 0 1,1-1-1,-1-1 1,0-1-1,-1 0 1,1-1-1,-1-1 0,0 0 1,0-1-1,-1 0 1,1-2-1,-2 1 1,1-2-1,-1 0 1,9-9 3,10-14 141,-1 0 1,-1-2 0,-2-2 0,-2 0 0,-1-2 0,-2-1-1,17-40-141,-29 22 1949,-31 86-289,11 9-1609,1 0 0,2 1 1,1 0-1,2 0 0,2 0 0,1 0 0,2 2-51,16 57-502,-17-96 278,24-275 21,-24 265 162,0 0 0,1 0 0,0 0 0,0 0 0,1 1 0,0-1 1,1 1-1,0 0 0,0 0 0,1 0 0,0 0 0,0 1 0,1 0 0,0 0 0,0 0 0,0 1 0,1 0 0,0 0 0,0 1 0,1 0 1,-1 0-1,1 0 0,0 1 0,8-2 41,-6 4-492,0 1 1,0 1 0,1 0-1,-1 0 1,0 1 0,0 0-1,0 1 1,0 0 0,0 0-1,0 1 1,-1 1 0,1-1-1,5 5 492,73 40-9146,-73-39 6716,28 17-5946</inkml:trace>
  <inkml:trace contextRef="#ctx0" brushRef="#br0" timeOffset="484.852">1703 275 11147,'2'-13'4970,"-1"7"-4643,2-3 269,-1 0-1,-1 0 0,1-1 0,-2 1 1,1-1-1,-1 1 0,-1-1 0,1 1 1,-2-1-1,1 1 0,-2 0 1,1 0-1,-1 0 0,0 0 0,-4-7-595,0 7 57,0 1 0,-1 0 0,0 0 0,0 1 0,0 0 0,-1 0 0,0 1-1,-1 1 1,1-1 0,-1 1 0,0 1 0,0 0 0,-1 0 0,1 1 0,-1 0 0,1 1-1,-1 0 1,0 1 0,0 0 0,0 1 0,0 0 0,0 1 0,0 0 0,0 0 0,0 1-1,1 1 1,-1 0 0,1 0 0,-1 1 0,1 1 0,0-1 0,-4 4-57,-2 5 1,1 0 1,1 1 0,0 1-1,1 0 1,0 1-1,1 0 1,1 1 0,1 0-1,0 1 1,1 0-1,1 1 1,1-1 0,1 1-1,0 1 1,2-1-1,0 1 1,1 0 0,1 0-1,0 0 1,2 1-2,0-11-61,0-1 0,1 0 0,0 0 0,0 1 0,1-1-1,0 0 1,1 0 0,0 0 0,0-1 0,1 1 0,0-1 0,0 0 0,1 0 0,0 0 0,1 0 0,-1-1 0,2 0 0,-1 0 0,1-1 0,0 0 0,0 0 0,0 0 0,1-1 0,0 0 0,0-1-1,1 0 1,-1 0 0,1 0 0,0-1 0,0-1 0,0 1 0,0-2 0,0 1 0,0-1 0,1-1 0,-1 1 0,0-1 0,1-1 0,4-1 61,-5 0 10,0-1-1,0 0 1,-1 0 0,1-1-1,-1 0 1,0 0 0,0-1-1,-1 0 1,1-1 0,-1 0-1,0 0 1,-1 0 0,0-1-1,0 0 1,0 0 0,0 0-1,2-7-9,71-143 1461,-75 146-1292,4-6 47,-1 0 1,-1-1-1,-1 0 1,0 0-1,-2 0 1,0-1 0,1-15-217,-4 33 69,-10 34 91,4-14-115,2-1 0,0 1 0,1 0 0,2 0-1,-1 0 1,2 0 0,1 0 0,0 1 0,1-1 0,1 0-1,2 2-44,-3-11 12,1 0-1,0 0 0,1 0 1,0-1-1,1 0 0,0 1 1,0-2-1,1 1 0,0-1 1,0 0-1,1 0 0,0 0 1,1-1-1,-1 0 1,1-1-1,1 0 0,-1 0 1,1-1-1,0 0 0,0 0 1,6 1-12,-1 0 1,0 0 0,0-1 0,1 0 1,0-1-1,-1-1 0,1-1 1,1 0-1,-1-1 0,0 0 0,0-1 1,0-1-1,0 0 0,1-1 0,-2-1 1,1-1-1,0 0 0,-1 0 1,1-2-1,-1 0 0,-1 0 0,1-1 1,-1-1-1,0 0 0,-1-1 1,8-7-2,6-43 154,-25 58-212,-1-1 0,0 1-1,1-1 1,-1 1 0,0-1-1,0 1 1,0-1 0,0 1-1,0-1 1,-1 1 0,1-1-1,0 1 1,-1 0 0,1-1 0,-1 1-1,0-1 1,1 1 0,-1 0-1,0-1 1,0 1 0,1 0-1,-1 0 1,0 0 0,-1 0-1,1 0 1,0 0 0,0 0-1,0 0 1,0 0 0,-1 0-1,1 1 1,0-1 0,-1 0-1,1 1 1,-1-1 0,1 1-1,-1 0 1,1-1 0,0 1 0,-2 0 58,-57 7-8109,25 6-2168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5:3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45 12396,'0'0'4388,"0"0"-3075,0 0 0,0 0-640,0 0-353,101-32-160,-55 25-160,0 3-480,0 3-2243,-5 1-3234</inkml:trace>
  <inkml:trace contextRef="#ctx0" brushRef="#br0" timeOffset="257.59">0 230 9673,'0'0'5605,"0"0"-3491,0 0-1249,77-12-160,-31-2-385,9-2-288,4-3-32,5 2-1986,-11 2-4772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6:22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20 155 5637,'0'0'11163,"-1"-13"-7335,0-41-2126,2 51-1540,0-1 0,0 1 0,0 0 0,1-1-1,-1 1 1,1 0 0,0 0 0,0 0 0,0 0-1,0 0 1,0 1 0,1-1 0,-1 1 0,1-1-1,0 1 1,-1 0 0,1 0 0,0 0-1,1 0 1,-1 1 0,0-1 0,0 1 0,1 0-1,0-1-161,1 0 100,5-2-18,-1 0 0,1 0 0,0 1 1,0 1-1,0-1 0,0 2 0,1-1 0,-1 1 0,0 1 0,1 0 1,-1 1-1,0 0 0,1 0 0,-1 1 0,0 0 0,0 1 0,0 0 1,0 1-83,-7-2 6,0 0 1,0 1-1,-1-1 1,1 0 0,-1 1-1,1 0 1,-1 0 0,0 0-1,0 0 1,0 0-1,-1 0 1,1 0 0,-1 0-1,1 1 1,-1-1 0,0 1-1,0-1 1,-1 1-1,1-1 1,-1 1 0,0-1-1,0 1 1,0 0 0,0-1-1,-1 1 1,1-1-1,-2 4-6,-35 93 57,-87 77 106,99-147 47,0 1 0,3 1 0,0 1 0,-14 32-210,34-63 5,0 0 0,0 1 0,1-1 0,-1 1 0,1-1-1,0 1 1,0 0 0,0-1 0,0 1 0,0 0 0,1 0 0,-1 0 0,1 0 0,0 0 0,0 0-1,0-1 1,0 1 0,0 0 0,1 0 0,-1 0 0,1 0 0,0 0 0,-1 0 0,2-1-1,-1 1 1,0 0 0,0-1 0,1 1 0,-1-1 0,1 0 0,0 1 0,0-1 0,0 0 0,0 0-1,0 0 1,1 1-5,11-1-51,0 0 0,0-1 0,0 0 0,1-1 0,-1-1-1,0 0 1,0-1 0,0 0 0,-1-1 0,1-1 0,-1 0-1,11-5 52,134-49-3493,-56 15-2952,-101 42 6278,52-22-8230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6:21.4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13 15054,'0'0'3839,"0"0"-1811,0 0-421,0 0-27,13 2-363,-2 0-1080,0 1 0,-1-1-1,0 2 1,0-1 0,0 1-1,0 1 1,0 0 0,-1 0-1,0 1 1,5 4-137,123 109 1877,112 128-1877,-98-92 50,-89-93-1326,3-3 0,61 43 1276,-125-102-450,19 12-1015,-14-11-1583,-3-5-3429,-2-5-1936</inkml:trace>
  <inkml:trace contextRef="#ctx0" brushRef="#br0" timeOffset="328.055">996 63 6086,'0'0'9198,"-16"-12"-4858,-54-33-1746,67 44-2453,0 0-1,0 0 0,1 0 0,-1 1 1,0-1-1,0 1 0,0 0 0,0-1 1,0 1-1,0 1 0,1-1 0,-1 0 0,0 1 1,0-1-1,0 1 0,0 0 0,1 0 1,-1 0-1,0 0 0,1 1 0,-1-1 1,1 1-1,-1 0 0,1-1 0,0 1 1,0 0-1,-2 2-140,-4 2 335,-22 21 529,1 2 1,1 0-1,2 2 0,1 1 1,-19 32-865,33-48 199,-135 207 1285,-114 232-1484,252-439-35,-23 44-191,-2-1-1,-3-2 0,-21 25 227,7-43-4847,40-62-4218,10-1-389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6:39.2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73 10602,'0'0'2723,"0"0"-791,0 0 145,0 0-262,0 0-716,0 0-655,0 0-258,11 8-25,-6-5-136,-1-1-7,-1 0 0,0 0 1,0 1-1,1-1 0,-1 1 0,-1-1 0,1 1 0,0 0 1,-1 0-1,1 0 0,-1 1 0,0-1 0,0 0 0,0 1 0,-1-1 1,1 1-1,-1 0 0,0 0 0,0-1 0,0 1 0,-1 0 0,1 0 1,-1 4-19,-2 22 26,-1-1 0,-1 1 0,-2-1 0,-1 0 0,-2 0 0,0 0 0,-2-2 0,-1 1 1,-2-1-27,-22 17 5,36-76 347,8 16-265,1 1-1,1-1 0,0 1 1,1 1-1,0 0 1,2 1-1,-1 0 0,2 0 1,0 2-1,0 0 0,5-3-86,-18 13 0,0 0 0,0-1 0,0 1 0,0 0 0,1 0 0,-1 0 0,0 0 0,1 0 0,-1 0 0,1 0 0,-1 0 0,1 1 0,-1-1 0,1 0 0,0 1 0,-1-1 0,1 1 0,0 0 0,-1 0 0,1-1 0,0 1 0,0 0 0,-1 1 0,1-1 0,0 0 0,-1 0 0,1 1 0,0-1 0,-1 1 0,1-1 0,-1 1 0,1 0 0,-1 0 0,1-1 0,-1 1 0,1 0 0,-1 0 0,0 1 0,1-1 0,-1 0 0,0 0 0,0 1 0,0-1 0,0 0 0,0 1 0,0-1 0,0 1 0,-1 0 0,7 22-31,-6-17 32,0-1 0,0 1 0,0-1 1,0 0-1,1 0 0,0 0 0,1 0 0,-1 0 0,1 0 1,0 0-1,1-1 0,-1 1 0,1-1 0,0 0 0,0 0 1,1-1-1,-1 1 0,1-1 0,0 0 0,0 0 0,1 0 1,-1-1-1,1 0 0,0 0 0,0 0 0,0-1 0,5 2-1,-1-4 7,0 1 0,0-1 0,0-1 0,0 0 0,0 0-1,0-1 1,0 0 0,0-1 0,0 0 0,-1-1 0,0 1-1,0-2 1,0 1 0,0-2 0,-1 1 0,1-1 0,-1 0-1,-1-1 1,1 1 0,-1-2 0,0 1 0,-1-1 0,0 0-1,0 0 1,1-4-7,1-1 80,0-1-1,-1 0 1,0 0 0,-2-1-1,1 1 1,-2-1-1,0-1 1,-1 1 0,0 0-1,-1-1 1,0-14-80,-24 50 1479,12 3-1420,1 0 0,1 0 0,2 1 0,0 0 0,1 0 0,-1 20-59,1-13 14,-1 8-176,-16 189-1945,30-187-2113,6-17-2477,-2-11 371</inkml:trace>
  <inkml:trace contextRef="#ctx0" brushRef="#br0" timeOffset="411.781">1094 321 9193,'50'-144'4580,"-46"134"-3923,-1-1 1,0 0-1,0 0 0,-1 0 0,-1 0 0,1-1 1,-2 1-1,0 0 0,-1-7-657,1 15 84,0 1 0,0-1 0,-1 0 0,1 1 0,-1-1 0,0 1-1,1-1 1,-1 1 0,-1-1 0,1 1 0,0 0 0,0 0 0,-1-1 0,0 1-1,1 0 1,-1 0 0,0 0 0,0 1 0,0-1 0,0 0 0,0 1 0,0-1 0,-1 1-1,1 0 1,0 0 0,-1 0 0,1 0 0,-1 0 0,1 0 0,-1 0 0,1 1-1,-1 0 1,0-1 0,1 1 0,-1 0 0,0 0 0,1 1 0,-1-1 0,1 0 0,-1 1-1,0 0 1,0 0-84,-11 3 23,0 0-1,1 2 1,-1-1-1,1 2 1,0 0-1,1 1 1,-1 0-1,2 0 1,-1 1-1,1 1 1,0 0-1,1 1 1,1 0-1,-1 0 1,2 1 0,0 0-1,0 1 1,1 0-1,0 0 1,1 0-1,1 1 1,0 0-1,1 1-22,2-10-6,-1 1 1,2-1-1,-1 1 0,1 0 0,-1 0 1,2 0-1,-1 0 0,1 0 0,0 0 1,0 0-1,0 0 0,1 0 0,0-1 1,0 1-1,0 0 0,1 0 0,0-1 1,0 1-1,1-1 0,-1 1 0,1-1 1,0 0-1,1 0 0,-1 0 0,1 0 1,0-1-1,0 0 0,1 0 0,-1 0 1,1 0-1,0 0 0,0-1 0,0 0 1,0 0-1,1-1 0,-1 1 0,1-1 1,-1 0-1,6 1 6,-1-3-11,1 0 1,-1-1-1,0 0 1,0 0-1,0-1 0,0-1 1,0 1-1,-1-2 1,1 1-1,-1-1 1,0-1-1,0 0 0,0 0 1,-1 0-1,1-1 1,-1-1-1,-1 1 11,29-19 30,-35 24-28,0-1-1,0 1 0,0 0 0,0-1 0,1 1 0,-1 0 0,0 0 0,1-1 0,-1 1 1,1 0-1,-1 0 0,1 1 0,-1-1 0,1 0 0,-1 0 0,1 1 0,0-1 0,0 1 0,-1 0 1,1-1-1,0 1 0,0 0 0,-1 0 0,1 0 0,0 0 0,0 0 0,0 0 0,-1 1 1,1-1-1,0 1 0,-1-1 0,1 1 0,0 0 0,-1-1 0,1 1 0,-1 0 0,1 0 1,-1 0-1,1 0 0,-1 1 0,0-1 0,1 0 0,-1 0 0,0 1 0,0-1 0,0 1 0,0-1 1,0 1-1,0-1 0,-1 1 0,1 0 0,0-1 0,-1 1-1,3 20 61,-1-1-1,-1 0 1,-1 1-1,0-1 1,-2 0-1,-1 1 1,0-1 0,-2 0-1,-5 16-60,-16 125 352,26-150-316,0-8-28,-1-1-1,1 1 1,0 0 0,0-1-1,0 1 1,1-1-1,-1 1 1,1-1 0,0 1-1,0-1 1,0 1-1,0-1 1,1 0 0,-1 0-1,1 1 1,0-1 0,1 1-9,6-8-7,-12 0-2674,-7 0-900,-4-1-2739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6:38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0 158 5061,'24'-59'3480,"11"-40"7934,-49 173-6595,-13 133-3526,24-165-1260,2 1 0,2-1 0,2 0 0,1 0 0,3 0 0,4 12-33,18 50-1570,-24-94-2439,1-13-4917,-2-7-1457</inkml:trace>
  <inkml:trace contextRef="#ctx0" brushRef="#br0" timeOffset="558.57">468 462 7847,'0'0'2178,"0"0"-213,0 0 85,0-14-128,-1-232 5066,1 237-6932,1 0 0,0-1 0,0 1 1,1 0-1,0 0 0,1-1 0,0 2 0,0-1 1,1 0-1,1 1 0,-1-1 0,5-4-56,-7 10 0,0 0-1,0 0 1,0 1-1,1-1 1,-1 1-1,1-1 1,0 1-1,0 0 0,0 0 1,0 0-1,0 0 1,0 1-1,0-1 1,1 1-1,-1 0 1,1 0-1,-1 0 1,1 0-1,-1 1 1,1-1-1,-1 1 1,1 0-1,0 0 1,-1 0-1,1 1 1,-1-1-1,1 1 0,-1 0 1,1 0-1,-1 0 1,0 0-1,1 1 1,-1-1-1,2 2 1,2 2-8,0 1 0,-1-1 0,0 1-1,0 1 1,0-1 0,-1 1 0,0 0-1,0 0 1,-1 0 0,0 0 0,0 1-1,-1 0 1,0 0 0,0 0 0,-1 0 0,0 1-1,0-1 1,-1 0 0,0 1 0,0-1-1,-1 1 1,0-1 0,-1 1 0,0-1-1,0 1 1,-1-1 0,0 0 0,-1 1-1,1-1 1,-1 0 0,-1-1 0,0 1 0,0 0-1,0-1 1,-5 5 8,-11 18-13,-2-2 0,-1-1 0,-1 0-1,-1-2 1,-15 12 13,-81 89-14,118-124 11,0 1 0,0-1 0,0 1-1,1 0 1,-1 0 0,1 0 0,0 0 0,0 0 0,0 1 0,0-1-1,0 1 1,1-1 0,0 1 0,0-1 0,0 1 0,0 0 0,0 0-1,1-1 1,-1 1 0,1 0 0,0 0 0,0 0 0,1 0 0,-1-1-1,1 1 1,0 0 0,0 0 0,0-1 0,0 1 0,1-1 0,0 1-1,-1-1 1,1 1 0,3 2 3,6-1 8,0-1-1,0 0 0,1 0 1,0-1-1,0-1 0,0 0 1,0-1-1,0 0 1,0-1-1,0 0 0,0-1 1,0 0-1,0-1 0,0 0 1,0-1-1,-1 0 1,1-1-1,-1 0 0,0-1 1,0-1-1,8-4-7,-6 2 6,0 0 1,-1 0-1,0-1 1,0-1-1,-1 0 1,-1-1-1,1 0 1,-2 0-1,0-1 1,0 0-1,-1-1 0,0 1 1,-1-2-1,-1 1 1,0-1-1,-1 0 1,0 0-1,-2-1 1,1 1-1,-2-1 1,0 0-1,0 0 0,-1 0 1,-2-8-7,1 20-12,-1-1 0,0 0 0,0 1 1,0-1-1,0 1 0,-1-1 0,1 1 0,-1-1 1,0 1-1,0 0 0,0 0 0,-1 0 1,1 0-1,-1 0 0,1 1 0,-1-1 0,0 1 1,0-1-1,0 1 0,0 0 0,-1 0 0,1 1 1,-1-1-1,-3-1 12,-58-8-7420,39 10 1451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14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441 0 7911,'0'0'5611,"0"0"-2264,0 0-971,0 0-203,0 0-433,0 0-646,-17 1-394,16 0-690,-6-2 45,0 2-1,0-1 0,1 1 0,-1 0 1,0 1-1,0-1 0,1 1 0,-1 0 0,1 1 1,0 0-1,0 0 0,0 0 0,0 1 1,0 0-1,1 0 0,-1 0 0,1 1 0,0 0 1,0 1-55,-40 46 248,2 2 0,2 1 0,4 3 1,1 1-1,4 1 0,0 6-248,27-57-30,0 1 1,1-1-1,0 1 1,0 0-1,1 0 1,0 1-1,1-1 0,1 0 1,-1 1-1,2-1 1,-1 1-1,1 0 0,1-1 1,0 1-1,1-1 1,0 1-1,0-1 1,1 0-1,0 0 0,1 0 1,0 0-1,1-1 1,0 1-1,1 0 30,4 0-85,0-2 0,0 1 0,1-1 0,0-1 0,1 0-1,0 0 1,0-1 0,0-1 0,1 0 0,-1-1 0,1 0 0,0-1 0,0 0 0,1-1 0,-1 0 0,1-2 0,-1 1-1,0-2 1,1 1 0,12-4 85,-7 1-19,0 0 0,0-1 0,-1-2 0,0 0 0,0 0-1,0-2 1,-1 0 0,0-1 0,0-1 0,-1 0 0,0-2-1,-1 1 1,-1-2 0,6-6 19,-16 16 56,0 0-1,0-1 1,0 0 0,0 0-1,-1 0 1,0 0 0,0-1 0,0 1-1,0-1 1,-1 0 0,1 0-1,-1 0 1,-1 0 0,1 0-1,-1 0 1,1 0 0,-2-1-1,1 1 1,0 0 0,-1-1-1,0 1 1,-1-1 0,1 1-1,-1 0 1,0-1 0,0 1-1,0 0 1,-1 0 0,0 0-1,0 0 1,0 0 0,-1 0-1,0 1 1,1-1 0,-2 0-56,-11-5 24,0 1 0,0 1 0,-1 0 0,0 2 0,0-1 0,-1 2 0,0 0 0,0 1 0,0 1 0,0 1 0,-1 0 0,1 1 0,0 1 0,-8 1-24,11-2-252,-77 4-750,36 19-7759,35-7-3474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13.5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5 175 8456,'0'0'2728,"0"0"-385,0 0 289,4-14-69,0-7-1673,11-45 3264,-16 79-284,-1 22-2857,0 12-909,-4 19 113,-6 71-573,7 133 356,5-269-85,9 52-2013,1-39-1145,5-7-3353,-6-7-1252</inkml:trace>
  <inkml:trace contextRef="#ctx0" brushRef="#br0" timeOffset="589.286">405 149 10762,'0'0'2637,"0"0"-314,4-14-39,11-46-324,-13 55-1817,-1 1 0,1 0 0,-1 0 1,1 0-1,0 1 0,0-1 1,1 0-1,-1 1 0,1 0 1,0-1-1,0 1 0,0 0 0,0 0 1,1 1-1,-1-1 0,1 1 1,-1-1-1,1 1 0,0 0 0,0 1 1,0-1-1,4-1-143,-1 2 17,0 0 1,-1 0-1,1 1 0,0 0 0,0 0 1,0 0-1,0 1 0,0 0 0,0 1 1,0-1-1,-1 1 0,1 0 1,-1 1-1,1 0 0,-1 0 0,0 0 1,0 1-1,0 0 0,0 0-17,0 1-6,0 1 0,0-1 0,-1 1-1,0 0 1,0 0 0,0 1 0,-1-1 0,0 1-1,0 0 1,-1 0 0,0 1 0,0-1 0,-1 1-1,0-1 1,0 1 0,0 0 0,-1 0 0,-1-1-1,1 1 1,-1 0 0,0 0 0,-1 0 0,-1 3 6,0 4-60,-2 1 0,0-1 0,-1 0 0,0-1 0,-1 1 1,-1-1-1,0 0 0,-1-1 0,0 1 0,-1-2 0,-6 7 60,-12 9-15,0-1-1,-2-1 0,-1-2 0,-1-1 0,-21 11 16,-62 48 747,114-82-726,-1 0 0,0 1 1,1-1-1,-1 0 1,0 0-1,1 0 0,-1 1 1,1-1-1,-1 0 0,0 0 1,1 1-1,-1-1 0,1 1 1,-1-1-1,1 1 0,-1-1 1,1 1-1,-1-1 0,1 1 1,0-1-1,-1 1 1,1-1-1,0 1 0,-1-1 1,1 1-1,0 0 0,0-1 1,-1 1-1,1 0 0,0-1 1,0 1-1,0 0 0,0-1 1,0 1-1,0 0 1,0-1-1,0 1 0,0 0 1,0-1-1,1 1 0,-1 0 1,0-1-1,0 1 0,1 0 1,-1-1-1,0 1 0,1-1 1,-1 1-1,0-1 1,1 1-1,-1-1 0,1 1 1,-1-1-1,1 1 0,-1-1 1,1 1-1,-1-1 0,1 0 1,0 1-1,-1-1 0,1 0 1,0 0-22,47 8 267,-40-8-219,291-2 1081,-205-2-5237,0 2-7364,-84 2 4719</inkml:trace>
  <inkml:trace contextRef="#ctx0" brushRef="#br0" timeOffset="881.001">1428 214 10058,'3'-14'2605,"16"-110"4030,-19 121-6529,0 0-1,-1 0 0,1 0 0,-1 0 1,0 0-1,0 0 0,0 1 0,0-1 1,-1 0-1,1 1 0,-1-1 1,0 1-1,1 0 0,-1-1 0,0 1 1,0 0-1,-1 0 0,1 0 0,0 0 1,-1 1-1,1-1 0,-1 0 1,1 1-1,-1 0 0,0 0 0,0 0 1,0 0-1,1 0 0,-1 0 0,0 1 1,-2-1-106,-96 3 559,82 3-548,1 0 1,0 1-1,0 0 1,1 2 0,-1 0-1,2 1 1,-1 1-1,1 0 1,1 1 0,0 1-1,0 0 1,1 1 0,1 1-1,0 0 1,1 1-1,1 0 1,-9 16-12,17-28-3,1 0 1,0 0-1,0 0 0,0 0 0,0 1 1,0-1-1,1 0 0,0 1 0,0 0 1,0-1-1,0 1 0,0 0 1,1-1-1,-1 1 0,1 0 0,0 0 1,0-1-1,0 1 0,1 0 0,0 0 1,-1-1-1,1 1 0,1-1 0,-1 1 1,0-1-1,1 1 0,0-1 1,-1 1-1,1-1 0,1 0 0,-1 0 1,0 0-1,1-1 0,-1 1 0,1 0 1,0-1-1,0 0 0,0 1 1,0-1-1,1-1 0,-1 1 0,0 0 1,3 0 2,6-1 4,-1 0 1,1-1 0,0-1 0,0 0 0,0 0 0,0-1 0,-1 0 0,1-1-1,-1-1 1,0 0 0,0 0 0,0-1 0,0-1 0,6-4-5,-4 3 74,1 0 0,0 1 0,0 1 1,0 0-1,1 1 0,-1 0 0,1 1 1,9 0-75,-21 3 18,0 0 0,-1 0 0,1 1 0,-1-1 1,1 1-1,0-1 0,-1 1 0,1 0 1,-1 0-1,0 0 0,1 0 0,-1 1 0,0-1 1,1 0-1,-1 1 0,0 0 0,0-1 1,0 1-1,-1 0 0,1 0 0,0 0 0,-1 1 1,1-1-1,-1 0 0,0 0 0,1 1 1,-1-1-1,0 1 0,-1-1 0,1 1 0,0-1 1,-1 3-19,6 89 116,-43 135-84,36-212-246,1 40-3247,10-23-7475,-2-22 1113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26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 84 10314,'0'0'2856,"0"0"-902,16-13 106,53-39-223,-65 50-1727,-1 0 0,1 0-1,0 0 1,0 0 0,0 0 0,0 1 0,0-1 0,1 1 0,-1 0 0,0 1 0,1-1 0,-1 1 0,1 0 0,-1 0 0,0 0-1,1 0 1,0 1-110,7 0 224,-4 0-161,1-1 0,-1 2 0,1-1-1,-1 1 1,0 1 0,1 0 0,-1 0-1,0 0 1,-1 1 0,1 0 0,-1 1-1,1-1 1,-1 1 0,-1 1 0,1-1 0,-1 1-1,0 1 1,0-1 0,-1 1 0,0 0-1,0 0 1,0 0 0,-1 1 0,0 0-1,-1 0 1,0 0 0,0 0 0,0 0 0,-1 0-1,-1 1 1,1-1 0,-1 1 0,-1 8-63,0-1 9,-1-1 1,-1 0 0,0 1-1,-1-1 1,0 0 0,-2 0-1,0-1 1,0 1 0,-1-1 0,-1 0-1,-1-1 1,0 0 0,0 0-1,-1 0 1,-1-1 0,0-1-1,-1 1 1,-9 6-10,-1 1 2,0-2 0,-2 0-1,0-2 1,-1 0 0,0-2 0,-1 0 0,0-2-1,-1-1 1,0-1 0,-4 0-2,-83 5 42,109-14-38,1 0 1,0 0-1,0 0 1,-1-1-1,1 1 1,0-1-1,0 0 1,0 0-1,-1 0 1,1 0-1,0 0 1,0-1-1,0 1 1,1-1 0,-1 0-1,0 0 1,1 0-1,-1 0 1,1 0-1,0-1 1,-1 1-1,1-1 1,0 1-1,1-1 1,-1 0-1,0 0 1,1 0 0,0 0-1,-1 0 1,1 0-1,0 0 1,0-3-5,0 2 40,1 0 0,-1 0 0,1 0 1,-1 0-1,1-1 0,1 1 0,-1 0 0,1 0 1,-1 0-1,1 0 0,0 0 0,1 0 1,-1 0-1,1 0 0,0 0 0,-1 0 1,2 1-1,-1-1 0,0 1 0,1-1 1,0 1-1,-1 0 0,1 0 0,0 0 0,1 1 1,-1-1-1,0 1 0,1-1 0,0 1 1,-1 0-1,1 1 0,0-1 0,0 1 1,0-1-1,0 1 0,0 0 0,0 1 0,0-1 1,1 1-1,-1 0 0,0 0-40,14 3 17,0 0 1,-1 2-1,0 0 0,0 1 0,0 1 0,0 0 1,-1 1-1,-1 1 0,1 1 0,-1 0 0,-1 1 1,0 1-1,-1 0 0,0 0 0,0 1 0,-2 1 1,0 0-1,1 2-17,14 16-536,68 61 216,-56-78-3963,6-15-4405,-28-6 163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26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13741,'0'0'3577,"0"0"-823,0 0-335,0 0-455,0 0-485,0 0-443,0 0-321,7 14-21,-1-1-547,0 1 1,-2-1-1,1 1 1,-1 0-1,-1 0 1,-1 0-1,0 0 1,0 12-148,-29 291 859,19-79-886,7-235 26,1 0 0,-1 0 0,1 0 0,0 0 0,0 0 0,1 0 0,-1 0 0,1 0 0,-1-1 0,1 1-1,0 0 1,0 0 0,0-1 0,0 1 0,0 0 0,1-1 0,-1 1 0,1-1 0,0 0 0,0 1-1,0-1 1,0 0 0,0 0 0,0 0 0,0-1 0,1 1 0,-1 0 0,1-1 0,-1 0 0,1 1 0,0-1-1,-1 0 1,1 0 0,0-1 0,0 1 0,0 0 0,0-1 0,0 0 0,-1 0 0,1 0 0,0 0 0,0 0-1,0 0 1,3-2 1,1-3-276,1-2-1,-1 1 0,0-1 0,-1-1 0,0 1 1,0-1-1,0 0 0,-1 0 0,0-1 1,-1 1-1,0-1 0,0 0 0,0-4 277,4-15-3287,-7 9-5229,-1 10-3607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24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7719,'0'0'3529,"0"0"-796,0 0 16,3-14-357,4-12-1502,-1-4 294,3-4 2465,-8 44-900,2 16-2797,-26 529 1521,20-432-1384,3-88-7224,0-48 2400,1-4-2830</inkml:trace>
  <inkml:trace contextRef="#ctx0" brushRef="#br0" timeOffset="733.507">546 99 4837,'0'0'3598,"0"0"-1180,0 0-64,0 0 32,0 0-368,0 0-560,0 0-513,2-9-396,-1 3-461,-1 4-75,0 0 0,0 0 0,1 1 0,-1-1 0,0 0 0,1 0 0,-1 0 0,1 1 0,-1-1-1,1 0 1,0 0 0,0 1 0,0-1 0,0 1 0,0-1 0,0 1 0,0-1 0,1 1 0,-1 0 0,0-1-1,1 1 1,-1 0 0,1 0 0,-1 0 0,1 0 0,0 0 0,-1 1 0,1-1 0,0 0 0,1 1-13,277-24 357,-376 23-490,-135 16-54,227-16 202,1 1-1,-1 0 1,0 0 0,0 0-1,1 0 1,-1 1 0,0-1-1,1 1 1,-1 0 0,0 0-1,1 1 1,-1-1 0,1 1-1,0-1 1,-1 1 0,1 0 0,0 0-1,0 1 1,0-1 0,1 1-1,-1-1 1,0 1 0,1 0-1,0 0 1,0 0 0,0 0-1,0 0 1,0 1 0,0-1-1,1 0 1,0 1 0,-1 0-1,2-1 1,-1 1 0,0 0-1,0 1-14,0 9 125,0 0 0,1-1-1,1 1 1,0-1-1,1 1 1,0-1-1,1 1 1,1-1 0,0 0-1,0 0 1,1-1-1,1 1 1,0-1-1,1 0 1,1 1-125,-2-9 7,0 0 0,1-1 0,-1 1-1,0-1 1,1-1 0,0 1 0,0-1 0,-1 0 0,1-1 0,1 0 0,-1 0 0,0 0-1,0-1 1,0 0 0,0 0 0,0-1 0,0 0 0,1 0 0,-1-1 0,-1 1-1,1-2 1,0 1 0,1-1-7,34-6 7,90 9 0,-127 1-5,0 0 1,0 1-1,-1-1 1,1 1-1,0 0 1,-1 0 0,0 0-1,1 1 1,-1 0-1,0-1 1,0 1-1,0 1 1,-1-1-1,1 1 1,-1-1-1,0 1 1,0 0-1,0 0 1,-1 0-1,1 1 1,-1-1-1,0 1 1,0-1-1,0 1 1,0 2-3,0 1 14,0 1 0,-1-1 1,0 1-1,0 0 0,-1 0 1,0-1-1,0 1 0,-1 0 1,0 0-1,-1-1 0,0 1 1,0-1-1,-1 1 0,0-1 1,0 0-1,-1 0 0,0 0 1,-1-1-1,0 1 0,0-1 1,0 0-1,-1-1 0,0 1 1,0-1-1,-1 0 0,0 0-14,-6 4 18,0 0-1,-1-2 0,0 1 1,0-2-1,0 0 0,-1 0 1,0-2-1,-1 0 0,1 0 1,-1-2-1,0 0 0,0 0 1,-15-1-18,2-2 53,1-1 0,-1-1 1,1-2-1,-1-1 1,1-1-1,1-2 0,-1 0 1,2-2-1,-16-8-53,-7-12-518,36 13-3934,12 11-1367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1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10346,'0'0'5397,"0"0"-2765,0 0-769,0 0-235,0 0-427,0 0-512,0 0-412,1 2-148,1 44 52,-3-19-155,2 1-1,0-1 1,2 0-1,1 1 1,1-1-1,7 18-25,-9-35-46,0 0-1,0 0 0,2-1 1,-1 1-1,1-1 1,0 0-1,1 0 1,0-1-1,0 0 1,1 0-1,0 0 1,1-1-1,-1 0 0,1 0 1,1-1-1,-1 0 1,1 0-1,0-1 1,2 0 46,-4-2-9,0 0 0,0-1 0,0 0 0,0-1 0,0 1 0,0-1 0,1-1 0,-1 1 0,0-1 0,1-1 0,-1 1 0,0-1 0,1 0 0,-1-1 0,0 0 0,0 0 1,0-1-1,0 1 0,-1-2 0,1 1 0,-1-1 0,0 0 0,0 0 0,0 0 0,0-1 0,-1 0 0,1 0 0,-1 0 0,-1-1 0,1 0 0,-1 0 0,0 0 0,0 0 0,0-3 9,47-142 375,-42 44 2961,-28 153-2194,7-15-1084,2 1 0,0 0-1,2 0 1,2 1 0,1 0 0,-1 31-58,6-59-174,0-1 0,0 0-1,0 0 1,1 0 0,0 0 0,0 1 0,0-1 0,0 0-1,1 0 1,-1-1 0,1 1 0,0 0 0,0 0-1,1-1 1,-1 1 0,1-1 0,-1 0 0,1 0 0,0 0-1,0 0 1,1 0 0,-1-1 0,4 3 174,59 17-8336,-39-18 1716</inkml:trace>
  <inkml:trace contextRef="#ctx0" brushRef="#br0" timeOffset="387.385">929 33 8936,'0'0'3385,"0"0"-476,0 0 44,0 0-599,0 0-742,0 0-630,0 0-363,0 0-138,0 10-107,0-2-330,-1 2-4,1 1-1,1-1 1,-1 1 0,1-1-1,1 0 1,0 1 0,1-1-1,0 0 1,0 0-1,1-1 1,3 7-40,-6-13-9,1 0 0,-1 0 1,1 0-1,0 0 0,0 0 0,0-1 0,0 1 1,0-1-1,1 1 0,-1-1 0,1 0 0,0 0 1,-1 0-1,1 0 0,0 0 0,0 0 0,0-1 1,1 0-1,-1 0 0,0 1 0,0-2 0,1 1 1,-1 0-1,0-1 0,1 0 0,-1 1 0,1-1 1,-1-1-1,0 1 0,1 0 0,-1-1 0,1 0 1,-1 1-1,0-1 0,0-1 0,0 1 0,2-1 9,1-4 1,-1 0 0,1-1 0,-2 0 0,1 0 0,-1 0-1,1 0 1,-2-1 0,1 0 0,-1 1 0,-1-1 0,1 0 0,-1-1-1,-1 1 1,1 0 0,-2 0 0,1-1 0,-1 1 0,0-1-1,-1-3 0,1 9 45,-1 0-1,1 0 1,-1 0-1,1 0 0,-1 1 1,0-1-1,0 0 1,-1 1-1,1-1 0,0 0 1,-1 1-1,0 0 1,0-1-1,1 1 0,-1 0 1,0 0-1,-1 0 1,1 0-1,0 0 0,0 0 1,-1 1-1,1-1 0,-1 1 1,0 0-1,1 0 1,-1 0-1,0 0 0,0 0 1,0 0-1,1 1 1,-1 0-1,0-1 0,-2 1-44,-98 10 1060,93-6-1042,0 0 0,1 0 0,0 1 0,-1 0 0,2 1-1,-1 0 1,1 0 0,0 1 0,0 0 0,0 0 0,1 1 0,1 0-1,-1 0 1,1 1 0,0-1 0,1 1 0,0 1 0,1-1-1,0 1 1,0 0 0,1 0 0,0 0 0,1 0 0,0 0-1,1 1 1,0-1 0,0 0 0,1 1 0,1-1 0,-1 1-1,2-1 1,-1 1 0,2-1 0,-1 0 0,1 0 0,1 0-1,0-1 1,0 1 0,1-1 0,0 0 0,1 0 0,0 0-1,0-1 1,3 2-18,6 1-320,1 0 0,0-2 0,1 0 0,0-1 0,0-1 0,1 0 0,-1-1 0,2-1 1,-1-1-1,0-1 0,1 0 0,0-1 0,-1-1 0,1-1 0,0-1 0,14-2 320,68-21-3973,-44-15-4834,-42 21 1023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27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55 5573,'0'0'4073,"0"0"-1756,0 0-261,0 0 415,0 0-271,0 0-583,0 0-426,-12-11-321,-37-32-187,47 43 59,18 14-678,11-4-1,0-2-1,1 0 0,0-2 1,1 0-1,-1-3 1,1 0-1,0-2 0,-1 0 1,20-4-63,-10 3 25,-24 0 37,-1 0 0,1-1 0,-1-1-1,0 0 1,1-1 0,-1 0-1,0-1 1,0-1 0,2-1-62,-15 6 59,-1 0 1,0 0 0,0 0 0,0-1-1,1 1 1,-1 0 0,0 0 0,0-1 0,1 1-1,-1-1 1,0 1 0,1 0 0,-1-1-1,1 1 1,-1-1 0,0 0 0,1 1-1,-1-1 1,1 1 0,-1-1 0,1 0-1,0 1 1,-1-1 0,1 0 0,0 0 0,-1 1-1,1-1 1,0 0 0,0 0 0,0 1-1,-1-1 1,1 0 0,0 0 0,0 0-1,0 1 1,0-1 0,1 0 0,-1 0 0,0 1-1,0-1 1,0 0 0,1 0 0,-1 1-1,0-1 1,1 0 0,-1 0-60,-13 12 63,1 1 0,1 0-1,0 1 1,0 0 0,1 1 0,1 0 0,0 0-1,1 1 1,1 0 0,0 1 0,1-1 0,0 1-1,2 1 1,0-1 0,0 0 0,2 1 0,-1 10-63,-5 18 20,1-1 1,2 1 0,2 0-1,2 0 1,2 0 0,2 0-1,2 0 1,4 13-21,12-2-2357,-9-40-2192,2-4-5105,-6-8-2768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28.8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90 8968,'0'0'2024,"0"0"-1,0 0 342,12-14-251,44-42-630,-54 54-1408,1 0-1,-1 0 1,1 0 0,0 0 0,0 1 0,0-1-1,0 1 1,0 0 0,0 0 0,0 0-1,0 0 1,0 1 0,0-1 0,1 1-1,-1 0 1,0 0 0,0 0 0,0 0-1,1 0 1,0 1-76,6 0 193,-1 1-155,-1 0-1,1 1 0,0 0 1,-1 1-1,1 0 0,-1 0 1,0 0-1,0 1 1,-1 1-1,0-1 0,0 1 1,0 0-1,0 1 0,-1 0 1,0 0-1,-1 0 1,1 0-1,-1 1 0,-1 0 1,0 0-1,0 0 0,0 1 1,-1 0-1,0-1 0,-1 1 1,0 0-1,0 0 1,-1 0-1,0 0 0,-1 1 1,0-1-1,0 0 0,-1 0 1,0 0-1,-1 0 0,0 0 1,0 0-1,-1 0 1,0-1-1,-1 1 0,1-1 1,-6 8-38,-1-1 0,0 0 0,-1 0 1,-1-1-1,-1-1 1,0 0-1,0-1 0,-2 0 1,1-1-1,-1 0 1,-1-1-1,0-1 0,0-1 1,-1 0-1,-7 2 0,21-9 3,1 0 1,-1 1-1,0-1 1,0 0-1,1 0 1,-1 0-1,0-1 0,0 1 1,0-1-1,0 0 1,1 1-1,-1-1 0,0 0 1,0-1-1,0 1 1,0-1-1,0 1 0,0-1 1,1 0-1,-1 0 1,0 0-1,1 0 0,-1 0 1,0-1-1,1 1 1,0-1-1,-1 0 0,1 0 1,0 1-1,0-2 1,0 1-1,0 0 1,0 0-1,0-1 0,1 1 1,-1 0-1,1-1 1,0 0-1,0 1 0,0-1 1,0 0-1,0 0 1,0 1-1,1-1 0,-1 0 1,1 0-1,0-1-3,0 2 22,0 1-1,0 0 0,0 0 1,0 0-1,0 0 0,0 0 1,1 0-1,-1-1 0,0 1 1,1 0-1,-1 0 0,1 0 1,-1 0-1,1 0 1,-1 0-1,1 0 0,0 1 1,0-1-1,-1 0 0,1 0 1,0 0-1,0 1 0,0-1 1,0 0-1,0 1 0,0-1 1,0 1-1,0-1 0,0 1 1,0-1-1,0 1 1,0 0-1,0 0 0,0-1 1,1 1-1,-1 0 0,0 0 1,0 0-1,0 0 0,0 0 1,0 1-1,0-1 0,1 0 1,-1 0-1,0 1 0,0-1 1,0 1-1,0-1 1,0 1-1,0-1 0,0 1 1,0 0-1,0-1 0,-1 1 1,1 0-1,0 0 0,0 0-21,8 29 326,-19-53-75,-8-14-139,18 37-21,28 19 341,0-3-318,0 1 0,-1 2 0,-1 0 0,-1 2 0,-1 1 0,-1 1 1,-1 1-1,0 1 0,-2 1 0,-1 0 0,12 26-114,-31-115-2269,-5 51-784,-2 7-3866,4 3-891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29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419 174 12556,'0'-13'3368,"0"-45"-560,0 54-2598,0 0 0,-1 0-1,0 0 1,1 0 0,-2 0 0,1 0-1,0 0 1,-1 0 0,1 0-1,-1 0 1,0 1 0,-1-1-1,1 1 1,0 0 0,-1-1-1,0 1 1,0 0 0,0 0-1,0 1 1,0-1 0,-1 1 0,1-1-1,-1 1 1,1 0 0,-1 1-1,0-1 1,-4-1-210,-104-9 942,100 14-948,0 0 0,1 1 1,-1 0-1,1 1 0,-1 1 0,2 0 0,-1 0 1,0 1-1,1 0 0,0 1 0,0 0 1,1 1-1,0 0 0,0 0 0,1 1 0,0 0 1,1 1-1,0 0 0,0 0 0,1 0 1,0 1-1,1-1 0,0 2 0,1-1 0,0 0 1,1 1-1,0 0 0,1-1 0,0 1 0,1 0 1,0 0-1,1 0 0,0 1 0,1-1 1,1 0-1,0 3 6,0-8-46,-1-1 0,1 0 0,0 1 1,1-1-1,-1 0 0,1-1 0,1 1 0,-1 0 1,1-1-1,0 0 0,0 1 0,0-2 0,1 1 1,0 0-1,0-1 0,0 0 0,0 0 1,1-1-1,-1 1 0,1-1 0,0 0 0,0-1 1,0 1-1,0-1 0,1-1 0,-1 1 0,0-1 1,1 0-1,0 0 0,-1-1 0,1 0 0,-1 0 1,1-1-1,-1 1 0,1-1 0,-1-1 0,0 1 1,1-1-1,-1-1 0,0 1 0,0-1 1,0 0-1,0 0 0,-1 0 0,2-2 46,13-11 148,-1-1 0,0 0 0,-1-2 0,-1 0 0,-1-1 0,7-12-148,43-49 1829,-66 81-1824,0-1 22,1 1 1,-1-1-1,0 0 1,0 0-1,0 1 1,0-1-1,1 0 0,-1 1 1,0-1-1,1 1 1,-1-1-1,0 0 1,1 1-1,-1-1 1,1 1-1,-1-1 1,1 1-1,-1-1 1,1 1-1,0-1 0,-1 1 1,1 0-1,-1-1 1,1 1-1,0 0 1,-1-1-1,1 1 1,0 0-1,-1 0 1,1 0-1,0 0 0,0 0 1,-1 0-1,1 0 1,0 0-1,-1 0 1,1 0-1,0 0 1,0 0-1,-1 0 1,1 0-1,0 1 1,-1-1-1,1 0 0,0 0 1,-1 1-1,1-1 1,-1 1-1,1-1 1,-1 0-1,1 1 1,0-1-1,-1 1 1,0 0-1,1-1 0,-1 1 1,1-1-28,-1 29 54,-1-1 1,-2 0-1,0 0 1,-2 0-1,-1-1 1,-1 1-1,-7 15-54,-9 41 67,14-52-45,2 0-1,1 1 0,2 0 1,1 0-1,2 0 0,1 4-21,14-19 32,17-53 11,-19 5-1959,-12 20-1831,-6 2-4528,-2 5-3646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38.3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414 63 3395,'0'0'1602,"0"0"-257,0 0 673,0 0-64,0 0-96,0 0-65,0 0-127,0 0-65,4-7-223,1-4-353,1-1-225,-1 2 33,-2 2-32,0 2-64,-2 1-129,0 3-127,-1 1-65,0 0-32,0 1-63,0 1 31,0-1-192,0 1 0,-1 1-32,1 0-31,0 2 63,0 2 0,0 1 128,-1 2-32,0 2-31,0 0-33,-1 2 32,0 1 0,0 0 0,0 1-31,0 1-1,0 2-32,0 0 32,0 1-32,1 0-32,-1 2 32,0 0-31,0 2-1,0 1 0,-1 1 32,0 1-96,1 1 32,-1-1 0,0 1 0,1-1 0,-1 1-32,1 0 1,0 1-1,0 0-32,0 0 32,0 1 0,0-1-32,1 0-32,-1 0 32,1 1-32,1 0 0,0 0 0,-1 1 0,1-1 0,1 2 0,1-1 0,-1-1 32,2 1-32,-1 0 0,1 1 0,-1 0 32,-1 0 0,0 1-32,0 0 0,-1 0 0,0 2 0,0 0 0,0 0 0,0 1 0,-1 0 32,1 0-32,0 0 0,-1 1 64,1 1-64,0 1 32,0 1-32,0 1 32,-1 0-32,1 0 32,0 0-32,0 1 32,-1 0 0,0 1 0,-1 2 0,0 0-32,0 2 32,-1 1 0,0 0 0,1 1-64,-1 1 32,1 0 0,-1 0 0,1 1 0,-1 1 32,1 0-32,0 0 32,0 1-32,1 1 64,-1 0-32,1 1 0,1 0 0,0 0-32,-1 0 33,1 0-1,1 1 0,-1 0 0,0 2-32,0 1 32,-1 2 0,0 0 0,0 1 0,0 2 32,-1 0-64,1 1-32,-2 0 32,1 2 0,-1 0 32,-1 1 0,0 1-32,1 0 64,0 1-32,0-1 64,1 0-96,-1 0 32,0-1 32,0 0-32,0 0-32,0-1 64,0 1-32,0-1 0,-1 0 0,-1 0 32,1 1-64,-2-1 0,1 1-96,-1-1 96,0 0 0,0 0 0,0 0 0,0 0 0,1 0 32,0-2 0,1 0-32,1 0 32,0-2-32,0 0 32,1 0-32,-1-1 32,1 0 0,0 0 0,-1 0-32,0 0 65,0 1-65,0 1 0,-1-1-65,0 2 33,0-1 32,-1 0 0,1-2-32,1 1 32,-1-2 32,0 0-32,0 0 0,0-1 32,0-1-32,0 1 0,0-1 0,0 0 32,-1-1 1,0-1-33,0 0 0,0 0 32,1-1 32,0 0-64,0 0 0,1 0 32,0 0-32,0-2 0,1 0-32,1 0 0,-1 0 32,1 0-32,-1 1 32,0 0 32,0 1-32,1 0 32,-1 0-32,1-1 32,0-1-32,0-1 0,0 0 32,-1-1-32,1 0 32,-1 0 0,0 1-32,0 0 32,0 0 0,0 0 0,-1 2 0,1 0-32,-1 0 32,0-1-32,0 1-32,0 0 32,0 1-32,0-1 32,0 0 0,0 0 32,1-1-32,-1 1 32,1 0 0,0-2 64,0 0-96,0 0 0,0-1 0,0-1 0,1 1 0,-1-1 0,1 0 0,-1-1 0,1-1 0,0-1 0,0-1 0,1 0 0,-1-2 0,0 1 0,0-2 0,1 2 0,-1-2 0,1 1 0,-1-2 0,1 1 0,-1-1 0,0-1 0,0-1 0,0 0 0,0-2 0,1 0 0,-1 0 0,1-3 0,0 1 0,-1-2 0,1-1 0,0-1 0,0 0 0,-1-1 0,1-1 0,-1 1 0,1-2 0,0 1 0,0 0 0,0 0 0,0 0 0,0-1 0,0-1 0,0-1 0,0-2 0,0-2 0,0-1 0,0-1 0,0-1 0,1-2 0,-1-1 0,1-2 0,0-1 0,0-3 0,0-1 0,0-2 0,0-1 0,1-3 0,-1 0 0,0-2 0,0 0 0,-1-1 0,1-1 0,0 0 0,0 0 0,-1 0 0,1 0 0,-1 0 0,1 0 0,1 0 0,0-2 0,0 0 0,3-1 0,0-1 0,1-1 0,1-2 0,-1-1-160,-2-1-1506,-1-2-1313,-3 0-2658,-4-1-10346,-1 3 9641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42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0 14189,'0'0'3241,"0"0"-1106,-13 1-208,9-1-1767,-1 0-11,0 0 1,0 0 0,0 1 0,0-1 0,0 1 0,0 0-1,0 1 1,0-1 0,0 1 0,0 0 0,0 0-1,1 1 1,-1-1 0,1 1 0,0 0 0,0 0 0,0 1-1,-2 1-149,-9 16 152,2 0-1,0 1 1,1 0-1,1 1 1,2 1-1,0-1 1,1 1-1,1 1 1,2-1-1,0 1 1,2 0-1,1 0 1,0 1-1,2-1 1,1 0-1,3 11-151,-3-15-8,1 0 0,1 0 0,1 0 0,1 0 0,0 0 0,2-1 0,0 0 0,2 0 0,0-1 0,1 0 0,1 0 0,1-1 0,0-1 0,4 3 8,-1-2-473,1-1 0,1-1 0,1 0-1,1-1 1,0-1 0,0-1 0,1 0 0,7 1 473,56 24-4132,-4-7-2952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4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128 452 3043,'0'0'6497,"0"0"-3113,0 0-757,0 0 170,0 0-555,5-12-592,17-39-364,-23 51-1232,1 0 0,0 0 0,-1 0 0,1 0 0,0 0 0,0 0 0,-1 0 0,1 0 0,0 0 0,-1 0 0,1 0-1,0 0 1,0 0 0,-1-1 0,1 1 0,0 0 0,0 0 0,-1 0 0,1 0 0,0-1 0,0 1 0,0 0 0,-1 0 0,1 0 0,0-1 0,0 1-1,0 0 1,0 0 0,0-1 0,-1 1 0,1 0 0,0 0 0,0-1 0,0 1 0,0 0 0,0-1 0,0 1 0,0 0 0,0 0 0,0-1 0,0 1-1,0 0 1,0-1-54,0 1 52,-14 14 37,1 1 0,1 0 0,0 1 0,1 1 0,1-1 0,0 2 1,1-1-1,1 1 0,1 0 0,-4 17-89,5-19 1,0 0 1,2 1-1,0-1 0,1 1 1,0 0-1,1-1 0,1 1 1,1 0-1,0 0 0,2 0 1,-1 0-1,2 0 0,0-1 1,2 1-1,-1-1 0,2 0 1,0 0-1,1-1 0,1 1 1,1 0-2,-4-8-3,1-1 1,0 0-1,0 0 0,0 0 1,1-1-1,0 0 1,0 0-1,1-1 1,0 0-1,0 0 0,0-1 1,0 0-1,1 0 1,0-1-1,-1 0 0,1-1 1,0 0-1,0 0 1,1-1-1,-1 0 1,0 0-1,0-1 0,1-1 1,-1 1-1,0-1 1,0-1-1,0 0 1,0 0-1,7-3 3,1-2 11,0 0 0,0-1 1,-1-1-1,0 0 0,0-2 0,-1 1 0,0-2 1,-1 0-1,-1-1 0,0 0 0,0-1 0,-1 0 0,-1-1 1,-1 0-1,0-1 0,-1 0 0,0-1 0,-2 0 1,0 0-1,0 0 0,-2-1 0,0 0 0,-1 0 1,-1-1-1,-1 1 0,-1-1 0,0 1 0,-1-1 1,-1 0-1,-1 1 0,-2-9-11,1 19-6,0-1-1,-1 1 1,0 0-1,0 0 1,-1 0-1,0 0 1,0 1 0,0 0-1,-1 0 1,-1 1-1,1-1 1,-1 1 0,0 1-1,0-1 1,0 1-1,-1 0 1,0 1-1,0 0 1,0 0 0,-1 1-1,1 0 1,-1 0-1,-6 0 7,-9-3-354,-1 2-1,1 1 1,-1 1-1,0 1 0,0 1 1,0 1-1,1 1 1,-4 2 354,-100 35-7009,79-11 421</inkml:trace>
  <inkml:trace contextRef="#ctx0" brushRef="#br0" timeOffset="507.514">758 729 3459,'0'0'10666,"0"0"-8167,0 0-866,0 0-31,0 0-321,85-32-512,-53 26-353,4 1-288,-2-1-32,2 2-32,-5 1-64,-1-2 0,-4 1-32,-4 0-608,-3 2-1154,-6 2-1857,-3 0-3044</inkml:trace>
  <inkml:trace contextRef="#ctx0" brushRef="#br0" timeOffset="817.635">1319 379 16464,'0'0'2909,"0"0"-779,0 0-251,0 0-454,0 0-469,0 0-315,0 0-150,10 19-75,28 63-63,-29 8 46,-11-73-355,-18 131 198,-5 83-3773,36-251 2517,-3-6 1007,-1-1-1,-2 0 1,0-1 0,-2 1-1,-1-1 1,-1 0 0,-2-5 7,4-50 99,-1 58-23,-2 4 138,1 1 0,1-1 0,1 1 0,1-1 0,0 1 0,2 1 0,0-1 0,4-6-214,-3 19 17,0 0 1,1 1-1,0 0 0,0 0 0,0 1 1,0 0-1,1 0 0,0 1 0,0 0 0,0 0 1,1 1-1,-1 1 0,1-1 0,-1 1 0,1 1 1,0 0-1,0 0 0,0 1 0,-1 1 0,1-1 1,0 1-1,0 1 0,5 1-17,-12-3 5,8 1-207,0-1-1,0 1 1,0 1 0,0 0 0,0 1 0,-1 0 0,1 0 0,-1 1 0,0 0 0,0 1 0,0 0-1,-1 1 1,0 0 0,8 6 202,-3 25-6310,-14-17 235</inkml:trace>
  <inkml:trace contextRef="#ctx0" brushRef="#br0" timeOffset="1133.427">1412 701 6022,'0'0'3747,"0"0"-2690,84-11 513,-48 4-161,8-3-608,3 3-417,-1-2-224,-6 2-96,-2 1-64,-12 2-96,-5 2-736,-8 2-1539,-8 3-1312,-5 7-2947</inkml:trace>
  <inkml:trace contextRef="#ctx0" brushRef="#br0" timeOffset="1134.427">1376 922 1954,'0'0'7463,"0"0"-4708,0 0-353,0 0 64,0 0-704,0 0-609,81 68-320,-41-68-481,-1 0-224,6 0-96,-1 0 32,4-1-64,-2-3-64,-2-1-256,0-3-1089,-2 1-1250,-1 0-1953,-9-2-2019</inkml:trace>
  <inkml:trace contextRef="#ctx0" brushRef="#br0" timeOffset="1470.051">2180 344 11371,'0'-14'3641,"2"-41"-914,-2 54-2588,0 0 0,0 0-1,0-1 1,0 1-1,0 0 1,0 0-1,0-1 1,0 1-1,1 0 1,-1 0 0,1-1-1,-1 1 1,1 0-1,-1 0 1,1 0-1,0 0 1,-1 0-1,1 0 1,0 0 0,0 0-1,0 0 1,0 0-1,0 0 1,0 1-1,0-1 1,0 0-1,0 1 1,0-1 0,0 1-1,0-1 1,0 1-1,1-1 1,-1 1-1,0 0 1,0-1-1,1 1 1,-1 0 0,0 0-1,0 0 1,1 0-1,-1 0 1,0 0-1,0 1 1,1-1-1,-1 0 1,0 1 0,0-1-1,0 1 1,1-1-1,-1 1 1,0-1-1,0 1 1,0 0-1,0 0 1,0-1-1,0 1 1,0 0 0,-1 0-1,1 0 1,0 0-1,0 0 1,-1 0-1,1 0 1,0 0-1,-1 1 1,1-1-139,18 26 200,-2 2 1,0-1-1,-2 2 1,-1 0-1,-2 1 0,-1 0 1,-1 1-1,-2 0 1,-1 1-1,-1-1 0,-2 1 1,-2 1-1,-1 32-200,-2-45-29,0-1 0,-2 1 0,-1-1 0,0 1-1,-2-1 1,0 0 0,-1-1 0,-1 0 0,-1 0 0,-1 0-1,0-1 1,-1-1 0,-1 0 0,-1 0 0,-1-1-1,0-1 1,0 0 0,-2-1 0,0-1 29,-26 20-1233,-1-3-1,-1-1 1,-1-2 0,-2-3-1,0-1 1,-51 16 1233,32-17-4959,8-2-3481</inkml:trace>
  <inkml:trace contextRef="#ctx0" brushRef="#br0" timeOffset="2347.32">2654 49 10986,'0'0'2755,"0"0"-604,0 0-106,0 0-486,0 0-710,0 0-406,12-10-192,44-25-70,-54 34-175,0 0 0,1 1 0,-1-1 0,0 1 0,0-1 1,1 1-1,-1 0 0,0 0 0,1 0 0,-1 0 0,0 1 0,0-1 0,1 0 0,-1 1 0,0 0 0,0-1 0,0 1 0,1 0 0,-1 0 1,0 0-1,0 1 0,0-1 0,-1 0 0,1 1 0,0-1 0,0 1-6,4 3 13,-1-2-13,-1 0 1,1 0-1,-1 0 0,0 1 0,0 0 1,0 0-1,0 0 0,-1 0 1,1 1-1,-1-1 0,0 1 1,-1 0-1,1 0 0,-1 0 1,0 0-1,0 0 0,0 1 1,-1-1-1,0 1 0,0-1 1,0 1-1,-1-1 0,0 1 0,0-1 1,0 1-1,-1-1 0,0 1 1,0-1-1,0 1 0,-1-1 1,1 0-1,-1 0 0,-1 0 1,-1 4-1,-8 5 59,0 0 0,-1-1 1,0 0-1,-1-1 0,0-1 1,-1 0-1,0-1 1,-1-1-1,-14 7-59,-72 50 2508,102-65-2489,1-1-1,-1 0 0,1 0 1,0 0-1,-1 0 0,1 0 1,-1 1-1,1-1 0,-1 0 1,1 1-1,-1-1 0,1 0 1,-1 1-1,1-1 0,-1 0 1,1 1-1,-1-1 0,1 1 1,-1-1-1,0 1 0,1-1 1,-1 1-1,0 0 0,0-1 1,1 1-1,-1-1 0,0 1 1,0-1-1,0 1 0,0 0 1,0-1-1,0 1 0,0-1 1,0 1-1,0 0 0,0-1 1,0 1-1,0 0 0,0-1 0,0 1 1,0-1-1,-1 1 0,1-1 1,0 1-1,0 0 0,-1-1 1,1 1-1,0-1 0,-1 1 1,1-1-1,-1 0 0,1 1 1,-1-1-1,1 1 0,0-1 1,-1 0-1,0 1 0,1-1 1,-1 0-1,1 1 0,-1-1 1,1 0-1,-1 0 0,0 0 1,1 0-1,-1 0 0,0 1-18,49 4-33,-1-1 0,1-3 0,0-2-1,0-1 1,10-5 33,59-1-3837,-69 7-189,-7 1-3047</inkml:trace>
  <inkml:trace contextRef="#ctx0" brushRef="#br0" timeOffset="2949.472">3617 285 9097,'0'0'4537,"0"0"-1531,0 0-252,0 0-287,0 0-743,0 0-646,0 0-266,-6 9-113,-23 41-79,2 1 0,3 1 0,2 1 0,-2 14-620,-23 54 467,-293 594 45,261-560-464,98-168-3666,-2-9-2522,-10 9-1900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44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33 12204,'0'0'2904,"0"0"-459,0 0 186,0 0-298,0 0-790,0 0-539,4-8-204,-2 6-769,12-21 560,-6 55 69,-12 88 466,-5 0 0,-9 26-1126,-25 109-2028,40-215-2686,14-38-2477,1-7 1495</inkml:trace>
  <inkml:trace contextRef="#ctx0" brushRef="#br0" timeOffset="268.583">0 152 13132,'0'0'2435,"0"0"-1378,0 0 672,0 0-287,115-19-706,-56 9-351,3 0-161,4-3 32,-1 2-96,-6 1-128,-5 0-32,-8 3-128,-13 2-769,-11 4-1056,-6 1-2019,-15 9-1505</inkml:trace>
  <inkml:trace contextRef="#ctx0" brushRef="#br0" timeOffset="571.088">178 369 12780,'0'0'2851,"0"0"-1025,0 0 191,81-41-735,-44 31-546,4-2-191,5 4-97,-1 2-127,-2 2-225,-7 4-96,-4 0-64,-12 3-289,-2 8-1825,-7 5-2274,-9 1-4228</inkml:trace>
  <inkml:trace contextRef="#ctx0" brushRef="#br0" timeOffset="813.034">112 730 13485,'0'0'3539,"0"0"-1227,0 0-348,13 3-138,158 11 779,-99-12-2526,-1-3 0,1-3 0,-1-4 0,0-2 0,62-19-79,-48-9-7185,-69 28 992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5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87 134 4965,'0'0'4916,"0"0"-2679,4-12-251,0-8-960,4-10 300,5-3 2547,-6 31-698,-7 23-2487,0-19-729,-51 256 1472,44-217-1405,1 1 0,2-1 0,2 1 0,1 0 0,3-1 0,1 1 0,2 0 0,4 11-26,-9-47 2,1 0 1,0 0-1,0 0 1,1 0-1,-1 0 0,1 0 1,1-1-1,-1 1 1,1-1-1,0 1 1,0-1-1,0 0 1,1 0-1,0 0 1,0-1-1,0 1 0,1-1 1,-1 0-1,1 0 1,0-1-1,0 0 1,0 1-1,0-1 1,1-1-1,0 1 1,-1-1-1,1 0 0,0-1 1,0 1-1,0-1 1,0 0-1,0 0 1,0-1-1,0 0 1,0 0-1,0 0 0,1-1-2,3-4 16,1 0 1,-1-1-1,0-1 0,0 1 0,-1-1 0,0-1 0,-1 0 0,1 0 0,-1-1 0,-1 1 0,0-2 0,0 1 0,-1-1 0,0 0 0,0-1 0,-1 1 0,-1-1 0,0 0 0,0 0 0,0-3-16,5-21 47,-1 0 0,-1 0-1,-3-1 1,0 0 0,-2 0 0,-2 0 0,-2 0 0,-1 0 0,-5-25-47,7 48 7,0 0 1,-1 1 0,-1-1 0,0 1 0,0-1 0,-1 1 0,-1 0 0,0 0 0,-1 1 0,0 0 0,-1 0-1,0 0 1,0 1 0,-1 0 0,-1 0 0,0 1 0,0 0 0,0 0 0,-1 1 0,-1 1 0,1-1-1,-1 2 1,-1-1 0,1 2 0,-1 0 0,0 0 0,0 1-8,-102 3-1085,62 22-2577,22 22-6629,27-20-738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57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35 9769,'0'0'4100,"0"0"-1489,0 0-273,0 0-411,0 0-715,0 0-481,-13 13-165,0-2-413,4-3-42,1-1 0,0 1 0,0 1 0,1-1 0,0 1 1,1 1-1,0-1 0,0 1 0,-2 7-111,2-5 26,0 1 1,1 0-1,1 0 0,0 1 1,1-1-1,0 1 0,1-1 0,0 1 1,1 0-1,1 0 0,0 0 1,1-1-1,1 1 0,0 0 1,1 0-1,0-1 0,1 0 0,0 0 1,2 0-1,-1 0 0,1-1 1,1 1-1,0-2 0,1 1 0,0-1 1,1 0-1,6 5-26,-8-11-59,0 0 1,1-1-1,0 0 0,0-1 0,0 1 1,0-2-1,1 1 0,-1-1 1,1 0-1,-1-1 0,1 0 0,0-1 1,-1 1-1,1-2 0,0 1 1,0-1-1,-1 0 0,1-1 0,-1 0 1,1-1-1,-1 1 0,0-2 0,0 1 1,0-1-1,-1 0 0,1-1 1,-1 0-1,0 0 0,0 0 0,0-1 1,-1 0-1,0 0 0,0-1 1,-1 0-1,0 0 0,0 0 0,0-1 59,4-9 138,0 0 1,-2-1-1,0 0 0,-1 0 0,0-1 0,-2 0 0,0 0 0,-1 0 0,-1 0 0,-1-1 0,-1 1 0,0-1 0,-2 1 1,0 0-1,-1-2-138,1 13 4,1 0 1,-1 0 0,-1 1 0,0-1-1,0 1 1,0-1 0,-1 1 0,0 0 0,0 1-1,-1-1 1,0 1 0,0 0 0,0 0-1,-1 0 1,0 1 0,0-1 0,0 2-1,-1-1 1,0 1 0,0 0 0,0 0-1,0 1 1,0 0 0,-1 0 0,0 0-1,1 1 1,-1 1 0,0-1 0,0 1 0,0 0-1,0 1 1,0 0 0,0 1 0,0-1-1,0 1 1,0 1 0,-3 0-5,-47 19-2744,28 7-3961,17-7-1735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5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72 13613,'0'0'1601,"2"-13"476,1-4-1146,2-9 242,-4 11 3252,-22 148-3091,-71 280-890,85-373-1347,14-44 695,42-55 301,-46 54-85,-1 0 1,1 0-1,0 0 1,0 0-1,0 1 1,1-1-1,0 1 1,-1 0-1,2 0 1,-1 0-1,0 1 1,1 0-1,0-1 1,-1 1-1,1 1 1,0-1-1,1 1 1,-1 0 0,0 0-1,1 1 1,-1-1-1,1 1 1,-1 0-1,1 1 1,0-1-1,-1 1 1,1 0-1,1 1-8,-2 1-2,1 0 1,-1 1-1,0-1 0,0 1 0,0 0 0,-1 1 1,1-1-1,-1 1 0,1 0 0,-1 0 1,0 0-1,-1 1 0,1-1 0,-1 1 0,0 0 1,1 3 1,27 30 1,-29-36-1,1 1 0,-1-1 0,1 0 0,-1 0 0,1 0 0,0 0 0,0 0-1,0-1 1,0 0 0,0 1 0,0-1 0,0 0 0,0 0 0,0 0-1,1-1 1,-1 1 0,0-1 0,1 0 0,-1 0 0,0 0 0,0 0 0,1-1-1,-1 1 1,0-1 0,0 0 0,1 0 0,-1 0 0,0 0 0,0 0 0,0-1-1,0 0 1,-1 1 0,1-1 0,0 0 0,-1 0 0,1-1 0,-1 1-1,0 0 1,1-1 0,-1 1 0,0-2 0,14-17 205,-2-2 0,0 0 1,-2 0-1,0-1 0,-2-1 0,0 0 0,4-21-205,-12 41 208,-7 53 1949,-28 89-1598,19-92-492,2 2 1,2 0 0,2 0-1,2 1 1,2 0-1,3 0 1,1 0 0,6 34-68,10-4 64,-15-78-57,-1 1 0,1-1 1,0 0-1,0 0 0,0 0 1,0 0-1,0 0 0,0-1 1,0 1-1,-1 0 0,1 0 1,0 0-1,0-1 0,0 1 1,-1-1-1,1 1 0,0 0 1,0-1-1,-1 1 0,1-1 1,0 0-1,-1 1 0,1-1 1,0 0-1,-1 1 0,1-1 1,-1 0-1,1 1 0,-1-1 0,0 0 1,1 0-1,-1 0 0,0 1 1,1-1-1,-1 0 0,0 0 1,0 0-1,0 0 0,0 0 1,0 0-1,0 1 0,0-1 1,0 0-1,0 0 0,0 0-7,1-2-4,10-50-2296,-23 51-3546,1 2-741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1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46 119 801,'0'0'12203,"0"0"-7884,0 0-2621,0 0 181,0 0 21,0 0-581,0 0-444,-7-14-319,-17-40-231,26 52-313,-1 1 0,0-1 1,1 0-1,-1 1 0,1-1 0,-1 1 0,1-1 0,0 1 0,0 0 0,-1 0 0,1 0 1,0 0-1,0 0 0,0 0 0,0 1 0,0-1 0,0 0 0,0 1 0,1 0 1,-1-1-1,0 1 0,0 0 0,0 0 0,0 0 0,1 1 0,-1-1 0,0 0 0,0 1 1,0 0-13,8-2 22,411-12 58,-381-1 85,-72 11 882,28 7-1035,1 0 0,-1 0 0,0 0 0,1 0 0,0 1 0,0-1 0,0 1 0,1 0-1,0 0 1,0 0 0,0 0 0,0 0 0,1 1 0,0-1 0,0 1 0,0-1 0,0 0 0,1 1 0,0-1 0,1 1 0,-1 0-12,0 1 10,-3 28-36,2-1 0,2 0 0,0 0 0,3 1 0,1-1-1,1-1 1,2 1 0,1-1 0,2 0 0,4 5 26,-3-11-146,-6-15 50,0-1-1,0 1 0,-1 1 0,-1-1 0,0 1 0,0 0 0,-2 0 0,0 0 0,0 0 1,-1 0-1,0 0 0,-2 7 97,-2-14-2,-1-1 1,0 0-1,0 0 1,0-1 0,-1 1-1,1-1 1,-1 0-1,0 0 1,-1 0-1,1-1 1,0 1-1,-1-1 1,0-1-1,0 1 1,0-1 0,0 0-1,0 0 1,0-1-1,-1 0 1,1 0-1,0-1 1,-4 1 1,-35 5 13,0-1 0,0-2-1,-1-2 1,1-3 0,0-1 0,-4-3-13,-85-17-6665,134 23 1594,6 0 907,9 0-4773</inkml:trace>
  <inkml:trace contextRef="#ctx0" brushRef="#br0" timeOffset="417.646">1295 392 11243,'-2'-13'2861,"-8"-40"-619,8 50-2053,0-1 0,0 1 0,-1 0 0,1 0 0,-1 0 0,0 0 0,0 0 0,0 1 0,0-1 1,0 1-1,0 0 0,-1 0 0,1 0 0,-1 0 0,1 1 0,-1-1 0,0 1 0,0 0 0,0 0 0,1 0 0,-1 1 0,0-1 0,0 1 0,0 0 0,0 0 0,0 0 0,0 1 0,0-1 0,0 1-189,-3-1 70,-9 1-65,1 1-1,0 0 1,-1 0-1,1 2 1,1 0 0,-1 0-1,0 2 1,1 0-1,0 0 1,1 2-1,-1-1 1,1 2 0,1 0-1,-1 0 1,2 1-1,-1 0 1,1 1-1,1 1 1,0 0 0,1 0-1,0 1 1,1 0-1,0 0 1,1 1-1,1 0 1,0 0 0,0 1-1,2-1 1,0 1-1,1 0 1,0 0-1,1 1 1,1-1 0,0 1-1,1 2-4,3-11-47,-1 1 0,1-1 0,0 0 0,1 0 0,0 0 0,0 0 0,1 0 0,-1-1 0,1 0 0,1 0 0,-1 0 0,1-1 0,0 0 0,0 0 0,1 0 0,-1-1 0,1 0 0,0 0 0,0 0 0,1-1 0,-1-1 0,1 1 0,-1-1 0,1 0 0,0-1-1,0 0 1,0 0 0,0 0 0,-1-1 0,1 0 0,0-1 0,0 0 0,0 0 0,0-1 0,0 0 0,-1 0 0,1-1 0,-1 0 0,0 0 0,0-1 0,0 1 0,5-5 47,2-3 50,0 0 0,-1-1 0,0-1 0,-1 0 0,-1 0 0,0-1 0,-1-1 0,0 0 1,-1 0-1,-1-1 0,4-12-50,39-112 3255,-55 154-3043,1 0-1,1 1 1,0-1-1,1 0 1,0 1 0,1-1-1,1 1 1,0-1-1,1 0 1,1 0-1,0 0 1,1 0-1,4 11-211,26 39-3112,15-9-4581,-28-38 1180</inkml:trace>
  <inkml:trace contextRef="#ctx0" brushRef="#br0" timeOffset="743.52">1633 428 8968,'3'-16'3785,"11"-50"-774,1 27 4564,-4 64-4388,-10 180-1307,-7-117-1738,1 120-952,9-190-862,-6-43 1038,-3 5 628,1 1 0,1-1 0,0 1 0,2-1 0,0 0-1,1 0 1,1 0 0,1 0 0,1 1 0,1-1 0,0 1 0,2 0 0,0 0 0,1 0 0,1 1-1,0 0 1,2 0 0,0 1 0,1 1 0,0 0 0,5-4 6,-9 14-125,1 0 0,0 0 1,0 1-1,1 0 0,0 0 0,0 1 1,0 0-1,0 0 0,0 1 1,1 1-1,0 0 0,-1 0 0,1 0 1,0 1-1,0 1 0,0 0 0,1 0 125,49 7-4597,-2 9-3974,-24-3-611</inkml:trace>
  <inkml:trace contextRef="#ctx0" brushRef="#br0" timeOffset="1605.097">2461 266 8328,'0'0'6219,"0"0"-2909,0 0-1148,0 0-187,0 0-411,0 0-587,-6-4-416,4 3-550,1 0 0,0 1-1,-1-1 1,1 0 0,-1 0 0,1 1 0,-1-1 0,1 1 0,-1-1 0,1 1 0,-1 0 0,1 0 0,-1 0 0,1-1 0,-1 2-1,0-1 1,1 0 0,-1 0 0,1 0 0,-1 1 0,1-1 0,-1 1 0,1-1 0,-1 1 0,1-1 0,-1 1 0,1 0-1,0 0 1,-1 0 0,1 0 0,0 0 0,0 0 0,-1 0 0,1 0 0,0 0 0,0 1 0,1-1 0,-1 0 0,0 1 0,0-1-1,1 1 1,-1-1 0,0 1 0,1 0-11,-15 20 67,1 1 0,1 0 1,0 1-1,2 0 0,1 1 0,2 1 0,0-1 0,1 1 0,2 0 0,0 1 0,2 0 1,1-1-1,1 1 0,2 0-67,0-17-7,1-1-1,0 1 1,0-1 0,1 0 0,0 0-1,1 0 1,0-1 0,1 1 0,-1-1-1,1 0 1,1 0 0,0-1 0,0 1 0,0-1-1,1-1 1,0 1 0,1-1 0,-1 0-1,1-1 1,0 0 0,0 0 0,1-1-1,-1 0 1,1 0 0,0-1 0,0 0-1,0 0 1,1-1 0,-1-1 0,1 1 0,3-1 7,1 0 2,0 0 1,0 0-1,0-1 1,0-1-1,0-1 1,0 0-1,0 0 1,0-2-1,-1 1 1,1-2 0,-1 0-1,0 0 1,-1-1-1,1-1 1,-1 0-1,0-1 1,-1 0-1,0-1 1,0 0-1,-1-1 1,1-1-3,6-6 20,-1-1 1,-1 0-1,-1-2 1,-1 1-1,0-2 1,-2 1-1,0-2 1,-1 1-1,-1-2 1,-1 1-1,-2-1 1,0 0-1,-1 0 0,-1-1 1,-1 1-1,-2-1 1,0 0-1,-2-11-20,0 27 3,-1 0 0,1 1 0,-1 0-1,-1-1 1,0 1 0,0 0-1,0 0 1,-1 1 0,1-1 0,-2 1-1,1-1 1,-1 1 0,0 1 0,0-1-1,-1 1 1,1 0 0,-1 0 0,-1 0-1,1 1 1,0 0 0,-1 0 0,0 1-1,0-1 1,0 2 0,0-1 0,-4 0-3,-13-4-19,0 1 0,0 1 1,0 1-1,-1 2 1,1 0-1,-1 1 1,-16 3 18,35-3-1,0 1 1,0 0 0,0 1 0,0 0 0,0-1-1,0 2 1,0-1 0,1 1 0,-1 0 0,0 0-1,1 0 1,0 1 0,-1 0 0,1 0 0,0 1 0,1-1-1,-1 1 1,0 0 0,1 0 0,0 0 0,0 1-1,0 0 1,1-1 0,0 1 0,0 1 0,0-1-1,0 0 1,-1 5 0,3-2 2,0 0 0,1 1 0,-1-1 0,2 1-1,-1-1 1,1 1 0,1-1 0,-1 0 0,1 1 0,1-1-1,0 0 1,0 0 0,0-1 0,1 1 0,0-1 0,1 0 0,1 3-2,101 115 53,-74-90-42,112 122 62,-85-90-2644,-39-39-1947,-6-5-4032,-5-13 606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7:5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53 571 11050,'0'0'4293,"0"0"-1763,0 0 160,0 0-415,0 0-1058,0 0-288,0 0-193,0 0-95,-52-44-129,52 42-191,0 1-225,4-2-64,-2-2-32,2 3-96,0-4-993,3 4-961,1 2-1666,-5-1-3747</inkml:trace>
  <inkml:trace contextRef="#ctx0" brushRef="#br0" timeOffset="308.993">300 51 10058,'0'0'3122,"0"0"-933,0 0 197,0 0-597,0 0-850,0 0-480,17-5-106,0-1-253,99-17 670,-56 24-287,162-13 1580,-168 6-237,-49 36-940,-39 116 178,17-92-841,4-5-144,2 0 0,2 1 0,3 0 0,1 1 0,3 27-79,1-38-421,7 81 19,29-52-9164,-25-59 2573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08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84 4036,'0'0'2557,"0"0"-160,0 0 443,0 0 181,-14-13-512,-42-38-694,41 32 1289,26 19-1149,-6 1-2305,424 20 1273,-428-21-893,1 0 1,-1-1-1,1 1 0,-1 0 0,0 0 0,1-1 0,-1 1 0,1 0 0,-1 1 0,1-1 0,-1 0 0,0 0 0,1 1 0,-1-1 0,0 0 0,1 1 0,-1 0 0,0-1 0,1 1 0,-1 0 0,0-1 0,0 1 0,0 0 0,0 0 0,0 0 0,0 0 0,0 0 0,0 0 0,0 0 0,0 1 0,-1-1 0,1 0 0,0 0 0,-1 1 0,1-1 0,-1 0 1,1 1-1,-1-1 0,0 0 0,0 1 0,1-1 0,-1 1 0,0-1 0,0 0 0,0 1 0,-1-1 0,1 1 0,0 0-30,-31 135 1132,27-118-1032,-12 39 54,3 0 0,3 1 0,2 0 0,3 0 0,2 52-154,28-5-385,15-48-4019,-14-43-4180,-14-13 753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08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75 11691,'0'0'3112,"0"0"-960,0 0-214,0 0-577,0 0-491,-10 13-176,-1 1-499,6-8-113,0 0 0,1 1 0,0-1 0,0 1 0,0 0 0,0 0 0,1 0 0,0 0 0,1 1 1,0-1-1,0 1 0,0 0-82,-1 10 99,1 0 1,1 0 0,0 0-1,2 0 1,0 0 0,1 0-1,0-1 1,1 1 0,2 0-1,-1-1 1,2 0 0,0 0-1,2 0 1,-1-1 0,2 0-1,0-1 1,1 0-1,8 9-99,-13-19-2,0-1 0,1 0 0,0-1 0,0 1-1,0-1 1,0 0 0,0 0 0,1-1 0,-1 0-1,1 0 1,-1-1 0,1 0 0,0 0-1,0 0 1,-1-1 0,1 0 0,0 0 0,0 0-1,0-1 1,-1-1 0,1 1 0,0-1 0,-1 0-1,0 0 1,1-1 0,-1 0 0,0 0-1,0 0 1,0-1 0,-1 0 0,1 0 0,-1 0-1,0-1 1,0 1 0,-1-2 0,1 1 0,-1 0-1,0-1 1,0 1 0,-1-1 0,2-4 2,5-9 76,0-1 0,-1 0 0,-1 0 0,-1-1 0,-1 1 0,-1-2-1,0 1 1,-2-1 0,-1 1 0,0-1 0,-2 0 0,0 0 0,-4-20-76,5 36 16,-2-1 0,1 0-1,-1 0 1,0 0 0,0 1-1,-1-1 1,0 1 0,0-1-1,-1 1 1,1-1 0,-1 1-1,-1 0 1,1 1 0,-1-1 0,0 0-1,0 1 1,-1 0 0,0 0-1,0 0 1,0 1 0,0 0-1,-1 0 1,1 0 0,-1 0-1,0 1 1,0 0 0,0 0-1,-1 1 1,1 0 0,-1 0-1,1 0 1,-4 0-16,-109 7-1801,42 21-3194,39-5-1267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0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6 12428,'0'0'2584,"0"0"-123,0 0 26,0 0-581,0 0-726,0 0-385,0 0-298,5-5-38,-31 177 43,-32 108-433,107-362 96,-47 78-164,-1 0 0,1 0 0,0 0 0,0 0 0,0 1 0,1-1 0,-1 1-1,1-1 1,0 1 0,0 0 0,0 0 0,1 0 0,-1 1 0,0-1-1,1 1 1,0 0 0,0 0 0,-1 0 0,1 0 0,0 1 0,0 0 0,1-1-1,-1 1 1,0 1 0,0-1 0,0 1 0,1 0 0,-1 0 0,0 0-1,1 0 1,-1 1 0,0-1 0,0 1 0,0 0 0,0 1 0,1-1 0,0 2-1,85 71-6,-82-64 5,1-1-1,0 0 0,0-1 0,1 0 0,0 0 1,0-1-1,1 0 0,0-1 0,0 0 0,0-1 1,1 0-1,0-1 0,0-1 0,0 1 1,4-1 0,-9-2 6,0-1 0,0 0-1,0 0 1,1 0-1,-1-1 1,0 0 0,0-1-1,0 1 1,-1-1-1,1-1 1,0 1-1,-1-1 1,1 0 0,-1-1-1,0 1 1,0-1-1,0 0 1,-1-1-1,1 0 1,-1 0 0,0 0-1,-1 0 1,1-1-1,-1 1 1,0-1-1,0 0 1,-1-1 0,0 0-5,6-11 216,-2-1 1,0 0-1,-1 0 1,-1 0-1,-1-1 1,-1 0-1,0 0 1,-2 0-1,0-2-216,-7 18 1476,-2 24-1062,-15 67-50,3 1 0,3 1 0,5 0 0,4 1 0,3 69-364,4-143 14,1-1 0,1 1 0,0-1-1,1 1 1,1-1 0,0 0 0,2 0 0,-1 0-1,2-1 1,0 0 0,0 0 0,4 4-14,-9-18-1,0 0 1,1 1 0,-1-1-1,1 0 1,-1 0-1,1 0 1,-1-1 0,1 1-1,-1 0 1,1-1-1,-1 1 1,1 0 0,-1-1-1,0 0 1,1 1-1,-1-1 1,0 0 0,1 0-1,-1 1 1,0-1-1,0 0 1,0 0 0,0 0-1,0-1 1,0 1-1,0 0 1,0 0 0,0 0-1,-1-1 1,1 1-1,0 0 1,-1-1 0,1 1-1,-1-1 1,0 1-1,1-1 1,-1 1 0,0-1-1,0 1 1,0-2 0,9-41-814,-17 30-2213,-15 14-3772,7 7-2276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07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81 140 3523,'0'0'3502,"0"0"-945,0 0-53,0 0 165,-9-14-224,-28-43-512,2 3 3266,37 53-5172,0-1 0,-1 1 0,1 0 0,0-1 0,0 1 0,0 0 0,-1 0 0,1 0 0,0 0 0,1 1 0,-1-1 0,0 1 0,0-1 0,0 1 0,0 0 0,0-1 0,0 1 0,1 0 0,-1 1 0,0-1 1,0 0-1,0 1 0,0-1 0,2 1-27,7 0 40,300 37 93,-93-33-15,-180-17 324,-38 11-432,1 1 1,-1 0-1,1 0 1,-1 0-1,1-1 1,-1 1-1,1 0 1,-1 0-1,0-1 1,1 1 0,-1 0-1,1-1 1,-1 1-1,0-1 1,1 1-1,-1 0 1,0-1-1,1 1 1,-1-1-1,0 1 1,0-1-1,0 1 1,1-1-1,-1 1 1,0-1-1,0 1 1,0-1 0,0 0-1,0 1 1,0-1-1,0 1 1,0-1-1,0 1 1,0-1-1,0 1 1,0-1-1,0 1 1,-1-1-1,1 1 1,0-1-1,0 1 1,-1-1-1,1 1 1,0-1 0,0 1-1,-1-1 1,1 1-1,0 0 1,-1-1-1,1 1 1,-1 0-1,1-1 1,-1 1-1,1 0 1,-1-1-1,1 1 1,-1 0-1,1 0 1,-1 0 0,1-1-1,-1 1 1,1 0-1,-1 0 1,1 0-11,-2 0 37,0 0 0,0 1-1,0-1 1,1 0 0,-1 1 0,0-1 0,0 1 0,1 0 0,-1-1 0,1 1 0,-1 0 0,0 0 0,1 0 0,-1 0 0,1 0 0,0 1 0,-1-1 0,1 0 0,0 1 0,0-1 0,0 0 0,0 1 0,0 0 0,0-1 0,0 1 0,1-1-1,-1 1 1,1 0 0,-1 0 0,1-1 0,-1 1 0,1 0 0,0 0 0,0 0 0,0 0-37,-1-1 20,-13 56 219,2-1 1,2 2 0,3-1-1,3 6-239,-3 8 126,-1 12-135,3 0 0,4 1 0,5 20 9,3-60-862,1-16-3481,-2-23-5458,-3-5 277</inkml:trace>
  <inkml:trace contextRef="#ctx0" brushRef="#br0" timeOffset="471.159">912 533 10378,'0'0'3422,"0"0"-967,0 0-431,0 0-177,0 0-411,0 0-390,0 0-363,-3 6-186,-7 28 149,21-51 1318,-11-42-1494,0 58-838,0 3-940,-7 24-7351,3-8-3294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1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164 105 5221,'0'0'4105,"0"0"-1478,0 0-198,0 0 69,0 0-464,0 0-609,0 0-400,-2-7-240,0 2-731,2 5-40,-1-1 1,1 0 0,-1 1-1,1-1 1,-1 0-1,1 0 1,-1 1 0,1-1-1,0 0 1,0 0-1,-1 0 1,1 0-1,0 1 1,0-1 0,0 0-1,0 0 1,0 0-1,0 0 1,0 0 0,0 0-1,0 1 1,0-1-1,1 0 1,-1 0 0,0 0-1,0 0 1,1 1-1,-1-1 1,1 0-1,-1 0 1,1 1 0,-1-1-1,1 0 1,-1 1-1,1-1 1,0 0 0,-1 1-1,1-1 1,0 1-1,-1-1 1,1 1 0,0-1-1,0 1 1,0 0-1,-1-1 1,1 1-1,0 0 1,0 0 0,0 0-1,0-1 1,0 1-1,-1 0 1,1 0 0,0 0-1,0 1 1,0-1-1,0 0 1,0 0 0,0 0-1,-1 0 1,1 1-1,0-1 1,0 0 0,0 1-15,184 12 347,-154-12-332,0-2 0,0-1 0,0-1 0,0-2 0,-1-1 0,21-7-15,-49 13 3,-1 0-1,0 0 0,0 1 0,0-1 1,0-1-1,0 1 0,0 0 0,0 0 1,0 0-1,0-1 0,0 1 1,0 0-1,0-1 0,0 1 0,0-1 1,0 1-1,0-1 0,0 1 0,0-1 1,0 0-1,-1 0 0,1 1 1,0-1-1,-1 0 0,1 0 0,0 0 1,-1 0-1,1 0 0,-1 0 1,1 1-1,-1-1 0,0-1 0,1 1 1,-1 0-1,0 0 0,0 0 0,1 0 1,-1 0-1,0 0 0,0 0 1,0 0-1,0 0 0,-1 0 0,1 0 1,0 0-1,0 0 0,-1 0 0,1 0 1,0 0-1,-1 0 0,1 0 1,-1 0-1,0 0 0,1 0-2,-111-5-27,-90 40-846,100-11 519,84-21 308,11-2 48,0 1-1,0 0 0,0 0 0,0 0 1,1 0-1,-1 1 0,0 0 0,1 0 0,-1 1 1,1-1-1,-1 1 0,1 1 0,0-1 1,1 1-1,-2 0-1,5 0 59,1 0 1,-1 0-1,1 0 0,-1 1 1,1-1-1,0 0 0,1 0 1,-1 0-1,1 1 0,0-1 1,0 0-1,0 0 0,0 0 1,1 0-1,0 0 0,-1-1 1,1 1-1,1 0 0,-1-1 1,1 0-1,-1 1 0,1-1 1,3 3-60,1 4 135,-5-6-99,0 0 1,1 0-1,-1-1 1,1 1-1,0-1 1,0 0-1,0 0 1,0 0-1,0 0 1,1 0-1,-1-1 1,1 1-1,-1-1 1,1 0-1,0 0 1,0-1-1,0 1 1,0-1-1,1 0 1,-1 0-1,0 0 1,0 0-1,1-1 0,1 0-36,63 0 254,-56-2-239,-1 0 1,1 1 0,0 0-1,0 1 1,-1 1-1,1 0 1,0 1 0,-1 0-1,1 1 1,-1 0 0,0 1-1,0 0 1,0 1 0,0 1-1,-1 0 1,0 0-1,0 1 1,-1 0 0,1 1-1,7 8-15,-8 0 62,-1 1 0,-1 0 0,0 0 1,-1 1-1,-1 0 0,-1 0 0,0 0 0,-1 1 0,-1 0 0,-1 0 0,-1 0 0,0 0 0,-2 0 0,0 0 0,-1 0 0,-1 2-62,2-10 18,-1 1-1,0-1 0,0 1 1,-1-1-1,-1 0 0,1 0 1,-2 0-1,0 0 0,0-1 1,-1 0-1,0 0 0,-1 0 1,0-1-1,0 0 1,-1 0-1,0-1 0,-1 0 1,0-1-1,0 0 0,0 0 1,-1 0-1,0-2 0,-1 1 1,1-1-1,-1-1 0,0 0 1,0 0-1,0-1 0,-1 0 1,1-1-1,-1-1 0,1 0 1,-1 0-1,0-1 0,1 0 1,-5-2-18,-5-3 63,1-2 0,0 0 1,0-1-1,1-1 0,0-1 0,0-1 1,1-1-1,1 0 0,0-1 0,1-1 0,0 0 1,1-1-1,-6-8-63,14 15-32,0 1 1,1-1-1,0 0 0,0 0 1,1-1-1,0 1 0,0-1 1,1 0-1,0-1 0,1 1 1,0-1-1,0 0 0,1 0 1,0 1-1,1-2 32,1 10-152,0 0-1,1 1 1,-1-1 0,0 0-1,1 1 1,-1-1 0,0 1 0,1-1-1,-1 0 1,1 1 0,-1-1 0,1 1-1,-1-1 1,1 1 0,-1 0-1,1-1 1,0 1 0,-1 0 0,1-1-1,0 1 1,-1 0 0,1 0 0,0-1-1,-1 1 1,1 0 0,0 0-1,-1 0 1,1 0 0,0 0 0,-1 0-1,1 0 1,0 0 0,-1 0 0,1 0-1,0 1 1,-1-1 0,1 0-1,0 0 1,-1 1 0,1-1 0,0 0-1,-1 1 1,1-1 0,-1 0-1,1 1 1,-1-1 0,1 1 0,-1-1-1,1 1 1,-1-1 0,1 1 0,-1 0-1,0-1 1,1 1 0,-1-1-1,0 1 1,1 0 0,-1-1 0,0 1-1,0 0 1,0 0 152,15 17-8584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1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10474,'0'0'3272,"0"0"-234,0 0-198,0 0-646,0 0-593,0 0-533,4 1-443,-2 2-553,0 0 1,0 0-1,-1 0 0,1 0 1,0 0-1,-1 0 1,0 0-1,0 0 1,0 1-1,0-1 0,0 1 1,-1-1-1,1 0 1,-1 1-1,0-1 1,0 1-1,0-1 0,-1 1 1,1-1-1,-1 1 1,0-1-1,0 0 1,0 1-1,0-1 0,-1 0 1,1 1-73,-4 28 193,53-176 1249,-36 126-3962,-5 40-4623,-5-15 5947,2 13-5621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93 116 12396,'2'-30'1339,"1"-21"1367,-2 16 2361,-6 37-3390,-2 9-1562,2 0 1,-1 1 0,1-1 0,1 1-1,0 1 1,1-1 0,0 0-1,0 11-115,2-21 14,-17 88 70,3 1-1,5 1 1,1 55-84,9-148 0,0 1-1,0 0 1,0-1-1,0 1 1,0 0 0,0-1-1,0 1 1,1 0-1,-1-1 1,0 1 0,0-1-1,0 1 1,0 0-1,1 0 1,-1-1 0,0 1-1,0 0 1,1-1-1,-1 1 1,0 0-1,0 0 1,1-1 0,-1 1-1,0 0 1,1 0-1,-1 0 1,0 0 0,1-1-1,-1 1 1,0 0-1,1 0 1,-1 0 0,1 0-1,-1 0 1,0 0-1,1 0 1,-1 0-1,0 0 1,1 0 0,-1 0-1,1 0 1,-1 0-1,0 0 1,1 0 0,-1 1-1,0-1 1,1 0-1,-1 0 1,0 0 0,1 0-1,-1 1 1,0-1-1,0 0 1,1 0 0,-1 1-1,0-1 1,1 0-1,-1 1 1,0-1-1,0 0 1,0 1 0,0-1-1,1 0 1,-1 1-1,0-1 1,0 0 0,0 1-1,0-1 1,0 1 0,23-29 65,77-84 475,-98 110-511,0 1 1,1-1 0,-1 1 0,1 0 0,-1 0 0,1 0-1,-1 0 1,1 0 0,-1 0 0,1 1 0,0-1 0,0 1-1,-1 0 1,1 0 0,0 0 0,-1 0 0,1 0 0,0 1-1,-1-1 1,1 1 0,0 0 0,-1 0 0,1 0 0,-1 0-1,1 0 1,-1 0 0,0 1 0,1-1 0,-1 1 0,0 0-1,0 0-29,59 72 244,-35-38-190,-21-30-50,1-1 0,0 0 0,0-1 0,0 1 0,0-1 0,1 0 0,0 0 0,-1-1 0,2 0 0,-1 0 0,0-1 0,0 0 0,1 0 0,-1-1 0,1 0 0,-1 0 0,1-1 0,0 0 0,-1 0 0,1 0 0,0-1 0,-1-1 0,1 1 0,-1-1 0,0 0 0,1-1 0,-1 0 0,0 0 0,-1 0 0,1-1 0,0 0 0,-1-1 0,0 1 0,0-1 0,0 0 0,-1 0 0,0-1 0,0 0 0,0 0 0,3-5-4,6-9 19,0-1 0,-2 0 0,0-1 0,-2 0 0,0 0 0,-1-1 0,-2-1 0,0 1 0,2-18-19,-8 18 603,-5 26 1362,-11 77-1164,3 1-1,0 71-800,8-110 15,3 1 0,1-1-1,3 1 1,1-1 0,2 0-1,2 0 1,1 0 0,4 2-15,-6-8-2783,-7-23-1275,-2-3-4075,-2-5-5379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21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17 204 11179,'0'-14'3534,"0"-46"-924,0 55-2233,0-1 0,1 1-1,0 0 1,0-1 0,0 1 0,0 0 0,1 0-1,0 0 1,0 0 0,1 0 0,-1 0 0,1 0-1,0 1 1,0 0 0,1-1-377,62-36 2262,-57 39-2195,1-1 1,0 2 0,-1-1-1,1 2 1,0-1 0,0 1 0,0 1-1,0-1 1,0 2 0,0-1 0,-1 2-1,1-1 1,-1 1 0,8 4-68,-10-4-2,0 0 1,0 1-1,-1 0 1,1 1-1,-1 0 1,0 0 0,0 0-1,-1 0 1,0 1-1,0 0 1,0 0-1,0 0 1,-1 1-1,0 0 1,-1 0-1,1 0 1,-1 0 0,-1 0-1,1 1 1,-1-1-1,-1 1 1,1-1-1,-1 1 1,-1 0-1,1 0 1,-1-1-1,-1 1 1,1 0 0,-1 0-1,-1-1 1,1 1-1,-1-1 1,-2 4 1,-3 6-132,0 0 1,-2-1 0,0 0-1,-1-1 1,0 0 0,-1 0-1,-1-1 1,0-1 0,-1 0-1,-1 0 1,0-1 0,0-1 0,-1-1-1,0 0 1,-4 1 131,-33 6-80,60-41 106,-2 19-27,0 0-1,0 1 1,1 0-1,0 0 1,-1 0-1,1 1 1,1 0-1,-1 0 1,0 1-1,1 0 0,-1 0 1,1 1-1,0 0 1,-1 0-1,1 0 1,0 1-1,0 1 1,-1-1-1,1 1 1,0 1-1,-1-1 0,1 1 1,-1 1-1,0-1 1,1 1-1,-1 1 1,0-1-1,-1 1 1,1 0-1,-1 1 1,0-1-1,0 1 0,0 0 1,0 1-1,-1 0 1,0 0-1,0 0 1,0 1 1,-1 6 13,-1 0-1,0 1 1,0-1 0,-2 1 0,1-1-1,-2 1 1,0 0 0,0-1 0,-2 1-1,1 0 1,-2-1 0,0 0 0,0 0-1,-1 1 1,-1-2 0,0 1 0,-1-1 0,-1 0-1,1 0 1,-2 0 0,0-1 0,0 0-1,-9 9-12,12-16 51,-1 1 0,1-1-1,-1 0 1,1 0 0,-1-1-1,-1 1 1,1-1 0,0-1-1,-1 1 1,1-1 0,-1 0-1,0-1 1,0 1 0,1-1-1,-1-1 1,0 1 0,0-1-1,0 0 1,0-1 0,0 0-1,0 0 1,0 0 0,1-1 0,-1 0-1,1 0 1,-1-1 0,0 0-51,-3-1-62,1-1 0,-1 0 0,1 0 0,1-1 0,-1 0 0,1 0 0,0-1 0,0 0 0,1-1 0,0 0 0,0 0 0,1 0 0,0-1 0,0 0 0,1 0 0,1 0 0,-4-9 62,2-28-5653,7 28-577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21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21 202 8168,'0'0'4874,"9"-13"-2152,30-44-560,-36 53-1945,0 0-1,1 1 0,0-1 0,-1 1 1,1 0-1,1 0 0,-1 0 0,0 0 1,1 1-1,-1 0 0,1 0 0,0 0 1,-1 0-1,1 1 0,0 0 0,0 0 1,0 0-1,3 1-216,3-2 239,-6 0-199,1 0-1,0 1 1,0-1-1,0 1 0,-1 1 1,1-1-1,0 1 1,0 0-1,0 0 1,0 1-1,0 0 1,0 0-1,0 0 0,-1 1 1,1 0-1,0 0 1,-1 0-1,0 1 1,1 0-1,-1 0 1,0 0-1,0 0 0,-1 1 1,1 0-1,-1 0 1,0 0-1,0 1 1,0-1-1,0 1 1,-1 0-1,0 0 0,0 0 1,0 1-1,-1-1 1,0 0-1,1 3-39,-2 5-83,0 1 0,-1-1 1,0 1-1,-1-1 0,-1 0 0,0 1 0,0-1 0,-2 0 0,0 0 1,0-1-1,-1 1 0,0-1 0,-1 0 0,-1 0 0,0-1 0,-1 1 1,0-2-1,0 1 0,-1-1 0,0-1 0,-1 1 0,0-2 0,-10 7 83,-10 2-16,37-37 182,-1 15-140,0 0 0,1 1 0,-1-1 0,1 1 0,0 1 1,0-1-1,0 1 0,1 1 0,-1-1 0,1 1 0,-1 0 0,1 1 0,0 0 1,-1 0-1,1 1 0,0 0 0,0 0 0,0 0 0,0 1 0,-1 1 0,1-1 1,0 1-1,-1 1 0,0-1 0,1 1 0,-1 1 0,0-1 0,1 1-26,-3 1 0,0 1 0,0-1-1,0 1 1,0-1 0,-1 1 0,0 1-1,0-1 1,-1 0 0,0 1 0,0 0-1,0 0 1,-1 0 0,0 0 0,0 0-1,-1 0 1,0 1 0,0-1 0,-1 0-1,0 1 1,0-1 0,-1 0-1,0 1 1,0-1 0,-1 0 0,1 0-1,-2 0 1,0 3 0,-2 4 99,-1 0 0,-1-1 0,0 1 1,0-2-1,-1 1 0,-1-1 0,0 0 0,-1-1 0,0 0 0,-1 0 0,0-1 0,0-1 0,-3 2-99,5-6 73,0-1-1,0 0 0,0-1 0,-1 1 0,1-2 0,-1 1 0,0-2 0,0 1 0,0-1 0,1 0 0,-1-1 0,0-1 0,0 1 0,0-1 0,0-1 1,0 0-1,1 0 0,-1-1 0,1 0 0,0-1 0,0 0 0,0-1 0,0 1 0,0-2 0,1 1 0,0-1 0,1 0 0,-1-1 0,1 0 0,0 0 1,1-1-1,-1 1 0,2-1 0,-6-9-72,-2-39-2676,20 20-4759,6 20-1785</inkml:trace>
  <inkml:trace contextRef="#ctx0" brushRef="#br0" timeOffset="443.807">608 78 9929,'0'0'2824,"0"0"-614,0 0 230,0 0-491,0 0-791,12-12-416,45-38-256,-53 48-448,0 0 0,0 0 0,0 0 0,0 0 0,0 1 0,0 0 0,1 0 0,-1 0 0,0 0 0,1 1 0,-1 0 0,0 0 0,1 0 0,-1 0 0,1 1 1,2 0-39,7 0 96,282 19 1676,-293-21-1672,0 0-1,1 0 1,-1 0 0,0 1-1,1 0 1,-1-1-1,1 1 1,-1 1 0,0-1-1,1 0 1,-1 1 0,0 0-1,1 0 1,-1 0 0,0 0-1,0 0 1,0 1 0,0-1-1,0 1 1,0 0 0,0 0-1,0 0 1,-1 0-1,1 0 1,-1 1 0,1-1-1,-1 1 1,0 0 0,0-1-1,0 1 1,-1 0 0,1 0-1,-1 0 1,1 0 0,-1 1-1,0-1 1,0 0 0,-1 1-1,1 1-99,-1 27 298,-2 0 0,-1 0 0,-2 0 0,-1 0 0,-1-1 0,-2 0 0,-1 0 0,-2 0-298,-21 77 697,22-69-607,1 2 0,2 0 0,2 0 0,1 0 0,3 0 0,1 1 0,2-1 0,3 10-90,-4-44-451,1 1-1,1-1 1,-1 0-1,1-1 1,0 1-1,0 0 1,1-1-1,0 1 1,0-1-1,1 0 1,0 0-1,0 0 1,0 0 0,1 0 451,-4-6-6017,-1-5-5637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2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57 16624,'0'0'2952,"0"0"-833,0 0-117,0 0-320,0 0-487,0 0-452,0 0-370,0 0-133,-1 20-26,6 278 26,-2-277-588,0 0-1,2 0 1,0 0 0,2 0-1,0-1 1,1-1 0,1 1-1,6 9 349,-7-17-1031,0-1 0,1 1 0,0-1 1,0 0-1,1-1 0,1-1 0,0 1 0,6 3 1031,16 7-6268</inkml:trace>
  <inkml:trace contextRef="#ctx0" brushRef="#br0" timeOffset="324.028">511 218 1377,'26'-187'19005,"-15"157"-15125,-11 30-3816,0 0 1,0 1-1,0-1 0,0 0 1,0 1-1,0-1 0,0 0 1,0 1-1,0-1 1,1 0-1,-1 1 0,0-1 1,0 0-1,0 1 0,0-1 1,0 0-1,1 1 0,-1-1 1,0 0-1,0 1 0,0-1 1,1 0-1,-1 0 1,0 0-1,0 1 0,1-1 1,-1 0-1,0 0 0,1 0 1,-1 1-1,0-1 0,0 0 1,1 0-1,-1 0 1,0 0-1,1 0 0,-1 0 1,1 0-1,-1 0 0,0 0 1,1 0-1,-1 0 0,0 0 1,1 0-1,-1 0 0,0 0 1,1 0-1,-1 0 1,0 0-1,1 0 0,-1-1 1,0 1-1,0 0 0,1 0 1,-1 0-1,0-1 0,1 1-64,5 54 239,-2 0-1,-2 0 0,-2 0 0,-4 9-238,0 60-50,5-74-853,-4 81-2302,-5-89-2257,-5-1-4192,9-30 2287</inkml:trace>
  <inkml:trace contextRef="#ctx0" brushRef="#br0" timeOffset="652.862">227 564 2562,'-14'-8'3679,"2"0"-2883,5 4-437,0-1 0,1 1 0,-1 1 0,-1-1 0,1 1 0,0 1 0,-1-1 0,0 1 0,1 0 0,-1 1 0,-5-1-359,-55 5 5790,66-3-5646,0 1 0,0-1-1,1 0 1,-1 1 0,0-1 0,0 1 0,1-1 0,-1 1 0,1 0 0,-1 0 0,0 0 0,1 0 0,0 0 0,-1 0-1,1 0 1,0 0 0,-1 1 0,1-1 0,0 0 0,0 1 0,0-1 0,0 1 0,0-1 0,0 1 0,1-1-1,-1 1 1,0 0 0,1 0 0,0-1 0,-1 1 0,1 0 0,0 0 0,0-1 0,0 1 0,0 1-144,2 2 32,1-1 0,0 1 0,0-1-1,0 1 1,0-1 0,1 0 0,0 0 0,0-1 0,0 1 0,0-1 0,1 0 0,-1 0 0,1 0 0,-1-1 0,1 0 0,0 0 0,0 0 0,0 0 0,1-1 0,-1 0 0,2 1-32,-2-1 28,45 13-4,1-2-1,1-2 1,0-3 0,0-2-1,0-2 1,0-3-1,44-5-23,-89 6 5,1 0 0,-1-1-1,1 0 1,0 0-1,-1-1 1,1 0-1,-1 0 1,0-1 0,1 0-1,-1 0 1,0-1-1,0 0 1,0 0 0,0-1-1,-1 1 1,1-2-1,-1 1 1,0-1-1,0 1 1,-1-2 0,1 1-1,-1-1 1,0 1-1,-1-1 1,0-1-1,0 1 1,0-1 0,2-3-5,24-113-75,-23 114-894,0 5-2957,-2 4-3820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20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15 8296,'0'0'2963,"0"0"-860,0 0 230,0 0 171,-16-4-769,7 1-1494,5 2-174,1-1 1,-1 1-1,0 0 1,1 0-1,-1 0 1,0 1-1,1-1 0,-1 1 1,0 0-1,0 0 1,1 0-1,-1 1 1,0-1-1,1 1 1,-1 0-1,0 0 1,1 0-1,-1 0 0,1 1 1,-1 0-1,1-1 1,0 1-1,0 0 1,0 1-1,0-1 1,0 0-1,0 1 1,1 0-68,-19 25 337,1 2 0,2 0 1,1 1-1,1 1 0,2 0 1,2 1-1,0 1 1,2 0-1,2 0 0,-1 13-337,4-14 17,1 0 0,1 1 0,1 0 0,3 0 0,0-1 0,5 23-17,-3-43-7,0 0 0,0 0 0,1-1 0,1 1 0,0-1 0,1 0 0,0-1-1,1 1 1,0-1 0,1-1 0,3 5 7,-8-11-3,1-1 1,-1 1-1,1-1 0,-1 0 0,1 1 0,0-2 0,0 1 1,0 0-1,0-1 0,1 0 0,-1 0 0,1 0 0,-1-1 1,1 1-1,0-1 0,0 0 0,-1-1 0,1 1 0,0-1 1,0 0-1,0 0 0,0 0 0,0-1 0,-1 0 0,1 0 1,0 0-1,-1 0 0,1-1 0,0 0 0,-1 1 0,4-4 3,10-7 28,-2-1 0,0-1-1,0 0 1,-1-2 0,-1 1-1,0-2 1,-1 0-1,-1 0 1,-1-1 0,-1-1-1,0 0 1,-1 0 0,-1-1-1,-1 0 1,-1 0-1,0-1 1,1-18-28,-3 22 142,-1 1 0,-1-1 0,-1 0 0,0 0-1,-1 0 1,-1 0 0,-2-13-142,2 27 19,0-1-1,0 1 0,0 0 1,0 0-1,-1 0 1,1 0-1,-1 1 1,0-1-1,0 0 1,0 1-1,0-1 1,0 1-1,-1 0 1,1-1-1,-1 1 1,1 0-1,-1 1 1,0-1-1,1 0 1,-1 1-1,0-1 1,0 1-1,0 0 0,-1 0 1,1 0-1,0 1 1,0-1-1,0 1 1,-1 0-1,1-1 1,0 2-1,0-1 1,-1 0-1,0 1-18,-110 30 162,106-27-267,-1 0 0,2 0 0,-1 1 0,0 0 0,1 0 0,0 1 0,0 0 0,0 0 0,1 1 0,0 0 0,1 0 0,-1 0 0,1 0 0,0 1 0,1 0 0,0 0 0,0 0 0,1 1 0,0-1 0,1 1 0,-1 0 105,5 56-4691,9-25-1946,3-9-3132</inkml:trace>
  <inkml:trace contextRef="#ctx0" brushRef="#br0" timeOffset="325">693 597 10602,'0'0'4837,"0"0"-1923,0 0-127,0 0-513,0 0-1057,0 0-416,0 0-288,0 0-97,5-66-256,-5 66-128,-1 5-32,1 5-32,0-2-320,0 2-1378,3 2-1313,1-2-3010,1-2-6599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25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18 6694,'-20'-1'6860,"-17"0"-4951,-31-2-139,19 3 2815,158 0-2733,701 26-880,1153 13-967,-1433-26-36,2165 26 4381,-2377-43-3982,-58-6 92,80-22 127,-259 16-326,-45-7-55,-66 0-214,-4 16-612,-1 1 0,1 1 0,-1 2 0,0 2 0,-30 2 620,21 0-1529,-42-1-3435,6 4-4848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2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121 163 12748,'0'0'3982,"0"0"-907,0 0-550,0 0-693,0 0-786,0 0-432,-13 20-176,-41 69-65,47-75-305,0 0-1,1 1 1,1-1-1,0 1 1,1 1-1,1-1 0,0 0 1,0 12-68,-1 2 47,-3 164 55,8-186-156,-1 1 0,1-1 0,1 0 0,-1 1 0,1-1 1,0 0-1,1 0 0,0 0 0,0-1 0,0 1 0,1-1 0,0 1 1,0-1-1,0 0 0,1-1 0,0 1 0,0-1 0,1 0 0,0 0 0,-1-1 1,1 1-1,1-1 0,-1-1 0,1 1 0,-1-1 0,1 0 0,0-1 1,0 1-1,0-1 0,1-1 0,-1 1 0,0-1 0,1-1 0,-1 1 0,1-1 1,-1-1-1,0 1 0,1-1 0,-1-1 0,0 1 0,0-1 0,0 0 0,0-1 1,1 0 53,10-7 110,-1-2 0,0 0 0,-1-1 0,0 0 0,-1-2 0,-1 0 0,0 0 0,-1-1 0,0-1 0,-2 0 0,0-1 0,-1 0 0,0-1 0,-2 0 0,0 0 0,-1-1 0,-1 1 0,-1-2 0,-1 1 0,-1 0 0,0-1 0,-2 0 0,0-7-110,-1 18 36,1 0 1,-1 1-1,-1-1 1,0 0-1,0 0 0,-1 1 1,0-1-1,-1 1 1,0-1-1,0 1 0,-1 0 1,0 0-1,-1 1 1,0-1-1,0 1 0,-1 0 1,0 1-1,0-1 1,-1 1-1,0 0 0,0 1 1,-1-1-1,0 1 1,0 1-1,0 0 0,0 0 1,-1 0-1,0 1 1,0 1-1,0-1 0,-1 2 1,1-1-1,-7 0-36,-99 12-1561,46 24-4095,41-12-1557</inkml:trace>
  <inkml:trace contextRef="#ctx0" brushRef="#br0" timeOffset="591.115">1006 173 14926,'5'-16'847,"1"0"0,1 0 0,0 0 0,1 1 0,1 1 1,0-1-1,7-6-847,-14 17 151,1 1 1,0-1-1,0 1 1,0 0 0,0 0-1,0 1 1,1-1 0,0 1-1,-1-1 1,1 1-1,0 0 1,0 1 0,0-1-1,0 1 1,0-1 0,0 1-1,1 1 1,-1-1-1,0 0 1,1 1 0,-1 0-1,0 0 1,1 0 0,-1 1-1,0-1 1,1 1-1,-1 0 1,0 1 0,0-1-1,0 0 1,0 1 0,0 0-1,1 1-151,1 1 12,0 0 0,0 0 0,0 1 0,0 0-1,-1 0 1,0 0 0,0 1 0,0 0 0,-1 0 0,0 0 0,0 0-1,0 1 1,-1 0 0,0 0 0,0-1 0,-1 2 0,0-1-1,0 0 1,-1 0 0,0 1 0,0-1 0,-1 0 0,1 1 0,-2 0-12,1 9-91,-1 0 1,-1 1 0,0-1-1,-1 0 1,-1 0 0,-1 0-1,-1-1 1,0 0 0,-8 15 90,10-19-130,-2-1 0,0 0 1,0 0-1,-1-1 0,0 0 0,0 0 1,-1 0-1,-1-1 0,0 0 1,0-1-1,-1 0 0,1 0 1,-2-1-1,1 0 0,-1-1 1,0 0-1,-10 3 130,20-9 3,1 0 0,-1 0 0,0-1 0,0 1 0,1 0 0,-1 0 1,0 0-1,1-1 0,-1 1 0,0 0 0,1-1 0,-1 1 0,0 0 0,1-1 0,-1 1 0,1-1 1,-1 1-1,1-1 0,-1 0 0,1 1 0,-1-1 0,1 1 0,-1-1 0,1 0 0,0 1 0,-1-1 1,1 0-1,0 1 0,0-1 0,0 0 0,-1 0 0,1 1 0,0-1 0,0 0 0,0 0 0,0 1 1,0-1-1,0 0 0,0 0 0,1 1 0,-1-1 0,0 0 0,0 0 0,1 1 0,-1-1 0,0 0 1,1 1-1,-1-1 0,0 1 0,1-1 0,-1 0 0,1 1 0,-1-1 0,1 1 0,-1-1 0,1 1 1,0-1-1,-1 1 0,1 0 0,0-1 0,-1 1 0,2-1-3,5-4 8,1 0 0,0 0 0,0 1 0,0 0 1,1 0-1,-1 1 0,1 0 0,0 0 0,0 1 0,0 0 0,0 1 0,0 0 0,1 0 1,-1 1-1,0 0 0,0 1 0,1 0 0,-1 0 0,0 1 0,0 0 0,0 1 0,-1 0 1,1 0-1,0 1 0,-1 0 0,0 1 0,0 0-8,0 2 12,-2 0-1,1 0 1,-1 0 0,0 1 0,-1 0-1,1 0 1,-2 1 0,1-1-1,-1 1 1,0 0 0,-1 0 0,0 1-1,-1-1 1,0 1 0,0-1-1,-1 1 1,0 0 0,-1-1 0,0 1-1,0 0 1,-1 0 0,-1-1-1,1 1 1,-1-1 0,-1 1 0,0-1-1,0 0 1,-1 0 0,0 0-1,-1-1 1,0 1 0,0-1 0,-1 0-1,0 0 1,0-1 0,-3 2-12,-3 5 121,-1-2 0,-1 0 1,1 0-1,-2-2 1,0 0-1,0 0 1,-1-1-1,0-1 0,0-1 1,-1 0-1,0-1 1,0-1-1,0 0 0,-1-2 1,0 0-1,1-1 1,-1 0-1,0-2 0,0 0 1,0-1-1,0-1 1,0 0-1,0-2 1,1 0-1,0-1 0,0 0 1,0-1-1,0-2 1,1 1-1,0-2 0,1 0 1,0-1-1,0 0 1,1-1-1,-3-4-121,12 10-79,0-2-1,0 1 1,0 0 0,1-1 0,-1 0-1,2 0 1,-1 0 0,1 0-1,0-1 1,0 0 0,1 1-1,0-1 1,1 0 0,0 0 79,0 3-394,1 0 1,0 1-1,0-1 0,0 0 1,1 0-1,0 1 0,0-1 1,0 0-1,0 1 1,1-1-1,-1 1 0,1 0 1,1-1-1,-1 1 0,1-1 394,17-20-6619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23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178 223 14670,'-1'-18'3101,"0"-60"-1013,1 72-1850,0 1 0,0-1 1,0 1-1,1 0 0,0-1 1,0 1-1,0 0 0,1-1 1,0 1-1,0 0 0,0 0 1,0 1-1,1-1 0,0 0 0,0 1 1,0-1-1,1 1 0,-1 0 1,1 0-1,1-1-238,0 2 59,0 0 0,1 1-1,-1-1 1,1 1 0,-1 0 0,1 0-1,0 1 1,-1-1 0,1 1 0,0 0-1,0 1 1,0 0 0,0 0 0,0 0-1,0 1 1,0-1 0,0 1 0,-1 1-1,1-1 1,0 1 0,-1 0 0,1 0 0,-1 1-1,4 2-58,-2-2-7,0 2 0,0-1-1,0 1 1,-1 0-1,1 0 1,-1 1 0,-1-1-1,1 1 1,-1 1 0,0-1-1,0 1 1,-1 0-1,0 0 1,0 0 0,-1 1-1,0-1 1,0 1-1,-1 0 1,0 0 0,0 0-1,-1 0 1,1 0 0,-2 0-1,0 0 1,0 0-1,0 0 1,-1 1 0,0-1-1,0 0 1,-1 0 0,0 0-1,-1-1 1,0 1-1,-1 3 8,-3 2-17,0 0-1,-1-1 1,0 0-1,-1 0 0,0-1 1,-1 0-1,0-1 0,-1 0 1,0 0-1,-1-1 1,0-1-1,0 0 0,-1-1 1,0 0-1,0 0 1,0-2-1,-1 0 0,0 0 1,0-1-1,-5 0 18,20-4 3,0 0 1,0-1-1,0 1 1,0 0-1,0 0 0,0-1 1,-1 1-1,1-1 0,0 1 1,0-1-1,0 1 1,-1-1-1,1 1 0,0-1 1,-1 0-1,1 1 0,0-1 1,-1 0-1,1 0 1,-1 1-1,1-1 0,-1 0 1,0 0-1,1 0 0,-1 0 1,0 1-1,1-1 1,-1 0-1,0 0 0,0 0 1,0 0-1,0 0 0,0 0 1,0 0-1,0 0 1,0 0-1,0 0 0,-1 1 1,1-1-1,0 0 0,0 0 1,-1 0-1,1 0 1,-1 0-1,1 1 0,-1-1 1,1 0-1,-1 0 0,1 1 1,-1-1-1,0 0 1,1 1-1,-1-1 0,0 1 1,0-1-1,1 0 0,-1 1 1,0 0-1,0-1 1,0 1-1,0 0 0,1-1 1,-1 1-1,0 0 0,0 0 1,0 0-1,0 0 1,0 0-4,6-4-5,0 0 0,1 1 0,0 0 0,0 1 0,0-1 1,0 1-1,0 0 0,0 0 0,1 1 0,-1 0 1,0 0-1,1 0 0,-1 1 0,1 0 0,-1 1 0,1-1 1,-1 1-1,0 0 0,1 1 0,-1-1 0,0 1 0,0 1 1,0-1-1,0 1 0,0 0 0,-1 0 0,1 1 0,-1-1 1,2 3 4,1 0-6,0 1 0,0 1 1,-1-1-1,0 2 1,0-1-1,-1 1 1,0-1-1,0 2 0,-1-1 1,0 1-1,-1-1 1,0 1-1,-1 1 0,0-1 1,0 0-1,-1 1 1,0 6 5,-1-2-3,-1 0 0,0 0 1,-1-1-1,-1 1 0,0 0 1,-2 0-1,1-1 0,-2 1 0,1-1 1,-2 0-1,0-1 0,-1 1 1,-4 6 2,7-14 6,0-1 0,0 1 0,0 0 0,-1-1 0,0 0 0,0 0 0,0-1 0,0 1 0,-1-1 0,0 0 0,0-1 0,0 1 0,0-1 0,-1 0 0,1-1 0,-1 0 0,1 0 0,-1 0 0,0-1 0,0 0 0,0 0 0,0 0 0,0-1 0,0 0 0,0-1 0,0 0 0,0 0 0,1 0 0,-7-2-6,-2-2 18,1-1 1,0 0-1,0-1 1,1 0-1,0-1 1,0 0 0,0-1-1,1-1 1,1 0-1,0 0 1,0-1 0,1-1-1,0 0 1,1 0-1,1-1 1,0 0-1,0 0 1,1-1 0,1 0-1,0 0 1,1-1-1,1 1 1,0-1 0,1 0-1,1 0 1,0-1-1,1-10-18,18 1-3106,11 41-5884,-15 5-1618</inkml:trace>
  <inkml:trace contextRef="#ctx0" brushRef="#br0" timeOffset="309.517">763 642 17168,'0'0'4420,"0"0"-2626,0 0-64,0 0-161,0 0-768,0 0-513,0 0-160,0 0-64,3-46-64,2 51-288,4 3-609,-3 1-1185,0 1-1793,-2 0-4485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39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11 11050,'0'0'5259,"0"0"-1736,0 0-811,0 0-358,0 0-592,0 0-497,0 0-261,0 0-182,4-6-224,-1 2-513,-3 4-77,0 1 1,0-1 0,1 1-1,-1-1 1,0 0 0,0 1-1,1-1 1,-1 0 0,0 1-1,1-1 1,-1 0 0,0 1-1,1-1 1,-1 0 0,0 0-1,1 1 1,-1-1 0,1 0-1,-1 0 1,1 0 0,-1 1-1,0-1 1,1 0 0,-1 0-1,1 0 1,-1 0 0,1 0-1,-1 0 1,1 0 0,-1 0-1,1 0 1,-1 0 0,0 0-1,1-1 1,-1 1 0,1 0-1,-1 0 1,1 0 0,-1-1-1,0 1 1,1 0 0,-1 0-1,1-1 1,-1 1 0,0 0-9,-19 255 592,-6-57-684,4-33-6029,18-106-3414,3-35 882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40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26 458 2370,'0'0'9802,"0"0"-5425,0 0-1975,0 0-144,0 0-357,8-14-695,24-44-384,-31 55-697,1 0-1,-1 0 0,0 0 0,0 0 0,0 0 0,0 0 1,-1 0-1,1-1 0,-1 1 0,0 0 0,0 0 0,0 0 0,0-1 1,-1 1-1,1 0 0,-1 0 0,0 0 0,0 0 0,0 0 1,0 0-1,-1 0 0,1 0 0,-1 1 0,1-1 0,-2 0-124,-6-17 286,5 11-244,1 0-1,0-1 1,0 1-1,1-1 1,0 1-1,1-1 1,0 0-1,0 0 1,1 0 0,0 0-1,1 1 1,0-1-1,1 0 1,0 1-1,0-1 1,1 1-1,1-1 1,-1 1-1,1 0 1,1 1-1,0-1 1,0 1-1,0 0 1,1 0-1,1 0 1,-1 1-1,6-5-41,-8 9-7,-1 0 0,1 0-1,0 1 1,0-1 0,0 1-1,0 0 1,0 0 0,0 1-1,1-1 1,-1 1 0,1 0-1,-1 0 1,1 0 0,-1 1-1,1 0 1,0 0 0,-1 0-1,1 0 1,-1 0 0,1 1-1,0 0 1,-1 0 0,0 1-1,1-1 1,-1 1 0,0 0-1,0 0 1,0 0 0,0 0-1,0 1 1,0 0 0,0 0-1,-1 0 1,0 0-1,1 0 1,-1 1 0,-1-1-1,1 1 1,0 0 0,-1 0-1,0 0 1,0 0 0,0 0-1,0 1 1,-1-1 0,1 0-1,-1 1 1,-1-1 7,1 17-112,-2 0-1,-1 0 1,0-1 0,-1 1-1,-2-1 1,0 1 0,-1-2 0,-1 1-1,-1-1 1,0 0 0,-2 0-1,0-1 1,-1 0 0,-1-1-1,0 0 1,-1-1 0,-1-1-1,-3 2 113,-16 27 4,10-15-36,16-22 31,-1 1 0,2 0 0,-1 0 0,1 1 0,0 0 1,0 0-1,1 0 0,1 1 0,-1-1 0,2 1 0,-1 0 0,1 0 0,1 1 1,0-1-1,0 1 0,1-1 0,1 1 0,-1 0 1,4-8 7,-1-1-1,1 1 0,0 0 1,-1-1-1,1 0 1,0 1-1,1-1 0,-1-1 1,0 1-1,0 0 1,1-1-1,-1 1 1,1-1-1,0 0 0,-1 0 1,1-1-1,0 1 1,-1-1-1,1 0 1,0 0-1,0 0 0,-1 0 1,1-1-1,0 1 1,-1-1-1,1 0 0,1-1-5,-1 2 12,17-4 116,-1-1 0,1-1 0,-2-1 0,1-1 0,-1 0 0,0-1 0,-1-2 0,0 0 1,0 0-1,-1-2 0,-1 0 0,0-1 0,-1 0 0,0-2 0,-2 1 0,0-2 0,3-5-129,-11 17 45,-1 0 1,0 0-1,0 0 1,0-1-1,-1 1 1,0-1-1,0 0 1,-1 0-1,1 0 1,-1-1-1,-1 1 1,1-1-1,-1 1 1,0-1-1,0 1 1,-1-1-1,0 1 0,0-1 1,-1 1-1,1-1 1,-2 0-1,1 1 1,-1 0-1,1-1 1,-2 1-1,1 0 1,-1 0-1,0 0 1,-2-2-46,-2 2-104,0 0 1,-1 1 0,1 0-1,-1 0 1,-1 0 0,1 1-1,-1 1 1,1-1 0,-1 1 0,0 1-1,0 0 1,-1 0 0,1 1-1,0 0 1,-6 0 103,-84 19-8145,58 3-1400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40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16624,'0'0'3929,"0"0"-2226,17 4-112,168 15 1275,618-65-1555,-355 11-1239,-320 28-96,616-56-870,-620 39-2090,-118 19-565,-23 4 941,14 1 2150,-47 0-5932,-10 6-2653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40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44 15471,'-139'52'7911,"138"-52"-7849,0 0 0,0 0 0,1-1 0,-1 1 0,0 0 0,0 0 0,0 1 0,0-1 0,0 0 0,0 0 0,0 0 0,0 1 0,0-1 0,0 0 0,0 1 0,0-1 0,1 1 0,-1-1 0,0 1 1,0-1-1,1 1 0,-1 0 0,0-1 0,0 1 0,1 0 0,-1 0 0,1-1 0,-1 1 0,1 0 0,-1 0 0,1 0 0,0 0 0,-1 0 0,1 0 0,0 0 0,0 0 0,-1-1 0,1 1 0,0 0 0,0 0 0,0 0 0,0 0 0,0 0 0,0 0 0,1 0 0,-1 0 0,0 0 0,0 0 0,1 0 0,-1 0 0,1 0 0,-1-1 0,1 1 0,-1 0 0,1 0 0,-1 0 0,1-1 0,0 1 0,-1 0 0,1-1 0,0 1 0,-1 0 0,1-1 0,0 1 0,0-1 0,0 1 0,0-1 0,0 0-62,23 8 360,0-2 0,0-1 0,1 0 0,0-2 0,0-1 0,0-1 0,20-2-360,-22 1 262,425-12 1199,26-22-1461,191-8 322,-120 30-461,-483 5 150,-82-5 5,-19 0-167,-1 1 0,-1 3 0,0 1 0,-37-1 151,70 7-3772,18 0-965,6 1-2635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8:3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165 203 4580,'0'0'4260,"0"0"-1655,0 0-250,0 0 399,-3-12-431,-2-43-781,5 53-1463,0-1 0,1 0-1,0 1 1,-1-1 0,1 1-1,0-1 1,0 1 0,1-1-1,-1 1 1,0 0 0,1-1-1,-1 1 1,1 0 0,0 0-1,0 0 1,0 0-1,0 1 1,0-1 0,0 0-1,0 1 1,1-1-79,4-3 185,7-5-39,0 1-1,1 1 1,0 0 0,0 1 0,1 1 0,0 0-1,0 1 1,0 1 0,1 0 0,0 2 0,-1 0-1,1 0 1,0 2 0,0 0 0,0 0 0,12 4-146,-23-4 5,0 1 1,-1 1-1,1-1 1,0 1-1,0 0 0,-1 0 1,1 1-1,-1 0 1,0 0-1,0 0 1,0 0-1,0 1 1,-1 0-1,1 0 1,-1 0-1,0 1 1,0-1-1,0 1 1,-1 0-1,0 0 1,0 0-1,0 1 1,0-1-1,-1 1 1,0-1-1,0 1 1,0 0-1,-1 0 1,0 0-1,0 0 1,-1 0-1,0 0 1,0 0-1,0 0 0,0 0 1,-1 0-1,-1 1-5,-3 14 9,-2-1 0,0-1 0,-1 1 0,-2-1-1,1 0 1,-2-1 0,-1 0 0,0-1-1,-1-1 1,-1 1 0,0-2 0,-1 0-1,-1-1 1,-6 4-9,6-3-5,-1-1 0,-1-1-1,0 0 1,0-2 0,-1 0-1,-1-1 1,1-1 0,-2 0-1,1-2 1,-1 0 0,0-2-1,-1 0 1,1-1 0,-1-1-1,0-1 1,-4-2 5,23 1 32,0-1 0,0 0 0,0 0 0,0 0 0,0 0 1,0-1-1,-1 1 0,1-1 0,0 0 0,0 0 0,0 0 0,0 0 0,1-1 1,-1 1-1,0-1 0,1 0 0,-1 0 0,1 1 0,-1-2 0,1 1 1,0 0-1,0 0 0,0-1 0,0 1 0,0-1 0,0 0 0,1 1 0,-1-1 1,1 0-1,0 0 0,0 0 0,0 0 0,0 0 0,1 0 0,-1 0 0,1 0 1,0-1-1,-1 1 0,1 0 0,1 0 0,-1 0 0,0 0 0,1 0 0,0 0 1,0 0-1,0 0 0,0 0 0,0 0 0,0 0 0,1 0 0,0 0 0,-1 1 1,1-1-1,0 1 0,1-1-32,6-4 68,0 0-1,1 1 1,-1 1 0,1 0-1,1 0 1,-1 1 0,1 0-1,-1 1 1,1 0 0,0 1-1,0 0 1,0 0 0,1 1-1,-1 1 1,0 0 0,0 1-1,1 0 1,-1 0 0,0 1-1,0 1 1,0 0 0,-1 0-1,1 1 1,-1 0 0,0 1-1,0 0 1,0 1 0,-1 0-1,0 1 1,0 0 0,2 2-68,7 9 49,-2 1 1,0 0-1,-1 1 1,-1 1-1,-1 1 0,-1-1 1,-1 2-1,-1 0 1,-1 0-1,1 7-49,-3-12-35,-4-11 13,-1-1 4,0 0 0,0 0 0,1 0 0,-1 0 1,1 0-1,1-1 0,-1 1 0,1-1 0,0 0 0,0 0 0,0-1 0,1 1 1,0-1-1,0 1 18,-2-5-253,-1 0 0,0-1 0,0 1 0,0-1-1,0 1 1,0-1 0,0 0 0,0 1 0,0-1 0,-1 0 0,1 0 0,0-1 0,0 1 0,-1 0 0,1-1 0,-1 1 0,1 0 0,-1-1 0,1 0 0,-1 1 0,0-1 0,0 0 0,0 0 0,0 0 0,0 0 0,0 1 0,-1-1 0,1 0 0,0-1 0,-1 1 0,0 0 253,4-6-1840,7-13-4278,1 0-2829</inkml:trace>
  <inkml:trace contextRef="#ctx0" brushRef="#br0" timeOffset="584.744">1032 219 12684,'5'-15'2829,"-2"3"-2316,44-86 2711,-40 89-3027,0 1 0,1 1 0,0-1 0,0 1 0,1 1 0,0-1 0,0 2 1,0-1-1,1 1 0,0 1 0,0-1 0,0 2 0,1-1 0,-1 2 0,1-1 0,0 1 0,-1 1 0,1 0 0,0 1 0,0 0 0,0 0 0,1 1-197,-9 0 9,-1 0 0,1 0-1,0 0 1,-1 1 0,1-1 0,-1 1 0,0-1-1,1 1 1,-1 0 0,0 0 0,0 0 0,0 0-1,0 0 1,-1 0 0,1 1 0,0-1 0,-1 0-1,0 1 1,1 0 0,-1-1 0,0 1 0,0 0-1,-1-1 1,1 1 0,-1 0 0,1 0-1,-1 0 1,0 2-9,-8 82-32,-1-62 21,-1-1 0,-2 0 0,0-1 1,-2 0-1,0-1 0,-1 0 1,-2-1-1,0-1 0,-12 10 11,-34 17 32,62-47-28,1-1 0,-1 1 0,1-1 0,-1 0 0,1 1 0,-1-1 0,1 0-1,0 0 1,-1 1 0,1-1 0,0 0 0,0 0 0,-1 0 0,1 1 0,0-1-1,0 0 1,0 0 0,0 0 0,0 0 0,0 1 0,0-1 0,0 0-1,0 0 1,1 0 0,-1 1 0,0-1 0,0 0 0,1 0 0,-1 0 0,1 1-1,-1-1 1,0 0 0,1 1 0,-1-1 0,1 0 0,0 1 0,-1-1 0,1 1-1,-1-1 1,1 1-4,5-7-2,-1 0-1,1 1 0,1 0 1,-1 1-1,1-1 0,0 1 1,0 0-1,0 1 0,1 0 1,0 0-1,0 0 0,0 1 1,0 1-1,0-1 0,1 1 1,-1 0-1,1 1 0,-1 0 1,1 1-1,5 0 3,-10 1 0,0 0 0,0 0 0,0 1 1,-1-1-1,1 1 0,0 0 0,-1 0 0,1 0 1,-1 1-1,0 0 0,0-1 0,0 1 0,0 0 1,0 0-1,-1 0 0,1 1 0,-1-1 0,0 1 1,0-1-1,0 1 0,0 0 0,-1 0 0,1 0 1,-1 2-1,17 100 27,-16-91 6,-1-1 0,0 1 1,-1-1-1,-1 1 0,0-1 0,-1 1 0,0-1 1,-2 0-1,1 0 0,-2 0 0,0 0 1,0-1-1,-2 0 0,1 0 0,-2 0 0,1-1 1,-2 0-1,-2 2-33,8-12 20,0 1 1,-1-2-1,1 1 0,-1 0 1,0-1-1,1 1 0,-1-1 1,0 0-1,0 0 0,0-1 1,0 1-1,0-1 0,0 0 1,0 0-1,0 0 0,0 0 1,1-1-1,-1 0 0,0 0 1,0 0-1,0 0 0,0 0 1,1-1-1,-1 0 0,-1 0-20,-84-57 896,-60-87-314,149 146-632,0-1 0,0 1 0,-1-1 1,1 1-1,0-1 0,0 1 0,-1-1 1,1 1-1,0-1 0,-1 1 0,1-1 1,0 1-1,-1 0 0,1-1 0,-1 1 1,1 0-1,-1-1 0,1 1 0,-1 0 0,1 0 1,-1-1-1,1 1 0,-1 0 0,1 0 1,-1 0-1,1 0 0,-1-1 0,1 1 1,-1 0-1,1 0 0,-1 0 0,0 0 1,1 0-1,-1 1 0,1-1 0,-1 0 1,1 0-1,-1 0 0,1 0 0,-1 1 1,1-1-1,-1 0 0,1 0 0,-1 1 0,1-1 1,-1 0-1,1 1 0,0-1 0,-1 1 1,1-1-1,-1 0 0,1 1 0,0 0 50,-1 31-11135,6-13-1224</inkml:trace>
  <inkml:trace contextRef="#ctx0" brushRef="#br0" timeOffset="921.744">1695 485 7271,'0'0'8568,"0"0"-4132,0 0-1905,0 0-423,0 0-410,0 0-540,0 0-394,-4 0-230,1-1-534,-9 0 544,30 0-651,-17 1-120,4 0-2272,-4 2-4683,-1 1-532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06:22.785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1" units="cm"/>
      <inkml:brushProperty name="height" value="0.1" units="cm"/>
    </inkml:brush>
  </inkml:definitions>
  <inkml:trace contextRef="#ctx0" brushRef="#br0">58 1579 13773,'0'0'4666,"0"0"-1928,0 0-474,0 0-609,0 0-641,0 0-384,14-11-219,47-31-96,-57 40-294,0 0-1,0 0 1,0 0-1,0 1 1,1 0 0,-1 0-1,0 0 1,0 0-1,1 0 1,-1 1-1,1 0 1,-1 0 0,0 0-1,1 1 1,-1-1-1,1 1 1,-1 0 0,0 0-1,0 1 1,0-1-1,1 1-20,-3-1 2,-1 0 0,1 0 0,-1 0 0,1 0-1,-1 0 1,0 1 0,1-1 0,-1 0-1,0 1 1,0-1 0,0 1 0,0-1 0,0 1-1,0-1 1,0 1 0,-1 0 0,1 0 0,-1-1-1,1 1 1,-1 0 0,1 0 0,-1-1-1,0 1 1,0 0 0,0 0 0,0 0 0,0 0-1,-1-1 1,1 1 0,0 0 0,-1 0 0,1-1-1,-1 1 1,0 0 0,0-1 0,1 1 0,-1 0-1,0-1 1,0 1-2,-43 61 69,-128 118 1453,170-180-1518,1 0 0,-1 1 0,0-1 1,1 0-1,-1 0 0,1 1 0,-1-1 0,1 1 1,-1 0-1,1-1 0,0 1 0,0 0 1,0-1-1,0 1 0,0 0 0,1 0 1,-1 0-1,0 0 0,1 0 0,-1 0 0,1 0 1,0 0-1,0 0 0,0 0 0,0 0 1,0 0-1,0 1 0,0-1 0,1 0 1,-1 0-1,1 0 0,0 0 0,-1-1 0,1 1 1,0 0-1,0 0 0,0 0 0,0-1 1,1 1-1,-1 0 0,0-1 0,1 1 1,-1-1-1,1 1 0,-1-1 0,1 0 0,0 0 1,-1 0-1,1 0 0,0 0 0,0 0 1,0 0-1,1 0-4,19 1-188,0-1 0,-1-1 0,1 0 0,0-2 0,0-1 0,-1 0-1,0-2 1,0 0 0,4-3 188,114-40-5969,-137 48 5858,50-21-6855,-6-1-5708</inkml:trace>
  <inkml:trace contextRef="#ctx0" brushRef="#br0" timeOffset="885.749">2958 772 10154,'0'0'6993,"0"0"-4004,0 0-789,0 0-27,-14-1-604,9 1-1467,1 0-51,0-1 0,0 1 0,0 0 0,0 0 0,0 0 0,0 1 0,0 0 0,0-1 0,1 1 0,-1 1 0,0-1 0,1 0 0,-1 1 0,0 0 0,1 0 0,0 0 0,-1 0 0,1 0 0,0 1 0,0-1 0,0 1 0,1 0 0,-1 0 0,1 0 0,-1 0 0,1 1 0,0 0-51,-17 28 162,3 1-1,0 1 1,2 0 0,2 1 0,1 0-1,2 1 1,1 0 0,2 0 0,1 1 0,2 0-1,2 0 1,1 0 0,5 26-162,-2-46 4,0 1-1,2-1 1,0-1 0,1 1-1,1-1 1,0 0 0,1 0-1,1-1 1,0 0 0,1-1-1,1 0 1,0 0 0,1-1-1,0-1 1,1 0-1,1 0 1,0-2 0,0 0-1,15 8-3,-19-14 1,1 0 0,-1-1 0,1-1 0,0 0 0,0 0 0,0-1 0,0 0 0,0-1-1,0-1 1,0 1 0,0-2 0,0 1 0,0-2 0,-1 1 0,1-2 0,-1 1 0,1-1-1,-1-1 1,0 0 0,-1 0 0,1-1 0,-1 0 0,0-1 0,-1 0 0,0 0 0,0-1 0,0 0-1,-1 0 1,0-1 0,-1 0 0,1 0 0,-2-1 0,0 1 0,0-1 0,0-1 0,-1 0-2,8-19 14,-2 1-1,-1-1 0,-2-1 0,0 0 0,-2 0 0,-2 0 0,0 0 0,-3 0 0,0-1 1,-2 1-1,-1 0 0,-2 0 0,-1 0 0,-1 0 0,-2 1-12,7 18-51,-1 0 0,-1 0 0,0 0 0,-1 0 0,0 1 0,0-1 0,-2 1 0,1 1 0,-1-1 0,-1 1 0,0 1 0,0-1 0,-1 1-1,0 1 1,0-1 0,-1 2 0,0-1 0,-1 2 0,0-1 0,0 1 0,0 1 0,-1 0 0,1 0 0,-1 1 0,-6 0 51,-104 5-4203,45 29-3899,45-10-669</inkml:trace>
  <inkml:trace contextRef="#ctx0" brushRef="#br0" timeOffset="1167.889">3593 1215 16079,'0'0'4901,"0"0"-3652,0 0 160,81-47-288,-61 43-608,6-1-321,4 0-128,1 0-64,2 1 0,1 0-929,-2 2-1633,-3 1-2563,-7 1-4580</inkml:trace>
  <inkml:trace contextRef="#ctx0" brushRef="#br0" timeOffset="1679.465">4175 689 15919,'0'0'4965,"0"0"-2173,0 0-620,0 0-495,0 0-615,-1 15-320,2 485 1671,-9-315-2510,7-63-4536,10-248 2989,-8 77 1661,0-54 255,5-1 0,4 1 0,5 1 0,10-28-272,-24 121 60,1-1 1,-1 1-1,2 0 0,-1 0 1,1 0-1,1 1 0,0-1 0,0 1 1,0 0-1,1 0 0,1 0 1,-1 0-1,1 1 0,0 0 1,1 0-1,0 1 0,0 0 1,0 0-1,1 0 0,-1 1 0,1 0 1,1 1-1,-1 0 0,1 0 1,-1 1-1,1 0 0,9-2-60,-9 4-29,-1 1 0,0 1-1,1-1 1,-1 1-1,0 0 1,1 1 0,-1 0-1,0 1 1,0-1 0,-1 1-1,1 1 1,0 0 0,-1 0-1,0 0 1,0 1-1,0 0 1,-1 0 0,0 1-1,0-1 1,0 2 0,0-1-1,-1 0 1,0 1 0,-1 0-1,1 0 1,-1 1 0,-1-1-1,1 1 1,-1 0-1,-1 0 1,1 0 0,-2 0-1,1 0 1,-1 1 0,0-1-1,0 0 1,-1 1 0,-1-1-1,1 0 1,-2 5 29,-4 6-486,-1 1 0,-1-1-1,0-1 1,-2 1 0,0-1 0,-1-1 0,-1 0 0,0-1-1,-1 0 1,-1 0 0,-1-2 0,0 0 0,-1 0 0,0-2 0,-9 6 486,16-12 9,0 0 0,0 0 1,0 0-1,-1-1 0,0-1 1,0 0-1,0 0 0,0-1 1,-1 0-1,1 0 0,-1-2 1,-6 2-10,16-5 62,0 1 1,0 0-1,0-1 1,1 1-1,-1-1 1,1 1-1,-1-1 0,1 1 1,0-1-1,-1 1 1,1-1-1,0 1 1,0-1-1,0 1 1,0-1-1,0 1 1,0-1-1,1 0 1,-1 1-1,0-1 1,1 1-1,0 0 1,-1-1-1,1 1 1,0-1-1,-1 1 0,1 0 1,0-1-1,0 1 1,0 0-1,0 0 1,0 0-1,0 0 1,1 0-1,-1 0 1,0 0-1,2 0-62,12-15 91,2 1 0,0 1-1,1 0 1,0 1 0,1 1 0,0 1-1,1 1 1,0 1 0,0 0 0,16-3-91,-33 11-3,0-1 1,0 1-1,0 0 1,0 0 0,0 1-1,1-1 1,-1 1-1,0-1 1,0 1-1,1 0 1,-1 0 0,0 1-1,1-1 1,-1 1-1,0-1 1,0 1-1,0 0 1,0 0 0,1 0-1,-1 1 1,-1-1-1,1 1 1,0 0 0,0 0-1,-1 0 1,1 0-1,-1 0 1,1 0-1,-1 1 1,0-1 0,0 1-1,0 0 1,0-1-1,-1 1 1,1 0-1,-1 0 1,1 0 0,-1 0-1,0 0 1,0 1-1,-1-1 1,1 0-1,-1 0 1,1 2 2,-1 4-201,0-1-1,0 1 1,-1-1-1,0 0 1,-1 1 0,0-1-1,0 0 1,0 0-1,-1 0 1,-1 0 0,1-1-1,-1 1 1,0-1-1,-1 0 1,0 0 0,0 0 201,-59 68-5824,50-60 3910,-13 14-2554</inkml:trace>
  <inkml:trace contextRef="#ctx0" brushRef="#br0" timeOffset="2268.941">4118 706 21300,'0'0'785,"0"0"299,0 0 405,15-8-293,127-46-235,118 8-801,71 4-160,-285 39-1490,-64 18-2092,-106 44-9817,76-36 5215</inkml:trace>
  <inkml:trace contextRef="#ctx0" brushRef="#br0" timeOffset="2474.24">4272 1089 11787,'0'0'3940,"0"0"-993,0 0-1,108-7-928,-56-10-897,8 1-288,1-2-384,0 2-161,-6 3-128,-6 0-128,-4 6 0,-12 1-32,-9 6-384,-8 3-897,-9 7-1058,-7 7-1825,-8 1-3619</inkml:trace>
  <inkml:trace contextRef="#ctx0" brushRef="#br0" timeOffset="2693.132">4194 1473 15150,'0'0'3855,"0"0"-1037,0 0-586,0 0-657,0 0-513,19 10-219,-9-4-729,1 0-24,0 0 1,0 0 0,0-1-1,0-1 1,1 0 0,0 0-1,0-1 1,0-1-1,0 0 1,1 0 0,11-1-91,67-6 288,0-3 0,-1-5 1,79-21-289,-81 4-2401,-44-11-6591,-36 25 964</inkml:trace>
  <inkml:trace contextRef="#ctx0" brushRef="#br0" timeOffset="2911.258">5376 335 23414,'0'0'385,"0"0"944,0 0 320,0 0-357,16 22-192,5 7-747,-1 0 1,-2 2-1,-1 1 1,-1 0-1,4 15-353,6 25 422,-3 1 0,-3 2 0,6 52-422,-22-98 21,-1-1 0,-1 1 1,-2 0-1,0-1 0,-2 1 0,-2-1 1,0 1-1,-2-1 0,-1 0 1,-1-1-1,-7 15-21,-1-9-44,-1-1 0,-2-1-1,-1-1 1,-2-1 0,0 0 0,-2-2 0,-1-1-1,-2 0 1,0-2 0,-20 13 44,-5 0-1237,-2-1 0,-1-3 0,-22 8 1237,-67 19-7880,86-44-1248</inkml:trace>
  <inkml:trace contextRef="#ctx0" brushRef="#br0" timeOffset="3300.865">2526 578 12908,'0'0'3908,"-17"12"-620,10-7-2917,-10 7 464,0 1 0,0 0 0,1 1 0,1 1 0,1 0 0,-11 15-835,-110 198 3735,103-157-3393,3 2 0,3 0 1,3 2-1,1 12-342,18-74-1,0 0-1,1 0 1,0 0 0,1 0 0,1 0-1,0 0 1,1 1 0,0-1-1,1 0 1,1 1 0,0-1 0,0 0-1,1 0 1,1 0 0,0-1-1,1 1 1,1-1 0,0 0 0,0 0-1,1-1 1,0 0 0,1 0-1,1-1 1,-1 0 0,5 3 1,6-1-334,0-1 0,0-1 0,1-1 0,0 0 0,0-2 0,1 0 0,0-2 0,1 0 0,-1-1 0,1-1 0,1-1 334,154 8-6608,-137-9 4056,70 1-7740</inkml:trace>
  <inkml:trace contextRef="#ctx0" brushRef="#br0" timeOffset="3879.993">6157 120 12972,'5'-15'2365,"18"-51"-85,-22 64-2101,0-1 1,0 1 0,0 0 0,0 0-1,1-1 1,-1 1 0,1 0 0,0 0-1,-1 1 1,1-1 0,0 0-1,0 1 1,0-1 0,0 1 0,1-1-1,-1 1 1,0 0 0,0 0 0,1 0-1,-1 0 1,1 0 0,-1 1 0,1-1-1,-1 1 1,1 0 0,-1-1-180,4 2 131,0-1 1,0 1-1,0 0 0,0 1 1,0-1-1,-1 1 1,1 0-1,-1 0 0,1 1 1,-1 0-1,0 0 1,0 0-1,0 1 0,0 0-131,2 2 5,-1 0-1,0 1 1,-1 0-1,0 0 1,0 0-1,0 1 1,-1 0-1,0 0 1,-1 0-1,0 0 1,0 0-1,-1 1 1,0-1-1,0 1 1,-1 0-1,0-1 1,0 1-1,-1 0 1,0 0-1,-1 0 1,0-1-1,0 1 0,-1 0 1,0-1-1,-1 1 1,1-1-1,-2 0 1,1 0-1,-1 0 1,0 0-1,-6 6-4,1 3-58,-1-1-1,0 0 0,-1 0 0,-1-1 1,-1-1-1,0 0 0,-1-1 1,0 0-1,-1-1 0,0 0 0,-1-2 1,-1 0-1,1 0 0,-1-2 0,-1 0 1,0-1-1,0-1 0,0 0 1,-1-1-1,1-2 0,-19 3 59,34-6 34,1 0-1,0 0 0,0 0 1,0-1-1,-1 1 0,1 0 1,0-1-1,0 1 1,0-1-1,0 0 0,0 0 1,0 0-1,0 0 1,0 0-1,0 0 0,0 0 1,1-1-1,-1 1 1,1-1-1,-1 1 0,1-1 1,-1 0-1,1 1 1,0-1-1,-1 0 0,1 0 1,0 0-1,1 0 1,-1 0-1,0 0 0,0 0 1,1 0-1,-1-1 1,1 1-1,0 0 0,0 0 1,0 0-1,0-1 1,0 1-1,0 0 0,0 0 1,1 0-1,0-2-33,1 1 35,-1 1 0,1 0-1,0 0 1,0-1 0,0 1-1,1 1 1,-1-1 0,0 0-1,1 0 1,-1 1 0,1 0 0,0-1-1,-1 1 1,1 0 0,0 0-1,0 0 1,-1 1 0,1-1-1,0 1 1,0 0 0,0-1 0,0 1-1,0 1 1,0-1 0,0 0-1,0 1 1,0-1 0,-1 1-1,1 0 1,0 0 0,0 0 0,-1 0-1,1 1 1,0-1 0,-1 1-1,2 0-34,10 9 29,0 0 0,-1 1-1,0 0 1,-1 1 0,0 0-1,-1 1 1,0 1 0,-1 0-1,0 2-28,41 54 31,-41-58-22,0 0 1,2 0 0,-1-1-1,1-1 1,1 0 0,0 0-1,1-1 1,-1-1 0,2-1-1,0 0 1,0 0 0,0-2-1,0 0 1,1-1 0,0 0-1,3-1-9,-15-4-25,0 0 0,1-1-1,-1 1 1,0-1 0,1 0-1,-1 0 1,0-1 0,0 1-1,0-1 1,0 0 0,0 0-1,-1 0 1,1-1 0,0 1-1,-1-1 1,0 0 0,0 0-1,0 0 1,0 0-1,0-1 1,0 1 0,-1-1-1,0 0 1,0 0 0,2-3 25,1-3-828,0 0-1,-1-1 1,-1 0 0,0 1 0,0-1-1,-1 0 1,0 0 0,-1 0 0,0-8 828,-2-3-5798,-8 6-3021</inkml:trace>
  <inkml:trace contextRef="#ctx0" brushRef="#br0" timeOffset="4350.22">2490 2216 13965,'-17'3'4394,"-88"13"42,110-15-1665,46 2-2003,517-24 834,20-27-1602,-240 18-32,-288 25 35,1116-123-70,-1150 120-1226,-79 10-559,-107 21-5749,68-4-1421</inkml:trace>
  <inkml:trace contextRef="#ctx0" brushRef="#br0" timeOffset="4765.421">3382 2691 12011,'0'0'6123,"0"0"-3309,0 0-887,0 0-331,0 0-523,0 0-443,19-3-203,311-49 294,-40-6-721,-291 58-83,1 0 0,0-1 0,0 1 0,0 0 0,0-1 0,0 1 0,0 0 0,0-1-1,0 1 1,-1 0 0,1-1 0,0 1 0,0 0 0,1-1 0,-1 1 0,0 0 0,0-1 0,0 1 83,-139 20-6385,47 4-3480,46-11 288</inkml:trace>
  <inkml:trace contextRef="#ctx0" brushRef="#br0" timeOffset="5197.656">3344 2625 9385,'0'0'3320,"0"0"-656,0 0 230,0 0-727,0 0-768,0 0-374,0 0-273,-6 10-186,2-4-470,0-2-46,1 0 1,0 1 0,0-1 0,1 1 0,0 0-1,0 0 1,0 0 0,0 0 0,0 0-1,1 0 1,0 0 0,0 0 0,1 1-1,0 1-50,2 85 489,-12 140-11,-41 47-420,50-276-57,1 0 0,-1 0 1,1 0-1,0-1 0,0 1 0,0 0 0,1 0 0,-1 0 0,1-1 0,-1 1 0,1 0 0,0 0 1,0-1-1,0 1 0,0-1 0,1 1 0,-1-1 0,1 1 0,-1-1 0,1 0 0,0 0 0,0 0 0,0 0 1,0 0-1,0 0 0,0 0 0,1-1 0,-1 1 0,1-1 0,-1 1 0,1-1 0,-1 0 0,1 0 1,0-1-1,0 1 0,-1 0 0,1-1 0,0 1 0,2-1-1,25 0 20,0-1-1,-1-1 1,1-1 0,-1-2 0,0-1-1,27-9-19,-14 4 10,3 1 26,-1-2 1,-1-2-1,0-1 0,-1-3 1,-1-1-37,-40 19-2,0 0 1,0 0-1,0-1 1,1 1 0,-1 0-1,0 0 1,0-1-1,0 1 1,0-1 0,0 1-1,0-1 1,0 1-1,0-1 1,0 0 0,0 1-1,0-1 1,0 0-1,0 0 1,0 0 0,-1 0-1,1 0 1,0 0-1,-1 0 1,1 0 0,-1 0-1,1 0 1,-1 0-1,1 0 1,-1 0 0,0 0-1,1 0 1,-1-1-1,0 1 1,0 0 0,0 0-1,0 0 1,0 0-1,0-1 1,0 1 0,-1 0-1,1 0 1,0 0-1,-1 0 1,1 0 0,0-1-1,-1 1 1,1 0-1,-1 0 1,0 0 0,1 0-1,-1 0 1,0 1-1,0-1 1,0 0 0,1 0-1,-1 0 1,0 1-1,0-1 1,0 0 0,0 1-1,-1-1 2,-47-13-2134,-3 9-4700,26 4-635</inkml:trace>
  <inkml:trace contextRef="#ctx0" brushRef="#br0" timeOffset="5507.668">3212 2981 13613,'0'0'4233,"0"0"-2476,0 0-396,14-3-91,441-58 1987,-409 55-3062,-16 3-131,0-2-1,0 0 1,-1-2-1,0-2 1,0 0-1,0-3-63,-18 2-1244,-34 4-5114,2 6-224</inkml:trace>
  <inkml:trace contextRef="#ctx0" brushRef="#br1" timeOffset="158297.063">4842 3285 3812,'0'0'2365,"0"0"-764,0 0 358,0 0-74,0 0-433,0-13-75,0-42 16,27-29 3946,-14 33-2126,-13 51-2882,0 0-10,-1 18 239,-12 212-159,13-227-397,0 0 1,0 0-1,0 0 1,0 1 0,0-1-1,1 0 1,0 0 0,-1 0-1,1 0 1,0 0 0,0 0-1,1 0 1,-1 0-1,0-1 1,1 1 0,0 0-1,0-1 1,0 1 0,0-1-1,0 0 1,0 0-1,1 0 1,-1 0 0,1 0-1,-1 0 1,1 0 0,0-1-1,-1 1 1,1-1-1,0 0 1,0 0 0,0 0-1,0 0 1,0-1 0,0 1-1,1-1 1,-1 0-1,0 0 1,0 0 0,0 0-1,0 0 1,0-1 0,0 1-1,0-1 1,1 0-5,145-70 283,-128 58-246,309-190 897,-2-20-934,-132 88 374,-209 159 304,-20 42-3411,19-34-7074,4-19-2396</inkml:trace>
  <inkml:trace contextRef="#ctx0" brushRef="#br1" timeOffset="162768.501">1027 1514 3908,'0'0'1441,"0"0"1549,0 0-6,0 0-134,0 0-773,0 0-187,0 0-155,-7-2-353,-22-9-143,68 7 1628,417-55-1230,-355 43-1550,124-26-199,-219 33 124,-33 8-115,-102 15-2938,45 11-4045,48-10 707</inkml:trace>
  <inkml:trace contextRef="#ctx0" brushRef="#br1" timeOffset="163270.93">934 1543 9385,'0'0'2840,"0"0"-571,0 0 240,0 0-203,0 0-747,0 0-379,0 0-204,-1-3-319,0 3-607,1 0 1,0 0-1,0 0 0,0 1 0,-1-1 1,1 0-1,0 0 0,0 0 0,-1 0 1,1 1-1,0-1 0,0 0 0,-1 0 1,1 0-1,0 0 0,-1 0-50,18 42 563,-6-22-425,0 0 1,1-1 0,1 0-1,1-1 1,1 0 0,0-2-1,1 1 1,1-2 0,1 0-1,0-1 1,0-1 0,5 1-139,246 121 190,-248-126-155,115 47-173,-141-57-1079,-32-9-4111,11 5-2712,14 4 150</inkml:trace>
  <inkml:trace contextRef="#ctx0" brushRef="#br1" timeOffset="163943.932">1453 2083 2210,'0'0'6283,"0"0"-2802,0 0-694,0 0-11,0 0-518,0 0-523,0 0-283,1-6-385,-1 3-926,2-13 444,-8 25 189,-83 170 800,-8-4 0,-91 122-1574,7-12 125,168-264-127,5-10 20,1-1 0,1 1 0,0 1 1,0-1-1,1 1 0,0 0 0,1 0 0,0 0 0,1 1 0,1-1 0,0 4-18,2-14 12,0 0-1,1 0 0,-1 0 0,1 0 0,-1 0 0,1 0 1,0-1-1,0 1 0,0 0 0,0 0 0,0-1 0,0 1 0,1 0 1,-1-1-1,0 1 0,1-1 0,-1 0 0,1 1 0,0-1 1,-1 0-1,1 0 0,0 0 0,0 0 0,0 0 0,-1 0 1,1-1-1,0 1 0,0-1 0,0 1 0,0-1 0,0 0 0,0 0 1,2 0-12,74 1 179,-75-1-166,37-7 29,1-1 0,-2-2-1,1-2 1,-1-1 0,4-4-42,10-3 31,73-29 35,-71 26-166,1 2 0,1 2-1,39-6 101,-53 29-603,-29-25-550,-10 10-779,-1 4-445,-1-1-3345,-2 4-2979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3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10666,'0'0'6534,"0"0"-3854,0 0-1020,0 0-176,14-2-480,81-13-79,175-40-232,-219 26-1430,-93 22-8034,14 6-801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14:19.069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18806 15305 4388,'-15'4'9038,"-99"25"-1575,118-29-4939,29 2-1968,836-32 282,-684 24-2431,66-1-1859,-85 5-7400,-149 2 3351</inkml:trace>
  <inkml:trace contextRef="#ctx0" brushRef="#br0" timeOffset="382.378">18979 15531 10058,'-17'2'3395,"0"1"-2484,-41 4 485,6-5 3472,251 1-506,1 0-4187,791-3-31,-731 14-26,-245-9-125,-23-1-27,-25 0 107,-156-21 2180,203 18-2197,41 12-1879,-70-7-10546,4-5 6608</inkml:trace>
  <inkml:trace contextRef="#ctx0" brushRef="#br1" timeOffset="-28866.667">4022 6853 7271,'0'0'2087,"0"0"-864,0 0-124,0 0 273,0 0 257,0-2-23,3-156 2073,32-592-1122,-23 285-2371,21 1 1,82-389-187,-15 345-98,143-417 98,-149 641 12,12 4-1,13 5 0,142-240-11,-175 368 16,6 3 0,6 4-1,6 5 1,72-68-16,-115 140 8,3 2 0,2 3 0,3 3-1,2 3 1,3 4 0,1 2 0,3 4 0,1 3 0,65-21-8,-69 39 18,1 3 0,0 3 1,1 3-1,0 4 0,1 3 1,0 4-1,0 3 0,-1 3 0,1 4 1,-1 3-1,-1 3 0,0 4 1,-2 3-1,25 13-18,69 28 39,-2 8 0,-4 7 0,138 90-39,435 325 497,314 313-17,-1003-769-448,1487 1268 197,-887-741-105,221 139 228,144 41-352,-545-422 112,14-21 0,382 172-112,-402-257 109,9-20-1,8-21 1,153 21-109,-84-57 105,6-24-1,5-24 1,2-24-1,4-25 1,486-29-105,-476-55-59,-3-24 1,430-113 58,-842 149-955,3 0-4913,-108 19-1819</inkml:trace>
  <inkml:trace contextRef="#ctx0" brushRef="#br1" timeOffset="-28099.06">3291 8031 8584,'0'0'2306,"0"0"-1473,0 0-555,13 5 202,172 52 1426,-21-32-1488,2-6 1,46-6-419,-199-13 17,1560 19 2412,-15-51-2249,681-6-114,540 75 152,933 189 1619,-10 104 262,-3607-321-2073,4185 416 1121,-1953-262-1211,-2299-162-87,326 4-2071,-126-21-5745,-115-1-3975</inkml:trace>
  <inkml:trace contextRef="#ctx0" brushRef="#br1" timeOffset="-27496.791">16793 5508 8488,'0'0'2312,"0"0"-295,0 0 231,0 0 138,0 0-464,0 0-555,0 0-385,2 1-443,1 3-476,0 0 1,-1 0-1,1 0 1,-1 1-1,0-1 0,-1 1 1,1-1-1,-1 1 1,0-1-1,0 1 0,0 0 1,0 0-1,-1-1 0,0 1 1,0 0-1,-1 3-63,2 8 134,4 504 1275,-46 376-887,4-236-62,29-436-444,-8 255-122,37 322 106,-4-536-5643,-13-167-3181</inkml:trace>
  <inkml:trace contextRef="#ctx0" brushRef="#br1" timeOffset="-26572.261">16215 10162 9993,'0'0'4239,"0"0"-1474,0 0-314,0 0-172,0 0-448,0 0-464,0 0-406,8 0-417,18 9-16,-41 34-84,-44 60-243,-4-2 1,-5-4-1,-3-2 1,-61 59-202,105-122-8,-1-2-1,-2 0 1,-1-2-1,-1-2 1,-1-1 0,-1-1-1,-16 7 9,47-29 3,1 0-1,-1-1 1,1 1 0,-1-1-1,0 0 1,0 1-1,0-1 1,0 0-1,0-1 1,0 1-1,0-1 1,0 1 0,0-1-1,0 0 1,0 0-1,0 0 1,0 0-1,0-1 1,0 1-1,0-1 1,0 0 0,0 0-1,0 0 1,1 0-1,-1 0 1,0-1-1,1 1 1,-1-1-1,0 0 1,1 0 0,0 0-1,-1 0 1,1 0-1,0 0 1,0-1-1,1 1 1,-1-1 0,0 1-1,1-1 1,-1 0-1,1 1 1,0-1-1,0 0 1,0 0-1,0 0 1,1 0 0,-1 0-1,0-2-2,-11-153-16,13 146-43,1 0 0,1 0 0,-1 1 0,2-1 0,-1 1 0,2 0 0,0 0 0,0 0 0,1 1 0,0-1 0,0 1 0,1 1 0,1-1 0,0 1 0,0 1 0,1-1 0,-1 1 0,2 1 0,3-3 59,-8 6 6,0-1 1,0 1-1,0 0 0,1 1 0,0 0 1,-1-1-1,1 2 0,0-1 1,0 1-1,1 0 0,-1 0 0,0 0 1,1 1-1,-1 0 0,1 1 1,-1-1-1,1 1 0,0 0 0,-1 1 1,1 0-1,-1 0 0,1 0 0,-1 1 1,0 0-1,0 0 0,0 0 1,0 1-1,0 0 0,0 0 0,0 0 1,-1 1-1,0 0 0,0 0 1,3 4-7,4 9 16,-1 1 0,0 1 1,-2 0-1,0 0 1,-2 1-1,0 0 1,1 9-17,13 32 50,-12-35-43,2 0 1,1 0-1,0-1 0,2-1 1,1 0-1,2 0-7,-12-17-18,1 0 1,0 0-1,1 0 0,-1-1 1,2 0-1,-1-1 0,0 1 1,1-1-1,0-1 0,0 0 1,0 0-1,1 0 0,0-1 1,-1 0-1,1-1 0,0 0 0,0 0 1,0-1-1,0 0 0,2-1 18,-6 1-117,1 0 0,0-1 0,-1 0-1,1 0 1,0 0 0,-1-1-1,1 1 1,0-2 0,-1 1 0,1 0-1,-1-1 1,0 0 0,1-1 0,-1 1-1,0-1 1,0 0 0,-1 0-1,1 0 1,-1-1 0,1 0 0,-1 1-1,0-2 1,-1 1 0,1 0-1,-1-1 1,1 0 0,-2 1 0,1-1-1,0 0 1,-1-1 0,0 1 0,1-2 117,-13-12-4423,-12 13-3614,9 6 1145</inkml:trace>
  <inkml:trace contextRef="#ctx0" brushRef="#br1" timeOffset="-25616.224">16865 10540 12524,'0'0'3593,"0"0"-1261,0 0-340,0 0-204,0 0-507,6-10-539,-4 4-640,-1 4-87,0 0-1,-1-1 1,1 1 0,0 0 0,0 0 0,0 0 0,1 0 0,-1 0 0,0 0 0,1 0 0,-1 0 0,1 1 0,0-1-1,-1 0 1,1 1 0,0-1 0,0 1 0,0 0 0,0 0 0,0 0 0,1 0 0,-1 0 0,0 0 0,0 0-1,1 1 1,-1-1 0,0 1 0,1 0 0,0 0-15,2 0 7,-1 0 0,0 0 0,0 1 0,0-1 0,1 1-1,-1 0 1,0 1 0,0-1 0,0 1 0,-1 0 0,1 0 0,0 0 0,-1 0-1,1 0 1,-1 1 0,1 0 0,-1 0 0,0 0 0,0 0 0,-1 0 0,1 0 0,-1 1-1,1-1 1,-1 1 0,0 0 0,-1 0 0,1 0 0,0 0 0,-1 0 0,0 0 0,0 0-1,0 0 1,-1 0 0,1 1 0,-1-1 0,0 0 0,0 0 0,-1 4-7,-4 5 16,0 1 0,-1-2 0,0 1 1,-1 0-1,0-1 0,-1-1 0,-1 1 0,0-1 1,0-1-1,-1 1 0,0-2 0,-1 1 0,-1-1-16,-7 10 57,-93 90 637,111-108-691,1-1 0,-1 0 1,0 1-1,1-1 1,-1 1-1,1-1 1,-1 1-1,1-1 0,-1 1 1,1-1-1,-1 1 1,1-1-1,-1 1 1,1 0-1,0-1 0,-1 1 1,1 0-1,0-1 1,0 1-1,-1 0 1,1-1-1,0 1 0,0 0 1,0-1-1,0 1 1,0 0-1,0 0 1,0-1-1,0 1 0,0 0 1,0 0-1,0-1 1,1 1-1,-1 0 1,0-1-1,1 1 1,-1 0-1,0-1 0,1 1 1,-1-1-1,0 1 1,1 0-1,-1-1 1,1 1-1,-1-1 0,1 1 1,0-1-1,-1 1 1,1-1-1,-1 0 1,1 1-1,0-1 0,-1 0 1,1 0-1,0 1 1,-1-1-1,1 0 1,0 0-4,48 0-18,-41 0 23,185-36-3623,-126 20-766,-9 3-2118</inkml:trace>
  <inkml:trace contextRef="#ctx0" brushRef="#br1" timeOffset="-25286.835">17674 10413 1153,'0'0'11045,"2"-13"-6139,10-59-43,-22 76-1990,0 7-2731,0-1 0,0 2 0,1 0 1,0 0-1,1 0 0,0 1 1,1 1-1,1-1 0,-3 9-142,-8 13 204,1-6-147,2 1-1,1 0 1,2 1 0,0 0 0,2 0 0,2 1 0,0 1 0,3-1 0,-1 21-57,6-46-18,0 0 0,1 0 0,-1 1-1,1-1 1,1 0 0,-1-1 0,1 1 0,1 0-1,-1-1 1,1 0 0,0 0 0,0 0 0,1 0 0,0-1-1,0 1 1,0-1 0,1-1 0,-1 1 0,1-1 0,0 0-1,1 0 1,-1 0 0,1-1 0,-1 0 0,1-1 0,0 1-1,0-1 1,0-1 0,1 1 0,-1-1 0,0 0-1,0-1 1,1 0 0,-1 0 0,0 0 0,1-1 0,-1 0-1,0-1 1,0 0 0,0 0 0,0 0 0,4-3 18,2 0 18,0-1 1,0-1 0,-1 0 0,0-1 0,0 0-1,-1-1 1,0 0 0,-1-1 0,0 0 0,-1-1-1,0 0 1,0 0 0,-1-1 0,0 0-1,-1 0 1,-1-1 0,0 0 0,-1 0 0,1-2-19,3-15 148,0 0 0,-2-1 0,-1 0 1,-2 0-1,-1 0 0,-1 0 0,-2 0 0,-1-8-148,2 31 6,-1 0 0,0 0 0,0 0-1,0 0 1,-1 0 0,0 1-1,0-1 1,-1 0 0,0 0-1,-1 1 1,0 0 0,0-1-1,0 1 1,-1 0 0,0 0-1,0 1 1,-1-1 0,0 1-1,0 0 1,0 0 0,-1 1-1,0 0 1,0 0 0,0 0 0,-1 0-1,1 1 1,-1 0 0,0 1-1,-1 0 1,1 0 0,-6-2-6,2 4-217,0 1 0,0 0 1,0 1-1,0 0 1,0 1-1,1 0 1,-1 0-1,0 1 0,1 1 1,0 0-1,0 0 1,-3 2 216,-61 52-10262,58-35-1946</inkml:trace>
  <inkml:trace contextRef="#ctx0" brushRef="#br1" timeOffset="-18165.67">18390 10831 6182,'0'0'7287,"0"0"-3097,0 0-1574,0 0-342,0 0-608,0 0-561,0 0-326,0 0-239,-6-9-215,-21-25-63,26 34-234,-1 1 1,0 0-1,0 0 1,1 0-1,-1 0 1,0 1 0,1-1-1,-1 0 1,1 1-1,0-1 1,-1 1-1,1-1 1,0 1-1,0 0 1,0-1-1,0 1 1,0 0-1,0 0 1,1 0 0,-1-1-1,1 1 1,-1 0-1,1 0 1,0 0-1,-1 0 1,1 2-29,1-5 10,-1 1-1,1 0 1,-1 0 0,1 0 0,-1 0 0,1 0 0,-1 0-1,1 0 1,-1 0 0,1 0 0,-1 0 0,1 0 0,-1 1-1,1-1 1,-1 0 0,1 0 0,-1 0 0,0 1 0,1-1-1,-1 0 1,1 0 0,-1 1 0,0-1 0,1 0 0,-1 1-1,0-1 1,1 1 0,-1-1 0,0 0 0,1 1 0,-1-1-1,0 1 1,0-1 0,0 1 0,1-1 0,-1 1 0,0-1-1,0 1 1,0-1 0,0 1 0,0-1 0,0 1 0,0-1-1,0 1 1,0-1 0,0 0 0,0 1 0,0-1 0,-1 1-1,1-1 1,0 1 0,0-1 0,0 1 0,-1-1 0,1 1-1,0-1 1,-1 1-10,22-38-435,-15 21-4666,-6 15-2564,-2 1-6925</inkml:trace>
  <inkml:trace contextRef="#ctx0" brushRef="#br1" timeOffset="-17643.269">18888 10509 13517,'0'0'4799,"0"0"-2498,0 0-310,0 0-90,-14-3-700,6 1-1042,5 1-128,1 0 1,-1 0 0,1 0-1,-1 1 1,1-1-1,-1 1 1,0-1-1,0 1 1,1 0 0,-1 0-1,0 0 1,1 1-1,-1-1 1,0 1-1,1-1 1,-1 1 0,1 0-1,-1 0 1,1 0-1,-1 0 1,1 0 0,-1 1-1,1-1 1,0 1-1,0-1 1,0 1-1,0 0 1,0 0 0,0 0-1,0 0 1,1 0-1,-1 0 1,1 1-32,-10 23 135,2 0 1,0 1-1,2-1 0,1 2 1,1-1-1,2 1 1,0-1-1,2 1 0,1 0 1,1 0-1,3 12-135,-2-28-2,0 0-1,1 0 1,0-1-1,1 1 0,0-1 1,1 0-1,0 0 1,1 0-1,0-1 1,1 0-1,0 0 1,1-1-1,-1 0 0,2 0 1,6 6 2,-10-11-6,1 1-1,-1-1 1,1 0 0,0-1-1,0 1 1,0-1 0,0 0 0,1-1-1,-1 0 1,1 0 0,-1 0-1,1-1 1,0 0 0,0 0 0,0 0-1,0-1 1,0 0 0,-1-1-1,1 1 1,0-1 0,0-1-1,0 1 1,-1-1 0,1 0 0,-1-1-1,0 1 1,6-4 6,-3 0 29,-1 0 0,1 0 0,-2 0 0,1-1 0,-1 0 0,0-1 0,0 1 0,-1-1 0,0-1 0,-1 1 0,0-1 0,0 0 0,0 0 0,-1 0 0,-1-1 0,0 1 0,0-1 0,-1 0 1,1-3-30,9-195 1221,-12 207-1216,0-18 39,-1-1 0,-1 0 0,-1 1 0,-1 0 1,0 0-1,-2 0 0,0 0 0,-3-4-44,7 17-110,0 1 0,-1 0-1,0-1 1,0 1 0,0 1-1,-1-1 1,0 0 0,0 1 0,0 0-1,0 0 1,-1 0 0,1 0-1,-1 1 1,0 0 0,0 0-1,-1 0 1,1 1 0,0-1-1,-1 1 1,0 0 0,1 1-1,-1 0 1,0 0 0,0 0 0,0 0-1,1 1 1,-1 0 0,0 0-1,0 1 111,-56 17-4776,30 8-1957,13-1-1835</inkml:trace>
  <inkml:trace contextRef="#ctx0" brushRef="#br1" timeOffset="-17438.553">19405 10549 20595,'13'-65'1922,"-13"61"-1686,1 0-1,0 0 1,0 0-1,1 1 1,-1-1-1,1 0 1,0 1-1,0-1 1,0 1-1,0 0 1,1-1-1,-1 1 1,1 0-1,0 1 1,-1-1-1,1 0 0,1 1 1,-1 0-1,0 0 1,1 0-1,-1 0 1,1 0-1,-1 0 1,1 1-1,0 0 1,0 0-1,3-1-235,-2 4 42,-1 0-1,1 0 1,-1 0-1,0 0 1,1 0-1,-1 1 0,0 0 1,-1 0-1,1 0 1,0 1-1,-1-1 1,0 1-1,0 0 0,0-1 1,0 1-1,0 1 1,-1-1-1,0 0 1,0 1-1,0-1 0,1 4-41,1 4-2,0-1-1,-1 1 1,0 0-1,-1 0 1,0 0-1,-1 0 1,0 0-1,-1 1 1,-1-1-1,0 0 1,0 0-1,-1 0 0,-1 0 1,0 0-1,0-1 1,-2 1-1,-2 4 3,-109 186-271,76-142 244,31-46 27,5-9 0,0 0 0,1 0 0,-1 0 0,1 1 0,0 0 0,1-1 0,-1 1 0,1 0 0,0 0 0,0 0 0,1 0 0,0 1 0,0 1 0,38-10 0,92-35 127,6-2-2695,-44 18-7414,-67 17 2258</inkml:trace>
  <inkml:trace contextRef="#ctx0" brushRef="#br1" timeOffset="-17205.565">20038 10599 11499,'1'-17'5023,"14"-79"-53,-9 61-1308,-10 12 2083,-6 30-5718,1 1 1,-1 0-1,1 0 1,1 1-1,0 0 1,0 1-1,1 0 1,0 0 0,1 1-1,0-1 1,0 2-1,1-1 1,1 0-1,0 1 1,0 0-1,1 0 1,1 0 0,0 0-1,1 0 1,0 0-1,1 1 1,0-1-1,1 0 1,0 1-1,1-1 1,0 0 0,1 0-1,1 0 1,0-1-1,0 1 1,5 7-28,40 47-388,-36-51-33,-1 1 0,0 0 0,-1 1-1,-1 1 1,-1 0 0,7 15 421,-15-26-10,0 0-1,0 0 1,0 0 0,-1 0 0,0 0 0,0 0-1,0 0 1,-1 0 0,0 0 0,-1 0-1,0-1 1,0 1 0,0 0 0,-1-1-1,0 1 1,0-1 0,0 0 0,-1 0 0,0 0-1,0 0 1,-1-1 0,1 0 0,-1 0-1,0 0 1,-1 0 0,1-1 0,-1 0-1,0 0 1,0-1 0,0 1 0,-1-1 0,1 0-1,-1-1 1,1 0 0,-1 0 0,-6 1 10,-77 8-33,49-25-2094,19-23-4298,20 15 922,1-2-1416</inkml:trace>
  <inkml:trace contextRef="#ctx0" brushRef="#br1" timeOffset="-16879.083">20137 10494 2915,'0'0'7078,"90"-50"-3746,-50 50 479,4 0-448,0 0-1281,-5 0-704,2 0-610,1 5-223,-3 3-353,-2 4-192,-2-2-64,-11 4-865,-12-1-1825,-12 1-3204,-12 3-7046</inkml:trace>
  <inkml:trace contextRef="#ctx0" brushRef="#br1" timeOffset="-14801.158">17041 12547 8872,'0'0'6075,"0"0"-2124,0 0-1207,0 0-598,0 0-737,0 0-619,0 0-341,16-11-145,50-32-64,-64 41-235,1 1-1,-1-1 1,1 1-1,-1-1 1,1 1-1,0 0 1,0 0 0,-1 0-1,1 1 1,0-1-1,0 1 1,0-1-1,0 1 1,0 0-1,0 0 1,0 0-1,0 1 1,0-1 0,0 1-1,-1-1 1,1 1-1,0 0 1,0 0-1,-1 0 1,1 1-1,0-1 1,-1 1 0,1-1-1,-1 1 1,0 0-1,1 0 1,-1 0-1,0 0 1,0 0-1,-1 0 1,1 1-1,0-1 1,-1 1 0,1-1-1,-1 1 1,0 0-1,0-1 1,0 1-1,0 0 1,0 0-1,-1 0 1,1 0-1,-1 0 1,0 0 0,0 0-1,0-1 1,0 1-1,0 0 1,-1 3-5,-5 10 3,-1 0 0,0-1 1,-2 1-1,1-2 0,-2 1 0,0-1 1,-1 0-1,0-1 0,-1-1 0,0 1 1,-3 0-4,3 0 22,-85 80 518,96-93-536,1 1 1,0 0-1,0-1 1,0 1-1,0 0 0,0-1 1,0 1-1,1-1 1,-1 1-1,0 0 1,0-1-1,0 1 1,0 0-1,1-1 1,-1 1-1,0-1 1,1 1-1,-1-1 0,0 1 1,1-1-1,-1 1 1,1-1-1,-1 1 1,1-1-1,-1 0 1,1 1-1,-1-1 1,1 0-1,-1 1 1,1-1-1,0 0 0,-1 1 1,1-1-1,-1 0 1,1 0-1,0 0 1,-1 0-1,1 0 1,-1 0-1,1 0 1,0 0-1,-1 0 1,1 0-1,0 0 0,-1 0 1,1 0-1,0 0 1,-1-1-1,1 1 1,-1 0-1,1 0 1,-1-1-1,1 1 1,-1 0-1,1-1 1,-1 1-1,1-1-4,1 1 7,167-41-1612,-62-2-7195,-104 42 8459,34-15-9599</inkml:trace>
  <inkml:trace contextRef="#ctx0" brushRef="#br1" timeOffset="-14365.158">17978 12308 1153,'3'-15'10650,"-2"7"-9325,12-62 3950,0 15 3516,-13 91-5412,2-10-3069,-33 330 1574,28-307-1916,1-26-110,0 0 0,2 0 0,1 0 1,0 0-1,2 0 0,1 0 0,2 7 142,-1-14-976,11 28-2670,2-24-4539,-3-16-1942</inkml:trace>
  <inkml:trace contextRef="#ctx0" brushRef="#br1" timeOffset="-12397.527">19742 12230 12300,'0'0'6400,"0"0"-3052,12-8-1090,40-24-240,-52 31-1975,1 1 1,-1-1 0,1 1-1,0-1 1,-1 1 0,1 0 0,0-1-1,-1 1 1,1 0 0,0-1-1,0 1 1,-1 0 0,1 0 0,0 0-1,0 0 1,0 0 0,-1 0-1,1 0 1,0 0 0,0 0 0,0 0-1,-1 0 1,1 0 0,0 0-1,0 1 1,-1-1 0,1 0 0,0 1-1,-1-1 1,1 0 0,0 1-1,-1-1 1,1 1 0,0-1 0,-1 1-1,1 0 1,-1-1 0,1 1-1,-1-1 1,1 1 0,-1 0 0,0-1-1,1 1 1,-1 0 0,0 0-1,1-1 1,-1 1 0,0 0 0,0 0-1,0-1 1,0 1 0,1 0-1,-1 0 1,0 0 0,-1-1 0,1 1-1,0 0 1,0 0 0,0-1 0,0 1-1,-1 0 1,1 0 0,0-1-1,-1 1 1,1 0-44,0 3 180,-1 9-16,-1 0 1,0 0-1,-1 0 0,-1 0 1,0 0-1,0 0 0,-1-1 1,-6 11-165,-4 10 84,-100 218-730,129-286 21,-10 32 620,0-1 0,0 1 0,0-1-1,1 1 1,-1 1 0,1-1 0,0 1 0,0-1-1,0 1 1,0 1 0,0-1 0,0 1 0,0 0-1,1 0 1,-1 0 0,1 1 0,-1 0 0,0 0-1,1 0 1,-1 1 0,0-1 0,1 1 0,-1 1-1,0-1 1,0 1 0,0 0 0,0 0 0,0 0 0,0 1-1,0 0 1,-1 0 0,0 0 0,1 0 0,-1 1-1,0-1 1,-1 1 0,1 0 0,0 1 5,3 2-57,2 1 0,-1-1 1,1-1-1,0 0 0,0 0 1,0-1-1,1 0 1,0 0-1,0-1 0,0-1 1,1 0-1,-1 0 0,1-1 1,-1 0-1,1-1 0,0 0 1,0-1-1,8 0 57,-12-4-1,0 0 0,0-1 1,0 0-1,-1 0 0,0-1 0,0 1 0,0-1 1,-1 0-1,0-1 0,0 1 0,-1-1 0,0 0 1,0 0-1,0-1 0,-1 1 0,0-1 0,0 0 1,-1 0-1,0 1 0,0-8 1,3 0 27,39-116 2140,-43 180-480,-6-11-1563,-1 0 0,-3-1 1,-1 0-1,-2-1 0,-11 24-124,9-22 25,-41 151-2925,17 2-4284,33-169-3872</inkml:trace>
  <inkml:trace contextRef="#ctx0" brushRef="#br1" timeOffset="-13255.933">19222 12129 17649,'0'0'2920,"0"0"-817,0 0-16,0 0-170,0 0-540,0 0-576,0 0-385,0 0-111,-4 17-86,-18 120 85,10 79-456,3-44-4399,13-185 1543,8-31 3731,25-69 3756,-35 154-4250,-10 19-1773,-8-21-4241,10-26-739</inkml:trace>
  <inkml:trace contextRef="#ctx0" brushRef="#br1" timeOffset="-12882.327">19220 12238 4837,'0'0'3224,"0"0"-939,0 0 283,0 0 234,0 0-245,0 0-539,0 0-342,-7-10-240,-21-28-240,28 38-1170,-1 0 0,1 0 0,-1 0 0,1 0-1,-1 0 1,1 0 0,-1 0 0,1 0 0,-1 0 0,1 0 0,-1 1-1,1-1 1,-1 0 0,1 0 0,0 0 0,-1 1 0,1-1-1,-1 0 1,1 1 0,0-1 0,-1 0 0,1 1 0,0-1 0,-1 0-1,1 1 1,0-1 0,-1 1 0,1-1 0,0 1 0,0-1-1,0 0 1,-1 1 0,1-1 0,0 1 0,0-1 0,0 1-1,0-1 1,0 1 0,0-1 0,0 1 0,0-1 0,0 1 0,0-1-1,0 1 1,0-1 0,1 1 0,-1-1 0,0 1 0,0-1-1,0 1 1,1-1 0,-1 0 0,0 1 0,0-1 0,1 1-1,-1-1 1,1 1-26,-1 4 161,-39 595 3416,39-586-3587,1 0 1,0-1 0,1 1 0,1-1 0,0 0 0,0 0 0,2 0 0,-1 0 0,2 0 0,0-1 9,-6-10-83,1-1 1,-1 1-1,1-1 1,0 0-1,-1 1 1,1-1-1,0 0 1,0 0-1,0 1 1,0-1-1,0 0 1,0 0-1,0 0 1,0 0-1,0 0 1,1-1-1,-1 1 1,0 0-1,1 0 1,-1-1 0,0 1-1,1-1 1,-1 1-1,1-1 1,-1 0-1,1 1 1,-1-1-1,1 0 1,-1 0-1,1 0 1,-1 0-1,1 0 1,-1-1-1,1 1 1,-1 0-1,0-1 1,1 1-1,-1-1 1,1 1-1,-1-1 1,0 0-1,1 0 1,-1 0 82,47-48-11830,-44 44 9905,14-20-10492</inkml:trace>
  <inkml:trace contextRef="#ctx0" brushRef="#br1" timeOffset="-14087.142">18328 12331 8936,'5'-14'9529,"21"-46"-5252,19 14 1776,-40 69-3325,-6 74-2103,-3-39-801,4 0 0,1 0-1,3 0 1,3-1 0,2 1 0,3-1 0,17 50 176,9-43-3416,-19-51-530,4-9-3907,-12-7 481</inkml:trace>
  <inkml:trace contextRef="#ctx0" brushRef="#br1" timeOffset="-13646.111">18690 12654 16816,'0'0'5381,"0"0"-2947,0 0-256,0 0-384,0 0-737,0 0-384,0 0-353,0 0-160,-27-67-96,27 65-64,0 2-32,4 0-672,8 6-1282,2 4-1698,5 4-3491</inkml:trace>
  <inkml:trace contextRef="#ctx0" brushRef="#br1" timeOffset="-15442.555">15778 12407 13421,'0'0'3507,"-10"-15"-1115,-34-45 26,41 57-2284,1 1 1,-1 0 0,1 0-1,-1 1 1,0-1-1,0 1 1,1-1-1,-1 1 1,-1 0-1,1 0 1,0 0 0,0 0-1,0 1 1,0-1-1,-1 1 1,1 0-1,0 0 1,0 0 0,0 0-1,-1 1 1,1-1-1,0 1 1,0 0-1,0 0 1,0 0-1,0 0 1,0 0 0,0 1-1,0-1 1,0 1-1,1 0 1,-1 0-1,1 0 1,-1 1-135,-19 12 202,2 2 0,0 1 0,1 0-1,1 1 1,1 1 0,0 1 0,2 0 0,0 1 0,2 1 0,0 0 0,-5 15-202,14-26 19,0 0 1,0 0 0,1 0-1,1 0 1,0 1 0,1-1 0,0 1-1,1-1 1,0 1 0,1-1-1,0 1 1,1-1 0,1 1 0,0-1-1,1 0 1,0 0 0,0 0-1,1-1 1,1 0 0,0 0-1,1 0 1,0 0 0,0-1 0,7 6-20,-1-1-9,0-1 1,0-1-1,2 0 0,-1-1 1,2-1-1,0 0 1,0-1-1,1 0 1,0-2-1,0 0 1,1-1-1,0 0 1,0-2-1,1 0 1,-1-1-1,4-1 9,-6-1-151,0-1 0,0-1-1,1 0 1,-1-1 0,0-1 0,0 0-1,0-1 1,0-1 0,3-2 151,-5 1-477,-1-1 0,1 0 1,-1-1-1,-1-1 0,1 0 0,-2 0 1,1-1-1,-1-1 0,0 0 1,3-5 476,88-122-10624,-71 89 5200</inkml:trace>
  <inkml:trace contextRef="#ctx0" brushRef="#br1" timeOffset="-15115.993">16195 12475 9033,'0'0'4628,"-1"-12"-1345,0-7-2056,-1-8 211,2 11 5757,-1 71-6613,4-1 0,1 0 0,3 0 0,2-1-1,13 41-581,-20-85-71,0 1 0,0-1-1,1 0 1,0 0 0,1 0 0,0 0-1,0-1 1,1 1 0,0-1-1,1 0 1,-1 0 0,2-1-1,-1 0 1,1 0 0,0 0-1,0-1 1,1 0 0,0-1-1,0 0 1,0 0 0,1 0-1,-1-1 1,1 0 0,0-1-1,4 1 72,-4-3-43,0-1 0,0 0 0,-1 0 0,1-1-1,0 0 1,0-1 0,0 1 0,-1-2-1,1 1 1,-1-1 0,0-1 0,0 0 0,0 0-1,0 0 1,0-1 0,-1 0 0,0 0-1,0-1 1,-1 0 0,1 0 0,-1-1 0,-1 0-1,1 0 1,-1 0 0,0 0 0,-1-1-1,0 0 1,0 0 0,0 0 0,-1-1 0,1-3 42,42-221 142,-26 110-164,-14 86-452,-12 37-2867,-20 29-5925,16-13 1184</inkml:trace>
  <inkml:trace contextRef="#ctx0" brushRef="#br1" timeOffset="-10196.797">17355 14383 4452,'0'0'11446,"0"0"-6263,0 0-2764,0 0-930,14-13-576,49-40-417,-60 51-470,0 0 0,0 0 0,1 1-1,-1-1 1,0 1 0,1-1 0,-1 1-1,1 0 1,-1 0 0,1 1 0,-1-1 0,1 1-1,0 0 1,-1 0 0,1 0 0,0 0-1,-1 1 1,2-1-26,7 2 75,-9-3-59,1 0-1,0 0 0,0 1 0,-1 0 0,1 0 0,0 0 0,0 0 0,0 0 0,-1 1 0,1 0 0,0 0 0,0 0 0,-1 0 0,1 0 0,-1 1 0,1 0 0,-1-1 0,0 1 0,0 1 0,1-1 0,-1 0 0,-1 1 0,1-1 0,0 1 0,-1 0 0,1 0 0,-1 0 0,0 0 0,0 1 0,0-1 0,0 0 1,-1 1-1,0-1 0,1 1 0,-1 0 0,0-1 0,-1 1 0,1 3-15,-6 12 17,-2-1 0,0 0 0,-1-1-1,-1 1 1,0-2 0,-1 1 0,-1-1 0,-1-1 0,0 0 0,-1-1 0,-1 0 0,0-1 0,-12 9-17,-14 17 47,39-39-46,0 1 0,0-1 0,0 0 0,-1 1 0,1-1 0,0 1 0,0-1 0,0 1 0,0 0 0,0-1 1,0 1-1,0 0 0,1 0 0,-1 0 0,0 0 0,0-1 0,1 1 0,-1 0 0,0 0 0,1 0 0,-1 1 1,1-1-1,-1 0 0,1 0 0,0 0 0,-1 0 0,1 0 0,0 1 0,0-1 0,0 0 0,0 0 0,0 0 1,0 1-1,0-1 0,0 0 0,0 0 0,1 0 0,-1 0 0,0 1 0,1-1 0,-1 0 0,1 0 0,-1 0 0,1 0 1,0 0-1,-1 0 0,1 0 0,0 0 0,0 0 0,0-1 0,-1 1 0,1 0 0,0 0 0,1-1-1,19 2-17,1-2 0,-1-1 0,1 0 0,-1-2 0,1 0 0,-1-2 0,0 0 0,0-1 0,3-3 17,1 2-130,124-42-3767,-134 46 1745,-5 3-3137,-5 0-2436</inkml:trace>
  <inkml:trace contextRef="#ctx0" brushRef="#br1" timeOffset="-6352.512">19848 14466 14478,'0'0'5765,"0"0"-3811,0 0-417,0 0-95,0 0-770,0 0-415,0 0-161,0 0-64,0-9-32,0 9-513,3 5-1376,-1 0-2211,-2 3-4004</inkml:trace>
  <inkml:trace contextRef="#ctx0" brushRef="#br1" timeOffset="-6073.233">20159 14092 13741,'0'0'6219,"0"0"-3064,0 0-1276,0 0-197,0 0-465,0 0-406,5 17-213,-2-10-541,1 6 22,1 0 1,-2 0 0,0 0-1,-1 0 1,0 1 0,-1-1 0,0 1-1,-1 12-79,-56 465-331,56-484 53,7 105-3691,28-47-6448,-15-47 637</inkml:trace>
  <inkml:trace contextRef="#ctx0" brushRef="#br1" timeOffset="-5649.697">20516 14718 9929,'3'-13'5083,"24"-189"4921,-21-38-7314,-6 238-2679,0 0 0,0 0-1,0-1 1,0 1 0,0 0-1,1 0 1,-1 0 0,1 0-1,0 0 1,-1-1 0,1 1-1,0 0 1,0 1 0,0-1-1,1 0 1,-1 0 0,0 0-1,1 1 1,-1-1 0,1 0-1,-1 1 1,1 0 0,0-1-1,0 1 1,0 0 0,0 0 0,0 0-1,0 0 1,0 0 0,0 0-1,0 1 1,0-1 0,0 1-1,0-1 1,0 1 0,1 0-1,-1 0 1,0 0 0,0 0-1,0 0 1,1 1 0,-1-1-1,0 1 1,0-1 0,0 1-1,0 0 1,0 0 0,0 0-1,0 0 1,0 0 0,0 0-1,0 0-10,8 8-133,0-1-1,-1 1 1,0 1 0,0 0-1,-1 0 1,0 0-1,-1 1 1,0 1-1,-1-1 1,0 1-1,-1 0 1,-1 0-1,1 0 1,-2 1 0,0-1-1,0 1 1,-1 0-1,-1 0 1,0 0-1,-1 0 1,0 0-1,-1 0 1,-1 0-1,0 0 1,0 0-1,-1 0 1,-1-1 0,0 1-1,-1-1 1,0 0-1,-5 6 134,-16 25-80,-3-1 0,0-1 0,-3-2 0,-9 7 80,0 18 29,40-63-30,0 1 1,1-1-1,-1 1 0,1 0 1,0-1-1,-1 1 0,1-1 1,0 1-1,0 0 0,0-1 1,0 1-1,0 0 0,0-1 0,1 1 1,-1 0-1,0-1 0,1 1 1,-1-1-1,1 1 0,0 0 1,0-1-1,-1 0 0,1 1 0,0-1 1,0 1-1,0-1 0,1 0 1,-1 0-1,0 0 0,0 0 1,1 0-1,-1 0 0,0 0 0,1 0 1,-1 0-1,1 0 0,-1-1 1,1 1-1,0-1 0,-1 1 1,1-1-1,1 0 1,10 3 4,1-1 0,0-1 0,0 0 0,0-1 0,0 0 0,-1-1 0,1-1 0,0 0 0,0-1 0,-1 0 0,1-1 0,8-5-4,-13 5 113,0 0 0,0-1 0,-1-1 1,0 1-1,0-1 0,0-1 0,-1 0 0,0 0 0,0 0 1,-1-1-1,0 1 0,0-2 0,0 1 0,-1-1 1,-1 1-1,0-2 0,0 1 0,0 0 0,-1-1 0,-1 1 1,0-1-1,0 0 0,-1 0 0,0 0 0,0 0 0,-1 1 1,-1-1-1,0 0 0,0 0 0,-1-3-113,0 6-14,-1 1 1,1 1-1,-1-1 0,0 0 1,0 1-1,-1-1 0,0 1 1,0 0-1,0 0 0,0 0 1,-1 1-1,0-1 0,0 1 1,0 1-1,-6-4 14,-52-28-7861,50 29-109</inkml:trace>
  <inkml:trace contextRef="#ctx0" brushRef="#br1" timeOffset="-5356.484">21438 14715 22806,'0'0'4196,"0"0"-2627,0 0-1056,0 0-257,0 0-160,0 0-96,0 0-128,0 0-577,-39 29-1025,28-24-2658,-4 3-10826</inkml:trace>
  <inkml:trace contextRef="#ctx0" brushRef="#br1" timeOffset="-7063.804">18532 14078 7015,'0'0'5802,"0"0"-2609,0 0-887,1-13-64,9-41-475,-8 51-1677,-1 1 0,0 0-1,1 0 1,0-1 0,-1 1 0,1 0-1,0 1 1,0-1 0,0 0-1,0 1 1,1-1 0,-1 1 0,0-1-1,1 1 1,-1 0 0,1 0 0,-1 0-1,1 0 1,-1 1 0,1-1-1,0 1 1,-1-1 0,1 1 0,0 0-1,-1 0 1,4 1-90,-1-2 117,4 3-51,-1 0-1,1 1 0,-1 0 1,0 1-1,0-1 0,0 1 1,0 1-1,0 0 1,-1 0-1,0 0 0,0 1 1,-1 0-1,1 0 0,-1 1 1,0 0-1,-1 0 0,0 0 1,0 1-1,-1-1 0,0 1 1,0 0-1,0 1 0,-1-1 1,-1 0-1,2 7-65,0 4-7,-1-1 1,-1 1-1,-1 0 1,-1-1-1,0 1 1,-1 0-1,-1-1 1,-1 1-1,-1-1 1,0 1-1,-1-1 0,-1-1 1,-1 1-1,-1-1 1,0 0-1,-1-1 1,-1 0-1,0 0 1,-1-1-1,-1 0 1,0-1-1,-1-1 0,-1 0 1,0 0-1,0-2 1,-2 0-1,1 0 1,-1-1-1,-1-1 1,1-1-1,-8 2 7,-85 13 34,106-23-31,0 1 1,0-1-1,0-1 1,0 1-1,0 0 0,0-1 1,1 0-1,-1 1 1,0-1-1,0 0 1,0-1-1,1 1 1,-1 0-1,0-1 1,1 1-1,-1-1 1,1 0-1,0 0 1,0 0-1,-1 0 0,1 0 1,1-1-1,-1 1 1,0 0-1,1-1 1,-1 0-1,1 1 1,-1-1-1,1 0 1,0 0-1,0 1 1,1-1-1,-1 0 0,1 0 1,-1-1-4,1-7 23,0-1 1,0 1 0,1-1-1,0 1 1,1-1-1,1 1 1,0 0-1,0 0 1,1 0-1,0 0 1,1 1-1,1-1 1,-1 1-1,1 1 1,1-1 0,0 1-1,0 0 1,1 1-1,0-1 1,1 2-1,-1-1 1,6-2-24,-9 7 11,-1 1 0,1 0 1,0 0-1,0 1 0,0-1 1,0 1-1,1 0 1,-1 1-1,0-1 0,0 1 1,1 0-1,-1 0 0,0 1 1,0 0-1,0-1 0,1 2 1,-1-1-1,0 1 0,0-1 1,-1 1-1,1 1 0,0-1 1,-1 1-1,1 0 0,-1 0 1,0 0-1,0 0 0,0 1 1,0-1-1,0 1 0,-1 0 1,0 1-1,0-1 0,0 0 1,0 1-1,-1 0 0,0-1 1,0 1-1,0 0 1,1 4-12,18 38 76,-10-20-10,1 0 0,2-1-1,0 0 1,2-1 0,15 18-66,22 11-2116,-45-46 1312,1-1 0,-1 0 1,2-1-1,-1 0 1,1 0-1,0-1 0,0 0 1,0 0-1,0-2 0,1 1 1,0-1-1,0-1 1,0 0-1,8 1 804,-4-3-6716</inkml:trace>
  <inkml:trace contextRef="#ctx0" brushRef="#br1" timeOffset="-6600.488">19215 14154 11723,'0'0'2936,"6"-13"-507,25-39-69,-29 50-2209,0 0 0,0 0 0,0 0-1,0 0 1,0 0 0,1 0 0,-1 1 0,1-1 0,-1 1 0,1-1 0,0 1 0,-1 0 0,1 0 0,0 0 0,0 1 0,0-1-1,0 1 1,0-1 0,0 1 0,-1 0 0,1 0 0,0 1 0,2-1-151,4 0 276,-2 0-262,-1 1 0,0 0 0,-1 0-1,1 1 1,0-1 0,0 1 0,0 0-1,-1 1 1,1-1 0,-1 1 0,0 0-1,0 1 1,0-1 0,0 1 0,-1 0-1,1 0 1,-1 1 0,0-1 0,0 1-1,-1 0 1,1 0 0,-1 0 0,0 0 0,-1 1-1,1-1 1,-1 1 0,0 0 0,0-1-1,-1 1 1,1 0 0,-2 0 0,1 0-1,0 0 1,-1 0 0,0 0 0,-1 1-1,1-1 1,-1 0 0,-1-1 0,1 1-1,-1 0 1,0 0 0,0 0 0,0-1 0,-1 2-14,-3 3-97,1 0 0,-1 0 1,-1 0-1,0-1 0,0 0 1,-1 0-1,0-1 1,-1 0-1,0 0 0,0-1 1,0 0-1,-1 0 0,0-1 1,0-1-1,-1 0 1,0 0-1,1-1 0,-2 0 1,1-1-1,-6 1 97,16-5 3,1 1 0,-1 0-1,0-1 1,0 1 0,0 0 0,0-1-1,1 1 1,-1-1 0,0 1 0,0-1-1,1 0 1,-1 1 0,0-1 0,1 0-1,-1 1 1,1-1 0,-1 0 0,1 0 0,-1 0-1,1 1 1,0-1 0,-1 0 0,1 0-1,0 0 1,0 0 0,0 0 0,-1 0-1,1 0 1,0 0 0,0 0 0,0 1-1,0-1 1,1 0 0,-1 0 0,0 0 0,0 0-1,1 0 1,-1 0 0,0 0 0,1 1-1,-1-1 1,0 0 0,1 0 0,0 0-1,-1 1 1,1-1 0,-1 0 0,1 1-1,0-1 1,-1 0 0,1 1 0,0-1 0,0 1-1,-1-1 1,1 1 0,0 0-3,3-6-2,1 2 0,0-1 1,0 0-1,0 1 0,0 0 0,0 0 0,1 1 1,0-1-1,0 1 0,0 0 0,0 1 0,0-1 1,0 1-1,1 1 0,-1-1 0,1 1 1,-1 0-1,1 1 0,0-1 0,-1 1 0,1 1 1,0-1-1,-1 1 0,1 0 0,-1 1 1,1-1-1,-1 1 0,0 1 0,1-1 0,-1 1 1,0 0-1,-1 0 0,1 1 0,-1 0 1,1 0-1,2 2 2,0 9-3,-1 0 1,0 1-1,-1-1 1,-1 1-1,0 0 1,-1 1 0,-1-1-1,0 1 1,-1-1-1,-1 1 1,-1 0-1,0 0 1,-3 15 2,4-20 35,-1-1 0,0 1 0,-1-1 0,0 1 0,-1-1 0,0 1 0,0-1 0,-2 0 0,1 0 1,-1 0-1,-1 0 0,0-1 0,0 0 0,-1 0 0,-1 0 0,1-1 0,-2 0 0,1 0 0,-1 0 0,0-1 0,-7 5-35,10-12 68,0 1-1,1-1 0,-1 1 0,0-1 0,0-1 0,0 1 0,0-1 0,0 0 0,0 0 0,0 0 0,0-1 1,0 1-1,0-1 0,0-1 0,0 1 0,1-1 0,-1 1 0,0-1 0,1-1 0,0 1 0,-1-1 1,1 1-1,0-1 0,0 0 0,0-1 0,1 1 0,-1-1 0,1 0 0,-1 0-67,-81-126 932,25-43-1162,60 170 196,1-1-5863,5 15-172</inkml:trace>
  <inkml:trace contextRef="#ctx0" brushRef="#br1" timeOffset="-11223.553">15680 14267 12780,'3'-16'3897,"25"-125"4073,-22 77-2989,1 74-2541,-5 43-2283,-3 0 0,-1 0 0,-4-1 1,-5 21-158,0 13 70,-6 29-70,9-77 0,1 0 0,3 0 0,1 1 0,1 0 0,3 0 0,1-1 0,4 19 0,-5-52-18,0 1 1,0-1-1,1 1 1,-1-1-1,1 0 0,1 1 1,-1-1-1,1 0 1,0-1-1,0 1 0,0 0 1,1-1-1,-1 0 1,1 1-1,0-2 0,0 1 1,1 0-1,-1-1 1,1 0-1,0 0 0,0 0 1,0 0-1,0-1 1,0 0-1,0 0 0,1-1 1,-1 1-1,1-1 1,-1 0-1,1-1 0,0 1 1,-1-1-1,1 0 0,-1 0 1,1-1-1,0 0 1,2-1 17,11-2-613,-1-1 0,0-1 1,-1-1-1,0-1 0,0 0 1,0-1-1,-1-1 0,-1-1 1,1 0-1,-2-1 0,0 0 1,0-1-1,1-3 613,53-81-11013,-54 66 5466</inkml:trace>
  <inkml:trace contextRef="#ctx0" brushRef="#br1" timeOffset="-10907.973">15668 14463 7303,'0'0'4164,"0"0"-2146,0 0 352,0 0 96,0 0-1345,0 0-768,0 0-289,108-14-64,-59 12 0,-1 1-641,-2-2-2274,0 3-2690,-9 0-5093</inkml:trace>
  <inkml:trace contextRef="#ctx0" brushRef="#br1" timeOffset="-10599.784">16484 14360 12780,'0'0'5760,"0"0"-2712,2-14-752,6-43-438,-9 54-1779,1 1 1,-1 0-1,0-1 0,0 1 1,0 0-1,0 0 1,-1 0-1,1 0 0,-1 0 1,1 0-1,-1 0 1,1 0-1,-1 1 0,0-1 1,0 1-1,0-1 1,0 1-1,0-1 0,0 1 1,-1 0-1,1 0 1,0 0-1,0 1 0,-1-1 1,1 0-1,-1 1 1,1 0-1,-1-1 1,1 1-1,0 0 0,-1 0 1,1 0-1,-1 1 1,1-1-1,-1 1 0,1-1 1,0 1-1,-1 0 1,1 0-1,-2 1-79,-6 2 36,0 0-1,0 1 1,0 0 0,1 1 0,0 0-1,0 0 1,1 1 0,-1 0-1,1 1 1,1 0 0,-1 0-1,2 0 1,-1 1 0,1 0 0,0 1-1,-2 6-35,5-11-15,1 0 0,0 1-1,0-1 1,1 0-1,-1 1 1,1-1 0,1 1-1,-1-1 1,1 1 0,0 0-1,0-1 1,0 1-1,1-1 1,0 1 0,0-1-1,0 1 1,1-1 0,0 0-1,0 1 1,0-1 0,1 0-1,-1 0 1,1-1-1,1 1 1,-1-1 0,0 1-1,1-1 1,4 3 15,10 9-300,1 0 1,0-2-1,2 0 0,-1-2 0,2 0 1,0-1 299,-11-5-227,-6-3 153,1 0 1,-1 0-1,1 0 1,-1 1-1,-1 0 1,1 0-1,0 0 1,-1 1-1,0-1 1,0 1-1,0 0 1,-1 0-1,1 0 1,-1 1-1,0-1 1,-1 1-1,0 0 1,1 0-1,-2 0 1,1 0-1,-1 0 1,0 0-1,0 0 1,-1 1-1,1-1 1,-2 0-1,1 0 1,-1 0-1,1 1 1,-2 1 73,0-1 103,-1 0 0,0 0 0,0 0 1,-1 0-1,0 0 0,0-1 0,-1 1 1,1-1-1,-1 0 0,-1-1 0,1 1 0,-1-1 1,0 0-1,0-1 0,0 1 0,-1-1 0,0 0 1,0-1-1,0 0 0,0 0 0,0 0 0,0-1 1,-1 0-1,1 0 0,-1-1 0,0 0 0,1-1 1,-1 1-1,0-1 0,-4-1-103,6-1-4,1 1 0,0-1-1,0 0 1,0 0 0,0-1-1,0 1 1,0-1 0,1 0-1,-1 0 1,1-1 0,0 0 0,0 1-1,0-1 1,1 0 0,-1-1-1,1 1 1,0-1 0,0 1 0,0-1-1,1 0 1,0 0 0,0 0-1,0-1 1,0-2 4,-7-82-6479,18 60-1379</inkml:trace>
  <inkml:trace contextRef="#ctx0" brushRef="#br0" timeOffset="3063.16">21199 14134 7335,'0'0'2504,"0"0"-1357,0 0-453,0 0 876,0 0 154,-2 0 1057,71 1-1136,-28 1-1229,1-2 1,-1-2-1,0-2 0,0-1 1,11-4-417,-23 2 293,-1 0 1,0-2-1,0-1 1,-1-1 0,0-2-1,-1 0 1,0-2 0,-1-1-1,-1 0 1,-1-2-1,0-1 1,16-19-294,16-38 298,-3-2 1,-3-3-1,-5-2 0,-3-2 1,-3-1-1,10-44-298,-26 75 25,65-160 103,-9-3 0,-9-4 0,28-173-128,-67 196 59,-9-2 0,-4-168-59,-19 130-38,-28-184 38,-13 76 134,-80-308-134,22 281 64,-122-290-64,210 632 6,1 0 0,1-2 0,2 1 0,2-1 1,1-1-1,1 1 0,1-18-6,30-41 53,-33-43 43,3 130-30,-4 22-45,-5 26 20,8-72 157,6-19-102,-1 48-64,0 1 21,0 0-21,-4 3-34,0 0 0,0 0 1,0 0-1,1 0 0,-1 0 0,1 1 0,0 0 0,0-1 0,0 1 0,0 0 0,1 1 0,0-1 0,0 0 0,0 1 0,-1 3 2,1-5-3,-9 50-23,13-52 26,-1-1 1,1 0 0,-1 1 0,0-1 0,1 0 0,-1 0 0,1 0 0,-1 0-1,1 0 1,-1 0 0,1-1 0,-1 1 0,0 0 0,1-1 0,-1 1-1,1-1 1,-1 1 0,0-1 0,0 0 0,1 1 0,-1-1 0,0 0-1,0 0 1,0 0 0,0 0 0,0 0 0,0 0 0,0 0 0,0 0-1,0-1 1,0 1-1,4-7 5,1-1-1,-1 0 0,-1 0 0,1 0 1,-2 0-1,1-1 0,-1 0 0,-1 1 1,0-1-1,0 0 0,-1 0 1,0 0-1,-1-1 0,0 1 0,-1-7-4,0 14 1,0 0 0,0 0 0,-1 1-1,1-1 1,-1 0 0,0 1 0,0-1-1,0 1 1,0 0 0,0-1 0,0 1-1,-1 0 1,1 1 0,-1-1 0,1 0-1,-1 1 1,0-1 0,1 1 0,-1 0-1,0 0 1,0 0 0,0 0 0,0 0-1,0 1 1,0-1 0,0 1-1,0 0 1,0 0 0,0 0 0,-1 0-1,1 1 1,0-1 0,0 1 0,0 0-1,0 0 1,1 0 0,-1 0 0,0 0-1,0 1 1,0-1 0,1 1 0,-1 0-1,-1 1 0,-128 113-176,130-115 178,-4 3-15,1 0 0,-1 1 1,1-1-1,0 1 1,0 0-1,0 0 0,1 0 1,-1 1-1,1 0 1,1 0-1,-1 0 1,1 0-1,0 0 0,0 1 1,1-1-1,0 1 1,0 0-1,1 0 0,-1 0 1,2 0-1,-1 0 1,1 0-1,0 1 13,1-5-3,0 0 1,0-1-1,0 1 1,0-1-1,1 1 0,-1-1 1,1 1-1,-1-1 0,1 0 1,0 0-1,0 0 1,0 0-1,0 0 0,1 0 1,-1-1-1,0 1 0,1-1 1,-1 1-1,1-1 1,-1 0-1,1 0 0,0 0 1,0-1-1,-1 1 0,1 0 1,0-1-1,0 0 1,0 0-1,1 0 3,86-5 28,-71 1-39,-1-1 1,0 0-1,-1-2 0,1 0 1,-1-1-1,0-1 0,-1 0 1,0-1-1,-1-1 0,0-1 0,8-7 11,-20 16 5,0 0 0,0-1 0,0 1 0,0-1 0,-1 1 0,1-1-1,-1 0 1,0 0 0,0 0 0,-1 0 0,1-1 0,-1 1-1,0 0 1,0-1 0,0 1 0,0-1 0,-1 1 0,0-1-1,0 1 1,0-1 0,-1 1 0,1 0 0,-1-1 0,0 1-1,0-1 1,-1 1 0,1 0 0,-1 0 0,0 0 0,0 0-1,0 0 1,-1 0 0,1 1 0,-1-1 0,0 1 0,0-1-1,0 1 1,-1 0 0,1 0 0,-1 1 0,1-1 0,-1 1-1,0-1 1,0 1 0,0 1 0,0-1 0,-1 0 0,1 1-1,0 0 1,-1 0 0,1 0 0,-1 1 0,0-1-5,-4 1 1,0 0 0,-1 1-1,1 0 1,0 1 0,0 0 0,-1 0 0,2 1 0,-1 0 0,0 0 0,0 1 0,1 0 0,0 1 0,0 0 0,0 0-1,1 1 1,-1 0 0,1 0 0,1 1 0,-1-1 0,1 1 0,0 1 0,1-1 0,0 1 0,0 0 0,1 1 0,0-1-1,0 1 1,1-1 0,0 1 0,0 0 0,1 0 0,0 1 0,1-1 0,0 0 0,0 3-1,0-8-5,1 0 1,-1 0-1,0 1 0,1-1 1,0 0-1,0 1 1,1-1-1,-1 0 0,1 1 1,0-1-1,0 0 1,0 0-1,0 0 0,1 1 1,0-1-1,-1-1 1,2 1-1,-1 0 0,0 0 1,1-1-1,0 0 1,-1 1-1,1-1 0,1 0 1,-1 0-1,0-1 1,1 1-1,-1-1 0,1 1 1,0-1-1,0 0 1,0-1-1,0 1 0,0-1 1,0 0-1,1 1 5,2-2-1,0 0-1,1 0 0,-1-1 1,0 0-1,1 0 0,-1 0 1,0-1-1,0 0 0,0-1 0,0 1 1,0-1-1,-1-1 0,1 1 1,-1-1-1,0 0 0,0-1 1,-1 1-1,1-1 0,-1 0 1,0-1-1,0 1 0,0-1 1,-1 0-1,0 0 0,0-1 1,-1 1-1,0-1 0,0 1 1,0-1-1,-1 0 0,0 0 1,0-1-1,-1 1 0,0 0 1,0-6 1,2 0 9,-2 0 0,0-1 1,0 1-1,-1-1 1,-1 1-1,0 0 0,-1-1 1,0 1-1,-4-9-9,5 18 5,0-1 0,-1 1 0,0-1 0,0 1 0,0 0 0,0 0 0,-1 0 0,0 0 0,0 0 0,0 0 0,0 1 0,0-1 0,-1 1 0,0 0 0,1 0 0,-1 0 0,0 1 0,-1 0 0,1-1 0,0 1 0,-1 1 0,1-1 0,-1 0 0,1 1 0,-1 0 0,0 0 0,1 1 0,-4-1-5,4 1 2,0 1 1,-1-1-1,1 1 0,-1 0 1,1 0-1,0 1 0,0-1 1,-1 1-1,1 0 1,0 0-1,1 0 0,-1 0 1,0 1-1,1-1 1,-1 1-1,1 0 0,0 0 1,0 1-1,0-1 0,0 1 1,0-1-1,1 1 1,0 0-1,0 0 0,0 0 1,0 0-1,-1 4-2,-25 122-11,27-124 8,0-1 0,0 1 0,1 0 0,0 0-1,0-1 1,0 1 0,1 0 0,0-1 0,0 1 0,0 0 0,1-1 0,0 1-1,0-1 1,0 0 0,0 0 0,1 1 0,0-2 0,0 1 0,1 0 0,-1-1-1,1 1 1,0-1 0,0 0 0,1 0 0,-1-1 0,1 1 0,-1-1 0,1 0-1,5 2 4,-3-2-1,0-1 0,-1 1 0,1-2 0,0 1 0,0-1 0,0 0 0,0 0 0,0-1 0,0 0-1,1 0 1,-1-1 0,0 0 0,0 0 0,0 0 0,-1-1 0,1 0 0,0-1 0,-1 1 0,1-1-1,-1-1 1,0 1 0,0-1 0,0 0 0,0 0 0,-1-1 0,1 0 0,-1 0 0,-1 0 0,1 0-1,-1-1 1,0 0 0,0 0 0,0 0 0,1-4 1,-2 2 4,1 0 0,-2-1 1,1 1-1,-1-1 0,-1 0 0,1 1 0,-1-1 1,-1 0-1,0 0 0,0 0 0,-1 0 1,0 0-1,0 1 0,-1-1 0,0 0 0,-1 1 1,0-1-1,0 1 0,-1 0 0,0 0 0,0 0 1,-1 1-1,0-1 0,0 1 0,-1 0 0,0 1 1,0-1-1,0 1 0,-1 0 0,0 1 0,0 0 1,-1 0-1,-3-2-4,7 5 1,-1 0 0,1 1 0,0-1 0,-1 1 0,0 0 0,1 0 0,-1 0 0,1 0 0,-1 1 0,0 0 0,0 0 0,1 0 0,-1 1-1,0 0 1,1-1 0,-1 2 0,1-1 0,-1 0 0,1 1 0,0 0 0,-1 0 0,1 0 0,0 1 0,0-1 0,1 1 0,-1 0 0,0 0 0,1 0 0,0 1 0,-3 2-1,0 2-3,1-1 0,0 2-1,0-1 1,0 0 0,1 1 0,0 0-1,1 0 1,0 0 0,0 1 0,1-1 0,1 1-1,-1-1 1,1 1 0,1 5 3,0-11-3,0 0 1,1 0-1,0-1 1,0 1-1,0 0 0,0-1 1,0 1-1,1-1 1,-1 1-1,1-1 1,0 0-1,0 1 0,1-1 1,-1 0-1,1 0 1,-1-1-1,1 1 1,0-1-1,0 1 1,0-1-1,0 0 0,0 0 1,1 0-1,-1 0 1,0-1-1,1 1 1,0-1-1,-1 0 0,1 0 1,2 0 2,117 11-67,-115-13 70,-1 0 1,1 0 0,-1-1 0,0 0-1,0 0 1,0-1 0,0 0 0,0 0-1,0-1 1,-1 0 0,1 0 0,-1 0-1,0-1 1,-1 0 0,1 0-1,-1-1 1,0 1 0,0-1 0,-1 0-1,0 0 1,0-1 0,0 1 0,-1-1-1,1 0 1,-2 0 0,1 0 0,-1 0-1,0-1 1,-1 1 0,0-1 0,0 1-1,0-1 1,-1 1 0,0-1-1,-1 1 1,1-1 0,-1 1 0,-1-1-1,0 1 1,-1-5-4,1 8 2,1 1 0,-1 0 0,0-1 0,0 1 0,0 0 1,0 0-1,-1 0 0,1 0 0,-1 0 0,0 0 0,0 1 0,0 0 0,0-1 0,0 1 0,-1 0 0,1 1 0,-1-1 0,1 0 0,-1 1 0,1 0 0,-1 0 1,0 0-1,0 0 0,1 1 0,-1-1 0,0 1 0,0 0 0,0 0 0,0 1 0,1-1 0,-1 1 0,0-1 0,-2 2-2,-5 1 3,0 1-1,1 0 1,0 1-1,0 0 1,0 0-1,1 1 1,0 1 0,0-1-1,0 1 1,1 1-1,-1 1-2,1-1 0,0 2 0,1-1 0,0 1 0,0 0 0,1 0-1,1 1 1,0 0 0,0 0 0,1 0 0,0 0 0,1 1 0,2-9-2,0 0 1,1 0-1,-1 1 1,1-1-1,0 0 0,-1 0 1,1 1-1,1-1 1,-1 0-1,0 1 1,1-1-1,0 0 0,0 0 1,0 0-1,0 0 1,0 0-1,0 0 1,1 0-1,0 0 0,-1 0 1,1 0-1,0-1 1,0 1-1,1-1 1,-1 0-1,0 1 1,1-1-1,0 0 0,-1 0 1,1-1-1,0 1 1,0 0-1,0-1 1,0 0-1,0 0 0,0 0 1,0 0-1,0 0 1,1-1-1,2 1 2,-1 1-1,0 0 1,0-1-1,1 0 0,-1 0 0,0 0 1,0-1-1,1 1 0,-1-1 0,0 0 1,0-1-1,1 1 0,-1-1 1,0 0-1,0-1 0,0 1 0,0-1 1,0 0-1,0 0 0,0-1 0,-1 1 1,1-1-1,-1 0 0,0 0 0,0 0 1,0-1-1,0 0 0,0 0 0,-1 0 1,1 0-1,-1 0 0,0 0 0,-1-1 1,1 0-1,-1 1 0,0-1 0,1-3 1,-2 5-18,1-1 0,-1 1 0,0-1 0,0 1 0,-1-1 0,1 0-1,-1 1 1,0-1 0,1 0 0,-2 1 0,1-1 0,0 0 0,-1 1-1,0-1 1,1 1 0,-2-1 0,1 1 0,0-1 0,-1 1-1,1 0 1,-1-1 0,0 1 0,0 0 0,0 0 0,-1 0 0,1 1-1,-1-1 1,1 0 0,-1 1 0,0 0 0,0 0 0,0 0 0,0 0-1,0 0 1,-1 0 0,1 1 0,0 0 0,-1-1 0,0 1-1,1 1 1,-1-1 0,1 0 0,-1 1 0,0 0 0,-2 0 18,-55 37-6097,44-17 38</inkml:trace>
  <inkml:trace contextRef="#ctx0" brushRef="#br0" timeOffset="5599.622">21197 5733 9353,'0'-16'6598,"10"-132"1586,-5 135-5301,-3 34-2227,53 518 492,-43-276-1687,-12-262 532,0-1 1,1 1-1,-1-1 1,0 0 0,0 1-1,1-1 1,-1 1-1,0-1 1,0 1 0,0 0-1,1-1 1,-1 1-1,0-1 1,0 1-1,0-1 1,0 1 0,0-1-1,0 1 1,0-1-1,0 1 1,-1-1-1,1 1 1,0-1 0,0 1-1,0 0 1,0-1-1,-1 0 1,1 1-1,0-1 1,-1 1 0,1-1-1,0 1 1,-1-1-1,1 0 1,0 1 0,-1-1-1,1 1 1,-1-1-1,1 0 1,-1 0-1,1 1 1,-1-1 0,1 0-1,-1 0 1,1 0-1,-1 1 1,1-1-1,-1 0 1,1 0 0,-1 0-1,1 0 1,-1 0-1,1 0 1,-1 0-1,0 0 1,1 0 0,-1 0-1,1-1 1,-1 1-1,1 0 1,-1 0-1,1 0 1,-1-1 0,1 1 6,-9-26 14,2 0 0,1 0 1,1-1-1,2 0 1,0 0-1,2 0 0,1 0 1,2-18-15,-2 4 45,0-4-34,2-1 0,2 1 0,2 0 1,2 0-1,1 0 0,3 2 0,2-1 0,1 1 0,2 1 0,2 1 1,17-25-12,-30 55-1,0 0 0,1 1 0,1 0 0,-1 0 0,2 0-1,-1 1 1,1 1 0,1-1 0,0 1 0,0 1 0,0 0 0,1 0 0,0 1 0,0 1 0,1 0 0,-1 0 0,1 1 0,0 0 0,0 1 0,1 1 0,-1 0 0,1 0 0,-1 2 0,1-1 0,-1 1 0,13 3 1,-19-1-20,-1 1-1,0 0 1,0 1-1,0 0 1,-1-1-1,1 1 1,-1 1-1,0-1 1,0 1 0,0-1-1,0 1 1,-1 0-1,0 1 1,0-1-1,-1 0 1,1 1-1,-1 0 1,0-1 0,-1 1-1,1 0 1,-1 0-1,0 0 1,-1 0-1,1 0 1,-1 0-1,0 0 1,-1 0 0,0 0-1,0 0 1,0 0-1,0 0 1,-1 0-1,0-1 1,0 1-1,-1 0 1,0-1 0,0 0-1,0 0 1,0 0-1,-1 0 1,0 0 20,-15 21-64,-2 0 1,0-2-1,-2 0 0,0-1 1,-2-2-1,0 0 1,-2-2-1,0-1 0,-1-1 1,0-1-1,-2-2 0,-19 7 64,39-17-26,9-4 34,0 0 0,0 0 1,1 0-1,-1 0 1,0 0-1,0 0 1,0 0-1,0 0 0,0 1 1,0-1-1,1 0 1,-1 0-1,0 1 1,0-1-1,0 1 0,1-1 1,-1 1-1,0-1 1,0 1-1,1-1 0,-1 1 1,0 0-1,1-1 1,-1 1-1,1 0 1,-1 0-1,1-1 0,-1 1 1,1 0-1,0 0 1,-1 0-1,1 0 1,0-1-1,0 1 0,0 0 1,-1 0-1,1 0 1,0 0-1,0 0 0,0 0 1,0 0-1,1 0 1,-1-1-1,0 1 1,0 0-1,0 0 0,1 0 1,-1 0-1,0 0 1,1-1-1,-1 1 0,1 0-8,106 93 340,-65-63-295,-34-25-84,187 138 76,-55-65-3276,-69-57-2088,-22-20-3359,-24-5 187</inkml:trace>
  <inkml:trace contextRef="#ctx0" brushRef="#br0" timeOffset="6156.648">22056 5920 8520,'-7'-140'7673,"6"45"1283,4 97-5957,11 29-2394,-1 35-257,-3 0 0,-3 1 0,-3 0 1,-2 0-1,-4 14-348,1-14-12,1 77-1045,10-129 411,2-40 406,9-216 277,-18 189-37,2 0-1,3 0 0,2 1 0,2 0 1,2 1-1,2 0 0,22-45 1,-35 88-1,0 1 0,1-1-1,0 0 1,0 1 0,0 0 0,1 0-1,0 0 1,0 0 0,0 1 0,1 0-1,0 0 1,0 1 0,0-1 0,1 1 0,-1 1-1,1-1 1,0 1 0,0 0 0,0 1-1,0-1 1,1 1 0,-1 1 0,0 0-1,1 0 1,0 0 0,6 1 1,-12 2-19,1 0 1,-1 0-1,0 1 1,0-1-1,0 1 1,0-1-1,0 1 1,-1 0-1,1-1 1,-1 1-1,0 0 1,0 0-1,0 0 1,0 0-1,0 0 1,-1 0-1,1 1 1,-1-1-1,0 0 1,0 0-1,0 0 1,0 0-1,0 1 1,-1-1-1,0 0 1,1 0-1,-1 0 1,0 0-1,-1 0 1,0 2 18,-7 12-54,-1 0 0,-1-1 1,-1 0-1,0 0 0,-1-1 0,0-1 0,-2 0 1,1-1-1,-2 0 0,0-2 0,0 1 1,-1-2-1,0 0 0,-3 0 54,-109 50 128,128-60-124,1 0-1,-1-1 0,1 1 1,-1 0-1,1 0 1,-1 0-1,1 0 0,-1 0 1,1 0-1,-1 0 1,1 1-1,-1-1 0,1 0 1,-1 0-1,1 0 0,0 0 1,-1 1-1,1-1 1,-1 0-1,1 0 0,-1 1 1,1-1-1,0 0 1,-1 1-1,1-1 0,0 0 1,-1 1-1,1-1 1,0 0-1,0 1 0,-1-1 1,1 1-1,0-1 1,0 1-1,0-1 0,-1 1 1,1-1-1,0 1 1,0-1-1,0 1 0,0-1 1,0 1-1,0-1 0,0 1 1,0-1-1,0 1 1,0-1-1,0 0 0,1 1 1,-1-1-1,0 1 1,0-1-1,0 1 0,1-1 1,-1 1-1,0-1 1,0 0-1,1 1 0,-1-1 1,0 1-1,1-1 1,-1 0-1,0 1 0,1-1 1,-1 0-1,1 0-3,37 14 102,-24-10-75,21 13-21,0 0 0,-2 3 0,0 0 1,-1 2-1,-1 2 0,-2 1 1,0 1-1,-1 1 0,18 25-6,62 56 2,-22-36 180,-83-72-108,-1-1 0,0 0 0,0 1 0,0-1 0,0 0 0,0 0 0,0-1 1,0 1-1,0 0 0,0-1 0,-1 1 0,1-1 0,0 1 0,-1-1 0,0 0 0,1 0 0,-1 0 0,0 0 1,0 0-1,0 0 0,0 0 0,0 0 0,0 0 0,-1 0 0,1 0 0,-1-1 0,1 1 0,-1 0 0,0-1-73,5-10 247,22-57 686,-26 95-3486,-24 23-6203,5-19-2765</inkml:trace>
  <inkml:trace contextRef="#ctx0" brushRef="#br0" timeOffset="7332.501">91 10497 17617,'0'0'2786,"0"0"-1088,0 0-91,0 0-262,-1 13-427,2 117 454,129 425-656,-60-326-2576,-12-82-4550,-54-137 4878,3 4-885,-6-5-5624,-1-15 274</inkml:trace>
  <inkml:trace contextRef="#ctx0" brushRef="#br0" timeOffset="7644.626">220 11343 2114,'-92'-229'7925,"66"160"-6545,2-1-1,4-1 1,3-1-1,3-1 1,3 0-1,0-53-1379,9 117 113,1 0 1,0 0-1,1-1 0,0 1 1,0 0-1,1-1 0,0 1 1,1 0-1,0 0 0,0 0 1,1 0-1,0 0 0,1 0 1,0 1-1,0 0 0,1-1 1,0 2-1,0-1 0,1 0 1,0 1-1,0 0 0,1 1 1,0-1-1,0 1 0,0 1 1,3-2-114,3 2 24,-1 2-1,1 0 1,0 0 0,-1 1 0,1 1 0,0 0 0,0 1 0,0 0-1,0 1 1,0 0 0,0 1 0,0 1 0,-1 0 0,1 0-1,-1 1 1,0 1 0,0 0 0,0 1 0,-1 0 0,0 1 0,0 0-1,-1 1 1,1 0 0,-2 1 0,1 0 0,-1 0 0,-1 1-1,0 0 1,0 0 0,4 8-24,-6-8-10,1-1-1,-2 1 1,1 0-1,-1 1 1,-1-1-1,0 1 1,-1 0-1,0 0 1,0 0-1,-1 0 1,0 1-1,-1-1 1,-1 0-1,0 1 1,0-1-1,-1 1 1,-1-1-1,1 0 1,-2 0-1,0 0 1,0 0-1,-1 0 1,0 0-1,-1-1 1,0 0-1,-1 0 1,0 0 0,-1 0 10,-10 16 44,-2-1 1,0 0 0,-2-2-1,0 0 1,-2-1 0,0-1-1,-1-2 1,-21 13-45,36-27 346,0 0 0,0-1 1,0 0-1,-1-1 0,1 0 0,-1-1 0,0 1 0,0-2 0,0 1 0,0-2 0,0 1 0,-5-2-346,121 54 282,-82-38-238,507 297-17,-490-287-155,71 38-751,-34-37-2582,-51-23-613,-10-5-2492,-3-6-4874</inkml:trace>
  <inkml:trace contextRef="#ctx0" brushRef="#br0" timeOffset="8225.102">943 10796 12139,'0'0'3914,"0"0"-1534,0 0-495,0 0-332,0 0-549,0 0-508,0 0-266,0 0-59,13 6 10,74 42 102,-77-40-271,-1 0 1,1-1-1,0 0 0,1-1 0,0 0 0,0-1 1,0 0-1,0 0 0,11 1-12,-18-5-15,0 0-1,0 0 1,0-1 0,0 1 0,0-1-1,0 0 1,0 0 0,0-1 0,0 1-1,0-1 1,-1 0 0,1 0 0,0 0-1,0-1 1,-1 1 0,1-1 0,0 0-1,-1 0 1,0 0 0,1 0 0,-1-1-1,0 1 1,0-1 0,-1 0 0,1 0-1,0 0 1,-1 0 0,0 0 0,0-1-1,0 1 1,2-4 15,2-12 78,-1 1-1,0-1 1,-2-1 0,0 1-1,-1 0 1,-1-1-1,-1 0 1,0 1-1,-2-1 1,0 1-1,-1 0 1,-1-1 0,-1 1-1,0 1 1,-2-1-1,0 1 1,-2-1-78,8 14 81,0 1 0,0-1 0,-1 1 0,0-1 1,0 1-1,0 0 0,0 0 0,-1 0 0,0 0 0,1 1 0,-1-1 1,-1 1-1,1-1 0,0 1 0,-1 0 0,0 0 0,0 1 0,1-1 1,-2 1-1,1 0 0,0 0 0,0 0 0,-1 1 0,1-1 0,-1 1 1,1 0-1,-1 0 0,1 1 0,-1-1 0,0 1 0,1 0 0,-1 0 1,0 1-1,1-1 0,-1 1 0,1 0 0,-1 0 0,1 1 0,-1 0 1,1-1-82,-7 9 28,1 0 1,1 0 0,0 1 0,1 0 0,0 0 0,0 1 0,1 0 0,1 1 0,0-1-1,1 1 1,0 0 0,1 1 0,0-1 0,1 1 0,1-1 0,0 1 0,0 10-29,0-5-20,0-1 1,1 0 0,1 1 0,1-1 0,1 1-1,0-1 1,2 0 0,0 0 0,0 0 0,2 0-1,0-1 1,1 0 0,1 0 0,1-1-1,0 0 1,1 0 0,1-1 0,0-1 0,1 0-1,0 0 1,1-1 0,1 0 0,0-2-1,1 1 1,13 7 19,-17-13-83,-1 0-1,1-1 0,1 0 1,-1-1-1,1 0 0,0-1 1,-1 0-1,1-1 1,1 0-1,-1-1 0,0-1 1,0 1-1,0-2 0,0 0 1,1 0-1,-1-1 0,0-1 1,-1 0-1,1-1 1,0 0-1,-1 0 0,0-1 1,0-1-1,-1 0 0,1 0 1,-1-1-1,0-1 0,-1 1 1,0-2-1,8-8 84,0-11 115,-2 0 0,-1-2 0,-1 0-1,-1 0 1,-2-1 0,-1 0 0,-2-1-1,0 0 1,-3 0 0,0-1 0,-2 1 0,-2-12-115,0-165 1553,0 207-1491,1 1 0,-1-1 1,0 1-1,0-1 0,0 1 0,0-1 1,0 1-1,0-1 0,0 1 0,-1-1 1,1 1-1,-1-1 0,1 1 0,-1 0 1,1-1-1,-1 1 0,0 0 0,1-1 1,-1 1-1,0 0 0,0 0 0,0 0 0,0 0 1,0 0-1,0 0 0,-1 0 0,1 0 1,0 0-1,0 0 0,-1 0 0,1 1 1,0-1-1,-1 1 0,1-1 0,-1 1 1,1-1-1,-1 1 0,1 0 0,-1 0 1,1 0-1,-1 0-62,-3 9 82,-1 0 1,1 1-1,1-1 1,0 1 0,0 0-1,1 0 1,0 1-1,1-1 1,0 1-1,1-1 1,0 1 0,1-1-1,0 1 1,0 0-1,1 0-82,3 62 34,3 0 1,3 0-1,12 41-34,-3-13 4,-8-41-46,3 31-384,4-1 0,3-1 0,5 0 0,21 43 426,-41-117-449,0-1 0,2 0 0,0 0 0,0 0 0,2-1 0,-1-1 0,2 1 0,9 8 449,12-8-3374,-30-13 2941,0-1-1,-1 0 1,1 0 0,-1 1-1,1-1 1,-1 0 0,1 0 0,-1-1-1,0 1 1,1 0 0,-1 0 0,0-1-1,0 1 1,0-1 0,0 1 0,0-1-1,0 1 1,0-1 0,-1 0-1,1 1 1,-1-1 0,1 0 0,-1 1-1,0-1 1,1-2 433,5-26-8290</inkml:trace>
  <inkml:trace contextRef="#ctx0" brushRef="#br0" timeOffset="8504.355">1559 10230 17424,'0'0'5029,"0"0"-3075,0 0 64,-42-80-641,42 67-608,11 0-513,5 3-256,10 3 0,12 2-897,5 5-1345,0 0-2210,-2 9-6759</inkml:trace>
  <inkml:trace contextRef="#ctx0" brushRef="#br0" timeOffset="9235.373">2126 10523 4132,'0'0'9081,"0"0"-4960,0 0-1874,0 0-485,0 0-550,0 0-241,0 0-127,0 0-198,11 9-198,37 30-186,-41-34-250,-1-1 1,1-1-1,-1 1 1,1-1-1,0 0 1,0-1 0,1 0-1,-1 0 1,0 0-1,1-1 1,-1 0-1,1-1 1,0 1 0,-1-1-1,1-1 1,-1 0-1,2 0-12,-5 1-3,-1-1 0,1 1 1,-1-1-1,1 0 0,-1 0 0,1-1 0,-1 1 0,0-1 1,0 1-1,0-1 0,0 0 0,0 0 0,0 0 0,0-1 0,0 1 1,-1-1-1,0 0 0,1 1 0,-1-1 0,0 0 0,0 0 0,0 0 1,-1-1-1,1 1 0,-1 0 0,0-1 0,0 1 0,1-4 3,5-103 283,-7 98-45,-1 1-1,-1 0 1,0 0-1,-1 0 1,0 0-1,-1 0 1,0 1 0,-1-1-1,0 1 1,0 0-1,-1 0 1,0 1-1,-1 0 1,0 0-1,0 1 1,-1-1 0,0 1-1,-1 1 1,0 0-1,-4-3-237,10 9 21,1 0 0,-1 0-1,1 0 1,-1 0 0,0 0-1,1 0 1,-1 1 0,0-1-1,0 1 1,1 0 0,-1 0-1,0 0 1,0 0 0,0 0-1,1 1 1,-1-1 0,0 1-1,1 0 1,-1 0 0,0 0-1,1 0 1,-1 0 0,1 0-1,-1 1 1,1-1 0,0 1-1,0 0 1,-1 0 0,1 0-1,0 0 1,1 0 0,-1 0-1,0 0 1,1 0 0,-1 1-1,1-1 1,-1 2-21,-38 98 532,32-52-547,2 1 0,2-1 0,2 1-1,3-1 1,2 1 0,1-1 0,13 49 15,-10-55-208,2-1 0,2 0 0,1 0 0,3-1 0,1-1 0,8 12 208,-17-40-48,0 0-1,0-1 1,1 0 0,1-1-1,0 0 1,0 0-1,1 0 1,1-2 0,0 1-1,0-1 1,1-1 0,0 0-1,0-1 1,1 0-1,-1 0 1,2-2 0,-1 0-1,1 0 1,-1-1 0,1-1-1,6 1 49,0-2 2,1-1 0,0-1-1,0-1 1,0-1 0,-1 0-1,1-2 1,-1 0 0,0-2-1,0 0 1,0-1 0,-1-1 0,0 0-1,-1-2 1,1 0 0,-2-1-1,0-1 1,13-12-2,-3 2-1,-1-2-1,-2-1 1,0-1 0,-2-1 0,0-1-1,-2-1 1,-2-1 0,0-1 0,-2 0-1,2-8 2,1-11-69,-3 1-1,-1-2 1,-3 0 0,-2-1-1,-2 0 1,-3 0-1,-2 0 1,-2-9 69,0 57 18,0-1 1,-1 0-1,0 0 0,0 0 1,0 0-1,0 1 0,-1-1 0,0 0 1,0 0-1,0 1 0,0-1 1,-1 1-1,0-1 0,0 1 1,0-1-1,-1 1 0,1 0 0,-1 0 1,0 0-1,0 1 0,0-1 1,-1 1-1,1-1 0,-1 1 1,0 0-1,0 1 0,0-1 0,0 1 1,0-1-1,0 1 0,-1 0 1,1 1-1,-1-1 0,0 1 1,-2-1-19,3 1 58,0-1 1,0 1 0,0 0 0,0 0-1,0 1 1,0-1 0,-1 1-1,1 0 1,0 0 0,0 0 0,0 1-1,0-1 1,-1 1 0,1 0-1,0 0 1,0 0 0,0 1 0,1 0-1,-1-1 1,0 1 0,1 1 0,-1-1-1,1 0 1,-1 1 0,1 0-1,0-1 1,0 1 0,1 1 0,-1-1-1,0 0 1,1 1 0,-2 2-59,-5 21 80,1 0 1,2 1-1,0 0 1,2 0-1,1 1 1,1-1-1,1 0 1,2 1-1,1-1 1,1 1-1,1-1 1,5 11-81,-4-8-127,2 0 0,2-1 0,1 0 0,1 0 0,7 11 127,-14-32-60,1 0-1,0 0 1,0-1 0,1 1 0,1-1 0,-1 0-1,1-1 1,1 0 0,-1 0 0,1-1-1,0 1 1,1-2 0,-1 1 0,1-1 0,0-1-1,1 1 1,-1-2 0,8 3 60,1-3-256,0-1 0,1 0 0,-1-1 0,1-1 0,-1-1 0,1-1-1,-1-1 1,0 0 0,0-1 0,0-1 0,0-1 0,-1 0 0,0-1 0,0-1 0,-1-1 0,0 0 0,0-1 0,-1-1 0,-1 0-1,1-1 1,-2-1 0,0 0 0,0-1 0,-2 0 0,1-1 0,-2 0 0,0-1 0,-1 0 0,0-1 0,-2 1 0,0-2-1,-1 1 1,4-15 256,-1-27 407,-3 0 0,-2-1 0,-3 0 0,-2 1 0,-3-1 0,-6-21-407,3-4 943,4 45-373,-24-126 3707,21 166-3204,-3 113-769,13-22-234,4 0-1,4 0 1,9 21-70,9 72 53,19 166-629,-45-336 220,0-1 0,1 1 0,1-1 0,0-1 0,0 1 0,2-1 0,-1 0 0,7 6 356,-12-15-248,1 1-1,-1-1 1,1 0-1,0-1 1,0 1-1,0 0 1,0-1-1,0 1 1,0-1-1,1 0 1,-1 0-1,1-1 1,-1 1-1,1-1 1,0 1-1,0-1 1,0-1-1,0 1 1,0 0-1,0-1 1,-1 0-1,1 0 1,0 0-1,0 0 1,0-1-1,0 1 1,0-1-1,0 0 0,0 0 1,0 0-1,-1-1 1,2 0 248,21-20-5290,-5-8-2472</inkml:trace>
  <inkml:trace contextRef="#ctx0" brushRef="#br0" timeOffset="9423.384">3648 10575 11947,'0'0'5510,"0"0"-3429,0 0 642,0 0-353,0 0-864,91-2-641,-40-15-449,3-12-256,4-1-96,4-4-32,-1-3-32,0 2-512,-5 2-673,-6 1-641,-6 4-1730,-15 5-4803</inkml:trace>
  <inkml:trace contextRef="#ctx0" brushRef="#br0" timeOffset="9749.54">5944 9614 14606,'-21'-138'8926,"23"148"-4053,30 125-2406,86 340-1768,-100-411-1077,20 62-1905,-5-46-3394,-29-73 4127,-1 1-687,-2-3-4087,-1-4-936</inkml:trace>
  <inkml:trace contextRef="#ctx0" brushRef="#br0" timeOffset="10312.03">5709 10197 9513,'-14'-9'4596,"-100"-59"3316,113 67-7839,0 1 1,0-1-1,0 0 1,0 0-1,1 0 1,-1 0-1,0 0 1,0 0-1,0 0 1,1 0-1,-1 0 0,1 0 1,-1 0-1,1 0 1,-1-1-1,1 1 1,0 0-1,-1 0 1,1 0-1,0-1 1,0 1-1,0 0 1,0 0-1,0-1 1,0 1-1,0 0 1,0 0-1,1-1 0,-1 1 1,0 0-1,1 0 1,-1 0-1,1-1 1,0 1-1,-1 0 1,1 0-1,0 0 1,-1 0-1,1 0 1,0 0-1,0 0 1,0 1-1,0-1 1,0 0-1,0 0 0,0 1 1,0-1-1,0 0 1,1 1-74,60-37 500,375-123 188,-435 159-688,78-27 13,-1-4-1,-2-3 1,20-16-13,-89 48 7,-1-1 1,-1 0-1,1 0 1,0 0-1,-1-1 1,0 0-1,0-1 1,0 1-1,-1-1 1,0 0-1,0 0 1,0-1-1,-1 0 1,0 1-1,0-1 1,-1-1-1,0 1 1,0 0-1,-1-1 1,0 0 0,0 1-1,-1-1 1,1 0-1,-2 0 1,1 0-1,-1 0 1,-1-6-8,0 12 86,1 0 1,-1 0 0,1 0 0,-1 0 0,0 0 0,0 0 0,1 1 0,-2-1 0,1 0 0,0 0 0,0 1 0,0-1-1,-1 1 1,1-1 0,-1 1 0,1-1 0,-1 1 0,0 0 0,0 0 0,1 0 0,-1 0 0,0 0 0,0 0-1,0 1 1,0-1-87,-6 34 1917,12 54-1415,3 0 0,4 0 0,21 77-502,-13-69 122,-18-90-128,31 103-2854,-30-104 2728,-1-1-1,2 0 0,-1 1 0,0-1 1,0 0-1,1 0 0,0 0 1,0-1-1,0 1 0,0-1 1,0 0-1,0 1 0,0-1 0,1-1 1,-1 1-1,1 0 0,-1-1 1,1 0-1,0 0 0,0 0 0,-1 0 1,1 0-1,0-1 0,0 0 1,0 0-1,0 0 0,1 0 133,8-3-842,0-1 0,-1 0-1,0 0 1,0-2 0,0 1 0,0-1-1,-1-1 1,0 0 0,0-1-1,-1 0 1,0-1 0,0 0 0,-1 0-1,0-1 1,-1 0 0,0-1-1,-1 1 1,3-7 842,38-90-7670,-28 28 5525,-9 12 3559,-4 4 3918,-6-10 4843,-8 63-3147,-2 28-5045,3 5-1677,1-1 0,1 0-1,1 1 1,1 0 0,1 0 0,1-1 0,1 1 0,1 0 0,1 0 0,3 10-306,-4-26-16,1 0 1,0 0 0,0 0-1,1 0 1,0 0-1,0-1 1,0 0 0,1 0-1,0 0 1,0 0 0,1-1-1,-1 0 1,1 0 0,0 0-1,1-1 1,-1 0-1,1 0 1,0-1 0,-1 1-1,2-2 1,-1 1 0,0-1-1,0 0 1,1 0 0,0-1-1,-1 0 1,1 0-1,-1-1 1,3 0 15,4 0-78,0-1 0,-1 0 0,1-1 0,-1 0 0,0-1 1,1-1-1,-1 0 0,-1-1 0,1 0 0,-1-1 0,0 0 0,0-1 0,0 0 0,-1-1 0,-1 0 0,5-5 78,-3-2 75,0-1 0,-1-1 0,-1 0-1,0 0 1,-2-1 0,0-1 0,-1 1-1,-1-1 1,0 0 0,-2 0 0,0-1-1,-1 1 1,-1-1 0,-1 0 0,0 0-1,-2 0 1,0 1 0,-2-1-1,0 0 1,-1 1 0,-1-1-75,5 14 50,-1-1 0,-1 1 0,1-1 0,-1 1 0,-1 0 0,1-1-1,-1 1 1,0 0 0,0 0 0,0 1 0,-1-1 0,0 1 0,0 0 0,-1 0 0,1 0 0,-1 0 0,0 1 0,-1 0 0,1 0 0,-1 0 0,1 1 0,-1 0 0,0 0-1,0 0 1,-1 1 0,1 0 0,0 0 0,-1 0 0,1 1 0,-1 0 0,-6 0-50,-16 4-121,1 1 0,0 1 0,0 2 0,0 1 0,1 1 0,0 1 0,0 1 0,2 2 0,-22 13 121,-26 14-3635,8-1-4085</inkml:trace>
  <inkml:trace contextRef="#ctx0" brushRef="#br0" timeOffset="11962.279">89 13998 14830,'-2'-12'637,"-2"1"-150,2-1 1,-1 1-1,2-1 0,0 0 1,0 0-1,1 0 0,0 1 1,1-1-1,0 0 0,1 0 1,1 1-1,0-1 1,0 1-1,1-1 0,1 1 1,0 0-488,0 3 110,1 1 1,0 0 0,1 1-1,-1-1 1,1 1-1,1 0 1,-1 1 0,1 0-1,0 0 1,0 1 0,0 0-1,1 0 1,-1 1-1,1 0 1,0 0 0,0 1-1,0 0 1,0 1 0,1 0-1,-1 0 1,0 1-1,0 0 1,1 1 0,-1 0-1,0 0 1,0 1 0,0 0-1,0 1 1,0 0-1,-1 1 1,1-1 0,-1 1-1,0 1 1,0 0-1,0 0 1,3 3-111,7 8-1,0 1-1,-2 0 1,0 1-1,0 0 1,-2 2-1,-1 0 1,0 0-1,-1 1 1,-1 1-1,-1-1 0,6 24 2,2 10-265,-3 1 0,-2 1-1,-2 0 1,-1 24 265,-4 41-694,-2-219 862,5 0 0,17-72-168,-22 139 12,1 1 0,1-1-1,2 1 1,1 0 0,1 1 0,1 0-1,2 1 1,1 0 0,0 1 0,3 0-12,-16 23 5,1 1 0,-1 0 0,1 0 0,0-1 0,0 1 0,0 0 0,0 0 0,0 1 0,1-1 0,-1 0 0,0 1 0,1 0 0,-1-1 1,1 1-1,-1 0 0,1 0 0,0 0 0,0 1 0,-1-1 0,1 1 0,0-1 0,0 1 0,0 0 0,-1 0 0,1 0 0,0 0 0,0 1 1,0-1-1,-1 1 0,1 0 0,0 0 0,-1 0 0,1 0 0,0 0 0,-1 0 0,1 1 0,-1-1 0,0 1 0,0 0 0,1 0-5,103 142 44,-40-42-152,-52-85-169,0 0-1,1-1 1,0-1 0,1-1-1,1 0 1,1-1-1,-1-1 1,17 8 277,-27-16-81,-1-1 0,1 1 1,0-2-1,0 1 0,0-1 0,1 0 1,-1-1-1,1 0 0,-1 0 0,1 0 1,-1-1-1,1 0 0,-1-1 0,1 0 1,-1 0-1,0 0 0,1-1 1,-1 0-1,0 0 0,0-1 0,0 0 1,0 0-1,-1-1 0,1 0 0,-1 0 1,5-5 80,3-3 121,-1-1 1,-1 0 0,0-1 0,-1-1-1,-1 0 1,0 0 0,-1-1 0,-1 0-1,0-1 1,-1 0 0,-1 0 0,0 0-1,-2-1 1,1-5-122,26-255 2001,-31 276-1996,4-151 1874,-4 200-1899,3 1 0,1-1-1,3 1 1,1-1 0,3-1 0,2 0 0,1-1 0,3 0-1,7 11 21,-22-48-101,1 0 0,0 0 0,0 0-1,1 0 1,0-1 0,1 0-1,-1 1 1,1-1 0,1-1 0,-1 1-1,1-1 1,0 0 0,1 0-1,0-1 1,-1 0 0,2 0 0,-1-1-1,0 0 1,1 0 0,0 0 0,0-1-1,0 0 1,0-1 0,1 0-1,-1 0 1,0-1 0,1 0 0,0 0-1,-1-1 1,1 0 0,-1-1 0,1 0-1,-1 0 1,1-1 0,7-2 101,-7-1 4,0 0 1,-1-1 0,0 0-1,0-1 1,0 0 0,-1 0-1,0 0 1,0-1 0,0 0-1,-1 0 1,-1-1 0,0 0 0,0 0-1,0 0 1,-1 0 0,-1-1-1,1 0 1,1-9-5,0-3 224,-1-1-1,0 1 1,-2-1 0,0 0-1,-2 0 1,-1 0 0,0 0-1,-2 0-223,-1 0 161,0 1 0,-2 0-1,-1 0 1,-1 0-1,0 1 1,-2 0-1,0 1 1,-1 0-1,-2 1 1,0 0-1,-4-4-160,8 12-51,0 0 1,0 1-1,-1 0 0,0 1 0,-1 0 1,0 1-1,0 0 0,-1 1 0,0 0 0,0 1 1,-1 0-1,0 1 0,0 0 0,0 1 0,0 0 1,-1 1-1,1 1 0,-1 0 0,-2 1 51,-65 20-5381,48 1-950</inkml:trace>
  <inkml:trace contextRef="#ctx0" brushRef="#br0" timeOffset="12463.579">3186 12872 9865,'-5'-16'6807,"-17"-46"-3572,23 61-3153,-1 0 0,0 0 0,-1 0 0,1 0 0,0 1 0,0-1 0,0 0 0,0 0 0,-1 0 0,1 0 0,0 0 0,-1 1 0,1-1 0,-1 0 0,1 0 0,-1 1 0,1-1 0,-1 0 0,0 1 0,1-1 0,-1 0 0,0 1 0,1-1 0,-1 1 0,0-1 0,0 1 0,1-1 0,-1 1 0,0 0 0,0 0 0,0-1 0,0 1 0,0 0 0,1 0 0,-1 0 0,0 0 0,0 0 0,0 0 0,0 0 0,0 0 0,0 0 0,0 0 0,0 0 0,1 1 0,-1-1 0,0 0 0,0 1 0,0-1 0,1 0 0,-1 1 0,0-1 0,0 1 0,1 0 0,-1-1 0,0 1 0,1-1 0,-1 1 0,1 0 0,-1 0 0,0-1 0,1 1 0,0 0 0,-1 0 0,1-1 0,0 1 0,-1 0 0,1 0 0,0 0 0,0 0-81,-9 22 202,1 0 0,1 1 0,1 0 0,1 0 0,1 0 0,1 1 0,1 20-203,1-29 73,-3 19-35,2 0 0,2-1 0,1 1-1,1 0 1,2-1 0,2 1 0,1-1-1,1-1 1,2 1 0,2-1 0,0-1 0,3 0-1,0-1-37,-11-23-25,1-1 0,-1 0 0,1 0 1,0 0-1,1 0 0,0-1 0,0 0 0,0 0 0,1-1 0,0 1 0,0-1 0,0-1 0,0 0 0,1 0 0,0 0 0,-1-1 0,2 0 0,-1 0 0,0-1 0,0 0 0,1-1 0,-1 0 0,1 0 0,-1 0 0,1-1 0,0-1 0,-1 0 0,1 0 0,-1 0 0,0-1 0,1 0 25,6-6 3,0-1 0,-1 0 0,0 0 0,-1-2 0,0 0 0,0 0 0,-1-1 0,-1 0 0,0-1 1,0-1-1,-2 0 0,1 0 0,-2 0 0,0-1 0,-1-1 0,0 1 0,-2-1 0,1-1 0,-2 1 0,0 0 0,-1-1 0,-1 0 0,0-6-3,0-1 110,-1-1 1,-1 1-1,-1-1 0,-1 1 1,-2 0-1,0 0 1,-1 0-1,-2 0 1,0 1-1,-2 0 0,0 0 1,-1 1-1,-2 1 1,0-1-1,-1 2 0,-1 0 1,-1 0-1,-1 2 1,-15-15-111,23 27-7,-1 1 0,0-1 1,0 2-1,-1-1 0,1 1 1,-1 1-1,0 0 1,0 0-1,0 1 0,0 0 1,0 0-1,-1 2 0,1-1 1,0 1-1,-1 1 0,1-1 1,0 2-1,0-1 0,0 2 1,0-1-1,0 1 1,0 1-1,0 0 0,1 0 1,0 1-1,-1 1 7,2-2-242,0 1 0,1 0 0,-1 1 1,1-1-1,1 2 0,-1-1 0,1 0 0,0 1 1,0 0-1,1 1 0,0-1 0,1 1 0,-1 0 1,1 0-1,1 0 0,0 1 0,0-1 0,0 1 1,0 6 241,1 35-4389,4-1-3421</inkml:trace>
  <inkml:trace contextRef="#ctx0" brushRef="#br0" timeOffset="12790.765">4070 12625 17969,'-1'-213'4746,"0"199"-4347,-1 1-1,-1 0 1,0 0 0,0 0 0,-2 0 0,1 1 0,-2 0-1,0 0 1,0 0-399,4 8 77,0 1 0,0 0 0,0 0 0,-1-1-1,1 2 1,-1-1 0,1 0 0,-1 0 0,0 1 0,0-1 0,0 1-1,-1 0 1,1 0 0,0 0 0,-1 1 0,1-1 0,-1 1-1,0 0 1,1 0 0,-1 0 0,0 0 0,0 1 0,0-1-1,0 1 1,1 0 0,-1 0 0,0 1 0,0-1 0,0 1 0,0 0-1,1 0 1,-4 1-77,1 0 38,0 1-1,0 1 0,0-1 0,0 1 1,0 0-1,1 0 0,0 1 1,-1-1-1,2 1 0,-1 0 1,1 1-1,-1-1 0,2 1 1,-1 0-1,1 0 0,-1 0 1,1 0-1,1 1 0,0-1 0,-1 4-37,-18 139 146,25-91-79,3-1-1,3-1 1,1 1 0,4-2 0,1 1-1,6 5-66,-11-26 53,86 232 214,-44-126 347,34 141-614,-70-208 20,-4 0 0,-3 1 0,-3 1 0,-2 56-20,-5-126-80,1 0 0,-1 0 0,0 0 0,0-1 0,0 1 0,-1 0 0,0 0 0,0-1 0,-1 1 0,1 0 0,-1-1-1,0 0 1,-1 1 0,1-1 0,-1 0 0,0 0 0,-1 0 0,1-1 0,-1 1 0,0-1 0,0 0 0,0 0 0,0 0 0,-1 0 0,0-1-1,0 0 1,0 0 0,0 0 0,0-1 0,0 1 0,-1-1 0,-2 0 80,1-1-422,-1-1-1,1 0 1,0-1-1,0 1 1,0-2-1,0 1 1,0-1-1,0 0 1,0 0 0,1-1-1,-1 0 1,1 0-1,0 0 1,-1-1-1,1 0 1,1 0-1,-1-1 1,1 1 0,0-1-1,0-1 1,0 1-1,1-1 1,-1 1-1,1-1 1,1 0-1,-1-1 1,1 1 0,0-1-1,1 1 1,-3-8 422,-16-41-6065</inkml:trace>
  <inkml:trace contextRef="#ctx0" brushRef="#br0" timeOffset="13092.793">4003 13280 10730,'0'0'4997,"0"0"-3235,15-81 480,5 59-385,7-4-575,12-1-546,8-4-383,7 0-289,10-8-64,4 1-289,5-1-1344,0 5-1442,-10 2-4548</inkml:trace>
  <inkml:trace contextRef="#ctx0" brushRef="#br0" timeOffset="13414.178">5408 12163 13901,'0'0'3433,"0"0"-631,0 0-314,0 0-593,0 0-672,0 0-561,5 20-182,65 238 529,-41-152-760,-16-50-694,2-1 0,2 0 0,3-1-1,2-1 1,2-1 0,3-1 0,16 23 445,-159-200 1095,90 90-933,2-1 0,1-1 0,2-1 1,2-1-1,1 0 0,3-2 0,1 0 0,2 0 1,1-1-1,3-1 0,2 0 0,1 0 0,2-36-162,3 67 30,0 0 1,0 1-1,1-1 0,1 1 0,0-1 0,1 1 0,0 0 0,1 0 0,0 0 0,1 1 1,0-1-1,1 1 0,1 0 0,-1 0 0,2 1 0,-1 0 0,1 1 0,1-1 0,0 1 1,0 1-1,1 0 0,0 0 0,0 1 0,1 0 0,9-4-30,-12 6 4,-1 1-1,1 1 1,0-1-1,1 1 1,-1 0-1,0 1 1,1 0-1,-1 1 1,1-1-1,0 2 1,-1-1-1,1 1 1,0 0-1,-1 1 1,1 0-1,0 1 1,-1-1-1,0 2 1,1-1-1,-1 1 1,0 0-1,0 1 1,0 0-1,-1 0 1,1 1-1,-1 0 1,0 0-1,0 0 1,-1 1-1,0 0 1,0 1-1,0-1 1,-1 1-1,0 0 1,3 6-4,-4 1-217,-1 1 1,0 0-1,-1 0 0,0 0 1,-1 0-1,-1 0 1,-1 0-1,0 0 0,-1 0 1,0 0-1,-1 0 0,-1 0 1,-1-1-1,0 0 1,0 0-1,-2 0 0,1 0 1,-2-1-1,0 0 1,-1-1-1,0 0 0,0 0 1,-1-1-1,-1 0 1,0-1-1,-11 8 217,-40 24-3944,16-30-5047,29-11 1432</inkml:trace>
  <inkml:trace contextRef="#ctx0" brushRef="#br0" timeOffset="13775.928">6181 11886 10730,'0'0'2797,"0"0"-239,0 0-338,8 16-821,2 1-1127,-6-10-198,0 0 0,0 0 0,0 1 0,-1 0 0,0 0-1,0 0 1,-1 0 0,0 0 0,-1 0 0,0 0 0,0 1-1,-1 6-73,-2 42 252,0-43-98,1 0 0,0 1 0,1-1 0,0 0 0,1 0 0,0 1 0,2-1 0,0 0-1,0 0 1,1-1 0,1 1 0,0-1 0,6 11-154,-9-20 9,1-1 0,-1 0 1,1 0-1,-1-1 0,1 1 0,0 0 0,0-1 0,0 0 0,0 0 0,1 0 0,-1 0 1,0 0-1,1 0 0,0-1 0,-1 0 0,1 0 0,0 0 0,0 0 0,-1 0 1,1-1-1,0 0 0,0 0 0,0 0 0,0 0 0,-1 0 0,1-1 0,0 0 0,0 0 1,0 0-1,-1 0 0,2-1-9,4-2 5,0 0 1,0-1-1,-1 0 0,0 0 1,0-1-1,0 0 0,-1-1 1,0 1-1,0-1 0,0-1 1,-1 1-1,0-1-5,7-13 236,-1-1-1,-1 1 1,-1-2-1,-1 0 0,-1 0 1,-1 0-1,-1-1 1,-1 0-1,-1 0 1,-1 0-1,-1-1 1,-1 1-1,-2-1 1,0 1-1,-2-1 0,0 1 1,-2 0-1,0 0 1,-2 0-236,5 17 11,1 1 0,-1 0 1,0 0-1,-1 0 0,1 0 0,-1 0 1,-1 0-1,1 1 0,-1-1 0,0 1 1,0 0-1,0 0 0,-1 0 1,0 1-1,0 0 0,0 0 0,0 0 1,-1 0-1,1 1 0,-1 0 0,0 0 1,0 0-1,0 1 0,0 0 0,-1 0 1,1 1-1,-1 0 0,1 0 1,-1 0-1,1 1 0,-1 0 0,1 0 1,-1 1-1,1-1 0,-1 1 0,-2 1-11,-6 4-48,1 1 0,-1 0-1,1 1 1,1 0 0,-1 1-1,2 1 1,-1 0 0,1 1-1,1 0 1,0 0 0,0 2-1,1-1 1,1 1 0,0 1-1,1-1 1,0 1 0,1 1-1,-5 14 49,7-14-305,0 1-1,1 0 0,1 0 1,0 0-1,1 0 0,1 0 0,0 1 1,2-1-1,-1 0 0,2 0 1,0 1-1,1-1 0,4 12 306,-2-13-1363,1 1-1,0-1 0,0 0 1,2-1-1,0 0 0,1 0 1,0-1-1,8 10 1364,24 18-9161</inkml:trace>
  <inkml:trace contextRef="#ctx0" brushRef="#br0" timeOffset="14119.354">6870 11977 11787,'120'-407'14051,"-116"391"-12484,-9 38-775,-2 21-735,1 1-1,2 0 1,2 0-1,4 44-56,-1-70-4,1 0 0,1 0 0,1 0-1,0 0 1,1-1 0,1 0 0,1 0-1,1 0 1,0-1 0,1 0 0,0 0-1,1-1 1,7 7 4,-12-17-97,0 1 0,0-1 0,0-1 0,1 1 0,-1-1 0,1 0 0,0-1 0,1 1 0,-1-1 0,0 0 0,1-1 0,0 1 0,0-1 1,-1-1-1,1 1 0,0-1 0,1 0 0,-1-1 0,0 0 0,0 0 0,0 0 0,0-1 0,0 0 0,0-1 0,0 1 0,0-1 0,3-2 97,2 0-18,0-1 0,-1-1 1,1 0-1,-1-1 0,-1 0 0,1-1 1,-1 0-1,0 0 0,-1-1 0,0 0 1,-1-1-1,1 0 0,-2 0 0,6-11 18,-3 3 177,-1 0 0,-1-1-1,-1 0 1,0 0-1,-2-1 1,0 0-1,-1 0 1,-1 0 0,-1-1-1,-1 1 1,-1-1-1,0 1 1,-4-18-177,3 30 52,-1 0 0,1 0 0,-2 1 0,1-1 0,-1 1 0,0-1 0,-1 1 0,0 0 0,0 1 0,0-1 0,-1 1 0,0-1 0,0 1 0,-1 1 0,1-1 1,-1 1-1,-1 0 0,1 0 0,-1 1 0,1 0 0,-1 0 0,0 1 0,-1-1 0,1 2 0,-1-1 0,-1 0-52,-6-1-6,0 1 1,0 1-1,0 0 1,-1 1-1,1 0 1,0 1-1,0 1 1,-1 1-1,1 0 1,0 0-1,0 2 1,1 0-1,-5 2 6,-107 60-2401,62-2-7263,48-35-3313</inkml:trace>
  <inkml:trace contextRef="#ctx0" brushRef="#br0" timeOffset="14510.558">7901 11303 13549,'-5'-14'5546,"-13"-44"-2791,5 44 1209,10 36-2756,3-21-1100,-1 70 691,3 0 1,3 0-1,4 0 0,2-1 1,8 18-800,-6-20 113,131 629-139,-75-403-3039,-44-207-1125,-25-87 3986,0-1 0,0 1-1,1-1 1,-1 1 0,0-1 0,0 1 0,0 0 0,1-1 0,-1 1 0,0-1 0,0 1 0,1 0 0,-1-1 0,0 1 0,1 0 0,-1-1 0,1 1-1,-1 0 1,0-1 0,1 1 0,-1 0 0,1 0 0,-1-1 0,1 1 0,-1 0 0,0 0 0,1 0 0,-1 0 0,1 0 0,-1 0 0,1 0-1,-1 0 1,1 0 0,-1 0 0,1 0 0,-1 0 0,1 0 0,-1 0 0,1 0 0,-1 0 0,1 1 0,-1-1 0,0 0 0,1 0 0,-1 0 0,1 1-1,-1-1 1,0 0 0,1 1 0,-1-1 0,1 0 0,-1 1 0,0-1 204,1-29-5808</inkml:trace>
  <inkml:trace contextRef="#ctx0" brushRef="#br0" timeOffset="15173.292">6143 11857 10506,'0'0'4239,"0"0"-940,0 0-203,0 0-672,0 0-1020,-11 17-582,1-3-720,1 2 0,0-1 0,1 1 0,1 0 0,0 1 0,2 0 0,0 0 0,0 0 0,0 11-102,-5 47 247,3 1 0,4-1 0,3 1 0,3 6-247,-2-68-2,1 0 1,0 0-1,1 0 1,0-1-1,1 1 1,1-1-1,0 1 1,1-2-1,0 1 1,1-1-1,0 0 1,1 0-1,1 0 1,0-2-1,0 1 1,1-1 0,0 0-1,1-1 1,0 0-1,0-1 1,1 0-1,0-1 1,1 0-1,-1-1 1,1 0-1,0-1 1,1-1-1,-1 0 1,10 1 1,-4-2-54,0-2 1,0 0-1,0-1 0,0-1 1,0 0-1,0-2 0,0 0 1,0-1-1,-1-1 0,0-1 1,0 0-1,0-2 1,-1 0-1,0-1 0,0 0 1,-1-2-1,0 0 0,-1 0 1,-1-2-1,0 1 0,8-10 54,7-30 132,-29 51-163,1 0 0,0 0 0,-1 0 0,0-1 0,1 1 0,-1 0 0,0 0 0,0 0 0,0-1 0,1 1 0,-1 0 0,-1 0 0,1-1 0,0 1 0,0 0 0,0 0 0,-1-1 0,1 1 0,0 0 0,-1 0 0,1 0 0,-1 0 0,1 0 0,-1 0 0,0 0 0,0 0 0,1 0 0,-1 0 0,0 0 0,0 0 0,0 0 0,0 0 0,0 1 0,0-1 0,0 0 0,0 1 0,0-1 0,0 1 0,-1-1 0,1 1 0,0 0 0,0-1 0,-1 1 31,-27-2-4025,10 3-2205,-4 3-7943</inkml:trace>
  <inkml:trace contextRef="#ctx0" brushRef="#br0" timeOffset="16019.817">7818 11355 9001,'-1'-19'5546,"-1"-64"-3384,2 75-1917,0 0-1,1 0 1,0 1-1,1-1 1,-1 0-1,1 1 1,1-1-1,0 1 0,0 0 1,0-1-1,1 1 1,0 1-1,0-1 1,1 1-1,0 0 1,0 0-1,0 0 1,1 0-1,0 1 1,0 0-1,4-3-244,-1 3 70,-1 0 0,1 0 0,0 1 0,0 0 0,0 1 0,1 0 0,-1 0-1,1 1 1,0 0 0,0 1 0,-1 0 0,1 0 0,0 1 0,0 1 0,0-1 0,0 2 0,0-1-1,-1 1 1,1 1 0,-1 0 0,1 0 0,-1 1 0,0 0 0,4 3-70,2 5 14,-1 0-1,0 1 1,0 1 0,-2 0-1,0 1 1,0 0 0,-1 1-1,-1 0 1,-1 1 0,0 0-1,-2 0 1,1 1 0,-2 0-1,-1 0 1,0 1 0,-1-1-1,-1 1 1,-1 0 0,0 0-1,-2 0 1,0 0 0,-1 0 0,-1 0-1,-1 0 1,0 0 0,-1 0-1,-2-1 1,0 0 0,0 0-1,-2 0 1,0-1 0,-8 11-14,9-14-10,-1-1 0,-1 0 0,0 0 0,-1-1 0,0 0 0,-1-1 0,0 0 0,-1 0 0,0-1 0,-1-1 0,0 0 0,0-1 0,-1 0 0,0-1 0,0-1 0,-8 3 10,21-9-38,0 1 1,-1-1 0,1 1 0,-1-1 0,1 1 0,-1-1 0,0 0 0,1 0-1,-1 0 1,1 0 0,-1 0 0,1 0 0,-1 0 0,0 0 0,1 0 0,-1-1-1,1 1 1,-1-1 0,1 1 0,0-1 0,-1 0 0,1 0 0,-1 1 0,1-1-1,0 0 1,0 0 0,0 0 0,-1 0 0,1-1 0,0 1 0,0 0 0,0 0-1,1-1 1,-1 1 0,0 0 0,0-1 0,1 1 0,-1-1 0,1 1 0,-1-1 0,1 1-1,0-1 1,-1 1 0,1-1 0,0 1 0,0-1 0,0 1 0,0-1 37,24-72-6151,5 29-458</inkml:trace>
  <inkml:trace contextRef="#ctx0" brushRef="#br0" timeOffset="16350.861">8753 10743 6887,'0'0'10543,"0"0"-6155,0 0-2178,0 0-534,0 0-651,0 0-240,6 21-176,35 153 133,-37-75-590,-3 0 1,-5 0 0,-5 0-1,-4 0 1,-5 6-153,17-97-12,-4 13-517,1 0 1,1 0 0,1 0-1,1 0 1,1 1 0,0-1-1,2 0 1,1 0 0,0 0-1,3 7 529,-4-24-662,0 0 0,0 1 0,1-1 1,0 0-1,-1 0 0,1 0 0,1-1 0,-1 1 0,0-1 0,1 0 0,0 0 0,0 0 0,0 0 0,0 0 0,3 0 662,28 11-8606</inkml:trace>
  <inkml:trace contextRef="#ctx0" brushRef="#br0" timeOffset="16674.408">9296 11184 12812,'-4'-41'2660,"0"3"612,3 9 2247,13 33-2289,131 154-2307,-133-151-982,1 0-1,0-1 1,0 0 0,0-1-1,1-1 1,0 0 0,-1 0-1,2-1 1,-1 0-1,0-1 1,3-1 59,-10 0-45,1-1 0,-1 0 1,0 0-1,0 0 0,1-1 0,-1 1 0,0-2 1,0 1-1,0 0 0,0-1 0,0 0 0,0 0 0,0 0 1,-1-1-1,1 0 0,-1 0 0,0 0 0,1 0 1,-2-1-1,1 1 0,0-1 0,-1 0 0,1 0 1,-1 0-1,0-1 0,-1 1 0,2-4 45,3-11 48,-1-1 0,-1 0 0,-1 0 0,0-1 0,-2 1-1,0-1 1,-2 1 0,0-1 0,-1 0-48,1 5 135,1 12-99,0 1-1,-1-1 1,1 0-1,-1 1 1,0-1 0,0 0-1,0 1 1,0-1-1,-1 0 1,1 1-1,-1-1 1,0 1 0,0-1-1,-1 1 1,1-1-1,-1 1 1,1 0 0,-1 0-1,0 0 1,0 0-1,-1 0 1,1 0 0,0 0-1,-1 1 1,0-1-1,0 1 1,1 0-1,-2 0 1,1 0 0,0 0-1,0 0 1,0 1-1,-4-2-35,-5 4 83,0 0-1,0 1 0,0 0 0,0 0 0,0 2 0,1-1 0,0 2 0,-1-1 0,1 2 0,1-1 0,-1 1 0,1 1 0,0 0 1,0 1-1,1-1 0,-3 5-82,-6 4 28,0 0 0,1 2 0,1 0 0,1 0 1,0 2-1,2 0 0,0 0 0,1 2 0,1-1 0,1 1 1,1 1-1,1 0 0,1 0 0,1 0 0,1 1 0,1 0 1,2 0-1,-1 21-28,3-35 18,1-1 1,0 1 0,0-1-1,1 1 1,0-1-1,1 0 1,0 0-1,0 0 1,1 0 0,0-1-1,1 1 1,0-1-1,0 0 1,1 0-1,0-1 1,0 0 0,0 0-1,1 0 1,0-1-1,1 0 1,-1 0 0,1-1-1,0 0 1,1 0-1,8 3-18,14 2 8,1 0-1,0-3 1,1 0-1,-1-2 1,1-2-1,0-1 1,0-1-1,0-2 1,0-2-1,7-1-7,-4 1-38,0-1 0,0-2 0,0-1 1,-1-2-1,0-1 0,-1-2 0,0-1 0,-1-2 0,-1-1 0,0-2 1,23-16 37,-48 29-28,-1 0 1,1 0-1,-1-1 1,0 0-1,0 0 1,-1-1-1,0 1 1,0-1-1,0 0 1,-1-1-1,0 1 1,0-1-1,-1 0 1,0 1-1,0-1 1,-1-1-1,0 1 1,-1 0-1,0-1 1,0-7 27,-2 12-135,-1 0 1,0 1-1,0-1 1,0 1 0,0 0-1,0-1 1,-1 1-1,0 0 1,1 1 0,-1-1-1,0 0 1,-1 1-1,1-1 1,0 1-1,-1 0 1,1 0 0,-1 1-1,0-1 1,1 1-1,-1-1 1,0 1 0,0 0-1,0 1 1,0-1-1,0 1 1,0 0-1,0 0 1,0 0 0,0 0-1,0 1 1,0-1-1,0 1 1,0 0 0,0 0-1,1 1 1,-1-1-1,0 1 1,1 0-1,-1 0 135,-65 24-5648,-1 10-5012</inkml:trace>
  <inkml:trace contextRef="#ctx0" brushRef="#br0" timeOffset="17160.629">2914 15662 16912,'0'0'3155,"0"0"-982,0 0 58,0 0-421,0 0-748,0 0-475,5 22-224,67 230 177,-65-230-567,1-1-1,1 0 1,1 0 0,0-1 0,2 0 0,0-1 0,1-1 0,1 0 0,1 0 0,1-2 0,0 0 0,1 0 0,0-2 0,19 12 27,-32-24-5,0 1 0,0-1 0,0 0 0,0 0 0,0-1 0,1 1 0,-1-1 1,1 0-1,-1 0 0,1 0 0,-1-1 0,1 1 0,0-1 0,-1 0 0,1-1 0,0 1 1,-1-1-1,1 0 0,-1 0 0,1 0 0,-1-1 0,0 0 0,1 0 0,-1 0 1,0 0-1,0 0 0,-1-1 0,1 0 0,0 0 0,-1 0 0,1 0 0,-1 0 1,0-1-1,0 1 0,2-5 5,4-10 76,0-1 0,-2-1 0,0 1 1,-1-1-1,0 0 0,-2-1 0,-1 1 0,0-1 0,-2 0 1,0 1-1,-2-18-76,1-64 272,-5-1 0,-5 0 1,-10-37-273,5 80-609,15 60 500,0 1 0,0-1 0,1 1 0,-1-1 0,0 0 1,0 1-1,0-1 0,0 1 0,0-1 0,0 1 0,1-1 0,-1 0 0,0 1 0,0-1 0,0 1 0,-1-1 0,1 1 0,0-1 1,0 1-1,0-1 0,0 0 0,0 1 0,0-1 0,-1 1 0,1-1 0,0 0 0,0 1 0,-1-1 0,1 0 0,0 1 0,0-1 1,-1 0-1,1 1 0,0-1 0,-1 0 0,1 0 0,-1 1 0,1-1 0,0 0 0,-1 0 0,1 0 0,-1 0 0,1 1 0,0-1 1,-1 0-1,1 0 0,-1 0 0,1 0 0,-1 0 0,1 0 0,-1 0 0,1 0 0,0 0 0,-1 0 0,1 0 0,-1-1 1,1 1 108,4 30-6273,7 5-3945</inkml:trace>
  <inkml:trace contextRef="#ctx0" brushRef="#br0" timeOffset="17469.819">3940 15618 19571,'3'-120'6553,"-2"81"-1298,13 318-4554,32-96-3308,-23-135-1549,1-25-6539,-14-20 2735</inkml:trace>
  <inkml:trace contextRef="#ctx0" brushRef="#br0" timeOffset="17904.945">4614 15187 15214,'0'0'4100,"0"0"-966,7-13-620,22-44-640,-28 57-1813,-1-1-1,1 1 0,0-1 1,0 1-1,0-1 1,-1 0-1,1 1 1,0-1-1,0 0 1,-1 0-1,1 1 1,-1-1-1,1 0 1,-1 0-1,1 0 1,-1 0-1,0 0 1,1 1-1,-1-1 1,0 0-1,1 0 1,-1 0-1,0 0 1,0 0-1,0 0 1,0 0-1,0 0 0,0 0 1,0 0-1,-1 0 1,1 0-1,0 0 1,0 0-1,-1 0 1,1 0-1,-1 0 1,1 0-1,-1 0 1,1 1-1,-1-1 1,1 0-1,-1 0 1,0 1-1,1-1 1,-1 0-1,0 1 1,0-1-1,0 0 1,1 1-1,-1-1 0,0 1 1,0 0-1,0-1 1,0 1-61,-40 16 295,17 2-280,0 1 0,1 1 0,1 1 0,1 0 0,1 2 1,-14 21-16,31-42-34,1 0 1,0 1 0,-1-1-1,1 1 1,0-1 0,1 1-1,-1 0 1,0 0 0,1 0-1,0 0 1,-1 0 0,1 0-1,0 0 1,1 0 0,-1 0-1,0 0 1,1 1 0,0-1-1,0 0 1,0 0 0,0 1-1,0-1 1,1 0 0,-1 0-1,1 0 1,0 1 0,0-1-1,0 0 1,1 0 0,-1 0-1,1 0 1,-1-1 0,1 1-1,0 0 1,0-1 0,0 1-1,1-1 34,13 7-179,0-1-1,0 0 0,1-2 1,0 0-1,1-1 0,-1 0 1,17 1 179,-17-4-174,-1 2 0,0-1 0,1 2 0,-1 1 0,-1 0-1,1 0 1,-1 2 0,0 0 0,3 3 174,-12-3-15,1 0 0,-1 0-1,-1 1 1,1-1 0,-1 1-1,-1 1 1,0-1 0,0 1-1,-1-1 1,0 1 0,-1 0-1,0 0 1,0 1-1,-1-1 1,0 0 0,-1 0-1,0 1 1,-1-1 0,0 0-1,-1 0 1,0 0 0,0 0-1,-1 0 1,-1 0 0,1 0-1,-2-1 1,1 0 0,-1 0-1,-1 0 1,1-1 0,-1 1-1,-7 6 16,0-4 97,-1 1-1,0-2 0,-1 1 1,0-2-1,-1 0 1,0-1-1,0-1 0,0 0 1,-1-1-1,0-1 0,0-1 1,-1 0-1,0-1 1,1-1-1,-1-1 0,0 0 1,0-1-1,-8-2-96,21 2-101,-1-1 0,1 1 1,-1-1-1,1-1 0,0 1 0,0-1 0,0 0 0,0 0 1,0 0-1,0-1 0,0 1 0,1-1 0,-1-1 0,1 1 1,0 0-1,0-1 0,0 0 0,1 0 0,-1 0 0,1 0 0,0-1 101,-10-31-4249,14-7-3984,13 10-4841</inkml:trace>
  <inkml:trace contextRef="#ctx0" brushRef="#br0" timeOffset="18233.962">4015 14965 18161,'0'0'4805,"0"0"-3812,0 0-353,0 0 129,0 0-577,0 0-192,0 0-192,0 0-2467,17 43-3650,13-40-9643</inkml:trace>
  <inkml:trace contextRef="#ctx0" brushRef="#br0" timeOffset="18544.427">5079 15232 16912,'0'0'4847,"0"0"-2263,0 0-630,0 0-326,0 0-432,0 0-475,0 0-294,14 9-176,-6-4-220,-3-3-18,0 1 1,0 1 0,-1-1-1,1 1 1,-1-1-1,1 1 1,-1 0-1,-1 1 1,1-1-1,0 1 1,-1 0-1,0 0 1,0 0-1,0 0 1,-1 0-1,0 0 1,0 1-1,0-1 1,0 2-14,44 216 634,-19-102-3680,-15-60-1895,0-1-3289,-7-42 1461</inkml:trace>
  <inkml:trace contextRef="#ctx0" brushRef="#br0" timeOffset="18855.795">5157 14944 8712,'-27'-114'1634,"1"95"-1506,2 9-128,6 7-32,3 3-1602,10 7-4067</inkml:trace>
  <inkml:trace contextRef="#ctx0" brushRef="#br0" timeOffset="19211.776">5596 14635 17905,'35'-144'10036,"-34"156"-8226,-1 121-1631,6-1-1,10 32-178,25 78-643,-1-86-3406,1-59-5811,-25-63 1479</inkml:trace>
  <inkml:trace contextRef="#ctx0" brushRef="#br0" timeOffset="19212.776">5678 15246 6887,'0'0'2557,"-17"-14"80,-60-41 358,-11 24 3186,88 31-6158,0-1 0,-1 1-1,1-1 1,0 1 0,0-1-1,-1 1 1,1-1 0,0 1-1,0-1 1,0 0 0,0 1-1,0-1 1,0 1-1,0-1 1,0 1 0,0-1-1,0 1 1,0-1 0,0 1-1,1-1 1,-1 1 0,0-1-1,0 0 1,0 1 0,1 0-1,-1-1 1,0 1-1,1-1 1,-1 1 0,0-1-1,1 1 1,-1 0 0,0-1-1,1 1 1,-1 0 0,1-1-1,-1 1 1,1 0 0,-1-1-1,1 1 1,-1 0-1,1 0 1,-1 0 0,1 0-1,-1-1 1,1 1 0,0 0-1,-1 0-22,2-1 56,272-113 1876,-263 110-1894,5-4 43,-1 1 1,2 1-1,-1 1 0,1 0 1,0 1-1,0 1 1,0 0-1,0 1 0,0 1 1,1 1-1,-1 0 1,7 2-82,-16 3 15,0 0 1,0 0 0,0 1 0,0 0-1,-1 0 1,0 1 0,-1 0 0,1 0-1,-1 0 1,-1 1 0,1 0 0,-1 0-1,-1 0 1,1 1 0,-2 0 0,1 0-1,-1 0 1,0 0 0,-1 0 0,1 9-16,12 76 104,13 37-4805,-13-112-2490,-9-15 1613</inkml:trace>
  <inkml:trace contextRef="#ctx0" brushRef="#br0" timeOffset="19506.846">6048 14508 8584,'-22'-89'5669,"5"72"-4451,8 7-193,2 5 512,4 4-1024,3 1-513,10 11-161,3 6-3490,6-1-4004</inkml:trace>
  <inkml:trace contextRef="#ctx0" brushRef="#br0" timeOffset="20000.793">6652 14968 2947,'0'0'4879,"0"0"-2749,0 0-603,0 0-166,0 0-613,0 0-498,0 0-186,-7 8-5,-2 4-207,-5 3 1198,23-43 1737,-1 3-1981,0 0 1,-2 0-1,0-1 0,-2 1 0,-1-1 0,-1-13-806,-1 16 439,1 0-1,1-1 1,1 1-1,1 1 0,1-1 1,1 1-1,10-21-438,-15 39 36,0 0-1,0 0 0,1 0 1,0 0-1,0 0 0,0 1 1,0 0-1,0 0 0,0-1 1,1 2-1,0-1 0,-1 0 1,1 1-1,0 0 0,0 0 1,1 0-1,-1 0 0,0 0 1,1 1-1,-1 0 0,1 0 1,-1 0-1,1 1 0,-1 0 1,1-1-1,-1 1 1,1 1-1,3 0-35,3 1 28,0 0 1,0 1-1,0 0 1,0 1-1,-1 1 1,1-1-1,-1 2 0,0-1 1,-1 1-1,0 1 1,3 2-29,160 167 122,-139-135-327,3-2 1,1-1 0,34 25 204,-66-59-184,1 0 0,-1 0 1,1-1-1,0 0 1,1 0-1,-1 0 1,0-1-1,1 0 0,-1 0 1,1-1-1,0 0 1,0 0-1,-1 0 1,1-1-1,0 0 0,0 0 1,0-1-1,-1 0 1,1 0-1,0 0 1,-1-1-1,1 0 0,-1-1 1,1 1-1,-1-1 1,0 0-1,0-1 1,-1 1-1,1-1 0,-1-1 1,5-3 183,4-5 204,0 0 1,-1-1-1,-1 0 0,0-1 1,-1 0-1,0-1 1,-1-1-1,-1 1 0,-1-1 1,0-1-1,-1 0 0,-1 0 1,-1 0-1,2-12-204,1-14 957,-2-1 0,-1 0-1,-3 0 1,-1 0-1,-5-27-956,5 71 24,-1-1-1,0 1 1,1 0-1,-1-1 1,0 1 0,0 0-1,0 0 1,0-1-1,0 1 1,0 0-1,0-1 1,0 1-1,-1 0 1,1-1-1,0 1 1,-1 0-1,1 0 1,-1 0-1,0-1 1,1 1-1,-1 0 1,0 0-1,0 0 1,1 0-1,-1 0 1,0 0-1,0 0 1,0 1-1,0-1 1,0 0-1,0 0 1,-1 1-1,1-1 1,0 1-1,0-1 1,0 1-1,-1-1 1,1 1-1,0 0 1,0-1-1,-1 1 1,1 0-1,0 0 1,-1 0-1,1 0 1,0 0-1,-1 0 1,1 1-1,0-1 1,0 0-1,-1 1 1,1-1-1,0 1 1,0-1-1,0 1 1,-1 0-1,1-1 1,0 1-1,0 0 1,0 0-1,0 0 1,0 0-1,0 0 1,1 0-1,-1 0 1,0 0-1,0 1-23,-11 14 44,2 1-1,-1 0 1,2 1-1,1 0 1,0 0-1,1 1 1,1 0-1,1 1 1,0-1-1,2 1 0,0 0 1,1 0-1,1 0 1,1 7-44,-3 40-44,3 0 1,3 0-1,2 0 0,4-1 0,2 0 1,4-1-1,2 0 0,3-1 1,2-1-1,4-1 0,22 38 44,190 275-325,-192-277 314,-45-96 13,-1 0-1,0 0 1,1 0 0,-1 0-1,0 0 1,0 0 0,0 0-1,0-1 1,0 1 0,0 0-1,-1 0 1,1 0 0,-1 0-1,1 0 1,-1 0 0,0-1-1,1 1 1,-1 0 0,0 0-1,0-1 1,0 1 0,-1-1-1,1 1 1,0-1 0,-1 1-1,1-1 1,0 0 0,-1 0-1,0 0 1,1 0 0,-1 0-1,0 0 1,1 0 0,-1 0-1,0-1 1,0 1-2,-72 12 143,72-13-138,-67 1 107,-1-3 1,1-2-1,0-4 0,1-3 0,-34-11-112,-26-23-1137,87 1-2217,39 40 2929,1 1 0,0-1-1,0 0 1,1 0 0,-1 1 0,1-1 0,0 0 0,0 0 0,0 0 0,1 1 0,-1-1 0,1 0-1,0 0 1,0 1 0,0-1 0,0 1 0,1-1 425,21-38-7821</inkml:trace>
  <inkml:trace contextRef="#ctx0" brushRef="#br0" timeOffset="20639.563">8924 14009 5317,'-8'-84'6000,"-6"43"-389,11 40-2311,0 13-1214,0 289 2767,2-250-4711,-1-13-136,1-1 0,2 1 1,2-1-1,1 1 0,2-1 0,1 0 0,2 0 0,2-1 1,2 3-7,42 18-605,-54-56 599,0-1 1,1 1-1,-1 0 0,1-1 0,-1 1 1,1-1-1,-1 1 0,1-1 0,-1 0 0,1 0 1,0 0-1,-1 0 0,1 0 0,-1 0 1,1 0-1,-1 0 0,1-1 0,0 1 0,-1-1 1,1 1-1,-1-1 0,0 1 0,1-1 1,-1 0-1,1 0 0,-1 0 0,0 0 0,0 0 1,0 0-1,1 0 0,-1 0 0,0 0 1,0 0-1,0-1 0,-1 1 0,1 0 0,0-1 1,0 1-1,-1-1 0,1 1 0,-1-1 1,1 1-1,-1-1 0,0 1 0,1-1 0,-1-1 6,3-18 17,0-1-1,-1 1 0,-2-1 0,0 0 0,-1 1 1,-1-1-1,-1 1 0,-1-1 0,-3-5-16,1-9 9,-21-125 2,7-2 0,3-110-11,17 261-6,-1 1 0,0-1 0,1 1 0,0 0-1,1-1 1,1 1 0,0-1 0,0 1-1,1 0 1,0 0 0,1 0 0,1 1-1,2-5 7,-6 13 3,0 0 0,0 0 0,1 0-1,-1 1 1,1-1 0,-1 1-1,1-1 1,0 1 0,0 0-1,-1 0 1,1-1 0,0 1-1,0 0 1,0 1 0,0-1-1,0 0 1,0 0 0,0 1 0,1 0-1,-1-1 1,0 1 0,0 0-1,0 0 1,0 0 0,1 0-1,-1 0 1,0 1 0,0-1-1,0 1 1,0-1 0,0 1-1,0 0 1,0 0 0,0 0 0,0 0-1,0 0 1,0 0 0,0 0-1,-1 1 1,1 0-3,66 63 85,-32-11-45,-1 2 0,-4 0 1,-1 3-1,2 13-40,29 57 26,-35-80 37,-10-22-437,-2 0 1,-1 1-1,-1 0 0,-1 1 1,-1 0-1,-2 1 1,-1 0 373,-7-28-17,1 1 0,0-1 0,-1 1 0,1 0 0,-1-1 0,0 1 0,0-1 0,0 1 0,0 0 0,-1-1 0,1 1 0,-1-1 0,1 1 0,-1-1 1,0 1-1,0-1 0,0 1 0,0-1 0,-1 0 0,1 0 0,0 1 0,-1-1 0,0 0 0,1 0 0,-1-1 0,0 1 0,0 0 0,0-1 0,0 1 0,-1-1 0,1 1 0,0-1 0,0 0 1,-1 0-1,1 0 0,-1 0 0,1-1 0,-1 1 0,1-1 0,-1 1 17,-25 1 143,1-2 0,0-1 1,0-1-1,-1-1 0,2-1 0,-1-2 1,0 0-1,1-2 0,0-1 0,1-1 0,0-1 1,-22-14-144,-144-77 448,167 77-1034,43 4-4107,15 9-2413,8 2-5071</inkml:trace>
  <inkml:trace contextRef="#ctx0" brushRef="#br0" timeOffset="21145.768">9753 13672 12107,'0'0'3946,"-14"-9"-1523,-70-35 2510,83 43-4888,1 1-1,0-1 1,-1 1 0,1-1 0,0 1-1,0-1 1,-1 1 0,1-1 0,0 1-1,0-1 1,0 1 0,0-1 0,0 1 0,0-1-1,0 0 1,0 1 0,0-1 0,0 1-1,0-1 1,0 1 0,0-1 0,0 1-1,0-1 1,1 1 0,-1-1 0,0 1 0,0-1-1,1 1 1,-1-1 0,0 1 0,1-1-1,-1 1 1,0 0 0,1-1 0,-1 1-1,1-1 1,-1 1 0,1 0 0,-1 0 0,0-1-1,1 1 1,-1 0 0,1 0 0,-1-1-1,1 1 1,0 0 0,-1 0 0,1 0-1,-1 0 1,1 0 0,-1 0 0,1 0 0,-1 0-1,1 0 1,-1 0 0,1 0 0,0 0-1,-1 0 1,1 1 0,-1-1 0,1 0-1,-1 0 1,1 1 0,-1-1 0,0 0 0,1 1-46,4-3 111,72-26 285,-1-2 0,-2-4 0,-2-4 0,23-16-395,-89 50 108,-1 1-1,1-1 0,-1 1 1,1-2-1,-1 1 0,-1 0 1,1-1-1,0 0 0,-1 0 0,0 0 1,0-1-1,-1 0 0,0 1 1,0-1-1,0 0 0,0 0 1,-1-1-1,0 1 0,-1-1-107,-19 109 209,11-44-397,3 1 0,2 0 0,3 0 0,3 0 0,2 0 0,2-1 0,3 0 0,3-1 0,2 0 1,5 6 187,43 49-5088,3-63-4703,-37-40 3679</inkml:trace>
  <inkml:trace contextRef="#ctx0" brushRef="#br0" timeOffset="21512.754">10715 13519 6854,'5'-231'6236,"-4"223"-5570,-1 0 0,0 0 1,-1 0-1,1 1 0,-2-1 1,1 0-1,-1 1 0,0-1 0,0 1 1,-1 0-1,0-1 0,-1 1 1,1 0-1,-1 1 0,-1-1 0,-4-5-666,8 12 77,0 0-1,-1 0 0,1 1 0,0-1 0,-1 0 0,1 0 0,0 1 1,-1-1-1,1 1 0,0-1 0,0 1 0,-1 0 0,1-1 0,0 1 1,0 0-1,0 0 0,0 0 0,0-1 0,0 1 0,0 0 0,0 1 1,0-1-1,1 0 0,-1 0 0,0 0 0,1 0 0,-1 1 0,1-1 1,-1 0-1,1 0 0,0 1 0,-1-1 0,1 0 0,0 1 0,0-1 1,0 0-1,0 1 0,0-1-76,0 0 16,-10 44 104,3 0 0,1 1 0,2 0 0,3 0 0,1 0 1,6 31-121,36 227-379,3-105-4869,-43-188 4535,9 25-3763,8-6-4380,-9-26 5978,-5-6 1154</inkml:trace>
  <inkml:trace contextRef="#ctx0" brushRef="#br0" timeOffset="21857.791">10742 14054 1217,'-5'-17'4287,"-67"-227"2877,-53-282 1217,94 425-4356,36 103-3507,30 41-516,-20-24-4,1 0 1,0 0 0,1-2 0,1 0 0,1-1 0,10 6 1,-6-7-53,0-1 0,1-2 0,1 0 0,0-2 0,0 0 0,1-2 0,0-1 0,1-1 0,-1-1 0,1-1 1,0-2-1,13 0 53,-35-3-1,0 0 0,1 1 0,-1-2 1,0 1-1,0 0 0,0-1 0,0 0 1,0 0-1,0-1 0,-1 0 0,1 1 1,-1-1-1,1-1 0,-1 1 0,0-1 1,0 1-1,-1-1 0,1 0 0,-1 0 1,0-1-1,0 1 0,0-1 0,-1 0 1,0 1-1,1-1 0,-2 0 1,1-1 0,30-147 12,-30 139-4,5-181-3,-28 290-176,-54 176 144,134-439 1405,-57 163-1337,1-7 76,1 0-1,0 0 0,1 0 0,0 0 0,1 0 0,1 1 0,-1 0 0,2 1 0,-1 0 0,2 0 0,8-9-116,-14 18 14,-1 1-1,1-1 0,0 0 1,-1 1-1,1 0 0,0-1 1,-1 1-1,1 0 0,0 1 1,0-1-1,-1 0 0,1 1 1,0-1-1,-1 1 0,1 0 1,-1 0-1,1 0 1,-1 0-1,1 1 0,-1-1 1,0 1-1,1-1 0,-1 1 1,0 0-1,0-1 0,0 1 1,0 1-1,-1-1 0,1 0 1,-1 0-1,1 0 0,-1 1 1,0-1-1,1 1 0,-1-1 1,-1 1-1,1 0 0,0-1 1,-1 1-1,1 0 0,-1-1 1,0 3-14,14 39 39,-3 2 0,-1-1 1,-2 1-1,-3 0 0,-1 1 0,-3-1 1,-2 23-40,1-28 2,2 246-43,-2-164-3061,0-1-5702,0-76 690</inkml:trace>
  <inkml:trace contextRef="#ctx0" brushRef="#br0" timeOffset="22198.731">10002 15561 12716,'0'0'3614,"0"0"-1009,0 0-197,-5 12-438,-16 105 325,25-11-1724,5 0 1,5 0-1,10 30-571,10-32-3262,-17-72-831,4-2-3702,-13-19-2615</inkml:trace>
  <inkml:trace contextRef="#ctx0" brushRef="#br0" timeOffset="22494.926">9984 15083 12364,'0'0'2082,"0"0"-1121,0 0 704,0 0-1120,0 0-545,0 0-225,0 0-2881,96 43-2083</inkml:trace>
  <inkml:trace contextRef="#ctx0" brushRef="#br0" timeOffset="22824.742">10718 15366 9321,'0'0'3950,"0"0"-1692,0 0 289,0 0 106,0 0-587,0 0-657,0 0-571,-13 5-298,-127 61-28,135-63-511,-7 4 1,0 1 0,0 0-1,1 1 1,0 0 0,0 0 0,1 1 0,1 1 0,-5 5-2,14-12-2,-1 0 0,1-1 0,0 1 0,0 0 0,0 0 0,0-1 0,1 1 0,-1 0 0,1-1 0,0 1 0,0 0 0,1-1 0,-1 0 0,1 1 0,0-1 0,-1 0 0,2 1 0,-1-1 0,0 0 0,0-1 0,1 1 0,0 0 0,-1-1 0,1 1 0,0-1 0,0 0 0,1 0 0,-1 0 0,0 0 0,1-1 0,-1 1 0,1-1 0,-1 0 0,1 0 0,-1 0 0,3 0 2,0 1 3,110 43 5,-100-42-17,0 1 0,-1 1 0,0 0 1,0 1-1,0 1 0,0 0 0,-1 1 0,-1 0 0,1 2 0,-1-1 0,-1 1 1,0 1-1,0 0 0,-1 1 0,0 0 0,6 12 9,-14-19 3,-1 0-1,1 1 1,-1-1-1,-1 1 1,1-1 0,-1 1-1,0 0 1,-1 0-1,1 0 1,-1 0-1,0-1 1,-1 1-1,1 0 1,-1 0-1,0 0 1,-1-1 0,1 1-1,-1 0 1,0-1-1,-1 0 1,1 1-1,-1-1 1,0 0-1,0 0 1,-1-1 0,1 1-1,-1-1 1,0 1-1,0-1 1,-1 0-1,0-1-2,-8 9 25,0-2 0,-1 1-1,-1-2 1,1 0 0,-2-1-1,1-1 1,-1 0 0,0-1-1,-1 0 1,-3-1-25,-120 7 301,71-30-1850,18-25-4688,42 22-820</inkml:trace>
  <inkml:trace contextRef="#ctx0" brushRef="#br0" timeOffset="23367.777">11631 15379 7175,'-1'-19'6038,"-2"-62"-3289,2 77-2504,0 0 0,0-1 0,1 1 1,-1 0-1,1-1 0,0 1 0,0-1 1,1 1-1,-1 0 0,1-1 0,0 1 1,0 0-1,1 0 0,-1-1 0,1 1 1,0 0-1,0 0 0,0 1 0,0-1 1,1 0-1,0 1 0,0 0 0,0-1 1,0 1-1,0 0 0,0 0 0,1 1 1,-1-1-1,1 1 0,0 0 0,0 0 1,0 0-1,4-1-245,-2 4 40,0 0 0,0 1 0,0 0 0,-1 0 0,1 0 0,-1 1 0,1 0 0,-1 0 0,0 0 0,0 1 1,0-1-1,0 1 0,-1 1 0,0-1 0,1 0 0,-2 1 0,1 0 0,0 0 0,-1 0 0,0 0 0,0 1 0,-1-1 0,2 4-40,-4-9 2,74 140 70,-59-107-263,1 0 1,2-1 0,1-1-1,1 0 1,2-2-1,1 0 1,1-2-1,8 7 191,-30-32-66,0 1-1,1 0 0,-1-1 0,0 1 1,1-1-1,-1 0 0,1 0 0,0 0 1,0 0-1,0 0 0,0 0 1,0-1-1,0 0 0,1 0 0,-1 1 1,0-2-1,1 1 0,-1 0 0,0-1 1,1 0-1,-1 1 0,1-1 0,-1-1 1,1 1-1,-1 0 0,0-1 1,1 0-1,-1 0 0,0 0 0,1 0 1,-1 0-1,0-1 0,0 1 0,0-1 1,0 0-1,0 0 0,0 0 1,-1 0-1,1 0 0,-1-1 67,8-20 431,-1-1 0,-1 0-1,-1 0 1,-2-1 0,0 0-1,-2 0 1,0-6-431,7-39 754,-8 58-624,2-22 163,2 1-1,2-1 0,0 1 1,3 0-1,0 1 0,16-28-292,-27 57 7,1 1-1,0 0 1,0 0 0,0 0-1,0 0 1,0 0-1,0 0 1,1 0-1,-1 0 1,1 0-1,-1 1 1,1-1-1,0 0 1,-1 1-1,1 0 1,0-1 0,0 1-1,0 0 1,0 0-1,0 0 1,0 0-1,0 0 1,1 1-1,-1-1 1,0 0-1,0 1 1,1 0 0,-1 0-1,0-1 1,1 1-1,-1 1 1,0-1-1,1 0 1,-1 1-1,0-1 1,0 1-1,1-1 1,-1 1-1,0 0 1,2 1-7,61 90-94,-46-57 97,-1-4-203,2-2 0,0 0 0,2-1 0,1-1 0,21 18 200,-34-36-185,0 0-1,1-1 1,0-1 0,0 1-1,1-2 1,0 0-1,0 0 1,0-1 0,0 0-1,1-1 1,0-1-1,0 0 1,0-1 0,1 0-1,-1-1 1,11 0 185,-15-4 30,0 0 1,-1-1 0,1 0-1,-1 0 1,0-1-1,0 0 1,0 0 0,-1-1-1,0 0 1,0 0-1,0-1 1,-1 0 0,0 0-1,0 0 1,-1-1-1,0 0 1,0 0-1,-1 0 1,0 0 0,0-1-1,-1 0 1,0 0-1,0 0 1,-1 0 0,-1 0-1,1-1-30,27-99 991,-5-1-1,-5-1 0,-4-1 0,-5-2-990,-8 26 1324,-11 121-325,3 30-973,2 1 1,3 0 0,2 0-1,4 0 1,2 0 0,11 43-27,-14-90-59,-1 5-141,1 0 1,1-1 0,0 0 0,2 0 0,0 0 0,2-1 0,0 0-1,1 0 1,1-1 0,1-1 0,0 0 0,2 0 0,2 1 199,57 11-5741,-24-48-3903,-30-3 3681</inkml:trace>
  <inkml:trace contextRef="#ctx0" brushRef="#br0" timeOffset="23741.784">13027 14845 7175,'0'0'2883,"0"0"-513,0 0 256,91 0-191,-32-7-738,9-6-896,8-3-545,1-2-96,0-2-64,-5 3-32,-12 1 33,-15 2-65,-13 5-32,-12 6-97,-13 3-1152,-7 9-1954,-4 8-2690</inkml:trace>
  <inkml:trace contextRef="#ctx0" brushRef="#br0" timeOffset="24190.746">12263 16480 12716,'0'-18'3262,"1"-60"-796,-1 71-2109,0 0 1,-1 0-1,0 0 0,0 0 0,-1 1 1,1-1-1,-1 1 0,-1-1 1,1 1-1,-1-1 0,0 1 0,-1 0 1,1 1-1,-1-1 0,0 0 0,-1 1 1,1 0-1,-1 0 0,0 0-357,2 3 52,0 0 0,-1 0 0,1 0 0,0 0 0,-1 0 0,1 1 0,-1-1 0,1 1 1,-1 0-1,0 0 0,0 1 0,1-1 0,-1 1 0,0-1 0,0 1 0,0 1 0,1-1 0,-1 0 0,0 1 0,0 0 0,1 0 0,-1 0 0,0 0 0,1 0 0,-1 1 0,1 0 0,0-1 0,-1 1 0,1 1 0,-2 1-52,1-2 2,-1 0 0,1 1 0,1-1 0,-1 1 0,0 0 0,1 0-1,0 1 1,-1-1 0,1 0 0,0 1 0,1 0 0,-1 0 0,1 0 0,0 0-1,0 0 1,0 0 0,0 1 0,1-1 0,-1 1 0,1-1 0,1 1-1,-1-1 1,0 1 0,1 0 0,0-1 0,0 1 0,1 0 0,-1-1 0,1 1-1,0-1 1,0 1 0,0-1 0,1 1 0,0-1 0,0 0 0,0 0 0,0 1-1,1-1 1,-1-1 0,4 4-2,10 5-31,1-1 0,0-1 0,1 0 0,0-1 0,0-1 0,1-1 0,0-1 0,10 2 31,-6-1-62,50 16-107,-27-11 108,-1 3 1,-1 2 0,0 1-1,9 8 61,-47-23-1,0 0-1,-1 0 0,1 1 0,0 0 1,-1 0-1,0 0 0,0 1 0,0 0 0,-1 0 1,1 0-1,-1 0 0,-1 1 0,1-1 1,-1 1-1,1 0 0,-2 0 0,1 0 0,-1 1 1,0-1-1,0 1 0,-1-1 0,0 1 0,0-1 1,0 1-1,-1 0 0,0-1 0,0 1 1,-1 0-1,0 0 0,0-1 0,0 1 0,-1-1 1,0 1-1,0-1 0,-1 0 0,-3 6 2,-7 7 74,-1-1-1,-1 0 1,0-1 0,-2-1-1,0 0 1,0-1-1,-1-1 1,-1-1-1,-1 0 1,0-1-1,0-2 1,-1 0 0,-1-1-1,1-1 1,-1-1-1,-1-1 1,1-1-1,-14 1-73,26-3-15,0-2 0,0 1 0,1-1 0,-1-1 0,0 0 0,0 0 0,0-1-1,0 0 1,0-1 0,1 0 0,-1 0 0,1-1 0,-1-1 0,1 1 0,0-1 0,0-1 0,1 0-1,-1 0 1,1-1 0,0 0 0,1 0 0,-1-1 0,1 0 0,1 0 0,-1 0 0,1-1 0,0 0-1,1-1 1,0 1 0,0-1 0,1 0 0,0 0 0,1 0 0,0-1 0,0 1 15,2 2-290,0 0 0,0 0 0,0 0 0,1 0 0,0 0 0,1 0 0,-1 0 0,1 0 0,0 0 0,1 0 0,0 0 0,0 1 0,1-1 0,-1 1 0,1-1 0,1 1 0,-1 0 0,1 0 0,0 1 0,1-1 0,-1 1 0,1 0 0,0 0 0,0 0 0,1 0 290,37-17-5413,-1 6-2333</inkml:trace>
  <inkml:trace contextRef="#ctx0" brushRef="#br0" timeOffset="24555.345">13020 16573 11979,'0'-2'158,"13"-177"9786,-13 171-9768,-1 0 0,0 0 0,0 0 0,-1 0 0,1 0 0,-2 0 1,1 1-1,-1-1 0,-1 1 0,1 0 0,-1 0 0,0 0 0,-1 0 0,1 1 0,-1 0 1,-1 0-1,1 0 0,-1 0 0,0 1 0,-1 0 0,-2-2-176,5 5 17,-1 0 0,1 0 0,-1 0-1,0 0 1,0 1 0,0 0 0,0 0 0,0 0 0,0 1 0,0-1 0,0 1-1,0 0 1,0 1 0,0-1 0,0 1 0,0 0 0,0 0 0,0 1-1,0 0 1,1-1 0,-1 1 0,1 1 0,-1-1 0,1 1 0,0 0-1,0 0 1,0 0 0,0 0 0,-2 3-17,-6 5 11,1 1 0,0 0 0,1 1 0,0 0 0,1 1 0,0 0 0,2 0 0,-6 11-11,5-5 0,1 0 0,1 0 0,1 1 0,0-1 0,2 1 0,0 0 0,1 0 0,2 0 0,0 1 0,2 15 0,-1-25-7,1 0 1,0-1-1,1 0 0,0 1 0,1-1 1,0 0-1,0-1 0,1 1 1,1-1-1,0 0 0,0 0 1,1 0-1,0-1 0,1 0 1,0-1-1,0 0 0,1 0 1,0 0-1,0-1 0,3 1 7,-6-4-20,1-1 0,-1 0 0,1 0 0,-1-1 0,1 0 0,0 0 0,0 0 0,0-1 0,0 0 0,0 0-1,0-1 1,0 0 0,0 0 0,0-1 0,0 0 0,0 0 0,0-1 0,0 1 0,0-2 0,0 1 0,-1-1 0,1 0 0,-1 0 0,0 0 0,0-1 0,0 0 0,0-1-1,-1 1 1,1-1 0,-1 0 0,-1 0 0,1-1 0,0 0 20,9-15 120,-2-1 0,0 0 0,-1-1 0,-1 0 0,-1-1 0,-2 0 0,0 0-1,-1 0 1,-2-1 0,0 0 0,-2 0 0,-1 0 0,-1-8-120,18 235 58,22-110-2992,36-21-5619,-42-55 2552,-4-5-1574</inkml:trace>
  <inkml:trace contextRef="#ctx0" brushRef="#br0" timeOffset="25281.777">13488 16494 7879,'-7'-36'2709,"-1"1"0,-1 0 0,-2 0-1,-1 1 1,-5-5-2709,0 14 2561,17 25-2521,0 0 0,0 1 0,0-1 0,0 0 0,0 1 0,0-1 0,1 0 0,-1 1 0,0-1 0,0 1 0,0-1 0,0 0 0,0 1-1,0-1 1,-1 1 0,1-1 0,0 0 0,0 1 0,0-1 0,0 0 0,0 1 0,0-1 0,-1 0 0,1 1 0,0-1 0,0 0 0,-1 1 0,1-1-1,0 0 1,0 0 0,-1 1 0,1-1 0,0 0 0,-1 0 0,1 1 0,0-1 0,-1 0 0,1 0 0,0 0 0,-1 0 0,1 0 0,-1 1 0,1-1 0,0 0-1,-1 0 1,1 0 0,0 0 0,-1 0 0,1 0 0,-1 0 0,1-1 0,0 1 0,-1 0 0,1 0 0,0 0 0,-1 0 0,1 0 0,-1 0 0,1-1 0,0 1-1,-1 0 1,1 0 0,0-1 0,0 1 0,-1 0 0,1 0 0,0-1 0,0 1 0,-1 0-40,0 75-33,3 0 0,3 0 0,4 0 0,3-1-1,14 49 34,3-32-3352,-24-125 2145,-5 33 1208,-4-30 509,1-1-1,1 0 1,2 1 0,2-1 0,0 0-1,6-21-509,-4 35 225,1 0 0,1 0 0,1 1-1,0 0 1,1 0 0,1 0 0,7-8-225,-13 20 37,0 0 1,0 1 0,1 0-1,-1-1 1,1 1-1,0 0 1,0 1 0,1-1-1,-1 1 1,1 0 0,0 0-1,0 0 1,0 1-1,0 0 1,0 0 0,0 0-1,1 0 1,-1 1 0,0 0-1,1 0 1,0 0-1,-1 1 1,1 0 0,-1 0-1,1 0 1,-1 1 0,3 0-39,3 4 7,-1 0 0,1 0 0,-1 1 0,0 1 0,0 0 0,-1 0 0,0 1 0,0 0 0,0 0 0,-1 1 0,-1 0 0,0 1 0,0 0 0,0 0-1,-2 0 1,1 1 0,-1-1 0,0 3-6,1 1-231,-1 0 0,-1 1-1,0-1 1,-1 1 0,-1 0-1,0 0 1,0 0 0,-2 0-1,0 0 1,-1 0 0,0 0-1,-1 0 1,-1-1 0,0 1-1,-2 0 232,24-95 668,-3 35 14,-5 9-355,1 0 0,2 2-1,2-1 1,1 2-1,1 0 1,12-14-327,-28 43 19,1 0-1,-1 0 1,1 1 0,0-1 0,0 1-1,0-1 1,0 1 0,1 0-1,-1 0 1,1 0 0,0 1-1,0-1 1,0 1 0,0 0-1,0 0 1,1 0 0,-1 1-1,1-1 1,-1 1 0,1 0 0,-1 0-1,1 1 1,-1 0 0,1-1-1,0 1 1,-1 1 0,1-1-1,0 1 1,-1 0 0,1 0-1,-1 0 1,1 1 0,-1-1-1,0 1 1,0 0 0,1 0-1,-2 1 1,5 1-19,167 220-160,-170-218 144,1-1 0,1 0 1,-1-1-1,1 0 0,0 0 1,0 0-1,0-1 0,0 0 0,0 0 1,1-1-1,0 0 0,-1 0 0,1-1 1,0 0-1,0 0 0,-1-1 0,1 0 1,0 0-1,0-1 0,0 0 0,0-1 1,-1 1-1,1-1 0,-1-1 0,1 0 1,-1 0-1,0 0 0,0-1 0,0 0 1,-1 0-1,1 0 0,-1-1 0,0 0 1,0-1-1,-1 1 0,1-1 1,-1 0-1,-1 0 0,5-6 16,0-8 308,-1 0 0,0-1 1,-1 1-1,-2-1 0,0-1 0,-1 1 0,-1-1 0,-1 1 1,-1-1-1,-1 0 0,-1-12-308,2 28 50,0 1-1,-1 0 1,1 0 0,-1 0-1,0 0 1,-1 0 0,1-1 0,-1 1-1,0 0 1,0 0 0,0 0-1,-1 0 1,1 0 0,-1 1-1,-1-1 1,1 0 0,-1 1 0,0 0-1,0-1 1,0 1 0,0 0-1,-1 1 1,1-1 0,-1 1-1,0-1 1,0 1 0,0 0 0,-1 0-1,0 1-49,1 3 2,-1 0-1,1 1 1,-1-1 0,1 1-1,0 0 1,0 1-1,0-1 1,0 1 0,0 0-1,0 0 1,1 0-1,-1 0 1,1 0-1,0 1 1,0 0 0,0 0-1,1 0 1,-1 0-1,1 0 1,0 0 0,0 0-1,0 1 1,1-1-1,-1 1 1,1-1-1,0 1 1,0 2-2,-5 17-1,0 0 1,2 0-1,0 0 0,2 1 0,1-1 1,0 1-1,2 0 0,1-1 1,1 1-1,1-1 0,1 0 0,1 0 1,1-1-1,2 1 0,9 19 1,-15-36-58,1-1-1,0 1 1,0-1-1,0 0 1,1 0-1,0 0 1,0-1-1,0 0 0,1 0 1,0 0-1,0 0 1,0-1-1,0 0 1,1-1-1,-1 1 1,1-1-1,0 0 1,0-1-1,0 0 0,1 0 1,-1 0-1,0-1 1,1 0-1,-1-1 1,1 0-1,-1 0 1,1 0-1,-1-1 1,1 0-1,2-1 59,6-3-65,-1-1-1,0-1 1,0 0 0,0-1-1,-1-1 1,0 0 0,-1-1-1,0 0 1,0-1 0,-1-1 0,-1 0-1,0 0 1,-1-1 0,0-1-1,-1 0 1,0 0 0,3-8 65,33-52-2955,-9 31-4100,-22 28-851</inkml:trace>
  <inkml:trace contextRef="#ctx0" brushRef="#br0" timeOffset="25603.821">15379 16523 19506,'0'0'4933,"0"0"-3812,0 0-929,0 0-192,0 0-160,0 0-1345,-82-65-2243,59 52-5380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23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80 9321,'0'0'2616,"0"0"63,0 0 300,0 0-438,0 0-464,0 0-347,0 0-396,1-12-213,2-3-876,1-13 693,-22 54 105,-126 320 297,-10 47-1356,153-391 7,-10 27-461,0 0 0,2 1 0,1 0 0,2 0 0,-3 27 470,10-57-114,-1 1 1,1-1-1,-1 1 1,1-1-1,-1 1 1,1-1-1,-1 0 0,1 1 1,-1-1-1,1 1 1,-1-1-1,1 0 1,0 0-1,-1 1 1,1-1-1,0 0 1,-1 0-1,1 0 1,0 0-1,-1 0 1,1 0-1,0 0 0,-1 0 1,1 0-1,0 0 1,-1 0-1,1 0 1,-1 0-1,1-1 1,0 1-1,-1 0 1,1 0-1,-1-1 1,1 1-1,0 0 0,-1-1 1,1 1-1,-1-1 1,1 1-1,-1-1 1,1 1-1,-1-1 1,0 1-1,1-1 1,-1 1-1,0-1 1,1 1-1,-1-1 1,0 0-1,0 1 0,1-1 1,-1 0-1,0 1 1,0-1-1,0 0 1,0 1 113,20-27-4864,3-9-2118</inkml:trace>
  <inkml:trace contextRef="#ctx0" brushRef="#br0" timeOffset="624.064">471 0 13485,'0'0'2760,"0"0"-1255,0 0-528,3 16 731,17 186 1164,-12-109-2673,3 0 0,5 0-1,4-2 1,3 0-1,9 10-198,-21-69-690,2 0 0,1-1 0,2-1 0,0 0-1,3-2 1,0 0 0,2 0 690,-22-28-81,1 0 0,0 0 0,0 0 0,-1 0 0,1 0 0,0 1 0,-1-1 0,1 0 0,0 0 0,0 0 0,-1 0 0,1 1 0,0-1 0,0 0 0,-1 0 0,1 0 0,0 1 0,0-1 0,0 0 0,-1 0 0,1 1 0,0-1 0,0 0 0,0 1 0,0-1 1,0 0-1,0 1 0,0-1 0,-1 0 0,1 0 0,0 1 0,0-1 0,0 0 0,0 1 0,0-1 0,1 0 0,-1 1 0,0-1 0,0 0 0,0 1 0,0-1 0,0 0 0,0 0 0,0 1 0,1-1 0,-1 0 0,0 1 81,-160-126 224,96 71 1066,-3 4 0,-2 3 0,-2 3 0,-2 2 1,-1 4-1,-13-1-1290,138 38 907,39 12-1087,0 2-678,1-3 0,1-5 0,48-5 858,-128-1-125,1 0 1,-1-1 0,0-1 0,0 0 0,0-1-1,0 0 1,0 0 0,-1-1 0,0-1 0,0 0 0,0-1-1,-1 0 1,0 0 0,0-1 0,-1 0 0,0-1-1,-1 0 1,1-1 0,5-9 124,-14 20 76,0 0 1,0-1-1,0 1 0,1 0 1,-1-1-1,0 1 0,0 0 1,1-1-1,-1 1 0,0 0 1,1-1-1,-1 1 0,0-1 1,1 1-1,-1-1 0,1 1 1,-1-1-1,1 1 0,0-1 1,-1 1-1,1-1 0,-1 0 0,1 1 1,0-1-1,-1 0 0,1 1 1,0-1-1,-1 0 0,1 0 1,0 0-1,-1 0 0,1 0 1,0 0-1,-1 0 0,1 0 1,0 0-1,0 0 0,-1 0 1,1 0-1,0 0 0,-1 0 1,1-1-1,0 1 0,-1 0 1,1 0-1,0-1 0,-1 1 1,1-1-1,-1 1 0,1-1 1,-1 1-1,1 0 0,-1-1 1,1 0-1,-1 1 0,1-1 1,-1 1-1,0-1 0,1 0 0,-1 1 1,0-1-1,1 1 0,-1-1 1,0 0-1,0 0 0,0 1 1,0-1-1,0 0 0,0 1 1,0-2-77,6 60 1308,-6-54-1361,-20 429 1228,14-405-1207,5-46 0,10-20 25,1 0 1,2 0-1,2 1 1,2 1 0,14-24 6,-19 38-4,2 1 1,0 0-1,2 1 1,0 1 0,1 0-1,1 1 1,1 0-1,2 0 4,-13 12-1,0 0-1,1 0 0,0 1 1,0 0-1,0 1 0,1-1 1,-1 1-1,1 1 0,0 0 1,0 0-1,1 1 0,-1 0 1,0 0-1,1 1 0,-1 1 1,1 0-1,-1 0 0,1 0 1,-1 1-1,1 1 0,-1 0 1,3 1 1,-1 3-10,-1 0 0,0 1 0,0 0 0,-1 1-1,1 0 1,-2 1 0,1-1 0,-2 2 0,1-1 0,-1 1 0,0 0 0,-1 1 0,0-1 0,-1 1 0,0 1 0,-1-1 0,0 1 0,-1-1 0,0 1 0,-1 1 10,16 38-98,42 76-4053,-13-48-4398,-26-49 1497</inkml:trace>
  <inkml:trace contextRef="#ctx0" brushRef="#br0" timeOffset="960.963">1719 481 8936,'0'0'4533,"0"0"-1586,0 0-486,0 0-764,0 0-896,0 0-219,-9 18 160,-46 145 523,50-141-1218,0 0 0,2 1-1,1-1 1,0 1 0,2-1 0,0 1 0,2-1-1,1 1 1,0-1 0,2 0 0,0 0-1,2 0 1,0-1 0,1 0 0,2 0 0,0-1-1,6 10-46,-7-19 9,-1 0 0,1 0 0,1-1 0,0 0 0,0-1 0,1 0 0,0 0 0,0-1 0,1-1 0,0 0-1,1 0-8,-7-5 6,-1 0-1,1 0 0,0 0 0,0 0 0,0-1 0,0 0 0,0 0 0,1-1 0,-1 0 0,0 0 0,0 0 0,0-1 0,0 0 0,0 0 0,0-1 0,0 1 0,0-1 0,0 0 0,0-1 0,-1 0 0,1 0 1,-1 0-1,0 0 0,0-1 0,3-2-5,8-10 133,-1-1-1,-1 0 1,0-1 0,-2 0 0,0-1 0,-1 0 0,0-1 0,-2-1 0,-1 1 0,0-1 0,-1-1 0,-2 1 0,0-1 0,-1 0 0,-1 0-1,-1-1 1,-2 1 0,0-1 0,-1 1 0,-1-4-133,1 20 20,0 0-1,0-1 1,-1 1-1,0 1 0,0-1 1,0 0-1,0 0 1,-1 1-1,0-1 1,0 1-1,-1 0 1,0 0-1,0 0 1,0 1-1,0-1 0,-1 1 1,1 0-1,-1 0 1,0 1-1,0-1 1,-1 1-1,1 0 1,-1 0-1,1 1 1,-1 0-1,0 0 1,0 0-1,0 1 0,0 0 1,0 0-1,-6 0-19,-6-1-134,-1 0 0,0 2 0,1 0 0,-1 1 0,0 1 0,1 1 0,-1 0 0,1 2 0,0 0 0,0 1 0,1 1 0,-14 7 134,21-9-705,1 1-1,-1 0 1,2 1 0,-1-1-1,1 2 1,0-1 0,0 1-1,1 1 1,0-1 0,0 1-1,1 0 1,1 1 0,-1-1 0,-1 7 705,-12 33-8243</inkml:trace>
  <inkml:trace contextRef="#ctx0" brushRef="#br0" timeOffset="1227.122">2365 654 15503,'14'-74'3358,"-3"46"1202,-8 59-3371,-5 2-984,1 1 1,2-1 0,1 0-1,2 1 1,1-1-1,2-1 1,1 1-1,1-1 1,2 0-1,1-1 1,2-1-1,1 0 1,1-1-1,11 15-205,-23-39 9,0-1-1,-1 0 1,2 0-1,-1 0 0,0 0 1,1-1-1,-1 1 1,1-1-1,0 0 1,0-1-1,0 1 0,1-1 1,-1 0-1,1 0 1,-1-1-1,1 0 1,-1 0-1,1 0 0,0 0 1,0-1-1,-1 0 1,1 0-1,0-1 1,0 0-1,-1 0 1,1 0-1,-1 0 0,1-1 1,-1 0-1,1 0 1,-1-1-1,0 1 1,0-1-1,0 0 0,-1 0 1,1-1-1,-1 0 1,1 0-9,8-15 47,-1-1 0,-1 0 1,0-1-1,-2 0 1,-1 0-1,0-1 0,-1 0 1,-2-1-1,0 0 0,-2 1 1,0-1-1,-1 0 1,-2-1-1,0 1 0,-1 0 1,-3-7-48,-10-119-491,14 148 418,0 1 1,0-1-1,1 1 1,-1-1 0,0 0-1,0 1 1,0-1 0,0 1-1,0-1 1,0 0 0,0 1-1,0-1 1,0 0 0,0 1-1,0-1 1,0 0 0,0 1-1,0-1 1,0 1-1,-1-1 1,1 0 0,0 1-1,-1-1 1,1 1 0,0-1-1,-1 1 1,1-1 0,0 1-1,-1-1 1,1 1 0,-1-1-1,1 1 1,-1 0-1,1-1 1,-1 1 0,0 0-1,1-1 1,-1 1 0,1 0-1,-1 0 1,0-1 0,1 1-1,-1 0 1,1 0 0,-1 0-1,0 0 1,1 0 0,-1 0-1,0 0 1,1 0-1,-1 0 1,0 0 0,1 1-1,-1-1 1,1 0 0,-1 0-1,0 0 1,1 1 0,-1-1-1,1 0 1,-1 1 0,1-1-1,-1 0 1,1 1-1,-1 0 73,-5 22-4003,3 13-2104</inkml:trace>
  <inkml:trace contextRef="#ctx0" brushRef="#br0" timeOffset="1675.935">3528 681 16816,'9'-134'5210,"-10"130"-5169,0-1 1,-1 1-1,0 0 0,0 0 0,0 0 0,-1 0 1,1 1-1,-1-1 0,0 1 0,0-1 1,0 1-1,0 0 0,0 0 0,-1 0 0,0 1 1,1-1-1,-1 1 0,0 0 0,0 0 1,0 0-1,-1 0 0,1 1 0,0 0 0,-1 0 1,1 0-1,0 0 0,-1 1 0,1 0 0,-1 0 1,1 0-1,-1 0 0,1 1 0,-1-1 1,1 1-1,-1 0 0,1 1 0,0-1 0,0 1 1,0 0-1,0 0 0,0 0 0,0 0 1,-3 3-42,-3 0-10,1 0 1,0 0 0,0 1 0,0 1 0,1-1 0,0 1 0,0 1 0,1-1 0,0 1 0,0 0 0,1 1 0,0 0 0,1 0 0,0 0 0,0 1 0,1-1 0,0 1 0,0 0 0,1 0 0,1 1 0,0-1 0,0 1 0,1-1 0,0 1 0,1-1 0,0 1 0,1 0 0,0-1 0,0 1-1,1-1 1,1 0 0,0 1 0,0-1 0,1 0 0,0-1 0,1 1 0,0-1 0,1 0 0,1 3 9,-3-6-28,1-1 0,-1 1 0,1-1 0,0 0 0,0 0 0,0-1 0,1 1 0,0-1 0,0 0 0,0-1 0,0 0 0,1 0 0,-1 0 0,1 0 0,-1-1 0,1 0 0,0-1 0,0 0 0,0 0 0,0 0 0,0-1 0,0 0 0,0 0 0,0-1 0,0 1-1,0-2 1,0 1 0,0-1 0,0 0 0,0 0 0,-1-1 0,1 0 28,116-91 59,-122 93-59,0 0 0,0 0 0,0 0 0,0 0 1,0 0-1,1 0 0,-1 1 0,0-1 0,0 0 0,0 1 0,1-1 0,-1 1 0,0-1 0,1 1 0,-1 0 1,0-1-1,1 1 0,-1 0 0,0 0 0,1 0 0,-1 0 0,1 0 0,-1 0 0,0 1 0,1-1 0,-1 0 1,0 1-1,1-1 0,-1 1 0,0-1 0,0 1 0,1 0 0,-1-1 0,0 1 0,0 0 0,0 0 0,0 0 1,0 0-1,28 51 83,-19-28 38,-8-18-77,0 0 0,0 0 0,1-1-1,-1 1 1,1-1 0,1 0 0,-1 1 0,1-1 0,0-1-1,0 1 1,0 0 0,1-1 0,-1 0 0,1 0-1,0-1 1,0 1 0,0-1 0,1 0 0,-1 0-1,1-1 1,0 0 0,0 0 0,0 0 0,0 0-1,0-1 1,0 0 0,0-1 0,0 1 0,0-1-1,1 0 1,-1-1 0,0 1 0,0-1 0,5-2-44,5-7 12,0 0 0,0-2 0,-1 0 0,-1 0 1,0-2-1,0 0 0,-2 0 0,1-2-12,18-18 4,-9 10 303,-23 24-686,1 0 1,0 0-1,0-1 0,0 1 0,0 0 0,-1 0 1,1 0-1,0-1 0,0 1 0,0 0 0,0 0 379,-22 19-5018,-3 4-2632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11627,'0'0'5189,"0"0"-2691,0 0-480,0 0-160,0 0-737,0 0-448,114-32-353,-59 17-320,3-2-32,5 4 32,-5-2-160,-7 7-897,-12 6-1025,-19 2-1442,-19 16-3138,-4 0-3716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4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11723,'0'0'4644,"0"0"-2273,23 76-802,6-71 129,10-2-417,7-3-704,15-7-449,1-6-96,7-1-32,0-3 32,-1-3-32,-6-3-417,-5 1-1120,-7 1-1058,-5 1-2882,-12 3-4420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2 296 9001,'0'0'2098,"0"0"-299,0 0 928,0 0-25,0-15-711,-1-50-443,1 61-1408,0-1-1,1 1 1,0 0-1,0 0 1,0 0-1,1-1 1,-1 1 0,1 0-1,0 1 1,0-1-1,0 0 1,1 1-1,-1-1 1,1 1 0,0-1-1,0 1 1,0 0-1,2-1-139,5-6 339,-2 2-261,0 0 0,1 0 0,-1 0 0,2 1 1,-1 1-1,1-1 0,0 2 0,0-1 0,1 1 0,-1 1 1,1 0-1,0 0 0,1 1 0,-1 1 0,0 0 0,1 0 1,-1 1-1,1 1 0,0 0 0,-1 0 0,1 1 0,-1 1 1,1 0-1,-1 0 0,0 1 0,0 1 0,0 0 0,3 2-78,67 42 208,66 28 92,-142-74-287,0-1 0,0 1 1,0-1-1,0-1 1,1 1-1,-1-1 1,0 0-1,0 0 1,0 0-1,0-1 0,1 0 1,-1 0-1,0 0 1,0 0-1,0-1 1,0 0-1,-1 0 0,1 0 1,-1-1-1,1 0 1,-1 1-1,0-2 1,0 1-1,0 0 1,0-1-1,0 0 0,-1 0 1,0 0-1,2-2-13,8-10-163,0 0-1,-2-1 0,0 0 0,0-1 1,-2 0-1,7-19 164,-19 31-5261,-8 21-443,2 4-2111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7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11627,'0'0'3176,"0"0"-90,0 0-524,0 0-538,0 0-562,0 0-389,0 0-357,10 7-161,-5-4-488,1 0 1,-1 1-1,0 0 0,0 0 1,-1 0-1,1 1 1,-1-1-1,0 1 0,0 0 1,-1 0-1,1 1 1,-1-1-1,0 1 0,-1 0 1,1-1-1,0 7-67,18 61 415,-10-25-289,2 0 1,3-2-1,1 0 0,3 0 1,17 28-127,-36-71-3,0 0 0,0-1 0,0 1 0,0 0 0,1-1 0,-1 1 0,1-1 0,-1 0 0,1 1 0,0-1 0,0 0 0,0 0 0,0 0 0,0 0 0,0 0 0,1-1 0,-1 1 0,0-1 1,1 0-1,0 1 0,-1-1 0,1 0 0,0 0 0,-1-1 0,1 1 0,0-1 0,0 1 0,0-1 0,-1 0 0,1 0 0,0 0 0,0 0 0,0-1 0,0 1 0,-1-1 0,1 1 0,0-1 0,2-1 3,44-105 187,18-141 92,-48 165-258,4 1 0,31-74-21,-16 94-395,-37 62 290,0 1 0,0-1 0,1 1 0,-1-1 0,0 1 0,0 0 0,0-1 1,0 1-1,0 0 0,0 0 0,0 0 0,0-1 0,0 1 0,-1 0 0,1 0 0,0 0 1,-1 1-1,1-1 0,0 0 0,-1 0 0,1 0 0,-1 0 0,0 1 0,1-1 1,-1 0-1,0 0 0,0 1 0,0-1 0,0 0 0,0 0 0,0 1 0,0 0 105,1 4-567,21 64-7585,-9-33-10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37 410 13869,'11'-13'5130,"81"-87"-320,-72 80-4140,-1-1 1,-1-1-1,-1 0 0,-1-2 1,0 1-1,-2-2 0,-1 0 0,-2-1 1,3-7-671,-14 32 1,1 0 1,0-1 0,-1 1 0,1-1 0,0 1 0,-1-1 0,0 1-1,1-1 1,-1 1 0,0-1 0,0 1 0,0-1 0,0 0-1,0 1 1,0-1 0,0 1 0,0-1 0,-1 1 0,1-1 0,-1 1-1,1-1 1,-1 1 0,0-1 0,1 1 0,-1 0 0,0-1-1,0 1 1,0 0 0,0 0 0,0 0 0,0 0 0,0 0 0,0 0-1,-1 0 1,1 0 0,0 0 0,-1 0 0,1 0 0,0 1-1,-1-1 1,1 1 0,-1-1 0,1 1 0,-1 0 0,1-1 0,-1 1-1,0 0 1,1 0 0,-1 0 0,1 0 0,-1 0 0,0 1-2,-11 0-126,-1 0-1,1 1 1,1 1 0,-1 0 0,0 1 0,1 0 0,-1 1 0,1 1 0,1 0 0,-1 0 0,1 1 0,0 1 0,0 0-1,1 0 1,0 1 0,1 0 0,0 1 0,0 0 0,1 0 0,0 1 0,0 2 126,5-9-80,1 0 0,0 1 0,0-1-1,0 1 1,0 0 0,1-1 0,0 1 0,0 0 0,0 0 0,0 0 0,1 0 0,0 0 0,0 0 0,0 0 0,1 0-1,-1-1 1,1 1 0,1 0 0,-1 0 0,1 0 0,-1-1 0,1 1 0,0-1 0,1 0 0,-1 1 0,1-1-1,0 0 1,0 0 80,111 93-425,-78-71 472,-26-21 26,0 1 1,-1 0-1,0 1 1,0 0-1,0 0 0,-1 1 1,0 0-1,-1 0 1,0 1-1,0 0 1,-1 0-1,0 1 1,0 0-1,-1 0 1,-1 0-1,1 1 0,-2-1 1,1 1-1,-2 0 1,1 0-1,-2 0 1,1 0-1,-1 1 1,-1-1-1,-1 9-73,-2-12 119,-1-1 0,0 1-1,0-1 1,-1 0 0,0-1 0,0 1 0,-1-1-1,1 0 1,-2 0 0,1-1 0,0 1-1,-1-1 1,0-1 0,0 1 0,-1-1 0,1-1-1,-1 1 1,0-1 0,0-1 0,0 1-1,0-1 1,0-1 0,0 0 0,-1 0 0,1 0-1,0-1 1,-1 0 0,-1-1-119,5 1 30,0-1 0,1 0-1,-1 0 1,0 0 0,0-1 0,1 1 0,-1-1-1,1 0 1,-1-1 0,1 1 0,0-1 0,0 1-1,0-1 1,0-1 0,1 1 0,-1 0 0,1-1 0,0 0-1,0 0 1,0 0 0,0 0 0,1 0 0,-1 0-1,1-1 1,1 1 0,-1-1 0,0-1-30,-2-5-142,1 0 0,0-1 0,0 1 0,2-1 0,-1 0 1,1 0-1,1 1 0,0-1 0,1 0 0,2-11 142,16-27-2942,6 21-4638,-9 17-3043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6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572 161 8872,'0'0'817,"0"0"358,0 0 1115,0 0-91,4-10-475,19-100 3626,-23 108-5255,-1 0 0,1 0 1,-1 0-1,0 0 1,0 0-1,0 0 1,0 0-1,0 0 0,-1 0 1,1 1-1,0-1 1,-1 0-1,0 1 1,1-1-1,-1 1 0,0-1 1,0 1-1,1 0 1,-1 0-1,0 0 1,0 0-1,0 0 0,0 0 1,-1 1-1,1-1 1,0 1-1,0-1 1,0 1-1,-1 0 0,1 0 1,-2 0-96,-72 1 923,60 2-814,-1 1 1,1 0 0,0 1 0,0 1-1,1 1 1,0 0 0,0 1-1,1 1 1,-1 0 0,2 1 0,0 1-1,0 0 1,1 0 0,0 1 0,-3 5-110,-13 16 170,2 2 1,1 0-1,2 2 0,1 1 1,-5 14-171,12-22 23,2 1 0,0 0 0,3 1 0,0 0-1,2 0 1,2 1 0,-2 21-23,7-41 1,0 0-1,1 0 0,0 0 0,1 0 1,1 0-1,0 0 0,0 0 0,2-1 1,-1 1-1,2-1 0,-1 0 0,2 0 1,0 0-1,0-1 0,1 0 0,0 0 1,1-1-1,0 1 0,1-2 0,8 8 0,-7-8-42,-1-1 0,1 0 0,0-1 0,1 0-1,0 0 1,0-2 0,1 1 0,-1-1 0,1-1 0,0 0-1,0-1 1,1 0 0,-1 0 0,1-2 0,-1 0-1,1 0 1,-1-1 0,1 0 0,0-1 0,-1-1-1,1 0 1,-1-1 0,0 0 0,0-1 0,0 0-1,0-1 1,-1 0 0,1-1 0,-1 0 0,-1-1 0,11-7 42,-11 3 20,0-1 0,0 0 0,-1 0 0,-1-1 1,0 0-1,-1-1 0,0 0 0,-1 0 1,0 0-1,-2-1 0,1 1 0,-1-4-20,15-68-3121,-17 74 2295,5 11-9323,-1 7 3354</inkml:trace>
  <inkml:trace contextRef="#ctx0" brushRef="#br0" timeOffset="667.892">1255 499 10570,'1'-19'4100,"1"-65"-1527,-2 76-2265,0 1 0,-1 0 0,1 0 0,-1 0 1,-1 0-1,1 0 0,-1 0 0,-1 0 0,1 1 0,-1-1 0,0 1 0,0-1 1,-1 1-1,0 0 0,0 0 0,-1 1 0,1-1 0,-1 1 0,0 0 0,-6-4-308,4 5 123,0 0 0,0 0-1,0 1 1,-1 0 0,1 0 0,-1 1-1,0 0 1,0 0 0,0 1-1,0 0 1,0 0 0,0 1 0,0 0-1,0 0 1,0 1 0,0 0-1,0 0 1,0 1 0,0 0-1,0 1 1,1 0 0,-1 0 0,1 0-1,0 1 1,-2 2-123,-13 8 16,0 2 0,2 0 0,0 2 0,1 0 0,1 1 0,0 1 0,2 0 0,0 2 0,2 0 0,0 0 0,1 1 0,2 1 0,0 0 0,2 1 0,0 0 0,2 0 0,0 1 0,2 0 0,1 0 0,1 0 0,1 23-16,1-41-18,1-1 0,0 1 0,0 0-1,1-1 1,0 1 0,0 0-1,1-1 1,0 1 0,0-1 0,0 0-1,1 0 1,0 0 0,1 0-1,0 0 1,0-1 0,0 1 0,1-1-1,0 0 1,0 0 0,0-1-1,1 0 1,0 0 0,0 0 0,0 0-1,1-1 1,-1 0 0,1-1 0,0 1-1,0-1 1,0-1 0,1 1-1,-1-1 1,5 0 18,-3-1-21,-1-1 0,1-1 1,-1 1-1,1-1 0,-1-1 0,0 0 0,1 0 0,-1 0 0,0-1 0,-1-1 1,1 1-1,0-1 0,-1 0 0,0-1 0,0 0 0,0 0 0,-1 0 0,1-1 1,-1 0-1,-1 0 0,1-1 0,-1 0 0,0 0 21,15-23 61,-1 0 0,-1-1 1,-2-2-1,10-27-61,-24 54 0,38-88 270,-4-1-1,17-75-269,-49 157 666,-4 29 80,-1-6-818,-14 351 825,14-353-765,1 1 0,-1-1 0,1 1 0,1-1 0,0 0 1,0 0-1,1 1 0,0-1 0,0 0 0,1 0 0,0 0 0,0-1 0,1 1 0,0-1 0,0 0 0,0 0 0,1 0 0,1 0 1,-1-1-1,1 0 0,0 0 0,0-1 0,1 1 0,-1-2 0,1 1 0,0 0 0,1-1 0,-1-1 0,1 1 0,3 0 12,-3-3-41,0 1 0,0-2 0,0 1 0,0-1 0,0 0 0,0-1 0,0 0 0,0 0 0,0-1 0,0 0 0,0 0 0,-1-1 1,1 0-1,-1 0 0,0-1 0,0 0 0,0 0 0,0-1 0,-1 0 0,1 0 0,-1 0 0,-1-1 0,1 0 0,-1 0 0,0 0 0,0-1 0,-1 0 0,4-7 41,23-39 2,-3-1 0,-2-1 0,-3-1 1,-2-2-1,-3 0 0,6-33-2,-7 31 19,40-174 851,-67 337 518,2-60-1283,-12 50 97,5 2 0,4 0 0,3 0 0,5 38-202,4-124-104,-1 1 1,1-1 0,1 0 0,0-1-1,0 1 1,0 0 0,1-1-1,1 1 1,-1-1 0,2 0 0,-1 0-1,2 1 104,-4-5-225,1-1 0,0 1 0,0-1 0,1 0 0,-1 0-1,1 0 1,-1-1 0,1 0 0,0 1 0,0-1 0,0 0-1,0-1 1,0 1 0,1-1 0,-1 0 0,4 1 225,50 0-5346,-22-14-2131,-12-4 30</inkml:trace>
  <inkml:trace contextRef="#ctx0" brushRef="#br0" timeOffset="969.992">1714 332 11435,'0'0'2712,"0"0"-956,0 0 673,0 0 160,0 0-592,0 0-679,0 0-586,14-7-305,114-39 256,-109 43-646,46-6-101,-1-2 0,0-4 0,34-13 64,-81 19-614,1 0-1999,-9 7-7863,-15 2 210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3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106 123 12396,'22'-86'8229,"-18"75"-6556,-5 35 2373,0 9-4104,-66 293 667,10-7-3172,53-308 632,2-30 1572,35-337 1160,-29 307-260,3-1 1,2 2-1,2-1 0,3 1 1,17-42-542,-31 89 34,0 0 0,0-1 1,0 1-1,1 0 0,-1-1 1,1 1-1,-1 0 0,1-1 1,-1 1-1,1 0 1,-1 0-1,1 0 0,0 0 1,0 0-1,0 0 0,0 0 1,0 0-1,0 0 1,0 0-1,0 0 0,0 0 1,0 1-1,0-1 0,1 0 1,-1 1-1,0-1 1,0 1-1,1 0 0,-1-1 1,0 1-1,1 0 0,-1 0 1,0 0-1,1-1 1,-1 1-1,0 1 0,1-1 1,-1 0-1,0 0 0,1 1 1,-1-1-1,0 0 1,0 1-1,1-1 0,-1 1 1,0 0-1,0-1 0,0 1 1,1 0-1,-1 0 0,0 0 1,0 0-1,0-1 1,-1 1-1,1 1 0,0-1 1,0 0-35,36 45 197,-1 2 1,-3 1 0,-3 2 0,-1 1-1,12 32-197,7 10 31,-28-55-22,-3-2-35,2-1-1,2-1 1,1-1 0,2 0-1,1-2 1,26 26 26,-49-54-9,1-1 1,0 0-1,-1 0 1,1 0 0,0-1-1,0 1 1,1-1-1,-1 0 1,0 1-1,1-1 1,-1-1-1,1 1 1,0 0-1,-1-1 1,1 0-1,0 0 1,0 0-1,0 0 1,0-1-1,0 0 1,0 0 0,0 0-1,0 0 1,0 0-1,0-1 1,0 0-1,0 1 1,0-2-1,2 0 9,1-7-7,-1 0-1,0 0 1,0-1-1,-1 0 1,0-1-1,-1 1 1,0-1-1,0 0 1,-1 0-1,-1 0 1,0 0-1,0-4 8,0 2-22,46-366-69,-45 233 150,-3 147-88,0-1 1,0 1-1,0-1 0,0 0 0,0 1 1,-1-1-1,1 1 0,0-1 0,0 0 1,-1 1-1,1-1 0,0 1 0,0-1 1,-1 0-1,1 1 0,0-1 0,-1 0 1,1 0-1,0 1 0,-1-1 0,1 0 1,-1 0-1,1 0 0,0 1 1,-1-1-1,1 0 0,-1 0 0,1 0 1,-1 0-1,1 0 0,0 0 0,-1 0 1,1 0-1,-1 0 0,1 0 0,-1 0 1,1 0-1,-1 0 0,1 0 0,0 0 1,-1 0-1,1-1 0,-1 1 0,1 0 1,0 0-1,-1 0 0,1-1 0,-1 1 1,1 0-1,0-1 0,-1 1 0,1 0 29,-3 97-10826,4-60 2237</inkml:trace>
  <inkml:trace contextRef="#ctx0" brushRef="#br0" timeOffset="409.896">1216 274 13293,'8'-16'2920,"26"-48"-1281,-11 41 2525,-27 56-3102,-25 76-75,5 2 1,5 0 0,-4 100-988,23-203 3,-2-5-16,1 0 0,0 0 0,0 0 1,0 0-1,1 0 0,-1 0 0,1 0 0,-1 0 1,1 0-1,0 0 0,1 0 0,-1 0 0,0 0 0,1 0 1,-1 1-1,1-2 0,0 1 0,0 0 0,0 0 1,1 0-1,-1 0 0,1-1 0,-1 1 0,1 0 1,0-1-1,0 0 0,0 1 0,0-1 0,1 0 0,-1 0 1,1 0-1,-1 0 0,1-1 0,-1 1 0,1-1 1,0 0-1,0 1 0,0-1 0,0 0 0,0-1 1,0 1-1,0 0 0,0-1 0,0 0 13,11-5-4,-1-1 0,1 0-1,-2-1 1,1 0 0,-1-2-1,0 1 1,-1-1 0,1-1 0,-2 0-1,0 0 1,0-1 0,-1 0 0,0-1-1,-1 0 1,5-10 4,40-64 555,-4-2 0,-4-2 1,20-62-556,-31 37 240,-34 114-236,0 0 1,0 0 0,-1 0-1,1 1 1,0-1-1,-1 0 1,1 0-1,0 1 1,-1-1-1,1 0 1,-1 1 0,1-1-1,-1 0 1,1 1-1,-1-1 1,0 1-1,1-1 1,-1 1 0,0-1-1,1 1 1,-1-1-1,0 1 1,0 0-1,1-1 1,-1 1 0,0 0-1,0 0 1,0-1-1,0 1 1,1 0-1,-1 0 1,0 0-1,0 0 1,0 0 0,0 0-1,1 1 1,-1-1-1,0 0 1,0 0-1,0 0 1,1 1 0,-1-1-1,0 0 1,0 1-1,1-1 1,-1 1-1,0-1 1,1 1 0,-1-1-1,0 1 1,1 0-1,-1-1 1,1 1-1,-1 0 1,1-1-1,-1 1 1,1 0 0,0 0-1,-1-1 1,1 1-1,0 0 1,-1 0-1,1 0 1,0-1 0,0 1-1,0 0 1,0 0-1,0 0 1,0 0-5,-10 21 41,1 1 0,1 0 1,1 1-1,2 0 0,0 0 0,1 0 1,1 0-1,2 1 0,0 0 0,2-1 1,2 18-42,0 1-40,1 0 1,3-1 0,1 0-1,9 27 40,20 28-2496,-4-50-2963,0-26-4082,-8-14-672</inkml:trace>
  <inkml:trace contextRef="#ctx0" brushRef="#br0" timeOffset="952.039">2142 355 9993,'28'-106'4145,"2"33"3983,-32 90-4119,1-4-3779,-45 197 1558,-62 171-1788,90-329-1270,17-79 934,42-128 469,-34 123-22,1 1-1,2 0 1,1 1-1,2 0 1,1 1-1,1 0 1,1 1-1,1 1 1,2 1-1,8-8-110,-25 30 1,1 0 0,0 1 0,0-1-1,1 1 1,-1-1 0,1 1 0,-1 1 0,1-1-1,0 0 1,0 1 0,1 0 0,-1 0 0,0 0 0,1 0-1,-1 1 1,1 0 0,-1-1 0,1 2 0,0-1-1,-1 1 1,1-1 0,0 1 0,0 1 0,-1-1 0,1 1-1,0-1 1,-1 1 0,1 1 0,-1-1 0,1 1 0,-1-1-1,0 1 1,1 0 0,-1 1 0,0-1 0,0 1-1,-1 0 1,1 0 0,0 1-1,7 11-5,-1 0-1,-1 0 0,-1 2 1,0-1-1,-1 1 1,0 0-1,-2 0 0,0 1 1,-1-1-1,0 1 1,-2 0-1,0 1 1,-1-1-1,-1 0 0,0 0 1,-2 0-1,0 0 1,-1 0-1,-1 0 0,0 0 1,-2-1-1,-6 17 6,-19 51-2268,267-545 4696,-226 446-2332,-1 0 0,2 0-1,0 1 1,1 0-1,0 1 1,1 1 0,0 0-1,14-9-95,-21 17 35,0-1 1,0 1-1,0 0 1,1 0-1,-1 0 0,1 1 1,0 0-1,0 0 0,0 1 1,0 0-1,0 0 1,0 1-1,0 0 0,0 0 1,0 1-1,0-1 0,0 1 1,0 1-1,0 0 1,0 0-1,-1 0 0,6 3-35,-6-1 31,0 0-1,0 0 0,0 1 1,0-1-1,-1 1 1,0 1-1,0-1 0,0 1 1,-1 0-1,0 0 0,0 0 1,0 1-1,-1-1 0,0 1 1,0 0-1,-1 0 1,0 0-1,1 4-30,18 133 388,-18-42-280,-4-71-80,1 0-1,2 0 0,1 0 1,1-1-1,8 26-27,-11-52-10,0 0-1,0 0 0,0-1 1,0 1-1,1-1 1,0 1-1,0-1 1,0 0-1,0 0 1,0 0-1,0 0 1,1 0-1,0 0 0,-1 0 1,1-1-1,0 1 1,0-1-1,0 0 1,1 0-1,-1 0 1,1-1-1,-1 1 1,1-1-1,-1 0 1,1 0-1,0 0 0,-1 0 1,1 0-1,0-1 1,0 0-1,0 0 1,-1 0-1,1 0 1,0 0-1,0-1 1,-1 0-1,1 0 0,0 0 1,-1 0-1,4-2 11,7-6-45,0 0 1,-1-1-1,0 0 0,0-1 0,-1-1 0,-1 0 0,0 0 1,-1-1-1,0-1 0,6-12 45,1 3-247,-2 0-1,-1 0 1,-1-1 0,0-1-1,-2 0 1,1-9 247,-14-1-2622,-32 28-3399,-5 13-3898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8:4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34 19314,'0'0'4036,"0"0"-2338,0 0 31,0 0-544,0 0-576,0 0-353,0 0-192,0 0-64,-11-33-128,11 64-673,0 11-1409,1 10-2114,-1-1-6278</inkml:trace>
  <inkml:trace contextRef="#ctx0" brushRef="#br0" timeOffset="1">80 788 14414,'0'0'6246,"0"0"-2755,0 0-801,0 0-928,0 0-833,0 0-545,0 0-224,0 0-128,0 0-32,0 0-192,-13-53-705,22 46-960,5 1-1859,-5 1-5989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3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9257,'0'0'2733,"0"0"-336,0 0 272,0 0-603,0 0-881,17-1-582,58 4-354,-1 3 0,0 3-1,25 9-248,45 4 77,838 93 136,-689-100-261,-292-14 56,-1-1 0,1 0 0,-1 1-1,1-1 1,-1 0 0,1 0 0,-1 0 0,1 1 0,0-1 0,-1 0-1,1 0 1,-1 0 0,1 0 0,0 0 0,-1 0 0,1 0-1,-1 0 1,1 0 0,-1 0 0,1 0 0,0 0 0,-1-1 0,1 1-1,-1 0 1,1 0 0,-1-1 0,1 1 0,-1 0 0,1-1-1,-1 1 1,1 0 0,-1-1 0,1 1 0,-1-1 0,0 1 0,1-1-1,-1 1 1,0 0 0,1-1 0,-1 0 0,0 1 0,0-1-1,1 1 1,-1-1 0,0 1 0,0-1 0,0 1 0,0-1 0,0 0-1,0 1 1,0-1 0,0 1 0,0-1 0,0 0 0,0 1 0,0-1-1,0 1 1,-1-1 0,1 1 0,0-1 0,0 0 0,-1 1-1,1-1-7,-31-27 739,-225-148 270,249 167 23,22 23-446,3 5-539,-1 2 1,-1 1 0,-1 0 0,-2 1 0,0 0-1,-1 1 1,-1 0 0,-1 1 0,-1 0-1,-2 1 1,0 0 0,-2 0 0,-1 0-1,0 1 1,-3-1 0,0 1 0,-1 0-1,-2 0 1,-3 17-48,-6-13-124,-1-1-1,-1-1 0,-1 0 0,-2 0 1,-1-2-1,-1 0 0,-1-1 1,-1-1-1,-2 0 0,-17 14 125,31-30-226,-93 91-6127,57-63-1115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8:49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417 167 15246,'0'-8'424,"0"1"0,0-1-1,-1 1 1,-1-1-1,1 0 1,-1 1-1,0 0 1,-1 0 0,0-1-1,0 1 1,0 1-1,-1-1 1,0 0 0,0 1-1,-1 0 1,0 0-1,0 0 1,0 1-1,-1 0 1,0 0 0,0 0-1,0 0 1,0 1-1,-1 0 1,0 1 0,-2-2-424,2 6 117,0 0 1,0 0 0,0 1-1,0 0 1,0 0 0,0 1-1,1 0 1,-1 0 0,1 1-1,0-1 1,0 1 0,0 1-1,0-1 1,1 1 0,0 0 0,0 0-1,0 0 1,0 1 0,1 0-1,0 0 1,0 0 0,-1 5-118,-18 21 69,1 1 0,3 1 0,0 1 0,2 1 0,2 0 0,1 1 0,2 1 0,2 0 0,1 0 0,2 1 0,2 0 0,1 0 0,2 0 0,2 7-69,1-33-32,0 1 1,0 0-1,1-1 0,1 1 0,1-1 1,0 0-1,0 0 0,1 0 1,1-1-1,0 1 0,1-1 1,0-1-1,1 1 0,0-1 1,1-1-1,0 0 0,0 0 1,1 0-1,1-1 0,-1-1 0,2 0 1,-1 0-1,1-1 0,0-1 1,0 0-1,1 0 0,0-2 1,0 1-1,0-2 0,0 1 1,5-1 31,0-3-264,-1-1 0,0 0 0,1-1 0,-1-1 1,0-1-1,0 0 0,0-1 0,-1-1 0,0-1 1,0 0-1,0-1 0,-1-1 0,-1 0 0,1-1 1,-1 0-1,-1-1 0,0-1 0,0 0 0,-2-1 0,3-3 264,77-113-7044,-70 85 1422</inkml:trace>
  <inkml:trace contextRef="#ctx0" brushRef="#br0" timeOffset="468.974">1220 194 10986,'1'-16'3465,"3"-56"-497,-3 69-2785,0 1 0,-1 0 0,1-1 0,-1 1 0,1-1 0,-1 1 0,0-1 1,0 1-1,0-1 0,0 1 0,-1 0 0,1-1 0,-1 1 0,1-1 0,-1 1 0,0-1 0,0 1 0,0 0 0,0 0 0,0 0 0,-1-1 0,1 1 0,0 0 0,-1 1 0,0-1 0,1 0 0,-1 0 0,0 1 1,0-1-1,0 1 0,0-1 0,0 1 0,-1 0 0,1 0 0,0 0 0,0 0 0,-1 0 0,1 1 0,-1-1 0,1 1 0,-1-1 0,1 1 0,-1 0 0,1 0 0,-2 0-183,-6 3 155,-1 0 0,1 1 0,0 1 0,0-1 0,1 1 0,0 1 0,0 0 0,0 0 0,0 1 0,1 0 0,0 0 0,1 1 0,-1 0 0,2 1 0,-1-1 0,1 1 0,0 0 0,0 4-155,4-11 18,-23 32 118,1 2 0,2 1 0,1 1 0,2 0 0,2 2 0,1 0-1,2 1 1,2 0 0,2 1 0,2 0 0,-3 36-136,10-67-33,-1 1 0,2-1 0,-1 1-1,1-1 1,1 0 0,0 1 0,1-1 0,0 0 0,1 1-1,0-1 1,1-1 0,0 1 0,1 0 0,0-1 0,0 0-1,1 0 1,0-1 0,1 1 0,0-1 0,1-1 0,0 1-1,0-2 1,0 1 0,1-1 0,1 0 0,-1-1 0,1 0-1,0 0 1,0-1 0,1 0 0,-1-1 0,1 0 0,6 0 33,-1-3-335,1-1 1,0-1 0,-1 0 0,1-2 0,-1 1 0,0-2 0,0 0-1,0-1 1,0-1 0,-1-1 0,0 0 0,0 0 0,-1-2-1,8-6 335,115-90-7381,-88 58 1642,-7 1-2092</inkml:trace>
  <inkml:trace contextRef="#ctx0" brushRef="#br0" timeOffset="782.849">1597 355 11467,'0'0'3950,"0"0"-1473,0 0-325,0 0-220,0 0-480,0 0-470,0 0-320,-12 19-96,-40 65-96,26 27 117,19-59-492,1 0-1,3 0 0,3 47-94,0-95-53,0 0 0,0 0 0,0 0 0,1-1 0,0 1 0,0 0 0,0 0 0,0-1 0,0 1 0,1 0 0,-1-1 1,1 0-1,0 1 0,0-1 0,1 0 0,-1 0 0,0 0 0,1 0 0,0 0 0,0-1 0,0 1 0,0-1 0,0 0 0,0 0 0,1 0 0,-1 0 0,1-1 0,-1 1 0,1-1 0,-1 0 0,1 0 0,0 0 0,0-1 0,0 1 0,-1-1 0,1 0 0,0 0 0,0 0 0,2-1 53,9-3-23,1 0-1,-1-1 0,0-1 0,0-1 1,0 0-1,-1-1 0,0 0 1,-1-1-1,0-1 0,0 0 1,-1-1-1,-1 0 0,0-1 0,0 0 1,-1 0-1,0-1 0,-1-1 1,-1 0-1,0 0 0,-1 0 0,-1-1 1,0 0-1,-1-1 0,0 1 1,0-7 23,0 3 57,-1 0 0,-1 0 0,-1 0 0,0 0 0,-1 0 0,-1-1 0,-1 1 0,-1 0 0,-1-3-57,2 16 10,-1-1 0,1 1 0,-1-1 0,0 1 0,-1-1 0,0 1 0,0 0 0,0 0 0,0 1 0,-1-1 1,0 1-1,0-1 0,-1 1 0,1 0 0,-1 1 0,0-1 0,-1 1 0,1 0 0,-1 0 0,0 1 0,1 0 0,-1 0 0,-1 0 0,1 1 0,0 0 0,-1 0 0,-2 0-10,-3-1-34,-1 2 0,0 0 0,0 0 0,1 1 0,-1 1 0,0 0 0,1 0 0,-1 2 0,1-1 0,-1 2 0,1 0 0,0 0 0,-5 3 34,-31 28-2697,18 17-3629,23-21-507</inkml:trace>
  <inkml:trace contextRef="#ctx0" brushRef="#br0" timeOffset="1121.571">2279 151 16496,'0'0'4265,"0"0"-1633,0 0-422,0 0-272,0 0-406,0 0-406,0 0-282,5 21-273,-3-12-504,3 7 37,-2 0 0,0 1-1,0-1 1,-2 1 0,0-1-1,0 1 1,-2-1 0,-2 15-104,-42 171 299,27-133-619,3 1-1,3 0 1,-1 52 320,11-117-201,1 0 1,1 0-1,-1 1 1,1-1-1,0 1 1,0-1-1,1 0 1,-1 1-1,1-1 1,1 0-1,-1 0 1,1 0-1,-1 0 0,1 0 1,1 0-1,-1 0 1,1 0-1,0-1 1,0 1-1,0-1 1,1 0-1,-1 0 1,1 0-1,0-1 1,0 1-1,0-1 1,1 0-1,-1 0 1,1 0-1,0-1 1,0 0-1,4 2 201,107 7-10730,-55-11-1249</inkml:trace>
  <inkml:trace contextRef="#ctx0" brushRef="#br0" timeOffset="1466.925">3016 535 12139,'-3'-131'7213,"1"123"-6708,0 0 0,-1 0 0,0 0 0,0 0 0,-1 0 0,0 0 0,0 1 0,0 0 0,-1 0 0,-1 0 0,1 1 0,-1-1-1,0 1 1,0 0 0,-2 0-505,4 3 117,0 0 0,0 0 0,0 1 0,-1-1 0,1 1 0,-1 0-1,1 0 1,-1 0 0,0 1 0,0-1 0,0 1 0,0 0-1,0 1 1,0-1 0,0 1 0,0 0 0,0 1 0,0-1-1,0 1 1,0 0 0,0 0 0,0 0 0,0 1 0,1 0 0,-1 0-1,0 0-116,-7 6 2,0 1 0,1 1-1,0 0 1,1 0-1,0 1 1,1 1 0,0-1-1,1 1 1,0 1-1,1-1 1,0 1 0,1 1-1,1-1 1,0 1-1,0 0 1,2 0 0,0 1-1,0-1 1,2 1-1,-1-1 1,2 1 0,0-1-1,1 1 1,0 0-1,1-1 1,1 0 0,0 1-1,1-1 1,0 0-1,5 7-1,-8-16-49,1 0 0,0 0 0,0-1 0,0 1-1,1-1 1,0 1 0,0-1 0,0 0 0,0 0-1,1 0 1,0 0 0,0-1 0,0 0 0,0 1-1,0-1 1,0-1 0,1 1 0,-1-1 0,1 1-1,0-1 1,0-1 0,0 1 0,0-1 0,0 0-1,0 0 1,0 0 0,0-1 0,1 1 0,-1-1-1,0-1 1,0 1 0,0-1 0,1 0 0,-1 0-1,0 0 1,0-1 0,0 0 49,99-64-1090,-95 58 1024,0-1-1,0 2 1,1 0-1,0 0 1,1 0-1,0 1 1,0 1-1,0 0 1,0 1-1,1 0 1,0 0-1,-1 1 1,1 1-1,1 0 1,3 0 66,67 35-27,-75-33 29,0 0 0,1 0-1,-1-1 1,0 0 0,0-1 0,0 0-1,0 0 1,0 0 0,-1-1 0,1 0 0,-1-1-1,1 0 1,-1 0 0,-1-1 0,1 1-1,0-1 1,-1-1 0,5-4-2,40-60-992,-26 32-4160,-25 37-657,-3 5-3415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8:47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89 13805,'0'-14'2413,"0"-34"-973,0 21 5389,-18 257-3620,9-73-2711,-4 122-264,9-93-2824,7-107-1967,4-30-7003,-5-41 5426</inkml:trace>
  <inkml:trace contextRef="#ctx0" brushRef="#br0" timeOffset="296.851">37 760 3523,'-3'-16'3972,"-11"-49"-1395,-1 8 2758,14 55-5106,0 0 0,1 0 0,-1 0 0,1 0 0,-1 0 0,1 0 0,0 0 0,0 0 0,0 0 0,0 0 0,0 0 0,1 0 0,-1 0 0,0 0 0,1 0 0,0 0 0,-1 0 0,1 0 0,0 0 0,0 0 0,0 0 0,0 1 0,0-1 0,1 0 0,-1 1 0,0-1 0,1 1 0,-1-1 0,1 1 0,0 0 0,-1 0 0,1 0 0,0 0 0,0 0 0,1-1-229,76-16 889,-67 17-697,107-7 378,-85 8-514,0-2 0,0-2-1,0-1 1,-1-1 0,11-5-56,-38 10 5,0-1-1,0-1 1,1 1 0,-2-1-1,1 0 1,0 0 0,-1-1-1,1 0 1,-1 0 0,0 0-1,0 0 1,-1-1 0,1 0-1,-1 0 1,0 0 0,0 0-1,-1-1 1,1 0 0,-1 1-1,-1-1 1,1 0 0,-1-1-1,0 1 1,1-5-5,3-22 572,-1 0 1,-1 0-1,-2-1 0,-2 1 0,-1-10-572,1 44 34,-1-1-1,1 0 1,0 1-1,0-1 1,0 1-1,-1-1 1,1 0-1,0 1 1,0-1-1,-1 0 1,1 1-1,0-1 1,-1 0-1,1 0 1,-1 1-1,1-1 1,0 0-1,-1 0 1,1 1-1,-1-1 1,1 0-1,0 0 1,-1 0-1,1 0 1,-1 0-1,1 0 1,-1 0-1,1 0 1,-1 0-1,1 0 1,0 0-1,-1 0 0,1 0 1,-1 0-1,1 0 1,-1 0-1,1 0 1,0-1-1,-1 1 1,1 0-1,-1 0 1,1-1-1,0 1 1,-1 0-1,1 0 1,0-1-1,-1 1 1,1 0-1,0-1 1,-1 1-1,1 0 1,0-1-1,0 1 1,0-1-1,-1 1 1,1 0-1,0-1 1,0 1-1,0-1 1,0 1-1,0-1 1,0 1-1,0-1 1,0 1-1,0 0 0,0-1-32,-14 34 231,2 1 0,2 1 0,1 0 1,1 0-1,3 0 0,-2 31-232,4-46 53,-20 334-474,23-343 87,0-1 1,1 0-1,1 1 1,-1-1 0,2 0-1,-1 0 1,1 0 0,1 0-1,0 0 1,0-1 0,1 1-1,0-1 1,0-1 0,3 3 333,-4-7-689,0 1 1,0-1 0,0-1 0,0 1-1,1-1 1,0 1 0,0-1-1,0 0 1,0-1 0,0 0 0,1 1-1,-1-1 1,0-1 0,1 1 0,0-1-1,-1 0 1,3 0 688,26 0-8531</inkml:trace>
  <inkml:trace contextRef="#ctx0" brushRef="#br0" timeOffset="638.156">1050 349 1698,'0'0'10623,"0"0"-6027,0 0-1900,0 0-448,0 0-711,-14 16-512,6-7-896,-5 4 41,1 1 0,0 1 0,1 0 0,1 0 0,0 1 0,1 0 0,-5 12-170,5-6 182,-13 28 18,2 0 0,2 2 0,2 0 0,2 1 0,3 1 0,0 15-200,10-65-12,0 1-1,0-1 0,1 1 1,-1-1-1,1 1 0,0-1 0,0 1 1,1-1-1,-1 1 0,1 0 1,0-1-1,0 0 0,1 1 1,-1-1-1,1 0 0,0 0 0,0 1 1,1-1-1,-1-1 0,1 1 1,0 0-1,0-1 0,0 1 1,0-1-1,0 0 0,1 0 0,-1 0 1,1-1-1,1 1 13,2-1-17,-1-1 0,1 0 0,0-1 0,-1 0 0,1 0 0,-1 0 0,1-1 0,0 1 0,-1-2 0,1 1 0,-1-1 1,0 0-1,0 0 0,1-1 0,-1 0 0,-1 0 0,1 0 0,0-1 0,-1 1 0,4-5 17,90-101 35,-78 77-20,-1-1 0,-3 0 0,0-2 0,-2 0 0,-2-1 0,-1 0 0,-2-1 0,-2 0 0,-1 0 0,-1-1 0,-3-2-15,-2 36 2,-1 0 0,1 0-1,-1 0 1,0-1 0,-1 1-1,1 0 1,-1 0 0,1 0-1,-1-1 1,0 1 0,-1 0-1,1 0 1,-1 1 0,0-1-1,0 0 1,0 0 0,0 1-1,-1-1 1,1 1 0,-1 0-1,0 0 1,0 0 0,0 0-1,-1 0 1,1 1 0,0 0-1,-1-1 1,0 1 0,0 0 0,1 1-1,-1-1 1,0 1 0,0 0-1,0-1 1,-1 2-2,-6-2-40,0 1 0,0 1 0,0 0 0,0 0 0,0 1 1,0 1-1,1 0 0,-1 0 0,0 1 0,1 1 0,0-1 0,0 2 0,0-1 0,-2 2 40,7-3-427,0 1-1,0-1 1,0 1-1,0-1 1,1 1-1,0 1 1,-1-1-1,1 1 1,1-1-1,-1 1 1,1 0-1,0 0 1,0 1-1,0-1 1,1 1-1,0-1 1,0 3 427,-4 28-6358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8:53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16656,'0'0'4559,"0"0"-2152,0 0-666,0 0-369,0 0-411,0 0-300,15-11-276,51-31-134,-63 42-235,1-1 1,-1 0 0,0 1 0,1-1-1,-1 1 1,1 0 0,-1 1 0,1-1-1,-1 0 1,0 1 0,1 0-1,-1 0 1,0 0 0,1 0 0,-1 0-1,0 1 1,0-1 0,0 1 0,0 0-1,0 0 1,-1 0 0,1 0-1,0 0 1,-1 1 0,0-1 0,1 1-1,-1 0 1,0 0 0,-1 0 0,2 2-17,1 1 3,-1 1 1,0 0-1,-1 0 1,0 0-1,0 1 1,0-1-1,-1 0 1,0 1-1,0-1 1,-1 1-1,0-1 1,-1 1-1,1-1 1,-1 1-1,-1-1 1,1 0-1,-1 0 1,-1 1-1,1-1 1,-1-1-1,-1 1 1,1 0-1,-1-1 1,0 1-1,0-1 1,-1 0-1,0-1 1,0 1-1,-1 0-3,-36 60-64,71-60-2659,43-23-3976,-28 5-855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8:52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1 839 7655,'0'0'2333,"0"0"-1073,10 15 181,34 45 369,-41-56-1629,1-1 0,-1 1 1,0-1-1,1 0 0,0 0 0,0 0 0,0-1 0,0 0 0,0 1 1,0-1-1,1 0 0,-1-1 0,0 1 0,1-1 0,0 0 1,-1 0-1,1-1 0,0 1 0,-1-1 0,3 0-181,4 1 151,6 0 7,0-1 0,-1 0 0,1-1 0,0-1-1,-1 0 1,1-2 0,-1 0 0,0 0 0,0-2 0,-1 0 0,1 0-1,-1-2 1,0 0 0,-1-1 0,0 0 0,-1-1 0,0 0-1,0-1 1,-1-1 0,0 0 0,-1 0 0,-1-1 0,0-1-1,0 0 1,-2 0 0,0-1 0,0 0 0,-1 0 0,-1-1-1,1-7-157,8-41 632,-3-1-1,-3-1 1,-3 1-1,-2-1 1,-5-55-632,1 100 24,0-8 45,1 14-10,0-1-1,-1 1 1,-1 0 0,-1 0 0,0 0 0,-1 0-1,0 0 1,-1 0 0,-5-12-59,9 26 24,-1 0 0,1 0 0,0 0-1,-1 0 1,1 0 0,0 0 0,-1 0 0,1 0 0,-1 0 0,0 0 0,1 0-1,-1 0 1,0 1 0,0-1 0,1 0 0,-1 0 0,0 1 0,0-1-1,0 0 1,0 1 0,0-1 0,0 1 0,0-1 0,0 1 0,0 0 0,0-1-1,0 1 1,0 0 0,0 0 0,-1 0 0,1 0 0,0 0 0,0 0-1,0 0 1,0 0 0,0 0 0,0 0 0,0 1 0,0-1 0,0 0 0,-1 1-1,1-1 1,0 1 0,1-1 0,-1 1 0,0 0 0,0-1 0,0 1-1,0 0 1,0 0-24,-31 50 296,15 1-258,3 0-1,2 2 1,2-1-1,3 1 0,2 0 1,3 1-1,2 27-37,-1-41-40,2 0-1,2 0 1,1 0-1,3 0 1,5 18 40,-9-46-81,1 0 0,0 0 0,1-1 0,1 0 0,-1 0 0,2 0 0,0 0 0,0-1 0,1 0 0,1-1 0,0 0 0,0 0 0,1-1 0,0 0 0,0-1 0,1 0 0,0 0 0,9 3 81,-10-7-86,0-1 1,0 0-1,1 0 0,-1-1 1,1 0-1,0-1 1,-1 0-1,1-1 1,0-1-1,-1 1 0,1-1 1,0-1-1,-1 0 1,1-1-1,-1 0 1,0 0-1,0-1 0,0-1 1,0 1-1,-1-1 1,0-1-1,0 0 1,0 0-1,-1-1 0,0 0 1,0-1-1,-1 1 1,1-2-1,-2 1 1,1-1-1,-1 0 0,-1 0 1,4-8 85,24-42 208,-3-2 0,-2 0 0,-3-2 1,-3 0-1,-3-2 0,-2 0 0,-3-3-208,3-62 1981,-30 142-172,2 8-1750,1 1-1,1 0 0,1 0 0,1 1 0,0 0 1,2 0-1,1 0 0,0 1 0,2 0 0,0 0 0,2-1 1,0 1-1,2 0 0,1 0 0,0 0 0,2-1 1,0 0-1,2 0 0,0 0 0,5 8-58,-7-22-45,0 0 0,1 0-1,0 0 1,0-1 0,1 0 0,0 0 0,1-1-1,-1 0 1,1 0 0,0 0 0,0-1-1,1-1 1,0 1 0,-1-1 0,1-1-1,1 0 1,-1 0 0,0 0 0,1-2-1,0 1 1,-1-1 0,1 0 0,0-1 0,0 0-1,-1-1 1,1 0 0,0 0 0,-1-1-1,1 0 1,-1-1 0,0 0 0,0-1-1,0 1 1,0-2 0,0 1 0,-1-1-1,0-1 1,1 0 45,66-78-1601,-50 14-5713,-25 50-90</inkml:trace>
  <inkml:trace contextRef="#ctx0" brushRef="#br0" timeOffset="568.415">1856 677 17328,'0'0'2910,"0"0"-433,-2-12-288,-9-49 955,-9 201-881,-1 260-2103,20-396-254,1 1 0,0-1 0,0 1 0,0-1 0,0 0 0,1 1 0,0-1 0,0 0 0,0 1 0,0-1 0,1 0-1,0 0 1,0 0 0,0 0 0,0 0 0,1 0 94,-2-4-23,0 0 1,0-1-1,0 1 0,0 0 1,0 0-1,0-1 0,0 1 1,0 0-1,0-1 0,-1 1 0,1-1 1,0 0-1,0 1 0,0-1 1,0 1-1,-1-1 0,1 0 1,0 0-1,-1 0 0,1 1 1,0-1-1,-1 0 0,1 0 1,-1 0-1,0 0 0,1 0 0,-1 0 1,0 0-1,1 0 0,-1 0 1,0 0-1,0 0 0,0 0 1,0 0-1,0 0 0,0 0 1,0 0-1,0 0 0,0 0 1,-1-1 22,11-317 69,-11 289-62,2 0 0,1 1 0,2 0 0,0-1 0,2 1 0,2 1 0,0-1 0,2 2 0,1-1 0,1 1 0,1 1 0,2 0 0,17-24-7,-29 46-211,1-1 1,0 1-1,0-1 0,0 1 1,0 0-1,1 1 1,-1-1-1,1 1 1,0 0-1,0 0 0,1 0 1,-1 1-1,0 0 1,1 0-1,0 0 1,-1 1-1,1 0 0,0 0 1,-1 0-1,1 1 1,0-1-1,0 2 1,0-1-1,0 1 0,-1-1 1,1 1-1,0 1 1,-1-1-1,1 1 1,-1 0-1,1 1 0,-1-1 1,0 1-1,0 0 1,0 0-1,4 4 211,8 23-6758,-7 3-3663</inkml:trace>
  <inkml:trace contextRef="#ctx0" brushRef="#br0" timeOffset="824.124">1854 938 9897,'0'0'5574,"0"0"-3396,0 0-160,79-29-289,-44 16-832,8 2-513,5-3-384,1 1 0,3 0-160,-3 0-705,-5 2-1120,-5 2-1250,-5 5-1474,-11 4-1857</inkml:trace>
  <inkml:trace contextRef="#ctx0" brushRef="#br0" timeOffset="1159.197">2394 773 10922,'0'0'4255,"0"0"-790,0 0-764,0 0-523,0 0-336,0 0-278,0 0-352,-7 16-198,-35 106 155,27-61-978,-26 176-772,46-168-2737,13-27-2567,1-15-3890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0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17392,'0'0'3620,"0"0"-1538,0 0-609,0 0-640,0 0-481,0 0-320,0 0-32,0 0-320,41 9-1730,-28 21-4612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03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15631,'0'0'5605,"0"0"-3042,0 0-1090,0 0-897,0 0-447,0 0-129,0 0-161,7-74-1120,-4 72-1249,1 2-4132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04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1 847 5189,'0'0'2445,"0"0"-1030,16 12 101,57 38 197,-65-46-1490,-1 0-1,1 0 1,0-1 0,0 0-1,0 0 1,0-1-1,1 0 1,-1-1 0,0 0-1,1 0 1,0 0-1,-1-1 1,1-1-1,3 0-222,10 1 461,-3-1-207,-1-1 1,1 0-1,0-2 1,-1 0-1,0-1 0,0-1 1,0 0-1,-1-1 1,1-2-1,-2 1 0,1-2 1,-2 0-1,1-1 1,-1 0-1,-1-2 0,0 1 1,-1-2-1,0 0 0,-1 0 1,0-1-1,-2-1 1,0 0-1,0 0 0,-2-1 1,0 0-1,2-7-254,13-57 539,-3-2-1,-4 0 1,4-66-539,-14 98 135,15-154 1590,-23 298-295,-6-22-1378,2 0-1,4 0 1,3 0 0,3 1-1,3-1 1,3-1-1,3 0 1,3 0 0,18 44-52,-28-101-120,0-1 1,0 0 0,1 0 0,1-1-1,0 1 1,1-2 0,0 1 0,0-1-1,5 2 120,-11-8-35,1-1-1,0 0 1,-1-1-1,2 1 1,-1 0-1,0-1 0,0 0 1,1 0-1,-1-1 1,1 1-1,-1-1 0,1 0 1,0 0-1,0 0 1,-1-1-1,1 0 1,0 0-1,0 0 0,0 0 1,-1-1-1,1 0 1,0 0-1,-1 0 0,1 0 1,0-1-1,-1 0 1,5-2 35,7-9 1,1 0 1,-2-1-1,0 0 0,0-1 1,-1-1-1,-1-1 0,-1 0 1,-1 0-1,0-1 1,-1 0-1,2-6-1,-2 5 1,23-41 99,-2-2 0,-4-1 1,-2-1-1,-3-1 1,4-26-101,-17 17 475,-9 74-458,0-1 0,0 1 0,0-1 0,0 1 1,-1-1-1,1 1 0,0-1 0,0 1 0,0 0 0,-1-1 1,1 1-1,0-1 0,0 1 0,-1 0 0,1-1 0,0 1 1,-1-1-1,1 1 0,-1 0 0,1 0 0,0-1 1,-1 1-1,1 0 0,-1 0 0,1-1 0,-1 1 0,1 0 1,-1 0-1,1 0 0,0 0 0,-1 0 0,1 0 0,-1 0 1,1 0-1,-1 0 0,1 0 0,-1 0 0,1 0 1,-1 0-1,1 0 0,-1 0 0,1 0 0,-1 1 0,1-1 1,-1 0-1,1 0 0,-1 0 0,1 1 0,0-1 0,-1 0 1,1 1-1,0-1 0,-1 0 0,1 1 0,0-1 1,-1 1-1,1-1 0,0 0 0,0 1 0,-1-1 0,1 1 1,0-1-1,0 1 0,0-1 0,0 1 0,0-1 0,-1 1 1,1-1-1,0 1-17,-21 56 125,2 0 0,2 2 0,3 0 0,3 0 0,2 1 0,3 1 0,1 47-125,4-100-90,0-1-1,0 1 0,1-1 0,0 1 1,0-1-1,0 1 0,1-1 0,1 1 1,-1-1-1,1 0 0,0 0 0,1 0 1,-1 0-1,1 0 0,1 0 0,-1-1 1,1 1-1,1-1 0,-1 0 0,1 0 0,0-1 1,0 1-1,1-1 0,-1 0 0,1-1 1,0 1-1,0-1 0,1 0 0,0-1 1,-1 1-1,1-1 0,0-1 0,6 2 91,78-1-5185,-4-26-3707,-47 2 1557</inkml:trace>
  <inkml:trace contextRef="#ctx0" brushRef="#br0" timeOffset="495.986">1781 618 10730,'0'0'5173,"0"0"-2466,0 0-497,0 0-70,0 0-485,0 0-480,-4 10-342,-20 61-194,4 0 0,2 2 1,4 0-1,1 17-639,10-71-38,-8 111-154,23-155-214,33-255 433,-38 235-21,3 0 0,1 1 0,3 0 0,1 1 1,2 1-1,2 1 0,8-10-6,-20 40-20,1 0-1,0 0 1,1 1 0,1 1 0,-1-1 0,1 2 0,1-1 0,-1 1-1,2 1 1,-1 0 0,1 0 0,0 1 0,0 1 0,0 0 0,1 1-1,0 0 1,0 1 0,0 0 0,0 1 0,1 1 0,-1 0 0,3 0 20,-12 2-256,1-1 0,-1 1 0,0-1 0,0 1 0,1 0 0,-1 1 0,0-1 0,0 1 1,0 0-1,0 0 0,-1 0 0,1 0 0,-1 1 0,1-1 0,-1 1 0,0 0 0,0 0 1,1 2 255,22 43-7459,-18-12-832</inkml:trace>
  <inkml:trace contextRef="#ctx0" brushRef="#br0" timeOffset="711.155">1663 924 14670,'0'0'3747,"0"0"-1729,0 0-480,0 0-802,108-57-383,-59 46-225,5-1-64,3-2-64,6 4-128,-3 0-705,1 4-1697,-6 3-2563,-8 3-1121</inkml:trace>
  <inkml:trace contextRef="#ctx0" brushRef="#br0" timeOffset="934.09">2352 821 12236,'0'0'4057,"0"0"-993,0 0-560,0 0-561,0 0-384,-10 16-257,-60 107 561,56-89-1659,1 1 0,2 0 0,1 1-1,1 1 1,-1 20-204,5 106-2070,12-118-1000,3-18-2044,3-5-5499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02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10442,'0'0'4692,"0"0"-1756,0 0-1446,0 0-70,-4 14 75,-24 121 1361,22 541 731,0-562-3662,0 27-2006,6-47-6002,1-65-1179</inkml:trace>
  <inkml:trace contextRef="#ctx0" brushRef="#br0" timeOffset="342.452">14 805 11179,'-3'-14'2471,"-6"-44"-778,8 56-1509,1-1 1,0 0 0,-1 1-1,1-1 1,0 1-1,1-1 1,-1 1 0,0-1-1,1 1 1,-1-1 0,1 1-1,0-1 1,0 1 0,0-1-1,0 1 1,0 0 0,1 0-1,-1 0 1,1 0 0,-1 0-1,1 0 1,0 0 0,0 0-1,0 0 1,0 1 0,2-2-185,92-20 1210,-93 23-1184,330 9 145,-325-10-179,1 0 1,0 0-1,0-1 0,-1 0 1,1 0-1,-1-1 1,0 0-1,0 0 0,0-1 1,0 0-1,0-1 0,-1 0 1,0 0-1,0 0 0,0-1 1,-1 0-1,1 0 0,-2-1 1,1 0-1,-1 0 1,0 0-1,0-1 0,-1 1 1,3-7 7,2-7 420,-2 0 0,0 0 0,-1 0 0,-1-1 0,-1 0 1,-1 0-1,-1-1 0,-1 1 0,-1-6-420,0 22 108,0-14 1544,-9 29-513,-7 35-1120,2 1-1,2 0 1,2 2 0,2-1-1,3 1 1,1 0 0,2 0-1,3 21-18,-1-42-479,2 1-1,1-1 0,0 1 0,2-1 0,1 0 0,1-1 1,2 1-1,9 20 480,-11-33-987,-1 0 0,2-1 0,0 0-1,0 0 1,1-1 0,1 0 0,0-1 0,0 0 0,1 0 0,0-1 0,2 0 987,37 20-5782</inkml:trace>
  <inkml:trace contextRef="#ctx0" brushRef="#br0" timeOffset="717.296">1378 795 5637,'7'-53'2397,"-2"28"-1067,-1 0-1,-1 0 1,-2 0 0,0-1 0,-2 1 0,0 0 0,-2-1 0,-1 1-1,-1 0 1,-5-16-1330,7 36 127,1 0 0,0 0 0,-1 0 0,0 1 0,0-1 0,-1 1-1,1 0 1,-1 0 0,0 0 0,0 0 0,0 0 0,-1 1 0,1 0 0,-1 0 0,1 0-1,-1 1 1,0-1 0,0 1 0,-1 0 0,1 1 0,0-1 0,-1 1 0,1 0 0,-1 0-1,1 1 1,-1 0 0,1 0 0,-1 0 0,1 0 0,0 1 0,-1 0 0,1 0 0,-1 1-1,1-1 1,0 1 0,0 0 0,0 1 0,0-1 0,0 1-127,-14 12 41,0 1 1,2 0-1,0 1 0,1 1 1,0 0-1,2 2 0,0-1 1,1 2-1,1 0 1,1 0-1,1 1 0,-5 16-41,6-21-6,1 0 1,1 0-1,0 1 0,2-1 0,0 1 0,0 1 0,2-1 0,0 1 0,2-1 0,0 1 0,0 0 1,2-1-1,1 1 0,0-1 0,1 1 0,1-1 0,0 0 0,2 0 0,7 17 6,-9-29-90,0 0-1,1 0 0,0-1 1,0 0-1,0 0 1,0 0-1,1 0 0,0-1 1,0 0-1,0 0 1,0-1-1,0 1 0,1-1 1,0-1-1,0 1 0,0-1 1,0 0-1,0-1 1,0 0-1,0 0 0,0-1 1,0 1-1,1-1 1,-1-1-1,0 0 0,0 0 1,0 0-1,0-1 1,0 0-1,0 0 0,0-1 1,-1 1-1,1-2 1,-1 1-1,0-1 0,1 0 1,4-4 90,7-11-27,0-1-1,-2 0 1,0-2 0,-1 0 0,-1 0 0,-2-1 0,0-1 0,-1 0 0,-1-1-1,-1-2 28,1 4 26,41-126 1672,-51 194-321,-7 15-978,2-24-224,2 0-1,1 1 0,1-1 0,2 0 1,6 31-175,-6-61-49,0 0-1,0 0 1,1 0 0,0 0 0,0 0 0,0-1 0,1 1 0,0-1 0,0 1 0,0-1 0,1 0 0,0-1 0,0 1 0,0 0-1,0-1 1,1 0 0,2 2 49,66 10-3570,14-46-8185,-64 15 4826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21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19026,'0'0'5093,"0"0"-2787,0 0-480,0 0-257,0 0-736,0 0-545,0 0-224,0 0-64,0-25-96,0 35-480,5 1-994,1 11-1313,2 2-2626,-1 5-6694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2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14318,'0'0'6117,"0"0"-3042,0 0-1537,0 0-962,0 0-448,0 0-128,0 0-1025,0 0-1857,0 0-5062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3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0 536 12780,'0'0'2290,"0"0"-624,2-13 485,10-44-448,28 7-169,-31 44-1408,286-188 659,-288 189-778,13-7 31,-2-1 1,1-1 0,-2-1 0,0 0-1,-1-1 1,0-1 0,11-17-39,-26 33 23,0 0-1,1 0 1,-1-1 0,0 1 0,0-1 0,0 1 0,0-1 0,0 1 0,0-1 0,-1 0-1,1 1 1,-1-1 0,1 0 0,-1 1 0,1-1 0,-1 0 0,0 0 0,0 0-1,0 1 1,0-1 0,0 0 0,0 0 0,0 1 0,-1-1 0,1 0 0,-1 0 0,1 1-1,-1-1 1,0 0 0,0 1 0,1-1 0,-1 1 0,0-1 0,0 1 0,-1-1-1,1 1 1,0 0 0,0 0 0,-1-1 0,1 1 0,-1 0 0,1 0 0,-1 0 0,1 0-1,-1 1 1,1-1 0,-1 0 0,0 1-23,-3-1 10,0 0 0,0 0 0,0 0 0,0 1 1,0 0-1,0 0 0,0 0 0,0 1 0,0 0 0,0 0 0,0 0 0,0 0 0,0 1 0,0 0 0,1 0 1,-5 3-11,0 2-9,0 0 0,1 1 0,-1 0 0,2 1 0,-1 0 1,1 0-1,0 0 0,1 1 0,0 0 0,1 1 0,0-1 1,1 1-1,0 0 0,0 0 0,2 0 0,-1 0 0,1 1 1,1-1-1,0 1 0,0-1 0,1 1 0,1 0 0,0-1 1,0 1-1,1-1 0,1 0 0,0 0 0,0 1 0,5 6 9,8 19-1,2-2 0,1 0 0,2-2-1,18 22 2,-22-31 0,-15-21 0,1 1 1,-1-1-1,1 1 0,-1-1 1,0 1-1,0 0 0,-1 0 1,1 0-1,-1 0 1,0 0-1,0 0 0,0 1 1,0-1-1,-1 0 0,0 4 0,-45 1 155,21-11-360,-1-1 0,1-2 1,0 0-1,0-1 0,1-2 0,0 0 0,0-1 0,-16-10 205,36 17-358,-21-11-2293,14 0-3714,9 3-431</inkml:trace>
  <inkml:trace contextRef="#ctx0" brushRef="#br0" timeOffset="290.021">761 22 12492,'0'0'4265,"0"0"-2017,0 0-22,0 0-198,0 0-832,0 0-416,3 16-215,9 125 161,-16-83-1110,3 1 0,3 0-1,2 0 1,3 0 0,9 31 384,13-30-6274,7-39-6692,-30-20 8594</inkml:trace>
  <inkml:trace contextRef="#ctx0" brushRef="#br0" timeOffset="616.602">826 585 2050,'0'0'3539,"-12"-17"-1254,-74-101 128,72 98-1642,-28-55 5473,42 73-6071,0 1-1,0-1 1,0 1 0,1-1 0,-1 0 0,0 1 0,1-1-1,-1 1 1,0-1 0,1 1 0,0 0 0,-1-1 0,1 1-1,0-1 1,0 1 0,0 0 0,0 0 0,0-1 0,0 1-1,0 0 1,0 0 0,0 0 0,0 0 0,1 0 0,-1 1 0,0-1-1,2 0-172,72-23 1191,-67 22-1005,431-85 171,-356 60-640,-115 23-5215,0 4-219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2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54 141 11883,'1'-16'5472,"1"-9"-4277,3-31-211,-4 13 4071,2 108-1674,-1 7-2978,-40 459 596,26-411-1212,-6 71-1862,23-65-4611,3-90 1059,1-11-1489</inkml:trace>
  <inkml:trace contextRef="#ctx0" brushRef="#br0" timeOffset="280.861">60 709 11179,'0'-14'2402,"0"-44"-277,13 30 1554,24 23-2327,-28 6-1173,237 28 969,-221-28-1146,-14 1 4,0 0 0,1-1 1,-1 0-1,0-1 0,1 0 0,-1-1 0,0 0 1,1 0-1,-1-2 0,0 1 0,0-1 0,0-1 1,-1 0-1,1-1 0,-1 0 0,0 0 0,0-1 1,-1 0-1,0-1 0,0 0 0,0-1 0,1-1-6,0-10 182,-1 0-1,-1 0 1,0-1-1,-2 0 1,0 0-1,-1-1 1,-2 1-1,0-1 1,0 0-1,-2 0 1,-1-4-182,2-96 2888,-2 121-2836,0 0 0,0 1-1,-1-1 1,1 0 0,0 0 0,0 0 0,0 1-1,0-1 1,0 0 0,-1 0 0,1 0 0,0 0 0,0 0-1,0 1 1,-1-1 0,1 0 0,0 0 0,0 0-1,0 0 1,-1 0 0,1 0 0,0 0 0,0 0-1,-1 0 1,1 0 0,0 0 0,0 0 0,0 0-1,-1 0 1,1 0 0,0 0 0,0 0 0,-1 0 0,1 0-1,0 0 1,0 0 0,-1 0 0,1 0 0,0 0-1,0 0 1,0-1-52,-11 28 326,-23 72-320,4 1 0,4 2 1,5 0-1,5 2 0,4 0 0,4 0 0,6 66-6,29-29-3646,23-60-3919,-21-51-1195</inkml:trace>
  <inkml:trace contextRef="#ctx0" brushRef="#br0" timeOffset="642.126">1156 855 5830,'0'-14'8231,"2"-44"-4339,-2 55-3636,0 0 0,1 0 0,-2-1 0,1 1 0,0 0 0,-1 0 0,1-1 0,-1 1 0,0 0 0,0 0 0,0 0 0,-1 0 0,1 0 0,-1 0 1,1 1-1,-1-1 0,0 0 0,0 1 0,0-1 0,0 1 0,-1 0 0,1 0 0,-1 0 0,1 0 0,-1 0 0,-2-1-256,2 2 67,1 0 0,-1 1-1,0-1 1,0 1 0,0 0 0,1 0 0,-1 0 0,0 0-1,0 0 1,0 1 0,0-1 0,1 1 0,-1-1 0,0 1-1,1 0 1,-1 0 0,0 1 0,1-1 0,-1 0 0,1 1-1,0 0 1,0-1 0,-1 1 0,1 0 0,0 0-1,0 0 1,0 1-67,-15 18 52,1 2 1,1 0-1,1 1 0,1 0 0,1 1 0,1 1 0,1 0 1,1 0-1,2 1 0,0 0 0,2 0 0,1 0 0,0 19-52,3-36-26,0 0 0,0 1 0,1-1 0,0 0 0,1 0 0,0 1 0,1-1 0,0 0 0,0 0 0,1 0 0,1-1 0,0 1 0,0-1 0,0 1 0,1-1 0,1-1 0,0 1 0,0-1 0,0 0 0,1 0 0,0-1 0,1 0 0,5 4 26,-10-9-23,0-1 0,0 1 0,0-1 1,0 0-1,0 0 0,1 0 0,-1 0 0,0-1 0,0 1 0,1-1 0,-1 0 0,0 0 0,1 0 0,-1 0 0,0-1 0,0 1 0,1-1 0,-1 0 0,0 0 0,0 0 0,0 0 0,0-1 0,0 1 0,0-1 0,0 0 0,-1 0 0,1 0 0,-1 0 0,1 0 0,-1 0 0,1-1 23,54-89 66,-44 57 65,-2-1 0,-1 0 0,-2 0 0,-2-1-1,-1 0 1,-1 0 0,-3-1 0,-2-25-131,-27-40 405,27 100-424,0 0 1,-1 1 0,0-1 0,1 0 0,-1 0 0,0 1 0,0-1 0,-1 1 0,1 0 0,0 0 0,-1 0 0,0 0 0,1 0 0,-1 0 0,0 1 0,0-1 0,0 1 0,0 0 0,0 0 0,0 0-1,0 0 1,0 0 0,-1 1 0,1 0 0,0-1 0,0 1 0,-1 0 0,1 0 0,0 1 0,0-1 0,-1 1 18,-34 31-7831,29-9-3487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2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68 256 13613,'0'-13'4959,"0"-68"305,0 128-276,-4 46-3883,-2 35-1262,3 7 294,-1 12-2171,5-49-5779,-16-150 6964,3-2 2538,2-2 1,3 1-1,0-42-1689,6 70 261,1-1 0,2 1 0,0 0 0,2 0 0,1 0 0,1 1 0,1 0 0,1 0 0,2 0 0,0 1 0,2 1 0,1 0 0,10-14-261,-17 28 37,1 1 0,1 0-1,0 1 1,0-1 0,1 2 0,0-1-1,0 1 1,1 0 0,0 1-1,0 0 1,0 1 0,1 0 0,0 1-1,0 0 1,0 0 0,0 2 0,1-1-1,-1 1 1,1 1 0,-1 0-1,1 0 1,0 1 0,-1 1 0,1 0-1,6 2-36,-14-2-88,0 0 0,1 0 0,-1 0 0,0 1 0,0 0-1,0 0 1,0 0 0,0 0 0,-1 0 0,1 1 0,-1 0-1,1 0 1,-1 0 0,0 0 0,0 0 0,0 1-1,0-1 1,1 4 88,20 74-7563,-23-46-188</inkml:trace>
  <inkml:trace contextRef="#ctx0" brushRef="#br0" timeOffset="246.259">58 580 13421,'0'0'2146,"83"-25"-1634,-36 13 193,4-1-481,4-4-224,-2 2 0,-5 2-384,-2 2-2755,-9 4-2050</inkml:trace>
  <inkml:trace contextRef="#ctx0" brushRef="#br0" timeOffset="463.86">662 421 9417,'0'0'6523,"0"0"-2642,0 0-907,0 0-545,0 0-502,0 0-443,0 0-406,0 0-389,6 14-230,-2-5-400,1-1-33,-2 0-1,1 0 0,-1 1 0,0-1 0,-1 1 1,0-1-1,0 1 0,-1 0 0,0 0 0,-1 0 1,0 3-26,-43 220-1036,40-160-2383,6-27-2077,4-14-3355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2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14029,'0'-13'2734,"4"-67"1574,5 70 154,3 32-2747,-12-20-1700,20 60 471,-2 2 1,-4 0-1,-2 1 0,-3 0 0,-2 24-486,-5-65 3,7 75 102,-5-34-64,3-1 0,2 0 0,3 0 0,3-1 0,16 40-41,-26-90-2,0-1-1,1 0 0,1 0 1,0-1-1,1 0 1,0 0-1,0-1 1,1 1-1,1-1 3,-6-7-5,0 1 0,-1-1 0,1 0 0,1 0 0,-1-1 0,0 1 0,1-1 0,-1 0 0,1 0 0,0 0-1,-1-1 1,1 0 0,0 0 0,0 0 0,0 0 0,0-1 0,0 0 0,0 0 0,0 0 0,0-1 0,0 1 0,0-1 0,0-1 0,0 1 0,2-1 5,7-7-3,0-1 0,-1 0 0,0-1 0,-1-1 0,0 0 1,0 0-1,-1-1 0,-1-1 0,-1 0 0,0 0 0,0-1 0,-1 0 1,-1 0-1,-1-1 0,3-10 3,34-90 9,-5-2-1,-5-1 1,-1-27-9,2 3-63,-2-29-1336,-36 255-13938,6-43 3352</inkml:trace>
  <inkml:trace contextRef="#ctx0" brushRef="#br0" timeOffset="437.775">1329 565 9417,'0'-141'11253,"0"136"-11104,-1 0-1,1 0 1,-1 1-1,-1-1 1,1 0-1,-1 1 1,1-1-1,-1 1 1,-1 0-1,1-1 1,0 1-1,-1 0 0,0 0 1,0 0-1,0 1 1,-1-1-1,1 1 1,-1 0-1,0 0 1,0 0-1,0 0 1,0 1-1,0 0 1,-1-1-1,1 2 1,-1-1-1,1 0 1,-1 1-1,0 0 1,1 0-1,-1 0 1,0 1-1,0-1 1,0 1-1,1 0 1,-1 1-1,0-1 1,0 1-1,0 0 0,1 0 1,-1 1-1,0-1 1,-1 2-149,-13 7 18,1 2 1,1 0-1,0 0 0,0 2 1,2 0-1,-1 1 1,2 0-1,0 1 0,1 1 1,1 0-1,0 1 1,1 0-1,1 1 0,1 0 1,1 1-1,0-1 1,2 2-1,-1 2-18,-4 11-73,1 1-1,1 0 1,2 1-1,2 0 1,1 0-1,2 0 1,2 0 0,3 34 73,-3-65-107,0 0 1,0 0-1,1-1 1,0 1-1,0 0 1,0 0-1,0-1 1,1 1-1,0-1 1,0 1-1,0-1 1,0 0-1,1 0 0,-1 0 1,1 0-1,0 0 1,1 0-1,-1-1 1,0 0-1,1 1 1,0-1-1,0-1 1,0 1-1,0 0 1,0-1-1,1 0 1,-1 0-1,1 0 1,-1-1-1,1 0 1,0 1-1,-1-2 1,1 1-1,0 0 1,0-1-1,0 0 1,-1 0-1,1-1 1,0 1-1,0-1 1,0 0-1,3-1 107,4-6 37,0-1 1,-1 0-1,0-1 1,-1 0-1,1-1 0,-2 0 1,0 0-1,0-1 0,-1 0 1,0-1-1,-1 0 1,-1 0-1,0 0 0,2-11-37,148-366 4105,-152 431-3421,3 41-1270,5 0 1,3-1-1,15 44 586,-2-56-5600,3-30-3848,-3-16-1064</inkml:trace>
  <inkml:trace contextRef="#ctx0" brushRef="#br0" timeOffset="744.318">1711 705 4548,'3'-145'15658,"3"109"-9642,4 63-3427,-4 17-2399,-2 0-1,-2 0 1,-1 1-1,-3-1 0,-2 0 1,-3 14-190,-1 15 64,-6 70-939,10-196-171,10 3 1070,1 0 1,3 0 0,2 1-1,2 0 1,3 1 0,1 1-1,2 0 1,9-11-25,-25 50-45,0-1-1,0 1 1,0 0-1,1 0 1,1 0-1,-1 0 0,1 1 1,1 0-1,-1 0 1,1 1-1,0 0 1,1 0-1,-1 1 1,1-1-1,0 2 1,0-1-1,1 1 1,-1 0-1,4 0 46,-9 4-363,0 0 0,0 0 0,-1 0 0,1 0 0,0 1 0,0-1 0,-1 1 0,1 0 0,0 0 0,-1 0 0,1 0 0,-1 0 0,1 1 0,-1-1 0,0 1 0,1-1 0,-1 1 0,0 0 0,0 0 0,0 0 0,0 0 0,-1 0 0,1 0 0,0 1 0,0 0 363,13 20-9027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58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8328,'0'0'10634,"39"-81"-8328,-22 61-865,-4 2-319,-3 7-642,-7 5-352,-3 6-96,0 2-32,0 15-1377,2 11-2819,-1 7-6662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5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11307,'0'0'5413,"0"0"-2210,0 0-1185,0 0-1185,0 0-705,0 0-128,0 0-961,0 0-2146,0 0-4645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29:25.21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5811 40 15567,'0'0'4100,"84"-18"-3396,-3 15 161,29 3 160,34 0-256,32-3-289,31-2-352,21-2 33,17 3-129,13 4-32,-1 0-129,-8 6-255,-19 4-225,-37 0-2081,-45 3-5125</inkml:trace>
  <inkml:trace contextRef="#ctx0" brushRef="#br0" timeOffset="347.326">6331 346 14894,'0'0'2883,"0"0"-2467,0 0 994,0 0-514,140 36 994,2-33-577,38-3-640,38 0-257,22-11-223,10-5-33,-3-3 0,-16 1-96,-26 5 64,-32 0-128,-39 3 0,-45 6-705,-50 2-2498,-39 2-5701</inkml:trace>
  <inkml:trace contextRef="#ctx0" brushRef="#br0" timeOffset="1.17146E6">4308 2719 96,'0'0'11328,"0"0"-6641,0 0-1996,0 0-561,0 0-625,0 0-523,16-12-496,53-36-315,5 30-78,-58 18-84,-9 0 0,82 6-240,-87-6 178,0 0-1,-1 1 1,1-1 0,0 1 0,0 0 0,0-1-1,0 1 1,-1 0 0,1 0 0,0 0 0,-1 0 0,1 0-1,-1 1 1,1-1 0,-1 0 0,0 1 0,1-1-1,-1 1 1,0 0 0,0-1 0,0 1 0,0 0-1,0 0 1,0-1 0,-1 1 0,1 0 0,-1 0 0,1 0-1,-1 0 1,0 0 0,0 0 0,0 0 0,0 0-1,0 0 1,0 0 0,0 0 0,0-1 0,-1 1-1,1 0 1,-1 0 0,0 0 0,0 0 53,-4 9-101,-1-1 0,0-1 0,-1 1 0,0-1 0,-1 0 0,0 0 0,0-1 0,-1 0 0,0-1 0,-9 6 101,0 3-10,-96 77 1590,108-70-89,37-21-1190,-27-3-304,149-31-171,-77 11-3090,-29 10-2939,-7 1-5056</inkml:trace>
  <inkml:trace contextRef="#ctx0" brushRef="#br0" timeOffset="15153.472">19837 265 10794,'0'0'5499,"0"0"-2670,0 0-848,0 0 37,-16-5-534,8 3-1318,4 0-106,0 0 0,0 1 0,0-1 1,0 1-1,0 0 0,0 0 0,0 1 1,-1 0-1,1-1 0,0 1 0,0 0 0,0 1 1,0-1-1,-1 1 0,1 0 0,0 0 1,0 0-1,0 0 0,0 1 0,1 0 0,-1 0 1,0 0-1,1 0 0,-1 0 0,1 1 1,0-1-1,0 1 0,-2 2-60,-22 27 260,1 2 0,2 0 0,2 2 0,1 0 0,2 1 0,1 1 0,2 1 0,2 1 0,1 0 0,0 14-260,8-41 20,2 1 0,0-1-1,0 1 1,2 0 0,0 0 0,0 0 0,1 0 0,1 0 0,0 0 0,1 0 0,0 0-1,1-1 1,1 1 0,0-1 0,1 0 0,1 0 0,0 0 0,0-1 0,1 1-1,1-2 1,0 1 0,0-1 0,2 0 0,-1-1 0,1 0 0,0-1 0,1 0-1,0 0 1,12 6-20,-10-10-196,0 0 0,0-1-1,0-1 1,0 0-1,1 0 1,-1-1 0,1-1-1,0-1 1,-1 0-1,1 0 1,-1-1 0,1-1-1,-1-1 1,1 0-1,-1 0 1,0-1 0,0-1-1,-1 0 1,10-6 196,-2 1-1220,-1-1 1,0 0 0,-1-2-1,0-1 1,-1 0-1,0-1 1,6-8 1219,11-17-5931</inkml:trace>
  <inkml:trace contextRef="#ctx0" brushRef="#br0" timeOffset="15542.472">20269 278 6502,'0'0'5066,"0"0"-2071,0 0-246,0 0-272,0 0-832,0 0-727,0 0-427,18-6-187,3-1-222,86-12 221,-70 20-231,0-3 1,0 0 0,0-3-1,0-1 1,-1-1-1,22-9-72,48-39 3216,-105 63-2052,-70 181 149,42-128-1178,2 1 0,3 1-1,3 1 1,3 1 0,3 0 0,2 1 0,3 0-1,3 18-134,5-75-199,0 0-1,1 0 0,0 0 0,1 0 1,0 0-1,0 0 0,1 0 1,0-1-1,1 1 0,0-1 0,5 8 200,18 8-3816,12-15-4008,-16-9-2671</inkml:trace>
  <inkml:trace contextRef="#ctx0" brushRef="#br0" timeOffset="15843.458">21190 145 15919,'0'0'3523,"6"-14"-912,22-40-374,-27 52-2166,0 1 0,0 0 1,0 0-1,0 0 1,0 0-1,0 1 0,0-1 1,0 0-1,0 0 1,0 1-1,1-1 1,-1 0-1,0 1 0,1 0 1,-1-1-1,0 1 1,1 0-1,-1-1 0,1 1 1,-1 0-1,0 0 1,1 0-1,-1 0 0,1 0 1,-1 1-1,0-1 1,1 0-1,-1 1 0,0-1 1,1 1-1,-1-1 1,0 1-1,0 0 0,1-1 1,-1 1-1,0 0 1,0 0-1,0 0 0,0 0-71,0 0 34,12 11 156,0 1 1,-1 0-1,0 1 0,-1 1 0,-1-1 0,0 2 0,-1 0 0,-1 0 0,0 0 1,-1 1-1,-1 0 0,-1 0 0,3 13-190,5 18 153,-1 0 1,-3 0-1,-1 1 0,-3 0 0,-2 0 1,-2 0-1,-5 42-153,1-64 28,-2-1 1,0 0-1,-2 0 0,0 0 0,-2-1 1,-1 0-1,-1-1 0,-1 0 1,-1-1-1,-1 0 0,-1-1 1,-1-1-1,-1 0 0,-1-1 0,0-1 1,-2-1-1,0 0 0,-1-2 1,-1 0-1,-8 3-28,19-13-188,0-1 0,-1 0 0,0-1 0,1 0 0,-2 0 0,1-2 0,0 1 1,0-2-1,-1 0 0,0 0 188,10-1-300,-17-2-1882,13-6-2463,6-3-4532</inkml:trace>
  <inkml:trace contextRef="#ctx0" brushRef="#br0" timeOffset="35740.432">12847 590 13485,'0'0'3294,"0"0"-1442,0 0-357,0 0 69,0 0-395,0 0-443,0 0-315,14 1-160,99 21 277,131 61 97,-241-82-623,-1 0 0,1 0 0,-1 0 0,1 1 0,-1-1-1,0 1 1,0 0 0,1 0 0,-1 0 0,0 0 0,-1 0 0,1 0 0,0 0 0,-1 0 0,1 1 0,-1-1-1,0 1 1,1-1 0,-1 1 0,-1-1 0,1 1 0,0 0 0,-1-1 0,1 1 0,-1 0 0,0 0-1,0-1 1,0 1 0,0 0 0,0 0 0,0 0 0,-1-1 0,0 1 0,1 0 0,-1-1 0,0 1 0,0-1-1,-1 1 1,1-1 0,0 1 0,-1-1 0,-1 2-2,-20 29 247,-1-1 1,-2-1-1,-1-1 0,-2-1 1,0-2-1,-2-1 0,-27 17-247,-122 117 1237,144-109-1087,42-45-150,68-68-2824,-27 10-6652,-28 28-1985</inkml:trace>
  <inkml:trace contextRef="#ctx0" brushRef="#br0" timeOffset="36424.797">13986 585 8680,'0'0'3070,"6"-13"-1015,24-42-96,-26 49-1737,-1 1 0,1 0 0,1 0 0,-1 0 0,1 1-1,0 0 1,0 0 0,0 0 0,0 0 0,1 1 0,-1 0 0,1 0-1,0 0 1,0 1 0,0 0 0,0 0 0,1 0 0,-1 1 0,0 0-1,1 0 1,-1 1 0,1 0 0,-1 0 0,1 0 0,5 2-222,-7-1 67,0 0-1,-1 0 1,1 0 0,-1 1 0,1 0 0,-1 0-1,0 0 1,1 1 0,-1-1 0,0 1-1,-1 0 1,1 0 0,0 1 0,-1-1 0,0 1-1,0-1 1,0 1 0,0 0 0,0 0-1,-1 0 1,0 1 0,0-1 0,0 1 0,0-1-1,-1 1 1,1 2-67,8 129 506,-13-114-452,-1-1 1,0 0-1,-2 0 1,-1-1-1,0 1 0,-1-1 1,-2-1-1,0 0 1,-1 0-1,0-1 0,-2 0 1,0-1-1,-1 0 1,-1-2-1,0 1 0,-1-2 1,-1 0-1,0-1 1,0-1-1,-2 0 0,-2 0-54,14-7 42,1-1 0,-1 0-1,-1 0 1,1-1-1,0 0 1,-1 0-1,1-1 1,-1 0 0,0 0-1,0-1 1,0 0-1,0 0 1,0-1-1,0 0 1,0 0 0,0-1-1,0 0 1,0 0-1,1-1 1,-1 0-1,0-1 1,1 0 0,-1 0-1,1 0 1,0-1-1,0 0 1,0 0-1,1-1 1,-1 0 0,1 0-1,0 0 1,1-1-1,-3-3-41,-21-62 953,29 69-921,0 0-1,0 0 0,-1 0 1,1 0-1,0 0 1,0 1-1,1-1 0,-1 0 1,0 0-1,1 0 1,-1 0-1,1 1 0,0-1 1,-1 0-1,1 0 1,0 1-1,0-1 0,0 1 1,0-1-1,0 1 1,1-1-1,-1 1 0,0-1 1,1 1-1,-1 0 1,1 0-1,-1 0 0,1 0 1,-1 0-1,1 0 1,0 0-1,0 1 0,-1-1 1,1 1-1,0-1 1,0 1-1,0-1 0,1 1-31,9-1 60,1 1-1,-1 0 0,0 0 1,0 1-1,0 1 0,0 0 1,0 1-1,-1 0 0,1 1 1,-1 0-1,0 1 0,0 0 0,0 0 1,0 2-1,-1-1 0,0 1 1,6 6-60,149 151 585,-147-145-582,-6-4-106,2 0 1,0-1-1,0 0 1,2-2 0,-1 1-1,2-2 1,-1 0 0,2-1-1,3 0 103,62 8-9862,-65-18 2687</inkml:trace>
  <inkml:trace contextRef="#ctx0" brushRef="#br0" timeOffset="36750.485">15001 784 6246,'0'0'4068,"0"0"-1324,2-12-43,2-41-192,-4 51-2356,-1 0 1,1 0-1,-1 0 1,1 0-1,-1 0 1,0 0 0,0 0-1,0 0 1,0 0-1,0 1 1,0-1-1,0 0 1,-1 1-1,1-1 1,-1 1-1,1-1 1,-1 1-1,0 0 1,1-1-1,-1 1 1,0 0-1,0 0 1,0 0-1,0 1 1,0-1-1,0 0 1,0 1-1,0-1 1,0 1-1,0 0 1,0-1-1,0 1 1,-1 0-154,2 0 64,-7 0 70,1-1 0,-1 1 0,0 0 0,1 1 0,-1 0 0,1 0 0,-1 1 0,1 0 0,0 0 0,0 1 0,0 0 0,0 0 0,0 0 0,0 1 0,1 0 0,0 0 0,0 1 0,0 0 0,-3 3-134,-90 117 828,90-110-781,1 0 0,0 1 0,1 1 0,1-1 0,0 1 0,1 0 0,1 0 0,0 0 0,2 1 0,0 0 0,1-1 1,0 1-1,2 0 0,0-1 0,1 1 0,1 0-47,-1-12-21,0 0 1,0 0-1,1 0 1,0 0-1,0 0 1,1 0-1,-1-1 1,1 0 0,1 0-1,-1 0 1,1 0-1,-1 0 1,1-1-1,1 0 1,-1 0-1,0-1 1,1 1-1,0-1 1,0 0 0,0-1-1,0 1 1,0-1-1,4 0 21,153 14-5124,-71-29-2777,-53 1 1111</inkml:trace>
  <inkml:trace contextRef="#ctx0" brushRef="#br0" timeOffset="37315.089">15333 869 11275,'0'-14'3795,"-2"-42"-784,2 52-2711,0 1 1,0 0-1,-1 0 0,1 0 0,-1-1 1,0 1-1,0 0 0,0 0 1,0 0-1,0 0 0,-1 0 0,1 0 1,-1 1-1,0-1 0,0 0 0,0 1 1,0-1-1,0 1 0,-1 0 1,1 0-1,-1 0 0,1 0 0,-3-1-300,2 2 92,1 0 0,0 1 0,-1-1 0,1 1-1,-1 0 1,1 0 0,0 0 0,-1 0 0,1 0-1,-1 0 1,1 1 0,0-1 0,-1 1 0,1-1-1,0 1 1,-1 0 0,1 0 0,0 0 0,0 1-1,0-1 1,0 0 0,0 1 0,0-1 0,0 1-1,0 0 1,1-1 0,-1 2-92,-13 17 31,2 0 0,0 1 0,1 1 0,2 0-1,0 1 1,1 0 0,1 0 0,2 1 0,0 0 0,1 0 0,2 0 0,0 1 0,2-1-1,1 5-30,11 99-198,-10-125 125,0 0 0,0-1-1,0 1 1,0 0 0,1 0 0,-1 0 0,1-1 0,-1 1 0,1-1 0,0 1 0,0-1 0,0 0 0,1 0 0,-1 0 0,1 0 0,-1 0 0,1 0-1,-1-1 1,1 1 0,0-1 0,0 0 0,0 1 0,-1-2 0,1 1 0,0 0 0,0 0 0,1-1 0,-1 0 0,0 1 0,0-1 0,0-1 0,0 1 0,0 0-1,0-1 1,0 1 0,0-1 0,0 0 0,0 0 0,0 0 73,9-5-19,-1-1 0,1-1 0,-2 1 0,1-1-1,-1-1 1,0 0 0,-1-1 0,0 1 0,-1-2 0,0 1 0,0-1-1,-1-1 1,-1 1 0,0-1 0,2-6 19,5-4-22,28-56 48,59-83 241,-91 211 1329,-9 199 38,1-244-1635,0 0 0,0 1 0,0-1 0,1 0 0,0 0 1,0 0-1,0 0 0,0 0 0,1-1 0,0 1 0,0-1 0,0 0 0,1 1 0,0-2 0,-1 1 1,1 0-1,0-1 0,1 1 0,-1-1 0,1 0 0,-1-1 0,1 1 0,0-1 0,0 0 1,0 0-1,0-1 0,0 1 0,1-1 0,0 0 1,3 1-45,0-1 1,0-1-1,1 0 0,-1 0 1,0 0-1,0-1 1,0-1-1,0 1 0,0-2 1,0 1-1,0-1 0,-1 0 1,1-1-1,-1 0 0,0-1 1,0 1-1,0-2 45,12-13-90,-1-1 1,-1-1-1,-1-1 0,0 0 0,-2-2 1,-1 1-1,0-2 0,-2 0 0,-1 0 1,-1-1-1,-1-1 0,-2 1 0,0-1 1,1-19 89,2 8-9,24-148 2096,-34 185-1430,0 3-59,-11 53-365,2 0 0,3 0 0,2 1 0,2-1 0,3 1 0,4 14-233,-6-60-134,2 0-1,-1-1 0,1 1 1,1 0-1,0-1 1,0 1-1,1-1 0,0 0 1,0 0-1,1 0 0,1 0 1,-1-1-1,1 1 0,1-1 1,0 0-1,0-1 0,0 0 1,3 2 134,45 0-7022,-23-27-4085,-19 5 3692</inkml:trace>
  <inkml:trace contextRef="#ctx0" brushRef="#br0" timeOffset="37628.932">16080 882 4228,'0'0'4458,"0"0"-988,0 0-684,-13-9-261,-38-24-400,52 27 2734,50 8-3702,-1 2-761,0-2 0,-1-1 1,1-3-1,0-3 0,36-7-396,-50 2 94,-29 6-473,-25 5-1007,-26 10-3069,15-3-1564,2-1-4556</inkml:trace>
  <inkml:trace contextRef="#ctx0" brushRef="#br0" timeOffset="67394.506">19827 3972 12236,'2'-17'3053,"6"-52"-480,-7 68-2427,-1-1 1,1 0-1,0 0 0,-1 0 0,1 0 0,-1 0 0,0 0 0,0 0 1,0 0-1,0-1 0,0 1 0,0 0 0,0 0 0,0 0 0,-1 0 1,1 0-1,-1 0 0,0 0 0,0 0 0,1 1 0,-1-1 0,0 0 1,-1 0-1,1 0 0,0 1 0,0-1 0,-1 1 0,1-1 0,-1 1 0,1 0 1,-1-1-1,0 1 0,1 0 0,-1 0 0,0 0 0,0 0 0,0 0 1,0 1-1,0-1 0,0 1 0,0-1 0,0 1 0,0 0 0,0-1 1,0 1-1,0 0 0,0 0 0,0 1 0,-1-1-146,-82 42 1413,60-17-1380,1 2 1,1 0-1,1 2 1,2 0 0,0 2-1,3 0 1,0 1-1,2 0 1,1 1 0,2 1-1,2 0 1,0 1-1,3 0 1,1 1 0,1-1-1,2 1 1,1 2-34,2-24-24,1-1 0,0 0 0,0 0 1,1 0-1,1 0 0,0 0 0,1-1 0,0 1 1,1-1-1,0 0 0,1 0 0,1 0 0,0-1 1,0 0-1,1-1 0,0 1 0,1-1 0,0-1 1,1 0-1,0 0 0,0-1 0,1 0 0,0-1 1,1 0 23,4 2-28,1-1 1,0-1-1,0-1 1,0 0-1,1-1 1,-1-1-1,1-1 1,0 0-1,0-1 1,0-1-1,1-1 1,-1-1-1,0 0 1,0-1-1,0-1 1,0-1-1,-1-1 1,1 0-1,14-7 28,-3 0-15,1-2 0,-2-1 0,0-2 0,-1 0 0,-1-2 0,0-1 0,-2-1 0,0-1 0,-2 0 0,18-24 15,-14 13 8,-1-1-1,-2-1 1,-1-1 0,-2-2-1,-1 1 1,-2-2-1,10-37-7,-25 72 7,1 0 0,-1 0-1,0 0 1,0 0-1,-1-1 1,1 1 0,-1 0-1,0-1 1,0 1-1,-1-1 1,1 1 0,-1-1-1,0 0 1,0 1-1,-1-1 1,1 1 0,-1-1-1,0 1 1,0-1-1,0 1 1,-1 0 0,0-1-1,0 1 1,0 0 0,0 0-1,0 0 1,-1 0-1,0 1 1,0-1 0,0 1-1,0 0 1,0-1-1,-1 1 1,1 1 0,-1-1-1,0 1 1,0-1-1,-2 0-6,-6 1 8,0-1-1,0 2 1,-1-1 0,1 2-1,0 0 1,-1 0-1,1 1 1,0 1-1,-1 0 1,1 0 0,0 2-1,1-1 1,-1 1-1,0 1 1,1 0-1,0 1 1,0 0 0,1 1-1,0 0 1,0 0-1,-4 5-7,1-1 1,0 1-1,1 0 1,1 1-1,0 0 0,1 1 1,0 0-1,1 0 1,1 1-1,0 1 1,1-1-1,0 1 1,2 1-1,0-1 0,0 1 1,1 5-1,0 9-15,1 0 0,2 0-1,1-1 1,1 1 0,2 0 0,2 3 15,-5-28-13,0-1-1,0 1 0,1-1 1,0 1-1,0-1 1,0 1-1,1-1 1,0 0-1,0 1 1,0-1-1,1 0 0,-1-1 1,1 1-1,0 0 1,1-1-1,-1 1 1,1-1-1,0 0 1,0-1-1,0 1 0,0 0 1,1-1-1,0 0 1,-1 0-1,1-1 1,0 1-1,0-1 1,1 0-1,-1 0 1,0-1-1,1 0 0,-1 0 1,1 0-1,-1 0 1,1-1-1,-1 0 1,1 0-1,-1 0 1,5-2 13,0-3-24,-1-1 0,-1 0-1,1 0 1,-1-1 0,0 0 0,-1-1 0,1 1 0,-2-2 0,1 1 0,-1-1 0,0 0 0,-1 0 0,0 0 0,1-3 24,17-36 31,-1 0 0,-3-2 0,11-43-31,3-8 30,-4 4 98,-28 175 0,-1-35-123,1-1-1,3 1 1,1-1 0,2 0-1,2-1 1,2 0-1,5 12-4,-13-47-3,0 0 0,0 0-1,1 0 1,0 0 0,0-1 0,0 0-1,1 0 1,-1 0 0,1 0-1,0-1 1,1 1 0,-1-1 0,1-1-1,0 1 1,0-1 0,0 0-1,0 0 1,1-1 0,-1 1 0,1-2-1,-1 1 1,1-1 0,0 0-1,0 0 1,-1-1 0,1 1 0,0-2-1,0 1 1,0-1 0,-1 0-1,1 0 1,0-1 0,-1 0 0,1 0-1,-1-1 1,0 1 0,0-2-1,0 1 1,2-2 3,13-12 14,0 0 0,-2-2 0,0 0 0,-1-1 0,-1-1 0,-1-1 0,-1 0 0,-1-1 0,-1-1 0,-1 0 0,-1-1 0,-1 0 0,6-25-14,2-5 92,-2-1-1,-3-1 1,-2 0 0,-3-1 0,-1-15-92,-17 11 1489,9 61-1462,1 1 1,-1 0-1,0 0 0,1-1 1,-1 1-1,0 0 0,0 0 1,0 0-1,1 0 0,-1 0 0,0 0 1,0 0-1,1 0 0,-1 0 1,0 0-1,0 0 0,1 0 1,-1 1-1,0-1 0,0 0 0,1 1 1,-1-1-1,0 0 0,1 1 1,-1-1-1,1 1 0,-1-1 1,0 1-1,1-1 0,-1 1 0,1 0 1,-1-1-1,1 1 0,0-1 1,-1 1-1,1 0 0,-1 0 1,1-1-1,0 1 0,0 0 0,-1-1 1,1 1-1,0 0-27,0-1 1,-15 29 78,1 0 0,2 0 0,1 1 0,1 1 1,1-1-1,-2 20-79,0 6-48,2 1 0,2 0 0,3 0 0,2 0 0,5 37 48,-2-81-397,1 0 0,0-1 1,0 1-1,2-1 0,0 1 1,0-1-1,1 0 0,0-1 0,1 1 1,1-1-1,5 7 397,-7-11-872,1 0-1,0-1 1,1 1 0,-1-1-1,1-1 1,0 1-1,1-1 1,-1 0-1,1-1 1,0 0 0,1 0 872,27 8-6268</inkml:trace>
  <inkml:trace contextRef="#ctx0" brushRef="#br0" timeOffset="67583.128">21065 4298 13805,'0'0'2627,"0"0"-2275,5-79 1025,13 61 481,5 0-897,7 1-353,11 3-319,-1-2-193,6 3-64,3 2-32,-1 1-96,-3 1-2050,-3 1-3620,-11-2-4772</inkml:trace>
  <inkml:trace contextRef="#ctx0" brushRef="#br0" timeOffset="68082.286">21452 4528 13997,'3'-15'2520,"-3"12"-2463,2-9 414,1 1 1,-1-1-1,2 1 0,0 0 1,0 0-1,1 0 1,0 0-1,1 1 0,0 0 1,1 0-1,8-9-471,-8 12 219,0 1-1,1 0 0,0 0 0,0 0 1,1 1-1,0 0 0,0 1 0,0 0 1,0 0-1,0 1 0,6-1-218,-11 3 13,0 0 0,-1 0 1,1 1-1,0-1 0,0 1 0,0 0 0,-1 0 0,1 0 0,0 1 1,0-1-1,0 1 0,-1 0 0,1 0 0,0 0 0,-1 1 0,1-1 0,-1 1 1,0 0-1,1 0 0,-1 0 0,0 0 0,0 1 0,0-1 0,-1 1 0,1 0 1,0 0-1,-1 0 0,0 0 0,0 0 0,0 0 0,0 1-13,2 4-38,0-1-1,0 1 0,-1 0 0,0 1 1,-1-1-1,0 0 0,0 1 0,-1-1 1,0 1-1,-1-1 0,1 1 0,-2 0 1,1-1-1,-1 1 0,-1-1 0,1 1 1,-1-1-1,-1 0 0,1 1 1,-2-1-1,1-1 0,-1 1 0,0 0 1,-1-1-1,1 0 0,-1 0 0,-1 0 1,0-1-1,0 1 0,0-1 0,0-1 1,-1 1-1,0-1 0,0 0 0,-1-1 1,1 0-1,-1 0 0,0-1 1,-3 2 37,12-5 0,0-1 0,0 1 0,0 0-1,0-1 1,0 1 0,0-1-1,0 1 1,1-1 0,-2 1-1,1-1 1,0 0 0,0 1-1,0-1 1,0 0 0,0 0-1,0 0 1,-1 0 0,1 0 0,0 0-1,-1 0 1,1 0 0,-1 0-1,1 0 1,-1 0 0,0 0-1,1 0 1,-1 0 0,0 0-1,0-1 1,0 1 0,1 0-1,-1 0 1,-1 0 0,1 0-1,0-1 1,0 1 0,0 0 0,0 0-1,-1 0 1,1 0 0,-1 0-1,1 0 1,-1 0 0,1 0-1,-1 0 1,1 0 0,-1 0-1,0 0 1,0 0 0,0 0-1,1 0 1,-1 1 0,0-1 0,0 0-1,0 1 1,0-1 0,0 1-1,0-1 1,0 1 0,0-1-1,0 1 1,-1-1 0,1 1-1,0 0 1,0 0 0,0 0-1,0 0 1,0 0 0,-1 0 1,6-3-2,0 1 0,1 0 0,-1 0 0,1 1 0,0-1-1,-1 1 1,1 0 0,0 0 0,0 1 0,0-1 0,0 1 0,0 0 0,0 0 0,-1 1 0,1 0 0,0-1 0,0 2 0,0-1 0,-1 0 0,1 1 0,-1 0 0,1 0 0,-1 0 0,0 1 0,0 0 0,0 0 0,0 0 0,0 0-1,0 0 1,-1 1 0,0-1 0,2 3 2,2 2-4,0 1 0,0 0 0,-1 0 0,-1 1 0,1 0 0,-1 0 0,-1 0 0,0 0-1,-1 1 1,0-1 0,0 1 0,-1 0 0,0 0 0,-1 1 4,0-2 28,-1 1 1,0 0-1,-1 0 1,0 0-1,-1 0 1,0 0-1,-1-1 1,0 1-1,0-1 1,-1 0-1,-1 0 1,0 0-1,0-1 1,-1 1-1,0-1 0,0 0 1,-1-1-1,0 0 1,-1 0-1,0 0 1,-8 6-29,2-5 48,-1 1 1,0-2 0,0 0-1,-1-1 1,0 0 0,0-1-1,-1-1 1,1-1 0,-1 0-1,0-1 1,0-1 0,-1-1-1,1 0 1,0-1-1,0-1 1,0 0 0,-1-2-1,1 0 1,1-1 0,-1 0-1,1-1 1,-1-1 0,1-1-1,1 0 1,0-1-1,0-1 1,-7-5-49,17 10-30,1 0-1,0 0 0,0 0 1,0-1-1,0 1 1,1-1-1,-1 0 1,1 0-1,1 0 1,-1 0-1,1 0 1,-1-1-1,2 1 1,-1-1-1,0 0 31,2 3-293,0 0 0,-1 0 0,1 0 0,0 0-1,1 0 1,-1 1 0,0-1 0,1 0 0,0 0 0,0 0 0,0 1-1,0-1 1,0 0 0,0 1 0,0-1 0,1 1 0,0-1 0,-1 1 0,1 0-1,1-1 294,20-20-6294</inkml:trace>
  <inkml:trace contextRef="#ctx0" brushRef="#br0" timeOffset="68431.613">22373 3648 13805,'0'0'3561,"0"0"-1356,0 0 85,0 0-710,-7 13-849,-13 44-315,3 0-1,2 1 0,3 1 1,2 0-1,-1 57-415,-26 238 146,16 1 0,15 0 0,34 274-146,53 87-4,34 437 168,-93-593-31,-24 1 1,-40 201-134,-58 35-2232,49-537-4638,30-177-1341</inkml:trace>
  <inkml:trace contextRef="#ctx0" brushRef="#br0" timeOffset="68978.28">23258 4146 11499,'-2'-91'2525,"3"87"-2299,-1 1 1,-1-1-1,1 0 0,0 1 1,-1-1-1,0 0 1,0 1-1,0-1 0,0 1 1,0-1-1,-1 1 1,0 0-1,1-1 0,-1 1 1,-1 0-1,1 0 0,0 0 1,-1 1-1,1-1 1,-1 1-1,0-1 0,0 1 1,0 0-1,0 0 1,0 0-1,0 0 0,-1 1 1,1-1-1,-1 1 1,1 0-1,-1 0 0,1 0 1,-1 0-1,-2 0-226,-2 1 161,1 0 1,-1 1-1,1 0 0,-1 0 0,1 0 1,-1 1-1,1 0 0,0 1 1,0 0-1,0 0 0,0 0 0,0 1 1,1 0-1,-1 0 0,0 2-161,-16 16 74,1 2-1,1 0 1,1 1 0,1 1-1,1 1 1,2 0-1,1 2 1,1 0 0,1 0-1,1 1 1,2 0-1,2 1 1,0 1-1,-2 28-73,4-26 3,2 0-1,1 1 0,2-1 0,2 0 0,1 1 0,1-1 0,2 0 0,4 12-2,-6-32-61,1 1 0,0-1 0,1 0 0,1-1-1,0 1 1,1-1 0,0-1 0,1 1 0,1-1 0,0 0-1,0-1 1,1 0 0,0-1 0,1 0 0,1 0 0,-1-1-1,1-1 1,1 0 0,0-1 0,8 4 61,-5-5-345,0-1 0,1-1 0,0-1-1,0 0 1,0-1 0,0-1 0,0-1 0,1 0 0,-1-1-1,0-1 1,0 0 0,0-2 0,0 0 0,-1 0 0,0-2-1,1 0 1,-2-1 0,1 0 0,-1-2 0,0 1 0,-1-2-1,0 0 1,10-10 345,-10 9-37,-1-2 0,-1 1-1,0-2 1,-1 1 0,0-1-1,-1-1 1,0 0 0,-1-1 0,0-2 37,9-59-2584,-17 47-2034</inkml:trace>
  <inkml:trace contextRef="#ctx0" brushRef="#br0" timeOffset="69650.157">23675 4355 5733,'0'0'2627,"0"0"-524,0 0 310,0 0 27,0 0-438,0 0-454,0 0-368,10-5-214,33-16-80,-41 20-839,0 1 0,0 0 1,1 0-1,-1 0 0,0 0 0,1 0 0,-1 0 0,0 0 0,1 1 1,-1-1-1,0 1 0,0 0 0,1 0 0,-1 0 0,0 0 1,0 0-1,0 0 0,0 0 0,0 0 0,-1 1 0,1-1 0,0 1 1,-1 0-1,1-1 0,-1 1 0,1 0 0,-1 0 0,0 0 1,1 0-1,-1 0 0,0 0 0,-1 0 0,1 1 0,0-1 0,-1 0 1,1 0-1,-1 1 0,0-1 0,1 0 0,-1 1 0,0-1 1,-1 0-1,1 1 0,0-1 0,-1 0 0,1 1 0,-1-1 0,0 0-46,-1 21 10,-2 0 0,-1 0 0,-1-1 0,-1 0 0,-1 0 0,0-1 0,-2 0 0,0 0 0,-2-1 0,0 0 0,-1-1 0,-1-1 0,-9 9-11,11-10 6,-36 63 26,47-78-37,18-3-17,346-61 172,-358 62-152,0-1 0,0 0 0,0 0 0,0 0 1,0-1-1,0 1 0,-1-1 0,1 0 0,-1-1 0,1 1 1,-1-1-1,0 0 0,0 0 0,0 0 0,0 0 0,0-1 1,-1 0-1,0 1 0,1-1 0,-1-1 0,-1 1 0,1 0 1,-1-1-1,0 1 0,0-1 0,0 0 0,0 1 0,-1-1 1,0 0-1,0 0 0,0 0 0,-1-3 2,4-60 486,-15 89 1382,-5 32-1459,1 1-1,3 0 1,3 1-1,-3 49-408,-19 103-272,2-104-5478,12-58-2722</inkml:trace>
  <inkml:trace contextRef="#ctx0" brushRef="#br0" timeOffset="72300.236">20175 5992 13293,'0'0'2562,"0"0"-1985,72-75 960,-28 56 193,8 5-866,2 5-543,0 9-225,-5 4-64,-4 15-32,-14 8-32,-9 6-64,-18 6-1185,-6 1-2915,-23 6-1762</inkml:trace>
  <inkml:trace contextRef="#ctx0" brushRef="#br0" timeOffset="72567.298">20048 6412 2370,'0'0'7015,"0"0"-5574,0 0-1056,107 36 383,-49-39 385,9-6-512,7 1-257,3-1-255,1 3-129,-3 3 32,-9 2-32,-11 1-32,-20 0-1,-22 7-2177,-13 5-4420</inkml:trace>
  <inkml:trace contextRef="#ctx0" brushRef="#br0" timeOffset="72568.298">20042 6913 5605,'0'0'257,"0"0"-257,29 77-65,-3-66-159,9-3-1762</inkml:trace>
  <inkml:trace contextRef="#ctx0" brushRef="#br0" timeOffset="72848.041">19937 7690 10218,'0'0'5509,"0"0"-4228,82 34-961,-20-37 673,7-11 449,14-3-577,12-5-353,5 2-288,2 2-128,-4 1-64,-7 4-32,-14 6 0,-21 5-160,-14 2-1345,-23 12-3364,-18 5-3619</inkml:trace>
  <inkml:trace contextRef="#ctx0" brushRef="#br0" timeOffset="72849.041">19843 8410 13485,'-28'106'3939,"20"-65"-3170,8-5-705,13-7 289,14-9 704,15-5-64,16-8-193,10-4-383,13-3-257,10-1-128,5-8-32,1 1-481,-3 1-1440,-16 4-1891,-20 3-1953</inkml:trace>
  <inkml:trace contextRef="#ctx0" brushRef="#br0" timeOffset="73179.25">19824 9168 17489,'-33'78'1441,"27"-48"-1249,9-5-160,24-7 256,23-6 1,17-4 63,14-7-160,17-1-96,17-10-32,7-10-64,11-6-352,10-4-2178,-3-7-2115,-17 1-1761</inkml:trace>
  <inkml:trace contextRef="#ctx0" brushRef="#br0" timeOffset="73456.362">23304 6098 15086,'0'0'2915,"0"0"-2242,0 0-161,88-84 930,-34 68-482,12 2-607,12 0-225,6 8-96,3 3 0,-5 3-32,-13 9-64,-18 9-929,-24 5-3043,-21 9-2114,-9 0-1441</inkml:trace>
  <inkml:trace contextRef="#ctx0" brushRef="#br0" timeOffset="73705.894">23274 6480 8360,'0'0'6310,"-94"82"-4452,77-68-1122,15-5 962,12-5-577,21-2-641,15-2 97,17 0-32,14-7-225,7-3-192,8-2-128,2 2 0,4 0-256,-5 6-1538,-7 2-1761,-18 2-2307,-25 3-3427</inkml:trace>
  <inkml:trace contextRef="#ctx0" brushRef="#br0" timeOffset="73706.894">23225 7019 6694,'-13'17'5018,"-39"54"-3133,50-70-1848,1 0 0,0 0 0,-1 0 0,1 0 0,0 0 0,0 1 0,0-1 0,0 0 0,0 0 0,0 1 0,0-1 0,0 1 0,1-1 0,-1 1 0,1-1 0,-1 1 0,1-1 0,-1 1 0,1-1 0,0 1-1,0 0 1,0-1 0,0 1 0,0-1 0,0 1 0,0 0 0,0-1 0,1 1 0,-1-1 0,0 1 0,1-1 0,0 1 0,-1-1 0,1 1 0,0-1 0,0 1 0,0-1 0,0 0 0,0 1 0,0-1 0,0 0 0,0 0 0,0 0 0,1 0 0,-1 0-37,67 5 439,-54-6-471,529-20-2157,-466 34 517,-76-13 1625,1 0 1,0-1-1,-1 1 0,1 0 1,-1 0-1,1 0 0,-1 0 1,0 0-1,1 0 1,-1 1-1,0-1 0,0 0 1,0 1-1,0-1 0,0 0 1,0 1-1,0-1 0,0 1 1,-1 0-1,1-1 0,-1 1 1,1 0-1,-1-1 1,1 1-1,-1 0 0,0 0 1,0-1-1,0 1 0,0 0 1,0-1-1,0 1 0,-1 0 1,1 0-1,-1-1 0,1 1 1,-1 0-1,1-1 0,-1 1 1,0-1-1,0 1 1,0-1-1,0 1 0,0-1 47,-68 78-4046,16-29 277</inkml:trace>
  <inkml:trace contextRef="#ctx0" brushRef="#br0" timeOffset="74108.202">23339 7677 833,'-19'15'2669,"-118"94"2402,133-106-4875,0-1 0,1 1 0,-1 0 0,1 0 0,-1 0 0,1 1 0,0-1 0,1 1-1,-1-1 1,1 1 0,-1 0 0,1 0 0,0 0 0,1 1 0,-1-1 0,1 0 0,0 1-1,0-1 1,0 0 0,0 1 0,1-1 0,0 1 0,0 0 0,0-1 0,0 1 0,1-1-1,0 1 1,0-1 0,0 0 0,0 1 0,1-1 0,-1 0 0,1 0 0,0 0 0,1 0-1,0 2-195,13 4 381,0-1-1,0 0 0,1-1 0,0-1 1,0 0-1,1-1 0,0-1 0,0-1 1,0-1-1,0 0 0,6-1-380,10 4 270,33 5 230,-30-6-179,1 1-1,-1 2 1,0 2-1,-1 1 1,20 10-321,-53-20-3,-1 0 0,1 0 0,-1 0-1,0 0 1,1 0 0,-1 1 0,0-1 0,0 1 0,0-1 0,0 1 0,0 0-1,0 0 1,0 0 0,-1 0 0,1 0 0,-1 0 0,0 0 0,1 1-1,-1-1 1,0 0 0,0 1 0,0-1 0,-1 1 0,1-1 0,-1 1 0,1-1-1,-1 1 1,0 0 0,0-1 0,0 1 0,0-1 0,0 1 0,-1 0-1,1-1 1,-1 1 0,0-1 0,0 1 0,0-1 0,0 0 0,0 1 0,0-1-1,0 0 1,-1 0 0,1 0 0,-1 0 0,-1 2 3,-149 117-7055,68-62 2461,61-41 4169,0 0-1,2 2 0,0 0 0,1 2 1,1 0-1,-6 10 426,21-25 140,-1-1-1,1 1 1,0 1 0,1-1 0,0 0 0,0 1-1,0 0 1,1 0 0,0-1 0,1 1 0,-1 0-1,2 1 1,-1-1 0,1 0 0,0 0 0,1 0 0,0 0-1,0 0 1,1 0 0,0 0 0,0 0 0,1-1-1,0 1 1,3 6-140,78 94 5204,-72-97-4768,-1 0 0,-1 1 0,0 0 0,-1 0 0,0 1 0,-1 1 1,0-1-1,-1 1 0,-1 0 0,0 1 0,-1-1 0,0 2-436,-4-6 52,0 0-1,1 0 1,0 1 0,1-2-1,0 1 1,1 0 0,0-1 0,0 1-1,1-1 1,0 0 0,1-1-1,0 1 1,0-1 0,0 0 0,1-1-1,3 3-51,7 2-17,0 0-1,0-2 1,1 0-1,1 0 1,0-2 0,0 0-1,0-2 1,1 0-1,0-1 1,11 1 17,68-1-3200,-59-13-1882,-3-7-3021</inkml:trace>
  <inkml:trace contextRef="#ctx0" brushRef="#br0" timeOffset="62288.739">12119 3730 705,'0'0'4302,"0"0"-2204,0 0-704,9-13 383,30-38 236,-38 50-1773,1 0 1,-1 0-1,1 0 0,-1-1 0,0 1 1,0 0-1,1-1 0,-1 1 1,0-1-1,0 1 0,0-1 1,-1 1-1,1-1 0,0 0 0,-1 1 1,1-1-1,-1 0 0,1 0 1,-1 1-1,0-1 0,1 0 1,-1 0-1,0 0 0,-1 1 0,1-1 1,0 0-1,0 0 0,-1 0 1,1 1-1,-1-1 0,1 0 1,-1 1-1,0-1 0,0 0 0,0 1 1,0-1-1,0 1 0,0-1 1,0 1-1,0 0 0,0-1 1,-1 1-1,1 0 0,-1 0 0,1 0 1,-1-1-241,-73-6 2452,58 13-2367,1 0-1,0 1 1,0 0 0,1 2-1,0-1 1,0 2 0,0 0-1,1 1 1,1 0 0,0 1-1,0 1 1,1 0 0,0 1-1,-2 4-84,-3 3 15,1 0 1,1 0-1,1 1 0,1 1 0,1 1 1,1 0-1,1 0 0,0 1 0,2 0 0,1 1 1,1-1-1,-1 16-15,4-23-42,2 0 1,-1 0-1,2 0 0,0 0 1,1-1-1,1 1 0,1 0 1,0-1-1,1 1 0,0-1 1,2 0-1,0 0 1,1-1-1,0 1 0,1-2 1,1 1-1,0-1 0,1 0 1,5 4 41,2-1-590,1 0 1,0-1-1,1-1 0,1-1 1,1 0-1,0-2 1,20 10 589,-22-13-930,0-1 1,1-1-1,-1-1 0,1 0 1,1-1-1,-1-2 0,1 0 1,-1-1-1,1-1 1,0-1-1,0 0 0,-1-2 1,1-1-1,15-3 930,-25 3-639,-1-1 0,0 0 0,0 0 0,0-1 0,-1 0 0,0-1 0,0 0 1,0 0-1,-1-1 0,2-2 639,63-87 1704,-56 59 885,-1-1-1,-1 0 1,-3-1-1,8-39-2588,-11 38 1581,0 0-1,-3 0 0,-2-1 0,0-27-1580,-4 65 74,1-1-1,-1 1 1,0 0 0,0 0-1,0-1 1,0 1 0,-1 0-1,1 0 1,-1-1 0,0 1-1,0 0 1,0 0 0,0 0-1,-1 0 1,1 0-1,-1 0 1,0 1 0,0-1-1,0 0 1,0 1 0,0 0-1,-1-1 1,1 1 0,-1 0-1,1 0 1,-1 0 0,0 1-1,1-1 1,-1 0 0,0 1-1,0 0 1,0 0-1,-1 0 1,1 0 0,0 0-1,0 1 1,0-1 0,-1 1-1,1 0 1,0 0 0,-1 0-1,1 1 1,0-1 0,0 1-1,0-1 1,-1 1 0,1 0-1,0 0 1,-2 2-74,-10 6 59,1 0 0,0 1 0,0 0 0,1 2 0,1-1 1,0 1-1,1 1 0,0 0 0,0 1 0,2 0 0,0 0 0,0 1 1,-4 13-60,1-9 3,1 1 1,1 1-1,1-1 1,1 1-1,1 1 1,1-1-1,1 1 1,0 0 0,2 1-1,1-1 1,0 1-1,2-1 1,0 1-1,2-1 1,1 8-4,-2-25-7,0-1-1,0 0 1,0 0-1,1 1 1,-1-1-1,1 0 1,0 0 0,0-1-1,0 1 1,1 0-1,-1-1 1,1 1-1,0-1 1,0 0 0,0 0-1,0 0 1,1 0-1,-1 0 1,1-1-1,0 1 1,0-1 0,-1 0-1,1-1 1,1 1-1,-1-1 1,0 1-1,0-1 1,1 0 0,-1-1-1,0 1 1,1-1-1,-1 0 1,0 0-1,1 0 1,-1-1 0,1 1-1,-1-1 1,0 0-1,0 0 1,0-1-1,1 1 1,-1-1 0,0 0-1,-1 0 1,1 0-1,1-1 8,14-16-4,0 0-1,-1-1 1,-1-1-1,-1-1 1,-1 0-1,0-1 1,-2-1-1,-1 0 1,5-16 4,36-61 30,-9 40-20,-34 94-143,2 215 133,-11-241 0,-1-1 0,1 0 0,1 0 0,-1 0 0,1 0 0,0 0 0,0 0 0,1 0 0,-1-1 0,1 1 0,1-1 0,-1 0 0,1 0 0,0 0 0,0 0 0,0-1 0,1 1 0,0-1 0,0 0 0,0-1 0,0 1 0,0-1 0,1 0 0,-1 0 0,1-1 0,0 1 0,0-1 0,0-1 0,0 1 0,3 0 0,1-2 3,-1 1 0,1-1 0,-1-1 0,1 0 0,-1 0 0,1-1 0,-1 0 0,0 0 0,0-1 0,0-1 0,0 1 0,-1-1 0,1-1 1,-1 0-1,0 0 0,0 0 0,-1-1 0,1 0 0,-2-1 0,1 0 0,0 0 0,-1 0 0,-1 0 0,1-1 0,-1 0 0,0-1 0,-1 1 0,0-2-3,13-30 20,-2-1 0,-2 0 0,-2-1 0,-1 0-1,-2-1 1,-3 0 0,1-34-20,0-50 5,-7 127 7,1 0 0,0 0 0,-1-1-1,1 1 1,-1 0 0,1 0-1,0-1 1,-1 1 0,1 0-1,-1 0 1,1 0 0,-1 0 0,1-1-1,-1 1 1,1 0 0,-1 0-1,1 0 1,-1 0 0,1 0 0,-1 0-1,1 0 1,-1 1 0,1-1-1,0 0 1,-1 0 0,1 0 0,-1 0-1,1 1 1,-1-1 0,1 0-1,-1 0 1,1 1 0,0-1 0,-1 0-1,1 1 1,0-1 0,-1 0-1,1 1 1,0-1 0,0 1 0,-1-1-1,1 0 1,0 1 0,0-1-1,-1 1 1,1-1 0,0 1-1,0-1 1,0 1 0,0-1 0,0 1-1,0-1 1,0 1 0,0-1-1,0 0 1,0 1 0,0-1 0,0 1-1,0-1 1,0 1 0,1-1-1,-1 1-11,-17 41 161,2 1-1,2 0 0,2 1 0,1 1 0,3-1 0,2 1 0,1 1 1,3 33-161,1-70-156,9 129 330,18-78-2457,26-19-4875,-28-34 90</inkml:trace>
  <inkml:trace contextRef="#ctx0" brushRef="#br0" timeOffset="62584.673">13039 4092 4997,'0'0'5061,"0"0"-3844,78-66 544,-34 47 449,4 1-672,6 2-673,-2-1-449,2 3-288,-3-4-96,-3 7-32,-9 4-64,-13 4 0,-15 3-320,-9 1-3236,-5 14-1376</inkml:trace>
  <inkml:trace contextRef="#ctx0" brushRef="#br0" timeOffset="63401.199">13831 4239 10570,'3'-16'3000,"-2"7"-2391,7-63 2022,-5 14 5415,-3 57-6840,-3 229 2114,-17 122-3193,-4-204-7263,13-97-1752</inkml:trace>
  <inkml:trace contextRef="#ctx0" brushRef="#br0" timeOffset="64083.412">14764 3777 8904,'0'0'2050,"0"0"-53,0 0 250,0 0-79,0 0-449,0 0-422,0 0-283,3-10-106,0 0-754,4-12 396,-4 54-112,-24 689 1799,-72 798-2050,93-1516-187,-177 1481-85,80-761 4,-131 1613 161,225-2292-242,-7 225 174,14-96-3988,3-122-2884,3-25-5952</inkml:trace>
  <inkml:trace contextRef="#ctx0" brushRef="#br0" timeOffset="70073.221">13166 6158 15951,'0'0'2370,"0"0"-1473,0 0 480,86-41-576,-26 31-192,10 1-97,10-2-287,11 4-225,0 0-65,0 4 65,-12 3-192,-15 0-1858,-24 10-2434,-24 4-3235</inkml:trace>
  <inkml:trace contextRef="#ctx0" brushRef="#br0" timeOffset="70334.367">12870 6834 15855,'0'0'2915,"-38"77"-1890,40-67-385,16-5 289,17-4-96,11-1 0,19-7-257,13-6-383,15-3-129,5 1 0,6 3-64,1 3-1025,-2 7-2723,-21 2-4612</inkml:trace>
  <inkml:trace contextRef="#ctx0" brushRef="#br0" timeOffset="70662.167">12608 8095 18417,'0'0'1922,"0"0"-1345,94-12-129,-23-9 417,11-6-224,19-3-257,11 1-288,7 0-64,6 9 0,-7 5-32,-14 9-160,-19 6-2979,-27 1-5061</inkml:trace>
  <inkml:trace contextRef="#ctx0" brushRef="#br0" timeOffset="70663.167">12471 8965 16239,'0'0'481,"0"0"-353,0 0 224,103 69 673,-34-82-224,12-3-609,14-2-128,6 0-64,5 4-160,-4 3-416,-15 3-738,-19 8-1889,-26 3-1153,-24 13-2947</inkml:trace>
  <inkml:trace contextRef="#ctx0" brushRef="#br0" timeOffset="70998.304">12618 9516 11755,'-73'113'3844,"31"-64"-1218,20-11-1665,19-6-32,16-9-416,25-7-65,21-14-32,23-2-223,20-11-129,13-12-64,14-6-225,8-8-2113,7-7-4228,-14-1-5253</inkml:trace>
  <inkml:trace contextRef="#ctx0" brushRef="#br0" timeOffset="65385.782">16455 3944 11851,'0'0'539,"0"0"684,0 0 891,5-14 75,13-45-540,-17 57-1551,-1 1-1,0-1 1,0 0-1,0 0 1,0 1 0,0-1-1,-1 0 1,1 1-1,-1-1 1,1 0-1,-1 1 1,1-1 0,-1 1-1,0-1 1,1 1-1,-1-1 1,0 1-1,0 0 1,0-1 0,-1 1-1,1 0 1,0 0-1,0-1 1,-1 1-1,1 0 1,0 0-1,-1 1 1,1-1 0,-1 0-1,1 0 1,-1 1-1,0-1 1,1 1-1,-1-1 1,0 1 0,1 0-1,-1 0 1,0 0-1,1 0 1,-1 0-1,0 0 1,1 0 0,-1 0-1,0 1 1,1-1-1,-1 0 1,-1 1-98,-6 4 57,0 0-1,1 0 1,-1 1 0,1 0 0,0 0 0,1 1 0,-1 0-1,1 1 1,1-1 0,-1 1 0,1 1 0,1-1-1,0 1 1,-1 1-57,-10 19 15,1 1-1,2 0 0,0 1 0,3 1 0,0 0 1,2 0-1,1 1 0,2 0 0,1 0 1,2 0-1,1 0 0,2 4-14,-1-21-2,1-1 0,0 0-1,1 1 1,1-1 0,0 0 0,1 0 0,1-1-1,0 1 1,1-1 0,0 0 0,1 0 0,1-1-1,0 0 1,1-1 0,1 1 0,-1-2 0,2 1-1,0-1 1,0-1 0,1 0 0,0-1 0,1 0-1,0-1 1,0 0 0,1-1 0,-1 0-1,2-1 1,-1-1 0,6 1 2,-5-3 4,0-1 1,0 0-1,0-1 0,0-1 0,0 0 0,1-2 1,-1 1-1,0-2 0,0 0 0,0 0 1,-1-2-1,1 0 0,-1 0 0,0-1 1,-1-1-1,1 0 0,-1-1 0,-1-1 0,1 0 1,-1-1-1,-1 0 0,0 0 0,-1-1 1,0-1-1,0 0 0,-1 0 0,-1-1 1,0 0-1,5-11-4,0 1 11,-2 0 1,0 0 0,-2-2-1,0 1 1,-2-1 0,0 0-1,-2-1 1,-1 1 0,-1-1-1,-1 0 1,-2-20-12,1 42 0,-1-1-1,1 1 1,-1 0-1,-1 0 1,1-1-1,0 1 1,-1 0 0,0 0-1,0-1 1,0 1-1,-1 0 1,0 0 0,1 0-1,-1 0 1,0 1-1,-1-1 1,1 0 0,-1 1-1,1 0 1,-1 0-1,0-1 1,-1 1 0,1 1-1,0-1 1,-1 1-1,1-1 1,-1 1-1,0 0 1,0 0 0,0 0-1,0 1 1,0 0-1,0-1 1,0 2 0,0-1-1,-1 0 1,1 1-1,0 0 1,-4 0 0,0 1-6,0 0-1,-1 1 1,1 0 0,0 1-1,0 0 1,0 0 0,0 1 0,0 0-1,1 0 1,0 0 0,-1 1-1,2 1 1,-1-1 0,1 1-1,0 0 1,0 0 0,0 1 0,1 0-1,-4 6 7,-3 5-7,2 0 0,0 0-1,0 1 1,2 0 0,1 0-1,0 1 1,-3 17 7,6-27 0,1 1 0,0 0-1,1 0 1,0 0 0,1 0 0,0 0 0,0 0-1,2 0 1,-1 0 0,1 1 0,1-1-1,0 0 1,0-1 0,1 1 0,1 0 0,0-1-1,0 1 1,1-1 0,0 0 0,1-1-1,0 1 1,0-1 0,1-1 0,2 3 0,-5-9 1,0 1 1,0-1-1,-1-1 1,2 1-1,-1 0 0,0-1 1,0 0-1,0 0 1,1 0-1,-1 0 1,1-1-1,-1 0 1,0 0-1,1 0 1,-1 0-1,1-1 0,-1 0 1,0 0-1,1 0 1,-1 0-1,0 0 1,0-1-1,0 0 1,0 0-1,0 0 1,-1 0-1,1-1 0,0 0 1,-1 1-1,3-5-1,84-104 53,-77 82-42,0 0 1,-2-1-1,-1-1 1,-2 0-1,-1 0 0,-1 0 1,1-25-12,-27 221-139,19-135 141,2-1-1,0 0 1,2 0-1,1 0 1,2 0-1,5 16-1,-9-38 1,0 0 0,1 0-1,0 0 1,0 0 0,0 0-1,1-1 1,0 1 0,1-1-1,-1 0 1,1-1 0,0 1-1,1-1 1,-1 0-1,1 0 1,0 0 0,1-1-1,-1 0 1,1 0 0,-1-1-1,1 0 1,0 0 0,0 0-1,1-1 1,-1 0 0,0-1-1,1 1 1,6-1-1,-4-1 4,-1 0-1,1 0 1,-1-1 0,0-1-1,0 1 1,1-2 0,-1 1-1,0-1 1,-1 0 0,1-1-1,0 0 1,-1-1 0,0 1 0,0-2-1,-1 1 1,1-1 0,-1 0-1,0 0 1,-1-1 0,1 0-1,-2 0 1,1-1 0,-1 0 0,0 0-1,0 0 1,0-3-4,10-18 14,-2 0-1,-1-2 1,-1 1 0,-2-1 0,-1-1-1,-1 0 1,-2-2-14,5-37 21,-4 0 1,-3 0-1,-3-40-21,-21 14 539,21 96-521,0 0 0,0 1 0,0-1-1,0 0 1,0 1 0,0-1 0,-1 0-1,1 1 1,0-1 0,0 0 0,-1 1 0,1-1-1,0 1 1,-1-1 0,1 0 0,0 1-1,-1-1 1,1 1 0,-1-1 0,1 1 0,-1 0-1,1-1 1,-1 1 0,1-1 0,-1 1-1,0 0 1,1-1 0,-1 1 0,0 0 0,1 0-1,-1 0 1,0-1 0,1 1 0,-1 0-1,0 0 1,1 0 0,-1 0 0,0 0 0,1 0-1,-1 0 1,0 0 0,1 1 0,-1-1 0,0 0-1,1 0 1,-1 0 0,0 1 0,1-1-1,-1 0 1,1 1 0,-1-1 0,1 1 0,-1-1-1,1 1 1,-1-1 0,1 1 0,-1-1-1,1 1 1,-1-1 0,1 1 0,0-1 0,-1 1-1,1 0 1,0-1 0,0 1 0,-1-1-18,-21 46 139,11-9-121,1 1 1,2 1-1,1-1 0,2 1 0,2 1 0,2-1 0,1 0 0,4 24-18,-2-46-51,0-1 0,1 1 0,1-1 0,0 0 0,2 0 1,-1 0-1,2-1 0,0 0 0,1 0 0,1-1 1,0 0-1,0 0 0,2-1 0,3 3 51,52 33-4324,17-27-5689,-51-22 1252</inkml:trace>
  <inkml:trace contextRef="#ctx0" brushRef="#br0" timeOffset="65686.016">17427 4192 12492,'0'0'2082,"0"0"-577,0 0 1154,0 0-898,0 0-704,0 0-320,0 0-481,74-67-192,-25 61 32,3 0-96,1 5-32,-2-1-64,-5 2-288,-7 2-1826,-6-1-2627,-10 2-3907</inkml:trace>
  <inkml:trace contextRef="#ctx0" brushRef="#br0" timeOffset="66016.518">17992 4130 10666,'0'0'3449,"13"-11"-1848,47-35 33,-55 44-1456,-1-1 0,1 1 0,-1-1 0,1 1 0,0 1 1,0-1-1,0 1 0,0 0 0,1 0 0,-1 0 0,0 1 0,0-1 0,0 1 1,1 1-1,-1-1 0,0 1 0,0 0 0,0 0 0,1 0-178,-2 0 26,0 0-1,0 0 1,-1 1-1,1-1 1,0 1-1,0 0 1,-1 0-1,1 0 0,-1 0 1,0 1-1,0-1 1,1 1-1,-2 0 1,1 0-1,0 0 1,0 0-1,-1 0 1,0 1-1,0-1 0,0 1 1,0-1-1,0 1 1,-1 0-1,0 0 1,1 0-1,-2 0 1,1 0-1,0 0 1,-1 0-1,1 0 1,-1 0-1,-1 4-25,0 4 14,0 0-1,-1 0 1,0 0-1,-1-1 1,0 1-1,-1-1 1,0 0-1,-1 0 1,0 0 0,-5 7-14,-9 10 14,0-1 1,-2 0-1,-1-2 1,-1-1-1,-1 0 1,-1-2-1,-1-1 1,0-1 0,-2-1-1,-1-1 1,-3 0-15,-23-5 235,54-14-201,1 0 0,0 0 0,0 1 0,1-1 0,-1 0 0,0 0 1,0 1-1,0-1 0,0 0 0,1 1 0,-1-1 0,0 0 0,0 0 1,1 1-1,-1-1 0,1 1 0,-1-1 0,1 0 0,-1 1 0,1-1 1,-1 1-1,1-1 0,-1 1 0,1-1 0,0 1 0,-1 0 0,1-1 1,0 1-1,-1 0 0,1-1 0,0 1 0,-1 0 0,1 0 0,0 0 1,0-1-1,-1 1 0,1 0 0,0 0 0,0 0 0,-1 0 0,1 1 1,0-1-1,0 0-34,8 0 21,-1 1 0,1 0 0,-1 1 0,0 0 0,1 0 0,-1 1 0,0 0 0,0 0 0,-1 1 0,1 0 0,-1 0 0,1 1 0,-1 0 0,-1 0 0,1 0 0,-1 1 0,0 0 0,0 1 0,-1-1 0,5 7-21,-3-5 17,8 7-10,0 0-1,1-2 1,1 0-1,0 0 0,0-2 1,1 0-1,1-1 1,0-1-1,0-1 0,1-1 1,7 2-7,82 1-3690,-86-14-485,-3-4-2663</inkml:trace>
  <inkml:trace contextRef="#ctx0" brushRef="#br0" timeOffset="66332.38">18688 3561 19506,'0'0'299,"0"0"102,0 0 789,0 0 310,12 8-475,-6-5-949,0 1-1,0 0 0,-1 0 0,0 0 1,0 0-1,0 1 0,-1 0 0,1 0 1,-1 0-1,0 1 0,0-1 1,-1 1-1,0 0 0,0 0 0,0 0 1,-1 0-1,0 1 0,0-1 0,0 1 1,-1-1-76,7 90 285,-4 1 1,-4-1-1,-4 1 1,-5-1 0,-6 15-286,13-94 24,-21 175 145,-22 200 14,14 80-183,55 598 113,3-298-135,-32 2214-1617,14-2562-2070,16-149-3440,-8-170 620</inkml:trace>
  <inkml:trace contextRef="#ctx0" brushRef="#br0" timeOffset="71328.408">16454 6220 16944,'0'0'2627,"0"0"-1378,0 0-384,-13-87 768,47 65-896,14 4-481,8 0-192,14 7-32,2 5 32,2 6-64,-14 2 0,-9 9-96,-18 9-801,-23 7-1281,-11 11-1409,-27 6-2211,-9 0-1409</inkml:trace>
  <inkml:trace contextRef="#ctx0" brushRef="#br0" timeOffset="71329.408">16278 6632 9449,'0'0'3011,"-45"75"-1506,46-67-127,24-6-129,17-2-609,13-2-159,17-6-225,7-2-224,9-8-32,2 4 0,2 0-32,-4 2-192,-8 9-1410,-17 3-1953,-21 9-1346</inkml:trace>
  <inkml:trace contextRef="#ctx0" brushRef="#br0" timeOffset="71658.329">16200 7271 7239,'-21'22'1206,"-2"0"1,0-1-1,0-2 1,-2 0-1,-17 9-1206,-105 54 5963,159-77-5061,224-51-165,-120 22-898,1 4-1,1 6 1,0 5-1,59 5 162,-119 15-1146,-57-10 928,0 0 0,0-1-1,0 1 1,0 0 0,0 0 0,0-1 0,0 1 0,-1 0 0,1 0-1,0 0 1,0 0 0,-1 0 0,1 0 0,0 0 0,-1 0 0,1 1 0,-1-1-1,0 0 1,1 0 0,-1 0 0,0 1 0,0-1 0,0 0 0,1 0 0,-1 1-1,-1-1 1,1 0 0,0 0 0,0 0 0,0 1 0,-1-1 0,1 0 0,0 0-1,-1 0 1,1 1 0,-1-1 0,0 0 0,1 0 0,-1 0 0,0 0 0,0 0 218,-17 25-6967</inkml:trace>
  <inkml:trace contextRef="#ctx0" brushRef="#br0" timeOffset="71659.329">15839 8186 14157,'-21'73'2445,"20"-71"-2361,0 1 0,0-1-1,0 0 1,1 1-1,-1-1 1,1 1 0,-1-1-1,1 1 1,0-1-1,0 1 1,0-1 0,1 1-1,-1-1 1,0 0-1,1 1 1,0-1 0,0 1-1,-1-1 1,1 0-1,1 0 1,-1 1 0,0-1-1,0 0 1,1 0-1,-1 0 1,1 0 0,0 0-1,-1-1 1,1 1-1,0-1 1,0 1 0,0-1-1,0 1 1,1-1-1,-1 0 1,0 0 0,0 0-1,1 0 1,-1-1-1,1 1 1,-1 0 0,1-1-1,-1 0 1,0 0-1,1 0 1,-1 0 0,1 0-1,-1 0 1,1 0-1,2-1-83,77 3 932,1-3 0,-1-3 0,68-14-932,128-6-143,-120 33-364,-97 23-2343,-55 13-3610,-23-4 433,-15 4-1340</inkml:trace>
  <inkml:trace contextRef="#ctx0" brushRef="#br0" timeOffset="71971.293">15856 9094 5317,'-117'168'9241,"104"-153"-8602,0 1 1,1 0-1,1 0 0,0 1 1,1 1-1,1 0 0,1 0 1,1 1-1,0-1 1,1 2-1,1-1 0,1 1 1,1 0-640,3-13 147,0 0 1,1 0 0,-1-1-1,2 1 1,-1-1 0,1 1-1,0-1 1,0 1 0,0-1-1,1 0 1,0 0 0,1 0-1,-1 0 1,1-1 0,0 0-1,0 1 1,1-1 0,0-1-1,0 1 1,0-1 0,0 0-1,0 0 1,1 0 0,0-1-1,0 0 1,0 0 0,2 1-148,16 6 114,0-1 0,0-2 0,1 0 0,0-1 0,0-2 0,16 2-114,63 1-58,1-3 1,-1-6 0,0-4-1,20-7 58,-15-5-2310,-42-5-4759,-26 2-3560</inkml:trace>
  <inkml:trace contextRef="#ctx0" brushRef="#br1" timeOffset="80135.99">13912 2831 16496,'0'0'416,"-18"16"-181,-120 132 1436,94-86-1530,3 2 1,3 2-1,3 1 1,2 2-1,4 1 1,-6 27-142,18-9-1693,17-87 1664,-1 0 0,1 0 0,0 0 1,-1 0-1,1-1 0,0 1 0,0 0 0,0 0 0,0 0 0,0 0 0,0 0 0,0 0 0,0 0 0,0 0 0,0 0 0,1 0 0,-1 0 0,0 0 0,1 0 0,-1-1 0,1 1 0,-1 0 0,1 0 0,-1 0 0,1-1 1,-1 1-1,1 0 0,0-1 0,-1 1 0,1 0 0,0-1 0,0 1 0,0-1 0,-1 1 0,1-1 0,0 1 0,0-1 0,0 0 0,0 1 0,0-1 0,0 0 0,0 0 0,0 0 0,0 0 0,-1 0 0,1 0 0,0 0 1,0 0-1,0 0 0,0 0 0,0 0 0,0-1 0,0 1 0,0 0 0,0-1 0,0 1 0,-1 0 0,1-1 0,0 0 29,12-7-111,-1-1 0,0-1 0,-1 0 0,0-1-1,0 0 1,-1-1 0,-1 0 0,0 0 0,-1-1 0,0 0 0,3-8 111,24-46-365,-3-1 1,-3-2 0,-3-1-1,-2-5 365,67-171-347,-77 212 553,2 1 0,1 1 0,2 0 0,1 2 0,1 0 0,1 1 0,27-26-206,-48 54 199,1 0 1,0 0 0,0 1-1,0-1 1,0 0 0,0 1-1,1-1 1,-1 1 0,0 0-1,1 0 1,-1 0 0,0 0-1,1 0 1,-1 0 0,1 1-1,0-1 1,-1 1 0,1 0-1,0 0 1,-1-1 0,1 2-1,-1-1 1,1 0 0,0 1-1,-1-1 1,1 1 0,-1 0-1,1 0 1,-1 0 0,1 0-1,0 0-199,24 28 190,14 37 492,-19-28-491,2-1 0,1-1 0,2-1 1,16 15-192,1-8 3,1-2 0,2-1 0,2-3 0,1-2 1,2-2-1,1-3 0,1-1 0,2-4 0,0-1 1,2-3-1,0-3 0,1-2 0,0-3 0,1-2 1,24-1-4,62-6 0,-135-6-136,-38 4-209,-121 69-6045,81-33-902</inkml:trace>
  <inkml:trace contextRef="#ctx0" brushRef="#br1" timeOffset="82584.342">18438 2781 12972,'0'0'1735,"-9"13"-736,-131 146 3768,-9-34-3672,-167 156-888,279-244-201,61-56-332,518-602-4906,-521 596 5288,1 0-1,2 2 0,0 0 0,1 2 0,1 1 0,1 1 0,1 1 1,1 1-1,0 2 0,1 1 0,0 1 0,4 0-55,-28 12 109,0 0-1,0 1 0,0 0 0,0 0 1,0 0-1,0 0 0,0 1 0,0 0 1,0 0-1,0 1 0,0 0 1,-1 0-1,1 0 0,-1 0 0,1 1 1,-1 0-1,0 0 0,0 1 0,0-1 1,-1 1-1,1 0 0,-1 0 1,0 1-1,0-1 0,0 1 0,-1 0 1,0 0-1,0 0 0,0 1 0,0-1 1,-1 1-1,1 2-108,27 48 165,2-2 1,2-2-1,3-1 1,35 37-166,-19-40-33,2-3 0,2-2 1,2-3-1,2-2 0,1-3 1,2-3-1,1-2 0,47 13 33,-79-22-1817,-41-1-4560,-6-11-285</inkml:trace>
  <inkml:trace contextRef="#ctx0" brushRef="#br1" timeOffset="83563.28">21658 2798 15439,'0'0'2493,"-13"6"-1703,1-1-637,1 0 1,0 1 0,0 0 0,0 1-1,1 1 1,0 0 0,1 0 0,0 0-1,0 1 1,-1 3-154,-280 374 2787,283-375-2789,-5 4-32,1 0 0,0 1 0,1 0 1,1 1-1,1 0 0,0 1 0,1-1 1,-3 13 33,11-29-17,-1 0 0,0 0 0,0 0 0,0 0 1,1 0-1,-1 0 0,0 0 0,1 0 1,-1 0-1,1 0 0,-1 0 0,1-1 0,-1 1 1,1 0-1,0 0 0,-1 0 0,1-1 1,0 1-1,0 0 0,0-1 0,-1 1 0,1-1 1,0 1-1,0-1 0,0 1 0,0-1 1,0 0-1,0 1 0,0-1 0,0 0 0,0 0 1,0 0-1,0 0 0,0 0 0,0 0 1,0 0-1,0 0 0,0 0 0,0 0 0,0 0 1,0-1-1,0 1 0,0 0 0,0-1 1,0 1-1,0-1 0,0 1 0,0-1 0,-1 0 1,1 1-1,0-1 0,0 0 0,-1 1 1,1-1-1,0 0 0,0 0 17,20-14-51,0-1 1,-1-1-1,-1-1 0,0-1 0,-2 0 1,0-1-1,-1-1 0,8-14 51,135-233 32,-132 213-22,2 1 0,3 1 0,2 1 0,2 2 0,2 2 0,3 2 0,8-6-10,-43 45 57,1 0 0,-1 1 0,1 0-1,1 0 1,-1 1 0,1 0 0,0 0 0,0 1 0,0 0 0,1 0 0,-1 1 0,1 0 0,0 0 0,0 1 0,0 0 0,0 1 0,0 0 0,9 0-57,-11 5 91,0 1 0,1-1 1,-1 1-1,-1 0 1,1 1-1,-1 0 1,0 0-1,0 0 0,-1 1 1,1-1-1,-1 1 1,-1 0-1,0 1 0,0-1 1,0 1-1,-1 0 1,0 0-1,1 6-91,6 8 106,124 246 566,-109-231-725,2-1-1,1-1 0,2-2 1,1-1-1,1-1 0,2-2 0,1-1 1,1-2-1,2-1 0,0-2 1,1-2-1,2-1 0,0-3 1,0-1-1,2-2 0,0-1 0,21 1 54,2-1-3656,-60-10-551,-5-1-2130</inkml:trace>
  <inkml:trace contextRef="#ctx0" brushRef="#br1" timeOffset="85280.941">15199 2467 3235,'0'0'7164,"0"0"-4185,0 0-1692,-11 15-49,-214 346 2766,-55 80-3976,157-256-3174,92-135 1646,57-82-5344,-9 4 1186</inkml:trace>
  <inkml:trace contextRef="#ctx0" brushRef="#br1" timeOffset="85562.08">15042 2592 3203,'0'0'9353,"0"0"-8104,0 0-929,0 0 385,0 0 897,26 79-353,-22-52-545,0-1-447,3-2-161,5-4-32,1-6-64,9-4-32,1-4-128,1-6-1506,-1 0-5829</inkml:trace>
  <inkml:trace contextRef="#ctx0" brushRef="#br1" timeOffset="85877.621">15202 2112 13901,'0'0'1324,"0"0"283,0 0-539,20 9-353,190 102 1276,91 52-560,7-13 0,190 58-1431,355 121-6,131-1 6,-314-135-84,840 280-1572,-1472-459 1604,-21-9-15,-1 0 1,0 2 0,-1-1 0,1 2 0,-2 0-1,1 1 1,-1 1 0,0 0 66,-8 9-3988,-24-10-6085</inkml:trace>
  <inkml:trace contextRef="#ctx0" brushRef="#br1" timeOffset="86539.883">15280 1918 7719,'0'0'4004,"0"0"-1762,0 0-1121,-75 49 577,31 28 64,-13 17-641,-8 14-705,-12 9-288,-5 10-64,-9 4-64,1 0-32,5 2-1281,10-4-2274,10-9-1186,16-21-4035</inkml:trace>
  <inkml:trace contextRef="#ctx0" brushRef="#br1" timeOffset="86851.376">15200 1769 9161,'30'-162'790,"5"79"903,1 56 2336,10 20-1175,24 35-2812,-54-20 217,147 63 29,2-8-1,111 25-287,-266-85 7,1694 432-2,-1238-328 33,1571 368-3641,-1866-437 3627,490 113 1569,42 42-1593,-439-92 593,-206-69-625,-58-32-15,-1 0 0,0 0-1,1 0 1,-1 1 0,0-1 0,0 0 0,1 0 0,-1 0 0,0 1 0,1-1 0,-1 0 0,0 1 0,1-1-1,-1 1 1,1-1 0,-1 0 0,1 1 0,-1 0 0,1-1 0,-1 1 0,1-1 0,-1 1 0,1-1 0,0 1 0,-1 0-1,1-1 1,0 1 0,-1 0 0,1-1 0,0 1 0,0 0 0,0 0 0,0-1 0,0 1 0,0 0 0,0-1-1,0 1 1,0 0 0,0 0 0,0-1 0,0 1 0,0 0 0,1-1 0,-1 1 0,0 0 0,0-1 0,1 1-1,-1 0 1,1-1 0,-1 1 0,0-1 0,1 1 0,-1 0 0,1-1 0,0 1 0,-1-1 0,1 0 0,-1 1-1,1-1 1,0 1 0,-1-1 0,1 0 0,0 1 0,-1-1 0,1 0 0,0 0 0,0 0 47,-42 4-6641</inkml:trace>
  <inkml:trace contextRef="#ctx0" brushRef="#br1" timeOffset="104930.125">12864 10538 9193,'31'-131'3879,"13"52"2785,-21 75-3349,5 43-2707,-23-29-388,101 215 1184,-35-52-646,42 160-758,-68-191 0,-36-109-11,1-1 0,1-1-1,1 0 1,2-1 0,1 0 0,2-1 0,1-1 0,1 0 0,1-1 0,1-2 0,1 0 0,2-1 0,0-1 0,26 17 11,-25-25-8,1-1 1,1-1-1,0-2 0,1-1 1,0-1-1,0-1 0,1-1 1,0-2-1,1-1 0,-1-1 1,0-2-1,1-1 0,0-1 1,-1-1-1,3-2 8,31-7-130,0-2-1,-1-2 1,-1-4 0,-1-2-1,0-3 1,28-17 130,77-51-102,-4-8-1,-5-6 1,-5-8-1,37-41 103,20-12 106,69-68 1458,-226 169-112,-58 70-934,-102 127-1889,66-74-1876,0-1-3090</inkml:trace>
  <inkml:trace contextRef="#ctx0" brushRef="#br1" timeOffset="106847.103">11245 14209 5541,'0'0'1997,"0"0"-657,0 0 245,-2 13 615,-7 40-102,8-51-1869,0 1 0,0-1 0,0 0 1,0 1-1,-1-1 0,1 0 0,-1 0 1,1 0-1,-1 0 0,0 0 0,0 0 0,0-1 1,0 1-1,0 0 0,0-1 0,0 0 1,-1 1-1,1-1 0,0 0 0,-1 0 1,1 0-1,-1-1 0,1 1 0,-1-1 1,1 1-1,-1-1 0,1 0 0,-1 0 1,0 0-1,1 0 0,-1 0 0,1-1 0,-1 1 1,0-1-230,0-1 79,0-1-1,0 1 1,1 0 0,-1-1 0,1 0 0,0 0 0,0 0 0,0 0 0,0 0 0,0 0-1,1 0 1,-1 0 0,1-1 0,0 1 0,0-1 0,0 1 0,1-1 0,-1 1 0,1-1 0,0 1-1,0-1 1,0 0 0,0 1 0,0-1 0,2-2-79,-2-2 56,4-44-3,2 0 0,2 1 0,3-1-1,2 2 1,2 0 0,3 0 0,1 2 0,6-7-53,-22 47 4,45-110 4,5 3 0,5 2-1,4 2 1,6 4 0,4 2 0,4 4-1,5 3 1,4 4 0,62-51-8,-113 114 3,2 2 0,1 1 0,1 2-1,1 2 1,1 1 0,1 3 0,1 1 0,1 2 0,0 1 0,1 3 0,1 2 0,0 1 0,0 3 0,1 1 0,0 3 0,0 1 0,0 3 0,0 1 0,0 3-1,3 2-2,11 9 10,0 2-1,-1 4 0,-1 1 0,-1 4 1,-1 1-1,-1 4 0,-2 1 0,-2 3 0,-1 2 1,-2 2-1,27 29-9,192 189-189,-118-109 251,7-6 1,17 1-63,-93-82 67,2-5-1,2-3 1,3-3 0,26 7-67,-98-50 14,1 0 0,0-1 0,1 0-1,0-1 1,-1-1 0,2-1 0,-1-1 0,0 0 0,1-1 0,-1-1 0,1 0 0,0-1 0,-1-2 0,1 1 0,-1-2 0,1 0-1,-1-2 1,0 1 0,-1-2 0,1 0 0,-1-1 0,0-1 0,11-7-14,6-17 23,-2-1 1,-1-2-1,-1 0 1,-3-2-1,-1-1 0,-1-1 1,-2-2-1,-2 0 0,-2 0 1,9-36-24,0 16-58,10-47-737,-37 107 762,0 0 1,0 1 0,-1-1-1,1 0 1,0 1 0,-1-1-1,1 1 1,-1-1 0,1 0 0,-1 1-1,1-1 1,-1 1 0,1-1-1,-1 1 1,0 0 0,1-1-1,-1 1 1,1-1 0,-1 1-1,0 0 1,1 0 0,-1-1-1,0 1 1,0 0 0,1 0-1,-1 0 1,0 0 0,1 0-1,-1 0 1,0 0 0,0 0-1,1 0 1,-1 0 0,0 0-1,0 1 1,1-1 0,-1 0-1,0 0 1,1 1 0,-1-1-1,0 0 1,1 1 0,-1-1-1,1 1 1,-1-1 0,1 1-1,-1-1 1,1 1 0,-1-1-1,1 1 1,-1-1 0,1 1-1,0 0 1,-1 0 32,-15 13-1545,1 1-1,0 1 1,2 0 0,-1 1-1,2 0 1,1 1-1,-9 17 1546,13-23-1065,-26 43-4428</inkml:trace>
  <inkml:trace contextRef="#ctx0" brushRef="#br1" timeOffset="107205.048">14906 12705 17168,'0'0'732,"0"0"-140,0 0 487,-1 19 180,-3 245 2073,2 227-1039,0-247-3960,1-2-6214,1-163 839</inkml:trace>
  <inkml:trace contextRef="#ctx0" brushRef="#br1" timeOffset="107676.135">11380 13118 6983,'0'0'5274,"0"0"-2712,0 0-453,0 0 427,0 0-604,0 0-522,0 0-530,-9 9-431,4-4-407,1 0 0,0 0 0,0 0 0,1 1 1,-1-1-1,1 1 0,0 0 0,1 0 0,-1 0 0,1 0 0,0 1 1,1-1-1,0 0 0,0 1 0,0-1 0,1 1 0,-1 0 0,2-1 1,-1 3-43,37 516 1297,-35-484-1284,18 248-2381,3-100-7203,-9-113-2782</inkml:trace>
  <inkml:trace contextRef="#ctx0" brushRef="#br1" timeOffset="108081.106">10558 14842 16175,'0'0'2419,"0"0"-1421,0 0-53,0 0 315,17-8-534,7-2-649,1 1 0,0 2 1,1 0-1,0 1 1,0 2-1,14 0-77,2664-203 96,-924 93 582,-1137 75-448,-610 36-192,-39 2-169,-51 4-614,-59 8-3297,48-6-1776</inkml:trace>
  <inkml:trace contextRef="#ctx0" brushRef="#br1" timeOffset="111576.042">17044 13206 3651,'0'0'6561,"0"0"-3993,0 0-1575,0 0-427,0 0 261,10 6 86,66 36-21,-21-30-744,0-2 1,1-3 0,0-3 0,0-1-1,0-4 1,0-1 0,51-10-149,-48 4 137,-1-2 0,0-2 1,0-3-1,-2-2 1,0-3-1,-1-2 0,-1-3 1,-1-2-1,-2-2 0,0-3 1,-3-2-1,0-1 1,-3-3-1,-1-2 0,35-40-137,-1-28 41,-4-4 0,-6-2 0,-4-3 0,16-53-41,46-81 2,-68 137 86,5 2 0,5 3 0,5 3 0,43-44-88,-107 138 54,1 0-1,0 0 1,0 1 0,1 0-1,1 1 1,0 1 0,0 0-1,1 0 1,0 1 0,1 1-1,0 0 1,0 1-1,0 0 1,1 1 0,-1 1-1,1 0 1,0 1 0,1 1-1,-1 0 1,0 1 0,14 1-54,-15 6 30,-1 1 0,0 0 0,-1 1 1,0 0-1,0 1 0,0 0 0,-1 1 1,-1 0-1,0 0 0,0 2 0,-1-1 1,0 1-1,-1 0 0,-1 1 0,0 0 1,0 0-1,-1 0 0,2 10-30,54 123 44,-7 2 0,31 133-44,-18-54 8,-31-107-53,-4-3 32,6-2 0,4-2 1,6-2-1,47 79 13,-79-163 45,1-1-1,1 0 1,1-1-1,2-2 1,0 0-1,1-1 0,1-1 1,2-1-1,0-2 1,0 0-1,2-2 1,0-1-1,1-1 1,0-1-1,1-2 1,0-1-1,1-1 1,0-2-1,1-1 1,-1-1-1,1-2 1,0-1-1,0-2 1,20-2-45,-19-4 107,0-1-1,0-1 1,-2-2 0,1-1 0,-1-2-1,-1-1 1,0-1 0,-1-1 0,23-18-107,-37 25 98,0-2 0,-1 0 1,0 0-1,0-1 1,-1-1-1,-1 0 0,0-1 1,-1-1-1,-1 1 0,0-2 1,-1 1-1,0-1 1,-2-1-1,0 0 0,-1 0 1,0 0-1,-1 0 0,-1-1 1,-1 0-1,-1 0 1,0-3-99,-11-45 371,8 65-389,1-1 1,-1 1-1,1-1 0,-1 1 1,0 0-1,0-1 0,0 1 1,0 0-1,0 0 0,0 0 0,0-1 1,0 1-1,0 0 0,0 0 1,-1 1-1,1-1 0,0 0 1,-1 0-1,1 0 0,0 1 0,-1-1 1,1 1-1,-1-1 0,1 1 1,-1 0-1,1 0 0,-1-1 1,0 1-1,1 0 0,-1 0 1,1 1-1,-1-1 0,1 0 0,-1 0 1,1 1-1,-1-1 0,1 1 1,-1-1-1,1 1 0,-2 0 18,-60 56-6811,31-24 671</inkml:trace>
  <inkml:trace contextRef="#ctx0" brushRef="#br1" timeOffset="111996.579">17625 12617 12011,'0'0'1810,"0"0"-43,4-12 182,16-37 362,-20 49-2267,0 0 0,0 1 0,-1-1 0,1 1 0,0-1 0,0 0 0,0 1 0,1-1 1,-1 1-1,0-1 0,0 0 0,0 1 0,0-1 0,0 1 0,0-1 0,1 0 0,-1 1 0,0-1 0,0 0 0,0 1 0,1-1 0,-1 0 0,0 0 0,1 1 0,-1-1 0,0 0 0,0 1 0,1-1 0,-1 0 1,1 0-1,-1 0 0,0 0 0,1 1 0,-1-1 0,0 0 0,1 0 0,-1 0 0,1 0 0,-1 0 0,0 0 0,1 0 0,-1 0 0,1 0 0,-1 0 0,0 0 0,1 0 0,-1 0 0,1 0 0,-1-1 0,0 1 1,1 0-1,-1 0 0,0 0 0,1 0 0,-1-1 0,0 1 0,1 0 0,-1 0 0,0-1 0,0 1 0,1 0 0,-1-1 0,0 1 0,0 0-44,1 2 283,9 31 1,-2 0 1,-1 0 0,-1 0-1,-3 1 1,0 0-1,-2 0 1,-3 18-285,3-22 74,-1 52-527,-1 27 1206,6 1 0,10 48-753,30 22-1895,-35-154 422,1-1-1,1-1 0,1 0 0,1 0 0,14 16 1474,19 15-10719</inkml:trace>
  <inkml:trace contextRef="#ctx0" brushRef="#br1" timeOffset="112401.667">20731 12625 13677,'0'0'4420,"0"0"-2658,0 0-289,0 0 449,0 0-513,0 0-384,0 0-704,0 0-33,-22 104 128,22-18 97,-3 8-257,-4 8-128,-3 1-96,-4 6-32,-2 8-1121,-7 5-1730,-5 5-3106,-2-11-6087</inkml:trace>
  <inkml:trace contextRef="#ctx0" brushRef="#br1" timeOffset="114386.313">21026 11268 8296,'0'0'2669,"0"0"-1366,0 0-102,0 0 913,0 0-102,0 0-768,5-2-673,-3 2-546,-1-1 0,1 1-1,-1-1 1,1 1 0,-1-1-1,1 1 1,-1 0 0,1 0-1,0 0 1,-1 0 0,1 0-1,-1 0 1,1 1-1,-1-1 1,1 0 0,-1 1-1,1-1 1,-1 1 0,1 0-1,-1-1 1,1 1 0,-1 0-1,0 0 1,0 0 0,1 0-1,-1 0 1,0 0 0,0 0-1,0 0 1,0 1 0,0-1-1,0 0 1,0 1 0,0-1-26,19 24 122,2-2 0,1 0-1,0-2 1,2 0-1,0-2 1,2-1-1,0-1 1,0-1-1,2-1 1,0-2-1,0-1 1,1-1-1,1-2 1,0-1 0,0-1-1,1-1 1,-1-2-1,1-2 1,17 0-121,-14 0 37,0-1 1,0-2 0,0-1 0,0-2 0,0-1-1,-1-2 1,0-1 0,0-1 0,-1-3-1,-1 0 1,1-2 0,-2-1 0,6-6-38,17-18 33,-2-3-1,-1-2 1,-3-3 0,-1-1 0,-3-2 0,-2-3-1,16-28-32,143-229 100,-135 198-135,5 4 0,5 3 0,41-41 35,-113 139 16,1 0 1,1 0-1,-1 1 1,1-1-1,0 1 1,1 1-1,-1-1 1,1 1-1,0 0 1,1 0-1,-1 1 1,1 0-1,0 1 1,0-1-1,0 1 1,0 1-1,0 0 1,1 0-1,-1 0 1,1 1-1,-1 1 1,1-1-1,0 1 1,-1 1-1,1 0 1,-1 0-1,1 0 1,-1 1-1,0 0 1,1 1-1,-1 0 1,0 0-1,-1 1 1,1 0-17,16 17 40,-2 1 0,-1 1 0,0 1 0,-2 1 0,-1 1 0,-1 0 0,-1 1 0,-1 1 0,-2 0 0,5 16-40,95 294 97,-48-120-98,-44-147 4,3-2 0,2 0 0,4-2 0,3-1 0,2-1 0,3-2 0,3-2 0,3-2 0,21 21-3,-60-74-1,0 0 0,1-1 0,-1 1 0,1-1 0,0-1 0,0 1 0,1-1 0,0 0 0,-1-1 0,1 1 0,0-1 0,1-1 0,-1 1 0,0-1 0,1 0 0,-1-1 0,1 0 0,0 0 0,-1-1 0,1 0 0,0 0 0,-1-1 0,1 0 0,0 0 0,-1-1 0,1 1 0,1-2 1,20-15 8,-1-1 0,0-2 0,-2 0 0,0-2 1,-2-1-1,-1 0 0,0-2 0,-2-1 0,-1 0 0,-1-2 0,-2 0 0,3-8-8,-6 15-1,5-7 1,-8 14-9,-1-1 1,0 0-1,-1 0 0,-1 0 0,0-1 0,-1-1 0,-1 1 0,-1-1 0,0-2 9,-5 19-62,1-1 0,-1 1 0,0 0 0,0 0 0,0 0 0,0-1 0,0 1 0,0 0 0,-1 0 0,1-1 0,0 1 0,0 0 0,-1 0 0,1 0 0,-1 0 0,1 0 0,-1 0 0,0 0 0,1 0 0,-1 0 0,0 0 0,0 0 0,0 0 0,1 0 0,-1 0 0,0 0 0,0 1 0,0-1 0,0 0 0,-1 1 0,1-1 0,0 1 0,0-1 0,0 1 0,0 0 1,0 0-1,-1-1 0,1 1 0,0 0 0,0 0 0,-1 0 0,1 0 0,0 0 0,0 0 0,0 0 0,-1 1 62,-57 14-9849,26 2-817</inkml:trace>
  <inkml:trace contextRef="#ctx0" brushRef="#br1" timeOffset="114991.792">21788 10896 2755,'3'-13'7484,"13"-58"-1852,-15 76 0,2 31-4666,-30 670 1271,41-573-5494,14-50-2849,-2-26-2158</inkml:trace>
  <inkml:trace contextRef="#ctx0" brushRef="#br1" timeOffset="115259.923">24161 11132 8136,'0'0'3779,"0"0"-1590,0 0-401,0 0 625,0 0-331,1 17-480,-1 122 688,-47 142-547,-12 98-3555,45-257-1704,4-44-2118,-3 11-6928</inkml:trace>
  <inkml:trace contextRef="#ctx0" brushRef="#br0" timeOffset="1.17486E6">9879 2672 3203,'0'0'5488,"14"-7"-3860,44-21-795,-50 25-803,-1 0 1,1 1 0,-1 0-1,1 0 1,0 1-1,0 0 1,0 0 0,-1 1-1,1 0 1,0 0-1,0 1 1,0 0 0,0 0-1,5 3-30,52 29-7459,-53-22 5088,-9-7 4441,-2 1 4274,-1-5-3546,0 0-295,0 0-325,1-5 308,0-1-6050,-1 1-3744</inkml:trace>
  <inkml:trace contextRef="#ctx0" brushRef="#br0" timeOffset="1.17418E6">8506 2767 20243,'0'0'2691,"0"0"-97,-91-3-192,66 3-736,8 0-449,4 0-320,7 0-577,3 0-160,3 0-63,5 0-97,12 0-65,12 0-255,14 4-705,12-3-833,3 7-1152,5 0-2083,-12-1-5733</inkml:trace>
  <inkml:trace contextRef="#ctx0" brushRef="#br0" timeOffset="1.1745E6">9105 2705 18257,'0'0'3139,"0"0"-1249,0 0-737,0 0-736,0 0-385,0 0-32,88-70 0,-44 68-705,0 2-1281,5 6-2402,-4 4-5157</inkml:trace>
  <inkml:trace contextRef="#ctx0" brushRef="#br0" timeOffset="1.17219E6">5631 3309 10570,'0'0'3038,"0"0"-1629,0 0 246,0 0-48,10-13-257,34-40-261,49-15 806,-66 45-1649,-1-2 0,-1 0-1,-1-2 1,-1 0-1,-2-2 1,-1 0-1,-1-2 1,-1 0-1,-2-1 1,-1 0 0,-2-1-1,-1-1 1,-1 0-1,-2-1 1,2-24-246,8-10 5,-4-1 1,-3 0-1,-3-1 0,-3 0 1,-3-1-1,-4-35-5,-27 16 107,28 90-104,-1 1-1,0-1 1,0 1 0,1-1 0,-1 1 0,0 0 0,0-1 0,0 1 0,0 0-1,1-1 1,-1 1 0,0 0 0,0 0 0,0 0 0,0 0 0,0 0 0,0 0 0,0 0-1,0 0 1,0 0 0,0 0 0,1 0 0,-1 1 0,0-1 0,0 0 0,0 1-1,0-1 1,0 0 0,1 1 0,-1-1 0,0 1 0,0 0 0,1-1 0,-1 1 0,0-1-1,1 1 1,-1 0 0,1 0 0,-1-1 0,1 1 0,-1 0 0,1 0 0,0 0-1,-1 0 1,1-1 0,0 1 0,-1 0 0,1 0 0,0 0 0,0 0 0,0 0-1,0 0 1,0 0 0,0 0 0,0 0 0,0-1 0,0 1 0,1 0 0,-1 0 0,0 0-1,1 0 1,-1 0 0,0 0-3,-4 61 84,3 1 0,2 0 0,3 0 1,3-1-1,3 0 0,2 0 0,3-1 0,19 50-84,-22-67 4,2-1 1,2-1-1,1 0 1,3-1-1,1-1 1,24 34-5,-43-70-4,0 1 0,0-2 0,1 1 0,-1 0 1,1 0-1,0-1 0,0 1 0,0-1 0,1 0 1,-1 0-1,1 0 0,-1-1 0,1 1 0,0-1 1,0 0-1,0 0 0,0 0 0,0-1 0,1 1 1,-1-1-1,1 0 0,-1 0 0,1-1 0,-1 1 1,1-1-1,-1 0 0,1 0 0,-1 0 1,1-1-1,-1 0 0,1 0 0,-1 0 0,0 0 1,0-1-1,1 1 0,-1-1 0,0 0 0,0-1 4,5-7 11,-1 0 0,-1-1-1,0 0 1,-1 0-1,0-1 1,0 0-1,-1 0 1,-1 0 0,0-1-1,1-10-10,2 0 22,81-324 470,-74 175 976,-14 173-1438,0-1 0,0 1 1,-1 0-1,1-1 0,0 1 0,-1-1 1,1 1-1,0-1 0,-1 1 1,1-1-1,-1 0 0,1 1 0,0-1 1,-1 1-1,1-1 0,-1 0 1,0 1-1,1-1 0,-1 0 0,1 0 1,-1 1-1,1-1 0,-1 0 1,0 0-1,1 0 0,-1 0 0,1 0 1,-1 0-1,0 0 0,1 0 0,-1 0 1,1 0-1,-1 0 0,0 0 1,1 0-1,-1 0 0,1 0 0,-1-1 1,0 1-1,1 0 0,-1 0 1,1-1-1,-1 1 0,1-1 0,-1 1 1,1 0-1,0-1 0,-1 1 1,1-1-1,-1 1 0,1-1 0,0 1-29,-9 33 20,2 1 0,1-1 0,2 2 0,1-1 1,2 0-1,1 1 0,3 14-21,-3-47 1,48 366-1250,-17-234-2026,7-53-3033,-13-50-936</inkml:trace>
  <inkml:trace contextRef="#ctx0" brushRef="#br0" timeOffset="1.1725E6">7059 2824 2915,'0'0'1313,"0"0"-1121,0 0-160,0 0-32,0 0-929,0 0-1441</inkml:trace>
  <inkml:trace contextRef="#ctx0" brushRef="#br0" timeOffset="1.17318E6">7019 2784 641,'0'0'10068,"0"0"-5867,0 0-1137,0 0-352,0 0-592,0 0-583,0 0-560,0 0-406,-2 8-53,-68 418 528,66-381-2360,8-65 93,19-330 2075,-16 313-786,2 0-1,1 1 1,2 0 0,1 0 0,2 1 0,1 1 0,11-16-68,-23 44-14,0 0 0,1 0 0,0 0 0,0 1 0,0-1 1,0 1-1,1 1 0,0-1 0,0 1 0,0 0 0,0 0 0,1 1 0,0 0 1,-1 0-1,1 0 0,0 1 0,0 0 0,1 0 0,-1 1 0,0 0 0,1 0 1,-1 1-1,0 0 0,2 0 14,67 28-3004,-31 16-6808,-31-17 331</inkml:trace>
  <inkml:trace contextRef="#ctx0" brushRef="#br0" timeOffset="1.17346E6">6912 3081 7847,'0'0'6214,"0"0"-3491,0 0 192,0 0-1634,79-15-224,-40 2-320,4-3-545,5 2-160,1-2-32,-1 0 0,-6 3-577,-5 8-1537,-8-1-2786,-4 6-3620</inkml:trace>
  <inkml:trace contextRef="#ctx0" brushRef="#br0" timeOffset="1.17377E6">7499 2875 14189,'0'0'3721,"0"0"-1489,15-11-369,49-35-416,-60 44-1378,0 0 1,0 0 0,0 0 0,0 1 0,0 0 0,0 0 0,1 0 0,-1 0 0,0 1 0,1 0 0,-1 0 0,0 0 0,1 0 0,-1 1 0,0-1 0,1 1 0,-1 0 0,0 1 0,0-1 0,0 1 0,0 0 0,0 0 0,0 0 0,0 0 0,-1 0 0,1 1 0,-1 0 0,0 0 0,0 0 0,0 0-1,0 0 1,0 1 0,-1-1 0,1 1 0,-1 0 0,0-1 0,0 1 0,0 0 0,-1 1 0,1-1 0,-1 0 0,0 0 0,0 0 0,-1 1 0,1-1 0,-1 0 0,0 3-70,0 6-123,-1 1 1,-1-1-1,0 0 1,0 0-1,-1 0 1,-1 0-1,0 0 1,-1-1-1,0 1 1,-1-1-1,0-1 1,-1 1-1,-1-1 1,0 0-1,0-1 0,-1 1 1,0-2-1,-1 1 1,0-2-1,0 1 1,-6 2 122,-11 0-397,26-33 137,3 18 260,1 0-1,-1 1 0,1-1 0,0 1 1,0-1-1,0 1 0,0 0 0,1 0 1,-1 1-1,1-1 0,0 1 1,0 0-1,0 0 0,0 0 0,0 0 1,0 1-1,0-1 0,1 1 1,-1 0-1,0 1 0,1-1 0,-1 1 1,1-1-1,-1 2 0,1-1 1,-1 0-1,0 1 0,1 0 0,-1 0 1,0 0-1,1 0 0,-1 1 0,0-1 1,0 1-1,0 0 0,0 1 1,1 0 0,-1 6-9,-1-1 1,0 1 0,-1 0-1,1-1 1,-2 1 0,1 0-1,-1 1 1,-1-1-1,1 0 1,-2 0 0,1 0-1,-1 0 1,-1 0 0,1 0-1,-2 0 1,1 1 8,1-2 0,-1 0 0,0 1 0,0-1 0,0 0 0,-1-1 0,0 1 0,-1 0 0,0-1 0,0 0 0,0 1 0,-1-2 0,0 1 0,0 0 0,-1-1 0,0 0 0,0-1 0,0 1 0,-1-1 0,0 0 0,0-1 0,0 0 0,0 0 0,-1 0 0,0-1 0,0 0 0,1 0 0,-2-1 0,1 0 0,0-1 0,0 0 0,-1 0 0,-2 0 0,5-3-16,0 0-1,1-1 1,-1 1-1,1-1 0,0 0 1,0-1-1,0 1 1,0-1-1,0 0 1,1 0-1,0 0 1,0-1-1,0 1 1,0-1-1,1 0 1,-1 0-1,1-1 17,-19-33-2490,13 14-1161,1 3-2483</inkml:trace>
  <inkml:trace contextRef="#ctx0" brushRef="#br0" timeOffset="1.16902E6">417 3439 13229,'0'0'3197,"0"0"-1115,4-15-144,36-87 907,9 17-1446,17-26-965,-4-2-1,-5-3 1,-5-3 0,10-46-434,-33 63-127,-3-2 0,-6-1 1,-4 0-1,-1-42 127,-14 135-3,0 7 6,0 0 0,0-1-1,0 1 1,-1-1 0,1 0-1,-1 1 1,-1-1 0,1 1-1,-1-1 1,0 1 0,0-1-1,-1 1 1,1-1 0,-1 1-1,0 0 1,-1 0 0,1 0-1,-1 0 1,0 0 0,0 1-1,-1-1 1,1 1 0,-1 0-3,2 4 7,0 0 0,-1 0 0,1 1 1,0-1-1,0 1 0,0-1 1,0 1-1,0 0 0,1 0 0,-1 0 1,0 0-1,0 0 0,0 0 0,1 0 1,-1 0-1,1 1 0,-1-1 1,1 1-1,-1-1 0,1 1 0,0 0 1,0-1-1,0 1 0,0 0 1,0 0-1,0 0 0,0 0 0,0 0 1,1 0-1,-1 0 0,1 0 1,0 0-1,-1 0-7,-9 39 205,2 1 1,1 0-1,2 1 1,2-1-1,2 1 1,2-1-1,1 1 1,5 19-206,1 20 141,4-1-1,3 0 1,3-2-1,4 0 1,3-1-1,10 14-140,-29-76 0,0-2 0,0 1 0,2-1 0,-1 0 0,2 0 0,0-1 0,1 0 0,0-1 0,1 0 0,0-1 0,1 0 0,7 5 0,-16-14 2,1 0-1,-1 0 1,1-1-1,-1 1 0,1-1 1,-1 0-1,1 0 0,0-1 1,0 1-1,-1-1 0,1 0 1,0 0-1,0 0 0,-1 0 1,1 0-1,0-1 0,0 0 1,-1 0-1,1 0 1,-1 0-1,1-1 0,-1 1 1,1-1-1,-1 0 0,0 0 1,0 0-1,0 0 0,0-1 1,0 1-1,0-1 0,-1 1 1,1-1-1,-1 0 0,0 0 1,0-1-1,2-1-1,58-130 78,-61 133-76,33-100 49,-5-1 1,-5-2-1,3-45-51,-20 43 710,-7 106-680,0 1-1,0-1 1,0 1-1,0 0 1,0-1-1,0 1 1,0-1-1,0 1 1,0-1-1,0 1 1,0-1-1,0 1 1,0 0-1,-1-1 1,1 1-1,0-1 1,0 1-1,0 0 1,-1-1-1,1 1 0,0 0 1,0-1-1,-1 1 1,1 0-1,0-1 1,-1 1-1,1 0 1,-1 0-1,1-1 1,0 1-1,-1 0 1,1 0-1,-1 0 1,1-1-1,0 1 1,-1 0-1,1 0 1,-1 0-1,1 0 1,-1 0-1,1 0 0,0 0 1,-1 0-1,1 0 1,-1 0-1,1 0 1,-1 0-1,1 1 1,0-1-1,-1 0 1,1 0-1,-1 0 1,1 1-1,0-1 1,-1 0-1,1 0 1,-1 1-1,1-1 1,0 0-1,0 0 1,-1 1-1,1-1 1,0 1-1,-1-1 0,1 0 1,0 1-1,0-1 1,0 0-1,0 1-29,-10 14 102,1 1 0,1 1 0,1-1 0,0 1 0,2 0 0,-1 0 1,2 1-1,1 0 0,0 0-102,-3 26 29,2 0 0,2 0 1,2 0-1,6 39-29,-5-66-8,2 0 1,0-1-1,1 1 0,1-1 0,1 1 1,0-2-1,1 1 0,0-1 1,5 6 7,-8-14-14,0-1 0,0 1 0,1-1 0,0 0 0,0-1 0,1 1 0,0-1 0,0 0 0,0 0 0,0-1 0,1 0 0,0 0 0,-1 0 0,1-1 0,1 0 0,-1-1 0,0 1 0,1-1 0,0-1 0,-1 1 0,3-1 14,1-1-243,0 0 0,0 0 0,0-1 0,0-1 1,0 0-1,-1 0 0,1-1 0,-1 0 0,1-1 0,-1 0 0,0-1 0,0 0 0,-1 0 0,0-1 1,0-1-1,3-2 243,92-79-4596,-42 24-4683,-29 25-2738</inkml:trace>
  <inkml:trace contextRef="#ctx0" brushRef="#br0" timeOffset="1.16986E6">2181 2735 7239,'0'0'4537,"0"0"-1606,0 0-128,0 0-406,0 0-449,-4-8-239,-12-26-343,7 49 1501,-16 353 43,23-121-6297,2-228 2775,3-18-4127,10-11-361,-5-9-1236,-2-3-1891</inkml:trace>
  <inkml:trace contextRef="#ctx0" brushRef="#br0" timeOffset="1.17018E6">2057 2621 6054,'2'-15'6400,"8"-45"-3939,-10 57-2249,1 0-1,0 0 1,-1 1-1,1-1 1,1 0-1,-1 0 1,0 0-1,1 1 1,-1-1-1,1 1 1,0-1-1,0 1 1,0-1-1,0 1 1,0 0-1,0 0 1,1 0-1,-1 1 1,1-1-1,-1 0 0,1 1 1,0 0-1,0-1 1,-1 1-1,1 0 1,0 0-1,0 1 1,0-1-1,0 1 1,3-1-212,6-2 227,31-6-47,0 2 1,1 1-1,0 2 1,0 3-1,42 3-180,-83-2-219,0-1 0,-1 1-1,1-1 1,0 1 0,0 0 0,0 0-1,-1 1 1,1-1 0,0 1 0,0-1-1,-1 1 1,1 0 0,0 0 0,-1 0 0,1 0-1,-1 0 1,1 1 0,-1-1 0,0 1-1,1-1 1,-1 1 0,0 0 0,0 0-1,0 0 1,-1 0 0,1 1 0,0-1-1,-1 0 1,1 1 0,-1-1 0,0 1-1,0-1 1,0 1 0,0-1 0,0 1-1,-1 0 1,1 0 0,-1-1 0,0 1-1,0 0 1,0 0 0,0 0 0,0 1 219,-12 19-5077,-4 0-1078</inkml:trace>
  <inkml:trace contextRef="#ctx0" brushRef="#br0" timeOffset="1.17044E6">2174 2808 6022,'0'0'3779,"-64"79"-832,46-55-64,3-4-705,9-4-481,6-2-415,2-5-418,12-2-223,15-3-64,6-4-193,12 0-224,3-11-128,7-2-32,4-3-833,-5 2-1409,1 2-2370,-11 1-2371</inkml:trace>
  <inkml:trace contextRef="#ctx0" brushRef="#br0" timeOffset="1.17075E6">2769 2870 11627,'0'0'3086,"7"-14"-348,27-40-229,-32 51-2269,1-1 0,-1 1-1,1 1 1,0-1 0,0 0 0,0 1-1,1-1 1,-1 1 0,0 0 0,1 0-1,0 0 1,-1 1 0,1-1 0,0 1-1,0 0 1,0 0 0,0 0 0,0 1-1,0-1 1,1 1-240,-1 0 86,0 0 0,0 0 0,0 1 0,0-1 0,0 1 0,0 0 0,0 0 0,0 0 0,0 1 0,-1-1 0,1 1 0,0 0 0,-1 0 0,0 0 0,1 1 0,-1-1 0,2 3-86,1 6 13,1 0 1,-2 1-1,0-1 0,0 1 1,-1 1-1,0-1 0,-1 0 1,-1 1-1,0 0 0,-1-1 1,0 1-1,-1 0 0,0 0 1,-1 0-1,0-1 0,-1 1 1,-1 0-1,0-1 0,0 1 1,-5 9-14,4-10-3,0 1-1,-1-1 1,0 1 0,0-2 0,-2 1 0,1-1 0,-1 0-1,-1 0 1,0 0 0,-1-1 0,0-1 0,0 0 0,-1 0 0,0 0-1,-1-1 1,0-1 0,0 0 0,0 0 0,-1-1 0,0-1-1,0 0 1,-11 3 3,21-8 3,0 0-1,0 0 1,0 0-1,0-1 0,0 1 1,0 0-1,0-1 1,0 1-1,0-1 1,1 0-1,-1 1 0,0-1 1,0 0-1,1 0 1,-1 0-1,0-1 0,1 1 1,-1 0-1,1 0 1,0-1-1,-1 1 1,1-1-1,0 1 0,0-1 1,0 0-1,0 0 1,0 1-1,0-1 0,1 0 1,-1 0-1,0 0 1,1 0-1,0 0 1,-1 1-1,1-1 0,0 0 1,0 0-1,0 0 1,0 0-1,0 0 0,1 0 1,-1 0-1,0 0 1,1 0-1,0 0 1,-1 0-1,1 1 0,0-1 1,0 0-1,0 0 1,0 1-1,0-1 0,1 0-2,0 1 1,0 0 0,0-1 0,0 1 0,1 0 0,-1 0 0,0 0 0,1 0 0,-1 0 0,1 1 0,-1-1 0,1 1 0,0-1 0,-1 1 0,1 0 0,-1 0 0,1 0 0,-1 1 0,1-1-1,-1 1 1,1-1 0,-1 1 0,1 0 0,-1 0 0,1 0 0,-1 0 0,0 0 0,0 0 0,1 1 0,-1-1 0,0 1 0,0 0 0,0 0 0,-1-1 0,1 1 0,0 0 0,-1 0 0,1 1 0,-1-1-1,0 0 1,0 0 0,0 1 0,0-1 0,0 1 0,0-1 0,0 2-1,5 7-2,0 0 1,1 0-1,1-1 0,-1 0 1,2 0-1,-1-1 0,1 0 1,1 0-1,0-1 0,0-1 0,0 1 1,1-2-1,0 1 0,0-2 1,1 1-1,0-2 0,0 1 1,0-2-1,0 1 0,1-2 0,-1 0 1,7 0 1,-15-1-58,0-1 0,1 0 1,-1 0-1,1 0 0,-1-1 0,0 1 1,0-1-1,1 0 0,-1-1 0,0 1 1,0-1-1,0 1 0,0-1 1,0 0-1,-1-1 0,1 1 0,-1-1 1,1 0-1,-1 1 0,0-1 0,1-1 58,10-23-3015,-9-8-3370,-5 18 27</inkml:trace>
  <inkml:trace contextRef="#ctx0" brushRef="#br0" timeOffset="1.18396E6">6672 5862 13453,'0'0'3939,"0"0"-1889,0 0-357,0 0-65,17-7-347,103-46 273,-89 39-1456,-1-2 1,-1 0-1,0-2 1,-2-1-1,0-2 1,-1 0-1,-1-2 1,-1 0 0,-1-2-1,-1-1 1,-1 0-1,-2-2 1,3-5-99,15-51 24,-5-1 1,-2-1-1,-5-1 1,-3-2 0,9-87-25,-26 99 32,-24 91-32,3 14 13,2 2 0,1-1 0,2 2 0,0-1 0,2 1 0,2 1 0,1 0 1,0 4-14,1-8 12,-10 42 12,3 0-1,4 0 0,2 1 1,4 0-1,4 29-23,-3-94-53,1 0-1,-1 0 0,2 0 1,-1 0-1,0 0 0,1 0 1,0 0-1,1 0 0,0 0 0,-1-1 1,2 1-1,-1 0 0,1-1 1,-1 1-1,2-1 0,-1 0 1,0 0-1,1-1 0,0 1 1,0 0-1,1-1 0,-1 0 0,1 0 1,0-1-1,0 1 0,0-1 1,0 0-1,1 0 0,-1-1 1,1 0-1,0 0 0,-1 0 0,1 0 1,6 0 53,6-6-6,-1-1 0,1-1 1,-1-1-1,0 0 0,0-1 1,-1 0-1,0-2 0,0 0 0,-1 0 1,-1-2-1,0 0 0,0 0 1,-1-2-1,-1 1 0,4-7 6,20-25 117,-2-1-1,-1-2 1,-3-2 0,-2 0-1,-2-2 1,18-54-117,13-55 1847,-100 238-539,27-38-1215,3 1 1,1 0 0,1 1 0,3 0-1,1 1 1,2 0 0,2 0-1,2 0 1,4 38-94,30 54-2594,21-60-6252,-23-50 1858</inkml:trace>
  <inkml:trace contextRef="#ctx0" brushRef="#br0" timeOffset="1.18446E6">8246 5477 16656,'3'-12'2813,"0"-5"-1822,3-13 54,3-2 3314,-15 62-256,-2 2-3625,-98 238 1257,-15 81-2712,114-314-502,14-44 374,1-6 1062,-1 0 0,-1 0 0,0-1 0,-1 0 0,0 0 1,-1-1-1,-1 1 0,0-2 43,6-18-25,-8 29 26,12-56 30,3 1 0,3 0 0,2 1 1,3 1-1,2 1 0,3 1 0,32-46-31,-56 93-23,1 1 1,1 0-1,-1 0 1,2 0-1,-1 1 1,1 0-1,0 0 1,0 1-1,1 0 1,0 0-1,0 1 1,0 0 0,1 1-1,-1 0 1,1 1-1,0 0 1,0 0-1,0 1 1,1 0-1,-1 1 1,1 0-1,-1 1 1,0 0-1,7 1 23,-14 0-248,-1 0 0,1 0 0,0 1 0,-1-1 0,1 1 0,-1 0-1,0-1 1,1 1 0,-1 0 0,0 0 0,0 1 0,0-1 0,-1 0 0,1 1-1,0-1 1,-1 1 0,0-1 0,1 1 0,-1 0 0,0 0 0,0-1-1,0 2 249,5 42-6888,-6-11-175</inkml:trace>
  <inkml:trace contextRef="#ctx0" brushRef="#br0" timeOffset="1.18467E6">8055 5801 6470,'0'0'7591,"0"0"-5541,0 0 513,0 0-513,0 0-1218,81-25-383,-33 14-257,5 2-160,5-1-32,3 2-32,-6 3-1505,-2 3-1763,-5 0-2305,-11 2-2050</inkml:trace>
  <inkml:trace contextRef="#ctx0" brushRef="#br0" timeOffset="1.18506E6">8793 5610 8552,'0'0'6705,"5"-14"-3443,18-47-1047,-22 58-2068,0-1-1,0 1 0,0 0 0,1-1 1,-1 1-1,1 0 0,0 0 0,0 0 1,0 0-1,0 1 0,0-1 1,1 0-1,-1 1 0,1 0 0,0-1 1,0 1-1,0 0 0,0 0 1,0 1-1,0-1 0,0 1 0,0-1 1,1 1-1,-1 0 0,1 1 0,-1-1 1,1 0-1,-1 1 0,1 0 1,-1 0-1,1 0 0,-1 0 0,1 0 1,-1 1-1,4 0-146,-2 1 26,1 1 0,0-1 0,-1 1 0,0 0 0,0 0 0,0 1 1,0 0-1,0 0 0,-1 0 0,0 0 0,0 0 0,0 1 0,0 0 0,-1 0 0,1 0 0,-1 0 0,0 1 1,1 4-27,-1 1-127,0 0 1,-1 0 0,-1 0 0,0 0 0,0 0 0,-1 0 0,0 0-1,-1 0 1,0 1 0,-1-1 0,0 0 0,-1-1 0,0 1 0,-1 0-1,0-1 1,-1 0 0,0 0 0,0 0 0,-1-1 0,-1 1 0,1-1 0,-1-1-1,-1 1 1,0-1 0,0-1 0,0 1 0,-1-2 0,0 1 0,-1-1-1,1 0 1,-1-1 0,0 0 0,0-1 0,-1 0 0,-2 1 126,-10-2 26,48-14 135,-21 11-161,-1-1 0,0 0 0,0 1 0,0 0 0,1 0 0,-1 0 0,0 0 0,0 0 0,1 1 0,-1-1 0,0 1 0,0 0 0,0 0 0,0 0 0,0 0 0,0 0 0,0 1 0,0 0 0,-1-1 0,1 1 0,0 0 0,-1 0 0,0 0 0,1 1 0,-1-1 0,0 1 0,0-1 0,0 1 0,-1 0 0,1-1 0,-1 1 0,1 0 0,-1 0 0,0 0 0,0 0 0,0 1 0,0-1 0,-1 0 0,1 0 0,-1 0 0,0 1 0,0-1 0,0 2 0,0 4 79,-1 0 1,1-1-1,-1 1 1,-1-1 0,0 1-1,0-1 1,0 0 0,-1 0-1,0 0 1,-1 0 0,0 0-1,0-1 1,-1 1-1,0-1 1,0 0 0,0-1-1,-1 1 1,0-1 0,0 0-1,-1-1 1,0 1-1,0-1 1,0 0 0,0-1-1,-1 0 1,0 0 0,0-1-1,0 0 1,0 0 0,-5 0-80,0 1 131,1 0 1,-1-1 0,0-1-1,0 0 1,0-1 0,0 0 0,0-1-1,0-1 1,0 0 0,-1 0-1,2-2 1,-1 1 0,0-2 0,0 0-1,1 0 1,0-1 0,0 0 0,0-1-1,1-1 1,-1 0-132,10 5-41,-1 1 0,1-1 0,0 0 1,0 0-1,0 0 0,0 0 0,0 0 0,1 0 0,-1-1 1,0 1-1,1 0 0,0-1 0,0 1 0,0-1 0,0 0 1,0 1-1,0-1 0,0 0 0,1 0 0,0 1 0,-1-1 0,1 0 1,0 0-1,0 0 0,1 1 0,-1-3 41,37-30-4330,-5 26-1430,-1 4-4249</inkml:trace>
  <inkml:trace contextRef="#ctx0" brushRef="#br0" timeOffset="1.18537E6">9385 6209 14798,'0'0'5669,"0"0"-5412,0 0-257,0 0-64,0 0-2179,0 0-2881,0 0-3525</inkml:trace>
  <inkml:trace contextRef="#ctx0" brushRef="#br0" timeOffset="1.18267E6">5290 5509 7463,'0'0'7404,"0"0"-4713,14-11-1287,-1 0-1143,-6 5-190,0 0 0,0 0 0,1 1 0,0 0 0,0 1 0,0-1-1,0 1 1,1 1 0,0 0 0,-1 0 0,8-1-71,165-6 16,-179 9-48,-1 1 0,1-1 0,-1 1 0,1 0 0,-1 0 0,1 0 0,-1 0 0,1 0 0,-1 0 1,1 0-1,-1 0 0,1 0 0,-1 1 0,1-1 0,-1 1 0,1-1 0,-1 1 0,1 0 0,-1-1 0,0 1 0,0 0 0,1 0 0,-1 0 0,0 0 0,0 0 0,0 0 1,0 0-1,0 1 0,0-1 0,0 0 0,0 0 0,-1 1 0,1-1 0,0 1 0,-1-1 0,1 0 0,-1 1 0,0-1 0,1 1 0,-1-1 0,0 1 0,0 0 1,0-1-1,0 1 0,0-1 0,0 1 0,0-1 0,-1 1 0,1-1 0,-1 1 0,1-1 0,-1 1 0,1-1 0,-1 0 0,0 1 0,1-1 0,-1 0 0,0 0 0,-1 1 32,-15 15-152,0 0-1,-2-2 0,0 0 0,0-1 1,-1-1-1,-10 4 153,6-2-44,-146 91 1586,169-105-1501,-1-1 0,1 0-1,0 1 1,-1 0 0,1-1-1,0 1 1,-1 0 0,1-1-1,0 1 1,0 0 0,0 0 0,-1 0-1,1 0 1,0 0 0,0 0-1,1 0 1,-1 1 0,0-1-1,0 0 1,0 1 0,1-1-1,-1 0 1,1 1 0,-1-1-1,1 0 1,0 1 0,-1-1-1,1 1 1,0-1 0,0 1-1,0-1 1,0 1 0,0-1-1,0 1 1,0-1 0,1 1-1,-1-1 1,1 0 0,-1 1 0,1-1-1,-1 1 1,1-1 0,0 0-1,0 0 1,-1 1 0,1-1-1,0 0 1,0 0 0,0 0-1,1 1-40,12 3 26,-1 0 0,0-1 0,1-1 0,0 0-1,0-1 1,0-1 0,0 0 0,0-1 0,0 0 0,4-1-26,4 1-8,13-1-150,1-1 0,-1-1 0,0-2 0,-1-1 0,20-7 158,39-23-5151,-67 21 608,-8-3-593</inkml:trace>
  <inkml:trace contextRef="#ctx0" brushRef="#br0" timeOffset="1.18296E6">5731 4852 11147,'0'0'2599,"0"0"615,0 0-96,0 0-503,-13 18-826,-3 6-1263,1 1 1,1 0-1,1 1 0,1 0 1,-7 28-527,-187 639 3592,197-662-3833,-78 269-1509,68-200-2152,8-1-3700,10-27-7815</inkml:trace>
  <inkml:trace contextRef="#ctx0" brushRef="#br0" timeOffset="1.18139E6">1933 6015 10314,'0'0'2327,"0"0"-1339,0 0 144,0 0 298,0 0-207,0 0-422,0 0-369,3 14-5,16 41 192,-17-53-573,1 1 0,-1-1-1,1 0 1,-1 0 0,1 0 0,0 0-1,-1 0 1,1 0 0,0-1-1,0 0 1,1 1 0,-1-1 0,0 0-1,0 0 1,0-1 0,1 1-1,-1-1 1,0 0 0,1 1 0,-1-2-1,0 1 1,1 0 0,-1-1-1,1 1-45,8 0 88,10-3-17,-1-1-1,0-1 0,0-1 0,0-1 0,-1 0 0,0-2 1,0 0-1,-1-1 0,0-1 0,-1-1 0,-1-1 0,1 0 1,-2-1-1,0-1 0,-1 0 0,0-1 0,-1-1 0,-1 0 1,-1-1-1,0-1 0,2-6-70,14-29 292,-2-1-1,-3-2 1,-2 0 0,-2-2 0,-3 0 0,-3 0 0,-2-1-1,-3-1 1,-1-29-292,-3-34-26,-5 125 35,1-1 0,-1 0 0,1 0 0,0 0 0,-1 1 0,1-1 1,-1 0-1,1 0 0,-1 0 0,1 0 0,-1 0 0,1 0 0,0 0 1,-1 0-1,1 0 0,-1 0 0,1 0 0,-1 0 0,1 0 0,-1 0 1,1-1-1,0 1 0,-1 0 0,1 0 0,-1 0 0,1-1 1,0 1-1,-1 0 0,1 0 0,-1-1 0,1 1 0,0 0 0,0-1 1,-1 1-1,1-1 0,0 1 0,0 0 0,-1-1 0,1 1 0,0-1 1,0 1-1,0 0 0,0-1 0,-1 1 0,1-1 0,0 1 0,0-1 1,0 1-1,0-1 0,0 1 0,0 0 0,0-1 0,0 1 0,1-1 1,-1 1-1,0-1-9,-18 38 304,7 9-270,2 1-1,2 1 1,3-1 0,1 1-1,3 0 1,1 0-1,5 16-33,-4-25-24,2-1-1,1 0 0,3-1 1,0 1-1,3-1 0,1-1 0,1 0 1,10 16 24,-17-41-183,1-1 0,0 1 0,1-1 0,0-1-1,0 1 1,1-2 0,0 1 0,1-1 0,-1 0 0,12 6 183,-17-12-77,-1 0 0,1 0-1,0 0 1,0 0 0,0-1 0,0 1-1,0-1 1,0 0 0,1 0 0,-1-1-1,0 1 1,1-1 0,-1 0 0,0 0-1,0-1 1,1 1 0,-1-1 0,0 0-1,0 0 1,0 0 0,0-1 0,0 1-1,0-1 1,0 0 0,0 0 0,0 0-1,-1-1 1,1 1 0,-1-1 0,0 0-1,0 0 1,2-3 77,14-20 63,-2 0 1,0-2-1,-2 0 0,-1-1 0,-1 0 1,-2-1-1,-1-1 0,-1 0 0,-2 0-63,-2 15 125,19-63 638,15-50 556,-6-2 0,0-30-1319,-29 86 1532,-5 75-1507,0 0 1,0-1-1,0 1 0,0 0 1,1 0-1,-1 0 1,0 0-1,0 0 1,0 0-1,0 0 1,0 0-1,0 0 1,0 1-1,1-1 0,-1 0 1,0 1-1,0-1 1,0 0-1,1 1 1,-1-1-1,0 1 1,0-1-1,1 1 0,-1 0 1,0-1-1,1 1 1,-1 0-1,1-1 1,-1 1-1,1 0 1,-1 0-1,1-1 1,-1 1-1,1 0 0,0 0 1,-1 0-1,1 0 1,0-1-1,0 1 1,0 0-1,0 0 1,0 0-1,0 0-25,-26 43 105,2 1 0,3 1 1,1 1-1,3 1 0,1 1 0,3 0 0,2 1 0,2 0 1,2 1-1,1 28-105,5-56-24,2 0 1,0 0 0,1 0-1,1-1 1,2 0-1,0 1 1,2 3 23,-4-19-184,0 1 0,0 0 0,1-1 1,0 1-1,0-1 0,1 0 0,0-1 0,0 1 0,0-1 0,1 0 0,0 0 1,0 0-1,1-1 0,0 0 0,-1-1 0,2 1 0,-1-1 0,0-1 0,1 1 0,0-1 1,1 0 183,56 9-4331,1-12-5234,-25-6 4</inkml:trace>
  <inkml:trace contextRef="#ctx0" brushRef="#br0" timeOffset="1.1817E6">3524 5546 15375,'0'0'2274,"0"-13"-70,-3-39 108,3 52-2125,0 0 0,0 0 0,-1 0 0,1 1 0,0-1 0,-1 0 0,1 0 0,0 0 0,-1 0 1,1 0-1,0 0 0,0 0 0,-1 0 0,1 0 0,0-1 0,-1 1 0,1 0 0,0 0 0,-1 0 0,1 0 0,0 0 0,0 0 0,-1-1 0,1 1 0,0 0-187,-31 290 2904,-50 106-4163,59-302-460,15-54-1563,5-13-3195,1-1-5043,1-37 6320</inkml:trace>
  <inkml:trace contextRef="#ctx0" brushRef="#br0" timeOffset="1.18205E6">3403 5882 6790,'0'0'3780,"21"-129"-1025,-12 79-289,6 6-64,-4 7-640,5 4-641,4 6-256,6 2-289,2 4-223,11 5-225,-2 6-64,8 3-64,3 7-32,-5 0-64,-4 14-769,-4 6-2658,-11 6-2755,-11 0-2531</inkml:trace>
  <inkml:trace contextRef="#ctx0" brushRef="#br0" timeOffset="1.18205E6">3400 5940 3619,'0'0'10891,"0"0"-8745,0 0 256,0 0-704,0 0-1154,0 0-352,102-23-128,-50 10-64,8 3 0,-4-2-64,2 4-1057,-9 2-1345,-7 0-1378,-8 5-896,-9-2-2179</inkml:trace>
  <inkml:trace contextRef="#ctx0" brushRef="#br0" timeOffset="1.18237E6">3989 5773 8552,'0'0'5173,"0"0"-1778,0 0-763,0 0-694,14-11-582,42-35-481,-54 46-856,0-1 0,-1 1 0,1-1 0,0 1 0,0 0-1,0-1 1,-1 1 0,1 0 0,0 0 0,0 1 0,0-1-1,-1 0 1,1 0 0,0 1 0,0-1 0,-1 1 0,1 0-1,0 0 1,-1-1 0,1 1 0,0 0 0,-1 0 0,1 0-1,-1 1 1,0-1 0,1 0 0,-1 0 0,0 1 0,0-1 0,0 1-1,0-1 1,0 1 0,0 0 0,0-1 0,-1 1 0,1 0-1,0-1 1,-1 1 0,0 0 0,1 0 0,-1-1 0,0 1-1,0 0 1,0 0 0,0 0 0,0 0 0,0-1 0,0 1 0,-1 0-1,1 0 1,-1 1-19,1 12 7,0 0 1,-1 0-1,0 0 0,-1-1 0,-1 1 0,0 0 1,-2-1-1,1 0 0,-1 0 0,-1 0 1,-1 0-1,0-1 0,-1 0 0,0-1-7,-139 169 84,84-112-77,40-31-39,24-37 33,0 1-1,0-1 0,0 0 0,0 0 1,0 0-1,1 0 0,-1 0 0,0 0 1,1 0-1,-1-1 0,0 1 0,1 0 0,-1-1 1,1 1-1,-1-1 0,1 1 0,-1-1 1,1 0-1,0 0 0,-1 1 0,1-1 1,-1 0-1,1-1 0,-1 1 0,1 0 1,0 0-1,-1-1 0,1 1 0,-1-1 1,1 1-1,-1-1 0,1 1-2,30-6-602,0-1 1,0-2 0,-1-1-1,-1-2 1,0-1 0,8-5 603,-1 1-2156,1 1-2051,-3 2-1825</inkml:trace>
  <inkml:trace contextRef="#ctx0" brushRef="#br0" timeOffset="1.18036E6">404 5570 14157,'0'0'4122,"0"0"-2462,16-8-550,-2 1-851,110-36 1297,-92 39-1509,0 0 0,0 3 0,0 0 0,1 2 0,-1 2-1,0 1 1,0 1 0,0 1 0,13 7-47,-4 17-1555,-40-29 1398,0 0 0,-1 1 0,1-1 0,-1 1 0,1-1-1,-1 1 1,0-1 0,1 1 0,-1-1 0,0 1-1,0 0 1,0-1 0,0 1 0,0-1 0,-1 1-1,1-1 1,0 1 0,-1-1 0,1 1 0,-1-1 0,0 1-1,1-1 1,-1 0 0,0 1 0,0-1 0,0 0-1,0 1 1,0-1 0,0 0 0,0 0 0,0 0 157,-122 82-8191,93-67 7931,-40 22 374,30-17 1380,1 1 1,1 1-1,1 3 0,-8 8-1494,44-34 58,1 0 0,-1 0 1,0 0-1,0 1 0,1-1 0,-1 0 1,0 1-1,0-1 0,1 1 0,-1-1 0,1 1 1,-1-1-1,0 1 0,1 0 0,-1-1 1,1 1-1,-1-1 0,1 1 0,-1 0 0,1 0 1,0-1-1,-1 1 0,1 0 0,0 0 0,0-1 1,-1 1-1,1 0 0,0 0 0,0 0 1,0-1-1,0 1 0,0 0 0,0 0 0,0 0 1,0-1-1,1 1 0,-1 0 0,0 0 0,0 0 1,1-1-1,-1 1 0,0 0 0,1 0 1,-1-1-1,1 1 0,-1 0 0,1-1 0,-1 1 1,1-1-1,-1 1 0,1-1 0,0 1 0,-1-1 1,1 1-1,0-1 0,0 1 0,-1-1 1,1 0-59,49 9 531,0-7-508,-1-3 1,0-2-1,0-2 1,41-9-24,95-40-5550,-125 27 526,-41 15 1421</inkml:trace>
  <inkml:trace contextRef="#ctx0" brushRef="#br0" timeOffset="1.18068E6">1017 5051 9865,'0'0'4228,"0"0"-1163,0 0-402,0 0-420,0 0-615,-10 20-182,-2 4-1008,2 1 0,0 1 0,1 0-1,2 0 1,0 1 0,1 5-438,-6 48 549,-4-1 0,-3 0-1,-3-1 1,-4-1 0,-29 60-549,-48 66-8,-22 49-966,56-78-4733,49-110-1495,7-15-6886</inkml:trace>
  <inkml:trace contextRef="#ctx0" brushRef="#br0" timeOffset="1.1999E6">916 10180 15054,'0'0'4244,"0"0"-1596,0 0-534,0 0-731,13-9-673,-3 2-617,-5 2-62,0 1 0,0 0 0,1 0-1,0 1 1,-1 0 0,1 0 0,1 0 0,-1 1-1,0-1 1,1 2 0,-1-1 0,1 1-1,-1 0 1,1 0 0,5 0-31,-2 2 24,1 0 1,0 0-1,-1 1 1,1 0-1,-1 1 1,1 0 0,-1 1-1,0 0 1,-1 1-1,1 0 1,1 1-25,-8-4-3,1 1 1,-1-1-1,-1 0 1,1 1-1,0-1 1,0 1-1,-1 0 0,0 0 1,1 0-1,-1 0 1,-1 0-1,1 0 1,0 1-1,-1-1 1,1 1-1,-1-1 1,0 1-1,0-1 1,0 1-1,-1 0 1,0 0-1,1-1 1,-1 1-1,0 0 1,-1-1-1,1 1 1,-1 0-1,1 0 1,-1-1-1,0 1 1,-1-1-1,1 1 1,-2 2 2,-6 9-26,0 0 1,-2-1 0,1 0-1,-2 0 1,0-1 0,0-1 0,-1 0-1,-1-1 1,0 0 0,-8 4 25,-61 55 82,83-70-78,-1 0 0,0 0 1,0 1-1,1-1 0,-1 0 0,0 1 0,1-1 0,-1 1 1,1-1-1,-1 1 0,0-1 0,1 1 0,-1-1 1,1 1-1,0 0 0,-1-1 0,1 1 0,-1 0 1,1-1-1,0 1 0,-1 0 0,1 0 0,0-1 1,0 1-1,0 0 0,0 0 0,0-1 0,0 1 0,0 0 1,0 0-1,0 0 0,0-1 0,0 1 0,0 0 1,0 0-1,0-1 0,1 1 0,-1 0 0,0-1 1,1 1-1,-1 0 0,1-1 0,-1 1 0,0 0 0,1-1 1,-1 1-1,1-1 0,0 1 0,-1-1 0,1 1 1,-1-1-1,1 1 0,0-1 0,-1 1 0,2-1-4,45 6 21,-2-8-920,1-3 1,-1-1 0,0-3-1,35-11 899,6 0-5679,-33 9-2190</inkml:trace>
  <inkml:trace contextRef="#ctx0" brushRef="#br0" timeOffset="1.20041E6">2353 9681 3940,'0'-28'3849,"-2"-13"513,-4 1 3725,14 71-2970,7 13-3998,5 12-1008,46 212 1428,-47-174-1396,4-1 1,5-1 0,3-2 0,29 57-144,-55-135 0,0 0 0,1 0 0,1-1 0,0 1 0,0-2 0,1 1 0,0-1 0,1 0 0,0-1 0,1 0 0,0-1 0,0 0 0,1 0 0,0-1 0,0 0 0,1-1 0,1 0 0,-10-6 5,1-1 0,0 1 1,-1-1-1,1 0 0,-1 0 0,1-1 0,-1 1 0,1-1 1,-1 1-1,0-1 0,0 0 0,0-1 0,0 1 0,0 0 0,0-1 1,-1 1-1,1-1 0,-1 0 0,0 0 0,1 0 0,-1 0 1,-1 0-1,1-1 0,0 1 0,-1 0 0,0-1 0,0 0 0,0 1 1,0-1-6,33-84 97,-3-1 0,15-78-97,-12 38 35,121-351 93,-155 472-352,-5 20-112,-12 134-6480,22-49-2415,4-37-806</inkml:trace>
  <inkml:trace contextRef="#ctx0" brushRef="#br0" timeOffset="1.20077E6">3663 10296 15054,'5'-34'1965,"4"-141"5898,-9 171-7812,-1 0 0,0 1 0,0-1 1,0 1-1,-1-1 0,1 1 0,-1-1 0,0 1 0,0 0 0,0 0 0,0 0 0,0 0 0,-1 0 0,1 1 0,-1-1 0,0 1 1,0-1-1,0 1 0,0 0 0,0 0 0,0 0 0,-1 1 0,1-1 0,-1 1 0,1 0 0,-1 0 0,1 0 0,-1 0 0,0 1 1,1-1-1,-1 1 0,0 0 0,0 0 0,1 1 0,-1-1 0,0 1 0,1-1 0,-1 1 0,0 0 0,1 1 0,0-1 1,-1 0-1,1 1 0,-3 2-51,-9 7 0,0 1 0,0 1 0,1 0 0,1 1 0,1 1 0,0 0 0,1 0 0,0 1 0,1 1 0,1 0 0,1 0 0,-5 13 0,-2 2-168,1 0 1,2 0 0,2 1 0,0 1-1,2 0 1,2 0 0,1 0 0,2 1-1,1 21 168,1-55-55,1 1-1,0 0 1,0 0-1,0-1 1,1 1-1,-1 0 1,0-1-1,0 1 1,1 0-1,-1-1 1,1 1-1,0 0 1,-1-1-1,1 1 1,0-1-1,0 0 1,0 1-1,0-1 0,0 0 1,0 1-1,1-1 1,-1 0-1,0 0 1,1 0-1,-1 0 1,0 0-1,1 0 1,-1 0-1,1-1 1,0 1-1,-1 0 1,1-1-1,-1 1 1,1-1-1,0 0 1,0 0-1,-1 0 1,1 1-1,0-1 1,-1-1-1,1 1 1,0 0 55,67-30-322,-38 3 561,0-1 0,-2-1 0,-2-2 0,0-1 0,-3-1-1,0-1 1,-2-1 0,0-5-239,0 4 545,-17 71-769,1 25-70,10 65-129,7-45-6622,-9-55 206</inkml:trace>
  <inkml:trace contextRef="#ctx0" brushRef="#br0" timeOffset="1.20111E6">3965 10285 2018,'8'-144'19325,"-1"119"-15342,2 32-402,-5 43-3414,-1 1-1,-2-1 0,-3 1 1,-2-1-1,-2 1 1,-7 19-167,2-9-210,-4 33-1651,10-40-2277,5-84 4232,-1-28 429,3 1 0,2-1 0,2 1 1,5-11-524,-8 53 30,1 0 0,0 0 0,1 0 0,1 1 0,0-1 0,1 2 0,0-1 0,1 1 0,1 0 0,0 0 0,1 1 1,0 1-1,1-1 0,0 2 0,1 0 0,0 0 0,0 1 0,2 0-30,64-19-2053,-24 24-2113,-11 4-2811</inkml:trace>
  <inkml:trace contextRef="#ctx0" brushRef="#br0" timeOffset="1.20156E6">4684 10242 5765,'0'0'7410,"2"-15"-3812,1-4-2340,2-13 93,-4 6 6060,-44 251-5008,37-189-2326,-1-6-51,2-1 0,2 1 0,0-1 1,2 1-1,2 24-26,26 1-251,-14-74 251,5-253 213,-16 248-211,0 0 0,2 1 0,1 0 0,0-1 0,2 2 0,1-1 0,0 1 0,2 0 0,1 1 0,0 0 0,1 0 0,2 2 0,0-1 0,1 2 0,1 0 0,5-4-2,-15 18-74,-1 0-1,1 1 1,0 0-1,0 0 0,0 0 1,1 1-1,-1 0 1,1 0-1,-1 0 1,1 1-1,0 0 0,-1 0 1,1 1-1,3 0 75,-6 0-312,0 1 1,1-1-1,-1 1 0,1 0 0,-1 0 1,0 1-1,0-1 0,1 1 0,-1 0 1,0 0-1,-1 0 0,1 1 0,0-1 1,-1 1-1,1 0 0,-1 0 0,0 0 1,0 1-1,0-1 0,0 1 0,1 2 312,13 29-5354,-4 1-2739</inkml:trace>
  <inkml:trace contextRef="#ctx0" brushRef="#br0" timeOffset="1.20186E6">4736 10509 7335,'0'0'7911,"0"0"-5604,0 0-289,0 0-577,93-63-961,-52 46-320,2 4-160,5 2 0,-2 1-64,0 1-704,-2 3-898,-4 2-1633,-4 3-1826,-3 1-3843</inkml:trace>
  <inkml:trace contextRef="#ctx0" brushRef="#br0" timeOffset="1.20215E6">5331 10346 5894,'0'0'8242,"0"0"-4083,4-12-1213,16-40-554,-18 50-2291,0-1 1,0 1-1,1-1 1,-1 1-1,0 0 1,1 0-1,0 0 0,0 0 1,-1 1-1,1-1 1,0 1-1,0-1 1,0 1-1,1 0 0,-1 0 1,0 1-1,0-1 1,1 0-1,-1 1 1,0 0-1,0 0 0,1 0 1,-1 0-1,0 1 1,1-1-1,-1 1 1,0 0-1,0 0 0,0 0 1,0 0-1,0 1 1,0-1-1,0 1 1,0 0-1,2 1-101,-1 1 9,1 0 0,-1 0 0,0 0 0,-1 0-1,1 1 1,-1 0 0,1-1 0,-2 1 0,1 0 0,0 1 0,-1-1 0,0 0-1,0 1 1,-1-1 0,1 1 0,-1 0 0,-1-1 0,1 1 0,-1 0 0,0 0 0,0-1-1,0 1 1,-1 0 0,0-1 0,0 2-9,-3 11-7,0 1-1,-1-1 1,-1 0 0,-1 0-1,-1-1 1,0 0 0,-2 1 7,-20 31-54,-2-2 1,-2-1 0,-2-2-1,-23 22 54,20-9 22,39-56-24,1 0 0,0 0-1,0 0 1,0 0 0,0 0 0,0 0 0,0 0 0,0 0 0,1 0 0,-1-1 0,0 1 0,0 0 0,1-1 0,-1 1 0,0-1 0,1 1-1,-1-1 1,0 0 0,1 0 0,-1 0 0,1 1 0,-1-1 0,0 0 0,1-1 0,-1 1 0,1 0 0,-1 0 0,0-1 0,1 1 0,-1 0-1,1-1 3,4 0 1,24-3-35,-1-1 0,0-2 0,-1-1 1,1-1-1,-2-2 0,3-1 34,16-6-486,-34 14 105,46-16-1902,-21 10-4470,-22 8-1719</inkml:trace>
  <inkml:trace contextRef="#ctx0" brushRef="#br0" timeOffset="1.20251E6">6434 10170 12492,'0'0'6481,"0"0"-3556,0 0-998,0 0-405,0 0-620,14-12-464,50-37-204,-60 47-223,1 1 0,-1-1 0,0 1 0,0-1 0,1 1 0,-1 0-1,0 1 1,1-1 0,-1 1 0,1 0 0,-1 0 0,1 0 0,-1 1-1,1 0 1,-1 0 0,0 0 0,1 0 0,-1 0 0,0 1-1,0 0 1,0 0 0,0 0 0,0 0 0,0 1 0,-1 0 0,1-1-1,-1 1 1,0 0 0,0 1 0,0-1 0,2 3-11,-3-2 2,-1 0 1,1-1-1,-1 1 0,0 0 1,0 0-1,0 0 0,0 0 1,-1 0-1,1 0 0,-1 0 1,0 0-1,-1 0 0,1 0 1,-1 0-1,1 0 1,-1 0-1,-1 0 0,1 0 1,0 0-1,-1-1 0,0 1 1,0 0-1,0-1 0,0 0 1,0 1-1,-1-1 0,0 1-2,-78 79 423,64-70-270,11-9-111,0 0 0,0 1 0,1 0 0,-1 0 0,1 0 0,0 0 0,1 1 0,-1 0-1,1 0 1,0 0 0,0 1 0,0 2-42,4-6 0,1-1 0,0 0 0,0 0 0,1 0 0,-1 0 0,0 0 1,1-1-1,-1 1 0,1 0 0,-1-1 0,1 1 0,0-1 0,0 1 0,0-1 0,0 0 0,0 0 0,0 0 0,0 0 0,0 0 0,0 0 0,0 0 0,0-1 0,1 1 0,-1-1 0,0 0 0,1 1 1,-1-1-1,0 0 0,0-1 0,1 1 0,-1 0 0,0-1 0,1 1 0,1-1 0,3 1 4,179-17-1636,-63-9-3155,-66 13 630,-3 1-3904</inkml:trace>
  <inkml:trace contextRef="#ctx0" brushRef="#br0" timeOffset="1.20296E6">7429 9540 11147,'0'0'2941,"0"0"-58,0 0-326,0 0-806,0 0-449,5 16 188,2 3-1027,-1 1 1,-1 0-1,-1 0 1,-1 1 0,0-1-1,-1 16-463,-2 1 393,0 135 721,8 0 0,27 153-1114,-33-307 17,0-1-1,1 1 0,1-1 1,1 0-1,1 0 1,0 0-1,1-1 1,0 0-1,1 0 0,1-1 1,1 0-1,0 0 1,6 5-17,-13-17 0,0-1 0,0 0 0,0 0 0,0 0 0,0 0 0,1-1 0,-1 1 0,0-1 0,1 0 0,-1 0 0,1 0-1,-1 0 1,1-1 0,0 1 0,-1-1 0,1 0 0,-1 0 0,1 0 0,0-1 0,-1 1 0,1-1 0,-1 0 0,1 0 0,-1 0 0,1 0 0,-1-1 0,0 1 0,0-1 0,1 0 0,-1 0 0,0 0 0,1-2 0,74-93-26,-42 15 41,-4-1 0,-3-2 1,-4-1-1,-4-1 0,8-78-15,2 6 20,50-148-52,-80 305 27,14-29 20,-15 30-17,0 1 0,1 0 0,-1-1 0,0 1 0,0 0-1,1-1 1,-1 1 0,0 0 0,1-1 0,-1 1 0,1 0 0,-1-1 0,0 1 0,1 0 0,-1 0-1,1 0 1,-1-1 0,0 1 0,1 0 0,-1 0 0,1 0 0,-1 0 0,1 0 0,-1 0-1,1 0 1,-1 0 0,0 0 0,1 0 0,-1 0 0,1 0 0,-1 0 0,1 0 0,-1 0-1,1 1 1,-1-1 0,0 0 0,1 0 0,-1 0 0,1 1 0,-1-1 0,0 0 0,1 1-1,-1-1 1,0 0 0,1 1 0,-1-1 0,0 0 0,0 1 0,1-1 0,-1 0 0,0 1-1,0-1 1,0 1 0,1-1 0,-1 1 0,0-1 0,0 0 0,0 1 0,0-1 0,0 1-1,0-1 1,0 1 0,0-1 2,42 175-5075,-30-107 1540,4 7-2898,-3-3-3481</inkml:trace>
  <inkml:trace contextRef="#ctx0" brushRef="#br0" timeOffset="1.20337E6">8536 10223 18161,'-5'-124'4618,"4"120"-4401,0 0 1,0 0-1,-1 0 1,1 0-1,-1 1 1,0-1-1,0 0 1,0 1-1,0-1 1,-1 1-1,1 0 1,-1 0-1,0 0 1,0 0-1,0 0 1,-1 0-1,-2-1-217,2 2 45,0 0-1,-1 0 0,1 0 0,-1 1 0,1-1 0,-1 1 1,0 0-1,0 1 0,1-1 0,-1 1 0,0 0 1,0 0-1,0 0 0,1 1 0,-1 0 0,0 0 1,0 0-1,1 0 0,-1 1 0,1 0 0,-1 0 0,1 0 1,-2 1-45,-15 13 10,1 1 0,1 0 1,0 2-1,1 0 0,1 1 1,1 1-1,1 0 0,1 1 1,0 1-1,2 0 0,1 1 1,1 0-1,1 0 0,1 1 1,1 1-1,-1 7-10,3-20-226,1 1 0,0-1-1,1 1 1,1 0 0,0 0-1,0 0 1,2 0 0,0 0 0,0 1-1,2-1 1,-1 0 0,2 0-1,0 0 1,0-1 0,2 1 0,-1-1-1,2 0 1,4 8 226,-7-19-52,1 0 1,0 1-1,0-2 1,0 1-1,0 0 0,0-1 1,0 0-1,0 0 1,1 0-1,-1 0 0,0-1 1,1 1-1,-1-1 1,0 0-1,1-1 0,-1 1 1,0-1-1,1 0 1,-1 0-1,0 0 0,0 0 1,0-1-1,0 0 0,0 0 1,0 0-1,0 0 1,-1 0-1,1-1 0,-1 0 1,1 0-1,-1 0 1,0 0-1,0-1 52,27-26 508,-2-1 1,-1-2-1,-2-1 0,-1-1 1,-2 0-1,-1-2 0,-2-1 1,-1-1-1,10-34-508,2-48 1794,-43 147-919,0 26-1103,2 2 1,3-1-1,3 1 0,1 0 1,3 0-1,3 13 228,-2-40-737,6 55-4389,5-30-3094,-4-20-1838</inkml:trace>
  <inkml:trace contextRef="#ctx0" brushRef="#br0" timeOffset="1.20368E6">8789 10398 12684,'28'-161'9289,"-18"122"-4202,-5 74-3021,-18 198-1199,-1-61-4440,14-212 3521,-2 10 171,2 0 1,0 1-1,3-1 0,0 1 0,2-1 0,1 1 1,1 0-1,10-24-119,-11 39-6,0 1 0,1-1 1,0 1-1,1 0 0,0 0 1,1 1-1,0 0 0,1 1 1,1 0-1,0 1 0,0 0 0,1 0 1,0 1-1,8-4 6,-13 10-518,0 0 0,0 0 1,1 1-1,-1 0 0,1 0 0,-1 1 0,1 0 0,0 0 0,-1 1 1,1 0-1,0 0 0,1 1 518,28 6-7159</inkml:trace>
  <inkml:trace contextRef="#ctx0" brushRef="#br0" timeOffset="1.20414E6">9421 10127 13004,'0'0'4751,"0"0"-1494,0 0-1058,0 0-934,-3 16-208,-71 299 1773,60-252-2718,3 0 0,2 0 0,1 62-112,20-144 278,23-163 801,-25 114-878,4 1 0,2 1-1,13-29-200,-22 74-5,1 0 1,1 0-1,0 1 0,2 0 0,0 1 0,2 0 0,0 1 0,0 1 0,2 0 0,0 1 1,1 0-1,18-13 5,-29 26-136,0 0 1,0 0 0,0 1 0,0-1-1,1 1 1,-1 1 0,1-1-1,-1 1 1,1-1 0,0 2 0,-1-1-1,1 1 1,0-1 0,0 2-1,-1-1 1,3 1 135,-3 0-435,-1 0-1,1 1 0,-1 0 1,1 0-1,-1 0 0,0 0 1,1 1-1,-1-1 0,0 1 1,-1 0-1,1 0 0,0 1 1,-1-1-1,0 1 0,0 0 1,0-1-1,0 1 0,-1 1 1,2 1 435,11 28-7426,-6 0-4858</inkml:trace>
  <inkml:trace contextRef="#ctx0" brushRef="#br0" timeOffset="1.2045E6">9258 10534 18578,'0'0'3363,"0"0"-1698,0 0-287,103-26-674,-53 13-415,10-1-225,5-2-64,5 0-32,-2 0-32,-6 5-705,-10 2-1121,-7 7-1569,-7 2-3172,-15 7-5220</inkml:trace>
  <inkml:trace contextRef="#ctx0" brushRef="#br0" timeOffset="1.20482E6">9829 10501 14638,'0'0'4249,"6"-14"-1371,23-46-711,-25 54-2060,0 0 1,1 1-1,0-1 1,0 1-1,0 1 1,1-1-1,-1 1 0,1 0 1,0 0-1,0 1 1,1-1-1,-1 1 1,1 1-1,-1-1 0,1 1 1,0 0-1,0 1 1,0 0-1,0 0 1,0 0-1,0 1 1,1 0-1,-1 0 0,1 1-107,-5-1 0,0-1-1,0 1 1,0 0-1,0 0 1,1 1-1,-1-1 1,0 1-1,0-1 1,0 1-1,0 0 1,0 0-1,0 0 1,0 1-1,0-1 1,0 1-1,-1-1 1,1 1-1,0 0 1,-1 0-1,0 0 1,1 1-1,-1-1 1,0 0-1,0 1 1,0-1-1,0 1 1,-1 0-1,1 0 1,-1 0-1,0 0 1,0 0-1,0 0 1,0 0-1,0 0 1,-1 0-1,1 0 1,-1 0-1,0 0 1,0 1-1,0-1 1,0 0-1,-1 2 1,-3 13-141,-1 0 0,0-1 0,-1 0-1,-2 0 1,1-1 0,-2 1 0,0-2 0,-1 1 0,-1-2-1,0 1 1,-1-1 0,-9 8 141,-14 22-313,2 13 89,69-54 154,8-9 113,-39 4-44,0 0 1,0 1-1,0-1 1,0 1-1,1 0 1,-1 0-1,1 1 1,-1-1-1,1 1 1,-1 1-1,0-1 0,1 1 1,-1 0-1,1 0 1,-1 0-1,0 1 1,0-1-1,0 2 1,0-1-1,0 0 1,0 1-1,-1 0 1,1 0-1,-1 0 1,1 1-1,-1-1 1,-1 1-1,1 0 0,0 0 1,2 5 0,-3 2 91,0 0 0,-1 1 0,-1-1 1,1 1-1,-2-1 0,0 1 0,0 0 0,-1-1 1,-1 1-1,0-1 0,0 1 0,-1-1 0,0 0 1,-1 0-1,-1 0 0,0-1 0,0 0 0,-1 1 0,0-2 1,0 1-1,-1-1 0,-1 0 0,0 0 0,0-1 1,0 0-1,-1-1 0,0 1 0,-1-2 0,0 1 0,0-2 1,0 1-1,0-1 0,-1-1 0,0 0 0,0 0 1,0-1-1,-5 0-91,0 0 55,0-1 1,0 0-1,0-2 1,0 0 0,0-1-1,0 0 1,0-1-1,0-1 1,0-1-1,1 0 1,-1-1 0,1 0-1,0-1 1,1-1-1,0-1 1,0 0-1,0 0 1,1-2 0,0 1-1,1-2 1,0 0-1,-7-9-55,-26-49-1673,41 16-3802,14 32-1294</inkml:trace>
  <inkml:trace contextRef="#ctx0" brushRef="#br0" timeOffset="1.20527E6">10707 10213 12972,'0'0'4292,"0"0"-1057,0 0-480,0 0-1057,0 0-577,0 0-513,75-23-287,-38 17-129,8 2-96,-2 1-64,-5 0-32,-1 3-192,-12 3-929,-8 9-1186,-12 5-1664,-5 4-3492</inkml:trace>
  <inkml:trace contextRef="#ctx0" brushRef="#br0" timeOffset="1.20549E6">10686 10482 9993,'0'0'3428,"0"0"-610,0 0 417,97 23-1345,-54-24-1057,9-5-513,3 2-288,5-2-32,0-1 0,-4-2-512,-5 1-1026,-3-1-1280,-4 2-1731,-10 1-2177</inkml:trace>
  <inkml:trace contextRef="#ctx0" brushRef="#br0" timeOffset="1.20574E6">11661 10097 14125,'0'0'4031,"0"0"-609,0 0-577,0 0-774,0 0-709,0 0-471,0 0-298,-14 16-198,4-5-340,-2 1-10,1 1 1,0 1 0,1 0 0,0 0 0,1 1 0,0 0 0,2 1 0,-3 5-46,3 1 9,1 0 0,0 1 1,2-1-1,0 1 1,2 0-1,1 0 1,0 0-1,2 0 1,0 0-1,5 23-9,-4-37-88,0 1 1,0-1-1,1 0 1,0 0-1,1 0 1,0 0-1,0-1 1,1 1-1,0-1 1,0 0-1,1-1 1,0 1-1,1-1 1,-1 0-1,1-1 1,1 1-1,-1-2 1,1 1-1,0-1 0,0 0 1,1 0-1,-1-1 1,1 0-1,0-1 1,0 0-1,0 0 1,5 0 87,-1-2 14,-1 1 0,1-2 1,-1 1-1,1-2 0,0 0 1,-1 0-1,1-1 0,-1-1 0,0 0 1,0-1-1,0 0 0,0 0 1,-1-2-1,0 1 0,0-1 1,0-1-1,0 0 0,-1-1 0,-1 0 1,1 0-1,-1-1 0,-1 0 1,1-1-1,-1 1 0,-1-2 0,0 1 1,-1-1-1,5-11-14,-3 6 235,-1-1-1,-1 0 1,0-1-1,-1 1 1,-1-1-1,-1 0 1,0 0-1,-2 0 1,0-1-1,-1 1 1,0 0-1,-3-7-234,3 16 49,-2 0 0,0 0-1,0 0 1,0 0 0,-1 1-1,0-1 1,-1 1 0,0-1-1,0 1 1,-1 1-1,0-1 1,-1 1 0,1-1-1,-1 1 1,-1 1 0,1-1-1,-1 1 1,0 1 0,0-1-1,-1 1 1,0 0 0,0 1-1,0 0 1,0 0 0,-4 0-49,0 0-108,1 1 1,-1 1-1,0 0 1,0 0-1,0 1 1,0 1 0,0 0-1,-1 0 1,1 2-1,0-1 1,1 1 0,-1 1-1,-9 3 108,-34 17-3755,5 8-4140,12 0-10768</inkml:trace>
  <inkml:trace contextRef="#ctx0" brushRef="#br0" timeOffset="1.23499E6">1 12772 6438,'0'0'8259,"0"0"-4138,0 0-1596,0 0-352,0 0-599,0 0-565,14-5-528,157-34-86,-161 37-429,39-5-272,0 2-1,0 3 1,0 1-1,10 3 307,-58-2-240,1 1 0,-1-1 1,1 1-1,-1-1 0,1 1 0,-1 0 1,0 0-1,1-1 0,-1 1 0,0 0 1,0 0-1,1 0 0,-1 0 0,0 1 1,0-1-1,0 0 0,-1 0 0,1 0 1,0 1-1,0-1 0,-1 1 0,1-1 1,0 0-1,-1 1 0,0-1 0,1 1 1,-1-1-1,0 1 0,0 0 0,0-1 0,0 1 1,0-1-1,0 1 0,0-1 0,0 1 1,-1-1-1,1 1 0,0-1 0,-1 1 1,0-1-1,1 1 0,-1-1 0,0 0 1,0 1-1,1-1 0,-1 0 0,0 0 1,0 0-1,-1 0 0,1 0 0,0 0 1,0 0-1,0 0 0,-1 0 0,1 0 1,0 0-1,-1-1 240,-22 25-7180</inkml:trace>
  <inkml:trace contextRef="#ctx0" brushRef="#br0" timeOffset="1.23529E6">34 13045 8392,'0'0'3614,"0"0"-149,0 0-273,0 0-1062,0 0-795,0 0-444,0 0-266,19 13-188,64 35-202,-77-46-227,0 0-1,0 0 0,0-1 0,0 0 1,0 0-1,0 0 0,0 0 0,1-1 0,-1 0 1,0-1-1,0 1 0,0-1 0,0-1 1,0 1-1,2-1-7,12-3 9,189-35-1064,-140 24-2148,0 0-3611,-44 8-494</inkml:trace>
  <inkml:trace contextRef="#ctx0" brushRef="#br0" timeOffset="1.2356E6">480 12169 13485,'0'0'5034,"0"0"-2061,0 0-645,0 0-177,0 0-539,0 0-603,0 0-112,0 22 187,-26 177 646,-44 14-1371,-46 86-359,41-114 53,8 4-1,5 13-52,53-165-573,1 1 0,2 0 0,2 0 0,1 0 0,2 0 0,2 4 573,8 19-4271,12-12-2722</inkml:trace>
  <inkml:trace contextRef="#ctx0" brushRef="#br0" timeOffset="1.23593E6">1788 12683 7431,'0'0'7922,"0"0"-4340,0 0-1713,-8 19-471,-54 132-277,53-126-1100,0 0 0,2 0 0,1 1 0,1-1 0,2 2-1,0-1 1,2 0 0,0 0 0,2 1 0,2 9-21,1-26-7,-1 0 0,1-1 0,1 0 0,0 0 0,0 0 0,1 0 0,0-1 0,0 0 0,1 0 0,0-1 0,0 0 0,1 0 0,0 0 0,0-1 1,1 0-1,-1-1 0,1 0 0,0-1 0,1 1 0,-1-2 0,1 1 0,0-1 0,0-1 0,0 0 0,0 0 0,0-1 0,0 0 0,1-1 0,-1 0 0,0-1 0,0 0 1,1 0-1,-1-1 0,0-1 0,0 1 0,-1-2 0,1 1 0,-1-1 0,1-1 0,5-4 7,0-1 260,0-1 1,-1-1-1,0 0 0,-1-1 0,-1 0 1,0-1-1,-1-1 0,0 1 1,-1-2-1,-1 0 0,0 0 1,-2 0-1,1-1 0,3-17-260,2-6 546,-3 0 0,-1-1-1,-2 0 1,-1 0 0,-3-1 0,-1 0-546,-1 34 38,1-1 1,-2 1 0,1-1 0,-1 1-1,0-1 1,-1 1 0,0-1 0,-1 1-1,1-1 1,-1 1 0,-1 0 0,0 0-1,0 0 1,-1 0 0,1 0 0,-2 1-1,1 0 1,-1 0 0,0 0 0,-1 0-1,1 1 1,-1 0 0,-1 0 0,1 1-1,-1-1 1,0 1 0,-1 0-39,-8 1-61,-1 1 0,1 1 0,0 0 1,-1 1-1,1 1 0,-1 0 0,1 2 0,-1-1 1,1 2-1,0 1 0,0 0 0,0 0 0,0 2 1,1 0-1,0 1 0,0 0 0,1 1 0,-6 5 61,12-8-649,0-1 0,1 2-1,0-1 1,1 1 0,-1 0-1,1 0 1,0 1 0,0-1-1,1 1 1,0 1 0,-1 1 649,-10 29-9241</inkml:trace>
  <inkml:trace contextRef="#ctx0" brushRef="#br0" timeOffset="1.23629E6">2856 13319 14958,'0'0'11531,"0"0"-8712,0 0-1218,0 0-512,0 0-768,4-75-225,-24 57-96,-1 1-225,0 2-767,5 5-994,-1 10-1698,5 6-5477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5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10570,'6'-87'6641,"-4"88"-767,10 35-4354,-5 12-832,-2 0-1,-2 0 1,-3 0 0,-1 3-688,0 18 297,-2-31-238,3 0 0,0-1 0,3 1 1,1 0-1,2-1 0,1 0 0,2 0 0,1-1 1,3 0-1,0 0 0,18 29-59,-30-61 4,0-1 0,1 1 1,0-1-1,0 0 0,0 0 0,0 0 0,0 0 0,0 0 1,1 0-1,0-1 0,-1 1 0,1-1 0,0 1 0,0-1 1,0 0-1,1 0 0,-1-1 0,0 1 0,1-1 0,-1 1 1,1-1-1,-1 0 0,1 0 0,0-1 0,-1 1 0,1-1 1,0 0-1,0 0 0,-1 0 0,1 0 0,0-1 0,-1 0 1,1 1-1,0-1 0,-1-1 0,1 1 0,-1 0 0,1-1 1,-1 0-1,0 1 0,3-4-4,12-14 108,-2-2 0,-1 0 1,0-1-1,-1 0 0,-2-1 1,0-1-1,-2 0 0,0 0 0,-2-1 1,-1 0-1,1-9-108,2 3 176,9-32-86,13-42-157,4 2-1,4 1 0,9-6 68,-33 94-1450,-7 38-1380,-7-14 2317,19 58-7794,-6-30-58</inkml:trace>
  <inkml:trace contextRef="#ctx0" brushRef="#br0" timeOffset="312.165">1208 320 9897,'10'-141'12305,"-9"136"-12118,0 1 0,0-1-1,0 1 1,0-1 0,-1 0 0,1 1-1,-1-1 1,-1 0 0,1 0-1,-1 1 1,1-1 0,-1 1 0,-1-1-1,1 1 1,-1-1 0,1 1-1,-1 0 1,0-1 0,-1 1-1,1 0 1,-1 1 0,0-1 0,0 0-1,0 1 1,0-1 0,-1 1-1,1 0 1,-1 0 0,0 1 0,0-1-1,0 1 1,0 0 0,0 0-1,0 0 1,-1 0 0,1 1 0,-1 0-1,1-1 1,-4 1-187,-5 4 40,0 0 1,1 1-1,-1 0 0,1 1 1,0 0-1,0 1 0,1 1 1,-1 0-1,2 0 0,-1 1 1,1 0-1,0 1 0,0 0 1,1 1-1,1-1 0,0 2 1,0-1-1,-4 9-40,-7 7-74,2 0-1,1 1 1,0 0 0,3 2-1,0 0 1,2 0 0,0 1-1,3 0 1,0 1 0,2 0-1,1 0 1,2 0 0,1 14 74,2-34-94,1 0 1,0 0 0,1 0 0,0 0-1,1 0 1,0 0 0,0-1-1,1 1 1,1-1 0,0 0 0,3 4 93,-6-10-130,0 0 1,1-1-1,0 1 1,0 0-1,0-1 1,0 0 0,0 0-1,1 0 1,-1 0-1,1 0 1,0-1 0,0 0-1,0 1 1,0-1-1,0-1 1,1 1-1,-1-1 1,0 1 0,1-1-1,-1-1 1,1 1-1,0-1 1,-1 1 0,1-1-1,-1 0 1,1-1-1,-1 1 1,4-2 129,3-4-34,0 0 0,0-1 1,0 0-1,-1-1 0,-1 0 0,1-1 0,-1 1 1,0-2-1,-1 0 0,0 0 0,-1 0 1,0-1-1,-1 0 0,0 0 0,2-6 34,-8 17 0,161-301 2712,-161 301-2698,0 0 0,0 1 0,0-1 0,0 1 0,0-1 1,0 0-1,0 1 0,1-1 0,-1 1 0,0-1 0,0 0 0,0 1 0,1-1 1,-1 0-1,0 1 0,0-1 0,1 0 0,-1 1 0,0-1 0,1 0 1,-1 0-1,0 1 0,1-1 0,-1 0 0,0 0 0,1 0 0,-1 0 1,1 1-1,-1-1 0,0 0 0,1 0 0,-1 0 0,1 0 0,-1 0 0,0 0 1,1 0-1,-1 0 0,1 0 0,-1 0 0,0 0 0,1 0 0,-1-1 1,1 1-1,-1 0 0,0 0 0,1 0 0,-1 0 0,0-1 0,1 1 1,-1 0-1,0 0 0,1-1 0,-1 1 0,0 0 0,1-1 0,-1 1 0,0 0 1,0-1-1,1 1 0,-1 0 0,0-1-14,1 47 128,-2-36-99,-31 349-1598,47-292-2357,7-27-2152,-2-17-590</inkml:trace>
  <inkml:trace contextRef="#ctx0" brushRef="#br0" timeOffset="625.103">1518 553 6566,'10'-55'2871,"2"0"1,3 1-1,1 1 0,3 0 0,3 1 0,14-24-2871,-21 67 2790,-13 36-1243,-2-24-1618,-3 70 572,-3-1 1,-4 0 0,-3 0-1,-17 55-501,8-32 97,0-1-1635,72-283 492,-43 163 1059,1-8 37,2-1 0,0 2 0,3-1 1,1 1-1,1 1 0,1 1 0,2 0 0,2 1 1,3-3-51,-17 27-38,0 0 1,0 0-1,1 1 1,0 0-1,0 0 1,0 1-1,1-1 1,-1 1 0,1 1-1,0 0 1,0 0-1,0 0 1,1 1-1,-1 1 1,1-1-1,-1 1 1,1 1 0,-1-1-1,1 1 1,-1 1-1,3 0 38,68 23-8534,-45-5-2309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49:57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9577,'0'0'4821,"0"0"-1432,0 0-1109,0 0-75,0 0-262,0 0-523,0 0-486,0 0-261,-6 9 26,-34 95 620,-60 672-353,91-667-2988,10-38-3110,2-49-275,5-7-3129</inkml:trace>
  <inkml:trace contextRef="#ctx0" brushRef="#br0" timeOffset="329.05">25 723 9385,'0'0'4671,"0"0"-1601,0 0-604,0 0-373,0 0-812,0 0-731,0 0-374,0 0-102,14-9-15,-2 1-47,-8 4-9,1 0 0,0 1 0,0 0 1,0 0-1,1 0 0,-1 0 1,1 1-1,0 0 0,-1 0 1,1 1-1,0-1 0,0 1 0,0 1 1,0-1-1,0 1 0,4 0-3,25 3-305,0-2-1,0-1 1,0-1 0,-1-2-1,1-2 1,16-5 305,-39 7-75,0 0 1,0-1-1,-1-1 0,1 0 1,-1 0-1,0-1 0,-1-1 1,0 0-1,0 0 0,0-1 1,-1 0-1,0 0 0,0-1 1,-1-1-1,0 1 0,-1-1 1,0-1-1,-1 1 0,5-12 75,-4 10 286,-1-1-1,0 0 0,-1 0 1,-1-1-1,0 0 0,-1 1 1,0-1-1,-1 0 0,-1 0 1,0-1-1,-1-6-285,0 20 58,0 0-1,-1 0 0,1 0 1,-1 0-1,1 0 1,-1-1-1,1 1 1,-1 0-1,0 0 0,1 0 1,-1 1-1,0-1 1,0 0-1,0 0 1,0 0-1,0 1 0,0-1 1,0 0-1,0 1 1,0-1-1,0 1 1,0-1-1,0 1 0,0-1 1,0 1-1,-1 0 1,1 0-1,0-1 1,0 1-1,0 0 0,-1 0 1,1 0-1,0 0 1,0 1-1,0-1 1,-1 0-1,1 0 0,0 1 1,0-1-1,0 1 1,0-1-1,0 1 1,0-1-1,0 1 1,0 0-1,0-1 0,0 1 1,0 0-1,0 0 1,0 0-1,1 0 1,-1 0-1,0 0 0,0 0 1,1 0-1,-1 0 1,1 0-1,-1 0 1,1 0-1,0 0 0,-1 1 1,1 0-58,-20 30-61,3 2-1,0 0 1,2 1 0,2 1 0,1 0 0,2 1 0,1 0-1,2 0 1,2 1 0,1-1 0,2 1 0,2 0-1,1 7 62,16 62-4318,-10-89 2210,0-2 1,1 1 0,0-1 0,1 0 0,1-1 0,1 0 0,10 11 2107,10 10-6257</inkml:trace>
  <inkml:trace contextRef="#ctx0" brushRef="#br0" timeOffset="750.001">1138 905 2979,'16'-66'4687,"-8"39"-2528,-1-1 1,-1 0-1,-1-1 0,-2 1 1,-1-1-1,-1-24-2159,-1 50 122,-1-1-1,1 1 1,-1 0-1,1-1 1,-1 1-1,0 0 1,-1-1 0,1 1-1,0 0 1,-1 0-1,0 0 1,0 0-1,0 0 1,0 1-1,0-1 1,0 0 0,-1 1-1,1 0 1,-1 0-1,0-1 1,1 1-1,-1 1 1,0-1-1,0 0 1,0 1 0,-1 0-1,1-1 1,0 1-1,0 0 1,-1 1-1,1-1 1,-1 1-1,1-1 1,-1 1-1,1 0 1,0 0 0,-1 1-1,1-1 1,-1 1-1,1 0 1,0-1-1,-1 1 1,1 1-1,0-1 1,0 0 0,0 1-1,0 0 1,0 0-1,0 0 1,0 0-1,1 0 1,-2 1-122,-14 16 40,0 1 1,1 0-1,1 1 0,1 1 1,1 0-1,1 1 1,1 1-1,1 0 1,1 1-1,1-1 0,2 2 1,0-1-1,2 1 1,-2 17-41,4-29-79,0 0 1,1 0 0,0 0 0,2 0-1,-1 0 1,2 0 0,0 0-1,0 0 1,2 0 0,-1 0-1,2-1 1,0 1 0,0-1 0,1 0-1,5 8 79,-8-18-71,0-1 1,1 1-1,-1-1 0,0 1 0,1-1 1,0 0-1,-1 0 0,1 0 0,0-1 0,0 1 1,0-1-1,0 1 0,1-1 0,-1 0 0,0 0 1,0 0-1,1-1 0,-1 1 0,1-1 0,-1 0 1,0 0-1,1 0 0,-1 0 0,0-1 0,1 1 1,-1-1-1,0 0 0,1 0 0,-1 0 1,0 0-1,0-1 0,0 1 0,0-1 0,0 0 1,0 0-1,-1 0 0,1 0 0,0 0 0,-1 0 1,0-1-1,1 1 0,-1-1 0,0 0 0,-1 0 1,1 0-1,0-1 71,18-27 40,-2-1 1,-1-1-1,-1-1 0,-3 0 0,0-1 1,-2 0-1,1-14-40,15-42 492,12-40 714,-50 364 807,12-218-2012,1-1 0,1 1 0,0 0 0,1-1 0,0 0 0,1 0 0,1 0-1,0 0 1,1-1 0,0 0 0,1 0 0,0-1 0,1 0 0,1-1 0,0 0 0,0 0 0,9 6-1,-12-13-175,-1 0 0,1-1 0,-1 0 0,1 0 0,0 0 0,0-1 0,0 0 0,1 0 0,-1-1 0,0 0-1,1 0 1,-1 0 0,0-1 0,1-1 0,-1 1 0,1-1 0,-1 0 0,0-1 0,1 1 0,-1-2 0,0 1 0,0-1 0,-1 0 0,1 0 0,0-1 0,-1 0 0,0 0 0,0 0 0,0-1 0,-1 0 0,1 0 0,-1-1 0,0 1-1,-1-1 1,1 0 0,-1 0 0,-1-1 0,3-3 175,41-100-10164,-31 75 2648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51:05.75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7290 149 897,'0'0'4938,"0"0"-2696,0 0-694,0 0 272,0 0-20,0 0-98,0 0-95,4-5-176,12-18-123,-21 47 2989,-2-8-4021,1-1 0,1 1 0,1 0 1,0 0-1,0 1 0,2-1 0,0 1 0,1-1 0,1 1 0,0 0 0,1-1 0,1 1 0,1-1 0,0 1 0,4 10-276,-2 0 162,20 255 132,-31 221-326,-19-200-6,7 137-130,21 63 168,-3-472-13,5 222 8,-4 562 186,-127 1076-37,20 158 577,109-1772-1175,-3-274 245,12 56-1125,15-44-6823,-7-22-4228</inkml:trace>
  <inkml:trace contextRef="#ctx0" brushRef="#br0" timeOffset="-3134.736">2984 683 9449,'0'0'3411,"0"0"-1195,0 0 229,0 0-86,2-12-506,9-37-369,-11 50-1443,1-1 0,-1 1-1,0-1 1,0 0 0,0 1 0,0-1 0,0 1 0,0-1 0,1 0 0,-1 1 0,0-1 0,0 1 0,1-1 0,-1 0 0,0 1 0,0-1 0,1 0-1,-1 0 1,0 1 0,1-1 0,-1 0 0,0 0 0,1 1 0,-1-1 0,1 0 0,-1 0 0,0 0 0,1 0 0,-1 0 0,1 1 0,-1-1 0,1 0 0,-1 0-1,0 0 1,1 0 0,-1 0 0,1 0 0,-1-1 0,1 1 0,-1 0 0,0 0 0,1 0 0,-1 0 0,1 0 0,-1-1 0,0 1 0,1 0 0,-1 0 0,0 0-1,1-1 1,-1 1 0,0 0 0,1-1 0,-1 1 0,0 0 0,0-1 0,1 1 0,-1 0 0,0-1 0,0 1 0,0-1 0,1 1-41,-1 0 83,11 30 210,-2 0 1,0 1-1,-3 0 1,0 0-1,-2 1 1,-1 0-294,0-5 86,27 378-2,-29-231-2458,-7-115-746,-10-26-4773,10-29 2111,0-3-2241</inkml:trace>
  <inkml:trace contextRef="#ctx0" brushRef="#br0" timeOffset="-2878.291">2997 769 6438,'1'-106'2813,"-1"100"-2534,0 1-1,1-1 1,-1 0-1,1 0 1,0 1-1,1-1 1,-1 0-1,1 1 1,1 0-1,-1-1 1,1 1-1,-1 0 1,1 0-1,1 0 1,-1 1-1,1-1 1,0 1-1,0 0 1,0 0-1,0 0 1,1 0-1,-1 1 1,1 0-1,0 0 1,0 0-1,1 1 1,-1-1-1,0 1 1,1 0-1,-1 1 0,1 0 1,4-1-279,4 0 159,1 1-1,-1 1 1,1 0-1,0 1 1,-1 0-1,1 1 1,-1 1-1,0 0 1,0 1-1,0 1 1,12 5-159,-10-2 24,1 0 0,-1 1 0,-1 1 1,0 1-1,0 0 0,-1 0 0,0 2 0,5 6-24,-14-14-1,0 0 0,-1 1 0,0-1 0,0 1 0,0 0 0,-1 0 0,1 1 0,-1-1 0,-1 0 0,1 1 0,-1 0 0,-1 0 0,1 0 0,-1-1 0,0 1 1,-1 0-1,1 0 0,-2 1 0,1-1 0,-1 0 0,0 0 0,0-1 0,-2 6 1,-3-1-5,-2 0 0,1-1 0,-1 0-1,-1 0 1,1-1 0,-2 0 0,1-1 0,-1 0 0,-1 0 0,1-1 0,-1 0 0,0-1 0,-1 0 0,0-1 0,1 0 0,-2-1 0,1-1 0,-5 1 5,-18 7-479,0-2-1,-1-2 1,0-1-1,0-1 1,-13-2 479,27-4-3379,9-6-1831</inkml:trace>
  <inkml:trace contextRef="#ctx0" brushRef="#br0" timeOffset="-2428.537">4064 755 10378,'0'0'3528,"0"0"-1067,0 0-133,-17-5-433,5 2-1504,8 0-279,-1 2 0,0-1 0,0 0 0,0 1 0,0 0 0,0 0 0,0 1 0,0-1 0,0 1 0,-1 0 0,1 1 1,0-1-1,0 1 0,0 0 0,0 0 0,0 0 0,0 1 0,1 0 0,-1 0 0,-2 1-112,-12 12 212,1 0 0,0 1 1,1 1-1,0 1 0,2 0 0,0 1 0,1 0 1,1 2-1,1-1 0,0 2 0,2-1 0,1 2 1,0-1-1,2 1 0,0 0 0,2 1-212,2-14 15,0 1-1,0-1 1,1 1-1,0-1 0,1 1 1,0 0-1,1 0 1,1-1-1,-1 1 1,1 0-1,1-1 1,0 1-1,1-1 1,0 1-1,0-1 1,1 0-1,1 0 0,-1-1 1,2 1-1,-1-1 1,1 0-1,1 0 1,-1-1-1,3 2-14,13 5-27,0-1-1,1-1 1,1-1 0,-1-1-1,2-1 1,0-1-1,0-1 1,0-1 0,1-2-1,0 0 1,0-2-1,1-1 1,-1-1 0,0-1-1,10-2 28,-25 2-226,1-1-1,-1-1 1,1 0-1,-1 0 1,0-1-1,1-1 0,-1 0 1,-1 0-1,1-1 1,-1 0-1,0-1 1,2-1 226,22-29-4935,-14-11-5434,-18 31 3792</inkml:trace>
  <inkml:trace contextRef="#ctx0" brushRef="#br0" timeOffset="-2136.098">4558 576 9769,'0'0'3006,"-1"-13"-390,1-9-1431,-1-4 441,1 15 4173,6 87-4757,-3 0-1,-3 0 1,-3-1-1,-8 32-1041,-1 61 207,9-124-235,1-13-591,0-1 0,2 1 0,1-1 0,2 1 0,3 15 619,18 8-4535,3-25-1917,-3-14-1726</inkml:trace>
  <inkml:trace contextRef="#ctx0" brushRef="#br0" timeOffset="-1760.088">5111 1031 9097,'1'-17'3822,"4"-135"3241,-5 148-6949,0 0-1,0 0 1,-1 1 0,1-1 0,-1 0 0,0 0 0,0 0 0,0 1 0,0-1 0,-1 0 0,0 1 0,0-1 0,0 1 0,0 0-1,0 0 1,0 0 0,-1 0 0,0 0 0,1 0 0,-1 1 0,0-1 0,0 1 0,-1 0 0,1 0 0,0 0 0,-1 0 0,1 0 0,-1 1-1,0 0 1,0-1 0,1 2 0,-1-1 0,0 0 0,0 1 0,0-1 0,0 1 0,0 0 0,1 1 0,-1-1 0,0 1 0,0-1-1,0 1 1,1 0 0,-3 1-114,-9 5 28,1 1 0,0 0 0,0 0 0,1 2 0,0 0 0,1 0 0,0 1 0,0 1 0,2 0 0,-1 0-1,1 1 1,1 0 0,-3 7-28,-1 0-4,1-1 0,1 2 1,1-1-1,1 1 0,0 1 0,2 0 0,0 0 0,2 0 0,1 1 0,0-1 0,2 1 0,0 0 0,2 0 1,0 0-1,2 6 4,-1-24-45,0 1 1,0-1 0,0 0 0,1 1-1,0-1 1,0 0 0,0 0 0,1 0 0,-1 0-1,1-1 1,0 1 0,0-1 0,1 1-1,0-1 1,-1 0 0,1-1 0,1 1-1,-1-1 1,0 1 0,1-1 0,0-1-1,0 1 1,-1-1 0,2 1 0,-1-2 0,0 1-1,0 0 1,0-1 0,1 0 0,-1 0-1,1-1 1,-1 1 0,1-1 0,-1 0-1,1-1 1,-1 0 0,1 1 0,-1-2 0,0 1-1,1 0 1,-1-1 0,3-2 44,8-4-69,-1-1 0,-1 0 0,0-1 0,0-1 0,-1 0 0,0-1 0,-1 0 0,0-1 0,2-4 69,85-75 258,-98 91-229,0 0 0,0 1-1,0-1 1,0 0 0,1 1 0,-1-1 0,0 1 0,0-1 0,0 1 0,1 0 0,-1-1-1,0 1 1,0 0 0,1 0 0,-1 0 0,0 0 0,1 0 0,-1 0 0,0 0 0,0 1-1,1-1 1,-1 0 0,0 1 0,0-1 0,0 1 0,1-1 0,-1 1 0,0-1 0,0 1-1,0 0 1,0 0 0,0 0 0,0-1 0,0 1 0,0 0 0,-1 0 0,1 0-1,0 0 1,0 0 0,-1 1 0,1-1 0,-1 0 0,1 0 0,-1 0 0,1 1-29,16 63 150,-15-51-164,17 40-1931,7-24-5986,-9-19 2101</inkml:trace>
  <inkml:trace contextRef="#ctx0" brushRef="#br0" timeOffset="-1356.467">5742 937 11371,'42'-132'9230,"-41"131"-9089,0 0-1,0 0 1,0-1 0,0 1 0,0 0 0,0-1-1,0 1 1,0-1 0,-1 1 0,1-1 0,-1 0-1,1 1 1,-1-1 0,0 1 0,1-1 0,-1 0-1,0 1 1,0-1 0,0 0 0,0 1 0,-1-1-1,1 0 1,0 1 0,-1-1 0,1 1 0,-1-1-1,1 0 1,-1 1 0,0-1 0,0 1 0,0 0-1,0-1 1,0 1 0,0 0 0,0-1 0,0 1-1,0 0 1,0 0 0,-1 0 0,1 0 0,-1 0-1,1 0 1,0 1 0,-1-1 0,0 0 0,1 1-1,-1-1 1,0 1-141,-15 2 52,1 1-1,-1 1 0,1 1 1,0 0-1,0 1 0,1 0 1,0 2-1,0 0 0,0 0 1,1 1-1,0 1 0,1 1 1,-1 1-52,-13 8 32,12-11-43,1 0 0,0 2 1,1 0-1,0 0 0,0 1 0,2 1 1,-1 0-1,2 0 0,0 1 1,-1 3 10,10-15-24,0-1 0,1 1 0,-1-1 0,1 1 0,0-1 0,-1 1 0,1 0 0,0-1 0,0 1 0,0 0 0,0-1 0,0 1 0,0 0 0,1-1 0,-1 1 0,1-1 0,-1 1 0,1-1 0,-1 1 0,1-1 0,0 1 0,0-1 0,0 1 0,-1-1 0,2 0 0,-1 1 0,0-1 0,0 0 0,0 0 0,0 0 0,1 0 0,-1 0 0,0 0 0,1 0 0,-1-1 0,1 1 0,-1 0 0,1-1 0,-1 1 0,1-1 0,0 0 0,-1 1 0,1-1 0,0 0 0,0 0 24,86 6-1248,-76-6 1035,53-2-800,-41 0 702,0 1-1,0 1 0,0 1 0,0 2 1,-1 0-1,7 3 312,-25-5-30,-1 0 0,0 1 0,1-1 0,-1 1 0,0 0 1,0 0-1,0 1 0,0-1 0,0 1 0,-1 0 0,1 0 0,-1 0 0,0 1 0,0-1 1,0 1-1,0 0 0,-1-1 0,1 1 0,-1 0 0,0 1 0,0-1 0,-1 0 0,1 0 0,-1 1 1,0-1-1,0 1 0,0-1 0,-1 1 0,0 0 0,0-1 0,0 1 0,0-1 0,-1 2 30,0 6 97,-1 0-1,-1-1 1,0 1-1,0-1 1,-1 1-1,-1-1 1,0 0-1,-1-1 0,1 1 1,-2-1-1,0 0 1,-3 3-97,3-4 73,-1 0 1,0-1 0,0 0-1,-1-1 1,0 1 0,0-2-1,-1 1 1,0-1-1,0-1 1,0 0 0,-1 0-1,1-1 1,-1 0 0,0-1-1,0 0 1,-1-1-1,1 0 1,-1-1 0,1 0-1,-1-1 1,1 0 0,-1-1-1,1 0 1,-3-1-74,-32-32-1168,39-6-3846,12 15-970</inkml:trace>
  <inkml:trace contextRef="#ctx0" brushRef="#br0" timeOffset="-965.459">6303 819 14638,'0'0'3534,"5"-14"-780,15-45-533,-20 58-2130,1-1 0,-1 1 0,1-1 0,-1 1 0,0-1 0,1 1 0,-1-1 0,0 0 0,0 1 0,0-1 0,0 0 0,0 1 0,-1-1 0,1 1 0,0-1 1,-1 0-1,1 1 0,-1-1 0,1 1 0,-1 0 0,0-1 0,0 1 0,0-1 0,0 1 0,0 0 0,0 0 0,0-1 0,0 1 0,0 0 0,-1 0 0,1 0 0,0 0 0,-1 0 0,1 1 0,0-1 0,-1 0 0,1 1 0,-1-1 0,0 1 0,1-1 0,-1 1 0,0 0-91,-59 0 437,48 3-434,1 1-1,0-1 0,0 2 0,0 0 0,0 1 1,1 0-1,0 0 0,0 1 0,0 1 1,1 0-1,0 0 0,1 1 0,0 0 1,0 1-1,1-1 0,0 2 0,1-1 1,0 1-1,1 1 0,0-1 0,1 1 1,0 0-1,0 0 0,2 0 0,-1 1 0,2-1 1,0 1-1,0 0 0,1 0 0,1-1 1,0 7-3,2-11-87,1 0 1,1 0-1,-1 0 0,1-1 1,0 1-1,1-1 1,0 0-1,0 0 1,0 0-1,1-1 1,0 0-1,0 0 0,1 0 1,0-1-1,0 0 1,0 0-1,0-1 1,1 0-1,0 0 1,0-1-1,0 0 1,0 0-1,0-1 0,0 0 1,1 0-1,-1-1 1,3 0 86,73 28-2137,-81-27 2112,0-1-1,0 1 0,1 0 1,-2 0-1,1 0 1,0 1-1,0-1 1,-1 1-1,1-1 1,-1 1-1,0 0 1,0 0-1,0 0 0,0 0 1,0 0-1,-1 0 1,1 1-1,-1-1 1,0 1-1,0-1 1,0 1-1,0-1 0,-1 1 1,0-1-1,1 1 1,-1 0-1,-1-1 1,1 1-1,0-1 1,-1 1-1,0 0 1,0-1-1,0 1 0,0-1 1,0 0-1,-1 1 1,1-1-1,-1 0 1,0 0-1,0 0 1,0 0-1,-2 0 26,-15 18 228,-2-2 0,-1-1 0,0-1-1,-1 0 1,-1-2 0,0-1 0,-1 0 0,-13 3-228,-126 48-1540,133-54-1989,6-4-3048</inkml:trace>
  <inkml:trace contextRef="#ctx0" brushRef="#br0" timeOffset="9952.469">4423 2608 12716,'0'0'2877,"0"0"-389,3-12-64,9-39-166,-8 44 1123,2 24-2614,2 37 27,-3 0 1,-2 0-1,-3 0 1,-2 6-795,1 28 356,2 19-130,4-1 0,5 1 0,15 61-226,-18-129-2189,-20-44-5349,4-2 620</inkml:trace>
  <inkml:trace contextRef="#ctx0" brushRef="#br0" timeOffset="14638.185">4405 5034 6022,'0'0'8167,"0"0"-4280,2-16-1795,12-55-410,-12 64-1509,0 0 0,1 1-1,0-1 1,0 1 0,1-1 0,0 1-1,0 0 1,0 0 0,1 1 0,0-1-1,0 1 1,0 0 0,1 1 0,-1-1 0,1 1-1,0 0 1,1 0 0,-1 1 0,1 0-1,-1 0 1,1 0 0,5 0-173,-7 1 16,0 1-1,0 0 1,0 0 0,0 0 0,0 1-1,0-1 1,0 1 0,1 0-1,-1 1 1,0-1 0,0 1 0,0 0-1,0 1 1,0-1 0,-1 1 0,1 0-1,0 0 1,-1 0 0,1 1-1,-1-1 1,0 1 0,1 0 0,-1 1-1,-1-1 1,1 1 0,-1 0 0,1-1-1,-1 1 1,0 1 0,0-1-1,-1 0 1,1 1 0,-1-1 0,0 1-1,0 0 1,-1 0 0,1 3-16,5 14-68,-2-1 1,-1 1-1,-1 0 0,-1 0 1,-1 0-1,0 1 0,-2-1 1,-1 0-1,0 0 1,-2 0-1,0 0 0,-2-1 1,0 1-1,-2-1 1,0-1-1,-1 0 0,-1 0 1,-10 14 67,17-27-2,-1-1-1,-1 1 1,1-1 0,-1 1 0,-1-2 0,1 1 0,-1 0 0,0-1-1,0 0 1,0-1 0,-1 1 0,1-1 0,-1 0 0,0-1 0,-6 2 2,12-6 6,-1-1 0,0 1 0,1-1 0,-1 1 0,1-1 0,-1 0 0,1 0 0,0 1 0,0-1 0,0 0 0,0 0 0,0 0 0,0-1 0,1 1 1,-1 0-1,1 0 0,-1 0 0,1 0 0,0-1 0,0 1 0,0 0 0,0 0 0,0-1 0,0 1 0,1 0 0,-1 0 0,1 0 0,-1 0 0,1-1 0,0 1 1,0 0-1,0 0 0,0 1 0,0-1 0,1 0 0,-1 0 0,1 0-6,-1-1-1,0 0 0,0 0 0,0 0 0,1 0 1,0 0-1,-1 1 0,1-1 0,0 0 0,0 1 0,1-1 1,-1 1-1,0 0 0,1 0 0,-1 0 0,1 0 0,0 0 0,0 1 1,-1-1-1,1 1 0,0 0 0,1-1 0,-1 1 0,0 1 0,0-1 1,0 0-1,0 1 0,1 0 0,-1 0 0,0 0 0,0 0 1,1 0-1,-1 0 0,0 1 0,0 0 0,0 0 0,1 0 0,-1 0 1,0 0-1,0 0 0,-1 1 0,1-1 0,0 1 0,0 0 0,2 2 1,4 9-5,-1 0 0,0 1 0,-1 0 0,0 0 0,-1 0 0,-1 1 0,0 0 0,-1 0 0,-1 1 0,0-1 0,-1 1 0,-1-1 0,0 1 0,-1 0 0,-1-1 0,0 1 0,-1 0 0,-1-1 5,2-4 1,0 0-1,-1-1 1,0 1 0,-1-1 0,0 0 0,-1 1 0,0-1-1,0-1 1,-1 1 0,0-1 0,-1 0 0,0 0 0,-1 0 0,1-1-1,-2 0 1,1 0 0,-1-1 0,0 0 0,-3 1-1,4-7 59,0 0 0,0-1 0,-1 0-1,1-1 1,0 0 0,0 0 0,0 0 0,0-1 0,0 0 0,0 0 0,1-1 0,-1 0 0,1 0 0,-1 0 0,1-1 0,0 0 0,0 0 0,1-1 0,-1 0-1,1 0 1,0 0 0,1 0 0,-1-1 0,1 0 0,-1-1-59,-15-17 93,1-2-1,1-1 1,1 0-1,1-1 1,2 0-1,-3-11-92,-10-6-137,27 44 58,0 0 0,0 0 0,-1 0 1,1 1-1,0-1 0,-1 0 0,1 1 0,-1-1 0,1 0 0,-1 0 0,1 1 1,-1-1-1,1 1 0,-1-1 0,0 1 0,1-1 0,-1 1 0,0-1 0,1 1 0,-1-1 1,0 1-1,0 0 0,1 0 0,-1-1 0,0 1 0,0 0 0,0 0 0,0 0 0,1 0 1,-1 0-1,0 0 0,0 0 0,0 0 0,1 0 0,-1 0 0,0 0 0,0 0 0,0 1 1,1-1-1,-1 0 0,0 1 0,0-1 0,1 1 0,-1-1 0,0 0 0,1 1 1,-1 0-1,0-1 0,1 1 0,-1-1 0,1 1 0,-1 0 0,1-1 0,-1 1 0,1 0 1,0-1-1,-1 1 79,-8 21-4383,3 3-3732</inkml:trace>
  <inkml:trace contextRef="#ctx0" brushRef="#br0" timeOffset="17906.488">4903 6996 10154,'0'0'2909,"0"0"-544,-1-16 181,-3-50-469,5 63-1932,0-1-1,-1 0 1,1 0-1,1 1 1,-1-1 0,0 1-1,1-1 1,0 1-1,0-1 1,0 1-1,0 0 1,0 0 0,1 0-1,-1 0 1,1 0-1,0 1 1,0-1 0,0 1-1,0 0 1,0 0-1,0 0 1,1 0 0,-1 0-1,1 1 1,-1-1-1,1 1 1,0 0 0,0 0-145,-3 1 35,7-3 11,-1 1 0,1 0 1,-1 1-1,1 0 0,0 0 0,-1 1 1,1 0-1,0 0 0,0 1 0,-1 0 1,1 0-1,-1 0 0,1 1 1,-1 1-1,1-1 0,-1 1 0,0 0 1,0 1-1,-1 0 0,1 0 0,-1 0 1,1 1-1,-2 0 0,1 0 0,0 0 1,-1 1-1,0 0 0,0 0 1,-1 0-1,0 1 0,0-1 0,0 1 1,-1 0-1,0 0 0,0 1 0,-1-1 1,0 0-1,0 1 0,0 3-46,2 6 6,-2 0 0,0 0-1,-1 0 1,0 1 0,-2-1-1,0 0 1,-1 0 0,0 0 0,-2 0-1,0 0 1,0 0 0,-2-1-1,0 0 1,-1 0 0,-1 0 0,0-1-1,-1 0 1,-1-1 0,0 0-1,-1-1 1,0 1 0,-1-2-1,0 0 1,-1-1 0,-1 0 0,0 0-1,0-2 1,-1 0 0,-13 6-6,22-12 4,-1-1 0,0 0 1,1 0-1,-1 0 1,0-1-1,0 0 0,0 0 1,-1-1-1,1 0 0,0 0 1,0 0-1,0-1 0,0 0 1,0-1-1,0 1 1,0-1-1,0-1 0,1 1 1,-1-1-1,1-1 0,0 1 1,0-1-1,0 0 1,0 0-1,0-1 0,1 1 1,0-1-1,0 0 0,0-1 1,1 1-1,0-1 0,0 0 1,0 0-1,1-1 1,0 1-1,0-1 0,0 1 1,1-1-1,0 0 0,1 0 1,-1 0-1,1 0 0,0 0 1,1-7-5,0 13 21,1-1 1,-1 1-1,0-1 0,1 1 1,-1-1-1,1 1 0,0 0 1,-1-1-1,1 1 0,0 0 1,0 0-1,0-1 0,0 1 1,0 0-1,0 0 1,0 0-1,1 0 0,-1 0 1,0 1-1,0-1 0,1 0 1,-1 1-1,0-1 0,1 0 1,-1 1-1,1 0 0,-1-1 1,1 1-1,-1 0 0,1 0 1,-1 0-1,1-1 1,-1 2-1,1-1 0,-1 0 1,1 0-1,-1 0 0,1 1 1,-1-1-1,1 1 0,-1-1 1,0 1-1,1 0 0,-1-1 1,0 1-1,0 0 0,1 0 1,-1 0-1,0 0 1,0 0-1,0 0 0,0 0 1,0 0-1,0 1 0,0 0-21,150 153 845,-40-31-537,-98-110-301,0-1 0,1 0 0,0-1 1,1-1-1,1 0 0,-1-1 0,2 0 0,-1-1 0,1-1 0,1-1 0,-1-1 0,1 0 0,1-1 0,-1-1 0,0 0 0,1-2 0,0 0 0,0-1 0,9-2-7,-22 0-1,0 0 0,0-1 0,-1 0 0,1-1 0,-1 1 0,1-1 0,-1 0 0,0 0 0,0-1 1,0 1-1,-1-1 0,1 0 0,-1 0 0,0-1 0,0 1 0,0-1 0,-1 0 0,0 0 0,0 0 0,0-1 0,1-3 1,33-127-2311,-27 83-467,-9 51 2308,3-11-2166,1 6-2981,0 5-3063</inkml:trace>
  <inkml:trace contextRef="#ctx0" brushRef="#br0" timeOffset="63946.464">15176 2683 17328,'3'-14'2606,"0"-7"-1613,4-14 125,6-2 2552,-21 74-588,3-8-3036,-127 548 798,115-440-4320,18-91-997,7-1-3887,-3-28 1901</inkml:trace>
  <inkml:trace contextRef="#ctx0" brushRef="#br0" timeOffset="64334.347">14924 3173 5990,'-7'-15'3293,"-28"-51"-431,-40-3 7510,75 68-10297,0 0-1,1 0 0,-1-1 0,1 1 1,-1 0-1,1 0 0,0-1 1,-1 1-1,1 0 0,0 0 1,0 0-1,0 0 0,0 0 0,0 0 1,0 0-1,0 1 0,0-1 1,0 0-1,0 1 0,1-1 0,-1 0 1,0 1-1,0-1 0,1 1 1,-1 0-1,0 0 0,1-1 0,-1 1 1,0 0-1,1 0 0,-1 0 1,0 0-1,1 0 0,-1 0 0,1 1-74,3-2 208,399-58 502,-235 50-608,-166 10-102,0-1 0,0 1 0,0 0 0,0 0 0,0 0 0,-1 0 0,1 1 0,-1-1 0,1 1 0,-1-1 0,1 1 0,-1 0 0,0 0 0,0 0 0,0 0 0,0 1 0,0-1 0,0 0 0,0 1 0,-1-1 0,0 1 0,1 0 0,-1-1 0,0 1 0,0 0 0,0 0 0,-1 0 0,1 0 0,-1 0 0,0 0 0,1 0 0,-1 2 0,-8 98 0,0-65 1,2-15 3,1 0-1,1 0 1,1 1-1,1 0 0,1 0 1,1-1-1,1 1 0,1 0 1,2 2-4,-3-20-3,1 0 1,0 0-1,0 0 1,0 0-1,1-1 1,0 1-1,0-1 0,0 0 1,1 0-1,-1 0 1,1 0-1,0-1 1,1 1-1,-1-1 1,1 0-1,0 0 1,0-1-1,0 0 1,1 1-1,-1-2 1,1 1-1,-1-1 0,1 0 1,0 0-1,0 0 1,0-1-1,0 0 1,0 0-1,0 0 1,0-1-1,0 0 1,0 0-1,1-1 1,-1 0-1,0 0 0,0 0 1,0-1-1,0 0 1,-1 0-1,4-1 3,7-11 72,-1 1 0,0-2 1,-1 0-1,0-1 0,-1 0 0,-1-1 0,-1-1 0,0 1 0,-1-2 0,-1 0 0,-1 0 0,-1 0 0,0-1 0,-2 0 0,0 0 0,0-8-72,1 4 119,0 1 0,-2-1-1,-1-1 1,0 1-1,-2 0 1,-2-20-119,1 38 8,-1-1-1,0 1 1,0 0 0,0 0 0,-1 0-1,0 0 1,0 0 0,-1 0 0,1 1 0,-1-1-1,0 1 1,-1 0 0,0 0 0,1 0-1,-1 0 1,-1 0 0,1 1 0,-1 0-1,0 0 1,0 0 0,0 1 0,0-1-1,-1 1 1,1 1 0,-1-1 0,0 1 0,0 0-1,-6-2-7,-3 1-294,1 0 0,-1 1-1,0 1 1,-1 0 0,1 1-1,0 1 1,0 0 0,-5 2 294,-72 19-8995,35-1-5243</inkml:trace>
  <inkml:trace contextRef="#ctx0" brushRef="#br0" timeOffset="61772.172">17889 633 1762,'0'0'8605,"0"0"-4489,0 0-1089,0 0-523,0 0-684,0 0-320,-1 16-112,-29 125 1025,-139 285 496,161-405-2892,0 1 0,2 0 0,0 0 0,2 0 0,1 1 0,0 0 0,1-1 0,2 1 0,0 0 0,2 0 0,3 19-17,-4-38-63,0 0 0,1-1 0,-1 1 0,1-1 0,-1 1 1,1-1-1,0 0 0,0 0 0,1 0 0,-1 0 0,1 0 0,-1-1 0,1 1 0,0-1 0,0 1 0,0-1 0,0 0 0,0 0 0,1 0 0,-1-1 0,1 1 0,-1-1 0,1 0 0,-1 0 0,1 0 0,0 0 0,0-1 0,-1 1 1,1-1-1,0 0 0,0 0 0,-1-1 0,1 1 0,0-1 0,-1 0 0,1 0 63,61-29-4903,-22-26-4920,-32 24 2670</inkml:trace>
  <inkml:trace contextRef="#ctx0" brushRef="#br0" timeOffset="62700.211">17509 1100 8360,'0'0'5669,"0"0"-2733,0 0-1008,0 0-829,20-6-677,147-23-91,-111 27-433,281-15 260,-117-19-3502,-217 35 3281,11-2-44,-1 0 1,1 0 0,-1-1-1,0-1 1,0-1 0,0 1-1,-1-2 1,0 0 0,9-7 106,-20 13 145,1-1 0,-1 0 0,0 0 0,0 0 0,0 0 0,0 0 0,0 0 0,0 0 0,-1 0 0,1 0 0,-1-1 0,1 1 0,-1 0 0,0 0 1,0 0-1,0-1 0,0 1 0,0 0 0,-1 0 0,1 0 0,-1-1 0,1 1 0,-1 0 0,0 0 0,0 0 0,0 0 0,0 0 0,0 0 0,0 0 0,0 0 0,-1 1 0,1-1 0,-1 0 0,1 1 0,-1-1 0,0 1 0,0 0 1,1-1-1,-1 1 0,0 0 0,0 0 0,0 0 0,0 1 0,0-1 0,-1 0 0,1 1 0,0-1 0,0 1 0,0 0 0,-1-1 0,1 1 0,0 0 0,-2 1-145,-9 0 82,0 0-1,0 1 1,0 1-1,1 0 1,-1 1-1,1 0 1,0 1-1,0 1 0,0 0 1,1 0-1,-1 1 1,2 0-1,-1 1 1,1 0-1,0 1 1,1 0-1,0 1 1,0 0-1,-6 10-81,-1 0-11,1 0 0,1 1 0,1 1 0,1 0 0,1 1 0,1 0 0,1 0 0,1 1 0,1 1 0,1-1 0,1 1 0,1 0 0,1 0-1,1 20 12,2-39-48,0 0 0,0 0 0,0 0 0,1 1 0,0-1-1,0 0 1,1 0 0,-1-1 0,1 1 0,1 0 0,-1 0-1,1-1 1,0 0 0,0 1 0,1-1 0,-1 0 0,1-1-1,0 1 1,0-1 0,1 1 0,0-1 0,-1 0 0,1-1-1,0 1 1,1-1 0,-1 0 0,1-1 0,-1 1 0,1-1-1,0 0 1,0 0 0,0-1 0,0 0 0,0 0 0,0 0-1,0-1 1,0 0 0,0 0 0,0 0 0,0-1-1,1 0 1,-1 0 0,0-1 48,11-6-2,-1 0 0,0-2-1,-1 1 1,1-2 0,-2 0-1,0-1 1,0-1 0,-1 0 0,-1 0-1,0-1 1,-1-1 0,0 0-1,-2-1 1,3-4 2,35-59 3,-4-2-1,22-63-2,-51 110 51,-25 53 48,1 7-57,2-1-1,1 2 1,1-1 0,1 1-1,1-1 1,1 1-1,2 1 1,1-1 0,1 0-1,2 12-41,-2-29 0,-1 0 0,2 0 0,-1-1 0,1 1 0,1 0 0,0-1 0,0 0 0,1 1 0,0-1 0,1-1 0,0 1 0,0-1 0,1 1 0,0-2 0,0 1 0,1-1 0,0 0 0,0 0 0,0 0 0,1-1 0,0-1 0,1 1 0,-1-1 0,1-1 0,0 0 0,0 0 0,0 0 0,1-1 0,-1-1 0,2 1 0,-1-2-117,-1-1-1,0 0 1,0 0 0,0-1-1,0 0 1,1 0-1,-1-1 1,-1 0-1,1-1 1,0 0-1,0-1 1,-1 1 0,0-2-1,0 1 1,0-1-1,0 0 1,-1-1-1,0 1 1,0-2-1,0 1 1,-1-1 0,0 0-1,0 0 1,-1-1-1,0 1 1,0-1-1,-1 0 1,0-1-1,0 1 1,-1-1 0,0-1 117,67-265-809,-36 113 892,41-90 3162,-69 280-287,-56 185-1734,28-140-996,-2 8-67,9-35-119,2 1 1,2 0-1,2 1 1,-2 37-43,10-83-5,1 0-1,-1 1 1,0-1 0,1 0 0,0 0-1,-1 1 1,1-1 0,0 0 0,0 0 0,1 1-1,-1-1 1,0 0 0,1 0 0,-1 0-1,1 1 1,0-1 0,-1 0 0,1 0 0,0 0-1,0 0 1,1 0 0,-1 0 0,0 0-1,1-1 1,-1 1 0,1 0 0,-1-1 0,1 1-1,0-1 1,0 0 0,0 1 0,0-1-1,0 0 1,0 0 0,0 0 0,0-1-1,0 1 1,0 0 0,0-1 0,1 1 0,-1-1-1,0 0 1,0 0 0,0 0 0,1 0-1,-1 0 1,2 0 5,6-5-14,0-1 0,-1 1 0,0-1 0,0-1 0,0 0 0,-1 0 0,0-1 0,0 0 0,-1 0 0,5-8 14,-9 13 1,123-169 31,61-52 38,-172 206-70,-23 19-5,-123 96-92,119-88 84,6-5 14,0 0 0,-1 0-1,2 1 1,-1-1 0,0 1 0,1 0 0,0 1-1,0-1 1,1 1 0,0 0 0,0 1-1,0-1 1,0 0 0,1 1 0,0 0 0,1 0-1,-1 3 0,39 36 5,-25-36-4,18 16-2,0 1 0,-2 2 0,-2 0 0,0 2 0,-2 1 0,1 4 1,15-2-3115,-4-28-7126,-23-6 2815</inkml:trace>
  <inkml:trace contextRef="#ctx0" brushRef="#br0" timeOffset="63526.082">19795 997 5637,'0'0'2648,"0"0"-1057,0 0-294,0 0-309,0 0-219,-1 13-1,-6 103 1635,7-114-2328,1 1 1,0-1-1,0 0 1,0 0-1,0 0 0,0 0 1,0 0-1,0 0 1,1-1-1,-1 1 1,1 0-1,-1-1 1,1 1-1,0-1 1,-1 1-1,1-1 1,0 0-1,0 1 1,0-1-1,0 0 1,0-1-1,0 1 1,1 0-1,-1 0 1,0-1-1,0 0 1,1 1-1,-1-1 1,0 0-1,0 0 1,1 0-1,-1 0 1,0 0-1,0-1 1,1 1-1,-1-1 0,0 0 1,0 1-1,0-1 1,0 0-1,0 0 1,0 0-1,0-1 1,0 1-1,0 0 1,0-1-1,-1 1 1,1-1-1,-1 1 1,1-2-76,11-10 307,-2 0 1,0-1-1,-1 0 0,0-1 1,-1 0-1,-1 0 1,0-1-1,-1 0 0,-1-1 1,0 1-1,-1-1 1,0-5-308,-4 21 46,0 0 1,-1 0-1,1-1 1,0 1-1,0 0 1,0-1-1,-1 1 1,1-1 0,-1 1-1,1-1 1,-1 1-1,0-1 1,1 1-1,-1-1 1,0 1-1,0-1 1,0 0-1,0 1 1,0-1 0,-1 1-1,1-1 1,0 1-1,-1-1 1,1 1-1,-1-1 1,0 1-1,1-1 1,-1 1 0,0 0-1,0-1 1,0 1-1,0 0 1,0 0-1,0 0 1,0 0-1,0 0 1,0 0-1,-1 0 1,1 0 0,0 0-1,-1 0 1,1 1-1,0-1 1,-1 0-1,1 1 1,-1-1-1,1 1 1,-1 0-1,1 0 1,-1-1 0,0 1-1,1 0 1,-1 0-1,1 0 1,-1 1-1,1-1 1,-1 0-47,-7 4 14,0-1 1,0 1 0,1 1 0,0 0-1,0 0 1,0 0 0,0 1-1,1 0 1,0 1 0,0-1-1,1 1 1,0 1 0,0-1-1,0 1 1,1 0 0,-2 5-15,-3 3-2,0 1 0,1 1 0,0-1 0,2 2 0,0-1 0,1 1 0,1 0 0,1 0 1,0 0-1,2 1 0,0-1 0,1 1 0,1 0 0,1 0 2,0-12-29,0 0 1,1 0-1,0-1 1,1 1-1,0-1 1,0 0-1,0 0 0,1 0 1,0 0-1,0 0 1,1-1-1,0 0 0,0 0 1,0 0-1,1 0 1,0-1-1,0 0 1,0 0-1,1-1 0,-1 0 1,1 0-1,2 0 29,8 5-53,0-2 0,1 0 1,-1-1-1,1-1 0,1-1 0,-1 0 0,0-1 0,18 0 53,-19-2-189,0-1 1,0 0-1,0-2 0,0 1 0,0-2 0,0-1 0,0 0 0,-1-1 0,0 0 1,0-2-1,0 0 0,-1 0 0,0-2 0,0 0 0,-1 0 0,0-1 0,-1-1 1,0 0-1,-1-1 0,0-1 0,1-2 189,18-28-278,-2-2 0,-2-1 1,-2-1-1,-2-2 0,7-24 278,-13 32 33,-9 24 1177,-12 28 1096,-5 18-1551,-103 368 1695,139-481-3176,-23 65 756,-3 3 8,1-1-1,0 1 0,2 0 1,0 0-1,0 1 1,2-1-1,0 1 1,1 0-1,0 1 1,1 0-1,1 0 1,0 0-1,1 1 1,0 0-1,1 1 1,0 1-1,1-1 1,9-5-38,-17 15 48,1-1 0,-1 1 1,1 1-1,0-1 0,-1 1 1,1-1-1,0 1 0,0 1 1,0-1-1,0 1 1,0 0-1,0 0 0,0 0 1,0 1-1,0-1 0,0 1 1,0 1-1,-1-1 0,1 1 1,0-1-1,-1 1 0,1 1 1,-1-1-1,0 1 0,1-1 1,-1 1-1,0 0 0,-1 1 1,1-1-1,-1 1 1,1-1-1,1 4-48,5 7 41,-1 0 0,0 1 0,-1 0 0,0 0 0,-2 1 0,1 0 0,-2 0 0,0 0 0,-1 2-41,2 13-8,27 72 121,-32-100-134,1 0 1,0 0-1,0 0 0,0-1 1,0 1-1,0-1 1,1 1-1,-1-1 1,1 0-1,0 0 1,-1 0-1,1 0 1,0-1-1,0 1 1,0-1-1,0 0 0,0 1 1,1-2-1,-1 1 1,0 0-1,0 0 1,1-1-1,-1 0 1,1 0-1,-1 0 1,0 0-1,1 0 1,-1-1-1,3 0 21,6-5-128,0 0 1,0 0 0,-1-1-1,0-1 1,0 0-1,-1-1 1,0 0-1,-1 0 1,1-1-1,-2 0 1,0 0-1,0-1 1,-1-1-1,0 1 1,-1-1-1,0 0 1,3-10 127,21-83-3017,-30 104 2835,0 0-1,0 0 0,1 0 0,-1 0 1,0 0-1,0 0 0,0 0 0,0 0 0,-1 0 1,1 0-1,0 0 0,0 0 0,-1 0 1,1 0-1,0 0 0,-1 0 0,1 0 0,-1 1 1,1-1-1,-1 0 0,1 0 0,-1 0 1,0 1-1,1-1 0,-1 0 0,0 1 0,0-1 1,1 0-1,-1 1 0,0-1 0,0 1 1,0 0-1,0-1 0,0 1 0,0 0 0,0-1 1,0 1-1,0 0 0,0 0 0,0 0 1,0 0-1,0 0 183,-25-2-8013</inkml:trace>
  <inkml:trace contextRef="#ctx0" brushRef="#br0" timeOffset="59914.119">14799 779 3844,'0'0'1500,"0"0"1676,0 0 342,0 0-790,2-14-449,1 0-1816,19-103 5763,-19 97-4047,-3 20-1585,-9 35 1240,-44 127-1001,9 2 0,1 27-833,32-142 38,2 0 1,2 0-1,3 1 1,2 0-1,3 43-38,0-86-1,0-1 0,1 1 0,-1 0 0,1-1-1,1 0 1,-1 1 0,1-1 0,0 0 0,0 0 0,1 0-1,0-1 1,0 1 0,0-1 0,1 0 0,-1 0-1,1-1 1,1 1 0,-1-1 0,0 0 0,1 0 0,0-1-1,0 0 1,0 0 0,0 0 0,1-1 0,-1 0 0,1 0-1,-1 0 1,1-1 0,-1 0 0,1 0 0,0-1 0,0 0-1,0 0 1,-1-1 0,1 1 0,0-1 0,-1-1 0,1 0-1,-1 0 1,7-2 1,-3 0-241,1 0 0,-1-1 0,-1 0-1,1 0 1,-1-1 0,0 0 0,0-1 0,-1 0 0,0 0-1,0-1 1,0 0 0,-1 0 0,-1-1 0,1 0-1,-1 0 1,-1 0 0,1-1 241,45-111-9753,-40 87 4121</inkml:trace>
  <inkml:trace contextRef="#ctx0" brushRef="#br0" timeOffset="60224.018">14693 1133 5894,'0'0'6400,"0"0"-3485,0 0-961,0 0-422,0 0-699,0 0-460,14-2-164,80-4 62,-45 5-245,0-2 0,-1-2 0,0-2 0,0-2 0,-1-3 0,39-14-26,-86 26 1,8-3 12,-1 0-1,0 0 1,0 0 0,0-1 0,0 0 0,0-1 0,-1 0-1,0 0 1,0 0 0,0 0 0,-1-1 0,2-2-13,-30 74 4004,7 42-3297,13-83-283,0 2-322,-2 8-94,1 1-1,2-1 0,1 1 1,2 0-1,5 28-7,1-37-2039,-2-11-3348,-3-10-1238</inkml:trace>
  <inkml:trace contextRef="#ctx0" brushRef="#br0" timeOffset="60506.4">15366 614 6790,'0'0'6503,"0"0"-4518,0 0-127,0 0-384,0 0-866,0 0-512,0 0-96,0 0 0,0 0-384,48 45-4389,-34-15-4547</inkml:trace>
  <inkml:trace contextRef="#ctx0" brushRef="#br0" timeOffset="60911.867">15551 1067 4100,'0'0'6401,"1"14"-3092,-10 124 2318,-51 38-796,60-175-4813,0-1 0,0 0 0,1 1 0,-1-1 0,0 1 0,0-1 0,0 0 0,0 1 0,0-1 0,0 1 0,-1-1 0,1 0 0,0 1 0,0-1 0,0 1 0,0-1 0,0 0 0,0 1 0,-1-1 0,1 0 0,0 1 0,0-1 0,-1 0 0,1 1 0,0-1 0,0 0 0,-1 0 0,1 1 0,0-1 0,-1 0 0,1 0 0,0 1 0,-1-1 0,1 0 0,-1 0 0,1 0 0,0 0 0,-1 0 0,1 0 0,-1 1 0,1-1 0,0 0 0,-1 0 0,1 0 0,-1 0 0,1 0 0,0-1 0,-1 1-1,1 0 1,-1 0 0,1 0 0,0 0 0,-1 0 0,1 0 0,0-1 0,-1 1 0,1 0 0,0 0 0,-1-1 0,1 1 0,0 0 0,-1 0 0,1-1 0,0 1 0,0 0 0,-1-1 0,1 1 0,0 0 0,0-1-18,-8-27 644,8 7-590,1-1-1,2 0 1,0 1 0,1-1 0,1 1-1,1 0 1,1 1 0,1 0 0,1 0-1,0 0 1,2 1 0,0 1 0,1-1-1,10-10-53,-16 21 0,-1 0-1,1 0 0,0 1 0,0 0 0,1 0 1,0 1-1,0 0 0,1 0 0,-1 0 0,1 1 0,0 0 1,1 1-1,-1 0 0,1 0 0,0 1 0,0 0 1,0 0-1,1 1 0,-1 1 0,0-1 0,1 1 0,-1 1 1,1 0-1,-1 0 0,1 1 0,4 1 1,-9 0-3,0 1-1,0-1 0,-1 1 1,1 0-1,0 0 1,-1 1-1,0 0 1,0-1-1,0 1 1,0 1-1,-1-1 0,1 1 1,-1-1-1,0 1 1,-1 0-1,1 0 1,-1 0-1,0 0 0,0 0 1,0 1-1,-1-1 1,0 1-1,0-1 1,0 1 3,2 137-54,-45 120 60,44-329 90,15 11-83,3 1 0,1 1 1,3 1-1,9-12-13,-23 46 5,2 1 1,-1 0-1,2 0 0,0 1 1,1 1-1,1 0 0,0 1-5,-9 8 2,0 1-1,1 0 1,-1 1 0,1 0 0,0 0-1,0 0 1,0 1 0,1-1-1,-1 2 1,1-1 0,-1 1 0,1 1-1,0-1 1,0 1 0,0 1-1,0-1 1,0 1 0,0 1 0,7 0-2,-11 0-2,1 1 0,-1-1 0,0 1 1,1 0-1,-1 0 0,0 1 1,0-1-1,0 1 0,0 0 1,-1 0-1,1 0 0,-1 0 1,0 1-1,0-1 0,0 1 1,0 0-1,0 0 0,-1 0 1,0 0-1,0 0 0,0 1 1,0-1-1,-1 1 0,0-1 0,0 1 1,0 0-1,0 2 2,0 133-67,-16-4-2566,12-45-4690,3-52 1376</inkml:trace>
  <inkml:trace contextRef="#ctx0" brushRef="#br0" timeOffset="61318.298">16757 932 12396,'0'0'2188,"0"0"-63,0 0-550,0 0-662,0 0-225,0 0-58,0 0-48,-1 14 59,-1 113 517,25-44-983,-23-81-172,1 0-1,0-1 0,1 1 0,-1 0 1,0 0-1,0-1 0,1 1 1,-1-1-1,1 1 0,-1-1 1,1 0-1,0 0 0,-1 1 0,1-1 1,0 0-1,0-1 0,0 1 1,0 0-1,0 0 0,0-1 1,0 1-1,0-1 0,0 0 0,0 1 1,0-1-1,0 0 0,0 0 1,0-1-1,0 1 0,0 0 1,0-1-1,0 1 0,0-1 0,0 1 1,0-1-1,0 0 0,0 0 1,0 0-1,0 0 0,-1 0-2,9-10 54,-1 1 0,-1-1-1,0 0 1,0-1 0,-1 1 0,-1-1-1,0-1 1,0 0 0,-2 1-1,1-1 1,-2-1 0,0 1 0,0-1-1,-1 1 1,-1-1 0,0-11-54,-1-22 1721,0 46-1684,-1 1 0,1-1 0,0 0 0,0 0 0,-1 0 0,1 1 1,-1-1-1,1 0 0,-1 0 0,1 1 0,-1-1 0,0 0 0,1 1 0,-1-1 0,1 1 1,-1-1-1,0 1 0,0-1 0,1 1 0,-1-1 0,0 1 0,0 0 0,0 0 1,0-1-1,1 1 0,-1 0 0,0 0 0,0 0 0,0 0 0,0 0 0,0 0 0,1 0 1,-1 0-1,0 0 0,0 0 0,0 0 0,0 1 0,0-1 0,1 0 0,-1 1 0,0-1 1,0 0-1,0 1 0,1-1 0,-1 1 0,0-1 0,1 1 0,-1 0 0,0-1 0,1 1-37,-21 15 67,1 1-1,1 0 1,1 1-1,1 1 1,0 1-1,2 1 0,0 0 1,1 1-1,-5 11-66,-3 5 130,1 0 0,2 2 0,1 0 0,3 1 0,-9 36-130,19-58 30,1-1 0,1 1 1,0 0-1,2 1 0,0-1 0,1 0 1,1 0-1,1 0 0,1 0 0,0 0 1,2 0-1,0-1 0,1 1 0,4 8-30,-6-19-5,1 0-1,0-1 0,0 1 0,0-1 0,1 0 1,0 0-1,0-1 0,1 1 0,0-2 0,0 1 0,0-1 1,1 0-1,0 0 0,0-1 0,0 0 0,0 0 1,1-1-1,-1 0 0,1-1 0,0 0 0,0 0 1,0-1-1,0 0 0,0 0 0,0-1 0,0 0 1,0-1-1,0 0 0,0-1 0,0 1 0,6-4 6,-7 3-216,0-1 0,0-1 1,0 1-1,-1-1 0,1-1 0,-1 1 0,0-1 0,-1 0 0,1-1 0,-1 0 0,0 0 0,0 0 0,-1-1 0,1-1 216,24-61-6144,-20 28-422</inkml:trace>
  <inkml:trace contextRef="#ctx0" brushRef="#br0" timeOffset="68812.399">15798 4603 21524,'0'0'2050,"0"0"-256,0 0 192,0 0-769,0 0-384,0 0-353,94-68-288,-38 59-192,3 2 0,5 4 0,-5 3-128,-6 10-1537,-6 7-1859,-13 5-2593,-16 2-8297</inkml:trace>
  <inkml:trace contextRef="#ctx0" brushRef="#br0" timeOffset="69112.227">15526 5350 16656,'0'0'2018,"0"0"-481,0 0 289,0 0-289,96 42-95,-39-52-321,13-5-609,9-2-320,8 0-160,5 0-32,1 3 0,-14 1-192,-11 8-1345,-20 5-1762,-21 9-4036</inkml:trace>
  <inkml:trace contextRef="#ctx0" brushRef="#br0" timeOffset="69435.344">15359 6305 20403,'0'0'865,"0"0"-64,94 14 32,-35-30-609,10-2-160,9-5 0,7-3-64,6 0 0,3 1 0,0 6-192,-13 6-449,-17 9-1249,-23 4-2562,-19 3-5413</inkml:trace>
  <inkml:trace contextRef="#ctx0" brushRef="#br0" timeOffset="69436.344">15043 7165 16848,'0'0'3523,"0"0"-3331,0 0 321,120 54 192,-66-62-449,14-2-96,6-2-96,1 4-64,0-2 32,-6 4-32,-2 2-32,-11 1-1313,-10 3-3236,-17 0-3714</inkml:trace>
  <inkml:trace contextRef="#ctx0" brushRef="#br0" timeOffset="69777.344">14880 7788 18514,'0'0'4356,"0"0"-3812,0 0 225,0 0-193,122 13-383,-47-39-129,18-9-32,11-5-32,10-4-32,7-2-96,2 2-577,-3-1-1858,-6-3-3010,-17 5-4997</inkml:trace>
  <inkml:trace contextRef="#ctx0" brushRef="#br0" timeOffset="67112.968">21258 2492 9673,'46'-130'9716,"-14"75"-4287,-68 64-2151,23-1-3142,-5 2-92,0 0-1,1 1 1,1 1 0,0 0-1,0 1 1,1 1-1,1 0 1,0 1 0,1 1-1,1 0 1,0 0-1,1 2 1,1-1-1,1 1 1,-1 2-44,10-10-10,-1 1-1,1-1 1,1 0 0,0 1-1,0-1 1,1 0 0,0 0-1,1 0 1,0 0-1,1 0 1,0-1 0,0 1-1,1-1 1,0 0 0,1-1-1,0 1 1,0-1 0,1 0-1,0-1 1,4 4 10,42 63-39,-49-69 43,0 0-1,-1 0 0,1 0 1,-1 0-1,0 1 0,-1-1 0,1 1 1,-1 0-1,0 0 0,0 0 1,-1 0-1,0 0 0,0 0 0,0 0 1,-1 0-1,0 0 0,0 0 1,-1 0-1,1 1 0,-1-1 0,-1 0 1,1 0-1,-1-1 0,0 1 1,0 0-1,-1 0 0,0-1 0,0 0 1,0 1-1,0-1 0,-1 0 1,0-1-1,0 1 0,0-1 0,-1 1 1,0-1-1,1-1 0,-1 1 1,-5 2-4,-7-1 14,0 0 0,-1-1 0,0-1 0,0 0 1,0-1-1,0-2 0,0 1 0,0-2 1,-1-1-1,1 0 0,1-1 0,-1-1 1,0 0-1,1-2 0,-15-6-14,28 10-85,-1 0 1,0-1-1,1 1 1,0-1-1,0 0 0,0-1 1,0 1-1,0-1 1,0 1-1,1-1 0,0 0 1,0-1-1,0 1 0,0 0 1,1-1-1,-1 1 1,1-1-1,1 0 0,-1 0 1,0 0-1,1 0 1,0 0-1,0-5 85,1 4-535,0 0 0,0 0 0,1 0 1,-1 1-1,1-1 0,1 0 0,-1 0 0,1 1 0,0-1 1,0 1-1,1-1 0,-1 1 0,3-2 535,19-28-7623</inkml:trace>
  <inkml:trace contextRef="#ctx0" brushRef="#br0" timeOffset="67722.408">21710 2268 14093,'0'0'5115,"0"0"-2083,0 0-1062,0 0-620,5 13-560,-3-7-751,0 0 0,0 0 0,0 1 0,0-1 0,-1 1 0,0-1 0,-1 1 0,1 0 0,-1-1 0,0 1 0,-1 0 0,0-1-1,0 1 1,0-1 0,-1 1 0,0-1 0,-2 5-39,-18 40 133,2-8-70,1 1 0,2 1-1,3 1 1,1 0-1,2 1 1,2 0-1,0 29-62,18 23 2,-9-97-7,1 1-1,-1-1 0,1 0 1,0 0-1,0 0 1,0 1-1,1-1 1,-1 0-1,0-1 1,1 1-1,-1 0 1,1 0-1,0-1 1,-1 1-1,1 0 1,0-1-1,0 0 1,0 1-1,0-1 1,0 0-1,0 0 1,1 0-1,-1-1 1,0 1-1,0 0 1,1-1-1,-1 0 1,0 1-1,1-1 1,-1 0-1,0 0 1,1 0-1,-1 0 1,0-1-1,1 1 1,-1-1-1,0 1 1,1-1-1,-1 0 1,1 0 5,7-5 1,0 1 1,0-1 0,-1-1 0,1 0 0,-2 0 0,1-1 0,-1 0 0,0-1 0,0 1 0,1-5-2,4-2 2,81-103 41,-72 86-22,1 1-1,2 2 0,0 0 1,2 2-1,2 1 0,12-9-20,-40 34 0,-1 0-1,0 1 1,1-1-1,-1 0 1,1 0-1,-1 0 0,1 1 1,0-1-1,-1 0 1,1 0-1,0 1 1,0-1-1,-1 1 1,1-1-1,0 1 0,0-1 1,0 1-1,0-1 1,0 1-1,-1 0 1,1-1-1,0 1 0,0 0 1,0 0-1,0 0 1,0 0-1,0 0 1,0 0-1,0 0 1,0 0-1,0 0 0,0 0 1,0 0-1,0 1 1,0-1-1,0 0 1,0 1-1,0-1 0,-1 0 1,1 1-1,0 0 1,0-1-1,0 1 1,-1-1-1,1 1 1,0 0-1,-1-1 0,1 1 1,0 0-1,-1 0 1,1 0-1,-1 0 1,1-1-1,-1 1 0,0 0 1,1 0-1,-1 0 1,1 79-39,-3-70 37,1-1-1,0 0 1,0 0-1,1 1 1,0-1-1,0 0 1,1 1-1,0-1 1,1 0-1,0 0 1,1 0-1,0 0 1,0 0 0,0-1-1,1 1 1,1-1-1,0 0 1,0 0-1,0-1 1,1 1-1,0-1 1,0-1-1,4 4 3,-1-8 2,0 1 0,0-1 0,0-1 0,0 0 0,0 0 0,1-1 0,-1 0 0,0-1 0,0 1 0,0-2 0,1 0 0,-1 0 0,0 0-1,-1-1 1,1 0 0,0-1 0,-1 0 0,0 0 0,0-1 0,0 0 0,-1-1 0,4-2-2,13-10 209,-2 0-1,0-2 1,-1 0-1,-1-1 1,-1-1-1,-1-1 1,0-1 0,-2 0-1,-1-1 1,-1-1-1,-2 0 1,0-1-1,-2 0 1,5-20-209,-44 223 497,25-144-479,1-1 1,2 1-1,1-1 1,2 1-1,4 23-18,-5-48-124,0 1-1,1-1 0,0 0 0,0 1 1,1-1-1,0 0 0,0 0 1,0 0-1,1-1 0,0 1 0,1-1 1,-1 0-1,1 0 0,0-1 1,1 1-1,-1-1 0,1 0 1,0-1-1,0 1 0,1-1 0,-1 0 1,1-1-1,0 1 0,0-2 1,0 1-1,5 1 125,-7-3-297,0 0-1,1 0 1,-1 0 0,0 0-1,1-1 1,-1 0-1,1 0 1,-1-1 0,1 1-1,-1-1 1,0 0 0,1-1-1,-1 1 1,0-1 0,0 0-1,0 0 1,0-1 0,0 0-1,-1 1 1,1-2 0,-1 1-1,0 0 1,4-5 297,35-75-7959,-36 49 3149,-3-1-3315</inkml:trace>
  <inkml:trace contextRef="#ctx0" brushRef="#br0" timeOffset="68056.004">22875 2193 7719,'0'0'2146,"0"0"32,-36-77 481,26 71 352,4-1-993,6 4-801,-1 2-513,1 1-383,0 1-289,0 12-32,2 4-128,6 5-2467,2 1-7334</inkml:trace>
  <inkml:trace contextRef="#ctx0" brushRef="#br0" timeOffset="68377.4">23369 2487 18898,'0'0'3753,"-2"14"-1490,-46 180 2504,-157 375-2562,193-540-2342,1 1-1,1 0 1,2 0-1,0 1 1,3 0-1,0 0 1,2 0-1,1 27 138,2-58-2,0 2-92,0 0-1,-1 0 0,1-1 1,0 1-1,0 0 0,0 0 1,0 0-1,0-1 0,1 1 0,-1 0 1,1 0-1,-1-1 0,1 1 1,-1 0-1,1-1 0,0 1 1,0-1-1,0 1 0,0-1 1,0 1-1,0-1 0,0 0 1,1 1-1,-1-1 0,0 0 1,1 0-1,-1 0 0,1 0 95,20-60-1569,-8-52 1489,39-198-43,-40 258 160,3 0 1,1 1-1,3 0 0,2 2 1,2 0-1,2 2 1,2 1-1,2 1 0,29-32-37,-48 65 101,1 1-1,-1 0 0,2 1 1,-1 0-1,1 1 1,1 0-1,0 1 0,5-1-100,-14 5 32,1 1-1,-1 0 0,1 0 0,-1 0 0,1 1 1,0 0-1,0 0 0,-1 1 0,1 0 0,0 0 1,0 0-1,0 0 0,-1 1 0,1 0 0,0 0 1,0 1-1,-1-1 0,1 1 0,-1 1 0,0-1 0,1 1 1,3 2-32,-5-1 6,0 0-1,0 0 1,0 0 0,-1 0 0,1 0 0,-1 1 0,0 0 0,0-1 0,-1 1 0,0 0 0,1 0-1,-2 1 1,1-1 0,0 0 0,-1 1 0,0-1 0,-1 1 0,1-1 0,-1 1 0,0-1-1,0 1 1,-1-1 0,1 1 0,-2 1-6,0 6 2,-1 1 0,-1-1 0,0 1 0,-1-1 1,0 0-1,-1-1 0,0 0 0,-1 1 0,-2 0-2,-2 2-19,-1 0 0,-1-1 0,0-1 0,-1 0 0,0-1 0,-1-1 0,0 0 0,-1-1 0,0-1 0,-1 0 0,0-1 0,0-1 0,-1 0 0,0-1 0,0-2 0,0 1 0,-1-2 0,1-1 0,-1 0 0,0-1 0,0-1 19,-70-5-3801,3-13-3802,48 5-5354</inkml:trace>
  <inkml:trace contextRef="#ctx0" brushRef="#br0" timeOffset="64999.142">16715 2555 13036,'0'0'3935,"0"0"-1063,0 0-443,0 0-572,0 0-511,-9 12-337,0-1-813,1 0 0,0 1 0,1 0 0,1 1 1,0-1-1,0 1 0,1 1 0,-2 9-196,-14 75 478,5 2 0,3-1 0,6 2-1,4 93-477,3-194-6,1 0 0,-1-1 0,1 1-1,-1 0 1,1-1 0,-1 1 0,1 0-1,-1 0 1,1 0 0,0 0-1,-1 0 1,1-1 0,-1 1 0,1 0-1,0 0 1,-1 0 0,1 0 0,-1 1-1,1-1 1,0 0 0,-1 0 0,1 0-1,-1 0 1,1 1 0,-1-1 0,1 0-1,0 0 1,-1 1 0,1-1 0,-1 0-1,0 1 1,1-1 0,-1 1-1,1-1 1,-1 1 0,1-1 0,-1 1-1,0-1 1,0 1 0,1-1 0,-1 1-1,0-1 1,0 1 0,1-1 0,-1 1-1,0 0 1,0-1 0,0 1 0,0-1-1,0 1 1,0 0 0,0 0 6,42-174-198,-37 158 164,0 0-1,1 0 1,0 1-1,1 0 1,1 0-1,0 0 1,1 1 0,0 0-1,1 1 1,2-1 34,-7 8-4,0 1 1,-1-1 0,2 1-1,-1 1 1,0-1 0,1 1 0,0 0-1,0 0 1,0 0 0,0 1-1,0 0 1,0 0 0,0 1-1,1-1 1,-1 1 0,1 1 0,-1-1-1,1 1 1,-1 1 0,1-1-1,-1 1 1,1 0 0,-1 0-1,0 1 1,6 2 3,-3 0-3,0 1 0,-1 0-1,0 1 1,0 0 0,-1 0 0,1 0 0,-1 1-1,0 0 1,-1 1 0,0-1 0,0 1-1,-1 1 1,0-1 0,0 1 0,-1 0-1,0 0 1,0 0 0,-1 0 0,-1 1 0,1-1-1,-2 1 1,1 0 0,-1-1 0,-1 1-1,0 0 1,0 0 0,-1 0 0,0-1-1,0 1 1,-1 0 0,-1-1 0,0 1 0,0-1-1,0 0 1,-1 0 0,-1 0 0,0-1-1,-1 2 4,0-2 0,-1-1 0,0 0 0,0 0 0,-1-1 0,1 0 0,-2 0 0,1-1 0,-1 0 0,1 0 0,-1-1 0,-1 0 0,1 0 0,0-1 0,-1-1 0,0 0 0,1 0 0,-1 0 0,0-2 0,0 1 0,0-1 0,0 0 0,0-1 0,0-1 0,-4 0 0,9 0-206,0 1 0,1-1-1,0 0 1,-1-1 0,1 1-1,0-1 1,0 0 0,0 0-1,1 0 1,-1 0-1,1-1 1,-1 1 0,1-1-1,0 0 1,1 0 0,-1 0-1,1 0 1,-1-1 0,1 1-1,1 0 1,-2-5 206,-5-65-10038,14 39 258</inkml:trace>
  <inkml:trace contextRef="#ctx0" brushRef="#br0" timeOffset="65356.391">17531 2856 13997,'0'-13'3534,"1"-42"-1222,-1 53-2205,-1 1-1,1-1 1,-1 0 0,0 1 0,0-1-1,1 0 1,-1 1 0,0-1 0,-1 1-1,1 0 1,0-1 0,0 1 0,-1 0 0,1 0-1,0 0 1,-1 0 0,1 0 0,-1 0-1,0 0 1,1 0 0,-1 0 0,0 1-1,1-1 1,-1 1 0,0-1 0,0 1 0,1 0-1,-1 0 1,0 0 0,0 0 0,0 0-1,1 0 1,-1 0 0,0 0 0,0 1-1,1-1 1,-1 1 0,0-1 0,1 1 0,-1 0-1,-1 0-106,-13 5 48,1 0-1,-1 1 0,1 1 1,1 0-1,-1 1 1,1 1-1,1 0 0,0 1 1,0 0-1,1 1 0,1 0 1,0 1-1,1 0 1,0 1-1,1 0 0,-3 7-47,4-10 5,1 1-1,0 0 1,1 0-1,1 0 0,0 1 1,0 0-1,1 0 1,1 0-1,0 0 0,1 1 1,0-1-1,1 1 1,1-1-1,0 1 1,1 0-1,0-1 0,1 1 1,1-1-1,0 0 1,0 0-1,2 0 0,0 0 1,0-1-1,1 1 1,0-1-1,1-1 1,1 1-1,0-1 0,5 6-4,-4-10-12,-1 1-1,2-1 0,-1 0 0,1-1 0,-1 0 0,2-1 0,-1 0 1,1 0-1,-1-1 0,1 0 0,0-1 0,1-1 0,-1 1 0,0-2 1,1 0-1,-1 0 0,1-1 0,-1 0 0,1-1 0,-1-1 0,1 1 0,-1-2 1,0 0-1,0 0 0,0-1 0,0 0 0,-1-1 0,1 0 0,-1-1 1,-1 0-1,1 0 0,-1-1 0,0 0 0,0-1 0,-1 0 0,0-1 1,-1 1-1,1-1 0,-2-1 0,1 1 0,-2-1 0,1-1 0,-1 1 1,1-4 12,-2-3-25,-1 1 0,0-1 1,-1 0-1,-1 1 0,-1-1 1,0 0-1,-1 0 1,-1 0-1,-1 1 0,0-1 1,-1 1-1,-1 0 1,0 0-1,-1 0 0,-1 0 1,0 1-1,-2 0 0,-7-11 25,-39-19-4430,8 35-3055,8 9-1494</inkml:trace>
  <inkml:trace contextRef="#ctx0" brushRef="#br0" timeOffset="65906.324">18472 2914 12876,'1'-25'1199,"0"14"-553,-1 1 1,1 0 0,-2 0 0,0 0-1,0 0 1,-1 0 0,0 0 0,0 0-1,-1 0 1,-1 0-647,3 8 107,0 0 0,0 0-1,0 0 1,-1 0 0,1 1-1,-1-1 1,1 0 0,-1 0-1,0 1 1,0-1 0,1 1 0,-1 0-1,0-1 1,0 1 0,-1 0-1,1 0 1,0 0 0,0 1 0,0-1-1,-1 0 1,1 1 0,0 0-1,-1-1 1,1 1 0,0 0 0,-1 0-1,1 0 1,0 1 0,-1-1-1,1 0 1,0 1 0,-1 0 0,1-1-1,0 1 1,0 0 0,0 0-1,-2 1-106,-74 49 291,54-30-268,0 0 0,1 2-1,2 0 1,0 2 0,2 0 0,-14 25-23,25-37-4,0 0-1,2 1 0,-1-1 1,2 2-1,0-1 1,1 1-1,0-1 1,1 1-1,1 0 1,0 0-1,1 1 1,0-1-1,2 0 1,0 0-1,1 8 5,0-16-17,0-1-1,0 1 1,0-1-1,1 0 1,0 1-1,0-1 1,1 0-1,0-1 0,0 1 1,0-1-1,0 1 1,1-1-1,0 0 1,0-1-1,1 0 1,-1 1-1,1-2 1,0 1-1,0-1 1,0 1-1,0-2 1,1 1-1,-1-1 1,1 0-1,-1 0 1,1-1-1,0 0 0,0 0 1,0 0-1,0-1 1,-1 0-1,1 0 1,0-1-1,0 0 1,0 0-1,-1-1 1,1 0-1,0 0 1,-1 0-1,0-1 1,1 0-1,-1 0 1,0-1-1,-1 0 1,1 0-1,5-4 18,6-12 3,0 1-1,-1-2 1,0 0 0,-2-1-1,-1 0 1,-1-1-1,0-1 1,-2 0 0,2-9-3,3-1 19,-2 5 12,-5 14 36,-1-1 0,-1 1 0,0-1-1,-1 0 1,-1-1 0,0 1 0,-1-1 0,-1-2-67,-18 47 261,12-13-342,1 0 0,1 0 0,0 0 0,1 0 0,1 0 0,0 1 0,1-1 0,0 0 0,2 0 0,-1 0-1,2 0 1,2 4 81,16 45-3681,7-3-4210,-14-32 903</inkml:trace>
  <inkml:trace contextRef="#ctx0" brushRef="#br0" timeOffset="66181.316">18836 3045 10122,'15'-131'6294,"6"54"-225,-18 83-2707,0 55-3088,-17 73-173,9-106-189,2 0-1,0 0 0,2 0 1,1 0-1,3 24 89,-3-51-31,0 0-1,0 0 1,0 1-1,0-1 1,0 0-1,0 1 1,1-1-1,-1 0 1,0 0 0,1 0-1,-1 1 1,1-1-1,0 0 1,-1 0-1,1 0 1,0 0-1,0 0 1,0 0 0,-1 0-1,1 0 1,0 0-1,0 0 1,0-1-1,1 1 1,-1 0-1,0-1 1,0 1 0,0-1-1,0 1 1,1-1-1,-1 1 1,0-1-1,0 0 1,1 0-1,-1 0 1,0 0 0,1 0-1,-1 0 1,0 0-1,0 0 1,1 0-1,-1 0 1,0-1-1,0 1 1,1 0 0,-1-1-1,0 1 1,0-1-1,0 0 1,0 1-1,1-1 1,-1 0-1,0 0 1,0 0 0,-1 1-1,1-1 1,0 0-1,0 0 1,0 0-1,-1-1 1,1 1-1,0 0 1,-1 0-1,1-1 32,53-146 6,-50 128-4,1 0-1,1 1 1,0-1 0,2 1 0,0 0 0,2 1-1,0 0 1,0 1 0,2 0 0,0 0-1,1 1 1,3-2-2,-10 14-46,0-1 0,1 1 1,-1 0-1,1 1 0,0-1 0,0 1 0,0 0 0,0 1 0,0 0 0,1 0 1,-1 1-1,0 0 0,1 0 0,0 0 0,-1 1 0,1 0 0,-1 1 0,1 0 1,0 0 45,83 38-8028,-58-13 2135</inkml:trace>
  <inkml:trace contextRef="#ctx0" brushRef="#br0" timeOffset="66595.172">19889 3019 7591,'6'-13'6342,"3"-9"-4657,0-1-1,-1 0 1,-1 0-1,-1 0 1,-2-1 0,0-3-1685,-2 22 97,-2 0 1,1 0 0,-1 0 0,1 0 0,-1 0 0,-1 0 0,1 0 0,-1 0-1,0 0 1,0 0 0,0 0 0,-1 0 0,1 0 0,-1 1 0,-1-1-1,1 1 1,-1-1 0,1 1 0,-1 0 0,0 0 0,-1 0 0,1 0 0,-1 1-1,1-1 1,-1 1 0,0 0 0,0 0 0,-1 0 0,1 1 0,-1 0-1,1-1 1,-1 2 0,0-1 0,0 0 0,-4 0-98,0 0 7,0 1 0,0 0 0,0 1 0,0 0 0,-1 0 1,1 1-1,0 0 0,0 1 0,0 0 0,1 0 0,-1 1 0,0 0 0,1 0 0,0 1 0,0 0 0,0 1 1,0-1-1,1 2 0,-1-1 0,1 1 0,1 0 0,-1 0 0,1 1 0,0 1-7,-6 5-19,2 1 0,0 0 0,0 1 0,2 1 0,0-1 0,0 1 0,2 0 0,0 1 0,0 0-1,2 0 1,0 0 0,1 2 19,0-9-153,1 0 1,0 0-1,1 0 0,0 0 0,1 1 0,0-1 0,0 0 0,1 1 0,0-1 1,1 0-1,0 0 0,1 0 0,0 0 0,1 0 0,-1-1 0,2 1 0,0-1 1,0 0-1,0 0 0,1-1 0,1 0 0,3 5 153,-8-12-39,1 1 1,0-1-1,-1 0 1,1 0-1,0 0 0,-1 0 1,1 0-1,0-1 0,0 1 1,0-1-1,0 0 1,0 1-1,0-1 0,0-1 1,-1 1-1,1 0 0,0-1 1,0 1-1,0-1 1,0 0-1,-1 0 0,1 0 1,0-1-1,-1 1 0,1 0 1,-1-1-1,1 0 1,-1 1-1,0-1 0,0 0 1,0 0-1,0-1 0,2-1 39,56-83 159,-7-19 776,-5-3 0,6-31-935,42-99 1280,-59 151-303,-112 277 1105,64-160-2023,2 1-1,1 0 1,1 0 0,2 0 0,1 1-1,1 0 1,1 0 0,2 0-1,2 0 1,0-1 0,4 11-59,-5-34-20,1 1 0,0 0 0,1-1 0,-1 1 0,1-1 0,1 0 0,0 0 1,0 0-1,0 0 0,1-1 0,0 1 0,0-1 0,0-1 0,1 1 0,0-1 0,0 0 0,0 0 0,1 0 0,0-1 1,-1 0-1,2-1 0,-1 1 0,0-1 0,1-1 0,-1 1 0,4-1 20,1 0-428,-1-1 0,1 0 0,0-1 0,-1 0 0,1-1 0,0 0 0,-1-1 0,1 0 0,-1-1 0,0-1 0,0 1 0,3-3 428,74-47-11418,-58 27 1942</inkml:trace>
  <inkml:trace contextRef="#ctx0" brushRef="#br0" timeOffset="89811.297">26104 5146 9033,'0'0'2642,"2"-16"-784,8-50 469,-10 62-2106,1-1-1,-1 1 0,0 0 0,0-1 1,0 1-1,-1-1 0,1 1 0,-1 0 1,0-1-1,0 1 0,-1 0 0,1 0 1,-1 0-1,0 0 0,0 0 0,-1 0 1,1 1-1,-1-1 0,1 1 0,-1-1 1,0 1-1,-1 0 0,1 0 0,0 0 1,-1 1-1,1-1 0,-1 1 0,0 0 1,0 0-1,0 0 0,-1 1-220,-3-2 130,0 0 0,0 1 0,-1 0 0,1 1 0,-1 0 0,1 0 0,-1 1 0,1 0 0,-1 0 0,1 1 0,-1 0 0,1 1 1,-1 0-1,-3 1-130,-8 8 102,0 1 1,1 0 0,0 1-1,1 1 1,1 1-1,0 1 1,1 0 0,1 1-1,0 1 1,1 0 0,1 1-1,1 0 1,-9 21-103,4-14 27,1 0 0,1 1 0,2 0 0,1 1 0,1 1 0,1 0 0,2 0 0,1 1 0,1 0 0,2 0 0,0 1 0,3-1 0,0 1 0,2-1 0,1 1 0,1-1 0,2 1 0,7 23-27,-9-47-15,-1 1 1,1 0-1,1-1 0,0 1 1,0-1-1,0 0 0,1-1 1,0 1-1,0-1 0,0 0 1,1 0-1,0 0 1,0-1-1,1 0 0,-1 0 1,1 0-1,0-1 0,1 0 1,-1-1-1,1 0 0,-1 0 1,1 0-1,0-1 0,0 0 1,0-1-1,0 0 1,0 0-1,0 0 0,1-1 1,-1-1-1,0 1 0,0-1 1,0 0-1,0-1 0,7-2 15,16-12-75,-2 0-1,0-2 0,-1-1 1,-1-1-1,0-1 1,-2-2-1,-1 0 0,0-2 1,-2-1-1,-1 0 0,7-14 76,-23 34 0,68-92 74,-73 98-66,0 0 0,0 1 0,0-1 0,0 0 0,0 1-1,0-1 1,1 0 0,-1 1 0,0-1 0,0 0-1,0 0 1,0 1 0,0-1 0,0 0 0,1 0 0,-1 1-1,0-1 1,0 0 0,0 0 0,1 1 0,-1-1 0,0 0-1,0 0 1,1 0 0,-1 1 0,0-1 0,0 0 0,1 0-1,-1 0 1,0 0 0,1 0 0,-1 0 0,0 0 0,0 0-1,1 0 1,-1 0 0,0 0 0,1 0 0,-1 0-1,0 0 1,1 0 0,-1 0 0,0 0 0,1 0 0,-1 0-1,0 0 1,0 0 0,1 0 0,-1-1 0,0 1 0,0 0-1,1 0 1,-1 0 0,0 0 0,0-1 0,1 1 0,-1 0-1,0-1-7,3 41-2,-2-30 25,9 317 100,-10-320-123,1 0 0,-1 0-1,1 0 1,1-1-1,-1 1 1,1 0 0,0-1-1,1 1 1,0-1 0,0 0-1,0 0 1,0 0 0,1 0-1,0 0 1,1 0 0,-4-7-4,1 1 1,-1-1-1,0 0 1,0 0-1,0 1 0,0-1 1,0 0-1,0 0 1,0 0-1,0 0 0,0-1 1,0 1-1,-1 0 1,1 0-1,0 0 0,-1-1 1,1 1-1,-1 0 1,1-1-1,-1 1 0,0 0 1,0-1-1,1 1 1,-1-1-1,0 1 0,0 0 1,0-1-1,-1 1 1,1 0-1,0-1 1,0 1-1,-1-1 0,1 1 1,-1 0 3,1-1-1,0-107-29,-6 0 0,-4 0-1,-10-28 31,20 131-56,-1-1 0,0 1 0,0 0 0,-1 0-1,1 0 1,-1 0 0,0 0 0,-1 1 0,0-1-1,0 1 1,0-1 0,0 1 0,-1 0 0,0 0-1,0 0 1,0 1 0,-1-1 56,-44-1-9588,30 13 1068</inkml:trace>
  <inkml:trace contextRef="#ctx0" brushRef="#br0" timeOffset="96835.333">29880 8609 15407,'0'0'3961,"0"0"-2168,18-12-666,-4 1-792,0 1 22,0 0 0,1 1 0,0 0 0,0 1 0,1 1 0,0 0 0,13-3-357,418-93 1805,-347 68-1955,-93 18-1710,-14 8-4554,0 4-622</inkml:trace>
  <inkml:trace contextRef="#ctx0" brushRef="#br0" timeOffset="97160.283">31409 8017 10442,'0'0'5824,"0"0"-3011,0 0-800,0 0 229,0 0-720,0 0-738,0 0-319,-4 15-12,-99 411 1891,76-292-2693,18-76-3890,2-14-3809,3-20-3798</inkml:trace>
  <inkml:trace contextRef="#ctx0" brushRef="#br0" timeOffset="97426.074">29595 9784 13325,'0'0'3619,"0"0"-2242,0 0-160,0 0 545,0 0-385,94 87-512,-50-58-416,5-2-129,3-2-160,0-1-96,-3-5-64,-4-5 32,-11 0-32,-5-1-576,-4-3-2051,-7 0-1313,-3-3-3491</inkml:trace>
  <inkml:trace contextRef="#ctx0" brushRef="#br0" timeOffset="97816.309">30962 9705 13741,'0'0'2135,"18"-9"-688,63-30 187,-76 37-1574,-1 1 0,1-1 0,0 1 0,1 1 0,-1-1 0,0 1 0,0 0 0,0 0 0,0 0 0,0 1 0,0 0 0,0 0 0,0 0 0,0 1 0,0-1 1,0 1-1,-1 0 0,1 1 0,-1-1 0,1 1 0,-1 0 0,0 0 0,0 0 0,0 1 0,0-1 0,-1 1 0,0 0 0,1 0 0,-1 0 0,-1 0 0,1 1 0,-1-1 0,1 1 1,-1-1-1,0 1 0,-1 0 0,1 0 0,-1 0 0,0 0 0,0 5-60,1 3 126,-1 0-1,0 0 1,-1 0 0,-1 0 0,0 0-1,-1-1 1,0 1 0,0 0 0,-2-1-1,-2 7-125,0-3-637,-1 0 1,0-1-1,-1 0 0,-1 0 0,0-1 0,-1 0 0,-10 9 637,6-7-1204,-1-2 0,0 0 0,-1-1 1,0 0-1,-1-1 0,0-1 1,-1-1-1,-1 0 0,1-1 0,-1-1 1,-1-1-1,1-1 0,-15 2 1204,-25-5 4160,58-3-3978,-1 0 0,1 0 0,0 0 0,0-1 1,0 1-1,0-1 0,0 1 0,0-1 0,-1 1 1,1-1-1,0 1 0,0-1 0,1 0 0,-1 0 1,0 0-1,0 1 0,0-1 0,0 0 0,1 0 1,-1 0-1,0 0 0,1 0 0,-1 0 0,1 0 1,-1-1-1,1 1 0,0 0 0,-1 0 0,1 0 1,0 0-1,0-1 0,0 1 0,0 0 0,0 0 0,0 0 1,0-1-1,0 1 0,0 0 0,0 0 0,1 0 1,-1 0-1,1-1 0,-1 1 0,1 0 0,0-1-182,1-1 218,1 0 0,1 0-1,-1 0 1,0 0 0,0 1-1,1-1 1,0 1-1,-1 0 1,1 0 0,0 0-1,0 1 1,0-1 0,0 1-1,1 0 1,-1 0-1,0 0 1,0 1 0,1 0-1,-1 0 1,0 0 0,0 0-1,1 0 1,-1 1-1,0 0 1,0 0 0,0 0-1,1 0 1,-1 1 0,0-1-1,0 1-217,7 5 139,-1 0 0,1 1 0,-1 0 0,-1 1-1,1 0 1,-1 0 0,-1 1 0,0 0 0,0 0 0,-1 1-1,0 0 1,-1 0 0,2 6-139,57 78 154,-59-89-213,0 1 0,1-2 0,0 1 0,0-1 0,0 0 0,1 0 0,-1 0-1,1-1 1,0-1 0,1 1 0,-1-2 0,1 1 0,-1-1 0,1 0-1,0 0 1,-1-1 0,1-1 0,0 1 0,0-1 0,0-1 0,0 0 0,-1 0-1,1-1 1,0 0 0,-1 0 0,4-2 59,5-7-2837,-12-6-5232,-6 9 136</inkml:trace>
  <inkml:trace contextRef="#ctx0" brushRef="#br0" timeOffset="98155.102">29331 11175 13004,'0'0'4239,"0"0"-1831,0 0-326,0 0-310,0 0-742,0 0-293,6 18-43,41 117 331,-32-101-1022,2 0 0,1 0 0,1-2 0,2 0 0,1-2-1,2 0 1,1-2 0,1 0 0,8 4-3,93 73-7943,-105-88 1073</inkml:trace>
  <inkml:trace contextRef="#ctx0" brushRef="#br0" timeOffset="98655.537">30446 11446 13677,'7'-13'4292,"-1"1"-3554,-3 6-543,-1 1-1,1-1 1,1 1 0,-1 0 0,1 0-1,-1 0 1,2 0 0,-1 0 0,0 1 0,1 0-1,0 0 1,0 0 0,0 1 0,1-1-195,4-2 341,1 1 0,0 0 0,0 1 0,1 0-1,0 0 1,-1 1 0,1 1 0,0 0 0,0 1 0,0 0 0,0 1 0,1 0-341,-7 0 17,-1 1 0,1-1-1,-1 1 1,0 1 0,1-1 0,-1 1-1,0 0 1,0 0 0,0 0-1,0 1 1,0 0 0,-1 0 0,1 0-1,-1 0 1,1 1 0,-1 0-1,-1 0 1,1 0 0,0 0 0,-1 0-1,0 1 1,0 0 0,0-1-1,-1 1 1,1 0 0,-1 1 0,0 0-17,1 3-22,-1-1-1,0 1 1,-1 0 0,1 0 0,-2-1 0,1 1 0,-1 0 0,-1 0 0,0 0 0,0 0 0,0 0 0,-1-1-1,-1 1 1,1-1 0,-1 1 0,-1-1 0,0 0 0,0 0 0,0 0 0,-1-1 0,0 0 0,0 0 0,-1 0 0,0 0-1,-3 2 23,-14 12-338,-1 0-1,0-2 1,-2 0-1,0-2 0,-1-1 1,-16 7 338,33-22-215,29-14 136,-14 10 75,-1 1 1,1-1-1,0 1 0,0 0 1,0 0-1,1 1 0,-1-1 1,0 1-1,1 0 0,-1 1 0,0-1 1,1 1-1,-1 0 0,1 0 1,-1 1-1,1 0 0,-1 0 0,0 0 1,0 0-1,1 1 0,-1 0 1,0 0-1,0 0 0,-1 1 1,1 0-1,0 0 0,-1 0 0,0 0 1,1 1-1,-1 0 0,-1-1 1,1 2-1,-1-1 0,1 0 0,-1 1 1,0-1 3,2 15 0,0 0 0,-1 0 0,-1 0 0,-1 0 0,0 1 0,-2-1 0,0 0 0,-1 1 0,-1-1 0,-1 0 0,0 0 0,-2 0 0,0 0 0,-3 4 0,5-10 132,-1 0 1,0-1-1,-1 0 1,0 0 0,-1 0-1,0-1 1,-1 0-1,0 0 1,-1 0-1,0-1 1,-1 0 0,0-1-1,0 0 1,-1 0-1,0-1 1,-1-1-1,0 1 1,0-2 0,0 1-1,-1-2 1,0 1-1,0-2 1,0 1-1,-5-1-132,3-2 69,0-1-1,0 0 1,0-1-1,1-1 1,-1 0-1,0-1 1,0-1-1,1 0 1,-1 0 0,1-2-1,0 1 1,0-2-1,0 0 1,1 0-1,0-1 1,0-1-1,1 0 1,-3-2-69,11 6-86,-1 0 0,0 0 1,1-1-1,0 1 0,0-1 1,0 1-1,1-1 0,-1 0 1,1 0-1,0 0 0,1 0 1,-1 0-1,1-1 0,0 1 1,1 0-1,-1-1 0,1 1 1,0 0-1,0-1 0,0 1 1,1-1-1,1-1 86,18-16-7100,-4 19-1719</inkml:trace>
  <inkml:trace contextRef="#ctx0" brushRef="#br0" timeOffset="99022.408">31247 12303 21877,'0'0'2594,"0"0"-2081,0 0-321,0 0 32,0 0-224,0 0-32,0 0-1473,0 0-1923,-41-53-4900</inkml:trace>
  <inkml:trace contextRef="#ctx0" brushRef="#br0" timeOffset="94768.257">25473 8941 15919,'-2'-14'3710,"-12"-65"577,10 81-289,-7 36-3133,1 59-579,4-1 1,5 1-1,9 92-286,-6-154 17,1 24 31,-2 1-1079,3 0 1,3-1 0,2 1 0,14 43 1030,-23-102-94,12 29-1992,1-19-2941,-9-24-1907,-8-16 5337,-88-219 6316,66 174-3498,4 0 0,3-1 1,4-2-1,2 1 0,4-1 0,4-1 0,3 0 0,3-3-1221,-1 63 79,1 0 0,0 0 0,1 0 0,1 0 0,0 0 0,2 1 0,0 0 0,1-1 0,0 2 0,8-14-79,-10 26 24,-1-1-1,1 1 0,0 0 0,0 0 0,0 0 0,1 0 0,-1 1 0,1-1 0,0 1 0,0 1 1,0-1-1,1 1 0,-1 0 0,0 0 0,1 0 0,-1 1 0,1-1 0,0 2 0,-1-1 0,1 0 1,0 1-1,0 0 0,-1 1 0,1-1 0,5 2-23,6 1 3,0 0 0,-1 2 1,1-1-1,-1 2 0,0 0 0,-1 1 0,0 1 1,3 2-4,-2-1-1,-1 1 1,0 0 0,-1 1-1,0 1 1,-1 0 0,0 1 0,-1 0-1,0 1 1,-1 1 0,-1-1-1,0 2 1,-1-1 0,-1 1 0,0 1-1,-2-1 1,1 1 0,-2 1-1,0 1 1,-4-11 0,-1-1-1,0 1 0,0 0 0,-1 0 0,0 0 1,0 0-1,-1 0 0,0 0 0,0-1 0,-1 1 1,0-1-1,0 1 0,-1-1 0,0 0 0,0 0 1,-1-1-1,0 0 0,0 1 0,0-1 0,-1-1 1,0 1-1,0-1 0,0 0 0,-1-1 0,-2 2 1,-11 7-7,0-2-1,0 0 1,-1-2-1,-1 0 1,1-1-1,-2-1 1,1-1-1,-6 0 8,-44 0-2327,68-18-4939,15 3 540</inkml:trace>
  <inkml:trace contextRef="#ctx0" brushRef="#br0" timeOffset="95070.837">26510 8862 13421,'0'0'4350,"0"0"-1664,0 0-423,0 0-448,-18-5-651,9 2-1035,2 0-62,1 1 0,0 0-1,-1 0 1,0 1-1,1 0 1,-1 0-1,0 0 1,1 1-1,-1 0 1,0 0-1,0 1 1,1-1-1,-1 2 1,0-1-1,1 1 1,-1 0-1,1 0 1,0 1-1,-5 2-66,-19 13 154,2 1-1,0 1 1,1 2 0,1 0-1,1 2 1,1 1-1,-19 26-153,32-37 27,1 0 0,0 1 0,1 0 0,1 1 0,1-1 0,0 1 0,1 1 0,0-1-1,1 1 1,2 0 0,-1 1 0,2-1 0,0 0 0,1 1 0,1-1 0,2 12-27,-1-18-2,1-1 1,1 0-1,0 0 1,0 0-1,1 0 1,0-1-1,1 1 1,0-1-1,0 0 1,1 0-1,0-1 1,1 0 0,0 0-1,0 0 1,1-1-1,-1 0 1,2-1-1,-1 1 1,1-2-1,0 1 1,0-1-1,0-1 1,1 1-1,1-1 2,12 4-301,0 0 0,0-2-1,1-1 1,0 0 0,0-2 0,0-1-1,0-1 1,0-1 0,0-1-1,2-1 302,-12 0-549,1-1-1,-1 0 0,0-1 0,0-1 0,0 0 0,-1-1 0,0 0 0,6-4 550,55-43-9688,-44 26 2198</inkml:trace>
  <inkml:trace contextRef="#ctx0" brushRef="#br0" timeOffset="95435.286">26953 8817 9417,'0'0'3267,"0"0"32,0 0-74,0 0-882,0 0-672,0 0-411,0 0-315,0 0-219,-12 8-107,7-5-552,1-1-22,0 1-1,0 0 1,0-1 0,0 1 0,1 0-1,-1 1 1,1-1 0,0 1 0,0-1-1,0 1 1,1 0 0,-1 0 0,1 0 0,0 1-1,0-1 1,0 0 0,1 1 0,-1-1-1,1 1 1,0 0 0,1-1 0,-1 1-45,-19 367 1030,19-354-1105,2 141-1713,0-151 954,1 1 1,0-1 0,1 0 0,0 0-1,0-1 1,0 1 0,1-1 0,0 1-1,1-1 1,-1 0 0,3 1 833,17 16-7447</inkml:trace>
  <inkml:trace contextRef="#ctx0" brushRef="#br0" timeOffset="95698.047">27479 9203 8776,'41'-137'6273,"-38"131"-5796,-1-1 1,0 0-1,0 1 1,0-1-1,-1 0 0,0 0 1,-1 0-1,1 0 1,-1 0-1,-1 0 0,1 0 1,-1 0-1,0 0 1,-1 0-1,0 0 0,0 0-477,1 4 106,-1 0 1,0 0-1,0 0 0,0 0 0,-1 1 0,1-1 0,0 1 0,-1-1 0,0 1 0,1 0 0,-1 0 0,0 0 0,0 0 0,0 1 1,-1-1-1,1 1 0,0 0 0,0 0 0,-1 0 0,1 0 0,-1 1 0,-1-1-106,-8 0 52,1 1-1,-1 0 1,0 0 0,0 1-1,1 1 1,-1 0 0,0 1-1,1 0 1,0 1 0,0 1-1,0-1 1,0 2 0,1 0-1,0 0 1,0 1 0,1 0-1,0 1 1,-1 1-52,-8 7-4,1 1-1,1 0 1,0 1 0,2 1 0,0 1-1,1 0 1,1 1 0,0 0 0,2 2 4,4-11-30,1 1 1,1-1-1,0 1 1,0 0 0,2 0-1,0 1 1,0-1 0,1 1-1,1 0 1,0-1 0,1 1-1,0 0 1,1 0-1,1-1 1,0 1 0,1-1-1,0 1 1,1-1 0,0 0-1,4 5 30,-5-14-166,0 0 0,0 0-1,1 0 1,-1-1-1,1 1 1,0-1 0,0 0-1,1 0 1,-1 0 0,1-1-1,-1 1 1,1-1-1,0 0 1,0 0 0,-1-1-1,1 0 1,1 0 0,-1 0-1,0 0 1,0-1-1,0 0 1,0 0 0,0 0-1,1 0 1,-1-1 0,0 0-1,0 0 1,0-1-1,1 0 167,8-2-86,-1-1 0,0-1 0,0 0 0,0-1 0,-1-1 0,0 0 0,0 0 0,-1-1 0,0-1 0,1-1 86,206-271 2514,-218 283-2483,-1 0 1,1 0-1,0-1 0,-1 1 0,1 0 0,0 0 1,0 0-1,0 0 0,0 0 0,0 0 0,0 0 1,0 0-1,0 0 0,0 0 0,0-1 0,0 1 1,1 0-1,-1 0 0,0 0 0,1 0 0,-1 0 0,1 0 1,-1-1-1,1 1 0,-1 0 0,1 0 0,-1-1 1,1 1-1,0 0 0,-1-1 0,1 1 0,0-1 1,0 1-1,-1-1 0,1 1 0,0-1 0,0 1 1,0-1-1,0 0 0,0 0 0,0 1 0,-1-1 0,1 0 1,0 0-1,0 0 0,0 0 0,0 0 0,0 0 1,0 0-1,0 0 0,0 0 0,0-1 0,0 1 1,-1 0-1,1 0 0,0-1 0,0 1 0,0-1 1,0 1-1,-1-1 0,1 1 0,0-1 0,0 1 0,-1-1 1,1 0-1,0 1 0,-1-1 0,1 0 0,-1 0 1,1 0-32,7 111-6,13 50 126,-17-151-602,0 0 0,0-1-1,0 1 1,1-1 0,0 0-1,1 0 1,0-1 0,0 0 0,1 0-1,5 5 483,16 10-4452,1-7-1981</inkml:trace>
  <inkml:trace contextRef="#ctx0" brushRef="#br0" timeOffset="96009.272">28283 9200 3427,'41'-135'11419,"-38"127"-10830,11-80 7182,-16 86-7673,1 1 1,-1-1-1,0 1 1,0-1-1,0 1 1,0 0-1,0 0 1,-1 0-1,1 0 1,0 0-1,0 1 1,-1-1-1,1 1 1,0-1-1,-1 1 1,1 0-1,-1 0 1,1 0-1,0 0 1,-1 0-1,1 1 1,0-1-1,-1 1 1,1 0-1,0-1 1,0 1-1,-1 0 0,1 0 1,-2 1-99,-20 7 131,-1 1 0,1 1 0,0 1 0,1 1 0,1 1 1,0 1-1,1 1 0,1 1 0,-2 2-131,19-16 0,0 0 1,0 0-1,0 0 1,0 0-1,1 0 1,0 0-1,-1 1 1,1-1-1,0 1 0,1-1 1,-1 1-1,0 0 1,1 0-1,0 0 1,0 0-1,0 0 1,1 0-1,-1 0 1,1 0-1,0 0 1,0 0-1,1 0 1,-1 0-1,1 0 1,0 0-1,0 0 0,0 0 1,0 0-1,1 0 1,-1-1-1,1 1 1,0 0-1,0-1 1,2 2-1,14 10-23,1-1 0,1 0 0,0-2 0,1 0 0,0-2 0,1 0 0,7 2 23,32 15-170,-54-26 68,0 1 0,-1 0-1,1 1 1,-1 0 0,0-1 0,0 2 0,0-1 0,0 1 0,0 0-1,-1 0 1,0 1 0,0-1 0,0 1 0,0 0 0,-1 1 0,0-1-1,0 1 1,0 0 0,-1 0 0,0 0 0,0 0 0,-1 0 0,1 1-1,-1-1 1,-1 1 0,1 0 0,-1-1 0,0 1 0,-1 0 0,1 3 102,-5-2 4,-1 0 1,1 0 0,-1 0 0,-1-1-1,1 0 1,-1 0 0,0 0 0,-1-1-1,0 0 1,0 0 0,0-1 0,0 0-1,-1 0 1,0 0 0,0-1 0,0-1-1,-1 1 1,1-1 0,-1-1 0,0 1-1,0-2 1,0 1 0,0-1-1,0 0 1,0-1 0,0 0 0,-1-1-5,-74-9-308,52-5-2577,21 0-1335,14-2-3304,11 4-185</inkml:trace>
  <inkml:trace contextRef="#ctx0" brushRef="#br0" timeOffset="96367.815">28866 9080 10922,'7'-14'2744,"2"-1"-1888,35-79 5709,-44 94-6471,1-1 0,-1 0 0,1 0 0,-1 0 1,1 0-1,-1 0 0,0 0 0,0 0 0,1 0 0,-1 0 1,0 0-1,0 0 0,0 0 0,0 0 0,0 0 0,0 0 1,0 0-1,0 0 0,-1 0 0,1 0 0,0 0 1,-1 1-1,1-1 0,0 0 0,-1 0 0,1 0 0,-1 0 1,1 0-1,-1 0 0,0 1 0,1-1 0,-1 0 1,0 1-1,0-1 0,1 0 0,-1 1 0,0-1 0,0 1 1,0-1-1,0 1 0,0 0 0,0-1 0,0 1 0,0 0 1,0-1-1,1 1 0,-1 0 0,0 0 0,-1 0-94,-46 17 719,35-4-704,2 0 1,0 1-1,1 0 1,0 0 0,1 1-1,0 1 1,2 0-1,0 0 1,0 0 0,2 1-1,0 0 1,1 0-1,0 0 1,2 0-1,0 1 1,1-1 0,0 1-1,2-1 1,0 1-1,1-1 1,1 0 0,0 1-1,1-1 1,1 0-1,6 13-15,8 19-1,-12-35-59,-1 1 0,0 0 1,-1 0-1,-1 0 0,-1 1 0,0 0 1,-1-1-1,0 1 0,-2 0 60,-1-12-4,-1 0 1,1-1-1,-1 1 0,0-1 0,-1 1 0,1-1 0,0 0 1,-1 0-1,0 0 0,0 0 0,0 0 0,0-1 0,0 0 1,0 1-1,-1-1 0,1 0 0,-2 0 4,-6 5-4,-75 25-2165,69-31 1065,-1-1 0,1-1 0,-1 0 0,1-2 0,-1 0 0,1 0 0,0-2 0,0 0 0,1-1 0,-1-1 1,-7-4 1103,-3-3-8654</inkml:trace>
  <inkml:trace contextRef="#ctx0" brushRef="#br0" timeOffset="93446.108">30580 6587 14990,'0'0'3374,"0"0"-1057,0 0-208,0 0-668,0 0-779,0 0-385,0 0-90,15 15-53,-4-5-113,110 83 91,141 7-587,-171-75-3867,-1-4-5938,-52-15 394</inkml:trace>
  <inkml:trace contextRef="#ctx0" brushRef="#br0" timeOffset="93802.122">31619 6560 11435,'1'-14'4014,"1"2"-2706,4-40 867,-4 11 7197,-18 229-7407,-28 335-2595,46-354-2093,0-26-6859,-3-129 3710,-5-6-2067</inkml:trace>
  <inkml:trace contextRef="#ctx0" brushRef="#br0" timeOffset="94137.379">31551 6927 3043,'5'-22'1099,"2"-11"151,1 1-1,1 0 0,3 0 0,0 1 0,7-10-1249,-12 24 490,1 1 0,0 0 0,1 1 0,1 0-1,0 1 1,1 0 0,1 0 0,0 1 0,1 1-1,0 0 1,1 1 0,0 0 0,1 1 0,0 1-1,0 0 1,1 1 0,0 0 0,1 2 0,0 0-1,10-2-489,-12 4 50,0 1-1,-1 0 1,1 1-1,0 0 1,0 2-1,0 0 1,1 0-1,-1 1 0,0 1 1,-1 1-1,1 0 1,0 1-1,-1 0 1,0 1-1,0 1 1,0 0-1,-1 1 1,1 1-1,0 1-49,12 36-944,-22-10-3813,-3-6-1537</inkml:trace>
  <inkml:trace contextRef="#ctx0" brushRef="#br0" timeOffset="94138.379">31584 6950 12684,'0'0'4292,"0"0"-1633,0 0-385,0 0-641,0 0-608,0 0-96,110 48-288,-48-56-257,10 0-192,2-1-96,-1 1-96,1 1-96,-9-1-640,-10 6-1731,-11 0-2786,-15 2-7174</inkml:trace>
  <inkml:trace contextRef="#ctx0" brushRef="#br0" timeOffset="92429.117">30768 5346 9641,'0'0'7036,"0"0"-4191,0 0-1611,16-13 186,-2 1-1072,-5 3-164,1 1 0,0 0 0,0 1 0,1 0 0,-1 1 0,2 0 0,-1 1 0,1 0 0,-1 0 0,7 0-184,433-95 2056,-318 57-1944,-124 38-372,-7 2-8694,-3 7 1501</inkml:trace>
  <inkml:trace contextRef="#ctx0" brushRef="#br0" timeOffset="92754.345">31982 4758 13997,'3'-13'2872,"14"-56"1799,-19 82-1636,3 12-2656,0-4-339,-25 367 590,23-338-1478,1-24-1077,0 0 1,-2 0-1,-1 0 1,-1-1-1,-1 1 1,-7 19 1924,7-35-7464</inkml:trace>
  <inkml:trace contextRef="#ctx0" brushRef="#br0" timeOffset="93109.089">31857 4844 7047,'-29'-160'4436,"12"85"1949,18 74-6280,0-1 1,1 1-1,-1 0 1,1 1-1,-1-1 1,1 0-1,-1 0 1,1 1-1,-1-1 1,1 0-1,0 1 1,-1 0-1,1-1 1,0 1-1,0 0 1,-1 0-1,1 0 1,0 0-1,-1 0 1,1 0 0,0 1-1,0-1 1,-1 1-1,1-1 1,-1 1-1,1-1 1,0 1-1,-1 0 1,1 0-1,-1 0-105,192 77 223,-146-55-220,1-3 0,1-1 0,1-3 0,8 0-3,-39-11 8,0-2-1,0 0 0,0-2 1,1 0-1,-1-1 1,1-1-1,-1 0 0,0-2 1,1 0-1,-2-2 1,1 0-1,0 0 1,-1-2-1,0-1 0,0 0 1,-1-1-1,0 0 1,0-2-8,-7 5 15,0 0 0,-1 0 0,1-1 0,-1 0 0,-1-1 0,1 0 0,-1 0 0,-1-1 0,1 0 0,-2 0 0,1 0 0,-1-1 1,-1 0-1,0-1 0,0 1 0,-1-1 0,3-10-15,-8 19 13,0 1 0,0-1-1,0 1 1,0-1 0,-1 1 0,1 0 0,0-1 0,-1 1 0,1 0 0,-1 0 0,1 0 0,-1 0-1,0 0 1,1 0 0,-1 1 0,0-1 0,0 1 0,1-1 0,-1 1 0,0-1 0,0 1-1,0 0 1,0 0 0,0 0 0,1 0 0,-1 0 0,0 1 0,0-1 0,0 0 0,1 1-1,-1-1 1,0 1 0,0 0 0,1 0 0,-1-1 0,0 1 0,1 0 0,-1 0 0,1 1-1,-1-1 1,1 1-13,-21 9 1,1 0 0,1 2-1,0 1 1,1 1 0,0 0 0,1 1-1,1 1 1,0 1 0,2 0-1,0 1 1,1 1 0,1 0 0,1 1-1,0 0 1,-5 17-1,6 8 0,30-47 5,66-77 264,-78 69-148,0 0-1,1 0 0,0 1 0,0 0 1,1 0-1,0 1 0,0 0 1,1 1-1,-1 0 0,2 0 1,-1 1-1,0 0 0,1 1 1,0 0-1,0 1 0,1 0-120,-7 5 34,0-1 0,0 1 0,0 0 0,0 0-1,-1 1 1,1-1 0,-1 1 0,1 0 0,-1 1 0,0-1-1,0 1 1,-1-1 0,1 1 0,-1 0 0,1 0-1,-1 1 1,0-1 0,-1 1 0,1-1 0,-1 1-1,0 0 1,0 0 0,-1 0 0,1 0 0,-1 0-1,0 1 1,-1-1 0,1 0 0,-1 0 0,0 3-34,11 193 630,-11-159-577,-1-8-147,-1 1-1,-1-1 1,-2 0 0,-1 0-1,-2 0 1,-9 23 94,-34 47-7895,27-66-1346</inkml:trace>
  <inkml:trace contextRef="#ctx0" brushRef="#br0" timeOffset="91257.387">26712 5513 512,'0'0'5029,"0"0"-3043,0 0-998,0 0 357,0 0-123,0 0-474,-5-1-337,4 1-402,1-1-2,-1 1 0,1-1 0,-1 1-1,1-1 1,-1 1 0,1 0 0,-1-1 0,1 1 0,-1 0 0,1-1-1,-1 1 1,1 0 0,-1 0 0,0 0 0,1 0 0,-1-1-1,1 1 1,-1 0 0,0 0 0,1 0 0,-1 0 0,1 0 0,-1 0-1,0 1 1,1-1 0,-1 0 0,1 0 0,-1 0 0,0 0 0,1 1-1,-1-1 1,1 0 0,-1 1 0,1-1 0,-1 0 0,1 1 0,-1-1-1,1 1 1,0-1 0,-1 1 0,1-1 0,-1 0 0,1 1 0,0 0-1,-1-1 1,1 1 0,0-1 0,0 1 0,0-1 0,-1 1 0,1 0-1,0-1 1,0 1 0,0-1 0,0 1 0,0 0 0,0-1 0,0 1-1,0-1 1,0 1 0,0 0 0,1-1 0,-1 1 0,0-1 0,0 1-1,0 0 1,1-1 0,-1 1-7,3 5 30,0-1 1,0 1-1,0 0 0,1-1 1,0 0-1,0 0 0,0 0 1,1 0-1,-1-1 0,1 0 1,0 0-1,1 0 0,-1 0 1,1-1-1,-1 0 0,1 0 1,4 1-31,39 3 3760,-44-9-3463,0-1 0,0 0 0,-1 0 0,1 0 1,-1-1-1,1 1 0,-1-1 0,0 0 0,-1 0 0,1-1 0,-1 1 0,0-1 0,0 0 0,0 0 0,0 0 1,-1 0-1,1-3-297,-2 6 63,9-18 138,0-1 0,-2 1-1,-1-1 1,0-1-1,-2 1 1,0-1 0,-1 0-1,-2 0 1,0 0 0,-1 0-1,-1-1 1,-2-8-201,2 29 25,-1 1-1,1-1 1,0 0 0,-1 1 0,1-1-1,-1 0 1,1 1 0,-1-1 0,0 1-1,0-1 1,1 1 0,-1-1 0,0 1 0,0 0-1,-1-1 1,1 1 0,0 0 0,0 0-1,-1 0 1,1 0 0,0 0 0,-1 0-1,1 0 1,-1 0 0,1 1 0,-1-1-1,0 0 1,1 1 0,-1 0 0,0-1-1,1 1 1,-1 0 0,0 0 0,1 0-1,-1 0 1,0 0 0,1 0 0,-1 0 0,0 1-1,1-1 1,-1 1 0,0-1 0,1 1-1,-1-1 1,1 1 0,-1 0 0,1 0-25,-71 45 357,58-26-352,2 1 0,0 0 0,1 1 0,2 0-1,0 1 1,1-1 0,1 2 0,2-1 0,0 1-1,1 0 1,2 0 0,0 0 0,1 0 0,2 1-1,1-1 1,0 0 0,2 0 0,1 0 0,0-1-1,6 13-4,-8-25-16,-1 0 0,1 0 0,1 0-1,0 0 1,1-1 0,0 0 0,0 0-1,1 0 1,0 0 0,1-1 0,0 0-1,0-1 1,1 1 0,1-1 0,-1-1-1,1 0 1,0 0 0,1 0 0,-1-1-1,1-1 1,0 0 0,6 2 16,-4-3-44,1 0 1,0 0-1,0-1 1,0-1-1,1 0 1,-1 0-1,0-2 1,1 0-1,-1 0 1,1-1 0,-1-1-1,0 0 1,0-1-1,0 0 1,0-1-1,0-1 1,-1 0-1,1-1 1,-1 0-1,-1 0 1,9-7 43,9-15 0,-1-1 0,-1-1 0,-1-2 0,-2 0 0,-2-2 0,0 0 0,-3-1 0,10-26 0,-18 43 32,-2 0 1,0-1 0,-1 0-1,-1-1 1,-1 0-1,0 0 1,-2-1-1,0 1 1,-1-1 0,-1-9-34,-2 29 14,0 1 0,0 0-1,-1-1 1,1 1-1,0 0 1,0-1 0,0 1-1,0-1 1,-1 1-1,1 0 1,0-1 0,0 1-1,-1 0 1,1 0-1,0-1 1,-1 1 0,1 0-1,0 0 1,0-1-1,-1 1 1,1 0-1,-1 0 1,1 0 0,0-1-1,-1 1 1,1 0-1,-1 0 1,1 0 0,0 0-1,-1 0 1,1 0-1,-1 0 1,1 0 0,0 0-1,-1 0 1,1 0-1,-1 0 1,1 0-1,0 0 1,-1 1 0,1-1-1,0 0 1,-1 0-1,1 0 1,-1 0 0,1 1-1,0-1 1,0 0-1,-1 0 1,1 1 0,0-1-1,-1 0 1,1 1-1,0-1 1,0 0 0,-1 1-1,1-1 1,0 0-1,0 1 1,0-1-1,0 1 1,0-1 0,0 0-1,-1 1 1,1-1-1,0 1 1,0-1-13,-8 18 60,0 0 1,1 0-1,1 1 1,1-1-1,1 1 1,0 0-1,1 1 1,0 16-61,1-22 34,-4 47 25,3-1-1,2 1 1,2-1 0,4 4-59,19 10 22,-24-73-28,1 1 1,-1-1-1,1 0 0,0 0 0,0 1 1,0-1-1,0 0 0,0 0 0,0 0 0,0 0 1,0-1-1,0 1 0,0 0 0,1 0 1,-1-1-1,0 1 0,1 0 0,-1-1 0,0 1 1,1-1-1,-1 0 0,1 1 0,-1-1 1,0 0-1,1 0 0,-1 0 0,1 0 0,-1 0 1,1 0-1,-1-1 0,0 1 0,1 0 0,-1-1 1,0 1-1,1-1 0,-1 1 0,0-1 1,1 0-1,-1 1 0,0-1 0,0 0 0,0 0 1,0 0-1,0 0 0,0 0 0,0 0 1,0 0-1,0-1 0,0 1 0,-1 0 0,1-1 6,15-18-11,-2-1-1,0-1 0,-1 0 0,-2-1 0,0-1 1,-1 1-1,2-13 12,-6 16 0,1 0-1,1 0 1,0 1 0,2 0 0,0 1-1,1 0 1,1 0 0,1 1 0,0 1-1,1 0 1,3-1 0,-15 15-4,0 0 1,0 1-1,0-1 1,0 0-1,1 1 1,-1-1-1,0 1 1,1 0-1,-1 0 1,1 0-1,0 0 1,-1 0-1,1 1 1,0-1-1,0 1 1,-1 0-1,1-1 1,0 1-1,0 1 1,-1-1-1,1 0 1,0 1-1,0-1 1,-1 1-1,1 0 0,-1 0 1,1 0-1,0 0 1,-1 0-1,0 0 1,1 1-1,-1-1 1,0 1-1,0 0 1,0 0-1,0 0 1,0 0-1,0 0 1,0 0-1,-1 0 1,1 1-1,-1-1 1,1 0-1,-1 1 4,61 105 2,-50-82-97,2-1 0,1 0 0,1 0 0,1-2 0,1 0 0,1-1 0,0-1 0,5 2 95,-8-11-660,0 0 0,1-1-1,1 0 1,0-2 0,0 0 0,1-1 0,0-1-1,4 1 661,-3-3-1260,0 0 0,-1-2 0,1 0-1,1-1 1,-1-1 0,0-1 0,0-1-1,7-1 1261,-16 0-367,0 0 0,-1 0 0,1-1 0,-1-1 0,0 1 0,0-2-1,0 1 1,0-1 0,-1-1 0,0 0 0,0 0 0,0-1 0,3-3 367,-3 1 432,0-1 0,0 0 1,-1-1-1,0 0 1,0-1-1,-1 1 1,-1-1-1,0 0 0,-1-1 1,3-8-433,7-22 2013,-2-1 1,-1-1-1,-3 0 1,-1 0-1,-3-1 1,-1-5-2014,-3 47 94,-1 0 1,0-1 0,0 1 0,0 0 0,-1 0-1,1 0 1,-1 0 0,0 0 0,0 0 0,0 0-1,-1 1 1,0-1 0,1 0 0,-1 1 0,0-1-1,-1 1 1,1-1 0,-1 1 0,1 0 0,-1 0-1,0 0 1,0 1 0,0-1 0,0 1 0,-1-1-1,1 1 1,-1 0 0,1 0 0,-1 1-1,0-1 1,0 1 0,0 0 0,-3-1-95,-3 0 69,0 1 1,-1 1 0,1-1-1,-1 2 1,1-1-1,-1 1 1,1 1-1,0 0 1,-1 1-1,1 0 1,0 0-1,1 1 1,-1 0 0,1 1-1,-1 0 1,1 0-1,1 1 1,-1 0-1,-4 5-69,-3 2 11,1 1-1,0 1 0,0 0 1,2 1-1,0 1 0,0 0 1,2 1-1,0 0 1,-3 9-11,7-11 1,1 1 1,0 0-1,1 0 1,1 1-1,1 0 1,0-1 0,2 1-1,0 0 1,0 0-1,2 0 1,0 0-1,1 0 1,1 0 0,1 0-1,0-1 1,2 0-1,2 6-1,-4-15-47,1 0 0,-1-1 0,2 0 0,-1 1 0,1-2 0,0 1 0,1-1 0,-1 0 0,1 0 0,0-1 0,1 0 0,-1 0 0,1-1 0,0 0 0,0 0 0,0-1 0,1 0 0,-1 0 0,1-1 0,0 0 0,0 0-1,0-1 1,0-1 0,-1 1 0,1-1 0,0-1 0,0 0 0,0 0 0,0-1 0,0 0 0,-1 0 0,1-1 0,-1 0 0,0-1 0,0 1 0,0-2 0,3-1 47,9-14-5,-1-1 0,-1 0 0,-1-2 0,-1 0 0,-1-1 0,-1 0 0,-1-1 0,-1-1 0,-1 0 0,-2 0 0,0-1 0,-2 0 0,-1-1 0,-1 1 0,-1-6 5,5-6 0,26-90 110,-21 87 14,-2-1 0,-1-1 0,-3 0 0,-2 0 0,-1 0 0,-2-26-124,-3 70 24,0 0-1,-1 0 1,1 0-1,0 1 1,0-1-1,-1 0 1,1 0-1,0 0 1,0 0-1,-1 0 1,1 0-1,0 0 1,-1 0-1,1 0 0,0 0 1,0 0-1,-1 0 1,1 0-1,0 0 1,-1 0-1,1 0 1,0 0-1,0 0 1,-1 0-1,1 0 1,0 0-1,0-1 1,-1 1-1,1 0 1,0 0-1,0 0 1,-1 0-1,1-1 1,0 1-1,0 0 0,0 0 1,-1 0-1,1-1 1,0 1-1,0 0 1,0 0-1,0-1 1,0 1-1,0 0 1,0-1-1,-1 1 1,1 0-1,0 0 1,0-1-1,0 1 1,0 0-1,0-1 1,0 1-1,0 0 1,0 0-1,0-1 0,0 1 1,1 0-24,-14 24 352,1 26-177,3 1 0,1 0 0,3 0 0,2 0 0,3 1-1,2 14-174,-1-2 141,-2-16-324,12 167 817,-9-202-900,0 0 0,2 0 0,-1 0 0,1-1 0,1 1 0,0-1 0,1 0 0,1 0 1,-1-1-1,2 0 0,0 0 0,0 0 0,1-1 0,5 5 266,50 19-9871,-32-27 1127</inkml:trace>
  <inkml:trace contextRef="#ctx0" brushRef="#br0" timeOffset="91902.645">29305 5631 9929,'0'0'2664,"0"0"-261,0 0 148,0 0-714,0 0-828,0 0-342,-8-6-85,-28-13 80,35 20-613,-1 0 1,1 0-1,0 0 1,-1 0-1,1 0 1,0 0 0,0 0-1,0 0 1,0 1-1,0-1 1,0 1-1,0-1 1,0 0-1,1 1 1,-1-1-1,0 1 1,1 0 0,-1-1-1,1 1 1,0-1-1,0 1 1,-1 0-1,1-1 1,0 1-1,0 0 1,0-1-1,1 1 1,-1 1-50,0 2 91,-2-1-68,1 0-1,0 0 0,0 0 0,1 1 0,-1-1 0,1 0 0,0 0 1,0 0-1,0 0 0,0 0 0,1 1 0,0-1 0,0 0 0,0 0 1,0 0-1,0-1 0,1 1 0,0 0 0,0 0 0,0-1 0,0 1 1,1-1-1,-1 0 0,1 1 0,0-1 0,0-1 0,0 1 0,0 0 1,0-1-1,1 1 0,-1-1 0,1 0 0,0 0 0,0 0-22,4-1 7,-1 0 0,0-1 0,0 0 0,0 0 0,0-1 0,0 1 0,1-2 0,-1 1 0,0-1 0,-1 0 0,1 0-1,0-1 1,-1 0 0,1 0 0,-1-1 0,0 0 0,0 0 0,0 0 0,0 0 0,-1-1 0,0 0 0,0 0 0,0-1 0,-1 0 0,3-4-7,1-1 26,0-1 1,0 0-1,-1-1 1,-1 0-1,0 0 1,-1 0-1,0-1 0,-1 1 1,-1-1-1,0 0 1,-1 0-1,0-10-26,-1 21 42,0 0 0,0 1 1,-1-1-1,0 0 0,1 0 0,-1 0 0,0 0 0,0 1 0,0-1 0,-1 0 0,1 0 0,-1 0 0,0 0 0,0 1 0,1-1 0,-2 0 1,1 1-1,0-1 0,-1 1 0,1-1 0,-1 1 0,1 0 0,-1 0 0,0-1 0,0 1 0,0 0 0,0 1 0,-1-1 0,1 0 0,0 1 1,-1-1-1,1 1 0,-1 0 0,0 0 0,1 0 0,-1 0 0,0 0 0,0 0 0,0 1 0,1-1 0,-1 1 0,0 0-42,-10 1 17,1 1-1,0 0 1,0 1 0,0 0-1,1 1 1,-1 0-1,1 1 1,0 0-1,0 1 1,0 0-1,1 0 1,0 2-1,0-1 1,1 1 0,0 0-1,0 1 1,1 0-1,0 1 1,1-1-1,0 1 1,0 1-1,1-1 1,0 1 0,1 1-1,1-1 1,0 0-1,0 1 1,1 0-1,0 0 1,1 4-17,-2-3-69,2 0-1,0 0 1,0 0 0,2 0 0,-1 0-1,2 0 1,-1 0 0,2 0 0,0 0-1,0 0 1,2 0 0,-1 0 0,1-1 0,1 0-1,1 0 1,-1 0 0,2 0 0,-1-1-1,2 0 1,0 0 0,0-1 0,0 0-1,2-1 1,-1 0 0,1 0 0,0-1 0,1 0-1,0-1 1,0 0 0,0-1 0,1 0-1,11 4 70,-12-7-37,1-1 0,-1 0 0,1-1 0,-1 0 0,1 0-1,0-1 1,0-1 0,-1 0 0,1-1 0,0 0 0,-1 0 0,0-1-1,0-1 1,0 0 0,0-1 0,0 0 0,-1 0 0,0-1-1,0 0 1,0-1 0,-1 0 0,0-1 0,0 0 0,-1 0 0,4-6 37,15-20 56,-1-2 0,-1-2 0,-2 0 0,15-35-56,39-64 672,-60 126-80,-21 48-297,-111 344 329,100-279-709,16-102 78,-1 1 1,1-1 0,0 1-1,0-1 1,0 1-1,0-1 1,0 0 0,0 0-1,0 1 1,0-1-1,0 0 1,0 0 0,0 0-1,0 0 1,0 0 0,0 0-1,0 0 1,-1-1-1,1 1 1,0 0 0,0-1-1,0 1 1,0 0 0,0-1-1,0 1 1,0-1-1,-1 1 1,1-1 0,0 1-1,0-1 1,-1 0-1,1 1 1,0-1 0,-1 0-1,1 0 1,-1 0 0,1 1-1,-1-1 1,1 0-1,-1 0 1,1 0 0,-1 0-1,0 0 1,0 0-1,1 0 1,-1 0 6,103-293 32,-93 269-30,1 2 0,1-1 0,0 1 0,2 1 0,1 1 0,1-1-2,-10 15-1,0 1-1,0-1 1,1 1-1,0 0 1,0 0-1,0 1 1,1 0-1,-1 1 1,1-1-1,0 1 1,1 1-1,-1 0 1,1 0-1,0 0 1,-1 1 0,1 1-1,0-1 1,0 1-1,1 1 2,71 16-802,-31 7-4879,-29-13 526,3 2-6867</inkml:trace>
  <inkml:trace contextRef="#ctx0" brushRef="#br1" timeOffset="106702.15">3467 3338 8264,'0'0'1201,"7"-13"-475,40-88 3315,-41 86-3300,-1 0-1,0 0 0,-1 0 1,-1 0-1,-1-1 1,0 0-1,0 1 1,-2-1-1,0 0 0,-2-9-740,1 22 61,0-1-1,0 1 0,0 0 0,0-1 0,-1 1 0,0 0 1,0 0-1,0 0 0,0 1 0,0-1 0,0 0 1,-1 1-1,1-1 0,-1 1 0,0 0 0,1 0 0,-1 0 1,0 0-1,-1 1 0,1-1 0,0 1 0,0-1 0,0 1 1,-1 0-1,1 1 0,-1-1 0,1 0 0,-1 1-60,-98 6 809,86-1-795,0 0 1,1 2 0,0 0 0,0 1 0,1 0 0,0 1 0,1 1 0,0 0-1,0 1 1,1 0 0,0 1 0,1 0 0,1 1 0,0 0 0,0 0 0,2 1 0,-1 1-1,2 0 1,0 0 0,1 0 0,0 1 0,1-1 0,1 1 0,1 1 0,0-1-1,1 0 1,0 1 0,2-1 0,0 1 0,1-1 0,0 1 0,2-1 0,2 14-15,11 26-7,2 0 0,2-1 0,2 0-1,3-2 1,6 4 7,23 54 14,-23-48 2,-3 1 0,-3 1 0,-3 2 0,-3 0 0,-2 1 0,5 59-16,-19-88 1,-1 0-1,-3 1 0,-1-1 1,-1 0-1,-3 0 0,-1 0 1,-2-1-1,-1 0 1,-2 0-1,-2-1 0,-2-1 1,-1-1-1,-1 0 0,-2-1 1,-15 19-1,17-28 7,0-1 0,-1-1 1,-1-1-1,-1-1 1,-1 0-1,-1-2 0,-1 0 1,0-2-1,-1-1 1,-1-1-1,-1-1 0,0-1 1,-20 6-8,-34-10 64,79-9-63,0 0 0,-1-1 0,1 1-1,0 0 1,-1-1 0,1 0 0,0 1 0,0-1 0,0 0 0,0 0 0,0 0 0,0-1 0,0 1-1,0 0 1,0-1 0,0 1 0,1-1 0,-1 0 0,1 1 0,-1-1 0,1 0 0,0 0 0,0 0-1,-1 0 1,1 0 0,1 0 0,-1 0 0,0 0 0,0-1 0,1 1 0,-1 0 0,1 0 0,0-1-1,0 1 1,0 0 0,0-1 0,0 1 0,0 0 0,1-1 0,-1 1 0,1-1-1,33-90-2680,21 47-5861,-28 33 1494</inkml:trace>
  <inkml:trace contextRef="#ctx0" brushRef="#br1" timeOffset="107101.285">2900 5453 13805,'0'0'2109,"3"-14"-1175,11-44 256,-14 56-1098,0 1 1,0-1-1,0 1 0,0-1 0,0 1 0,1 0 0,-1-1 0,1 1 0,-1-1 0,1 1 0,0 0 0,-1-1 0,1 1 0,0 0 0,0 0 0,0 0 0,0-1 0,0 1 0,0 0 1,0 0-1,0 0 0,1 1 0,-1-1 0,0 0 0,0 0 0,1 1 0,-1-1 0,1 1 0,-1-1 0,0 1 0,1-1 0,-1 1 0,1 0 0,-1 0 0,1 0 0,-1 0 0,1 0 1,-1 0-1,1 0 0,-1 0 0,1 1 0,-1-1 0,1 1 0,-1-1 0,0 1 0,1-1-92,48 37 1013,-36-18-896,-1 1 1,-1 0-1,0 0 1,-2 1-1,0 1 1,-1 0-1,-1 0 1,-2 1-1,0 0 0,-1 0 1,-1 0-1,-2 2-117,9 81 22,-6 0 0,-4 1 0,-5-1 0,-4 1 0,-5-1 0,-12 34-22,-16 177 66,40-312-71,-4 22 104,1 0-1,1 0 0,1 1 1,2-1-1,1 0 0,1 1 1,1-1-1,1 0 0,1 0 1,2-1-1,1 0 0,1 0 1,1 0-1,8 13-98,-14-33 25,0-1 0,0 0 1,1 1-1,0-1 0,0-1 0,0 1 1,0-1-1,1 0 0,0 0 0,0-1 0,0 1 1,0-1-1,1-1 0,-1 1 0,1-1 1,-1 0-1,1-1 0,0 1 0,0-2 1,0 1-1,0-1 0,-1 1 0,1-2 1,0 1-1,0-1 0,0 0 0,0-1 0,-1 1 1,1-1-1,0-1 0,-1 1 0,0-1 1,4-2-26,2-6-88,1-1 1,-2-1 0,1 1 0,-2-2 0,0 0-1,0 0 1,-2 0 0,1-1 0,-2-1 0,0 1 0,-1-1-1,-1 0 1,0-1 0,-1 1 0,-1-1 0,0 0-1,-1 0 1,-1-7 87,-11 8-5552,-4 19-939</inkml:trace>
  <inkml:trace contextRef="#ctx0" brushRef="#br0" timeOffset="1003.383">9010 550 10890,'0'0'3161,"0"0"-903,0 0 288,-13-9-389,-46-28-678,54 35-1390,0 1 1,0-1 0,0 2 0,0-1-1,0 0 1,0 1 0,-1 0 0,1 0-1,0 1 1,0-1 0,0 1 0,0 0-1,0 1 1,0-1 0,0 1 0,0 0-1,0 0 1,0 1 0,1-1 0,-1 1-1,1 0 1,0 0 0,-3 3-90,0-1 82,-20 14 25,2 2 0,0 1 0,1 1 0,2 0 0,0 2 0,1 1 0,2 1 0,1 0 0,1 1 0,1 1 0,2 1 0,0 0 0,3 1 0,0 0 0,2 1 0,1 0 0,2 0 0,1 1 0,2-1 0,1 1 0,1 0 0,2 0-107,0-20 9,0 0 1,1 0-1,0 0 0,1 0 1,1-1-1,0 1 0,0-1 1,1 0-1,1 0 1,0-1-1,1 0 0,0 0 1,1 1-10,-4-7-12,0-1 0,0 1 0,0-1 0,1 0 0,-1 0 0,1 0 0,0-1 0,0 0 0,0 0 0,0 0 0,1 0 1,0-1-1,-1 0 0,1 0 0,0-1 0,0 1 0,0-1 0,0 0 0,0-1 0,0 0 0,0 0 0,0 0 0,0 0 0,0-1 0,0 0 0,-1-1 1,1 1-1,0-1 0,1 0 12,14-8-114,-1-1 1,0-1 0,-1 0-1,0-2 1,-1 0 0,0-1-1,-1 0 1,11-15 113,44-37-102,18 5-16,-88 63 120,0 0-1,0 0 0,0 0 1,0 0-1,0 0 0,0 1 1,0-1-1,0 0 0,0 1 1,0 0-1,-1-1 1,1 1-1,-1 0 0,0 0 1,1 0-1,-1 0 0,0 0 1,0 0-1,0 0 0,0 0 1,0 1-1,-1-1 0,1 0 1,-1 1-1,1-1 1,-1 0-1,0 1 0,0-1 1,0 0-1,0 1 0,-1-1 1,1 0-1,0 1 0,-1-1 1,0 0-2,1 4 11,2 249 758,-1-255-758,-1-1 1,0 1-1,1 0 1,-1 0-1,0-1 1,1 1 0,-1 0-1,0 0 1,1-1-1,-1 1 1,0 0-1,1 0 1,-1 0-1,1 0 1,-1 0-1,0 0 1,1-1 0,-1 1-1,1 0 1,-1 0-1,1 0 1,-1 0-1,0 1 1,1-1-1,-1 0 1,1 0 0,-1 0-1,0 0 1,1 0-1,-1 0 1,1 1-1,-1-1 1,0 0-1,1 0 1,-1 1-1,0-1 1,1 0 0,-1 0-1,0 1 1,1-1-1,-1 0 1,0 1-1,0-1 1,1 0-1,-1 1 1,0 0-12,16-45 285,-10 16-240,-2-1 0,0 0 0,-2 0 0,-1 0 0,-1 0 0,-2 1-1,0-1 1,-2 0 0,-2 0 0,-8-27-45,13 49-24,0 0 1,0 0-1,-1 0 1,0 0-1,-1 0 1,1 0-1,-1 1 1,-1-1 0,1 1-1,-1 0 1,0 0-1,0 0 1,-1 1-1,0-1 1,0 1-1,0 0 1,0 0-1,-1 1 1,0 0-1,0 0 1,0 0-1,-1 0 1,1 1-1,-1 0 1,-2 0 23,-48 7-2664,22 9-1879,12 2-2776</inkml:trace>
  <inkml:trace contextRef="#ctx0" brushRef="#br0" timeOffset="2074.797">9401 1072 6438,'0'0'1564,"0"0"-1041,0 0-202,0 0 148,0 0-9,0 0-145,11 11-166,38 33-58,40 1 705,-79-42-647,-6-1 11,1 0 0,-1-1 0,1 1 0,-1-1 0,1 0 1,-1 0-1,1-1 0,-1 1 0,1-1 0,0 0 0,-1-1 0,1 1 1,0-1-1,-1 0 0,1 0 0,-1 0 0,1 0 0,-1-1 1,0 0-1,0 0 0,0 0 0,0 0 0,0-1 0,0 0 0,0 1 1,-1-1-1,1-1 0,-1 1 0,0 0 0,0-1 0,0 0 1,-1 0-1,3-3-160,-2-3 296,1 0-1,-1-1 1,-1 0 0,1 0 0,-2 0 0,0 0 0,0 0-1,-1 0 1,0 0 0,-1 0 0,0 0 0,-1 1 0,0-1-1,-1 0 1,0 0 0,-1 1 0,0 0 0,-1 0 0,0 0-1,0 0 1,-1 1 0,0 0 0,-1 0 0,0-1-296,3 8 31,0-1 0,1 1 1,-1-1-1,0 1 1,-1 0-1,1 1 0,0-1 1,0 1-1,-1-1 1,1 2-1,-1-1 0,1 0 1,-1 1-1,1 0 0,-1 0 1,1 0-1,-1 0 1,1 1-1,-1 0 0,1-1 1,-1 2-1,1-1 0,0 1 1,0-1-1,-1 1 1,1 0-1,0 1 0,1-1 1,-1 1-1,0-1 0,1 1 1,-1 0-1,1 1 1,0-1-1,0 1 0,0-1 1,1 1-1,-1 0 1,1 0-1,0 0 0,-1 2-31,-5 10-29,1 1 0,1 0 0,0 0-1,1 1 1,1 0 0,0 0 0,2 0-1,0 0 1,1 0 0,0 0 0,2 1-1,0-1 1,2 0 0,-1 0 0,2 0 0,1-1-1,0 1 1,1-1 0,1 0 0,0 0-1,4 5 30,-2-8-435,-1 0 0,2 0-1,0-1 1,1 0 0,0-1-1,0 0 1,2-1-1,-1 0 1,15 8 435,-21-14-340,1 0 0,0-1 0,1-1 0,-1 1-1,1-1 1,0 0 0,-1-1 0,1 0 0,0 0 0,0 0 0,1-1-1,-1-1 1,0 1 0,0-1 0,0-1 0,1 1 0,-1-1 0,0-1 0,0 0-1,0 0 1,0 0 340,4-6 4,0-1 0,0 0 0,-1-1 0,0 0 0,-1-1 0,0 0 0,-1 0 0,0-1 0,-1 0 0,0-1 0,-1 0 0,0 0 0,-1 0 1,-1-1-1,0 0 0,1-7-4,3-1 453,9-23 1439,2 0 0,2 2 0,2 0 0,2 1 0,21-25-1892,-50 117 2674,-125 299-1980,121-328-794,13-31-254,15-32-35,65-185 399,-82 217 13,0 0-1,1 0 1,0 1-1,0 0 1,1-1-1,0 2 1,1-1 0,0 1-1,0 0 1,1 1-1,0-1 1,0 1-1,1 1 1,0 0-1,0 0 1,0 1-1,1 0 1,0 0-1,0 1 1,0 1-1,0-1 1,1 2-1,5-1-22,-8 2 10,0 1 0,0 1 0,0-1 0,0 2-1,0-1 1,0 1 0,0 0 0,0 0 0,0 1 0,-1 0-1,1 1 1,-1 0 0,0 0 0,0 0 0,0 1 0,-1 0 0,0 0-1,0 1 1,0 0 0,-1 0 0,1 0 0,-1 1 0,-1-1-1,1 1 1,-1 0 0,-1 1 0,1-1 0,-1 1 0,0-1 0,-1 1-1,0 0 1,1 4-10,2 129 84,-7-59-1173,15-3-3586,8-34-4993,-7-29 769</inkml:trace>
  <inkml:trace contextRef="#ctx0" brushRef="#br0" timeOffset="2545.52">11056 1047 8552,'1'-13'2477,"4"-40"150,-5 51-2398,0-1 0,0 1 0,0 0 0,0 0 0,0 0 0,0-1 0,0 1 1,-1 0-1,1 0 0,-1 0 0,0 0 0,0 0 0,0 0 0,0 0 0,0 0 0,0 0 1,0 0-1,0 0 0,-1 1 0,1-1 0,-1 0 0,1 1 0,-1-1 0,0 1 0,0 0 1,1-1-1,-2 1-229,-83-12 2398,82 13-2233,-15 3-36,-1 0 1,0 1-1,1 2 0,0-1 0,0 2 0,0 1 1,1 0-1,0 1 0,1 1 0,0 1 0,0 0 0,1 2 1,1-1-1,0 2 0,-11 13-129,15-15 6,1 1 0,0 0 1,1 0-1,1 1 0,0 0 0,1 1 0,0 0 1,1 0-1,1 0 0,-1 6-6,4-14-2,0-1 1,1 1-1,0-1 1,0 1-1,0-1 1,1 1-1,0 0 0,1-1 1,-1 1-1,1 0 1,1-1-1,-1 1 1,1-1-1,0 0 1,1 1-1,-1-1 0,1 0 1,0 0-1,1-1 1,-1 1-1,1-1 1,0 0-1,1 0 0,-1 0 1,1 0-1,2 1 2,3 0-97,0 1-1,0-2 1,1 1-1,0-1 0,0-1 1,1 0-1,-1-1 1,1 0-1,0 0 0,0-2 1,0 1-1,0-1 1,0-1-1,0 0 0,0-1 1,0 0-1,-1-1 1,1 0-1,0-1 1,0-1-1,-1 1 0,0-2 1,0 0-1,0 0 1,-1-1-1,1 0 0,-1-1 1,0 0-1,-1 0 1,0-1-1,0 0 0,-1-1 98,10-20 88,-1-1 0,-2 0 0,-2 0 0,0-2 0,-2 0 0,-1 0 0,-2-1 0,-1 0 0,-2 0 1,-1 0-1,-1-14-88,-1 36 56,55-355 2373,-53 350-716,-11 45-1034,-15 76-357,5 1-1,4 1 1,5 0 0,5 95-322,19-81-1091,-15-117 743,0 1 1,1-1-1,-1 0 1,1 0-1,-1 0 1,1 0-1,1 0 0,-1 0 1,0 0-1,1-1 1,0 1-1,0-1 1,0 0-1,0 0 0,0 0 1,1 0-1,-1-1 1,1 1-1,0-1 0,0 0 1,0 0-1,0 0 1,0 0-1,0-1 1,3 1 347,26 0-6796,-2-2-3176</inkml:trace>
  <inkml:trace contextRef="#ctx0" brushRef="#br0" timeOffset="3153.367">11529 984 6790,'0'0'3316,"0"0"-871,0 0 85,0 0-208,0 0-726,0 0-560,0 0-294,0 0-101,-2 6-65,0-4-535,1 0 1,-1 0-1,1 1 0,0-1 1,0 1-1,0-1 0,0 1 1,0-1-1,1 1 0,-1-1 1,1 1-1,-1 0 0,1-1 1,0 1-1,0 0 0,0-1 0,0 1 1,1 0-1,-1-1 0,1 1 1,0-1-1,0 1 0,-1 0 1,2-1-1,-1 0 0,0 1 1,0-1-1,1 0 0,-1 0 1,1 1-1,0-1 0,0 0 1,0-1-1,0 1 0,0 0 0,0 0 1,0-1-1,0 0 0,1 1 1,-1-1-1,0 0 0,1 0 1,-1 0-1,1 0 0,0-1 1,1 1-42,0-1 10,0 0 0,0-1 1,0 0-1,0 0 1,-1 0-1,1 0 0,0 0 1,-1-1-1,1 0 1,-1 1-1,1-1 0,-1-1 1,0 1-1,0 0 1,0-1-1,0 0 0,0 1 1,-1-1-1,1 0 1,-1 0-1,0-1 0,0 1 1,0 0-1,0-1 1,-1 1-1,1-1 0,-1 0 1,0 0-1,1-3-10,8-118 126,-10 121-88,-1 1 0,0-1 0,0 0 0,0 0 0,0 1 0,0-1 1,-1 1-1,0-1 0,0 1 0,0 0 0,0-1 0,0 1 0,-1 0 1,1 0-1,-1 1 0,0-1 0,0 1 0,0-1 0,0 1 0,0 0 0,0 0 1,-1 0-1,1 0 0,-1 1 0,1-1 0,-1 1 0,0 0 0,0 0 1,1 1-1,-1-1 0,0 1 0,0 0 0,0 0 0,0 0 0,1 0 0,-1 0 1,0 1-1,0 0 0,0 0 0,1 0 0,-1 0 0,0 1 0,1-1 0,-1 1 1,1 0-1,0 0 0,0 0 0,0 0 0,-2 3-38,-6 5-66,2 0-1,0 1 1,0 0-1,1 1 1,0 0-1,1 0 1,0 1-1,1 0 1,1 0-1,0 0 1,0 1-1,2-1 1,-1 1-1,2 0 1,0 0-1,1 0 1,0 1-1,1-1 1,0 0-1,2 0 1,-1 0-1,2 0 1,0 0-1,0 0 1,2 0-1,-1-1 1,2 0-1,0 0 1,0 0-1,1-1 1,1 0-1,0 0 1,1-1-1,0 0 1,6 6 66,-8-11-318,1 1 0,0-1 0,0-1-1,0 1 1,1-1 0,0-1 0,0 1 0,0-2 0,0 1 0,1-1 0,-1 0 0,1-1 0,0-1 0,0 1 0,0-1 0,1-1 318,0 0-77,0 0 0,0 0-1,0-1 1,0-1 0,-1 0-1,1-1 1,-1 0-1,1 0 1,-1-1 0,0 0-1,0-1 1,-1 0 0,1-1-1,5-4 78,6-11 489,0 0 0,-1-2 0,-1-1 0,-2 0 0,0-1 0,-2-1 0,0 0 0,-2-1 0,-1-1-1,-1 0 1,-2 0 0,3-14-489,14-19 1821,-23 97-711,-8 7-1051,-2-1-1,-1-1 1,-3 1 0,-8 20-59,5-15 16,-49 146-1618,79-279 1621,5 0 0,26-67-19,-45 141-30,1 1 0,0-1 1,1 1-1,0 0 0,1 0 1,1 1-1,-1 0 0,2-1 0,-1 2 1,1-1-1,1 1 0,0 0 0,0 1 1,0 0-1,1 0 0,1 1 1,-1 0-1,1 0 0,0 1 0,1 0 1,-1 1-1,1 1 0,0-1 1,0 2-1,1-1 0,-1 2 0,1-1 1,0 2-1,-1 0 0,12 0 30,23 11-3619,-16 0-1597,7 4-6197</inkml:trace>
  <inkml:trace contextRef="#ctx0" brushRef="#br0" timeOffset="3954.554">13324 1 6662,'0'0'2760,"0"0"-1062,0 0-123,0 0-433,0 0-165,-4 11 294,-16 86 1216,24 157 1761,0-126-3209,-5 0 0,-10 52-1039,-159 840 182,77-224-177,10 901 1276,47-879-575,-57 749 3,-54-401-672,141-1089-1158,6-77 992,0 0-1,0 1 0,0-1 1,1 0-1,-1 1 0,0-1 0,0 0 1,1 1-1,-1-1 0,0 0 1,0 0-1,1 1 0,-1-1 1,0 0-1,1 0 0,-1 0 1,0 1-1,1-1 0,-1 0 1,1 0-1,-1 0 0,0 0 0,1 0 1,-1 0-1,0 0 0,1 0 1,-1 0-1,1 0 0,-1 0 1,0 0-1,1 0 0,-1 0 1,1 0-1,-1 0 0,0 0 1,1 0-1,-1-1 0,0 1 1,1 0-1,-1 0 0,0 0 0,1-1 1,-1 1-1,0 0 0,0 0 1,1-1-1,-1 1 0,0 0 1,0-1-1,1 1 0,-1 0 1,0-1-1,0 1 0,0 0 1,0-1-1,1 1 0,-1 0 0,0-1 130,17-21-9982</inkml:trace>
  <inkml:trace contextRef="#ctx0" brushRef="#br0" timeOffset="10857.649">9274 2648 9673,'0'0'5056,"0"0"-1688,0 0-533,0 0-550,0 0-593,0 0-496,6 5-113,16 159 647,-10 228-874,-12-223-4888,5-185-7115,-5-3 5990,1-3-1526</inkml:trace>
  <inkml:trace contextRef="#ctx0" brushRef="#br0" timeOffset="11140.463">9297 2582 10282,'0'0'3459,"0"0"-768,0 0-65,78-67-1185,-49 53-480,8-2-352,1 2-353,7-1-96,1 4-96,-6 2-32,-2 5-32,-8 4-32,-4 4-96,-10 8-512,-6 5-1154,-8 2-2018,-4 5-1409,-9-1-2017</inkml:trace>
  <inkml:trace contextRef="#ctx0" brushRef="#br0" timeOffset="11481.483">9378 2843 8232,'0'0'2818,"0"0"183,0 0 90,0 0-657,0 0-571,0 0-400,0 0-476,0 0-266,5 10-123,-3-6-542,-1-1-24,0-1 1,0 1-1,0 0 1,1-1-1,-1 1 1,1-1-1,-1 0 1,1 0-1,0 1 1,0-1-1,0 0 1,0 0-1,0-1 1,1 1-1,-1 0 1,0-1-1,1 1 1,-1-1-1,1 0 1,0 0-1,-1 0 1,1 0-1,0 0 1,0-1-1,0 1 1,-1-1-1,1 0 1,0 0-1,2 0-32,211-40 566,-127 19-811,-53 8-3823,-34 13-64,-2 0-3048</inkml:trace>
  <inkml:trace contextRef="#ctx0" brushRef="#br0" timeOffset="15336.294">8959 4910 14125,'1'-13'3033,"4"-55"830,-2-18 4563,-10 99-5859,-29 236-1874,30-179-633,-20 341-3007,32-346-1787,12-26-5138,-9-30 2505</inkml:trace>
  <inkml:trace contextRef="#ctx0" brushRef="#br0" timeOffset="15916.447">8959 4837 8072,'-1'-9'785,"-16"-66"5171,-5 25 980,43 65-879,96 58-5943,-79-53-302,2-1 1,0-2 0,1-2-1,1-1 1,0-2-1,1-3 1,0-1 0,0-2-1,1-2 1,23-1 187,-58-3-72,0-1-1,0 0 1,0 0 0,0 0 0,-1-1-1,1-1 1,0 0 0,-1 0-1,0 0 1,0-1 0,0 0-1,0-1 1,-1 0 0,1 0 0,-1 0-1,0-1 1,-1 0 0,0-1-1,0 1 1,0-1 0,-1 0 0,0-1-1,0 1 1,0-1 72,34-83 539,-66 126 838,-279 428-827,295-435-550,19-35 6,272-415 47,-279 421-52,3-6-1,0 1 0,0 0 0,1 1 1,0-1-1,0 1 0,0 0 0,0 0 1,1 0-1,0 1 0,0-1 1,0 2-1,1-1 0,-1 1 0,1 0 1,0 0-1,0 1 0,0-1 0,3 1 0,-6 3-2,-1 1 0,0-1 1,0 1-1,0 0 0,-1 0 0,1 0 0,0 0 0,-1 0 0,1 1 0,-1-1 0,0 1 0,1 0 0,-2-1 0,1 1 0,0 0 0,0 0 0,-1 1 0,0-1 0,1 0 0,-1 0 0,0 1 0,-1-1 0,1 0 0,-1 1 0,1-1 1,-1 1-1,0-1 0,0 1 0,-1-1 0,0 3 2,-14 494 726,37-407-533,-21-91-209,0 0 0,0 0 1,0 0-1,0 0 0,0 0 0,1 0 0,-1 0 1,1-1-1,-1 1 0,1 0 0,-1-1 1,1 1-1,0-1 0,0 1 0,0-1 1,0 0-1,0 0 0,0 0 0,0 0 1,0 0-1,0 0 0,0-1 0,1 1 0,-1-1 1,0 1-1,1-1 0,-1 0 0,0 0 1,0 0-1,1 0 0,-1-1 0,0 1 1,1 0-1,-1-1 0,0 0 0,0 1 1,0-1-1,0 0 0,1-1 16,2-1-477,-1-1 0,0 1 0,0-1 0,0-1 1,-1 1-1,1 0 0,-1-1 0,0 0 0,0 0 0,0 1 0,-1-2 0,0 1 0,0 0 1,0 0-1,-1-1 0,1 1 0,-1-1 0,-1 0 477,3-4-1874,5-18-5242</inkml:trace>
  <inkml:trace contextRef="#ctx0" brushRef="#br0" timeOffset="18578.57">9482 6771 12556,'0'0'6192,"0"0"-3250,0 0-737,0 0-310,0 0-486,0 0-389,-9 3 165,2 115 422,-4-15-1695,5 1 0,5 47 88,0-146-151,1 0 1,0-1 0,0 1-1,1 0 1,0-1 0,0 1-1,0 0 1,0-1 0,0 1-1,1-1 1,0 0 0,0 0-1,0 1 1,1-1 0,-1 0-1,1-1 1,0 1 0,0 0-1,2 1 151,0-39-1094,-21-242 475,14 226-149,3 0 0,1-1 0,3 1 0,2 0 1,3 1-1,14-48 768,-19 87 2,-1 0 0,1 0 0,1 0 0,0 0 0,1 1 0,0 0 1,0 0-1,1 1 0,0 0 0,0 0 0,1 1 0,-1 0 0,2 1 0,-1-1 0,1 2 0,0 0 0,0 0 1,1 0-1,0 1 0,-1 1 0,1 0 0,0 1 0,0 0 0,1 0 0,-1 1 0,0 1 0,1 0 1,6 1-3,-7-2-17,0 1 0,0 0 1,0 1-1,0 0 0,0 1 1,0 0-1,-1 1 0,1 0 1,-1 1-1,0 0 1,2 2 16,23 37-8877,-29-24 2626</inkml:trace>
  <inkml:trace contextRef="#ctx0" brushRef="#br0" timeOffset="18928.445">9532 6872 8776,'0'0'4880,"0"0"-1832,0 0-368,0 0-417,0 0-576,0 0-480,0 0-369,-1 7-272,0-6-549,1 0 1,0 0 0,-1 0 0,1 0 0,0 0 0,0 1-1,0-1 1,0 0 0,0 0 0,0 0 0,0 0-1,0 1 1,0-1 0,0 0 0,1 0 0,-1 0 0,0 0-1,1 0 1,-1 0 0,1 0 0,-1 0 0,1 0 0,0 0-1,-1 0 1,1 0 0,0 0 0,0 0 0,0 0-1,0-1 1,-1 1 0,1 0 0,0 0 0,0-1 0,0 1-1,1-1 1,-1 1 0,0-1 0,0 0 0,0 1 0,0-1-1,0 0 1,0 0 0,1 0 0,-1 0 0,0 0 0,0 0-1,0 0 1,0 0 0,1 0 0,-1 0 0,0-1-1,0 1 1,0 0 0,0-1 0,0 1 0,0-1-18,295-25 767,-199 7-2964,-2-4-3639,-57 14-1125</inkml:trace>
  <inkml:trace contextRef="#ctx0" brushRef="#br1" timeOffset="106335.852">10945 2695 3780,'0'0'1596,"0"0"91,0 0-134,0 0-384,0 0-21,0 0 37,0 0-64,0-5 16,-2-26 1224,1 26-2112,0-1 1,0 1-1,1-1 0,0 1 0,0-1 0,0 1 1,1-1-1,0 1 0,0 0 0,0-1 1,1 1-1,0 0 0,0 0 0,0 0 1,0 0-1,1 0 0,0 0 0,0 1 1,0-1-1,2-1-249,-1 3 31,0-1-1,0 0 1,0 1-1,0 0 1,1 0 0,0 0-1,-1 0 1,1 1 0,0 0-1,1 0 1,-1 0-1,0 0 1,0 1 0,1 0-1,-1 0 1,0 1 0,1 0-1,-1-1 1,1 2-1,-1-1 1,1 1 0,-1-1-1,0 2 1,1-1 0,-1 0-1,0 1 1,0 0-1,0 1 1,0-1 0,0 1-1,3 2-30,8 5 62,0 1-1,-1 0 1,0 2-1,-1 0 1,0 0-1,-1 1 1,-1 1-1,7 9-61,-11-12 21,-1 1-1,0 0 1,-1 0-1,0 0 1,-1 1-1,-1 0 1,0 0-1,-1 1 0,0-1 1,-1 0-1,-1 1 1,0 0-1,-1-1 1,-1 1-1,0-1 1,-1 1-1,0-1 1,-2 5-21,-9 32 42,-3-1 1,-1-1 0,-3 0-1,-13 21-42,-4 2 0,3 1 0,3 1 0,3 1 0,4 2 0,3 1 0,4 0 0,2 1 0,2 30 0,12-79 1,1 1 1,2-1-1,0 0 0,3 0 0,7 29-1,-3-22 4,2 0 0,2 0 0,2-2 0,0 0 0,3 0 0,1-2 0,1 0 0,13 14-4,-30-41 3,1 0 0,0-1 0,0 1 0,1-1 0,0 0 0,0 0 1,0-1-1,0 0 0,1 1 0,-1-2 0,1 1 0,0-1 0,0 0 0,1 0 0,-1 0 1,0-1-1,1 0 0,0 0 0,-1-1 0,1 0 0,0 0 0,0-1 0,0 0 1,-1 0-1,1 0 0,0-1 0,0 0 0,0 0 0,-1-1 0,1 0 0,-1 0 0,1 0 1,-1-1-1,0 0 0,0 0 0,6-4-3,-2-3 18,0 1 1,-1-2-1,0 1 1,-1-1-1,0-1 1,0 1-1,-1-1 1,-1-1-1,0 1 1,-1-1-1,0 0 1,-1 0-1,1-9-18,-5 21 52,0-1-1,-1 1 1,1-1 0,-1 1-1,0 0 1,0-1 0,1 1-1,-1 0 1,0-1 0,0 1-1,0 0 1,0 0-1,0 0 1,-1 0 0,1 0-1,0 0 1,0 0 0,-1 0-1,1 1 1,-1-1 0,1 0-1,0 1 1,-1-1 0,1 1-1,-1 0 1,1-1-1,-1 1 1,1 0 0,-1 0-1,0 0 1,1 0 0,-1 0-1,1 0 1,-1 1 0,1-1-1,-1 0 1,1 1-1,-1-1 1,1 1 0,0-1-1,-1 1 1,1 0 0,-1 0-1,1 0 1,0 0 0,0 0-1,0 0 1,0 0 0,-1 1-52,-9 4 13,1 1 1,0 0 0,1 1 0,-1 0 0,1 1 0,1 0 0,0 0 0,0 0 0,1 1 0,0 1 0,1-1 0,0 1 0,1 0 0,0 0 0,-3 10-14,-40 186 105,20-34-121,7 1 0,8 1 0,8 0 0,8 5 16,30 106 37,-19-209-28,-4 1 0,-3 0 1,-3 0-1,-4 1 0,-3-1 1,-4 0-1,-5 13-9,6-64-4,-1-1 1,-1-1-1,-2 0 1,0 0-1,-2 0 1,0-2-1,-2 1 0,0-2 1,-2 0-1,0-1 1,-1 0-1,-2-1 1,0-1-1,-1-1 0,0-1 1,-2-1-1,0 0 1,-1-2-1,0-1 1,-1 0-1,0-2 1,-1-1-1,-1-1 0,-4 1 4,28-10-267,-41 5-638,32-8-2094,4-4-3538,6-3-4519</inkml:trace>
  <inkml:trace contextRef="#ctx0" brushRef="#br1" timeOffset="112239.789">35 6617 1057,'0'0'4719,"0"0"-2044,0 0-583,0 0 193,0 0-203,0 0-427,0 0-363,-5-14-246,-17-41-42,15 38 3252,13 34-3302,17 58 180,-2 1 1,-5 0-1,1 21-1134,50 199 927,-62-281-890,-2 2-17,2-1-1,0-1 1,0 1-1,2-1 0,0 0 1,0 0-1,2-1 1,0 0-1,0 0 1,1-1-1,1-1 0,0 1 1,1-2-1,13 11-19,-20-20 1,0 1 0,0-1 0,1 0 0,-1-1 0,1 1 0,-1-1 0,1 0-1,0-1 1,-1 1 0,1-1 0,0 0 0,-1-1 0,1 1 0,0-1 0,-1 0 0,1-1 0,-1 1-1,1-1 1,-1 0 0,0 0 0,0-1 0,0 0 0,0 0 0,3-2-1,103-92-305,-67 29-1141,-34 43-2943,-3 1-5567,-7 15 2039</inkml:trace>
  <inkml:trace contextRef="#ctx0" brushRef="#br1" timeOffset="113018.002">582 6824 8584,'0'0'3059,"0"0"-1078,0 0-268,0 0-213,0 0-379,0 0-288,0 0-208,-2 7-22,-6 22-32,8-28-555,0 1-1,0-1 0,0 0 1,0 0-1,0 0 0,0 0 1,0 0-1,0 1 1,0-1-1,0 0 0,1 0 1,-1 0-1,0 0 1,1 0-1,-1 0 0,1 0 1,0 0-1,-1 0 0,1 0 1,0 0-1,-1 0 1,1 0-1,0 0 0,0 0 1,0-1-1,0 1 0,0 0 1,0-1-1,0 1 1,0-1-1,0 1 0,0-1 1,0 1-1,0-1 1,0 0-1,0 0 0,0 1 1,1-1-1,-1 0 0,0 0 1,0 0-1,0 0 1,0 0-1,1 0 0,-1-1 1,0 1-1,0 0 1,0-1-1,0 1 0,0 0 1,0-1-1,0 0 0,0 1 1,0-1-1,0 1 1,0-1-1,0 0 0,0 0 1,0 0-16,5-30 257,-3 21 4,0 1 0,-1-1 0,0 0 0,-1 0 0,0 0 1,-1 0-1,0 0 0,0 0 0,-1 0 0,0 0 0,-1 0 0,0 0 1,-1 1-1,-1-4-261,3 12 52,1-1 1,-1 1-1,0 0 1,1-1 0,-1 1-1,0 0 1,0-1-1,0 1 1,0 0 0,0 0-1,0 0 1,0 0-1,-1 0 1,1 0-1,0 1 1,-1-1 0,1 0-1,0 1 1,-1-1-1,1 0 1,-1 1 0,1 0-1,-1-1 1,1 1-1,-1 0 1,1 0-1,-1 0 1,1 0 0,-1 0-1,1 0 1,-1 0-1,1 0 1,-1 1 0,1-1-1,-1 1 1,1-1-1,-1 1 1,1-1-1,0 1 1,-1 0 0,1 0-1,0 0 1,-1 0-53,-41 53 739,38-44-726,1 1 0,1 0 0,-1 0 0,2 0 0,0 1 0,0-1 0,1 0 0,0 1 0,1-1 0,0 1 0,1-1 0,1 1 0,-1-1 0,2 0 0,0 1 0,0-1 0,1-1 0,0 1 0,1 0 0,1 1-13,3 6-53,1-1-1,1 0 0,1-1 0,0 0 0,1 0 1,1-2-1,0 1 0,1-2 0,0 0 1,1-1-1,4 2 54,-16-11-44,-1-1 0,0 1 1,1-1-1,0 1 0,-1-1 0,1 0 1,0-1-1,0 1 0,0-1 0,1 0 1,-1 0-1,0 0 0,0 0 0,1-1 1,-1 1-1,0-1 0,0 0 0,1-1 1,-1 1-1,0-1 0,0 0 1,1 0-1,-1 0 0,0 0 0,0-1 1,0 0-1,0 0 0,-1 0 0,1 0 1,0 0-1,-1-1 0,1 0 0,-1 0 1,0 0-1,0 0 0,0 0 44,3-12-12,0 0 0,0 0-1,-1 0 1,-1-1 0,-1 0 0,0 0-1,-1 0 1,-1 0 0,-1-4 12,5-24 41,5-180 2067,2 235-1424,16 37-647,-12-16-52,2-1 0,1-1 0,2-1-1,0-1 1,2-1 0,2 1 15,-23-26-16,1 0 0,-1 1 0,0-1 0,1 0 0,-1-1 0,1 1-1,-1 0 1,1-1 0,0 1 0,0-1 0,0 0 0,0 0 0,0 0-1,0 0 1,0-1 0,0 1 0,0-1 0,0 0 0,0 0 0,0 0 0,0 0-1,0 0 1,1-1 0,-1 1 0,0-1 0,0 0 0,0 0 0,0 0 0,-1 0-1,1-1 1,0 1 0,0-1 0,-1 1 0,1-1 0,-1 0 0,0 0 0,1 0-1,-1-1 1,0 1 0,0 0 0,0-1 0,0 0 0,-1 1 0,1-1-1,-1 0 1,0 0 0,1-2 16,4-15 0,-1-1-1,-1 0 1,-1-1 0,0 1-1,-2-1 1,-1 1 0,0-1-1,-2 1 1,0-1-1,-2 1 1,0 0 0,-1 0-1,-2 1 1,-1-5 0,-38-118-1148,46 141 250,-4-10 605,5 9-3729,2 2-5285,7 4-906</inkml:trace>
  <inkml:trace contextRef="#ctx0" brushRef="#br1" timeOffset="113759.432">1404 6551 6182,'0'0'3838,"0"0"-923,0 0-299,0 0-326,0 0-651,0 0-550,-2 8-358,-6 33 139,43-6-560,-34-34-309,0 1-1,0-1 1,0 0 0,0 0 0,0 0 0,0 0-1,0 0 1,1 0 0,-1 0 0,0-1-1,1 1 1,-1 0 0,1-1 0,-1 1 0,1-1-1,-1 1 1,1-1 0,-1 0 0,1 0-1,-1 0 1,1 0 0,-1 0 0,1 0 0,-1 0-1,1 0 1,-1 0 0,1-1 0,0 1-1,-1-1 1,0 1 0,1-1 0,-1 1 0,1-1-1,-1 0 1,0 0 0,1 0 0,-1 0-1,0 0 1,0 0 0,0 0 0,0 0 0,0 0-1,0-1 1,0 1 0,0 0 0,-1-1-1,1 1 1,0 0 0,-1-1 0,1 1 0,-1-1-1,1 1 1,-1-1 0,0 1 0,0-1-1,4-14 267,-1 1-1,-1-1 1,0 0 0,-1 0 0,-1 0 0,0 0 0,-1 0 0,-1 0 0,-1 0 0,0 0 0,-1 1 0,-1-1 0,0 1 0,-4-8-267,8 22 28,1 0 0,-1 1 0,1-1 1,-1 0-1,0 0 0,1 0 0,-1 0 1,0 1-1,0-1 0,1 0 1,-1 0-1,0 1 0,0-1 0,0 1 1,0-1-1,0 1 0,0-1 0,0 1 1,0 0-1,0-1 0,0 1 1,0 0-1,0 0 0,0 0 0,0 0 1,0 0-1,0 0 0,0 0 0,0 0 1,0 0-1,0 0 0,0 1 1,0-1-1,0 0 0,0 1 0,0-1 1,0 0-1,0 1 0,0 0 0,0-1 1,0 1-1,0-1 0,1 1 1,-1 0-1,0 0 0,0-1 0,1 1 1,-1 0-1,1 0 0,-1 0 0,1 0 1,-1 0-29,-26 51 222,25-35-245,1 0 1,1 0-1,0 1 0,1-1 1,1 0-1,0 0 0,1 0 1,1 0-1,1 0 1,0-1-1,2 0 0,-1 0 1,2 0-1,0-1 0,1 0 1,1-1-1,0 0 1,0 0-1,2-1 0,0 0 1,10 7 22,-19-16-78,0 0 0,0 0 0,1-1 0,0 1 1,0-1-1,-1 0 0,2 0 0,-1-1 0,0 1 0,1-1 1,-1 0-1,1 0 0,-1-1 0,1 1 0,0-1 0,0 0 1,0 0-1,0 0 0,0-1 0,0 0 0,0 0 0,0 0 1,0-1-1,0 1 0,0-1 0,-1 0 0,1-1 0,0 1 1,0-1-1,-1 0 0,1 0 0,-1 0 0,0-1 1,1 0-1,-1 0 0,0 0 0,-1 0 0,3-2 78,4-16-1,-2 0 1,0 0-1,-1-1 0,-1 0 0,-2 0 0,0 0 0,-1-1 1,-1 1-1,-1-1 0,-1 1 0,-1-1 0,-1 0 1,-3-10 0,-3-34 245,-4 0 1,-3 0-1,-14-37-245,-2 27 2077,42 116-380,188 446-1184,-155-427-3699,-23-52-1126,3-14-3714,-13-1 1353</inkml:trace>
  <inkml:trace contextRef="#ctx0" brushRef="#br1" timeOffset="114128.99">2087 6231 8776,'28'-197'11712,"-19"144"-6747,-21 81-1478,-4 10-3610,-7 133 176,24-166-106,1 0 0,-1 0 0,1-1 1,1 1-1,-1-1 0,1 0 0,-1 1 0,1-1 0,1 0 0,-1-1 1,0 1-1,1 0 0,0-1 0,0 0 0,0 0 0,0 0 0,0-1 1,1 1-1,-1-1 0,1 0 0,-1 0 0,1 0 0,0-1 1,0 0-1,0 0 0,0 0 0,0-1 0,0 1 0,0-1 0,0 0 1,0-1-1,0 1 0,0-1 0,0 0 53,43 8-1267,-44-7 1248,0 1 1,0 0-1,-1 0 1,1 0-1,-1 1 1,1-1-1,-1 1 0,1 0 1,-1 0-1,0 0 1,0 0-1,0 0 1,0 1-1,0 0 1,0-1-1,-1 1 1,1 0-1,-1 0 1,0 0-1,0 1 0,0-1 1,0 1-1,-1-1 1,0 1-1,1-1 1,-1 1-1,0 0 1,-1-1-1,1 1 1,-1 0-1,1 0 1,-1 0-1,0-1 0,0 1 1,-1 0-1,0 2 19,-3 9 241,-1 1 0,0 0 0,-1-1 0,-1 0 0,0 0 0,-1-1 0,-1 0 0,0-1 0,-1 1-1,0-2 1,-1 1 0,0-2 0,-1 1 0,-1-2 0,0 1 0,-7 3-241,9-4 31,0-1 0,0-1 0,-1 0 0,0 0 0,0-1 0,-1 0 0,0-1-1,0-1 1,0 0 0,-12 2-31,25-7-60,-1 1-1,1-1 0,-1 0 0,0 0 1,1 0-1,-1 0 0,1 0 0,-1 0 1,1 0-1,-1 0 0,1 0 0,-1 0 1,0 0-1,1 0 0,-1 0 0,1 0 1,-1 0-1,1 0 0,-1-1 0,1 1 0,-1 0 1,1 0-1,-1-1 0,1 1 0,-1 0 1,1-1-1,-1 1 0,1 0 0,0-1 1,-1 1-1,1-1 0,0 1 0,-1-1 1,1 1-1,0-1 0,0 1 0,-1-1 1,1 1-1,0-1 0,0 1 0,0-1 1,0 1-1,0-1 0,-1 1 0,1-1 1,0 0-1,0 1 0,1-1 0,-1 1 0,0-1 1,0 1-1,0-1 0,0 1 0,0-1 1,1 1-1,-1-1 0,0 1 0,0-1 1,1 1-1,-1-1 0,0 1 0,1-1 61,18-29-9803,-4 15-2534</inkml:trace>
  <inkml:trace contextRef="#ctx0" brushRef="#br1" timeOffset="114441.134">1530 7470 8552,'0'0'4447,"0"0"-1436,14-7-470,86-48 1062,1-9-1383,249-170-991,-266 178-4758,-73 52 655,-8 6-6546,-8 9 2619</inkml:trace>
  <inkml:trace contextRef="#ctx0" brushRef="#br1" timeOffset="114694.298">1722 7523 10922,'-9'15'3935,"-61"108"4339,71-124-8210,-1 1-1,1 0 1,-1 0 0,1-1-1,-1 1 1,1 0 0,-1 0-1,1 0 1,-1 0 0,1 0-1,-1 0 1,1 0-1,-1 0 1,1 0 0,-1 0-1,1 0 1,-1 0 0,1 0-1,-1 0 1,1 0 0,-1 0-1,1 1 1,-1-1-1,1 0 1,-1 0 0,1 1-1,-1-1 1,0 0 0,1 1-1,-1-1 1,1 0-1,-1 1 1,0-1 0,1 1-1,-1-1 1,0 0 0,1 1-1,-1-1 1,0 1 0,0-1-1,0 1 1,1-1-1,-1 1 1,0-1 0,0 1-1,0-1 1,0 1 0,0-1-1,0 1 1,0-1-1,0 1 1,0 0 0,0-1-1,0 1 1,-1-1 0,1 1-1,0-1 1,0 1 0,0-1-1,-1 1 1,1-1-1,0 0 1,-1 1-64,50-27 159,-44 23 40,535-358 57,-485 326-1121,-65 34-2021,-4 12-1819,9-3-409,-2-2-2472</inkml:trace>
  <inkml:trace contextRef="#ctx0" brushRef="#br0" timeOffset="149338.1">4031 10760 12876,'0'0'2515,"0"0"-140,0 0-464,0 0-694,0 0-261,6 16-166,0-3-617,19 89 663,-29 69-185,4-169-650,-1-1-1,1 1 1,0-1-1,-1 0 1,1 1-1,0-1 0,0 1 1,0-1-1,0 1 1,0-1-1,1 0 1,-1 1-1,0-1 0,0 1 1,1-1-1,-1 0 1,1 1-1,0-1 1,-1 0-1,1 0 1,0 1-1,0-1 0,-1 0 1,1 0-1,0 0 1,0 0-1,0 0 1,1 0-1,-1 0 0,0 0 1,0-1-1,0 1 1,1 0-1,-1-1 1,0 1-1,1-1 1,-1 1-1,0-1 0,1 1 1,-1-1-1,1 0 1,-1 0-1,0 0 1,1 0-1,-1 0 0,1 0 1,-1 0-1,1-1 1,-1 1-1,0 0 1,1-1-1,-1 1 1,0-1-1,1 1 0,-1-1 1,0 0-1,0 0 1,1 1-1,-1-1 1,0 0-1,1-1 0,17-18 111,-1 0 0,-1-2-1,-1 0 1,-1 0 0,-1-2 0,0 0-1,-2 0 1,-1-1 0,-1-1 0,-2 0 0,0 0-1,3-20-110,-4-53 1677,-8 97-1641,1 1 0,-1-1 0,0 1 0,0 0 1,0 0-1,0-1 0,0 1 0,0 0 0,0 0 1,-1 0-1,1 0 0,0 0 0,-1 0 1,1 0-1,0 0 0,-1 1 0,1-1 0,-1 1 1,1-1-1,-1 1 0,1-1 0,-1 1 1,0 0-1,1 0 0,-1 0 0,1 0 0,-1 0 1,0 0-1,1 0 0,-1 0 0,1 1 0,-1-1 1,0 0-1,1 1 0,-1 0 0,1-1 1,0 1-1,-1 0 0,1 0 0,-1 0 0,1-1 1,0 1-1,0 1 0,0-1 0,-1 0 1,1 0-1,0 0 0,0 1 0,1-1 0,-1 0 1,0 1-37,-22 20 117,2 1 0,0 1 1,2 1-1,0 1 1,2 0-1,1 1 1,1 1-1,2 1 1,0 0-1,-5 22-117,11-37 4,1 0-1,1 0 1,0 1-1,1-1 1,1 1-1,0 0 1,1 0 0,0 1-1,1-1 1,1 0-1,0 0 1,2 1-1,-1-1 1,2 0-1,0 0 1,1-1 0,0 1-1,1-1 1,1 1-1,0-1 1,1-1-1,1 0 1,0 0-1,0 0 1,1-1 0,1 0-1,4 3-3,-3-6-82,1-1-1,0 0 1,0-1 0,1 0-1,0-1 1,0 0 0,0-1-1,1-1 1,0 0-1,0-1 1,0 0 0,0-1-1,0-1 1,0 0 0,1-1-1,-1-1 1,0 0-1,1 0 1,-1-2 0,3 0 82,72-39-4452,-24-35-5480,-53 45-131</inkml:trace>
  <inkml:trace contextRef="#ctx0" brushRef="#br0" timeOffset="150056.081">5983 10325 7623,'0'0'4874,"0"0"-1836,1-14-342,1-44-550,-3 55-2031,1 1 0,-1 0 1,0 0-1,0 0 0,1 0 1,-2 0-1,1 0 0,0 0 1,0 0-1,-1 0 0,1 0 1,-1 0-1,1 1 0,-1-1 1,0 1-1,1-1 0,-1 1 1,0 0-1,0 0 0,0 0 1,0 0-1,0 0 0,0 0 1,-1 0-1,1 1 0,0-1 1,0 1-1,-1-1 0,1 1 1,0 0-1,0 0 0,-1 0 1,1 0-1,0 0 0,-1 1 1,1-1-1,0 1 0,-2 0-115,-10 5 98,0 0 0,1 0 0,0 2 0,0 0 0,0 0 0,1 1 0,1 0 0,0 1 0,0 0 0,0 1 0,2 1 0,-1-1-1,1 1 1,1 1 0,0 0 0,-5 12-98,13-25 3,-36 57 177,3 1 0,2 1 0,3 2 1,2 0-1,3 2 0,3 1 0,3 1 0,0 14-180,13-55 40,1 1 0,2 0 1,0 0-1,1 0 0,2 0 0,0 0 0,2 0 0,1 0 0,0-1 0,3 2-40,-4-13-23,1 0 1,1-1-1,0 1 1,1-1-1,0 0 1,1-1-1,0 0 1,0 0-1,1 0 0,1-1 1,0-1-1,0 0 1,1 0-1,0-1 1,1 0-1,0-1 0,0-1 1,11 5 22,-4-4-221,-1-2 0,1 0 0,0-1 0,0-1 0,1 0-1,-1-2 1,0 0 0,1-1 0,-1-2 0,0 0 0,1 0 0,-1-2 0,0 0 0,-1-2 0,1 0 0,7-4 221,1-1-1197,0-1 0,0-2 0,-2 0 0,1-2-1,-2-1 1,14-12 1197,-20 12-1192,0 0 0,-1-1-1,-1 0 1,-1-1-1,0-1 1,-1-1-1,-2 0 1,4-8 1192,13-37-3086</inkml:trace>
  <inkml:trace contextRef="#ctx0" brushRef="#br0" timeOffset="150601.212">6435 10865 737,'1'-18'3961,"1"-1"-2830,3-63 2631,-9 20 1520,3 60-4995,1-1 0,0 1 0,-1-1 0,1 1 0,-1-1 1,0 1-1,0 0 0,0-1 0,0 1 0,0 0 0,-1 0 1,1 0-1,0 0 0,-1 0 0,0 0 0,1 0 0,-1 0 0,0 1 1,0-1-1,0 1 0,0-1 0,0 1 0,-1 0 0,1 0 0,0 0 1,-1 0-1,1 0 0,-1 0-287,-1 1 183,1 0 0,-1 0 0,0 0 1,1 1-1,-1-1 0,0 1 0,1 0 0,-1 0 0,1 0 0,-1 0 1,1 1-1,0-1 0,-1 1 0,1 0 0,0 0 0,0 0 1,0 0-1,1 1 0,-2 0-183,-29 31 615,2 1 0,1 2 0,2 0 0,1 2 0,-1 7-615,17-29 76,-15 22 83,2 1 0,1 1-1,2 1 1,2 1 0,-12 39-159,29-78-9,0 1 0,0-1 0,0 0 0,1 1 0,-1-1 0,1 1 0,0-1 0,1 1 0,-1-1 0,1 1 0,0 0 0,0-1 0,0 1 0,1-1 0,0 1 0,0 0 0,0-1 0,0 0 0,1 1 0,-1-1 0,1 0 0,0 1 0,0-1 0,1 0 0,-1-1 0,1 1 0,0 0 0,0-1 0,0 1 0,1-1 0,-1 0 0,1 0 0,0-1 0,-1 1 0,3 0 9,4-1-130,0-1 0,0 0 0,1-1 0,-1 0 1,0-1-1,0 0 0,0-1 0,0 0 0,0 0 0,-1-1 0,1 0 0,-1-1 0,0 0 0,1 0 1,-2-1-1,1 0 0,-1-1 0,1 0 0,1-2 130,5-5-181,1-1 1,-2 0-1,0-1 0,-1 0 0,0-1 1,-2-1-1,0 0 0,0-1 1,1-5 180,107-278-273,-93 268 663,-22 78 517,-5 56-93,-1-62-661,2 0 0,1 0 0,3 0 0,7 36-153,-11-71-53,0 0 0,1 1 0,-1-1 0,1 0 0,1 0 0,-1 0 0,0 0 0,1 0 0,0 0-1,0 0 1,0-1 0,0 1 0,1-1 0,-1 1 0,1-1 0,0 0 0,0 0 0,0 0 0,0 0 0,1-1 0,-1 1 0,1-1 0,-1 0 0,1 0 0,0 0 0,0 0 0,0-1 0,0 0 0,0 0 0,0 0 0,0 0 0,1 0 0,-1-1 0,0 0 0,0 0 0,1 0 0,-1 0 0,0-1-1,0 0 1,0 0 0,0 0 0,1 0 0,-1-1 0,-1 1 0,1-1 0,1 0 53,8-7-215,0-1 0,-1 0 0,0-1-1,-1 0 1,0-1 0,0 0 0,-2-1-1,1 0 1,-2-1 0,0 1 0,0-2 0,4-10 215,57-187-155,-67 206 154,68-296 2350,-68 291-2622,4-26 3652,-14 56-506,-18 80-2462,5 1 1,4 1 0,4 6-412,11-94 3,-1 0-25,0 0 0,0 1 0,2-1 0,0 0 0,0 1 1,1-1-1,0 1 0,2-1 0,-1 1 0,2-1 0,0 0 0,0 0 0,1 0 0,1 0 0,0-1 0,1 0 0,0 0 1,1 0-1,6 9 22,-9-18-273,-1-1 0,1 1 0,0 0 0,0-1 0,0 0 0,1 0 1,-1 0-1,0-1 0,1 1 0,-1-1 0,1 0 0,-1 0 0,1 0 0,0-1 1,-1 0-1,1 0 0,0 0 0,-1 0 0,1-1 0,-1 0 0,3 0 273,55-28-11640,-38 10 920</inkml:trace>
  <inkml:trace contextRef="#ctx0" brushRef="#br0" timeOffset="150925.584">6833 10765 9769,'0'0'5445,"0"0"-2978,96-9-1,-53 0-896,5-1-898,1-4-384,-4 3-223,-4-5-65,-2 2-33,-7 1-1024,-6 1-2146,-10 5-4484</inkml:trace>
  <inkml:trace contextRef="#ctx0" brushRef="#br0" timeOffset="148556.122">2296 10424 16784,'0'0'2717,"0"0"-1254,0 0 309,0 0-90,0 0-583,-12 17-453,9-14-615,-9 14 80,1-1 0,0 1-1,1 1 1,1 0 0,1 0 0,1 1 0,-4 11-111,-4 27 141,2 0 1,2 1 0,3 0 0,2 0 0,3 1 0,2-1-1,7 55-141,-4-98 2,0-1-1,0 1 0,2-1 0,-1 0 1,2 0-1,0 0 0,0-1 0,2 1 0,-1-1 1,2-1-1,0 1 0,0-2 0,1 1 1,0-1-1,1 0 0,1-1 0,0 0 0,0 0 1,0-2-1,1 1 0,1-1 0,-1-1 1,1 0-1,1-1 0,-1-1 0,1 0 0,0 0 1,0-2-1,0 0 0,1 0 0,-1-1 1,1-1-1,-1 0 0,1-1 0,0-1-1,-2-2 2,-1 0-1,1-1 1,-1-1 0,0 0-1,0 0 1,-1-1 0,1-1-1,-1 0 1,-1 0 0,1-1-1,-1 0 1,-1-1-1,1 0 1,-2-1 0,1 0-1,-1 0 1,-1-1 0,4-6-2,3-6 7,-2-1 0,0 0 0,-2 0 0,-1-1 0,0-1 0,-2 1 0,-1-1 0,1-19-7,-3 20 3,-1 0 0,-2-1 1,0 1-1,-2 0 0,-1-1 1,-1 1-1,-1 0 1,-1 0-1,-1 0 0,-1 1 1,-1 0-1,-1 0 0,-2 1 1,0 0-1,-1 1 1,-2 0-1,0 1 0,-1 0 1,-16-16-4,23 30-84,-1 0 0,1 0 1,-1 1-1,0 0 1,-1 0-1,1 1 0,-1 0 1,0 1-1,-1 0 1,1 0-1,-1 1 0,1 1 1,-1 0-1,0 0 1,0 1-1,0 1 0,0 0 1,0 0-1,0 1 1,-9 2 83,12-2-546,0 2 1,1-1 0,-1 1-1,1 0 1,-1 1 0,1 0-1,0 0 1,0 0-1,1 1 1,-1 0 0,1 0-1,0 1 1,1 0 0,-1 0-1,1 0 1,0 0 0,1 1-1,-3 5 546,-14 31-7537</inkml:trace>
  <inkml:trace contextRef="#ctx0" brushRef="#br0" timeOffset="148963.975">3101 10716 15407,'3'-13'3939,"10"-41"-1729,-13 54-2135,0 1 1,0-1-1,0 1 0,0-1 0,0 1 0,0-1 0,0 1 0,1-1 0,-1 1 0,0-1 0,0 1 1,0-1-1,0 1 0,1-1 0,-1 0 0,0 1 0,0-1 0,1 1 0,-1-1 0,0 0 0,1 1 0,-1-1 1,1 0-1,-1 1 0,0-1 0,1 0 0,-1 0 0,1 1 0,-1-1 0,1 0 0,-1 0 0,0 0 0,1 0 1,-1 0-1,1 1 0,-1-1 0,1 0 0,-1 0 0,1 0 0,-1 0 0,1 0 0,-1-1 0,1 1 1,-1 0-1,1 0 0,-1 0 0,1 0 0,-1 0 0,1-1 0,-1 1 0,0 0 0,1 0 0,-1-1 0,1 1 1,-1 0-1,0-1 0,1 1 0,-1 0 0,0-1 0,1 1-75,3 33 404,-1 0 0,-1 0 0,-2 1 0,-2-1 0,0 0 0,-3 2-404,-41 309 464,26-264-848,19-89-91,-2-22 452,3-1 1,0 1-1,2 0 1,2-1-1,0 1 1,3 1-1,0-1 1,2 1-1,1 0 1,1 1-1,2 0 1,0 1-1,2 1 1,16-22 22,-25 42 7,0-1 1,1 1 0,0 0-1,1 0 1,-1 1-1,1 0 1,0 0 0,1 1-1,-1 0 1,1 1 0,0 0-1,0 0 1,1 1 0,-1 0-1,1 0 1,0 1 0,-1 0-1,1 1 1,0 0-1,0 1 1,0 0 0,0 1-1,0 0 1,0 0 0,-1 1-1,1 0 1,0 1 0,-1 0-1,0 0 1,0 1 0,0 0-1,0 1 1,0 0 0,-1 1-1,0-1 1,0 1-1,-1 1 1,1 0 0,-1 0-1,-1 0 1,1 1 0,-2 0-1,1 0 1,1 3-8,3 16-5,0 0 0,-2 1 0,-1 0 0,-2 0 0,0 1 0,-2-1 1,-1 1-1,-2 0 0,0 0 0,-2 0 0,-3 12 5,4-29-5,-6 76-326,-1 21-3379,9-39-4249,3-42-2553</inkml:trace>
  <inkml:trace contextRef="#ctx0" brushRef="#br0" timeOffset="155392.244">10575 10208 13837,'27'-135'9727,"-27"134"-9653,0 1 1,0-1 0,0 1 0,0-1 0,0 1 0,0-1-1,0 1 1,-1-1 0,1 0 0,0 1 0,0-1 0,0 1-1,-1-1 1,1 1 0,0-1 0,-1 1 0,1 0-1,0-1 1,-1 1 0,1-1 0,0 1 0,-1 0 0,1-1-1,-1 1 1,1 0 0,-1-1 0,1 1 0,-1 0 0,1 0-1,-1-1 1,1 1 0,-1 0 0,1 0 0,-1 0-1,0 0 1,1 0 0,-1 0 0,1 0 0,-1 0 0,1 0-1,-1 0 1,1 0 0,-1 0 0,0 0 0,1 0 0,-1 1-1,1-1 1,-1 0 0,1 0 0,-1 1 0,1-1-1,-1 0 1,1 0 0,0 1 0,-1-1 0,1 1 0,-1-1-1,1 0 1,0 1 0,-1-1 0,1 1-75,-10 7 174,0 0 1,1 1-1,0 0 0,1 1 0,0 0 1,1 0-1,0 0 0,0 1 1,-3 8-175,-1 0 161,-39 70 356,5 3 1,3 1 0,-28 96-518,50-130 60,3 1-1,2 1 1,-3 43-60,15-83-25,1 1 0,1 1 1,0-1-1,2 0 0,1 0 1,1 0-1,1 0 0,0-1 1,2 1-1,0-1 0,2-1 1,1 3 24,-4-12-175,1-1-1,0 0 1,1 0 0,0 0 0,0-1 0,1 0 0,1-1 0,-1 1 0,1-2 0,0 1 0,1-1 0,0-1 0,0 1 0,1-2 0,-1 0 0,1 0 0,0 0-1,0-2 1,1 1 0,-1-2 0,1 1 0,0-2 0,0 1 0,0-1 0,-1-1 0,1-1 0,0 1 0,0-2 0,5-1 175,39-16-4046,-24-6-4165,-18 7-1297</inkml:trace>
  <inkml:trace contextRef="#ctx0" brushRef="#br0" timeOffset="155938.041">11190 10431 9769,'0'0'2659,"-5"-13"21,-16-38 421,10 33 650,12 27-701,19 22-2604,1-1 0,1-1 0,2-1 0,23 22-446,-10-10 106,229 205 92,-265-244-198,1 0 1,-1 0-1,0 0 1,1 0 0,-1 1-1,0-1 1,0 0-1,1 1 1,-1-1-1,0 0 1,0 1 0,0 0-1,-1-1 1,1 1-1,0-1 1,-1 1-1,1 0 1,-1 0 0,1-1-1,-1 1 1,0 0-1,0 0 1,0-1 0,0 1-1,0 0 1,0 0-1,0-1 1,0 1-1,-1 0 1,1 0 0,-1-1-1,0 1 1,1 0-1,-1-1 1,0 1 0,0-1-1,0 1 1,0-1-1,0 1 1,0-1-1,0 0 1,0 1 0,-1-1-1,1 0 1,-1 0-1,-1 1 0,-275 168 774,255-143-827,52-26-4186,-2-8-1142,-1-2-4484</inkml:trace>
  <inkml:trace contextRef="#ctx0" brushRef="#br0" timeOffset="159347.242">19461 10291 9129,'0'-16'5034,"-3"-82"283,3 99-5201,-1-1 0,1 1 0,-1-1 0,1 1 0,-1-1 0,1 0 0,-1 1 0,1-1 0,-1 1 0,1-1 0,-1 0 0,0 0 0,1 1 0,-1-1 0,0 0 0,1 0 0,-1 0 0,0 0 0,1 0 0,-1 0 0,0 0 0,1 0 0,-1 0 0,0 0 0,1 0 0,-1 0 0,0 0 0,1 0 0,-1-1 0,0 1 0,1 0 0,-1 0 0,0-1 0,1 1 0,-1-1 0,1 1 0,-1 0 0,1-1 0,-1 1 0,1-1 0,-1 1 0,1-1 0,0 1 0,-1-1 0,1 0 0,0 1 0,-1-1 0,1 1 0,0-1 0,0 0 0,-1 1 0,1-1 0,0 0 0,0 1 0,0-1 0,0 0 0,0 1 0,0-1 0,0 0-116,-11 43 133,1 1 0,3 1 1,1 0-1,3 0 0,1 0 1,2 0-1,2 0 1,2 0-1,7 27-133,0 50 91,-8 95-26,-4-210-65,0 1 1,-1-1 0,0 0-1,0 1 1,0-1 0,-1 0 0,0 0-1,0 0 1,0-1 0,-1 1 0,0-1-1,0 0 1,0 0 0,0 0-1,-1 0 1,0-1 0,0 0 0,-1 0-1,1 0 1,-1 0 0,1-1 0,-1 0-1,0 0 1,-1-1 0,1 0 0,0 0-1,-6 1 0,-18 3 139,0-1 1,-1-1-1,0-2 0,0-1 0,-12-2-139,16 1 331,8 0 583,28 1-212,22 1-589,34 4-91,1-4-1,0-1 1,-1-4-1,1-3 0,-1-3 1,0-2-1,-1-3 0,-1-3 1,11-7-22,-63 21-343,-1-1-1,1-1 1,-1 1 0,0-2 0,-1 1 0,1-1 0,-1-1 0,-1 0 0,1 0 0,-1-1-1,5-5 344,-4-17-6630,-9 19-449</inkml:trace>
  <inkml:trace contextRef="#ctx0" brushRef="#br0" timeOffset="160038.625">20510 10546 6758,'1'-89'9821,"-1"48"-2826,-8 100-2785,-1-13-4186,4 288 520,4-322-583,1-1 0,0 0 0,1 0 0,1 0-1,0 0 1,0 0 0,1 0 0,0 0 0,1-1 0,1 1 0,-1-1-1,4 5 40,-7-15-20,-1 0 0,1 0 0,0 0 0,-1 0-1,1 0 1,-1 0 0,1 0 0,0 0 0,-1 0 0,1 0-1,-1 0 1,1 0 0,0 0 0,-1 0 0,1-1-1,-1 1 1,1 0 0,-1 0 0,1-1 0,-1 1-1,1 0 1,-1-1 0,1 1 0,-1-1 0,1 1 0,-1-1-1,0 1 1,1-1 0,-1 1 0,0-1 0,1 1-1,-1-1 1,0 1 0,0-1 0,1 1 0,-1-1 0,0 1-1,0-1 1,0 0 0,0 1 0,0-1 0,0 1-1,0-1 1,0 0 0,0 1 0,0-1 0,0 1 0,0-1-1,0 0 1,-1 1 0,1-1 0,0 1 0,0-1-1,-1 1 1,1-1 0,0 1 0,-1-1 20,1 0 3,-12-294-57,-2 124 113,13 69 138,2 102-185,0 0 0,0 0 0,0 0 0,1-1-1,-1 1 1,0 0 0,0 1 0,0-1 0,1 0-1,-1 0 1,0 0 0,0 1 0,0-1 0,0 1-1,1-1 1,-1 1 0,0-1 0,0 1 0,0 0-1,0-1 1,0 1 0,0 0 0,-1 0 0,1 0-1,0 0 1,0 0 0,-1-1 0,1 1 0,0 1-1,-1-1 1,1 0 0,-1 0 0,1 0 0,-1 0 0,0 0-1,1 0 1,-1 1 0,0-1-12,95 148 26,100 132 44,-82-184-63,-109-94-7,0 0 0,0-1 0,0 0-1,1 0 1,-1 0 0,1 0 0,0-1 0,-1 0 0,1 1 0,0-2 0,0 1 0,0-1 0,-1 1 0,1-1 0,0-1 0,0 1 0,0-1 0,0 0 0,-1 0 0,1 0 0,0-1 0,-1 1 0,1-1 0,-1 0-1,0 0 1,1-1 0,-1 0 0,4-2 0,4-11 18,-1-1-1,0 0 1,-1 0-1,-1-1 1,0 0-1,-1-1 1,-1 1-1,-1-2 0,-1 1 1,-1-1-1,0 1 1,-2-1-1,0 0 1,-1 0-1,-1 0 1,-1 0-1,-1 0 1,-1-2-19,3-11 40,1-7 15,-3-1 1,-1 2 0,-2-1 0,-6-23-55,11 64-44,0-1 1,-1 0 0,1 1 0,0-1 0,0 0 0,-1 0 0,1 1 0,0-1 0,-1 0-1,1 0 1,0 0 0,-1 1 0,1-1 0,0 0 0,-1 0 0,1 0 0,0 0 0,-1 0 0,1 0-1,-1 0 1,1 0 0,0 0 0,-1 0 0,1 0 0,-1 0 0,1 0 0,0 0 0,-1 0-1,1 0 1,0 0 0,-1 0 0,1 0 0,0-1 0,-1 1 0,1 0 0,0 0 0,-1 0 0,1-1-1,0 1 1,-1 0 0,1 0 0,0-1 0,0 1 0,-1 0 0,1-1 0,0 1 0,0 0-1,0-1 1,-1 1 43,-7 37-5826,6-7-2090</inkml:trace>
  <inkml:trace contextRef="#ctx0" brushRef="#br0" timeOffset="160466.629">21633 10441 12780,'0'0'2408,"0"0"-460,0 0 321,0 0-641,0 0-790,0 0-411,-2 17-42,-17 182 928,18-170-1186,-1-5-93,1 0 1,1 0 0,2 0 0,0 0 0,1 0 0,1-1 0,2 1-1,0-1 1,1 0 0,5 9-35,-9-28-4,0 1-1,0-1 1,1 1 0,-1-1-1,1 0 1,0-1 0,0 1-1,0-1 1,0 1 0,1-1-1,-1 0 1,1-1-1,0 1 1,0-1 0,0 0-1,0 0 1,0-1 0,0 1-1,1-1 1,-1 0 0,0-1-1,1 1 1,-1-1-1,1 0 1,-1 0 0,0-1-1,1 0 1,1 0 4,7-1 6,-1-1 1,0-1-1,0 0 0,0-1 1,0 0-1,0-1 0,-1 0 1,0-1-1,-1 0 0,9-7-6,-5-1 141,0-1 0,-1 0 0,0-1-1,-1 0 1,-1-1 0,-1 0 0,-1-1-1,0 0 1,-1-1 0,-2 0 0,0-1-1,-1 1 1,0-1 0,-2 0 0,-1-1-1,0 1 1,-2 0 0,0-1-1,-2 0 1,0 1 0,-2 0 0,-4-20-141,8 37 16,-2 0 1,1 1 0,0-1 0,-1 0-1,0 0 1,1 1 0,-2-1-1,1 0 1,0 1 0,-1-1 0,1 1-1,-1-1 1,0 1 0,0 0-1,-1 0 1,1 0 0,-1 0 0,1 0-1,-1 1 1,0-1 0,0 1-1,0-1 1,-1 1-17,1 4 2,0 0 0,0 0 0,0 0 0,1 1 0,-1 0 0,0-1 0,1 1 0,0 0 0,0 0 0,0 0 0,0 0 0,0 1 0,1-1 0,-1 0 0,1 1 0,0-1-1,0 1 1,0-1 0,0 2-2,1-5 0,-6 32-5,0 0-1,3 0 0,0 1 1,2-1-1,2 0 0,1 1 0,1 0 6,-2-22-2,19 150-1305,18-61-5394,-20-76 2425,2-6-2167</inkml:trace>
  <inkml:trace contextRef="#ctx0" brushRef="#br0" timeOffset="161092.678">22497 10667 577,'43'-307'20718,"-38"288"-16395,-7 50-2753,-10 113-814,6 1-1,10 74-755,7-131-785,2-116-869,-10 8 1662,-2-6 61,1 1 1,1-1-1,2 1 0,0 0 0,2 0 0,0 1 1,2 0-1,1 0 0,1 1 0,0 0 0,2 1 0,1 1 1,1 0-1,0 0 0,1 2 0,4-3-69,-15 18 15,-1 1-1,1 0 1,0 0-1,0 0 1,1 0-1,-1 1 1,0 0-1,1 0 0,-1 0 1,1 1-1,0 0 1,-1 0-1,1 0 1,0 1-1,0 0 1,0 0-1,-1 0 1,1 1-1,0 0 1,0 0-1,-1 0 1,1 1-1,-1 0 1,1 0-1,-1 0 0,0 1 1,1 0-1,-2 0 1,1 0-1,0 0 1,0 1-1,-1 0 1,0 0-1,0 0 1,0 0-1,0 1 1,-1-1-1,3 6-14,3 3-42,-1 1-1,0 0 1,-1 0-1,-1 1 1,0 0-1,-1 0 1,-1 1-1,0-1 1,-1 1 0,-1 0-1,0 0 1,-2 0-1,1 0 1,-2 0-1,0 0 1,-1 0-1,0 0 1,-2-1-1,0 1 1,0-1 0,-4 7 42,-3 6-820,-1 3-1135,21-51 1462,130-266 3510,-134 272-2860,0 1-1,1 0 1,1 1 0,0 0 0,0 0 0,2 0 0,-1 1-1,1 0 1,1 0 0,0 1 0,0 1 0,1 0 0,1 0 0,-1 1-1,1 0 1,0 1 0,1 1 0,0 0 0,0 1 0,0 0-1,13-3-156,-21 8 19,0 0-1,0 0 0,0 0 1,0 0-1,0 1 0,1 0 0,-1 0 1,-1 0-1,1 1 0,0 0 0,0 0 1,0 0-1,-1 0 0,1 1 0,-1 0 1,0 0-1,0 0 0,0 0 0,0 1 1,-1-1-1,1 1 0,-1 0 1,0 0-1,0 1 0,0-1 0,-1 0 1,1 1-1,-1 0 0,1 3-18,5 12 23,0 1 0,-2 0 0,-1 1 0,0-1 0,-1 1 0,-1 9-23,0 65 36,12 64-3,-13-154-32,0 0-1,0-1 1,0 1-1,1-1 1,0 0 0,0 1-1,0-1 1,1 0-1,0-1 1,0 1-1,0-1 1,0 0-1,1 0 1,0 0 0,0 0-1,0-1 1,0 0-1,0 0 1,1 0-1,-1-1 1,1 0 0,0 0-1,-1 0 1,1 0-1,0-1 1,0 0-1,0-1 1,0 1-1,0-1 1,0 0 0,0-1-1,0 1 1,0-1-1,0-1 1,0 1-1,0-1 1,0 0 0,4-2-1,3-2-2,1-1 1,-1 0 0,0-1 0,-1 0 0,0-1-1,0-1 1,-1 0 0,0 0 0,-1-1 0,0-1-1,-1 0 1,0 0 0,-1 0 0,0-1 0,-1-1 0,-1 1-1,0-1 1,0-1 1,-5 14-31,0 0 0,-1-1 0,1 1 0,0 0 0,-1-1 0,1 1 0,-1 0 0,1-1 0,-1 1 0,0-1 0,1 1 0,-1-1 0,0 1 0,0 0 0,0-1 0,0 1 0,0-1 0,0 1 1,-1-1-1,1 1 0,-1-1 0,1 1 0,0 0 0,-1-1 0,0 1 0,1 0 0,-1-1 0,0 1 0,0 0 0,0 0 0,0 0 0,0 0 0,0 0 0,0 0 0,0 0 0,0 0 0,0 0 0,-1 0 0,1 1 0,0-1 0,-1 0 0,1 1 0,0-1 0,-1 1 0,1 0 0,-1-1 0,1 1 0,-1 0 0,1 0 0,0 0 0,-1 0 0,1 0 0,-1 0 0,1 0 0,-1 1 0,0-1 31,-81 24-10052,36-3-3401</inkml:trace>
  <inkml:trace contextRef="#ctx0" brushRef="#br0" timeOffset="158426.868">16700 10571 13549,'0'-14'4794,"0"-73"26,-1 81-892,1 29-3249,69 273 373,-60-265-1019,2-1 0,1 0 0,2-1 0,0 0 0,2-1 1,2-1-1,0 0 0,1-2 0,2 0 0,1 0-33,-20-23 0,0 1-1,0-1 1,0 1 0,1-1 0,-1 0 0,1 0-1,-1 0 1,1 0 0,0 0 0,-1 0-1,1-1 1,0 0 0,0 1 0,0-1 0,0 0-1,1-1 1,-1 1 0,0 0 0,0-1-1,0 0 1,1 1 0,-1-1 0,0-1 0,0 1-1,1 0 1,-1-1 0,0 0 0,0 1-1,0-1 1,0-1 0,0 1 0,0 0 0,0-1-1,0 1 1,0-1 0,-1 0 0,1 0-1,-1 0 1,1 0 0,-1-1 0,0 1 0,0-1-1,0 1 1,0-1 0,0 0 0,0 1-1,-1-1 1,0 0 0,14-28 26,-2 0 0,-2-1-1,-1 0 1,-1 0 0,-2-1-1,-1-1 1,-2 1 0,-1-4-26,2-1 13,0 1-11,3-26-17,2 0 0,3 1 0,11-26 15,-5 55-668,5 38-2710,13 38-7235,-18-15-234</inkml:trace>
  <inkml:trace contextRef="#ctx0" brushRef="#br0" timeOffset="158819.814">18020 10594 11307,'85'-145'12760,"-75"128"-12052,-8 16-598,0 0 0,0-1 0,0 0 0,-1 1 0,1-1-1,-1 0 1,1 0 0,-1 0 0,0 0 0,0 0 0,0 0-1,0-1 1,0 1 0,0 0 0,-1 0 0,1-1 0,-1 1-1,1 0 1,-1-1 0,0 1 0,0 0 0,0-1 0,0 1-1,0-1 1,-1 1 0,1 0 0,-1-1 0,0 1 0,1 0-1,-1 0 1,0-1 0,0 1 0,-1 0 0,1 0 0,0 0-1,-1 0 1,1 1 0,-1-1 0,1 0 0,-1 0 0,0 1-1,0-1 1,0 1 0,0 0 0,0 0 0,0-1 0,-1 1-110,-13 2 31,0 1-1,1 0 1,-1 1 0,1 1 0,0 0 0,0 1 0,0 1 0,1 0 0,0 1 0,0 1 0,1 0 0,0 1-1,0 0 1,1 1 0,0 0 0,0 1 0,2 0 0,-1 1 0,-2 5-31,7-12-39,0 0 0,0 0 1,1 1-1,0 0 0,0 0 0,0 1 0,1-1 1,-1 1-1,2 0 0,-1 0 0,1 0 0,0 0 1,0 1-1,1-1 0,0 1 0,1 0 0,0 0 1,0-1-1,0 1 0,1 0 0,0 0 0,1 0 1,-1 0-1,2 0 0,-1-1 0,1 1 1,0 0-1,1-1 0,0 0 0,2 5 39,10 2-178,0 0 0,1-1 0,0-1 0,1 0 0,1-2 0,0 0 0,0-1 0,1 0 0,2-1 178,39 20-709,45 43-1140,-101-68 1829,-1 1 0,0 0-1,0-1 1,0 2 0,0-1-1,0 0 1,-1 0-1,0 1 1,0-1 0,0 1-1,-1 0 1,1 0 0,-1 0-1,0-1 1,-1 1-1,1 0 1,-1 0 0,0 0-1,0 0 1,0 0 0,-1 0-1,0 0 1,-1 4 20,-2 0 148,-1 0 1,0 0-1,0 0 0,-1-1 1,0 0-1,0 0 1,-1-1-1,0 1 0,-1-1 1,0-1-1,0 0 1,0 0-1,0 0 0,-1-1 1,0-1-1,0 1 1,-1-1-1,1-1 0,-1 0 1,-6 1-149,2 1 68,-1-2 0,0 0 0,0 0 0,0-2 0,0 0 0,0 0 0,0-2 0,0 0 0,0 0 0,0-1 0,0-1 0,0-1 0,1 0 0,0-1 0,-1 0 0,2-1 0,-1-1 0,1 0 0,-12-9-68,-8-31-2198,32 9-6826,13 16-4167</inkml:trace>
  <inkml:trace contextRef="#ctx0" brushRef="#br0" timeOffset="156496.792">12321 10568 9769,'4'-19'2696,"15"-63"-737,-17 74-1596,1 0-1,0 0 0,0 0 0,1 1 0,0-1 1,0 1-1,1 0 0,0 1 0,0-1 0,0 1 1,1 0-1,0 0 0,0 0 0,1 1 0,0 0 1,0 0-1,0 1 0,5-3-362,-7 5 123,0 0 0,0 0 0,1 1 0,-1 0 0,0 0 0,0 0 0,1 0-1,-1 1 1,1 0 0,-1 0 0,0 0 0,1 1 0,-1-1 0,0 1 0,1 1 0,-1-1 0,0 1 0,0 0 0,0 0 0,0 0 0,0 1-1,-1 0 1,1 0 0,-1 0 0,0 0 0,2 2-123,0 2 28,0-1 1,0 1-1,-1 0 0,0 1 1,0-1-1,0 1 0,-1 0 1,-1 0-1,1 0 0,-1 0 0,-1 1 1,0-1-1,0 1 0,0 0 1,-1-1-1,0 1 0,-1 0 1,0 0-1,-1 0 0,1 0 0,-3 6-28,0 5 7,-2 0 0,0-1 0,-1 0 0,-1 0 0,0 0 0,-2-1 0,0 0 0,-1-1 0,-2 2-7,1 0 8,-1-1-1,-1 0 1,-1-1 0,-1 0 0,0-1 0,-1 0 0,-1-2-1,0 0 1,-1-1 0,0 0 0,-1-2 0,-1 0 0,0-1-1,0-1 1,-9 2-8,26-10 30,1 0-1,-1 0 1,0 0 0,0 0-1,0 0 1,1-1 0,-1 0-1,0 1 1,0-1-1,0 0 1,0 0 0,0-1-1,0 1 1,1-1-1,-1 1 1,0-1 0,0 0-1,0 0 1,1 0 0,-1 0-1,1-1 1,-1 1-1,1-1 1,-1 1 0,1-1-1,0 0 1,0 0-1,0 0 1,0 0 0,0-1-1,0 1 1,0 0 0,1-1-1,-1 1 1,1-1-1,0 0 1,0 1 0,0-1-1,0 0 1,0 0 0,1 1-1,-1-1-29,0-1 41,0 0 0,0-1 0,1 1-1,0 0 1,-1 0 0,1 0 0,1 0 0,-1 0-1,0-1 1,1 1 0,0 0 0,0 0 0,0 0 0,1 0-1,-1 1 1,1-1 0,0 0 0,0 1 0,0-1-1,1 1 1,-1-1 0,1 1 0,0 0 0,0 0 0,0 0-1,0 1 1,0-1 0,1 1 0,-1-1 0,1 1-1,-1 0 1,1 1 0,0-1 0,0 1 0,0-1 0,0 1-1,0 0 1,0 1 0,0-1 0,0 1 0,0 0-1,1 0 1,-1 0 0,0 0 0,0 1 0,0-1-1,0 1 1,0 0-41,10 8 4,-1 1 0,0 0 0,-1 0-1,0 1 1,0 1 0,-1 0 0,-1 0 0,0 1-1,-1 0 1,6 11-4,31 40-91,34 12-2552,13-18-6715,-51-38 1591</inkml:trace>
  <inkml:trace contextRef="#ctx0" brushRef="#br0" timeOffset="156765.812">13363 10677 10314,'43'-156'7239,"-26"53"-1266,-18 100-5868,0 1-1,-1 0 0,1-1 0,-1 1 1,1 0-1,-1 0 0,0 0 1,0 0-1,0 0 0,0 1 0,-1-1 1,1 0-1,0 1 0,-1 0 1,1-1-1,-1 1 0,1 0 1,-1 0-1,1 1 0,-1-1 0,0 0 1,1 1-1,-1 0 0,0 0 1,0-1-1,1 2 0,-1-1 0,0 0 1,0 0-1,1 1 0,-1 0 1,0-1-1,1 1 0,-1 0 1,1 0-1,-1 1 0,1-1 0,-1 0 1,1 1-1,0-1 0,-1 2-104,-26 13 80,2 0 0,0 2-1,2 1 1,0 1 0,0 1-1,2 2 1,1 0 0,1 1 0,1 1-1,1 1 1,1 1 0,2 0-1,0 1 1,0 5-80,5-10 24,0 0 1,2 0-1,0 1 0,2 1 0,0-1 1,2 1-1,1 0 0,1 2-24,2-19-56,0-1 0,1 1 0,1-1 0,-1 1-1,1 0 1,0-1 0,1 0 0,0 1 0,0-1 0,0 0 0,1 0 0,0 0-1,1 0 1,-1 0 0,1-1 0,1 0 0,-1 0 0,1 0 0,0 0 0,0-1 0,1 1-1,-1-1 1,1-1 0,1 1 0,-1-1 0,0 0 0,1-1 0,5 3 56,5 0-495,-1-1 0,1-1 1,0 0-1,0-1 1,0-1-1,0-1 0,0 0 1,1-1-1,-1-1 0,0-1 1,0 0 494,117-23-9640,-86 12 2209</inkml:trace>
  <inkml:trace contextRef="#ctx0" brushRef="#br0" timeOffset="157419.177">13977 10643 12684,'2'-15'3838,"7"-48"-789,-9 59-2809,1 0 0,-1-1 0,0 1 0,0-1 0,0 1 0,-1-1 0,0 1 0,0 0 0,0-1 0,0 1 0,-1 0 0,1 0 0,-1 0 0,0 0 0,0 0 0,-1 0 0,1 0 0,-1 1 0,0-1 0,0 1 0,0 0 0,0 0 0,-1 0 0,1 0 0,-1 1 0,0-1 0,1 1 0,-1 0 0,0 0 0,0 0 0,-5-1-240,-1 0 138,-1 0 0,1 1 0,-1 0 0,0 0 0,0 1 0,0 0 0,0 1 0,0 1-1,0 0 1,0 0 0,-10 3-138,4 3 22,1 1 0,0 1 1,0 0-1,1 1 0,0 1 0,1 0 0,0 1 0,1 0 0,0 1 0,1 1 0,0 0 0,2 1 0,-1 0 0,2 0 1,0 1-1,1 0 0,0 1 0,1 0 0,1 0 0,1 0 0,1 1 0,0 1-22,0-7-31,0 1-1,1 1 1,0-1-1,1 0 1,1 0-1,0 1 1,1-1-1,0 1 1,1-1-1,1 1 1,0-1-1,0 0 1,2 0-1,0 0 1,0 0-1,1-1 1,0 1-1,1-1 1,1-1-1,1 3 32,-4-10-140,0 0 0,0 0 1,1 0-1,-1-1 0,1 0 0,-1 0 0,1 0 0,0 0 0,0-1 0,1 0 1,-1 0-1,0 0 0,1-1 0,-1 0 0,1 0 0,-1 0 0,1 0 1,-1-1-1,1 0 0,0 0 0,-1-1 0,1 0 0,-1 0 0,1 0 0,1-1 140,5-1-170,-1-1 0,0 0-1,0-1 1,-1 0 0,1-1-1,-1 0 1,0-1 0,0 0-1,-1 0 1,0-1 0,3-4 170,15-20 159,-2-1 0,-2-1 1,-1-1-1,-1-1 0,-2-1 0,11-32-159,-27 60 697,-2 10 884,-1 8-1318,-16 144 704,25-37-702,-8-112-342,0 0 0,0 0 0,1 0 1,-1 0-1,1 0 0,0-1 1,0 1-1,0 0 0,1-1 0,-1 0 1,1 1-1,0-1 0,0 0 1,0-1-1,0 1 0,0 0 0,0-1 1,1 0-1,0 0 0,-1 0 1,1 0-1,0 0 0,0-1 0,0 1 1,0-1-1,3 0 77,1 0-383,0 0-1,0 0 1,0-1 0,0 0 0,0-1-1,0 0 1,0 0 0,0 0 0,0-1-1,0-1 1,0 1 0,-1-1 0,1 0-1,-1-1 1,0 0 0,0 0-1,0-1 1,-1 1 0,0-1 0,0-1-1,0 1 1,0-1 0,-1 0 0,0-1-1,3-4 384,45-87-2337,-23-7 3371,50-311 8698,-70 381-8072,-1 50 315,0 238-609,-10-207-1296,-14 319-80,32-309-3035,35-33-7123,-26-22 2727</inkml:trace>
  <inkml:trace contextRef="#ctx0" brushRef="#br0" timeOffset="157790.86">14446 10629 128,'0'0'10634,"0"0"-8520,0 0 320,0 0-320,77-52-928,-43 48-482,8-1-383,-1 1-225,4 0-96,1 0-32,0 1-385,0-2-3971,-10 1-2755</inkml:trace>
  <inkml:trace contextRef="#ctx0" brushRef="#br0" timeOffset="158103.625">15067 10125 7271,'0'-17'5707,"2"-55"-2435,-2 70-3039,-1 0 1,1 0-1,0-1 0,0 1 0,0 0 1,0 0-1,0-1 0,0 1 1,1 0-1,-1 0 0,1 0 0,-1 0 1,1-1-1,0 1 0,0 0 0,0 0 1,0 0-1,0 0 0,0 1 1,1-1-1,-1 0 0,1 0 0,-1 1 1,1-1-1,0 1 0,-1 0 0,1-1 1,0 1-1,0 0 0,0 0 1,0 0-1,0 0 0,0 0 0,0 1 1,1-1-234,1 1 147,-1 1 0,1-1 0,-1 1 0,0 0 0,1 0 0,-1 1 0,0-1 0,0 1-1,0-1 1,0 1 0,0 0 0,0 0 0,0 0 0,-1 1 0,1-1 0,-1 1 0,1-1 0,1 3-147,18 29 184,-1 1 1,-2 1-1,-1 0 0,-2 1 0,-1 1 0,-2 0 0,-2 1 1,4 30-185,-7-38 24,-2 0 0,-1 1 0,-2 0 0,-1 0 0,-1 1 0,-2-1 0,-1 0 0,-1 0 0,-2 0 0,-1-1 0,-2 1 0,-1-2 0,-1 1 0,-2-1 0,-1-1 0,-7 11-24,-8 6-42,-1-1-1,-3-1 1,-1-2-1,-2-2 1,-2-1-1,-2-2 1,-33 25 42,-10-4-4544,-3-9-4580,59-38-4836</inkml:trace>
  <inkml:trace contextRef="#ctx0" brushRef="#br0" timeOffset="154283.081">7716 10643 512,'1'-17'3951,"3"-55"2084,-2 7 4239,13 165-7103,-1 58-2236,-10-89-749,4 1 1,2-2-1,11 33-186,-17-85 10,0 1-1,2-2 1,0 1-1,1 0 1,0-1-1,1-1 1,1 1-1,0-1 1,4 3-10,-12-15 0,1-1 1,0 1 0,0 0-1,0 0 1,0-1-1,0 0 1,0 1-1,0-1 1,0 0 0,1 0-1,-1 0 1,0 0-1,1 0 1,-1-1 0,1 1-1,-1-1 1,1 1-1,-1-1 1,1 0-1,-1 0 1,1 0 0,-1 0-1,1-1 1,-1 1-1,1-1 1,-1 1 0,1-1-1,-1 0 1,0 0-1,1 0 1,-1 0-1,0 0 1,0-1 0,0 1-1,2-2 0,59-68 81,-43 32-29,-1 0 0,-2-1 0,-1-1 0,-3 0 0,-1-1 1,-2 0-1,3-32-52,42-148-71,-53 215-14,-2 5 16,0 1 0,0-1 0,1 1-1,-1-1 1,0 1 0,1-1 0,-1 1-1,1-1 1,-1 1 0,1 0 0,0-1-1,-1 1 1,1 0 0,0-1 0,0 1-1,0 0 1,0 0 0,0 0 0,0 0 0,0 0-1,1 0 1,-1 0 0,0 0 0,1 0-1,-1 1 1,0-1 0,1 1 0,0-1 69,17 49-9834,-10-21 3012</inkml:trace>
  <inkml:trace contextRef="#ctx0" brushRef="#br0" timeOffset="154720.852">8754 10777 14414,'29'-119'5055,"-20"39"-1278,-9 78-3711,-1 0 1,1-1-1,0 1 1,0 0-1,-1 0 0,1 0 1,-1 0-1,0 0 1,1 0-1,-1 0 1,0 0-1,0 0 0,0 0 1,-1 1-1,1-1 1,0 0-1,-1 1 1,1-1-1,-1 1 0,1-1 1,-1 1-1,0 0 1,0 0-1,1 0 1,-1 0-1,0 0 0,0 0 1,0 0-1,0 0 1,0 1-1,0-1 1,0 1-1,-1 0 0,1 0 1,0-1-67,-6 2 28,0-1-1,0 1 1,-1 1 0,1-1 0,0 1-1,1 1 1,-1 0 0,0 0-1,1 0 1,-1 1 0,1 0 0,0 0-1,0 1 1,1 0 0,-1 0 0,1 0-1,0 1 1,-2 3-28,-85 126 291,77-101-292,0 1 1,2 1-1,2 0 1,1 0-1,2 1 1,2 1-1,1-1 1,1 1-1,3 0 1,1 14 0,1-50-9,0 0 1,-1 0-1,1 0 1,1 0-1,-1 0 0,0 0 1,0 0-1,1 0 1,-1-1-1,1 1 1,-1 0-1,1 0 1,0 0-1,0-1 1,0 1-1,0 0 1,0-1-1,0 1 1,0-1-1,0 1 1,1-1-1,-1 1 1,1-1-1,-1 0 1,1 0-1,-1 0 1,1 0-1,0 0 0,0 0 1,-1 0-1,1-1 1,0 1-1,0-1 1,0 1-1,0-1 1,0 1-1,0-1 1,-1 0-1,1 0 1,0 0-1,0 0 1,0-1-1,0 1 1,0 0-1,0-1 1,0 1-1,0-1 1,-1 0-1,1 0 1,0 1-1,0-1 0,1-1 10,16-13 4,0-1 1,-1-1 0,-1-1 0,-1 0-1,0-1 1,-1-1 0,-1 0-1,-1-1 1,-1 0 0,-1-1 0,2-7-6,3 0 6,49-107 111,-64 136-117,-1-1 0,0 1-1,0-1 1,0 1-1,1-1 1,-1 1-1,0 0 1,1-1 0,-1 1-1,1-1 1,-1 1-1,0 0 1,1-1-1,-1 1 1,1 0 0,-1 0-1,1-1 1,-1 1-1,1 0 1,-1 0 0,1 0-1,-1-1 1,1 1-1,-1 0 1,1 0-1,-1 0 1,1 0 0,-1 0-1,1 0 1,-1 0-1,1 0 1,0 0 0,-1 0-1,1 1 1,-1-1-1,1 0 1,-1 0-1,1 0 1,-1 1 0,1-1-1,-1 0 1,0 1-1,1-1 1,-1 0-1,1 1 1,-1-1 0,0 0-1,1 1 1,-1-1-1,0 1 1,1-1 0,-1 1-1,0-1 1,0 1-1,1-1 1,-1 1-1,0-1 1,0 1 0,0-1-1,0 1 1,0-1-1,0 1 1,0-1-1,0 1 1,0 0 0,13 39-35,-13-38 39,19 100-441,25 84 57,-14-131-3661,12-6-3748,-23-34 993</inkml:trace>
  <inkml:trace contextRef="#ctx0" brushRef="#br0" timeOffset="155078.135">9118 10903 3587,'13'-100'8956,"4"0"-1,18-52-8955,-14 100 4100,-18 69-2563,1 45-1293,-3 0 0,-2 0 0,-4 0 1,-6 27-245,-4 69 16,12-85-1463,24-140 81,-1-42 1373,-17 81 5,1 1 1,1 0-1,1 0 0,2 1 1,1 0-1,1 0 1,0 1-1,8-9-12,-14 28-40,1 0-1,0 0 0,0 1 0,0 0 1,1 0-1,0 0 0,0 1 1,0 0-1,1 0 0,-1 0 0,1 1 1,0 0-1,0 0 0,0 1 1,0 0-1,1 0 0,-1 1 0,0 0 1,1 0-1,-1 0 0,1 1 0,-1 0 1,1 1-1,-1 0 0,0 0 1,1 1-1,-1-1 0,0 1 0,0 1 1,0 0-1,0 0 0,0 0 1,-1 1-1,1 0 0,5 4 41,21 13-3769,-3 2-2717</inkml:trace>
  <inkml:trace contextRef="#ctx0" brushRef="#br2" timeOffset="163566.156">15757 12181 6502,'3'-12'2744,"7"-39"-1009,6-106 12406,-43 363-10452,-70 113-3780,72-245 337,9-29-206,7-24-39,1 0 1,1 0-1,1 0 1,0 1-1,2 0 1,1 0-1,1 0 1,0 1-1,3 18-1,-1-37-2,1 0-1,0 0 0,0 0 0,1-1 0,-1 1 1,1 0-1,0-1 0,0 1 0,0-1 1,0 0-1,1 0 0,-1 0 0,1 0 0,0 0 1,0 0-1,0-1 0,0 0 0,0 1 0,0-1 1,1 0-1,-1 0 0,1-1 0,0 1 0,-1-1 1,1 0-1,0 0 0,0 0 0,0 0 3,114 5-44,-117-6 44,105-10-115,-1-5 0,0-4-1,32-13 116,13-2-65,426-86 123,-497 91-36,-79 27-24,1 0 1,-1 1 0,0-1 0,0 0-1,0 0 1,0 0 0,0 1-1,0-1 1,-1 0 0,1 0 0,-1 1-1,1-1 1,-1 0 0,1 1-1,-1-1 1,0 0 0,0 1 0,0-1-1,0 1 1,0-1 0,0 1-1,0 0 1,-1 0 0,1-1 0,0 1-1,-1 0 1,1 0 0,-1 0-1,1 0 1,-1 0 0,0 1 0,1-1-1,-1 0 1,0 1 0,1-1 0,-2 1 0,-3-4 10,-67-40 5,47 29 0,1 0 0,0-1-1,1-2 1,1 0 0,1-2-1,-4-4-13,46 33 486,-4 5-466,-1 0-1,0 1 1,-2 0 0,1 1-1,-2 1 1,0 0-1,-1 0 1,-1 1-1,-1 1 1,-1 0 0,0 0-1,-1 0 1,-1 1-1,-1 0 1,-1 0-1,0 1 1,-2-1 0,0 1-1,-2 0 1,0-1-1,-2 16-19,-1-23-17,0 0 0,-1-1 1,0 1-1,-1-1 0,0 0 0,-1-1 0,-1 1 0,1-1 0,-2 0 0,0-1 0,0 1 0,0-2 0,-2 1 0,0 0 17,-58 36-8902,57-40 1428</inkml:trace>
  <inkml:trace contextRef="#ctx0" brushRef="#br2" timeOffset="165751.89">20533 12199 12940,'8'-69'1357,"4"-39"3730,-12 95-1746,-3 21-1872,-2 22-888,0 12-496,2 1 0,2-1-1,1 0 1,3 1-1,1-1 1,3 0 0,1-1-1,2 1 1,1-2-1,3 1 1,1-2 0,2 0-1,15 25-84,-27-55-247,0 0 1,0-1-1,1 0 0,0 0 0,1 0 1,0 0-1,0-1 0,0 0 0,1-1 1,0 0-1,1 0 0,-1 0 0,1-1 1,0-1-1,0 1 0,1-1 0,-1-1 1,6 1 246,-8-6 2,0 0 1,0 0 0,0-1 0,0 0 0,-1-1 0,1 0 0,-1 0 0,0 0-1,0-1 1,0 1 0,-1-1 0,1-1 0,-1 1 0,-1-1 0,1 0 0,-1 0-1,0 0 1,0-1 0,1-2-3,2-2 79,217-329 4213,-139 233-3582,-85 108-707,0 0 0,0-1 1,0 1-1,0-1 0,0 1 0,0 0 0,0-1 0,1 1 0,-1-1 1,0 1-1,0-1 0,0 1 0,1 0 0,-1-1 0,0 1 0,0-1 1,1 1-1,-1-1 0,1 1 0,-1-1 0,0 0 0,1 1 1,-1-1-1,1 1 0,-1-1 0,1 0 0,-1 1 0,1-1 0,-1 0 1,1 0-1,0 1 0,-1-1 0,1 0 0,-1 0 0,1 0 0,-1 0 1,1 0-1,0 0 0,-1 0 0,1 0 0,-1 0 0,1 0 0,0 0 1,-1 0-1,1 0 0,-1 0 0,1-1 0,0 1 0,-1 0 0,1 0 1,-1-1-1,1 1 0,-1 0 0,1-1 0,-1 1 0,1 0 0,-1-1 1,0 1-1,1-1 0,-1 1 0,1-1 0,-1 1 0,0-1 1,0 1-1,1-1 0,-1 1 0,0-1 0,0 0 0,0 1 0,1-1-3,-4 53 20,2-49-20,-65 213 102,44-158-108,11-27-207,-1 0-1,-2 0 1,-1-2-1,-2 0 1,-13 19 213,20-49-310,13-23 337,72-212 480,-1-16 150,-74 251-655,32-65 215,-32 65-206,1-1 0,0 1 0,0-1 1,0 1-1,0 0 0,0 0 0,0-1 0,0 1 0,0 0 1,1 0-1,-1 0 0,0 0 0,1 0 0,-1 1 1,0-1-1,1 0 0,-1 1 0,1-1 0,0 1 0,-1-1 1,1 1-1,-1 0 0,1-1 0,0 1 0,-1 0 0,1 0 1,-1 0-1,1 1 0,0-1 0,-1 0 0,1 0 0,-1 1 1,1-1-1,-1 1 0,1 0 0,-1-1 0,1 1 1,-1 0-1,1 0 0,-1 0 0,0 0 0,1 0-11,9 11 20,-1 0-1,0 0 1,0 1-1,-1 1 1,-1 0-1,0 0 1,5 14-20,3 2 7,130 213 79,-142-235-87,1-1-1,0 0 1,1-1 0,-1 1 0,1-1 0,1 0-1,-1 0 1,1-1 0,0 0 0,0 0-1,1-1 1,-1 0 0,1 0 0,0-1 0,0 0-1,0 0 1,1-1 0,-1 0 0,1 0 0,-1-1-1,1 0 1,7 0 1,-9-5 5,-1 1-1,1-1 0,-1 0 1,0-1-1,0 0 1,0 0-1,-1 0 1,0 0-1,0-1 1,0 0-1,0 0 1,-1 0-1,0 0 0,-1-1 1,1 0-1,-1 0 1,-1 0-1,1 0 1,-1 0-1,0 0 1,-1-1-1,0 1 0,0-1 1,0-6-5,4-32 126,-2 0-1,-2 0 1,-2 0 0,-2 0 0,-2 0-1,-2 0 1,-2 1 0,-2 0 0,-5-9-126,15 52-62,-26-60-124,26 61-3,1 0 1,-1 0-1,0 0 1,0 0-1,0 0 1,0 1-1,0-1 1,0 0-1,0 0 1,0 1-1,0-1 1,0 1-1,0-1 1,0 1-1,0-1 1,-1 1-1,1 0 1,0-1-1,0 1 1,0 0-1,-1 0 1,1 0-1,0 0 1,0 0-1,-1 0 1,1 0 0,0 1-1,0-1 1,0 0-1,-1 1 1,0 0 188,-14 13-7485,8 6-5354</inkml:trace>
  <inkml:trace contextRef="#ctx0" brushRef="#br2" timeOffset="166712.023">22595 12443 7335,'16'-55'3502,"-8"33"-2317,0-1 1,-2 0-1,-1 0 0,0-1 0,-2 0 0,-1 1 0,-1-1 0,-1 0 0,-1-12-1185,-1 32 86,1-1-1,0 1 1,-1-1 0,0 1-1,0 0 1,-1 0 0,1 0-1,-1 0 1,1 0-1,-1 1 1,-1-1 0,1 1-1,0 0 1,-1 0 0,1 0-1,-1 0 1,0 0 0,0 1-1,0 0 1,-1 0 0,1 0-1,0 0 1,-1 1 0,1-1-1,-1 1 1,1 1-1,-1-1 1,0 0 0,1 1-1,-1 0 1,0 0 0,1 1-1,-1-1 1,0 1 0,1 0-1,-1 0 1,1 0 0,-1 1-1,1 0 1,0 0-1,-1 0 1,1 0 0,0 0-1,0 1 1,1 0 0,-3 1-86,-13 13 11,1 0 0,0 1 0,2 1 0,0 0-1,1 1 1,0 1 0,2 0 0,1 1 0,1 0 0,0 1 0,2 0 0,1 1 0,0 0 0,2 0 0,1 1 0,1 0 0,1 0 0,1 0 0,1 0 0,2 1-11,-2-21 0,0 0 1,0 1 0,1-1 0,0 0-1,0 0 1,1 1 0,-1-1 0,1 0-1,0 0 1,1 0 0,-1 0 0,1 0-1,0 0 1,0 0 0,0-1-1,1 1 1,0-1 0,0 1 0,0-1-1,0 0 1,1 0 0,-1-1 0,1 1-1,0-1 1,0 1 0,0-1 0,1-1-1,-1 1 1,1 0 0,0-1 0,-1 0-1,1 0 1,0-1 0,0 1 0,0-1-1,5 1 0,9-5-1,-1 0 0,0-2-1,1 0 1,-1 0 0,-1-2-1,1 0 1,-1-1 0,-1-1-1,1-1 1,-1 0 0,-1-1-1,0 0 1,-1-2 0,0 1-1,-1-2 1,0 0 0,-1 0-1,0-1 1,-2-1 0,7-11 1,99-203 1398,-123 264-1302,-9 24-96,2 1 0,3 0 0,3 1 0,0 26 0,7-83-6,1 0-1,-1-1 0,1 1 0,0 0 0,0-1 0,0 1 1,0-1-1,1 1 0,-1 0 0,1-1 0,-1 1 0,1-1 1,0 1-1,0-1 0,0 1 0,0-1 0,0 0 0,1 1 1,-1-1-1,1 0 0,0 0 0,-1 0 0,1 0 0,0 0 1,0-1-1,0 1 0,0 0 0,1-1 0,-1 0 0,0 1 1,1-1-1,-1 0 0,1 0 0,-1 0 0,1-1 0,-1 1 1,1-1-1,-1 1 0,1-1 0,0 0 0,-1 0 0,1 0 1,0 0-1,-1 0 0,1-1 0,0 1 0,-1-1 0,1 0 1,-1 0-1,1 0 7,17-7 3,0-1 0,-1-1 0,0 0 0,-1-2 0,0 0 0,-1-1 0,10-9-3,4-4 33,-2-2 0,0 0 0,-2-2 0,-1-1 1,-1-1-1,-2-1 0,-1-1 0,-2-1 0,-2 0 0,15-38-33,-34 72 2,1 1-1,0-1 1,0 0-1,0 1 1,-1-1-1,1 1 1,0-1-1,0 0 1,0 1-1,0-1 1,0 1-1,0-1 1,1 1-1,-1-1 1,0 0-1,0 1 1,0-1-1,0 1 1,1-1 0,-1 1-1,0-1 1,0 1-1,1-1 1,-1 1-1,1-1 1,-1 1-1,0-1 1,1 1-1,-1-1 1,1 1-1,-1 0 1,1-1-1,-1 1 1,1 0-1,-1 0 1,1-1-1,-1 1 1,1 0 0,-1 0-1,1 0 1,0 0-1,-1-1 1,1 1-1,-1 0 1,1 0-1,0 0 1,-1 0-1,1 0 1,-1 1-1,1-1 1,0 0-1,-1 0 1,1 0-1,-1 0 1,1 1-1,0-1-1,18 118-119,-14-78 116,2 0 0,1 0 1,2-1-1,2 0 0,4 6 3,-15-40-34,1 0 0,0-1 0,0 1 0,0 0-1,0-1 1,1 1 0,-1-1 0,1 0 0,1 0 0,-1 0 0,0 0 0,1-1 0,0 1 0,0-1-1,0 0 1,0 0 0,0 0 0,1-1 0,-1 1 0,1-1 0,0 0 0,-1-1 0,1 1-1,0-1 1,0 0 0,0 0 0,0 0 0,0-1 0,0 0 0,1 0 0,-1 0 0,0 0-1,0-1 1,0 0 0,0 0 0,1-1 34,14-8 26,-2-1 0,1-1 0,-1-1 0,-1 0 0,-1-1 0,0-1 0,0 0 0,-2-2 0,0 1 0,-1-2 0,0 0 0,-2 0 0,0-1 0,-1 0 0,2-6-26,-6 13 144,-1 1 0,0-1 0,0 0 0,-1 0 1,-1 0-1,0 0 0,-1-1 0,0 1 0,0-1 0,-2-3-144,1 16 29,-1-1-1,0 0 1,0 0-1,0 0 1,0 0-1,0 0 1,0 0-1,0 0 1,0 1-1,0-1 1,0 0-1,0 0 1,-1 0-1,1 0 1,0 0-1,-1 1 1,1-1-1,-1 0 1,1 0-1,-1 1 1,1-1 0,-1 0-1,1 1 1,-1-1-1,1 0 1,-1 1-1,0-1 1,0 1-1,1-1 1,-1 1-1,0-1 1,0 1-1,1 0 1,-1-1-1,0 1 1,0 0-1,0 0 1,0-1-1,0 1 1,0 0-1,1 0 1,-1 0-1,0 0 1,0 0-1,0 0 1,0 0-1,0 1 1,0-1-1,1 0 1,-1 0-1,0 1 1,0-1-1,0 0 1,1 1-1,-1-1 1,0 1-1,0-1 1,1 1-1,-1 0 1,0-1 0,0 1-30,-44 39 611,21-5-477,3 1 0,0 1 0,3 1 0,1 1 0,2 0 0,1 1 0,3 0 0,1 1 0,-1 20-133,2-26 20,-4 21 59,-28 107-225,7 2 1,8 1 0,2 53 145,23-185-38,1-11 36,0 1-1,-2-1 1,-1 0 0,0 1-1,-2-1 1,0-1 0,-2 1-1,-1-1 1,-3 6 2,8-23-30,-1 1 0,0-1 0,0 0 0,-1 0 0,1 0 0,-1-1 0,0 0 0,0 0 0,-1 0 0,1 0 0,-1-1 0,0 0 0,1 0 0,-1-1 0,-1 1 0,1-1 0,0-1 0,-1 1 0,1-1 0,-1 0 0,1-1 0,-6 1 30,-6-1-351,0 0 0,-1-2 0,1 0 0,0 0 0,0-2-1,0-1 1,-10-3 351,-92-40-3325,45 11-2243,25 10-2723</inkml:trace>
  <inkml:trace contextRef="#ctx0" brushRef="#br2" timeOffset="169306.834">27146 13613 10570,'0'0'8168,"114"-23"-6086,-40 16-769,8-1 577,14 0-545,11-4-672,8 4-289,5 1-224,-2-1-96,-14 3-64,-16 2-128,-24 1-192,-24 2-1474,-25 0-1473,-12 5-4548</inkml:trace>
  <inkml:trace contextRef="#ctx0" brushRef="#br2" timeOffset="169637.762">27126 13963 17649,'0'0'5135,"0"0"-2498,0 0-645,0 0-455,0 0-437,18 7-390,-6-2-655,0-1 1,1 0-1,-1-1 1,1-1-1,-1 0 0,1 0 1,0-1-1,0-1 1,0 0-1,0-1 1,0 0-1,-1-1 0,1-1-55,840-164 262,-752 141-1762,-114 22-7805,-4 4 796</inkml:trace>
  <inkml:trace contextRef="#ctx0" brushRef="#br2" timeOffset="168549.254">27214 12383 10378,'1'-14'4340,"4"-68"1425,-5 121-535,4 33-5206,0-20 173,-2-12-177,-3-12-6,2 0 0,2 0 1,0 0-1,2-1 0,1 1 0,1-1 0,1 0 0,3 4-14,-9-27 2,0 0-1,0-1 0,0 1 0,0-1 1,1 0-1,-1 0 0,1 0 0,0 0 1,0 0-1,0 0 0,0-1 0,1 1 1,-1-1-1,1 0 0,-1 0 1,1 0-1,0-1 0,0 1 0,0-1 1,0 0-1,0 0 0,0 0 0,0-1 1,0 1-1,0-1 0,0 0 0,0 0 1,0-1-1,0 1 0,0-1 1,0 0-1,0 0 0,0 0 0,0 0 1,0-1-1,0 0 0,-1 1 0,4-3-1,15-16 268,0-1 0,-1 0-1,-2-1 1,0-2 0,-1 0-1,-2-1 1,0 0 0,-2-1-1,1-3-267,-7 15 116,142-293 1171,-132 250-1266,-18 57-24,0 0 0,-1-1 0,1 1 0,0 0 0,-1-1 0,1 1 0,-1 0 0,1-1 0,0 1 0,-1 0 0,1 0 0,-1 0 0,1-1-1,-1 1 1,1 0 0,-1 0 0,1 0 0,-1 0 0,1 0 0,-1 0 0,1 0 0,-1 0 0,1 0 0,-1 0 0,1 0 0,-1 0 0,1 0 0,-1 0 0,1 1-1,-1-1 1,1 0 0,-1 0 0,1 0 0,0 1 0,-1-1 0,1 0 0,-1 1 0,1-1 0,0 0 0,-1 1 0,1-1 0,0 0 0,-1 1 0,1-1 0,0 1-1,0-1 1,0 1 0,-1-1 0,1 1 0,0-1 0,0 1 0,0-1 0,0 1 0,0-1 0,0 1 0,0-1 0,0 1 0,0-1 0,0 1 0,0-1 0,0 1 2,-39 68-3100,17 7-3497,16-33-492</inkml:trace>
  <inkml:trace contextRef="#ctx0" brushRef="#br2" timeOffset="169010.049">28348 12416 18161,'35'-138'4570,"-34"135"-4465,0 0 0,0-1 0,-1 0 0,1 1 0,-1-1 0,0 1 0,0-1 1,-1 1-1,1-1 0,-1 0 0,1 1 0,-1-1 0,0 1 0,0 0 0,-1-1 0,1 1 0,-1 0 0,0 0 0,0 0 0,0 0 1,0 0-1,0 0 0,0 0 0,-1 1 0,0-1 0,1 1 0,-1 0 0,0 0 0,0 0 0,0 0 0,0 0 0,-1 0 1,1 1-1,0 0 0,-1 0 0,1 0 0,-1 0 0,0 0-105,-10 3 24,-1 0 0,1 0 0,-1 2 1,1 0-1,1 0 0,-1 1 0,0 1 0,1 0 0,0 1 0,1 1 1,0 0-1,0 0 0,0 1 0,1 1 0,1 0 0,-1 0 0,2 1 1,-1 0-1,2 1 0,-1 0 0,-5 13-24,-2-4-88,2 1 0,1 1 0,0 0 0,2 0 0,1 2 0,1-1 0,1 1-1,0 0 1,3 1 0,0 0 0,1 0 0,0 21 88,4-43-85,0 0 1,0 0-1,0 0 0,1 0 1,-1 0-1,1 0 0,0 0 1,0 0-1,0 0 0,1 0 1,-1-1-1,1 1 0,0 0 1,0-1-1,0 1 0,0-1 1,1 0-1,0 0 0,-1 0 1,1 0-1,0 0 0,0-1 1,1 1-1,-1-1 0,1 0 1,-1 0-1,1 0 0,-1 0 1,1-1-1,0 1 0,0-1 1,0 0-1,0 0 0,0 0 1,0-1-1,0 0 0,0 0 1,0 0-1,0 0 0,0 0 1,0-1-1,0 1 0,0-1 1,0 0-1,0-1 0,0 1 1,0-1-1,-1 1 0,1-1 1,2-2 84,18-13 374,-2 0 0,0-2 0,-1 0 0,-1-1-1,0-2 1,7-12-374,72-71 1483,-98 104-1450,-1 1 1,1-1-1,-1 0 1,0 0-1,1 1 1,0-1-1,-1 0 1,1 1-1,-1-1 1,1 1-1,0-1 0,-1 1 1,1-1-1,0 1 1,0-1-1,-1 1 1,1 0-1,0-1 1,0 1-1,0 0 1,0 0-1,-1-1 1,1 1-1,0 0 0,0 0 1,0 0-1,0 0 1,0 0-1,-1 0 1,1 0-1,0 1 1,0-1-1,0 0 1,0 0-1,-1 1 1,1-1-1,0 1 0,0-1 1,-1 0-1,1 1 1,0-1-1,0 1 1,-1 0-1,1-1 1,-1 1-1,1 0-33,7 41 478,-7-35-541,3 48 189,25 152 271,-27-200-393,0 0 0,1 0 0,0 0 0,0 0 0,0-1 0,1 1 0,0-1 0,1 0 0,-1 0 0,1 0 0,0-1 0,1 0 1,-1 0-1,1 0 0,0 0 0,0-1 0,1 0 0,-1-1 0,1 1 0,0-1 0,0-1 0,0 1 0,0-1 0,0 0 0,1-1 0,-1 1 0,0-1 0,1-1 0,-1 0 0,1 0 0,-1 0 0,1-1 0,1 0-4,9-3 87,0 0 0,1-1 0,-2-1 0,1-1 0,-1 0 1,0-2-1,0 0 0,-1 0 0,0-2 0,-1 0 0,0 0 0,-1-2 0,0 0 0,-1 0 0,-1-1 0,0-1 0,0 0 0,-2 0 0,0-1 0,3-8-87,9-45 395,-21 67-394,-1 0 0,0 0 0,0 0 0,0 0 1,0 0-1,0 0 0,0 1 0,0-1 0,-1 0 0,1 0 0,-1 0 0,1 0 0,-1 1 0,0-1 0,0 0 0,0 0 0,0 1 0,0-1 0,0 1 0,0-1 0,0 1 0,-1-1 0,1 1 0,-1 0 0,1 0 0,-1 0 0,1-1 0,-1 2 0,1-1 0,-1 0 0,0 0 0,0 0 0,0 1 0,1-1 0,-1 1 0,-1-1-1,-76 3-1576,5 27-4386,37-2-1287</inkml:trace>
  <inkml:trace contextRef="#ctx0" brushRef="#br2" timeOffset="167423.937">24785 12266 7944,'7'-155'8114,"-7"153"-7876,1-1-1,-1 1 1,0 0 0,0 0 0,0-1 0,0 1 0,0 0-1,-1-1 1,1 1 0,-1 0 0,1 0 0,-1 0-1,0 0 1,0-1 0,0 1 0,0 0 0,0 0 0,0 1-1,-1-1 1,1 0 0,-1 0 0,1 1 0,-1-1-1,1 1 1,-1-1 0,0 1 0,0-1 0,0 1 0,0 0-1,0 0 1,-2-1-238,1 5 112,-1-1 0,1 1 0,0 0 0,0 0 0,1 0-1,-1 0 1,1 1 0,-1-1 0,1 1 0,0-1 0,0 1 0,0 0 0,1 0 0,0 0-1,-1-1 1,1 4-112,-3 2 153,-15 52 65,3 1-1,3 1 0,2-1 1,3 2-1,2-1 0,4 1 1,4 38-218,19 43 26,-20-145-28,-1 0-1,0-1 0,1 1 1,-1 0-1,0 0 0,1-1 0,-1 1 1,0 0-1,1 0 0,-1 0 0,1-1 1,-1 1-1,0 0 0,1 0 0,-1 0 1,1 0-1,-1 0 0,1 0 0,-1 0 1,0 0-1,1 0 0,-1 0 0,1 0 1,-1 0-1,1 0 0,-1 0 0,0 1 1,1-1-1,-1 0 0,1 0 0,-1 0 1,0 0-1,1 1 0,-1-1 0,0 0 1,1 1-1,-1-1 0,0 0 1,1 0-1,-1 1 0,0-1 0,0 1 1,1-1-1,-1 0 0,0 1 0,0-1 1,0 0-1,0 1 0,1-1 0,-1 1 1,0-1-1,0 1 0,0-1 0,0 0 1,0 1-1,0-1 0,0 1 0,0-1 1,0 1-1,0-1 0,0 0 0,-1 1 1,1-1-1,0 1 0,0-1 0,0 0 1,0 1-1,-1 0 3,10-34-22,-7 20 34,16-141 30,6 0 0,38-119-42,-58 255 8,1 0 0,0 0 0,2 1 0,0 0 0,1 0 0,0 1 0,2 0 0,0 0 0,0 1 0,2 1 0,0 0 0,6-6-8,-16 19 2,-1-1 0,2 1 0,-1-1 0,0 1 0,0 0 0,0-1 0,1 1 0,-1 1 0,0-1-1,1 0 1,-1 0 0,1 1 0,-1-1 0,1 1 0,-1 0 0,1 0 0,-1 0 0,1 0 0,-1 0-1,1 1 1,-1-1 0,1 1 0,-1 0 0,1-1 0,-1 1 0,0 0 0,1 0 0,-1 1 0,0-1-1,0 0 1,0 1 0,0-1 0,0 1 0,1 1-2,47 74 0,-28-19-8,-2 1 0,-3 1 0,-3 1 0,2 29 8,-9-53-1,9 56-198,-4 0 0,-5 0 0,-3 39 199,-5-131 0,1-1 0,-1 0 1,1 1-1,-1-1 1,0 0-1,1 0 1,-1 1-1,0-1 1,1 0-1,-1 0 0,1 0 1,-1 0-1,0 0 1,1 0-1,-1 0 1,0 0-1,1 0 1,-1 0-1,0 0 0,1 0 1,-1 0-1,0-1 1,1 1-1,-1 0 1,1 0-1,-1-1 1,0 1-1,1 0 0,-1-1 1,1 1-1,-1-1 1,1 1-1,-1-1 1,1 1-1,0-1 1,-1 1-1,1-1 1,-1 1-1,1-1 0,0 1 1,0-1-1,-1 0 1,1 1-1,0-1 1,0 0-1,0 1 1,0-1-1,-1 0 0,-168-218 326,142 189-323,-2 1 1,-1 1-1,-1 2 1,-1 1-1,-1 2 1,-13-6-4,-13 10 6,58 18-17,0 1 0,0 0 1,-1 0-1,1 0 0,0 0 1,0 0-1,0 0 0,-1 0 0,1 0 1,0 0-1,0 0 0,-1 1 1,1-1-1,0 0 0,0 1 1,0-1-1,0 1 0,0 0 1,0-1-1,0 1 0,0 0 1,0-1-1,0 1 0,0 0 1,0 0-1,0 0 0,1 0 0,-1 0 1,0 0-1,1 0 0,-1 0 1,1 0-1,-1 0 0,1 1 1,-1-1-1,1 0 0,0 0 1,-1 0-1,1 0 0,0 1 1,0-1-1,0 0 0,0 0 1,0 1-1,1-1 11,-1 5-680,2 0 0,-1 0 0,1 0 0,0-1 0,0 1 0,1-1 0,-1 1 0,1-1 0,0 0 0,1 0 0,-1 0 0,1 0 0,0-1 0,0 0 0,1 1 0,2 1 680,26 25-8146</inkml:trace>
  <inkml:trace contextRef="#ctx0" brushRef="#br2" timeOffset="167766.759">25597 12329 13293,'0'0'4105,"0"0"-1372,0 0-405,0 0-663,0 0-928,0 0-422,4 17-48,-2-8-227,2 5 28,-1 0-1,0 1 1,-2-1 0,1 1-1,-2 0 1,0-1 0,0 1 0,-2 5-68,-53 309 384,54-303-626,14-29-71,105-208 425,-96 163-79,3 1 0,1 0 1,3 3-1,22-28-33,-49 68 0,0 1 1,1-1-1,-1 0 0,1 1 0,0-1 0,0 1 0,1 0 0,-1 0 1,1 0-1,-1 0 0,1 1 0,0-1 0,0 1 0,0 0 0,0 0 0,0 1 1,1-1-1,-1 1 0,0 0 0,1 0 0,-1 0 0,1 1 0,-1 0 0,1-1 1,-1 2-1,1-1 0,0 0 0,-1 1 0,0 0 0,1 0 0,-1 0 1,1 1-1,-1-1 0,0 1 0,0 0 0,0 0 0,0 1 0,0-1 0,-1 1 1,1 0-1,0 0 0,9 21-209,-1 0 1,-1 0 0,-1 1-1,-1 0 1,-1 1-1,2 15 209,5 14-2550,9 26-5783,-13-50 1569</inkml:trace>
  <inkml:trace contextRef="#ctx0" brushRef="#br2" timeOffset="168104.229">26352 12436 11467,'30'-139'8627,"-22"115"-2744,-64 275-4549,55-228-1299,0 1 0,1-1-1,1 1 1,2-1 0,0 0-1,1 0 1,7 19-35,-9-35 2,1 1 0,0 0 0,0 0 0,1-1 0,0 0 0,0 1 0,1-2 0,0 1 0,0 0 0,0-1 0,1 0 0,0 0 0,1-1 0,-1 0 0,1 0 0,0 0 0,0-1 0,0 0 0,1 0 0,-1-1-1,1 0 1,0 0 0,4 0-2,-3-1-4,0 0-1,0-1 0,0 0 1,0-1-1,0 0 0,0 0 1,0-1-1,0 0 0,0-1 1,0 0-1,0 0 0,-1-1 1,1 0-1,-1 0 0,0-1 1,0 0-1,0-1 0,0 1 1,-1-2-1,0 1 0,0-1 1,0 0-1,-1 0 0,2-2 5,2-5 20,0 1 0,-1-2 1,0 1-1,-1-1 0,0-1 0,-1 1 0,-1-1 0,0-1 0,-1 1 1,-1-1-1,0 0 0,-2 0 0,1-1-20,-1 5-33,0 0 0,-1 0 0,0-1 0,-1 1 0,0 0 1,-1-1-1,0 1 0,-1 0 0,-1 0 0,0 0 0,0 0 0,-1 0 0,-1 1 0,0-1 1,0 1-1,-1 1 0,-1-1 0,1 1 0,-2 0 0,1 0 0,-2 1 0,1 0 0,-1 1 1,0 0-1,-1 0 0,0 1 0,0 0 0,-1 0 0,0 2 0,0-1 0,-10-3 33,-90-10-8845,60 18-743</inkml:trace>
  <inkml:trace contextRef="#ctx0" brushRef="#br2" timeOffset="164146.314">18287 12187 14253,'0'0'2782,"0"0"-786,0 0-277,-13 4-464,7-2-1168,-1 0 1,0 0-1,1 1 0,0 0 1,-1 0-1,1 1 1,0 0-1,1 0 1,-1 0-1,1 0 0,-1 1 1,1 0-1,1 0 1,-1 0-1,1 1 0,-1 1-87,-15 25 273,0 1 0,3 1 0,1 0 0,1 2 0,2-1-1,-4 22-272,12-39 28,1 1-1,1 0 0,0 0 0,2 0 1,0 1-1,1-1 0,1 0 0,1 0 1,1 0-1,0 0 0,1 0 0,1-1 1,8 18-28,-11-29-8,1 0 0,0 0 0,0 0 0,1 0 0,0-1 1,0 1-1,0-1 0,1 0 0,0 0 0,0-1 0,1 1 0,-1-1 0,1-1 1,0 1-1,1-1 0,-1 0 0,1 0 0,0-1 0,-1 0 0,2 0 1,-1 0-1,0-1 0,0 0 0,1-1 0,-1 1 0,1-2 0,0 1 0,-1-1 1,1 0-1,-1 0 0,1-1 0,-1 0 0,1-1 0,-1 1 0,1-2 0,-1 1 1,0-1-1,5-2 8,1-6 150,0 0 0,-1-1 0,0-1 0,0 0 0,-2-1 1,1 0-1,-2 0 0,0-1 0,-1 0 0,0-1 0,-1 0 0,-1 0 1,-1 0-1,0-1 0,-1 0 0,-1 0 0,0 0 0,-1 0 0,-1 0 1,-1 0-1,-1-1 0,0 1 0,-1 0 0,-3-13-150,3 11 82,-1 0 0,0 0 0,-1 1 0,-1 0 0,-1 0 0,-1 0 0,0 1 0,-3-4-82,6 14 5,1 1-1,-1-1 1,-1 1 0,1-1-1,-1 2 1,-1-1-1,1 0 1,-1 1 0,1 0-1,-1 0 1,-1 1-1,1 0 1,-1 0 0,0 0-1,0 1 1,0 0-1,0 0 1,0 1 0,-1 0-1,1 0 1,-3 0-5,-1 1-205,-1 0 0,0 0-1,1 2 1,-1-1 0,0 1 0,1 1 0,-1 0 0,1 1-1,0 0 1,0 1 0,0 0 0,-6 3 205,9-3-868,1 1 1,-1 0 0,1 0-1,0 0 1,0 1 0,0 0-1,1 0 1,0 1-1,0 0 1,-3 5 867,-12 27-9315</inkml:trace>
  <inkml:trace contextRef="#ctx0" brushRef="#br2" timeOffset="164538.833">18726 12536 9385,'0'0'7452,"0"0"-4580,0 0-1233,0 0 214,0 0-679,0 0-453,-5 13-155,-30 93 314,17 161-31,18-266-845,0 0 0,0 1 1,0-1-1,0 0 0,0 1 0,0-1 0,0 0 0,-1 1 0,1-1 0,0 0 0,-1 0 1,1 1-1,-1-1 0,0 0 0,1 0 0,-1 0 0,0 1 0,0-1 0,0 0 0,0 0 1,0-1-1,0 1 0,0 0 0,0 0 0,0 0 0,0-1 0,0 1 0,0 0 0,-1-1 0,1 1 1,0-1-1,-1 1 0,1-1 0,0 0 0,0 0 0,-1 1 0,1-1 0,-1 0 0,1 0-4,-8-53 481,11 7-152,1-1 0,3 1 0,2 0 1,2 1-1,2 0 0,8-20-329,46-68 91,-63 129-89,0 0-1,1-1 1,0 1-1,0 1 1,0-1-1,0 0 1,1 1-1,-1 0 1,1 0-1,0 0 1,0 1-1,0 0 1,0 0-1,0 0 0,0 0 1,1 1-1,-1 0 1,1 0-1,-1 0 1,1 1-1,-1 0 1,1 0-1,-1 0 1,1 1-1,1 0-1,8 5-12,-1 0 0,1 1-1,-1 1 1,-1 1 0,0 0 0,0 0-1,0 1 1,-2 1 0,1 0-1,-1 1 1,-1 0 0,0 1 0,0 0-1,-2 0 1,0 1 0,0 0-1,-1 0 1,-1 1 0,0 0 0,1 6 12,0 2-334,-1 0 0,-1 0 0,-1 1 0,-1 0 0,-1-1 1,-1 1-1,-2 4 334,-8 100-8217,5-92 1020</inkml:trace>
  <inkml:trace contextRef="#ctx0" brushRef="#br2" timeOffset="164966.638">19584 12505 4228,'0'0'9342,"0"0"-5754,0 0-1768,0 0-416,0 0-646,0 0-144,0 0 11,-5 18-70,-37 138 320,36-50-731,9-105-138,-1 0-1,0-1 0,0 1 1,1 0-1,-1-1 0,0 1 1,1-1-1,-1 0 0,0 0 1,1 1-1,-1-2 0,0 1 1,1 0-1,-1 0 0,0-1 1,1 0-1,-1 1 0,0-1 1,0 0-1,1 0 0,-1 0 1,0 0-1,0 0 0,0-1 1,0 1-1,0-1 0,-1 1 1,1-1-1,0 0 0,-1 1 1,1-1-1,-1 0 0,1-2-5,11-9 301,-1 0 0,-1-1-1,0-1 1,-1 1-1,-1-2 1,0 1-1,-1-1 1,-1-1-1,0 1 1,-1-1-1,-1 0 1,-1-1-1,0 1 1,-1-1-1,-1 0 1,-1 0-1,-1-16-300,0 31 39,0 0 0,0 0 0,0 0-1,-1 0 1,0 0 0,1 0 0,-1 0-1,0 0 1,0 0 0,-1 1 0,1-1 0,0 0-1,-1 1 1,0-1 0,1 1 0,-1 0-1,0-1 1,0 1 0,-1 0 0,1 0-1,0 0 1,-1 1 0,1-1 0,-1 0-1,1 1 1,-1 0 0,0-1 0,0 1 0,0 0-1,1 1 1,-1-1 0,0 0 0,0 1-1,0 0 1,0-1 0,0 1 0,0 1-1,0-1 1,0 0 0,0 1 0,0-1 0,-3 2-39,-4 3 15,-1 1 0,1 0 0,0 1 0,1 0 1,-1 0-1,1 1 0,1 1 0,-1-1 0,2 1 1,-1 1-1,1-1 0,1 1 0,-1 0 1,2 1-1,-1 0 0,2 0 0,-1 0 0,2 0 1,-1 0-1,0 9-15,-2-5-27,2 1 1,-1-1 0,2 1-1,0 0 1,1 0 0,1 0-1,0 0 1,1 0 0,1 0-1,0 0 1,2 0 0,-1 0-1,2 0 1,0 0 0,1-1-1,1 0 1,0 0 0,1 0-1,0-1 1,1 0 0,1-1-1,0 1 1,1-2 0,1 1-1,-1-2 1,2 1 0,0-1-1,0-1 1,1 0 0,1-1 26,-1-2-297,0-1 1,1 0 0,0-1-1,0-1 1,0 0-1,1-1 1,-1 0 0,1-1-1,0-1 1,0 0 0,-1-1-1,1-1 1,0 0-1,0-1 1,9-3 296,-14 2-400,0 0-1,-1 0 1,1-1-1,-1-1 1,0 1-1,0-1 1,-1-1-1,0 0 1,0 0-1,0 0 1,0-1 0,-1 0-1,0-1 1,-1 1-1,2-4 401,22-64-8915,-22 35-849</inkml:trace>
  <inkml:trace contextRef="#ctx0" brushRef="#br2" timeOffset="176259.319">6464 12243 8584,'0'0'6999,"0"0"-3620,0 0-1233,0 0-85,0 0-508,0 0-485,23-10-486,187-64-129,106-9-698,23-24 245,-282 83-1692,-86 23-3060,-47 27-2577,29-8 1633</inkml:trace>
  <inkml:trace contextRef="#ctx0" brushRef="#br2" timeOffset="176652.535">6956 12073 7335,'0'0'5456,"0"0"-1212,0 0-844,0 0-859,0 0-688,0 0-433,0 0-417,0 0-239,0 17-113,-5 191 742,-48 422-1318,54-619-165,-1 0 0,1 0 0,-2 0 0,0 0 0,0 0 0,-1 0 0,0 0 0,-1 0 0,-1-1 0,1 1 0,-2-1 0,1 0 0,-1 0 0,-1-1 0,0 1 0,0-1 0,-1 0 0,0-1 0,0 1 0,-1-2 0,-6 6 90,-8-1-11,-1-2 0,0 0-1,0-1 1,-1-1-1,0-1 1,-1-2-1,-4 1 12,96-37 748,38-7-1188,-3-4 1,-1-5-1,18-16 440,-114 59-495,26-20 73,-34 4-7192,2 20 2975,1 0-1329</inkml:trace>
  <inkml:trace contextRef="#ctx0" brushRef="#br2" timeOffset="177040.17">7401 12456 16528,'0'0'3785,"0"0"-588,0 0-608,0 0-560,0 0-390,0 0-347,0 0-401,1 2-330,9 80-305,-7-50-256,1-1 0,2 0 0,1 0 0,1 0 0,1-1 0,2 0 0,1-1 0,16 26 0,-26-49-39,0-1 1,1 0-1,-1 0 0,1 0 1,1-1-1,-1 1 1,1-1-1,0 0 0,-1 0 1,2 0-1,-1 0 0,0-1 1,1 0-1,0 1 0,0-2 1,0 1-1,0-1 1,0 1-1,0-1 0,1-1 1,-1 1-1,1-1 0,-1 0 1,1 0-1,-1-1 1,1 1-1,0-1 0,-1-1 1,1 1-1,0-1 0,-1 0 1,1 0-1,-1 0 0,0-1 1,1 0-1,-1 0 1,0 0-1,2-2 39,5-9 1,-1 0-1,0-1 1,-1 0 0,0-1-1,-1 0 1,-1 0 0,0-1-1,-1 0 1,-1-1 0,0 1 0,0-6-1,8-20 19,78-239 18,-87 250 19,-5 31-60,-1 1 0,1-1 0,0 0 0,0 0 0,-1 1 1,1-1-1,0 0 0,0 0 0,-1 1 0,1-1 1,0 0-1,-1 0 0,1 1 0,0-1 0,-1 0 0,1 0 1,0 0-1,-1 0 0,1 0 0,0 0 0,-1 0 0,1 0 1,-1 0-1,1 0 0,0 0 0,-1 0 0,1 0 1,0 0-1,-1 0 0,1 0 0,-1 0 0,1 0 0,0 0 1,-1 0-1,1-1 0,0 1 0,-1 0 0,1 0 1,0 0-1,0-1 0,-1 1 0,1 0 0,0 0 0,-1-1 1,1 1-1,0 0 0,0-1 0,0 1 0,-1 0 0,1-1 1,0 1-1,0 0 0,0-1 0,0 1 0,0 0 1,0-1-1,0 1 0,0-1 0,0 1 0,0 0 0,0-1 1,0 1-1,0 0 0,0-1 0,0 1 0,0-1 0,0 1 1,0 0-1,0-1 4,-21 39-4474,11 6-4358,10-39 7393,-5 25-12633</inkml:trace>
  <inkml:trace contextRef="#ctx0" brushRef="#br2" timeOffset="190960.875">4217 15505 5317,'0'0'2477,"2"-15"-69,5-57 1302,-5 39 484,-2 1 3511,-13 315-3218,-49 136-4201,35-231-1072,25-62-2630,12-76-927,12-24-3907,-4-16 1091</inkml:trace>
  <inkml:trace contextRef="#ctx0" brushRef="#br2" timeOffset="191306.16">4224 15861 10602,'-24'-163'5264,"8"25"1279,16 132-6431,0 1 1,1-1 0,0 1-1,0-1 1,0 0 0,1 1-1,0 0 1,0-1 0,0 1-1,1 0 1,0 0-1,0 1 1,0-1 0,0 0-1,1 1 1,-1 0 0,1 0-1,1 0 1,-1 0 0,0 1-1,1-1 1,0 1 0,0 0-113,5-1 5,0 0 1,1 0-1,0 1 1,0 0 0,0 1-1,0 0 1,0 1-1,0 1 1,0-1 0,0 2-1,1-1 1,-1 2-1,0-1 1,0 2 0,0-1-1,-1 1 1,1 1-1,-1 0 1,1 1-1,-1 0 1,0 0 0,-1 1-1,0 0 1,0 1-1,0 0 1,0 0 0,-1 1-1,-1 0 1,1 0-1,-1 1 1,-1 0 0,1 1-1,-2-1 1,1 1-1,-1 0 1,-1 0 0,0 1-1,0-1 1,-1 1-1,0 0 1,-1 0 0,1 11-6,-5-11-54,0-1 1,-1 1-1,0-1 1,0 0 0,-1 0-1,0 0 1,-1 0 0,0-1-1,0 0 1,-1 0-1,-1 0 1,1-1 0,-1 0-1,-1 0 1,-7 6 53,-132 95-27,-52-10-1468,191-93-978,15-4-5111,11-2 623</inkml:trace>
  <inkml:trace contextRef="#ctx0" brushRef="#br2" timeOffset="191663.128">5326 15645 13837,'-5'-12'4815,"1"2"-4015,3 6-610,0 1 0,0-1 0,0 0 1,-1 0-1,1 1 0,-1-1 0,0 1 0,0 0 0,-1 0 0,1-1 0,-1 1 0,1 1 0,-1-1 0,0 0 1,0 1-1,0-1 0,0 1 0,-1 0 0,1 0 0,-4-1-190,0 1 251,0 0 0,0 1 0,0 0 0,-1 0 0,1 1 0,0 0 0,0 0 0,0 1 0,0 0 1,0 0-1,0 1 0,0 0 0,0 0 0,0 0 0,0 1 0,1 0 0,0 1 0,-1-1 0,1 1 0,0 0 0,1 1 0,-1-1 0,-1 3-251,-108 129 1203,93-102-993,1 0-1,1 1 1,2 1 0,2 1-1,1 0 1,-7 29-210,18-52 11,0 1 1,1-1 0,1 0-1,1 1 1,-1-1-1,2 1 1,0 0 0,1-1-1,1 1 1,0-1-1,1 1 1,0-1 0,1 0-1,1 0 1,0 0-1,1-1 1,0 0-1,1 0 1,1 0 0,1 0-12,0-1-193,1-1 1,1 0 0,0 0-1,0-1 1,1-1 0,0 0-1,1-1 1,0 0-1,0-1 1,1 0 0,0-1-1,0-1 1,0 0 0,1-1-1,-1 0 1,1-1 0,10 0 192,-8-1-947,0-2 1,0 0 0,0 0 0,0-2 0,-1 0-1,1-1 1,0 0 0,-1-2 0,0 0 0,5-2 946,23-15-6999,-5-3-4062</inkml:trace>
  <inkml:trace contextRef="#ctx0" brushRef="#br2" timeOffset="191996.083">5788 15636 9673,'5'-14'2947,"0"-8"-1749,7-20 448,6 4 3966,-12 38-414,-4 28-4944,-2-26 86,-44 240 1641,27-161-1901,-8 38-467,5 1 0,2 33 387,28-22-5836,39-58-5272,-19-51 4605</inkml:trace>
  <inkml:trace contextRef="#ctx0" brushRef="#br2" timeOffset="192208.978">6481 16051 3908,'0'-15'6747,"-1"-88"-362,-28 42-858,27 58-5428,0 1 0,0 0 0,0 0 0,-1 0 0,1 0 0,-1 0 1,1 1-1,-1-1 0,1 1 0,-1 0 0,0-1 0,0 1 0,0 1 0,0-1 0,0 0 0,0 1 0,0-1 0,0 1 0,0 0 0,0 0 0,0 0 0,0 0 0,0 1 0,0-1 0,0 1 0,0 0 0,0 0 0,0 0 0,1 0 0,-1 0 0,0 1 0,0 0-99,-15 12 77,2 1 0,0 1-1,1 1 1,0 0 0,2 1-1,0 1 1,1 0 0,1 0-1,0 1 1,2 0 0,-3 9-77,-1-1-1,0 0 1,2 0-1,2 1 1,0 0-1,2 0 1,1 1-1,2 0 1,0 1-1,2-1 0,2 10 1,0-38-16,0 0-1,0 0 0,0 0 0,0 1 0,0-1 0,1 0 0,-1 0 0,1 0 0,-1 0 0,1-1 0,0 1 0,0 0 0,0 0 0,0 0 0,0 0 0,0-1 0,0 1 0,1-1 0,-1 1 0,0-1 0,1 1 0,0-1 1,-1 0-1,1 0 0,0 1 0,-1-1 0,1-1 0,0 1 0,0 0 0,0 0 0,0-1 0,0 1 0,0-1 0,0 1 0,0-1 0,0 0 0,0 0 0,0 0 0,0 0 0,0 0 0,2-1 17,80-32-1627,178-183 421,-261 215 1231,1 0 0,-1-1 0,0 1-1,0 0 1,1 0 0,-1 0 0,1 0 0,-1 0 0,1 0 0,-1 1 0,1-1 0,0 0 0,-1 1 0,1 0-1,0-1 1,0 1 0,-1 0 0,1-1 0,0 1 0,0 0 0,-1 0 0,1 1 0,0-1 0,0 0 0,-1 1 0,1-1-1,0 1 1,-1-1 0,1 1 0,-1 0 0,1-1 0,0 1 0,-1 0 0,0 0 0,1 0 0,-1 1 0,0-1 0,1 0-1,-1 1-24,20 54 176,6 12-1684,-13-48-2935,5-2-3346,-2-6-2664</inkml:trace>
  <inkml:trace contextRef="#ctx0" brushRef="#br2" timeOffset="192515.318">7340 15924 9705,'5'-15'3411,"12"-49"-1211,-16 62-1945,0 1 1,-1-1-1,1 1 1,-1-1-1,1 0 1,-1 0-1,1 1 1,-1-1-1,0 0 0,0 0 1,0 1-1,0-1 1,0 0-1,0 0 1,0 0-1,-1 1 1,1-1-1,-1 0 1,1 1-1,-1-1 1,0 0-1,0 1 1,1-1-1,-1 1 0,0-1 1,-1 1-1,1-1-255,-37 2 1863,19 6-1747,1 1-1,0 0 1,1 2 0,0 0-1,0 0 1,1 2-1,0 0 1,-8 8-116,10-8 25,5-6-18,0 1 1,1 1-1,-1 0 0,1 0 0,1 0 0,-1 1 0,1 0 0,1 1 0,-1-1 1,2 1-1,-1 1 0,1-1 0,0 1 0,1 0 0,0 0 0,1 0 0,0 0 0,1 1 1,0-1-1,0 1 0,1 4-7,3-10 10,1 1 1,0 0 0,1-1-1,-1 1 1,1-1-1,0 0 1,0 0 0,0-1-1,1 1 1,0-1-1,0 0 1,0 0 0,0-1-1,1 0 1,-1 1-1,1-2 1,0 1 0,0-1-1,0 0 1,0 0-1,0 0 1,0-1 0,1 0-1,-1 0 1,0-1-1,1 0 1,3 0-11,-6 1 2,21 3 19,-18-4-31,0-1 1,1 2-1,-1-1 1,0 1 0,0 0-1,0 1 1,0-1-1,0 1 1,0 1-1,0-1 1,-1 1-1,1 1 1,-1-1-1,0 1 1,0 0-1,0 0 1,-1 1-1,1 0 1,-1 0-1,0 0 1,0 0 0,-1 1-1,0 0 1,0 0-1,0 0 1,-1 1-1,3 4 10,-4 4 4,0 0-1,-1 0 1,0 0-1,-2 0 1,1-1-1,-2 1 1,0 0 0,-1 0-1,0 0 1,-1-1-1,-4 9-3,5-16 73,0 0 1,-1 0-1,1 0 0,-1-1 1,-1 1-1,1-1 0,-1 0 0,0 0 1,-1-1-1,1 1 0,-1-1 0,0 0 1,0-1-1,-1 1 0,1-1 1,-1-1-1,0 1 0,0-1 0,-1-1 1,1 1-1,0-1 0,-1 0 1,-2 0-75,4-1-15,-1 0-1,0 0 1,0-1-1,0 0 1,-1 0-1,1-1 1,1 0-1,-1 0 0,0-1 1,0 1-1,0-2 1,1 1-1,-1-1 1,1 0-1,-1 0 1,1 0-1,0-1 0,-4-4 17,-14-46-4688,27 37-73,6 2-3509</inkml:trace>
  <inkml:trace contextRef="#ctx0" brushRef="#br2" timeOffset="192907.037">7867 16073 6470,'0'0'6294,"5"-16"-2744,13-49-779,-16 63-2658,-1 0 0,0 0 0,0 0 0,0 0 0,0 0 0,0 0 0,0 0 0,-1 0 0,1 0 0,-1 0 0,0 0 0,1-1 0,-1 1 0,0 0 0,0 0 0,0-1 0,-1 1 0,1 0 0,0 0 0,-1 0 0,1 0 0,-1 0 0,0 0 0,0 0 0,0 0 0,0 0 0,0 0 0,0 0 0,-1 0 0,1 0 0,0 1 0,-1-1 0,0 1 0,1-1 0,-1 1 0,0-1 0,0 1 0,1 0 0,-1 0 0,0 0 0,0 0 0,0 0 0,-1 1 0,1-1 0,0 1 0,0-1 0,0 1 0,0 0 0,-1-1 0,1 1 0,0 0 0,0 1 0,0-1 0,-1 0-114,-3 4 26,0 0 0,0 1 0,0-1 0,1 1-1,-1 0 1,1 1 0,0-1 0,1 1 0,-1 0-1,1 0 1,1 1 0,-1-1 0,1 1 0,-2 3-26,-2 5 1,0 0 0,0 0 0,1 0 0,1 1-1,1-1 1,0 1 0,1 1 0,1-1-1,0 0 1,1 1 0,1-1 0,0 0-1,2 1 1,-1-1 0,2 0 0,0 0-1,2 0 1,-1 0 0,2 0 0,0-1-1,1 0 1,4 7 0,6 4 10,-13-23-6,-1 0-1,0 0 1,1 0 0,-1 1-1,0 0 1,-1-1 0,1 1-1,-1 0 1,0 0 0,0 1 0,0-1-1,0 0 1,-1 1 0,1-1-1,-1 1 1,0-1 0,-1 1-1,1 0 1,-1-1 0,0 1 0,0 0-1,-1-1 1,1 1 0,-1 0-1,0-1 1,0 1 0,0-1-1,-1 1 1,0-1 0,0 0 0,0 0-1,-2 4-3,-11 1-26,-1-1-1,1 0 0,-2-1 1,1-1-1,-1-1 1,0 0-1,0-1 0,0 0 1,-1-2-1,1 0 0,-1-1 1,1-1-1,-1 0 1,0-2-1,-13-2 27,6 3-369,-35-4-2742,21 0-2948,35 4 4904,-19-2-8764</inkml:trace>
  <inkml:trace contextRef="#ctx0" brushRef="#br2" timeOffset="193454.925">8740 16194 10154,'0'0'4922,"0"0"-2168,0 0-373,0 0-219,0 0-747,12-7-759,-11 6-645,9-6 32,0 1 1,1 1-1,0-1 0,-1 2 1,1 0-1,1 0 0,-1 1 1,1 0-1,3 0-43,77-8 135,-38 7-140,-1-3 1,0-2-1,0-3 0,-1-2 1,22-9 4,-71 22 11,1-1 1,-1 0-1,1 0 1,-1 0-1,0 0 1,0 0-1,0 0 0,0-1 1,0 0-1,-1 1 1,1-1-1,-1 0 1,0-1-1,1 1 1,-1 0-1,-1 0 0,1-1 1,0 1-1,-1-1 1,0 0-1,0 1 1,0-1-1,0 0 0,-1 0 1,1 1-1,-1-1 1,0 0-1,0 0 1,0 0-1,-1 1 1,1-1-1,-1 0 0,0 0 1,0 1-1,0-1 1,-1 0-1,1 1 1,-1-1-1,0 1 1,0 0-1,0 0 0,-2-2-11,-5-10 288,-1 1 0,-1 0-1,0 1 1,0 0 0,-2 0-1,1 2 1,-1 0 0,-1 0 0,-5-2-288,17 13 51,0-1 1,0 1 0,-1 0-1,1 0 1,0 0 0,0 0 0,-1 0-1,1 1 1,0-1 0,0 1 0,0 0-1,0-1 1,0 1 0,-1 0 0,1 0-1,1 0 1,-1 0 0,0 1 0,0-1-1,0 0 1,1 1 0,-1 0 0,0-1-1,1 1 1,0 0 0,-1 0-1,1-1 1,0 1 0,0 0 0,0 0-1,0 0 1,0 1 0,1-1 0,-1 0-1,1 0 1,-1 0 0,1 0 0,0 1-1,0-1 1,0 0 0,0 0 0,0 1-52,-2 4 26,-18 70 273,3 2-1,4 0 1,2 16-299,1-17 38,4-35-104,-17 163-577,22-68-4563,6-92 482,5-12-3625</inkml:trace>
  <inkml:trace contextRef="#ctx0" brushRef="#br2" timeOffset="196898.239">16354 16260 6278,'0'0'4708,"0"0"-1521,0 0-421,0 0-524,0 0-630,0 0-144,-3-1-165,2 1-1198,0-1 0,-1 1 1,1-1-1,0 1 1,0-1-1,0 0 0,0 0 1,0 1-1,0-1 1,0 0-1,0 0 0,1 0 1,-1 0-1,0 0 1,0 0-1,1 0 1,-1 0-1,1-1 0,-1 1 1,1 0-1,-1 0 1,1 0-1,0-1 0,-1 1 1,1 0-1,0 0 1,0-1-1,0 1 0,0 0 1,0-1-1,0 1 1,1 0-1,-1 0 0,0-1 1,1 1-1,-1 0 1,0 0-1,1 0 0,0 0 1,-1-1-1,1 1 1,0 0-1,-1 0 0,1 0 1,0 0-1,0 1 1,0-1-106,5-10 81,1 1 0,1 0-1,-1 0 1,2 1 0,-1 0 0,1 1 0,0-1 0,1 2 0,0-1 0,0 2 0,1-1 0,-1 1 0,2 1 0,-1 0 0,0 1 0,1 0 0,0 0 0,0 1-1,0 1 1,0 0 0,0 1 0,1 0 0,-1 1 0,0 0 0,1 1 0,-1 0 0,0 1 0,0 0 0,0 1 0,0 1 0,9 4-81,101 77 46,-111-74-39,0 0-1,1 0 0,0-2 1,0 1-1,1-1 1,1-1-1,-1 0 1,1-1-1,1-1 0,-1 0 1,1-1-1,0-1 1,0 0-1,1-1 1,-1 0-1,1-1 0,-1-1 1,1-1-1,0 0 1,-1-1-1,1 0-6,-8-2 39,0 0-1,-1 0 1,1 0 0,-1-1-1,0 0 1,0 0 0,-1-1-1,1 0 1,-1 0 0,0 0-1,0-1 1,-1 0 0,0 0-1,0-1 1,0 1-1,-1-1 1,0 0 0,0 0-1,-1 0 1,0-1 0,0 0-39,4-11 106,0-1 1,-2 0 0,-1 0 0,0-1-1,-2 1 1,0-1 0,-1-13-107,-1 32-102,0 1 1,0-1-1,-1 0 1,1 1-1,0-1 1,-1 1-1,1-1 1,-1 1-1,1-1 1,-1 1-1,0-1 1,0 1-1,0-1 1,0 1-1,0 0 1,0 0-1,0-1 1,0 1-1,0 0 1,0 0-1,-1 0 1,1 0-1,0 1 1,-1-1-1,1 0 1,-1 0-1,1 1 1,-1-1-1,1 1 1,-1-1-1,1 1 0,-1 0 1,0 0-1,1 0 1,-1-1-1,0 2 1,1-1-1,-1 0 1,1 0-1,-1 0 1,1 1-1,-1-1 1,0 1-1,1-1 1,-1 1-1,1 0 1,0-1-1,-1 1 1,1 0-1,0 0 1,-1 0-1,1 0 1,0 0-1,0 0 1,0 1-1,0-1 1,0 0-1,0 0 1,0 1-1,0-1 1,0 1 100,-21 26-6981,1 3-6620</inkml:trace>
  <inkml:trace contextRef="#ctx0" brushRef="#br2" timeOffset="194122.873">10907 15691 11403,'-4'-12'550,"4"8"-336,-1-1 0,0 1 0,0 0 0,0 0 0,0 0 0,-1 0 1,1 0-1,-1 1 0,0-1 0,0 0 0,-1 1 0,1-1 0,-1 1 0,1 0 0,-1 0 0,0 0 0,0 0 0,-1 1 0,1-1 1,-1 1-1,1 0 0,-1-1 0,0 2 0,1-1 0,-1 0 0,0 1 0,0 0 0,0 0 0,-3-1-214,-1 3 268,-1-1-1,1 1 0,0 0 1,0 1-1,0 0 0,0 0 1,0 1-1,0 0 1,1 0-1,-1 1 0,1 0 1,0 0-1,0 1 1,1 0-1,-1 0 0,1 1 1,-1 0-268,-96 109 603,99-109-536,-14 13-31,0 1-1,2 1 1,0 0 0,2 1 0,0 1 0,2 0-1,0 1 1,2 0 0,0 0 0,2 2 0,1-1-1,1 1 1,1 0 0,1 0 0,1 0 0,1 0-1,2 4-35,1-22-2,1 1-1,-1-1 1,2 0-1,-1 1 1,1-1-1,0-1 1,1 1-1,0 0 1,0-1-1,1 0 1,0 0-1,0 0 1,0 0-1,1-1 1,0 0-1,0 0 1,1-1-1,0 0 1,0 0-1,0 0 1,0-1-1,1 0 1,0 0-1,0-1 0,0 0 1,6 1 2,3 1-5,0-1 0,1-1 1,-1-1-1,1-1 0,0 0 0,-1-1 1,1-1-1,0 0 0,-1-2 0,1 0 0,-1-1 1,9-3 4,223-105 170,-246 111-139,0 1-1,-1-1 0,1 1 0,0-1 0,0 1 1,0 0-1,0 0 0,0 1 0,0-1 1,-1 0-1,1 1 0,0 0 0,0 0 0,0 0 1,-1 0-1,1 0 0,-1 0 0,1 1 0,-1-1 1,1 1-1,-1 0 0,0-1 0,1 1 1,-1 0-1,0 0 0,-1 1 0,1-1 0,0 0 1,-1 1-1,1-1 0,-1 1 0,1-1 0,-1 1 1,0 0-1,0-1 0,-1 1 0,1 0 1,0 0-1,-1 0 0,0 0 0,0 0 0,0-1 1,0 1-1,0 0 0,0 0 0,-1 0 0,0 2-30,5 56 163,-3-44-162,-1 0 0,2 1 0,0-1 1,1 0-1,1-1 0,1 1 0,4 9-1,-9-25 0,0-1-1,0 1 1,0 0-1,0-1 1,0 1-1,0-1 1,0 1-1,0 0 0,1-1 1,-1 1-1,0-1 1,0 1-1,1 0 1,-1-1-1,0 1 1,1-1-1,-1 1 1,0-1-1,1 1 1,-1-1-1,1 0 1,-1 1-1,1-1 1,-1 0-1,1 1 0,-1-1 1,1 0-1,0 1 1,-1-1-1,1 0 1,-1 0-1,1 0 1,0 0-1,-1 1 1,1-1-1,0 0 1,-1 0-1,1 0 1,-1 0-1,1 0 1,0-1-1,-1 1 1,1 0-1,0 0 0,-1 0 1,1 0-1,-1-1 1,1 1-1,-1 0 1,1-1-1,-1 1 1,1 0-1,-1-1 1,1 1-1,-1-1 1,1 1-1,-1-1 1,1 1-1,-1-1 1,0 1-1,1-1 0,-1 1 1,0-1-1,0 1 1,1-1-1,-1 0 1,0 1-1,0-1 1,0 1-1,0-1 1,14-44 107,-10 20 197,-1 0 0,-1 0 0,-1 0 1,-2 0-1,0 0 0,-2 0 1,0 0-1,-2 1 0,-4-13-304,6 28-3,1 0-1,-2 1 1,1-1-1,-1 1 0,0 0 1,-1 0-1,0 1 1,0-1-1,0 1 1,-1 0-1,-1 0 0,1 1 1,-1 0-1,0 0 1,0 0-1,0 1 1,-1 0-1,0 1 1,0-1-1,0 1 0,-1 1 1,1 0-1,-1 0 1,0 1-1,0 0 1,0 0-1,-3 1 4,-46 2-3518,24 13-4975,19 1-3508</inkml:trace>
  <inkml:trace contextRef="#ctx0" brushRef="#br2" timeOffset="195516.146">11505 16043 7495,'0'0'1329,"0"0"-378,0 0 655,0 0 161,0 0-373,7 15-359,24 50-159,19-7 1047,-40-50-1657,-6-5-211,-1 0 0,1 0 1,0-1-1,1 1 0,-1-1 1,0 0-1,1-1 0,-1 1 1,1-1-1,-1 1 0,1-1 1,0-1-1,0 1 0,-1-1 1,1 1-1,0-2 0,0 1 1,0 0-1,-1-1 0,1 0 1,0 0-1,-1 0 0,1-1 1,0 1-1,-1-1 0,0 0 1,1-1-1,-1 1 0,0-1 1,0 1-1,-1-1 0,1-1 1,0 1-1,-1 0 0,0-1 1,0 0-1,0 1 0,0-1 1,-1 0-1,1-1 0,0-2-55,6-14 532,-1 1-1,-1-1 0,0-1 0,-2 1 0,-1-1 0,0 0 1,-2 0-1,0 0 0,-2-1 0,0 0-531,0 21 38,1 0 0,-1 0-1,1 0 1,-1 1 0,0-1-1,0 0 1,0 0 0,0 0-1,0 0 1,0 0 0,0 0-1,0 1 1,-1-1 0,1 0-1,-1 0 1,0 0 0,1 1-1,-1-1 1,0 0 0,0 1-1,0-1 1,0 1 0,0-1 0,0 1-1,-1-1 1,1 1 0,0 0-1,-1 0 1,1-1 0,-1 1-1,1 0 1,-1 0 0,0 1-1,1-1 1,-1 0 0,0 0-1,0 1 1,0-1 0,1 1-1,-1 0 1,0-1 0,0 1-1,0 0 1,0 0 0,0 0 0,0 0-1,1 1 1,-1-1 0,0 0-1,0 1 1,-1 0-38,-6 4 18,0 2 1,1-1-1,0 1 1,0 0-1,0 0 1,1 1-1,0 0 1,0 1-1,1-1 1,0 1-1,1 1 1,0-1-1,-3 7-18,1 0-67,1 1 0,0-1 0,1 1 0,1 0 0,1 0 0,0 1-1,2-1 1,0 0 0,0 1 0,2-1 0,0 1 0,1-1 0,1 0 0,0 1 0,1-1-1,1-1 1,1 1 0,0-1 0,2 0 0,-1 0 0,2-1 0,0 0 0,1-1 0,0 0-1,1 0 1,1-1 0,0 0 0,9 7 67,-10-14-105,1-1 1,-1 0-1,1 0 0,0-1 1,1-1-1,-1 0 0,0 0 0,1-1 1,-1-1-1,1 0 0,0-1 1,-1 0-1,1-1 0,0 0 1,-1-1-1,1-1 0,-1 0 0,0 0 1,0-2-1,0 1 0,0-1 1,-1-1-1,0 0 0,0-1 1,-1 0-1,1 0 0,-1-1 0,-1-1 1,0 1-1,0-2 0,6-7 105,10-13 303,-1-1 0,-1-1-1,-1-1 1,-2-1 0,-2-1-1,-1-1 1,-2 0 0,-1-1 0,-2-1-1,7-34-302,-17 45 705,-11 36-246,-9 32-439,2 1 0,1 1 0,2 0 0,2 1 0,2 0 0,2 1 0,2-1 0,2 1 0,2 6-20,0-42-4,-1 86-1603,3-95 1579,0 1 0,0-1-1,0 0 1,0 0-1,1 0 1,-1 0 0,0 1-1,0-1 1,0-1-1,0 1 1,0 0 0,0 0-1,0 0 1,0-1 0,1 1-1,-1 0 1,0-1-1,0 1 1,0-1 0,0 1-1,-1-1 1,1 1-1,0-1 1,0 0 0,0 0-1,0 1 1,-1-1 0,1 0-1,0 0 1,-1 0-1,1 0 1,0 0 0,-1 0-1,1 0 1,-1 0-1,0 0 1,1 0 0,-1 0-1,0 0 1,0 0 0,1-1 28,59-145 104,10-18 144,-67 161-244,-1 0 0,0 0 0,1 0 1,-1 0-1,1 1 0,0-1 0,0 1 1,1 0-1,-1 0 0,1 0 0,0 0 0,-1 1 1,1-1-1,0 1 0,0 0 0,1 0 0,-1 0 1,0 1-1,1 0 0,-1 0 0,1 0 1,-1 0-1,1 0 0,-1 1 0,1 0 0,0 0 1,-1 0-1,1 1 0,-1 0 0,1-1 0,-1 2 1,1-1-1,-1 0 0,1 1 0,-1 0 1,0 0-1,0 0 0,3 3-4,10 12-12,-2 0 1,0 2-1,-1 0 0,0 0 1,-2 2-1,5 10 12,-6-10-25,1-1 0,0 0 0,2-1 0,0-1 0,1 0 0,0-1-1,9 6 26,-4-7-343,0-2 0,1-1-1,1 0 1,0-2 0,0 0-1,1-2 1,1 0-1,-1-1 1,1-2 0,14 2 343,-11-3 110,1-2 1,-1-1 0,1-1-1,-1-1 1,1-1 0,-1-2-1,1 0 1,-1-2 0,0-1-1,-1-2 1,0 0 0,0-2-1,0 0 1,15-11-111,-28 12 200,-1 0 0,0-1 0,-1-1-1,0 0 1,0 0 0,-1-1 0,-1 0 0,0-1 0,-1 0 0,0-1 0,-1 1-1,0-2 1,-1 1 0,-1-1 0,0 1 0,-1-1 0,-1 0 0,0-1-1,-1 1 1,-1-1 0,0 1 0,-1-1 0,-1 1 0,0-1 0,-2-4-200,3 14 20,-1-1 1,1 1 0,-1 0-1,-1 0 1,1 0 0,-1 0-1,0 0 1,0 0 0,-1 0-1,1 1 1,-1-1 0,0 1-1,-1 0 1,0 0-1,0 0 1,0 0 0,0 0-1,0 1 1,-1 0 0,0 0-1,0 0 1,0 1 0,0 0-1,-1 0 1,1 0 0,-1 0-1,0 1 1,0 0 0,0 0-1,0 1 1,0 0 0,0 0-1,0 0 1,-1 0 0,1 1-1,0 0 1,0 1-1,-2 0-20,-4 0 2,0 1 0,-1 1 0,1 0-1,0 1 1,0 0 0,0 1-1,1 0 1,0 1 0,0 0-1,0 1 1,1 0 0,0 0 0,0 2-1,0-1 1,2 1 0,-1 0-1,1 1 1,0 0 0,1 0-1,0 1 1,-2 4-2,-6 12-43,0 1 0,2 1 0,2 0-1,0 1 1,2 0 0,1 1 0,2 0 0,0 1 43,2 81-1426,4-109 1297,1-1 0,-1 1-1,1 0 1,0-1 0,1 1 0,-1-1-1,0 1 1,1-1 0,0 0 0,0 0-1,0 0 1,0 0 0,0 0 0,1 0-1,-1 0 1,1-1 0,0 1 0,0-1-1,0 0 1,0 0 0,0 0 0,0 0-1,1 0 1,-1-1 0,0 0 0,1 1-1,-1-1 1,3 0 129,2 0-47,0 0 1,0 0-1,0-1 1,0 0-1,0 0 0,1-1 1,-1 0-1,0 0 0,0-1 1,-1 0-1,1-1 0,0 0 1,-1 0-1,1 0 0,-1-1 1,0 0-1,0-1 1,0 1-1,-1-1 0,0-1 1,5-4 46,8-9 36,-1-1 1,-1 0 0,-1-2 0,-1 0 0,-1 0 0,1-5-37,6-18 345,-2-2-1,-1 0 1,-3-1-1,-2 0 1,-3-2 0,1-10-345,-9 48 73,50-296 1784,-46 213-367,-18 132 42,0-3-1452,1 1-1,2 1 1,1 0 0,2 0 0,1 0-1,2 0 1,2 1 0,1 0-1,2-1 1,1 1 0,2-1 0,2 0-1,1 0 1,1-1 0,13 28-80,-10-40-349,0 0 0,2-1 0,1-1 0,1 0 1,0-1-1,13 11 349,76 49-8632,-65-60 245</inkml:trace>
  <inkml:trace contextRef="#ctx0" brushRef="#br2" timeOffset="196289.046">14254 15996 15343,'0'0'2194,"-1"-13"-566,-6-39 283,7 51-1854,0 0 1,0 1-1,0-1 1,0 0-1,0 0 0,0 1 1,0-1-1,0 0 1,0 1-1,0-1 1,0 0-1,-1 0 0,1 1 1,0-1-1,-1 0 1,1 1-1,0-1 1,-1 0-1,1 1 0,-1-1 1,1 1-1,-1-1 1,1 1-1,-1-1 1,1 1-1,-1-1 0,1 1 1,-1-1-1,0 1 1,1 0-1,-1-1 1,0 1-1,1 0 0,-1 0 1,0-1-1,0 1 1,1 0-1,-1 0 1,0 0-1,0 0 0,1 0 1,-1 0-1,0 0 1,0 0-1,1 0 1,-1 1-1,0-1 0,1 0 1,-1 0-1,0 1 1,1-1-1,-1 0 1,0 1-1,1-1 0,-1 0 1,0 1-1,1-1 1,-1 1-1,1-1 0,-1 1 1,1 0-1,-1-1 1,1 1-1,0-1 1,-1 1-1,1 0 0,0-1 1,-1 1-1,1 0 1,0 0-58,-4 10 57,1 0-1,0 1 1,1-1 0,0 1 0,1 0 0,0-1 0,1 1 0,0 0-1,1 0 1,1 0 0,-1-1 0,2 1 0,0-1 0,0 1 0,1-1-1,0 0 1,1-1 0,0 1 0,1-1 0,1 1-57,-3-5-9,0 0-1,0 0 1,1 0 0,-1 0-1,1-1 1,1 0 0,-1 0 0,1-1-1,0 1 1,0-1 0,0-1 0,1 1-1,-1-1 1,1 0 0,0 0-1,0-1 1,0 0 0,0 0 0,0-1-1,0 0 1,0 0 0,1 0 0,-1-1-1,0 0 1,1-1 0,-1 0-1,0 0 1,0 0 0,1-1 0,-1 0-1,-1 0 1,1-1 0,0 0 0,0 0-1,-1-1 1,0 1 0,0-2 0,3-1 8,4-10 35,0-1-1,-1-1 0,0 0 1,-2-1-1,0 0 0,-1-1 0,-1 0 1,-1 0-1,-1-1 0,-1 1 0,0-1 1,-2-1-1,0-6-33,-1-66 879,-3 92-859,1 0-1,-1 0 1,1 0 0,-1 0 0,0 0 0,0 0-1,0 0 1,0 0 0,0 0 0,-1 0 0,1 1-1,0-1 1,-1 0 0,1 1 0,-1-1 0,0 1-1,1 0 1,-1 0 0,0-1 0,0 1 0,0 0-1,0 0 1,0 1 0,0-1 0,0 0 0,0 1-1,0-1 1,0 1 0,0 0 0,-1-1 0,1 1-1,0 0 1,0 1 0,0-1 0,0 0 0,-1 0-1,1 1 1,0 0 0,0-1 0,-1 2-20,-7 2 6,0 1 1,1 1 0,0-1 0,0 2-1,0-1 1,1 1 0,0 1-1,0-1 1,0 1 0,1 0-1,1 1 1,0 0 0,0 0-1,0 1 1,1-1 0,-3 10-7,-4 4-24,2 0 0,1 2 0,0-1 0,2 1 0,1 0 1,0 1-1,2-1 0,1 1 0,2 0 0,0 0 1,2 0-1,0 0 0,3 5 24,-3-21-170,2-1 0,-1 1 0,1-1 0,1 1 0,-1-1 0,2 0 0,-1 0 0,1-1-1,0 0 1,1 1 0,0-2 0,1 1 0,-1-1 0,1 0 0,1 0 0,-1-1 0,1 0 0,0 0 0,1-1 0,-1 0 0,1 0 0,0-1 0,0 0 0,0-1 0,7 1 170,0 1-158,0-2 1,0 0 0,1-1 0,-1-1 0,1 0 0,-1-1-1,1-1 1,-1 0 0,1-2 0,-1 1 0,0-2 0,0-1-1,0 0 1,0 0 0,-1-2 157,16-10 429,0-1 0,-1-2-1,-2-1 1,0-1 0,-1-2-1,-1 0 1,-1-2 0,-2-1 0,0 0-1,-2-2 1,-1-1 0,-2 0 0,-1-1-1,-1-1 1,-1-1 0,1-11-429,-11 34 166,12-66 1179,-18 75-1315,-1 0 1,1 1-1,0-1 1,0 1-1,-1-1 1,1 1-1,0-1 1,-1 1 0,1 0-1,0 0 1,-1-1-1,1 1 1,-1 0-1,1 0 1,0 1-1,-1-1 1,1 0-1,-1 0 1,1 1 0,0-1-1,-1 0 1,1 1-1,0 0 1,0-1-1,-1 1 1,1 0-1,0-1 1,0 1 0,0 0-1,0 0 1,0 0-1,0 0 1,0 0-1,0 0 1,0 0-1,1 1-30,-22 22 45,1 0-1,1 2 1,1 1-1,2 0 1,0 1-1,2 1 1,2 1-1,0 0 1,0 8-45,4-18-89,1 0 1,1 1-1,1 0 1,1 1-1,1-1 1,1 1-1,0 9 89,3-31-14,0-1-1,0 1 0,0 0 0,1 0 0,-1-1 0,0 1 1,0 0-1,0 0 0,1-1 0,-1 1 0,0 0 0,1 0 0,-1 0 1,0-1-1,0 1 0,1 0 0,-1 0 0,0 0 0,1 0 1,-1 0-1,0 0 0,1 0 0,-1 0 0,0 0 0,1 0 1,-1 0-1,0 0 0,1 0 0,-1 0 0,1 0 0,-1 0 0,0 0 1,0 0-1,1 0 0,-1 1 0,0-1 0,1 0 0,-1 0 1,0 0-1,1 0 0,-1 1 0,0-1 0,0 0 0,0 0 1,1 1-1,-1-1 0,0 0 0,0 1 0,0-1 0,1 0 0,-1 0 1,0 1-1,0-1 0,0 0 0,0 1 0,0-1 0,0 0 1,0 1-1,0-1 0,0 0 0,0 1 0,0-1 0,0 0 0,0 1 1,0-1-1,0 1 15,19-24-72,-7 0 85,-1 0 0,-1 0 0,-1-1 0,-1 0 1,4-25-14,8-22 3,-9 39 23,0-1-1,3 1 1,0 1-1,2 0 1,11-15-26,-21 38 2,0-1 1,0 1 0,1 0-1,0 0 1,0 0 0,1 1 0,0 1-1,0-1 1,1 1 0,0 1-1,0-1 1,0 1 0,0 1-1,1 0 1,0 0 0,0 1 0,0 0-1,0 1 1,0 0 0,5 0-3,123 14-1162,-50 21-5369,-44-11-153</inkml:trace>
  <inkml:trace contextRef="#ctx0" brushRef="#br2" timeOffset="198035.22">18513 15515 512,'0'0'8045,"0"0"-5071,0 0-892,-5-13 923,-10-39-448,15 51-2484,0 0 0,1 0 0,-1-1 0,0 1 0,1 0 0,-1 0 0,1 0 0,-1-1 0,1 1 0,0 0 0,-1 0 0,1 0 0,0 0 0,0 0 0,0 0 0,0 1 0,0-1 0,0 0 0,0 0 0,0 1 0,0-1 0,0 0 0,0 1 0,1-1 0,-1 1 0,0 0 0,0-1 0,0 1 0,1 0 0,-1 0 0,0-1 0,1 1 0,-1 0 0,0 0 0,1 1-73,4-2 216,259-8 2619,-50 2-1373,-215 7-1444,1 0-1,-1 0 0,1 0 1,-1 0-1,1 1 0,-1-1 1,1 0-1,-1 0 0,1 0 1,-1 0-1,1 0 0,-1 0 1,1 0-1,-1-1 0,1 1 0,-1 0 1,1 0-1,-1 0 0,1 0 1,-1-1-1,1 1 0,-1 0 1,1 0-1,-1-1 0,0 1 1,1 0-1,-1-1 0,1 1 1,-1-1-1,0 1 0,0 0 0,1-1 1,-1 1-1,0-1 0,1 1 1,-1-1-1,0 1 0,0-1 1,0 1-1,0-1 0,1 1 1,-1-1-1,0 1 0,0-1 1,0 1-1,0-1 0,0 1 0,0-1 1,0 1-1,-1-1 0,1 1 1,0-1-1,0 1 0,0-1 1,0 1-1,-1-1 0,1 1 1,0-1-1,0 1 0,-1-1 1,1 1-1,0 0 0,-1-1 0,1 1 1,-1 0-1,1-1 0,0 1 1,-1 0-1,1-1 0,-1 1-17,-32-20 646,27 17-591,1 0 0,-1 0 0,0 0 0,0 1 0,0 0 0,0 0 0,0 0 0,-1 1 0,1 0 0,0 0 0,-1 0 0,1 1 0,0 0 0,-1 0 0,1 1 0,-1 0 0,1 0 0,0 0 0,0 1 0,-1 0 0,1 0 0,1 1 0,-1 0 0,0 0 0,1 0 0,-1 0 0,1 1 0,0 0 0,0 0 0,-4 5-55,-2 12 121,2 0 0,0 0 1,2 1-1,0 0 0,2 0 0,0 1 1,1 0-1,2-1 0,0 1 1,1 9-122,-1-7 100,-7 355 247,33-228-3164,11-56-7189,-22-69 1988</inkml:trace>
  <inkml:trace contextRef="#ctx0" brushRef="#br2" timeOffset="198660.816">19666 15595 13229,'0'0'3106,"-18"-12"-810,-64-33 69,76 42-2195,0 2 0,0-1 0,0 1 0,-1-1 0,1 2-1,0-1 1,-1 1 0,1 0 0,-1 0 0,1 1 0,0 0 0,-1 0 0,1 0 0,0 1 0,0 0 0,0 0 0,0 1 0,0-1 0,1 1 0,-1 0 0,1 1 0,-1 0-1,1 0 1,-4 4-170,-14 10 111,1 2-1,0 1 0,2 1 0,0 0 0,2 2 1,0 0-1,2 1 0,0 1 0,2 0 0,1 1 1,1 0-1,1 1 0,2 0 0,-3 17-110,8-30 6,1 1 1,0 1-1,1-1 0,1 0 0,1 0 1,0 1-1,1-1 0,1 0 0,1 0 0,0 0 1,1 0-1,0 0 0,1-1 0,1 0 1,1 0-1,0 0 0,1-1 0,0 0 1,1 0-1,1-1 0,0 0 0,1-1 0,0 0 1,1-1-1,0 0 0,1-1 0,0 0 1,0-1-1,1-1 0,2 1-6,-3-2 0,0-1 1,0-1-1,1 0 0,-1-1 0,1 0 0,0-1 1,0-1-1,1 0 0,-1-1 0,0 0 1,1-1-1,-1-1 0,0 0 0,0-1 1,1-1-1,-1 0 0,-1-1 0,1 0 1,0-1-1,-1 0 0,0-2 0,11-6 0,-8 1 104,-1-1 0,0 0 0,-1-1 0,0-1 0,-1 0 0,-1-1 0,0-1 0,-2 1-1,0-2 1,0 1 0,-2-1 0,0-1 0,4-17-104,-18 55 57,1 0 1,0 0-1,1 1 1,1-1-1,1 1 0,1 0 1,1 0-1,1 12-57,5-12-467,-1-24 91,-8-16 388,0 1 1,-2-1-1,-1 1 0,0 0 1,-1 1-1,-1 0 1,-1 0-1,0 0 1,-1 1-1,-1 0 1,-1 1-1,-5-5-12,8 9-18,1 0-1,-1 1 1,-1 0-1,0 1 0,-1 0 1,0 1-1,0 0 1,-1 0-1,0 1 1,-4-1 18,-50-6-3760,50 29-7541,16 3-866</inkml:trace>
  <inkml:trace contextRef="#ctx0" brushRef="#br2" timeOffset="199171.033">20082 15585 10025,'0'0'4074,"0"0"-1090,0 0-219,0 0-507,0 0-672,0 0-487,0 0-378,4-2-272,5 0-368,-1 0 1,1 1-1,0 0 1,-1 1-1,1 0 1,0 0-1,0 1 1,-1 0-1,1 0 1,-1 1-1,1 0-81,45 5 171,-27-5 61,0-2-1,1-1 0,-1-1 1,0-2-1,0-1 0,-1 0 1,1-2-1,-1-1 0,12-7-231,2 1 1559,-40 17-988,-64 154 769,40-107-1387,2 0 0,3 2 0,1 0 0,3 1 0,3 0 0,1 1 0,3 1 0,3 0 0,2 0 0,3 49 47,27-5-4913,0-38-2527,-4-14-3957</inkml:trace>
  <inkml:trace contextRef="#ctx0" brushRef="#br1" timeOffset="202259.194">23694 15241 12364,'0'0'2936,"0"0"-1297,-6-12 229,-15-40-53,21 52-1774,0-1 0,-1 0 0,1 0 0,0 1 0,-1-1 0,1 0 0,0 0 0,0 0 0,0 1 0,0-1-1,0 0 1,0 0 0,0 0 0,0 0 0,0 1 0,0-1 0,0 0 0,1 0 0,-1 1 0,0-1 0,1 0 0,-1 0 0,0 1 0,1-1 0,-1 0 0,1 0-1,-1 1 1,1-1 0,-1 1 0,1-1 0,0 1 0,-1-1 0,1 1 0,0-1 0,-1 1 0,1-1 0,0 1 0,-1 0 0,1-1 0,0 1 0,0 0-1,0 0 1,-1-1 0,1 1 0,0 0 0,0 0 0,0 0 0,0 0 0,-1 0 0,2 0-41,3 0 222,194-11 1663,-123 12-1704,-46-1-110,2 1 42,0-2-1,0-1 1,0-1 0,-1-2 0,9-4-113,-39 9 13,0 0 0,1 0 0,-1 0 0,0 0 0,0 0 1,0-1-1,0 1 0,0 0 0,0-1 0,0 1 0,0-1 0,0 1 0,0-1 0,0 1 0,-1-1 0,1 0 0,0 1 0,0-1 0,0 0 0,-1 0 0,1 0 0,0 0 0,-1 0 0,1 1 1,-1-1-1,1 0 0,-1 0 0,0 0 0,1 0 0,-1 0 0,0-1 0,1 1 0,-1 0 0,0 0 0,0 0 0,0 0 0,0 0 0,0 0 0,0 0 0,-1 0 0,1 0 0,0 0 0,0 0 1,-1 0-1,1 0 0,-1 0 0,1 0 0,-1 0 0,1 0 0,-1 0 0,0 0 0,1 0 0,-1 0 0,0 1 0,0-1 0,0 0-13,-49-41 625,-25 9 267,74 34-880,0-1 1,0 0-1,0 1 1,0-1-1,-1 1 1,1-1-1,0 1 1,0 0-1,0-1 0,0 1 1,1 0-1,-1 0 1,0 0-1,0 0 1,0 0-1,1 0 1,-1 0-1,0 0 1,1 0-1,-1 0 1,1 0-1,-1 0 1,1 0-1,-1 0 1,1 0-1,0 1 1,0-1-1,0 0 1,0 0-1,-1 0 1,2 1-1,-1 0-12,-1 3 28,-16 232 788,15-116-602,-15 75-49,-2 104-3624,29-203-4783,-1-62-583</inkml:trace>
  <inkml:trace contextRef="#ctx0" brushRef="#br1" timeOffset="202887.185">24559 15553 9641,'0'-14'4308,"2"-6"-3000,0-12-21,-2-4 3838,-5 47-3097,-2 20-1939,2 0-1,0 0 0,2 0 1,2 1-1,1-1 1,1 1-1,2 5-88,-1-18 4,0 0-1,1-1 0,1 1 1,0-1-1,2 1 0,0-1 1,1-1-1,1 1 0,8 13-3,-12-24-22,1 1 0,1-1-1,-1 0 1,1 0 0,0 0 0,0-1-1,1 0 1,0 0 0,0-1 0,1 0-1,-1 0 1,1 0 0,0-1-1,0 0 1,1-1 0,-1 0 0,1 0-1,-1-1 1,1 0 0,0-1 0,7 1 22,-4-2 44,1 0 0,0-1 1,0-1-1,-1 0 0,1-1 1,-1 0-1,0-1 0,1 0 1,-2-1-1,1 0 0,0-1 1,-1 0-1,0-1 0,-1 0 1,0-1-1,0 0 0,0 0 1,-1-1-1,1-2-44,7-8 306,-1 0-1,-1-1 1,-1 0-1,-1-2 1,-1 1 0,0-2-1,-2 1 1,0-2-1,1-10-305,-1 5 193,-1 3-43,-1 0 1,-1-1-1,-1 0 0,-2 0 0,0 0 1,-2-3-151,-2 30 2,0 1-1,0-1 1,-1 0 0,1 1 0,0-1 0,0 1-1,0-1 1,-1 0 0,1 1 0,0-1 0,-1 0 0,1 1-1,0-1 1,-1 0 0,1 1 0,0-1 0,-1 0 0,1 0-1,0 1 1,-1-1 0,1 0 0,-1 0 0,1 0 0,0 0-1,-1 0 1,1 1 0,-1-1 0,1 0 0,-1 0 0,1 0-1,-1 0 1,1 0 0,0 0 0,-1 0 0,1-1 0,-1 1-1,1 0 1,-1 0 0,1 0 0,0 0 0,-1 0-1,1-1 1,-1 1 0,1 0 0,0 0 0,-1-1 0,1 1-1,0 0 1,-1-1 0,1 1 0,0 0 0,0-1 0,-1 1-1,1 0 1,0-1 0,0 1 0,0-1 0,-1 1 0,1 0-1,0-1 1,0 1 0,0-1 0,0 1 0,0-1 0,0 1-1,0-1 1,0 1 0,0 0 0,0-1 0,0 0-2,-25 29-48,-97 203-502,55-77-2504,70-162 3021,2-15 146,2 1-1,0 0 0,2 1 0,0 0 0,2 0 0,0 1 1,1 0-1,1 1 0,0 0 0,2 1 0,0 1 1,13-11-113,-26 26 19,1 1 1,0-1-1,-1 0 1,1 1-1,0-1 1,0 1-1,0 0 1,0 0-1,0 0 1,0 1-1,1-1 1,-1 1 0,0 0-1,0-1 1,0 1-1,1 1 1,-1-1-1,0 0 1,0 1-1,0 0 1,0-1-1,0 1 1,0 1-1,0-1 1,0 0-1,0 1 1,0-1 0,0 1-1,-1 0 1,1 0-1,-1 0 1,1 0-1,-1 0 1,0 1-1,0-1 1,1 3-20,61 103 300,-37-32-253,-23-59-37,1-1-1,1 0 1,0 0-1,1-1 1,1 0-1,1 0 0,0 0 1,4 3-10,-8-13 3,1-1-1,0 0 1,-1-1-1,1 1 1,0-1 0,1-1-1,-1 1 1,1-1-1,-1 0 1,1 0 0,-1-1-1,1 0 1,0 0-1,0 0 1,0-1 0,0 0-1,-1 0 1,1-1-1,0 0 1,0 0 0,-1-1-1,1 0 1,-1 0-1,1 0 1,-1-1 0,0 0-1,0 0 1,0-1-1,0 1 1,0-1 0,-1-1-1,0 1 1,0-1-1,0 0 1,0 0 0,-1 0-1,0-1 1,0 1-1,1-3-2,7-12 40,-1 0-1,0-1 1,-1 0-1,-2-1 1,0 1-1,-1-2 1,-2 1-1,0-1 1,-1 0-1,-1 0 1,-1 0-1,-2 0 1,0 0-1,-1-1 1,-3-7-40,4 25-48,0 1 1,-1-1-1,0 1 1,0-1-1,0 1 0,-1-1 1,0 1-1,0 0 0,0 0 1,-1 0-1,1 0 1,-1 0-1,0 0 0,-3-2 48,4 6-158,0-1-1,1 1 0,-1-1 1,-1 1-1,1 0 1,0 0-1,0 0 0,0 0 1,0 0-1,-1 0 1,1 1-1,0-1 0,-1 1 1,1 0-1,-1 0 0,1 0 1,0 0-1,-1 0 1,1 0-1,0 0 0,-1 1 1,1-1-1,0 1 0,-1 0 159,-19 10-4334,4 6-3183</inkml:trace>
  <inkml:trace contextRef="#ctx0" brushRef="#br1" timeOffset="203226.177">26143 15506 14894,'0'0'3470,"0"0"-1724,0 0-396,0 0-293,0 0-368,-13 19-257,-2 1-310,-56 109 637,65-112-604,1 0 0,1 1-1,0-1 1,1 1 0,1 0 0,1 0 0,0 17-155,1-28 6,1-1 0,0 1 0,0-1 1,0 1-1,1-1 0,-1 0 1,2 1-1,-1-1 0,1 0 0,0-1 1,0 1-1,0 0 0,1-1 1,0 0-1,0 0 0,0 0 0,1 0 1,-1 0-1,1-1 0,0 0 0,1 0 1,-1-1-1,3 2-6,5 0 22,-1 0 1,1-1-1,0-1 1,0 0-1,0 0 0,1-2 1,-1 1-1,0-2 0,1 0 1,-1 0-1,1-2 1,-1 1-1,0-2 0,0 1 1,0-2-1,0 0 0,-1-1 1,1 0-1,-1 0 1,0-1-1,-1-1 0,1 0 1,-1-1-1,-1 0 1,1-1-1,5-6-22,-4 2 317,-1-1 0,0 0 0,-1-1 0,-1 0 0,0 0 0,-1-1 0,0 0 0,-1-1 0,-1 0 0,0-4-317,-3 13 70,-1-1 0,0 0 0,0 0 0,-1 0 0,0 0 0,0-1 0,-1 1 0,-1 0 0,1 0 0,-1 0 0,-1 0 0,0 0 0,0 0 0,-1 0 0,0 0 0,0 1 0,-1-1 0,0 1 0,-1 0 0,-2-3-70,-4 3-151,0 0 0,0 1 0,0 1 1,-1 0-1,0 0 0,0 1 0,-1 1 1,1 0-1,-1 1 0,0 0 0,0 1 1,0 0-1,0 1 0,0 1 0,-1 0 1,1 0-1,0 2 0,0 0 0,0 0 1,0 1-1,-11 4 151,-46 10-3523,27-2-1896,0 3-5781</inkml:trace>
  <inkml:trace contextRef="#ctx0" brushRef="#br1" timeOffset="204031.176">27262 15264 14574,'0'0'3593,"0"0"-1597,0 0-213,13 2-91,-9-2-1588,-1 0-59,0 0-1,0 0 1,0 1-1,0-1 0,0 1 1,0 0-1,0-1 0,0 1 1,0 0-1,0 1 0,0-1 1,-1 0-1,1 1 0,0 0 1,-1-1-1,1 1 0,-1 0 1,0 1-1,0-1 0,0 0 1,0 0-1,0 1 0,0-1 1,0 1-1,-1 0 0,0 0 1,1-1-1,-1 1 0,0 0 1,0 0-1,0 2-44,17 114 502,-18-99-490,1 0-1,2 0 0,-1 0 1,2-1-1,1 1 0,0-1 1,1 0-1,2-1 1,-1 0-1,2 0 0,1 0 1,0-1-1,1 0 0,0-1 1,5 3-12,-9-14 4,0 0 0,1 0 0,0 0 0,0-1 0,0 0 0,0-1 0,1 0 0,-1 0 0,1-1 0,0 0 0,0 0 0,-1-1 0,1 0 0,0-1 0,0 0 1,0 0-1,0-1 0,0 0 0,0-1 0,0 0 0,0 0 0,-1-1 0,1 0 0,-1-1 0,0 0 0,0 0 0,0 0 0,0-1 0,1-2-4,9-9 96,0 0-1,-1-2 1,-1 0 0,0-1-1,-2 0 1,0-1 0,-1-1-1,-1 0 1,-1-1 0,-1 0-1,-1 0 1,4-17-96,14-32 203,-41 120-283,-10 6-194,-2-1 1,-3-1-1,-2-2 0,-16 19 274,14-38-1489,30-59 1281,54-113 417,-37 111-103,-10 18-27,0 0 0,1 0 0,0 1 0,0-1 0,1 1 0,0 0 0,1 0 0,0 1 0,1 0 0,0 0 0,0 1 0,1 0 0,0 1 1,1 0-1,-1 0 0,1 1 0,0 0 0,1 0 0,0 1 0,-1 1 0,10-3-79,-13 9 33,0 0-1,0 0 1,0 1 0,-1 0-1,1 0 1,-1 0-1,0 1 1,0 0 0,0 0-1,0 1 1,-1-1 0,0 1-1,0 0 1,0 1 0,0-1-1,-1 1 1,0 0 0,0 0-1,-1 1 1,0-1 0,0 1-1,0-1 1,-1 1 0,0 0-1,0 0 1,0 2-33,11 21 37,-7-14-34,1 0 1,1-1-1,1 0 0,0 0 0,1 0 0,0-2 1,1 1-1,0-1 0,1-1 0,1 0 0,0 0 1,1-2-1,0 1 0,0-2 0,4 2-3,-13-10 6,-1 0 0,0 0-1,1-1 1,-1 1 0,0-1-1,1 0 1,-1 0 0,0-1-1,1 1 1,-1-1 0,0 0-1,1 0 1,-1-1 0,0 1 0,0-1-1,0 0 1,0 0 0,0 0-1,-1 0 1,1-1 0,-1 1-1,1-1 1,-1 0 0,0 0 0,0 0-1,0-1 1,0 1 0,-1-1-1,0 0 1,1 1 0,-1-1-1,0 0 1,-1 0 0,1 0-1,-1 0 1,0-1 0,0 1 0,0 0-1,-1-1 1,1 1 0,-1 0-1,0-1 1,0 1 0,-1-1-1,1-1-5,4-43 3,-2 0 0,-2 0-1,-2-1 1,-2 1 0,-3 1-1,-4-13-2,-25-37-1529,12 74-2281,-7 13-4576,16 10-4079</inkml:trace>
  <inkml:trace contextRef="#ctx0" brushRef="#br1" timeOffset="204668.751">29288 15243 7527,'0'0'3075,"-14"-8"-753,5 2-1856,2 1-109,-1 1 0,1-1-1,-1 2 1,0-1-1,0 1 1,0 0-1,0 1 1,0 0-1,-1 0 1,1 1-1,-7-1-356,-7 2 154,0 1-1,-1 1 1,1 1-1,0 0 1,0 2-1,1 1 1,-1 1-1,1 0 1,1 2-1,-1 0 1,1 1-1,1 1 1,0 1-1,1 1 1,0 1-1,1 0 1,0 1-1,1 1 0,1 0 1,-7 10-154,17-17 2,-1-1 1,1 1-1,1 0 0,-1 0 1,2 0-1,-1 0 0,1 1 1,1 0-1,-1-1 1,2 1-1,-1 0 0,1 0 1,1 0-1,0 0 0,0 0 1,1 0-1,1 0 0,-1 0 1,1 0-1,1 0 0,0-1 1,1 1-1,-1-1 0,2 0 1,-1 0-1,1 0 1,1-1-1,-1 0 0,1 0 1,1 0-1,0-1 0,0 0 1,0 0-1,2 0-2,2 2 154,0-1-1,1 0 1,0-1-1,1 0 1,-1-1 0,1-1-1,1 0 1,-1 0-1,1-2 1,-1 1 0,1-2-1,0 0 1,0 0-1,0-2 1,0 0 0,1 0-1,-1-1 1,0-1-1,0 0 1,-1-1-1,1-1 1,0 0 0,-1 0-1,0-2 1,0 1-1,-1-2 1,1 0 0,-1 0-1,-1-1 1,1-1-1,-2 0 1,1 0 0,-1-1-1,0 0 1,6-11-154,-3-5 275,-2 0 0,-1-1 0,-1-1 0,-1 1 0,-2-2 0,-1 1-1,-1-1 1,-1 1 0,-1-1 0,-2 0 0,-3-25-275,3 44 51,0 3-3,-13-45 171,11 53-218,0 0 1,0 1-1,1-1 1,-1 1 0,1 0-1,-1-1 1,1 1 0,-1 0-1,1 0 1,0 0-1,0 0 1,0 0 0,0 0-1,0 0 1,1 0 0,-1 0-1,1 0 1,-1 0-1,1 0 1,0 1 0,0-1-1,0 0 1,0 2-2,-2 18-47,1-1 0,1 1 1,1 0-1,1-1 0,1 1 0,1-1 1,0 0-1,2 0 0,0 0 0,2-1 1,2 4 46,74 131-3202,0-61-2845,-78-89 5057,0 0-1,1-1 1,0 0 0,-1 0-1,1 0 1,1-1 0,-1-1-1,0 1 1,1-1 0,0 0-1,-1 0 1,1-1 0,0 0-1,7-1 991,12-2-3763</inkml:trace>
  <inkml:trace contextRef="#ctx0" brushRef="#br1" timeOffset="205171.118">29704 15751 1345,'6'-14'2936,"90"-236"8440,-17-28-3955,-79 313-4858,18 125-2324,-12-140-245,2 0 0,0-1 0,1-1 0,1 0 0,1 0 0,1-1 0,0 0 0,1-1 0,1 0 0,0-1 0,1 0 0,13 8 6,-18-15-4,1 0 0,0 0-1,0-2 1,1 1-1,0-1 1,0-1 0,0 0-1,1-1 1,0 0-1,0-1 1,0-1 0,0 0-1,0 0 1,0-1-1,1-1 1,-1 0 0,0-1-1,1-1 1,-1 0-1,5-2 5,-8 1 59,1-1 0,-1 0 1,0-1-1,0 0 0,-1-1 0,0 0 0,0 0 0,0-1 0,-1 0 0,1-1 0,-2 0 0,1 0 0,-1-1 0,-1 1 0,0-1 1,0-1-1,0 1 0,-1-1 0,1-4-59,4-9 196,-1-2-1,-1 1 1,-2-1 0,0 0 0,-1-1 0,-2 1-1,1-21-195,-3 43 55,0 0-1,-1 0 0,1 0 1,-1-1-1,1 1 0,-1 0 0,0 0 1,-1-1-1,1 1 0,0 0 1,-1 0-1,0-1 0,0 1 0,0 0 1,0 0-1,0 0 0,0 0 1,-1 0-1,0 0 0,1 1 1,-1-1-1,0 0 0,-1 1 0,1 0 1,0-1-1,-1 1 0,1 0 1,-1 0-1,1 0 0,-1 1 0,0-1 1,0 0-1,0 1 0,0 0 1,0 0-1,0 0 0,0 0 1,-1 0-1,1 1 0,0-1 0,-3 1-54,-2 5 32,1 0-1,0 1 0,0 0 0,1 0 0,-1 1 1,1 0-1,1 0 0,-1 0 0,1 0 0,0 1 1,1 0-1,0 0 0,0 0 0,1 1 0,0-1 0,1 1 1,-1 0-1,2 0 0,-1 1-31,-15 70 16,4 0 1,3 1-1,1 55-16,4-54-49,-4 32-553,6 0 0,4 1 0,5-1 0,7 12 602,-3-65-188,8 123 291,-18-180-96,-1 1-1,0-1 1,0 1-1,0-1 1,0 0-1,-1 0 1,1 0 0,-1 0-1,0 0 1,-1 0-1,1 0 1,-1-1-1,1 1 1,-1-1-1,0 1 1,0-1 0,-1 0-1,1 0 1,-1-1-1,1 1 1,-1-1-1,0 0 1,0 0 0,0 0-1,0 0 1,0-1-1,0 1 1,-1-1-1,1 0 1,-4 0-7,-138 5 152,143-6-149,-34-2 73,1-2-1,0-1 0,0-2 0,1-1 1,0-2-1,0-1 0,1-2 1,0-2-1,2-1 0,-28-17-75,53 29 4,0 1 1,0-1-1,0-1 0,1 1 1,0-1-1,0 0 0,0-1 1,0 1-1,1-1 0,0 0 1,0-1-1,1 1 0,0-1 1,0 0-1,0 0 0,1 0 1,0 0-1,1-1 0,-1 1 1,1-1-1,1 0 0,0 0 1,0 1-1,0-1 0,1 0 1,0 0-1,0 0 1,1 0-1,0 0 0,1 1 1,-1-1-1,4-6-4,4 0-97,2 0 0,0 0-1,1 1 1,0 0 0,1 1 0,0 1 0,1 0 0,0 0-1,1 2 1,0 0 0,1 0 0,0 2 0,0 0 0,0 0-1,7 0 98,13-7-783,0 2-1,2 1 0,-1 2 0,1 2 0,0 1 0,9 1 784,-40 5-443,48 6-6550,-44 7 640</inkml:trace>
  <inkml:trace contextRef="#ctx0" brushRef="#br1" timeOffset="205829.953">26214 16969 13453,'0'0'3149,"0"0"-741,0 0 122,0 0-538,0 0-983,-6 18-428,-70 153 605,41-112-975,3 2 1,2 1 0,3 1 0,3 1-1,3 1 1,-5 34-212,21-45 59,5-54-59,1 1 1,-1-1-1,1 1 1,-1-1-1,1 0 1,0 1-1,-1-1 0,1 0 1,-1 1-1,1-1 1,0 0-1,-1 1 1,1-1-1,0 0 1,-1 0-1,1 0 1,0 0-1,-1 0 0,1 0 1,0 0-1,-1 0 1,1 0-1,0 0 1,-1 0-1,1 0 1,0 0-1,-1-1 1,1 1-1,0 0 0,-1-1 1,1 1-1,0 0 1,-1-1-1,1 1 1,-1 0-1,1-1 1,-1 1-1,1-1 0,-1 1 1,1-1-1,-1 1 1,0-1-1,1 0 1,-1 1-1,0-1 1,1 1-1,-1-1 1,0 0-1,0 1 0,1-1 0,-1 0 4,28-30 75,-1-1 0,-2-2-1,-1 0 1,-2-1 0,-2-2-1,-1 0 1,-1-1-1,-3-1 1,3-11-79,0 6 45,10-29 20,-11 28-41,2 0 0,1 0 0,3 2-1,13-18-23,-35 58 14,0 1 0,-1-1 0,2 1 0,-1 0 0,0-1-1,0 1 1,1 0 0,-1 0 0,1-1 0,0 1 0,-1 1 0,1-1-1,0 0 1,0 0 0,0 1 0,1-1 0,-1 1 0,0-1 0,1 1-1,-1 0 1,0 0 0,1 0 0,-1 0 0,1 1 0,0-1 0,-1 1-1,1-1 1,0 1 0,-1 0 0,1 0 0,-1 0 0,1 1 0,0-1-1,-1 0 1,1 1 0,-1 0 0,1 0 0,-1-1 0,1 1 0,-1 1-1,1-1 1,-1 0 0,0 1 0,0-1 0,0 1 0,0 0 0,1 0-14,11 22 7,-2 0 0,-1 0 1,-1 1-1,0 1 0,-2-1 1,2 18-8,-3-19 4,5 19-17,-1 1 1,-2-1-1,-3 2 1,-1-1-1,-2 1 1,-2 6 12,-1-46-5,0 0 0,0 1 1,0-1-1,-1 1 0,0-1 0,0 0 1,0 0-1,-1 1 0,1-1 0,-1 0 1,-1 0-1,1 0 0,-1-1 0,1 1 1,-1-1-1,-1 1 0,1-1 0,-1 0 0,1 0 1,-1-1-1,-1 1 0,1-1 0,0 1 1,-1-1-1,1-1 0,-1 1 0,0-1 1,0 0-1,0 0 0,0 0 0,0-1 1,-1 1-1,1-1 0,0-1 0,-1 1 1,1-1-1,-1 0 5,-18-2-10,0-2 1,0 0-1,1-2 0,-1-1 1,1 0-1,1-2 1,-1-1-1,2 0 0,-1-2 1,1 0-1,1-2 0,0 0 1,1-1-1,1-1 1,-7-9 9,-28-36-1196,91 59-2456,30 13-3405,-29-3 555</inkml:trace>
  <inkml:trace contextRef="#ctx0" brushRef="#br1" timeOffset="206224.295">26944 17108 14382,'0'0'4313,"0"0"-1745,0 0-198,0 0-486,0 0-912,0 0-684,0 0-133,-3 15-27,-48 267 102,42-107-390,8-223 236,-1 30-44,2 0-1,0 0 1,1 0 0,0-1 0,2 1 0,0 1 0,1-1 0,1 0 0,2-4-32,-2 11 44,0 0 0,0 0 1,1 0-1,0 1 0,1 0 1,0 0-1,1 0 0,0 1 0,1 0 1,-1 1-1,1 0 0,1 0 1,0 1-1,0 0 0,0 1 1,1 0-1,0 1 0,0 0 1,1 1-1,-1 0 0,1 0 0,0 2 1,0-1-1,0 1 0,0 1 1,0 0-1,0 1 0,0 0 1,0 1-1,11 2-44,-15-1 10,-1 0 1,1 1-1,-1-1 0,0 1 0,0 1 1,0 0-1,0 0 0,0 0 1,-1 0-1,0 1 0,0 0 0,0 1 1,-1 0-1,1-1 0,-1 1 1,-1 1-1,1-1 0,-1 1 1,0 0-1,1 4-10,41 154-1036,-42-141 569,16 48-3395,1-29-5564,-10-29 186</inkml:trace>
  <inkml:trace contextRef="#ctx0" brushRef="#br1" timeOffset="206554.593">27698 17198 10826,'8'-14'4549,"26"-45"-1224,-2 30 1597,-37 61-2583,-7-6-2295,1 1 0,2 0 0,1 1 0,1 0 0,1 0 0,2 0 0,1 1 0,1 0 0,1 0 0,1-1 0,2 1 0,1 0 0,2-1 0,0 1 0,2-1 0,9 22-44,-15-46-9,1-1-1,0 1 1,0-1-1,0 0 0,0 0 1,0 0-1,1 0 1,-1 0-1,1 0 1,0 0-1,0-1 1,0 0-1,0 0 0,1 1 1,-1-2-1,0 1 1,1 0-1,0-1 1,-1 0-1,1 1 1,0-1-1,-1-1 1,1 1-1,0-1 0,0 1 1,0-1-1,0 0 1,-1 0-1,1-1 1,0 1-1,0-1 1,0 0-1,-1 0 0,1 0 1,0 0-1,-1-1 1,1 0-1,1-1 10,11-6 145,0-1-1,-1 0 1,0-2 0,-1 0-1,-1 0 1,1-1 0,-2-1-1,0 0 1,-1-1-1,0 0 1,-1-1 0,-1 0-1,0-1 1,-1 1 0,-1-2-1,-1 1 1,0-1-1,-2 0 1,0 0 0,0 0-1,-2 0 1,0-18-145,-1 29-30,-1 1 0,-1-1 0,1 1 0,-1-1 0,0 1 0,0 0 0,-1-1 0,0 1 0,0 0 0,-1 0 0,1 0 0,-1 0 0,0 1-1,-1-1 1,0 1 0,0 0 0,0 0 0,0 0 0,-1 0 0,1 1 0,-1 0 0,-1 0 0,1 0 0,0 0 0,-1 1 0,0 0 0,0 0 0,0 1 0,0-1 0,0 2 0,0-1 0,-5-1 30,-57-4-3437,22 12-3723,22 5-2534</inkml:trace>
  <inkml:trace contextRef="#ctx0" brushRef="#br1" timeOffset="207051.075">28352 17222 18097,'14'-66'3187,"-14"68"-3083,0-1 0,1 0 0,-1 0 0,0 1 0,1-1 0,-1 0 0,1 0 0,-1 0 0,1 0 0,-1 1 0,1-1 0,0 0 0,0 0 0,-1 0 0,1 0 0,0-1 1,0 1-1,0 0 0,0 0 0,0 0 0,0-1 0,0 1 0,1 0 0,-1-1 0,0 1 0,0-1 0,0 0 0,1 1 0,-1-1 0,0 0 0,0 0 0,1 0 0,-1 0 0,0 0 0,0 0 0,1 0 0,-1 0 0,0 0 0,0 0 0,1-1 0,-1 1 0,0-1 0,0 1 0,0-1 0,1 1 0,-1-1 0,0 0 0,0 1 0,0-1 0,0 0 0,0 0 0,0 0 0,-1 0 0,1 0 0,0 0 0,0 0 0,-1 0 0,1 0 0,0 0 0,-1 0 0,1 0 1,-1-1-1,0 1 0,1 0 0,-1 0 0,0 0 0,0-1 0,1 1 0,-1 0 0,0-1-104,86 273 507,-82-262-526,-1 0 0,1 0 0,1 0 0,0-1 0,0 0 1,1 0-1,0 0 0,0-1 0,0 1 0,1-1 0,0-1 0,1 0 0,0 0 1,0 0-1,0-1 0,0 0 0,1-1 0,0 1 0,0-2 0,0 1 0,0-1 1,0-1-1,1 0 0,0 0 0,-1-1 0,1 0 0,0-1 0,7 0 19,-5-6 11,-1 0 0,1-1-1,-1 0 1,0 0 0,-1-2-1,1 1 1,-2-1 0,1-1-1,-1 0 1,-1 0 0,0-1-1,0 0 1,-1 0 0,2-5-11,11-17 0,-1-1 1,-1 0 0,-2-1-1,-2-1 1,-1 0-1,-2-1 1,-2 0 0,-1-1-1,-1-1 0,-7 39-59,0 0 0,0 1 1,1-1-1,-1 0 0,0 0 0,1 0 0,-1 0 0,0 0 0,0 0 0,1 0 0,-1 0 1,0 0-1,1 0 0,-1 0 0,0 0 0,0 0 0,1 0 0,-1 0 0,0-1 1,0 1-1,1 0 0,-1 0 0,0 0 0,0 0 0,1 0 0,-1-1 0,0 1 1,0 0-1,0 0 0,1 0 0,-1-1 0,0 1 0,0 0 0,0 0 0,0-1 1,0 1-1,1 0 0,-1 0 0,0-1 0,0 1 0,0 0 0,0 0 0,0-1 0,0 1 1,0 0-1,0-1 0,0 1 0,0 0 0,0 0 0,0-1 0,0 1 0,0 0 59,11 30-3825,-8-19 2213,11 23-4169,-1 1-2040</inkml:trace>
  <inkml:trace contextRef="#ctx0" brushRef="#br1" timeOffset="207552.242">29675 17390 15118,'4'-18'5269,"12"-59"-2605,-14 72-2458,-1-1 1,-1 0-1,1 0 1,-1 0-1,0 1 0,0-1 1,0 0-1,-1 0 0,0 0 1,0 1-1,-1-1 0,0 1 1,0-1-1,0 1 0,0-1 1,-1 1-1,0 0 0,-2-3-206,1 4 35,0 0 0,0 1-1,-1-1 1,0 1 0,1 0-1,-1 0 1,0 0-1,0 0 1,-1 1 0,1 0-1,0 0 1,-1 1 0,1 0-1,-1 0 1,0 0 0,1 0-1,-1 1 1,0 0 0,1 0-1,-1 0 1,0 1 0,1 0-1,-1 0 1,0 1-1,-1 0-34,-9 3-6,1 0 0,0 1-1,0 1 1,1 0 0,0 1-1,0 1 1,1 0 0,0 1-1,1 0 1,0 1-1,0 0 1,1 1 0,0 0-1,2 1 1,-1 0 0,1 1-1,1 0 1,1 0 0,0 1-1,0 0 1,2 0-1,0 0 1,0 1 0,2 0-1,0-1 1,0 7 6,13 115-567,-9-133 522,0 0 0,1 1 0,-1-1 0,1 0 0,1 0 0,-1 1 0,0-2 0,1 1 0,0 0 0,0 0 0,0-1 0,0 0 0,0 0 0,1 0 0,0 0 1,-1 0-1,1 0 0,0-1 0,0 0 0,1 0 0,-1 0 0,0-1 0,1 1 0,-1-1 0,1 0 0,-1 0 0,1 0 0,0-1 45,10-2 30,0 0 0,-1-1 1,0-1-1,1 0 0,-1-1 0,-1-1 0,1 0 0,-1-1 0,0 0 0,-1-1 0,0 0 0,0-1 1,0-1-1,-1 0 0,-1 0 0,0-1 0,0 0 0,-1-1 0,0-1-30,30-28 704,37-32 1351,-67 107-1115,-26 103-735,2 35-84,15-166-126,1 0 0,0 0 0,1 0 0,-1 0 0,1-1 0,0 1 0,1 0 0,-1-1 0,1 0 1,0 1-1,1-1 0,-1 0 0,1-1 0,0 1 0,0-1 0,0 0 0,1 0 0,0 0 0,0 0 0,0-1 0,0 0 1,0 0-1,0 0 0,1 0 0,0-1 0,-1 0 0,1 0 0,0-1 0,0 0 0,0 0 0,0 0 0,0-1 1,0 1 4,11 0 108,0-1 0,-1 0 1,1-1-1,0-1 1,-1 0-1,1-2 0,-1 1 1,0-2-1,0 0 1,-1-1-1,11-6-108,-4 1 125,0-2 0,-1 0 0,0-2 0,-1 0 0,-1-1 0,-1-1 0,0 0 0,-1-2 0,-1 0 0,-1 0 0,0-2 0,1-5-125,-14 25-15,-1 1 0,0-1 0,0 0 0,0-1-1,1 1 1,-1 0 0,0 0 0,0 0 0,-1-1 0,1 1 0,0 0 0,0-1-1,-1 1 1,1-1 0,-1 1 0,1-1 0,-1 1 0,1-1 0,-1 1 0,0-1-1,0 0 1,0 1 0,0-1 0,0 1 0,0-1 0,0 0 0,-1 1 0,1-1-1,0 1 1,-1-1 0,1 1 0,-1-1 0,0 1 0,0 0 0,1-1 0,-1 1-1,0 0 1,0-1 0,0 1 0,0 0 0,0 0 0,-1 0 0,1 0 0,0 0-1,0 0 1,-1 0 0,1 0 0,-1 1 0,1-1 0,0 1 0,-1-1 0,1 1-1,-1-1 1,0 1 15,0 0-336,1 0 0,-1 1-1,1-1 1,-1 1 0,0 0-1,1-1 1,-1 1 0,1 0-1,0 0 1,-1 0 0,1 0-1,0 0 1,-1 0 0,1 0-1,0 1 1,0-1 0,0 0 0,0 1-1,0-1 1,0 1 0,1-1-1,-1 1 1,0-1 0,1 1-1,-1-1 1,1 1 0,0-1-1,-1 1 1,1 0 0,0-1-1,0 1 1,0 0 336,-1 20-10714</inkml:trace>
  <inkml:trace contextRef="#ctx0" brushRef="#br1" timeOffset="207898.691">30846 18008 21749,'0'0'5349,"0"0"-2723,0 0-832,0 0-1025,0 0-641,0 0-128,0 0-257,0 0-383,6-23-834,-12 23-1184,-7 4-2627,0 3-9289</inkml:trace>
  <inkml:trace contextRef="#ctx0" brushRef="#br1" timeOffset="201260.652">21467 15712 15663,'0'0'3299,"0"0"-1601,0 0 736,0 0-993,0 0-864,95-17-97,-45 10-288,6-5-160,0 1-32,3 1-32,-7 3-1025,-13 2-1217,-7 5-1313,-22 6-3748</inkml:trace>
  <inkml:trace contextRef="#ctx0" brushRef="#br1" timeOffset="201574.191">21334 16054 8552,'0'0'3171,"0"0"-1922,0 0 417,111 17-449,-59-17-705,13-5-383,6-10-97,3-6-32,5-2-161,-7-1-799,-2-2-1699,-10 4-1121,-11 2-1184</inkml:trace>
  <inkml:trace contextRef="#ctx0" brushRef="#br1" timeOffset="201866.087">22061 15519 4869,'-67'-152'9240,"46"109"-3410,42 58-2921,-5 2-2739,0 0 0,-1 2-1,-1 0 1,-1 1 0,-1 0 0,0 1-1,-2 0 1,-1 0 0,0 1-1,-1 1 1,-2 0 0,0-1 0,-2 2-1,0-1 1,-1 0 0,-2 1-1,0 0 1,-2-1 0,0 1 0,-2-1-1,-1 1 1,0-1 0,-2 0-1,-4 11-169,-13 11-46,-2-2 0,-1-1 0,-3 0 0,-4 2 46,-34 40-2456,15-18-2201,27-33-1738</inkml:trace>
  <inkml:trace contextRef="#ctx0" brushRef="#br3" timeOffset="293660.93">9919 13532 9993,'0'0'3134,"0"0"-1516,0 0 239,0 0-58,0 0-672,0 0-487,0 0-266,-2 5-144,1-3-223,0 0 0,0 0 0,1 0 0,-1-1 0,1 1 0,0 0 0,-1 0-1,1 0 1,0 0 0,0 0 0,0 0 0,1 0 0,-1 0 0,0 0 0,1 0 0,-1 0 0,1 0 0,0 0 0,0 0 0,-1 0 0,1-1 0,0 1 0,1 0 0,-1 0 0,0-1 0,0 1 0,1-1 0,-1 0 0,1 1 0,-1-1 0,1 0 0,0 0 0,-1 0 0,1 0 0,0 0 0,0 0 0,0 0 0,-1-1 0,2 1-7,8 6 16,0-1 1,0-1-1,1 0 0,0-1 1,0 0-1,0 0 1,0-1-1,1-1 0,-1 0 1,1-1-1,-1 0 1,1-1-1,0-1 0,2 0-16,-7-2 105,0 0-1,-1-1 1,1 0-1,-1 0 1,0 0-1,0-1 1,-1 0-1,1-1 1,-1 1-1,0-1 0,-1 0 1,0-1-1,0 1 1,0-1-1,0 0 1,-1 0-1,0-1 1,-1 1-1,0-1 1,0 0-1,-1 0 0,1 0 1,-2 0-1,1 0 1,-1 0-1,-1-1 1,1 1-1,-1 0 1,-1-1-1,0 0-104,0 5 29,0 0-1,0 0 1,-1 0-1,0 0 1,0 1-1,0-1 1,0 1-1,0-1 1,-1 1 0,1 0-1,-1 0 1,0 0-1,0 0 1,0 0-1,-1 1 1,1-1-1,-1 1 1,1 0 0,-1 0-1,0 0 1,1 1-1,-1-1 1,0 1-1,0 0 1,0 0-1,0 0 1,0 1-1,-1 0 1,1-1 0,0 1-1,0 0 1,0 1-1,0-1 1,0 1-1,0 0 1,0 0-1,0 0 1,0 1-1,0-1 1,0 1 0,0 0-1,1 0 1,-1 0-1,1 1 1,0-1-1,-1 1-28,-7 8 2,0 0-1,1 0 1,0 0-1,1 1 1,1 1-1,0 0 1,0 0-1,1 0 0,1 1 1,0 0-1,1 0 1,1 1-1,0-1 1,1 1-1,1 0 1,0 0-1,1 0 1,0 0-1,1 0 0,1 0 1,0 0-1,2 4-1,-1-5-17,0 0 0,0 0 0,2-1 0,0 1 0,0-1 0,1 0 0,1-1 0,0 1 0,0-1 0,2 0 0,-1 0 0,1-1 0,1 0 0,0-1 0,1 0 0,0 0 0,0-1 0,1 0 0,0-1 0,4 2 17,1 1-22,0-1 0,1-1 0,0-1-1,1 0 1,-1-1 0,1-1 0,1-1-1,-1 0 1,1-1 0,0-1 0,0-1 0,0-1-1,0 0 1,12-3 22,-14-1 12,-1-1-1,0 0 0,-1-2 1,1 0-1,-1-1 1,0 0-1,-1-1 1,0-1-1,0 0 0,-1-1 1,0 0-1,0-1 1,-1-1-1,-1 0 1,0 0-1,0-1 1,-2 0-1,0-1 0,0 0 1,-1-1-1,-1 0 1,0 0-1,-1-1 1,-1 1-1,0-1 0,-1 0 1,-1-1-1,1-11-11,-2 14 59,0 5-34,1 0 1,-2 0-1,1 0 1,-1 0-1,-1 0 1,1 0-1,-2 0 0,1 0 1,-1 0-1,-1 0 1,1 0-1,-2 0 1,1 1-1,-1-1 1,0 1-1,-1-1 1,-3-5-26,3 12 2,-1 0 1,1 0 0,0 0 0,-1 1 0,1-1 0,-1 1 0,1 0 0,-1 0 0,0 1 0,1-1 0,-1 1 0,0 0 0,1 0 0,-1 1 0,0-1 0,1 1 0,-1 0 0,1 1 0,-1-1 0,1 1 0,-1-1 0,1 1 0,0 1 0,0-1 0,0 1 0,0-1 0,0 1 0,1 0 0,-1 0 0,1 1 0,0-1 0,0 1 0,0 0 0,0 1-3,-6 6 3,0 1 0,1 0 0,0 1 0,1-1 0,1 2 0,0-1 1,1 1-1,0-1 0,1 2 0,1-1 0,0 0 0,1 1 0,0-1 0,1 1 0,1-1 0,0 1 1,1 0-1,1-1 0,2 9-3,-2-16-14,0-1 0,0 0 0,1 0 0,0 0 0,0 0 0,1 0 0,-1-1 0,1 1 0,0-1 0,1 0 0,-1 0 0,1-1 0,0 1 1,0-1-1,1 0 0,-1 0 0,1-1 0,0 0 0,0 0 0,0 0 0,0-1 0,0 1 0,1-2 0,-1 1 0,1-1 0,-1 0 0,1 0 0,-1 0 0,1-1 0,0 0 1,-1-1-1,1 0 0,0 0 0,-1 0 0,1 0 0,3-3 14,-2-3 3,-1 0 0,0-1 0,0 0 0,-1 0 0,0-1 0,0 0 0,-1 0 0,0 0 0,0-1 0,-1 0 0,-1 0 0,0 0 0,0 0 0,-1 0 0,0 0 0,0-5-3,2-70 1244,-11 103-401,-88 626-1313,92-601 433,-3-1 0,-1-1-1,-2 1 1,-2-1 0,-2-1-1,-2 0 1,-8 16 37,20-51 5,1 1 0,-1-1 0,0 1 1,-1-1-1,1 0 0,-1 0 0,0 0 0,0-1 1,-1 0-1,1 1 0,-1-1 0,0-1 0,0 1 1,0-1-1,-1 0 0,1 0 0,-1 0 0,0-1 0,0 0 1,1 0-1,-1-1 0,0 1 0,-1-1 0,1-1 1,0 1-1,0-1 0,0 0 0,-1 0 0,1-1 1,0 0-1,0 0 0,0 0 0,0-1 0,0 0 0,0 0 1,0-1-6,-8-5-48,0-1 1,0-1-1,1 0 1,0-1 0,1-1-1,0 0 1,1 0-1,0-1 1,1-1 0,1 0-1,0 0 1,1-1-1,0 1 1,1-2 0,1 1-1,0-1 1,1 0-1,1-1 1,1 1 0,0-1-1,1 1 1,1-1-1,0 0 1,1 0 0,2-12 47,25-28-4357,4 28-2743,-5 11-2840</inkml:trace>
  <inkml:trace contextRef="#ctx0" brushRef="#br3" timeOffset="293978.875">11212 13696 17232,'0'0'4549,"0"0"-3236,3-79-32,-1 70-192,0 4-673,-1 5-287,2 0-97,2 4-32,2 10-128,0 6-641,-4 7-1441,-2 12-2467,-1-3-4868</inkml:trace>
  <inkml:trace contextRef="#ctx0" brushRef="#br3" timeOffset="294276.91">11191 14327 9993,'0'0'6983,"0"0"-4228,0 0 416,0 0-865,0 0-673,0 0-704,0 0-576,0 0-193,0 0-160,26-23-865,-5-1-1377,-1-7-2146,-3 3-7207</inkml:trace>
  <inkml:trace contextRef="#ctx0" brushRef="#br3" timeOffset="294613.478">12103 13581 11723,'0'0'5285,"0"0"-2696,0-14-715,2-44-230,-1 56-1582,0 0-1,0 0 1,0 0 0,0 0-1,0 0 1,0 0 0,0 0-1,1 1 1,-1-1-1,1 0 1,0 1 0,-1-1-1,1 1 1,0-1 0,0 1-1,0 0 1,-1 0 0,1 0-1,1 0 1,-1 0-1,0 1 1,0-1 0,0 0-1,0 1 1,0 0 0,1-1-1,-1 1 1,0 0-1,0 0 1,2 1-62,3-2 89,341-4 520,-260 3-524,-87 1-47,-1 0 0,0-1 0,0 1 1,0 0-1,0-1 0,0 1 0,0 0 0,0 0 0,0-1 0,0 1 0,-1 0 1,1-1-1,-1 1 0,1 0 0,-1 0 0,1 0 0,-1 0 0,1-1 1,-1 1-1,0 0 0,0 0 0,0 0 0,1 0 0,-1 0 0,0 1 0,0-1 1,0 0-1,-1 0 0,1 1 0,0-1 0,0 0 0,0 1 0,0-1 1,-1 1-1,1 0 0,0-1 0,0 1 0,-1 0 0,1 0 0,0 0 0,-1 0 1,1 0-39,-3 1 34,0-1-1,0 2 1,0-1 0,0 0 0,0 1 0,1 0 0,-1 0 0,1 0 0,-1 0 0,1 1 0,0-1 0,0 1 0,0 0 0,0 0 0,0 0 0,1 0 0,-1 0 0,1 1 0,0-1 0,0 1 0,0-1 0,1 1 0,-1 0 0,1 0 0,0 0 0,0 0 0,0 0 0,0 0 0,1 1-34,-3 3 40,-12 43-3,3 1 0,2 0 1,2 1-1,3-1 0,2 1 1,2 1-1,3-1-37,3 133-440,1 0-3583,-6-185 3734,0 1-1,0-1 0,0 1 1,0-1-1,0 1 0,-1-1 1,1 1-1,-1-1 0,1 1 0,-1-1 1,1 1-1,-1-1 0,0 0 1,0 1-1,1-1 0,-1 0 1,0 0-1,0 0 0,0 1 1,-1-1-1,1 0 0,0 0 1,0-1-1,-1 1 0,1 0 1,0 0-1,-1-1 0,1 1 1,0 0-1,-1-1 0,1 1 1,-1-1-1,1 0 0,-1 0 1,0 1-1,1-1 0,-1 0 1,1 0-1,-1-1 0,1 1 1,-1 0-1,1 0 0,-1-1 1,1 1-1,-1-1 0,1 1 1,-1-1 289,2 1-57,-107-25-7604,79 19 5430</inkml:trace>
  <inkml:trace contextRef="#ctx0" brushRef="#br3" timeOffset="294919.631">12153 14308 2787,'0'0'3512,"0"0"-490,-12 0 117,-37 0-308,11 0 3781,38 0-5352,10 0 123,342-2-792,-116-5-5997,-187 6-803,-35 0 1431</inkml:trace>
  <inkml:trace contextRef="#ctx0" brushRef="#br3" timeOffset="295280.884">13067 13647 9673,'0'0'3176,"0"0"326,-2-12 54,-7-39-930,9 52-2546,0 0 0,0-1-1,0 1 1,0-1 0,0 1-1,0-1 1,-1 1-1,1-1 1,0 1 0,0-1-1,0 1 1,0-1 0,-1 1-1,1-1 1,0 1 0,-1-1-1,1 1 1,0-1-1,-1 1 1,1-1 0,0 0-1,-1 1 1,1-1 0,-1 0-1,1 1 1,-1-1 0,1 0-1,-1 0 1,1 1-1,-1-1 1,1 0 0,-1 0-1,1 0 1,-1 0 0,1 0-1,-1 0 1,1 1 0,-1-1-1,1 0 1,-1-1-1,1 1 1,-1 0 0,0 0-1,1 0 1,-1 0 0,1 0-1,-1 0 1,1-1 0,-1 1-1,1 0 1,-1 0 0,1-1-1,0 1 1,-1 0-1,1-1 1,-1 1 0,1-1-1,0 1 1,-1 0 0,1-1-1,0 1-79,-11 48 335,3 1-1,3 0 1,1 1-1,2 0 1,4 28-335,-2 12 180,0-54-773,-2-11-1090,2 0 0,0 0 0,2 0 0,1 0-1,1-1 1,0 1 0,3 1 1683,-3-12-5461,-3-6-1335</inkml:trace>
  <inkml:trace contextRef="#ctx0" brushRef="#br3" timeOffset="295606.924">12906 14009 11755,'0'0'2434,"0"0"225,0 0 192,0 0-1314,-45-79-512,48 69-224,14 0-417,6 2-256,7 2-64,12 2-64,2 1 32,5 1-32,7 1-32,-3 0-224,-2-1-1185,-5 2-673,-11 0-1986,-6 0-2530</inkml:trace>
  <inkml:trace contextRef="#ctx0" brushRef="#br3" timeOffset="296292.038">13431 13950 8456,'0'0'5952,"0"0"-2866,0 0-929,0 0-609,0 0-694,0 0-304,0 0 16,0 0-102,8 8-181,-2-1-251,0-1 1,0 0-1,1 0 1,0-1-1,0 0 0,0 0 1,1 0-1,0-1 0,-1 0 1,2-1-1,-1 0 1,0 0-1,0-1 0,1 1 1,8-1-33,-9-1 82,-1-1 1,1-1-1,0 0 1,-1 0-1,1 0 1,-1-1 0,1 0-1,-1 0 1,0-1-1,0 0 1,0-1-1,0 1 1,-1-1-1,1 0 1,-1-1-1,0 0 1,0 0-1,0 0 1,-1 0 0,0-1-1,0 0 1,-1 0-1,1-1 1,-1 1-1,0-1 1,0-1-83,-2 4 74,0 1 0,0 0 0,-1-1 0,1 1 0,-1-1 0,1 0 0,-1 1 0,-1-1 0,1 0 0,0 0 1,-1 1-1,0-1 0,0 0 0,0 0 0,0 0 0,0 0 0,-1 1 0,0-1 0,0 0 0,0 0 0,0 1 0,0-1 0,-1 1 0,0-1 1,0 1-1,0 0 0,0-1 0,0 1 0,-1 0 0,1 1 0,-1-1 0,0 0 0,1 1 0,-1-1 0,-1 1 0,1 0 0,0 0 0,0 0 1,-1 0-1,-1 0-74,-2 1 18,0-1 0,-1 1 0,1 0 1,0 1-1,-1 0 0,1 0 0,-1 1 1,1-1-1,-1 2 0,1-1 1,0 1-1,0 0 0,-1 0 0,2 1 1,-1 0-1,0 1 0,1-1 0,-1 1 1,1 0-1,0 1 0,0-1 1,1 1-1,-1 1 0,0 1-18,-6 4-8,2 1 0,0 1 0,0-1 0,1 2 0,1-1 0,0 1 0,1 1-1,1-1 1,0 1 0,-4 15 8,7-20-140,0 0-1,0 0 1,1 0-1,0 1 0,1-1 1,1 1-1,-1-1 1,1 1-1,1-1 0,0 1 1,1-1-1,0 1 1,0-1-1,1 0 1,0 0-1,1 0 0,0-1 1,1 1-1,0-1 1,0 0-1,1 0 1,0 0-1,1-1 0,6 7 141,-2-7-228,1 1 1,0-1-1,0-1 0,1 0 0,0-1 0,0-1 0,0 0 0,1 0 0,0-1 0,0-1 0,0 0 0,0-1 0,0-1 0,0 0 0,10-1 228,-9-1-13,1 0-1,-1 0 0,0-2 1,1 0-1,-1 0 1,0-2-1,0 0 0,-1 0 1,0-2-1,0 1 1,0-2-1,-1 0 0,0-1 1,0 0-1,-1-1 1,0 0-1,-1-1 0,0 0 1,-1-1-1,0 0 1,7-12 13,-5-1 434,0-1 0,-2-1 0,0 0 0,-2 0 0,-2-1 0,2-11-434,2-6 732,-6 23-310,-1 1 236,-3 29 835,-24 116-1050,13-65-321,-18 175-121,29-234-11,1-1-1,-1 1 1,1 0 0,-1 0-1,1-1 1,-1 1 0,1 0 0,-1 0-1,1 0 1,-1 0 0,1 0-1,-1 0 1,1 0 0,0 0-1,-1 0 1,1 0 0,-1 0-1,1 0 1,-1 0 0,1 1-1,-1-1 1,1 0 0,-1 0-1,1 0 1,-1 1 0,1-1 0,-1 0-1,1 1 1,-1-1 0,0 0-1,1 1 1,-1-1 0,1 1-1,-1-1 1,0 1 0,0-1-1,1 0 1,-1 1 0,0-1-1,0 1 1,1 0 0,-1-1 0,0 1-1,0-1 1,0 1 0,0-1-1,0 1 1,0-1 0,0 1-1,0-1 1,0 1 0,0-1-1,0 1 1,0 0 0,0-1-1,-1 1 1,1-1 0,0 1-1,0 0 11,41-136 78,-35 110-62,0 0 0,2 0-1,0 1 1,2 0-1,1 0 1,0 1 0,2 0-1,3-1-15,-13 19-3,1 0 1,-1 1-1,1 0 0,1 0 0,-1 0 0,1 0 1,-1 1-1,1 0 0,0 0 0,0 0 0,0 0 1,1 1-1,-1 0 0,1 0 0,-1 0 0,1 1 1,0 0-1,-1 0 0,1 0 0,0 1 0,0 0 0,0 0 1,0 0-1,-1 1 0,1 0 0,0 0 0,-1 0 1,1 1-1,0 0 0,-1 0 0,0 0 0,1 1 1,-1 0-1,0 0 0,-1 0 0,1 0 0,0 1 1,2 3 2,3 5-50,0 1 1,-1 0-1,0 1 1,-1-1-1,-1 2 0,0-1 1,-1 1-1,0 0 1,-1 0-1,-1 1 1,-1 0-1,0-1 1,-1 1-1,0 0 1,-2 0-1,0 0 1,0 0-1,-2 0 1,-1 6 49,3 20-933,0-41 927,0-1 0,1 1 0,-1-1 0,0 0 0,1 1 1,-1-1-1,0 0 0,1 0 0,-1 1 0,1-1 0,-1 0 0,0 0 0,1 1 1,-1-1-1,1 0 0,-1 0 0,1 0 0,-1 0 0,1 0 0,-1 0 0,1 0 1,-1 0-1,1 0 0,-1 0 0,1 0 0,-1 0 0,0 0 0,1 0 0,-1 0 1,1 0-1,-1 0 0,1-1 0,-1 1 0,1 0 0,-1 0 0,0-1 0,1 1 1,-1 0-1,0-1 0,1 1 0,-1 0 0,0-1 0,1 1 0,-1 0 0,0-1 1,0 1-1,1-1 0,-1 1 0,0 0 0,0-1 0,0 1 0,1-1 0,-1 1 1,0-1-1,0 1 0,0-1 0,0 1 0,0-1 0,0 1 0,0-1 6,67-151 183,-61 130-87,1 1 0,1 0 0,1 1 0,1 0 0,0 0 0,2 1 0,0 0 0,1 1 0,1 1 0,1 0 0,0 0 0,5-1-96,-17 15 13,1 0 0,0 0 0,-1 1 1,1 0-1,0 0 0,1 0 0,-1 0 0,0 0 0,0 1 0,1 0 0,-1 0 1,1 0-1,-1 1 0,1-1 0,-1 1 0,1 0 0,0 0 0,-1 1 0,1-1 1,-1 1-1,1 0 0,-1 0 0,0 1 0,1-1 0,-1 1 0,0 0 1,0 0-1,0 0 0,0 1 0,-1-1 0,1 1 0,0 0 0,-1 0 0,0 1 1,0-1-1,0 0 0,1 3-13,8 13 7,-2 1-1,0 1 1,-1 0 0,-1 0 0,-1 0-1,0 1 1,-2 0 0,-1 0 0,-1 1-1,-1-1 1,0 9-7,13 74-2135,-5-61-5200,-5-34-886</inkml:trace>
  <inkml:trace contextRef="#ctx0" brushRef="#br3" timeOffset="296866.386">15391 13597 12172,'0'0'2743,"0"0"-234,-13-9 38,-39-26-636,53 35-1863,-1 0 1,1-1-1,-1 1 1,1 0-1,-1-1 1,1 1-1,-1 0 1,1-1-1,-1 1 1,0 0-1,1-1 1,-1 1-1,0-1 0,1 1 1,-1-1-1,0 1 1,0-1-1,1 1 1,-1-1-1,0 1 1,0-1-1,0 1 1,0-1-1,0 1 0,0-1 1,0 1-1,0-1 1,0 1-1,0-1 1,0 0-1,0 1 1,0-1-1,0 1 1,0-1-1,0 1 1,-1-1-1,1 1 0,0-1 1,0 1-1,-1-1 1,1 1-1,0 0 1,-1-1-1,1 1 1,0-1-1,-1 1 1,1 0-1,-1-1 0,1 1 1,0 0-1,-1-1 1,0 1-49,4 0 74,507 15 428,-507-14-500,-1-1-1,0 1 1,0 0-1,0-1 1,0 0-1,0 1 1,0-1 0,0 0-1,1 0 1,-1 0-1,0-1 1,0 1-1,0 0 1,0-1-1,0 1 1,0-1-1,0 0 1,0 0-1,0 0 1,0 0-1,0 0 1,0 0-1,0 0 1,-1-1-1,1 1 1,0-1-1,-1 1 1,1-1 0,-1 1-1,0-1 1,0 0-1,0 0 1,1 0-1,-1 0 1,-1 0-1,1 0 1,0 0-1,0 0 1,-1 0-1,0 0 1,1 0-1,-1 0 1,0 0-1,0-1 1,0 1-1,0 0 1,0 0 0,0 0-1,-1 0-1,0-1 72,-1 0-1,0 1 1,1-1 0,-1 1-1,0 0 1,0 0-1,-1 0 1,1 0 0,0 0-1,-1 0 1,1 0 0,-1 1-1,1-1 1,-1 1-1,0 0 1,0 0 0,0 0-1,0 0 1,1 0-1,-1 0 1,0 1 0,0 0-1,0 0 1,0-1 0,-1 2-1,1-1 1,0 0-1,0 1 1,1-1 0,-1 1-1,0 0 1,0 0 0,0 0-1,0 0 1,1 0-1,-3 2-71,-4 9 65,1 1-1,1-1 0,0 2 0,0-1 0,1 1 0,1 0 0,1 0 0,0 0 0,0 1 0,0 10-64,-4 27-12,3 0 1,2 0-1,2 0 0,3 0 0,5 36 12,32 164-5605,-25-209 1030,1-10-2279</inkml:trace>
  <inkml:trace contextRef="#ctx0" brushRef="#br3" timeOffset="297317.377">16227 13773 9609,'0'0'2488,"0"0"362,0 0 370,0 0-1117,0 0-923,0 0-572,0 0-133,0 0 43,3 18-53,15 118 90,-17-125-550,1 1 1,0 0 0,1-1-1,0 1 1,0-1 0,1 0-1,1 0 1,0-1 0,0 1-1,1-1 1,1 0 0,-1 0 0,1-1-1,1 0 1,0 0 0,4 2-6,-10-9-23,0-1 0,1 0 0,0 1 1,-1-1-1,1 0 0,0 0 0,-1 0 0,1 0 1,0-1-1,0 1 0,0-1 0,0 0 1,0 0-1,0 0 0,0 0 0,0 0 1,-1 0-1,1-1 0,0 0 0,0 1 1,0-1-1,-1 0 0,1 0 0,0-1 1,-1 1-1,1-1 0,-1 1 0,1-1 1,-1 0-1,0 0 0,1-1 23,65-67 102,-45 36 755,-1-1 0,-3 0 0,0-1-1,10-31-856,-23 53 299,-1-5 224,0 2 273,-2 24 565,-3 16-1300,0 126 82,-6 0 0,-13 51-143,-18 213-2290,37-402 2285,-22 146-4,20-151 12,0 0 1,0 0 0,0 0-1,-1 0 1,0-1 0,0 1-1,0-1 1,-1 0 0,0 0-1,0 0 1,0 0-1,0-1 1,-1 1 0,0-1-1,0 0 1,0-1 0,0 1-1,-1-1 1,1 0 0,-1 0-1,0-1 1,0 0 0,-2 1-4,-19-1 20,-1 0 0,1-2 1,-1-1-1,0-1 1,1-1-1,0-2 0,0-1 1,0-1-1,1-1 1,0-1-1,0-1 1,1-2-1,0 0 0,1-2 1,1-1-1,0 0 1,-11-11-21,23 19-68,-1 0 0,1-1 1,1 0-1,-1-1 0,1 0 1,1 0-1,0-1 1,0 0-1,1-1 0,0 0 1,1 0-1,0-1 1,1 0-1,0 0 0,1 0 1,0-1-1,1 0 0,0-1 68,5 10-432,-1 0 0,1 0 0,0 1 0,0-1 0,0 0 0,1 1 0,-1-1 0,1 1 0,0-1 0,-1 1 0,2 0 0,-1 0 0,0 0 0,1 0 0,-1 0 0,1 0 0,0 1 0,0-1 0,0 1 0,0 0 0,0 0 0,1 0 0,-1 0 0,1 1 0,-1-1 0,2 0 432,37-19-8653</inkml:trace>
  <inkml:trace contextRef="#ctx0" brushRef="#br3" timeOffset="297740.814">16959 13846 13004,'0'0'6657,"0"0"-3609,0 0-1409,0 0-293,0 0-316,4 20-309,-1-9-627,1 5 12,0 0-1,-2 0 1,0 0 0,0 0-1,-2 0 1,0 0 0,-1 0-1,-1 9-105,-20 108 86,7 1-1,5 1 0,6 30-85,11-107-1430,-6-114 650,-35-138 882,26 149-61,2 0 0,3 0 0,1-1 0,2 1 0,2-1 0,3 1 0,1 0 0,2 0 0,2 1 0,2 0 0,2 0 1,2 2-1,2-1-41,-16 37-7,0 0 1,0 0-1,1 0 1,0 0 0,1 0-1,-1 1 1,1-1-1,0 1 1,0 0 0,1 0-1,-1 1 1,1-1-1,0 1 1,0 0 0,1 0-1,-1 1 1,1 0-1,0 0 1,0 0-1,0 0 1,0 1 0,0 0-1,1 1 1,-1-1-1,0 1 1,1 0 0,-1 1-1,1-1 1,0 1-1,-1 1 1,1-1 0,-1 1-1,1 0 1,-1 1-1,6 2 7,-2 0-97,0 1-1,-1 0 1,0 0-1,0 1 0,0 0 1,-1 1-1,0 0 0,0 1 1,-1-1-1,0 1 1,0 1-1,-1-1 0,0 1 1,0 0-1,-1 0 1,-1 1-1,1 0 0,-1 0 1,-1 0-1,0 0 0,0 0 1,-1 1-1,-1-1 1,0 1-1,0 0 0,-1-1 1,0 1-1,-1 0 1,0-1-1,0 1 0,-1-1 1,-1 1-1,0-1 0,0 0 1,-2 2 97,-6 4-195,-1-1 0,0 0 1,-1 0-1,-1-2 0,0 1 1,-1-2-1,0 0 0,-1-1 1,0 0-1,-1-1 0,0-1 1,-1-1-1,0 0 0,0-1 1,-3-1 194,-57 4-2579,69-11-1232,7-5-1528</inkml:trace>
  <inkml:trace contextRef="#ctx0" brushRef="#br3" timeOffset="298095.668">17669 13843 5669,'0'0'5857,"0"0"-2532,0 15-981,-11 114 1206,9-125-3451,1-1 1,-1 1-1,1-1 0,0 1 1,0 0-1,0 0 0,0 0 1,1 0-1,-1 0 0,1-1 1,0 1-1,0 0 0,0 0 1,1 0-1,0 0 1,-1 0-1,1 0 0,1-1 1,-1 1-1,0 0 0,1-1 1,0 1-1,0-1 0,0 1 1,0-1-1,1 0 0,-1 0 1,1 0-1,-1 0 0,1-1 1,0 1-1,0-1 0,1 1 1,-1-1-1,0 0 0,1 0 1,-1-1-1,1 1 0,0-1 1,-1 0-1,2 1-99,5-2 77,0-1 1,0 0-1,0 0 0,-1 0 1,1-1-1,-1-1 0,1 0 1,-1 0-1,0-1 0,0 0 0,0 0 1,-1-1-1,1 0 0,-1-1 1,0 0-1,-1 0 0,1-1 0,-1-1-77,110-140 1273,-112 142-1173,-1-1 0,0 1-1,0-1 1,-1 0 0,0 0 0,-1 0 0,1-1-1,-1 1 1,0-1 0,-1 1 0,0-1-1,0 1 1,-1-2-100,-1 7 18,0-1 0,-1 1 0,1-1 0,-1 1 0,0 0 0,1-1 0,-1 1 0,0 0 0,0 0 0,-1 1 0,1-1 0,0 0-1,-1 1 1,1-1 0,-1 1 0,1 0 0,-1 0 0,1 0 0,-1 0 0,0 0 0,0 0 0,1 1 0,-1 0 0,0-1 0,0 1 0,0 0 0,1 0 0,-1 1 0,0-1 0,0 0-1,0 1 1,1 0 0,-1 0 0,0 0 0,1 0 0,-3 1-18,-16 4 8,1 1 0,0 0-1,0 2 1,1 0 0,0 1-1,0 1 1,1 1 0,1 1 0,-7 6-8,17-14-3,1 0 0,-1 1 0,1-1 0,0 2 0,0-1 1,1 0-1,0 1 0,0 0 0,0 1 0,1-1 1,0 1-1,1-1 0,-1 1 0,2 0 0,-1 1 0,1-1 1,0 0-1,1 1 0,0-1 0,0 1 0,1-1 1,0 1-1,0-1 0,1 1 0,0-1 0,1 0 0,0 1 1,0-1-1,1 0 0,0 0 0,0 0 0,1 0 1,0-1-1,0 1 0,1-1 0,0 0 3,6 2-248,1-1 0,-1 0 0,2 0-1,-1-1 1,1-1 0,0 0 0,1 0 0,-1-2-1,1 0 1,0 0 0,0-1 0,1-1 0,7 0 248,116 5-5673,-86-8 1205,-7-5-1436</inkml:trace>
  <inkml:trace contextRef="#ctx0" brushRef="#br3" timeOffset="298595.973">18843 13946 16175,'0'0'2616,"0"0"-785,0 0 240,0 0-528,0 0-619,0 0-364,0 0-309,8 4-59,47 54 534,-43-36-579,0 0 0,1-1 1,2-1-1,0 0 0,1 0 0,3 1-147,-12-15 9,-1 1 0,1-1 0,0 0 0,0-1 0,1 1 0,-1-1 0,1-1 1,1 0-1,-1 0 0,0 0 0,1-1 0,0 0 0,0-1 0,-1 0 0,2-1 1,-1 1-1,0-2 0,3 1-9,-8-2 6,0 0 0,0 0 0,0 0 0,0 0 0,-1 0 0,1-1 0,0 0 0,-1 0 0,1 0 0,-1 0-1,0 0 1,0-1 0,0 1 0,0-1 0,0 0 0,0 0 0,-1 0 0,0 0 0,1 0 0,-1-1 0,0 1 0,-1-1 0,1 1 0,0-1 0,-1 0 0,1-2-6,20-106 122,-15-295-202,11 461-4783,7 25-4538,-7-40 176</inkml:trace>
  <inkml:trace contextRef="#ctx0" brushRef="#br3" timeOffset="298993.874">20004 13867 16015,'56'-117'5242,"-45"102"-4219,22-53 3693,-64 73-3435,4 11-1215,1 1 0,0 1-1,2 1 1,0 2-1,1 0 1,1 2 0,-7 10-66,26-29-32,0 0 0,0-1 0,1 1 0,-1 1 1,1-1-1,0 0 0,0 0 0,1 1 0,-1-1 1,1 1-1,0 0 0,0-1 0,0 1 1,1 0-1,0-1 0,0 1 0,0 0 0,0 0 1,1-1-1,0 1 0,0 0 0,0-1 1,0 1-1,1-1 0,0 1 0,-1-1 0,2 0 1,-1 0-1,1 0 0,-1 0 0,1 0 0,0 0 1,0-1-1,1 1 0,-1-1 0,1 0 1,0 0-1,-1 0 0,1-1 0,0 1 0,1-1 1,-1 0-1,2 0 32,245 81-2461,-246-81 2462,-1 1 0,1 0 0,0 0 0,-1 0 0,0 1 0,0-1 0,0 1 0,0 0 0,0 0 0,-1 1 0,1-1 0,-1 1 0,-1-1 0,1 1 0,-1 0 0,1 0 1,-1 1-1,-1-1 0,1 0 0,-1 0 0,0 1 0,0-1 0,0 1 0,-1-1 0,0 1 0,0-1 0,-1 1 0,1-1 0,-1 1 0,0-1 0,-1 1 0,1-1 0,-1 0 0,0 0 0,0 0 0,-3 5-1,-7 6 150,0-1 0,-1 0 0,-1-1 0,0-1 0,-1 0 0,-1-1 0,1-1 0,-2 0 0,0-1 0,0 0 0,-1-2 0,0 0 0,0-1 0,0-1 0,-1-1 0,0 0 0,-1-2 0,1 0 0,-1-1 0,-9 0-150,19-2 4,0 1 0,0-1 0,0-1-1,0 0 1,0 0 0,0-1-1,0 0 1,1-1 0,-1 0 0,1-1-1,0 0 1,0 0 0,-4-3-4,9 4-289,1 0-1,-1 0 1,0-1 0,1 1 0,0-1 0,0 0 0,0 0-1,1 0 1,-1 0 0,1 0 0,0-1 0,0 1-1,0-1 1,1 0 0,-1 1 0,1-1 0,0 0 0,0-4 289,1-21-5905,2 3-4798</inkml:trace>
  <inkml:trace contextRef="#ctx0" brushRef="#br3" timeOffset="299561.095">21805 13751 15759,'12'-129'6171,"-12"125"-6017,0 0-1,-1 0 1,1 1-1,-1-1 0,0 0 1,1 0-1,-2 1 1,1-1-1,0 0 1,-1 1-1,1-1 1,-1 1-1,0 0 1,0 0-1,-1 0 1,1 0-1,-1 0 1,1 0-1,-1 0 1,0 1-1,0-1 1,0 1-1,0 0 1,-1 0-1,1 0 1,0 0-1,-1 1 0,0 0 1,1-1-1,-1 1 1,0 0-1,1 1 1,-1-1-1,0 1 1,0-1-1,0 1-153,-4-1 17,1-1 0,-1 1 0,0 1 0,0-1 0,0 1 0,0 1 0,0-1 0,0 1-1,0 1 1,0 0 0,1 0 0,-1 0 0,0 1 0,1 0 0,0 0 0,0 1 0,0 0 0,0 0 0,1 1-1,-1 0 1,1 0 0,0 0 0,1 1 0,-1 0 0,1 0 0,0 0 0,1 1 0,-1 0 0,1-1-1,1 2-16,-1 0-23,0 1 0,1 0 0,0 0 0,0 0-1,1 1 1,0-1 0,1 1 0,0-1 0,1 1-1,0-1 1,0 1 0,1-1 0,0 1 0,1-1-1,0 1 1,0-1 0,1 0 0,0 0 0,1 0-1,0 0 1,0-1 0,1 1 0,0-1 0,0-1-1,1 1 1,5 5 23,12 9-82,1-1-1,2-2 1,0 0-1,0-1 1,11 3 82,115 89-170,-143-100 163,0 0 0,0 0 0,-1 1 0,0 0 0,0 1 0,-2-1 0,1 1 0,-2 1 0,1 0 7,-4-9 23,-1 0 1,0 0-1,0 0 1,0 1-1,0-1 1,0 0-1,-1 0 1,0 1-1,0-1 1,0 0-1,-1 1 0,1-1 1,-1 0-1,0 0 1,0 1-1,0-1 1,-1 0-1,0 0 1,0 0-1,0-1 1,0 1-1,0 0 1,-1-1-1,1 1 1,-1-1-1,0 0 1,0 0-1,0 0 0,-1 0 1,0 0-24,-15 7 105,-1-1 1,0 0 0,-1-2-1,0 0 1,0-1-1,-1-1 1,1-1-1,-1-2 1,0 0-1,0-1 1,0 0-1,0-2 1,-12-3-106,22 5-25,0-1 1,-1 0-1,1-1 1,0-1-1,0 0 1,0-1-1,0 0 0,0 0 1,0-2-1,1 1 1,0-1-1,0-1 1,0 0-1,1-1 1,-7-5 24,16 11-144,-1 0 0,1 0 0,0 0 0,0 0 1,0 0-1,0-1 0,0 1 0,0 0 1,0-1-1,0 1 0,1-1 0,-1 1 1,1-1-1,-1 1 0,1-1 0,-1 1 1,1-1-1,0 0 0,0 1 0,0-1 0,0 0 1,0 1-1,0-1 0,0 1 0,0-1 1,1 0-1,-1 1 0,0-1 0,1 1 1,0-1-1,-1 1 0,1-1 144,41-26-10395,-10 18-244</inkml:trace>
  <inkml:trace contextRef="#ctx0" brushRef="#br3" timeOffset="300210.115">22586 14048 15278,'-3'-16'3470,"-14"-48"-1756,14 59-1606,0 1-1,-1-1 1,0 1-1,1 0 1,-1 0-1,0 0 1,-1 1-1,1 0 1,-1-1 0,1 1-1,-1 1 1,0-1-1,0 1 1,0 0-1,-1 0 1,1 0-1,0 1 1,-1 0 0,1 0-1,-1 0 1,1 1-1,-4 0-107,9-1 4,-13-1 25,1 0 0,-1 1 0,1 0 0,-1 0 0,0 2 0,1-1 0,-1 2 0,1 0 0,-1 0 0,1 1 0,0 1 0,0 0 0,0 0 0,1 1 0,-1 1 0,1 0 0,1 0 0,-1 1 0,1 1 0,0 0 0,1 0 0,-1 1 0,2 0 0,-1 0 0,1 1 0,1 0 0,0 1 0,0-1 0,1 1 0,0 2-29,-2 6 26,2 1-1,0-1 0,1 1 1,1 0-1,1 1 0,1-1 0,1 0 1,0 10-26,1-23-2,0 1 1,1-1 0,-1 1-1,1-1 1,1 0 0,-1 0 0,2 1-1,-1-1 1,1 0 0,-1-1-1,2 1 1,-1 0 0,1-1-1,0 0 1,1 0 0,-1 0-1,1 0 1,0-1 0,0 0-1,1 0 1,0 0 0,0-1 0,0 0-1,2 2 2,-3-4-28,-1-1 0,0 1 0,1-1-1,-1 1 1,0-1 0,1 0 0,0-1 0,-1 1-1,1-1 1,-1 0 0,1 0 0,-1-1-1,1 1 1,0-1 0,-1 0 0,1 0 0,-1 0-1,0-1 1,1 0 0,-1 0 0,0 0 0,0 0-1,0 0 1,0-1 0,-1 0 0,1 0-1,0 0 29,83-101-129,-69 79 150,2-5-16,52-54 177,-68 83-168,0 1 0,0-1 1,0 1-1,0 0 0,0 0 0,0 0 0,1 1 0,-1 0 1,0-1-1,0 1 0,0 1 0,-1-1 0,1 1 1,0-1-1,0 1 0,-1 0 0,1 0 0,-1 1 1,0-1-1,1 1 0,-1 0 0,-1-1 0,1 1 1,0 1-1,-1-1 0,1 0 0,-1 1 0,0-1 0,0 1 1,0-1-1,-1 1 0,1 0 0,-1 0 0,0 0 1,1 2-15,6 8 21,79 96-21,-85-109-5,1 1 1,-1-1-1,1 0 0,-1 1 1,1-1-1,0 0 1,-1-1-1,1 1 0,0 0 1,0-1-1,0 0 1,-1 1-1,1-1 0,0 0 1,0-1-1,0 1 1,-1 0-1,1-1 0,0 0 1,0 1-1,-1-1 1,1 0-1,-1 0 0,1-1 1,0 1-1,-1 0 1,0-1-1,1 0 0,1-1 5,58-63-5,-42 34 251,-2-1 0,-1-2 0,-1 0 0,-3 0 0,0-1 0,-2-1 0,-2 0 0,-1 0 0,-3-1 0,0 0 0,-3 0 0,-1 0 0,-2-19-246,-7 46 1295,-5 29-813,-1 14-411,1 1-1,2-1 1,2 2-1,1-1 1,1 1-1,2 1 1,1-1-1,2 1 1,2-1-1,3 33-70,-1-44-39,1 1 0,2 0-1,0-1 1,1 0 0,2 0 0,0-1-1,2 0 1,0 0 0,10 14 39,-9-17-798,1-2 0,1 0 0,1 0 0,0-1 0,1-1 0,15 13 798,48 13-8814,-45-32 1656</inkml:trace>
  <inkml:trace contextRef="#ctx0" brushRef="#br3" timeOffset="300780.694">23430 14166 9353,'0'0'4212,"0"0"-1313,0 0-294,0 0-475,0 0-828,0 0-501,0 0-155,-3 5-69,1 0-533,0 0 1,0 0 0,1 1 0,-1-1 0,2 0 0,-1 1 0,0-1 0,1 1 0,0-1 0,0 1 0,1-1 0,-1 1 0,1-1-1,0 0 1,1 1 0,-1-1 0,1 0 0,0 0 0,1 0 0,-1 0 0,1 0 0,0-1 0,0 1 0,0-1 0,1 0-1,-1 0 1,1 0 0,0 0 0,0 0 0,1-1 0,-1 0 0,1 0 0,-1 0 0,1-1 0,0 1 0,0-1 0,0 0 0,1 0-1,-1-1 1,0 0 0,3 1-45,-1-2 9,0-1-1,0 1 1,0-1-1,-1 0 1,1 0-1,0-1 1,-1 0-1,1 0 1,-1-1-1,0 0 1,1 0-1,-1 0 1,-1-1-1,1 0 1,0 0-1,-1 0 1,0-1-1,0 1 1,0-1-1,-1 0 1,0-1-1,1-1-8,6-7 98,-1 0 0,0-1 0,-1 0 0,-1-1-1,0 0 1,-1 0 0,-1-1 0,-1 0 0,0 0 0,-1 0 0,-1 0 0,-1-1-1,0 1 1,-1-1 0,-1 0-98,0 16 12,0 0 1,-1 1-1,1-1 0,0 1 0,-1-1 0,1 1 0,-1-1 1,0 1-1,0-1 0,1 1 0,-1 0 0,0-1 1,0 1-1,0 0 0,0 0 0,0 0 0,-1 0 1,1 0-1,0 0 0,0 0 0,-1 0 0,1 0 0,-1 0 1,1 1-1,-1-1 0,1 1 0,-1-1 0,1 1 1,-1-1-1,1 1 0,-1 0 0,1 0 0,-1 0 1,0 0-1,1 0 0,-1 0 0,1 0 0,-1 1 0,1-1 1,-1 0-1,0 1 0,1-1 0,-1 1-12,-65 28 90,57-17-91,0 0-1,1 0 1,0 1 0,1 0-1,0 0 1,1 1 0,0 0-1,1 1 1,1-1 0,1 1-1,0 0 1,0 0 0,2 1-1,0-1 1,1 1 0,0-1-1,1 1 1,1-1 0,0 1-1,2 4 2,-3-11-8,0 0 0,0 0 0,1 0 0,0 0 0,0 0 0,1 0 0,0 0 0,1 0 0,0-1 0,0 1 0,1-1 0,0 0 0,0 0 0,1 0 0,0-1 0,1 1 0,0-1 0,0-1 0,0 1 0,1-1 0,-1 0 0,2 0 0,-1-1 0,1 0 0,-1-1 0,1 1 0,0-1 0,1-1 0,-1 0 0,2 1 8,3-4-7,0 0-1,0-1 0,1 0 1,-1-1-1,0 0 1,-1-1-1,1 0 1,0-1-1,-1-1 1,0 0-1,0 0 0,0-2 1,0 1-1,-1-1 1,-1-1-1,1 0 1,-1-1-1,0 1 0,-1-2 1,0 0-1,-1 0 1,0 0-1,0-1 1,0-1 7,209-298 115,-129 174-108,-87 135-8,0 1 0,0-1 0,0 0 0,0 0 0,0 0 0,0-1 0,0 1 0,0 0 0,0 0 0,-1 0 0,1-1 0,0 1 0,-1 0 0,1-1 0,-1 1 0,0 0 0,1-1 0,-1 1 0,0-1 0,0 1 0,0 0 0,0-1 0,0 1 0,0-1 0,0 1 0,-1 0 0,1-1 0,0 1 0,-1-1 0,1 1 0,-1 0 0,0-1 1,-4 5-5,0 1-1,1-1 0,-1 1 1,1 1-1,-1-1 0,1 1 1,1-1-1,-1 1 0,1 0 0,0 1 1,0-1-1,0 0 0,1 1 1,0 0-1,-2 3 6,-1 13-5,1-1-1,0 1 1,2 0 0,0 1-1,1-1 1,2 0 0,0 0-1,1 0 1,1 0 0,2 0-1,0 0 1,1-1 0,1 0-1,1 0 1,1-1 0,0 0-1,2 0 1,0-1 0,1-1-1,12 14 6,-7-8-26,30 66-348,-48-88 369,1 0 0,-1 0 0,0-1 0,0 1 0,0 0 0,0 0 0,0-1 0,0 1 0,-1-1 0,1 1 0,-1-1 0,1 1 0,-1-1 0,1 0 0,-1 0 0,0 0 0,1 0 0,-1 0 0,0 0 0,0 0 0,0-1 0,0 1 0,0-1 0,0 1 0,0-1 0,0 0 0,1 0 0,-1 0 0,0 0 0,0 0 0,0 0 0,0 0 0,0-1 0,0 1 0,0-1 0,0 1 0,-2-2 5,-4 2-13,-23-2-35,0-1-1,1-1 0,-1-2 0,1-1 1,0-1-1,1-2 0,0-1 1,-4-4 48,-1-7-2119,37 1-6850,14 13-347</inkml:trace>
  <inkml:trace contextRef="#ctx0" brushRef="#br3" timeOffset="301080.752">24650 14503 13677,'0'0'5733,"0"0"-3330,0 0-1122,0 0-1025,0 0-256,0 0-1858,0 0-4259</inkml:trace>
  <inkml:trace contextRef="#ctx0" brushRef="#br3" timeOffset="302422.766">11388 17656 8680,'0'0'4084,"0"0"-1335,0 0 102,0 0-321,9-15-677,32-49-673,-37 56-990,1 0 0,-1 0 1,0 0-1,-1-1 0,0 0 0,-1 1 1,1-1-1,-2 0 0,1-1 1,-1 1-1,-1 0 0,1 0 0,-2 0 1,1 0-1,-1-1 0,-1 1 1,0-1-191,1 6 18,0 0 1,0 1 0,0-1 0,-1 1-1,1-1 1,-1 1 0,0 0 0,0-1-1,0 1 1,-1 0 0,1 0 0,-1 1-1,1-1 1,-1 0 0,0 1 0,0 0-1,0-1 1,0 1 0,-1 0 0,1 1-1,0-1 1,-1 1 0,0-1 0,1 1-1,-1 0 1,0 0 0,1 1 0,-1-1-1,0 1 1,0 0 0,1 0 0,-1 0-1,0 0 1,0 1 0,0 0 0,1-1-1,-1 1 1,0 1 0,1-1 0,-1 0-1,-1 2-18,-6 0-3,-1 2 0,1 0-1,-1 0 1,1 1-1,1 0 1,-1 1 0,1 0-1,0 1 1,-7 7 3,13-11-2,0 0 0,0-1 1,1 1-1,-1 1 0,1-1 1,0 1-1,0-1 0,0 1 1,1 0-1,-1 0 0,1 0 1,0 0-1,1 0 0,0 0 0,-1 1 1,1-1-1,1 0 0,-1 1 1,1-1-1,0 1 0,0-1 1,1 0-1,1 6 2,3-1-32,0-1 0,1 1 1,0-1-1,1 0 0,0 0 0,0-1 0,1 0 0,0-1 0,0 1 1,1-1-1,6 3 32,9 10-40,-8-7-12,-2 0 0,1 1 0,-2 1 0,0 0 0,-1 1 0,0 0-1,-2 1 1,0 0 0,0 1 0,-2 0 0,0 0 0,-1 1 0,-1 0 0,-1 0-1,-1 0 1,0 1 0,0 12 52,-2-23 23,-1 1 1,1 0-1,-1 0 0,-1 0 0,0 0 1,0 0-1,-1 0 0,-1 0 0,1 0 1,-2-1-1,1 1 0,-1-1 0,-1 1 1,0-1-1,0 0 0,0 0 0,-1 0 1,-1-1-1,0 0 0,0 0 0,0 0 1,-1-1-1,0 0 0,0 0 0,-1-1 1,0 0-1,0 0 0,0-1 0,-1 0 1,0 0-1,-1 0-23,-2-3 39,1 0 0,0-1 1,-1-1-1,1 1 0,-1-2 0,1 1 0,0-2 1,-1 1-1,1-2 0,0 1 0,0-2 1,0 1-1,1-1 0,-1-1 0,1 0 1,0-1-1,0 0 0,-3-2-39,-15-12 35,2 0 0,0-2 0,1-1 0,1 0 0,-14-19-35,-58-97-411,91 127-524,17 19-7409,1 8 97</inkml:trace>
  <inkml:trace contextRef="#ctx0" brushRef="#br3" timeOffset="303053.904">11971 17823 11723,'0'0'4543,"0"0"-2525,0 0-406,-13-11-58,-46-35-625,55 45-898,1 0 1,0 0 0,-1 0-1,1 0 1,-1 1 0,1-1 0,-1 1-1,1 0 1,-1 0 0,1 0 0,-1 0-1,1 1 1,-1-1 0,1 1-1,0 0 1,-1 0 0,1 0 0,0 1-1,-1-1 1,1 1 0,0 0 0,0-1-1,0 1 1,1 1 0,-1-1-1,0 0 1,1 1 0,0-1 0,-1 2-32,-3 1 40,-4 4-28,0 1 0,1 1 0,1-1-1,0 1 1,0 1 0,1 0 0,1 0-1,0 0 1,0 0 0,1 1-1,1 0 1,0 0 0,1 1 0,0-1-1,1 1 1,1-1 0,0 1 0,1-1-1,0 1 1,1 0 0,0-1-1,1 1 1,3 8-12,-2-9-249,1 1-1,0-1 1,1 0-1,1 0 1,0-1 0,0 0-1,1 0 1,1 0-1,3 3 250,-9-13-63,0 1 0,0-1 0,0 1-1,1-1 1,-1 0 0,1 0 0,-1 0 0,1 0-1,0 0 1,0 0 0,0-1 0,0 1 0,0-1 0,0 0-1,1 0 1,-1 0 0,0-1 0,0 1 0,1-1-1,-1 0 1,0 1 0,1-2 0,-1 1 0,0 0-1,1-1 1,-1 1 0,0-1 0,0 0 0,1 0-1,-1 0 1,0 0 0,0-1 0,0 0 0,0 1 0,-1-1-1,1 0 1,0 0 0,-1 0 0,1-1 0,-1 1-1,0-1 1,0 1 0,0-1 63,24-31 677,-1-1 1,-3-1-1,0 0 1,-3-2-1,-1-1 0,-2 0 1,-1-1-1,-2-1 0,0-12-676,4 1 511,-2 5 219,-9 63-330,13 237-209,-15-228-244,1 0 0,0-1 1,2 1-1,1-1 0,1-1 0,2 3 52,-7-19-260,0 0 1,0-1-1,0 1 0,1-1 0,0 0 0,1 0 0,0 0 0,-1-1 0,2 0 1,-1 0-1,0 0 0,1-1 0,6 3 260,-10-6-150,1 1 0,-1-1 0,1 0 0,0 0 0,-1 0 1,1 0-1,0-1 0,-1 1 0,1-1 0,0 0 0,0 0 0,-1-1 0,1 1 0,0-1 0,-1 0 1,1 0-1,0 0 0,-1 0 0,1-1 0,-1 1 0,0-1 0,1 0 0,-1 0 0,0 0 0,0 0 0,0-1 1,-1 1-1,1-1 0,-1 0 0,2-1 150,57-99-227,-42 46 1105,-3-1 0,-2-1 0,-3-1 1,-3 1-1,0-23-878,11-75 1411,4 24 388,-20 127-554,-2 17-735,-1 22-231,-36 340 586,35-345-1025,1 0-1,2 0 1,1-1-1,0 1 1,2-1-1,2 0 1,5 17 160,43 39-9842,-37-67 628</inkml:trace>
  <inkml:trace contextRef="#ctx0" brushRef="#br3" timeOffset="303677.998">12953 17839 2178,'0'0'6764,"0"0"-3454,0 0-369,0 0 86,0 0-1329,0 0-727,0 0-111,0 6-161,-1 6-450,7 88 774,-5-97-1016,-1 0 0,1 0 1,0 0-1,0 0 0,0 0 1,1-1-1,-1 1 0,1 0 0,-1-1 1,1 1-1,0-1 0,0 0 1,0 0-1,0 1 0,1-1 1,-1-1-1,0 1 0,1 0 0,0 0 1,-1-1-1,1 0 0,0 1 1,0-1-1,-1 0 0,1 0 1,0-1-1,0 1 0,0-1 0,0 1 1,0-1-1,0 0 0,1 0-7,4-2 0,0-1 0,1 0 0,-1 0-1,0-1 1,-1 0 0,1 0 0,-1-1 0,1 1-1,-2-2 1,1 1 0,0-1 0,-1 0-1,0-1 1,-1 1 0,1-1 0,-1 0 0,-1-1-1,1 1 1,-1-1 0,0 0 0,-1 0-1,0 0 1,0 0 0,-1-1 0,1 3 140,0-1 1,0 1-1,-1-1 0,1 1 0,-2-1 1,1 0-1,-1 0 0,0 0 1,-1 0-1,1 0 0,-1 0 0,-1 0 1,1 0-1,-1 0 0,-1 0 0,1 0 1,-1 1-1,-1-4-140,1 8 32,0 0 0,1 1-1,-1-1 1,0 0 0,0 1 0,0 0-1,-1-1 1,1 1 0,0 0 0,0 0-1,-1 0 1,1 1 0,0-1 0,-1 0-1,1 1 1,-1 0 0,1-1 0,-1 1-1,1 0 1,-1 0 0,1 1 0,-1-1-1,1 0 1,-1 1 0,1 0 0,0-1 0,-1 1-1,1 0 1,0 0 0,-2 1-32,-63 43 264,58-33-282,0 2 0,0-1-1,1 1 1,1 0 0,0 1-1,1 0 1,0 0 0,1 0-1,1 0 1,1 1 0,0 0-1,1 0 1,0 0-1,2 0 1,0 0 0,0 0-1,2 0 1,0 0 0,1-1-1,0 1 1,1-1 0,1 1-1,3 4 19,-3-11-162,2 0-1,-1 0 0,1 0 0,1-1 0,-1 0 1,1-1-1,1 0 0,-1 0 0,1 0 0,0-1 0,1-1 1,0 0-1,0 0 0,0 0 0,0-2 0,0 1 1,1-1-1,0-1 0,0 0 0,-1 0 0,1-1 0,0 0 1,0-1-1,0-1 0,0 1 0,1-2 163,10 1 59,1 0-1,0-2 1,-1-1 0,1 0-1,-1-2 1,-1-1-1,1 0 1,-1-2 0,0 0-1,-1-1 1,0-1 0,0-2-1,-2 1 1,1-2-1,-2-1 1,13-12-59,-7 5 257,-2-1 1,0-1-1,-2-1 0,0-1 1,-2 0-1,-1-1 1,-1-1-1,-2 0 0,0-1 1,-2-1-1,6-27-257,-13 26 160,-4 31-153,0-1 0,0 1 0,0 0-1,0-1 1,0 1 0,-1 0 0,1-1-1,0 1 1,0 0 0,0-1 0,-1 1-1,1 0 1,0-1 0,-1 1-1,1 0 1,0 0 0,0-1 0,-1 1-1,1 0 1,-1 0 0,1 0 0,0 0-1,-1-1 1,1 1 0,0 0-1,-1 0 1,1 0 0,-1 0 0,1 0-1,0 0 1,-1 0 0,1 0 0,0 0-1,-1 0 1,1 0 0,-1 0 0,1 0-1,0 0 1,-1 0 0,1 1-1,0-1 1,-1 0 0,1 0 0,-1 0-1,1 1 1,0-1 0,0 0 0,-1 0-1,1 1 1,0-1 0,-1 0-1,1 1 1,0-1 0,0 0 0,0 1-1,-1-1 1,1 0 0,0 1 0,0-1-1,0 0 1,0 1 0,0-1 0,0 0-1,0 1 1,-1 0-7,-9 11 11,1 2 0,0-1 0,1 1 0,0 1 0,1 0 0,0 0 0,1 0 0,1 1 0,1-1 0,0 1 0,1 0 0,1 0 0,0 1 0,1-1 0,1 0-1,1 1 1,0-1 0,1 4-11,41 196-5082,-44-215 5074,-1 0 1,1 0-1,0 0 0,0 0 0,-1 0 0,1 0 1,0 0-1,-1 0 0,1-1 0,-1 1 0,0 0 1,1-1-1,-1 1 0,1-1 0,-1 0 0,0 0 0,1 1 1,-1-1-1,0 0 0,1 0 0,-1 0 0,1-1 1,-1 1-1,0 0 0,1-1 0,-1 1 0,1-1 0,-2 0 8,-208-68-485,146 38-7704,38 17-598</inkml:trace>
  <inkml:trace contextRef="#ctx0" brushRef="#br3" timeOffset="304202.964">14550 18034 13261,'0'0'3640,"0"0"-720,0 0-469,1-15-743,6-47-624,-5 55-959,0 0 0,0 0-1,0 0 1,1 0 0,0 0 0,1 1 0,-1-1 0,1 1 0,1 0 0,-1 0 0,1 0-1,0 1 1,4-4-125,5-7 144,60-53 286,-71 67-399,-1 0 1,1 0-1,-1 1 1,1-1-1,0 1 1,0-1 0,0 1-1,0 0 1,0 0-1,0 1 1,0-1-1,0 0 1,0 1 0,1 0-1,-1 0 1,0 0-1,0 0 1,0 0-1,1 1 1,-1-1-1,0 1 1,0 0 0,0 0-1,0 0 1,0 0-1,0 1 1,-1-1-1,1 1 1,2 1-32,123 156 368,-114-142-372,2-1-1,0 0 1,0-1-1,1-1 1,1-1-1,1 0 1,0-1-1,0-1 1,1-1-1,0-1 0,1-1 1,0 0-1,1-2 1,-1 0-1,1-2 1,0 0-1,0-1 1,0-1-1,1-2 1,17-1 4,-34 0-1,-1 0 1,1 0 0,0 0 0,-1-1 0,1 0 0,-1 0-1,0 0 1,0-1 0,0 0 0,0 0 0,0 0-1,-1 0 1,1-1 0,-1 0 0,0 0 0,0 0 0,0-1-1,-1 1 1,1-1 0,-1 0 0,0 0 0,-1 0-1,1 0 1,-1 0 0,0 0 0,0-1 0,-1 1 0,1-1-1,-1 0 1,0-4 0,20-197-1943,-22 210-5739,1 7-1820</inkml:trace>
  <inkml:trace contextRef="#ctx0" brushRef="#br3" timeOffset="304693.611">16215 18161 9577,'0'0'4714,"0"0"-1735,0 0-396,0 0-517,0 0-768,0 0-492,0 0-374,4-3-181,49 32 566,-51-27-727,0-1 1,-1 0-1,1 0 1,0 0-1,0 0 1,0 0-1,0 0 1,0 0-1,1-1 1,-1 1-1,0-1 1,0 0-1,0 1 1,1-1-1,-1 0 1,0 0-1,0 0 1,0-1-1,1 1 1,-1-1-1,0 1 1,0-1-1,0 1 1,0-1-1,0 0 1,0 0-1,0 0 1,0-1-1,0 1 1,-1 0-1,1 0 1,0-1-1,-1 0 1,1 1-1,-1-1 1,1 0 0,-1 1-1,0-1 1,0 0-1,0 0 1,0 0-1,0 0 1,0 0-92,0-4 111,-1 1 0,0 0 0,0 0 0,0-1 0,0 1 0,-1 0 0,0 0 0,0 0 0,0 0 0,0 0 0,-1 0 0,0 0 0,0 0 0,-1 1 0,0-2-110,-18 9-1461,7 17-5256,9-7-3677</inkml:trace>
  <inkml:trace contextRef="#ctx0" brushRef="#br3" timeOffset="305232.659">17199 17317 19474,'-9'-134'2862,"9"134"-2802,-1-1 1,1 1-1,0 0 1,0-1-1,-1 1 1,1-1-1,0 1 1,0 0-1,0-1 1,0 1-1,-1-1 1,1 1-1,0 0 1,0-1-1,0 1 1,0-1-1,0 1 1,0-1-1,0 1 1,0 0-1,0-1 1,0 1-1,1-1 1,-1 1-1,0-1 1,0 1-1,0 0 1,0-1-1,1 1 1,-1 0-1,0-1 1,0 1-1,1-1 1,-1 1-1,0 0 1,0 0-1,1-1 1,-1 1-1,1 0 0,-1 0 1,0-1-1,1 1 1,-1 0-1,0 0 1,1 0-1,-1-1 1,1 1-1,-1 0 1,1 0-1,-1 0 1,0 0-1,1 0 1,-1 0-1,1 0 1,-1 0-1,1 0 1,-1 0-1,0 0 1,1 0-1,-1 1 1,1-1-1,-1 0 1,0 0-1,1 0 1,-1 0-1,1 1 1,-1-1-1,0 0 1,1 1-61,21 24 881,5 20-722,-1 2 0,-3 0 0,-2 1 0,-2 1-1,-2 1 1,-2 0 0,-2 2 0,4 40-159,-10-60 21,-2 0 0,-1 1 1,-1 0-1,-2 0 1,-1-1-1,-2 1 0,-1 0 1,-1 0-1,-2-1 0,-2 0 1,0 0-1,-3-1 0,0 0 1,-2-1-1,-12 21-21,-101 107-1818,26-74-4462,56-56-927</inkml:trace>
  <inkml:trace contextRef="#ctx0" brushRef="#br3" timeOffset="305799.992">10464 17402 12043,'-17'15'2590,"-116"131"2657,104-101-4561,1 0 1,3 2-1,2 0 0,2 2 1,2 0-1,2 1 0,2 1 0,3 1 1,-6 51-687,17-86 12,0-1 0,1 1 0,0 0 0,2 0 0,0-1 0,1 1 0,0-1 0,1 0 0,1 0 0,1 0 0,0-1 0,1 0 0,1 0 0,0 0 0,1-1 0,1 0 0,0-1 0,0 0 0,2-1 0,7 7-12,1-1-192,2-1 0,-1-1 0,2-1 0,0-1 1,1-1-1,0-1 0,1-1 0,12 3 192,44 11-3569,1-9-3595,-37-9-1932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59:10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18161,'0'0'3614,"0"0"-2194,0 0-491,0 0 91,14 1-241,134-5-208,0-7 0,144-29-571,-159 20 65,643-80 218,-671 93-630,-170 29-2381,13-5-598,-9 1-3336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3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8744,'0'0'4154,"0"0"-2254,15 0-635,110 2 1315,-45 2-2217,0-4 0,-1-3-1,1-3 1,-1-4 0,70-19-363,-38-24 995,-109 52-911,1-1 1,-1 1-1,1-1 1,-1 0 0,0 0-1,0 0 1,0 0-1,0 0 1,0 0-1,-1-1 1,1 1-1,0-1 1,-1 1-1,0-1 1,0 0-1,0 1 1,0-1-1,0 0 1,0 0 0,-1 0-1,1 1 1,-1-1-1,0 0 1,0 0-1,0 0 1,0 0-1,-1 0 1,1 0-1,-1 1 1,1-1-1,-1 0 1,0 0 0,0 1-1,0-1 1,-1 0-1,1 1 1,-1-1-1,1 1 1,-2-2-85,0-1 82,-1 0 0,1 0 0,-1 1 0,0-1-1,0 1 1,0 0 0,-1 0 0,0 0 0,1 1 0,-1-1 0,-1 1 0,1 0 0,0 1 0,-1-1 0,1 1 0,-1 0 0,0 1 0,0-1 0,0 1 0,1 0 0,-1 1 0,0-1-1,0 1 1,0 0 0,0 1 0,0-1 0,0 1 0,0 1 0,0-1 0,0 1 0,1 0 0,-1 0 0,1 0 0,-1 1 0,1 0 0,0 0 0,0 0 0,0 1 0,0 0 0,0 0-82,-14 22 133,1 1 0,1 1 1,2 0-1,0 1 1,2 1-1,2 0 1,0 1-1,2 0 1,-1 11-134,-3 12-254,2 1 1,3 0-1,2 1 0,2-1 1,3 1-1,3 13 254,14 9-4687,11-33-4789,-5-20-2978</inkml:trace>
  <inkml:trace contextRef="#ctx0" brushRef="#br0" timeOffset="606.605">1008 460 10602,'0'0'3054,"0"0"-1421,0 0-74,0 0-80,0 0-695,-2 16-479,-20 116-86,21-129-217,-1-1 1,1 1 0,0 0 0,0 0-1,1 0 1,-1 0 0,0 0 0,1 0-1,0 0 1,0 0 0,0 0-1,0 0 1,0 0 0,1 0 0,-1 0-1,1 0 1,0-1 0,0 1 0,0 0-1,0 0 1,0 0 0,0-1 0,1 1-1,0-1 1,-1 1 0,1-1 0,0 1-1,0-1 1,0 0 0,1 0 0,-1 0-1,0 0 1,1-1 0,-1 1 0,1-1-1,0 1 1,-1-1-3,5-1 48,-1 1 1,0-1-1,0-1 0,0 1 0,0-1 1,0 0-1,0-1 0,0 0 0,-1 1 1,1-2-1,0 1 0,-1-1 1,1 0-1,-1 0 0,0 0 0,0-1 1,0 1-1,-1-1 0,1-1 0,-1 1 1,0 0-1,0-1 0,0 0 0,-1 0 1,0 0-1,0-1 0,0 1 1,0-3-49,5-9 389,-2 1 1,0-1-1,-1 0 1,0-1 0,-2 1-1,0-1 1,-1 0-1,0 1 1,-2-6-390,0 15 117,0 0 1,0 0-1,-1 0 0,-1 0 1,1 0-1,-1 1 0,0-1 1,-1 0-1,0 1 0,0 0 1,-4-6-118,6 11 17,-1-1 0,0 1 0,0-1 0,-1 1 0,1 0 0,0 0 0,-1 0 0,1 0 0,-1 0 1,0 1-1,1-1 0,-1 1 0,0 0 0,0-1 0,0 1 0,0 1 0,0-1 0,0 0 0,0 1 0,-1-1 0,1 1 1,0 0-1,0 0 0,0 1 0,0-1 0,0 0 0,-1 1 0,1 0 0,0 0 0,0 0 0,0 0-17,-10 6 10,0 0-1,0 0 0,1 2 0,0-1 1,1 2-1,0-1 0,0 2 0,1-1 1,0 2-1,1-1 0,1 1 0,-1 0 1,2 1-1,0 0 0,0 2-9,-3 3-18,1 1 0,2 1 0,0-1-1,1 1 1,0 1 0,2-1 0,1 1 0,0-1-1,1 1 1,2 20 18,0-32-141,0 1-1,1-1 1,1 1-1,0-1 1,0 1 0,0-1-1,1 0 1,1 0-1,0 0 1,0 0-1,0-1 1,1 0-1,1 0 1,-1 0-1,1 0 1,1-1 0,-1 0-1,1 0 1,0-1-1,1 0 1,-1 0-1,1-1 1,1 0-1,4 2 142,0 0-28,2-2-1,-1 0 0,0-1 1,1 0-1,0-1 0,0-1 1,0 0-1,0-1 0,0-1 1,0 0-1,0-1 0,0-1 1,0 0-1,0-1 0,0 0 0,-1-1 1,1-1-1,-1-1 0,0 0 1,-1 0-1,0-2 0,11-7 29,8-6 277,-1-2 0,-1-2 1,-1-1-1,-1-1 0,-2-1 0,-1-1 0,-1-1 0,9-16-277,-14 18 297,5-6 365,-1-1 1,-1 0-1,-2-2 1,14-36-663,-34 73 20,-1 0 0,1 1 1,0-1-1,-1 0 0,1 0 0,0 1 1,-1-1-1,1 0 0,0 0 1,-1 0-1,1 1 0,0-1 0,-1 0 1,1 0-1,0 0 0,-1 0 1,1 0-1,-1 0 0,1 0 0,0 0 1,-1 0-1,1 0 0,-1 0 1,1 0-1,0 0 0,-1 0 0,1 0 1,0 0-1,-1-1 0,1 1 1,0 0-1,-1 0 0,1 0 0,0-1 1,-1 1-1,1 0 0,0 0 1,-1-1-1,1 1 0,0 0 1,0-1-1,-1 1 0,1 0 0,0 0 1,0-1-1,0 1 0,-1-1 1,1 1-1,0 0 0,0-1 0,0 1 1,0 0-1,0-1 0,0 1 1,0-1-1,0 1 0,0-1-20,-31 26 7,22-14-15,0 0 0,0 0 0,2 1 0,-1 0 0,2 1 0,-1-1 0,2 1 0,0 0 0,0 1 0,1-1 0,1 1 0,0 0 0,1 0 0,0 0 0,2 0 0,-1 0 0,2 0 0,0 0 0,0 0 0,1 0 0,1 0 0,0-1 0,1 1 0,1-1 0,0 0 0,1 0 0,0 0 0,1-1 0,0 0 0,2 1 8,100 123-1265,-108-136 1265,0 1 0,0 0 1,0 0-1,-1 0 0,1-1 0,0 1 0,-1 0 0,1 0 1,0 0-1,-1 0 0,1 0 0,-1 1 0,0-1 0,1 0 1,-1 0-1,0 0 0,0 0 0,1 0 0,-1 0 1,0 1-1,0-1 0,0 0 0,-1 0 0,1 0 0,0 0 1,0 0-1,0 0 0,-1 1 0,1-1 0,-1 0 0,1 0 1,-1 0-1,1 0 0,-1 0 0,0 0 0,1 0 1,-1-1-1,0 1 0,0 0 0,0 0 0,1 0 0,-1-1 1,0 1-1,0 0 0,0-1 0,0 1 0,0-1 0,-1 1 1,1-1-1,0 0 0,0 1 0,0-1 0,0 0 1,0 0-1,0 0 0,-1 0 0,-68-3 11,-56-27-1211,46-2-3744,76 31 4281,-9-7-2888,8 1-1679,4 0-1950</inkml:trace>
  <inkml:trace contextRef="#ctx0" brushRef="#br0" timeOffset="845.503">2075 343 12236,'0'0'3768,"0"0"-901,0 0-187,0 0-529,0 0-864,0 0-700,0 0-320,-1 21-75,-9 302 182,9-204-664,0 25-3503,3-48-7098,-1-84 6535,2-6-129</inkml:trace>
  <inkml:trace contextRef="#ctx0" brushRef="#br0" timeOffset="1078.863">2041 947 2979,'-3'-15'3448,"-2"-10"-2772,-12-72 1480,11 31 2443,6 64-4363,0-1 0,1 1-1,-1-1 1,1 1-1,-1 0 1,1-1-1,0 1 1,0 0-1,0 0 1,0-1 0,0 1-1,0 0 1,0 0-1,1 0 1,-1 0-1,1 0 1,0 1-1,-1-1 1,1 0 0,0 1-1,0-1 1,0 1-236,85-30 2077,-68 26-1815,456-101 133,-466 104-498,15-3 312,-29 1-1793,-76 11-5057,25 4 320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3:59:08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71 140 5317,'0'0'9364,"0"0"-5975,1-14-1803,2-35 91,-3 40 4098,-29 338-3063,8-149-2530,11-92-401,-2 18-3149,9-36-8425,3-59 951</inkml:trace>
  <inkml:trace contextRef="#ctx0" brushRef="#br0" timeOffset="441.44">70 210 11531,'0'0'3582,"0"0"-1073,0 0-422,7-16-330,29-51-508,26 17-245,-49 44-919,8-5-40,1 0 0,0 2 0,1 0 0,-1 2 0,1 0 0,1 2 0,-1 0 1,1 2-1,14 0-45,-36 3-77,0 0 0,0 0 0,0 0 0,0 0 0,0 0 0,0 1 0,0-1 0,0 1 0,0 0 0,0-1 0,0 1 0,0 0 0,-1 0 0,1 0 0,0 0 0,-1 0 0,1 1 0,-1-1 0,1 0 0,-1 1 0,1-1 0,-1 1 0,0 0 0,0-1 0,0 1 0,1 1 77,6 51-9076,-11-27 1389</inkml:trace>
  <inkml:trace contextRef="#ctx0" brushRef="#br0" timeOffset="669.214">54 504 10954,'0'0'4020,"0"0"-1249,0 0-486,0 0-332,0 0-474,0 0-481,14-2-400,116-35 93,-89 23-978,0 2-1,0 1 0,1 2 1,1 3-1,24-1 288,-33 13-3725,-25 14-2789,-9-3 546</inkml:trace>
  <inkml:trace contextRef="#ctx0" brushRef="#br0" timeOffset="914.003">26 775 4420,'0'0'5253,"0"0"-2787,0 0-416,0 0 96,0 0-960,0 0-193,0 0-225,0 0-31,0 0-161,99 69-479,-50-72-65,4-1-32,-1 1-32,0 0-353,-4-2-832,-6 3-1313,-1-1-1634,-10 0-2370</inkml:trace>
  <inkml:trace contextRef="#ctx0" brushRef="#br0" timeOffset="1261.306">747 394 6406,'0'0'7869,"0"0"-4015,0 0-1462,0 0-198,0 0-699,0 0-625,0 0-384,0 0-177,14 11-42,88 85 165,-70-51-805,2-2-1,1-1 0,3-2 1,1-2-1,1-1 0,3-2 1,4 0 373,-46-34-31,-1 0 0,1 0 1,0-1-1,-1 1 0,1-1 0,0 1 1,-1 0-1,1-1 0,0 1 1,-1-1-1,1 0 0,0 1 0,0-1 1,0 0-1,-1 1 0,1-1 1,0 0-1,0 0 0,0 0 1,0 1-1,-1-1 0,1 0 0,0 0 1,0 0-1,0-1 0,0 1 1,0 0-1,0 0 0,-1 0 0,1-1 1,0 1-1,0 0 0,0-1 1,-1 1-1,1-1 0,0 1 1,-1-1-1,1 1 0,0-1 0,-1 1 1,1-1-1,0 0 0,-1 1 1,1-1-1,-1 0 0,1 1 0,-1-1 1,0 0-1,1 0 31,3-48-616,-5 37 794,2-32 463,-3-1 1,-2 1 0,-2 0-1,-1 0 1,-3-1-642,10 43 83,-1 0 0,1-1 1,-1 1-1,0 0 0,1 0 1,-1 0-1,0 0 0,0 1 1,0-1-1,-1 0 0,1 0 0,0 0 1,-1 1-1,1-1 0,-1 1 1,1-1-1,-1 1 0,0 0 0,1-1 1,-1 1-1,0 0 0,0 0 1,0 0-1,0 1 0,0-1 1,0 0-1,0 1 0,0-1 0,0 1 1,-1 0-1,1-1 0,0 1 1,0 0-1,0 1 0,0-1 1,-1 0-1,1 0 0,0 1 0,0 0 1,0-1-1,0 1 0,0 0 1,0 0-1,0 0 0,-1 1-83,-85 57 517,41-16-705,1 3 0,2 1 0,3 3 0,-16 25 188,-11 21-3144,4-1-3460,31-43-1879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1.1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36 143 7271,'0'0'6764,"0"0"-3273,0 0-1260,0 0-602,0 0-604,0 0-428,0 0-159,0 0-16,0 6 21,20 86 481,-19-90-921,-1 0 1,1 0-1,-1 0 0,1 0 1,0 0-1,0-1 1,0 1-1,0 0 0,0 0 1,0-1-1,1 1 0,-1 0 1,0-1-1,1 1 0,-1-1 1,1 0-1,0 1 0,-1-1 1,1 0-1,0 0 1,0 0-1,0 0 0,0-1 1,0 1-1,0 0 0,0-1 1,0 1-1,0-1 0,0 0 1,0 0-1,0 0 0,0 0 1,0 0-1,0 0 0,0 0 1,0-1-1,0 1 1,0-1-1,0 1 0,0-1 1,0 0-1,0 0 0,0 0 1,0 0-1,-1 0 0,1-1-3,7-5 13,0-1 0,-1-1 0,0 0 0,-1 0 0,0 0-1,-1-1 1,1 0 0,-2 0 0,0-1 0,0 0 0,1-3-13,6-12 24,-8 19 109,0-1 1,-1 0-1,0 0 1,0-1-1,0 1 1,-1-1-1,-1 1 1,1-1-1,-1 1 0,-1-1 1,0 0-1,0 0-133,0 8 32,0 0 0,0 0 0,0 1 0,-1-1 0,1 0 0,0 0 0,-1 0 0,1 1 0,-1-1 0,1 0 0,0 0 0,-1 1 0,0-1 0,1 1 0,-1-1-1,1 0 1,-1 1 0,0-1 0,1 1 0,-1-1 0,0 1 0,0 0 0,1-1 0,-1 1 0,0 0 0,0-1 0,0 1 0,1 0 0,-1 0 0,0 0 0,0 0 0,0 0 0,0 0-1,1 0 1,-1 0 0,0 0 0,0 0 0,0 0 0,0 0 0,1 1 0,-1-1 0,0 0 0,0 1 0,1-1 0,-1 0 0,0 1 0,0-1 0,1 1-32,-38 23 228,20-8-220,1 0 0,1 2 0,1 0 0,1 1 0,0 1 0,1 0 0,2 0 0,0 1 0,1 1 0,1 0 0,0 0 0,2 1 0,1 0 0,1 0 0,1 0 0,1 2-8,3-17-43,0-1 0,0 1 0,1 0 0,0 0 0,0-1 0,1 1 1,0 0-1,0-1 0,1 0 0,0 1 0,0-1 0,0 0 0,1-1 0,1 1 0,-1-1 0,1 1 0,0-1 0,0-1 0,1 1 0,-1-1 0,1 0 0,0 0 0,1-1 0,-1 1 1,1-1-1,0-1 0,0 0 0,2 1 43,4 1-238,0 0 0,1-1 0,-1 0 0,1-1 0,0-1 0,0 0 0,0-1 0,0 0 0,0-1 0,0-1 0,0 0 0,0-1 0,0 0 0,0-2 0,4-1 238,-2 0-320,-1-2 1,-1 1-1,0-2 1,0 0-1,0-1 1,-1 0-1,0-1 1,10-10 319,-17 14-676,-1 0 1,1 0-1,-1 0 0,0-1 1,-1 0-1,0 0 0,0 0 1,0 0-1,-1-1 0,0 1 1,1-5 675,0-13-5798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2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101 1 21717,'0'0'2818,"0"0"-736,0 0-448,0 0-513,0 0-609,0 0-320,0 0-95,0 0-97,0 0 0,-49 37-673,35-23-1697,-6 3-2915,2 3-12108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1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265 0 15278,'0'0'3326,"0"0"-774,0 0-256,0 0-610,0 0-677,0 0-229,-4 19-76,-19 141 615,19 464-1452,11-547-1664,0-13-2928,-6-21-5489,-1-32 1656</inkml:trace>
  <inkml:trace contextRef="#ctx0" brushRef="#br0" timeOffset="330.722">102 502 7111,'-24'-73'4046,"22"69"-3515,0 0 1,-1 0-1,1 0 0,-1 0 0,0 0 0,0 1 0,0 0 1,-1-1-1,1 1 0,-1 1 0,1-1 0,-1 0 0,0 1 1,0 0-1,-1 0 0,1 0 0,0 0 0,-1 1 0,1-1 1,-4 1-532,19 13 1996,11 1-1874,0-1-1,1-1 1,1-1-1,0-1 0,0-1 1,0-1-1,1-2 1,6 1-122,2 1 26,0-3 0,1 0-1,-1-2 1,1-1 0,-1-2 0,1-2 0,14-3-26,-35 5 9,-1-2-1,0 0 1,0 0 0,0-1-1,0 0 1,-1-1 0,0-1-1,0 0 1,0 0 0,-1-1-1,0 0 1,0-1 0,0 0-1,-1-1 1,-1 1-1,1-2 1,-1 1 0,-1-1-1,0-1 1,0 1 0,1-7-9,0 1 386,-2-1 1,0 1 0,0-2 0,-2 1-1,0-1 1,-1 1 0,-1-1 0,-1 0-1,0-2-386,-18 63 678,-6 28-534,4 0 1,2 2-1,4 0 0,-3 64-144,14-111-33,0 0-1,2 1 1,0-1 0,2 0-1,5 24 34,30 29-2485,-34-74 2019,1-2 1,0 1 0,0 0 0,0-1 0,1 0-1,-1 0 1,1 0 0,0 0 0,0-1-1,0 0 1,0 0 0,0 0 0,0 0 0,0-1-1,4 0 466,26 3-5311,-1-4-1618</inkml:trace>
  <inkml:trace contextRef="#ctx0" brushRef="#br0" timeOffset="646.443">1175 395 10922,'0'0'3470,"0"0"-357,0 0-273,0 0-652,0 0-794,0 0-535,0 0-128,0 0-37,-14 14 6,2-3-549,6-6-89,-1 1 0,1 0 0,0 0 1,0 1-1,1 0 0,0 0 1,0 0-1,0 0 0,1 1 1,1 0-1,-1 0 0,1 0 1,-1 6-63,-3 11 73,2-1-1,1 1 1,0 1 0,2-1 0,1 0 0,2 0 0,0 9-73,0-27-8,0 1 1,0-1 0,1 1-1,-1-1 1,2 1-1,-1-1 1,1 0 0,0 0-1,0 0 1,1 0 0,0-1-1,0 0 1,1 1-1,0-2 1,0 1 0,0 0-1,1-1 1,-1 0 0,1 0-1,1-1 1,-1 0-1,1 0 1,-1 0 0,1-1-1,7 3 8,-4-3-31,0-1-1,0-1 1,0 1-1,1-2 1,-1 1-1,0-2 0,0 1 1,1-1-1,-1-1 1,0 0-1,0 0 1,0-1-1,0 0 1,-1-1-1,1 0 0,-1 0 1,0-1-1,0 0 1,-1-1-1,1 0 1,-1 0-1,-1-1 0,1 0 1,-1-1-1,0 1 1,-1-1-1,0 0 1,0-1-1,0 0 1,-1 0-1,-1 0 0,0 0 1,0-1-1,0-1 32,5-11 11,-1-1 1,-1 0-1,-1 0 0,-1 0 0,-1 0 0,-1-1 0,-1 0 1,-1 1-1,-1-1 0,-1 0 0,-1 0-11,1 19-52,0 0 0,-1 0 0,1 0 0,-1 0 0,0 0-1,0 1 1,0-1 0,-1 1 0,0 0 0,0-1 0,0 1 0,0 0 0,-1 1-1,1-1 1,-1 1 0,0-1 0,0 1 0,0 0 0,-1 1 0,1-1 0,-1 1 0,1 0-1,-1 0 1,0 0 0,0 1 0,0-1 0,1 1 0,-2 0 0,-1 0 52,1 1-421,0 0 0,0 0-1,0 0 1,1 0 0,-1 1 0,0 0 0,0 0 0,1 1 0,-1-1 0,1 1 0,-1 1 0,1-1 0,0 1 0,0 0 0,0 0 0,0 0 0,0 1 421,-15 17-4741,4 2-1345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19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99 10122,'0'0'3208,"0"0"-795,0 0-5,0 0-465,0 0-662,0 0-539,0 0-400,0 9-22,-2 93 398,5 0 0,11 57-718,-12-137-67,6 71-1221,-12-33-4708,-3-44 1207,-4-6-784</inkml:trace>
  <inkml:trace contextRef="#ctx0" brushRef="#br0" timeOffset="322.97">138 0 10474,'0'0'2578,"0"0"-490,0 0 132,0 0-314,0 0-689,0 0-362,0 0-151,0 0-15,12 15-65,81 90 118,-12-33-466,-38-35-267,-1 2 1,-2 1 0,35 46-10,-72-82 0,0-1 0,0 1 0,0 0 0,-1 1 1,1-1-1,-1 0 0,0 1 0,0-1 0,-1 1 0,1 0 1,-1-1-1,0 1 0,-1 0 0,1 0 0,-1 0 0,1 0 1,-2-1-1,1 1 0,0 0 0,-1 0 0,0 0 0,0 0 1,0-1-1,-1 1 0,0 0 0,0-1 0,0 0 0,0 1 1,-1-1-1,1 0 0,-1 0 0,-3 3 0,-16 13 92,-2 0 0,0-1-1,-2-2 1,1 0 0,-2-2-1,0-1 1,-1-1 0,-1-1 0,1-2-1,-2 0 1,-11 0-92,-139 34-48,167-50-3205,31-9-1566,12-1-1907</inkml:trace>
  <inkml:trace contextRef="#ctx0" brushRef="#br0" timeOffset="855.983">764 330 6598,'0'0'4287,"0"0"-1901,0 0-347,0 0-223,0 0-658,0 0-443,0 0-213,0 0-150,5 11 86,36 84 715,-41-92-1130,1 0 0,0-1 0,0 1 0,1 0 0,-1-1 0,0 1 0,1-1 0,0 0 0,-1 0 0,1 1 0,0-1 0,0 0 0,0 0 0,0-1 1,1 1-1,-1 0 0,0-1 0,1 1 0,-1-1 0,1 0 0,0 0 0,-1 0 0,1 0 0,0 0 0,-1-1 0,1 1 0,0-1 0,0 0 0,0 1 0,0-1 0,-1-1 0,1 1 0,0 0 0,0-1 0,0 1 0,-1-1 0,1 0 0,0 0 0,-1 0 0,1 0 0,-1-1 0,1 1 0,-1-1 0,1 1 0,-1-1-23,11-4 120,0-1 0,-1 0 0,0 0 0,0-2 1,0 1-1,-1-1 0,-1-1 0,0 0 0,0-1 0,-1 1 0,0-2 0,-1 1 0,0-1 1,-1-1-1,0 1 0,-1-1 0,0-1 0,-1 1 0,-1-1 0,0 1 0,-1-1 0,-1 0 1,0-1-1,0-4-120,-2 16 23,0 1 0,-1 0 0,1-1 0,0 1 1,-1 0-1,0 0 0,0 0 0,1-1 0,-1 1 1,-1 0-1,1 0 0,0 0 0,0 0 0,-1 1 0,1-1 1,-1 0-1,1 0 0,-1 1 0,0-1 0,0 1 1,0 0-1,0-1 0,0 1 0,0 0 0,0 0 0,0 0 1,0 0-1,0 1 0,-1-1 0,1 1 0,0-1 1,0 1-1,-1 0 0,1 0 0,0 0 0,-2 0-23,-82 20 319,74-12-318,0 1-1,0 0 1,1 1 0,0 0 0,0 1 0,2 0 0,-1 1 0,1 0-1,1 0 1,0 1 0,1 0 0,0 0 0,1 1 0,0-1-1,1 2 1,1-1 0,0 0 0,1 1 0,1 0 0,0-1 0,1 1-1,1 0 1,0 0 0,1 0 0,0 0 0,1 0 0,1-1 0,1 1-1,0-1 1,0 1 0,2-2 0,-1 1 0,2 0 0,0-1-1,1 0 1,0-1 0,1 0 0,0 0 0,1-1 0,0 0 0,1 0-1,0-2 1,0 1 0,12 6-1,-13-10 3,1 0 1,-1-1-1,1 0 1,0-1-1,0 0 0,0-1 1,1 0-1,-1-1 0,1 0 1,0 0-1,-1-2 0,1 1 1,0-2-1,0 1 1,-1-2-1,1 0 0,0 0 1,-1-1-1,0 0 0,1-1 1,-1 0-1,-1-1 0,1 0 1,-1-1-1,0 0 1,0 0-1,0-2-3,18-20 28,-2-1 0,0-2 0,-3 0-1,0-2 1,-2 0 0,-2-2 0,-1 0 0,-2-1 0,3-12-28,75-218 133,-85 179-181,-10 86 74,0 1 0,0-1-1,0 0 1,-1 0-1,1 1 1,0-1 0,0 1-1,0-1 1,-1 1 0,1 0-1,0-1 1,-1 1 0,1 0-1,0 0 1,-1 0 0,1 0-1,-1 0 1,1 0 0,0 0-1,-1 1 1,1-1 0,0 0-1,0 1 1,-1-1 0,1 1-1,0-1 1,0 1-1,0 0 1,-1-1 0,1 1-1,0 0 1,0 0 0,0 0-1,0 0 1,0 0 0,0 1-26,-14 14 140,0 0 1,1 1-1,0 1 1,2 0 0,0 1-1,1 1 1,1 0-1,1 0 1,1 0 0,0 1-1,2 1 1,0 0-141,-16 59 222,4 2 0,3 0 0,4 0 0,4 1 0,3 81-222,17-2-1429,24-61-2640,-4-68-4211,-21-30 454</inkml:trace>
  <inkml:trace contextRef="#ctx0" brushRef="#br0" timeOffset="1183.724">1366 534 10986,'0'0'5067,"0"0"-2227,0 0-849,0 0-315,0 0-560,0 0-374,0 0-160,1 2-54,2 0-436,1 0 1,0 0-1,0 0 0,-1 0 1,1-1-1,0 0 0,1 0 0,-1 0 1,0 0-1,0-1 0,0 0 0,0 1 1,1-2-1,-1 1 0,0 0 0,0-1 1,2 0-93,8 1 203,278-20 1036,-289 20-1240,-1 0 0,1 1 0,-1-1 0,1 1 1,-1-1-1,0 1 0,1 0 0,-1 0 0,0 0 0,1 0 0,-1 1 0,0-1 0,0 0 1,0 1-1,0 0 0,-1-1 0,1 1 0,0 0 0,-1 0 0,1 0 0,-1 0 1,1 0-1,-1 0 0,0 1 0,0-1 0,0 0 0,0 1 0,-1-1 0,1 0 0,-1 1 1,1-1-1,-1 1 0,0-1 0,0 2 1,-4 92 10,4-92-1,-15 77-102,9-59-292,2 1-1,0-1 1,2 1-1,0-1 0,1 1 1,2 0-1,1 4 386,8-4-3878,5-16-4298,-4-6-894</inkml:trace>
  <inkml:trace contextRef="#ctx0" brushRef="#br0" timeOffset="1494.367">1962 61 8584,'0'0'5029,"0"0"-4228,0 0-97,0 0 674,0 0-1090,0 0-288,0 0 0,0 0-32,0 0-1762,38 74-3779</inkml:trace>
  <inkml:trace contextRef="#ctx0" brushRef="#br0" timeOffset="1837.916">2160 404 13132,'0'0'5109,"0"0"-2221,0 0-1051,0 0-572,0 19-438,1 2-615,-13 96 783,0-79-689,-40 172 706,61-306-723,-2 69-258,1 0-1,2 0 1,0 1 0,2 0 0,1 1 0,0 1 0,2 0-1,1 1 1,18-21-31,-28 38 6,0-1 1,1 1-1,-1 1 0,1-1 0,0 1 0,1 0 0,-1 1 0,1 0 0,0 0 0,0 0 1,0 1-1,1 0 0,-1 1 0,1 0 0,-1 0 0,1 1 0,0 0 0,0 1 1,-1 0-1,1 0 0,0 1 0,0 0 0,-1 0 0,1 1 0,-1 0 0,1 1 1,-1 0-1,0 0 0,0 1 0,0 0 0,0 0 0,-1 0 0,0 1 0,0 1 0,0-1 1,0 1-1,-1 0 0,0 1 0,0-1 0,-1 1 0,5 7-6,-2 7-15,-1 0 0,-1 1 0,-1-1 0,-1 1 0,0 0-1,-2 1 1,-1-1 0,0 0 0,-2 1 0,0-1 0,-2 0 0,-2 8 15,-9 49-1379,0 2-5597,12-53-268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3.6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0 4388,'0'0'6940,"0"0"-3806,0 0-1218,0 0-432,0 0-256,-3 5-64,-16 63 2877,27-46-2221,-7-22-1654,0-4-167,-1-7-48,-4 9-4199,-2 5-2489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7.2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10122,'0'0'5493,"0"0"-1954,0 0-934,0 0-539,0 0-539,0 0-353,-4 4-298,2 1-728,-1 0 0,1 0 1,0 0-1,0 0 0,0 0 0,1 0 0,-1 1 1,2-1-1,-1 1 0,0-1 0,1 1 1,0-1-1,0 1 0,1-1 0,0 1 0,-1-1 1,3 4-149,16 204-131,-15-123-8483,-3-70-71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7.8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 22 9833,'0'0'4949,"0"0"-1543,0 0-705,0 0-437,0 0-658,0 0-452,0 0-396,1-3-379,3 0-364,-1 1 1,1 0-1,-1 0 1,1 1 0,0-1-1,0 1 1,0-1 0,0 1-1,0 0 1,0 1-1,0-1 1,1 1 0,-1 0-1,0 0 1,0 0-1,0 0 1,0 1 0,0 0-1,0 0 1,1 0 0,-2 0-1,1 0 1,0 1-1,0 0 1,0 0 0,-1 0-1,1 0 1,-1 1-1,0-1 1,1 1 0,-1 0-1,0 0 1,-1 0-1,1 0 1,0 0 0,-1 1-1,0-1 1,0 1 0,0 0-1,1 2-15,-4 2 7,0 1 0,-1 0-1,0-1 1,-1 1 0,0-1 0,0 0 0,0 1-1,-1-1 1,0-1 0,-1 1 0,0-1-1,0 0 1,-1 0 0,1 0 0,-2-1-1,1 0 1,-1 0 0,-1 1-7,-2 3 12,-18 15 49,22-21-44,1 0 1,0 0-1,0 1 1,0-1 0,0 1-1,1 0 1,0 1-1,0-1 1,0 1 0,1-1-1,0 1 1,-2 4-18,51-1-37,92-32-3081,-47-4-3347,-83 25 5590,36-13-6556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4.6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1 367 12139,'0'0'2184,"0"0"-1255,0 0 251,1 18 336,4 62-198,-3-67-1155,0 0 0,1-1 0,1 1 0,0-1 0,1 1 1,0-1-1,0 0 0,2-1 0,-1 1 0,2-1 0,-1-1 0,2 1-163,-4-3 61,-1-1-47,0 0 0,0 0 0,1 0 0,0-1 0,0 1 0,1-1 0,-1 0-1,1-1 1,1 0 0,-1 1 0,1-2 0,0 1 0,0-1 0,0 0 0,0-1 0,1 0 0,-1 0 0,1 0-1,0-1 1,0 0 0,0-1 0,0 0 0,0 0 0,1 0 0,-1-1 0,0-1 0,0 1 0,0-1 0,0-1-1,0 1 1,0-2 0,0 1 0,3-2-14,2-4 147,-1 0-1,0-1 1,-1-1 0,0 0-1,0-1 1,-1 1 0,0-2-1,-1 0 1,0 0-1,-1 0 1,-1-1 0,0-1-1,-1 1 1,0-1-1,-1 0 1,2-8-147,4-19 464,-1-1 0,-3 0 0,-1 0 0,-2-1 0,-2-6-464,-2 46 19,3-32 147,-2 1 0,-2 0 0,0-1 0,-3 1 0,-7-33-166,10 66 7,1 0 0,0 1-1,-1-1 1,1 0 0,-1 0 0,1 0 0,-1 1 0,1-1 0,-1 0 0,0 1-1,1-1 1,-1 0 0,0 1 0,1-1 0,-1 1 0,0-1 0,0 1 0,0-1-1,0 1 1,1 0 0,-1-1 0,0 1 0,0 0 0,0 0 0,0 0 0,0-1-1,0 1 1,0 0 0,0 0 0,0 0 0,0 1 0,0-1 0,0 0 0,1 0-1,-1 0 1,0 1 0,0-1 0,0 0 0,0 1 0,0-1 0,1 1 0,-1-1-1,0 1 1,0 0 0,1-1 0,-1 1 0,0 0 0,1-1 0,-1 1 0,1 0-1,-1 0 1,1-1 0,-1 1 0,1 0 0,-1 0 0,1 0 0,0 0 0,-1 0-1,1-1 1,0 1 0,0 0 0,0 0 0,0 0 0,0 0 0,0 0 0,0 0-7,-10 24 13,0 0 1,2 1 0,1 0 0,1 0 0,2 1 0,0 0 0,2 0 0,1 0 0,1 0 0,1 0 0,1 1-14,-2-22 1,-1 19-35,1-1-1,0 1 0,2-1 0,1 1 0,1-1 0,1 0 0,1 0 1,1-1-1,1 0 0,1 0 0,1 0 0,1-1 0,1-1 0,1 0 1,1-1-1,0 0 0,2-1 35,-8-12-65,1-1 1,-1 0 0,1-1-1,1 0 1,-1 0-1,0-1 1,1 0 0,0 0-1,0-1 1,0-1-1,1 0 1,-1 0 0,0-1-1,1 0 1,-1-1-1,1 0 1,-1-1 0,1 0-1,-1 0 1,0-1-1,0-1 1,1 0 0,-2 0-1,1-1 1,0 0-1,-1-1 1,0 0-1,0 0 1,0-1 0,0 0-1,5-6 65,8-16 53,-1-1 0,-1-1-1,-2-1 1,0-1 0,-3 0-1,-1-1 1,-1 0 0,-2-1-1,-1-1 1,-2 0 0,-1 0-1,-2 0 1,-1-1 0,-2 0-1,-2-12-52,-2-64 1559,1 112-1523,-1 0 0,1 0 0,0 1 0,0-1 0,0 0 0,0 0 0,0 1 0,0-1 0,-1 0 0,1 1 0,0-1 0,0 1 0,0 0 0,0-1 0,0 1 0,1 0 0,-1 0-1,0-1 1,0 1 0,0 0 0,1 0 0,-1 0 0,0 0 0,1 0 0,-1 0 0,1 0 0,-1 0 0,1 0 0,-1 0 0,1 0 0,0 0 0,0 1 0,0-1 0,-1 0 0,1 0 0,0 0 0,0 0 0,1 1-36,-11 40 108,2 1 1,2 0-1,2 0 1,2 1-1,2-1 1,2 0 0,1 0-1,3 0 1,5 20-109,-8-44-21,1 0 1,1-1-1,0 1 1,1-1-1,1-1 1,1 1-1,1-1 1,0 0 0,1-1 20,51 35-5502,-43-45 997,-6-4-2878</inkml:trace>
  <inkml:trace contextRef="#ctx0" brushRef="#br0" timeOffset="575.934">1466 767 11947,'0'0'3577,"0"0"-539,6-13-609,19-43-428,-17-3 3845,-8 59-5355,0 0-80,0 0-91,0 0-90,1 20 1041,23-42-1261,-24 22-101,0 0-37,0 0-16,0 0 37,0 0 17,-11-3 26,10-4 318,-1-6-2090,-8 14-3469,-3 25-8532,8-16 5151</inkml:trace>
  <inkml:trace contextRef="#ctx0" brushRef="#br0" timeOffset="889.337">1611 537 8232,'0'0'2439,"0"0"508,0 0 368,5-14-587,15-45-726,-19 58-1896,-1-1 0,1 1 0,-1-1 0,1 0 0,-1 1 0,0-1 0,0 0 0,1 1 0,-1-1 0,0 0 0,-1 1 0,1-1 0,0 1 0,0-1 0,-1 0 0,1 1 0,-1-1 0,1 1 0,-1-1 0,0 1-1,1-1 1,-1 1 0,0-1 0,0 1 0,0 0 0,0-1 0,0 1 0,-1 0 0,1 0 0,0 0 0,0 0 0,-1 0 0,1 0 0,-1 0 0,1 1 0,-1-1 0,1 0 0,-1 1 0,1-1 0,-1 1 0,0 0 0,1-1 0,-1 1 0,1 0 0,-1 0 0,0 0 0,1 0 0,-1 0 0,0 1 0,1-1 0,-1 0-1,0 1 1,1-1 0,-1 1 0,1 0 0,-1-1 0,1 1 0,-1 0 0,1 0 0,0 0-106,-8 5 118,0 1 0,0 0 0,1 1 0,0 0 0,0 0 0,1 0-1,0 1 1,1 0 0,0 1 0,0-1 0,1 1 0,-4 10-118,-4 10 99,1 1 1,1 0 0,2 1-1,1 0 1,1 0 0,2 1-1,1 0 1,2 0 0,1 21-100,1-44-24,0 0-1,0 0 1,1 0 0,1 0 0,-1 0 0,2-1-1,-1 1 1,1-1 0,1 1 0,-1-1 0,2 0-1,-1 0 1,1-1 0,1 1 0,-1-1 0,1 0-1,1-1 1,0 0 0,0 0 0,0 0 0,1-1 0,0 0-1,0 0 1,0-1 0,1 0 0,0 0 0,0-1-1,0 0 1,0-1 0,1 0 0,-1 0 0,8 0 24,-2-3-486,0-1 1,0 0-1,0-1 1,0-1-1,0-1 1,-1 0 0,1 0-1,-1-2 1,0 1-1,-1-2 1,1 0-1,-1-1 1,-1 0 0,1-1-1,3-4 486,62-41-9716,-41 26 1191</inkml:trace>
  <inkml:trace contextRef="#ctx0" brushRef="#br0" timeOffset="1488.121">2197 649 12043,'0'0'3235,"-3"-13"-352,-11-42-534,13 53-2175,1-1 0,-1 0 0,1 0 0,-1 1 0,0-1-1,0 0 1,-1 1 0,1-1 0,0 1 0,-1-1 0,0 1 0,1 0 0,-1-1 0,0 1 0,0 0 0,0 0-1,0 1 1,-1-1 0,1 0 0,-1 1 0,1-1 0,-1 1 0,1 0 0,-1 0 0,0 0 0,1 0 0,-1 0-1,0 1 1,0-1 0,1 1 0,-1-1 0,0 1 0,0 0 0,0 1 0,0-1 0,0 0-174,-4 2 93,1 0 0,-1 0 1,1 0-1,0 1 0,-1 0 1,1 0-1,0 1 0,1 0 1,-1 0-1,1 0 0,-1 1 0,1 0 1,0 0-94,-13 18 19,2 1 0,0 1 0,2 0 0,0 1 0,2 1 1,1 0-1,1 0 0,1 1 0,2 0 0,1 0 0,1 1 0,1 3-19,2 70-776,3-100 676,-1 1 0,1-1-1,0 1 1,0-1 0,0 0-1,0 1 1,0-1 0,0 0-1,1 0 1,-1 0-1,1 0 1,-1 0 0,1 0-1,0 0 1,0 0 0,0-1-1,0 1 1,0-1-1,0 1 1,0-1 0,0 0-1,1 0 1,-1 0 0,0 0-1,1 0 1,-1-1-1,1 1 1,-1-1 0,1 1-1,-1-1 1,1 0 0,-1 0-1,1 0 1,-1-1 0,1 1-1,-1 0 1,2-1 100,7-3-74,-1-1 0,0 0 0,0-1 0,-1 1 0,0-2 0,0 1 1,0-2-1,-1 1 0,0-1 0,0 0 0,-1 0 0,0-1 0,0 0 0,-1-1 0,0 1 0,-1-1 1,0 0-1,-1-1 0,3-6 74,83-208 1479,-85 263-289,-16 190-651,13-222-536,-1 0 0,1 0 0,1-1 0,-1 1 0,1-1 0,0 0 0,0 1 0,0-1 0,1-1 0,0 1 0,0 0 0,0-1 0,1 0 0,-1 0 0,1 0 0,0-1 0,0 1 0,0-1 0,1 0 0,-1-1 0,1 1 0,0-1 0,-1 0 0,1-1 0,0 1 0,0-1 0,0 0 0,0-1 0,0 1 0,0-1 0,0 0 0,0-1 0,0 0-1,0 0 1,0 0 0,0 0 0,0-1 0,0 0 0,0 0 0,-1-1 0,0 0 0,1 0 0,3-2-3,3-3 13,1-1-1,-1 0 1,-1-1-1,1 0 0,-2 0 1,1-1-1,-2-1 1,1 0-1,-2 0 0,0-1 1,0 0-1,-1 0 1,-1-1-1,0 1 0,0-2 1,-1-1-13,10-38 345,-1-1 0,-4-1 1,3-37-346,-9 65 212,16-160 370,-35 297 886,6-55-1347,3 0 0,2 1 0,2 0 0,3 0 0,2 0 0,3 7-121,-4-46-73,1 1 0,0 0 0,2-1-1,0 0 1,0 0 0,2 0 0,4 8 73,34 25-3135,26-29-5283,-51-22 2973,-3-6-1543</inkml:trace>
  <inkml:trace contextRef="#ctx0" brushRef="#br0" timeOffset="1767.185">2665 674 8680,'0'0'2947,"0"0"-833,0 0 256,0 0 33,0 0-706,0 0-576,73-8-448,-47 2-321,3 0-192,-1-2-128,-2-2-32,-6 1-288,-3-4-2402,1 0-3749,-4 2-6052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31.4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78 15214,'0'0'3924,"0"0"-1927,0 0-300,0 0-234,4-13-689,-2 5-689,-2 6-75,0-1 0,0 1 0,0-1 0,1 1 0,-1 0 0,1-1 0,0 1 0,0 0 0,-1 0 0,2-1 0,-1 1 0,0 0 1,0 0-1,1 0 0,-1 0 0,1 1 0,-1-1 0,1 0 0,0 0 0,0 1 0,0-1 0,0 1 0,0 0 0,0 0 0,0 0 0,0 0 0,0 0 0,1 0 0,-1 0 0,0 1 0,0-1 0,1 1 0,1-1-10,1 1 7,1 0 1,-1 0-1,1 0 0,-1 0 0,0 1 0,1 0 0,-1 0 0,0 1 0,0-1 0,0 1 0,0 0 0,0 1 0,0-1 0,0 1 0,-1 0 0,1 0 0,-1 0 0,0 1 0,0 0 0,0-1 0,0 1 0,-1 1 0,0-1 0,1 0 0,-2 1 0,1 0 0,0 0 0,-1-1 0,0 1 0,0 1 0,-1-1 0,1 0 0,-1 0 1,0 1-1,0-1 0,-1 0 0,0 1 0,0-1 0,0 1 0,-1-1 0,0 4-7,-4 1 67,0-1 1,-1 1 0,0-1-1,0 0 1,-1-1-1,0 0 1,-1 0 0,0 0-1,0-1 1,-1 0-1,0-1 1,-7 5-68,-55 50 545,70-61-543,1 1-1,-1-1 1,1 0 0,-1 1 0,1-1 0,-1 1 0,1-1 0,-1 0 0,1 1-1,-1-1 1,1 1 0,0 0 0,-1-1 0,1 1 0,0-1 0,-1 1 0,1-1 0,0 1-1,0 0 1,0-1 0,0 1 0,-1 0 0,1-1 0,0 1 0,0 0 0,0-1 0,0 1-1,0-1 1,1 1 0,-1 0 0,0-1 0,0 1 0,0 0 0,0-1 0,1 1-1,-1-1 1,0 1 0,1 0 0,-1-1 0,0 1 0,1-1 0,-1 1 0,1-1 0,-1 1-1,1-1 1,-1 0 0,1 1 0,-1-1 0,1 0 0,-1 1 0,1-1 0,0 0-1,-1 1 1,1-1 0,0 0-2,41 5-76,-35-5 38,123-2-3517,-46-6-3674,-30 1-2348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29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68 194 12236,'0'0'3320,"0"0"-1788,0 0-267,0 0-31,0 0-428,0 0-534,15-8-219,-8 5-115,1-2-13,-1 1 1,1 0-1,0 1 0,1 0 0,-1 0 0,1 1 0,-1 0 0,1 0 0,-1 1 1,1 0-1,0 1 0,0-1 0,0 2 0,-1-1 0,6 2 75,-12-2-170,0 1-1,-1-1 1,1 1-1,0-1 1,0 1 0,0 0-1,-1-1 1,1 1-1,0 0 1,-1 0-1,1 0 1,0 0 0,-1 1-1,0-1 1,1 0-1,-1 1 1,0-1 0,0 1-1,1-1 1,-1 1-1,0 0 1,-1-1-1,1 1 1,0 0 0,0 0-1,-1-1 1,1 1-1,-1 0 1,1 0-1,-1 0 1,0 0 0,0 0-1,0 0 1,0-1-1,0 1 1,0 0-1,-1 0 1,1 1 170,-39 63-6555,-71 28 4181,8-8 7668,101-86-5170,0 0 1,0 1-1,0-1 0,1 0 0,-1 1 0,0-1 0,0 1 0,0-1 1,1 1-1,-1-1 0,0 1 0,1 0 0,-1-1 0,0 1 0,1 0 1,-1-1-1,1 1 0,-1 0 0,1 0 0,0 0 0,-1-1 0,1 1 1,0 0-1,-1 0 0,1 0 0,0 0 0,0 0 0,0 0 0,0-1 0,0 1 1,0 0-1,0 0 0,0 0 0,0 0 0,0 0 0,0 0 0,1 0 1,-1-1-1,0 1 0,1 0 0,-1 0 0,0 0 0,1 0 0,-1-1 1,1 1-1,0 0 0,-1-1 0,1 1 0,-1 0 0,1-1 0,0 1 1,0-1-1,-1 1 0,1-1 0,0 1-124,23-1 155,-1-1-1,1 0 1,-1-2 0,0-1 0,0-1-1,0-1 1,0-1 0,-1 0 0,0-2-1,-1-1 1,1-1-155,15-4-255,-2 1-807,-19 9 87,0-1 0,0 0 0,0-1 0,-1-1 1,0-1-1,-1 0 0,0 0 0,-1-2 0,1 0 1,6-7 974,-2-8-3652</inkml:trace>
  <inkml:trace contextRef="#ctx0" brushRef="#br0" timeOffset="328.187">479 1 5605,'0'0'2104,"0"0"-17,0 0-256,0 0 443,0 0 123,0 0-657,0 0-843,0 0-491,2 7 74,75 243 1357,-75-233-1871,0 0-1,-1 1 1,-1-1 0,0 0 0,-1 0 0,-1 0-1,-1 1 1,-1-2 0,-3 11 34,-47 81-7502,28-73 669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2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59 7175,'0'0'3416,"0"0"-1782,0 0-129,0 0 455,0 0-284,0 0-662,0 0-555,10-3-208,71-17 310,142-7 1056,-200 19-593,-31 12 434,2 2-1434,0 0-1,1 1 1,0-1-1,0 1 1,1 0-1,-1 0 1,1 1-1,1-1 1,0 1-1,0 0 1,0 0-1,1 0 1,0 0-1,1 0 1,0 1-1,0-1 1,1 1-1,0-1 1,0 0-1,1 1 1,0 2-24,-1 9 14,-15 359-297,15-375 268,1 0 1,-1 0 0,0 1 0,0-1 0,0 0 0,-1 0-1,0 0 1,0 1 0,0-1 0,0 0 0,0 0-1,-1 0 1,1 0 0,-1-1 0,0 1 0,-1 0 0,1-1-1,-1 1 1,1-1 0,-1 0 0,0 0 0,0 0-1,0 0 1,-1-1 0,1 1 0,-1-1 0,1 0 0,-1 0-1,0 0 1,0 0 0,0 0 0,0-1 0,0 0-1,0 0 1,-3 0 14,-10-3 25,0-1-1,0-1 0,0-1 1,0 0-1,1-1 0,0-1 1,0 0-1,0-1 0,1-1 1,0-1-1,1 0 0,0 0 1,1-2-1,0 0 1,1 0-1,-8-11-24,-29-43-325,44 34-3381,6 30-132,3 1-2232</inkml:trace>
  <inkml:trace contextRef="#ctx0" brushRef="#br0" timeOffset="485.656">951 367 4452,'0'0'7501,"-3"-16"-4405,-11-52-865,13 63-1946,0 0 0,-1 1 0,0-1 0,0 0 0,0 1 0,-1-1-1,1 1 1,-1 0 0,0 0 0,0 0 0,-1 0 0,1 0 0,-1 1 0,1-1-1,-1 1 1,-1 0 0,-2-1-285,0 0 137,0 1 0,0 0 0,-1 0-1,1 1 1,-1 0 0,0 0 0,0 1 0,1 0 0,-1 0-1,0 1 1,0 0 0,0 0 0,0 1 0,-7 1-137,3 3 19,1 0 0,0 1 1,0 0-1,0 1 1,1 0-1,0 1 0,0 0 1,1 1-1,0 0 0,1 0 1,0 1-1,0-1 0,1 2 1,1-1-1,-1 1 0,2 0 1,-1 1-1,2-1 0,-1 1 1,2 0-1,-1 0 0,2 0 1,0 1-1,0 0-19,-1-4-25,1 0 0,0 1 0,0-1-1,1 1 1,0-1 0,0 1 0,1-1 0,1 1-1,0 0 1,0-1 0,0 1 0,1-1 0,1 0 0,0 0-1,0 0 1,1 0 0,0 0 0,0 0 0,1-1-1,0 0 1,1 0 0,-1-1 0,2 1 0,-1-1-1,1 0 1,0-1 0,0 0 0,1 0 0,0 0-1,0-1 1,0 0 0,7 2 25,-9-5-30,0 0-1,1 0 1,-1-1 0,1 0 0,-1 0-1,1 0 1,-1-1 0,1 0-1,-1 0 1,1-1 0,0 0-1,-1 0 1,0 0 0,1-1-1,-1 0 1,0 0 0,0-1 0,0 0-1,0 0 1,0 0 0,-1-1-1,1 0 1,-1 0 0,0 0-1,0 0 1,-1-1 0,1 0-1,-1 0 1,0 0 0,0-1 0,0-1 30,7-12 312,-1 0 0,-1-1 0,0 0 1,-2-1-1,-1 0 0,0 0 1,-1 0-1,-2-1 0,0 0 0,-1 0 1,-1 0-1,-2-21-312,1 44 16,-1-1 1,1 1-1,-1-1 1,1 1-1,-1-1 0,1 0 1,-1 1-1,1-1 1,-1 1-1,1-1 0,-1 0 1,1 1-1,-1-1 1,1 0-1,-1 0 0,0 0 1,1 1-1,-1-1 1,0 0-1,1 0 0,-1 0 1,0 0-1,1 0 1,-1 0-1,1 0 0,-1 0 1,0 0-1,1-1 1,-1 1-1,0 0 0,1 0 1,-1 0-1,1-1 1,-1 1-1,1 0 0,-1-1 1,1 1-1,-1 0 1,1-1-1,-1 1 0,1-1 1,-1 1-1,1-1 1,-1 1-1,1-1 0,0 1 1,-1-1-1,1 1 0,0-1 1,0 0-1,-1 1 1,1-1-1,0 1 0,0-1 1,0 0-1,0 1 1,0-1-1,0 0 0,0 1 1,0-1-1,0 0 1,0 1-1,0-1 0,0 1 1,0-1-1,1 0 1,-1 1-1,0-1 0,0 1 1,1-1-17,-7 11-32,1 1 0,0 0 0,1 0 0,0 1 0,1-1 0,0 1 0,0 0 0,2 0 0,-1 0 0,2 0-1,0 0 1,0 0 0,1 0 0,0 0 0,1-1 0,0 1 0,1 0 0,1-1 0,0 1 0,0-1 0,6 10 32,60 70-8637,-48-77 1649,3-6-3182</inkml:trace>
  <inkml:trace contextRef="#ctx0" brushRef="#br0" timeOffset="797.921">1222 357 8360,'0'-14'4260,"0"-39"-1891,0 13 3686,0 50-3819,0 27 1220,-6 60-3009,-2-49-380,3 0 0,1 1-1,3 0 1,2 6-67,12-21-1100,-6-55 924,-6-7 186,1-1 1,1 1-1,1-1 0,2 1 0,1 0 0,1 1 1,1 0-1,2 0 0,0 1 0,2 0 1,1 1-1,2-1-10,-12 22-43,0-1 0,0 1 0,1-1 1,-1 1-1,1 1 0,0-1 0,0 1 0,1-1 1,-1 2-1,1-1 0,0 0 0,-1 1 0,1 0 1,0 1-1,0-1 0,0 1 0,1 0 0,-1 1 1,0-1-1,0 1 0,4 1 43,-2 0-520,-1 0 0,0 0 0,0 1 0,0 0 1,0 0-1,-1 1 0,1 0 0,-1 0 0,1 0 0,-1 1 0,0 0 0,1 1 520,17 17-4804,-1-3-1607</inkml:trace>
  <inkml:trace contextRef="#ctx0" brushRef="#br0" timeOffset="1409.133">1986 361 12364,'0'0'4318,"0"-16"-1456,1-51-593,-1 64-2169,0 0 0,0-1 0,-1 1 1,1 0-1,-1 0 0,0 0 0,0 1 1,0-1-1,0 0 0,0 0 1,0 0-1,-1 1 0,0-1 0,1 1 1,-1-1-1,0 1 0,0-1 0,0 1 1,-1 0-1,1 0 0,0 0 0,-1 1 1,1-1-1,-1 0 0,0 1 0,0 0 1,1-1-1,-1 1 0,0 0 1,0 1-1,0-1 0,0 0 0,-1 1-100,-90 12 156,82-5-197,1 0 1,1 1-1,-1 1 0,1-1 0,0 2 0,1-1 0,0 1 0,1 1 1,0-1-1,1 1 0,0 1 0,1 0 0,0 0 0,0 0 0,1 0 0,1 1 1,0 0-1,1 0 0,1 0 0,0 0 0,0 0 0,1 0 0,1 1 1,0-1-1,1 0 0,2 9 41,-3-18-180,0 0 0,0 0 0,1 0 0,-1 0 0,1 0 0,0 0 0,0-1 0,1 1 1,-1 0-1,1-1 0,-1 1 0,1-1 0,0 0 0,1 1 0,-1-1 0,0 0 0,1 0 0,0 0 0,0-1 0,0 1 0,0-1 0,0 1 1,0-1-1,1 0 0,-1 0 0,1-1 0,-1 1 0,1-1 0,0 0 0,-1 0 0,1 0 0,0 0 0,0 0 0,0-1 0,0 0 0,0 0 1,-1 0-1,1 0 0,0-1 0,0 1 0,0-1 0,0 0 0,0 0 0,2-2 180,7-5 380,-1-2 1,0 0-1,-1 0 1,0-1-1,-1 0 0,0-1 1,-1 0-1,0 0 0,-1-1 1,0 0-1,-1-1 0,5-14-380,19-49 4084,-25 82-2973,-12 125-357,4-118-670,-79 415 199,75-404-387,1-1 1,2 2-1,0-1 0,1 0 1,2 1-1,0-1 1,1 0-1,2 1 1,0-1-1,2 0 0,0-1 1,2 1-1,0-1 1,1 0-1,2 1 104,-9-20 0,1 0-1,-1 0 0,0-1 1,1 1-1,-1 0 1,1-1-1,0 1 0,0-1 1,0 0-1,0 1 1,0-1-1,1 0 0,-1 0 1,1 0-1,-1-1 0,1 1 1,0-1-1,-1 1 1,1-1-1,0 0 0,0 0 1,0 0-1,0-1 1,0 1-1,0-1 0,0 1 1,0-1-1,1 0 1,-1 0-1,0 0 0,0-1 1,0 1-1,0-1 1,0 0-1,1 0 1,5-8 44,-1-1 0,0 0-1,0 0 1,-1-1 0,-1 0 0,0 0 0,0 0 0,-1-1-1,2-8-43,2 0 81,60-141 305,7 3 0,7 3 0,57-75-386,-116 188 177,-38 65-247,8-7-541,1 1-1,0 0 1,2 0-1,0 0 1,0 1-1,2-1 1,0 1-1,1-1 1,1 1-1,0-1 1,3 13 611,-4-30-166,3 10-1114,3-7-5986,0-3 1383</inkml:trace>
  <inkml:trace contextRef="#ctx0" brushRef="#br0" timeOffset="1969.031">2470 521 4869,'0'0'2130,"0"-12"208,1-2-1647,0-96 8446,-6 91-3553,0 105-5062,2-63-486,2 0 0,0-1-1,1 1 1,2 0 0,0 0-1,5 21-35,-2-26-31,1-1 0,0 1 0,1-1 0,1 0 0,1 0 0,0-1 0,1 0 0,2 1 31,-9-12-42,1-1-1,-1 0 1,1 0-1,0 0 1,0 0 0,1 0-1,-1-1 1,1 0-1,-1 0 1,1 0-1,0-1 1,0 0 0,0 0-1,0 0 1,1 0-1,-1-1 1,0 0-1,1 0 1,-1 0 0,1-1-1,-1 1 1,1-1-1,-1-1 1,1 1-1,-1-1 1,1 0 0,-1 0-1,0-1 1,3 0 42,5-6 19,0 0 0,-1-1 0,0 0 0,0-1-1,-1-1 1,0 1 0,-1-2 0,0 1 0,-1-1 0,0-1 0,-1 0 0,0 0 0,-1-1 0,-1 1 0,0-2 0,-1 1 0,-1 0 0,0-1 0,-1 0 0,1-9-19,6-10 521,-3-1 1,0 0-1,-3-1 0,-1 1 1,-1-1-1,-3-25-521,1 61 23,0 1-1,-1-1 1,1 0 0,0 1-1,-1-1 1,1 0-1,0 0 1,-1 0 0,1 1-1,-1-1 1,1 0 0,0 0-1,-1 0 1,1 0 0,-1 0-1,1 1 1,0-1-1,-1 0 1,1 0 0,-1 0-1,1 0 1,0 0 0,-1-1-1,1 1 1,-1 0 0,1 0-1,0 0 1,-1 0-1,1 0 1,-1 0 0,1-1-1,0 1 1,-1 0 0,1 0-1,0-1 1,-1 1 0,1 0-1,0 0 1,0-1-1,-1 1 1,1 0 0,0-1-1,0 1 1,-1 0 0,1-1-1,0 1 1,0-1 0,0 1-1,0 0 1,0-1-1,-1 1 1,1 0 0,0-1-1,0 1 1,0-1 0,0 1-1,0-1 1,0 1 0,0 0-1,0-1 1,1 1-1,-1-1 1,0 1-23,-17 31 357,7 0-273,2 0 0,1 1 0,1 0 0,2 0-1,1 0 1,2 1 0,2 24-84,-1-44-45,0-1 0,1 1-1,1-1 1,0 1 0,1-1-1,0 0 1,1 0 0,0 0-1,1 0 1,1-1 0,1 2 45,-5-8-230,1-1 0,0 0 0,0-1 0,1 1 0,-1 0 0,1-1 0,0 0 0,0 0 0,0 0 0,0 0 0,0-1 0,1 1 0,-1-1 0,1 0 0,0-1 0,-1 1 0,1-1 0,0 0 0,1 0 230,74-7-6909,-9-31-4445,-49 21 5690</inkml:trace>
  <inkml:trace contextRef="#ctx0" brushRef="#br0" timeOffset="2340.934">3284 411 3748,'0'0'3261,"0"0"-298,0 0 288,0 0-139,0 0-565,5-12-721,17-38-390,-24 59-1168,1-1 1,0 1 0,1 0-1,0-1 1,1 1 0,0 0 0,0-1-1,0 1 1,1-1 0,1 1-1,-1-1 1,3 4-269,-3-9 10,-1 0 1,1 0-1,0-1 0,0 1 1,0 0-1,0-1 0,1 1 1,-1-1-1,1 0 0,-1 0 1,1 0-1,0 0 0,0 0 1,0-1-1,0 1 0,0-1 1,0 0-1,0 0 1,1 0-1,-1 0 0,0 0 1,1-1-1,-1 1 0,0-1 1,1 0-1,-1 0 0,0-1 1,1 1-1,-1 0 0,0-1 1,1 0-1,-1 0 0,0 0 1,0 0-1,0-1 0,0 1 1,0-1-1,0 0 0,0 0 1,0 0-1,-1 0 0,1 0 1,-1 0-1,1-1 0,-1 1 1,0-1-1,0 0 0,1-2-10,-1 1 92,0-1 0,0 1 0,0-1 0,-1 0 0,1 0-1,-1 0 1,0 0 0,-1 1 0,1-1 0,-1 0-1,0 0 1,0 0 0,-1 0 0,1 0 0,-1 0 0,0 0-1,-1 0 1,1 0 0,-1 1 0,0-1 0,0 0-1,0 1 1,-1 0 0,0-1 0,0 1 0,0 0 0,0 1-1,0-1 1,-1 0 0,1 1 0,-1 0 0,0 0 0,0 0-1,-1 0 1,1 1 0,0 0 0,-1-1 0,0 2-1,1-1 1,-1 0 0,0 1 0,0 0 0,0 0 0,0 1-1,0-1-91,-4 4 8,1 0 0,0 0 0,0 1 0,0 0 0,0 0 0,1 1 0,0 0 0,0 0-1,0 1 1,0 0 0,1 0 0,0 1 0,0-1 0,1 1 0,0 1 0,0-1 0,1 1-1,-1-1 1,2 1 0,-1 1 0,1-1 0,1 0 0,-2 5-8,1-2-2,-1 0 0,2-1 0,-1 1 0,2 0 0,-1 0 0,2 0 1,-1 0-1,2 1 0,-1-1 0,1 0 0,1 0 0,0 0 0,1-1 0,0 1 0,0 0 0,1-1 0,1 0 1,0 0-1,0 0 0,1 0 0,0-1 0,0 0 0,1 0 0,1-1 0,-1 0 0,1 0 0,1-1 1,0 1 0,6 0-457,0 0 0,1 0-1,0-2 1,0 0 0,0-1-1,1 0 1,0-2 0,0 0-1,0 0 1,0-2 0,0 0-1,0-1 1,0-1 0,16-2 458,23-9-4016,-23-4-1636,-13 2 356</inkml:trace>
  <inkml:trace contextRef="#ctx0" brushRef="#br0" timeOffset="7474.097">3522 1483 8776,'0'0'7244,"0"0"-3683,0 0-1399,0 0-336,-15 9-369,-132 95 348,-20 33-1421,-7-7 0,-5-8 1,-149 73-385,304-181-41,14-7 16,0-1 0,0 0 1,0-1-1,-1 0 0,0-1 0,0 0 1,0 0-1,0-2 0,-1 1 1,0-1 24,12-2-66,-1-1 0,1 1 1,-1 0-1,1 0 0,-1 0 1,1-1-1,-1 1 0,1 0 1,-1-1-1,1 1 0,0 0 1,-1-1-1,1 1 1,-1 0-1,1-1 0,0 1 1,0-1-1,-1 1 0,1-1 1,0 1-1,0-1 0,-1 1 1,1-1-1,0 1 1,0-1-1,0 1 0,0-1 1,0 1-1,0-1 0,0 1 1,0-1-1,0 1 0,0-1 1,0 1-1,0-1 0,0 1 1,0-1-1,1 1 1,-1-1-1,0 1 0,0-1 1,0 1-1,1-1 0,-1 1 1,0-1-1,1 1 0,-1 0 1,0-1-1,1 1 1,-1 0-1,1-1 0,-1 1 1,0 0-1,1-1 0,-1 1 1,1 0-1,-1 0 0,1-1 66,22-26-8551,-8 13-2462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33.1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53 18001,'0'0'6470,"0"0"-4260,0 0-160,0 0-32,0 0-737,0 0-928,0 0-257,0 0-64,0 0-32,20-51 0,-21 49-385,-8 2-1376,-4 4-1955,-6 2-4131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32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1111 18738,'0'0'2498,"0"0"-870,0 0-170,0 0-284,2-15-480,9-45-304,26 14-110,-26 38-208,28-25 209,-16 17-224,-1-2 0,-1 0 1,0-2-1,-2 0 0,0-1 1,-1-1-1,-1-1 1,-1-1-1,-1 0 0,4-12-57,-5-10 25,-2-1 0,-3-1-1,-1 0 1,-3 0-1,-1 0 1,-3-1 0,-2 1-1,-3-16-24,3 35 11,1 25-12,1-10 8,-1-1 0,0 1 0,-1-1 0,0 1 0,-1-1 0,-1 1 0,-1 0 0,0 0 0,0 0 0,-1 0 0,-1 1 0,-1 0 0,0 0 0,0 0-7,5 12 0,1-1 0,-1 1 0,1-1 0,-1 1 0,0-1 0,1 1 0,-1 0 0,0 0 0,0 0 0,0 0 0,0 0 0,0 1 0,0-1 0,0 0 0,0 1 0,0-1 0,0 1 0,0 0 0,0 0 0,-1 0 0,1 0 0,0 0 0,0 0 0,0 1 0,0-1 0,0 1 0,0-1 0,0 1 0,0 0 0,0 0 0,0 0 0,0 0 0,0 0 0,0 0 0,1 0 0,-1 1 0,0-1 0,1 1 0,0-1 0,-1 1 0,1 0 0,0-1 0,-1 1 0,1 0 0,0 0 0,0 1 0,-6 19-13,0 0 1,2 0 0,1 1-1,1-1 1,0 1 0,2 0 0,0 0-1,2 0 1,1-1 0,2 9 12,6 36-50,3 1-1,4-2 1,2 0 0,3-1 0,16 29 50,-32-80-60,6 20-246,1-1 0,2-1-1,2 0 1,0-1 0,23 28 306,-37-54-15,0-1 1,1 1-1,-1-1 0,1 0 0,0 0 1,1 0-1,-1-1 0,0 0 0,1 1 1,0-2-1,0 1 0,0 0 0,0-1 1,0 0-1,1 0 0,-1-1 0,0 1 1,1-1-1,-1 0 0,1-1 0,0 0 1,-1 1-1,1-2 0,-1 1 0,1 0 1,0-1-1,-1 0 0,1-1 0,-1 1 1,0-1-1,0 0 0,1 0 0,-1-1 1,0 0-1,-1 0 0,1 0 0,-1 0 1,1-1 14,11-14 55,-1-1-1,-1-1 1,-1-1 0,-1 1 0,0-2 0,-2 0 0,-1 0 0,0-1 0,-2 0 0,2-9-55,81-390 2307,-76 321-802,-29 146-683,2-13-805,1 0-1,2 0 0,2 1 1,0 1-1,2-1 1,2 1-1,1 0 0,2 0 1,1 0-1,2 0 1,1 0-1,1 0 1,7 20-17,55 108-1884,-61-154 874,0 0 0,1-1 0,0 0 0,0 0 0,1 0 0,0 0-1,0-1 1,1 0 0,-1-1 0,10 5 1010,13 4-8152</inkml:trace>
  <inkml:trace contextRef="#ctx0" brushRef="#br0" timeOffset="309.122">1462 611 14670,'-3'-13'3806,"-10"-45"-1457,12 55-2140,-1 0-1,0-1 1,0 1 0,0 0 0,0 0-1,0 0 1,-1 0 0,1 1-1,-1-1 1,0 1 0,0-1 0,0 1-1,0 0 1,0 0 0,0 0-1,-1 1 1,1-1 0,-1 1 0,1 0-1,-1 0 1,1 0 0,-1 0-1,0 1 1,0-1 0,1 1 0,-1 0-1,0 0 1,1 1 0,-1-1-1,0 1 1,0-1-209,-9 3 122,0 1-1,1 0 1,0 0-1,-1 1 1,2 0-1,-1 2 1,1-1-1,0 1 1,0 1-1,0-1 1,1 2-1,1 0 1,-1 0 0,2 1-1,-1 0 1,1 0-1,-1 4-121,1-4 16,1 0 0,0 1-1,1 0 1,0 0 0,1 1-1,1-1 1,-1 1 0,2 0 0,0 0-1,0 1 1,1-1 0,1 1 0,0-1-1,0 1 1,1-1 0,1 1-1,0-1 1,1 1 0,1-1 0,-1 1-1,2-1 1,0 0 0,0-1 0,1 1-1,1-1 1,0 0 0,0 0-1,1 0 1,0-1 0,1 0 0,0-1-1,1 1 1,0-2 0,0 1 0,1-1-1,0-1 1,3 2-16,4 0-202,-1-2-1,1 0 1,0 0-1,0-2 1,1 0 0,-1-1-1,1-1 1,0 0-1,0-2 1,0 0-1,0-1 1,12-1 202,-21 0-261,0-1 0,-1 1 0,1-2 1,-1 1-1,1-1 0,-1 0 0,0-1 0,0 1 0,0-2 0,0 1 0,-1-1 1,0 0-1,5-5 261,46-54-7478,-42 41 1659</inkml:trace>
  <inkml:trace contextRef="#ctx0" brushRef="#br0" timeOffset="657.108">1719 763 10314,'0'0'5637,"0"0"-2647,0 0-967,6-13-160,21-40-619,-25 51-1187,0 0 1,0 0-1,0 0 1,0 0-1,0 1 1,0-1-1,0 0 1,0 1-1,1 0 1,-1-1-1,1 1 1,-1 0-1,1 0 1,-1 0 0,1 1-1,0-1 1,-1 1-1,1-1 1,0 1-1,-1 0 1,1 0-1,0 0 1,-1 0-1,1 1 1,0-1-1,1 1-57,3 0 96,0 0-83,-1 0 1,1 0 0,-1 1 0,0 0 0,0 0 0,0 1 0,0 0 0,0 0 0,0 0-1,-1 1 1,1 0 0,-1 0 0,0 0 0,0 0 0,-1 1 0,1 0 0,-1 0-1,0 0 1,0 1 0,-1-1 0,1 1 0,-1 0 0,-1 0 0,1 0 0,-1 0 0,0 0-1,0 1 1,-1-1 0,0 0 0,0 1 0,-1 0 0,1-1 0,-1 1 0,-1-1-1,1 1 1,-1-1 0,0 1 0,-1-1 0,1 1 0,-1-1 0,-1 0 0,1 0-1,-1 0 1,0 0 0,-2 2-14,0 1-26,-1 0 1,0 0-1,-1 0 0,0 0 0,0-1 1,-1 0-1,0-1 0,0 0 0,-1 0 1,0 0-1,0-1 0,0-1 0,-1 0 1,0 0-1,0 0 0,0-2 0,-8 3 26,55-31 32,-24 20-41,0 1 0,1 1 0,-1 0 0,1 0-1,0 1 1,0 1 0,-1 1 0,1 0 0,0 0-1,0 2 1,7 1 9,-17 0-3,0 1 0,0 0 0,0 0 0,0 0-1,-1 0 1,0 1 0,0-1 0,0 1 0,0 0 0,-1 0 0,0 0 0,0 0-1,0 1 1,-1-1 0,1 0 0,-1 1 0,0-1 0,-1 1 0,0-1-1,0 1 1,0-1 0,0 1 0,-1-1 0,0 1 0,0-1 0,0 0 0,-1 1-1,0-1 1,-2 5 3,2 0 80,-1 1-1,0-1 0,-1 0 0,0 0 1,-1-1-1,0 1 0,0-1 0,-1 0 1,0-1-1,-1 1 0,0-1 0,0 0 1,-1-1-1,0 0 0,0 0 0,-1 0 1,1-1-1,-1-1 0,-1 1 0,1-2 1,-1 1-1,0-1 0,0-1 0,0 0 1,0 0-1,-8 1-79,13-3 9,0 0-1,0-1 1,1 1 0,-1-1 0,0 0 0,0-1-1,0 1 1,0-1 0,0 1 0,0-2-1,1 1 1,-1 0 0,0-1 0,1 0-1,0 0 1,-1 0 0,1-1 0,0 1 0,0-1-1,0 0 1,0 0 0,1-1 0,-1 1-1,1-1 1,0 0 0,0 1 0,0-1-1,0-1 1,1 1 0,0 0 0,0-1 0,0 1-1,0-1 1,1 1 0,-1-1 0,1 0-1,0 0 1,1 0 0,-1 0 0,1 1-1,0-1 1,1-3-9,0 4-369,1 0-1,-1 0 1,1 1-1,0-1 1,0 1-1,1-1 1,-1 1-1,1-1 1,-1 1 0,1 0-1,0 0 1,0 1-1,1-1 1,-1 1-1,0-1 1,1 1-1,0 0 1,-1 0-1,1 0 370,24-11-7548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28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1 833 9673,'0'0'3641,"0"0"-1682,0 0-288,0 0 21,12 0-549,19 3-728,-14 0-30,0-1-1,1-1 1,-1-1-1,0 0 1,1-1-1,-1-1 0,0-1 1,0 0-1,0-1 1,2-2-385,-6-1 92,-1 0 0,1-2 0,-2 1 0,1-2 1,-1 1-1,-1-1 0,0-1 0,0 0 0,-1-1 0,0 1 1,-1-2-1,-1 1 0,0-1 0,0 0 0,-2-1 0,1 1 1,2-13-93,6-28 247,-1-1 1,-4-1 0,-1 0-1,-3 0-247,0 3 107,11-210 160,-19 243-197,-3 24 68,-7 31-32,9 15-96,2 0-1,2 0 0,2 0 0,2 0 1,2 0-1,3-1 0,2 0 0,1 0 0,3-1 1,2-1-1,6 8-9,-19-42-21,1 1 0,0 0 0,1-1 1,0 0-1,1 0 0,0-1 0,1 0 0,1 0 0,0-1 0,0 0 1,1 0-1,0-1 0,1-1 0,0 1 0,1-2 0,0 0 1,0 0-1,1-1 0,0-1 0,0 0 0,13 4 21,-13-8-38,-1-1 0,0-1 0,0 0 0,0-1 0,1 0-1,-1-1 1,0 0 0,0-1 0,-1 0 0,1-1 0,-1 0 0,1-1-1,-1 0 1,-1-1 0,1 0 0,-1-1 0,0 0 0,0 0 0,-1-1 0,0-1-1,0 1 1,-1-2 0,0 1 0,-1-1 0,0 0 0,-1 0 0,0-1-1,4-8 39,11-27 162,-2-1-1,-2-1 1,-2 0-1,-2-1 0,-2-1 1,-2 1-1,-3-2 0,-2 1 1,-2-33-162,-1 72 127,-1 8-57,1-1 0,-1 0 1,1 0-1,-1 0 0,0 0 0,0 1 0,-1-1 0,1 0 0,-1 0 0,0 0 0,0 0 1,0 1-1,0-1 0,-1 1 0,1-1 0,-1 1 0,0-1 0,0 1 0,0 0 1,-1 0-1,1 0 0,-1 0 0,-1-1-70,2 4 29,0 0 0,0 0 0,0 1 0,0-1 0,0 1-1,0-1 1,1 1 0,-1 0 0,0 0 0,0 0 0,1 0 0,-1 0 0,0 0 0,1 0 0,-1 1 0,1-1 0,0 0 0,-1 1 0,1-1 0,0 1 0,0 0-1,0-1 1,0 1 0,0 0 0,0-1 0,0 1 0,1 0 0,-1 0 0,1 1-29,-3 1 26,-7 23 50,1 1 0,1 1 1,1-1-1,2 1 1,1 0-1,1 0 0,1 1 1,2-1-1,1 0 0,1 1 1,1-1-1,2 0 1,6 21-77,39 102 240,-46-146-378,0 0 0,0 0-1,0 0 1,0-1 0,1 1 0,0-1-1,0 0 1,1-1 0,-1 1-1,1-1 1,0 0 0,0 0 0,1-1-1,-1 0 1,1 0 0,-1 0-1,1-1 1,0 0 0,0-1 0,6 2 138,63-4-5280,-28-14-3283,-20 0-683</inkml:trace>
  <inkml:trace contextRef="#ctx0" brushRef="#br0" timeOffset="425.832">1659 536 9929,'0'0'2937,"0"0"-162,0 0-143,0 0-667,0 0-577,0 0-251,0 0-230,9-9-197,31-31-176,-38 39-513,0 0-1,1 0 0,-1 0 0,1 0 1,-1 1-1,1-1 0,0 0 1,-1 1-1,1 0 0,0 0 0,-1 0 1,1 0-1,0 0 0,-1 0 1,1 1-1,0-1 0,-1 1 0,1 0 1,-1 0-1,1 0 0,-1 0 1,1 0-1,-1 0 0,0 1 0,1-1 1,-1 1-1,0 0 0,0 0 1,0-1-1,0 1 0,-1 0 0,1 1 1,-1-1-1,1 0 0,0 1-20,1 2 6,0 0 0,-1 1 0,1-1 0,-1 1 0,0-1-1,-1 1 1,1 0 0,-1 0 0,0 0 0,0-1 0,-1 1-1,0 0 1,0 0 0,0 0 0,-1 0 0,0 0 0,0 0 0,0 0-1,-1 0 1,0-1 0,0 1 0,-3 4-6,-76 109 63,33-74-12,38-37-5,0 0 1,0 0-1,1 1 1,1 0-1,0 1 0,0 0 1,0 1-1,-4 8-46,13-18 10,-1 1-1,0 0 1,1-1 0,-1 1-1,1 0 1,-1-1 0,1 1-1,0-1 1,-1 1 0,1-1-1,0 1 1,0-1 0,0 0-1,0 1 1,0-1-1,1 0 1,-1 0 0,0 0-1,0 0 1,1 0 0,-1 0-1,1 0 1,-1 0 0,1-1-1,-1 1 1,1 0-1,0-1 1,-1 0 0,1 1-1,-1-1 1,1 0 0,0 0-1,-1 0 1,1 0 0,0 0-1,0 0 1,-1 0 0,1 0-1,-1-1 1,1 1-1,0-1 1,-1 1 0,1-1-1,-1 0 1,1 1 0,0-2-10,9 2 26,26-3-7,1-1 0,-1-2 1,0-2-1,0-1 0,33-14-19,-26 0-2525,-55 22-3449,-1 1-704</inkml:trace>
  <inkml:trace contextRef="#ctx0" brushRef="#br0" timeOffset="1363.12">2018 435 11499,'0'0'6064,"0"0"-3571,0 0-913,-15-9 182,-54-20-433,66 29-1270,-1 0-1,0 0 1,1 0-1,-1 1 1,1-1-1,-1 1 1,1 0-1,-1 0 1,1 1-1,-1-1 0,1 1 1,0-1-1,0 1 1,0 0-1,0 0 1,0 0-1,0 1 1,1-1-1,-1 1 1,1-1-1,-1 1 1,1 0-1,-2 3-58,-3 2 102,-9 9 49,1 1 0,1 1 0,1 0 0,1 1 0,0 0 0,2 1 0,0 0 1,1 1-1,1 0 0,2 0 0,-4 16-151,8-28 16,0 1 0,1 0 0,0 0 0,1 0 1,0 0-1,0 0 0,1 0 0,1-1 0,0 1 0,0 0 1,1-1-1,0 1 0,1-1 0,0 0 0,1 0 0,0 0 1,1-1-1,0 0 0,0 0 0,1 0 0,0-1 1,0 0-1,1 0 0,0-1 0,7 5-16,-3-4-161,0 0 0,1-1 0,0 0 0,0-1 0,1 0 0,0-1 0,0-1 0,0 0 0,0-1 0,1-1 0,-1 0 1,1-1-1,0 0 0,0-1 0,-1-1 0,12-2 161,102-27-4732,-9-22-4222,-71 27 3125</inkml:trace>
  <inkml:trace contextRef="#ctx0" brushRef="#br0" timeOffset="1926.341">2606 698 4965,'4'-13'3897,"-1"5"-3206,15-51 3486,-15 10 1669,-4 44-5586,0 1 0,0-1 0,0 0 1,-1 1-1,1-1 0,-1 1 0,0-1 0,-1 1 1,1 0-1,-1 0 0,0 0 0,0 0 0,0 1 1,0-1-1,-1 1 0,1 0 0,-1-1 0,0 2 1,0-1-1,0 0 0,-2 0-260,-1 0 105,0-1-1,0 1 1,-1 1 0,1 0-1,-1 0 1,0 0 0,1 1-1,-1 0 1,0 0-1,0 1 1,0 0 0,0 0-1,0 1 1,0 0 0,0 1-1,1-1 1,-1 2 0,1-1-1,-6 3-104,-2 5 13,0 1-1,1 0 0,0 1 1,1 1-1,1 0 0,0 0 0,1 1 1,0 1-1,1 0 0,1 0 1,0 1-1,1 0 0,1 1 1,0-1-1,1 2 0,1-1 1,1 0-1,1 1 0,0 0 1,1 0-1,1 0 0,0 0 1,2 0-1,0 0 0,1 0 1,1 3-13,-2-15-29,0 0 1,0 0 0,1 1 0,-1-1-1,1 0 1,1-1 0,-1 1 0,1 0 0,0-1-1,0 1 1,1-1 0,0 0 0,0 0-1,0 0 1,0-1 0,1 1 0,-1-1 0,1 0-1,0-1 1,1 1 0,-1-1 0,1 0 0,-1 0-1,1 0 1,0-1 0,0 0 0,0 0-1,3 0 29,-1-2-34,0 1-1,-1-1 0,1-1 1,0 0-1,0 0 0,0 0 1,0-1-1,-1 0 0,1 0 0,-1-1 1,0 0-1,1 0 0,-1-1 1,-1 0-1,1 0 0,0-1 1,-1 0-1,0 0 0,0 0 0,-1-1 1,1 0-1,-1 0 0,-1 0 1,5-6 34,9-16 23,-2 0 0,0-1 1,-2-1-1,-1-1 0,-1 0 1,-2 0-1,-1-1 1,3-19-24,0 166 218,-9-93-216,1-1 0,1 0-1,1 0 1,1-1-1,0 0 1,2 0-1,2 3-1,-8-17-3,1 0 0,0 0 0,0 0-1,0-1 1,1 1 0,0-1-1,0 0 1,0 0 0,1-1 0,-1 0-1,1 0 1,0 0 0,1 0 0,-1-1-1,1 0 1,-1-1 0,1 1 0,0-1-1,0-1 1,0 1 0,0-1 0,0 0-1,1-1 4,-3 0-1,0 0 1,1-1-1,-1 0 0,0 0 0,1 0 0,-1-1 0,0 0 0,0 0 1,0 0-1,0-1 0,-1 1 0,1-1 0,0 0 0,-1 0 0,0-1 0,0 0 1,0 1-1,0-1 0,-1 0 0,0-1 0,1 1 0,-1-1 0,1-3 1,51-118 84,-41 78 49,-3-1 0,-1 0-1,-3 0 1,-2-1-1,-2 0 1,-3-39-133,0 89 28,0-1 0,-1 1 1,1-1-1,-1 1 0,1-1 1,0 1-1,-1 0 0,1-1 1,-1 1-1,1 0 0,-1-1 1,1 1-1,-1 0 1,1-1-1,-1 1 0,0 0 1,1 0-1,-1 0 0,1 0 1,-1 0-1,1-1 0,-1 1 1,0 0-1,1 0 0,-1 0 1,0 0-1,1 1 0,-1-1 1,1 0-1,-1 0 0,1 0 1,-1 0-1,0 1 0,1-1 1,-1 0-1,1 1 0,-1-1 1,1 0-1,-1 1 0,1-1 1,0 0-1,-1 1 0,1-1 1,-1 1-1,1-1 0,0 1 1,-1-1-1,1 1 0,0-1 1,-1 1-1,1-1 0,0 1 1,0 0-1,0-1 0,0 1 1,0-1-1,-1 1 0,1 0 1,0-1-1,0 1 0,0-1 1,1 1-1,-1 0 0,0-1 1,0 1-29,-10 23 86,2 0 0,1 1 1,0 0-1,2 0 0,1 1 1,1-1-1,1 1 1,1 0-1,2 0 0,0-1 1,3 11-87,-2-23-39,0 1 0,1-1 0,0 0 0,1 0-1,1-1 1,0 1 0,1-1 0,0 0 0,1 0 0,0-1 0,1 0 0,0 0 0,1-1 0,7 7 39,41 21-4171,12-22-5391,-48-16 2259</inkml:trace>
  <inkml:trace contextRef="#ctx0" brushRef="#br0" timeOffset="2237.67">3150 632 9801,'0'0'3235,"0"0"-704,0 0-65,0 0-672,0 0-1026,0 0-447,0 0-193,93-28-96,-54 28 32,1 0-64,2 0-128,-4 1-1121,2 2-1602,-4-2-1601,-6 1-1602</inkml:trace>
  <inkml:trace contextRef="#ctx0" brushRef="#br0" timeOffset="2576.576">3737 582 8904,'0'0'4202,"0"0"-1090,0 0-704,0 0-615,0 0-453,0 0-224,0 0-294,5 13-224,15 40-139,-19-47-425,0-1 1,0 1-1,-1-1 0,1 1 0,-1-1 0,-1 1 1,1-1-1,-1 1 0,0-1 0,0 1 0,0-1 1,-1 1-1,0-1 0,0 0 0,0 0 1,-1 0-1,1 0 0,-2 1-34,-1 2 3,-37 55 54,35-55-53,0 0-1,1 0 0,0 1 1,0 0-1,1 0 1,0 1-1,1-1 0,0 1 1,1 0-1,-2 7-3,5-16 0,0 1 0,0-1 0,0 1 1,0-1-1,0 1 0,0-1 0,1 1 0,-1-1 0,0 0 0,1 1 0,-1-1 1,1 1-1,0-1 0,-1 0 0,1 1 0,0-1 0,0 0 0,0 0 0,0 0 0,0 1 1,0-1-1,0 0 0,0 0 0,0-1 0,1 1 0,-1 0 0,0 0 0,0-1 1,1 1-1,-1 0 0,1-1 0,-1 1 0,1-1 0,-1 0 0,0 1 0,1-1 0,-1 0 1,2 0-1,66 1-42,-60-2 15,118-25-2658,-48-4-5259,-56 18 1725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3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79 6438,'0'0'8846,"0"0"-5424,0 0-1645,0 0-373,0 0-582,0 0-368,0 0-53,0 0-49,-7 10-48,4-6-274,-1 0-2,1 1-1,0 0 1,0-1 0,0 1 0,0 0-1,1 1 1,0-1 0,0 0 0,0 1 0,1-1-1,0 1 1,0-1 0,0 1 0,1 0-1,-1-1 1,2 1 0,-1 2-28,0-4 3,1 0-1,-1 0 1,1 0 0,0 0-1,0 0 1,0 0 0,1-1-1,-1 1 1,1 0 0,0-1-1,0 1 1,0-1 0,0 0-1,1 0 1,-1 0 0,1 0-1,0 0 1,0 0 0,0-1-1,0 1 1,1-1 0,-1 0-1,0 0 1,1 0 0,0-1-1,-1 1 1,1-1 0,0 0-1,0 0 1,0 0 0,0 0-1,0-1 1,0 1 0,-1-1-1,1 0 1,0-1 0,0 1 0,0-1-1,0 1 1,2-2-3,0-4 75,0-1-1,0 0 1,0 0 0,-1-1 0,-1 1-1,1-1 1,-1 0 0,0-1-1,-1 1 1,0-1 0,0 1 0,-1-1-1,0 0 1,-1 0 0,0 0 0,0 0-1,-1 0 1,0 0 0,-1-5-75,3 11 75,-1 0 0,-1-1 0,1 1 1,-1 0-1,1-1 0,-1 1 0,0-1 0,0 1 1,0-1-1,-1 1 0,1-1 0,-1 1 0,0 0 1,0-1-1,0 1 0,0 0 0,-1 0 0,1-1 1,-1 1-1,0 0 0,0 1 0,0-1 0,0 0 1,0 1-1,-1-1 0,1 1 0,-1-1 0,0 1 1,1 0-1,-1 0 0,0 0 0,0 1 0,0-1 1,-1 1-1,1 0 0,0 0 0,-1 0 0,1 0 1,0 0-1,-1 1 0,1-1 0,-1 1 0,1 0 1,-1 0-1,1 0 0,-2 1-75,-6 4 16,0 1-1,0 0 1,1 0 0,0 1-1,0 1 1,0-1-1,1 2 1,0-1 0,1 1-1,0 0 1,0 1-1,1 0 1,-3 6-16,-3 3-3,2 0 1,0 1-1,0 0 1,2 0-1,1 1 1,1 0-1,0 1 1,1 1 2,4-13 0,0 1 0,0-1 0,1 1 0,0-1-1,1 1 1,0-1 0,0 1 0,1-1 0,1 1 0,0-1 0,0 0 0,1 0 0,0 0 0,1 0 0,0 0 0,1-1 0,0 1 0,2 1 0,3-2-146,0-1 1,1 0 0,1-1 0,-1 0-1,1 0 1,0-2 0,0 1 0,1-2-1,-1 1 1,1-2 0,0 0 0,0 0-1,1-1 1,-1-1 0,0 0 0,1-1-1,-1-1 1,1 0 0,-1 0 0,0-1-1,0-1 1,0 0 0,0-1 0,5-3 145,122-60-2778,-64-2-4075,-56 41 362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4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351 246 14734,'4'-44'2737,"-1"26"-1451,-1 0 0,-1 1 0,-1-1 0,0 0 0,-1 0 0,-1 0 0,-1-2-1286,0 15 103,1 1 0,-1 0-1,0 1 1,0-1 0,-1 0-1,1 1 1,-1 0 0,1 0 0,-1 0-1,0 0 1,0 1 0,-1-1 0,1 1-1,0 0 1,-1 0 0,1 1-1,-1-1 1,0 1 0,1 0 0,-1 0-1,0 1 1,0-1 0,0 1 0,1 0-1,-1 0 1,0 1 0,0 0 0,0-1-1,1 2 1,-1-1 0,0 0-1,1 1 1,0 0 0,-1 0 0,1 0-1,0 1 1,0-1 0,0 1 0,0 0-1,0 0 1,0 1-103,-11 8-17,0 0-1,1 1 1,1 1 0,0 0-1,0 1 1,2 0 0,0 1-1,0 0 1,2 0 0,0 2-1,1-1 1,1 1-1,0 0 1,1 0 0,1 1-1,1-1 1,1 1 0,0 0-1,2 1 1,0-1 0,1 0-1,1 0 1,1 0 0,2 11 17,-4-24-98,1 0 0,0 0 1,1 0-1,-1 0 1,1 0-1,0-1 0,1 1 1,-1 0-1,1-1 1,0 0-1,1 1 0,-1-1 1,1-1-1,0 1 1,0 0-1,0-1 0,1 0 1,0 0-1,0 0 1,0-1-1,0 1 1,0-1-1,1-1 0,-1 1 1,1-1-1,0 0 1,-1 0-1,1 0 0,0-1 1,0 0-1,1 0 1,-1-1-1,0 1 0,0-1 1,0-1-1,0 1 1,0-1-1,0 0 0,5-2 98,8-8 8,0-1 0,-1 0 0,-1-2-1,0 0 1,0-1 0,-2 0-1,1-2 1,-2 0 0,-1 0-1,0-1 1,-1-1 0,7-15-8,-9 18 73,15-20 366,-13 21-93,-1-2 0,-1 1 0,0-1 0,-1-1 0,-1 0 0,0 0 0,-2-1-346,-6 19 39,0 0 0,-1 0-1,1 0 1,0 0-1,-1 0 1,1 0 0,0 0-1,0 0 1,-1 0 0,1 0-1,0 0 1,-1 0-1,1 0 1,0 0 0,0 0-1,-1 0 1,1-1 0,0 1-1,-1 0 1,1 0 0,0 0-1,0-1 1,0 1-1,-1 0 1,1 0 0,0-1-1,0 1 1,0 0 0,0 0-1,-1-1 1,1 1 0,0 0-1,0 0 1,0-1-1,0 1 1,0 0 0,0-1-39,-19 30 140,15-16-133,0-1 0,1 1-1,0 0 1,1 0 0,1 0 0,0 1 0,0-1 0,2 0 0,-1 0 0,2 0 0,0 0 0,0 0 0,1 0 0,1 0 0,0 0-1,1-1 1,0 0 0,1 0 0,0 0 0,1-1 0,1 0 0,-1 0 0,2-1 0,-1 0 0,1 0 0,1-1 0,2 1-7,-1-3-57,0-2 0,1 1 0,0-1 0,0-1 0,0 0 0,0-1 1,1 0-1,-1-1 0,1 0 0,0-1 0,0-1 0,-1 0 0,1 0 1,0-1-1,-1-1 0,1 0 0,0-1 0,-1 0 0,0-1 0,11-5 57,-16 6-42,1-1-1,-1 1 0,0-2 1,0 1-1,0-1 0,-1 0 1,1 0-1,-1 0 0,0-1 0,-1 0 1,0-1-1,0 1 0,0-1 1,0 0-1,-1 0 0,0 0 0,-1-1 1,0 1-1,0-1 0,-1 0 1,1 0-1,-1-2 43,-2 8-114,0 1-1,1 0 1,-1-1 0,0 1-1,0-1 1,0 1 0,0-1 0,0 1-1,-1 0 1,1-1 0,0 1-1,-1 0 1,1-1 0,-1 1-1,1 0 1,-1-1 0,0 1-1,1 0 1,-1 0 0,0 0 0,0 0-1,0 0 1,0 0 0,0 0-1,0 0 1,0 0 0,0 0-1,0 0 1,-1 0 0,1 1 114,-43-5-8449,10 9-3877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9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21909,'0'0'3491,"0"0"-1249,0 0-544,0 0-833,0 0-737,0 0-128,0 0-609,0 0-512,12-31-865,-8 28-2146,-2 3-7591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8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0 916 13036,'0'0'3113,"0"0"-1752,15-4-678,116-21 1719,-111 22-2191,0 0 0,0-2 0,-1 0 0,1-1 0,-1-1 0,-1-1 0,1-1-1,-1 0 1,-1-1 0,1-1 0,-2-1 0,0-1 0,0 0 0,-1 0-1,-1-2 1,0 0 0,-1-1 0,-1 0 0,0 0 0,2-7-211,7-19 67,-2-2 0,-1 0 1,-3-1-1,-1 0 0,-3-1 0,-2-1 1,-1 0-1,-3 0 0,-1 0 0,-3-17-67,-1 63 3,-6-92 454,6 91-445,-1 0 0,1 0 0,-1 0 0,1 0 0,-1 0 0,1 0 0,-1 0 0,0 0 0,0 0 0,0 0 0,0 0 0,0 0 1,-1 0-1,1 1 0,-1-1 0,1 1 0,-1-1 0,1 1 0,-1-1 0,0 1 0,0 0 0,1 0 0,-1 0 0,0 0 0,0 0 0,0 0 0,0 1 0,0-1 0,-1 0 0,1 1 0,0 0 0,0 0 0,0-1 0,0 1 0,0 0 0,-1 1 0,1-1 0,0 0 0,-1 1-12,-3 1 13,0 0 0,1 1 0,0-1 0,-1 1 0,1 1-1,0-1 1,1 1 0,-1-1 0,0 1 0,1 1 0,0-1 0,0 0-1,1 1 1,-1 0 0,1 0 0,0 0 0,0 1 0,0-1 0,1 0 0,0 1-1,-1 2-12,-24 127 259,26-106-244,2 0-1,2 0 1,0 0 0,2 0 0,1-1 0,1 0-1,2 0 1,0 0 0,2-1 0,1-1-1,1 0 1,2 0 0,0-2 0,1 0 0,2-1-1,0 0 1,2-1 0,0-2 0,1 0-1,2-1 1,-1-1 0,2-1 0,1-1 0,0-1-1,0-2 1,2 0-15,-8-5-66,1-1 0,1-1 0,-1 0 0,1-2 0,0 0 1,0-2-1,1 0 0,-1-1 0,0-1 0,0-1 0,5-2 66,-16 2-7,0-1-1,0 0 1,0 0 0,0-1 0,0 0 0,0-1-1,-1 0 1,0-1 0,0 0 0,0 0-1,0-1 1,-1 0 0,0 0 0,0-1-1,-1 0 1,1-1 0,-2 1 0,1-1 0,-1-1-1,0 1 1,-1-1 0,0 0 0,2-7 7,1-13 108,-1-1 1,-2 0 0,-1 0 0,-1-1-1,-2 1 1,-1 0 0,-1-1-1,-2 1 1,-1-1 0,-1 1-1,-7-17-108,9 31 115,2 6-21,0 0 0,-1 0-1,0 1 1,-1-1 0,0 1-1,0 0 1,-1-1-1,0 2 1,-1-1 0,0 0-1,0 1 1,-3-3-94,7 11 8,-1 0 0,1-1 0,-1 1 0,1 0 0,-1 0 0,1 0 0,-1 0-1,1 0 1,-1 1 0,1-1 0,-1 0 0,1 1 0,0-1 0,-1 1 0,1-1 0,0 1 0,-1 0 0,1-1 0,0 1 0,0 0 0,0 0 0,-1 0 0,1 0 0,0 0-1,0 0 1,0 0 0,1 1 0,-1-1 0,0 0 0,0 0 0,1 1 0,-1-1 0,1 0 0,-1 1 0,1-1 0,-1 1 0,1-1 0,0 1 0,0-1 0,0 1-1,-1-1 1,2 1 0,-1-1 0,0 0 0,0 1 0,0-1 0,1 1 0,-1-1 0,1 1 0,-1 0-8,0 0 9,-6 44-42,1-1 0,3 1 1,1 0-1,3 0 1,1 0-1,3-1 0,1 1 1,4 5 32,55 114-3460,-23-103-1631,-9-28-2395,-6-17-1841</inkml:trace>
  <inkml:trace contextRef="#ctx0" brushRef="#br0" timeOffset="404.948">1629 591 13164,'25'-151'5398,"-23"145"-5219,0 0 1,0 0 0,1 0 0,0 1 0,0-1 0,1 1 0,-1-1 0,1 1 0,1 0 0,-1 1 0,0-1 0,1 1 0,0 0 0,0 0 0,1 0 0,-1 1-1,1-1 1,-1 1 0,1 1 0,0-1 0,0 1 0,0 0 0,1 0 0,-1 1 0,0 0 0,1 0 0,-1 1 0,0-1 0,1 1 0,-1 1 0,1-1 0,-1 1-1,1 0 1,-1 1-180,3 0-4,0 1 1,-1 1-1,1-1 0,-1 1 0,0 1 0,0 0 0,0 0 1,-1 0-1,0 1 0,0 0 0,0 1 0,-1-1 0,0 1 0,0 1 1,-1-1-1,0 1 0,0 0 0,-1 0 0,0 0 0,0 0 1,-1 1-1,0 0 0,0 0 0,-1 0 0,0 0 0,-1 0 0,0 0 1,0 0-1,-1 0 0,-1 1 0,1-1 0,-1 0 0,-1 0 0,0 0 1,0 0-1,0 0 0,-1-1 0,-1 1 0,0-1 0,0 1 1,0-1-1,-1 0 0,-1 1 4,-4 3-28,1 1 0,-2-2 0,0 1-1,0-2 1,-1 1 0,0-2 0,-1 0 0,0 0 0,0-1 0,-1 0 0,0-2-1,0 1 1,-1-2 0,0 0 0,-4 1 28,18-7 4,1 1-1,-1 0 1,1 0 0,-1-1-1,1 1 1,-1 0 0,1-1-1,-1 1 1,1-1 0,-1 1-1,1 0 1,-1-1 0,1 1-1,0-1 1,-1 1 0,1-1-1,0 1 1,0-1-1,-1 0 1,1 1 0,0-1-1,0 1 1,0-1 0,-1 0-1,1 1 1,0-1 0,0 1-1,0-1 1,0 0 0,0 1-1,0-1 1,1 1 0,-1-1-1,0 0 1,0 1-1,0-1 1,0 1 0,1-1-1,-1 1 1,0-1 0,1 0-1,-1 1 1,0-1 0,1 1-1,-1 0 1,0-1 0,1 1-1,-1-1 1,1 1 0,-1 0-1,1-1 1,-1 1-1,1 0 1,0-1 0,-1 1-1,1 0 1,-1 0 0,1-1-1,-1 1 1,1 0-4,11-10 13,1 1 0,0 1 1,0-1-1,0 2 0,1 0 0,0 1 0,1 0 1,-1 1-1,1 1 0,0 0 0,0 1 0,1 0 0,-1 2 1,1-1-1,-1 2 0,1 0 0,10 2-13,-17 1-4,-1 1 0,1-1 0,-1 1 0,-1 1 0,1 0 0,0 0 0,-1 0 0,0 1 0,0 0 0,-1 0 0,0 0 0,0 1 0,0 0 0,-1 1 0,0-1 0,-1 1 0,1 0 0,-1 0 0,-1 0 0,0 1 0,0-1 0,0 1 0,-1 0 0,0 0 0,-1-1 0,0 1 0,-1 0 0,0 0 0,0 0 0,-1 0 0,0 0 0,0 0 0,-1 0 0,0 0 0,-1-1 0,0 1 0,0-1 0,-1 1 0,0-1 0,-1 1 4,0-1 34,0 0 0,-1-1-1,0 1 1,-1-1 0,0 0 0,0 0 0,0-1 0,-1 0-1,0-1 1,0 1 0,0-1 0,-1-1 0,1 0-1,-1 0 1,0-1 0,0 0 0,-1 0 0,1-1-1,-1 0 1,1-1 0,-1 0 0,0 0 0,1-1-1,-2-1-33,-11 2 153,1-2 0,0 0 0,0-1 0,0-1-1,0-1 1,0-1 0,1-1 0,0-1-1,0-1 1,0 0 0,1-1 0,0-2-1,-14-9-152,30 17-77,0 1 0,0-1 0,0 0 0,0 1 0,0-1 0,1-1 0,-1 1 0,1 0 0,0-1 0,0 1 0,0-1 0,0 1 0,1-1 0,-1 0 0,1 0 0,0 0 0,0-1 77,1 3-199,0 1 0,0-1 0,1 1 0,-1-1-1,0 1 1,1-1 0,-1 1 0,1-1 0,-1 1 0,1-1 0,0 1 0,-1 0 0,1-1 0,0 1 0,0 0 0,0 0 0,0 0 0,0 0 0,0 0-1,0 0 1,1 0 0,-1 0 0,0 0 0,0 0 0,1 0 0,-1 1 0,1-1 0,-1 1 0,0-1 0,2 1 199,25-8-7079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8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60 488 19442,'0'0'2034,"15"-10"-1169,-11 7-813,7-5 100,1 1 0,0 0 0,0 0 0,1 1 0,0 1 0,0 0 0,0 0 0,1 2 0,2-1-152,68-8 144,0 4 0,1 3 1,7 4-145,-89 1-15,-2 0-40,1-1 0,-1 0 1,1 1-1,-1-1 0,1 1 0,-1-1 0,1 1 0,0 0 0,-1 0 1,1 0-1,-1 0 0,1 0 0,0 0 0,-1 0 0,1 0 1,-1 1-1,1-1 0,0 1 0,-1-1 0,1 1 0,-1-1 1,1 1-1,-1 0 0,0 0 0,1 0 0,-1 0 0,0 0 1,0 0-1,1 0 0,-1 0 0,0 1 0,0-1 0,0 0 0,0 1 1,-1-1-1,1 0 0,0 1 0,0-1 0,-1 1 0,1 0 1,-1-1-1,0 1 0,1-1 0,-1 1 0,0 1 55,-66 52-4409,-212 90 1734,41-26 8430,236-119-5692,-1 1 1,1-1-1,-1 0 0,1 1 1,-1-1-1,1 1 0,0 0 1,0 0-1,-1-1 0,1 1 1,0 0-1,0 0 0,0 0 1,-1 0-1,1 0 0,1 0 1,-1 1-1,0-1 0,0 0 1,0 0-1,0 1 0,1-1 1,-1 0-1,1 1 0,-1-1 1,1 1-1,0-1 0,-1 1 1,1-1-1,0 1 0,0-1 1,0 1-1,0-1 1,0 1-1,0-1 0,1 1 1,-1 0-64,101 11 369,-76-13-322,42-1-335,0-2 1,-1-3-1,44-11 288,-75 9-1793,-1-1 1,0-1-1,0-3 0,27-13 1793,-31 9-4629,-7 1-1846</inkml:trace>
  <inkml:trace contextRef="#ctx0" brushRef="#br0" timeOffset="217.227">589 80 10442,'-19'-63'2674,"19"61"-2488,-1 1 0,0 0 0,0 0 0,0 0 0,0 0 0,0 0 0,-1 0 0,1 0 0,0 0 0,0 0 0,-1 0 0,1 1 0,0-1 0,-1 0-1,1 1 1,-1-1 0,1 1 0,0 0 0,-1-1 0,1 1 0,-1 0 0,1 0 0,-1 0 0,1 0 0,-1 0 0,1 1 0,-1-1 0,1 0 0,-1 1 0,1-1-1,-1 1 1,1-1 0,-1 1 0,1-1 0,0 1 0,0 0 0,-1 0 0,1 0 0,0 0 0,0 0 0,0 0 0,0 0 0,0 0 0,0 0 0,0 1 0,0-1-1,1 0 1,-1 1 0,0-1 0,1 0 0,-1 1 0,1-1 0,-1 1 0,1-1 0,0 1 0,0-1 0,-1 1 0,1-1 0,0 2-186,-17 50 1308,2 1 1,2 1 0,3 0-1,2 0 1,2 3-1309,3-34 221,-53 408 670,42-274-2458,22-56-3448,5-61-1781,3-12-6411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7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1 896 6662,'0'0'3972,"0"0"-2189,0 0-945,0 0 379,0 0 187,0 0-229,15 5-422,48 19-230,-54-22-378,0 0-1,0-1 1,1 0 0,-1 0 0,1-1 0,-1 0 0,1-1 0,-1 0 0,0-1 0,1 0-1,-1 0 1,0-1 0,0 0 0,0 0 0,-1-1 0,1 0 0,-1-1 0,0 0 0,0 0-1,-1-1 1,1 0 0,-1 0 0,-1-1 0,3-2-145,-4 5 110,17-15 194,-1-2 1,0 0-1,-2-1 0,0-1 1,-2-1-1,-1-1 0,0 0 1,-2-1-1,-1 0 0,-1-1 1,2-11-305,5-21 360,-2-1 0,-3-1 0,-2 0 1,3-56-361,-13 98 38,0 6-5,0 0 0,0 0 0,-2 0 0,1 0-1,-2 0 1,0 0 0,0 0 0,-1 0 0,-1 0-1,0 0 1,-1 1 0,-1-3-33,5 15 15,-1-1-1,0 0 1,0 0 0,0 0-1,1 1 1,-1-1-1,0 0 1,0 1 0,0-1-1,0 1 1,0-1 0,0 1-1,-1-1 1,1 1 0,0 0-1,0 0 1,0-1-1,0 1 1,0 0 0,0 0-1,-1 0 1,1 0 0,0 0-1,0 1 1,0-1-1,0 0 1,0 0 0,0 1-1,0-1 1,-1 1 0,1-1-1,0 1 1,0-1 0,1 1-1,-1 0 1,0-1-1,0 1 1,0 0 0,0 0-1,0 0 1,1-1 0,-1 1-1,0 0 1,1 0 0,-1 0-1,1 0 1,-1 0-1,1 0 1,0 1 0,-1-1-1,1 0 1,0 0 0,0 0-1,-1 0 1,1 0 0,0 0-1,0 1 1,1-1-15,-11 35 27,1 0 0,2 0 0,2 1 0,2 0 0,1 0 0,1 0 0,5 27-27,-4-40 8,1 0-41,1 0 0,1-1 0,2 1 0,0-1 0,1 0 0,1 0 1,1-1-1,1 0 0,1 0 0,1-1 0,2 1 33,-7-13-129,-1 0 0,1 0 0,1-1 1,0 0-1,0 0 0,0-1 0,1 0 1,0 0-1,1-1 0,-1 0 0,1 0 1,0-1-1,0 0 0,1-1 0,0 0 1,0 0-1,0-1 0,0-1 0,0 1 1,0-2-1,1 1 0,-1-2 0,1 1 1,-1-1-1,1-1 0,2 0 129,2-3-2,0-1 0,-1-1 0,1 0 1,-1-1-1,0 0 0,-1-1 0,0-1 0,0 0 0,-1 0 0,0-2 0,0 1 1,-1-2-1,-1 1 0,0-1 0,0-1 0,-2 0 0,5-8 2,3-6 392,-2-2 1,-1 0-1,-1 0 1,-1-1-1,-2 0 0,-1-1 1,-2 0-1,0 0 0,-3 0 1,0-1-1,-2 0 1,-2-11-393,2 42 33,-1 0 1,0 0 0,1 0 0,-1-1 0,0 1 0,0 0-1,0 0 1,0 0 0,0 0 0,0-1 0,0 1 0,0 0 0,0 0-1,0 0 1,-1 0 0,1 0 0,0-1 0,-1 1 0,1 0-1,-1 0 1,0 0 0,1 0 0,-1 0 0,0 0 0,1 0-1,-1 1 1,0-1 0,0 0 0,0 0 0,0 0 0,0 1 0,0-1-1,0 1 1,0-1 0,0 1 0,0-1 0,0 1 0,0-1-1,0 1 1,0 0 0,-1 0 0,1-1 0,0 1 0,0 0 0,0 0-1,0 0 1,-1 0 0,1 1 0,0-1 0,0 0 0,0 0-1,0 1 1,-1-1-34,-41 88 274,40-76-238,-6 19-45,2 2 1,2-1 0,1 1-1,1 0 1,2 0-1,1 0 1,1 0-1,2 0 1,2-1-1,1 1 1,1-1-1,5 11 9,-7-28-599,0 0 0,1 0 0,1-1 0,1 1 0,0-1 0,1-1 0,0 0 0,9 10 599,21 10-5295,8-11-3932,-14-12-2608</inkml:trace>
  <inkml:trace contextRef="#ctx0" brushRef="#br0" timeOffset="310.969">1550 559 15022,'3'-14'2936,"8"-49"-998,-11 60-1780,0 1-1,1-1 1,-1 1 0,1-1-1,-1 1 1,1 0 0,0-1-1,0 1 1,0-1 0,0 1-1,1 0 1,-1 0-1,0 0 1,1 0 0,0 0-1,-1 0 1,1 0 0,0 0-1,0 1 1,0-1 0,0 1-1,0-1 1,1 1-1,-1 0 1,0 0 0,1 0-1,-1 0 1,0 0 0,1 1-1,-1-1 1,1 1 0,-1-1-1,1 1 1,-1 0-1,1 0 1,0 0 0,-1 0-1,1 1 1,1 0-158,3 1 118,-1 0-1,0 0 1,0 1-1,0-1 1,0 2 0,0-1-1,0 1 1,-1 0-1,1 0 1,-1 0 0,0 1-1,-1-1 1,1 2-118,0-1 9,-1 1 1,-1 0-1,1 0 1,-1 0-1,0 0 1,0 0-1,-1 1 1,1-1-1,-2 1 1,1 0-1,-1 0 1,0-1-1,0 1 1,-1 0-1,1 0 1,-2 0-1,1 0 1,-1 0-1,0 0 1,0-1-1,-1 1 1,0 0-1,0-1 1,-1 1-1,0-1 1,-3 5-10,-5 9 25,-1-2 0,0 1 0,-1-2 0,-1 0 0,-1 0 0,-1-2-1,-14 12-24,-52 47 11,82-74-11,-1 1 0,0-1-1,1 1 1,-1-1 0,0 1-1,1-1 1,-1 1 0,1-1 0,-1 1-1,1-1 1,-1 1 0,1 0-1,0-1 1,-1 1 0,1 0 0,0-1-1,-1 1 1,1 0 0,0-1-1,0 1 1,-1 0 0,1 0 0,0-1-1,0 1 1,0 0 0,0 0 0,0-1-1,0 1 1,0 0 0,1 0-1,-1-1 1,0 1 0,0 0 0,1 0-1,-1-1 1,0 1 0,1 0-1,-1-1 1,0 1 0,1-1 0,-1 1-1,1 0 1,-1-1 0,1 1-1,-1-1 1,1 1 0,0-1 0,-1 1-1,1-1 1,0 0 0,-1 1 0,41 4-28,-40-5 27,39-2-195,1-2-1,-1-1 0,-1-3 0,1-1 1,-1-1-1,-1-3 0,3-2 197,-38 14-98,104-44-2199,-46 5-3999,-48 26-355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6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1 502 13036,'0'0'3716,"0"0"-1314,0 0 32,0 0-512,0 0-609,0 0-288,0 0-448,0 0-321,107-36-32,-31 22-95,8 4-65,0 0-64,-2 1 0,-4 4-417,-13-1-896,-16 6-929,-19 4-1538,-24 11-3362</inkml:trace>
  <inkml:trace contextRef="#ctx0" brushRef="#br0" timeOffset="359.995">17 765 10282,'0'0'4964,"0"0"-3042,0 0-352,0 0-33,0 0-736,0 0 64,128 52-257,-56-63-351,5-2-193,5-3-32,8-3 0,-2 1-32,-4-4-128,-8 4-545,-14-1-672,-7 0-417,-14 4-2370,-14 3-2818</inkml:trace>
  <inkml:trace contextRef="#ctx0" brushRef="#br0" timeOffset="656.208">522 93 12460,'-4'-14'2866,"-15"-40"55,3 30 2983,10 44-2856,1 81-853,-34 348-12,28-384-2192,-16 115-836,19-62-3106,12-64-864,6-13-3913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3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416 196 16047,'-18'-74'2488,"16"71"-2303,-1-1 0,1 0 1,-1 1-1,0-1 0,0 1 0,0 0 1,0 0-1,0 0 0,-1 0 0,1 1 1,-1 0-1,0-1 0,0 1 0,0 0 1,0 1-1,0-1 0,0 1 0,0 0 0,-1 0 1,1 0-1,0 0 0,-1 1 0,1 0 1,0 0-1,-1 0 0,1 0 0,-1 1 1,1 0-1,0-1 0,0 2 0,-1-1 1,1 0-1,0 1 0,0 0 0,0 0 1,0 0-1,1 0 0,-1 1 0,1 0 1,-1-1-186,-17 16 192,1 0 1,1 1 0,1 1-1,1 1 1,0 1 0,2 0-1,0 1 1,1 0 0,2 1-1,0 1 1,-7 24-193,12-36 8,1 1 0,0 0 1,1 0-1,0 1 0,1 0 0,1 0 0,0 0 1,1 0-1,1 0 0,0 0 0,1 0 0,0 1 1,2-1-1,0 0 0,0 0 0,1 0 0,1 0 1,1-1-1,0 1 0,1-1 0,0 0 1,1-1-1,1 1 0,0-1 0,1-1 0,0 1-8,6 0-185,0-1-1,0 0 0,1-1 0,1 0 1,0-1-1,0-1 0,1-1 0,0-1 0,0 0 1,1-1-1,0-1 0,0-1 0,0-1 1,0 0-1,11-1 186,8-15-3379,-31-14-3086,-7 8-470</inkml:trace>
  <inkml:trace contextRef="#ctx0" brushRef="#br0" timeOffset="578.048">1016 590 12364,'1'-16'4233,"-3"-98"1031,1 108-5110,-1 0 0,-1 0 0,1 0 0,-1 0 0,0 0 0,0 1 0,-1-1 0,0 1 0,0 0 0,0 0 0,0 0 0,-1 1 0,0-1 0,0 1 0,0 0 0,0 1 1,0-1-1,-1 1 0,0 0 0,0 1 0,0-1 0,0 1 0,0 0 0,0 1 0,-1-1 0,1 1 0,0 0 0,-4 1-154,-2-1 18,0 0 0,0 1 0,0 1 0,0 0 0,0 1 0,0 0 0,0 0-1,0 2 1,1-1 0,0 1 0,-1 1 0,1 0 0,1 1 0,-10 6-18,10-4 0,-1 1 0,2 0 0,-1 0 0,2 1 0,-1 0 0,1 1 0,1 0 0,-1 0 1,2 0-1,0 1 0,0 0 0,1 0 0,1 1 0,0 0 0,-2 12 0,4-17-30,1-1 0,0 1 0,1 0 0,-1 0 0,1 0 1,1-1-1,0 1 0,0 0 0,0 0 0,1-1 0,0 1 0,1-1 0,0 1 0,0-1 1,0 0-1,1 0 0,0 0 0,0-1 0,1 1 0,0-1 0,0 0 0,0-1 0,1 1 1,0-1-1,0 0 0,0 0 0,1 0 30,2-1-71,-1 0 0,1-1 0,0 0 0,0 0 0,0-1 0,0 0 0,0 0 0,0-1 0,1-1 0,-1 1 0,0-1 0,1-1 0,-1 0 0,0 0 0,0-1 0,1 0 0,-1-1 0,-1 0 0,1 0 1,0-1-1,-1 0 0,0 0 0,0-1 0,0 0 0,0 0 0,-1-1 0,0 0 0,0-1 0,-1 1 0,1-1 0,-1-1 0,-1 1 0,0-1 0,1-1 71,16-35 388,-2 0 1,-2-1 0,-2-1-1,-1-1 1,-3 0-1,-2-1 1,-2 0-1,-2-1 1,-1-47-389,3-61 752,-19 138 550,-5 43-767,2 16-501,2 1-1,1 0 1,3 1 0,1 0 0,2 0 0,2 0-1,2 1 1,2-1 0,2 6-34,13 57-2719,-13-91 1786,0-1 0,2 1 0,-1-1 1,2 0-1,0 0 0,0 0 0,1-1 1,0 0-1,1 0 0,1-1 0,0 0 1,0-1-1,1 0 0,1 0 0,-1-1 1,10 6 932,13 1-9807</inkml:trace>
  <inkml:trace contextRef="#ctx0" brushRef="#br0" timeOffset="976.344">1721 563 7976,'7'-19'3720,"46"-112"2478,-39 48-985,-14 80-5114,0 1-1,0-1 1,0 1 0,-1-1-1,1 1 1,-1-1-1,1 1 1,-1 0 0,0-1-1,0 1 1,0 0-1,0-1 1,0 1-1,-1 0 1,1 0 0,-1 0-1,1 0 1,-1 1-1,0-1 1,1 0 0,-1 0-1,0 1 1,0 0-1,0-1 1,-1 1-1,1 0 1,0 0 0,0 0-1,-1 0 1,1 0-1,-2 0-98,-13 0 27,0 1-1,0 1 1,0 1-1,1 0 1,-1 1-1,1 0 1,-1 2-1,1 0 0,1 0 1,-1 2-1,1 0 1,0 1-1,0 0 1,1 1-1,0 1 1,1 0-1,0 1 0,0 0 1,1 1-1,1 0 1,0 1-1,-5 8-26,7-9-19,1 1 0,1 0 1,-1 0-1,2 0 0,0 1 0,1 0 0,0 0 0,1 0 0,1 0 0,0 1 0,0 5 19,2-14-16,1 1 0,-1 0 0,2 0 0,-1 0 0,1 0 0,0-1 0,0 1 0,1 0 0,-1-1 0,2 1 0,-1-1 0,1 1 0,0-1 0,0 0 0,1 0 0,-1 0 0,1-1 0,1 1 0,-1-1 0,1 0 0,0 0 0,0-1 0,0 0 0,1 1 0,1 0 16,-2-3-47,-1 1 1,1-1 0,0 0-1,0 0 1,0 0 0,0-1-1,0 1 1,0-1 0,0 0-1,0-1 1,1 0 0,-1 1-1,0-2 1,0 1 0,1 0-1,-1-1 1,0 0 0,0 0-1,0-1 1,0 0 0,0 1-1,0-2 1,0 1 0,-1 0 0,1-1-1,-1 0 1,0 0 0,1 0-1,1-3 47,102-119 182,-105 120-189,134-206 1240,-136 212-1231,-1-1 1,0 1 0,0-1-1,1 0 1,-1 1-1,0-1 1,1 0 0,-1 1-1,0-1 1,1 0-1,-1 0 1,0 1 0,1-1-1,-1 0 1,0 0-1,1 1 1,-1-1 0,1 0-1,-1 0 1,0 0-1,1 0 1,-1 0 0,1 0-1,-1 0 1,1 0-1,-1 0 1,1 0 0,-1 0-1,0 0 1,1 0-1,-1 0 1,1 0 0,-1 0-1,1 0 1,-1-1 0,0 1-1,1 0 1,-1 0-1,1 0 1,-1-1 0,0 1-1,1 0 1,-1-1-1,0 1 1,1 0 0,-1-1-1,0 1 1,0 0-1,1-1 1,-1 1 0,0 0-1,0-1 1,0 1-1,0-1 1,1 1 0,-1-1-1,0 1 1,0 0-1,0-1 1,0 1 0,0-1-1,0 1 1,0-1-1,0 1 1,0-1-3,-1 43 163,1-29-143,-4 47-143,1-46 10,1 0-1,1-1 0,0 1 1,1 0-1,0 0 1,1 0-1,1-1 0,0 1 1,1-1-1,0 1 0,1-1 1,1 0-1,0 0 1,6 10 113,26 7-4425,10-21-4368,-25-9 2232</inkml:trace>
  <inkml:trace contextRef="#ctx0" brushRef="#br0" timeOffset="1258.004">2219 201 224,'35'-156'14675,"-24"129"-8226,-8 42-4084,-37 276 231,16-187-2304,9-52-378,2-12-312,1-1 0,2 1 0,1 0 0,2 0 0,4 19 398,10-18-4483,22-16-4418,-18-23 4775</inkml:trace>
  <inkml:trace contextRef="#ctx0" brushRef="#br0" timeOffset="1656.97">2174 588 2242,'-7'-13'1911,"-15"-23"-945,-20-32 3716,41 67-4522,1 0 0,-1 1 0,0-1 0,1 0 0,-1 1 0,1-1 0,-1 0 0,1 0 0,0 1 0,-1-1 0,1 0 0,0 0 0,-1 0 0,1 0 0,0 0 0,0 1 0,0-1 0,0 0-1,0 0 1,0 0 0,0 0 0,0 0 0,0 0 0,0 0 0,0 1 0,1-1 0,-1 0 0,0 0 0,1 0 0,-1 0 0,0 1 0,1-1 0,-1 0 0,1 0 0,-1 1 0,1-1 0,0 0 0,-1 1 0,1-1 0,0 1 0,-1-1 0,1 1-1,0-1 1,0 1-160,42-5 2461,-35 5-2655,202 18 278,-65-3-3488,-97-11 1242,-21-1 757,1-1 0,-1-1 0,1-1-1,-1-2 1,21-4 1405,-2-14 1122,-43 19-820,-1 0 1,1 0-1,-1-1 1,0 1-1,1-1 1,-1 1-1,0-1 1,0 0-1,0 0 1,0 0-1,-1 0 1,1 0-1,0 0 1,-1 0-1,1 0 1,-1-1-1,0 1 1,0-1-1,0 1 1,0-1-1,0 1 1,-1-1-1,1 0 1,-1 1-1,1-1 1,-1 0-1,0 1 1,0-1-1,0 0 1,-1 1-1,1-1 1,-1 0-1,1 1 1,-1-1-1,0 1 1,0-1-1,0 1 1,0-1-1,-1 1 1,1 0-1,-1-1 1,0 0-303,-4-2 105,-1 0 0,0 1 1,0 0-1,0 0 1,0 1-1,0 0 0,-1 0 1,1 1-1,-1 0 1,0 0-1,0 1 0,1 0 1,-1 0-1,0 1 1,0 0-1,0 0 0,0 1 1,0 0-1,0 0 1,0 1-1,1 0 0,-1 0 1,1 1-1,-1 0 1,1 0-1,0 1 0,0 0 1,0 0-1,1 1 1,-1 0-1,1 0 0,0 0 1,1 1-1,-1 0 0,0 1-105,-9 8 1,1 0-1,1 0 0,0 1 1,1 1-1,0 0 0,2 1 1,0 0-1,1 0 0,0 1 1,2 1-1,1-1 0,0 1 1,1 0-1,1 0 0,1 1 1,0 19-1,3-37-2,0 0 1,0 0-1,0 0 1,0-1-1,1 1 1,-1 0-1,1 0 1,0-1-1,0 1 1,0 0-1,0-1 1,0 1-1,0-1 1,1 0-1,-1 1 0,1-1 1,0 0-1,0 0 1,0 0-1,0 0 1,0 0-1,0 0 1,0-1-1,1 1 1,-1-1-1,0 1 1,1-1-1,-1 0 1,1 0-1,0 0 1,-1 0-1,1-1 1,0 1-1,0-1 1,-1 0-1,1 1 1,0-1-1,0 0 0,2-1 2,110-27 97,-90 14 109,-1-2-1,0 0 0,-2-2 1,0 0-1,-1-2 0,0 0 1,-2-1-1,-1-1 1,0-2-206,27-28 634,-44 50-630,-1 1 1,1 0 0,-1 0 0,1 0 0,-1 0-1,1 0 1,-1 0 0,1 0 0,0 0 0,0 0-1,0 0 1,-1 0 0,1 0 0,0 1 0,0-1-1,0 0 1,0 1 0,0-1 0,0 1 0,0-1-1,1 1 1,-1-1 0,0 1 0,0 0 0,0-1-1,0 1 1,1 0 0,-1 0 0,0 0 0,0 0-1,0 0 1,1 0 0,-1 0 0,0 1 0,0-1 0,0 0-1,1 1 1,-1-1 0,0 0 0,0 1 0,0 0-1,0-1 1,0 1 0,0 0 0,0-1 0,0 1-1,0 0 1,0 0 0,-1 0 0,1 0 0,0 0-1,0 0 1,-1 0 0,1 0 0,-1 0 0,1 0-1,-1 0 1,1 0 0,-1 0 0,0 0 0,0 1-1,1-1 1,-1 0 0,0 0 0,0 0 0,0 1-1,0-1 1,0 0 0,0 0 0,-1 0-5,5 101 76,-5-87-495,1 1-1,0 0 1,1-1 0,0 1 0,2-1-1,0 0 1,0 1 0,4 8 419,20 12-5658,-2-22-1331,-3-8-890</inkml:trace>
  <inkml:trace contextRef="#ctx0" brushRef="#br0" timeOffset="1951.978">3325 103 5061,'0'0'5247,"0"0"-2054,0 0-401,0 0 149,0 0-405,0 0-764,0 0-709,10 1-364,-7-1-660,0 0 0,0 0-1,0 1 1,0-1 0,0 1 0,-1-1-1,1 1 1,0 0 0,0 1 0,0-1 0,-1 0-1,1 1 1,-1-1 0,1 1 0,-1 0 0,1 0-1,-1 0 1,0 0 0,0 0 0,0 1 0,0-1-1,-1 0 1,1 1 0,0 0 0,-1-1 0,0 1-1,0 0 1,0 0 0,0-1 0,0 2-39,15 35 145,-3 1 1,-1 0 0,-2 1 0,-2 1-1,-1 0 1,-3-1 0,-1 2 0,-2-1-1,-2 0 1,-5 32-146,3-54-58,-1-1 0,-1 0-1,-1 0 1,-1-1 0,0 0 0,-1 0-1,-1 0 1,-1-1 0,-1 0 0,0-1-1,-1-1 1,-1 0 0,0 0-1,-1-1 1,0-1 0,-1 0 0,-1-1-1,0-1 1,0 0 0,-1-1 0,-1-1-1,0-1 1,-2 1 58,-123 33-1928,47-25-5630,60-12-765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5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0 555 10218,'0'0'1329,"0"0"-96,0 0 764,12 16-108,42 54-575,-43-56-1103,0-1-1,1 0 1,0-1 0,1 0 0,0-1 0,1-1 0,0 0 0,1 0-1,0-2 1,0 0 0,1 0 0,1-1-211,-9-4 29,1 0-1,0 0 1,1-1 0,-1 0-1,0 0 1,0-1-1,1 0 1,-1-1 0,1 0-1,-1 0 1,1-1-1,-1-1 1,0 1 0,0-2-1,0 1 1,0-1-1,0 0 1,0-1 0,0 0-1,-1 0 1,0-1-1,4-3-28,2-3 218,0-1 0,-1 0 0,0-1 0,-1 0 0,0-1 0,-2-1 0,1 0 0,-2 0 0,0-1 0,0 0 0,0-5-218,11-32 450,-2-1-1,-2 0 1,-3-1 0,-2 0 0,-3-1-1,-2 0 1,-2-1 0,-4-30-450,-4 49 27,4 37-26,0 1 0,0-1 1,0 0-1,0 1 0,0-1 0,0 1 0,-1-1 0,1 0 0,0 1 1,0-1-1,0 1 0,-1-1 0,1 0 0,0 1 0,-1-1 0,1 1 0,-1-1 1,1 1-1,-1-1 0,1 1 0,0 0 0,-1-1 0,0 1 0,1-1 1,-1 1-1,1 0 0,-1-1 0,1 1 0,-1 0 0,0 0 0,1 0 0,-1 0 1,0-1-1,1 1 0,-1 0 0,1 0 0,-1 0 0,0 0 0,1 0 1,-1 0-1,0 0 0,1 1 0,-1-1 0,0 0 0,1 0 0,-1 0 0,1 1 1,-1-1-1,1 0 0,-1 1 0,0-1 0,1 0 0,-1 1 0,1-1 1,0 1-1,-1-1-1,-6 10 4,0 0 0,1 1 0,0 0 0,1 0 0,0 0 0,1 0 1,0 1-1,1 0 0,0 0 0,0 0 0,2 0 0,0 0 0,0 4-4,0-12 5,-6 55 12,3-1 0,2 1 0,3 0 0,2 0 0,3-1 0,5 17-17,-11-65-26,1 0 0,0-1 0,1 1-1,0-1 1,0 1 0,1-1 0,0 0 0,1 0 0,0 0 0,0 0 0,1-1-1,0 1 1,1-1 0,0 0 0,0-1 0,0 0 0,1 0 0,0 0 0,1-1 0,-1 0-1,1 0 1,0-1 0,1 0 0,-1 0 0,1-1 0,0 0 0,0-1 0,3 1 26,-1-3-9,0-1 1,0 0-1,0-1 1,0 0-1,0-1 0,0 0 1,0 0-1,0-1 1,0-1-1,-1 0 1,0 0-1,0-1 1,0-1-1,0 1 1,-1-1-1,0-1 1,0 0-1,-1 0 1,0-1-1,0 0 1,4-6 8,10-12 106,-1-1 0,-1-1 1,-2 0-1,-1-1 0,-1-1 1,7-21-107,-3 4 180,-2-1 1,-1 0 0,-3-2 0,-2 0 0,-2 0 0,-3-1 0,-1 0-1,-3-1-180,-21 100 1223,7-9-1143,2 2 1,1-1 0,2 1-1,2 0 1,2 1-1,2-1 1,1 0 0,3 1-1,1-1 1,2 1-81,-4-30-41,0-1 1,0 0-1,1 0 1,1-1-1,0 1 1,1-1-1,0 0 1,0 0-1,1-1 1,0 0-1,0 0 0,1 0 1,1-1-1,-1 0 1,1-1-1,1 0 1,-1-1-1,1 1 1,0-2-1,1 0 1,-1 0-1,1 0 1,0-2-1,0 1 0,1-1 1,-1-1-1,0 0 1,1-1-1,0 0 1,-1-1-1,1 0 1,8-1 40,-13-1-204,-1 1 0,0-1-1,1 0 1,-1-1 0,0 1 0,0-1 0,-1-1 0,1 1 0,-1-1 0,1 0 0,-1 0 0,0 0 0,0-1 0,-1 0 0,0 0 0,0 0-1,0 0 1,3-6 204,23-70-7879,-26 50 486</inkml:trace>
  <inkml:trace contextRef="#ctx0" brushRef="#br0" timeOffset="363.16">1938 519 15695,'0'0'3726,"0"0"-1094,0 0-310,0 0-470,0 0-538,0 0-327,-2 3-346,-19 119 673,18-76-1165,-6 22-165,-5 96-276,27-59-2694,-12-102 2723,8 24-2909,2-12-2917,3-6-6184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3.6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397 71 17072,'-1'-57'2080,"1"43"5668,-15 130-5273,3-43-2198,3 1-1,4 0 0,3 1 0,3-1 0,3 0 0,4 4-276,-6-65-325,27 121-1311,-13-91-1963,4-3-3690,-10-22-3463</inkml:trace>
  <inkml:trace contextRef="#ctx0" brushRef="#br0" timeOffset="281.805">110 562 12364,'-11'-18'4318,"-68"-98"23,78 115-4276,0 1 0,0-1 1,-1 0-1,1 1 0,0-1 1,0 0-1,0 0 0,0 0 1,0 0-1,0 0 0,0 0 0,1 0 1,-1 0-1,0 0 0,0-1 1,1 1-1,-1 0 0,1 0 1,-1-1-1,1 1 0,0 0 1,-1-1-1,1 1 0,0 0 1,0-1-1,0 1 0,0 0 1,0-1-1,0 1 0,0 0 1,1-1-1,-1 1 0,0 0 1,1-1-1,-1 1 0,1 0 1,-1-1-1,1 1 0,0 0 1,0 0-1,-1 0 0,1 0 1,0 0-1,0 0 0,0 0 1,0 0-1,0 0 0,0 0 1,0 0-1,1 1 0,-1-1 1,0 0-1,0 1 0,1-1 1,-1 1-1,0 0 0,0-1 1,1 1-1,0 0-65,228-4 533,-120 7-410,-50-2-71,0-3-1,1-2 0,-1-3 0,-1-2 1,6-5-52,-60 13 39,0 0 0,0-1 0,0 1 0,0-1 0,0 0 0,-1-1 0,1 1 0,-1-1 0,1 0 0,-1 0 0,0-1 0,0 1 0,0-1 0,-1 0 0,1 0 0,-1 0 0,0 0 0,0 0 0,0-1 0,-1 0 1,0 1-1,0-1 0,0 0 0,0 0 0,-1 0 0,0 0 0,0 0 0,0-1 0,0 1 0,-1 0 0,0 0 0,0-3-39,3-43 2957,-2 86-2017,-16 148-225,1 59-656,49-110-3676,12-57-5311,-22-51 429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41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71 12460,'0'0'1735,"0"0"-32,0 0 646,0 0-331,0 0-604,0 0-432,-11 19-266,3-4-568,1-3-13,0 1 0,0 0-1,1 1 1,1 0 0,1-1 0,-1 1 0,2 1-1,0-1 1,1 5-135,0 247 1536,34-90-7460,-25-153 922,2-8-2114</inkml:trace>
  <inkml:trace contextRef="#ctx0" brushRef="#br0" timeOffset="321.822">81 87 7911,'-14'-87'4223,"48"93"-774,147 131-2136,-127-94-982,-11-11-234,-1 2 0,-1 1 0,-2 3 0,-2 1 0,-2 2 0,8 13-97,-39-49 6,0 0 1,0 1-1,0-1 1,-1 1-1,0 0 0,0 0 1,-1 0-1,1 0 1,-1 1-1,0-1 1,-1 1-1,0-1 1,0 1-1,0-1 0,-1 1 1,0 0-1,0-1 1,-1 1-1,0 0 1,0-1-1,0 1 0,-1-1 1,0 1-1,0-1 1,-1 0-1,0 0 1,0 0-1,0 0 1,-1-1-1,1 1 0,-1-1 1,-1 0-1,1 0 1,-4 3-7,-22 10 653,-1-1 0,0-2 0,-1-1 0,-1-1 0,0-2 1,0-2-1,-1 0 0,-1-3 0,-28 3-653,24-2 53,37-7-47,-189 18 308,175-27-1504,28-6-3647,12 1-1916</inkml:trace>
  <inkml:trace contextRef="#ctx0" brushRef="#br0" timeOffset="858.608">839 344 12940,'0'0'2968,"0"0"-608,0 0-433,0 0-464,0 0-524,0 0-458,0 0-284,0 0-74,-1 7 59,1-3-167,-1 0 1,1 0 0,0 0-1,1-1 1,-1 1-1,1 0 1,-1 0 0,1 0-1,0 0 1,1 0 0,-1-1-1,1 1 1,-1 0 0,1-1-1,0 1 1,1-1-1,-1 0 1,0 0 0,1 0-1,0 0 1,0 0 0,0-1-1,0 1 1,0-1-1,0 1 1,1-1 0,-1 0-1,4 1-15,-1-2-13,1 0-1,0 0 1,-1 0 0,1-1-1,0 0 1,-1 0-1,1-1 1,-1 0-1,1 0 1,0 0-1,-1-1 1,0 0-1,1-1 1,-1 1-1,0-1 1,0 0-1,-1 0 1,1-1-1,0 0 1,-1 0-1,0 0 1,0-1 0,0 0-1,-1 0 1,0 0-1,0 0 1,0 0-1,0-1 1,-1 0-1,0 0 1,0 0-1,-1 0 1,1 0-1,-1-1 1,-1 1-1,1-1 1,-1 1-1,0-1 1,-1 1 0,1-1-1,-1 0 1,-1-1 13,2 2 137,-1 1 0,0-1 1,0 1-1,0-1 0,0 1 1,-1-1-1,0 1 1,0 0-1,-1-1 0,1 1 1,-1 0-1,0 0 0,-1 0 1,1 0-1,-1 0 1,0 1-1,0-1 0,0 1 1,-1 0-1,0 0 0,0 0 1,0 0-1,0 1 1,0-1-1,-1 1 0,1 0 1,-1 0-1,0 1 0,0 0 1,-1-1-138,2 2 20,0-1 0,0 1 1,0 0-1,-1 0 0,1 1 0,0-1 1,0 1-1,0 0 0,-1 0 1,1 0-1,0 1 0,0 0 0,-1-1 1,1 1-1,0 1 0,0-1 1,0 1-1,0-1 0,0 1 0,1 0 1,-1 1-1,1-1 0,-1 0 1,1 1-1,0 0 0,0 0 0,0 0 1,0 0-1,0 1 0,1-1 1,-1 1-1,1-1 0,0 1 0,0 0 1,1 0-1,-1 2-20,-2 4-15,0 1 1,1 0-1,1 0 0,0 0 1,0 0-1,1 0 0,1 0 0,0 1 1,0-1-1,1 0 0,0 0 1,1 0-1,2 5 15,1 2-220,2-1-1,0 0 1,0 0-1,2-1 1,0 0 0,1-1-1,0 0 1,1 0 0,1-1-1,1 0 1,-1-1 0,2-1-1,0 0 1,1-1-1,0 0 1,0-1 0,1-1-1,0-1 1,1 0 0,0-1-1,0-1 1,1 0-1,-1-1 1,1-1 0,10 0 220,-17-3-32,-1-1 1,1 0-1,-1-1 0,0-1 1,1 1-1,-1-2 1,0 1-1,0-1 0,0-1 1,-1 0-1,1 0 1,-1-1-1,0 0 1,0-1-1,0 0 0,-1 0 1,0 0-1,0-1 1,-1-1-1,0 1 0,0-1 1,-1-1-1,0 1 1,2-4 31,8-14 363,0-2 1,-2 0-1,-1-1 0,-1-1 1,-1 1-1,-2-2 1,-1 1-1,-2-1 0,-1-1 1,-1 1-1,-1-1 1,-2 1-1,-2-1-363,2 30 59,-1-1 0,1 1 1,-1 0-1,0 0 0,1 0 0,-1-1 0,0 1 0,-1 0 0,1 0 0,0 0 1,-1 0-1,1-1 0,-1 1 0,0 0 0,1 0 0,-1 0 0,0 0 1,0 0-1,0 0 0,-1 1 0,1-1 0,0 0 0,-1 0 0,1 1 0,-1-1 1,0 1-1,1 0 0,-1-1 0,0 1 0,0 0 0,0 0 0,0 0 1,0 0-1,0 0 0,0 1 0,0-1 0,0 0 0,0 1 0,-1 0 0,1-1 1,0 1-1,0 0 0,0 0 0,-1 0 0,1 1 0,0-1 0,0 1 1,0-1-1,0 1 0,0-1 0,-1 1 0,0 1-59,-7 7 115,1 1 0,1-1-1,0 2 1,0-1 0,1 1 0,0 0-1,1 1 1,1-1 0,0 1 0,0 0 0,1 1-1,0-1 1,1 1 0,0 3-115,-9 49 178,3 1 1,2 0-1,4 0 0,2 0 1,3 4-179,-1 38 42,1 328-2519,-2-421 1707,2 0 0,-1 0 0,2 0 0,0 0 1,1-1-1,0 1 0,1-1 0,1 0 0,5 10 770,8-5-4103,-3-15-2279,1-4-4407</inkml:trace>
  <inkml:trace contextRef="#ctx0" brushRef="#br0" timeOffset="1117.977">1406 778 12716,'0'0'3673,"0"0"-1613,-12-13-522,-40-37-97,30 35 534,33 20-752,21-4-1082,0-2 0,0-1 0,0-1 0,0-2 0,-1-1 0,0-1 0,0-2 0,0-1 0,-1-1 0,28-16-141,57-17 202,-36 26 413,-77 18-601,0 0 0,0 0 0,1 1 0,-1-1 0,0 0 0,0 1 0,0-1 0,0 1 0,0-1 0,-1 1 0,1 0 0,0 0 0,0 0 0,0 0 0,-1 0 0,1 0 0,0 1 0,-1-1 0,1 1 0,-1-1 0,0 1 0,1-1 0,-1 1 0,0 0 0,0 0 0,0-1 0,0 1 0,0 0 0,0 0 0,-1 0 0,1 0 0,-1 0 0,1 0 0,-1 0 0,0 2-14,2 20 51,-2-1 0,-1 1-1,0 0 1,-2-1-1,-1 0 1,-1 1 0,-6 16-51,-5 31-2499,7-1-4688,9-58 129</inkml:trace>
  <inkml:trace contextRef="#ctx0" brushRef="#br0" timeOffset="1474.035">1923 170 14029,'0'0'1698,"6"-81"-1378,1 77 801,2 4 192,2 2-992,2 15-321,-1 6 0,1 8-417,0 6-3394,1-4-7240</inkml:trace>
  <inkml:trace contextRef="#ctx0" brushRef="#br0" timeOffset="1739.208">2218 506 13773,'0'0'5531,"0"0"-2184,0 0-1004,0 0-693,0 0-668,1 15-240,-5 97 64,-28 55-197,48-185-849,48-138 293,28 17-46,-86 133-6,0 0 1,0 1 0,0 0-1,0 0 1,1 0-1,-1 1 1,1 0 0,0 0-1,1 1 1,-1 0-1,1 0 1,-1 1 0,1 0-1,0 0 1,0 1 0,0 0-1,0 0 1,0 1-1,5 0-1,-8 1 5,0 0-1,0 0 0,-1 0 0,1 1 1,0-1-1,-1 1 0,1 0 0,-1 1 0,0-1 1,0 1-1,0 0 0,0 0 0,0 0 1,0 0-1,-1 1 0,0-1 0,1 1 1,-1 0-1,-1 0 0,1 0 0,-1 0 1,1 1-1,-1-1 0,0 1 0,-1 0 1,1-1-1,-1 1 0,0 0 0,0 1-4,13 147-37,-24-18-658,1-23-4552,9-73-422,5-5-4303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1:03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13581,'0'0'1313,"0"0"-1313,0 0-1377,0 0-3107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1:57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 9833,'0'0'3097,"0"0"-727,0 0-11,0 0-634,0 0-690,0 0-383,0 0-359,4-3-202,-2 2-89,0 0-1,0 0 1,0 0 0,0 0-1,-1 0 1,1 1 0,1-1-1,-1 1 1,0-1 0,0 1 0,0 0-1,0 0 1,0 0 0,0 0-1,0 0 1,0 0 0,0 1-1,0-1 1,0 1 0,0-1-1,0 1 1,0 0 0,0 0-1,0 0 1,0 0 0,0 0-1,-1 0 1,1 1 0,0-1 0,-1 0-1,1 1 1,-1-1 0,0 1-1,1 0 1,-1-1 0,0 1-1,0 0 1,0 0-2,1 0 0,0 0 0,0 0 0,0 1 0,-1-1 0,1 0 0,-1 1 0,0 0 0,1-1 0,-1 1 0,0 0 0,0-1 0,-1 1 0,1 0 0,-1 0 0,1 0 0,-1 0 0,0 0 0,0-1 0,0 1 0,0 0 0,-1 0 0,1 0 1,-1 0-1,0 0 0,0-1 0,0 1 0,0 0 0,0-1 0,-1 2 0,-58 74 65,25-37 163,35-40-220,-1-1 1,1 1-1,-1 0 1,1-1-1,-1 1 0,1 0 1,0-1-1,-1 1 1,1 0-1,0 0 1,-1 0-1,1-1 1,0 1-1,0 0 1,0 0-1,0 0 1,0-1-1,0 1 1,0 0-1,0 0 1,0 0-1,0 0 1,1-1-1,-1 1 0,0 0 1,0 0-1,1-1 1,-1 1-1,1 0 1,-1 0-1,1-1 1,-1 1-1,1 0 1,-1-1-1,1 1 1,-1-1-1,1 1 1,0-1-1,-1 1 1,1-1-1,0 1 1,-1-1-1,1 1 1,0-1-1,0 0 0,-1 0 1,1 1-1,0-1 1,0 0-1,0 0 1,0 0-1,-1 0 1,1 0-9,52 6-27,-46-6 48,81-4-2385,-2-10-7172,-61 9 3216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1:57.8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240 129 13261,'0'0'3277,"2"-15"-1200,7-50-235,-8 63-1715,-1-1 0,0 1 0,1 0 0,0-1 0,-1 1 0,1 0 1,0 0-1,0 0 0,0 0 0,0 0 0,1 0 0,-1 0 0,1 0 1,-1 0-1,1 0 0,-1 1 0,1-1 0,0 1 0,0-1 0,0 1 0,0 0 1,0 0-1,0 0 0,0 0 0,0 0 0,1 0 0,0 0-127,1 1 49,0-1 0,0 1 1,0 0-1,-1 0 0,1 1 0,0-1 0,0 1 0,0 0 0,0 0 0,0 0 0,-1 1 1,1-1-1,-1 1 0,1 0 0,-1 0 0,1 0 0,-1 0 0,0 0 0,0 1 1,1 1-50,2 4-15,-2 0 0,1 0 1,-1 1-1,0-1 1,0 1-1,-1 0 0,-1 0 1,1 0-1,-2 1 1,1-1-1,-1 0 0,0 1 1,-1-1-1,0 1 1,-1-1-1,0 0 0,0 1 1,-1-1-1,0 0 1,-1 0-1,0 0 1,0 0-1,-1 0 0,0-1 1,-1 0-1,1 1 1,-2-2-1,1 1 0,-1-1 1,-6 7 14,1-3-275,-1 0 1,0 0-1,-1-1 0,0-1 1,-1 0-1,1-1 0,-2 0 1,1-1-1,-7 1 275,70-25-502,-36 15 498,1 0-1,0 1 0,0 0 0,0 1 1,0 0-1,-1 2 0,1-1 1,0 2-1,-1-1 0,1 2 1,-1 0-1,0 1 0,0 0 0,1 1 5,-6-2 9,-1 0 0,0 1 0,0-1-1,-1 1 1,0 0 0,1 1 0,-2-1-1,1 1 1,-1 1 0,0-1 0,0 1-1,0-1 1,-1 2 0,0-1 0,-1 0-1,0 1 1,0-1 0,0 1 0,-1 0-1,0 0 1,-1 0 0,1 0 0,-2 0-1,1 5-8,-1-8 83,-1 0-1,0 0 0,1 0 0,-2 0 0,1 0 0,-1 0 1,1 0-1,-1-1 0,-1 1 0,1-1 0,-1 1 0,1-1 1,-1 0-1,0 0 0,-1 0 0,1 0 0,-1-1 0,0 1 1,0-1-1,0 0 0,0 0 0,0-1 0,-1 1 0,1-1 0,-4 1-81,-125 34 966,110-35-930,1-1 1,-1 0-1,1-2 0,-1-1 1,1 0-1,0-2 1,0-1-1,0 0 0,1-2 1,-1 0-1,2-1 0,-1-2 1,-6-4-38,-8-15-237,21 6-5687,13 14-2329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1:55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1831 235 1185,'0'0'4650,"7"-13"-2456,38-66 1473,-43 77-3220,0-1-1,-1 0 0,1 0 0,-1 0 1,0 0-1,0 0 0,0 0 1,0 0-1,-1-1 0,1 1 0,-1 0 1,0 0-1,0 0 0,0-1 0,0 1 1,-1 0-1,1 0 0,-1-1 0,0 1 1,0 0-1,0 0 0,-1-2-446,-39-23 2477,25 29-2360,0-1 0,1 2 0,0 0 0,-1 1 0,1 1 1,0 0-1,0 1 0,1 0 0,-1 1 0,1 1 0,0 0 0,1 1 1,0 1-1,0 0 0,1 0 0,0 2 0,1-1 0,-9 11-117,9-13 11,0 2-1,1-1 1,0 1-1,0 1 1,1 0-1,0 0 1,1 1-1,0 0 1,1 1-1,1-1 1,0 1-1,0 0 1,2 1-1,-1 0 1,2-1-1,0 1 1,0 0-1,1 1 1,1-1-1,1 0 1,0 0-1,0 1 1,2-1-1,-1 0 1,2 0 0,0 0-1,1 0 1,0-1-1,1 1 1,1-1-1,5 9-10,3-3-99,1-1 1,0-1-1,1-1 1,2 0-1,-1-1 1,2-1-1,0 0 1,0-2-1,1 0 1,1-1-1,0-1 1,0-1-1,1-1 1,0-1-1,0-1 1,1-1-1,0-1 0,0-1 1,0-1-1,11 0 99,-14-2-221,0 0-1,1-1 0,-1-1 0,0-1 0,1 0 0,-2-2 0,1 0 1,0-2-1,-1 0 0,0-1 0,-1 0 0,0-2 0,0 0 0,-1-1 1,-1-1-1,1-1 0,-2 0 0,0-1 0,-1-1 0,0 0 0,-1 0 1,-1-2-1,4-5 222,-6 6 47,-1 0 1,0-1 0,-1 0-1,-1 0 1,0 0 0,-1-1-1,-1 0 1,-1 0 0,-1-1-1,0 1 1,-2-1 0,0 0-1,0 1 1,-3-11-48,0 24 110,0 0 0,0-1-1,-1 2 1,0-1 0,0 0 0,0 0 0,0 1-1,-1 0 1,0 0 0,1 0 0,-2 0 0,1 0-1,0 1 1,-1 0 0,0 0 0,1 0 0,-1 0-1,0 1 1,-1 0 0,1 0 0,0 0 0,0 1-1,-1-1 1,1 1 0,-1 1 0,0-1 0,1 1-1,-1 0 1,1 0 0,-1 1 0,1-1 0,-1 1-1,1 0 1,-1 1 0,1 0 0,0-1 0,0 2-1,-1-1 1,2 0 0,-1 1 0,0 0 0,0 0-1,1 1 1,-4 3-110,-7 3 24,1 0 1,0 1-1,1 1 0,0 0 0,1 1 1,1 0-1,0 1 0,0 0 0,2 1 1,0 0-1,0 0 0,2 1 0,0 0 1,0 0-1,2 1 0,0 0 0,1 0 1,0 0-1,2 1 0,0-1 0,1 1 1,1-1-1,0 1 0,2 6-24,0-18-5,-1 0 0,2 0 0,-1 0 0,1-1 0,0 1 0,0-1 0,0 0 0,1 1 0,0-1 0,0-1 0,0 1 0,1-1 0,-1 1 0,1-1 0,0-1 0,0 1 0,0-1 1,1 0-1,-1 0 0,1 0 0,0-1 0,0 0 0,0 0 0,0 0 0,0-1 0,0 0 0,1 0 0,-1-1 0,0 1 0,0-1 0,1-1 0,-1 1 0,0-1 0,0 0 0,0-1 0,0 1 0,0-1 0,0 0 0,0-1 0,0 0 0,-1 1 0,1-2 0,-1 1 0,2-2 5,5-10 4,1-2 0,-2 1 0,0-2 0,-1 1 0,-1-1 0,0-1 0,-2 0 0,0 0 0,-1 0 0,-1-1 0,-1 0 0,0 0 0,0-17-4,0 11 12,16-112 250,-34 151 384,8 2-609,1 0 0,1 1 0,0 0 1,0-1-1,2 1 0,0 0 0,1 1 0,1-1 0,0 0 1,1 0-1,1 0 0,0 0 0,1 0 0,1 0 1,0-1-1,1 1 0,1-1 0,1-1 0,0 1 0,6 8-37,-8-13-61,1 0-1,0 0 0,1-1 1,0 1-1,0-2 0,1 1 0,0-1 1,1 0-1,0-1 0,0 0 0,0 0 1,1-1-1,0 0 0,0-1 1,1 0-1,-1-1 0,1 0 0,0 0 1,0-1-1,1-1 0,-1 0 1,1 0-1,-1-1 0,1-1 0,-1 0 1,1 0-1,-1-1 0,1-1 0,0 0 62,-4-1-56,-1 1-1,0-1 0,1 0 0,-1-1 1,-1 0-1,1 0 0,0 0 0,-1-1 0,0 0 1,0-1-1,0 1 0,-1-1 0,0 0 1,0 0-1,0 0 0,-1-1 0,0 0 1,0 0-1,-1 0 0,0 0 0,0-2 57,41-162-19,-28 54 454,-6 0 0,-3-68-435,-7 178 152,-1-1 1456,-1 41-1073,-7 64-141,4-1 0,4 1-1,5 0 1,11 62-394,-12-137-74,1 0 0,0 0 0,2-1 0,1 1 0,0-1 0,2-1 0,3 6 74,46 39-2355,-53-62 1894,1 0 1,0 0 0,0 0 0,0-1-1,0 0 1,0 0 0,1 0 0,-1-1 0,1 0-1,-1 0 1,1 0 0,0-1 0,0 0 460,27-4-5066,-5-9-1447</inkml:trace>
  <inkml:trace contextRef="#ctx0" brushRef="#br0" timeOffset="327.557">2874 437 11723,'0'0'2536,"0"0"-791,0 0 124,0 0-38,0 0-577,7-2-506,209-21 768,203-41-2509,-388 62-667,-33 5-4199,-35 12-518,-4-2-1956</inkml:trace>
  <inkml:trace contextRef="#ctx0" brushRef="#br0" timeOffset="889.945">0 494 8616,'0'0'2269,"0"0"-256,2-13 485,9-41-48,-10 52-2303,0-1-1,1 0 1,-1 1-1,1 0 1,-1-1-1,1 1 1,0 0-1,0 0 1,0 0-1,0 0 0,1 0 1,-1 0-1,0 0 1,1 1-1,-1-1 1,1 1-1,0 0 1,-1 0-1,1 0 1,0 0-1,0 0 1,-1 1-1,1-1 1,0 1-1,0 0 1,0 0-1,0 0 1,0 0-1,0 0 1,0 0-1,-1 1 1,1 0-1,0-1 1,0 1-1,0 0 0,-1 0 1,1 1-1,-1-1 1,1 1-1,-1-1 1,2 2-147,7 8 25,-1 1 1,0 0-1,-1 1 1,0 0-1,-1 1 1,-1 0-1,0 0 1,-1 0-1,0 1 1,-1 0-1,-1 0 1,0 0-1,-1 1 1,-1-1-1,0 1 1,-1 0-1,-1 0 1,-1 5-26,-1 139-246,-6-155 263,6-28 68,4-2-72,1-1 1,2 1-1,1 0 0,0 0 1,2 0-1,1 1 0,1 0 1,1 1-1,1 0 0,14-20-13,-21 34 31,0 0-1,0 1 1,1 0 0,0 0-1,0 0 1,1 0-1,0 1 1,0 0-1,1 1 1,0 0-1,0 0 1,0 0-1,1 1 1,0 1 0,0-1-1,0 1 1,1 1-1,5-2-30,-13 5 11,1 0-1,0 0 1,0 1 0,0-1-1,0 1 1,0-1-1,0 1 1,0 0-1,0 0 1,-1 0 0,1 1-1,0-1 1,-1 0-1,1 1 1,-1 0-1,0 0 1,1 0 0,-1 0-1,0 0 1,0 0-1,0 0 1,0 1 0,-1-1-1,1 1 1,-1-1-1,1 1 1,-1 0-1,1 1-10,22 85 121,0 214 7,14-190-3491,-26-101-818,-1-9-1531,-2-4-4858</inkml:trace>
  <inkml:trace contextRef="#ctx0" brushRef="#br0" timeOffset="1203.797">1203 2 15471,'0'0'3315,"0"0"-1297,0 0-267,0 0-502,-12 0-384,5 0-755,3-1-63,0 1-1,0 0 1,0 0 0,0 0-1,0 1 1,0-1 0,0 1-1,1 0 1,-1 0 0,0 0-1,0 1 1,1-1 0,-1 1-1,1 0 1,-1 0 0,1 0-1,0 0 1,0 1 0,0-1-1,0 1 1,0 0 0,0 1-47,-23 34 229,1 1 0,3 1-1,1 2 1,2-1 0,2 2 0,1 1 0,3 0 0,0 8-229,6-23 52,1 0 0,1 1 0,2-1 1,1 1-1,1 0 0,2 0 0,0 0 0,4 9-52,-3-26-76,0 0-1,2-1 0,-1 1 1,1-1-1,1 0 0,0 0 1,1-1-1,0 0 0,1 0 1,0 0-1,1 0 0,0-1 1,0-1-1,1 1 0,0-2 1,1 1-1,0-1 0,1 0 1,-1-1-1,6 2 77,8 2-741,0 0 0,1-2 0,1-1 0,-1-1 0,1-1 0,0-1 0,3-1 741,110 7-9307,-50-10-2336</inkml:trace>
  <inkml:trace contextRef="#ctx0" brushRef="#br0" timeOffset="1597.6">3884 36 11851,'0'0'3145,"0"0"-391,0 0-330,0 0-657,0 0-561,0 0-266,10 16-81,90 182 620,-89-171-1453,-2 0 1,0 0-1,-2 1 1,-1 0-1,-1 0 0,-2 1 1,-1-1-1,-1 1 0,-1 0 1,-2-1-1,0 1 1,-2-1-1,-2 0 0,0 0 1,-2 0-1,-1-1 0,-6 13-26,3-15-37,-2-2 0,0 1 0,-1-2 0,-1 0 0,-1-1 0,-3 1 37,-76 61-4166,76-72 504,8-9-2669,7-2-3919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2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57 11787,'0'0'3443,"0"0"-1259,0 0-129,0 0-544,0 0-577,15-9-352,51-26-171,-63 33-392,0 0 0,0 1 0,0-1 0,0 1 0,0 0 0,0 0 0,1 0 0,-1 1 0,0-1 0,0 1 0,1-1 0,-1 1 1,1 0-1,-1 1 0,0-1 0,1 0 0,-1 1 0,0 0 0,0 0 0,1 0 0,-1 0 0,0 0 0,0 1 0,0-1 0,0 1 0,-1 0 0,1 0 0,0 0 0,-1 0 0,1 0 0,-1 1 0,0-1 0,0 1 0,0 0 0,0-1 0,0 1 1,0 0-1,-1 0 0,1 0 0,-1 0 0,0 1 0,0-1 0,0 0 0,-1 0 0,1 1 0,-1-1 0,1 0 0,-1 1 0,0-1 0,-1 0 0,1 1 0,0-1 0,-1 0 0,0 1 0,0-1 0,0 0 0,0 0 0,0 0 0,-1 0 0,-1 2-19,-10 15 17,-2-1 0,0 0 0,-1-1 0,-1-1 0,-1-1 0,-18 14-17,-46 45 160,81-75-158,1 0-1,-1 0 1,0 1-1,0-1 1,0 1-1,1-1 1,-1 1-1,0-1 1,0 1-1,1-1 1,-1 1-1,0 0 1,1-1-1,-1 1 1,1 0-1,-1 0 1,1-1-1,-1 1 1,1 0-1,0 0 1,-1 0-1,1-1 1,0 1-1,0 0 1,-1 0-1,1 0 1,0 0-1,0 0 1,0 0-1,0 0 1,0-1-1,0 1 1,0 0-1,1 0 1,-1 0-1,0 0 1,0 0 0,1 0-1,-1-1 1,0 1-1,1 0 1,-1 0-1,1-1 1,-1 1-1,1 0 1,0 0-1,-1-1 1,1 1-1,0-1 1,-1 1-1,1 0 1,0-1-1,-1 1 1,1-1-1,0 0 1,0 1-1,0-1 1,0 0-1,-1 1 1,1-1-1,0 0 1,0 0-1,0 0 1,0 0-1,0 0 1,0 0-1,0 0-1,23 0-69,-1-1-1,1-1 0,0-1 0,-1-1 0,1-1 0,4-2 70,84-27-3369,-80 23 1248,12-4-3714,-8 3-3278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3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1 213 11627,'0'0'2146,"0"-17"-112,1-54 390,-1 65-2152,0 1 1,1-1-1,0 0 1,1 1 0,-1-1-1,1 1 1,0 0 0,0 0-1,1-1 1,-1 1-1,1 0 1,0 1 0,0-1-1,1 1 1,0-1 0,0 1-1,0 0 1,0 0-1,0 1 1,2-2-273,-1 2 73,0 1-1,0-1 1,0 1 0,0-1-1,0 1 1,0 1 0,1-1 0,-1 1-1,1 0 1,-1 0 0,1 1-1,0-1 1,-1 1 0,1 1-1,0-1 1,-1 1 0,1 0-1,-1 0 1,1 0 0,-1 1-1,0 0 1,0 0 0,1 0 0,-1 1-1,-1 0 1,1 0 0,3 2-73,4 9 19,-1-1 1,-1 2-1,0-1 1,-1 1-1,0 1 1,-1-1-1,-1 2 1,-1-1-1,0 1 1,-1 0-1,-1 0 1,0 0-1,0 15-19,2-5 14,37 195-1296,-44-255 1355,1 0 1,2 0-1,2 0 0,0 1 0,3-1 0,0 1 0,2 1 0,1-1 1,2 1-1,7-10-73,-16 32 20,0 0 0,1 1 0,1 0 0,-1-1 0,1 2 0,1-1 0,0 1 0,0-1 0,0 1 0,1 1 0,0 0 0,0 0 0,0 0 0,1 1 0,0 0 0,0 0 0,0 1 0,1 0 0,-1 0 0,1 1 0,0 0 0,0 1 0,0 0 0,0 0 0,1 1 0,-1 0 0,0 1 0,10 0-20,-10 5 29,-1 0-1,1 1 0,-1 0 1,0 0-1,0 1 1,0 0-1,-1 0 0,0 1 1,-1 0-1,0 0 0,0 0 1,-1 1-1,1 0 1,-2 0-1,0 0 0,0 1 1,0-1-1,-1 1 1,-1 0-1,0 0 0,0 0 1,-1 4-29,28 187 21,-13-130-1353,-5-50-2116,3-6-4013,-6-11-2639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5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96 14638,'1'-14'2605,"3"-43"-657,-4 57-1845,0-1-1,0 0 0,0 0 1,0 0-1,0 0 0,0 0 1,0 0-1,0 0 0,0 0 1,1 1-1,-1-1 0,0 0 1,1 0-1,-1 0 0,0 0 1,1 1-1,-1-1 0,1 0 1,-1 0-1,1 1 0,0-1 1,-1 0-1,1 1 0,0-1 1,-1 1-1,1-1 0,0 1 1,0-1-1,-1 1 0,1-1 1,0 1-1,0 0 0,0-1 1,0 1-1,0 0 0,-1 0 1,1 0-1,1 0-102,32 24 1663,-6 18-1292,-2 0-1,-2 1 1,-2 2-1,-1 0 1,10 39-371,-21-63 12,-1 1 0,-1 0 0,-1 0 0,-1 1 0,-1 0 1,-2 0-1,0 0 0,-1 0 0,-1 1 0,-1-1 0,-1 1 0,-1-1 1,-2 0-1,0 0 0,-1 0 0,-1 0 0,-2-1 0,0 0 0,-1-1 0,-1 1 1,-1-2-1,-1 1-12,-1-4-17,0 0 0,-1-1 0,0-1 0,-1-1 0,-1 0 0,-1 0 0,0-2 0,0 0 0,-1-1 0,-1-1 0,-16 7 17,34-16-49,0-1-1,0 1 1,0 0 0,1 0-1,-1 0 1,0-1 0,-1 1-1,1 0 1,0-1 0,0 1-1,0-1 1,0 0 0,0 1-1,0-1 1,-1 0 0,1 0-1,0 1 1,0-1 0,-1 0-1,1 0 1,0 0 0,0 0-1,0-1 1,-1 1-1,1 0 1,0-1 0,0 1-1,0 0 1,0-1 0,-1 1-1,1-1 1,0 0 0,0 1-1,0-1 1,0 0 0,0 0-1,1 1 1,-1-1 0,0 0-1,0 0 1,0 0 0,1 0-1,-1 0 1,0 0 0,1 0-1,-1-1 1,1 1 0,0 0-1,-1 0 1,1 0 0,0 0-1,0-1 1,-1 1 0,1 0-1,0 0 1,0 0 0,0-1-1,0 1 1,1 0 0,-1 0-1,0-1 1,1 1 49,27-55-7586,-5 26 363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3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120 181 16175,'0'-104'2725,"0"28"3177,4 110-3153,-2 232-2065,16 66-684,-12-260-358,-6-89 370,1 1-1,1-1 1,1 1 0,0-1-1,1 1 1,0 0 0,2 1-1,3-8-11,-7 16 0,1 1-1,0 0 1,1 0-1,-1 0 0,1 0 1,1 0-1,-1 1 0,1 0 1,0 0-1,0 0 0,0 0 1,1 1-1,0 0 1,-1 0-1,1 1 0,1-1 1,-1 1-1,0 1 0,1-1 1,0 1-1,0 0 1,2 1-28,1 0-1,-1 1 1,1 0 0,-1 0-1,1 1 1,0 0 0,-1 1-1,0 0 1,1 1-1,-1 0 1,0 0 0,-1 1-1,1 0 1,0 0 0,-1 1-1,0 0 1,0 1-1,-1 0 1,1 0 0,-1 1-1,-1-1 1,1 1 0,-1 1-1,0-1 1,-1 1-1,0 0 1,0 1 0,-1-1-1,0 1 1,0 0 0,-1 0-1,0 0 1,-1 0 0,0 1-1,1 6 29,-1-8-93,0 1 0,0-1 0,-1 1 0,-1-1 0,1 1 0,-1-1 0,-1 1 0,1 0 0,-2-1 0,1 1-1,-1-1 1,0 0 0,-1 0 0,0 0 0,0 0 0,-1 0 0,0 0 0,0-1 0,0 0 0,-1 1 0,-1-2 0,1 1 0,-1-1 0,0 0 0,0 0-1,-1 0 1,0-1 0,0 0 0,0-1 0,-1 1 93,-10 2-42,1-1 0,-1-1 0,0 0 0,-1-1 0,1-2 0,-1 1 0,0-2 0,1-1-1,-1 0 1,0-1 0,1-1 0,-1-1 0,1 0 0,-1-2 0,1 0 0,1-1 0,-13-6 42,21 8-202,1 0-1,0-1 1,1 0 0,-1 0-1,1-1 1,0 0 0,0 0-1,1-1 1,0 1 0,-5-9 202,-11-52-6075,22 32 325</inkml:trace>
  <inkml:trace contextRef="#ctx0" brushRef="#br0" timeOffset="663.197">743 473 10506,'0'0'3726,"0"0"-1735,0 0-485,0 0-529,0 0-524,0 0-218,0 0-101,13 10-59,39 32-17,-11 9-21,-40-48-82,0 0 0,0-1 0,0 1 0,1 0 0,-1 0-1,1-1 1,0 1 0,-1-1 0,1 1 0,0-1 0,1 0 0,-1 0-1,0 0 1,1 0 0,-1 0 0,1 0 0,-1-1 0,1 1-1,0-1 1,0 0 0,-1 0 0,1 0 0,0 0 0,0 0 0,0 0-1,0-1 1,0 0 0,0 1 0,1-1 0,-1-1 0,0 1-1,0 0 1,0-1 0,0 1 0,0-1 0,0 0 0,2-1 45,4-3 260,-1-1 0,0 1 0,-1-2 0,0 1 1,0-1-1,0 0 0,-1-1 0,0 1 0,0-1 1,-1 0-1,0-1 0,0 0 0,-1 1 0,0-1 0,-1 0 1,0-1-1,0 1 0,0-6-260,-1 9 130,-1 1-1,1 0 1,-1-1 0,-1 1 0,1-1-1,-1 0 1,0 1 0,0-1 0,-1 1-1,1-1 1,-1 1 0,-1-1 0,1 1-1,-1-1 1,0 1 0,0 0 0,0 0-1,-1 0 1,0 0 0,0 0 0,0 1-1,0-1 1,-1 1 0,0 0 0,0 0-1,0 0 1,0 1 0,0-1-1,-1 1 1,0 0 0,0 0 0,-2-1-130,0 2 14,0 0-1,0 0 1,-1 0 0,1 1 0,0 0 0,-1 0 0,1 1-1,0 0 1,-1 0 0,1 1 0,0 0 0,-1 0 0,1 1-1,0-1 1,0 2 0,0-1 0,0 1 0,0 0 0,1 1-1,-1-1 1,1 1 0,0 0 0,0 1 0,-2 2-14,-2 1 2,0 2 1,1-1 0,0 1 0,1 0 0,0 1-1,0 0 1,1 0 0,1 1 0,0 0 0,0 0-1,1 0 1,1 1 0,0 2-3,-1-3-73,2 0 1,-1 0-1,2 1 0,0-1 1,0 1-1,1-1 0,1 1 1,0 0-1,0 0 0,2-1 1,-1 1-1,2-1 0,0 1 1,0-1-1,1 0 0,0 0 0,1 0 1,1-1-1,0 1 0,0-1 1,1-1-1,1 1 0,-1-1 1,2-1-1,-1 1 0,4 1 73,3-2-183,0-1 0,1 0-1,0-1 1,0 0 0,1-1-1,-1-1 1,1-1-1,1 0 1,-1-2 0,0 0-1,1 0 1,0-2 0,-1 0-1,1-1 1,-1-1 0,0 0-1,1-2 1,-1 0 0,0-1-1,-1 0 1,1-1 0,-1-1-1,0-1 1,-1 0-1,0-1 1,8-7 183,0-5 354,0-1-1,-1-1 1,-2-1 0,0-1-1,-2-1 1,0 0 0,-2-2-1,-1 0 1,-2 0 0,0-2-1,-2 1 1,0-7-354,6-37 2114,-28 85-1057,-3 17-931,2 1-1,1 1 0,1 0 1,2 0-1,1 1 0,2 0 1,0 10-126,2-25 19,2-10-33,-4 15-62,2 0-1,1 1 0,0-1 0,2 1 0,0 0 0,4 15 77,-4-38-10,0-1 0,1 1 1,-1 0-1,0 0 0,1 0 0,-1-1 1,0 1-1,1 0 0,-1 0 0,0 0 1,1 0-1,-1 0 0,0 0 0,1 0 0,-1 0 1,0 0-1,1 0 0,-1 0 0,1 0 1,-1 0-1,0 0 0,1 0 0,-1 0 1,0 0-1,1 0 0,-1 0 0,0 1 1,1-1-1,-1 0 0,0 0 0,1 0 1,-1 1-1,0-1 0,0 0 0,1 0 0,-1 1 1,0-1-1,0 0 0,1 1 0,-1-1 1,0 0-1,0 0 0,0 1 0,1-1 1,-1 1-1,0-1 0,0 0 0,0 1 1,0-1-1,0 0 0,0 1 0,0-1 1,0 0-1,0 1 0,0-1 0,0 1 0,0-1 1,0 0-1,0 1 0,0-1 0,-1 0 1,1 1-1,0-1 0,0 1 10,8-29 43,-2-74 161,-7 76-113,2 0-1,1-1 1,0 2-1,2-1 1,2 0 0,0 1-1,1 0 1,10-22-91,-13 40-11,-1 1 0,2-1 0,-1 1-1,0 0 1,1 0 0,0 1 0,1 0 0,-1 0 0,1 0 0,0 0 0,0 1 0,1 0-1,-1 1 1,1-1 0,0 1 0,-1 0 0,2 1 0,-1-1 0,0 2 0,0-1 0,1 1-1,-1 0 1,1 0 0,3 1 11,8 0-601,-1 1 0,1 1 1,-1 0-1,0 2 0,0 0 0,0 1 0,0 1 0,-1 0 0,7 4 601,22 12-4116,3 2-2936</inkml:trace>
  <inkml:trace contextRef="#ctx0" brushRef="#br0" timeOffset="1091.155">2323 482 14189,'-1'-13'4282,"-6"-43"-1282,6 52-2745,0-1-1,0 1 1,0 0 0,-1 0-1,0 0 1,0-1 0,0 2-1,0-1 1,-1 0 0,1 0-1,-1 1 1,0-1 0,0 1-1,0 0 1,-1 0 0,1 0-1,-1 1 1,1-1 0,-1 1-1,-2-1-254,-2-1 82,0 1-1,-1 0 1,1 0 0,-1 1-1,0 0 1,0 1-1,0 0 1,0 0-1,0 1 1,0 0 0,0 1-1,0 0 1,0 0-1,0 1-81,-5 3 3,1 2 0,0-1 0,1 2 0,0 0 0,0 0-1,0 1 1,1 0 0,1 1 0,-1 1 0,2-1 0,-1 1 0,1 1 0,1 0-1,0 0 1,1 1 0,1 0 0,0 0 0,0 1 0,1-1 0,1 1 0,0 0-1,1 0 1,1 1 0,0-1 0,1 1 0,0 0-3,-1-9-129,1 1 0,0-1 0,0 1 0,1 0 0,-1-1 0,1 1 0,1 0 0,-1-1 0,1 1 0,0 0 0,1-1 0,0 1 1,0-1-1,0 0 0,1 0 0,-1 0 0,2 0 0,-1 0 0,1 0 0,-1-1 0,2 1 0,-1-1 0,0 0 0,1-1 0,0 1 0,0-1 0,1 0 0,-1 0 0,1-1 0,0 1 0,0-1 0,2 0 129,-1-1-125,0-1-1,1 0 0,-1-1 1,1 0-1,-1 0 0,0 0 1,1-1-1,-1 0 0,1-1 1,-1 0-1,0 0 0,0 0 1,0-1-1,0 0 0,-1 0 1,1-1-1,-1 0 0,0 0 1,0 0-1,4-4 126,98-120 1633,-52 55 838,-56 73-2445,0 0-1,-1 0 0,1 1 0,0-1 1,0 1-1,0-1 0,0 0 1,0 1-1,-1-1 0,1 0 0,0 1 1,0-1-1,0 1 0,0-1 1,0 0-1,0 1 0,0-1 1,0 1-1,0-1 0,1 0 0,-1 1 1,0-1-1,0 0 0,0 1 1,0-1-1,1 1 0,-1-1 1,0 0-1,0 0 0,0 1 0,1-1 1,-1 0-1,0 1 0,1-1 1,-1 0-1,0 0 0,1 1 0,-1-1 1,0 0-1,1 0 0,-1 0 1,0 0-1,1 1 0,-1-1 1,0 0-1,1 0 0,-1 0 0,1 0 1,-1 0-1,0 0 0,1 0 1,-1 0-1,1 0 0,-1 0 0,0 0 1,1 0-1,-1-1 0,0 1 1,1 0-1,-1 0 0,1 0 1,-1 0-1,0-1-25,-4 41 61,-7 15 115,6-32-88,0 0 0,1 0 0,2 1 0,0-1 1,2 0-1,1 17-88,0-36-7,-1-1 0,1 1 0,0 0 0,1-1 0,-1 1 1,0-1-1,1 0 0,0 0 0,0 1 0,0-1 0,0 0 0,0 0 0,1-1 1,-1 1-1,1 0 0,0-1 0,0 0 0,0 0 0,0 0 0,0 0 0,0 0 0,1 0 1,-1-1-1,0 1 0,1-1 0,-1 0 0,1 0 0,0-1 0,-1 1 0,1-1 1,0 0-1,-1 1 0,5-2 7,0 1-36,1 0 0,-1-1 0,1 0 0,-1-1 0,1 1 0,-1-2 0,0 1 0,0-1 0,0-1 0,0 1 0,0-1-1,-1-1 1,1 1 0,1-3 36,-2 0-152,0 0-1,0 0 1,-1-1-1,0 0 1,0-1-1,-1 1 0,0-1 1,0 0-1,-1-1 1,0 1-1,1-7 153,6-66-7333,-15 59 746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5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0 115 16079,'0'0'4516,"0"0"-3074,0 0 352,0 0-673,0 0-449,0 0-351,0 0-225,94-50-64,-42 43 0,9-2-32,1 2 0,-1 0-289,-2-2-1088,-6 2-865,-4-1-1313,-4-2-3396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5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 12204,'0'0'4735,"0"0"-1927,0 0-502,0 0-347,0 13-315,-17 484 3528,8-291-7847,2-4-7178,6-154-1593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6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31 9609,'0'0'6497,"0"0"-3945,0 0-1714,0 0-21,13-5-54,44-15-74,-53 18-650,1 1 0,-1 0-1,1 0 1,0 1 0,-1-1 0,1 1 0,0 0 0,-1 0 0,1 1 0,-1 0 0,1-1 0,0 1 0,-1 1 0,1-1 0,-1 1 0,0 0 0,3 1-39,-5-2 1,-1 0 0,0 0-1,1 0 1,-1 1 0,0-1 0,0 0-1,0 1 1,0-1 0,0 1 0,0-1 0,0 1-1,0-1 1,0 1 0,-1 0 0,1-1 0,-1 1-1,1 0 1,-1 0 0,0-1 0,0 1 0,0 0-1,0 0 1,0 0 0,0-1 0,0 1 0,0 0-1,-1 0 1,1-1 0,-1 1 0,1 0-1,-1-1 1,0 1 0,0 0 0,1-1 0,-1 1-1,0-1 1,-1 0 0,1 1 0,0-1 0,-1 2-1,-209 202 2268,209-204-2256,1 0-1,0 0 1,1 0 0,-1 0-1,0 0 1,0 0-1,0 0 1,0 0-1,1 0 1,-1 0-1,1 0 1,-1 0-1,1 1 1,-1-1-1,1 0 1,0 0-1,-1 1 1,1-1-1,0 0 1,0 1 0,0-1-1,0 0 1,0 0-1,0 1 1,0-1-1,1 0 1,-1 1-1,0-1 1,1 0-1,-1 0 1,1 0-1,-1 1 1,1-1-1,0 0 1,-1 0 0,1 0-1,0 0 1,0 0-1,0 0 1,0 0-1,0 0 1,0-1-1,0 1 1,0 0-1,0 0 1,0-1-1,0 1 1,0-1-1,1 1 1,-1-1-12,19 2-268,0-1 0,0-1 0,-1-1 0,1 0 0,0-2 0,-1 0 0,1-2-1,-1 0 1,3-2 268,7 0-1249,28-8-2488,-2-1-2413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7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198 161 16848,'0'0'2397,"-2"-15"-1036,-7-45 182,9 56-1469,1 0 0,0 0 1,0 0-1,0 0 0,0 0 0,1 0 0,0 0 0,0 0 1,0 1-1,0-1 0,0 1 0,1 0 0,-1-1 1,1 1-1,0 0 0,0 1 0,0-1 0,0 0 1,1 1-1,-1 0 0,1 0 0,-1 0 0,1 0 0,0 0 1,0 1-1,-1-1 0,1 1 0,0 0 0,1 1 1,-1-1-1,0 1 0,0-1 0,0 1 0,0 0 1,0 1-1,0-1 0,0 1 0,0 0 0,1 0-74,2 0 1,-1 0-1,0 0 0,1 0 0,-1 1 0,0 0 0,1 0 1,-1 1-1,0 0 0,-1 0 0,1 0 0,0 1 0,-1 0 1,0 0-1,0 0 0,0 0 0,0 1 0,-1 0 0,0 0 1,0 0-1,0 1 0,-1-1 0,1 1 0,-1 0 0,-1 0 1,1 0-1,-1 0 0,0 0 0,-1 1 0,1-1 1,-1 1-1,0 1 0,-1 4-64,-1 1 0,0-1 0,0 1-1,-1-1 1,-1 0 0,0 1 0,-1-1 0,0-1 0,-1 1 0,0-1 0,-1 1 0,0-2 0,-1 1 0,0-1 0,-1 0 0,0 0 0,0-1 0,-1 0 0,-3 2 64,-25 18-123,130-26-635,-86 0 713,0 1 1,-1-1 0,1 2-1,-1-1 1,1 1 0,-1 0 0,-1 0-1,1 0 1,-1 1 0,0 0-1,0 0 1,-1 1 0,0-1-1,0 1 1,0 0 0,-1 0-1,0 0 1,0 0 0,-1 1 0,0-1-1,0 1 1,-1-1 0,0 1-1,0 0 1,0-1 0,-1 1-1,-1 0 1,1 0 0,-1-1-1,-2 7 45,2-10 34,-1 0-1,1 1 0,-1-1 0,0 0 0,0 0 0,0 0 0,-1-1 0,0 1 0,1 0 0,-1-1 0,0 0 0,-1 0 0,1 0 0,0 0 0,-1 0 0,0-1 0,0 1 0,0-1 0,0 0 0,0 0 0,0-1 0,0 1 1,0-1-1,-1 0 0,1 0 0,-2 0-33,-120 2 1954,98-9-1818,0-2 1,1 0-1,0-2 1,0-1-1,1-2 1,0 0-1,-9-8-136,30 19-56,0-1-1,1 0 0,-1 0 0,1 0 1,0 0-1,0 0 0,0-1 0,1 0 1,-1 0-1,1 0 0,0 0 0,0 0 1,0-1-1,1 1 0,-1-1 0,1 0 0,0 0 1,1 0-1,-1-1 57,14-8-7308,4 11-2424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8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15919,'0'0'3625,"0"0"-1618,0 0-416,0 0-491,0 0-428,0 0-271,18-7-257,57-24-80,-70 29-60,1 0-1,0 1 1,0-1 0,-1 1 0,1 0-1,0 0 1,0 1 0,0 0 0,0 0-1,0 0 1,0 1 0,0 0 0,0 0 0,0 1-1,0-1 1,-1 1 0,4 2-4,-7-3-1,0-1 1,0 1-1,0 0 1,-1 0-1,1 0 1,0 1-1,-1-1 1,1 0-1,-1 0 1,1 1-1,-1-1 1,0 1-1,1 0 1,-1-1-1,0 1 1,0 0-1,0-1 1,0 1-1,-1 0 1,1 0-1,0 0 1,-1 0-1,0 0 1,1 0-1,-1 0 1,0 0-1,0 0 1,0 0-1,0 0 1,0 0-1,0 0 0,-1 0 1,1 0-1,-1 0 1,1 0-1,-1-1 1,0 1-1,0 1 1,-43 66 20,-66 45 17,110-114-36,-1 0-1,1 0 0,-1 0 1,1 1-1,-1-1 0,1 0 1,-1 0-1,1 1 0,-1-1 1,1 1-1,-1-1 0,1 0 1,0 1-1,-1-1 0,1 1 1,0-1-1,-1 1 0,1-1 1,0 1-1,0-1 0,0 1 1,-1-1-1,1 1 0,0-1 1,0 1-1,0-1 0,0 1 1,0 0-1,0-1 0,0 1 1,0-1-1,0 1 0,0-1 1,0 1-1,0-1 0,0 1 1,1-1-1,-1 1 0,0-1 1,0 1-1,1-1 1,-1 1-1,0-1 0,1 1 1,-1-1-1,0 1 0,1-1 1,-1 0-1,1 1 0,-1-1 1,0 1-1,1-1 0,-1 0 1,1 0-1,-1 1 0,1-1 1,-1 0-1,1 0 0,0 0 1,-1 0-1,1 1 0,-1-1 1,1 0-1,42 0 33,-35-1-29,152-28-1908,-58-4-8412,-71 21 1850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8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139 115 13293,'4'-15'3902,"16"-43"-2060,-17 54-1701,-1 1 0,1 0 0,0 0 0,0 0 0,1 0 0,-1 0 0,1 1 0,-1-1 0,1 1 0,0 0 0,0 0 0,0 1 0,0-1 0,0 1 0,0 0 0,0 0 0,1 0 0,-1 1 0,0-1 0,1 1 0,-1 0 0,0 0 0,1 1 0,-1-1 0,0 1 0,0 0 0,0 0 0,1 0 0,-1 1 0,0-1 0,0 1 0,-1 0 0,1 0 0,0 1 0,-1-1 1,2 1-143,4 2 10,0 0 0,0 1 0,-1-1 0,1 2 0,-1-1 0,0 1 0,-1 0 0,0 1 0,0 0-1,0 0 1,-1 0 0,-1 1 0,1 0 0,-1 0 0,-1 0 0,0 1 0,0 0 0,-1 0 0,0 0-1,0 0 1,-2 0 0,1 0 0,-1 1 0,0-1 0,-1 0 0,0 1 0,-1-1 0,0 0 0,-1 1-1,0-1 1,-1 0 0,0 0 0,-2 5-9,-5-1-22,0 0 0,0-1 1,-2 0-1,1-1 0,-2 0 0,1-1 0,-2 0 1,1-1-1,-1-1 0,-1 0 0,0-1 0,0 0 0,-1-1 1,1-1-1,-1-1 0,-1 0 0,1-1 0,-1 0 1,0-2-1,0 0 0,1-1 0,-1 0 0,-1-2 22,14 1 30,1 0-1,0-1 0,-1 1 0,1-1 1,-1 0-1,1 0 0,0 0 1,0-1-1,-1 1 0,1-1 0,0 1 1,0-1-1,1 0 0,-1 0 0,0-1 1,1 1-1,-1 0 0,1-1 1,-1 0-1,1 1 0,0-1 0,0 0 1,1 0-1,-1 0 0,1 0 1,-1-1-1,1 1 0,0 0 0,0-1 1,0 1-1,1 0 0,-1-1 1,1 1-1,0-1 0,0 1 0,0-1 1,0 1-1,1-1 0,-1 1 0,1 0 1,0-1-1,0 1 0,0 0 1,1-1-1,-1 1 0,1 0 0,-1 0 1,1 0-1,0 0 0,0 1 1,1-1-1,-1 0 0,0 1 0,1 0 1,0-1-1,-1 1 0,1 0 1,0 0-1,0 1 0,0-1 0,0 0 1,1 1-1,-1 0 0,0 0 1,1 0-1,2 0-29,0 1 28,0 0 0,0 0 0,0 1 0,-1 0 0,1 0 0,0 0 0,0 1 0,0 0 0,-1 0 0,1 0 0,-1 1 0,0 0 0,0 0 0,0 0 0,0 0 0,0 1 0,0 0 0,-1 0 0,0 0 0,0 1 0,1 1-27,72 109 84,-76-113-81,10 17 17,0-1 1,2 0 0,0 0-1,0-1 1,2-1 0,0 0-1,3 1-21,-12-12 30,0 0-1,1 0 0,-1-1 1,1 0-1,0 0 1,0-1-1,0 0 0,0 0 1,0 0-1,1-1 1,-1 0-1,1-1 0,0 0 1,0 0-1,-1 0 1,1-1-1,0 0 0,0-1 1,0 0-1,-1 0 0,6-2-29,-6 1 2,0 0-1,-1-1 1,1 0-1,-1 0 1,0-1-1,0 0 0,0 0 1,0 0-1,-1 0 1,1-1-1,-1 0 1,-1 0-1,1-1 0,-1 1 1,1-1-1,-2 0 1,1 0-1,-1-1 1,2-4-2,5-19-4592,-7 0-4745,-3 29-2252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9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19731,'0'0'2370,"0"0"-1569,0 0-545,0 0-256,0 0-288,0 0-1666,0 0-2755,0 0-5829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7.4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0 309 9673,'0'0'6438,"0"0"-4452,0 0 0,0 0-224,0 0-865,0 0-385,0 0-256,100 2-160,-55-2-64,1 0-32,1 0 0,0-5-448,-4 0-1218,-3-4-736,-2-1-2370,-12 2-1314</inkml:trace>
  <inkml:trace contextRef="#ctx0" brushRef="#br0" timeOffset="240.351">584 0 12139,'0'0'3583,"0"0"-1315,0 0 49,0 0-256,0 0-577,0 0-267,-2 16 22,-33 289 2241,26-240-4220,4 0 0,2 0-1,5 55 741,17-59-6982,-5-41-342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3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37 12940,'0'0'3390,"0"0"-956,0 0-432,0 0-304,-16-8-342,-50-21-395,64 29-921,-1 0 0,0 1 0,1-1 0,-1 0 0,0 1 0,1-1 1,-1 1-1,1 0 0,-1 0 0,1 0 0,-1 0 0,1 1 0,-1-1 0,1 1 0,0-1 1,0 1-1,0 0 0,0 0 0,0 0 0,0 0 0,1 0 0,-1 0 0,0 0 0,1 1 1,0-1-1,-1 2-40,-5 5 126,-9 19 6,2 0 0,0 1 1,2 1-1,2-1 0,0 2 0,2 0 0,1 0 1,2 0-1,1 1 0,1 0 0,2 0 1,1-1-1,4 33-132,-3-39-42,2 0 0,0-1 1,2 1-1,0 0 0,2-1 1,1 0-1,0-1 0,2 0 1,1 0-1,1-1 0,7 11 42,-9-19-498,0-1-1,1 0 1,0 0 0,1-1-1,0 0 1,1-1-1,0-1 1,3 1 498,-5-4-1019,1 0 0,0-1-1,1 0 1,-1-1 0,1 0 0,0-1 0,0-1-1,0 0 1,1-1 0,7 1 1019,21-2-4511</inkml:trace>
  <inkml:trace contextRef="#ctx0" brushRef="#br0" timeOffset="278.652">1059 355 10602,'-1'-14'2974,"-6"-41"-893,6 50-1804,-1 1 0,0-1 0,0 1 0,0 0-1,-1 0 1,0 0 0,1 0 0,-1 1-1,-1-1 1,1 1 0,0-1 0,-1 1-1,0 0 1,0 0 0,1 1 0,-2-1-1,1 1 1,0 0 0,0 0 0,-1 1-1,1-1 1,-1 1 0,0 0 0,1 0 0,-1 0-1,0 1 1,1-1 0,-1 1 0,0 0-1,0 1 1,1-1 0,-4 2-277,-4 2 78,0 0 1,0 1-1,0 1 0,1 0 1,0 1-1,0 0 1,0 1-1,1 0 0,0 0 1,1 1-1,0 0 1,0 1-1,1 0 0,0 0 1,1 1-1,0 0 0,1 0 1,0 1-1,-1 5-78,-5 6 19,1 0 0,1 2-1,1-1 1,1 1 0,1 0-1,1 1 1,2 0 0,0 0-1,2 0 1,1 0 0,1 0-1,2 11-18,-1-28-60,1 0 0,0 0-1,0 0 1,1 0-1,0 0 1,1-1-1,-1 0 1,2 1 0,-1-1-1,1-1 1,1 1-1,-1-1 1,1 0 0,0 0-1,1 0 1,0-1-1,0 0 1,0 0-1,1-1 1,0 0 0,1 0 60,7 4-644,1-2 1,0 0-1,1 0 1,0-2-1,-1 0 1,2-1-1,-1-1 1,0 0 0,1-2-1,0 0 644,102-4-7628,-58-9 2529</inkml:trace>
  <inkml:trace contextRef="#ctx0" brushRef="#br0" timeOffset="811.979">1562 598 6406,'17'-120'6534,"-17"113"-6127,0 1-1,-1-1 1,0 1-1,0-1 0,-1 1 1,0 0-1,0 0 1,0 0-1,-1 0 1,0 0-1,0 0 0,0 1 1,-1-1-1,0 1 1,0 0-1,0 0 1,0 0-1,-1 1 0,0 0 1,-2-2-407,4 3 131,-1 0 0,0 0 0,-1 0 0,1 1 0,0-1 0,-1 1 0,1 0 0,-1 1 0,0-1 1,0 1-1,0 0 0,0 0 0,0 0 0,0 1 0,0-1 0,0 1 0,0 0 0,0 1 0,0 0 0,1-1 0,-1 1 0,0 1 0,0-1 0,0 1 0,1 0 0,-4 1-130,-3 4 18,0 1 1,1 1-1,0-1 1,0 2-1,0-1 1,1 1 0,1 1-1,0-1 1,0 1-1,1 1 1,1-1 0,0 1-1,0 1 1,1-1-1,-3 12-19,0 2 3,2 0-1,0 1 0,2 0 0,1 0 1,1 0-1,1 0 0,2 11-2,-1-33-50,-1 0-1,1 0 1,0 0 0,1 0-1,-1 0 1,1 0-1,0 0 1,0 0 0,1 0-1,-1 0 1,1-1-1,0 1 1,0-1 0,1 1-1,-1-1 1,1 0-1,0 0 1,0 0 0,1 0-1,-1 0 1,1-1 0,0 1-1,0-1 1,0 0-1,0 0 1,0-1 0,1 1-1,-1-1 1,1 0-1,0 0 1,-1-1 0,1 1-1,0-1 1,0 0-1,0 0 1,0-1 0,0 0-1,0 0 1,0 0 0,0 0-1,1-1 51,5-4-28,-1-1-1,0-1 0,0 0 1,-1 0-1,0-1 1,0-1-1,0 1 0,-1-1 1,-1 0-1,0-1 1,0 0-1,0 0 0,-2-1 1,2-2 28,17-31 127,-1-2 0,-3 0 0,-1-2 0,-3 0 0,9-45-127,-40 160 1676,14-41-1639,2 1 0,0-1 0,2 0 0,1 1 0,0-1 0,2-1 0,2 1 0,9 22-37,-14-39-115,1 0 1,0 0-1,1 0 1,0-1-1,0 0 1,1 0-1,0 0 1,1-1-1,-1 1 0,1-2 1,1 1-1,-1-1 1,1 0-1,0-1 1,1 1-1,-1-2 1,1 1-1,0-1 1,0-1-1,1 1 1,-1-1-1,1-1 1,-1 0-1,1-1 1,4 1 114,-7-2-27,0 0 0,0-1 0,0 1 0,0-1 0,0-1 0,-1 1 0,1-1 0,0-1 1,-1 1-1,0-1 0,1 0 0,-1 0 0,0-1 0,0 0 0,-1 0 0,1 0 0,-1-1 1,0 0-1,0 0 0,-1 0 0,1-1 0,-1 1 0,0-1 0,-1 0 0,1 0 1,-1 0-1,-1-1 0,3-4 27,3-12 86,0 0 0,-1-1 0,-1 0 0,-2 0 1,0-1-1,-2 1 0,0-17-86,-11-298 3630,4 328-2181,-3 28-1038,-5 30-344,5 5 3,2-1-1,2 1 1,3 0-1,4 43-69,-2-76-51,1-1 0,0 1 0,1-1 1,1 0-1,1 0 0,1 0 0,3 7 51,-6-18-589,0-1 0,0 0 0,1 0 0,0 0 0,0-1 0,0 1 0,1-1 0,-1 0 0,1 0 0,1-1 0,-1 1 0,1-1 0,4 2 589,9 1-6278,1-6-2920</inkml:trace>
  <inkml:trace contextRef="#ctx0" brushRef="#br0" timeOffset="1125.775">1999 483 11659,'0'0'2979,"0"0"-1986,0 0 1409,0 0-544,0 0-705,0 0-416,0 0-385,106-44-224,-67 38-32,3 2-96,3 0-32,-4-1-673,-4 4-1248,-5-2-2019,-9 0-2626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2:01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495 478 13325,'0'-13'3582,"0"4"-3187,1 5-194,0-1 0,0 0 0,-1 0 0,0 1 0,0-1 0,0 0-1,0 0 1,-1 1 0,0-1 0,0 0 0,0 1 0,-1-1 0,1 1-1,-1 0 1,0-1 0,0 1 0,-1 0 0,1 0 0,-1 0 0,0 0-1,0 1 1,0-1 0,0 1 0,-1 0 0,0 0 0,1 0-1,-2 0-200,-10 0 94,0 1 0,-1 0 0,1 2 0,0-1-1,-1 2 1,1 0 0,-1 1 0,1 1-1,0 0 1,0 1 0,0 0 0,1 1 0,0 1-1,0 1 1,0 0 0,0 0 0,1 2-1,1-1 1,-1 2 0,1-1 0,1 2-1,0 0 1,-8 10-94,9-11-5,0 1 0,0 0-1,1 1 1,1 0 0,0 0-1,1 1 1,0 0 0,1 0-1,0 0 1,1 1-1,0 0 1,2 0 0,-1 1-1,2-1 1,0 1 0,1-1-1,0 1 1,1-1 0,0 1-1,2 0 1,0-1 0,0 1-1,1-1 1,1 0 0,0 0-1,1 0 1,1 0 0,0-1-1,1 0 1,0 0 0,3 2 5,-1-3-101,1-2 1,0 1-1,0-1 1,1-1-1,1 0 0,-1 0 1,1-1-1,1-1 1,-1 0-1,1-1 1,1 0-1,-1-1 1,1 0-1,1-1 101,-7-2-59,1 0 0,0 0-1,-1-1 1,1 0 0,0-1 0,0 0-1,-1 0 1,1-1 0,0 0-1,-1-1 1,1 1 0,-1-2 0,1 1-1,-1-1 1,0-1 0,0 1 0,0-1-1,0-1 1,-1 1 0,0-1 0,0-1-1,0 1 1,4-6 59,4-10 45,0-2-1,-2 0 1,-1-1 0,0 0-1,-2-1 1,-1 0-1,-1 0 1,-1-1 0,-1 0-1,-2 0 1,0-1-1,-2 1 1,-1-1 0,-1-5-45,6-36 434,-3-1 0,-3 1 0,-2-1 0,-4 1 1,-3 0-1,-15-54-434,5 76 1110,3 71 150,13 22-1165,1 0 0,3 0 0,1 0 0,3 0 1,2 0-1,7 24-95,-13-64 6,92 400-284,-29-251-2736,-2-64-3885,-38-67 1833,-2-11-1586</inkml:trace>
  <inkml:trace contextRef="#ctx0" brushRef="#br0" timeOffset="298.74">1348 309 14029,'10'-92'1623,"-9"88"-1413,-1 0-1,1 0 1,0 1-1,-1-1 1,0 0-1,0 0 1,0 0-1,0 1 1,-1-1-1,1 0 1,-1 0-1,0 1 1,0-1-1,0 0 1,-1 1-1,0-1 1,1 1-1,-1 0 1,0 0-1,0-1 1,-1 1-1,1 0 1,-1 1-1,1-1 1,-1 0-1,0 1 1,0-1-1,0 1 1,0 0-1,-1 0 1,1 0-1,0 1 1,-1-1-1,1 1 1,-1 0-1,0 0 1,1 0-1,-1 0 1,0 1-1,0-1 1,0 1-1,1 0 1,-1 0-1,0 1 1,-3 0-210,-9 2 128,1 1-1,1 1 1,-1 0 0,1 1 0,-1 0 0,2 2 0,-1-1 0,1 2 0,0-1-1,1 2 1,0 0 0,0 0 0,1 1 0,1 1 0,0 0 0,0 0-1,1 1 1,1 0 0,0 0 0,1 1 0,-2 5-128,0 0 11,2 0-1,0 1 1,0 0 0,2 0-1,1 0 1,0 1 0,1 0-1,2 0 1,0 0 0,1-1-1,1 1 1,1 0 0,1 0-1,1-1 1,0 1 0,2-1-1,0 0 1,1-1 0,1 1-1,1-1 1,9 12-11,5 14-122,-2 1-1,-2 0 1,-2 2 0,-1 4 122,-12-37-101,0 0 0,-2 0 0,0 1 0,0 0 1,-1-1-1,-1 1 0,-1 0 0,0-1 0,-1 1 0,-1-1 1,-1 0-1,0 1 0,0-1 0,-2-1 0,-1 3 101,-61 82-1072,65-96 829,1 0 0,0-1 0,0 0 0,-1 0 0,0 1 0,1-1 0,-1-1 0,0 1 1,0 0-1,0-1 0,0 1 0,0-1 0,0 0 0,0 0 0,-1 0 0,1-1 0,0 1 0,0-1 0,-1 0 1,1 0-1,0 0 0,-1 0 0,1 0 0,0-1 0,-1 1 0,1-1 0,0 0 0,0 0 0,0 0 0,0-1 1,0 1-1,0-1 0,0 0 0,0 0 243,-43-61-10277,37 35 4539</inkml:trace>
  <inkml:trace contextRef="#ctx0" brushRef="#br0" timeOffset="610.982">1004 635 10282,'0'0'3043,"0"0"-2050,0 0 416,0 0 641,87-24-769,-52 18-576,8 2-481,3-2-192,2-1-32,1 1-96,-2-4-2274,-2-1-3492,-10-1-5413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2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383 198 10474,'0'0'3246,"6"-13"-1383,40-93 3475,-45 104-5176,10-71 3328,-57 70-2476,20 14-951,1 1 1,1 1-1,0 1 0,1 2 1,1 0-1,0 1 0,-3 5-63,21-19 5,-19 15-1,10-9 2,0 0 0,1 1 0,1 0 0,0 1 0,0 1 0,1-1 0,0 1 0,1 1 0,0 0 0,-4 10-6,13-21-15,-1-1 1,1 1-1,-1-1 0,1 1 0,0 0 0,0-1 0,-1 1 0,1 0 0,1 0 0,-1-1 1,0 1-1,0 0 0,1-1 0,-1 1 0,0 0 0,1-1 0,0 1 0,-1-1 0,1 1 1,0-1-1,0 1 0,0-1 0,0 0 0,0 1 0,0-1 0,0 0 0,1 0 0,-1 0 0,0 1 1,1-2-1,-1 1 0,1 0 0,-1 0 0,1 0 0,-1-1 0,2 2 15,67 17-576,-54-16 578,21 4-50,-1 2 1,0 2-1,-1 1 0,0 2 1,2 3 47,-28-13-18,0 0 1,-1 1-1,1 0 0,-1 1 1,0 0-1,-1 0 0,0 1 1,0 0-1,0 0 0,-1 1 1,0-1-1,0 1 0,-1 1 1,0-1-1,-1 1 1,1 0-1,-2 0 0,1 0 1,-1 0-1,-1 1 0,2 6 18,-3-6 4,-1 0-1,1-1 1,-2 1-1,1 0 1,-1 0-1,-1-1 0,0 1 1,0-1-1,-1 1 1,0-1-1,-1 0 1,1 0-1,-2 0 0,1 0 1,-2-1-1,1 0 1,-1 0-1,0 0 1,0-1-1,-1 0 0,0 0 1,-1-1-1,1 0 1,-1 0-1,0 0 1,-1-1-1,1-1 0,-2 1-3,1 1 41,0 0 0,0-1 0,-1-1 0,0 1 0,0-2 0,0 1 0,0-1 0,-1-1-1,1 0 1,-1 0 0,1-1 0,-1 0 0,0-1 0,1-1 0,-1 1 0,0-2-1,1 1 1,-1-1 0,1-1 0,0 0 0,0-1 0,0 1 0,0-2 0,0 0-1,1 0 1,0 0 0,0-1 0,0-1 0,1 0 0,0 0 0,0 0 0,1-1-1,0 0 1,0 0 0,0-3-41,-37-107-299,40 35-4601,6 73 1757,2 9-3863,0 6-1055</inkml:trace>
  <inkml:trace contextRef="#ctx0" brushRef="#br0" timeOffset="296.972">834 82 11883,'0'0'5595,"2"-13"-2963,6-31 116,-9 77 1182,-48 316-2948,62-137-1550,3-144-3904,8-1-6231,-20-58 4954</inkml:trace>
  <inkml:trace contextRef="#ctx0" brushRef="#br0" timeOffset="996.08">734 500 641,'-1'-15'4751,"-1"-2"-3521,-5-41 1024,5 15 4239,18 24-1970,29 11-3906,-40 8-429,322 4-1154,-278-3-1529,0-2-1,0-2 1,-1-2 0,0-2 0,31-10 2495,-10-24 2271,-68 40-1991,1 0 0,-1-1-1,1 0 1,-1 1 0,0-1-1,1 0 1,-1 1 0,0-1-1,0 0 1,-1 0 0,1 0-1,0 0 1,0 0 0,-1 0-1,0 0 1,1 0 0,-1-1-1,0 1 1,0 0-1,0 0 1,0 0 0,0 0-1,0 0 1,-1 0 0,1 0-1,-1 0 1,0 0 0,1 0-1,-1 0 1,0 0 0,0 0-1,0 0 1,0 0 0,-1 1-1,0-2-279,-2-2 338,0 1 0,-1-1 0,1 1 0,-1 0 0,0 1 0,0-1 0,-1 1 0,1 0 0,-1 0 0,1 0 0,-1 1 0,0 0 0,-1 0-338,0 0 98,0 0 1,0 1-1,1 0 1,-1 0-1,0 1 1,0 0-1,0 0 1,0 0-1,0 1 0,0 0 1,1 1-1,-1-1 1,0 1-1,1 1 1,-1-1-1,1 1 1,0 0-1,-3 2-98,-3 5 34,-1 0-1,2 1 1,-1 0-1,1 1 1,1 1 0,0-1-1,1 2 1,0-1-1,1 1 1,1 1 0,0-1-1,1 1 1,1 0-1,-4 15-33,0 6-25,1 1-1,2-1 0,1 2 0,2-1 1,2 34 25,1-66-91,-1 1-1,1-1 1,0 1 0,0-1 0,1 1-1,0-1 1,0 1 0,0-1 0,1 0-1,-1 0 1,1 1 0,1-1 0,-1 0-1,1-1 1,-1 1 0,1 0 0,1-1-1,-1 0 1,1 1 0,0-2 0,-1 1 0,2 0-1,-1-1 1,0 1 0,1-1 0,0 0-1,-1-1 1,1 1 0,0-1 0,0 0-1,1 0 1,-1-1 0,2 1 91,2-2-28,1 0 1,-1-1-1,1 0 1,0 0-1,-1-1 1,0 0-1,1-1 1,-1 0-1,0-1 0,0 0 1,-1 0-1,1 0 1,-1-1-1,0-1 1,0 1-1,-1-1 1,7-7 27,7-7 255,-2 0-1,0-2 1,-1 0 0,-1-1 0,7-14-255,85-234 2333,-105 307-1794,-13 60-441,5-80-155,1 0-1,1 0 1,1 0-1,0 0 1,1 0-1,1 0 1,0 0 0,1-1-1,1 1 1,1 0-1,0 0 58,-2-11-105,0 0 0,1 0 0,0 0 0,0-1-1,0 0 1,0 1 0,0-1 0,1 0 0,0 0 0,0-1 0,0 1-1,0-1 1,1 0 0,-1 0 0,1-1 0,0 1 0,0-1 0,-1 0-1,2 0 1,-1 0 0,0-1 0,0 0 0,0 0 0,1 0 0,-1-1-1,0 0 1,1 0 0,-1 0 0,0 0 0,1-1 0,4-1 105,-1 0-27,0 0-1,-1-1 1,1 0 0,0 0 0,-1-1 0,0 0 0,0 0 0,0-1 0,-1 0 0,1 0-1,-1-1 1,0 0 0,-1 0 0,1-1 0,-1 0 0,-1 0 0,1 0 0,2-6 27,8-25 257,-2-1 0,-2 0 1,-1-1-1,-3 0 0,-1 0 1,-1-1-1,-3 0 0,-1-16-257,-1 39 45,10-155 1871,-22 205-1270,-2 17-627,2 0-1,2 1 1,3 0-1,2 1 0,1-1 1,4 0-1,1 1 1,2-1-1,11 45-18,8-11-3556,-8-59-780,5-8-3584,-4-10-1193</inkml:trace>
  <inkml:trace contextRef="#ctx0" brushRef="#br0" timeOffset="1414.664">1928 312 7623,'0'0'1869,"0"0"330,0 0 81,0 0-503,0 0-293,0 0-122,13 8-396,-2 0-793,76 31 593,-72-36-729,-1 0-1,0-1 0,1 0 1,-1-2-1,1 1 0,-1-2 1,1 0-1,-1 0 0,1-1 1,-1-1-1,0-1 1,0 0-1,0-1 0,-1 0 1,0-1-1,0 0 0,0-1 1,0-1-1,-1 0 0,-1-1 1,1 0-1,-1 0 0,-1-1 1,0-1-1,0 0 0,3-5-36,54-124 742,-117 263-192,47-102-584,1-1 0,1 0-1,1 1 1,1-1 0,1 0 0,0 0-1,2 1 1,0-1 0,1-1 0,1 1-1,1-1 1,5 10 34,21 84-987,-33-111 985,0-1 0,-1 1 0,1 0 0,-1-1 0,1 1 0,-1 0 1,0-1-1,1 1 0,-1-1 0,0 1 0,0-1 0,0 0 0,0 1 1,0-1-1,-1 0 0,1 0 0,0 0 0,-1 1 0,1-1 0,0-1 1,-1 1-1,1 0 0,-1 0 0,0 0 0,1-1 0,-1 1 1,1-1-1,-1 1 0,0-1 0,0 0 0,1 0 0,-1 0 0,0 0 1,1 0-1,-1 0 0,-1 0 2,-67-5 8,49-1 64,-1-1 1,2-1-1,-1 0 0,1-2 1,0 0-1,-7-7-72,-24-11-151,45 26-63,-12-12-3715,15 7-2247</inkml:trace>
  <inkml:trace contextRef="#ctx0" brushRef="#br0" timeOffset="1880.944">2792 616 9769,'0'0'3342,"0"0"-1132,0 0 48,0 0-293,0 0-641,0 0-502,0 0-347,-9 14-219,-27 44-154,37-59-85,0 0 1,0 1-1,0-1 1,0 1 0,0-1-1,0 1 1,0-1-1,0 1 1,0 0 0,0 0-1,0-1 1,0 1-1,0 0 1,0 0 0,1 0-1,-1 0 1,0 0-1,0 1 1,0-1 0,0 0-1,0 0 1,0 1-1,0-1 1,0 0 0,0 1-1,0-1 1,0 1-1,0 0 1,0-1 0,0 1-1,0 0 1,-1-1-1,1 1 1,0 0 0,0 0-1,-1 0 1,1 0-1,-1 0 1,1-1 0,0 1-1,-1 0 1,0 0-1,1 1 1,-1-1 0,0 0-1,1 0 1,-1 0-1,0 0 1,0 0 0,0 0-1,0 0 1,0 0-1,0 0 1,0 0 0,0 1-1,-1-1 1,1 0-1,0 0 1,-1 0 0,1 0-1,-1 0 1,1 0-1,-1 0 1,0 0-18,9-75 694,-21 46-6230,8 24-1356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3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6566,'0'0'4863,"0"0"-2423,0 0-860,2-13 289,-1 9-1746,37-113 3202,-31 105-3158,1 0-1,0 1 0,0 0 1,1 1-1,1 0 1,0 0-1,0 1 0,1 0 1,0 1-1,0 0 0,1 1 1,0 0-1,0 1 1,1 1-1,-1-1 0,1 2 1,1 0-1,-1 1 1,0 0-1,1 1 0,0 0 1,-1 1-1,1 0 0,5 2-166,-11 2 55,0 1 0,0 0 0,-1 1 0,0 0 0,0 0 0,0 0 0,-1 1 0,1 0 0,-1 0 0,-1 0-1,1 1 1,-1 0 0,0 0 0,-1 1 0,0-1 0,0 1 0,0 0 0,-1 0 0,0 0 0,-1 0 0,0 1-1,0-1 1,-1 1 0,0-1 0,0 1 0,-1 0 0,0-1 0,-1 3-55,2 47 99,-2 0 1,-3 0-1,-3 0 1,-8 30-100,-5 56 82,31-235 340,26-20-86,4 3 1,25-41-337,-64 146 0,1-7 5,1 0-1,0 0 1,1 0-1,0 0 1,1 1-1,0-1 0,0 2 1,1-1-1,0 1 1,1 0-1,0 0 1,0 1-1,0 0 1,1 0-1,0 1 1,1 1-1,-1-1 1,1 1-1,3-1-4,-10 6-5,0 0 1,0 0-1,0 0 0,0 1 1,0-1-1,0 1 0,0-1 0,0 1 1,0 0-1,0 0 0,0 0 0,-1 1 1,1-1-1,0 0 0,-1 1 1,1 0-1,-1 0 0,0 0 0,0 0 1,1 0-1,-1 0 0,-1 0 1,1 1-1,0-1 0,0 1 0,-1 0 1,0-1-1,1 2 5,31 81-84,-33-83 87,33 168 89,-31-140-88,2 0 0,1 0 0,2 0 0,0-1 0,2 0 0,2-1 0,0 0 0,2-1 0,7 12-4,18-12-2482,-12-43-6306,-21 4 1699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5990,'0'0'7180,"0"0"-3401,0 0-1173,0 0-172,0 0-817,0 0-997,0 0 308,0 0-330,9 9-235,-5-5-335,-1 0 0,1 0 0,0-1-1,0 1 1,0-1 0,1 0 0,-1 0-1,1-1 1,-1 1 0,1-1 0,0 0-1,0 0 1,0-1 0,0 1 0,0-1 0,1 0-1,-1-1 1,0 1 0,0-1 0,1 0-28,232-23 297,-136 5-5132,-100 18 3283,-2 0-3648,0 0 2834,0 0-5812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43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55 173 13004,'4'-18'4095,"17"-57"-1276,24-5 3886,-36 122-5072,-12-3-1544,-1 0 0,-1-1 1,-3 0-1,-1 0 0,-2-1 0,-14 35-89,-32 128 138,46 24-117,45-139-700,-33-83 651,1 0-1,-1 0 1,1 0-1,0 0 1,0 0-1,-1-1 1,1 1-1,0-1 1,0 1 0,0-1-1,1 0 1,-1 0-1,0 0 1,0 0-1,1 0 1,-1-1-1,0 1 1,1-1 0,-1 1-1,1-1 1,-1 0-1,0 0 1,1 0-1,-1 0 1,1 0 0,-1-1-1,1 1 1,-1-1-1,0 1 1,1-1-1,-1 0 1,0 0-1,0 0 1,0 0 0,1-1-1,-1 1 29,18-16-8,-2 0 0,0-1 0,0 0 0,-2-2 0,-1 0-1,0-1 1,9-17 8,13-17 4,17-24-5,-29 40 3,1 1-1,2 2 1,2 1-1,31-30-1,-13 36 96,-47 69 96,-8-27-165,-1-1-1,-1 1 0,0-1 1,0-1-1,-2 0 1,1 0-1,-1-1 0,0 0 1,-1-1-1,-1-1 0,1 0 1,-1 0-1,0-1 1,-1-1-1,0 0 0,0-1 1,-9 2-27,23-7 7,0 1 0,1-1 0,-1 0 0,0 1 0,0-1 0,1 0 0,-1 0 0,0 1 0,0-1 1,1 0-1,-1 1 0,0-1 0,0 0 0,0 1 0,0-1 0,1 1 0,-1-1 0,0 0 0,0 1 0,0-1 0,0 1 1,0-1-1,0 0 0,0 1 0,0-1 0,0 1 0,0-1 0,0 0 0,-1 1 0,1-1 0,0 0 0,0 1 0,0-1 0,0 0 1,-1 1-1,1-1 0,0 0 0,0 1 0,-1-1 0,1 0 0,0 1 0,0-1 0,-1 0 0,1 0 0,0 1 0,-1-1 1,1 0-1,0 0 0,-1 0 0,1 0 0,-1 1 0,1-1 0,0 0 0,-1 0 0,1 0-7,9 6-90,7 7 76,-1 0 1,0 2-1,-1 0 1,-1 0-1,0 1 1,-1 1-1,-1 0 1,0 0 0,-2 1-1,2 5 14,63 94-453,-71-111 439,1-1-1,0 0 0,0 0 0,1-1 0,0 1 0,-1-1 0,2 0 0,-1 0 0,0-1 0,1 0 1,-1 0-1,1 0 0,0 0 0,0-1 0,0 0 0,0 0 0,1-1 0,-1 1 0,0-1 0,1-1 1,-1 1-1,1-1 0,-1 0 0,2-1 15,-4-1 16,0 0 1,-1 1-1,1-2 0,-1 1 1,0 0-1,1-1 1,-1 0-1,0 1 1,0-1-1,-1-1 0,1 1 1,-1 0-1,1-1 1,-1 1-1,0-1 0,0 1 1,-1-1-1,1 0 1,-1 0-1,0 0 0,0 0 1,0 0-1,0 0 1,-1 0-1,0 0 0,0 0 1,0-2-17,-16-11-927,1 23-6031,10 2-1423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48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39 10122,'0'0'7302,"0"0"-4269,0 0-1656,0 0-58,0 0-391,17-4-298,118-23-138,-13 20-412,-121 7-97,1 0 0,-1 0 0,0 0 1,0 0-1,1 0 0,-1 0 0,0 1 1,0-1-1,1 1 0,-1-1 0,0 1 1,0-1-1,0 1 0,0 0 0,0-1 1,0 1-1,0 0 0,0 0 0,0 0 1,0 0-1,0 0 0,-1 0 0,1 0 1,0 0-1,-1 0 0,1 0 0,0 0 1,-1 0-1,0 1 0,1-1 0,-1 0 1,0 0-1,1 1 0,-1-1 0,0 0 1,0 0-1,0 1 0,0-1 0,0 0 1,0 1-1,-1-1 0,1 0 0,0 0 1,-1 0-1,1 1 0,-1-1 0,1 0 1,-1 1 16,-39 52-680,-277 183 2318,284-196-314,70-31-950,-16-13-355,0-1 1,0 0-1,0-2 0,0 0 0,-1-1 1,0-1-1,-1-1 0,1-1-19,48-20-2388,1 9-4106,-43 17-2816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53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418 118 9673,'0'0'6529,"-7"-13"-3593,-22-40-1265,24 48-1480,0 0 0,0 1 0,-1-1 1,1 1-1,-1 0 0,1 1 0,-1 0 0,-1 0 0,1 0 1,0 0-1,-1 1 0,1 0 0,-1 0 0,1 1 0,-1 0 0,0 0 1,0 1-1,0 0 0,1 0 0,-1 0 0,0 1 0,0 0 1,1 0-1,-1 1 0,0 0 0,-3 1-191,-4 4 27,1-1 0,0 2 0,1 0 0,0 0 0,0 1 0,1 0-1,0 1 1,0 1 0,1 0 0,0 0 0,1 1 0,1 0 0,0 0 0,0 1 0,1 0 0,1 0 0,0 1 0,1 0-1,0 0 1,2 0 0,-1 1 0,2-1 0,0 1 0,0 5-27,0-3 1,0 1 0,1-1 0,1 1-1,1-1 1,0 1 0,2-1 0,0 0 0,0 1 0,4 6-1,-5-18-4,1 1-1,-1-1 1,1 0 0,1 0 0,-1 0 0,1 0 0,0-1-1,0 1 1,0-1 0,1 0 0,0 0 0,0-1 0,0 1 0,1-1-1,-1 0 1,1-1 0,0 1 0,0-1 0,0-1 0,1 1 0,-1-1-1,1 0 1,-1 0 0,1-1 0,1 1 4,0-1 0,0-1 1,1 0-1,-1 0 1,0-1-1,0 1 1,1-2-1,-1 1 1,0-1-1,0-1 1,-1 1-1,1-1 1,0-1-1,-1 1 1,0-1-1,0-1 1,0 1-1,0-1 1,-1-1-1,1 1 1,-2-1-1,4-3 0,8-10 16,-1-1-1,0-1 0,-2-1 0,0 0 0,-2 0 0,4-10-15,1-2 229,0 0 0,-3-1 0,0-1-1,-3 0 1,-1-1 0,-1 0 0,0-13-229,-12 29 1529,-8 31-454,-10 34-263,-53 261 398,59-229-1101,14-70-109,-29 144 0,6 1 0,4 39 0,4 6-1116,24-205-13991,-2-4 1478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53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1 449 7815,'0'0'7389,"0"0"-3850,0 0-1233,0 0 38,0 0-604,0 0-533,0 0-455,18-2-255,289-28 330,-184 8-816,-124 21-121,1 0 0,0 0 0,0 0 0,-1 1 0,1-1 0,0 0 0,-1 0 1,1 0-1,-1 0 0,1 1 0,-1-1 0,1 0 0,-1 1 0,1-1 0,-1 0 0,0 1 0,1-1 0,-1 1 0,0-1 0,0 1 1,1-1-1,-1 1 0,0 0 0,0-1 0,0 1 0,0 0 0,0-1 0,1 1 0,-1 0 0,0 0 0,0 0 0,0 0 0,0 0 1,0 0-1,0 0 0,0 0 0,1 1 0,-1-1 0,0 0 0,0 0 0,0 1 0,0-1 0,0 0 0,0 1 110,-22 0-4324,-2 5-3059</inkml:trace>
  <inkml:trace contextRef="#ctx0" brushRef="#br0" timeOffset="726.663">1020 161 2114,'0'0'8371,"0"0"-4848,5-13-1196,17-44 166,-20 51-2326,1 0 0,0 1-1,0-1 1,0 1 0,1 0-1,0 0 1,0 1 0,0-1-1,1 1 1,-1-1-1,1 1 1,0 1 0,0-1-1,1 1 1,-1 0 0,0 0-1,1 0 1,0 1 0,0 0-1,0 0 1,0 1-1,0-1 1,0 1 0,0 0-1,0 1 1,1 0 0,-1 0-1,5 1-166,-8-1 3,0 1 0,-1-1 0,1 1 0,0 0 0,0 0 0,0 0 0,-1 1-1,1-1 1,-1 1 0,1-1 0,-1 1 0,1 0 0,-1 0 0,0 0 0,0 0 0,0 0 0,0 1 0,0-1-1,-1 1 1,1-1 0,-1 1 0,0-1 0,1 1 0,-1 0 0,0 0 0,-1 0 0,1 0 0,0-1 0,-1 1-1,1 1-2,-4 92-12,-3-72-15,-2 1 0,-1-2 0,-1 1 0,-1-1 0,-1-1 0,0 0 0,-2-1 0,-13 16 28,-20 34-69,46-70 67,0-1 1,0 1-1,0 0 1,0-1-1,0 1 1,0 0-1,1 0 1,-1 0-1,0-1 1,0 1-1,1 0 1,-1 0-1,1 0 0,-1 0 1,1 0-1,-1 0 1,1 0-1,0 0 1,-1 0-1,1 0 1,0 1-1,0-1 1,0 0-1,0 0 0,0 0 1,0 0-1,0 0 1,0 0-1,0 0 1,1 0-1,-1 1 1,0-1-1,1 0 1,-1 0-1,1 0 0,-1 0 1,1 0-1,-1-1 1,1 1-1,0 0 1,0 0-1,-1 0 1,1 0-1,0-1 1,0 1-1,0 0 1,0-1-1,0 1 0,0-1 1,0 1-1,0-1 1,0 1-1,0-1 1,0 0-1,0 1 1,0-1-1,0 0 1,0 0-1,1 0 1,5 2 2,0 0 0,-1 0 0,1 1 0,-1 0 0,1 0 0,-1 1 0,0-1 0,0 1 0,-1 0 0,1 1 0,-1 0 0,0 0 0,0 0 0,0 0 0,-1 1 0,0-1 0,0 1 0,0 0 0,-1 1 0,0-1 0,0 1 0,0-1 0,-1 1 0,0 0 0,-1 0 0,1 0 0,-1 0 0,0 0 0,-1 0 0,0 0 0,0 0 0,-1 3-2,1 4 65,-1-1 1,0 1-1,-1 0 1,-1-1-1,0 0 0,-1 1 1,0-1-1,-1-1 1,0 1-1,-1-1 0,-1 0 1,0 0-1,0 0 1,-1-1-1,-1 0 0,0-1 1,0 0-1,-1 0 1,0-1-1,-3 1-65,6-4 148,-1 0 0,0-1 0,0 0 1,-1 0-1,1-1 0,-1 0 0,0 0 0,0-1 0,0 0 0,-1-1 1,1 0-1,-1 0 0,1-1 0,-1 0 0,1-1 0,-1 0 0,0-1 0,1 0 1,-1 0-1,1-1 0,-1 0 0,1-1 0,0 0 0,-2-1-148,-3-4 79,1-1 0,-1 0-1,2-1 1,-1 0 0,1-1-1,1 0 1,0-1 0,1-1-1,0 0 1,0 0-1,2 0 1,0-1 0,0-1-1,1 1 1,0-6-79,-10 10-3558,9 36-4785,8-25 8115,-6 21-12135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3:55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50 11851,'0'0'5456,"0"0"-3390,0 0-699,19-6 117,117-34 192,-21 37-1196,-113 4-479,0 0 0,0 1-1,0 0 1,0-1 0,0 1-1,0 0 1,0 0-1,-1 0 1,1 0 0,-1 0-1,1 0 1,-1 0-1,0 1 1,0-1 0,0 0-1,0 1 1,0-1 0,-1 1-1,1-1 1,-1 1-1,1-1 1,-1 1 0,0 0-1,0-1 1,0 1 0,-1-1-1,1 1 1,0-1-1,-1 1 1,0-1 0,0 1-1,1-1 1,-1 1 0,-1-1-1,1 0 1,0 0-1,0 1 1,-1-1 0,0 0-1,1 0 1,-1 0-1,0-1 1,-1 3-1,-30 37 30,0 0-1,-3-2 1,-1-2 0,-9 5-30,-48 49 1338,66-64-660,20-20-508,0 0 1,0 0-1,1 1 0,0 0 0,0 1 1,1-1-1,0 1 0,1 1 1,-5 8-171,11-16 6,-1-1 1,0 0 0,1 1 0,-1-1 0,1 0 0,-1 1 0,1-1 0,0 0 0,0 0 0,-1 0 0,1 1-1,0-1 1,0 0 0,0 0 0,0-1 0,0 1 0,1 0 0,-1 0 0,0 0 0,0-1 0,1 1 0,-1 0-1,0-1 1,0 1 0,1-1 0,-1 0 0,1 0 0,-1 1 0,0-1 0,1 0 0,-1 0 0,1 0 0,-1 0-1,0 0 1,1-1 0,-1 1 0,1 0 0,-1-1 0,0 1 0,1-1 0,-1 1 0,0-1 0,0 1 0,1-1-1,-1 0 1,0 0 0,0 0-7,2 1 7,29-9-438,0-1 0,0-1 1,-1-1-1,0-2 1,2-3 430,18-8-4356,0 4-3853,-25 11-5383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0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403 133 641,'2'-14'11851,"11"-90"-2199,-35 89-5564,-28 32-2881,20 4-1066,2 1-1,0 1 0,1 2 0,2 0 1,0 2-1,2 1 0,1 0 0,1 2 1,2 0-1,0 2 0,0 5-140,10-22 0,1 0 0,1 0-1,0 1 1,1 0 0,1 0-1,0 1 1,1-1 0,1 1 0,1 0-1,0 0 1,1 0 0,1 0 0,0 0-1,2 0 1,0 0 0,0 0 0,2-1-1,0 1 1,1-1 0,6 14 0,-1-14-79,1 0 1,0 0-1,2-1 1,-1-1 0,2 0-1,0-1 1,1 0-1,0-1 1,0-1 0,2 0-1,-1-1 1,1-1-1,1-1 1,0 1 78,-8-5-15,0 0 0,0-1 0,0 0 0,0 0 1,0-1-1,0 0 0,1-1 0,-1 0 0,1-1 0,-1 0 0,1 0 1,-1-1-1,1-1 0,-1 0 0,0 0 0,0-1 0,0 0 1,0-1-1,0 0 0,-1-1 0,0 1 0,0-2 0,0 0 0,0 0 1,-1 0-1,3-4 15,-4 4 109,0-1-1,-1-1 1,1 1 0,-2-1 0,1 0 0,-1 0-1,0-1 1,-1 0 0,0 1 0,0-2 0,-1 1 0,0 0-1,-1 0 1,0-1 0,-1 0 0,1 1 0,-2-1-1,0 0 1,0 1 0,0-1 0,-1 0 0,-1 1 0,0-1-1,0 1 1,0-1 0,-2 1 0,1 0 0,-1 0-1,0 0 1,-1 1 0,0-1 0,0 1 0,-1 0 0,0 1-1,0-1 1,-1 1 0,0 0 0,0 1 0,-5-3-109,0 2-174,-1 0 1,-1 1-1,1 0 1,-1 2-1,0-1 1,0 2-1,-1 0 1,1 0-1,-1 1 1,1 1-1,-1 1 1,0 0-1,1 1 1,-1 0-1,1 1 1,-7 2 173,18-3-240,-1 0 0,1 0 1,0 0-1,0 0 0,0 1 1,0-1-1,0 1 0,0 0 0,0 0 1,0 0-1,1 0 0,-1 0 1,1 1-1,0-1 0,-1 1 1,1 0-1,0 0 0,1-1 0,-1 1 1,0 0 239,2 44-7832,15-16-912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0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12812,'0'0'5381,"0"0"-1377,0 0-1634,0 0-512,0 0-1057,0 0-513,0 0-288,0 0-256,0 0-961,19-74-1410,-26 74-3363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21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46 11147,'0'0'7228,"0"0"-3609,0 0-1371,0 0-492,0 0-587,0 0-518,0 0-293,19-8-112,63-24-118,-76 30-121,0 1 0,0 0 0,1 0 0,-1 1 0,0 0 0,1 0 1,-1 0-1,1 1 0,-1 0 0,0 0 0,0 1 0,0-1 0,1 1 0,-1 1 0,-1-1 1,1 1-1,0 0 0,-1 0 0,1 1 0,-1-1 0,2 4-7,-4-5 2,0 0 0,-1 1 0,1 0 0,-1-1 0,1 1 0,-1 0 0,0 0 0,-1 0 0,1 1 0,0-1 0,-1 0-1,0 1 1,1-1 0,-1 1 0,-1-1 0,1 1 0,0-1 0,-1 1 0,0 0 0,0-1 0,0 1 0,0 0 0,-1-1 0,1 1 0,-1-1 0,0 1 0,0-1 0,0 1 0,-1-1 0,1 1-1,-1-1 1,0 0 0,0 0 0,0 1-2,-84 95 185,-96 43 1310,182-142-1490,1 0 0,-1 0 0,1 0 1,-1 0-1,0 0 0,1 1 0,-1-1 0,0 0 1,1 0-1,-1 1 0,0-1 0,0 0 0,1 0 1,-1 1-1,0-1 0,1 0 0,-1 1 0,0-1 1,0 0-1,0 1 0,0-1 0,1 0 0,-1 1 1,0-1-1,0 0 0,0 1 0,0-1 0,0 1 1,0-1-1,0 0 0,0 1 0,0-1 0,0 1 1,0-1-1,0 0 0,0 1 0,0-1 0,0 0 0,0 1 1,-1-1-1,1 0 0,0 1 0,0-1 0,0 1 1,-1-1-1,1 0 0,0 0 0,0 1 0,-1-1 1,1 0-1,0 0 0,-1 1 0,1-1 0,0 0 1,-1 0-1,1 1 0,0-1 0,-1 0 0,1 0 1,0 0-1,-1 0 0,1 0 0,-1 0 0,1 0 1,0 0-1,-1 0 0,1 0-5,35 2 90,-31-2-69,41-4-107,-1-3 1,0-1 0,0-2-1,-1-2 1,21-9 85,-7-3-3710,-53 23 106,-5 1-2743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4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12172,'0'0'9689,"18"6"-7154,175 29-597,1120 60 1714,120-64-2601,-1106-26-1243,-306-13-135,-44-4-552,-287-54-9697,150 34-992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19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316 614 5445,'0'0'8355,"-2"-16"-5446,-6-52-1430,7 64-1285,0 0 0,0 0-1,-1 0 1,1 0 0,-1 0 0,0 0 0,0 0 0,0 0 0,-1 1 0,1-1-1,-1 1 1,0 0 0,0-1 0,0 1 0,0 1 0,-1-1 0,1 0-1,-1 1 1,-2-2-194,-1 1 63,0 0 0,0 1-1,0 0 1,0 0 0,0 0-1,0 1 1,0 0-1,-1 0 1,1 1 0,0 0-1,-1 0 1,1 1 0,0 0-1,-1 0 1,-1 2-63,1-1 10,1 1 0,-1 1 0,1-1 0,0 1 0,0 0 0,1 1 0,-1 0 0,1 0 0,0 0 1,0 1-1,1-1 0,-1 2 0,1-1 0,1 0 0,-1 1 0,1 0 0,0 0 0,1 0 0,0 1 0,0-1 0,0 1 0,1 0 0,0 1-10,-2 8 5,0-1 1,2 1-1,0-1 0,1 1 0,0 0 0,1 0 0,1-1 1,1 1-1,1 0 0,3 12-5,54 99-15,-57-122 14,1-1 1,-1 0-1,2-1 0,-1 1 1,0-1-1,1 0 1,0 0-1,0 0 1,0-1-1,0 1 1,1-1-1,-1 0 1,1-1-1,0 0 0,-1 1 1,1-2-1,0 1 1,0-1-1,1 0 1,-1 0-1,3-1 1,-1-2 53,-1-2-1,0 1 0,1-1 1,-2 0-1,1-1 0,0 0 1,-1 0-1,0 0 0,0-1 1,-1 1-1,0-1 1,0-1-1,0 1 0,0-1 1,-1 0-1,0 0 0,-1 0 1,0 0-1,0-1 1,0 0-1,0-2-52,27-67 747,-4-2 1,-3-1-1,2-29-747,-12 52 11,-2-1-1,-3 0 1,-3-1 0,-2 1-1,-4-32-10,2 85 35,-1 0-1,0 0 1,0-1-1,-1 1 0,1 0 1,-1 0-1,0 0 1,-1 0-1,1 0 1,-1 0-1,0 0 0,0 0 1,-1 1-1,1-1 1,-1 1-1,0 0 1,0 0-1,0 0 0,-1 0 1,0 0-1,1 1 1,-1-1-1,-1 1 1,1 0-1,0 0 0,-1 1 1,1-1-1,-1 1 1,0 0-35,0 4 69,1 0 0,-1 0 1,1 0-1,0 1 1,0-1-1,-1 1 0,2 0 1,-1 0-1,0 1 0,1-1 1,-1 1-1,1 0 1,0 0-1,0 0 0,1 0 1,-1 0-1,1 1 0,0-1 1,0 1-1,0-1 1,1 1-1,0 0 0,-1 0 1,2 0-1,-1 0 0,1-1 1,-1 1-1,2 4-69,-3 0 70,-7 48 249,3 0 0,2 0 0,3 0 0,5 42-319,29 198-43,-13-153-6977,-16-118 1799,1-5-3571</inkml:trace>
  <inkml:trace contextRef="#ctx0" brushRef="#br0" timeOffset="388.24">966 199 11691,'2'-17'3657,"11"-92"1372,-13 107-4861,0 0 1,0 0 0,0 0-1,0 0 1,0 1 0,0-1-1,-1 0 1,1 0 0,-1 1-1,1-1 1,-1 0 0,0 1-1,0-1 1,0 0 0,0 1 0,0-1-1,0 1 1,0 0 0,0-1-1,0 1 1,-1 0 0,1 0-1,0 0 1,-1-1 0,1 2-1,-1-1 1,0 0 0,1 0-1,-1 0 1,0 1 0,1-1-1,-1 1 1,0-1 0,0 1-1,1 0 1,-1 0 0,0-1 0,0 1-1,0 1 1,0-1-169,-69 27 2269,58-15-2105,1 0 0,0 1 1,1 0-1,0 1 0,1 0 0,1 0 0,0 1 1,1 1-1,1-1 0,0 1 0,1 1 0,1-1 0,0 1 1,0 7-165,-4 27 212,2 1 1,2 0 0,2 0 0,3 9-213,14 197 138,-6-170-109,-4 1-1,-4-1 1,-8 65-29,6-134 1,-1 1 1,-1-1-1,-1 1 0,-1-2 1,0 1-1,-2 0 0,-5 8-1,10-20-2,-1-1 0,0 0 0,0 0-1,-1 0 1,0 0 0,0-1 0,0 1 0,-1-1-1,0-1 1,0 1 0,0-1 0,0 0-1,-1 0 1,1-1 0,-1 0 0,0 0 0,0-1-1,0 0 1,0 0 0,-1 0 0,-1-1 2,-85-1-1888,91 0 1603,0-1 1,1 0-1,-1 1 1,0-1-1,1 0 0,-1-1 1,0 1-1,1 0 1,-1-1-1,1 1 0,0-1 1,0 0-1,-1 0 1,1 0-1,0 0 0,1 0 1,-1 0-1,0 0 0,0-1 1,1 1-1,0-1 1,-1 1-1,1-1 0,0 1 1,0-1-1,0 0 1,1 0-1,-1 1 0,1-1 1,-1-3 284,2-27-5397,5-4-3823</inkml:trace>
  <inkml:trace contextRef="#ctx0" brushRef="#br0" timeOffset="650.291">610 757 13164,'0'0'2947,"0"0"-128,94-31-417,-50 22-1153,0 1-768,1-1-353,-2-1-64,-1 0-64,0 0-160,-6 3-2082,-1 1-3235,-11-1-7368</inkml:trace>
  <inkml:trace contextRef="#ctx0" brushRef="#br0" timeOffset="1118.77">1159 825 4036,'5'-14'10383,"0"0"-8638,-3 8-1359,0-1 1,0 1 0,1-1-1,-1 1 1,2 0 0,-1 0-1,1 0 1,0 0 0,0 1-1,0-1 1,1 1 0,2-2-387,-2 3 215,-1-1 1,1 1-1,0 0 0,0 1 1,1-1-1,-1 1 1,1 0-1,0 1 0,0-1 1,0 1-1,0 0 1,0 0-1,0 1 1,0 0-1,0 0 0,1 1 1,-1-1-1,0 1 1,1 1-1,-1-1 0,0 1 1,1 0-1,-1 1 1,0-1-1,0 1 1,0 0-1,0 1 0,0-1 1,-1 1-1,1 1 1,-1-1-1,0 1 1,0-1-1,5 6-215,-1 5 76,-1 1 0,0 1 0,-1 0 0,-1 0 0,-1 0 0,0 0 1,-1 1-1,0 0 0,-2 0 0,0 0 0,0 0 0,-2 0 0,0 1 0,-1-1 0,-2 2-76,3-17 1,-20 281 74,41-314 80,38-112 66,-44 101-153,2 1 0,1 0 0,3 2 0,1 0 1,1 1-1,11-10-68,-34 46 1,1 0 0,0 0 0,1 0 0,-1 0 0,0 0 0,1 0 0,-1 0 1,1 0-1,-1 1 0,1-1 0,0 1 0,0-1 0,0 1 0,0-1 0,0 1 0,0 0 0,0 0 0,0 0 1,0 0-1,1 0 0,-1 1 0,0-1 0,0 1 0,1-1 0,-1 1 0,1 0 0,-1 0 0,0 0 1,1 0-1,-1 1 0,0-1 0,1 0 0,-1 1 0,0 0 0,0-1 0,1 1 0,-1 0 0,0 0 0,0 1 1,0-1-1,0 0 0,0 1 0,0-1 0,1 2-1,39 136 158,-31-80-151,-5-32 24,1 0-1,1 0 1,1-1-1,2 0 1,0-1-1,2 0 1,3 3-31,-13-24 4,0 0 1,1-1-1,-1 1 1,1-1-1,0 0 1,0 0-1,0 0 1,1 0-1,-1-1 1,1 0-1,-1 1 1,1-2 0,0 1-1,0-1 1,0 1-1,-1-1 1,1-1-1,0 1 1,0-1-1,1 0 1,-1 0-1,0 0 1,0-1-1,0 1 1,0-1-1,-1 0 1,1-1-1,0 1 1,0-1-1,-1 0 1,1-1-1,-1 1 1,1-1-1,-1 1 1,0-1-1,0 0 1,0-1-1,-1 1 1,1-1-1,-1 0 1,0 0-1,0 0 1,0 0-1,0 0 1,1-5-5,9-11-101,0-2 1,-2 0-1,0 0 1,-2-1-1,-1 0 1,5-22 100,-10 21-2628,-19 15-8512,-2 10-2494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29.2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12 233 10666,'0'0'3465,"-2"-13"-1314,0 2-1653,0 4-75,0-1 0,1 0 0,0 0 0,0 0 0,0 0 0,1 0 0,1 0 1,-1 0-1,1 0 0,0 0 0,1-1-423,0 5 85,0 0 0,1 0 0,-1 0 1,1 0-1,0 1 0,0 0 1,0-1-1,0 1 0,0 0 1,1 0-1,-1 0 0,1 1 0,0 0 1,0-1-1,0 1 0,0 0 1,0 1-1,0-1 0,0 1 0,1 0 1,-1 0-1,1 0 0,-1 0 1,1 1-1,-1 0 0,1 0 1,-1 0-1,1 1 0,-1-1 0,0 1 1,1 0-1,-1 0 0,0 1 1,1-1-1,-1 1 0,0 0 0,0 0 1,0 0-1,0 1 0,-1-1 1,1 1-1,-1 0 0,0 0 0,2 2-85,5 5 93,1 0 0,-2 1 0,1 0 0,-2 1 0,1 0 0,-2 1 0,1 0-1,-2 0 1,0 0 0,0 1 0,-2-1 0,1 1 0,-2 1 0,0-1 0,0 0-1,-1 12-92,0 5 64,-1 1 0,-1-1 0,-2 0 0,-1 1-1,-1-1 1,-2 0 0,-4 10-64,-12 21 11,22-92 149,63-168 593,-48 150-688,3 0 1,1 1 0,3 2 0,1 0 0,3 1 0,1 1-66,-22 36 5,-1 1 0,1-1 1,0 1-1,1 0 0,-1 1 1,1-1-1,0 1 0,1 0 1,-1 0-1,1 1 0,0 0 1,0 0-1,0 1 0,1 0 1,-1 0-1,1 1 0,0 0 1,-1 0-1,6 0-5,-9 3 0,0 1 0,0-1 0,0 1 0,-1 0 0,1 0 0,-1 1 0,0-1 0,1 1 0,-1 0 0,0-1 0,0 1 0,-1 1 0,1-1 0,-1 0 0,1 1 0,-1-1 0,0 1 0,0 0 0,-1-1 0,1 1 0,-1 0 0,0 0 0,0 0 0,0 0 0,-1 0 0,1 1 0,-1-1 0,0 1 0,3 6 0,15 79 74,-4 0-1,1 74-73,-4-39 8,-9-106-23,-2-9-29,1 0 0,-1-1 0,2 1-1,0 0 1,0 0 0,0-1 0,1 1 0,1-1 0,-1 0 0,2 0-1,-1 0 1,4 5 44,-6-14-63,1 0-1,-1 0 0,0 0 1,0 0-1,0 0 0,0-1 1,0 1-1,0 0 1,0-1-1,0 0 0,0 1 1,0-1-1,0 0 0,-1 0 1,1 0-1,0 0 0,0 0 1,-1-1-1,1 1 1,-1 0-1,1-1 0,-1 1 1,0-1-1,1 0 0,-1 1 1,0-1-1,0 0 0,0 0 1,0 0-1,-1 0 1,1 0-1,0 0 0,-1 0 1,1 0-1,-1 0 0,0-1 64,5-6-250,33-57-2264,-14 21-3599,-16 27-778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1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202 128 13741,'-10'-96'4832,"6"68"-1672,9 24 2233,5 20-5182,-8-13 126,14 22-138,-1 1 0,-1 1 0,-2 0 0,0 1 0,-2 0 0,-1 1 0,-1 0 0,-2 0 0,-1 0 0,-1 1 0,-1 0 0,-2 0 0,-1 0 0,-1 0 0,-2 0 0,-1 0 0,-1-1 0,-5 15-199,-21 41 14,-5-2 0,-2 0 0,-5-3 0,-2-2 0,-47 60-14,80-111-2013,167-145-7900,-107 72 2428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1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1 130 2498,'0'0'16080,"0"0"-12429,0 0-1537,0 0-128,0 0-705,0 0-736,0 0-257,105-22-160,-45 13 0,-3 0-96,4-2-32,-2-2 0,-8 2-320,-2-1-897,-13 2-705,-3 2-1345,-4-5-3588,-7 1-5861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1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13869,'0'0'7036,"0"0"-2909,0 0-1453,0 0-512,0 0-496,0 0-684,0 19-747,6 283-219,-10-131-585,0-83-953,4 1 0,3-1-1,8 33 1523,-2-68-6358,-5-8-5306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2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51 13997,'0'0'5029,"0"0"-2248,0 0-902,0 0-480,16-9-507,53-25-385,-66 33-497,0-1 0,0 1 0,0 0 0,0 1 0,1-1 0,-1 0 1,0 1-1,0 0 0,0 0 0,0 0 0,1 0 0,-1 0 0,0 1 0,0-1 1,0 1-1,0 0 0,0 0 0,0 0 0,0 0 0,0 1 0,0-1 0,0 1 1,-1 0-1,1 0 0,0 0 0,-1 0 0,0 0 0,0 0 0,1 0 0,-1 1 1,0 0-1,-1-1 0,1 1 0,0 0 0,-1 0 0,0-1 0,1 1 0,-1 0 1,-1 1-1,1-1 0,0 0 0,-1 0 0,1 0 0,-1 0 0,0 0 0,0 1 1,0-1-1,0 0 0,-1 0 0,0 0 0,1 0 0,-1 1 0,0-1 0,0 0 1,-1 0-1,1-1 0,0 1 0,-1 0-10,-10 18 58,0 0 0,-2-1 1,0 0-1,-1-2 0,-1 1 0,0-2 1,-2 0-1,-10 7-58,-5 7 287,-34 46 316,67-77-602,-1 1-1,1 0 1,0-1 0,0 1-1,0 0 1,0 0 0,0-1-1,0 1 1,0 0 0,0 0-1,1-1 1,-1 1 0,0 0-1,0-1 1,1 1-1,-1 0 1,0-1 0,1 1-1,-1 0 1,1-1 0,-1 1-1,0-1 1,1 1 0,0-1-1,-1 1 1,1-1 0,-1 1-1,1-1 1,-1 1 0,1-1-1,0 0 1,-1 1 0,1-1-1,0 0 1,0 0 0,-1 1-1,1-1 1,0 0 0,-1 0-1,1 0 1,0 0 0,0 0-1,-1 0 1,1 0 0,0 0-1,0 0 1,-1-1 0,1 1-1,0 0 1,-1 0 0,1-1-1,0 1 1,-1 0 0,1-1-1,0 1 0,4 0-4,140-24-1671,-49-7-2423,-46 15 96,10-3-4881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6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42 15631,'0'0'4441,"0"0"-1505,0 0-720,0 0-737,0 0-647,16-7-437,-6 2-351,0 0-18,0 1 0,0-1 0,1 2 0,0-1 0,-1 2 0,1-1 0,0 2 0,1-1 0,6 1-26,88 14 74,-103-12-75,0-1 0,0 1 0,0 0-1,0 0 1,-1 0 0,1 0 0,0 1-1,-1-1 1,1 1 0,-1 0 0,1-1-1,-1 1 1,0 0 0,0 0 0,0 1-1,0-1 1,0 0 0,0 1 0,-1-1 0,1 1-1,-1 0 1,0-1 0,0 1 0,0 0-1,0 0 1,0-1 0,0 1 0,-1 0-1,1 0 1,-1 0 0,0 0 0,0 0-1,0 0 1,0 1 1,-4 5-13,0 0-1,0 1 1,-1-1-1,0-1 1,0 1-1,-1-1 1,0 0-1,-1 0 1,1-1 0,-1 1-1,-1-2 1,0 1-1,0-1 1,0 0-1,-7 3 14,6-2-6,-193 130 337,202-137-322,1 0-1,0 1 1,-1-1 0,1 0-1,-1 0 1,1 1 0,-1-1-1,1 0 1,-1 1 0,0-1-1,1 0 1,-1 1 0,1-1 0,-1 1-1,0-1 1,1 0 0,-1 1-1,0-1 1,1 1 0,-1-1-1,0 1 1,0-1 0,0 1-1,1 0 1,-1-1 0,0 1 0,0-1-1,0 1 1,0-1 0,0 1-1,0-1 1,0 1 0,0 0-1,0-1 1,0 1 0,0-1-1,-1 1 1,1-1 0,0 1 0,0-1-1,0 1 1,-1-1 0,1 1-1,0-1 1,-1 1 0,1-1-1,0 1 1,-1-1 0,1 0-1,-1 1 1,1-1 0,0 0 0,-1 1-1,1-1 1,-1 0 0,1 1-1,-1-1 1,1 0 0,-1 0-1,0 0 1,1 1 0,-1-1 0,1 0-1,-1 0 1,1 0 0,-1 0-1,1 0 1,-1 0 0,0 0-1,1 0-8,46 0 145,5-8-178,-1-2 1,0-2-1,0-3 1,-1-1-1,4-5 33,43-13-1909,-59 25-4016,-34 9-588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4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497 556 15054,'0'0'4367,"0"0"-2333,-19-14-400,-63-39-182,76 50-1356,0 0 0,-1 0 1,1 1-1,-1 0 0,1 1 1,-1 0-1,1 0 1,-1 0-1,0 0 0,1 1 1,-1 1-1,0-1 1,0 1-1,-2 0-96,-4 1 71,-2 0-50,1 1 1,-1 0 0,1 1-1,0 1 1,0 0 0,0 1-1,1 1 1,0 0 0,0 0-1,1 1 1,-1 1 0,2 0-1,0 1 1,0 0 0,0 1-1,-6 9-21,10-12 0,1 0-1,1 1 0,-1-1 0,1 1 0,1 0 0,-1 0 0,2 1 1,-1-1-1,1 1 0,1 0 0,0-1 0,0 1 0,1 0 1,0 1-1,1-1 0,0 0 0,0 0 0,1 0 0,1 0 0,0 0 1,0 0-1,1-1 0,0 1 0,0-1 0,2 2 1,0-1-145,1 1-1,1-1 1,0-1-1,0 1 1,1-1-1,0 0 1,0-1-1,1 0 1,0 0-1,1-1 1,0 0 0,0-1-1,0 0 1,1 0-1,0-1 1,0-1-1,0 0 1,0 0-1,1-1 1,-1-1-1,1 0 1,0 0-1,0-1 1,0-1-1,0 0 1,0 0 0,0-1-1,8-2 146,-8-2 142,0-1 1,0 0-1,-1 0 1,0-1-1,-1-1 1,0 0-1,0 0 1,0-1-1,-1 0 1,0 0-1,-1-1 1,0 0-1,-1-1 1,0 0-1,-1 0 1,4-9-143,19-46 662,-3 0 1,-3-2 0,-3-1 0,-3 0 0,-2-2 0,-2-16-663,62-249 2108,-64 325-738,-4 36-898,12 131-403,-6 1 1,-9 156-70,-4-288 10,-4 242-1547,17-181-2409,16-41-4899,-13-32-812</inkml:trace>
  <inkml:trace contextRef="#ctx0" brushRef="#br0" timeOffset="327.246">1523 188 14702,'-6'-131'8109,"-26"95"-3720,29 36-4300,0 0-1,0 0 0,0 0 1,0 0-1,0 0 1,0 0-1,0 1 0,0 0 1,0-1-1,0 1 0,0 0 1,0 0-1,0 1 1,1-1-1,-1 1 0,1-1 1,-1 1-1,1 0 0,-1 0 1,1 0-1,0 0 1,0 0-1,0 1-88,-14 19 178,0 1 0,2 1 0,1 1-1,1 0 1,1 0 0,1 1 0,2 1 0,0-1 0,2 1-1,1 1 1,1-1 0,1 1 0,1 0 0,2-1 0,1 1-1,2 4-177,30 410 604,-31-418-595,-2 0 1,0 0-1,-2 0 1,-1 0-1,-1 0 1,0-1-1,-2 0 1,-1 1-1,-3 3-9,-1-1-233,-2-1 1,-1-1-1,-1 1 0,-1-2 1,0-1-1,-2 0 0,-1-1 1,-1 0-1,-1-2 0,0-1 1,-1 0-1,-23 13 233,-25-6-5482,69-26 5086,0 0 1,0 0 0,0 1 0,1-1 0,-1 0 0,1 0 0,-1 0 0,0 0 0,1 0 0,0 0 0,-1-1 0,1 1-1,0 0 1,-1 0 0,1 0 0,0 0 0,0 0 0,0 0 0,0-1 0,0 1 0,0 0 0,0 0 0,1 0-1,-1 0 1,0 0 0,0-1 0,1 1 0,-1 0 0,1 0 0,-1 0 0,1 0 0,0 0 395,-1 0-271,9-25-5511</inkml:trace>
  <inkml:trace contextRef="#ctx0" brushRef="#br0" timeOffset="668.357">1167 797 5669,'0'0'6503,"0"0"-4197,0 0 352,0 0-352,0 0-992,0 0-482,0 0-223,0 0-321,79-73-96,-30 73-127,2 0-65,-1 0-129,-1 0-1344,-1 0-2435,-6 3-4067</inkml:trace>
  <inkml:trace contextRef="#ctx0" brushRef="#br0" timeOffset="1093.3">2167 842 11947,'0'0'5910,"0"0"-2873,-8-14-746,-30-40-386,36 51-1815,0 1-1,0 0 0,0 0 0,-1 1 0,1-1 1,0 0-1,-1 1 0,0 0 0,1-1 0,-1 1 1,0 0-1,0 0 0,1 1 0,-1-1 0,0 1 1,0-1-1,0 1 0,0 0 0,0 0 0,0 0 1,-2 1-90,-6-1 192,-1 0-188,1 0-1,0 1 0,-1 1 0,1 0 0,0 0 1,0 1-1,0 1 0,0 0 0,1 0 0,0 1 1,0 0-1,0 1 0,0 0 0,1 0 0,0 1 1,0 1-1,1-1 0,0 1 0,0 1 0,1-1 1,0 1-1,0 1 0,1-1 0,0 1 0,1 0 1,0 1-1,1-1 0,0 1 0,1 0 0,0 0 1,0 0-1,1 0 0,1 0 0,0 1 0,0-1 1,1 0-1,1 1 0,0-1 0,0 0 0,1 1 1,1-1-1,0 0 0,0 0 0,1-1 1,5 10-5,-7-16-101,0 1 0,0-1 0,1 0 0,-1 0 0,1 0-1,0-1 1,0 1 0,1-1 0,-1 1 0,1-1 0,0 0-1,0 0 1,0-1 0,0 1 0,0-1 0,0 0 0,1 0-1,-1 0 1,1-1 0,-1 1 0,1-1 0,0 0 0,0-1-1,-1 1 1,1-1 0,0 0 0,0 0 0,0 0 0,-1-1-1,1 0 1,0 0 0,-1 0 0,1 0 0,0-1 0,-1 0-1,5-2 103,6-10 43,0 0 0,-1-1-1,-1-1 1,0-1 0,-2 0 0,1 0-1,-2-1 1,0-1 0,2-7-43,15-40 969,-2-2 0,-3 0 0,-3-2 0,9-69-969,-26 127 79,16-165 1576,-18 178-1610,0 0 0,0-1 0,0 1-1,-1 0 1,1-1 0,0 1 0,0 0 0,-1-1-1,1 1 1,0 0 0,-1-1 0,1 1-1,0-1 1,-1 1 0,1-1 0,-1 1 0,1-1-1,-1 1 1,1-1 0,-1 1 0,1-1-1,-1 0 1,0 1 0,1-1 0,-1 0-1,1 1 1,-1-1 0,0 0 0,1 0 0,-1 0-1,0 0 1,0 1 0,1-1 0,-1 0-1,0 0 1,1 0 0,-1-1 0,0 1 0,1 0-1,-1 0 1,0 0 0,1 0 0,-1-1-1,0 1 1,1 0 0,-1-1 0,1 1 0,-1 0-1,0-1 1,1 1 0,-1-1 0,1 1-1,-1-1 1,1 1 0,-1-1 0,1 1-1,0-1 1,-1 1 0,1-1 0,0 0 0,-1 1-1,1-1-44,-11 29 34,0 1 0,2 0 0,2 0 0,0 1 0,2 0 0,2 0 0,0 1 0,2-1 0,1 1 0,2-1 0,4 28-34,-3-37 0,1-1 0,0 1 0,2-1 0,0 0 0,2-1 0,0 1 0,1-2 0,0 1 0,2-1 0,0 0 0,1-1 0,1-1 0,1 0 0,0-1 0,4 3 0,-12-13 0,0-1 0,0 0 0,0 0 0,1 0 0,-1-1 0,1 0 0,0-1 0,0 1 0,0-1 0,0-1 0,0 1 0,0-1 0,0 0 0,1-1 0,-1 0 0,0 0 0,1-1 0,-1 1 0,0-2 0,0 1 0,0-1 0,0 0 0,0 0 0,0-1 0,0 0 0,-1 0 0,1-1 0,-1 0 0,0 0 0,0 0 0,0-1 0,-1 1 0,0-1 0,3-4 0,-3 0-125,0 0 0,-1-1 0,0 1 0,-1-1 0,0 1 0,0-1 1,-1 0-1,0 0 0,-1-1 0,0 1 0,-1 0 0,0 0 0,-1 0 0,0 0 0,-1-5 125,-13-19-2968,-6 25-6011,12 9-966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32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145 271 5765,'2'-17'10111,"-1"5"-8883,0-4-441,1 1 0,0 0 0,2-1 0,-1 1 0,2 0 1,0 1-1,1-1 0,0 1 0,1 0-787,-1 6 186,0 1-1,0 0 1,0 0 0,1 0-1,0 1 1,1 0-1,-1 0 1,1 1 0,0 0-1,1 1 1,-1-1-1,1 2 1,0-1 0,0 1-1,0 0 1,0 1-1,0 0 1,1 1 0,-1 0-1,1 0 1,5 1-186,-9 0 10,0 0 1,-1 1-1,1-1 1,0 1-1,0 0 1,-1 1-1,1 0 1,0 0-1,-1 0 1,0 0-1,0 1 1,1 0-1,-1 0 1,-1 0-1,1 0 1,0 1-1,-1 0 1,0 0-1,0 0 1,0 1-1,0-1 1,-1 1-1,0 0 1,0 0-1,0 0 1,0 1-1,-1-1 1,0 0-1,0 1 1,-1 0-1,1-1 1,-1 1-1,0 0 1,-1 5-11,-1 11-27,-1 0 0,-1 0 0,-1 0 0,-1 0 0,-1-1 0,-1 0 0,-1 0 0,-1 0-1,0-1 1,-2-1 0,0 0 0,-1 0 0,-1-1 0,-1-1 0,-9 10 27,-41 34-293,81-43 207,-7-8 62,1 1-1,-2 0 1,1 0-1,-1 1 0,-1 0 1,0 0-1,-1 1 1,-1 0-1,0 0 1,0 1-1,-1 0 0,-1 0 1,0 0-1,-1 0 1,-1 1-1,0-1 1,-1 1-1,0 0 1,-2-1-1,-1 14 25,1-21 37,-1 0 1,0 0-1,0-1 0,-1 1 0,0-1 1,0 1-1,0-1 0,-1 0 0,0 0 0,0 0 1,-1-1-1,1 1 0,-1-1 0,0 0 1,-1-1-1,1 1 0,-1-1 0,0 0 1,0 0-1,0-1 0,-1 0 0,1 0 1,-1 0-1,0-1 0,0 0 0,0 0 1,0-1-1,0 0 0,0 0 0,0-1 1,0 0-1,0 0 0,0 0 0,0-1 1,0 0-1,0-1 0,0 1 0,0-1 1,0-1-1,1 1 0,-1-1 0,1 0 1,-1-1-38,-7-4 16,1 1 1,0-2 0,1 0 0,0 0 0,0-1 0,1 0 0,1-1 0,-1-1 0,2 1 0,0-2 0,0 1 0,1-1 0,0-1 0,2 1 0,-1-1 0,2 0 0,0-1 0,0 1-1,1-1 1,1 0 0,1 0 0,0 0 0,1-8-17,10-9-2347,7 40-4488,-7 8-873</inkml:trace>
  <inkml:trace contextRef="#ctx0" brushRef="#br0" timeOffset="323.487">807 568 18962,'0'0'3619,"0"0"-1729,0 0 0,0 0-609,0 0-512,0 0-353,0 0-192,84 13 1,-38-13-65,4-2-96,0-4-64,-2-4-96,-3 0-545,-4-1-832,-5 2-1154,-2-1-2209,-10 3-5350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29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431 95 9129,'1'-13'3032,"2"-62"2322,-18 68-432,-17 22-3011,-1 16-1379,2 1 0,1 1 0,1 2 0,2 1 0,2 0-1,1 2 1,2 1 0,1 3-532,-2-1 197,2 1 0,1 1 0,3 0 0,1 2 0,3 0 0,1 0 0,3 1-1,1 0 1,2 12-197,5-42-39,1 1 0,1-1 0,0 1 0,2-1 0,0 0 0,0 0 0,2 0 1,0-1-1,0 1 0,2-1 0,0 0 0,0-1 0,2 1 0,-1-2 0,2 1 0,0-1 0,1-1 0,0 0 0,0 0 0,2-1 0,-1-1 0,1 0 0,1 0 0,0-2 0,0 1 0,1-2 0,0 0 0,0-1 0,0 0 0,1-1 0,0-1 0,0-1 0,13 2 39,-15-5-450,0 0 1,0 0-1,0-1 0,1-1 1,-1 0-1,-1-1 0,1-1 1,11-4 449,55-36-8447,-53 23 1171</inkml:trace>
  <inkml:trace contextRef="#ctx0" brushRef="#br0" timeOffset="342.998">1123 583 9033,'1'-13'5146,"1"-4"-4199,0 6-379,0 0 1,-1 1-1,0-1 1,-1 0 0,0 0-1,-1 0 1,0 0-1,0 1 1,-2-1-1,1 0 1,-1 1 0,0 0-1,-1-1 1,-1 1-1,1 1-568,-1 4 101,1 0 0,-1 0 0,1 1-1,-1 0 1,0 0 0,-1 0 0,1 1-1,-1 0 1,0 0 0,1 0 0,-1 0-1,0 1 1,-1 0 0,1 1 0,0-1-1,-1 1 1,1 0 0,0 1 0,-1 0-1,1 0 1,-1 0 0,1 1 0,-1 0-1,1 0 1,0 0 0,-1 1-1,1 0 1,0 0 0,0 1 0,0-1-1,1 1 1,-1 1 0,1-1 0,-1 1-1,1 0 1,0 0 0,1 0 0,-1 1-1,-3 4-100,-12 17 19,2 1 0,1 1 0,1 0 1,1 1-1,1 1 0,2 0 0,1 1 0,2 0 0,0 1 0,3 0 0,0 0 0,2 0 0,2 1 0,1 0 0,1-1 0,5 31-19,-4-45-32,1 0 1,1-1 0,1 1-1,1-1 1,0 0-1,1 0 1,1 0 0,0-1-1,6 9 32,-10-20-168,0-1-1,0 1 1,0-1 0,0 0-1,0 0 1,1 0-1,0-1 1,0 1 0,0-1-1,0 0 1,1 0-1,-1 0 1,1 0-1,0-1 1,-1 0 0,1 0-1,0 0 1,1-1-1,-1 1 1,0-1 0,0-1-1,0 1 1,1-1-1,-1 1 1,0-2-1,1 1 1,-1 0 0,0-1-1,0 0 1,0-1-1,0 1 1,0-1 0,3-1 168,94-57-12263,-68 35 4624</inkml:trace>
  <inkml:trace contextRef="#ctx0" brushRef="#br0" timeOffset="937.977">1458 698 6022,'0'0'6326,"5"-15"-2381,19-50-1180,-22 60-2356,0 1 1,0-1-1,-1 0 1,0 0-1,0 0 1,0 0-1,0 0 1,-1 0-1,0 0 1,0 0-1,0 0 0,-1 0 1,0 0-1,0 1 1,0-3-410,-1 5 85,1 0 0,0 0 0,-1 0 0,1 0 0,-1 1 1,1-1-1,-1 1 0,0-1 0,0 1 0,0-1 0,0 1 0,0 0 1,0 0-1,0 0 0,0 0 0,0 1 0,0-1 0,0 0 0,-1 1 0,1 0 1,0-1-1,-1 1 0,1 0 0,0 0 0,0 0 0,-1 0 0,1 1 0,-1-1-85,-7 4 30,-1 1-1,1 0 1,0 0-1,0 1 0,1 0 1,0 1-1,0 0 0,1 0 1,-1 1-1,2 0 1,-1 0-1,1 1 0,0 0 1,1 1-1,0-1 1,1 1-1,-1 0 0,2 1 1,0-1-1,-1 4-29,-1-2 10,-19 36 16,3 0-1,2 2 0,2 1 1,-8 39-26,18 20-58,8-107 28,0 0 0,0 1-1,1-1 1,0 0 0,0 0 0,-1 0-1,2 0 1,-1 0 0,0 0 0,1-1 0,-1 1-1,1 0 1,0-1 0,0 1 0,0-1-1,0 1 1,0-1 0,0 0 0,1 0-1,-1 0 1,1 0 0,0-1 0,-1 1 0,1-1-1,0 1 1,0-1 0,0 0 0,0 0-1,0 0 1,0-1 0,0 1 0,3-1 30,4-1-38,1-1 1,-1-1 0,1 0-1,-1-1 1,0 0 0,0 0-1,-1-1 1,1 0-1,-1-1 1,0 0 0,0 0-1,-1-1 1,0 0 0,0-1-1,-1 0 1,6-7 37,12-14 29,-1-1-1,-2-1 1,-1 0 0,-2-2-1,-1 0 1,-1-2 0,-2 1-1,5-22-28,-14 12 342,-18 55 245,4 7-495,2-1-1,0 1 0,1 0 0,1 0 0,1 0 0,0 1 1,1-1-1,1 1 0,1-1 0,1 1 0,1 0 1,0 3-92,-2-15-16,1-1 1,-1 0-1,1 1 1,0-1-1,0 0 1,1 1-1,0-1 1,0 0-1,0 0 1,1-1-1,0 1 1,0 0-1,0-1 1,1 0-1,0 1 1,0-2-1,0 1 1,0 0 0,1-1-1,0 0 1,0 0-1,0 0 1,0-1-1,1 1 1,0-1-1,-1 0 1,1-1-1,0 0 1,0 0-1,0 0 1,1-1-1,-1 1 1,0-1-1,1-1 1,-1 1-1,0-1 1,1-1-1,-1 1 1,0-1-1,1 0 16,4-3-57,0 0 0,0-1-1,0-1 1,-1 0-1,1 0 1,-2-1 0,1 0-1,-1-1 1,0 0-1,0 0 1,-1-1 0,0 0-1,-1 0 1,0-1-1,-1 0 1,3-4 57,76-179-57,-82 185 56,103-334 113,-100 288 998,-20 59 379,1 30-1307,2 1-1,2 0 1,1 0-1,2 1 0,1 0 1,2 0-1,2 27-181,0-38 86,-3 40 8,-1-13-213,3-1-1,3 0 1,1 0-1,3 1 120,-4-48-285,0 1 0,0-1 0,0 0 0,0 0 0,1 0-1,0 0 1,0-1 0,1 1 0,-1 0 0,1-1 0,0 0 0,0 0 0,0 0 0,1 0 0,1 2 285,19 6-4672,6-9-3975,-13-5-242</inkml:trace>
  <inkml:trace contextRef="#ctx0" brushRef="#br0" timeOffset="1206.009">1966 712 9769,'0'0'3908,"0"0"-1634,0 0-32,0 0-352,0 0-353,0 0-351,0 0-674,0 0-192,118-77-127,-66 66-97,3 2-96,-3-1 0,-3-3-289,-1 2-1152,-6-2-1218,-2-2-3618,-8 5-3397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14 286 10890,'0'0'3454,"0"0"-1244,0 0-133,0 0-219,0 0-540,0 0-432,0 0-293,-3 14-198,-8 44-139,12-57-251,-1 0 0,0 1 1,1-1-1,-1 0 0,1 0 0,0 1 0,0-1 0,-1 0 0,1 0 0,0 0 0,0 0 0,0 0 0,0 0 0,0 0 0,0 0 0,0-1 0,0 1 1,0 0-1,1-1 0,-1 1 0,0 0 0,0-1 0,1 0 0,-1 1 0,0-1 0,1 0 0,-1 1 0,0-1 0,1 0 0,-1 0 0,0 0 0,1 0 1,-1-1-1,0 1 0,1 0 0,-1 0 0,0-1 0,1 1 0,-1-1 0,1 0-5,3 1 11,22-7-13,0-1 0,0-2-1,-1 0 1,0-2 0,-1 0 0,0-2 0,-1-1 0,-1-1 0,0-1 0,12-12 1,-7 8-46,0-1 0,-2-2 0,0 0 0,-1-2 0,-2-1 0,-1-1 47,-3-28 1019,-47 75-779,-22 42-3151,24-15-5783,12-21-1636</inkml:trace>
  <inkml:trace contextRef="#ctx0" brushRef="#br0" timeOffset="402.692">66 648 8360,'0'0'5354,"0"0"-2439,0 0-737,0 0-219,4 13-437,15 44-412,-18-54-1040,1 1 0,0-1 0,0 1 0,0-1-1,0 0 1,0 0 0,0 0 0,1 0 0,0 0 0,-1-1-1,1 1 1,0-1 0,0 1 0,1-1 0,-1 0 0,0-1 0,1 1-1,-1 0 1,1-1 0,0 0 0,-1 0 0,1 0 0,0 0 0,-1-1-1,1 1 1,0-1 0,0 0 0,3 0-70,95-25 142,-48-3-124,-1-3-1,-1-2 1,-2-3-1,-1-1 1,-2-3-1,-2-1 1,27-34-18,-67 70 11,86-118 1820,-91 123-1849,0 0 0,0 0 0,0 0 0,-1 0 0,1 0 0,0 0 0,0 0 0,0 0 0,-1 0 0,1 0 0,0 0 0,0 0 0,0 0 0,-1 0 0,1-1 0,0 1 0,0 0 0,0 0 0,0 0 0,-1 0 0,1 0 0,0 0 1,0 0-1,0-1 0,0 1 0,0 0 0,-1 0 0,1 0 0,0-1 18,-16 22-3296,9-9-1941,0-3-4906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0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1 329 1313,'0'0'2931,"0"0"2471,0 0-2385,-1-14-802,5-104 4421,-1 107-6227,0 1 0,0-1 0,1 1 0,0 0 0,1 0 0,0 1 1,0-1-1,1 1 0,1 0 0,-1 1 0,1 0 0,7-6-409,-6 6 74,1 1 0,0 1-1,0 0 1,0 0 0,1 0-1,0 2 1,0-1 0,0 1 0,0 0-1,1 1 1,-1 1 0,1-1-1,0 2 1,0-1 0,0 2 0,0-1-1,0 2 1,0-1 0,2 2-74,-5-1 3,-1 0-1,0 1 1,0 0 0,0 0 0,0 0 0,0 1 0,0 0 0,0 1-1,-1 0 1,0 0 0,0 0 0,0 0 0,0 1 0,-1 0 0,1 1 0,-1-1-1,-1 1 1,1 0 0,-1 0 0,0 0 0,0 1 0,-1-1 0,0 1-1,0 0 1,0 0 0,-1 0 0,0 2-3,5 20 5,-1 0 0,-2 0 0,-1 1 0,-1 0 0,-1-1-1,-2 8-4,0 1-24,-2 0 0,-1 0 0,-2-1 0,-1 1 0,-2-1 0,-2-1 0,-1 0 0,-4 4 24,12-31-32,-7 15 18,10-38 98,7-12-49,2 0 0,1 0 1,1 1-1,1 0 0,2 0 1,3-3-36,5-13 65,-5 8-18,0-3-15,1 1-1,2 0 1,1 2-1,1 0 1,2 1 0,1 1-1,2 2 1,1 0-1,13-9-31,35 3 26,-73 34-26,-1 1 0,1-1 1,0 1-1,0 0 0,0 0 0,0 0 0,0 0 0,0 0 1,0 0-1,0 0 0,0 1 0,0-1 0,0 1 0,0-1 0,0 1 1,0 0-1,0 0 0,-1 0 0,1 0 0,0 0 0,-1 0 1,1 0-1,0 0 0,-1 1 0,0-1 0,1 1 0,-1-1 1,0 1-1,0 0 0,0-1 0,0 1 0,0 0 0,0 0 1,0-1-1,0 1 0,-1 0 0,1 0 0,-1 0 0,7 36 53,-2 1-1,-1-1 0,-3 1 1,-2 38-53,0-2 36,1-45-39,0 0 0,2 1 0,1-1 0,2 0 0,1 0-1,1 0 1,3 5 3,-9-31 2,0 0-1,1-1 1,-1 1 0,1 0-1,0-1 1,0 1-1,0-1 1,1 0-1,-1 1 1,1-1-1,0 0 1,-1 0-1,1-1 1,1 1-1,-1-1 1,0 0-1,1 1 1,-1-1-1,1-1 1,-1 1-1,1 0 1,0-1 0,0 0-1,0 0 1,0 0-1,0 0 1,0-1-1,0 0 1,0 1-1,0-1 1,0-1-1,0 1 1,0-1-1,0 1 1,0-1-1,0 0 1,0-1-1,-1 1 1,1-1-1,0 1 1,-1-1-1,1-1-1,15-10 113,0-2-1,-1 0 0,-1-1 0,0-1 1,-1 0-1,-1-2 0,12-18-112,-24 33 26,32-71 70,-35 74-286,-1 1-1,1-1 1,-1 0 0,0 1-1,1-1 1,-1 1 0,0-1-1,1 1 1,-1 0 0,0-1-1,1 1 1,-1 0 0,0-1 0,0 1-1,0 0 1,1 0 0,-1 0-1,0-1 1,0 1 0,0 0-1,0 0 1,1 0 0,-1 0-1,0 1 1,0-1 0,0 0-1,0 0 1,1 0 0,-1 1-1,0-1 1,0 0 0,1 1-1,-1-1 1,0 1 0,1-1-1,-1 1 1,0-1 0,1 1 0,-1-1-1,1 1 1,-1 0 0,1-1-1,-1 1 191,-12 11-8712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2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 20083,'0'0'2589,"0"0"-1062,0 0 122,0 0-90,0 0-363,13 3-272,89 16 122,-99-20-1028,0 0-1,0 1 1,0 0 0,0 0-1,0 0 1,0 0 0,0 0 0,0 1-1,0-1 1,0 1 0,0 0-1,0 0 1,0 0 0,0 0 0,0 0-1,0 1 1,-1-1 0,1 1-1,-1 0 1,1 0 0,-1 0 0,0 0-1,1 0 1,-1 0 0,0 1-1,0-1 1,-1 1 0,1-1-1,-1 1 1,1 0 0,-1-1 0,0 1-1,0 0 1,0 0 0,0 0-1,0 0 1,-1 0 0,1 0 0,-1 0-1,0 0 1,0 3-18,-4 5 22,0 0 0,-1 0 1,0 0-1,-1-1 0,0 1 0,-1-1 1,0-1-1,-1 1 0,0-1 0,0 0 0,-5 3-22,5-3 7,-209 188 238,188-155-426,69-36 69,-10-11-452,1 0 0,-1-3 0,0 0 0,-1-2 1,0-1-1,22-13 564,-31 15-744,93-44-7119,-64 26-1079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2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509 337 11979,'0'-15'3657,"1"4"-3335,1-10 675,-1 1 0,-1 0 0,0-1 0,-2 1 0,0 0 0,-2-1-1,0 1 1,-1 1 0,-4-11-997,5 23 101,-1 0 0,1 0 0,-1 1 0,-1 0 0,1-1 0,-1 2 0,0-1 0,-1 1 0,1 0 0,-1 0 0,0 0 0,0 1 0,-1 0 0,1 1 0,-1 0 0,1 0 0,-1 0 0,0 1 0,0 0 0,-1 1 0,1 0 0,0 0 0,0 1 0,-1 0 0,1 0 0,0 1 0,0 0 0,-1 0 0,1 1 0,0 0 0,0 1 0,1-1 0,-1 2 0,0-1 0,1 1 0,0 0 0,-6 4-101,-3 3 24,0 0-1,1 1 1,0 0-1,1 1 1,0 1-1,1 0 1,1 1-1,0 1 1,1-1 0,1 2-1,1-1 1,0 2-1,1-1 1,-4 12-24,8-17 1,-1 1 0,2 0 0,0 0 0,0 0 0,1 1 0,1-1 0,0 0 0,0 1 0,2-1 1,0 1-1,0-1 0,1 1 0,1-1 0,0 0 0,1 0 0,0-1 0,1 1 0,1-1 0,0 0 0,0 0 0,3 1-1,-2-4-27,2-1-1,-1 0 0,1-1 1,0 0-1,0 0 0,1-1 0,0 0 1,0-1-1,1 0 0,-1 0 0,1-1 1,0-1-1,0 0 0,1 0 1,-1-1-1,0-1 0,1 0 0,0 0 1,-1-1-1,1-1 0,-1 0 0,0 0 1,1-1-1,-1-1 0,0 0 1,0 0-1,0-1 0,0-1 0,-1 1 1,0-2-1,10-5 28,-6 2 43,0 0 1,-1-1-1,0-1 1,-1 0-1,0 0 0,-1-1 1,0-1-1,0 0 1,-2 0-1,0-1 0,0 0 1,-1-1-1,-1 0 1,0 0-1,-2-1 0,1 1 1,-2-1-1,0 0 1,-1-1-1,0 1 0,-2 0 1,0-1-1,-1-5-43,-16-28 1249,15 50-1220,0 0-1,0 1 0,0-1 0,0 0 0,1 0 0,-1 0 0,0 1 1,0-1-1,0 0 0,1 1 0,-1-1 0,0 1 0,0-1 0,1 1 0,-1-1 1,0 1-1,1 0 0,-1-1 0,1 1 0,-1 0 0,1-1 0,-1 1 1,1 0-1,-1 0 0,1-1 0,0 1 0,0 0 0,-1 0 0,1 0 0,0 0 1,0-1-1,0 1 0,0 0 0,0 0 0,0 0 0,0 0 0,0 0-28,-4 33 153,1 0 0,2 0 0,2 0 0,0 0 0,3-1 0,1 1-1,3 9-152,-5-25 62,84 488 18,-73-459-881,-14-46 438,0-1 38,-10-12-972,-1 4 484,-28-28-1982,30 7-5160,12 18 1079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3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 3780,'0'0'11242,"0"0"-6395,0 0-2487,0 0-219,0 0-497,0 0-662,8-3-432,112-22 213,-52 23-1144,78-6 532,-99 1-3597,-2-5-3480,-34 8-1364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3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130 305 7944,'0'0'4089,"-2"-15"-1281,-7-126 4366,11 134-7003,0 0-1,1 0 0,-1 0 1,2 1-1,-1-1 0,1 1 1,0 0-1,0 0 0,1 0 1,-1 0-1,1 1 0,1 0 1,-1 0-1,1 0 0,0 0 1,0 1-1,0 0 0,1 1 1,-1-1-1,1 1 0,0 0 1,2 0-171,9-3 158,1 0 1,0 2 0,0 0-1,0 1 1,0 1 0,1 0-1,17 2-158,-30 0 17,-1-1 1,1 1-1,0 0 0,0 1 0,-1-1 0,1 1 0,-1 1 0,1-1 0,-1 1 0,1 0 0,-1 1 0,0-1 0,0 1 1,0 1-1,0-1 0,-1 1 0,1 0 0,-1 0 0,0 0 0,0 1 0,0 0 0,-1 0 0,0 0 0,0 1 0,0-1 1,-1 1-1,1 0 0,-1 0 0,-1 0 0,2 3-17,-4 8-67,-1 0 0,0 0 0,-1 0 0,0-1 1,-2 1-1,0-1 0,-1 0 0,0 0 0,-1 0 0,-1-1 0,-1 0 0,0 0 1,-1-1-1,0 0 0,-2 0 0,1-1 0,-1 0 0,-1-1 0,-5 3 67,-108 100-742,146-115 828,-13-2-69,-3 0 0,0 0 1,1 0-1,-1 1 1,1-1-1,0 1 0,0 0 1,-1 1-1,1-1 1,0 1-1,0 1 0,-1-1 1,1 1-1,0 0 1,-1 0-1,1 0 0,0 1 1,-1 0-1,0 0 1,1 0-1,-1 1 0,0 0 1,0 0-1,0 0 1,-1 1-1,1-1 0,-1 1 1,0 0-1,0 0 1,0 1-1,3 4-17,-3 4 27,1 0 1,-2 0-1,0 1 0,0 0 1,-1-1-1,-1 1 0,0 0 1,-1 0-1,-1 0 1,0-1-1,-1 1 0,0 0 1,-1-1-1,0 1 0,-1-1 1,-1 0-1,0 0 0,-1 0 1,0-1-1,-1 0 0,-1 0 1,0-1-1,0 0 1,-10 10-28,14-15 92,-1 0 1,1 0 0,-1-1 0,0 0 0,-1 0-1,1 0 1,-1-1 0,0 1 0,0-1-1,-1-1 1,1 1 0,-1-1 0,0 0 0,1-1-1,-1 0 1,0 0 0,-1 0 0,1-1 0,0 0-1,0 0 1,-1-1 0,1 0 0,0 0 0,-1-1-1,1 1 1,0-2 0,0 1 0,0-1 0,0 0-1,0-1 1,0 1 0,0-2 0,1 1 0,-3-2-93,-7-8 157,0-1 0,1 0 0,0-1 0,1-1 0,1 0 0,1-1 0,0 0 0,1-1 0,1 0 0,1-1 0,0 0 0,-4-16-157,-12-15-1783,9 67-8675,12-3-251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4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 7207,'0'0'5530,"0"0"-2065,0 0-993,0 0-577,17-2-513,137-11 909,-152 12-2265,1 1 0,-1 0 0,0 0 1,1 0-1,-1 0 0,1 0 1,-1 0-1,0 0 0,1 1 1,-1 0-1,0-1 0,1 1 0,-1 0 1,0 0-1,0 0 0,0 0 1,1 0-1,-2 1 0,1-1 1,0 1-1,0-1 0,0 1 0,-1 0 1,1 0-1,0 0 0,-1 0 1,0 0-1,1 0 0,-1 0 0,0 0 1,0 0-1,0 0 0,-1 1 1,1-1-1,-1 0 0,1 1 1,-1-1-1,0 1 0,1-1 0,-1 0 1,0 1-1,-1-1 0,1 1 1,0-1-1,-1 0 0,1 1 1,-1-1-1,0 0 0,0 1 0,0-1 1,0 0-1,0 0 0,0 0 1,-2 1-27,-13 18 260,-1-2-1,-1 0 1,-1-1 0,-1-1 0,-19 13-260,-36 32 1268,74-62-1262,0 1-1,1-1 1,-1 0-1,0 0 1,1 1-1,-1-1 1,0 0-1,1 1 0,-1-1 1,1 1-1,-1-1 1,1 0-1,-1 1 1,1-1-1,-1 1 1,1 0-1,-1-1 1,1 1-1,-1-1 1,1 1-1,0 0 0,-1-1 1,1 1-1,0 0 1,0-1-1,0 1 1,-1 0-1,1-1 1,0 1-1,0 0 1,0 0-1,0-1 0,0 1 1,0 0-1,0 0 1,1-1-1,-1 1 1,0 0-1,0-1 1,0 1-1,1 0 1,-1-1-1,0 1 0,1 0 1,-1-1-1,1 1 1,-1-1-1,1 1 1,-1-1-1,1 1 1,-1-1-1,1 1 1,-1-1-1,1 1 1,-1-1-1,1 0 0,0 1 1,-1-1-1,1 0 1,0 0-1,-1 1 1,1-1-1,0 0 1,0 0-1,-1 0 1,1 0-1,0 0 0,0 0-4,58 2-11,-52-3 54,20-2-119,0-1 0,0-1 0,-1-1 0,0-2 0,0-1-1,1-1 76,72-22-4498,-15 14-6360,-42 10 240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5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506 80 10730,'0'0'6433,"-2"-13"-3364,-12-38-1227,13 50-1720,0-1-1,0 1 1,-1 0-1,1 0 1,-1 0-1,1 0 1,-1 0 0,1 0-1,-1 0 1,0 0-1,1 0 1,-1 1-1,0-1 1,0 1-1,1-1 1,-1 1-1,0 0 1,0 0-1,0-1 1,0 1 0,0 1-1,1-1 1,-1 0-1,0 0 1,0 1-1,0-1 1,1 1-1,-1-1 1,0 1-1,-1 0-121,-15 8 201,0 0 0,1 1 0,-1 1-1,2 0 1,0 1 0,0 1-1,1 1 1,1 0 0,0 1 0,-7 11-201,-10 10 93,2 1 0,2 2 0,1 1 0,2 0 0,2 2 0,1 1 0,3 1 1,1 0-1,-8 39-93,20-62-70,2 0 1,0 1 0,1-1 0,1 0-1,1 1 1,1-1 0,1 0-1,1 1 1,0-1 0,2 0 0,4 12 69,-6-24-29,0 0 1,0 0-1,1-1 1,0 1-1,1-1 1,0 0-1,0 0 0,1-1 1,0 0-1,0 0 1,0 0-1,1 0 1,0-1-1,1 0 1,-1-1-1,1 0 1,0 0-1,0 0 1,1-1-1,-1-1 1,1 1-1,0-1 1,0-1-1,0 1 1,1-2-1,-1 1 1,3-1 28,-4 0 89,0 0 1,-1 0 0,1-1 0,0 0-1,0-1 1,0 1 0,-1-1 0,1-1-1,0 0 1,-1 0 0,1 0-1,-1-1 1,0 0 0,0 0 0,0-1-1,0 0 1,-1 0 0,1-1 0,-1 0-1,0 0 1,-1 0 0,1-1 0,-1 1-1,0-1 1,0-1 0,-1 1 0,0-1-1,0 0 1,0 0 0,-1 0 0,0 0-1,0 0 1,-1-1 0,0 1 0,-1-1-1,1 0 1,-1-3-90,-4-2 93,0-1-1,0 0 1,-1 1-1,-1 0 1,-1 0-1,1 0 1,-2 1-1,0-1 1,0 2-1,-1-1 1,-1 1-1,0 0 1,0 1 0,-1 0-1,-1 0 1,1 1-1,-2 1 1,1 0-1,-1 0 1,0 1-1,-11-4-92,-55-19-2632,78 30 2437,1 0-1,-1 0 0,0 0 0,1 0 1,-1 0-1,0 0 0,1 0 0,-1 1 1,0-1-1,1 0 0,-1 0 0,0 0 1,1 1-1,-1-1 0,0 0 1,0 0-1,1 1 0,-1-1 0,0 0 1,0 0-1,0 1 0,1-1 0,-1 0 1,0 1-1,0-1 0,0 1 0,0-1 1,0 0-1,0 1 0,1-1 0,-1 0 1,0 1-1,0-1 0,0 0 0,0 1 1,0-1-1,-1 1 0,1-1 0,0 0 1,0 1-1,0-1 0,0 0 0,0 1 1,0-1-1,-1 0 0,1 1 1,0-1-1,0 0 0,0 1 0,-1-1 1,1 0-1,0 0 0,0 1 0,-1-1 1,1 0-1,0 0 0,-1 0 0,1 1 1,0-1-1,-1 0 196,2 1-182,18 15-10542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5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68 21941,'0'0'4740,"0"0"-2818,0 0-577,0 0-512,0 0-416,0 0-321,0 0-96,0 0 0,0 0-609,-61-59-1121,67 53-2241,1 3-6119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40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1 682 13004,'0'0'5445,"0"0"-3491,0 0-160,0 0 256,0 0-865,79-11-384,-25 3-289,5 1-223,1-1-65,3-1-160,-4-4 32,-6 2-96,-7-1-256,-10 2-417,-11 2-800,-9 2-834,-9 3-1440,-4 2-3908</inkml:trace>
  <inkml:trace contextRef="#ctx0" brushRef="#br0" timeOffset="609.229">812 97 16239,'3'-15'4335,"9"-45"-1917,-12 59-2336,0 0 0,0 0 0,0 0-1,0 0 1,1 0 0,-1 0-1,0 0 1,0 0 0,1 1 0,-1-1-1,1 0 1,-1 0 0,1 0-1,-1 1 1,1-1 0,-1 0-1,1 1 1,0-1 0,-1 0 0,1 1-1,0-1 1,0 1 0,-1-1-1,1 1 1,0-1 0,0 1 0,0 0-1,-1-1 1,1 1 0,0 0-1,0 0 1,0 0 0,0-1 0,0 1-1,0 0 1,0 0 0,0 0-1,0 0 1,-1 1 0,1-1-1,0 0 1,0 0 0,0 1 0,0-1-1,0 0 1,0 1 0,-1-1-1,1 1 1,0-1 0,0 1 0,-1-1-1,1 1 1,0-1 0,-1 1-1,1 0 1,0-1 0,-1 1 0,1 0-1,-1 0 1,1-1 0,-1 1-1,0 0 1,1 0 0,-1 0-1,0 0 1,0 0 0,1 0 0,-1-1-1,0 1 1,0 1-82,1-1-29,9 20 202,0 1-1,-1 0 0,-1 1 1,-1 0-1,-1 0 1,-1 0-1,-1 1 1,-1 0-1,-2 0 0,0 8-172,3 450-507,6-426 121,-10-54 382,1-1-1,-1 0 1,1 0-1,0 0 0,0 0 1,-1 0-1,1 0 1,0 0-1,0-1 1,0 1-1,0 0 0,0 0 1,0-1-1,0 1 1,0 0-1,0-1 1,1 1-1,-1-1 0,0 0 1,0 1-1,0-1 1,1 0-1,-1 0 1,0 1-1,0-1 0,1 0 1,-1 0-1,0-1 1,0 1-1,1 0 1,-1 0-1,0 0 0,0-1 1,0 1-1,1-1 1,-1 1-1,0-1 1,0 0-1,0 1 0,0-1 1,0 0-1,0 1 1,0-1-1,0-1 5,89-93 60,-66 65-56,4-8 13,2 2-1,2 1 1,1 1-1,2 2 1,1 2-1,1 1 1,1 1 0,2 3-1,1 1 1,23-9-17,-47 27-11,-38 24-133,-302 164 101,318-179 36,4-3 8,-1 0-1,1 0 1,0 0 0,0 0 0,-1 1-1,1-1 1,0 1 0,0-1 0,0 0-1,-1 1 1,1 0 0,0-1 0,0 1-1,0 0 1,0-1 0,0 1-1,0 0 1,0 0 0,0 0 0,1 0-1,-1 0 1,0 0 0,0 0 0,1 0-1,-1 0 1,1 1 0,-1-1 0,1 0-1,-1 0 1,1 0 0,0 1-1,0-1 1,-1 0 0,1 0 0,0 1-1,0-1 1,0 0 0,0 1 0,1-1-1,-1 0 1,0 0 0,0 1 0,1-1-1,-1 0 1,1 0 0,-1 0-1,167 86 26,-148-75-32,-2 2 0,0 0-1,-1 1 1,0 1-1,-1 0 1,-1 1-1,0 1 1,-1 0-1,-2 1 1,1 0-1,-2 1 1,-1 0-1,0 1 1,4 17 6,-6-17 1,-6-15 13,1 1 1,0 0-1,0-1 1,0 1-1,1-1 0,0 0 1,1 0-1,-1 0 1,1 0-1,0-1 0,1 0 1,-1 1-1,1-1 1,4 3-15,-5-8 78,1 0-1,-1 0 1,1 0 0,-1-1 0,0 0 0,1 0 0,-1 0 0,0 0 0,0-1 0,0 1 0,0-1 0,0 0 0,0 0 0,0-1 0,-1 1 0,1-1 0,-1 0 0,0 0 0,0 0 0,0 0 0,0 0 0,0-1 0,-1 1 0,1-1 0,-1 0 0,0 0 0,1-3-78,7-5 217,54-80 696,-64 92-930,-1 0 0,1 0-1,-1 0 1,1 0 0,-1 0 0,1 0 0,-1 0 0,1 0 0,-1 0 0,1 0 0,-1 0 0,1 0 0,-1 0 0,1 0 0,-1-1 0,1 1 0,0 0 0,-1 0 0,1-1-1,-1 1 1,1 0 0,0 0 0,-1-1 0,1 1 0,0 0 0,-1-1 0,1 1 0,0-1 0,-1 1 0,1 0 0,0-1 0,0 1 0,-1-1 0,1 1 0,0-1-1,0 1 1,0-1 0,0 1 0,0-1 0,0 1 0,0-1 0,0 1 0,0-1 0,0 1 0,0 0 0,0-1 0,0 1 0,0-1 0,0 1 0,0-1 0,0 1 0,1-1-1,-1 1 1,0-1 0,0 1 0,1 0 0,-1-1 0,0 1 0,1-1 0,-1 1 0,0 0 0,1-1 0,-1 1 0,1 0 17,-40 16-3870,38-15 3691,-21 11-3990,0 1-2964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51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109 276 2338,'0'0'619,"0"0"-165,2-14 288,7-44 773,-6 5 2971,4-32 1938,-2 20 2003,-29 237-7530,-36 349 224,34-306-518,2 170-603,54-567-758,-20 134-3362,0 17-3846,-4 9-3581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7:4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132 130 9705,'0'0'2573,"0"0"-336,0 0 336,0 0-341,0 0-743,0 0-357,0 0-203,-12 19-166,3-6-620,3-5-74,1 0 1,0 0-1,0 0 1,0 0-1,1 1 1,0 0-1,1-1 1,0 2-1,1-1 1,0 0-1,0 0 1,1 1-1,0-1 1,0 1-1,1 7-69,14 69 67,3-1 1,3-1-1,5 1-67,-20-69-116,31 84-3035,1-43-2181,-43-82 3624,-74-113 7722,28-15-3588,47 133-2318,2-1 0,0-1 0,1 1 1,1 0-1,1-1 0,0 1 1,2 0-1,1 0 0,0 0 0,2 0 1,0 0-1,2 1 0,0 0 1,1 0-1,1 0 0,1 1 1,0 1-1,2 0 0,0 0 0,1 1 1,13-13-109,-18 24 7,-1 0 1,1 0-1,1 1 1,-1 0-1,1 1 1,0 0-1,0 0 1,0 1-1,0 0 0,0 0 1,1 1-1,0 1 1,-1-1-1,1 1 1,0 1-1,-1 0 1,1 1-1,0-1 1,0 2-1,-1 0 1,1 0-1,-1 0 1,0 1-1,0 1 1,0-1-1,0 2 1,0-1-1,-1 1 0,1 0 1,4 5-8,-9-6 0,-1-1 0,-1 1 1,1 0-1,-1 0 0,1 0 0,-1 0 1,0 0-1,0 0 0,-1 0 0,0 1 0,1-1 1,-1 1-1,-1-1 0,1 1 0,-1-1 1,1 1-1,-1-1 0,-1 1 0,1-1 0,-1 1 1,1 0-1,-1-1 0,-1 0 0,1 1 1,0-1-1,-1 0 0,0 0 0,-1 2 0,-4 6 0,0 0-1,0-1 0,-1 0 0,-1 0 1,1-1-1,-2 0 0,0 0 1,0-1-1,-1 0 1,-25 16-152,0-2-1,-1-1 1,-1-2 0,-1-2-1,-31 9 153,-45 15-5821,99-36 4338,-6 2-5372</inkml:trace>
  <inkml:trace contextRef="#ctx0" brushRef="#br0" timeOffset="276.649">620 329 1569,'0'0'11323,"0"0"-6102,0 0-2669,0 0-844,-1 15-544,-14 102-251,8 46-641,8-157-269,0 0 0,0 0-1,1 0 1,-1 0 0,1 0-1,0 0 1,1 0 0,0-1-1,0 1 1,0-1 0,0 0-1,1 0 1,0 0 0,0 0-1,0 0 1,1-1 0,-1 0-1,1 0 1,0 0 0,0-1-1,0 1 1,1-1-1,-1-1 1,6 3-3,2-1 53,0-1-1,0 0 1,0-1 0,1 0-1,-1-1 1,1 0-1,-1-2 1,1 1 0,-1-2-1,0 1 1,1-2-1,-1 0 1,0 0 0,-1-2-1,1 1 1,-1-1-1,1-1 1,-2-1-1,1 1 1,-1-2 0,0 1-1,0-2 1,-1 1-1,0-2 1,0 1 0,-1-1-1,-1-1 1,0 1-1,0-1 1,-1-1 0,0 1-1,-1-1 1,-1-1-1,1-1-52,4-15 62,-1-1-1,-1 1 1,-2-2-1,-1 1 0,-1 0 1,-2-1-1,-1 0 1,-2-11-62,1 41-16,-9-60-57,-23 44-3089,19 34-5956,11-3-1191</inkml:trace>
  <inkml:trace contextRef="#ctx0" brushRef="#br0" timeOffset="1248.027">1692 388 14350,'-2'-13'2744,"-7"-40"-1346,7 49-1348,-1 0 0,1 1-1,-1-1 1,0 0 0,-1 1-1,1 0 1,-1 0 0,1 0 0,-1 0-1,0 1 1,0-1 0,0 1-1,0 0 1,-1 0 0,1 0 0,-1 1-1,1-1 1,-1 1 0,1 0-1,-1 1 1,0-1 0,1 1 0,-1 0-1,0 0 1,1 0 0,-1 1-1,0 0 1,1 0 0,-1 0 0,1 0-1,-1 1 1,-1 0-50,-3 1 0,0 1 0,0 0 0,0 0 0,1 1 0,0 0 0,0 0 0,0 1 0,0 0 0,1 1 0,0-1 0,1 1 0,-1 1 0,1-1 0,1 1 0,-1 0 0,1 0 0,1 1 0,0 0 0,0 0 0,-1 5 0,-2 5 0,0 0 0,2 1 0,1-1 0,0 1 0,1 0 0,2 1 0,0-1 0,1 0 0,1 7 0,-1-24-31,0 0 0,0 0-1,0 0 1,0-1 0,0 1 0,1 0 0,-1 0 0,1 0-1,0-1 1,0 1 0,0 0 0,0-1 0,1 1-1,-1-1 1,1 1 0,-1-1 0,1 0 0,0 0 0,0 0-1,0 0 1,0 0 0,0 0 0,0 0 0,1 0-1,-1-1 1,1 1 0,-1-1 0,1 0 0,-1 0 0,1 0-1,0 0 1,-1 0 0,1-1 0,0 1 0,0-1 0,0 0-1,0 1 1,-1-1 0,1-1 0,0 1 0,0 0-1,0-1 1,-1 1 0,1-1 31,126-80-267,26-41 4009,-155 121-3718,1 1 0,0 0-1,-1-1 1,1 1 0,-1 0-1,1 0 1,0 0 0,-1-1-1,1 1 1,-1 0-1,1 0 1,0 0 0,-1 0-1,1 0 1,0 0 0,-1 0-1,1 0 1,-1 0 0,1 0-1,0 0 1,-1 1 0,1-1-1,0 0 1,-1 0 0,1 1-1,-1-1 1,1 0 0,-1 1-1,1-1 1,-1 0 0,1 1-1,-1-1 1,1 1-1,-1-1 1,1 1 0,-1-1-1,0 1 1,1-1 0,-1 1-1,0-1 1,0 1 0,1 0-1,-1-1 1,0 1 0,0-1-1,0 1 1,0 0 0,1-1-1,-1 1 1,0 0 0,0-1-1,0 1 1,-1 0 0,1-1-1,0 1 1,0-1-1,0 1 1,0 0-24,1 50-181,-2-42 282,1 8-104,-1-11 2,0 0 0,0 0-1,1 0 1,0 0-1,0 0 1,0 0 0,1 0-1,-1 0 1,2 0 0,-1 0-1,1 0 1,0-1-1,0 1 1,0 0 0,1-1-1,0 0 1,0 1-1,0-1 1,0-1 0,1 1-1,0 0 1,0-1 0,1 0-1,-1 1 1,4 1 1,7-1 5,0-1 0,0 0 0,0-1 0,0-1 0,1 0 0,-1-1 0,0-1 0,1 0 0,-1-2 0,1 1 0,-1-2 0,0 0 0,0 0 0,0-2 0,0 0 0,4-3-5,6-6 153,0-2 0,-1 0 0,-1-2 1,-1 0-1,-1-2 0,0 0 0,-1-1 0,-1-2 0,-2 0 0,0 0 1,-1-2-1,-2 0 0,0-1 0,-2 0 0,0-1 0,3-17-153,-7 28 76,-1-1-1,-1 0 0,-1 0 1,0-1-1,-1 1 0,-1-1 1,-1 0-1,0 0 0,-1-11-75,-2 26 9,-1 0 0,0 0 1,1 0-1,-1 0 0,0 0 0,-1 0 0,1 0 0,0 1 0,-1-1 1,1 1-1,-1 0 0,0 0 0,0 0 0,0 0 0,0 0 0,0 0 0,0 1 1,0 0-1,-1 0 0,1 0 0,-1 0 0,1 0 0,0 0 0,-1 1 1,1 0-1,-1 0 0,1 0 0,-1 0 0,1 0 0,-1 1 0,1-1 1,-1 1-1,1 0 0,0 0 0,-1 0 0,1 1 0,0-1 0,0 1 0,0 0 1,0 0-1,0 0 0,0 0 0,0 0 0,1 1 0,-1 0-9,-13 11-9,0 1 0,2 0-1,0 2 1,0-1 0,2 2-1,0-1 1,1 2 0,1-1-1,1 2 1,0-1 0,2 1-1,0 0 1,1 1-1,1 0 1,1 0 0,1 0-1,1 0 1,0 0 0,2 1-1,1 4 10,-1-16-50,1 0 0,0 0 0,1 0 0,0 0 0,0 0 0,1 0 0,0-1 0,1 1-1,0-1 1,1 0 0,0 0 0,0 0 0,1-1 0,0 0 0,0 0 0,1 0 0,0-1-1,0 0 1,1 0 0,0-1 0,0 0 0,0-1 0,1 1 0,0-1 0,0-1 0,0 0-1,1 0 1,-1-1 0,1 0 0,0-1 0,2 0 50,1 2 12,1 0 0,-1-1-1,1-1 1,0 0 0,0-1 0,-1-1 0,1 0 0,0-1-1,0 0 1,-1-1 0,1 0 0,0-2 0,-1 1 0,0-2 0,0 1-1,0-2 1,-1 0 0,0 0 0,0-1 0,0-1 0,-1 0-1,0 0 1,9-10-12,0-7 125,-1 0-1,-1-2 1,-1 0-1,-1-1 1,-2 0 0,-1-1-1,-1-1 1,-1 0-1,5-28-124,-16 58 2,-1 0 0,1 0 0,-1 0 0,1 0 0,-1 0-1,1 0 1,-1 0 0,1 0 0,0 0 0,-1 0 0,1 0 0,-1 0-1,1-1 1,-1 1 0,1 0 0,-1 0 0,1-1 0,0 1 0,-1 0-1,1 0 1,0-1 0,-1 1 0,1 0 0,0-1 0,-1 1 0,1-1-1,0 1 1,0 0 0,-1-1 0,1 1 0,0-1 0,0 1 0,0-1-1,0 1 1,0-1 0,-1 1 0,1 0 0,0-1 0,0 1 0,0-1-1,0 1 1,0-1 0,0 1 0,1-1 0,-1 1 0,0-1 0,0 1-1,0-1 1,0 1 0,0 0 0,1-1 0,-1 1 0,0-1 0,0 1-1,1 0 1,-1-1 0,0 1 0,1 0 0,-1-1 0,0 1 0,1 0-1,-1-1 1,1 1 0,-1 0 0,0 0 0,1-1 0,-1 1 0,1 0-1,-1 0-1,-22 26 96,11-8-98,2 0-1,0 1 0,1 0 1,1 0-1,0 1 0,2 0 1,1 0-1,0 1 0,1-1 1,1 1-1,1 0 0,1-1 1,1 1-1,1 1 3,1-14-18,0-1-1,0 0 1,0 0-1,1 0 1,0 0 0,0 0-1,1-1 1,0 0-1,0 0 1,1 0-1,-1-1 1,1 1 0,0-1-1,1-1 1,-1 1-1,1-1 1,0 0-1,0-1 1,0 0 0,1 0-1,-1 0 1,1-1-1,-1 0 1,1-1-1,0 1 1,0-1 0,0-1-1,0 0 1,0 0-1,-1 0 1,8-2 18,-3-2 6,1-1 1,-1-1-1,0 0 0,-1 0 1,1-1-1,-1 0 0,0-1 1,-1-1-1,0 1 0,0-2 1,-1 1-1,-1-1 0,1-1 1,-1 0-1,-1 0 0,3-6-6,188-244 411,-198 261-404,0 0-1,0 0 1,0 1-1,0-1 1,0 0-1,0 0 1,0 1-1,0-1 1,0 0-1,0 0 1,1 0-1,-1 1 1,0-1-1,0 0 1,0 0 0,0 0-1,1 1 1,-1-1-1,0 0 1,0 0-1,0 0 1,0 0-1,1 0 1,-1 1-1,0-1 1,0 0-1,1 0 1,-1 0-1,0 0 1,0 0-1,1 0 1,-1 0-1,0 0 1,0 0-1,0 0 1,1 0-1,-1 0 1,0 0-1,0 0 1,1 0-1,-1 0 1,0 0-1,0 0 1,1 0-1,-1 0-6,-8 29-8,8-28 17,-11 32 9,1 0-1,1 1 1,2 0-1,2 0 1,1 0-1,1 1 1,2 12-18,2-42-27,-1 0 0,0-1 1,1 1-1,0-1 0,0 1 0,0-1 1,1 0-1,-1 1 0,1-1 0,0 0 1,0 0-1,1 0 0,-1-1 1,1 1-1,0 0 0,0-1 0,0 0 1,0 1-1,1-1 0,-1 0 0,1-1 1,0 1-1,0-1 0,2 2 27,72 11-4115,11-32-8430,-63 6 5408</inkml:trace>
  <inkml:trace contextRef="#ctx0" brushRef="#br0" timeOffset="1640.564">3767 465 5381,'0'0'3710,"0"0"-1131,0 0-177,0 0-256,0 0-432,0 0-252,-4 1-106,2 2-1196,-1 1 0,1 0 0,0 1 0,0-1 0,1 0 0,-1 1 0,1-1 0,0 0 0,0 1 0,0 0 0,1-1 0,-1 1-1,1-1 1,0 1 0,0 0 0,1-1 0,0 1 0,0-1 0,0 1 0,0-1 0,0 1 0,1-1 0,0 0 0,0 0 0,2 3-160,-2-2 13,1 0 0,0-1 1,0 1-1,0-1 0,1 0 0,0 0 1,-1 0-1,2-1 0,-1 1 1,0-1-1,1 0 0,-1 0 0,1 0 1,0-1-1,0 1 0,0-1 1,0 0-1,0-1 0,0 1 0,1-1 1,-1 0-1,0-1 0,1 1 0,-1-1 1,1 0-1,-1 0 0,1-1 1,-1 0-1,0 0 0,1 0 0,-1 0 1,0-1-1,0 0 0,0 0 1,0 0-1,0-1 0,0 1 0,-1-1 1,1-1-1,-1 1 0,3-3-13,5-7 234,0-2-1,0 1 0,-1-1 0,-1-1 0,-1 0 1,0 0-1,-1-1 0,-1 0 0,0 0 1,-1-1-1,-1 0 0,-1 0 0,0-3-233,-3 18 42,0 1 0,0-1 0,0 0 0,-1 1 0,1-1-1,-1 0 1,0 0 0,1 0 0,-1 0 0,-1 1 0,1-1 0,0 0-1,-1 0 1,1 0 0,-1 1 0,0-1 0,0 0 0,0 1-1,0-1 1,0 0 0,0 1 0,-1 0 0,0-1 0,1 1-1,-1 0 1,0 0 0,0 0 0,0 0 0,0 0 0,0 0-1,-1 0 1,1 1 0,0-1 0,-1 1 0,1 0 0,-1 0-1,0 0 1,1 0 0,-1 0 0,0 0 0,0 1 0,0 0 0,-1-1-43,-8 1 17,1 1 0,-1 0 0,1 1-1,0 0 1,-1 1 0,1 0-1,0 0 1,1 1 0,-1 1-1,1 0 1,-1 1 0,2-1 0,-1 2-1,1 0 1,-1 0 0,2 0-1,-1 1 1,1 0 0,1 1-1,-1 0-15,3-3 1,-1 0 0,2 0-1,-1 0 1,1 1-1,0-1 1,0 1-1,0 0 1,1 0 0,0 1-1,1-1 1,0 0-1,0 1 1,0 0-1,1-1 1,0 1 0,1 0-1,0 0 1,0 0-1,0-1 1,1 1-1,0 0 1,1-1-1,0 1 1,0-1 0,0 1-1,1-1 1,0 0-1,1 0 1,-1 0-1,2 0 0,6 5-51,0 0-1,2 0 0,-1-1 0,2-1 1,-1 0-1,1-1 0,1-1 0,0 0 1,0 0-1,0-2 0,1 0 0,0-1 1,0 0-1,0-1 0,1-1 0,-1-1 1,1 0-1,0-1 0,0-1 0,-1-1 1,1 0-1,0-1 0,9-3 52,-18 4-210,0 0 1,0-1-1,0 0 0,-1-1 1,1 0-1,-1 0 0,0-1 1,1 1-1,-2-2 0,1 1 1,0-1-1,-1 0 0,0 0 1,0 0-1,0-1 0,-1 0 0,0-1 1,3-3 209,-8 8-142,-1 1 0,1 0 0,-1 0 0,0 0 0,1 0 0,-1 0 0,0 0 0,0 0 0,0 0 0,0 0 0,1 1 0,-1-1 1,0 0-1,0 0 0,-1 1 0,1-1 0,0 1 0,0-1 0,0 1 0,0-1 0,0 1 0,-1 0 0,1 0 0,0-1 0,0 1 0,0 0 0,-1 0 0,1 0 0,0 0 0,0 0 1,-1 1-1,1-1 0,0 0 0,0 0 0,0 1 0,-1-1 0,1 1 0,0-1 0,0 1 0,0 0 142,0-1-88,-45 10-4759,-4 1-2600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51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21 6022,'0'0'1927,"0"0"53,0 0 593,0 0-5,0 0-384,0 0-321,-4-3-358,-5-11 197,40 12-455,-11 2-1180,169-2 264,-161 11-1883,-27-8 1293,-1 0 1,0 0-1,1-1 1,-1 1 0,0 0-1,1 0 1,-1-1 0,0 1-1,0 0 1,1 0-1,-1 0 1,0 0 0,0-1-1,0 1 1,0 0-1,0 0 1,0 0 0,-1 0-1,1-1 1,0 1-1,0 0 1,-1 0 0,1 0-1,0-1 1,-1 1-1,1 0 1,-1 0 0,1-1-1,-1 1 1,1 0-1,-1-1 1,1 1 0,-1-1-1,0 1 1,1-1-1,-1 1 1,0-1 0,1 1-1,-1-1 1,0 0-1,0 1 1,1-1 0,-1 0-1,0 0 1,0 1 258,-24 14-9284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52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4997,'0'0'3299,"0"0"-1730,0 0-416,0 0 737,111 55-416,-51-55-417,0-7-481,10-1-416,0-2-128,4-2 0,-2 1-32,-5 1-864,-11 1-4389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52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61 171 5669,'0'0'2312,"3"-13"-262,13-42 293,26-3 2790,51 22-1874,-75 33-3003,-1 1 0,1 0 0,-1 1 1,1 1-1,-1 0 0,1 2 0,-1 0 0,1 1 0,-1 0 0,3 2-256,-13-3 31,0 0 0,0 1 1,-1 0-1,1-1 0,-1 2 1,0-1-1,0 1 0,0 0 0,0 1 1,-1-1-1,1 1 0,-1 0 1,0 0-1,-1 1 0,1-1 0,-1 1 1,0 0-1,-1 0 0,1 1 0,-1-1 1,-1 1-1,1-1 0,-1 1 1,0 0-1,0 0 0,-1 2-31,0-2 1,-1 0-1,0 1 0,0-1 1,-1 0-1,0 0 1,0 1-1,-1-1 1,0 0-1,0 0 1,0-1-1,-1 1 0,0 0 1,-1-1-1,1 0 1,-1 0-1,0 0 1,-1 0-1,0 0 1,0-1-1,0 0 0,0 0 1,-1 0-1,-138 86 33,110-72-15,-2-2 0,0-2 1,0-1-1,-1-2 0,-1-1 1,0-2-1,-25 2-18,64-12 2,0 1 0,-1 0 0,1-1 0,-1 1 0,1-1 0,-1 1 0,0-1 0,1 1 0,-1-1 0,1 1 0,-1-1 0,0 1 0,1-1 0,-1 0 0,0 1 0,0-1 0,1 0 0,-1 1 0,0-1 0,0 1 0,0-1 0,0 0 0,0 1 0,0-1 0,0 0-1,0 1 1,0-1 0,0 0 0,0 1 0,0-1 0,-1 0 0,1 1 0,0-1 0,0 1 0,-1-1 0,1 0 0,0 1 0,-1-1 0,1 1 0,-1-1 0,1 1 0,-1-1 0,1 1 0,-1 0 0,1-1 0,-1 1 0,1-1 0,-1 1 0,1 0 0,-1-1 0,0 1 0,1 0 0,-1 0 0,0 0 0,1 0 0,-1-1 0,1 1 0,-1 0 0,0 0 0,1 0 0,-1 0 0,0 0-2,10-4 34,0 0 0,0 0-1,0 1 1,1 0 0,-1 0 0,1 1 0,0 0 0,0 1 0,-1 0 0,1 1 0,0 0 0,0 1-1,0-1 1,0 2 0,0 0 0,-1 0 0,1 0 0,-1 1 0,1 1 0,7 4-34,3 4 66,0 0 1,-2 1 0,1 2-1,-2 0 1,0 0 0,-1 2-1,-1 0 1,0 0 0,7 13-67,-9-12 13,0 0 0,2-1 0,0-1 0,1 0 0,0-1 1,1-1-1,1-1 0,0 0 0,1-1 0,5 2-13,-16-12 97,-1 0 0,0 0 0,1 0 0,-1-1 0,1 0 0,0-1 0,-1 0 0,1 0 0,-1 0 0,1-1 0,0 0 0,-1-1 0,1 1 0,-1-2 0,0 1 0,0-1 0,0 0 0,0 0 0,0-1 0,-1 0 0,1 0 0,-1 0 0,0-1 0,0 0 0,-1 0 0,0-1 0,1 0 0,-2 0 0,1 0 0,-1 0 0,0-1 0,0 1 0,-1-1-1,0 0 1,0 0 0,1-3-97,4-14 252,-19 35-2484,-15 13-5391,10-13-2243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55.6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1126 680 7591,'1'-6'16,"-1"-1"1,0 0-1,0 0 0,-1 0 0,0 1 0,0-1 0,-1 0 1,0 1-1,0-1 0,0 1 0,-1 0 0,0 0 0,0 0 1,-1 0-1,1 0 0,-1 1 0,0-1 0,-1 1 1,0 0-1,1 0 0,-1 1 0,-1 0 0,1-1 0,-1 2 1,0-1-1,1 1 0,-2 0 0,1 0 0,0 0 0,0 1 1,-1 0-1,0 1 0,-2-1-16,7 2 11,0 0-1,0 0 1,0 0-1,0 0 1,1 1 0,-1-1-1,0 1 1,0-1-1,0 1 1,0 0 0,1-1-1,-1 1 1,0 0-1,0 0 1,1 1 0,-1-1-1,1 0 1,-1 0-1,1 1 1,0-1 0,0 1-1,-1-1 1,1 1-1,0 0 1,0-1 0,0 1-1,1 0 1,-1 0-1,0-1 1,1 1 0,-1 0-1,1 0 1,-1 0-1,1 0 1,0 0 0,0 0-1,0 0 1,0 1-11,24 71 275,-17-65-236,1-1 0,0 0 1,1 0-1,-1 0 0,1-1 0,1-1 0,-1 0 1,1 0-1,0-1 0,1 0 0,-1 0 0,1-1 0,0-1 1,0 0-1,0 0 0,1-1 0,-1-1 0,0 0 1,1 0-1,2-1-39,4 0 80,1-1 0,-1 0 0,0-2 0,1 0 1,-1-1-1,-1 0 0,1-2 0,0 0 0,-1-1 0,-1 0 1,1-2-1,5-3-80,-16 7 31,1 1 0,-1-1 0,1-1 0,-1 1 0,-1-1 0,1 0 1,-1 0-1,0 0 0,-1-1 0,1 0 0,-1 0 0,-1 0 0,1 0 1,-1 0-1,0-1 0,-1 0 0,0 1 0,0-1 0,-1 0 0,0 0 1,0 0-1,-1 0 0,0 0 0,0 0 0,-1 0 0,0 0 0,0 0 1,-1 0-1,0 0 0,0 0 0,-1 1 0,0-1 0,-1 1 0,1 0 1,-1 0-1,-3-3-31,-10-10 32,-1 1 1,-1 1 0,-1 1-1,0 1 1,-1 0 0,-1 2 0,0 0-1,-1 1 1,-1 2 0,1 0-1,-2 2 1,0 0 0,0 2-1,0 1 1,-1 1 0,-8 0-33,-22-5 16,-1 3-1,0 2 1,-1 3 0,1 3-1,0 1 1,0 4 0,0 2 0,-25 7-16,48-7 48,-1 2 0,2 1 0,-1 1 0,2 2 1,-1 1-1,2 2 0,0 1 0,1 1 1,1 1-1,1 2 0,1 1 0,1 1 0,1 2 1,-3 5-49,19-21 12,-1 0 1,2 1 0,-1 0-1,2 0 1,-1 1 0,2 0 0,0 1-1,0-1 1,1 1 0,0 0-1,1 0 1,1 1 0,0-1-1,1 1 1,1 0 0,0 0 0,0-1-1,1 1 1,1 0 0,1 0-1,0-1 1,0 1 0,2-1-1,-1 1 1,2-1 0,0 0 0,0-1-1,1 1 1,5 6-13,13 4 21,1 0 0,1-1 0,1-2-1,1-1 1,1-1 0,0-1 0,1-2 0,1-1 0,0-1 0,1-1 0,33 6-21,8 2 84,0-2 1,1-4 0,1-4 0,0-2 0,0-4-1,0-3 1,1-3 0,-1-4 0,52-11-85,-88 10 103,-1-2 0,-1-1 0,0-2 0,0-1 0,-1-3 1,17-10-104,-39 18 36,0 0 0,-1-1 1,0 0-1,0-1 1,-1-1-1,-1 0 1,0 0-1,0-1 1,-1-1-1,-1 0 1,0 0-1,-1-1 1,0 0-1,-1 0 0,-1-1 1,0 0-1,0-2-36,-1-5 16,-1 0 0,-1 0 0,0-1 0,-2 1 0,-1 0 0,0-1 0,-2 1 0,-1 0 0,0 0-1,-2 0 1,0 0 0,-2 1 0,0 0 0,-2 0 0,0 0 0,-1 1 0,-1 1 0,-7-10-16,-2-1 11,-2 1 1,0 1 0,-2 1 0,-1 1 0,-1 1 0,-2 1-1,0 2 1,-1 0 0,-1 2 0,-1 2 0,-8-4-12,-10 2 10,-1 1-1,-1 3 1,0 2 0,0 2-1,-2 2 1,1 3 0,-1 2-1,0 2 1,0 3 0,0 1 0,-32 7-10,49-4 9,0 1 0,1 2 1,0 1-1,0 2 1,0 1-1,1 2 1,-23 12-10,44-18 1,1-1 0,0 1 0,0 1 0,1 0 0,0 1 1,0 0-1,1 1 0,0 0 0,1 0 0,0 1 1,0 1-1,2-1 0,-1 1 0,1 0 0,1 1 0,0 0 1,1 0-1,1 0 0,0 0 0,0 1 0,1 4-1,1-4 1,1 1-1,0-1 0,1 0 1,1 1-1,1-1 0,0 0 1,0 0-1,2 0 0,-1 0 0,2 0 1,0-1-1,1 0 0,0 0 1,1 0-1,0-1 0,1 0 1,0 0-1,1-1 0,0 0 1,11 9-1,3 1 9,1-1 0,1-1 1,1-1-1,0-1 1,2-1-1,-1-2 0,2 0 1,0-3-1,4 1-9,35 11 17,1-4-1,1-2 1,1-4 0,0-3 0,0-3-1,0-3 1,1-3 0,17-4-17,-67 1 9,0 0 1,-1-2-1,1 0 1,-1-1-1,0-2 1,0 0-1,-1-1 1,12-7-10,-23 10-1,-1 1 1,-1-1-1,1-1 1,-1 1-1,0-1 0,0 0 1,0-1-1,-1 0 1,0 0-1,-1 0 0,1-1 1,-2 0-1,1 0 1,-1 0-1,0 0 1,0-1-1,-1 0 0,0 0 1,-1 1-1,0-2 1,0-4 0,0-1 1,-2 0 1,0 0-1,0 1 1,-1-1-1,-1 0 1,0 0-1,-2 0 1,1 1 0,-2-1-1,0 1 1,0 0-1,-1 1 1,-1-1-1,-1 1 1,0 1-1,0-1 1,-1 1 0,-1 1-1,0 0 1,0 0-1,-4-2-1,-6-4-3,-1 0 0,-1 2 0,0 1 0,-1 0 0,0 2 0,-1 1 0,0 0 0,-1 2 1,0 1-1,-1 1 0,-21-3 3,4 3-11,0 2 0,-1 2 1,1 2-1,-1 2 0,1 1 1,-29 7 10,49-6-5,0 2 0,0 0 0,0 2 0,1 1 0,0 0 0,0 2 0,1 0 0,0 1 0,1 2 0,0 0 0,1 1 0,0 1 0,1 1 5,8-6-5,0 0-1,2 0 1,-1 1-1,1 0 1,1 1-1,0-1 1,0 2-1,1-1 1,1 1-1,0-1 1,1 1-1,0 1 1,1-1-1,1 1 1,0-1-1,0 1 1,2 0-1,0-1 1,0 1-1,1 0 1,1-1-1,0 1 1,1-1-1,0 1 1,1-1-1,1 0 1,0-1-1,1 1 1,0-1-1,1 0 1,0 0-1,1-1 1,4 5 5,21 15-15,1-2 0,2-2 0,0-1 0,2-1 0,0-3 0,2-1 0,0-1 0,2-3 0,0-1 0,0-3-1,6 0 16,21 9 15,1-4-1,1-3 0,1-2 0,0-4 1,0-3-1,40-3-14,22-28-25,-129 23 23,-1 0 1,1 0 0,-1-1-1,0 1 1,0-1 0,0 0 0,0-1-1,0 1 1,-1 0 0,0-1-1,1 0 1,-1 0 0,-1 0 0,1 0-1,0-1 1,-1 1 0,0 0-1,0-1 1,0 0 0,-1 0 0,0 1-1,0-1 1,0 0 0,0 0-1,-1 0 1,0-1 1,0-6 0,-1 0 0,-1 0 0,0 0 1,0 0-1,-1 0 0,-1 0 0,0 1 0,-1 0 0,0 0 0,-1 0 0,0 0 0,0 1 0,-1 0 1,-8-8-1,-122-121-7,107 112 5,0 1 1,-2 2-1,-1 1 1,-1 2-1,-1 1 1,0 1-1,-2 2 1,0 2-1,-1 2 1,0 1 0,-1 1-1,0 3 1,0 1-1,-1 2 1,0 1-1,0 3 1,0 1-1,-37 5 2,64-3-23,1 1-1,0 1 0,0 0 1,1 0-1,-1 1 1,1 1-1,0 0 1,0 0-1,0 1 0,1 1 1,1-1-1,-1 2 1,1-1-1,0 1 1,1 1-1,0 0 0,-4 7 24,-30 74-3640,29-36-519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4:57.5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547 543 8456,'-7'-15'6,"5"10"-3,0 0 0,0 0-1,0 0 1,-1 0 0,0 1 0,1-1-1,-2 1 1,1-1 0,-1 1 0,1 1 0,-1-1-1,0 0 1,0 1 0,-1 0 0,1 0-1,-1 0 1,1 0 0,-1 1 0,-2-1-3,-1 0 4,1 1 1,-1 0 0,0 0-1,0 0 1,0 1-1,0 1 1,0-1 0,0 1-1,0 1 1,0-1-1,0 1 1,0 1 0,0-1-1,1 1 1,-1 1-1,0 0 1,1 0 0,0 0-1,-1 1 1,1 0 0,1 0-1,-3 3-4,6-5-4,1 1 0,0 0 1,0 0-1,1 0 0,-1 0 0,1 0 0,-1 0 0,1 0 0,0 0 1,0 1-1,0-1 0,1 0 0,-1 1 0,1-1 0,0 1 0,0-1 1,0 1-1,0-1 0,0 0 0,1 1 0,0-1 0,0 1 0,0-1 1,0 0-1,0 0 0,0 0 0,1 1 0,1 0 4,60 78-41,-37-62 53,1-2 0,0 0 0,2-2 1,0-2-1,0 0 0,1-2 0,1-1 1,0-2-1,0 0 0,1-3 0,0 0 1,0-2-1,0-2 0,0 0 0,1-3 1,-1 0-1,3-3-12,-7 1 141,-1-2 1,0-1-1,0-1 1,0-2-1,-1 0 1,-1-2-1,1 0 1,-2-2-1,0-1 1,0-1-1,-1-1 0,-1-1 1,-1-1-1,0-1 1,-2 0-1,7-9-141,-17 17 61,-1 0-1,0 0 1,0 0-1,-1-1 1,-1 0-1,0-1 0,-1 1 1,0-1-1,-1 0 1,0-1-1,-1 1 1,-1-1-1,0 1 1,0-1-1,-2 0 0,0 1 1,0-1-1,-1 0 1,-1 0-1,0 1 1,-1-1-1,0 1 1,-2 0-1,1 0 0,-1 0 1,-1 1-1,0 0 1,-1 0-1,0 0 1,-1 1-1,-2-2-60,-14-7 9,-1 1-1,0 1 1,-1 1 0,-1 2-1,-1 1 1,0 1 0,0 1 0,-2 1-1,1 2 1,-1 1 0,0 1-1,-1 2 1,0 1 0,0 1-1,0 2 1,-15 1-9,15-2 13,-1 2 0,0 0 0,1 3-1,-1 0 1,1 2 0,0 1 0,0 2 0,0 1 0,1 1 0,1 2 0,0 1-1,0 1 1,2 1 0,-1 2 0,2 0 0,1 2 0,-9 9-13,10-6 13,2 1 1,0 0 0,2 2 0,0 0-1,2 2 1,1 0 0,1 1-1,2 0 1,0 1 0,2 1-1,1 0 1,2 0 0,1 1 0,1 1-1,2-1 1,1 1 0,1 0-1,2 0 1,1 0 0,1 0-1,2 0 1,2 0 0,3 10-14,2-9 10,1-1 0,1 0 0,3-1 0,0 0 0,2-1 0,1-1 0,1 0 0,1-2 0,2 0 0,1-1 0,1-2 0,1 0 1,0-2-1,2 0 0,1-2 0,1-1 0,0-2 0,1 0 0,1-2 0,1-2 0,0-1 0,0-1 0,1-1 0,1-2 0,0-2 0,3-1-10,4-2 13,-1-2-1,1-2 1,0-2-1,-1-1 1,0-3-1,0-1 0,0-2 1,2-2-13,-23 6 16,-2-1-1,1 0 1,-1-1 0,0-1 0,0-1 0,-1 0 0,0-1-1,-1-1 1,-1-1 0,1 0 0,-2 0 0,0-2 0,-1 1-1,0-2 1,-1 1 0,-1-2 0,-1 1 0,2-5-16,-4 1 6,0-1 0,-1 0-1,-1 0 1,-1 0 0,-1-1 0,-1 1 0,-1-1 0,-1 0 0,-1 1 0,-1-1 0,0 1 0,-2-1 0,0 1-1,-2 0 1,0 0 0,-1 1 0,-1 0 0,-1 0 0,-1 1 0,-1 0 0,0 0 0,-2 1 0,0 1 0,-1 0-1,0 1 1,-1 1 0,-1 0 0,-1 0-6,-10-8 85,-1 1-1,-1 1 0,-1 1 1,0 2-1,-2 1 0,0 1 1,0 2-1,-2 1 0,1 2 1,-2 1-1,1 2 0,-1 1 1,0 2-1,-1 1 0,1 2 1,-1 2-1,0 1 0,1 1 1,-1 2-1,1 2 0,0 1 1,1 2-1,0 1 0,0 1 1,0 3-85,1 1 68,1 1 0,1 2 0,0 2 0,2 0 0,-25 22-68,42-31 3,1 0 0,0 0 1,0 1-1,1 1 0,0 0 0,1 0 0,1 1 0,0 0 0,1 0 1,0 1-1,1 0 0,1 0 0,0 0 0,0 7-3,3-1 11,0 0-1,2 0 1,0 0 0,1 0-1,2 0 1,0 0-1,1 0 1,1-1 0,1 1-1,0-1 1,2-1-1,0 1 1,1-1 0,2-1-1,-1 1 1,2-2-1,7 9-10,4 3 13,1 0 0,2-2-1,0-1 1,2-1-1,0-1 1,2-2 0,1-1-1,0-1 1,22 9-13,-11-10-1,2-2 1,0-1 0,1-3-1,0-2 1,1-1-1,0-3 1,1-2 0,0-2-1,-1-1 1,1-3-1,0-2 1,-1-2-1,30-7 1,-52 8 12,0-1-1,0 0 1,0-2-1,-1-1 1,0-1-1,0-1 0,-1-1 1,-1 0-1,0-2 1,0-1-1,-1 0 0,-1-2 1,-1 0-1,0-1 1,-1 0-1,0-2 0,-2 0 1,0-1-1,-2 0 1,0-1-1,-1-1 0,2-7-11,-5 0-1,-1 1 0,-1-2 0,-2 1-1,-1-1 1,-2 1 0,0-1 0,-2 0 0,-1 0-1,-2 0 1,-1 1 0,-1-1 0,-1 1-1,-2 0 1,-1 0 0,-1 1 0,-1 1-1,-2 0 1,-1 0 0,0 1 0,-2 1 0,-2 0-1,0 2 1,-1 0 0,-1 1 0,-1 0-1,-19-13 2,22 22-2,-1 2 0,-1 0 0,1 1-1,-2 1 1,1 0 0,-1 2 0,-1 1-1,1 0 1,-1 2 0,0 0 0,0 1 0,0 2-1,0 0 1,0 1 0,-1 1 2,-21 3 11,1 2 0,0 1 0,0 3-1,1 1 1,0 2 0,1 2 0,-7 5-11,8-2 23,0 2-1,1 1 1,1 2-1,1 2 1,2 1-1,0 2 1,-3 6-23,20-17 13,2 0-1,0 1 1,1 1 0,1 0 0,1 1-1,1 0 1,0 1 0,2 0 0,0 1-1,1 0 1,2 1 0,0 0 0,1 0-1,1 3-12,2 2 5,1-1 0,1 0 0,2 1 0,0-1-1,2 0 1,1 0 0,2 0 0,0 0 0,2-1 0,0 0-1,2 0 1,1-1 0,1 0 0,1-1 0,1-1 0,1 0-1,1 0 1,2-1-5,6 6 6,1-1 0,0-2 0,2 0 0,2-2 0,0-1 0,1-1 1,0-1-1,2-2 0,1-1 0,0-2 0,1-1 0,0-2 0,15 3-6,-7-4 12,1-2 1,1-2-1,-1-1 1,1-3-1,0-2 1,-1-1-1,1-2 1,0-3-1,-1-1 0,0-2 1,0-2-1,-1-2 1,0-1-1,-1-3 1,16-9-13,-38 14 12,-1-1 1,-1-1 0,0 0 0,-1-1-1,0-1 1,-1-1 0,-1 0-1,0-1 1,-2 0 0,1-1 0,-2 0-1,-1-1 1,0-1 0,-1 1-1,-2-1 1,0-1 0,0 1 0,-2-1-1,-1-1 1,-1 1 0,1-10-13,1 6 2,-1-1 0,-1 0 0,-2 1 0,0-1 0,-2 0 0,0 0 1,-2 0-1,-1 1 0,-1 0 0,-1-1 0,-1 2 0,-1-1 0,-2 1 1,0 0-1,-1 1 0,-2 0 0,0 1 0,-1 1 0,-2 0 0,0 0 0,-1 2 1,-1 0-1,0 1 0,-2 1 0,-2-1-2,-3 3 5,-1 2-1,0 0 1,-1 2 0,0 0 0,-1 2-1,0 2 1,-1 0 0,1 2 0,-1 1-1,0 1 1,0 1 0,-4 2-5,-18 1 53,1 3-1,0 1 1,0 3 0,0 2 0,1 2 0,-27 12-53,45-14 22,0 2 0,1 1 0,1 2 1,0 0-1,1 2 0,-9 8-22,26-17 7,1 0-1,0 1 1,1 0 0,0 1-1,0 0 1,1 0-1,0 1 1,1 0 0,0 0-1,0 1 1,2 0-1,-1 0 1,2 0 0,0 1-1,0 0 1,1 0-1,0 1-6,2 10 8,1 1 0,0 0-1,2 0 1,1 0 0,2 0 0,0-1-1,1 0 1,1 0 0,2 0 0,0-1-1,1-1 1,2 1 0,0-2 0,1 1-1,1-2 1,1 0 0,1-1-1,1 0 1,0-1 0,1-1 0,1-1-1,1-1 1,0 0 0,1-2 0,1 0-1,0-1 1,0-2 0,1 0 0,9 2-9,10 4 15,2-2-1,0-1 1,1-3-1,0-1 0,0-3 1,1-1-1,0-3 0,0-1 1,0-2-1,-1-3 0,1-1 1,31-9-14,-64 11 7,-1 0 1,1-1 0,-1 0-1,0-1 1,-1 0-1,1-1 1,-1 0 0,0-1-1,0 0 1,-1-1 0,0 0-1,0-1 1,-1 1-1,0-2 1,-1 0 0,0 0-1,0 0 1,-1-1 0,-1 0-1,0 0 1,3-8-8,-3 5 3,-1-1 0,-1 1-1,0-1 1,-1 0 0,-1 0 0,0 0 0,-1 0 0,-1-1 0,0 1-1,-1 0 1,0 0 0,-2 0 0,0 0 0,0 0 0,-1 0 0,-1 1-1,-1 0 1,0 0 0,0 0 0,-2 1 0,1 0 0,-2 0 0,0 1-1,0 0 1,-1 0 0,-1 1 0,0 1 0,-1-2-3,-13-1-17,0 0 0,-1 1 0,-1 2 0,0 1-1,0 1 1,0 1 0,-1 1 0,0 2 0,0 1 0,0 1 0,-1 1 0,1 1 0,0 2 0,-1 1 0,1 1 0,1 1-1,-1 2 1,1 1 0,0 1 0,-1 1 17,5-2 8,1 1 0,-1 1 0,2 1 0,-1 1 0,2 1 0,-1 1 0,2 0 0,0 2 0,1 0 0,-2 3-8,12-10 4,0 0 0,1 0 0,0 1 0,0 1-1,1-1 1,0 1 0,1 0 0,0 0 0,1 0-1,0 1 1,0 0 0,2-1 0,-1 1 0,2 1 0,0-1-1,0 0 1,1 0 0,0 0 0,1 0 0,1 0-1,0 1-3,5 9 1,1-1-1,1 0 0,1 0 0,1-1 1,1-1-1,0 0 0,2 0 0,0-1 1,1-1-1,0-1 0,2 0 1,0-1-1,1 0 0,0-2 0,1 0 1,0-1-1,1-1 0,1-1 0,-1 0 1,22 5-1,-5-1 11,1-2 0,1-2 0,0-1 0,0-2 1,1-2-1,0-1 0,0-2 0,0-2 0,0-2 0,0-1 0,0-3-11,-27 5 7,-1 0-1,1-1 0,0-1 0,-1 0 0,0-1 0,0 0 0,0-1 0,0 0 0,-1-1 0,0-1 1,0 1-1,0-2 0,-1 1 0,0-1 0,-1-1 0,0 0 0,0 0 0,-1-1 0,0 0 1,-1-1-1,3-3-6,-3-5 2,-1 1 1,-1 0 0,-1-1 0,0 0 0,-2 0-1,0-1 1,-1 1 0,-1 0 0,0 0-1,-2-1 1,0 1 0,-1 0 0,-1 0 0,-1 1-1,-1-1 1,0 1 0,-2 0 0,0 1 0,0-1-1,-2 2 1,0-1 0,-1 1 0,-10-10-3,-1 4-15,-1 2 0,0 0 0,-2 2 0,0 0 0,-1 2 0,-1 1 0,-1 1 1,1 2-1,-2 0 0,0 2 0,0 1 0,-1 1 0,0 2 0,0 1 0,-1 1 0,0 2 1,1 1-1,-1 1 0,-29 5 15,46-5 1,1 1 1,-1 0 0,1 1-1,-1 0 1,1 1 0,0 1-1,0 0 1,0 0 0,1 2-1,-1-1 1,1 2 0,1 0-1,-1 0 1,1 1 0,0 0-1,-9 10-1,17-12 1,1 1 0,0-1 0,1 1 0,-1-1 0,1 1 0,0-1 0,1 1 0,-1 0 0,1 0 0,1-1 0,-1 1 0,1 0 0,1 0 0,-1-1 0,1 1 0,0-1 0,0 0 0,1 1 0,0-1 0,0 0 0,1-1 0,-1 1 0,1 0 0,0-1 0,1 0 0,-1 0 0,2 0-1,18 22 0,2-1 1,1-2-1,1 0 0,1-2 1,0-1-1,2-2 0,1 0 1,0-3-1,1 0 0,0-2 1,2-2-1,-1-1 0,2-2 1,-1-1-1,1-1 0,14-1 0,-37-3 5,0 0 0,-1-1-1,1 0 1,0-1-1,0 0 1,0-1-1,0 0 1,-1-1 0,1-1-1,0 0 1,0-1-1,-1 0 1,0-1 0,1 0-1,-2-1 1,1 0-1,0-1 1,-1-1-1,0 1 1,-1-2 0,1 0-5,-8 1 2,0 0 0,0 0 0,0-1 0,-1 1 0,-1-1 0,1 0 0,-1 0 0,-1 1 0,1-1 0,-1 0 0,-1 0 0,1 0 0,-1 1 0,-1-1 0,1 0 0,-1 1 0,-1-1 0,1 1 0,-1 0 0,-1-1 0,1 1 0,-1 1 0,0-1 0,-1 1 0,1-1 0,-1 1 0,-1 1 0,1-1 0,-4-2-2,-8-7-11,0 0 1,-1 2-1,-1-1 0,0 2 0,-1 1 1,0 0-1,-1 2 0,0 0 0,-1 1 0,0 2 1,0 0-1,-3 0 11,-35-5-41,-1 3 1,0 2-1,-56 3 41,97 1 2,0 1 0,-1 0 0,1 2-1,-1 1 1,1 0 0,0 1 0,0 2 0,0 0-1,1 1 1,-1 1 0,1 0 0,1 2-1,-1 0 1,2 1 0,-9 7-2,22-14 0,1-1 0,1 1-1,-1 1 1,0-1 0,1 0-1,-1 1 1,1-1 0,0 1 0,0 0-1,1-1 1,-1 1 0,1 0-1,0 0 1,0 0 0,0 0 0,0 1-1,1-1 1,0 0 0,0 0 0,0 0-1,0 0 1,0 1 0,1-1-1,0 0 1,0 0 0,0 0 0,0 0-1,1 0 1,0-1 0,-1 1 0,1 0-1,1-1 1,-1 1 0,1 1 0,8 8-3,-1 1 1,1-2-1,1 1 1,0-1-1,1-1 1,0 0-1,14 8 3,8 3 9,1 0 0,1-3 0,1-1-1,0-1 1,1-3 0,1-1 0,0-1-1,0-3 1,1-1 0,1-2-1,31 0-8,-14-17 33,-57 10-32,-1 1 0,0-1 1,0 0-1,0 0 0,0 1 0,0-1 1,-1 0-1,1 0 0,0 0 0,0 0 0,-1 0 1,1 0-1,0 0 0,-1 0 0,1 0 1,-1-1-1,1 1 0,-1 0 0,0 0 1,1 0-1,-1-1 0,0 1 0,0 0 1,0 0-1,0-1 0,0 1 0,0 0 1,0 0-1,0 0 0,-1-1 0,1 1 1,0 0-1,-1 0 0,1 0 0,-1-1 1,1 1-1,-1 0 0,0 0 0,1 0 0,-1 0 1,0 0-1,0 0 0,0 1 0,0-1 1,0 0-1,0 0 0,0 0-1,-9-9-46,-1 0 0,0 1 0,-1 0 0,0 1 0,0 1 0,-1 0 0,0 0 0,0 1 0,-1 1 0,-7-3 46,18 7-26,-93-29-1709,-1 3-1,-2 5 0,0 4 0,-1 5 0,-43 1 1736,32 1-1666,-135-16-2872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5:27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1045 12716,'0'0'6406,"88"-60"-4676,-29 21-737,13-9 800,19-4-383,12-6-385,17-8-513,8-6-320,12-5-96,-1-8-32,-2 1-64,-1-3-224,-13 2-961,-15 11-673,-17 7-1152,-30 14-2372,-21 15-5476</inkml:trace>
  <inkml:trace contextRef="#ctx0" brushRef="#br0" timeOffset="1">141 1151 16912,'-20'112'2760,"19"-110"-2666,0 1 0,0-1 0,0 0 0,1 1 0,-1-1 1,1 0-1,0 1 0,0-1 0,0 1 0,0-1 0,0 1 0,0-1 0,1 0 0,-1 1 0,1-1 1,-1 1-1,1-1 0,0 0 0,0 0 0,0 1 0,0-1 0,1 0 0,-1 0 0,0 0 1,1 0-1,0-1 0,-1 1 0,1 0 0,0-1 0,0 1 0,0-1 0,0 1 0,0-1 0,0 0 1,0 0-1,1 0 0,-1 0 0,0 0 0,1-1 0,-1 1 0,0-1 0,1 1 0,-1-1 0,1 0 1,-1 0-1,1 0 0,-1 0 0,0 0 0,1-1 0,-1 1 0,1-1-94,24 0 269,0-1-1,0-1 1,-1-1 0,1-1-1,-1-2 1,0-1 0,-1 0-1,0-2 1,16-9-269,-36 17 38,251-116 1492,125-83-1530,1-1 440,420-164-216,-674 302-229,-116 51-398,-36 20-561,-125 73-6691,92-47-75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5:26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1189 12876,'0'0'6214,"0"0"-3208,0 0-1250,0 0-16,0 0-416,-5-16-502,1 6-720,2 7-87,1 0 1,-1 0-1,1 0 0,0 0 0,0 0 0,0 0 1,0 0-1,0-1 0,1 1 0,-1 0 0,1 0 1,0-1-1,0 1 0,0 0 0,0 0 0,1-1 0,-1 1 1,1 0-1,0 0 0,0 0 0,0 0 0,0 0 1,1 0-1,-1 0 0,1 0 0,0 0 0,0 1 1,0-1-1,0 1 0,0-1 0,0 1 0,1 0 1,0-1-17,490-303 290,-490 304-290,5-2-1,0-1 1,0-1 0,0 0 0,0 0 0,-1 0 0,0-1 0,0 0 0,-1 0 0,1-1 0,-2 0 0,1 0 0,-1 0 0,-1 0 0,4-8 1,-9 13 53,0 0 0,-1 0 0,1 0 0,-1 0 0,0 1-1,0-1 1,0 1 0,0-1 0,0 1 0,0 0 0,-1-1 0,1 1 0,-1 1 0,1-1 0,-1 0 0,0 0 0,0 1 0,0 0 0,0 0 0,0 0 0,0 0 0,0 0 0,0 0 0,0 1 0,0-1-1,-1 1 1,1 0 0,0 0 0,0 0 0,0 1 0,-1-1 0,1 1 0,0-1 0,0 1 0,0 0 0,0 0 0,-3 2-53,3 0 42,0 1 0,0-1 0,0 1 0,1 0 0,-1 0 0,1 0 0,0 0 0,0 1 0,0-1 0,0 1 0,1-1 0,0 1 0,0-1 0,0 1 0,1 0 0,-1-1 0,1 1 0,0 0 0,1-1 0,-1 1 0,1 0 0,0-1 0,1 4-42,46 196 326,-25-126-257,106 474-341,-113-478-332,18 68-1826,-1-51-2490,-18-64 201,-3-9-3220</inkml:trace>
  <inkml:trace contextRef="#ctx0" brushRef="#br0" timeOffset="655.317">1025 998 4260,'1'-14'8328,"8"-45"-4463,-2 41 1094,3 36-2971,-9-16-1952,125 261 759,-125-261-804,-1-1-1,1 0 1,0 0 0,-1 0 0,1 0-1,0 0 1,-1 0 0,1 0 0,0 0-1,0-1 1,0 1 0,0 0 0,0 0-1,0-1 1,0 1 0,0-1 0,0 1 0,1-1-1,-1 1 1,0-1 0,0 0 0,0 1-1,1-1 1,-1 0 0,0 0 0,0 0-1,0 0 1,1 0 0,-1 0 0,0 0-1,0 0 1,1-1 0,-1 1 0,0 0-1,0-1 1,0 1 0,0-1 0,0 1-1,0-1 1,0 0 0,0 1 0,0-1-1,0 0 1,0 0 0,0 0 0,0 0-1,0 0 1,-1 0 0,1 0 0,0 0-1,-1 0 1,1 0 0,-1 0 0,1 0-1,-1 0 1,1-1 9,29-66-5,-23 43 264,-2 0 0,-1-1-1,-1 0 1,-1 1 0,-2-1 0,0 0 0,-2 0 0,-1 0 0,0 0 0,-2 1 0,-1 0 0,-2 0 0,0 0 0,-4-5-259,12 28 38,0 0 1,0 0-1,-1 0 1,1 0-1,-1 0 1,1 0-1,-1 0 1,0 0-1,0 0 1,1 0 0,-2 0-1,1 1 1,0-1-1,0 0 1,0 1-1,-1-1 1,1 1-1,-1-1 1,1 1-1,-1 0 1,0 0-1,1-1 1,-1 1 0,0 0-1,0 1 1,0-1-1,0 0 1,0 0-1,0 1 1,0-1-1,0 1 1,0 0-1,0 0 1,0-1 0,0 1-1,0 1 1,0-1-1,0 0 1,0 0-1,0 1 1,0-1-1,0 1 1,0 0-1,0-1 1,0 1 0,0 0-1,0 0 1,0 0-1,1 1 1,-2 0-39,-5 12 10,1 1 0,1-1 1,0 1-1,1 0 0,1 1 0,0-1 1,1 1-1,1 0 0,0 0 1,1 0-1,1 0 0,1 0 1,0 0-1,1 4-10,4 23-38,1 1 1,2-2 0,2 1-1,2-1 1,2-1 0,17 35 37,-24-59-250,0-1 0,1 0 1,1 0-1,0-1 1,1 0-1,1-1 0,0 0 1,1 0 249,-9-10-50,1 0 0,-1 0 0,1 0 0,0 0 0,0-1 0,0 0 0,0 0 0,1 0 0,-1 0 0,1-1 0,0 0 0,0 0 0,0-1 0,0 0 0,0 0 1,0 0-1,0-1 0,0 1 0,0-2 0,0 1 0,0 0 0,0-1 0,0-1 0,0 1 0,5-2 50,0-4-42,-1 0-1,0 0 1,0-1-1,-1 0 1,0-1 0,0 0-1,-1 0 1,0-1 0,-1 0-1,0 0 1,0-1 0,-1 0-1,-1 0 1,0 0 0,3-11 42,22-61 143,-3-2 0,-4 0 1,9-78-144,-10 52 269,20-166 1605,-41 276-1841,0 0 1,-1 0-1,1 0 0,-1 0 1,1 1-1,-1-1 1,1 0-1,-1 0 0,0 0 1,0 0-1,1 0 1,-1 0-1,0 0 0,0 0 1,0 0-1,0 0 1,0 0-1,0 0 0,0 0 1,0 0-1,-1 0 1,1 0-1,0 0 0,0 0 1,-1 0-1,1 0 1,-1 0-1,1 0 1,-1 1-1,1-1 0,-1 0 1,0 0-1,1 0 1,-1 1-1,0-1 0,0 0 1,1 1-1,-1-1 1,0 1-1,0-1 0,0 1 1,0-1-1,0 1 1,0 0-1,0-1 0,0 1 1,0 0-1,0 0 1,0-1-1,0 1 0,0 0 1,0 0-1,0 0 1,0 0-1,0 1 1,0-1-1,0 0 0,0 0 1,0 1-1,1-1 1,-1 0-1,0 1-33,-6 8 81,2 0 0,-1 1 0,1 0 0,1 0-1,0 0 1,0 1 0,1-1 0,1 1 0,-1 0 0,2 0 0,-1 0 0,2 0 0,0 8-81,-1 2 20,2-1-1,0 0 1,2 0 0,0 0 0,1 0 0,1 0 0,1-1-1,1 0 1,0 0 0,2 0 0,0-1 0,1-1 0,1 1 0,2 2-20,27 32-244,2-2 0,1-2 0,39 32 244,-70-69-33,-9-9 17,0 0 1,1 1-1,-1-1 0,0 1 1,-1 0-1,1 0 0,0 0 1,-1 0-1,0 1 0,0-1 1,0 1-1,0-1 0,0 1 1,-1 0-1,1-1 0,-1 1 1,0 0-1,0 1 16,-2-3-23,0 0 0,0-1 1,-1 1-1,1-1 0,0 1 0,-1-1 0,1 0 1,-1 0-1,0 0 0,1 1 0,-1-1 1,0-1-1,0 1 0,1 0 0,-1 0 1,0-1-1,0 1 0,0-1 0,0 1 0,0-1 1,0 0-1,0 0 0,0 0 0,0 0 23,-4 1-40,-85 14-358,38-7-660,0 2 0,1 2 0,-49 19 1058,90-27-839,-6 3-850,5-5-4111,12-2-760</inkml:trace>
  <inkml:trace contextRef="#ctx0" brushRef="#br0" timeOffset="934.417">2272 108 16976,'0'-33'1881,"-1"-2"260,1-3 3307,1 36-1879,6 19-2621,18 251 701,-7-80-2436,8-1-1,11 17 788,-28-165-1542,14 57-1044,-12-64-1576,1-1-3456,-9-25 1009</inkml:trace>
  <inkml:trace contextRef="#ctx0" brushRef="#br0" timeOffset="1260.891">2311 756 4516,'0'0'6508,"0"0"-2520,0 0-1122,17-14-544,119-88 737,392-188-1681,-512 278-4971,-46 30-5456,4 2-352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5:24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1403 10250,'0'0'3619,"0"0"-2017,0 0 480,0 0 0,0 0-545,0 0-448,0 0-608,-14-23-481,11 39 0,-1 15-321,-2 10-2882,0 8-6438</inkml:trace>
  <inkml:trace contextRef="#ctx0" brushRef="#br0" timeOffset="676.832">185 34 19474,'0'0'2670,"0"0"-1213,0 0-186,0 0 52,7 24-148,64 297 1430,93 768-1249,-139-923-1481,9 66 230,-26-76-7719,-8-164 2505,-1-9-3133</inkml:trace>
  <inkml:trace contextRef="#ctx0" brushRef="#br0" timeOffset="954.851">0 547 18321,'0'0'3171,"0"0"-2210,51-113 224,-5 66 161,8-5-482,12-1-383,5 2-289,5-2-96,1 5-96,-2 4-32,-6 5-512,-11 12-641,-9 11-609,-8 12-1377,-14 6-3299,-14 9-5542</inkml:trace>
  <inkml:trace contextRef="#ctx0" brushRef="#br0" timeOffset="1248.422">286 982 12876,'-4'66'3737,"3"-64"-3516,1-1 1,0 1-1,-1 0 0,1-1 1,0 1-1,0 0 1,1-1-1,-1 1 0,0 0 1,0-1-1,1 1 0,-1-1 1,1 1-1,-1 0 0,1-1 1,0 1-1,0-1 1,0 0-1,0 1 0,0-1 1,0 0-1,0 1 0,0-1 1,0 0-1,0 0 0,1 0 1,-1 0-1,0 0 1,1 0-1,1 0-221,67-9 2696,-31-9-2341,-1-2 1,-1-2-1,-1-1 0,-1-1 0,-1-2 1,2-5-356,-13 13 89,123-101 244,-5-7 1,-2-8-334,-97 95-1142,-37 44-2350,-37 55-6720,5-20-1282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1:05.38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996 891 1730,'0'0'3881,"0"0"-1853,0 0 1533,-6-15 10,-42-115 3930,46 119-7137,0 0 0,1 0 0,0 1 0,1-1-1,0 0 1,1 0 0,0 0 0,0 1 0,1-1 0,1 0 0,1-3-364,-2 7 63,1-1 0,0 1 0,1-1 0,-1 1 0,1 0 0,1 1 0,-1-1-1,1 1 1,0-1 0,1 2 0,0-1 0,-1 0 0,2 1 0,-1 0 0,1 1 0,-1 0 0,1 0 0,0 0 0,1 0-1,-1 1 1,1 1 0,-1-1 0,8 0-63,-7 1 2,-1 0 1,1 1-1,0 0 0,-1 1 0,1 0 1,0 0-1,0 0 0,0 1 0,-1 0 0,1 1 1,-1 0-1,1 0 0,-1 1 0,0-1 1,1 1-1,-1 1 0,-1 0 0,1 0 1,0 0-1,-1 1 0,0 0 0,0 0 0,-1 0 1,1 1-1,-1 0 0,0 0 0,-1 0 1,1 0-1,-1 1 0,-1 0 0,1 0 0,-1 0 1,0 0-1,-1 1 0,0-1 0,1 6-2,0 3-33,-2 0-1,0 0 0,0-1 0,-2 1 1,0 0-1,0 0 0,-2-1 0,0 1 1,-1-1-1,0 0 0,-1 0 0,-1 0 1,0 0-1,-1-1 0,-1 0 0,-2 2 34,-6 9-140,-1-1-1,-1-1 0,-1 0 1,-1-1-1,-2-1 0,1-1 0,-2-1 1,-8 4 140,26-19-5,-1 0 1,1 0 0,-1 0 0,0-1-1,0 1 1,0-2 0,-1 1 0,1-1-1,-1 0 1,1 0 0,-1 0-1,0-1 1,0 0 0,0-1 0,-5 1 4,10-2 0,1 0 1,-1 0 0,1 0-1,0 0 1,-1-1-1,1 1 1,0 0 0,0-1-1,0 1 1,0 0 0,0-1-1,0 1 1,0-1 0,1 0-1,-1 1 1,0-1-1,1 1 1,-1-1 0,1 0-1,0 0 1,0 1 0,-1-1-1,1 0 1,0 0 0,0 1-1,1-1 1,-1 0-1,0 1 1,1-1 0,-1 0-1,1 0 1,-1 1 0,1-1-1,0 1 1,0-1 0,-1 1-1,1-1 1,0 1-1,0-1 1,1 1 0,-1 0-1,1-1 0,5-5-5,1 0-1,0 0 0,0 1 0,0 0 0,1 1 0,0-1 1,0 2-1,1 0 0,-1 0 0,1 0 0,0 1 0,0 1 1,0-1-1,0 2 0,0-1 0,0 2 0,0-1 1,1 1-1,-1 1 0,0 0 0,0 0 0,1 1 0,-1 0 1,-1 1-1,1 0 0,0 1 0,-1 0 0,1 0 0,-1 1 1,0 0-1,-1 1 0,1 0 0,3 4 6,-1 0-2,-1 0-1,0 1 0,-1 0 1,0 1-1,0 0 0,-2 1 0,1 0 1,-2 0-1,0 0 0,0 1 1,-1 0-1,-1 0 0,0 0 1,-1 1-1,-1-1 0,0 1 1,-1-1-1,0 1 0,-1 0 1,-2 4 2,2-14 4,-1 0-1,0-1 1,-1 1 0,1 0 0,-1-1 0,0 1-1,0-1 1,0 0 0,-1 1 0,0-1 0,1 0-1,-1 0 1,-1-1 0,1 1 0,-1-1 0,1 0 0,-1 1-1,0-2 1,0 1 0,0 0 0,0-1 0,-1 0-1,1 0 1,-1 0 0,1 0 0,-1-1 0,-1 1-4,-134 11 180,117-15-161,1-1 0,-1-1 0,1-1 0,0-1 0,0-1 0,0-1 0,1-1 0,0 0 0,1-2 0,0-1 0,1 0 1,0-1-1,1-1 0,-5-6-19,19 33-7527,14 0-1068</inkml:trace>
  <inkml:trace contextRef="#ctx0" brushRef="#br0" timeOffset="580.009">1640 1496 22613,'0'0'3300,"0"0"-1475,0 0-544,0 0-448,0 0-577,0 0-159,0 0-33,0 0-64,-24-45-417,17 58-1889,-2 2-3331,5 4-13646</inkml:trace>
  <inkml:trace contextRef="#ctx0" brushRef="#br1" timeOffset="480475.247">1193 161 18001,'-9'-11'126,"2"-1"-22,-1 1 0,0 0-1,-1 1 1,0 0 0,0 0-1,-1 1 1,-1 0-1,1 1 1,-1 0 0,-1 1-1,0 0 1,0 1-1,0-1-103,-1 2 184,1 1 1,-1 0-1,0 1 0,0 0 0,-1 1 0,1 0 0,0 1 0,0 1 0,-1 0 0,1 0 0,-1 2 0,1 0 0,0 0 0,0 1 0,0 1 0,0 0 0,1 1 0,0 0 1,-1 1-1,2 0 0,-1 1 0,1 0 0,-3 3-184,-21 21 127,1 2 1,2 1 0,1 2-1,2 1 1,1 1 0,2 1-1,2 1 1,1 2-1,3 0 1,1 1 0,-3 15-128,-11 33 144,4 2 0,4 0 0,4 2 0,4 1 0,4 0 1,4 1-1,4 61-144,5-102 17,3-1 0,2 1 0,2-1 0,3 0 0,2-1 0,3 0 0,6 13-17,-10-38 6,1-1 1,1 0-1,1-1 0,1-1 1,2 0-1,1-1 0,0-1 1,2-1-1,1 0 1,1-2-1,0 0 0,2-2 1,0 0-1,2-1-6,9-1-10,0-2 0,1-1-1,1-1 1,0-2 0,0-2 0,1-2 0,1-1 0,-1-2 0,1-1-1,-1-2 1,1-2 0,-1-1 0,1-3 0,-1-1 0,0-1 0,0-2-1,-1-2 1,-1-1 0,0-2 0,26-15 10,-17 9 24,-1-3 1,-1-1-1,-2-3 0,0-1 1,-2-2-1,-1-1 1,-1-2-1,-2-2 0,-1-1 1,-2-2-1,-2-1 0,-1-1 1,-2-2-1,-2-1 0,-2 0 1,7-24-25,-21 41 27,-1 0 0,-2-1 0,0 0 0,-2 0 0,-1 0 0,-2 0-1,0 0 1,-2 0 0,0-1 0,-2 1 0,-1 0 0,-2 1 0,0-1 0,-2 1 0,-1 0 0,-1 1 0,-1 0 0,-1 0 0,-1 1 0,-7-7-27,-2-4 5,-2 2-1,-1 0 1,-2 2-1,-1 1 1,-1 1 0,-2 2-1,-1 0 1,0 3-1,-2 0 1,-1 3 0,-1 0-1,-1 3 1,0 1-1,-1 1 1,-1 3 0,0 1-1,-1 1 1,0 3 0,-1 1-1,0 2 1,0 2-1,-33 2-4,25 4-142,-1 3 0,1 2 0,0 2 0,0 3 0,2 1 0,0 2 0,-28 15 142,-67 38-4449,-103 69 4449,244-138-23,-322 189-7894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0:18.213"/>
    </inkml:context>
    <inkml:brush xml:id="br0">
      <inkml:brushProperty name="width" value="0.1" units="cm"/>
      <inkml:brushProperty name="height" value="0.1" units="cm"/>
      <inkml:brushProperty name="color" value="#5B2D90"/>
    </inkml:brush>
    <inkml:brush xml:id="br1">
      <inkml:brushProperty name="width" value="0.1" units="cm"/>
      <inkml:brushProperty name="height" value="0.1" units="cm"/>
      <inkml:brushProperty name="color" value="#F6630D"/>
    </inkml:brush>
    <inkml:brush xml:id="br2">
      <inkml:brushProperty name="width" value="0.1" units="cm"/>
      <inkml:brushProperty name="height" value="0.1" units="cm"/>
    </inkml:brush>
    <inkml:brush xml:id="br3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14356 684 7047,'0'0'4505,"2"-13"-2097,0 3-2027,29-101 7208,-29 106-7558,9-15 3290,-5 32-972,-34 575 353,27-548-3316,-1-27-67,1 0 0,1-1-1,0 1 1,1 0 0,0 0 0,1-1 0,0 1-1,1-1 1,0 1 0,5 10 681,1-11-5776,3-4-3892</inkml:trace>
  <inkml:trace contextRef="#ctx0" brushRef="#br0" timeOffset="188.868">14724 1298 14894,'0'0'6150,"0"0"-4132,0 0-32,0 0-385,0 0-223,0 0-418,0 0-607,0 0-65,0 0-128,-13-11-96,13 9 0,0 1-64,0 1-1025,-1 3-1921,-2 5-3332,-3 4-12684</inkml:trace>
  <inkml:trace contextRef="#ctx0" brushRef="#br1" timeOffset="22426.79">14012 5244 2434,'0'0'8878,"0"0"-5691,-2-14-1164,-5-44 139,7 56-2058,1 0-1,-1-1 1,0 1-1,0-1 0,1 1 1,0 0-1,-1-1 1,1 1-1,0 0 1,0 0-1,0 0 1,0 0-1,1 0 0,-1 0 1,1 0-1,-1 0 1,1 0-1,-1 0 1,1 1-1,0-1 0,0 1 1,0-1-1,0 1 1,2-1-104,0-1 160,7-4 33,0 1-1,0 0 1,1 1-1,0 0 1,0 1 0,0 0-1,0 1 1,1 0 0,-1 1-1,1 0 1,0 1 0,-1 1-1,1 0 1,0 0 0,6 2-193,-13-1 22,1 0 0,-1 0 0,0 0 0,1 1 1,-1 0-1,0 0 0,0 0 0,0 1 0,0 0 1,0 0-1,-1 1 0,0 0 0,1 0 0,-1 0 0,0 0 1,-1 1-1,1 0 0,-1 0 0,0 0 0,0 0 1,-1 1-1,0-1 0,0 1 0,0 0 0,0 0 0,-1 0 1,0 0-1,0 1 0,-1-1 0,1 4-22,-3 11-19,-1-1-1,0 1 0,-2-1 1,0 1-1,-1-1 0,-1-1 1,-1 1-1,-1-1 0,-1 0 1,0-1-1,-1 0 0,-1 0 1,-1-1-1,-1 0 0,0-1 1,-1-1-1,0 0 0,-1-1 1,-6 3 19,8-4-8,0-1 0,0 0-1,-1-1 1,-1 0 0,0-1 0,0-1 0,-1-1 0,0 0 0,0-1 0,-1-1 0,0 0 0,0-1 0,-1-1 0,1-1 0,-1 0 0,0-1 0,1-1 0,-14-1 8,28-1 42,0-1 1,0 1-1,0-1 0,0 1 0,0-1 0,1 0 0,-1 0 0,1-1 0,-1 1 0,1 0 0,0-1 0,0 1 1,0-1-1,0 0 0,0 0 0,0 0 0,1 0 0,0 0 0,0 0 0,-1 0 0,2 0 0,-1 0 0,0-1 1,1 1-1,-1 0 0,1 0 0,0-1 0,0 1 0,0 0 0,1-1 0,-1 1 0,1 0 0,0 0 0,0-1 1,0 1-1,0 0 0,0 0 0,1 0 0,-1 0 0,1 0 0,0 1 0,0-1 0,0 0 0,0 1 0,0-1 1,1 1-1,-1 0 0,1 0 0,0 0 0,-1 0 0,1 0 0,3-1-42,1-1 25,-1 0-1,1 0 1,0 0-1,0 1 1,0 0-1,1 1 1,-1-1 0,1 2-1,0-1 1,-1 1-1,1 0 1,0 0-1,0 1 1,0 0-1,-1 0 1,1 1 0,0 0-1,0 1 1,-1 0-1,1 0 1,-1 0-1,1 1 1,-1 0-1,0 0 1,0 1 0,0 0-1,-1 0 1,1 1-1,-1 0 1,0 0-1,-1 0 1,1 1-1,-1 0 1,0 0 0,2 3-25,146 251-497,-100-221-4415,-8-33-5406,-20-7 394</inkml:trace>
  <inkml:trace contextRef="#ctx0" brushRef="#br1" timeOffset="22724.864">14608 5801 16432,'0'0'3074,"0"0"-831,0 0-258,0 0-735,0 0-257,0 0-353,0 0-480,0 0-160,0 0-32,26-12-480,-11 12-1955,-8 0-4323</inkml:trace>
  <inkml:trace contextRef="#ctx0" brushRef="#br2" timeOffset="53508.827">8851 7328 8168,'0'0'4836,"0"0"-1376,-3-14-353,-10-45-604,12 57-2410,0 0 1,1 0-1,-1 1 0,0-1 0,0 1 0,0-1 0,0 1 0,0-1 1,-1 1-1,1 0 0,0-1 0,-1 1 0,1 0 0,-1 0 1,1 0-1,-1 0 0,1 0 0,-1 0 0,0 1 0,0-1 1,1 0-1,-1 1 0,0-1 0,0 1 0,1 0 0,-1 0 1,0 0-1,0 0 0,0 0 0,0 0 0,0 0 0,1 0 0,-1 1 1,0-1-1,0 1 0,1-1 0,-1 1 0,0 0 0,0 0 1,1 0-1,-1 0 0,1 0 0,-1 0 0,1 0 0,0 0 1,-1 0-1,1 1 0,0-1 0,0 1 0,0-1 0,-1 1-93,-12 15 17,1 0 0,1 0 0,0 1 0,1 1 0,1 0 0,1 0-1,0 1 1,2 0 0,0 0 0,2 1 0,0 0 0,1 0 0,1 0-1,1 0 1,1 1 0,1-1 0,0 1 0,2-1 0,1 1-17,-2-10-177,1 0 1,0 0 0,1 0-1,0-1 1,1 1-1,0-1 1,1 0 0,0 0-1,1 0 1,0-1-1,0 0 1,1 0 0,1-1-1,0 1 1,0-2 0,1 1-1,0-1 1,0-1-1,1 1 1,-1-2 0,2 1-1,-1-1 1,1-1 0,0 0-1,1 0 177,5 2-206,1-1-1,0-1 1,0-1-1,1 0 1,-1-1 0,1-1-1,-1-1 1,1-1-1,0 0 1,-1-2 0,1 0-1,-1-1 1,1 0-1,-1-2 1,17-6 206,-14 2 308,0-2 1,-1 0-1,-1-1 1,0-2-1,0 1 0,-1-2 1,-1 0-1,-1-2 1,0 1-1,-1-2 0,-1 0 1,0-1-1,-2 0 1,0-1-1,-1-1 1,-1 1-1,-1-2 0,-1 1 1,-1-1-1,-1 0 1,0-1-1,1-18-308,-6 37 31,0 0 0,0 1 0,0-1 0,0 1 0,-1-1 0,0 0 0,1 0 0,-1 1 0,0-1 0,-1 0 0,1 1 0,-1-1 0,0 0-1,0 1 1,0-1 0,0 1 0,0-1 0,-1 1 0,0-1 0,1 1 0,-1 0 0,0 0 0,-1 0 0,1 0 0,-1 0 0,1 1 0,-1-1 0,0 1 0,0 0 0,0-1-31,-6 3 5,0 0 0,0 1 0,0 0 0,0 0 1,0 1-1,0 0 0,0 1 0,1 0 0,-1 0 0,1 1 0,0 0 0,0 0 1,0 1-1,1 0 0,0 0 0,0 1 0,0 0 0,0 0 0,1 1 0,0 0 1,1 0-1,-1 0 0,1 0 0,1 1 0,-2 2-5,-8 7-88,1 1 1,1 0-1,0 1 0,1 0 0,1 1 1,1 0-1,1 0 0,1 1 1,1 0-1,0 0 0,2 1 1,0-1-1,1 1 0,2 4 88,0-24-54,1-1 0,1 0 0,-1 1 0,0-1 0,0 1 0,0-1 0,1 1 0,-1-1-1,1 0 1,-1 1 0,1-1 0,-1 0 0,1 1 0,0-1 0,0 0 0,0 0 0,0 1 0,-1-1 0,2 0 0,-1 0 0,0 0-1,0 0 1,0-1 0,0 1 0,1 0 0,-1 0 0,0-1 0,0 1 0,1-1 0,-1 1 0,1-1 0,-1 1 0,1-1 0,-1 0-1,0 0 1,1 0 0,-1 0 0,1 0 0,-1 0 0,1 0 0,-1 0 0,1-1 0,-1 1 0,0 0 0,1-1 0,-1 1 0,1-1 0,0 0 53,65-37-238,-49 23 484,-1-1-1,-1-1 0,0 0 0,-1-1 1,-1-1-1,0 0 0,-2-1 0,0 0 1,-2-1-1,0 0 0,-1-1 0,3-12-244,-12 127 267,1-74-266,0 1-1,1-1 1,0 1-1,2-1 1,0 0 0,7 17-1,-9-30-49,0-1 0,0 0 0,1 0 0,-1-1 0,1 1 0,0 0 0,0-1 0,1 0 0,-1 0 0,1 0 0,0 0 0,0 0 0,0-1 0,1 0 0,-1 0 0,1 0 0,0 0 0,0-1 0,0 1 0,0-1 0,0-1 0,0 1 0,1-1 0,-1 0 1,0 0-1,1 0 0,0-1 49,5 0-16,0-1 1,0 0 0,0-1 0,0 0 0,-1-1 0,1 0 0,-1 0 0,1-1 0,-1-1-1,0 0 1,-1 0 0,1-1 0,-1 0 0,0 0 0,-1-1 0,1 0 0,-2-1 0,1 0-1,1-3 16,9-9 141,-2-1-1,0-1 0,-2-1 0,0 0 0,-1-1 0,-2-1 1,4-10-141,1-13 356,-2 1 1,-2-2 0,-2 1 0,-2-1 0,-2-1 0,-2 0 0,-3-3-357,-1 53 3,1-1 27,-1 0 0,1 0 1,-1 0-1,1 0 0,-1 0 1,1 0-1,-1 0 0,0 0 1,0 0-1,1 0 1,-1 0-1,0 0 0,0 0 1,0 0-1,0-1 0,0 1 1,0 0-1,0 0 0,-1 0 1,1 0-1,0 0 1,-1 0-1,1 0 0,-1 0 1,1 0-1,-1 0 0,1 0 1,-1 0-1,1 0 0,-1 1 1,0-1-1,0 0 1,1 0-1,-1 0 0,0 1 1,0-1-1,0 1 0,0-1 1,0 1-1,0-1 0,0 1 1,0-1-1,0 1 1,0 0-1,0-1 0,0 1 1,0 0-1,0 0 0,0 0 1,0 0-1,0 0 0,-1 0 1,1 0-1,0 0 1,0 0-1,0 1-30,-9 11 65,0 1 0,1 0 0,0 0 0,1 1 1,1 0-1,0 1 0,1-1 0,0 1 0,2 1 0,-4 12-65,-2 6 26,2 1 0,0 0-1,3 0 1,1 1 0,1-1 0,2 1-1,2 0 1,1-1 0,1 1-1,3-1 1,1 5-26,-5-29-38,1 0 0,0 0 0,0 0 0,1 0 0,1 0-1,0-1 1,0 0 0,1 0 0,0-1 0,1 1 0,0-1 0,0-1 0,1 1 0,0-1 0,0 0-1,1-1 1,0 0 0,1-1 0,-1 0 0,1 0 0,1-1 0,-1 0 0,1-1 0,-1 0 0,1-1-1,0 0 1,0 0 0,1-1 0,6 0 38,-9-3-109,1 1 1,0-1-1,0-1 0,0 0 0,-1 0 0,1-1 1,-1 0-1,0-1 0,0 0 0,0 0 1,0-1-1,-1 0 0,1-1 0,-1 0 1,-1 0-1,1 0 0,-1-1 0,0-1 0,-1 1 1,0-1-1,0 0 0,0 0 0,-1 0 1,0-1-1,-1 0 0,0 0 0,-1 0 1,1-1-1,-2 1 0,1-1 0,-1 0 0,-1-2 109,4-42-3140,-14 20-3681,-1 14-1945</inkml:trace>
  <inkml:trace contextRef="#ctx0" brushRef="#br2" timeOffset="55759.622">14383 7859 22870,'0'0'2498,"0"0"-672,0 0-577,0 0-801,0 0-288,0 0-160,0 0-288,0 0-833,-50 1-705,24 11-2305,1 1-7464</inkml:trace>
  <inkml:trace contextRef="#ctx0" brushRef="#br2" timeOffset="54021.245">10702 7312 14093,'-1'-26'1194,"10"-60"5316,-10 86-6437,1 1 1,0-1-1,-1 0 0,1 1 1,0-1-1,-1 1 1,1-1-1,0 0 1,0 1-1,0-1 1,-1 1-1,1-1 1,0 1-1,0-1 1,0 1-1,0-1 1,0 1-1,0-1 0,0 1 1,0-1-1,0 0 1,0 1-1,0-1 1,0 1-1,0-1 1,0 1-1,1-1 1,-1 1-1,0-1 1,0 1-1,0-1 0,1 0 1,-1 1-1,0-1 1,1 1-1,-1-1 1,0 0-1,1 1 1,-1-1-1,0 0 1,1 0-1,-1 1 1,1-1-1,-1 0 1,0 0-1,1 1 0,-1-1 1,1 0-1,-1 0 1,1 0-1,-1 0 1,1 0-1,-1 0 1,1 0-1,-1 0 1,1 0-1,-1 0 1,1 0-1,-1 0 0,1 0 1,-1 0-1,0 0 1,1 0-1,-1-1 1,1 1-1,-1 0 1,1 0-1,-1-1 1,1 1-74,-1 3-35,21 117 821,-11-53-692,2-1 1,3 0-1,4-1 0,11 25-94,-28-83-5,1 0 0,-1 0 0,1 0 0,0 0 0,1-1 0,-1 0 0,1 1-1,1-1 1,-1-1 0,1 1 0,0-1 0,0 1 0,1-2 0,-1 1 0,1 0-1,0-1 1,0 0 0,1-1 0,-1 1 0,1-1 0,0-1 0,0 1 0,0-1-1,0 0 1,6 0 5,-7-5 6,1 0-1,-1 0 0,0-1 1,-1 0-1,1-1 0,-1 1 1,0-1-1,0 0 1,0 0-1,-1-1 0,1 1 1,-1-1-1,-1 0 0,1 0 1,-1 0-1,0-1 0,0 1 1,-1-1-1,0 0-5,4-4 21,204-446 529,-210 457-601,0-1 0,0 1 0,0-1 1,-1 0-1,1 1 0,0-1 0,0 1 0,1-1 0,-1 1 0,0-1 0,0 0 1,0 1-1,0-1 0,0 1 0,1-1 0,-1 1 0,0-1 0,0 1 1,1-1-1,-1 1 0,0-1 0,1 1 0,-1-1 0,1 1 0,-1-1 0,1 1 1,-1 0-1,0-1 0,1 1 0,0 0 0,-1-1 0,1 1 0,-1 0 1,1 0-1,-1 0 0,1-1 0,-1 1 0,1 0 0,0 0 0,-1 0 1,1 0-1,-1 0 0,1 0 0,0 0 0,-1 0 0,1 0 0,-1 0 0,1 1 1,-1-1-1,1 0 0,-1 0 0,1 0 0,0 1 0,-1-1 0,1 1 51,7 33-6416,-7-25 5306,4 23-7080</inkml:trace>
  <inkml:trace contextRef="#ctx0" brushRef="#br2" timeOffset="54963.522">11814 7478 15919,'29'-112'5296,"-28"109"-5160,1 1 0,-1-1 0,0 1 0,0-1 0,-1 0 1,1 0-1,-1 0 0,1 1 0,-1-1 0,0 0 0,0 0 0,0 0 0,0 0 1,-1 0-1,1 1 0,-1-1 0,0 0 0,0 0 0,0 1 0,0-1 0,0 0 1,0 1-1,-1-1 0,1 1 0,-1 0 0,0-1 0,1 1 0,-1 0 0,0 0 1,-1 0-1,1 0 0,0 1 0,0-1 0,-1 1 0,1-1 0,-1 1 1,1 0-1,-3-1-136,-7 3 15,-1 1 1,1 1-1,0 0 1,-1 0-1,1 1 1,1 1-1,-1 0 1,1 0-1,-1 1 1,2 1-1,-1 0 1,1 0-1,0 1 1,0 1-1,1-1 1,1 1-1,-1 1 1,1 0-1,1 0 1,0 1-1,-5 9-15,-3-1-76,2 2-1,0-1 1,2 2-1,0-1 1,1 1-1,1 1 1,1 0-1,2 0 1,0 1-1,1 0 1,1 0-1,1 7 77,3-29-53,-1-1 1,1 1-1,0 0 1,0-1-1,0 1 0,0 0 1,0 0-1,0 0 0,0-1 1,1 1-1,-1 0 1,0-1-1,1 1 0,0 0 1,-1-1-1,1 1 1,0-1-1,0 1 0,0-1 1,0 1-1,0-1 0,0 1 1,0-1-1,0 0 1,1 0-1,-1 0 0,0 0 1,1 0-1,-1 0 0,1 0 1,0 0-1,-1 0 1,1-1-1,-1 1 0,1 0 1,0-1-1,0 0 0,-1 1 1,1-1-1,0 0 1,0 0-1,-1 0 0,1 0 1,0 0-1,0 0 0,-1-1 1,1 1-1,0-1 1,0 0 52,123-61-33,-85 37 50,-19 13 64,-10 3 23,2 1 0,-1 1-1,1 0 1,0 1 0,0 0 0,1 1-1,0 1 1,0 0 0,0 1-1,0 0 1,9 0-104,-19 5 20,-1 0 0,1 1 1,-1-1-1,0 1 0,0-1 0,0 1 0,0 0 1,0 0-1,-1 0 0,1 1 0,-1-1 0,0 1 0,0-1 1,0 1-1,-1 0 0,1-1 0,-1 1 0,0 0 1,0 0-1,0 0 0,-1 0 0,1 0 0,-1 0 0,0 0 1,0 1-1,0-1 0,-1 1-20,3 12 16,-2-16-16,0 3-2,0 1 0,0-1-1,0 1 1,0-1 0,1 1 0,0-1 0,0 1 0,0-1 0,1 0 0,-1 0 0,1 1 0,0-1 0,0 0 0,0-1 0,1 1 0,-1 0 0,1-1-1,0 1 1,0-1 0,0 0 0,1 0 0,-1 0 0,1 0 0,-1 0 0,1-1 0,0 0 0,0 0 0,0 0 0,1 0 0,-1-1 0,0 1 2,7-2 2,0 0 1,0 0-1,-1-1 1,1 0-1,0-1 1,-1-1-1,1 1 1,-1-1-1,0-1 1,0 0-1,0-1 1,0 0-1,-1 0 1,0-1-1,0 0 1,0 0-1,-1-1 1,7-7-3,7-8 231,0 0 0,-2-2 0,-1 0 1,0-2-1,14-27-231,-15 20 253,-1-1 0,-2 0 0,-1-2 0,-2 0 0,-1 0 0,-2-1 1,-2 0-1,-1 0 0,-2-1 0,-1 0 0,-3 0 0,-1-6-253,2 42 25,-1-1-1,1 0 1,-1 1-1,0-1 1,0 0 0,0 0-1,0 1 1,0-1-1,0 0 1,-1 1-1,0-1 1,1 0-1,-1 1 1,0-1 0,0 1-1,-1-1 1,1 1-1,0 0 1,-1-1-1,1 1 1,-1 0-1,0 0 1,0 0 0,0 0-1,0 0 1,0 0-1,0 1 1,0-1-1,-1 1 1,1 0-1,0-1 1,-1 1 0,1 0-1,-1 0 1,0 1-1,1-1 1,-1 0-1,0 1 1,1 0-1,-1-1 1,0 1 0,0 0-1,1 1 1,-1-1-1,-2 1-24,-6 7 13,1 0 1,0 1-1,0 0 0,1 1 0,0 0 0,1 1 0,0 0 0,0 0 1,1 0-1,1 1 0,0 0 0,1 0 0,-1 4-13,-6 12-14,2 0-1,1 1 0,2 0 1,0 1-1,2 0 1,1 0-1,2 0 0,1 0 1,1 0-1,2 0 1,0 0-1,2 0 0,2 0 1,1 0-1,6 16 15,-10-37-127,0 0 0,0-1 0,1 1 0,1-1 0,-1 0 0,1-1 0,0 1 0,1-1-1,0 0 1,0 0 0,0 0 0,1-1 0,0 0 0,1 0 0,-1-1 0,1 0 0,0-1 0,0 1-1,0-1 1,1-1 0,-1 0 0,1 0 0,0 0 0,0-1 0,0-1 0,3 1 127,-2-2-10,-1-1 1,1 1-1,-1-1 1,1-1-1,-1 0 1,1 0-1,-1-1 1,0 0-1,0-1 1,-1 0-1,1 0 1,-1-1-1,0 0 1,0-1-1,0 1 1,-1-2-1,0 1 1,0-1-1,0 0 0,-1 0 1,0 0-1,-1-1 1,2-3 9,17-26 163,-1-1 0,-2-1-1,-1-1 1,-3-1 0,-1 0 0,-2-1 0,-2-1-1,0-7-162,-8 31 684,-63 225-641,51-29-695,8-174 602,0-1 0,0 0 1,0 0-1,1 0 0,-1 0 0,1 0 0,-1 1 0,1-1 0,0 0 0,0 0 1,0-1-1,0 1 0,0 0 0,0 0 0,1 0 0,-1-1 0,1 1 0,-1-1 1,1 1-1,0-1 0,-1 1 0,1-1 0,0 0 0,0 0 0,0 0 0,0 0 1,0 0-1,0-1 0,0 1 0,0 0 0,0-1 0,0 0 0,0 1 0,1-1 1,-1 0-1,0 0 0,0 0 0,0 0 0,2-1 50,79-35-83,-56 11 289,-1-1 1,-2-1-1,0-1 1,-2-1 0,-1-1-1,-1 0 1,-2-2-1,-1-1 1,-1 0 0,-2-2-207,57-130 1265,-75 205-817,-10 3-471,2 1 0,2 0 1,1 1-1,3 0 0,1 0 0,3 1 0,3 36 23,-1-77-232,1 0 1,-1 1-1,2-1 0,-1 0 0,0 0 1,1 0-1,0 0 0,0 0 0,0 0 1,1-1-1,0 1 0,0-1 0,0 1 1,0-1-1,1 0 0,-1 0 1,1-1-1,0 1 0,0-1 0,0 0 1,1 0-1,3 2 232,31 8-5214,6-12-3826,-20-6-531</inkml:trace>
  <inkml:trace contextRef="#ctx0" brushRef="#br2" timeOffset="55421.062">13515 7417 9609,'0'0'3577,"0"0"-342,0 0-459,0 0-972,0 0-576,0 14-385,0 104 503,0-116-1344,0 0 0,-1-1 0,1 1 0,0 0 0,0 0 0,0-1 0,0 1 0,0 0 0,1-1 0,-1 1 0,0 0 0,1-1 0,-1 1 0,1 0 0,0-1 0,-1 1 0,1-1 0,0 1 0,0-1 0,0 0 0,0 1 0,0-1 0,0 0 0,1 1 0,-1-1 0,0 0 0,1 0 0,-1 0 0,1 0 0,-1-1 0,1 1 0,-1 0 0,1-1 0,-1 1 0,1 0 0,0-1 0,-1 0 0,1 1 0,0-1 0,0 0 0,-1 0 0,1 0 0,0 0 0,-1 0 0,1-1 0,0 1 0,-1 0 0,1-1 0,0 1 0,-1-1 0,1 0 0,-1 0 0,1 1 1,-1-1-1,1 0 0,-1 0 0,0 0 0,1 0 0,-1-1 0,0 1 0,1-1-2,6-9 176,-1 0 0,0 0 0,-1-1 0,0 1 0,-1-1 1,0 0-1,-1-1 0,0 1 0,-1-1 0,0 0 0,-1 0 1,-1 0-1,0 0 0,-1 0 0,-1-12-176,1 23 41,0 0 1,0 0-1,0 1 0,0-1 0,0 0 1,0 0-1,-1 0 0,1 1 1,-1-1-1,1 0 0,-1 1 0,0-1 1,1 0-1,-1 1 0,0-1 1,0 1-1,0-1 0,0 1 0,-1 0 1,1-1-1,0 1 0,-1 0 1,1 0-1,0 0 0,-1 0 0,0 0 1,1 0-1,-1 0 0,1 0 1,-1 1-1,0-1 0,1 1 0,-1-1 1,0 1-1,0 0 0,0-1 1,1 1-1,-1 0 0,0 0 0,0 0 1,0 1-1,1-1 0,-1 0 1,0 1-1,-1 0-41,-11 7 12,0 1 1,1 0-1,0 1 0,1 0 1,0 1-1,1 1 0,0 0 1,0 0-1,2 1 0,-1 0 1,2 1-1,0 0 0,0 0 1,2 1-1,0 0 0,0 1-12,1-6-11,0 0 1,1 1-1,0 0 0,1-1 0,1 2 0,-1-1 0,2 0 0,-1 0 0,2 0 1,-1 1-1,2-1 0,-1 0 0,2 1 0,-1-1 0,2 0 0,-1 0 0,1 0 0,1 0 1,0-1-1,1 1 0,0-1 0,0 0 0,1 0 0,0-1 0,1 0 0,7 8 11,-5-9-8,1 1 0,0-2 0,1 1-1,0-1 1,0-1 0,0 0 0,1-1 0,-1 0-1,1 0 1,1-2 0,-1 1 0,0-1-1,1-1 1,0-1 0,-1 1 0,1-2-1,0 0 1,0 0 0,0-2 0,-1 1-1,1-1 1,-1-1 0,1 0 0,-1-1-1,0-1 1,0 0 0,-1 0 0,1-1 0,-1 0-1,0-1 1,-1-1 0,0 1 0,0-2-1,-1 1 1,1-2 8,3-8-527,-1-1 0,-1 0 0,-1 0 0,-1-2 0,0 1 0,-2-1 0,2-9 527,-6 13-2377,-3 6-5047,-1 6-5863</inkml:trace>
  <inkml:trace contextRef="#ctx0" brushRef="#br2" timeOffset="51260.886">6451 7137 11627,'0'0'3112,"-3"-13"-918,-14-41 32,17 53-2124,-1 0-1,0-1 0,1 1 0,-1 0 0,0 0 0,0 0 0,0 0 0,0 0 0,0 0 1,0 0-1,0 0 0,0 1 0,0-1 0,0 0 0,0 1 0,0-1 0,-1 1 0,1-1 1,0 1-1,-1-1 0,1 1 0,0 0 0,-1 0 0,1-1 0,0 1 0,-1 0 0,1 0 0,0 1 1,-1-1-1,1 0 0,0 0 0,-1 1 0,1-1 0,-1 1-101,-2-1 273,-7 4-84,0 1 0,0 0 1,1 0-1,0 1 0,0 0 1,0 1-1,1 0 0,0 1 1,0 0-1,1 0 0,0 0 1,0 1-1,1 1 0,0-1 1,1 2-190,-11 12 65,1 1 0,1 1 1,1 1-1,1 0 0,2 0 1,0 1-1,2 1 0,1-1 1,1 2-1,2-1 0,0 1 0,2-1 1,2 1-1,0 0 0,2 0 1,1 0-1,2 5-65,0-17-7,2-1 0,0 0 0,0 0 0,2-1 1,0 0-1,0 0 0,2 0 0,0-2 0,0 1 0,1-1 0,1-1 0,0 0 1,1 0-1,0-1 0,1-1 0,0 0 0,8 3 7,-11-6-7,1 0 0,0-1 1,1-1-1,-1 0 0,1 0 0,0-1 0,0-1 0,0 0 1,1-1-1,-1-1 0,1 0 0,-1 0 0,1-2 1,-1 0-1,1 0 0,-1-1 0,0-1 0,1 0 1,-1 0-1,-1-2 0,1 0 0,3-2 7,3-6 2,-1-2-1,-1 0 1,0-1-1,-1-1 1,-1-1-1,0 0 1,-2 0-1,0-2 1,-1 0-1,-1 0 1,-1-1-1,0 0 1,-2-1-1,1-5-1,44-166 161,-87 417-87,21 21-180,4-311-172,9 33 277,-3-20 33,2-1 1,3 1-1,3 0 0,1 0 0,8-22-32,-14 71-1,1-1 0,0 1 0,0 0 0,1-1 0,-1 1-1,1 0 1,0 0 0,0 0 0,0 1 0,1-1 0,-1 0 0,1 1 0,0-1-1,0 1 1,0 0 0,0 0 0,1 0 0,-1 1 0,1-1 0,0 1 0,-1 0-1,1 0 1,0 0 0,1 0 0,-1 1 0,0-1 0,0 1 0,1 0 0,-1 0-1,0 1 1,1 0 0,-1-1 0,1 1 0,-1 1 0,0-1 0,1 1 0,-1 0-1,2 0 2,63 29-1763,-5 14-4332,-50-34 3859,21 15-5692</inkml:trace>
  <inkml:trace contextRef="#ctx0" brushRef="#br2" timeOffset="51555.567">7354 7478 17841,'0'0'3069,"0"0"-250,0 0-587,0 0-743,0 0-469,0 0-406,0 0-342,-1 7-123,-38 299 294,38-282-555,4 66-950,17-40-4453,-8-40 1068,2-6-2322</inkml:trace>
  <inkml:trace contextRef="#ctx0" brushRef="#br2" timeOffset="51853.836">7361 7037 9929,'0'0'3364,"0"0"-1090,0 0 320,0 0-1473,0 0-897,0 0-224,0 0 0,0 0-160,0 0-3011,48 102-5253</inkml:trace>
  <inkml:trace contextRef="#ctx0" brushRef="#br2" timeOffset="51854.836">7902 6974 19987,'0'0'2685,"0"0"-437,0 0-364,0 0-651,0 0-523,1 13-299,-5 63-140,-3 0 0,-3 0 0,-4 0-271,-13 103 73,27-178-74,-15 221-2602,21-149-2231,9-4-3898,-6-39 2577</inkml:trace>
  <inkml:trace contextRef="#ctx0" brushRef="#br2" timeOffset="52088.82">7819 7657 9545,'-11'-17'2979,"-37"-54"-374,42 64-2109,0-1 0,-1 1 0,0 1 0,0-1 0,0 1 1,-1 0-1,1 1 0,-1 0 0,-1 0 0,1 1 0,-1 0 0,0 0 0,-5-1-496,-14-7 950,48 3-5,94 5-531,0-4-1,64-16-413,-169 22 4,128-8 291,-133 13-247,1 0-1,-1 1 1,0 0-1,1-1 1,-2 2-1,1-1 1,0 0-1,-1 1 1,0-1-1,0 1 1,0 0-1,-1 0 1,0 0-1,0 1 1,0-1-1,0 0 1,-1 1 0,0-1-1,0 1 1,0-1-1,-1 1 1,0 0-1,0-1 1,-1 1-1,1-1 1,-2 4-48,3-7 8,-28 300-312,40-275-3691,6-30-7305,-11-5 3074</inkml:trace>
  <inkml:trace contextRef="#ctx0" brushRef="#br2" timeOffset="52383.806">8313 7037 12204,'0'0'6213,"0"0"-3554,0 0-65,0 0-1473,0 0-928,0 0-193,0 0 0,0 0-64,0 0-2114,-31 76-6086</inkml:trace>
  <inkml:trace contextRef="#ctx0" brushRef="#br2" timeOffset="49918.924">3635 7269 7847,'-2'-14'6924,"-10"-44"-3267,0 34 906,2 37-1668,0 18-2457,1 0 0,2 1-1,1 0 1,2 0 0,0 0 0,3 13-438,-1-26 127,-3 404 199,19-309-1636,12-42-3215,-22-66 2354,-2-5-5524,-4-6 944,0-1 6259,-5-10-4985</inkml:trace>
  <inkml:trace contextRef="#ctx0" brushRef="#br2" timeOffset="50543.491">3378 7618 5830,'0'0'3101,"-14"-14"-197,-49-44 102,59 55-2730,1 0 0,0 1 1,-1-1-1,0 1 0,1-1 1,-1 1-1,0 0 0,0 1 1,0-1-1,0 1 0,-1-1 1,1 1-1,0 1 0,-1-1 0,1 0 1,0 1-1,-1 0 0,1 0 1,-3 1-277,-6-1 841,6 7 842,32 0-1231,26-9-102,0-3 0,0-2 0,-1-2 0,0-2 0,-1-3-1,-1-2 1,0-1 0,-1-3 0,-1-2 0,37-23-350,-40 24 233,-37 17-208,1 1 1,0 0 0,0 0 0,0 0 0,1 1-1,-1 0 1,0 0 0,1 1 0,-1 0 0,1 1 0,0-1-1,1 2-25,-6 0 5,1 1 0,-1 1 1,0-1-1,0 0 0,-1 1 0,1-1 0,0 1 0,-1 0 0,0 0 0,0 0 0,0 0 0,0 0 0,0 1 1,0-1-1,-1 1 0,0-1 0,0 1 0,0-1 0,0 1 0,0 0 0,-1-1 0,1 1 0,-1 0 0,0 0 0,0-1 1,-1 1-1,1 0 0,-1 0 0,0-1 0,0 1-5,1 7 7,-11 466-791,12-478 770,-1 1-1,0 0 1,1 0 0,-1-1 0,1 1 0,-1 0 0,1 0 0,-1 0-1,1 0 1,0 0 0,-1-1 0,1 1 0,-1 0 0,1 0 0,-1 0-1,1 1 1,-1-1 0,1 0 0,-1 0 0,1 0 0,-1 0 0,1 0-1,-1 1 1,1-1 0,-1 0 0,1 0 0,-1 1 0,1-1-1,-1 0 1,0 1 0,1-1 0,-1 1 0,1-1 0,-1 0 0,0 1-1,0-1 1,1 1 0,-1-1 0,0 1 0,0-1 0,1 1 0,-1-1-1,0 1 1,0-1 0,0 1 0,0-1 0,0 1 0,0-1 0,0 1-1,0-1 1,0 1 0,0-1 0,0 1 0,0 0 0,0-1 0,0 1-1,-1-1 1,1 1 0,0-1 0,0 1 0,0-1 0,-1 0 0,1 1 14,25-39-91,-23 35 117,33-60 17,-27 42-3,2 1 0,0 0 0,1 0 1,1 1-1,1 1 0,1 0 0,0 0 1,1 2-1,1 0 0,1 0 0,0 2 0,1 0 1,0 1-1,1 1 0,8-4-40,-24 14 2,0 1-1,1-1 1,-1 1-1,0 0 1,1-1 0,-1 1-1,1 1 1,0-1-1,-1 1 1,1-1 0,-1 1-1,1 0 1,0 0-1,-1 1 1,1-1 0,0 1-1,-1-1 1,1 1-1,-1 0 1,0 1-1,1-1 1,-1 1 0,0-1-1,1 1 1,-1 0-1,0 0 1,-1 0 0,1 1-1,0-1 1,0 1-1,-1-1 1,0 1-1,1 0 1,-1 0 0,0 0-1,-1 0 1,3 3-2,65 232 5,-68-234-10,1 0-1,0 0 1,-1-1 0,2 1-1,-1-1 1,0 0 0,1 0-1,-1 0 1,1 0 0,0 0-1,0 0 1,0-1 0,0 1-1,1-1 1,-1 0 0,1 0-1,-1 0 1,1-1 0,0 1-1,0-1 1,0 0 0,-1 0-1,1 0 1,0-1 0,0 1-1,0-1 1,0 0 0,0 0-1,4 0 6,2-2-3,-1 1-1,1-2 0,0 1 0,-1-1 0,0-1 0,0 1 0,0-2 0,0 1 0,0-1 1,-1 0-1,6-6 4,6-5 101,-1-2 1,-1-1 0,0 0 0,-1-1 0,-2-1 0,0 0-1,-1-1 1,-1 0 0,-1-2 0,-1 1 0,-1-1-1,-1-1 1,-2 0 0,1-5-102,-7 28 41,1 0 0,-1 0 0,0 0 0,0 0 0,0 0 0,-1 0 0,1 0 0,0 0 0,-1 0 0,1-1 0,-1 1 0,0 0 0,0 0 0,0 0 0,0-1 0,0 1 0,0 0 0,-1 0 0,1 0 0,-1-1 0,1 1 0,-1 0 0,0 0 0,0 0 0,0 0 0,0 0 0,0 0 0,-1 1 0,1-1 0,0 0 0,-1 0 0,1 1 0,-1-1 0,0 1 0,1 0 0,-1-1 0,0 1 0,0 0 0,0 0 0,0 0 0,0 0 0,0 0 0,0 1 0,0-1 0,-1 1 0,1-1 0,0 1 0,0 0 0,0 0 0,-1 0-41,-3 0 29,0 1-1,0 0 1,0 0 0,0 1 0,0 0-1,0 0 1,1 0 0,-1 1-1,1 0 1,-1 0 0,1 0 0,0 1-1,0-1 1,0 1 0,1 0-1,-1 1 1,1-1 0,0 1 0,1 0-1,-1 0 1,1 0 0,0 0 0,0 1-1,-2 4-28,-2 5 0,1 0 0,0 1 0,1 0 0,1 0 0,0 0 0,1 0 0,1 1 0,0 12 0,1-18-54,0-1 0,1 1 0,1-1 0,0 1 1,0-1-1,1 0 0,0 0 0,1 1 0,0-1 0,1-1 1,0 1-1,0 0 0,1-1 0,1 0 0,-1 0 1,1-1-1,1 1 0,-1-1 0,2-1 0,-1 1 1,1-1-1,0 0 0,0-1 0,1 0 0,8 4 54,-2-3-500,1 0 0,0-2 1,0 0-1,1 0 0,-1-2 0,1 0 0,0-1 0,0 0 0,5-2 500,91-14-5798,-51-15-3806,-42 12 1287</inkml:trace>
  <inkml:trace contextRef="#ctx0" brushRef="#br2" timeOffset="48079.679">131 7376 4324,'0'0'3956,"0"0"-887,0-13 113,0-44 376,0 7 3523,0 49-5943,0 10 719,-26 593 1261,29-445-4874,5-106-1712,4 0-3501,-8-38 147</inkml:trace>
  <inkml:trace contextRef="#ctx0" brushRef="#br2" timeOffset="48407.802">14 7441 4100,'0'0'4356,"0"0"-1783,0 0-325,-3-15 255,-6-46-314,8 58-2065,1 1 0,-1 0 0,1-1 0,0 1 0,0-1 0,0 1 0,0 0 0,1-1 0,-1 1 0,0 0 0,1-1 0,0 1 0,-1 0 0,1 0 0,0 0 0,0-1 0,1 1 0,-1 0 0,0 0 0,1 0 0,-1 1 0,1-1 0,-1 0 0,1 1 0,0-1 0,0 1 0,0-1 0,0 1 0,0 0 0,0-1 0,0 1 0,0 1 0,0-1 0,1 0 0,-1 0 0,0 1-124,8-5 266,31-11-141,0 1 0,2 2 0,-1 2 0,1 1 0,1 3 0,0 1 0,19 2-125,-46 3-179,-11-1-123,0 1-1,0 1 1,0-1 0,0 1-1,0 0 1,0 0 0,1 1 0,-1 0-1,0 0 1,0 0 0,0 1-1,0 0 1,-1 0 0,1 0 0,5 4 302,-4 21-7282,-8-12 1853</inkml:trace>
  <inkml:trace contextRef="#ctx0" brushRef="#br2" timeOffset="48687.003">111 7683 2114,'0'0'6246,"-8"15"-2958,-22 47-699,25-23 2798,44-33-2843,-28-7-2317,27-3 34,0-2 1,-1-2 0,0-1 0,-1-2 0,2-2-262,35-10 89,-30 12-146,-25 7-206,0 0 0,-1-1 0,0-1 0,0-1 0,-1 0-1,1-1 1,-2-1 0,11-7 263,-6-13-833,-20 29 994,0 14 2310,-6 140 676,9 78-2658,10-157-2285,8-30-7752,-13-37 1994</inkml:trace>
  <inkml:trace contextRef="#ctx0" brushRef="#br2" timeOffset="48688.003">837 7296 8744,'0'0'5445,"0"0"-4388,0 0-928,0 0-129,0 0-32,0 0-65,0 0-1152,0 0-3940</inkml:trace>
  <inkml:trace contextRef="#ctx0" brushRef="#br2" timeOffset="49016.428">970 7631 9993,'0'0'4373,"0"0"-1037,1 18-677,5 115 485,-52 154-1276,48-317-1779,2 0-1,1 0 1,2 1-1,0 0 1,2 0-1,1 0 1,7-11-89,-14 31 39,1-1 1,0 2 0,0-1 0,1 0 0,0 1 0,0 0 0,1 0-1,0 1 1,1-1 0,-1 1 0,1 0 0,1 1 0,-1 0 0,1 0-1,0 1 1,1 0 0,-1 0 0,1 1 0,0 0 0,0 0 0,0 1 0,0 1-1,1-1 1,-1 1 0,1 1 0,0 0 0,-1 0 0,1 1 0,0 0-1,9 2-39,-8 3-17,-1 0 0,0 0 0,0 1 0,-1 0 0,1 1 0,-1 0 0,-1 1 0,0 0 0,0 0 0,0 1 0,-1 0 0,0 0 0,-1 0 0,0 1 0,0 0 0,-1 0 0,-1 1 0,1-1 0,-2 1 0,2 8 17,40 72-2729,-4-34-2372,-11-20-1414,-9-11-30</inkml:trace>
  <inkml:trace contextRef="#ctx0" brushRef="#br2" timeOffset="49509.723">2044 7694 9929,'39'-118'4890,"-37"115"-4661,1 0 0,-2 1-1,1-1 1,0 0 0,0 0-1,-1 0 1,0 0 0,0 0-1,0 0 1,0-1 0,0 1-1,0 0 1,-1-1 0,0 1-1,1 0 1,-1-1 0,0 1-1,-1 0 1,1-1 0,-1 1-1,1 0 1,-1 0 0,0-1-1,0 1 1,-1 0 0,1 0-1,-1 0 1,1 0 0,-1 0-1,0 1 1,0-1 0,0 0-1,0 1 1,-1-1-1,1 1 1,-1 0 0,1 0-1,-1 0 1,0 0 0,0 0-1,0 1 1,-3-2-229,-10 2 84,0 1-1,-1 0 1,1 1-1,-1 1 1,1 1-1,0 0 1,0 1-1,0 1 1,1 0-1,-1 1 1,1 1-1,1 0 1,-1 1 0,1 0-1,0 1 1,1 1-1,-3 4-83,-1-3-7,0 1 1,1 1-1,0 1 0,1 0 0,1 1 1,1 0-1,0 1 0,0 1 0,2 0 1,0 0-1,1 1 0,1 1 0,1-1 1,0 2-1,1-1 0,2 1 0,0 0 1,1 0-1,0 4 7,4-16-37,1 0 0,0 0 1,1 0-1,-1 0 0,1 0 1,1-1-1,0 1 0,0-1 0,0 1 1,1-1-1,0 0 0,0 0 0,1-1 1,0 1-1,0-1 0,1 0 0,-1-1 1,1 1-1,1-1 0,-1 0 0,1-1 1,0 1-1,0-1 0,0-1 0,0 1 1,0-1-1,1-1 0,0 1 0,0-1 1,-1 0-1,1-1 0,0 0 0,0 0 1,0-1-1,1 0 0,-1-1 0,0 1 1,0-1-1,0-1 0,-1 0 0,1 0 1,0 0-1,4-3 37,0 1-16,0-2-1,-1 1 1,1-2 0,-1 1 0,0-1-1,-1-1 1,0 0 0,0-1 0,-1 0-1,0 0 1,0-1 0,-1 0-1,0 0 1,-1-1 0,0 0 0,-1 0-1,0-1 1,-1 0 0,0 0 0,-1 0-1,0 0 1,0-8 16,60-300 1496,-23 82 104,-32 213-788,-2 39 426,-27 411-245,20-405-985,-2-4-4,1 1 0,1 0-1,0-1 1,1 1-1,1-1 1,1 1 0,0-1-1,1 0 1,1 0 0,0 0-1,1-1 1,1 0-1,0 0 1,8 11-4,-10-22-114,0 0 0,0 0 0,0-1 0,0 0 0,1 1 0,0-2 1,-1 1-1,1-1 0,0 0 0,0 0 0,0 0 0,0-1 0,1 0 0,-1 0 0,0-1 0,0 0 0,1 0 0,-1 0 0,0-1 0,1 0 1,-1 0-1,0 0 0,0-1 0,0 0 0,0 0 0,0-1 0,-1 0 0,1 0 0,-1 0 0,0 0 0,0-1 0,0 0 0,0 0 0,0 0 1,-1-1-1,0 0 0,0 0 0,0 0 0,0 0 0,-1 0 0,1-4 114,17-55-3568,-18 19-4699,-5 26-333</inkml:trace>
  <inkml:trace contextRef="#ctx0" brushRef="#br2" timeOffset="-54437.054">3160 527 448,'5'-17'12807,"26"-110"-3091,-31 116-5355,-3 26-1834,2-9-2934,-56 334 2964,53-299-2511,-12 252-492,37-183-3380,8-43-5780,-12-36-2902</inkml:trace>
  <inkml:trace contextRef="#ctx0" brushRef="#br2" timeOffset="-55564.73">1391 461 13068,'0'0'2632,"0"0"-555,0 0 42,0 0-224,0 0-373,-14-8-535,-49-22-389,61 29-556,-1 0-1,0 0 0,0 1 1,0-1-1,0 1 1,0 0-1,0 0 0,0 0 1,0 0-1,1 1 1,-1-1-1,0 1 0,0-1 1,0 1-1,0 0 1,1 0-1,-1 1 0,0-1 1,1 0-1,-1 1 0,1 0 1,-1-1-1,1 1 1,0 0-42,-5 3 111,-10 10-26,1 1 0,1 1 1,0 0-1,1 0 0,1 2 0,1 0 0,0 0 0,2 1 0,0 0 0,1 1 1,1 0-1,1 1 0,1-1 0,1 1 0,1 0 0,1 1 0,0-1 0,2 21-85,0-29-13,0 0-1,0 0 0,2 0 1,0 1-1,0-1 1,2 0-1,-1-1 0,2 1 1,0 0-1,0-1 0,2 0 1,-1 0-1,2 0 0,0-1 1,0 0-1,1 0 0,0-1 1,1 0-1,0 0 1,1-1-1,1 0 0,-1-1 1,1 0-1,1-1 0,0 0 1,0-1-1,12 6 14,-12-8-350,1 0 1,0-1-1,0-1 0,0 1 1,0-2-1,1 0 0,-1-1 0,1 0 1,-1-1-1,1-1 0,-1 0 1,2 0 349,39-16-4760,-4-15-3735,-24 8 220</inkml:trace>
  <inkml:trace contextRef="#ctx0" brushRef="#br2" timeOffset="-54897.139">1787 684 8904,'0'-12'3881,"-4"-42"-1019,4 51-2618,-1 0 0,1 0-1,-1 0 1,0 0 0,0 1 0,0-1 0,0 0 0,0 1-1,0-1 1,-1 0 0,1 1 0,-1 0 0,0-1 0,0 1 0,0 0-1,0 0 1,0 0 0,0 0 0,-1 0 0,1 1 0,-1-1 0,1 1-1,-1-1 1,1 1 0,-1 0 0,-2-1-244,-1 1 174,0 0-1,0 0 1,-1 1-1,1-1 1,0 1 0,-1 0-1,1 1 1,0 0 0,0 0-1,0 0 1,-1 1-1,1 0 1,1 0 0,-1 0-1,0 1 1,-4 2-174,-3 7 82,0 0 0,1 0 0,0 2 0,1-1 0,1 2 0,0-1 0,1 1 0,0 1 0,2-1 1,0 1-1,0 1 0,1 0 0,1-1 0,1 2 0,1-1 0,-1 9-82,0-6 3,2-1 1,0 1-1,1 0 0,1 0 0,1 0 1,0 0-1,2-1 0,0 1 0,1 1-3,-1-13 0,-1 0 0,1 0-1,0 0 1,1 0 0,0 0-1,0-1 1,1 1-1,-1-1 1,2 0 0,-1-1-1,1 1 1,0-1-1,0 0 1,1-1 0,0 1-1,0-1 1,0-1 0,0 1-1,1-1 1,0-1-1,7 4 1,-7-5-27,0 0 0,0-1 0,0 1 0,0-1 0,0-1 0,1 0 0,-1 0 0,0-1 0,0 1 0,0-2 0,0 1 0,0-1 0,0-1 0,0 1 0,-1-1 0,1 0 0,-1-1 0,0 0 0,0 0 0,0-1 0,-1 0 0,1 0 0,-1 0 0,0-1 0,-1 0 0,1 0 0,-1 0 0,0-1 0,-1 0 0,0 0 0,0 0 0,0 0 0,-1 0 0,0-1 0,0-2 27,20-52 22,-2-1 0,-3 0 0,5-44-22,-3 14 68,-10 40 311,-15 54 464,-18 94 187,22-77-874,-2 3-108,0 1 0,2 0 0,0-1 0,1 1 0,2 0 0,0 0 0,1-1 0,1 0 0,1 1 0,1-1 0,1-1 0,1 1 0,1-1 0,0-1 0,3 4-48,-9-19-80,1-1 0,-1 1 0,0 0-1,1-1 1,0 0 0,0 0 0,0 0 0,0 0-1,0-1 1,1 0 0,-1 1 0,1-2 0,-1 1 0,1 0-1,0-1 1,0 0 0,0 0 0,-1 0 0,1-1-1,0 0 1,0 0 0,0 0 0,0 0 0,0-1-1,0 0 1,0 0 0,0 0 0,-1-1 0,1 1-1,0-1 1,2-2 80,3-1-383,-1 0 0,0 0-1,0-1 1,0 0 0,-1-1-1,0 0 1,0 0-1,0-1 1,-1 0 0,-1 0-1,1-1 1,-1 0 0,-1 0-1,3-4 384,4-21-407,-1-1 0,-1 0 0,-2 0-1,-2-1 1,-1 0 0,-2 0 0,-1-13 407,8-59 309,-2 7 1768,-6 48 4559,0 255-2985,17 105-3651,-19-307-10,21 97-907,6-63-3084,19-36-6947,-34-5 2652</inkml:trace>
  <inkml:trace contextRef="#ctx0" brushRef="#br2" timeOffset="-54674.71">2301 721 8776,'0'0'5125,"0"0"-3683,0 0 255,0 0 481,0 0-833,0 0-384,0 0-608,91-73-257,-45 68-64,3 0 0,5 1-32,-2 1-417,-2 0-1665,-5 3-2562,-9-1-4485</inkml:trace>
  <inkml:trace contextRef="#ctx0" brushRef="#br2" timeOffset="-40354.265">1871 2153 8776,'0'0'6417,"0"0"-3476,0 0-1019,0 0 123,0 0-401,0 0-491,0 0-320,-6 20-123,-32 143 747,8 133 173,27-168-9644,3-119-15</inkml:trace>
  <inkml:trace contextRef="#ctx0" brushRef="#br2" timeOffset="-39730.068">1676 3492 13869,'0'0'780,"15"-8"341,53-27 592,-62 33-1646,0 1 0,0-1 0,0 1 0,0 0 0,0 0 0,0 1 1,1 0-1,-1 0 0,0 0 0,0 1 0,0 0 0,0 0 0,0 0 0,0 1 0,0 0 0,0 0 0,-1 1 0,1-1 0,-1 1 0,1 1 0,-1-1 0,0 1 0,0-1 0,-1 1 0,1 1 0,-1-1 0,0 1 0,0 0 0,-1 0 0,1 0 1,-1 0-1,0 0 0,0 1 0,1 4-67,0 0 0,-1 1 0,0 0 0,0 0 1,-1 0-1,-1 0 0,0 0 0,0 1 0,-1-1 1,0 0-1,-1 0 0,-1 1 0,0-1 0,0 0 1,-1 0-1,0-1 0,-1 1 0,-5 8 0,-5 12 12,-2 0 0,-2-2 1,-1 0-1,-1-2 0,-6 7-12,24-31 8,-6 8 24,1 1 0,-2-1 0,1-1 0,-2 1-1,1-1 1,-2-1 0,1 0 0,-1 0 0,0-1 0,-1-1-1,0 0 1,0 0 0,0-1 0,-1-1 0,0 0 0,-8 1-32,17-7 93,0-1 1,0 1 0,0-1 0,0 0 0,0-1 0,0 1 0,0-1 0,1 0 0,-1 1 0,1-2-1,0 1 1,0 0 0,0-1 0,0 1 0,0-1 0,1 0 0,0 0 0,0 0 0,0 0 0,0 0 0,0 0-1,1-1 1,0 1 0,0-1 0,0 1 0,1-1 0,-1 1 0,1-1 0,0 1 0,0-1 0,1 1-1,-1-1 1,1 1 0,0-1 0,0 1 0,1 0 0,-1-1 0,1 1 0,0 0-94,-1 2 30,0 1-1,0-1 1,-1 0 0,1 1 0,1-1-1,-1 1 1,0-1 0,0 1 0,0 0 0,1 0-1,-1-1 1,1 1 0,-1 0 0,1 0 0,-1 0-1,1 0 1,0 1 0,-1-1 0,1 0-1,0 1 1,0-1 0,0 1 0,-1 0 0,1-1-1,0 1 1,0 0 0,0 0 0,0 0 0,-1 1-1,1-1 1,0 0 0,0 1 0,0-1-1,-1 1 1,1-1 0,0 1 0,0 0 0,-1 0-1,1 0 1,-1 0 0,1 0-30,60 49 460,12 39-196,-58-67-245,1 0-1,2 0 1,0-2 0,1 0 0,21 15-19,-37-32-31,0 0 0,0-1 0,1 1 0,-1-1 0,1 0-1,-1 0 1,1 0 0,0-1 0,0 1 0,0-1 0,0 0 0,0-1 0,0 1 0,0-1 0,0 0 0,0 0-1,0-1 1,0 1 0,0-1 0,0 0 0,0-1 0,-1 1 0,3-2 31,-2 1-238,-1 0 0,-1-1 1,1 0-1,0 0 0,-1 0 0,1 0 1,-1 0-1,0-1 0,0 1 1,-1-1-1,1 0 0,-1 0 0,1 0 1,-1 0-1,0 0 0,-1-1 0,1 1 238,13-40-6043,-8 25 502</inkml:trace>
  <inkml:trace contextRef="#ctx0" brushRef="#br2" timeOffset="-39140.872">1937 4829 11851,'0'0'5387,"0"0"-2328,0 0-796,0 0-330,0 0-396,0 0-320,0 0-405,-3-7-343,1 3-410,1 3-48,1 0 0,0 1 0,0-1 0,0 0 0,-1 0 0,1 0 0,0 0 0,-1 0 0,1 1 1,-1-1-1,1 0 0,-1 0 0,1 1 0,-1-1 0,1 0 0,-1 0 0,0 1 0,1-1 0,-1 1 0,0-1 1,0 1-1,0-1 0,1 1 0,-1-1 0,0 1 0,0 0 0,0 0 0,0-1 0,0 1 0,0 0 1,1 0-1,-1 0 0,0 0 0,0 0 0,0 0 0,0 0 0,0 0 0,0 0 0,0 0 0,0 1 1,0-1-1,1 0 0,-1 1 0,0-1 0,0 0 0,0 1 0,0-1 0,1 1 0,-1 0 0,0-1 1,1 1-1,-1 0-11,-5 2 15,1 1 1,0 0 0,0 0 0,1 0 0,-1 1 0,1 0 0,0 0-1,0 0 1,0 0 0,1 1 0,0-1 0,0 1 0,0 0 0,1 0-1,0 0 1,0 0 0,1 0 0,-1 1 0,1-1 0,0 0 0,1 1-1,0-1 1,0 1 0,0-1 0,1 0 0,0 1 0,0-1-1,1 0 1,-1 1 0,1-1 0,1 0 0,-1 0 0,2 2-16,16 12-9,0 0 0,2 0 1,0-2-1,1-1 0,1-1 0,0-1 1,1-1-1,0-1 0,2-1 0,-1-1 1,7 0 8,39 41-303,-71-50 300,0 0-1,1 0 0,-1 0 0,0 0 1,0 0-1,-1 0 0,1 0 0,0 1 1,-1-1-1,1 0 0,-1 0 0,0 1 1,0-1-1,1 0 0,-2 1 0,1-1 0,0 0 1,0 1-1,-1-1 0,1 0 0,-1 0 1,0 1-1,0-1 0,0 0 0,0 0 1,0 0-1,0 0 0,0 0 0,-1 0 1,1 0-1,-1-1 0,1 1 0,-1 0 0,0-1 1,0 1-1,0-1 4,-12 9 21,-1-1 1,0-1-1,0 0 0,-1-2 1,0 1-1,0-2 0,0 0 1,-1-1-1,0 0 0,0-2 1,0 0-1,0-1 1,-12 0-22,10-1-80,3 2-22,1-1 0,0 0 0,-1-2 0,1 0 0,0 0 0,-1-2 0,1 0 0,0 0 0,1-2 0,-1 1 0,-7-5 102,-3-18-3088,24-11-3684,13 13-611</inkml:trace>
  <inkml:trace contextRef="#ctx0" brushRef="#br2" timeOffset="-38905.938">1999 4730 12428,'0'0'3811,"0"0"-864,0 0-705,0 0-832,90-41-482,-67 41-383,3-2-321,3 1-64,0-2-96,1-3-32,0 1-32,-2-4-64,-4 3-897,2 0-1985,0-1-3076,-3 2-7783</inkml:trace>
  <inkml:trace contextRef="#ctx0" brushRef="#br1" timeOffset="126258.192">840 843 929,'0'0'502,"0"0"-33,0 0 12,-15-9 1361,395 15 208,125 0-2974,-251-13 577,107-19 534,3 27 261,92-39-480,-26 25-539,-117 22-4121,-246-4 4350,-43-3 342</inkml:trace>
  <inkml:trace contextRef="#ctx0" brushRef="#br2" timeOffset="-53226.951">4388 203 160,'0'0'7778,"0"0"-4794,0 0-816,0 0 42,0 0-571,0 0-369,-3 3-384,0 4-552,0 1 0,1-1 0,0 0 0,0 1 0,1-1 0,-1 1 0,2-1 0,-1 1 0,1 0 0,0-1 0,1 1 0,0 0 0,0-1-1,0 1 1,1-1 0,0 0 0,1 2-334,5 34 676,54 507 1230,-46-307-1778,-17 243-128,-7 253 870,43 226-389,-48 277-364,34-543 267,-21-688-384,1 1 15,5-25-56,2-62-5464,-7 44-1311,2-1-6327</inkml:trace>
  <inkml:trace contextRef="#ctx0" brushRef="#br2" timeOffset="-50378.972">8601 29 6630,'0'0'3011,"0"0"-646,0 0 294,0 0-49,0 0-747,0 0-763,8 2-246,-5 0-737,0-1 1,1 1-1,-1 0 1,0 0-1,0 1 1,0-1-1,0 1 1,0-1-1,0 1 0,-1 0 1,0 0-1,1 0 1,-1 0-1,0 1 1,0-1-1,-1 0 0,1 1 1,-1 0-1,0-1 1,0 1-1,0 0 1,0-1-1,0 1 1,-1 0-1,0 0 0,0 1-116,17 106 1347,-4 1 0,-6 0 1,-6 103-1349,-1-146 60,-55 653 4,83 367 552,-7-590-378,12 787 413,-2-345-523,-14-607-138,-17-349-3601,2-77-6909,6 45-514</inkml:trace>
  <inkml:trace contextRef="#ctx0" brushRef="#br2" timeOffset="-51819.151">5973 494 8136,'0'0'3374,"0"0"-1666,0 0 21,-3-13 460,-14-38-347,17 50-1781,-1-1 0,1 1 0,-1 0 0,1 0-1,-1 0 1,1 0 0,-1 0 0,0 0 0,1 0 0,-1 0 0,0 0 0,0 1 0,0-1 0,0 0-1,0 0 1,0 1 0,0-1 0,0 1 0,0-1 0,0 1 0,0-1 0,0 1 0,0-1 0,0 1-1,0 0 1,-1 0 0,1 0 0,0-1 0,0 1 0,0 0 0,0 1 0,-1-1 0,1 0-61,-5 0 205,-1 0-93,0 1 0,-1-1 0,1 2 0,0-1 0,0 1 0,0 0 0,0 0 0,0 1 0,0 0 0,0 1 0,1-1 0,0 1 0,0 0 0,0 1 0,0-1 0,0 1 0,1 0 0,0 1 0,0-1 0,1 1 0,-1 0-112,-6 9 93,0 1 1,1 0-1,1 0 1,1 1-1,0 0 0,1 0 1,-4 15-94,5-14 14,0-1 0,1 2 0,0-1 1,2 0-1,0 1 0,1-1 0,1 1 0,1 0 0,0 0 1,2-1-1,0 1 0,1 0 0,1-1 0,1 0 0,0 0 1,1 0-1,1-1 0,1 0 0,0 0 0,1 0 0,1-1 1,1-1-1,0 0 0,1 0 0,0-1 0,6 3-14,-1-4-6,0-2 0,1 0 0,1-1 0,0-1 0,0 0 0,1-2 0,0 0 0,0-1 0,0-1 0,1-1 0,0-1 0,-1-1 0,1 0 0,0-2 0,0-1 0,0 0 0,0-1 0,0-2 0,0 0 0,-1-1 0,0-1 0,0-1 0,0 0 0,-1-2 0,0 0 0,-1-1 0,0-1-1,-1-1 1,0-1 0,0 0 0,8-10 6,-11 10 13,0-1 0,-1 0 0,0-2 0,-1 1 0,-1-1 0,-1-1 0,0 0 0,-1 0 0,-1-1 0,0 0 0,-2-1-1,0 1 1,-1-1 0,-1 0 0,-1-1 0,0 1 0,-2-1 0,0 1 0,-1-10-13,-1 26 1,1-1 0,-1 1-1,0-1 1,0 1 0,-1 0 0,1-1 0,-1 1 0,0 0-1,1 0 1,-1 0 0,-1 0 0,1 0 0,0 0 0,-1 1-1,1-1 1,-1 1 0,0 0 0,0 0 0,0 0 0,0 0-1,0 0 1,0 0 0,0 1 0,-1 0 0,1 0-1,-1 0 1,1 0 0,-1 0 0,1 0 0,-1 1 0,1 0-1,-1 0 1,0 0-1,-5 0 2,0 0-1,-1 0 0,1 2 0,-1-1 1,1 1-1,0 0 0,0 1 1,0 0-1,0 0 0,1 1 0,-1 0 1,-2 3-2,-1 1 5,0 2 0,1-1 0,1 1 0,0 1 0,0 0 0,1 1 0,0-1 1,1 2-1,0-1 0,1 1 0,1 0 0,0 1 0,1 0 0,0 0 0,1 0 1,0 0-1,1 0 0,1 1 0,1 0 0,0-1 0,0 1 0,2 0 0,0-1 0,1 8-5,-1-16-4,0 0 0,0 0-1,0 0 1,1 0 0,0 0-1,0 0 1,1-1 0,-1 1-1,1-1 1,0 0 0,1 1-1,-1-1 1,1-1 0,0 1-1,0 0 1,1-1 0,-1 0-1,1 0 1,0 0 0,0-1-1,0 0 1,1 0 0,-1 0-1,1 0 1,0-1-1,0 0 1,-1 0 0,1-1-1,0 0 1,1 0 0,-1 0-1,0 0 1,0-1 0,0 0-1,0-1 1,0 1 0,1-1-1,-1 0 1,0-1 0,0 1-1,-1-1 1,1 0 0,4-3 4,2-6 11,-1 0 1,0-1 0,0 0-1,-2-1 1,1 0 0,-2-1-1,0 0 1,0 0 0,-1-1 0,-1 0-1,-1 0 1,0 0 0,-1-1-1,0 1 1,-2-1 0,1 0-1,-2 0 1,0 0 0,-1 0-1,-1-1 1,-1-1-12,2 14 2,1 1 1,-1 1 0,1-1 0,-1 1-1,0-1 1,0 1 0,0-1 0,-1 0 0,1 1 0,-1-1-1,1 1 1,-1-1 0,0 1 0,0-1 0,0 1-1,0 0 1,0-1 0,0 1 0,-1 0 0,1 0 0,-1 0-1,1 0 1,-3-1-3,-7 43 80,10-19-11,1-1-1,1 0 0,1 0 0,1 0 0,1 0 1,0 0-1,2 0 0,0-1 0,1 0 0,1 0 1,0-1-1,2 0 0,0-1 0,1 0 1,1 0-1,0-1 0,2-1 0,7 8-68,-16-18-1,1-1-1,-1 0 1,1 0-1,0 0 1,0-1-1,0 0 1,1 0-1,-1 0 1,1-1-1,-1 0 1,1 0-1,0-1 1,0 1-1,0-2 1,0 1-1,0-1 1,0 0-1,0 0 1,0-1-1,0 0 1,0 0-1,-1-1 1,1 0-1,0 0 1,-1 0-1,1-1 1,-1 0-1,0 0 1,0-1-1,0 0 1,0 0-1,4-4 2,3-10 13,-1-1 0,0 0 0,-2 0 0,0-1 0,-1 0 0,-1-1-1,-1 1 1,-1-2 0,-1 1 0,-1-1 0,-1 0 0,1-20-13,5-255 261,-9 295-258,0-3 153,0-1 0,0 0 0,0 1 0,-1-1 0,0 1 0,0-1 0,0 1 1,-1 0-1,0-1 0,0 1 0,0 0 0,-1 0 0,0 0 0,0 1 0,-2-3-156,-11 40 1628,10 14-1494,2 0 0,2 0 0,3 1 0,1-1 0,3 0 0,1-1 0,3 1 0,1-1 0,3 0 0,12 28-134,-20-60-52,52 117-3548,-55-127 3419,1 0 1,-1 0-1,1-1 0,0 1 0,1-1 0,-1 1 0,0-1 0,1 0 0,0 0 0,0 0 0,0-1 1,0 1-1,0-1 0,0 0 0,1-1 0,-1 1 0,1 0 0,-1-1 0,1 0 0,0 0 1,-1-1-1,1 1 0,0-1 0,0 0 0,-1 0 0,1-1 0,4 0 181,32-23-12300,-23 5 2483</inkml:trace>
  <inkml:trace contextRef="#ctx0" brushRef="#br2" timeOffset="-51504.011">6962 730 12908,'0'0'2114,"0"0"-288,0 0 512,0 0-993,0 0-480,0 0-384,77-11-289,-38 11-128,6-2 0,1-1-64,0 0-577,-1 3-1312,-5 0-2243,-5 0-4004</inkml:trace>
  <inkml:trace contextRef="#ctx0" brushRef="#br2" timeOffset="-51174.296">7598 610 7655,'0'0'3823,"0"0"-1176,16-13-159,56-40-502,-67 49-1893,1 1 0,0 0 1,0 0-1,0 0 0,0 1 0,0 0 1,1 0-1,-1 1 0,0 0 0,1 0 1,0 0-1,-1 1 0,1 0 0,-1 0 1,1 1-1,-1-1 0,1 1 0,-1 1 1,1-1-1,-1 1 0,0 1 0,0-1 1,0 1-1,0 0 0,0 0 0,0 1 0,-1-1 1,0 1-1,0 1 0,0-1 0,0 1 1,-1-1-1,1 2 0,-1-1 0,0 0 1,-1 1-1,0-1 0,1 1 0,-2 0 1,1 0-1,-1 0 0,0 1 0,0-1 1,-1 0-1,1 7-93,0 4 0,-1 0 1,0 0 0,-2 0-1,0 0 1,-1 0-1,0 0 1,-2 0 0,0-1-1,0 1 1,-2-1-1,0 0 1,-1-1 0,-1 1-1,0-1 1,-1-1-1,0 1 1,-1-2 0,-5 5-1,8-9 7,0 0 0,-1 0 0,0 0 0,-1-1 0,1-1 0,-2 1 0,1-1 1,-1-1-1,0 0 0,0 0 0,-1-1 0,0-1 0,0 1 0,0-2 0,-1 1-7,10-5 40,0 1 0,0 0 0,0-1 0,-1 0 1,1 0-1,0 1 0,0-1 0,0 0 0,1-1 0,-1 1 0,0 0 0,0 0 0,1-1 0,-1 1 0,0-1 0,1 0 0,0 1 0,-1-1 0,1 0 0,0 0 0,0 0 0,0 0 0,0 0 0,0 0 0,0 0 0,1 0 0,-1 0 0,1 0 0,-1-1 0,1 1 1,0 0-1,0 0 0,0 0 0,0-1 0,0 1 0,1 0 0,-1 0 0,1 0 0,-1 0 0,1 0 0,0-1 0,-1 1 0,1 0 0,0 1 0,1-1 0,-1 0 0,0 0 0,1 0 0,-1 1 0,0-1 0,1 0 0,0 1-40,0-1 19,0 0-1,0 1 0,0-1 1,1 1-1,-1 0 0,0 0 1,0 0-1,1 0 1,-1 0-1,1 1 0,-1-1 1,1 1-1,-1-1 0,1 1 1,-1 0-1,1 0 0,-1 0 1,1 0-1,-1 0 0,1 1 1,-1-1-1,1 1 0,-1 0 1,1 0-1,-1-1 1,0 2-1,0-1 0,1 0 1,-1 0-1,0 1 0,0-1 1,0 1-19,61 64 146,-52-52-127,-2 0-19,-1-1 1,2 0-1,0 0 0,0-1 0,1 0 1,1-1-1,0-1 0,0 0 0,1 0 1,0-1-1,1-1 0,0 0 0,0-1 1,1 0-1,0-1 0,0-1 1,0-1-1,1 0 0,0-1 0,10 1 0,-22-4-171,0-1-1,0 1 1,0-1-1,0 0 1,0 0-1,0-1 0,0 1 1,-1-1-1,1 0 1,-1 0-1,1 0 1,-1 0-1,0 0 0,1-1 1,-1 0-1,0 1 1,-1-1-1,1 0 1,0-1-1,-1 1 0,0-1 172,24-51-11125,-20 37 3720</inkml:trace>
  <inkml:trace contextRef="#ctx0" brushRef="#br2" timeOffset="-48198.074">11950 1325 23702,'0'0'2339,"0"0"-1955,0 0 161,0 0-385,0 0-160,0 0 0,0 0-993,0 0-1602,-27-47-2369,11 53-10219</inkml:trace>
  <inkml:trace contextRef="#ctx0" brushRef="#br2" timeOffset="-49083.972">9865 488 9865,'0'0'2499,"0"0"-295,0 0 636,0 0-341,0 0-641,0 0-518,-16-6-422,-50-17-69,64 23-789,-1-1 0,0 1 0,1 0 1,-1 0-1,0 0 0,1 0 1,-1 1-1,0-1 0,1 1 1,-1-1-1,1 1 0,-1 0 0,1 0 1,-1 0-1,1 0 0,-1 1 1,1-1-1,0 0 0,0 1 1,0 0-1,0 0 0,0-1 0,0 1 1,0 1-61,-7 5 207,-6 6-199,1 0 0,0 1-1,1 0 1,1 1-1,1 0 1,0 1-1,1 1 1,1-1-1,0 2 1,2-1 0,0 1-1,1 0 1,1 1-1,1-1 1,0 1-1,2 0 1,0 0-1,1 0 1,1 0-1,1 0 1,1 0 0,0 0-1,2-1 1,0 1-1,1-1 1,2 0-1,-1 0 1,2 0-1,1-1 1,0 0 0,1-1-1,1 0 1,0-1-1,2 0 1,-1-1-1,2 0 1,0-1-1,1 0 1,0-1 0,1-1-1,1-1-7,-5-2-59,1-1 0,1 0 0,-1-1 1,1-1-1,0 0 0,1-1 0,-1-1 0,1 0 0,0-1 0,0 0 0,0-1 1,0-1-1,1-1 0,-1 0 0,0-1 0,0 0 0,0-1 0,0-1 0,0 0 0,0-2 1,0 1-1,-1-2 0,0 0 0,0 0 0,-1-1 0,0-1 0,0 0 0,-1-1 1,1-1-1,-2 0 0,0 0 0,0-1 0,-1 0 0,7-10 59,-6 3 25,0 0-1,-2-1 1,0 0-1,-1 0 1,-1-1-1,-1 0 1,0-1 0,-2 1-1,0-1 1,-2 0-1,0 0 1,-1 0-1,-1 0 1,-1 0 0,-4-19-25,3 33 21,0 1 1,0-1 0,-1 1-1,0 0 1,0 0 0,-1 0 0,0 0-1,0 1 1,0 0 0,0-1 0,-1 1-1,0 1 1,0-1 0,0 1 0,-1 0-1,0 0 1,1 0 0,-1 1 0,0 0-1,-1 0 1,1 1 0,-1-1 0,1 2-1,-1-1 1,1 1 0,-1-1 0,0 2-1,0-1 1,0 1 0,1 0 0,-1 1-1,0-1 1,0 1 0,0 1 0,1-1-1,-1 1 1,1 0 0,-1 1 0,1-1-1,0 1 1,-4 3-22,-3 1 0,0 1 1,1 1-1,-1 0 0,2 1 1,-1 0-1,2 1 0,-1 0 0,1 1 1,1 0-1,0 0 0,1 1 1,0 1-1,1-1 0,1 1 1,0 0-1,0 0 0,-2 15 0,5-20-68,0 1-1,1 0 0,0 0 1,1 0-1,0 1 1,1-1-1,0 0 0,1 0 1,0 0-1,0 0 1,1 0-1,0 0 0,1 0 1,0 0-1,1-1 1,0 1-1,0-1 0,1 0 1,0 0-1,1-1 1,0 1-1,0-1 0,0-1 1,1 1-1,1-1 1,-1 0-1,3 1 69,-5-5-123,0 1 0,0 0 1,0-1-1,1 0 0,-1-1 0,1 1 0,0-1 1,0 0-1,-1 0 0,2-1 0,-1 0 1,0 0-1,0 0 0,0-1 0,0 0 0,1 0 1,-1 0-1,0-1 0,0 0 0,0 0 0,0-1 1,0 1-1,0-1 0,0-1 0,-1 1 1,1-1-1,-1 0 0,1 0 0,-1-1 0,0 1 1,0-1-1,-1 0 0,1-1 0,-1 1 1,0-1-1,0 0 0,1-3 123,4-9 209,-1 0 0,-1-1 0,-1 0 0,0 0 0,-1 0 0,-1-1 0,-1 0 0,-1 0 0,0 0 0,-2 0 0,0 0 0,-1 0 0,-1-2-209,2 13 160,0 0 0,-1-1 0,0 1-1,0 0 1,-1 0 0,0 0 0,0 0 0,-1 0 0,0 1-1,-1-1 1,1 1 0,-2-1 0,1 1 0,-1 1-1,0-1 1,-2-2-160,5 9 24,1 0 1,-1 0-1,1 0 0,-1 0 0,1 1 0,0-1 0,-1 0 0,1 1 1,-1-1-1,1 1 0,0 0 0,-1-1 0,1 1 0,0 0 0,0 0 1,-1-1-1,1 1 0,0 0 0,0 0 0,0 1 0,0-1 0,0 0 0,0 0 1,1 0-1,-1 1 0,0-1 0,0 0 0,1 1 0,-1-1 0,1 0 1,0 1-1,-1-1 0,1 1 0,0-1 0,0 1 0,0-1 0,0 1 1,0-1-1,0 1 0,0-1 0,0 1 0,0-1 0,1 0 0,-1 1 1,1-1-1,-1 1 0,1-1 0,0 0 0,0 2-24,-1 2 29,1 16-33,0 0 0,2 0-1,0-1 1,1 1 0,1-1 0,2 0 0,-1-1-1,2 1 1,1-1 0,0-1 0,1 0 0,1 0-1,1-1 1,1 0 0,0-1 0,1-1-1,0 0 1,2-1 0,4 4 4,-16-14-130,0 0-1,0-1 1,1 1-1,-1-1 0,1 0 1,0 0-1,0 0 1,0-1-1,0 0 1,0 0-1,0 0 1,1 0-1,-1-1 1,1 0-1,-1 0 1,1-1-1,-1 1 1,1-1-1,-1 0 1,1-1-1,-1 1 1,1-1-1,-1 0 1,1-1-1,-1 1 1,0-1-1,1 0 1,-1 0-1,0-1 1,0 0-1,-1 0 1,1 0-1,-1 0 1,1 0-1,-1-1 1,0 0-1,0 0 1,1-2 130,5-11-49,-1-1 1,-1 1-1,0-2 0,-1 1 1,-1-1-1,-1 0 1,0-1-1,-2 1 0,0-1 1,-1-5 48,8-79 1471,-5-1-1,-8-94-1470,-4 144 2130,0 62-747,-3 211 53,10-168-1387,1-1 0,4 1-1,1-1 1,2 0 0,3-1 0,1 0 0,4 3-49,22 20-2562,-17-56-1261,5-9-3363,-9-6 1277</inkml:trace>
  <inkml:trace contextRef="#ctx0" brushRef="#br2" timeOffset="-48833.919">10489 780 8168,'0'0'5157,"0"0"-3460,0 0 930,0 0-193,0 0-1377,91-46-609,-41 42-287,9 1-129,1 3 0,3-1-32,-4 1-193,-1 0-1312,-7 0-1602,-7 0-2819</inkml:trace>
  <inkml:trace contextRef="#ctx0" brushRef="#br2" timeOffset="-48539.333">11159 610 11275,'0'0'5247,"0"0"-2433,-2-13-615,-5-41-421,7 51-1690,0 1-1,1-1 1,-1 1 0,1-1 0,-1 1 0,1-1 0,0 1 0,0 0 0,0-1 0,1 1-1,-1 0 1,1 0 0,-1 0 0,1 0 0,-1 0 0,1 0 0,0 0 0,0 1-1,0-1 1,0 1 0,0-1 0,1 1 0,-1 0 0,0 0 0,1 0 0,-1 0-1,0 0 1,1 0 0,-1 1 0,1-1 0,-1 1 0,1 0 0,0-1 0,-1 1-1,1 1 1,-1-1 0,1 0 0,-1 0 0,3 2-88,1-2 14,-1 0 0,1 1-1,0 0 1,-1 1 0,0-1 0,1 1-1,-1 0 1,0 0 0,0 1 0,0-1 0,0 1-1,0 0 1,-1 1 0,1-1 0,-1 1 0,0 0-1,0 0 1,0 0 0,-1 0 0,1 1-1,-1-1 1,0 1 0,0 0 0,-1 0 0,1 0-1,-1 1 1,0 2-14,3 3-25,-2 1 0,0-1 0,0 1-1,-1 0 1,0 0 0,-1 0 0,-1 0-1,0 0 1,0 0 0,-1 0 0,-1 0-1,-2 8 26,-2 0-198,-1-1-1,0-1 0,-2 1 0,0-1 0,-1-1 0,0 0 0,-2 0 1,-9 9 198,25-31 8,1 0 1,-1 0-1,1 0 1,0 0 0,0 1-1,0 0 1,1 0-1,-1 0 1,1 1 0,0 0-1,0 0 1,1 0-1,-1 1 1,0 0 0,1 0-1,-1 0 1,1 1-1,1 0-8,-3 1-4,-1 0-1,1 1 0,0 0 0,-1-1 1,1 2-1,-1-1 0,1 0 1,-1 1-1,0 0 0,1 0 0,-1 0 1,0 1-1,0-1 0,-1 1 0,1 0 1,0 0-1,-1 0 0,0 1 1,0-1-1,0 1 0,0 0 0,0 0 1,-1 0-1,0 0 0,0 0 1,0 0-1,0 1 0,-1-1 0,1 1 1,-1-1-1,0 1 0,-1 0 0,1 3 5,1 5 1,0 0 0,-1 0-1,-1 1 1,0-1-1,0 0 1,-2 0-1,1 0 1,-2 0-1,0-1 1,0 1-1,-1 0 1,-1-1-1,1-2 96,0-1-1,0 1 1,-1-1 0,-1 0-1,0 0 1,0 0 0,0-1-1,-1 0 1,0 0-1,-1-1 1,0 0 0,0 0-1,0-1 1,-1 0 0,0-1-1,0 1 1,-1-2 0,1 1-1,-1-1 1,0-1 0,0 0-1,0 0 1,-1-1 0,1-1-1,-1 1-95,4-1-13,-1 0 0,1 0 0,0-1 0,0 0 0,-1 0 0,1-1-1,0 1 1,0-2 0,-1 1 0,1-1 0,0 0 0,0-1-1,1 1 1,-1-1 0,1-1 0,-1 1 0,1-1 0,0 0-1,0-1 1,1 1 0,-1-1 0,1 0 0,0-1 0,0 1 0,1-1-1,-1 0 1,1 0 0,0-2 13,-4-32-2407,19 15-2505,6 7-3517</inkml:trace>
  <inkml:trace contextRef="#ctx0" brushRef="#br2" timeOffset="-38153.173">6352 2057 7079,'0'0'3598,"0"0"-822,0 0-144,0-16-380,5-51-800,-4 63-1347,0-1 0,1 1-1,0-1 1,0 1 0,0-1-1,0 1 1,1 0-1,0 0 1,0 0 0,0 0-1,0 1 1,0-1 0,1 1-1,-1 0 1,1 0-1,0 0 1,0 0 0,0 1-1,1-1 1,-1 1 0,0 0-1,1 1 1,0-1 0,-1 1-1,1 0 1,0 0-1,0 0 1,-1 1 0,1-1-1,0 1 1,0 0 0,0 1-1,0-1 1,-1 1-1,3 0-103,0 0 17,0 0 1,0 0-1,0 0 1,0 1-1,-1 0 1,1 0-1,0 1 1,-1 0-1,0 0 1,1 0 0,-1 1-1,-1 0 1,1 0-1,0 0 1,-1 1-1,0 0 1,0 0-1,-1 1 1,1-1 0,-1 1-1,0 0 1,0 0-1,-1 0 1,0 0-1,0 1 1,1 4-19,0 0 3,-1 0 1,0 1-1,-1 0 1,0 0-1,-1-1 0,0 1 1,-1 0-1,-1 0 1,1 0-1,-2 0 1,0-1-1,0 1 0,-1 0 1,0-1-1,-4 7-3,0 0 30,-1 1-1,-1-2 0,-1 1 0,0-1 0,-2 0 0,0-1 0,0-1 1,-2 0-1,1 0 0,-2-1 0,0-1 0,-1-1 0,0 0 1,-1-1-1,0-1 0,-1 0 0,0-1 0,0-1 0,-1-1 0,0-1 1,0 0-1,-1-2 0,1 0 0,-1-1 0,0-1 0,-4-1-29,21-1 36,0-1 0,1 0 0,-1 0 0,0 0 0,0 0 0,1 0 0,-1-1 0,1 1 0,-1-1 0,1 0 0,0 0 0,0 1 0,0-2 0,0 1 0,0 0 0,0 0-1,0-1 1,1 1 0,-1 0 0,1-1 0,-1 0 0,1 1 0,0-1 0,0 0 0,0 0 0,1 1 0,-1-1 0,1 0 0,0 0 0,-1 0 0,1 0 0,0 0 0,1 0 0,-1 0-1,0 0 1,1 1 0,0-1 0,0 0 0,0 0 0,0 0 0,0 1 0,0-1 0,1 1 0,-1-1 0,1 1 0,0-1 0,-1 1 0,1 0 0,0 0 0,0 0 0,1 0 0,-1 0-1,0 0 1,1 1 0,-1-1 0,1 1 0,0 0 0,-1 0 0,1 0 0,1-1-36,1 0 6,0 0 1,0 0-1,0 1 0,0 0 1,1 0-1,-1 0 0,0 0 0,1 1 1,-1 0-1,1 0 0,-1 0 1,0 1-1,1 0 0,-1 0 1,0 0-1,1 0 0,-1 1 0,0 0 1,0 0-1,0 1 0,-1-1 1,1 1-1,0 0 0,-1 0 0,0 1 1,3 2-7,93 115 10,-83-97 8,-14-20-17,85 100 45,-85-100-46,1-1-1,0 0 0,0 0 1,0 0-1,0 0 1,1 0-1,-1-1 0,1 0 1,0 0-1,0 0 0,0-1 1,0 1-1,0-1 1,0 0-1,0-1 0,0 1 1,0-1-1,0 0 0,0 0 1,0-1-1,0 1 1,0-1-1,0 0 0,4-2 1,38-42-1282,-37 1-4530,-12 37 25,-4 4-3459</inkml:trace>
  <inkml:trace contextRef="#ctx0" brushRef="#br2" timeOffset="-37606.235">6308 3319 14958,'0'0'2669,"0"0"-261,0 0-353,0 0-565,0 0-577,0 0-529,0 0-112,-2 16 161,-34 103 410,-112 98-485,120-190-326,30-45 144,2 13-178,0 0-1,1 0 1,-1 1 0,1-1-1,0 1 1,1 0 0,-1 0 0,0 1-1,1-1 1,0 1 0,0 0-1,0 1 1,0 0 0,0 0 0,1 0-1,-1 1 1,1-1 0,-1 1-1,1 1 1,-1 0 0,1 0 0,-1 0-1,1 0 1,-1 1 0,1 0-1,-1 1 1,1-1 0,-1 1 0,0 1-1,0-1 1,0 1 0,0 0-1,0 0 1,-1 1 0,4 2 2,4 2-1,0-1 1,1 0 0,-1-1-1,1 0 1,0-1-1,1-1 1,-1 0 0,1-1-1,0-1 1,0 0-1,0-1 1,0-1-1,13 0 1,-19-5 23,0 0 0,-1-1 0,0 0-1,0 0 1,0-1 0,-1 0 0,0 0-1,0 0 1,-1-1 0,0 0 0,0 0-1,-1-1 1,0 0 0,-1 0 0,0 0-1,0 0 1,-1-1 0,0 1 0,0-1-1,-1 0 1,-1 0 0,0 0 0,0-5-23,3-8 994,-7 28 526,-51 172-757,53-174-761,-11 41-212,2 0 0,1 0 0,3 1 0,-2 43 210,11 0-3212,-2-41-2982,0-23-2737</inkml:trace>
  <inkml:trace contextRef="#ctx0" brushRef="#br2" timeOffset="-36995.023">6326 4805 11403,'0'0'3171,"17"-8"-956,58-25-133,-70 32-2008,-1 0 1,0 0-1,0 1 0,1 0 1,-1-1-1,0 1 0,1 1 1,-1-1-1,0 1 0,0-1 0,1 1 1,-1 1-1,0-1 0,0 0 1,0 1-1,0 0 0,0 0 0,-1 0 1,1 1-1,0-1 0,-1 1 1,0 0-1,0-1 0,0 2 1,0-1-1,0 0 0,0 1 0,-1-1 1,0 1-1,0 0 0,0-1 1,0 1-1,0 0 0,-1 0 0,1 0 1,-1 1-1,0-1 0,-1 0 1,1 0-1,-1 1 0,0-1 0,0 0 1,0 1-1,0-1 0,-1 0 1,0 0-1,0 1 0,0 1-74,-4 14 43,-1-1 0,0 1-1,-2-1 1,0 0 0,-1-1-1,0 0 1,-2 0 0,0-1 0,-1 0-1,-1-1 1,0-1 0,-2 0-1,1 0 1,-2-2 0,-12 9-43,20-14 122,-1 0 0,0-1 0,0 0 0,0-1 0,-1 0-1,0 0 1,-1-1 0,1-1 0,-1 1 0,0-2 0,0 0 0,0 0 0,0-1 0,-1 0 0,1-1 0,-1 0 0,1-1 0,-1 0 0,-7-1-122,15-1 41,1 0-1,0 0 1,-1 0 0,1 0 0,0 0 0,0-1-1,0 1 1,0-1 0,1 0 0,-1 0 0,1 0 0,0 0-1,0 0 1,0-1 0,0 1 0,0 0 0,1-1 0,-1 0-1,1 1 1,0-1 0,0 0 0,1 0 0,-1 1 0,1-1-1,-1 0 1,1 0 0,1 0 0,-1 0 0,0 0 0,1 1-1,0-1 1,0 0 0,0 0 0,0 1 0,1-1 0,-1 1-1,1-1 1,0 1 0,0 0 0,0-1 0,0 1 0,1 0-1,0 1 1,-1-1 0,1 0 0,0 1 0,0-1-1,0 1 1,0 0 0,1 0 0,-1 0 0,1 1 0,-1-1-1,3 0-40,0 1 5,0 1-1,1 0 0,-1 0 0,0 1 0,0-1 1,1 1-1,-1 0 0,0 1 0,0 0 0,0 0 1,0 0-1,0 1 0,-1 0 0,1 0 0,-1 0 1,0 0-1,0 1 0,0 0 0,0 0 0,0 1 1,-1-1-1,3 5-4,81 117 46,-86-122-46,13 22-8,0 2-34,0-1-1,2-1 1,1 0 0,1-1 0,1-2-1,1 0 1,9 7 42,-26-26-78,-1-2 1,1 1-1,0 0 1,0-1-1,0 1 1,0-1-1,0 0 0,1-1 1,-1 1-1,1-1 1,-1 0-1,1 0 0,-1 0 1,1 0-1,0-1 1,-1 0-1,1 0 1,0 0-1,-1-1 0,1 1 1,-1-1-1,1 0 1,-1-1-1,1 1 1,-1-1-1,1 0 0,-1 0 1,0 0-1,0 0 1,0-1-1,0 0 1,1-1 77,49-73-8382,-41 45 2286</inkml:trace>
  <inkml:trace contextRef="#ctx0" brushRef="#br2" timeOffset="-36179.99">10294 2022 7751,'0'0'3353,"11"-13"-2019,36-40 295,-45 52-1513,0-1 1,0 1-1,0-1 1,0 1 0,0 0-1,1 0 1,-1-1-1,0 2 1,0-1 0,1 0-1,-1 0 1,1 1-1,-1-1 1,1 1 0,-1 0-1,0 0 1,1 0-1,-1 0 1,1 0 0,-1 1-1,1-1 1,-1 0-1,1 1 1,-1 0 0,0 0-1,0 0 1,1 0-1,-1 0 1,0 0 0,0 1-1,0-1 1,0 0-1,0 1 1,0 0-1,-1-1 1,1 1 0,0 0-1,-1 0 1,1 0-1,-1 0 1,0 0 0,0 1-1,0-1 1,1 1-117,4 13 84,0 0 0,-1 0 0,-1 0 0,-1 1 0,0 0 0,-1-1 0,-1 1-1,0 0 1,-1 0 0,-1 0 0,-1 0 0,0-1 0,-1 1 0,-1-1 0,0 1 0,-2-1 0,0-1 0,0 1 0,-1-1 0,-1 0 0,-1 0 0,-4 5-84,7-8 131,0 0-1,-1-1 1,0 1 0,0-1-1,-1-1 1,-1 0 0,0 0-1,0 0 1,-1-1 0,0-1-1,-1 1 1,0-2 0,0 1-1,0-2 1,-1 0 0,0 0-1,0-1 1,-1 0 0,0-1-1,1 0 1,-1-2 0,0 1-1,-3-1-130,14-3 34,-1 1 1,1-1-1,0 0 0,0 0 0,-1 0 0,1 0 0,0 0 0,0 0 0,0-1 0,0 1 0,0-1 0,0 1 0,0-1 0,1 0 1,-1 0-1,1 0 0,-1 0 0,1 0 0,0 0 0,-1 0 0,1 0 0,0 0 0,0-1 0,1 1 0,-1 0 0,0-1 0,1 1 1,0-1-1,-1 1 0,1-1 0,0 1 0,0 0 0,1-2-34,18-78 386,-17 79-377,0 0 0,0 0 0,0 0 0,1 0 0,-1 1 0,1-1 0,0 1 0,-1 0 0,1 0 0,0 0 0,0 0-1,1 1 1,-1-1 0,0 1 0,1-1 0,-1 1 0,0 0 0,1 1 0,-1-1 0,1 0 0,-1 1 0,1 0 0,0 0 0,-1 0 0,1 0 0,-1 1 0,1-1 0,-1 1-1,1 0 1,-1 0 0,0 0 0,1 1 0,-1-1 0,0 1 0,0 0 0,0 0 0,0 0 0,0 0 0,0 0 0,1 2-9,95 126 168,-86-108-54,0-1 1,2 0-1,1-1 0,0-1 1,2-1-1,15 14-114,-29-29 12,-1 0 0,1-1 1,0 1-1,0-1 0,-1 0 0,2 0 0,-1 0 1,0-1-1,0 1 0,0-1 0,1 0 0,-1 0 1,1-1-1,-1 1 0,0-1 0,1 0 0,-1 0 1,1-1-1,-1 1 0,1-1 0,-1 0 0,0 0 1,1 0-1,-1-1 0,0 1 0,0-1 0,0 0 1,0 0-1,0-1 0,-1 1 0,1-1 0,-1 0 1,1 0-1,-1 0 0,0 0 0,0-1 1,0 1-1,-1-1 0,1 0 0,-1 1 0,0-1 1,0-1-14,3-3-322,16-32-23,-15 14-5946,-8 27 329,-7 5-3945</inkml:trace>
  <inkml:trace contextRef="#ctx0" brushRef="#br2" timeOffset="-35615.665">10005 3539 13357,'4'-12'4244,"-2"2"-3551,-2 6-510,1 0-1,0 0 1,0 1 0,0-1-1,1 0 1,-1 0 0,1 0-1,0 1 1,0-1 0,0 1-1,1 0 1,-1-1 0,1 1-1,0 0 1,0 1 0,0-1-1,0 0 1,0 1 0,2-2-183,6-1 338,-1 0 0,1 1 0,0 0 0,0 1 0,0 0 0,0 1 0,0 0 0,1 1 0,-1 0 0,4 1-338,-6-1 24,0 1-1,1 1 1,-1 0-1,0 0 1,0 1-1,0 0 1,0 0-1,0 1 1,0 0-1,-1 1 1,1 0 0,-1 0-1,0 1 1,0 0-1,-1 0 1,1 1-1,-1 0 1,0 0-1,5 8-23,-8-9-11,-1 0-1,0 0 1,0 0-1,-1 1 1,0-1 0,0 1-1,0-1 1,0 1-1,-1 0 1,0 0-1,0 0 1,0 0-1,-1 0 1,0 0 0,0 0-1,-1 0 1,0 0-1,0-1 1,0 1-1,-1 0 1,1 0-1,-1-1 1,-1 1 0,1-1-1,-1 1 1,0-1-1,-3 4 12,-5 7-157,-1 0 0,0 0 0,-1-1-1,-1 0 1,-1-1 0,0-1 0,-11 7 157,20-14-5,-1-1 0,0 0 0,1 0 0,-2-1 0,1 0 0,0 0 0,-1-1 0,0 0 1,0 0-1,0-1 0,0 0 0,0-1 0,-4 1 5,11-3 1,0 0 1,1 0 0,-1 0-1,1 0 1,0 0 0,-1 0-1,1 0 1,0-1 0,-1 1-1,1 0 1,0 0 0,0 0-1,0 0 1,0-1-1,0 1 1,0 0 0,0 0-1,1 0 1,-1 0 0,0 0-1,1-1 1,-1 1 0,1 0-1,-1 0 1,1 0 0,-1 0-1,1 0 1,0 0-1,-1 0 1,1 1 0,0-1-1,0 0 1,0 0 0,0 0-1,0 1 1,0-1 0,0 0-1,0 1 1,0-1-2,4-4-2,0-1 0,0 1-1,1 0 1,0 0 0,0 1 0,0-1 0,0 1 0,1 1-1,0-1 1,0 1 0,0 1 0,0-1 0,0 1 0,0 0-1,1 1 1,-1-1 0,1 1 0,-1 1 0,1 0 0,-1 0 0,1 0-1,-1 1 1,1 0 0,-1 1 0,0-1 0,1 1 0,-1 1-1,0-1 1,0 1 0,0 1 0,-1-1 0,1 1 0,-1 0-1,0 1 1,0-1 0,0 1 0,-1 0 0,0 1 0,0 0-1,0-1 1,0 1 0,1 4 2,-1 7 0,0 0 0,-2 0 0,0 1 0,-1-1 0,0 1-1,-2-1 1,0 1 0,-1 5 0,0-16 1,2-2 28,0 0 1,0 0-1,-1-1 0,0 1 0,0 0 0,0 0 1,-1 0-1,1 0 0,-1 0 0,-1 0 1,1 0-1,-1 0 0,1-1 0,-1 1 1,-1-1-1,1 1 0,-1-1 0,1 0 0,-1 0 1,0 0-1,-1 0 0,1-1 0,-1 1 1,1-1-1,-1 0 0,0 0 0,0 0 0,-1 0 1,1-1-1,-1 0 0,1 0 0,-1 0 1,0 0-1,1-1 0,-1 0 0,0 0 1,0 0-1,0 0 0,0-1 0,-5 0-29,-6-4 122,1-1-1,-1 0 0,1-1 1,1-1-1,-1 0 1,1-1-1,0-1 0,-10-8-121,-44-24-229,40 31-1460,11 15-3727,8 10-2816</inkml:trace>
  <inkml:trace contextRef="#ctx0" brushRef="#br2" timeOffset="-34988.058">10112 4706 12492,'0'0'3742,"0"0"-801,0 0-383,0 0-690,0 0-635,0 0-485,0 0-252,-3 17-37,-25 116 123,-79 92-507,67-175-940,40-50 861,-1 1 0,0 0 0,0 0 0,0 0 0,0 0 0,0-1 0,0 1 0,0 0 0,0-1 0,0 1 0,0-1 0,0 0 0,0 1 0,0-1 0,-1 0 0,1 1 0,0-1 0,0 0 0,0 0 0,-1 0 0,1 0 0,0 0 0,0 0 0,0 0 0,-1-1 0,1 1 0,0 0 0,0-1 0,0 1 0,0-1 0,0 1 0,0-1 0,0 0 0,0 1 0,0-1 0,0 0 0,0 1 0,0-1 0,0 0 0,0 0 0,1 0 0,-1 0 0,0 0 0,1 0 0,-1 0 0,1 0 0,-1 0 0,1-1 4,-3-6 20,0 1 1,1-1-1,0 1 0,1-1 1,0 0-1,0 0 1,0 0-1,1 1 0,0-1 1,1 0-1,0 0 1,0 0-1,1 1 0,-1-1 1,2 0-1,-1 1 1,1 0-1,0 0 0,1-1 1,0 2-1,0-1 1,0 0-1,1 1 0,0 0 1,0 0-1,1 0 1,-1 1-1,3-2-20,-5 5 18,0 0 0,0 0 0,0 0 0,1 0 0,-1 1 0,0 0 0,1-1 0,-1 1 0,1 0 0,0 1 0,-1-1 0,1 1 0,0-1 0,-1 1 0,1 0 0,0 0 0,-1 1 0,1-1 0,-1 1 0,1 0 0,0 0 0,-1 0 0,0 0 0,1 1 0,-1-1 0,0 1 0,1 0-18,78 67 88,-58-45-53,-11-9-35,1 0 0,1-1 1,0-1-1,1 0 0,0-1 1,1-1-1,1 0 0,-1-2 1,2 0-1,-1 0 0,1-2 1,0-1-1,1 0 0,0-1 1,10 1-1,-23-5 6,0-1 1,-1 0 0,1 0-1,0 0 1,-1 0-1,1-1 1,0-1-1,-1 1 1,1-1 0,-1 0-1,0 0 1,0-1-1,0 0 1,0 0-1,0 0 1,0-1 0,-1 1-1,1-2 1,-1 1-1,0 0 1,-1-1-1,1 0 1,-1 0 0,0-1-1,0 1 1,0-1-7,3-5 218,-1 0 0,0 0 0,-1 0 0,0-1 0,-1 1 0,0-1 0,-1-1 0,-1 1 0,0 0 0,0 0-1,-1-1 1,0-2-218,-14 44 2499,-11 53-2438,3 0-1,3 2 1,5 0 0,2 4-61,2 97-5133,18-142-4626,4-27-704</inkml:trace>
  <inkml:trace contextRef="#ctx0" brushRef="#br2" timeOffset="-34624.646">11039 5706 14670,'0'0'9961,"0"0"-7398,0 0 319,0 0-607,0 0-1859,0 0-416,0 0 0,0 0 0,-25-37 0,15 27 0,3 0 0,4 1 0,3 7-2018,6-3-2306,4 4-7367</inkml:trace>
  <inkml:trace contextRef="#ctx0" brushRef="#br1" timeOffset="127485.532">4604 789 128,'0'0'246,"14"0"-49,104 0 59,880 12-469,-37-7 1014,-482-8 37,-139-6-721,7 22-117,166 11 0,-62-12-32,73 4 32,-67-11 0,234-10 27,130-18-22,-511 17-144,-290 6-555</inkml:trace>
  <inkml:trace contextRef="#ctx0" brushRef="#br1" timeOffset="132930.154">1243 2167 0,'0'0'32,"0"0"64,0 0-96,0 0 32,0 0-32,0 0-32,0 0 32,0 0-32,0 0 32,18-19 0,-16 19-64,-2 0 64,1 0 0,2 0 0,-1 0 0,2 0 0,-3 3 0,1-3-32</inkml:trace>
  <inkml:trace contextRef="#ctx0" brushRef="#br1" timeOffset="133662.698">1777 2138 2370,'0'0'342,"0"0"-16,0 0 133,0 0 197,0 0 134,0 0 70,0 0-22,0-4-267,0-9-362,0 21-67,1 32 161,0-31-183,8 367 1647,-35 771-1489,37-918 1952,29 135-2230,-4-48 1133,-1 287-236,-20-473-1004,9-115-2477,-14-26-1040</inkml:trace>
  <inkml:trace contextRef="#ctx0" brushRef="#br1" timeOffset="134404.781">6697 1914 1826,'0'0'2696,"0"0"-1917,0 0-501,0 0 122,0 0-21,0 0-91,-4-2-15,-7 152 1115,-60 1524-59,49-771 710,19-537 438,3-269-2290,0-96-196,0 0 0,0 0 0,0-1 1,0 1-1,0 0 0,0 0 0,0-1 0,0 1 0,1 0 0,-1-1 1,0 1-1,0 0 0,1 0 0,-1-1 0,0 1 0,1 0 1,-1-1-1,1 1 0,-1-1 0,1 1 0,-1-1 0,1 1 0,-1-1 1,1 1-1,-1-1 0,1 1 0,0-1 0,-1 0 0,1 1 1,0-1-1,-1 0 0,1 1 0,0-1 0,0 0 0,-1 0 0,1 0 1,0 0-1,0 0 0,-1 0 0,1 0 0,0 0 0,0 0 1,-1 0-1,1 0 0,0 0 0,0 0 0,-1-1 0,1 1 0,0 0 1,-1-1-1,1 1 0,0 0 0,-1-1 0,1 1 0,-1-1 1,1 1-1,0-1 0,-1 1 0,1-1 0,-1 0 0,0 1 0,1-1 1,-1 1-1,1-1 0,-1 0 0,0 1 0,0-1 0,1 0 0,-1 0 1,0 0 8,14-27-1917,2-13-1718</inkml:trace>
  <inkml:trace contextRef="#ctx0" brushRef="#br1" timeOffset="135020.602">10300 1957 1345,'0'0'390,"0"0"32,0 0 85,0 0 214,0 0 234,0 0-47,0 0-150,2-7 16,-1 3-653,6-16 447,-3 32-45,-44 682 902,16-347-1386,-17 559 50,51-715-51,27 140-38,9 133 1414,-44-424-1014,-2 0 1,-1 0-1,-2 0 1,-2-1-1,-5 17-400,8-51 0,15-39-4527,-5 8-1319</inkml:trace>
  <inkml:trace contextRef="#ctx0" brushRef="#br1" timeOffset="170075.842">1204 5901 6406,'0'0'2733,"7"-13"-1612,27-42-266,-32 53-768,-1 0 1,1 0-1,0-1 1,0 1-1,0 0 1,0 1 0,0-1-1,1 0 1,-1 1-1,0-1 1,1 1-1,-1 0 1,1-1-1,0 1 1,-1 1 0,1-1-1,0 0 1,0 1-1,-1-1 1,1 1-1,0 0 1,0 0 0,0 0-1,-1 0 1,1 0-1,0 1 1,0-1-1,0 1 1,-1 0 0,1 0-1,0 0 1,-1 0-1,1 0 1,-1 0-1,1 1 1,-1-1 0,0 1-1,0 0 1,1 0-1,-1 0 1,0 0-1,-1 0 1,1 0 0,0 0-1,-1 1 1,1-1-1,-1 1 1,0-1-1,1 1 1,-1-1 0,0 1-1,-1 0-87,5 9 13,0 0 0,-1-1 0,-1 1 0,0 1-1,-1-1 1,0 0 0,0 1 0,-2-1 0,0 0 0,0 1 0,-1-1-1,0 1 1,-1-1 0,-1 0 0,0 0 0,0 0 0,-1 0 0,-1 0 0,0-1-1,-1 0 1,0 0 0,-3 3-13,8-12 1,-1 1 7,1-1 0,-1 0 0,0 1 0,0-1 0,0 0 0,0 0 0,0 0 0,0 0 0,-1 0 0,1-1 0,0 1 0,-1-1-1,0 1 1,1-1 0,-1 0 0,0 0 0,0 0 0,1-1 0,-1 1 0,-2 0-8,45 18-37,-33-10 37,-2 1 0,1 0 0,-1 0 0,-1 1 0,0-1 0,0 1 0,-1 0 0,0 0 0,-1 0 0,0 0 0,-1 1 0,-1-1 0,1 0 0,-2 12 0,0-19 70,1 1 0,-1-1 0,0 1 0,0-1 0,0 0 0,-1 1 0,0-1 0,0 0 0,0 0-1,0 0 1,0 0 0,-1-1 0,1 1 0,-1 0 0,0-1 0,0 0 0,-1 0 0,1 0 0,-1 0 0,1 0 0,-1-1 0,0 0 0,0 1 0,0-2 0,0 1 0,-1 0 0,1-1 0,0 0 0,-1 1 0,1-2 0,-2 1-70,-5 1 306,0-1 0,0 0 1,0-1-1,0 0 1,0 0-1,-1-1 0,1-1 1,1 0-1,-1 0 1,0-1-1,1-1 0,-4-1-306,5 1-30,1 1-1,0-1 1,0-1-1,1 1 1,-1-1 0,1-1-1,0 1 1,1-1-1,-1-1 1,1 1-1,0-1 1,1 0-1,-1 0 1,1-1-1,1 1 1,0-1-1,0 0 1,0-1-1,1 1 1,0-1-1,1 1 1,0-1-1,0 0 1,0-7 30,7 17-6171,1 10 571</inkml:trace>
  <inkml:trace contextRef="#ctx0" brushRef="#br1" timeOffset="170369.505">1453 6194 8104,'0'0'4612,"0"0"-3267,0 0 33,0 0-65,0 0-224,0 0 32,0 0-448,0 0-385,86-1-96,-59 2-96,1 1-64,-1-2-32,-1 0-160,0 0-1442,0-5-1601,1 0-832,5-4-1346</inkml:trace>
  <inkml:trace contextRef="#ctx0" brushRef="#br1" timeOffset="170715.996">1972 5931 9257,'0'0'3181,"0"0"-298,0 0-59,0 0-614,0 0-560,0 0-540,0 0-368,0 0 43,1 16 16,4 228 208,-26-70-1666,9-85-2309,3-1-4222,3-24-3680</inkml:trace>
  <inkml:trace contextRef="#ctx0" brushRef="#br1" timeOffset="171767.261">5689 5862 9385,'0'0'3529,"0"0"-1560,9-14-522,32-47 21,-36 56-1318,-1 0-1,2 0 1,-1 0-1,0 1 1,1 0-1,0 0 0,0 0 1,0 1-1,1 0 1,-1 0-1,1 0 1,-1 1-1,1 0 1,0 1-1,0-1 1,0 1-1,0 0 1,6 1-150,-10-1 14,1-1 0,-1 1 0,1 1 0,-1-1 0,1 0 1,-1 1-1,1 0 0,0 0 0,-1 0 0,1 0 0,-1 0 0,1 1 0,0 0 1,-1-1-1,1 1 0,-1 1 0,0-1 0,1 0 0,-1 1 0,0 0 0,0 0 1,0 0-1,0 0 0,0 0 0,0 0 0,-1 1 0,1 0 0,-1-1 1,1 1-1,-1 0 0,0 0 0,0 0 0,-1 0 0,2 4-14,-3 4 2,-1 0 0,0 0 0,-1-1 0,0 1 0,-1 0-1,0-1 1,-1 0 0,0 1 0,-1-1 0,0-1 0,0 1 0,-1-1-1,0 0 1,-1 0 0,0-1 0,0 0 0,-1 0 0,0 0 0,-4 1-2,-11 17 7,-61 63-39,79-101 123,6 11-93,1-1 1,-1 1 0,0-1 0,1 1 0,-1 0-1,1-1 1,0 1 0,-1 0 0,1 0-1,0 0 1,0 0 0,0 0 0,-1 1 0,1-1-1,0 0 1,0 1 0,0 0 0,0-1 0,0 1-1,0 0 1,0 0 0,0 0 0,0 0-1,0 0 1,0 1 0,0-1 0,0 1 0,0-1-1,0 1 1,0 0 0,0 0 0,0-1 0,-1 1-1,1 1 1,0-1 0,-1 0 0,1 0 0,0 0-1,-1 1 1,0-1 0,1 1 0,-1-1-1,0 1 1,1 1 1,4 7-48,0 0-1,-1 0 1,0 0-1,-1 1 1,0 0-1,-1 0 1,0 0-1,-1 0 1,0 0-1,-1 0 1,0 1 0,0-1-1,-1 0 1,-1 1-1,0-1 1,-1 0-1,0 1 1,0-1-1,-2 0 1,1-1-1,-1 1 1,0 0-1,-1-1 1,-1 0-1,0 0 49,-1-5 1,-1-2 0,1 1 0,-1-1 0,0 0 0,0 0 0,0-1 0,0 0 0,-1-1 0,1 1 0,-1-2 0,1 1 0,0-1-1,-1-1 1,1 1 0,-1-1 0,1-1 0,0 0 0,0 0 0,0 0 0,0-1 0,0 0 0,0-1 0,-5-3-1,-67-48 349,16 9-3912,59 44 82,1 1-1323</inkml:trace>
  <inkml:trace contextRef="#ctx0" brushRef="#br1" timeOffset="172086.445">6071 6101 1602,'0'0'12555,"0"0"-10088,0 0-481,0 0-481,0 0-672,0 0-32,0 0-193,0 0-352,81-8-127,-56 8-65,2-2-64,2-1 0,3-1-129,4 0-992,-6 0-704,1-1-1346,-4 0-1346,-1-4-672</inkml:trace>
  <inkml:trace contextRef="#ctx0" brushRef="#br1" timeOffset="172398.579">6610 5914 929,'0'0'8162,"0"0"-4153,0 0-1163,0 0-188,0 0-554,0 0-268,0 0-368,0 0-395,3-2-229,-2 10-726,0 1 1,0-1-1,0 0 1,-1 0-1,0 1 1,-1-1-1,0 0 1,0 0-1,-1 0 0,0 0 1,0 0-1,-1 0 1,-1 3-119,4-11 2,-31 114 81,-12 55-1199,23-56-4214,13-53-1364</inkml:trace>
  <inkml:trace contextRef="#ctx0" brushRef="#br1" timeOffset="173088.129">9797 5872 10346,'2'-12'1751,"10"-42"-310,-11 51-1239,0 0 1,1 0-1,-1 0 0,1 0 0,-1 1 1,1-1-1,0 0 0,0 1 0,0-1 1,0 1-1,1 0 0,-1 0 1,1 0-1,-1 0 0,1 0 0,0 0 1,-1 1-1,1-1 0,0 1 0,0 0 1,0 0-1,0 0 0,1 0 0,-1 0 1,1 1-203,73 2 1221,-70 0-1217,1 0 0,-2 1 0,1 0 0,0 0 0,0 1 0,-1 0 0,0 0 0,0 1 0,0-1 0,0 1 0,-1 0 0,0 1 0,0-1 0,0 1 0,-1 0 0,0 1 0,0-1 0,0 1 0,-1-1 0,0 1-1,0 0 1,-1 0 0,0 0 0,0 1 0,-1-1 0,0 0 0,0 1 0,0-1 0,-1 1 0,0-1 0,-1 1 0,0-1 0,0 0 0,0 1 0,-1-1 0,0 0 0,-1 0 0,1 0 0,-2 0 0,1 0 0,0-1 0,-1 1 0,-2 0-4,2 1-29,-1-1 1,0-1-1,0 1 1,0-1 0,-1 1-1,0-1 1,0-1-1,-1 0 1,0 0-1,0 0 1,0 0-1,0-1 1,-1 0-1,0-1 1,0 0-1,1 0 1,-2-1-1,-7 2 29,15-4 1,0-1 0,0 1-1,1-1 1,-1 1-1,0-1 1,0 1-1,0-1 1,1 1-1,-1-1 1,0 0 0,1 1-1,-1-1 1,1 0-1,-1 0 1,0 1-1,1-1 1,0 0-1,-1 0 1,1 0-1,0 0 1,-1 0 0,1 1-1,0-1 1,0 0-1,0 0 1,-1 0-1,1 0 1,0 0-1,0 0 1,1 0 0,-1 0-1,0 0 1,0 0-1,0 0 1,1 0-1,-1 0 1,0 1-1,1-1 1,-1 0 0,1 0-1,-1 0 1,1 0-1,-1 1 1,1-1-1,0 0 1,-1 1-1,1-1 1,0 0 0,-1 1-1,1-1 1,0 1-1,0-1 1,0 1-1,-1-1 1,1 1-1,0 0 1,0-1-1,1 1 0,3-1-2,0 0-1,0 1 0,0 0 1,0-1-1,0 2 0,0-1 0,0 1 1,0-1-1,0 1 0,0 1 1,0-1-1,-1 1 0,1-1 1,0 1-1,-1 1 0,0-1 0,1 1 1,-1 0-1,0 0 0,0 0 1,0 0-1,-1 1 0,1-1 0,-1 1 1,0 0-1,0 0 0,0 0 1,-1 1-1,1-1 0,-1 1 0,0-1 1,0 1 2,2 3-5,-1 0 1,0 0 0,0 0-1,-1 0 1,0 0-1,0 1 1,-1-1 0,0 1-1,-1-1 1,0 1 0,0-1-1,-1 1 1,0-1-1,0 1 1,-1-1 0,0 0-1,-1 0 1,-2 7 4,2-10 50,-1 1 1,1-1-1,-1 0 1,-1 0-1,1 0 1,-1-1-1,1 0 1,-1 0-1,0 0 0,-1 0 1,1-1-1,-1 1 1,0-2-1,1 1 1,-1-1-1,0 1 1,-1-2-1,1 1 0,0-1 1,0 0-1,-1 0 1,-4 0-51,-4 0 187,0-1 1,0-1-1,-1 0 1,1-1-1,0-1 1,0 0-1,0-1 1,1-1-1,-3-1-187,1 0-12,1 0-1,0-1 1,1-1-1,0-1 1,0 0 0,1-1-1,0 0 1,0-1-1,-8-9 13,11 1-862,6 7-2611,5 10-1267,3 1-2542</inkml:trace>
  <inkml:trace contextRef="#ctx0" brushRef="#br1" timeOffset="173379.623">10258 6143 5445,'0'0'9609,"0"0"-7623,0 0-352,0 0-353,0 0-480,0 0 31,81-19-383,-54 15-289,3-2-160,2 0 32,-5 2-32,1-2-32,-6 1-224,-2-1-1538,-6 0-1857,1 1-2916</inkml:trace>
  <inkml:trace contextRef="#ctx0" brushRef="#br1" timeOffset="173704.088">10857 5875 1089,'0'0'13229,"0"0"-9930,0 0-897,0 0-512,0 0-673,0 0-32,0 106-352,-3-56-161,-4 3-287,0 1-161,-5-1-192,3 2-32,-1-2 0,3 0-673,4 0-1056,2 0-1763,1-6-4355</inkml:trace>
  <inkml:trace contextRef="#ctx0" brushRef="#br2" timeOffset="230111.268">2184 1476 2626,'0'0'2595,"0"0"-1538,0 0 64,-48-6-480,70 10-1,21-4-640,22 0 256,25 0-63,20 0-1,20-4-128,7-5-64,7 1-32,-24 3-3043</inkml:trace>
  <inkml:trace contextRef="#ctx0" brushRef="#br2" timeOffset="230685.391">1989 6720 8040,'0'0'640,"0"0"-127,0 0 159,0 0-95,0 0-321,103-73-192,-51 57-32,1-4-32,6 4-96,-4 2-224,-6 2-417,-5 7-384,-18 2-801,-18 3-1313,-8 7-128</inkml:trace>
  <inkml:trace contextRef="#ctx0" brushRef="#br2" timeOffset="230984.58">2265 6664 705,'-77'38'2306,"5"-9"0,9-3-192,11-5-384,16-8-289,14-3-64,19-6-544,13-2-609,25-2-224,18-9 0,18-12-32,-2-15-2914</inkml:trace>
  <inkml:trace contextRef="#ctx0" brushRef="#br3" timeOffset="526314.651">14894 272 13773,'-1'-3'7,"-5"-13"59,-1 0 0,-1 1 0,0 0 0,-1 0 0,0 0-1,-1 2 1,-1-1 0,0 1 0,-1 1 0,-1 0-1,-9-7-65,1 5 253,-2 2 0,0 1-1,0 0 1,-1 2-1,0 0 1,0 2 0,-1 1-1,0 1 1,0 1 0,0 1-1,-1 1 1,1 2-1,-1 0 1,1 2 0,-1 0-1,1 2 1,0 1 0,0 1-1,1 1 1,0 1-1,0 1 1,1 1 0,0 1-1,0 1 1,1 2-1,1 0 1,0 1 0,-14 14-253,0 3 195,1 2-1,2 1 1,2 1 0,1 2 0,2 1-1,1 1 1,2 1 0,3 2 0,1 0 0,1 1-1,-8 35-194,8-13 50,2 0 0,4 2 1,2 0-1,4 0 0,2 1 0,3 0 0,7 57-50,-1-76-66,2-1 0,3 0-1,1 0 1,2 0 0,3-2 0,2 0 0,2-1 0,17 32 66,-25-59-104,0-1 0,0 1 0,2-2 0,0 0 0,1-1 0,1 0 0,0-1 0,1 0 0,1-2 0,0 0 0,1-1 0,0 0 0,1-2 1,0 0-1,0-1 0,1-1 0,1-1 0,-1 0 0,1-2 0,0-1 0,6 1 104,7-3-15,0-1 0,0-1 1,0-2-1,-1-2 0,1-1 0,-1-1 0,0-2 1,0-1-1,-1-2 0,0-1 0,-1-1 1,-1-2-1,0-1 0,14-11 15,-7 3 16,-2-1 1,-1-2-1,0-1 1,-3-2-1,0-2 0,-2 0 1,-1-2-1,-2-1 0,-1-1 1,-2-1-1,1-6-16,-8 7 40,-2 0 0,-1-1-1,-2-1 1,-1 1 0,-2-2 0,-2 1 0,-1-1-1,-2 0 1,-2 0 0,-2-1 0,-1 1-1,-2 0 1,-2 1 0,-1-1 0,-2 1 0,-2 1-1,-1-1 1,-2 2 0,-1 0 0,-17-27-40,13 25 36,-1 2 1,-2 0 0,-1 1-1,-2 1 1,-2 1 0,-22-20-37,40 43-3,0 1 0,-1 1 1,0 0-1,0 0 0,-1 1 0,0 0 1,0 1-1,-1 1 0,1-1 0,-1 2 1,-1 0-1,1 0 0,-1 1 1,1 0-1,-1 1 0,0 1 0,0 0 1,1 1-1,-1 0 0,0 1 1,0 0-1,0 1 0,1 1 0,-2 0 3,-16 10-30,-1 2-1,2 0 0,0 2 1,1 1-1,1 2 0,1 0 1,0 2-1,2 1 0,0 0 0,2 2 1,0 1-1,-1 6 31,-92 119-2445,9 7-4404</inkml:trace>
  <inkml:trace contextRef="#ctx0" brushRef="#br3" timeOffset="526973.684">14649 4560 16111,'-9'-17'283,"-1"0"0,-1 1 0,0 0 0,-1 1 0,0 1 0,-1-1 0,-1 2 0,0 0 0,-1 1 0,-5-3-283,1 3 266,-1 1-1,1 1 1,-2 0 0,1 2 0,-1 0 0,-1 2 0,1 0 0,-1 1 0,0 1 0,0 1 0,0 1 0,-1 2 0,1 0 0,0 1 0,0 1 0,0 1 0,0 1 0,0 0 0,0 2 0,1 1 0,0 1-1,-1 1-265,-15 9 171,1 2-1,1 2 0,1 1 0,1 1 0,1 2 0,1 1 0,2 2 1,0 0-1,-16 25-170,-2 7 125,3 3 1,3 1 0,2 1-1,-20 55-125,25-48 31,4 2-1,4 1 0,2 1 0,4 1 1,4 1-1,3 1 0,3 0 0,4 0 1,4 1-1,3 0 0,3-1 0,7 20-30,-7-67-115,1-1 0,2 0 0,2-1 0,0 0-1,2 0 1,2-1 0,0-1 0,2 0 0,1-1-1,2 0 1,0-1 0,2-1 0,1-1 0,0-1-1,2-1 1,1-1 0,1-1 0,1-1 0,24 14 115,-20-20-20,-1-1 0,2-1 0,0-1 0,0-2 0,0-2 0,1 0 0,1-2 0,-1-2 0,0-1 0,1-1 0,-1-2 0,1-1 0,-1-2 0,0-1 0,0-1 0,23-9 20,-6 0-8,-1-2 1,0-2-1,-2-3 1,0-1-1,-2-3 1,-1-1-1,-1-2 1,-1-2-1,-2-2 1,12-14 7,-19 14 24,-2-1 1,-2-2-1,-1-1 1,-2-1-1,-1-1 1,-2-1-1,-2-1 1,-2-1-1,-1 0 1,-3-1-1,-1-1 0,-2-1 1,-2 1-1,-1-14-24,-1-3 24,-3 0 0,-3-1 0,-2 0 0,-3 1 0,-3 0 0,-3 0 0,-2 0 0,-3 2 0,-2-1-1,-9-14-23,13 38 30,-3 0 0,-1 1 0,-1 1 0,-2 0 0,-1 2 0,-22-25-30,31 43 6,-1 0 0,0 1 0,0 1-1,-2 0 1,0 0 0,0 2 0,0 0 0,-2 1-1,1 0 1,-1 1 0,0 1 0,-1 1 0,1 0 0,-1 2-1,-6-1-5,0 2-9,0 1 1,0 1-1,0 2 0,0 0 0,0 1 0,0 2 0,1 0 0,-1 2 0,1 0 0,0 2 0,1 0 0,-11 7 9,-26 14-748,2 3-1,1 2 0,2 3 1,0 3 748,-119 94-6401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14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5200 188 4036,'0'0'5925,"0"-16"-3448,-4-51-683,3 63-1513,0-1-1,1 1 1,-2 0 0,1-1-1,0 1 1,-1 0-1,0 0 1,0 0 0,0 0-1,-1 0 1,1 0-1,-1 0 1,0 1 0,0-1-1,0 1 1,0 0-1,-1 0 1,1 0 0,-1 1-1,-4-3-280,0 1 189,-1 0-1,-1 0 1,1 1-1,0 1 1,-1 0-1,0 0 1,1 0-1,-1 1 1,0 1-1,0 0 1,0 0-1,-8 2-188,9-1 46,-1 1-1,1 1 1,0-1 0,0 1-1,0 1 1,0 0-1,0 0 1,1 1-1,0 0 1,0 0 0,0 1-1,0 0 1,1 0-1,0 1 1,0 0-1,1 0 1,0 1 0,0 0-1,1 0 1,0 0-1,1 0 1,-1 1-1,1 0 1,1 0 0,-3 8-46,1 2 13,0-1 1,1 1-1,1 0 1,0 0 0,2 0-1,0 0 1,1 1-1,1-1 1,1 0 0,1 0-1,0 0 1,5 12-14,96 197 162,-21-60-63,-67-134-91,-2 1-1,-1 0 1,-1 1-1,-3 0 0,0 1 1,-3 0-1,-1 0 1,-2 1-1,-1-1 1,-2 1-1,-1-1 0,-3 1 1,-1-1-1,-1 0 1,-2 0-1,-2-1 0,-1 0 1,-2 0-8,-27 28 126,-3-3 1,-2 0-1,-4-3 0,-1-3 1,-3-1-1,-2-3 0,-3-2 1,-1-3-1,-62 36-126,21-14 69,100-68-69,1 0 0,-1 0 0,0 0 0,1 0 0,-1 0 0,0 0 0,0 0 0,1 0-1,-1 1 1,0-1 0,1 0 0,-1 0 0,0 0 0,0 0 0,1 1 0,-1-1 0,0 0 0,0 0 0,0 1-1,1-1 1,-1 0 0,0 0 0,0 1 0,0-1 0,0 0 0,0 0 0,0 1 0,1-1 0,-1 0-1,0 1 1,0-1 0,0 0 0,0 1 0,0-1 0,0 0 0,0 1 0,0-1 0,0 0 0,0 0 0,-1 1-1,1-1 1,0 0 0,0 1 0,0-1 0,0 0 0,0 0 0,0 1 0,-1-1 0,1 0 0,0 0-1,0 1 1,0-1 0,-1 0 0,1 0 0,0 0 0,0 1 0,-1-1 0,41 0-19,-29-1 17,0 0 7,1 0 0,0 1 0,0 0 0,-1 1 0,1 0 0,0 1 0,-1 0 0,1 1 0,-1 0 0,0 1 0,0 0 0,0 1 1,0 0-1,-1 1 0,0 0 0,0 0 0,0 1 0,-1 1 0,0-1 0,2 5-5,4 11 9,-2 2-1,0-1 1,-2 2-1,0 0 1,-2 0-1,-1 0 1,-1 1-1,-1 1 1,-2-1 0,-1 1-1,-1-1 1,-1 1-1,-1 0 1,-2 0-1,-1 3-8,3-4 6,-7 128 34,-8 0 1,-20 83-41,9-71 688,7 0 0,8 6-688,22-47 563,-10-122-543,0 0 0,0 0 0,1 0 0,-1 0 0,1 0 0,0 0 0,0-1 0,0 1 0,1-1-1,-1 0 1,1 1 0,0-1 0,0 0 0,0 0 0,0-1 0,1 1 0,-1-1 0,1 0 0,0 0 0,-1 0 0,1 0-1,0 0 1,0-1 0,0 0 0,0 0 0,0 0 0,0 0 0,3 0-20,3-2-39,1 1 0,-1-1 0,1-1 0,-1 1 1,0-2-1,0 0 0,0 0 0,0 0 0,0-2 0,-1 1 0,1-1 1,-1 0-1,0-1 0,-1 0 0,0 0 0,0-1 0,0 0 0,-1-1 0,1 0 1,-2 0-1,1 0 0,-1-1 0,-1 0 0,0 0 0,0 0 0,0-1 0,-2 0 1,1 1-1,-1-2 0,0 1 0,-1 0 0,1-6 39,-12-27-3713,-15 27-3480,5 13-1567</inkml:trace>
  <inkml:trace contextRef="#ctx0" brushRef="#br0" timeOffset="869.298">0 1287 8744,'0'0'4170,"0"0"-1939,0 0-341,0 0-684,0 18-181,10 271 571,-1-206-1386,4 0 0,3-1 0,16 40-210,-14-91-790,-12-54-117,-10-174 1294,7-89 432,-3 278-723,1 0-1,-1 1 0,1-1 1,1 1-1,-1-1 1,1 1-1,0-1 1,1 1-1,0 0 0,0 0 1,1 0-1,-1 1 1,2-1-1,-1 1 1,1 0-1,4-6-95,-6 12 47,0 0-1,0 1 1,0-1 0,-1 0 0,1 1 0,0 0-1,0-1 1,-1 1 0,1 0 0,0 0-1,-1 1 1,1-1 0,-1 1 0,0-1-1,1 1 1,-1 0 0,0 0 0,0 0-1,0 0 1,0 0 0,0 0 0,-1 0-1,1 1 1,-1-1 0,1 0 0,-1 1-1,0 0 1,0-1 0,0 1 0,0 0-47,0-1 12,59 107 608,-42-71-590,1-1 0,2 0 0,2-1 1,1-1-1,1-2 0,2 0 0,2-2 0,1-1 0,20 15-30,-46-41-8,0 0 0,1 0-1,-1-1 1,1 0 0,0 0-1,0 0 1,0 0 0,0-1 0,0 0-1,1 0 1,-1 0 0,1-1-1,-1 0 1,1 0 0,-1 0 0,1-1-1,0 0 1,-1 0 0,1 0-1,0-1 1,-1 1 0,1-2 0,-1 1-1,1 0 1,-1-1 0,1 0-1,-1 0 1,0-1 0,1 0 8,2-9 7,0-1-1,-1 0 1,0 0-1,-1-1 1,-1 0 0,0 0-1,-1 0 1,-1 0 0,0-1-1,0 1 1,-2-1-1,0 0 1,0 0 0,-2 1-1,-1-16-6,2 7 2,-1-263-10545,1 301 4719</inkml:trace>
  <inkml:trace contextRef="#ctx0" brushRef="#br0" timeOffset="1228.699">1204 1374 6566,'0'0'5424,"0"0"-2915,0 0-769,0 0-95,0 0-466,-14 12-618,-48 41-310,56-46-221,0 1 1,1 0-1,0 0 0,0 0 1,1 1-1,0-1 1,0 1-1,1 0 0,0 0 1,1 0-1,0 1 1,0-1-1,1 1 0,1-1 1,-1 1-1,1-1 1,1 6-31,-1-9 17,-1-1-11,1 1 0,-1-1 0,1 1 1,0 0-1,0-1 0,1 1 0,0 0 0,0-1 1,0 1-1,1-1 0,-1 1 0,1-1 1,0 0-1,1 0 0,0 0 0,-1 0 1,2 0-1,-1-1 0,0 1 0,1-1 0,0 0 1,0 0-1,0 0 0,0 0 0,1-1 1,0 0-1,-1 0 0,1 0 0,0-1 0,1 1 1,-1-1-1,0 0 0,1-1 0,-1 1 1,1-1-1,1 0-6,2-1 83,-1 0 0,1 0 0,-1-1 1,0-1-1,1 1 0,-1-1 0,0-1 0,0 1 1,0-1-1,-1-1 0,1 1 0,-1-1 0,0-1 1,0 0-1,0 0 0,0 0 0,-1 0 0,0-1 1,0 0-1,0-1 0,-1 1 0,0-1 0,-1 0 1,1 0-1,-1-1 0,0 1 0,-1-1 0,0 0 1,0 0-1,-1 0 0,0 0 0,0 0 0,-1 0 1,0-1-1,-1 1 0,1-1 0,-2 1 0,1 0 1,-1-1-1,0 1 0,-3-8-83,0 4 22,-1 0 0,-1 1-1,0 0 1,0 0 0,-1 0 0,-1 1-1,1-1 1,-2 2 0,1-1 0,-2 2-1,1-1 1,-1 1 0,0 0-1,0 1 1,-1 0 0,0 1 0,-1 0-1,-4-1-21,-85-10-3300,72 22-362,4 8-2600</inkml:trace>
  <inkml:trace contextRef="#ctx0" brushRef="#br0" timeOffset="1618.776">1607 1281 15759,'0'0'3262,"0"0"-1570,0 0 11,0 0-187,0 0-726,0 0-432,0 0-91,1 18-75,1 119 139,14 157-1292,-32-308 934,9 2 37,0-1 0,0 0-1,2 0 1,-1 0 0,2 0 0,-1-1-1,2 0 1,0 0 0,1 0 0,0 0-1,1 0 1,1-1 0,0 1 0,1 0-1,0 0 1,1 0 0,1 0 0,0 0-1,1 0 1,0 0 0,1 1 0,1 0-1,1-1-9,-2 4-62,1 1 0,1 0 0,-1 0 0,1 0 0,1 1-1,-1 0 1,2 0 0,-1 1 0,1 0 0,0 0 0,0 1 0,1 1-1,0-1 1,0 2 0,0-1 0,0 1 0,4 0 62,-9 3-692,0 0 1,0 0-1,0 1 1,0 0-1,1 0 1,-1 0-1,0 1 1,0 0-1,0 0 1,0 0-1,0 0 1,0 1-1,0 0 0,0 0 1,1 1 691,15 10-7591</inkml:trace>
  <inkml:trace contextRef="#ctx0" brushRef="#br0" timeOffset="2771.016">2046 1260 13901,'0'0'3422,"0"0"-1164,0 0-320,0 0-406,0 0-720,0 0-546,0 0-153,0 0 73,4 16 12,0-1-128,5 92 388,-54 139-666,43-199-2231,-5-124 1947,6 62 685,1 0 0,1 1 0,0-1 0,1 1 0,1 0 0,0-1-1,1 1 1,1 0 0,0 1 0,0-1 0,2 1 0,-1 0 0,2 0-1,0 1 1,0 0 0,9-9-193,-14 17 13,1-1 0,-1 0-1,1 1 1,0-1 0,0 1 0,0 0-1,1 0 1,-1 1 0,1 0 0,0-1-1,0 1 1,0 1 0,0-1 0,1 1-1,-1 0 1,1 0 0,-1 1 0,1-1 0,0 1-1,-1 1 1,1-1 0,0 1 0,0 0-1,0 0 1,-1 1 0,1-1 0,0 1-1,0 1 1,-1-1 0,1 1 0,-1 0-1,1 0 1,-1 0 0,0 1 0,0 0-1,0 0 1,0 0 0,-1 1 0,1 0-1,-1-1 1,2 4-13,-1 1-151,0 1-1,-1 0 0,0 1 0,-1-1 1,0 1-1,-1-1 0,0 1 0,0 0 1,-1 0-1,0 0 0,-1 1 152,4 23-1021,-5-34 1010,1 1 0,0-1 1,0 1-1,0-1 0,-1 1 0,1 0 1,0-1-1,0 1 0,0-1 1,0 1-1,0-1 0,0 1 0,0-1 1,1 1-1,-1 0 0,0-1 1,0 1-1,0-1 0,0 1 1,1-1-1,-1 1 0,0-1 0,1 1 1,-1-1-1,0 0 0,1 1 1,-1-1-1,0 1 0,1-1 0,-1 0 1,1 1-1,-1-1 0,1 0 1,-1 1-1,1-1 0,-1 0 0,1 0 1,-1 0-1,1 1 0,-1-1 1,1 0-1,-1 0 0,1 0 1,-1 0-1,1 0 0,0 0 0,-1 0 1,1 0-1,-1 0 0,1 0 1,-1 0-1,1 0 0,-1-1 0,1 1 1,-1 0-1,1 0 0,-1-1 1,1 1-1,-1 0 0,1 0 0,-1-1 1,1 1-1,-1-1 0,0 1 1,1 0-1,-1-1 0,1 1 1,-1-1-1,0 1 0,1-1 11,26-38 274,-24 34-241,4-5 163,94-124 1864,-97 128-2035,1 1 0,0 1 1,1-1-1,-1 1 0,1 0 1,0 0-1,0 1 0,0 0 1,1 0-1,-1 0 0,1 1 1,-1 0-1,1 0 0,0 0 1,0 1-1,0 0 0,0 1 1,0-1-1,0 1 0,0 1 1,0-1-1,4 2-25,-1 2-3,1 0 0,-1 2 0,0-1 0,0 1 1,-1 0-1,0 1 0,0 0 0,0 0 0,-1 1 0,0 1 0,0-1 0,-1 2 3,39 35-8,-30-32-60,0-1 0,1 0 0,1-1 0,0-1 0,0-1 0,1 0 0,0-2 1,0 0-1,1-1 0,0-1 0,7 1 68,-17-5-2,0 1 0,0-1 0,1-1 0,-1 0 0,0 0 0,0-1 0,0 0 0,0-1 0,0 0 0,-1-1 0,1 0 0,0 0 0,-1-1 0,0 0 0,0-1 0,0 0 0,0 0 0,-1-1 0,0 0 0,0 0 0,-1-1 0,0 0 0,0 0 0,0-2 2,1-3 75,-1-1 0,0-1 0,-1 1 0,-1-1 0,0 0 0,0-1 0,-2 1 1,0-1-1,-1 1 0,0-1 0,-1 0 0,0 0 0,-2 0 0,0 0 0,-2-12-75,3 25 24,-1-1-1,1 0 0,-1 1 1,0 0-1,0-1 0,0 1 1,0 0-1,0-1 0,0 1 1,-1 0-1,1 0 0,-1 0 1,0 0-1,1 0 0,-1 0 1,0 0-1,0 1 0,0-1 1,0 1-1,0-1 0,-1 1 1,1 0-1,0 0 0,-1 0 1,1 0-1,0 0 0,-1 1 1,1-1-1,-1 1 1,0 0-1,1-1 0,-1 1 1,1 0-1,-1 0 0,1 1 1,-1-1-1,1 1 0,-1-1 1,1 1-1,-3 0-23,-97 41-5,92-35-7,1 0 0,0 0 1,0 1-1,1 0 0,0 1 0,1 0 0,-1 0 0,2 1 1,-1 0-1,1 0 0,1 0 0,0 1 0,0 0 0,1-1 1,1 2-1,0-1 0,0 0 0,1 1 0,1-1 0,0 1 1,0 0-1,1 0 0,1 7 12,-1-17-23,1 0 1,-1 0 0,1 0-1,-1 0 1,1 0 0,0 0-1,0 0 1,0 0-1,0 0 1,0-1 0,0 1-1,0 0 1,1-1-1,-1 1 1,0-1 0,1 1-1,0-1 1,-1 1 0,1-1-1,0 0 1,0 0-1,-1 0 1,1 0 0,0 0-1,0-1 1,0 1-1,0 0 1,0-1 0,0 0-1,1 1 1,-1-1-1,0 0 1,0 0 0,0 0-1,0 0 1,0-1 0,0 1-1,0 0 1,0-1-1,0 0 1,1 0 22,85-31 69,-61 17-21,-20 10-33,-1 1-1,1 0 1,0 0-1,0 0 1,0 1-1,1 0 0,-1 1 1,1-1-1,-1 2 1,1-1-1,0 1 1,0 0-1,0 0 0,0 1 1,0 0-1,-1 1 1,3 0-15,60 50 122,-64-51-120,1 1 0,-1-2 1,0 1-1,0-1 0,0 0 0,0 0 0,0-1 0,0 1 0,0-1 0,0-1 0,0 1 0,-1-1 0,1 0 0,-1 0 0,0-1 0,0 0 0,0 1 0,-1-2 0,1 1 0,-1 0 0,0-1 0,0 0 0,0 0-2,71-129 55,-60 100 12,0 0 1,-3-1-1,-1-1 0,-1 0 1,-2-1-1,-2 0 1,-1 0-1,-1-2-67,-4 36 39,1 0 0,-1 0 0,0 1 0,0-1 0,0 0 0,0 0 0,0 1 0,-1-1 0,1 0 0,-1 1 0,0-1 0,1 0 0,-1 1 0,-1-1 0,1 1 0,0-1 0,0 1 0,-1 0 0,0-1 0,1 1 0,-1 0 0,0 0 0,0 0 0,0 0 0,0 1 0,0-1 0,-1 1 0,1-1 0,0 1 0,-1-1 0,1 1 0,-1 0 0,1 0 0,-1 1 0,0-1 0,-2 0-39,1 0 7,-1 0-1,1 1 1,-1-1-1,1 1 1,-1 0 0,1 0-1,-1 1 1,1-1-1,-1 1 1,1 0 0,-1 1-1,1-1 1,0 0-1,-1 1 1,1 0 0,0 0-1,0 1 1,1-1-1,-1 1 1,0 0 0,1-1-1,-1 2 1,1-1-1,0 0 1,0 1 0,0-1-1,1 1 1,-1 0-1,1 0 1,0 0 0,-1 2-7,-3 8-1,1 1 0,0-1 0,1 1 0,0 0 0,2 0 0,-1 0 0,2 0 1,0 15 0,-1-4 4,2-1 0,0 1 0,2-1 1,1 1-1,1-1 0,1 0 0,1 0 1,1 0-1,2-1 0,0 0 1,2-1-1,0 0 0,1-1 0,2 0 1,15 20-5,-22-36-3,0 0 1,1-1-1,-1 0 1,1 0 0,1 0-1,-1-1 1,1 0-1,-1-1 1,1 0 0,0 0-1,0-1 1,0 0-1,1-1 1,-1 0 0,0 0-1,1-1 1,-1 0-1,0-1 1,0 0 0,1 0-1,-1-1 1,0 0-1,0-1 1,0 0 0,0 0-1,-1-1 1,0 0-1,1-1 1,-1 1 0,-1-2-1,1 1 1,-1-1-1,0 0 1,0-1 0,0 1-1,-1-1 1,0-1-1,-1 1 1,0-1 0,4-7 2,-3 6 0,0-1 0,-1 0 0,-1 0 0,0 0 0,0 0 0,0-1 0,-2 0 0,1 0 0,-1 0 0,-1 0 0,0-4 0,-1 14-34,0 0 0,0 0 0,0 0 0,0 0 0,0 0 0,0 0 0,-1 0 1,1 0-1,0 0 0,-1 0 0,1 1 0,0-1 0,-1 0 0,1 0 0,-1 0 1,0 0-1,1 1 0,-1-1 0,1 0 0,-1 1 0,0-1 0,0 0 1,0 1-1,1-1 0,-1 1 0,0-1 0,0 1 0,0-1 0,0 1 0,0 0 1,0-1-1,0 1 0,0 0 0,0 0 0,0 0 0,0 0 0,0 0 1,1 0-1,-1 0 0,0 0 0,0 0 0,0 0 0,0 1 0,0-1 0,0 0 1,0 1-1,0-1 0,0 1 34,-46 20-4861,22 0-851,-1 1-4286</inkml:trace>
  <inkml:trace contextRef="#ctx0" brushRef="#br0" timeOffset="3128.018">495 2772 15855,'0'0'2776,"0"0"-1142,0 0 314,21-6-266,185-45 341,1078-191-272,-1192 222-2045,204-49-93,-101 19-3427,-187 48 1066,-16 5-1091,7-2 3278,-22 7-6464</inkml:trace>
  <inkml:trace contextRef="#ctx0" brushRef="#br0" timeOffset="3462.784">999 2966 15759,'0'0'3219,"20"3"-1842,-16-2-1294,14 3 406,1-1-1,0 0 1,0-2-1,0 0 0,1-1 1,-1-1-1,13-3-488,282-64 1852,60-32-1852,-185 48 43,120-27-52,-176 51-2528,-125 27 1949,-6 0-1685,0 1-3429,-10 1-69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8:53.5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2905 464 4260,'0'0'2370,"-13"0"-1548,-104 7 2317,118-7-3105,-1 0-1,0-1 1,1 1-1,-1 0 0,0 0 1,1-1-1,-1 1 1,0 0-1,0-1 1,1 1-1,-1 0 0,0-1 1,0 1-1,0 0 1,1-1-1,-1 1 1,0-1-1,0 1 0,0 0 1,0-1-1,0 1 1,0-1-1,0 1 1,0 0-1,0-1 0,0 1 1,0-1-1,0 1 1,0 0-1,0-1 1,0 1-1,0-1 0,0 1 1,-1 0-1,1-1 1,0 1-1,0-1 0,0 1 1,-1 0-1,1-1 1,0 1-1,-1 0 1,1 0-1,0-1 0,-1 1 1,1 0-1,0 0 1,-1-1-1,1 1 1,0 0-1,-1 0 0,1 0 1,0 0-1,-1-1 1,0 1-34,41-25 280,-39 25-263,308-132 115,-161 74-115,98-43 21,-288 104 410,-371 132 145,251-77-519,894-327-10,-692 250-37,-54 18-22,-170 58 113,-271 95-225,434-147-154,43-13-51,-7 2 276,450-154-6,-209 77 74,-689 249 608,-195 106-378,607-261-241,37-6-42,13-7 37,0-2-1,0-1 1,0-2-1,-1 0 1,20-9-16,9-2 13,851-242 120,-878 251-108,-18 4-17,0 2 0,0-1 0,-1 2 0,2-1 0,-1 2 0,0-1-1,0 2 1,1 0 0,0 0-8,-10 8 48,-70 39-16,-577 243 1260,-360 175-1036,840-381-309,130-59 42,34-26 10,1 1-1,-1 0 0,0 0 1,1 0-1,-1-1 0,1 1 1,-1 0-1,1 0 0,-1 0 1,1 0-1,-1 0 0,1 0 0,-1 0 1,1 0-1,-1 0 0,0 0 1,1 0-1,-1 0 0,1 0 1,-1 0-1,1 1 0,-1-1 1,1 0-1,-1 0 0,0 0 1,1 1-1,-1-1 0,1 0 0,-1 1 1,0-1-1,1 0 0,-1 1 1,0-1-1,1 0 0,-1 1 1,0-1-1,0 1 0,1-1 1,-1 0-1,0 1 0,0-1 1,0 1-1,0-1 0,0 1 0,1-1 1,-1 1-1,0-1 0,0 0 1,0 1-1,0-1 0,0 1 1,0-1-1,0 1 0,-1-1 1,1 1-1,0-1 0,0 1 1,0-1-1,0 1 0,-1-1 0,1 0 1,0 1-1,0-1 0,-1 1 2,2-1-9,33-2-31,-1-2-1,0-1 1,0-1 0,0-2 0,-1-1-1,19-9 41,3 1-25,518-167-88,431-121-30,-738 249 282,-244 57-101,-25 8-26,-33 14 36,37-22-45,-373 161 1843,260-117-1807,-35 14-61,-477 195 60,-61 62-38,567-246-27,98-54 27,24-10-6,83-22-260,664-233 308,-588 195-98,1334-405 246,-1470 452-180,66-16 132,2 4-1,61-4-141,-108 22 225,-46 2-220,-1-1 1,1 0 0,-1 1 0,1-1 0,-1 1 0,1-1 0,-1 1 0,0-1 0,1 1 0,-1 0 0,0-1 0,0 1 0,1-1 0,-1 1 0,0 0 0,0-1 0,0 1-1,0-1 1,0 1 0,0 0 0,0-1 0,0 1 0,0 0 0,0-1 0,0 1 0,0 0 0,0-1 0,0 1 0,-1 0 0,1-1 0,0 1 0,0-1 0,-1 1 0,1-1-1,0 1 1,-1-1 0,1 1 0,-1-1 0,1 1 0,-1-1 0,1 1 0,-1-1 0,1 1 0,-1-1 0,1 0 0,-1 0 0,1 1 0,-1-1 0,0 0 0,1 0 0,-1 1-1,1-1 1,-1 0 0,0 0 0,1 0 0,-1 0 0,0 0 0,1 0 0,-1 0 0,0 0 0,1 0 0,-1 0-6,-202 95 682,146-73-563,-1166 447 169,-506 244-491,1661-684 190,-73 31-214,-107 65 227,222-107-160,30-12-32,99-28-668,578-225-891,1500-495 2418,-1701 618 1143,-400 113-1452,-42 11-54,-40 14-122,-123 56-113,-219 73 98,-56 2-167,283-104 20,-2439 946-159,2233-842-379,300-130 88,30-13 82,40-12 85,294-114-57,1234-441 1873,265-1-1553,-1758 544 53,65-20 309,3 5-1,1 8 0,56-1-361,-145 31 193,-61-1-193,-1 0 1,1-1-1,-1 1 1,0 0-1,1 0 1,-1 0-1,1 1 1,-1-1-1,0 0 1,1 0-1,-1 0 1,0 0-1,1 0 1,-1 0-1,0 0 1,1 1 0,-1-1-1,0 0 1,1 0-1,-1 0 1,0 1-1,1-1 1,-1 0-1,0 1 1,0-1-1,1 0 1,-1 0-1,0 1 1,0-1-1,0 0 1,1 1-1,-1-1 1,0 1-1,0-1 1,0 0-1,0 1 1,0-1 0,0 0-1,0 1 1,0-1-1,0 1 1,0-1-1,0 0 1,0 1-1,0-1 1,0 0-1,0 1 1,0-1-1,0 1 1,-1-1-1,1 0 1,0 1-1,0-1 1,0 0-1,0 1 1,-1-1 0,1 0-1,0 0 1,-1 1-1,1-1 1,0 0-1,-10 10 0,-1 0 0,1-1 0,-2 0 0,1-1 0,-1-1 0,0 0 0,0 0 0,-1-1 0,-2 0 0,-9 6 0,-249 109 179,-216 63-179,372-142 2,-2249 862 62,419-40-304,1683-726-278,224-108 166,55-23 138,172-56-298,717-273 314,1899-598 764,-2026 711 646,117 13-1212,-624 160 272,-234 42-264,-64 18-43,-215 75 46,-847 266 315,-1346 550-449,1247-389 203,876-365-325,244-114 100,57-23 54,47-24-20,41-14-39,-1-3 1,0-3-1,17-10 150,-29 10 0,2100-674 171,-304 166 1180,-1578 459-1079,-47 19 102,62-2 512,-240 51-710,-56 1-175,0 0 0,-1 0 1,1 0-1,0 0 0,-1 0 1,1 0-1,0 0 0,0 1 1,-1-1-1,1 0 0,0 0 1,-1 0-1,1 0 0,0 0 1,0 1-1,-1-1 0,1 0 1,0 0-1,0 0 0,-1 1 0,1-1 1,0 0-1,0 0 0,0 1 1,-1-1-1,1 0 0,0 1 1,0-1-1,0 0 0,0 0 1,0 1-1,0-1 0,0 0 1,0 1-1,-1-1 0,1 0 0,0 1 1,0-1-1,1 0 0,-1 1 1,0-1-1,0 0 0,0 1 1,0-1-1,0 0 0,0 1 1,0-1-1,0 0 0,1 0 1,-1 1-1,0-1 0,0 0 1,0 0-1,1 1 0,-1-1 0,0 0 1,0 0-1,0 1 0,1-1 1,-1 0-1,0 0 0,1 0 1,-1 0-1,0 1 0,1-1-1,-194 85 59,10-17 21,-53 16-5,-53 15 0,-50 17-70,-2251 849 102,1175-373-321,1183-485-26,-43 39-86,233-111 268,60-27-17,192-57-475,826-295 123,1007-323 2413,571-46-1986,-2509 689 64,-71 16 88,-71 16-27,-742 204 212,444-119-241,-51 15 5,-2689 913-442,2735-897 180,54-17-100,61-21-230,-12 15-422,226-87 688,51-21 76,217-70-305,854-278 502,1029-311-147,-1226 420 1309,340-24-1210,-1001 228 112,39 13 427,-258 39-322,-73 15-135,-249 82-13,50-32-63,-52 14-6,-52 19 5,-1777 616 56,2086-712-63,-365 131 2,49-10 0,55-14 5,59-19 17,65-20-17,71-25-16,68-26-51,64-21-132,222-64-297,-46-7 411,54-18 32,54-16 53,50-14 59,2751-731 48,-2773 766 22,-64 21 53,-69 17 95,-75 20-116,-87 16-85,-41 7-21,-25 6 71,-231 81-24,32-21 21,-55 15 0,-50 12-32,-2056 683-48,2063-668-26,57-15-33,65-18-37,2 6-118,189-86 163,0 0-1,0 0 1,1 0-1,-1 0 0,0 1 1,0-1-1,0 0 0,0 0 1,0 0-1,0 0 0,0 1 1,1-1-1,-1 0 0,0 0 1,0 0-1,0 1 0,0-1 1,0 0-1,0 0 0,0 1 1,0-1-1,0 0 0,0 0 1,0 0-1,0 1 0,0-1 1,0 0-1,0 0 0,0 1 1,-1-1-1,1 0 0,0 0 1,0 0-1,0 0 0,0 1 4,185-50-480,-73 14 428,1494-449 93,230 9-121,-1587 422 107,41 7 170,-252 49-137,-69 19-8,-225 72 119,-1211 364 433,1427-445-608,-1543 536 205,1304-426-270,244-99-79,45-18 54,67-20-33,464-144-198,2235-570 239,-2509 673 150,-61 20-48,-73 19 0,-74 16 64,-59 0-78,1 0-1,-1 1 1,0-1-1,1 0 1,-1 0-1,0 1 0,1-1 1,-1 0-1,0 1 1,0-1-1,0 0 1,1 1-1,-1-1 0,0 1 1,0-1-1,0 0 1,0 1-1,0-1 1,1 0-1,-1 1 1,0-1-1,0 1 0,0-1 1,0 1-1,0-1 1,0 0-1,-1 1 1,1-1-1,0 1 0,0-1 1,0 0-1,0 1 1,0-1-1,-1 0 1,1 1-1,0-1 0,0 0 1,0 1-1,-1-1 1,1 0-1,0 1 1,-1-1-1,1 0 1,0 0-1,0 1 0,-1-1 1,1 0-1,-1 0 1,1 0-1,0 1 1,-1-1-1,1 0 0,0 0 1,-1 0-1,1 0 1,-1 0-1,1 0 1,0 0-1,-1 0 0,1 0 1,-1 0-1,1 0 1,0 0-1,-1 0 1,1 0-1,-1 0 0,1 0 0,-207 78 201,-1074 338 759,-134 98-971,1215-417-151,201-96 162,-1-1-1,1 0 0,-1 0 0,0 1 1,1-1-1,-1 0 0,0 0 0,1 1 0,-1-1 1,0 0-1,0 1 0,1-1 0,-1 0 1,0 1-1,0-1 0,0 1 0,1-1 0,-1 0 1,0 1-1,0-1 0,0 1 0,0-1 1,0 0-1,0 1 0,0-1 0,0 1 0,0-1 1,0 1-1,0-1 0,0 0 0,0 1 1,0-1-1,0 1 0,0-1 0,-1 0 0,1 1 1,0-1-1,0 1 0,0-1 0,-1 0 1,1 1-1,0-1 0,0 0 0,-1 1 0,1-1 1,0 0-1,-1 0 0,1 1 0,0-1 1,-1 0-1,1 0 0,-1 0 0,1 1 0,0-1 1,-1 0-1,1 0 0,-1 0 0,1 0 1,-1 0-1,1 0 0,0 0 0,-1 0 0,1 0 1,-1 0-1,1 0 0,-1 0 0,39-3-73,259-72-305,-179 39 345,1916-485 107,-2012 516-67,202-46-40,177-14 33,-306 60-16,-63 15 60,-59 14-30,-181 63 88,-892 290 464,882-300-509,-604 227-237,765-279 265,53-18-26,127-41-134,1786-516 86,-1868 540-19,303-61 0,-318 73 56,-46 13-53,-257 95-38,-446 152 166,568-197-38,135-52-72,37-8-42,20-7 15,1-1-1,-1-2 1,1-2-1,-1-1 1,-1-3 14,14-1 29,1197-280 238,-1194 281-192,-43 14-111,-32 8-45,-381 139 81,274-100-285,-75 27-2635,64-31-3420,-31-1-9798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1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275 165 8136,'0'0'4607,"0"0"-1591,1-13-160,1-43-534,-3 54-2200,1 0 0,-1 0 0,1 0 0,-1 0-1,0 0 1,1 0 0,-1 0 0,0 0 0,0 1 0,0-1 0,0 0-1,-1 1 1,1-1 0,0 1 0,-1-1 0,1 1 0,-1 0-1,0 0 1,1 0 0,-1 0 0,0 0 0,1 0 0,-1 0 0,0 0-1,0 0 1,-1 1-122,-3-3 233,-22-13 592,20 11-730,0 1 0,0-1 1,0 1-1,-1 0 0,0 1 1,1 0-1,-1 0 0,0 1 1,0 0-1,0 1 0,-3 0-95,8 3 24,0 0-1,0 1 1,0 0-1,0 0 1,1 0-1,0 0 1,-1 0-1,1 1 1,0-1-1,1 1 1,-1 0-1,1 0 0,-1 0 1,1 0-1,0 0 1,1 1-1,-1-1 1,1 1-1,0-1 1,0 2-24,0-4 6,-8 21 4,1 0 1,0 1 0,2 0-1,1 0 1,1 1 0,1-1-1,1 1 1,1 0 0,2-1-1,0 1 1,1 0 0,2-1-1,0 1 1,4 8-11,-4-23-82,1-1-1,0-1 1,0 1-1,0-1 1,1 0-1,0 0 1,1 0 0,0-1-1,0 0 1,0 0-1,1-1 1,0 0-1,0 0 1,1-1 0,0 0-1,0-1 1,0 0-1,0 0 1,1-1-1,-1 0 1,1 0-1,0-1 1,0-1 0,0 0-1,9 0 83,-3 0-225,0 0-1,0-2 0,1 0 1,-1-1-1,0-1 0,0 0 1,-1-1-1,1 0 1,-1-2-1,0 0 0,0 0 1,-1-2-1,0 0 1,0 0-1,8-8 226,-13 9-48,0-1 1,-1 0-1,0-1 1,0 0-1,-1 0 0,-1-1 1,1 0-1,-2 0 1,1 0-1,2-8 48,2-36-7377,-10 45 2135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19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88 7463,'0'0'11851,"0"0"-8712,0 0-1153,0 0-384,0 0-770,0 0-383,8-79-257,-15 74-128,0 2-64,1 3-192,3 0-961,-1 10-1698,-5 1-3811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4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91 17424,'1'-13'3369,"1"-42"-1025,-2 54-2287,0 0 0,0 0 1,0 1-1,0-1 0,0 0 1,0 0-1,0 1 0,0-1 1,0 0-1,0 0 0,0 1 1,-1-1-1,1 0 0,0 0 1,0 1-1,-1-1 0,1 0 1,-1 1-1,1-1 0,0 0 1,-1 1-1,1-1 1,-1 1-1,0-1 0,1 1 1,-1-1-1,1 1 0,-1-1 1,0 1-1,1-1 0,-1 1 1,0 0-1,1 0 0,-1-1 1,0 1-1,0 0 0,1 0 1,-1 0-1,0 0 0,0-1 1,0 1-1,1 0 0,-1 1 1,0-1-1,0 0 0,1 0 1,-1 0-1,0 0 1,0 1-1,1-1 0,-1 0 1,0 1-58,-4 0 210,-10 5-128,0 1 1,0 0 0,1 1-1,0 1 1,0 0-1,1 1 1,0 1-1,1 0 1,0 0-1,1 1 1,0 1-1,1 0 1,-4 7-83,0-1 61,0 0-1,2 1 1,0 1-1,1 0 1,1 0 0,1 1-1,1 0 1,1 1-1,1 0 1,-1 16-61,4-27-9,2 0 1,0 0-1,0 0 1,1 0-1,1 0 1,0 0-1,0-1 1,1 1-1,1 0 1,0 0-1,1-1 1,0 0-1,0 0 1,1 0-1,1 0 1,0-1-1,0 1 1,1-2-1,1 1 1,-1-1-1,8 6 9,-8-8-78,1-1 1,0 0-1,0-1 0,1 0 0,-1 0 1,1-1-1,0 0 0,1 0 1,-1-1-1,1 0 0,-1-1 1,1 0-1,0-1 0,0 0 0,-1 0 1,1-1-1,0 0 0,0-1 1,0 0-1,0-1 0,-1 0 0,1 0 1,7-4 77,11-4-28,0-1 1,0-1-1,-1-2 0,-1-1 1,0-1-1,-1-1 0,3-4 28,56-46-1053,-11 7-2698,-23 24-4961,-30 22-3524</inkml:trace>
  <inkml:trace contextRef="#ctx0" brushRef="#br0" timeOffset="1">850 500 18642,'0'0'3651,"0"0"-512,0 0-1089,0 0-1217,0 0-577,42-74-192,-42 64-64,0 3-96,-9 4-1409,-2 3-3492,2 0-12652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1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170 722 12524,'5'-19'4468,"35"-125"-929,27-62 511,41-119-3135,-100 297-872,-17 32 42,-3 8-74,1 0 0,0 1 0,1 0 0,1 1 0,0 0 0,0 0 0,1 1 0,1 0 0,1 0 0,0 1 0,1 0 0,1 0 0,0 0 0,1 1 0,1-1 0,0 1 0,2 0-11,-1-2 6,1 0-1,1 0 1,0 0 0,1-1-1,1 1 1,0 0 0,1-1-1,1 0 1,0 0 0,1 0-1,0-1 1,1 0 0,0 0-1,2 0 1,-1-1 0,1 0-1,4 2-5,75 79-14,-67-74-60,0 2 0,-2 0-1,0 1 1,-1 0 0,-2 2 0,0 0-1,-1 2 75,-13-22 1,-1 0 0,1 0 0,-1 0 0,0 0 0,-1 1 0,1-1 0,-1 0-1,1 0 1,-1 1 0,-1-1 0,1 0 0,-1 0 0,1 1 0,-1-1 0,0 0 0,0 0-1,-1 0 1,0 0 0,1 0 0,-1 0 0,0-1 0,-1 1 0,1-1 0,-1 1 0,1-1-1,-1 0 1,0 0 0,0 0 0,-1 0 0,1-1 0,-1 1 0,1-1 0,-1 0 0,0 0-1,1 0 1,-1 0 0,0-1 0,0 1 0,-1-1 0,1 0 0,0-1 0,-2 1-1,-17 5 110,0-1 0,-1-2 0,0 0 0,1-1 0,-1-2 0,0 0 0,0-2-1,0 0 1,1-2 0,-1 0 0,1-2 0,0 0 0,0-2 0,1-1 0,-5-3-110,19 10-62,0-1-1,0 0 0,1-1 1,-1 1-1,1-2 0,0 1 1,0-1-1,0 0 0,1 0 1,0-1-1,0 0 0,0 0 1,1 0-1,0-1 0,0 0 1,0 0-1,1 0 0,0 0 1,1-1-1,-1 1 0,1-1 1,1 0-1,-1-3 63,23-10-6513,2 17-710</inkml:trace>
  <inkml:trace contextRef="#ctx0" brushRef="#br0" timeOffset="310.989">967 188 12972,'28'-93'5304,"-16"58"-1709,-34 110-2026,3 0 0,3 1 0,4 1 0,0 26-1569,0 318-3889,14-366 409,2-20-1822,1-8-2967</inkml:trace>
  <inkml:trace contextRef="#ctx0" brushRef="#br0" timeOffset="782.131">844 516 14926,'0'0'3326,"0"0"-1415,0 0-379,0 0-395,0 0-379,0 0-170,0 0-215,0 0-234,7-9-70,-5 6-66,0 0-1,1 0 1,-1 1-1,1-1 0,-1 0 1,1 1-1,0 0 0,0 0 1,0 0-1,0 0 1,1 0-1,-1 1 0,0-1 1,1 1-1,-1 0 0,1 0 1,-1 0-1,1 1 1,0-1-1,-1 1 0,1 0 1,0 0-1,-1 0 0,1 0 1,0 1-1,-1-1 0,3 1-2,193 19-1048,2-21-4859,-188 1 4988,0-1 1,0-1 0,0 0-1,0-1 1,-1 0 0,1-1 0,-1-1-1,0 0 1,0 0 0,7-5 918,-15 7 79,0 0 1,0 0 0,-1 0 0,1-1 0,-1 0 0,0 1 0,0-1-1,0-1 1,0 1 0,-1 0 0,1-1 0,-1 1 0,0-1-1,-1 1 1,1-1 0,-1 0 0,0 0 0,0 0 0,0 0-80,0 2 301,0-1 0,-1 1 0,1-1 1,-1 1-1,1-1 0,-1 0 0,0 1 0,0-1 1,-1 1-1,1-1 0,-1 1 0,0-1 0,0 1 1,0 0-1,0-1 0,0 1 0,-1 0 1,0 0-1,1 0 0,-1 0 0,0 0 0,-1 0 1,1 0-1,0 1 0,-1-1 0,1 1 1,-1-1-1,0 1 0,0 0 0,0 0 0,0 1 1,0-1-1,0 1 0,-1-1 0,1 1 0,0 0 1,-1 0-1,1 0 0,-1 1 0,0-1-301,-3 0 115,0 1-1,-1 0 0,1 0 0,0 0 0,-1 1 1,1 0-1,0 0 0,-1 1 0,1 0 0,0 0 1,0 1-1,0 0 0,1 0 0,-1 1 0,1 0 1,0 0-1,0 0 0,0 1 0,0-1 0,1 1 0,0 1 1,0-1-1,0 2-114,-6 10 8,1 2-1,1-1 1,1 1-1,1 0 1,1 1 0,0 0-1,2 0 1,0 0 0,1 0-1,1 1 1,1-1-1,0 1 1,2 0 0,2 15-8,-2-20-43,0 1 0,1 0 0,1-1 0,0 1 0,1-1 1,1 0-1,0 0 0,1-1 0,8 14 43,-12-24-20,2 1-1,-1-1 1,0 0 0,1 0-1,0-1 1,0 1-1,1-1 1,-1 0 0,1 0-1,0 0 1,0-1 0,0 1-1,1-1 1,-1-1 0,1 1-1,-1-1 1,1 0 0,0 0-1,0 0 1,0-1 0,0 0-1,0 0 1,0-1-1,1 0 1,-1 0 0,0 0-1,0-1 1,1 0 20,8-3-47,0 0 1,0-2-1,0 0 0,0-1 1,-1 0-1,-1-1 0,1-1 0,-1 0 1,-1 0-1,1-2 0,-2 1 1,1-2-1,-2 1 0,0-2 0,0 1 1,-1-1-1,0-1 0,-1 0 1,-1 0-1,0 0 0,-1-1 0,-1 0 1,0 0-1,-1-1 47,15-68-1,25-62 461,-36 198 2177,-7-28-2464,1 41 8,3 1 0,2-1 0,14 54-181,-17-106-284,0 1 0,1-1 0,0 0 1,1 0-1,1 0 0,0-1 0,0 0 1,9 10 283,-14-19-297,0 0 1,1-1 0,-1 1 0,1-1-1,0 1 1,0-1 0,0 0 0,0 0-1,0 0 1,0 0 0,0-1 0,1 1-1,-1-1 1,1 0 0,-1 0 0,1 0-1,-1 0 1,1-1 0,0 1 0,-1-1-1,1 0 1,0 0 0,-1 0 0,1-1-1,-1 1 1,1-1 0,0 0 0,-1 0-1,1 0 1,-1-1 0,0 1 0,1-1-1,-1 0 1,0 1 0,0-2 0,0 1 296,51-48-7698,-30 23 1836</inkml:trace>
  <inkml:trace contextRef="#ctx0" brushRef="#br0" timeOffset="1071.261">2278 202 10378,'11'-70'3208,"-11"70"-2987,1 0 1,-1 0-1,0 1 0,1-1 0,-1 0 0,1 0 0,-1 0 0,1 0 1,-1 1-1,1-1 0,-1 0 0,1 0 0,-1 0 0,0 0 1,1 0-1,-1 0 0,1 0 0,-1 0 0,1 0 0,-1 0 1,1-1-1,-1 1 0,1 0 0,-1 0 0,1 0 0,-1 0 1,0-1-1,1 1 0,-1 0 0,1-1 0,-1 1 0,0 0 1,1 0-1,-1-1 0,0 1-221,9 118 4199,-12 64-2451,2-147-1503,-1 17-201,-3 1 0,-3-1-1,-1 0 1,-3 0-1,-17 46-43,-32 44-8465,47-116 564</inkml:trace>
  <inkml:trace contextRef="#ctx0" brushRef="#br0" timeOffset="1278.089">2111 642 11018,'0'0'2195,"0"0"169,13-15 290,46-46-604,-55 57-1887,0 1 1,1-1-1,-1 1 1,1 0-1,0 0 1,-1 1-1,1-1 1,0 1-1,1 0 1,-1 1 0,0-1-1,1 1 1,-1 0-1,0 0 1,1 1-1,0 0-163,13-3 229,19-2-93,1 1 0,-1 1 0,1 3 0,26 2-136,-59 0 1,0-1 0,1 1 0,-1 0 0,0 0 0,0 1 0,0 0 0,0 0 0,-1 0-1,1 1 1,-1-1 0,0 1 0,0 1 0,0-1 0,-1 1 0,1 0 0,-1 0 0,0 0-1,-1 0 1,1 1 0,-1-1 0,0 1 0,0 0 0,-1 0 0,0 0 0,0 1 0,0-1-1,-1 0 1,0 1 0,0-1 0,0 1 0,-1-1 0,0 1 0,-1-1 0,1 1 0,-1-1-1,0 1 0,-3 33 57,-1-1 0,-1 0 0,-3-1-1,-9 28-56,-11 49-3419,30-114-195,2-4-2264</inkml:trace>
  <inkml:trace contextRef="#ctx0" brushRef="#br0" timeOffset="1495.269">2791 162 16400,'0'0'2946,"0"0"-1440,0 0-257,0 0-608,4-74-417,-5 74-224,-2 8-128,-4 7-2339,2-1-5124</inkml:trace>
  <inkml:trace contextRef="#ctx0" brushRef="#br0" timeOffset="1853.698">3454 550 14702,'5'-18'2664,"17"-59"-593,-19 70-1715,0 0 0,-1 0 0,0 0 0,-1-1 0,1 1-1,-1 0 1,-1-1 0,1 1 0,-1-1 0,-1 1 0,1 0 0,-1-1 0,-1 1 0,1 0-1,-1-1 1,0 1 0,-1 0 0,-2-5-356,0 9 33,0 0 0,0 0 1,-1 1-1,1-1 0,0 1 0,-1 1 0,0-1 0,1 1 1,-1 0-1,0 0 0,1 1 0,-1-1 0,0 1 0,0 1 1,1-1-1,-1 1 0,0 0 0,1 0 0,-1 1 0,1-1 1,-1 1-1,1 1 0,0-1 0,-1 1 0,1 0 0,1 0 1,-1 0-1,0 1 0,1-1 0,0 1 0,0 0 0,0 1 0,0-1-33,-2 4-32,0 0 0,1 0 0,0 0-1,1 1 1,0 0 0,0 0-1,0 0 1,1 0 0,1 0-1,0 1 1,0-1 0,1 1-1,0 0 1,0 0 0,1-1-1,1 1 1,0 0 0,0-1-1,0 1 1,2-1 0,-1 1-1,1-1 1,0 0 0,1 0-1,0 0 1,0 0 0,1-1-1,0 0 1,1 0 0,0 0-1,0-1 1,1 1 0,0-1-1,0-1 1,0 0 0,7 5 32,41 29-390,68 63 63,-118-98 334,-1 1-1,0 0 1,0-1 0,-1 2-1,1-1 1,-1 0 0,0 0-1,-1 1 1,0 0 0,0-1-1,0 1 1,-1 0 0,0 0-1,0 0 1,-1 0 0,0 0-1,0 0 1,0 0 0,-1 0-1,0 0 1,-1 2-7,0-6 54,1 1 0,-1 0-1,1 0 1,-1-1 0,0 1 0,-1-1-1,1 1 1,-1-1 0,1 0-1,-1 0 1,0 0 0,0-1 0,0 1-1,0-1 1,-1 1 0,1-1 0,-1 0-1,1 0 1,-1-1 0,0 1-1,0-1 1,0 1 0,0-1 0,-3 0-54,-101 10 926,77-9-1053,0-1 1,0-2 0,0-1 0,0-1 0,0-1 0,1-2-1,-1-2 1,1 0 0,1-2 0,0-1 0,-14-8 126,13-16-4478,26 4-2954,6 4-2967</inkml:trace>
  <inkml:trace contextRef="#ctx0" brushRef="#br0" timeOffset="2084.356">4026 231 11371,'5'-13'6561,"19"-38"-3273,-5 31 1066,-14 41-2521,-9 12-1631,-1 1 0,-1-1 0,-2 0 0,-1 0-1,-9 18-201,-5 21 150,8-24-311,-47 199 117,56-80-5858,15-129 829,2-16-1460,-1-5-3327</inkml:trace>
  <inkml:trace contextRef="#ctx0" brushRef="#br0" timeOffset="2384.126">3880 623 8584,'0'0'2749,"0"0"497,0 0-43,-13-5-891,-40-16-866,116 31 1895,135-27-2261,-135 1-1017,-42 10-43,1 0 1,0 2 0,0 0 0,1 1-1,-1 1 1,1 2 0,20 1-21,-40 0-1,1 0 0,0 0 0,0 0 0,0 0 0,-1 1 0,1 0 0,-1 0 1,1 0-1,-1 0 0,0 0 0,0 0 0,0 1 0,0 0 0,0 0 0,-1 0 0,1 0 0,-1 0 0,0 0 1,0 0-1,0 1 0,0-1 0,0 1 0,-1 0 0,1-1 0,-1 1 0,0 0 0,-1 0 0,1 1 1,0 113-33,-45 38 77,-1 7-3622,43-134-1536,2-28 662,2-1-1031</inkml:trace>
  <inkml:trace contextRef="#ctx0" brushRef="#br0" timeOffset="2671.624">4541 229 11691,'2'-86'1281,"-2"78"-704,1 4 384,-1 4-193,3 10-639,-2 8-129,1 11-321,5 9-3939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 15343,'0'0'3309,"0"0"-698,0 0-220,0 0-640,0 0-587,0 0-459,5 9-267,-1 1-366,-1-1 1,0 1 0,0 0 0,-1 0 0,0 0-1,-1 1 1,0-1 0,-1 0 0,0 1 0,0-1-1,-1 1-72,-61 386 754,-2-138-3728,43-169-4441,19-64 5</inkml:trace>
  <inkml:trace contextRef="#ctx0" brushRef="#br0" timeOffset="251.682">6 394 13421,'0'0'3651,"0"0"-2242,0 0 193,97-39-449,-55 35-544,4 0-353,3 0-224,3-4-32,-3 3-513,-1-4-1953,-8 1-4549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19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79 264 14734,'-6'-21'690,"5"15"-405,-1 0 1,0 0-1,0 0 1,0 0-1,0 0 1,-1 1-1,0-1 1,0 1-1,-1 0 1,0 0-1,0 0 1,-4-4-286,-24-24 4927,37 30-4041,83 28-790,-52-14-88,0-1 0,0-2 0,1-1 0,0-2 0,0-2 0,1-1 0,-1-2 0,0-1 0,0-3 1,0 0-1,0-3 0,34-10-8,-65 16 5,0 0 1,-1-1 0,1 0 0,0 0 0,-1-1 0,0 0 0,1 1 0,-1-2 0,0 1 0,-1-1 0,1 1 0,-1-1 0,1-1 0,-1 1-1,0-1 1,-1 1 0,1-1 0,-1 0 0,0 0 0,0-1 0,0 1 0,-1-1 0,0 1 0,0-1 0,-1 0 0,1 0 0,0-4-6,-2 8 24,1 1 0,-1-1 0,1 1 1,-1-1-1,0 1 0,1-1 0,-1 1 0,0-1 1,0 0-1,0 1 0,0-1 0,0 1 1,-1-1-1,1 1 0,0-1 0,-1 1 1,1-1-1,-1 1 0,1-1 0,-1 1 0,0 0 1,0-1-1,1 1 0,-1 0 0,0-1 1,0 1-1,0 0 0,-1 0 0,1 0 0,0 0 1,0 0-1,-1 0 0,1 0 0,0 1 1,-1-1-1,1 0 0,-1 1 0,1-1 1,-1 1-1,1-1 0,-1 1 0,1 0 0,-1 0 1,1 0-1,-1-1 0,1 2 0,-1-1 1,1 0-1,-1 0 0,0 0 0,1 1 1,-1-1-25,-3 5 33,0 0 0,1 0 0,-1 1 0,1-1 0,0 1 1,0 0-1,1 0 0,0 0 0,0 1 0,1-1 0,-1 1 1,0 5-34,-4 7 50,-26 83 133,4 1-1,6 2 1,3 0-1,1 42-182,18-134 12,-10 61-589,4 1 1,3 1-1,4 16 577,17-4-3734,16-40-2653,-5-29-1188</inkml:trace>
  <inkml:trace contextRef="#ctx0" brushRef="#br0" timeOffset="633.483">999 513 14318,'0'0'2487,"0"0"-704,0 0 96,0 0-480,0 0-475,0 0-321,0 0-272,-5 13-96,1-3-181,1-6-37,2 0 1,-1 0 0,0 0 0,1 1 0,-1-1-1,1 0 1,0 0 0,1 1 0,-1-1-1,1 1 1,0-1 0,0 1 0,0-1-1,1 0 1,-1 1 0,1-1 0,0 0-1,1 4-17,9 22 93,-9-21-90,0-1-1,0 1 1,1-1-1,0 0 1,1 0 0,-1 0-1,2-1 1,-1 1-1,1-1 1,0 0-1,1 0 1,-1-1-1,1 0 1,1 0-1,-1 0 1,6 3-3,-10-8-6,0 0 1,1 0-1,0 0 1,-1 0-1,1-1 1,-1 1-1,1-1 1,0 1-1,-1-1 1,1 0-1,0 0 1,-1 0-1,1-1 0,0 1 1,-1-1-1,1 1 1,0-1-1,-1 0 1,1 0-1,-1 0 1,0 0-1,1-1 1,-1 1-1,0 0 1,0-1-1,1 0 1,-1 1-1,0-1 1,-1 0-1,1 0 1,0 0-1,-1-1 1,1 1-1,0-1 6,32-87-63,-25 27 96,-3-1 1,-3 1-1,-3-1 0,-3-13-33,-14 19 326,16 57-312,1 1 0,-1-1 0,1 0 0,-1 0 0,1 1 0,-1-1 1,1 0-1,-1 1 0,0-1 0,1 0 0,-1 1 0,0-1 0,1 1 0,-1-1 1,0 1-1,0 0 0,0-1 0,1 1 0,-1 0 0,0 0 0,0-1 0,0 1 1,0 0-1,0 0 0,0 0 0,0 0 0,1 0 0,-1 0 0,0 0 0,0 0 1,0 1-1,0-1 0,0 0 0,1 0 0,-1 1 0,0-1 0,0 0 0,0 1 1,1-1-1,-1 1 0,0-1 0,0 1 0,1 0 0,-1-1 0,1 1 0,-1 0 1,0-1-1,1 1 0,-1 0 0,1 0 0,0-1 0,-1 1 0,1 0 1,0 0-1,-1 0 0,1 0 0,0-1 0,0 1 0,0 0 0,-1 0 0,1 0 1,0 0-16,-9 25 31,1 1 0,1-1-1,1 1 1,1 0 0,1 1-1,2-1 1,0 1-1,2-1 1,2 1 0,0-1-1,4 13-29,18 155-491,-25-191 461,1-1 1,0 0-1,0 1 1,0-1-1,0 1 1,1-1-1,-1 1 1,1-1-1,0 1 1,0-1-1,0 0 1,0 0-1,0 1 1,1-1-1,0 0 1,0 0-1,0 0 0,0-1 1,0 1-1,0 0 1,1-1-1,-1 1 1,1-1-1,-1 0 1,1 0-1,0 0 1,0 0-1,0-1 1,0 1-1,1-1 1,-1 0-1,0 1 0,0-1 1,1-1-1,-1 1 1,1-1-1,-1 1 1,1-1-1,-1 0 1,1 0-1,-1 0 1,1-1-1,-1 1 1,0-1-1,1 0 1,-1 0-1,1 0 30,11-11 9,0-1 0,-1-1-1,0 0 1,-1-1 0,-1 0 0,0-1-1,-1-1 1,-1 1 0,2-5-9,29-43 17,6-3 15,-6 7-1,2 1-1,2 3 0,27-23-30,-19 44 101,-43 74 161,-11 26-6,-1-35-226,1 1 1,1-1-1,2 1 1,1-1-1,1 1 1,2-1-1,1-1 1,1 1-1,2-1 0,4 7-30,61 77 6,-75-113-4,0 1 0,1-1 1,-1 1-1,0-1 0,0 1 1,0 0-1,0-1 0,0 1 1,0-1-1,0 1 0,0-1 0,0 1 1,0-1-1,0 1 0,0 0 1,0-1-1,-1 1 0,1-1 1,0 1-1,0-1 0,-1 1 0,1-1 1,0 1-1,0-1 0,-1 1 1,1-1-1,-1 0 0,1 1 1,0-1-1,-1 0 0,1 1 1,-1-1-1,1 0 0,-1 1 0,1-1 1,-1 0-1,1 0 0,-1 1 1,1-1-1,-1 0 0,1 0 1,-1 0-1,0 0 0,1 0 0,-1 0 1,1 0-1,-1 0 0,1 0 1,-1 0-1,1 0 0,-1 0 1,0 0-1,1-1 0,-1 1 1,1 0-3,-46 1 159,38-1-141,-25 1 146,-1-2 0,0-1 1,1-1-1,0-2 0,-1-1 0,2-2 0,-1-1 0,-16-7-164,1-18-1175,44 1-3340,24 16 153,7-1-2578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1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288 210 9449,'0'0'3545,"2"-15"-849,9-89 2402,-11 100-4941,-1 0 0,1 0 1,-1 0-1,1 0 0,-1 1 1,0-1-1,0 0 0,-1 0 1,1 1-1,-1-1 0,0 1 1,0 0-1,0-1 0,0 1 0,0 0 1,-1 0-1,0 0 0,1 0 1,-1 1-1,0-1 0,0 1 1,-1 0-1,1 0 0,0 0 1,-1 0-1,1 0 0,-1 1 1,0 0-1,1-1 0,-1 1 1,0 1-1,0-1 0,0 1 1,1-1-1,-1 1 0,0 0 0,0 0 1,0 1-1,0-1 0,0 1 1,1 0-1,-1 0 0,0 0 1,0 0-1,1 1 0,-1 0 1,1-1-1,-1 1 0,-2 3-157,-8 9 35,1 0 0,0 2-1,1-1 1,1 2 0,0 0-1,2 0 1,0 0 0,0 1 0,2 1-1,0-1 1,1 1 0,1 0-1,1 1 1,-1 15-35,-2-5-76,1 1 0,2-1 1,1 1-1,1 0 0,2 0 0,1 0 0,1 0 0,2-1 0,1 1 0,1-1 1,2 0-1,1 0 0,1-1 0,2 0 0,1-1 0,1-1 0,1 0 1,1 0-1,5 3 76,-13-22-328,0 0 1,1 0-1,0-1 1,0 0-1,1-1 0,0 0 1,0 0-1,0-1 1,1 0-1,-1-1 1,1-1-1,0 1 1,1-2-1,-1 1 1,10-1 327,106-13-9661,-81-6 3260</inkml:trace>
  <inkml:trace contextRef="#ctx0" brushRef="#br0" timeOffset="389.104">882 374 7623,'-2'-73'4495,"1"69"-4183,1 0-1,-1 0 1,0 0-1,-1 0 1,1 0-1,-1 0 1,1 1-1,-1-1 1,0 0 0,0 1-1,-1 0 1,1-1-1,-1 1 1,0 0-1,0 0 1,0 0-1,0 1 1,0-1-1,0 1 1,-1 0-1,1 0 1,-1 0 0,0 0-1,0 0 1,1 1-1,-1 0 1,0 0-1,0 0 1,-2 0-312,-70-4 2710,65 7-2577,1 0 1,-1 1 0,0 0 0,1 1 0,0 0-1,0 0 1,0 1 0,0 1 0,1-1-1,0 2 1,0-1 0,0 1 0,1 0 0,0 1-1,1 0 1,-1 1 0,1-1 0,1 1 0,-2 3-134,-2 5 24,0-1-1,2 1 1,0 1 0,0 0 0,2 0 0,0 0 0,1 1 0,1 0 0,1 0 0,0 13-24,1-13 0,2 1-1,0 0 1,1 0 0,1-1 0,1 1-1,0-1 1,6 16 0,-7-28-36,1 0 0,0 0 1,0-1-1,0 1 0,1 0 0,0-1 0,0 0 0,1 0 1,0 0-1,0-1 0,0 0 0,1 1 0,-1-2 0,1 1 1,0-1-1,1 0 0,-1 0 0,1-1 0,-1 1 0,1-1 1,0-1-1,2 1 36,-2-2-100,-1 1 1,1-1 0,-1-1-1,1 1 1,0-1 0,-1 0-1,1-1 1,0 0 0,-1 0 0,1 0-1,-1-1 1,1 0 0,-1 0-1,0 0 1,0-1 0,0 0-1,0 0 1,0-1 0,-1 0-1,1 0 1,-1 0 0,0 0-1,0-1 1,-1 0 0,1 0-1,-1 0 1,0 0 0,-1-1-1,1 0 1,-1 0 0,0 0-1,-1 0 1,2-2 99,102-298 566,-88 253 806,-16 88 229,-10 97-1253,4-98-347,1 0 0,1 1-1,2-1 1,2 0 0,1 0 0,8 32-1,-10-59-97,2 0 0,-1 1 1,1-1-1,0 0 1,0 0-1,1-1 0,0 1 1,0-1-1,1 0 0,-1 0 1,1 0-1,1-1 0,-1 1 1,1-1-1,0-1 0,5 4 97,-6-5-298,0-1 0,0 0 0,0 0 0,0 0 0,1 0 0,-1-1 0,1 0 0,-1 0 0,1-1 0,-1 1 0,1-1 0,-1-1 0,1 1 0,0-1 0,2 0 298,63-33-9683,-41 11 1349</inkml:trace>
  <inkml:trace contextRef="#ctx0" brushRef="#br0" timeOffset="763.08">1381 89 9161,'0'0'2381,"0"0"-214,0 0 812,0 0-257,0 0-650,0 0-407,-2 13-496,-11 110 481,31 276-358,-17-365-1426,8 91-1294,16-51-5146,-9-52-649,2-6-4676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17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 3235,'0'0'7970,"0"0"-4996,0 0-1442,0 0 619,0 0-373,0 0-769,0 0-358,-13 21-176,-74 143 299,-41 156 27,126-316-801,0 1 1,-1 1-1,1-1 0,-1 1 1,-1-1-1,1 0 1,0 0-1,-1 0 0,0 0 1,-1-1-1,1 1 0,-1-1 1,1-1-1,-1 1 0,-1 0 0,5-5 12,0 0-1,0 0 0,-1 0 0,1 0 0,0 0 0,0 0 0,0 0 0,0 0 1,1-1-1,-1 1 0,0 0 0,0-1 0,1 1 0,-1 0 0,1-1 0,-1 1 1,1-1-1,-1 1 0,1-1 0,0 1 0,0-1 0,0 1 0,0-1 1,0 1-1,0-1 0,0 1 0,1-1 0,-1 1 0,0-1 0,1 1 0,-1-1 1,1 0-12,-1 0 17,0-3 13,1 0 0,-1-1 1,1 1-1,0 0 0,0 0 0,0-1 0,1 1 0,-1 0 0,1 0 0,1 1 1,-1-1-1,1 0 0,0 1 0,0-1 0,0 1 0,0 0 0,1 0 0,0 0 1,0 1-1,0-1 0,0 1 0,0 0 0,1 0 0,-1 0 0,1 1 1,0-1-1,0 1 0,0 0 0,0 1 0,0-1 0,0 1 0,1 0 0,-1 1 1,0-1-1,0 1 0,1 0 0,-1 0 0,0 0 0,1 1 0,-1 0 1,0 0-1,0 1 0,0-1 0,0 1 0,1 0-30,173 122 1105,-174-120-1102,0-1 0,0 1 0,0-1 0,0-1 0,1 1 0,-1-1 0,1 0 1,-1 0-1,1-1 0,0 1 0,0-1 0,0-1 0,0 1 0,0-1 0,0 0 0,0 0 0,0-1 0,-1 0 0,1 0 0,0 0 0,0-1 0,0 0 0,-1 0 0,1 0 0,-1 0 0,0-1 0,0 0 1,0 0-1,0-1 0,0 0 0,-1 1 0,1-1 0,-1-1 0,0 1 0,1-2-3,-1-4 19,0 0 0,0-1 0,-2 1 0,1-1 1,-1 1-1,0-1 0,-1 0 0,-1 0 0,0 1 0,0-1 0,-1 0 0,0-3-19,-18-23 916,19 36-895,0 1 1,-1-1 0,1 1-1,-1 0 1,1-1 0,-1 1-1,0 0 1,1-1 0,-1 1-1,1 0 1,-1-1 0,0 1-1,1 0 1,-1 0 0,1 0-1,-1 0 1,0 0 0,1 0-1,-1 0 1,0 0 0,1 0 0,-1 0-1,0 0 1,1 0 0,-1 0-1,0 0 1,1 1 0,-1-1-1,1 0 1,-1 0 0,0 1-1,1-1 1,-1 0 0,1 1-1,-1-1 1,1 1 0,-1-1-1,1 1 1,-1-1 0,1 1-1,0-1 1,-1 1 0,1-1-1,0 1 1,-1-1 0,1 1-1,0 0 1,0-1 0,-1 1-1,1-1 1,0 1 0,0 0-1,0-1 1,0 1 0,0 0-1,0-1 1,0 1 0,0 0 0,0 0-22,-41 263 864,35-223-972,-17 174-1720,35-75-6950,-1-98-740</inkml:trace>
  <inkml:trace contextRef="#ctx0" brushRef="#br0" timeOffset="203.096">814 1010 18289,'0'0'4196,"0"0"-2114,0 0 96,0 0-864,0 0-706,0 0-416,0 0-128,0 0-64,-44-45-128,44 45-801,2 2-1249,11 2-2818,-3-1-9706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5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312 136 9417,'1'-14'3993,"4"-46"-1366,-4 58-2411,-1 0 1,1 0 0,-1-1 0,0 1 0,0 0 0,1 0 0,-1 0-1,-1 0 1,1 0 0,0 0 0,0-1 0,-1 1 0,1 0 0,-1 0 0,0 0-1,0 0 1,1 0 0,-1 0 0,-1 0 0,1 1 0,0-1 0,0 0 0,-1 1-1,1-1 1,-1 0 0,1 1 0,-1 0 0,1-1 0,-1 1 0,0 0 0,0 0-1,0 0 1,-1-1-217,-42 12 1977,29 2-1820,1 0 0,0 1-1,1 1 1,0 0-1,1 1 1,1 1 0,1-1-1,0 2 1,1 0-1,1 0 1,0 1 0,-3 10-157,-3 3 61,2 1 1,1 0 0,1 1 0,2 1 0,2-1 0,1 1 0,1 1-1,0 21-61,5-39 15,0 0-1,1 1 0,0-1 1,2 0-1,0 0 0,1 0 1,0 0-1,2 0 0,0-1 1,1 0-1,0 0 0,1-1 1,1 0-1,1 0 0,0-1 1,0 0-1,2-1 0,0 0-14,-1-2 9,1-1-1,1 0 0,0-1 0,0 0 1,1-1-1,0-1 0,0 0 1,1-1-1,-1 0 0,2-1 0,-1-1 1,0 0-1,1-1 0,0-1 1,2 0-9,-8-2-6,1 1 1,-1-2-1,0 1 1,0-1 0,0-1-1,0 0 1,0 0-1,0-1 1,0 0 0,0-1-1,-1 0 1,0 0-1,0-1 1,0 0 0,-1-1-1,1 0 1,-1 0-1,0-1 1,-1 0 0,0 0-1,0-1 1,-1 0-1,5-6 6,36-92-323,-32 32-5562,-14 71 1075,-1 3-2205</inkml:trace>
  <inkml:trace contextRef="#ctx0" brushRef="#br0" timeOffset="276.602">848 726 7623,'0'0'6988,"0"0"-3037,2-13-1234,3-11-1593,9-54 4313,-16 142-2245,-3 27-3224,-10 221-763,24-257-1941,2-22-1970,-3-15-1657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3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59 262 4228,'0'0'2626,"0"0"-789,0 0 245,0 0 187,0 0-422,1-2-545,3-1-1172,-1 0-1,1 0 0,0 1 0,0 0 1,1-1-1,-1 1 0,0 1 1,1-1-1,-1 0 0,1 1 0,-1 0 1,1 0-1,0 1 0,-1-1 1,1 1-1,0 0 0,0 0 0,1 1-129,10-2 188,-8 0-161,-2 0-21,-1-1 0,1 2 0,0-1 0,0 1 0,0 0 0,0 0 0,0 0 0,0 1 0,0 0 0,-1 0 0,1 1 0,0-1 0,-1 1 0,1 0 0,-1 1-1,1 0-5,-6-1-130,1 0-1,-1 0 0,1 0 0,-1 0 0,0 0 0,0 1 0,0-1 1,0 0-1,0 0 0,0 0 0,-1 0 0,1 0 0,-1 0 0,0 0 0,1 0 1,-1 0-1,0 0 0,0 0 0,0 0 0,0 0 0,-1 0 0,1-1 1,0 1-1,-1 0 0,1-1 0,-1 1 0,0-1 0,1 0 0,-1 0 0,0 1 1,0-1-1,0 0 0,0 0 0,0-1 0,-1 1 131,-204 110-3000,206-111 3015,0 0 0,-1 0-1,1 0 1,0 1 0,0-1 0,-1 1 0,1-1 0,0 1 0,0-1-1,0 1 1,0 0 0,0 0 0,0-1 0,0 1 0,0 0-1,0 0 1,0 0 0,0 0 0,1 0 0,-1 0 0,0 0-1,1 0 1,-1 0 0,1 0 0,-1 1 0,1-1 0,-1 0-1,1 0 1,0 1 0,0-1 0,0 0 0,-1 0 0,1 1-1,0-1 1,1 0 0,-1 0 0,0 1 0,0-1 0,0 0 0,1 0-1,-1 1 1,1-1 0,-1 0 0,1 0 0,-1 0 0,1 0-1,0 0 1,-1 0 0,1 0 0,0 0 0,0 0 0,0 0-1,0 0 1,0 0 0,0-1 0,0 1 0,0 0 0,0-1-1,1 1-14,17 4 156,1-2 0,-1 0 0,1-1-1,0-1 1,0 0 0,16-3-156,9 1 10,56-3-865,-36-2-4541,-32 2-1421</inkml:trace>
  <inkml:trace contextRef="#ctx0" brushRef="#br0" timeOffset="345.485">788 89 7847,'0'0'1506,"0"0"560,0 0 315,0 0-107,0 0-646,0 0-624,-7 14-406,-36 94-118,40-97-486,0 0-1,0 0 1,1 0-1,1 0 1,0 0-1,0 0 1,1 0-1,0 1 1,1-1-1,1 0 0,-1 0 1,2 0-1,0 0 1,0 0-1,1 0 1,0-1-1,0 0 1,2 0-1,-1 0 1,1 0-1,0-1 1,1 0-1,0 0 1,1-1-1,0 0 1,0 0-1,1-1 1,-1 0-1,2 0 1,-1-1-1,1-1 1,8 5 6,-6-7 8,1 0 1,0 0-1,0-2 1,0 1-1,0-2 1,0 1-1,0-2 1,0 0-1,-1 0 1,1-1-1,0-1 1,0 0-1,-1-1 1,0 0-1,0-1 1,0 0-1,0-1 1,-1-1-1,0 1 1,0-2-1,0 0 1,-1 0-1,5-6-8,-8 7 212,0-1-1,-1 0 1,0 0-1,0 0 1,-1-1-1,0 0 1,-1 0-1,0 0 1,0-1-1,-1 1 1,0-1-1,1-7-211,-2 5 105,0-1 0,-1 1-1,0 0 1,-1-1 0,0 1-1,-1-1 1,-1 1 0,1-1-1,-2 1 1,0 0 0,0 0 0,-2 0-1,1 1 1,-1-1 0,-1 1-1,0 0 1,0 1 0,-1-1-1,-1 1 1,1 1 0,-2-1 0,1 1-1,-1 1 1,-1 0 0,0 0-1,0 0 1,0 2 0,-1-1-1,0 1 1,0 1 0,-7-3-105,4 5-25,1 1 1,-1 0-1,0 1 0,1 1 1,-1 0-1,0 1 1,0 0-1,1 1 0,-1 1 1,1 0-1,0 1 1,0 0-1,-6 4 25,-96 55-4746,72-31-1393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2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10154,'0'0'3320,"0"0"-976,0 0 63,0 0-101,0 0-352,0 0-416,0 0-497,0 0-305,2 4-116,0 5-511,-1 0 1,0 0-1,-1-1 1,1 1 0,-2 0-1,1 0 1,-1 0-1,-1-1 1,1 1-1,-4 7-109,-1 14 154,-37 298-222,38-186-8486,5-108 782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45 127 8904,'0'0'3417,"0"0"-1452,0 0 197,0 0 288,0 0-630,10-14-512,34-47-422,-39 56-799,-1 0-1,1 1 0,0 0 0,0 0 1,1 0-1,-1 0 0,1 1 0,0 0 1,0 0-1,0 1 0,0-1 0,0 1 1,1 0-1,-1 1 0,1 0 0,-1 0 1,1 0-1,0 1 0,4 0-86,-7 0 8,0 0 0,1 0 0,-1 1 0,0-1 0,0 1 0,0 0-1,0 0 1,0 1 0,0-1 0,0 1 0,0 0 0,0 0 0,-1 0 0,1 0-1,-1 1 1,1-1 0,-1 1 0,0 0 0,0 0 0,0 0 0,-1 1 0,1-1-1,-1 1 1,1-1 0,-1 1 0,-1 0 0,1 0 0,0-1 0,-1 2-8,22 126-154,-23-107 104,-1-1 0,-1 0 0,-2 0 0,0 0 0,-1 0 0,-1 0 0,-1-1 1,-1 0-1,-1-1 0,-1 0 0,-1 0 0,-1-1 0,-1 0 0,0-1 0,-2-1 0,0 0 0,-14 13 50,24-26 4,-1 0 0,1 0 0,-1-1 0,1 0 1,-1 0-1,-1 0 0,1-1 0,0 0 0,-1 0 0,0-1 0,1 0 0,-1 0 0,0 0 0,0-1 0,0 0 0,0 0 0,0-1 0,-1 0 0,1 0 1,0-1-1,-4 0-4,9-1 50,-1 0 0,1 1 1,0-1-1,0 0 0,0 0 1,1 0-1,-1 0 0,0 0 1,1 0-1,-1-1 0,1 1 1,0-1-1,0 1 0,0-1 1,0 1-1,0-1 0,0 1 1,1-1-1,0 0 1,-1 1-1,1-1 0,0 0 1,0 0-1,0 1 0,0-1 1,1 0-1,-1 1 0,1-1 1,0 1-1,0-1 0,0 0 1,0 1-1,0-1 0,0 1 1,1 0-1,-1 0 0,1-1 1,-1 1-1,1 0 1,0 0-1,0 0 0,0 1 1,0-1-1,0 0 0,1 1 1,-1-1-1,0 1 0,1 0 1,-1 0-1,1 0 0,1-1-50,6 2 37,-1 0 1,1 1-1,-1 0 0,1 0 0,-1 1 0,0 0 0,1 1 0,-1 0 0,-1 0 0,1 1 1,0 0-1,-1 1 0,0 0 0,0 0 0,0 1 0,-1 0 0,1 0 0,-1 0 0,-1 1 1,0 0-1,0 1 0,0 0 0,1 2-37,26 23 38,-5-4-131,-19-20-67,-1 1 0,2-1 1,-1-1-1,1 0 0,0 0 0,1-1 0,-1 0 0,1-1 0,1 0 0,1 0 160,9-2-3006,-9-5-1948,-8-1-2370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3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110 140 3043,'6'-16'6924,"22"-52"-4111,-27 64-2645,1 1-1,0-1 0,0 1 1,0 0-1,0 0 1,1 0-1,-1 0 1,1 0-1,-1 0 0,1 1 1,0-1-1,0 1 1,0 0-1,1 0 0,-1 0 1,0 0-1,1 0 1,-1 1-1,1 0 1,0 0-1,-1 0 0,1 0 1,0 0-1,0 1 1,0-1-1,-1 1 1,1 0-1,0 0 0,0 1 1,0-1-1,-1 1 1,1 0-1,0 0-167,5 2 184,-1 0 1,1 0-1,-1 1 0,0 0 0,-1 0 0,1 1 0,-1 0 1,0 1-1,0-1 0,0 1 0,-1 1 0,3 3-184,1 6 53,0 0 1,-1 1-1,-1 0 0,-1 1 0,0 0 0,-2 0 0,0 0 0,-1 1 0,0 0 0,-2 0 0,0 0 0,-2 0 0,0 0 0,0 0 0,-2 0 0,-3 16-53,3-19 47,0 0 1,-1-1-1,-1 1 0,0-1 1,-1 1-1,-1-1 0,0-1 0,-1 1 1,-1-1-1,0 0 0,-1-1 1,0 0-1,-1 0 0,0-1 0,-1 0 1,-1-1-1,0 0 0,0-1 1,-1 0-1,0-1 0,-1-1 0,0 0 1,0-1-1,-1 0 0,0-1 1,0-1-1,0 0 0,-14 2-47,24-7 67,1 0-1,-1 0 1,1 0 0,-1-1-1,1 1 1,-1-1-1,1 0 1,0 0 0,-1-1-1,1 1 1,0-1 0,0 0-1,0 0 1,0-1-1,0 1 1,1-1 0,-1 0-1,1 0 1,-1 0-1,1 0 1,0 0 0,0-1-1,1 0 1,-1 1 0,1-1-1,0 0 1,0 0-1,0 0 1,0-1 0,1 1-1,-1 0 1,0-5-67,0 1 48,0-1 0,1 0 1,-1 0-1,2 0 0,-1 0 0,1 0 1,1 0-1,-1 0 0,2 0 1,-1 1-1,1-1 0,0 0 0,1 1 1,0-1-1,1 1 0,1-3-48,-5 10 10,1-1 0,0 0 0,0 1 0,0-1 0,1 0 0,-1 1 0,0-1 1,0 1-1,1 0 0,-1-1 0,1 1 0,-1 0 0,1 0 0,0 0 0,-1 0 0,1 0 0,0 0 0,0 1 0,0-1 0,0 0 0,-1 1 0,1 0 0,0-1 0,0 1 0,0 0 0,0 0 0,0 0 0,0 0 0,0 0 0,0 1 0,0-1 0,0 1 0,0-1 0,-1 1 0,1-1 0,0 1 1,0 0-1,0 0 0,-1 0 0,1 0 0,-1 0 0,1 1 0,0-1-10,63 66 426,-60-62-403,11 15 13,0 3-26,1 0 0,1-2 0,1 0-1,1-2 1,1 0 0,1-1-1,0-1 1,1 0 0,1-2-1,24 11-9,15-14-1171,-43-14-2071,-2-5-3950,-13 3-1243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4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55 10154,'0'0'3075,"16"-9"-1026,52-28 146,-66 36-2081,1 0 0,0 0 1,-1 0-1,1 0 1,0 0-1,0 0 0,0 1 1,0-1-1,0 1 1,0 0-1,0 0 0,0 0 1,0 0-1,0 1 1,0-1-1,0 1 0,0 0 1,0-1-1,-1 2 1,1-1-1,0 0 0,0 0 1,-1 1-1,1-1 1,-1 1-1,0 0 0,1 0 1,-1 0-1,0 0 1,0 0-1,0 0 0,0 1 1,0-1-1,0 1-114,30 86 627,-31-71-599,-1 1 1,-1-1-1,-1 1 0,0-1 1,-2 0-1,0 1 1,-1-2-1,0 1 0,-2-1 1,0 1-1,-1-2 1,-1 1-1,0-1 0,-1-1 1,-1 1-1,0-2 1,-1 0-1,-1 0 0,0-1 1,0 0-1,-2-2 1,0 1-1,0-2 0,0 0 1,-7 2-29,19-9 33,0 0 0,0-1 0,0 0 0,-1 1 0,1-1 0,-1-1 0,1 1 0,-1 0 0,0-1 0,1 0 0,-1 0 0,0 0 0,0 0 0,0 0 0,0-1 0,0 0 0,0 0 0,0 0 0,0 0 0,1-1 0,-1 1 0,0-1 0,0 0 0,0 0 0,0-1 0,1 1 0,-1-1 0,1 0 1,-1 0-1,1 0 0,0 0 0,-1 0 0,1-1 0,0 1 0,1-1 0,-1 0 0,0 0 0,1 0 0,0 0 0,-1-1 0,1 1 0,1-1 0,-2-2-33,1 3 45,1 0 1,-1-1-1,1 1 0,0-1 1,0 1-1,0-1 0,1 0 1,-1 1-1,1-1 1,0 0-1,0 1 0,0-1 1,1 0-1,-1 1 0,1-1 1,0 0-1,0 1 1,0-1-1,0 1 0,1 0 1,0-1-1,-1 1 0,1 0 1,0 0-1,0 0 1,1 0-1,-1 0 0,1 0 1,-1 1-1,1-1 0,0 1 1,0 0-1,0 0 1,0 0-1,0 0 0,1 1 1,-1-1-1,0 1 0,1-1 1,0 1-1,-1 1 1,1-1-1,-1 0 0,1 1 1,0 0-1,-1 0 0,1 0 1,0 0-1,-1 0 1,1 1-1,0-1 0,1 2-45,8 6 21,0 1 0,-1 0 0,-1 1 0,1 0 0,-2 1 0,1 0-1,-1 0 1,-1 1 0,0 1 0,-1 0 0,0 0 0,0 3-21,13 18 16,-17-26-81,1 1 0,0-1-1,0 0 1,0-1 0,1 1-1,0-1 1,0 0 0,1-1-1,0 1 1,0-1 0,1-1 0,-1 1-1,1-1 1,1-1 0,-1 1-1,1-1 1,-1-1 0,1 0-1,0 0 1,0-1 0,0 0-1,1 0 1,-1-1 0,0 0-1,1-1 1,-1 0 0,0 0-1,1-1 1,-1-1 0,0 1-1,1-1 1,-1-1 0,0 0 0,0 0 65,67-50-4357,-35 8-3858,-24 19-727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198 135 7751,'0'0'3065,"2"-14"-647,6-44-37,-7 55-2150,-1 0 0,1 0-1,-1 0 1,1 0 0,0 0 0,1 0 0,-1 1 0,0-1 0,1 0 0,-1 0 0,1 1 0,0-1 0,0 1-1,0 0 1,0 0 0,0-1 0,1 1 0,-1 0 0,1 1 0,-1-1 0,1 0 0,0 1 0,0 0 0,-1-1-1,3 1-230,-1 0 75,0 0-1,1 1 1,-1-1-1,0 1 1,0 0-1,1 0 1,-1 1-1,0-1 0,0 1 1,1 0-1,-1 0 1,0 0-1,0 1 1,0 0-1,0-1 0,0 1 1,-1 1-1,1-1 1,-1 0-1,1 1 1,-1 0-1,0 0 0,0 0 1,0 0-75,3 8 20,-2 0 0,1 0 0,-1 0 0,-1 0 0,0 1 0,-1-1 0,0 1 0,-1 0 0,0-1 0,-1 1 0,0 0 0,-1 0 0,0 0 0,-1-1 0,0 1 0,-1-1 0,0 1 0,-1-1 0,0 0 0,-5 9-20,-1 1 12,-2 1 0,0-1 0,-1-1 0,-1 0-1,-1-1 1,-1-1 0,0 0 0,-1-1 0,-1-1 0,-1-1-1,0 0 1,-1-1 0,0-1 0,-6 1-12,20-11 9,0 0 1,0-1-1,-1 1 1,1-1-1,0-1 0,-1 1 1,1-1-1,-1 0 1,0-1-1,1 1 1,-1-1-1,1-1 1,-3 1-10,8-1 22,0 0-1,-1 0 1,1 0 0,0-1 0,0 1 0,0 0 0,0 0 0,0-1 0,0 1 0,0-1 0,0 1 0,0-1 0,1 1-1,-1-1 1,1 1 0,-1-1 0,1 1 0,0-1 0,-1 0 0,1 1 0,0-1 0,0 0 0,0 1 0,0-1 0,1 0 0,-1 1-1,0-1 1,1 0 0,-1 1 0,1-1 0,-1 1 0,1-1 0,0 1 0,0-1 0,-1 1 0,1 0 0,0-1 0,0 1 0,1 0-1,-1 0 1,0-1 0,0 1 0,0 0 0,1 0 0,-1 0 0,1 1 0,0-1-22,0-1 23,1 0 0,0 0 1,0 1-1,0-1 0,0 1 0,0 0 0,1 0 1,-1 0-1,0 0 0,0 0 0,1 1 1,-1 0-1,1-1 0,-1 1 0,0 1 0,1-1 1,-1 0-1,0 1 0,1 0 0,-1-1 1,0 1-1,0 0 0,0 1 0,0-1 0,0 1 1,0-1-1,0 1 0,0 0 0,0 0 1,-1 0-1,1 1 0,0-1-23,70 94 94,-60-75-40,-6-7-52,0-2 0,1 1-1,0-1 1,1 0-1,0 0 1,1-1-1,1-1 1,-1 0 0,2 0-1,-1-1 1,1 0-1,1-1 1,-1 0-1,1-1 1,1-1 0,-1 0-1,5 1-1,-14-7-102,-1-1 0,1 1 0,-1-1 0,1 1-1,-1-1 1,0 0 0,1 0 0,-1 0 0,0-1 0,0 1 0,0-1 0,0 0-1,0 0 1,0 0 0,0 0 0,0 0 0,-1-1 0,1 1 0,-1-1 0,0 0-1,0 1 1,1-3 102,22-44-7405,-22 31 1560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7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11979,'4'-19'642,"36"-87"3217,-35 97-3417,1 2 1,0-1 0,0 1 0,1-1-1,0 2 1,0-1 0,1 1 0,0 0 0,0 1-1,0 0 1,3-1-443,-7 4 60,0 0 0,0 1 0,0-1 0,0 1 1,0 0-1,1 0 0,-1 1 0,0-1 0,0 1 0,1 0 0,-1 0 0,0 1 0,1-1 0,-1 1 0,0 0 0,0 0 1,0 0-1,1 0 0,-1 1 0,0 0 0,-1 0 0,1 0 0,0 0 0,-1 1 0,1-1 0,1 3-60,2 0-58,-1 2 0,0-1-1,0 1 1,0 0 0,-1 0-1,0 0 1,-1 1 0,0-1-1,0 1 1,0 0 0,-1 1-1,0-1 1,-1 0-1,1 1 1,-2 0 0,1-1-1,-1 1 1,-1 0 0,0 0-1,0 0 1,0 0 0,-1-1-1,-1 1 1,0 0 0,0-1-1,0 1 1,-1-1 0,0 0-1,-1 0 1,0 0 0,0 0-1,-1 0 1,1-1-1,-2 0 1,1 0 0,-1 0-1,0-1 1,-1 0 0,1 0-1,-1 0 1,0-1 0,-1 0-1,0 0 59,8-6 5,1 0 1,-1 0-1,0 0 0,0 0 0,1 1 0,-1-1 0,0 0 0,0 0 0,0 0 0,0 0 0,0 0 1,0 0-1,0 0 0,-1 1 0,1-1 0,0 0 0,0 0 0,-1 0 0,1 0 0,0 0 0,-1 1 1,1-1-1,-1 0 0,1 0 0,-1 1 0,1-1 0,-1 0 0,0 1 0,1-1 0,-1 1 1,0-1-1,0 0 0,1 1 0,-1 0 0,0-1 0,0 1 0,0-1 0,1 1 0,-1 0 0,0 0 1,0 0-1,0-1 0,0 1 0,0 0 0,0 0 0,0 0 0,1 0 0,-1 0 0,0 0 0,0 1 1,0-1-1,0 0 0,0 0 0,0 1 0,1-1 0,-1 0 0,0 1 0,0-1 0,0 1 1,1-1-1,-1 1 0,0 0 0,1-1 0,-1 1 0,0 0 0,1-1 0,-1 1 0,1 0-5,2-4 19,1 0 0,0 0 0,0 0 0,1 0 1,-1 1-1,0 0 0,1-1 0,0 1 0,-1 1 0,1-1 0,0 0 0,0 1 0,0 0 0,0 0 0,0 0 0,0 0 0,1 1 0,-1-1 0,0 1 0,0 0 0,0 1 0,0-1 0,1 1 0,-1-1 1,0 1-1,0 1 0,0-1 0,0 0 0,-1 1 0,1 0 0,0 0 0,-1 0 0,1 0 0,-1 1 0,1-1 0,-1 1 0,0 0 0,0 0 0,-1 0 0,1 0 0,0 1 0,-1-1 0,0 1 0,0 0-19,4 5 1,-1 1 0,0-1 0,-1 2 0,0-1 0,-1 0 0,0 1 0,0-1 0,-1 1 0,-1 0 0,0 0 0,0-1 0,-1 1 0,-1 0 0,1 0 0,-3 6-1,3-12 65,-1 1 1,-1-1-1,1 0 1,-1 0 0,0 1-1,0-1 1,-1 0-1,1-1 1,-1 1-1,0 0 1,0-1-1,-1 1 1,1-1-1,-1 0 1,0 0-1,0-1 1,0 1 0,-1-1-1,1 0 1,-1 0-1,0 0 1,0-1-1,0 0 1,0 0-1,0 0 1,-1 0-1,1-1 1,0 0-1,-1 0 1,-4 0-66,-3 0 76,1 0 1,-1-2-1,1 1 0,0-1 1,-1-1-1,1 0 0,0-1 1,0 0-1,0-1 0,0 0 1,1-1-1,0-1 0,0 1 0,0-2 1,-2-1-77,9 5-475,0-1 0,0 1 0,1-1 0,-1 0 0,1 0 0,0 0 0,0-1 0,1 1 1,-1-1-1,1 0 0,0 1 0,0-1 0,0 0 0,1 0 0,0-1 475,-1-3-7661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7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9161,'0'0'4660,"0"0"-1793,0 0-374,0 0-699,0 0-631,0 0-378,-4 15-272,-63 177 170,57-170-659,6-12-15,-1 0-1,1 0 1,-1-1-1,-1 0 1,0 0 0,0-1-1,-1 1 1,0-1-1,-5 4-8,13-13 20,0 1 0,-1-1 1,1 1-1,0-1 0,0 0 0,-1 1 0,1-1 0,-1 0 0,1 0 0,-1 1 0,1-1 0,-1 0 1,1 0-1,-1 0 0,1 0 0,-1 1 0,0-1 0,0 0 0,1 0 0,-1 0 0,0 0 1,0 0-1,0 0 0,0 0 0,0 0 0,0 0 0,0 0 0,-1 1 0,1-1 0,0 0 0,0 0 1,-1 0-1,1 0 0,0 0 0,-1 0 0,1 1 0,-1-1 0,1 0 0,-1 0 0,0 1 0,1-1 1,-1 0-1,0 1 0,1-1 0,-1 1 0,0-1 0,0 1 0,1-1 0,-1 1 0,0-1 0,0 1 1,0 0-1,0-1 0,0 1 0,0 0 0,0 0 0,1 0 0,-1 0 0,0 0 0,0 0 1,0 0-1,0 0 0,0 0 0,0 0-20,6-1 27,1 0-1,-1 1 1,1 0 0,-1 0 0,1 0 0,-1 0-1,1 1 1,-1 0 0,0 0 0,1 1-1,-1-1 1,0 1 0,0 0 0,0 1 0,0-1-1,0 1 1,-1 0 0,1 0 0,-1 1 0,1-1-1,-1 1 1,-1 0 0,4 3-27,26 18 14,-24-20-14,0 0 0,1 0 0,-1 0 0,1-1 0,-1-1 0,1 1 0,1-2 0,-1 1 0,0-2 0,0 1 0,1-1 0,-1-1 0,1 0 0,-1 0 0,1-1 0,-1 0 0,0-1 0,1-1 0,-1 1 0,0-1 0,-1-1 0,1 0 0,0 0 0,-1-1 0,0 0 0,0-1 0,-1 0 0,1 0 0,-1-1 0,-1 0 0,1 0 0,-1-1 0,0 0 0,-1 0 0,0-1 0,0 0 0,-1 0 0,0 0 0,28-137 1761,-32 145-1200,-1 2-70,-23 113 411,-42 277-330,52-222-2724,11-148-3640,1-19-1345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144 257 10218,'0'0'4852,"0"0"-2492,0 0-652,0 0-272,0 0-432,0 0-332,0 0-357,0 0-154,-14 2-76,-42 11-5,53-11-76,1-1 0,0 1 0,0 0 1,-1-1-1,1 1 0,0 0 0,1 0 0,-1 0 0,0 0 0,1 1 1,-1-1-1,1 0 0,-1 1 0,1-1 0,0 1 0,0-1 1,0 1-1,1 0 0,-1 2-4,-5 11 22,-29 52 85,35-66-45,1 1 0,-1 0 1,1-1-1,0 1 0,0 0 0,0-1 0,1 1 0,-1-1 0,0 1 0,1-1 1,0 0-1,-1 0 0,1 0 0,0 0 0,0 0 0,0 0 0,0 0 0,1 0 0,-1-1 1,0 1-1,1-1 0,-1 0 0,1 0 0,0 0 0,-1 0 0,1 0-62,-2-1 8,10 7-9,1 0 0,0-2 1,0 1-1,0-2 0,1 0 0,0 0 1,0-1-1,0-1 0,0 0 0,0 0 0,1-2 1,-1 1-1,0-2 0,0 0 0,1 0 0,-1-1 1,0-1-1,0 0 0,-1-1 0,1-1 0,-1 0 1,0 0-1,0-1 0,0-1 0,-1 0 0,0 0 1,1-2 0,-7 2 4,0 1 0,-1-1 0,0 0 0,-1 0 0,0 0 0,0-1 0,0 1 0,-1-1 0,0 1 0,0-1 1,-1 0-1,0-5-4,2-32 2780,-15 78-1200,-2 16-1298,3 0 0,2 0-1,2 1 1,2 0 0,2 16-282,1 3-4530,1-1-4664,1-49-2668</inkml:trace>
  <inkml:trace contextRef="#ctx0" brushRef="#br0" timeOffset="978.139">215 42 2979,'0'0'4014,"0"0"-1884,0 0 86,0 0 453,0 0-133,0 0-241,0-9-635,0-3-1227,1-8 28,-4 28 428,-43 160 1055,35-140-1936,2 0 0,0 1 0,2 0 0,2 0 0,0 1 0,0 22-8,5-51-71,0-1 0,0 1 0,0 0 0,0 0 0,0 0 0,0 0 0,0-1 0,0 1 0,0 0 0,0 0 0,1 0 0,-1 0 0,0-1 1,0 1-1,1 0 0,-1 0 0,1-1 0,-1 1 0,1 0 0,-1 0 0,1-1 0,-1 1 0,1-1 0,-1 1 0,1-1 0,0 1 0,-1-1 0,1 1 0,0-1 1,0 1-1,-1-1 0,1 0 0,0 1 0,0-1 0,0 0 0,-1 0 0,1 1 0,0-1 0,0 0 0,0 0 0,0 0 0,-1 0 0,1 0 0,0 0 0,0-1 1,0 1-1,0 0 0,0 0 71,36-22-8836,-23 6 3497</inkml:trace>
  <inkml:trace contextRef="#ctx0" brushRef="#br0" timeOffset="1582.931">206 112 2755,'0'0'3213,"0"0"-1104,0 0-177,0 0 284,0 0-155,0 0-364,0 0-389,0 0-363,-9 3-208,4-1-654,2-1-48,-1 0-1,1 0 1,0 0-1,0 1 1,0-1-1,0 1 1,0 0-1,0 0 1,0 0-1,1 0 1,-1 0-1,1 1 1,-1-1-1,1 1 1,0-1-1,0 1 1,0 0-1,-1 2-34,-10 22 28,1 0-1,1 1 0,1 0 0,1 1 1,2 0-1,1 1 0,2-1 1,0 1-1,1 30-27,5-59 1,1 1 0,-1-1 0,0 0 1,0 1-1,0-1 0,1 0 0,-1 0 0,1-1 0,-1 1 1,0 0-1,1-1 0,-1 1 0,1-1 0,0 0 0,-1 0 1,1 0-1,-1 0 0,1 0 0,-1-1 0,1 1 0,1-2-1,2 2 8,275-3 1599,-276 3-1618,0 0 0,-1 0 0,1 0 0,0 0 1,-1-1-1,1 0 0,-1 0 0,1 0 0,-1-1 0,1 1 1,-1-1-1,0 0 0,0 0 0,1-1 0,-2 1 0,1-1 1,0 0-1,0 0 0,-1 0 0,0-1 0,0 1 0,0-1 1,0 0-1,0 0 0,-1 1 0,1-2 0,-1 1 0,0 0 1,-1 0-1,1-1 0,-1 1 0,0-1 0,0 1 0,0-2 11,1-125 750,-2 115 2168,-32 189-409,20-111-2321,2-1 0,3 1 0,3 1 1,3 57-189,8-68-3224,-7-48 2705,0 0-1,1-1 1,0 1-1,0 0 1,0-1-1,0 1 1,0-1-1,1 0 1,0 1-1,-1-1 1,1 0-1,0 0 1,1 0 0,-1 0-1,0 0 1,1-1-1,0 1 1,0-1-1,-1 1 1,2-1 519,-1-1-9962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33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201 128 11915,'0'0'4805,"0"0"-2125,0 0-801,0 0-128,0 0-422,0 0-363,0 0-384,-13 5-240,3-2-278,6-2-48,0 0 0,0 0 1,-1 0-1,1 0 0,1 1 1,-1 0-1,0 0 0,0 0 0,1 0 1,-1 1-1,1-1 0,-1 1 1,1 0-1,0 0 0,0 0 0,1 0 1,-1 1-1,1-1 0,-1 1 1,1 0-17,-2 2 8,1 0 0,-1 1 0,1-1 1,0 1-1,1 0 0,0 0 1,0 0-1,0 1 0,1-1 0,0 0 1,0 0-1,1 1 0,0-1 1,1 0-1,-1 1 0,1-1 0,1 0 1,-1 1-1,1-1 0,0 0 0,1 0 1,0-1-1,0 1 0,0-1 1,1 1-1,0-1 0,0 0 0,1 0 1,2 2-9,217 138 155,-221-144-150,-1 0 1,1 0 0,-1 1-1,1-1 1,-1 1 0,0-1-1,0 1 1,0 0 0,0 0-1,-1 0 1,1 0 0,-1 0 0,1 0-1,-1 0 1,0 0 0,-1 1-1,1-1 1,0 0 0,-1 1-1,0-1 1,0 0 0,0 1-1,0-1 1,0 1 0,-1-1-1,1 0 1,-1 1 0,0-1 0,0 0-1,0 0 1,-1 0 0,1 0-1,-1 0 1,0 0 0,0 0-1,0 0 1,0-1 0,0 1-1,0-1 1,-1 1 0,1-1-1,-1 0 1,0 0 0,1 0 0,-1 0-1,-1 0-5,-13 6 48,0 0 0,-1-1 0,0-1 0,0-1 0,-1 0 0,1-1 0,-1-1 1,0-1-1,0-1 0,0 0 0,-16-3-48,30 2-240,-1 0 0,1-1 1,0 1-1,0-1 1,0-1-1,0 1 1,0-1-1,0 0 0,0 0 1,1 0-1,-1-1 1,1 1-1,-1-1 1,1 0-1,-1-1 240,-19-45-10665,24 24 1200</inkml:trace>
  <inkml:trace contextRef="#ctx0" brushRef="#br0" timeOffset="330.203">148 177 9321,'0'0'5061,"0"0"-3140,118-62-63,-71 51-513,-1-1-736,0-1-321,0 1-288,-1-7-32,1 3-96,-4 0-2306,-9 1-5574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6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94 8488,'1'-16'4388,"2"-22"-3348,0 11 1272,-3 14 4778,-56 698-3452,23-357-3277,-25 669-409,20-264-310,6-69-833,26-225-7222,6-374 2028</inkml:trace>
  <inkml:trace contextRef="#ctx0" brushRef="#br0" timeOffset="3147.719">92 3680 12492,'0'0'2007,"0"0"251,0 0 139,-12 13-283,5-5-1897,0-1-1,1 2 0,0-1 1,0 1-1,1-1 0,0 2 1,0-1-1,1 0 1,1 1-1,-1 0 0,2 0 1,-1 0-1,1 0 0,1 0 1,-1 7-217,-7 156 885,7 1 0,7-1-1,8 0 1,18 67-885,-28-222-144,23 66-2845,-20-80-1010,-4-3-3469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31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446 322 5381,'0'0'1319,"0"0"-241,0 0 475,0 0 359,8-15-231,29-45-266,0 6 1732,-32 47-2851,0 1 0,0-1 0,-1 0 0,1 0 0,-1 0 0,-1-1 0,0 1 0,0-1 0,0 0 0,-1 0 1,0 0-1,0-1-296,-1 6 39,0 0 1,0 0 0,-1 0 0,1 0-1,-1-1 1,0 1 0,0 0 0,0 0-1,0 0 1,0 0 0,0 0 0,-1 0-1,0 0 1,0 0 0,0 0 0,0 0-1,0 0 1,0 0 0,-1 1 0,1-1-1,-1 0 1,0 1 0,0-1 0,0 1-1,0 0 1,0-1 0,0 1 0,-1 0 0,1 1-1,-1-1 1,1 0 0,-1 1 0,0-1-1,0 1 1,1 0 0,-1 0 0,0 0-1,-3-1-39,-16 5 2,1 0 0,1 1-1,-1 0 1,0 2 0,1 1-1,0 0 1,1 2 0,0 0-1,0 1 1,1 1 0,0 1-1,1 0 1,0 1 0,1 1-1,0 1 1,-6 9-2,-2-3-16,13-14 15,0 1 0,1 1 0,0 0 0,1 0 0,0 1 0,0 0 0,1 1 0,0 0-1,1 0 1,0 1 0,1 0 0,1 0 0,-1 0 0,2 1 0,-1 1 1,6-10-4,1 0-1,-1 0 1,1 0 0,-1 0-1,1 0 1,0-1 0,0 1-1,1-1 1,-1 1 0,1-1-1,0 0 1,0 0 0,0 0-1,0 0 1,0-1 0,1 1-1,-1-1 1,1 0 0,0 0-1,-1 0 1,1-1 0,0 1-1,0-1 1,0 0-1,0 0 1,0 0 0,1-1-1,-1 1 1,0-1 4,14 6 3,20 7 6,0 2-1,0 2 0,-2 1 1,0 2-1,-1 2 1,-2 1-1,21 19-8,-49-39-1,0 1 1,0 0-1,-1 0 1,1 0-1,-1 1 1,0 0-1,-1 0 0,1 0 1,-1 0-1,0 0 1,0 1-1,-1-1 1,0 1-1,1 0 0,-2 0 1,1-1-1,-1 1 1,0 1-1,0-1 1,-1 0-1,1 0 1,-2 0-1,1 0 0,0 0 1,-1 0-1,0 0 1,-1 0-1,1 0 1,-1 0-1,-1 0 0,1-1 1,-1 1-1,1-1 1,-2 0-1,1 1 1,0-1-1,-1-1 1,-4 5 0,-5 0 3,-1 0 0,1-1 1,-2-1-1,1 0 1,-1-1-1,0-1 1,-1 0-1,1-1 1,-1 0-1,0-2 1,1 0-1,-1 0 0,0-2 1,-1 0-1,1 0 1,0-2-1,-9-1-3,16 2-73,-1 0 0,0 0 0,0-1-1,0-1 1,1 1 0,-1-1 0,1-1-1,0 0 1,0 0 0,0-1 0,1 0-1,0 0 1,0-1 0,0 0 0,0-1-1,1 1 1,0-2 0,0 1 0,1-1-1,0 0 1,1 0 0,-1 0 0,2-1-1,-1 0 1,1 0 73,7 31-8365,1-6 3091</inkml:trace>
  <inkml:trace contextRef="#ctx0" brushRef="#br0" timeOffset="651.449">723 256 6694,'3'-14'1746,"1"-1"-1110,9-44 791,-9 14 4384,11 450-3574,-15-172-2552,0-232 310,0 0 1,0 1-1,0-1 1,0 0-1,-1 0 1,2 0-1,-1 0 1,0 1-1,0-1 0,0 0 1,0 0-1,1 0 1,-1 0-1,0 1 1,1-1-1,-1 0 1,1 0-1,0 0 1,-1 0-1,1 0 0,0 0 1,0 0-1,-1-1 1,1 1-1,0 0 1,0 0-1,0-1 1,0 1-1,0 0 1,0-1-1,0 1 0,0-1 1,0 1-1,0-1 1,0 1-1,1-1 1,-1 0-1,0 0 1,0 0-1,0 0 1,1 1-1,-1-2 0,0 1 1,0 0-1,0 0 5,44-32 125,140-182 793,-18 67-646,-306 235-218,66-50-17,72-35-42,1-1 0,0 1 0,0 0 0,0 0 0,0 0 0,0 0 0,1-1 0,-1 1 0,1 0 0,0 0 0,-1-1 0,1 1 0,1 0 0,-1-1 0,0 1 0,1-1 0,-1 0 0,1 1 0,0-1 0,-1 0 0,1 0 0,0 0 0,1 0 0,-1 0 0,0 0 5,-1-1 2,154 230 30,-155-229-123,0 0-1,1-1 0,-1 1 0,1 0 1,-1 0-1,1 0 0,0 0 0,-1-1 1,1 1-1,0 0 0,0-1 0,0 1 1,1-1-1,-1 1 0,0-1 0,1 1 1,-1-1-1,0 0 0,1 0 0,0 1 0,-1-1 1,1-1-1,0 1 0,-1 0 0,1 0 1,0 0-1,0-1 0,0 1 0,0-1 1,-1 0-1,1 1 0,0-1 0,0 0 1,0 0-1,0 0 0,0 0 0,0-1 1,0 1-1,0 0 0,0-1 0,-1 0 1,1 1-1,0-1 0,0 0 0,-1 0 1,1 0-1,0 0 0,0 0 92,6-10-3817,0-1-1414</inkml:trace>
  <inkml:trace contextRef="#ctx0" brushRef="#br0" timeOffset="1856.929">1560 449 2402,'0'0'876,"0"0"-289,0 0 160,0 0 134,0 0-133,0 0 52,-2 2 28,0 0-666,0 1 0,1-1 0,-1 1 0,0-1 0,1 1 0,0-1 0,0 1 1,0 0-1,0 0 0,0 0 0,0 0 0,1-1 0,-1 1 0,1 0 0,0 0 0,0 0 0,0 0 0,0 0 1,0 0-1,1 3-162,42 91 639,-42-96-593,0 0 1,0 0 0,0 0 0,0 0-1,0 0 1,0 0 0,1 0-1,-1-1 1,0 1 0,0 0-1,1-1 1,-1 1 0,0-1-1,1 0 1,-1 1 0,0-1 0,1 0-1,-1 0 1,1 0 0,-1 0-1,1 0 1,-1 0 0,0 0-1,1 0 1,-1-1 0,0 1-1,1-1 1,-1 1 0,0-1 0,1 1-1,-1-1 1,0 0 0,0 1-1,0-1 1,1 0 0,-1 0-1,0 0 1,0 0 0,0 0-1,0 0 1,0-1-47,39-46 1337,-35 32-1068,1 0 1,-2-1-1,0 1 0,-1-1 1,-1 1-1,0-1 0,-1 0 1,-1 0-1,0 0 0,-2 1 1,-1-7-270,4 21 18,-1 1 1,0-1-1,1 0 1,-1 0-1,0 0 1,0 0-1,0 1 1,-1-1 0,1 0-1,0 0 1,-1 0-1,1 1 1,-1-1-1,0 0 1,1 0-1,-1 1 1,0-1-1,0 1 1,0-1-1,0 1 1,0-1 0,-1 1-1,1 0 1,0-1-1,-1 1 1,1 0-1,0 0 1,-1 0-1,0 0 1,1 0-1,-1 0 1,0 1-1,1-1 1,-1 0 0,0 1-1,0-1 1,1 1-1,-1 0 1,0 0-1,0-1 1,0 1-1,0 1 1,1-1-1,-1 0 1,0 0-1,0 1 1,0-1 0,1 1-1,-1-1 1,0 1-1,1 0 1,-1-1-1,0 1 1,1 0-1,-2 1-18,-4 8 13,0 0-1,1 1 0,0-1 1,0 2-1,1-1 0,1 0 1,0 1-1,0 0 0,1 0 1,1 0-1,0 0 0,1 0 1,0 1-1,0-1 0,2 0 0,-1 0 1,2 1-1,0-1 0,0 2-12,-2-13 1,3 24-21,0 1 0,2-1 0,0-1 0,2 1-1,0-1 1,2 0 0,1-1 0,1 0 0,6 9 20,-13-27-1,0 0 1,0 0 0,0 0 0,1 0-1,0-1 1,0 0 0,0 0-1,1-1 1,-1 1 0,1-1 0,0 0-1,0-1 1,0 1 0,0-1-1,0 0 1,1-1 0,-1 0 0,0 0-1,1 0 1,-1 0 0,1-1-1,-1 0 1,1-1 0,-1 0 0,1 0-1,-1 0 1,1 0 0,-1-1 0,0 0-1,0-1 1,0 1 0,0-1-1,0 0 1,-1-1 0,1 1 0,-1-1-1,0 0 1,4-5 0,12-9 113,-2-1 0,0-1 1,-1-1-1,-2 0 0,0-2 0,-1 1 1,-1-2-1,-1 0 0,-2-1 0,8-21-113,52-93 400,-63 211-16,-8-39-276,-2-7-95,2-1 0,0 1 0,2-1 0,1 1 0,1-1 0,1 0 0,1 0 0,1 0 0,4 6-13,-9-27-1,0-1 0,-1 0 1,1 0-1,0 0 1,0 0-1,1 0 1,-1 0-1,0 0 0,1-1 1,0 1-1,0-1 1,0 0-1,0 0 0,0 0 1,0 0-1,0-1 1,1 1-1,-1-1 0,0 0 1,1 0-1,-1 0 1,1 0-1,0-1 0,-1 1 1,1-1-1,-1 0 1,1 0-1,0 0 0,-1 0 1,1-1-1,0 0 1,-1 0-1,1 0 0,0 0 1,7-3 9,-1 0 0,0 0-1,0-1 1,-1-1 0,0 1-1,1-2 1,-2 1 0,1-1-1,-1 0 1,0-1-1,0 0-8,74-134 127,-28 40 19,-54 102-133,-1-1 1,1 1-1,0-1 1,0 1 0,1 0-1,-1-1 1,0 1-1,0-1 1,0 1 0,0-1-1,0 1 1,0-1-1,1 1 1,-1 0 0,0-1-1,0 1 1,1-1-1,-1 1 1,0 0 0,0-1-1,1 1 1,-1 0-1,1-1 1,-1 1 0,0 0-1,1 0 1,-1-1-1,1 1 1,-1 0-1,0 0 1,1 0 0,-1 0-1,1-1 1,-1 1-1,1 0 1,-1 0 0,1 0-1,-1 0 1,0 0-1,1 0 1,-1 0 0,1 0-1,-1 0 1,1 0-1,-1 1 1,1-1 0,-1 0-1,1 0 1,-1 0-1,0 1 1,1-1 0,-1 0-1,1 0 1,-1 1-1,0-1 1,1 0 0,-1 1-1,0-1 1,1 0-1,-1 1 1,0-1-1,0 0 1,1 1 0,-1-1-1,0 1 1,0-1-1,0 1-13,6 36 50,-5-27-33,0 3-4,2 12 3,0 1-1,1-1 1,2 0 0,0 0-1,2-1 1,1 0-1,3 4-15,-9-22-1,0-1-1,1 0 0,0 0 0,0-1 0,0 1 1,1-1-1,-1 0 0,1 0 0,0 0 1,0-1-1,1 0 0,-1 0 0,1 0 0,-1-1 1,1 1-1,0-1 0,0-1 0,0 1 0,0-1 1,0 0-1,0-1 0,0 1 0,1-1 1,-1 0-1,0-1 0,2 0 2,4 0 2,1 0-1,-1-1 1,0-1 0,1 0-1,-1-1 1,-1 0-1,1-1 1,-1 0 0,1-1-1,-2 0 1,1-1 0,6-5-2,-10 6 33,0-1 1,-1-1 0,0 1 0,0-1-1,0 0 1,-1 0 0,0-1-1,-1 0 1,0 1 0,0-1-1,-1-1 1,0 1 0,-1 0 0,0-1-1,-1 0 1,1 1 0,-2-1-1,1 0 1,-2 0 0,1 1-1,-2-5-32,-1-17 98,-2 1 0,-2 0 0,-1 1 0,0-1 0,-3 2 0,-3-7-99,-52-86 207,63 118-303,0-1 0,0 0 0,0 1 1,-1 0-1,1-1 0,-1 1 0,0 1 0,0-1 0,0 1 1,0-1-1,0 1 0,-1 0 0,1 0 0,-1 1 0,1 0 1,-1-1-1,1 2 0,-1-1 0,0 0 0,0 1 0,1 0 1,-1 0-1,0 0 0,1 1 0,-1-1 0,0 1 0,0 1 96,-36 24-7842,28-11 422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 1 14670,'0'0'2498,"0"0"-31,0 0-295,-8 20-730,-3 8-1070,1 2 1,2-1 0,1 1 0,2 0 0,0 1-1,2 6-372,-44 634 2792,-189 943-2023,138-768-1484,92-653-1271,18-129-374,5-41-1001,13-24-3885,1-23-5299</inkml:trace>
  <inkml:trace contextRef="#ctx0" brushRef="#br0" timeOffset="1392.884">155 3351 11371,'0'0'4009,"0"0"-1516,0 0-481,-5 14-437,-36 131 950,-28 500 855,34-310-3615,31-191-4837,5-117-2087,4-13-6939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8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364 103 8360,'0'0'4906,"-2"-13"-1943,-8-39-267,8 49-2502,0 1 0,0-1 0,0 1 1,0-1-1,0 1 0,0 0 0,-1-1 1,1 1-1,-1 0 0,0 1 0,1-1 1,-1 0-1,0 1 0,0 0 1,0-1-1,0 1 0,0 0 0,0 1 1,0-1-1,0 0 0,-1 1 0,1 0 1,0 0-1,0 0 0,-1 0 0,1 0 1,-1 1-195,2-1 66,-6 0 38,0 1 0,1 1 0,-1-1-1,0 1 1,1 0 0,-1 1 0,1 0-1,0 0 1,0 1 0,0-1 0,1 1-1,-1 1 1,1-1 0,0 1 0,0 1-1,0-1 1,1 1 0,0 0 0,0 0-1,-3 6-103,-74 142 434,72-129-371,1 1 0,2 0 0,0 0 0,2 1 0,1 0 0,1 0-1,1 0 1,2 0 0,1 17-63,1-30 17,0 1-1,0-1 0,1 0 0,1 0 1,0 0-1,1 0 0,1-1 1,0 0-1,0 0 0,2 0 1,-1-1-1,2 0 0,-1 0 1,2-1-1,0 0 0,0-1 0,0 0 1,10 5-17,-5-5-41,0 0 1,1-1-1,0-1 1,0 0 0,1-2-1,0 0 1,1 0-1,-1-2 1,1 0-1,0-1 1,0-1-1,0-1 1,0 0 0,0-1-1,0-1 1,1-1-1,-2-1 1,1 0-1,2-2 41,-1 0-349,0-1-1,-1 0 1,0-2 0,0 0-1,-1-1 1,0-1-1,-1 0 1,0-1-1,0-1 1,-2 0-1,8-8 350,50-66-8242,-44 47-614</inkml:trace>
  <inkml:trace contextRef="#ctx0" brushRef="#br0" timeOffset="387.049">960 406 9225,'0'0'4543,"0"0"-1933,9-12-85,32-42-464,-37 49-1901,1 0 1,0 0 0,0 0-1,0 1 1,1 0 0,0 0-1,-1 0 1,1 0 0,1 1-1,-1 0 1,0 1 0,1-1-1,0 1 1,-1 1 0,1-1-1,0 1 1,0 0 0,0 1-1,0-1 1,0 1 0,4 1-161,-9-1 7,1 0-1,0 0 1,0 1 0,0-1 0,-1 1 0,1 0-1,0 0 1,-1 0 0,1 0 0,-1 0 0,1 0-1,-1 1 1,0-1 0,1 1 0,-1 0 0,0 0 0,0 0-1,0 0 1,0 0 0,-1 0 0,1 0 0,0 1-1,-1-1 1,0 0 0,1 1 0,-1-1 0,0 1 0,0 0-1,-1-1 1,1 1 0,0 0 0,-1 0 0,0-1-1,1 1 1,-1 0 0,0 0 0,-1 1-7,-23 105-428,12-88 203,-1 0 0,0-1 0,-2-1 0,0 0 0,-1-1 0,-1-1 0,-16 13 225,30-28-15,-11 11-53,16-17 87,5-4-9,1 0 0,0 1 0,0 0 0,1 0 0,0 0 0,0 1 0,0 1 0,1-1 0,0 2 0,0-1 0,0 1 0,1 1 0,-1 0 0,1 0 0,0 1 0,5 0-10,-13 2 2,0 0-1,0 1 1,0-1 0,0 1 0,0-1 0,0 1 0,0 0 0,0 0-1,0 0 1,0 1 0,-1-1 0,1 1 0,-1 0 0,1-1-1,-1 1 1,1 0 0,-1 0 0,0 1 0,0-1 0,0 0 0,0 1-1,-1-1 1,1 1 0,-1-1 0,1 1 0,-1 0 0,0 0-1,0 0 1,0 0 0,0 0 0,-1 0 0,1 2-2,8 107 34,-9-97-26,0 14 350,-2 0 0,0 0-1,-2 0 1,-1 0 0,-2-1-1,0 0 1,-2 0 0,-10 19-358,16-42 47,0 0 0,0 0 1,0 0-1,-1-1 0,0 1 0,0-1 1,0 0-1,-1-1 0,1 1 1,-1-1-1,0 1 0,0-2 1,0 1-1,0 0 0,-1-1 0,1 0 1,-1 0-1,1-1 0,-1 1 1,0-1-1,1-1 0,-1 1 1,0-1-1,0 0 0,0 0 0,0 0 1,1-1-1,-1 0 0,0 0 1,1-1-1,-1 1 0,1-1 1,-1 0-1,1-1 0,0 0 1,-4-2-48,-98-58-2154,46 6-6321,38 30-1775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27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92 13325,'-4'-14'3235,"-17"-42"-705,20 55-2361,0-1-1,0 1 1,-1-1-1,1 1 1,0-1 0,0 1-1,-1 0 1,1 0-1,-1 0 1,1 0-1,-1 0 1,0 0 0,1 0-1,-1 0 1,0 0-1,0 1 1,1-1 0,-1 1-1,0-1 1,0 1-1,0 0 1,0 0-1,0 0 1,0 0 0,1 0-1,-1 0 1,0 0-1,0 1 1,0-1-1,0 1 1,1-1 0,-1 1-1,0 0 1,0 0-1,1 0 1,-1 0 0,1 0-1,-1 0-168,-9 8 158,2-1 0,-1 2 0,1-1 0,1 1-1,0 1 1,0 0 0,1 0 0,0 0 0,1 1 0,0 0 0,1 0-1,0 0 1,1 1 0,0 2-158,-6 14 72,1 2-1,1-1 1,1 1-1,2 0 1,2 1-1,0-1 1,2 1 0,2 0-1,1 6-71,0-20 4,0-1 1,1 0-1,1-1 0,1 1 0,1-1 0,0 0 1,0 0-1,2 0 0,0-1 0,1-1 0,0 1 1,2-1-1,-1-1 0,1 0 0,1 0 0,1-1 1,8 6-5,-12-11-100,0-1 0,1 0 0,-1 0 1,1-1-1,0-1 0,1 1 1,-1-2-1,1 1 0,0-2 1,-1 1-1,1-2 0,0 1 1,1-1-1,4-1 100,-10 0-408,1-1 0,-1 1 0,1-2 0,-1 1 0,1 0 0,-1-1 1,0-1-1,0 1 0,0-1 0,0 0 0,-1 0 0,1 0 0,-1-1 0,1 0 0,-1 0 0,1-2 408,16-19-4777,-3-1-2393</inkml:trace>
  <inkml:trace contextRef="#ctx0" brushRef="#br0" timeOffset="353.24">608 469 13357,'0'0'2338,"0"0"155,0 0 32,0 0-486,0 0-523,0 0-453,14-6-375,49-17-175,-59 22-497,1 1-1,-1-1 1,0 1 0,0 0 0,0 0-1,1 1 1,-1-1 0,0 1 0,0 0-1,0 0 1,0 0 0,0 1 0,0 0-1,0-1 1,0 1 0,-1 1 0,1-1-1,0 0 1,-1 1 0,0 0 0,0 0-1,0 0 1,0 0 0,0 0 0,-1 0-1,1 1 1,-1 0 0,0-1 0,0 1-1,0 0 1,-1 0 0,1 0 0,-1 0-1,0 0 1,0 0 0,0 0 0,-1 1-1,1-1 1,-1 0 0,0 0 0,-1 1-16,-2 13-34,0-1 1,-2 0 0,0 0 0,-1 0-1,-1-1 1,0 0 0,-1 0-1,-1-1 1,0 0 0,-1 0-1,-1-1 1,0 0 0,-1-1-1,0 0 1,-1-1 0,-1-1 0,-13 9 33,13-7 11,-107 92 85,121-105-94,0 0 1,0 0 0,1 0 0,-1 0 0,0 0 0,1 0-1,-1 0 1,0 1 0,0-1 0,1 0 0,-1 0 0,0 0 0,0 1-1,1-1 1,-1 0 0,0 0 0,0 0 0,0 1 0,0-1-1,1 0 1,-1 1 0,0-1 0,0 0 0,0 0 0,0 1-1,0-1 1,0 0 0,0 1 0,0-1 0,0 0 0,0 1-1,0-1 1,0 0 0,0 0 0,0 1 0,0-1 0,0 0-1,0 1 1,0-1 0,0 0 0,0 0 0,0 1 0,0-1-1,-1 0 1,1 1 0,0-1 0,0 0 0,0 0 0,-1 0 0,1 1-1,0-1 1,0 0 0,0 0 0,-1 0 0,1 1 0,0-1-1,-1 0 1,1 0 0,0 0-3,27-3 57,-27 3-57,306-67-385,-284 65-413,25-3-2561,-18 7-4826,-19 3-2508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5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0 9609,'0'0'5445,"0"0"-2978,0 0-786,0 0 172,0 0-476,0 0-518,0 0-303,-6 16 20,-100 263 1084,-59 76-1542,114-285-92,51-70-25,0 1 0,0-1 0,-1 0 0,1 1 0,0-1 0,0 0-1,0 1 1,-1-1 0,1 0 0,0 1 0,-1-1 0,1 0 0,0 0-1,0 0 1,-1 1 0,1-1 0,0 0 0,-1 0 0,1 0 0,-1 0-1,1 1 1,0-1 0,-1 0 0,1 0 0,0 0 0,-1 0-1,1 0 1,0 0 0,-1 0 0,1 0 0,-1 0 0,1 0 0,0 0-1,-1-1 1,1 1 0,0 0 0,-1 0 0,1 0 0,0 0 0,-1 0-1,1-1 1,0 1 0,-1 0 0,1 0 0,0-1 0,-1 1 0,1 0-1,0-1 1,0 1 0,0 0 0,-1 0 0,1-1 0,0 1-1,0 0 1,0-1 0,0 1 0,-1-1 0,1 1 0,0 0 0,0-1-1,0 1 1,0 0 0,0-1 0,0 1 0,0-1 0,0 1 0,0 0-1,0-1 1,1 1-1,-3-36 43,3 30-43,-2 1 11,1 1-1,1-1 1,-1 0 0,1 1-1,0-1 1,0 0 0,0 1-1,0-1 1,1 1 0,0-1-1,0 1 1,0 0 0,0 0-1,1 0 1,0 0 0,0 0-1,0 1 1,0-1 0,0 1-1,1 0 1,-1 0 0,1 0-1,0 0 1,0 0 0,0 1 0,0 0-1,0 0 1,1 0 0,-1 1-1,1-1 1,-1 1 0,1 0-1,0 0 1,-1 0 0,1 1-1,0 0 1,0 0 0,-1 0-1,1 1 1,0-1 0,-1 1-1,4 1-10,143 87 406,-136-79-400,1-1 1,0 0-1,0-2 0,0 0 0,1 0 0,0-2 1,1 0-1,-1-1 0,1-1 0,0 0 1,0-2-1,17 1-6,-29-3-1,-1 0 0,0 0 0,0 0 0,0 0 0,0-1-1,0 0 1,0 0 0,0 0 0,-1-1 0,1 1 0,-1-1 0,1 0 0,-1 0 0,0-1 0,0 1 0,-1-1 0,1 0 0,-1 0 0,0 0 0,0-1 0,0 1 0,0-1-1,-1 1 1,0-1 0,0 0 0,0 0 0,0 0 0,-1-3 1,4-11 39,-1 0-1,-1-1 1,-1 1-1,-1-1 1,0 1-1,-2-1 1,0-2-39,-12-38 1548,13 112 107,-2 15-1289,-2 0-1,-4 0 1,-14 59-366,8-52-287,4 0-1,2 1 1,4 6 287,3-53-640,1 20-1390,5-18-2977,1-18-1030,3-6-3882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56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413 266 4260,'0'0'5034,"3"-17"-2066,3-6-1949,5-69 3920,-11 88-4547,0-1 1,0 0 0,-1 0-1,0 1 1,0-1-1,0 1 1,-1-1 0,0 1-1,1-1 1,-1 1-1,-1 0 1,1 0 0,-1 0-1,1 0 1,-1 0-1,0 1 1,-3-3-393,3 3 127,0 1 0,-1-1 0,0 0 0,1 1 1,-1 0-1,0 0 0,0 0 0,0 0 0,-1 0 0,1 1 0,0 0 0,-1 0 1,1 0-1,0 1 0,-1-1 0,1 1 0,-1 0 0,1 0 0,-1 1 1,1-1-1,-1 1 0,1 0 0,0 0 0,0 1 0,-1-1 0,1 1 0,0 0 1,-2 1-128,-14 13 95,1 1 0,0 0 1,2 2-1,0 0 1,1 1-1,1 0 0,1 1 1,0 1-1,2 0 1,1 1-1,0 0 1,2 1-1,-4 18-95,11-39 9,-9 20 7,0 0 1,2 1 0,0 0 0,2 1-1,1 0 1,1 0 0,1 0 0,1 0-1,1 1 1,1-1 0,1 1-1,2-1 1,0 1 0,2-1 0,6 23-17,-2-29-84,0 0 0,2-1 0,0 0 0,1-1 0,0 1 0,2-2 0,0 0 0,1-1 0,0 0 0,1-1 1,1 0-1,0-2 0,1 0 0,0 0 0,1-2 0,0 0 0,1-1 0,0-1 0,0-1 0,1 0 0,0-2 0,0 0 1,0-1-1,1-1 0,13-1 84,-12-1-583,1 0 1,0-2 0,-1-1-1,1-1 1,-1-1 0,1-1-1,7-3 583,86-44-7369,-70 22 536</inkml:trace>
  <inkml:trace contextRef="#ctx0" brushRef="#br0" timeOffset="436.597">1115 479 10250,'0'-17'2407,"1"-58"-293,-1 69-1726,0 1 0,0-1-1,-1 1 1,1-1 0,-1 1-1,-1-1 1,1 1-1,-1-1 1,0 1 0,0 0-1,-1 0 1,1 0 0,-1 0-1,0 1 1,-1-1 0,1 1-1,-1-1 1,0 1 0,0 1-1,0-1 1,0 0 0,-1 1-1,1 0 1,-1 0-388,-1 0 115,0 0 1,-1 1-1,1 0 0,0 0 0,-1 1 1,1 0-1,-1 0 0,1 0 1,-1 1-1,1 0 0,-1 0 1,1 1-1,-1 0 0,0 0 1,1 0-1,0 1 0,-1 0 1,1 0-1,0 1 0,0 0 0,0 0 1,1 0-1,-1 1 0,1-1 1,-1 1-1,1 1 0,-4 3-115,-6 13 4,1 0 0,0 1 0,2 1 0,0 0 0,2 0 0,1 1 0,0 1-1,2-1 1,1 1-4,0-7 3,-1 1-31,1 0 0,0 0 0,1 1 0,1-1 0,1 1 0,1 0 1,1 0-1,0 0 0,2 0 0,0 0 0,1 0 0,1 0 0,1 0 0,1-1 1,1 0-1,0 0 0,1 0 0,7 11 28,-10-25-107,-1 0 0,1 0 1,0 0-1,0-1 0,0 1 0,1-1 1,-1 0-1,1-1 0,0 1 0,1-1 1,-1 0-1,0 0 0,1 0 0,0-1 0,-1 0 1,1 0-1,0-1 0,0 1 0,0-1 1,0-1-1,0 1 0,0-1 0,0 0 1,1 0-1,-1-1 0,0 0 0,0 0 0,0 0 1,0-1-1,-1 1 0,1-2 0,0 1 1,-1 0-1,1-1 0,-1 0 0,0-1 1,0 1-1,0-1 0,0 0 0,3-4 107,12-19 55,-1 0-1,-1-1 0,-1-1 1,-2-1-1,-1 0 0,-1-1 0,-1-1 1,-2 0-1,-2 0 0,3-21-54,-9 46 44,34-195 4265,-52 555-3413,16-340-946,0-1 0,0 1 0,1-1 0,1 1 0,0-1 0,1 0 0,0 0-1,1 0 1,0 0 0,1 0 0,0-1 0,1 0 0,0 0 0,1-1 0,0 1-1,1-1 1,0-1 0,6 6 50,-10-12-291,0-1 0,0 0 1,0 0-1,1 0 0,-1 0 0,1-1 0,0 0 0,-1 0 0,1 0 0,0 0 1,-1-1-1,1 0 0,0 0 0,0 0 0,-1 0 0,1-1 0,0 0 291,48-18-9885,-32 5 159</inkml:trace>
  <inkml:trace contextRef="#ctx0" brushRef="#br0" timeOffset="734.293">1638 1 9033,'0'0'3469,"0"0"-815,0 0 276,0 0-447,0 0-519,0 0-752,0 0-614,-1 13-96,-7 398 1313,10-361-1843,3 1 1,1-1-1,3 0 1,2-1-1,2 0 0,8 17 28,-18-59-233,0 1 1,1 0-1,-1-1 0,1 0 0,1 0 0,-1 0 0,1 0 0,1-1 0,-1 0 0,1 0 0,0 0 0,0-1 1,4 3 232,62 26-5749,-38-27-278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9:5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4 785 10794,'0'0'7848,"0"0"-5254,0 0-448,0 0-705,0 0-255,0 0-354,0 0-351,0 0-225,-4 21-128,4-19-64,0-2-64,0 0 0,0 0-512,3-3-898,1-3-1376,-1-6-3268,-3 0-6790</inkml:trace>
  <inkml:trace contextRef="#ctx0" brushRef="#br0" timeOffset="1">500 0 17008,'0'0'2813,"0"0"-362,0 0-44,0 0-474,0 0-444,0 0-378,0 0-465,0 0-171,6 11 80,-2-2-490,1 1 1,-1-1-1,-1 1 1,0 0-1,0 0 1,-1 0 0,0 0-1,0 0 1,-2 1-1,1-1 1,-1 3-66,-36 267 677,3-55-3055,30-75-6171,6-128 2004,5-7-4265</inkml:trace>
  <inkml:trace contextRef="#ctx0" brushRef="#br0" timeOffset="279.93">715 872 5797,'0'0'11916,"0"0"-7784,0 0-929,0 0-833,0 0-704,0 0-321,0 0-576,0 0-417,0 0-256,29-66-96,-26 59-32,1 3-513,2 1-928,1 3-1794,6 0-3716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195 180 3299,'0'0'1788,"0"0"-266,0 0 95,0 0 492,0 0 64,0 0-48,8-12 53,27-40-214,-32 47-1612,-1 1 1,1-1-1,-1 0 0,0 0 1,0 1-1,-1-1 0,1-1 1,-1 1-1,0 0 0,-1 0 1,1 0-1,-1 0 0,0-1 1,0 1-1,-1 0 0,1 0 1,-1 0-1,-1-2-352,0 5 84,0 1-1,0-1 0,0 0 1,0 1-1,-1-1 1,1 1-1,-1-1 1,1 1-1,-1 0 0,1 0 1,-1 1-1,0-1 1,1 0-1,-1 1 1,0-1-1,0 1 0,1 0 1,-1 0-1,0 0 1,0 1-1,0-1 1,1 0-1,-1 1 0,0 0 1,1 0-1,-1 0 1,1 0-1,-1 0 1,1 0-1,-1 1 0,1-1 1,0 1-1,-1-1 1,1 1-1,0 1-83,-14 11 30,2 0-1,-1 2 1,2-1 0,0 2-1,2 0 1,-1 0-1,2 1 1,0 0 0,2 1-1,0 0 1,0 1-1,2 0 1,1 0 0,0 0-1,2 0 1,0 1-1,1-1 1,1 1 0,1 0-1,1 0 1,1-1-1,0 2-29,1-6 10,0-1 0,1 1 0,1-1 0,0 0 0,1 0 0,0 0 0,1-1 0,1 0 0,0 0 0,1-1 0,1 0 0,0 0 0,7 5-10,-10-10-30,0-1 1,0 0 0,1 0 0,0-1-1,1 0 1,0 0 0,-1-1-1,2 0 1,-1-1 0,0 0 0,1 0-1,0-1 1,0 0 0,0-1-1,0 0 1,0 0 0,1-1 0,-1-1-1,0 0 1,1 0 0,3-1 29,-8-1-136,-1 0 1,1 0 0,-1 0 0,1 0 0,-1-1-1,0 0 1,0 0 0,0 0 0,0-1 0,-1 1-1,1-1 1,-1 0 0,0-1 0,0 1-1,-1-1 1,1 1 0,-1-1 0,0 0 0,0-1-1,-1 1 1,1 0 0,-1-1 135,27-79-8488,-28 83 8067,6-23-6289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500 112 12684,'2'-32'1545,"-1"-21"972,1 27 6639,-28 203-7181,16-63-1552,-1-13-968,4 1 0,8 101 545,17-121-2776,-2-52-4260,-26-46-662,1 1 5344,-14-24 2476,-3 3-382,-79-100 4074,92 122-2846,0 0 1,-1 0 0,0 1-1,-1 1 1,0 0-1,-1 1 1,0 1 0,-1 0-1,0 2 1,-1 0 0,0 0-1,-4 1-968,-83-7 2963,142 19-2840,-1-2 0,1-2 0,-1-1-1,36-5-122,-9-4 58,1-4-1,-2-1 0,0-4 0,-1-2 1,8-7-58,-6 4 44,-57 21-42,-3 0-1,1-1-1,-1 1 1,1 0 0,0 1 0,0-1-1,0 0 1,0 1 0,0 0 0,0 0-1,0 0 1,0 1 0,0-1-1,0 1 1,0 0 0,1 0 0,-1 0-1,0 1 1,0 0 0,0-1 0,0 1-1,0 1 1,0-1 0,0 1 0,0-1-1,-1 1 1,1 0 0,0 0 0,-1 1-1,0-1 1,1 1 0,-1 0 0,0 0-1,0 0 1,0 0-1,3 16-2,0 1-1,-1 0 1,-1-1-1,0 2 1,-2-1 0,-1 0-1,0 0 1,-2 20 2,1 13-8,1-15 4,16 95 3,-16-132 2,0-1 0,0 1-1,0 0 1,0-1 0,0 1 0,0 0 0,1-1 0,-1 0-1,0 1 1,0-1 0,1 0 0,-1 1 0,0-1 0,0 0-1,1 0 1,-1 0 0,0 0 0,1 0 0,-1-1 0,0 1-1,0 0 1,1 0 0,-1-1 0,0 1 0,0-1-1,1 1 1,-1-1 0,0 0 0,0 1 0,0-1 0,0 0-1,0 0 1,0 0 0,0 0 0,0 0 0,-1 0 0,1 0-1,0 0 1,0 0 0,-1 0 0,1 0 0,-1 0 0,1-1-1,-1 1 1,1 0 0,-1 0 0,0-1 0,1 1-1,-1 0 1,0 0 0,0-1-1,4-4 1,20-28 58,-9 10 26,0 0 0,1 1 0,1 1 0,1 0 0,1 1 0,1 1 0,1 1 0,0 1 0,2 1 0,0 1 0,1 1 0,0 1 0,1 1 0,22-8-85,-43 19 1,1 1 0,-1 0 1,0 0-1,1 0 0,-1 0 0,1 0 0,-1 1 1,1 0-1,-1 0 0,1 0 0,-1 1 1,1-1-1,-1 1 0,1 0 0,-1 1 0,0-1 1,0 1-1,1-1 0,-1 1 0,0 1 1,-1-1-1,1 0 0,0 1 0,-1 0 0,1 0 1,-1 0-1,0 0 0,0 1 0,0-1 1,0 1-1,-1-1 0,1 1 0,-1 0 0,0 0 1,1 3-2,23 92-171,-25-87 166,1 0 0,1 0 0,-1 0 0,2 0 0,0 0 1,0 0-1,1-1 0,1 0 0,0 0 0,0 0 0,6 6 5,-11-16-3,1 1-1,0 0 0,0-1 0,0 1 0,0-1 0,0 0 0,0 1 1,1-1-1,-1 0 0,0 0 0,1-1 0,-1 1 0,0 0 0,1-1 1,-1 0-1,1 1 0,-1-1 0,1 0 0,-1 0 0,1 0 0,-1-1 1,1 1-1,-1-1 0,1 1 0,-1-1 0,0 0 0,1 0 0,-1 0 1,0 0-1,0 0 0,2-1 4,61-51 55,-41 25-10,-1-2 0,-2 0 1,-1-1-1,-1-1 0,-2-1 0,-2-1 0,0 0 0,-3-1 0,8-32-45,-12-16 550,-9 82-517,-1 0 1,1 0-1,-1 0 0,0 0 1,0 1-1,1-1 1,-1 1-1,0-1 0,0 1 1,1 0-1,-1 0 1,0 0-1,0 0 0,0 0 1,1 0-1,-1 0 1,0 0-1,0 1 0,0-1 1,1 1-1,-1-1 1,0 1-1,1 0 0,-1 0 1,1 0-1,-1 0 1,1 0-1,-1 0 0,1 0 1,-1 0-1,1 0 1,0 1-1,0-1 0,0 1 1,0-1-1,0 1 1,0-1-1,0 1 0,0 0-33,-11 15 29,2 1 0,0 1 0,0 0 0,2 0 0,1 0 0,0 1 0,1 0 0,1 1 0,1-1 0,1 1 0,1 0 0,1 0 0,0-1 0,2 2-29,-3-13-65,1 0 1,0 1-1,0-1 0,1 0 1,1 1-1,-1-1 0,1 0 1,1 1-1,0-1 0,0 0 0,1 0 1,0 0-1,1-1 0,-1 1 1,2-1-1,-1 1 0,1-2 0,1 1 1,-1 0-1,1-1 0,0 0 1,1 0-1,0-1 0,0 0 1,0 0-1,1-1 0,0 1 0,0-2 1,0 1-1,1-1 0,-1 0 1,1-1-1,0 0 65,3-1-435,0-1-1,0-1 1,0 1 0,0-2-1,0 0 1,0 0 0,0-1 0,0-1-1,0 0 1,-1 0 0,1-1-1,7-4 436,-12 4-953,1 0 0,-1 0 0,0-1 0,-1 0 0,1 0 0,-1-1-1,0 1 1,0-1 0,0-1 0,-1 1 0,0-1 0,0-1 953,8-16-7367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2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35 487 9833,'0'0'2840,"0"0"-667,1-15 251,3-5-1582,2-51 3040,-17 78-2061,3 13-1802,2 0 0,0 0 0,1 0 0,1 0 0,2 1 0,-1 0 0,2-1 0,1 1 0,1 0 1,0 0-1,2-1 0,0 1 0,1-1 0,2 0 0,0 0 0,0 0 0,2-1 0,1 0 1,4 6-20,-12-18-10,1-1 1,1 0-1,-1 0 1,1 1-1,0-2 1,1 1-1,-1 0 1,1-1-1,0 1 1,0-1-1,1 0 1,0 0-1,0-1 1,0 0-1,0 0 1,1 0-1,-1 0 1,1-1-1,0 0 1,0 0-1,0 0 1,1-1-1,-1 0 1,1 0-1,-1-1 1,1 0-1,-1 0 1,1 0-1,0-1 1,-1 0-1,1 0 1,0-1-1,-1 0 1,1 0-1,0 0 1,0-1 9,5-7 7,-1 0-1,0-1 1,-1 0 0,0 0 0,-1-1-1,0-1 1,-1 1 0,0-1 0,-1-1-1,0 1 1,-1-1 0,0-1-1,-1 1 1,0-1 0,-2 0 0,3-9-7,-5 19 4,73-246 914,-69 338 59,-5-68-975,0 0-1,1 1 0,1-1 1,1 0-1,0 0 1,2 0-1,0 0 1,2-1-1,0 0 0,1 0 1,1-1-1,0 0 1,1 0-1,2-1 0,1 1-1,-10-14-140,1-1-1,-1 1 0,1-1 1,0 0-1,0 0 0,1-1 1,-1 1-1,1-1 0,-1 0 1,1 0-1,0 0 0,-1 0 1,1-1-1,0 0 0,0 0 1,0 0-1,0-1 0,0 0 1,0 0-1,0 0 0,0 0 1,0-1-1,0 0 0,0 0 1,0 0-1,0-1 0,0 0 1,0 0-1,-1 0 0,1 0 1,-1-1-1,1 0 141,6-4-746,0 0 0,-1-1 0,0 0 0,0 0 0,-1-1 0,0-1 0,-1 1 0,0-1 1,0-1-1,-1 1 0,-1-1 0,2-5 746,31-93-3270,-7-65 4523,-15 68 967,15-49 5061,-30 157-3794,-1 45-3013,-46 413 530,45-450-1057,0 1 1,1-1-1,0 0 1,0 0-1,1 1 1,0-1-1,1 0 1,0-1-1,1 1 1,0 0-1,0-1 1,1 0-1,3 4 53,-5-9-273,1 1 0,0-1 0,0 0 0,1 0 0,-1 0 0,1-1 0,0 1 0,0-1 0,0 0 0,1-1 0,-1 1 0,0-1 0,1 0 0,0-1 0,5 2 273,81 2-7725,-40-10 2189</inkml:trace>
  <inkml:trace contextRef="#ctx0" brushRef="#br0" timeOffset="566.9">1609 514 8936,'33'-194'6481,"-32"190"-6310,0 0 0,-1 1 0,1-1 0,-1 0 0,0 0 0,0 0 0,0 1 0,0-1 0,-1 0 0,1 0 0,-1 1 0,0-1 0,0 0 0,-1 1-1,1-1 1,-1 1 0,0-1 0,0 1 0,0 0 0,0 0 0,0 0 0,-1 0 0,1 0 0,-1 0 0,0 1 0,0-1 0,0 1 0,0 0 0,0 0 0,0 0 0,-1 0 0,1 1 0,-1-1-1,1 1 1,-1 0 0,0 0 0,1 0 0,-1 0 0,0 1 0,0-1 0,1 1 0,-1 0 0,0 1 0,0-1 0,-2 1-171,-7 4 48,0 1 0,1 1 0,-1 0 0,1 1 0,1 0 0,0 1 0,0 0 0,1 0 0,0 1 0,0 1 0,1 0 0,1 0 0,0 1 1,0 0-1,1 0 0,1 0 0,0 1 0,0 0 0,-2 13-48,-2-1-3,1-1 0,1 2 0,1-1 0,2 1 0,0 0 0,2 0 0,1 1 0,1-1 1,1 0-1,1 1 0,4 19 3,-4-40-91,0-1 1,-1 1 0,1-1 0,1 0-1,-1 1 1,1-1 0,0 0 0,1 0 0,-1 0-1,1 0 1,0 0 0,0-1 0,0 1-1,1-1 1,-1 0 0,1 0 0,0 0-1,0 0 1,1-1 0,-1 0 0,1 0-1,0 0 1,-1 0 0,1-1 0,0 0-1,1 0 1,-1 0 0,0 0 0,1-1-1,-1 0 1,1 0 0,-1-1 0,1 1-1,-1-1 1,1 0 0,-1-1 0,1 1-1,-1-1 1,1 0 0,-1-1 0,0 1-1,5-3 91,7-9 23,0-1-1,-1-1 0,-1-1 0,-1 0 0,0-1 1,-1 0-1,0-1 0,-2 0 0,0-1 0,-1-1 1,-1 1-1,-1-2 0,0 1 0,-2-1 0,1-6-22,-5 20 46,65-187 1700,-63 179-1474,3-8 323,-4 30 1218,0 326-585,-4-326-1307,1 0 1,0 0-1,0 0 0,1 0 1,0-1-1,1 1 1,-1 0-1,1-1 0,0 1 1,1-1-1,0 1 1,0-1-1,0 0 1,0 0-1,1-1 0,0 1 1,1-1-1,-1 0 1,1 0-1,0 0 0,0 0 1,0-1-1,1 0 1,-1 0-1,1-1 0,0 1 1,0-1-1,1 0 1,-1-1-1,1 0 0,-1 0 1,1 0-1,0-1 1,-1 0-1,1 0 0,3 0 79,0-6-245,0 1-1,0-1 1,-1-1-1,1 1 1,-1-2-1,-1 1 1,1-1-1,-1-1 0,0 1 1,-1-1-1,0-1 1,0 0-1,-1 1 1,0-2-1,0 1 0,-1-1 1,-1 0-1,0 0 1,0 0-1,0-1 1,-2 1-1,3-11 246,20-88 79,-4 0 1,2-63-80,4-22 2078,-15 129 1381,-11 108-1350,-13 640-59,12-677-2374,0 0 1,0 0-1,1 1 1,0-1-1,0 0 1,0 0-1,1 0 1,-1 0-1,2 0 1,-1 0-1,1 0 1,-1-1-1,3 3 324,47 20-8062,-29-28 2532</inkml:trace>
  <inkml:trace contextRef="#ctx0" brushRef="#br0" timeOffset="954.04">2658 385 10762,'0'0'2451,"0"0"-797,0 0 306,0 0-391,0 0-475,0 0-186,0 0-203,2 11-193,18 94 390,-19-103-897,0-1-1,0 1 1,1 0-1,-1 0 0,1-1 1,-1 1-1,1 0 1,-1-1-1,1 0 0,0 1 1,0-1-1,0 0 1,0 0-1,0 0 1,0 0-1,0 0 0,0-1 1,0 1-1,0 0 1,0-1-1,1 0 0,-1 1 1,0-1-1,0 0 1,1 0-1,-1 0 0,0-1 1,0 1-1,0-1 1,0 1-1,1-1 1,-1 1-1,0-1 0,0 0 1,0 0-1,0 0 1,0 0-1,-1-1 0,1 1 1,0 0-1,0-1 1,-1 1-1,1-1 1,-1 0-1,1 1 0,-1-1 1,0 0-1,0 0 1,0 0-1,0 0 0,0 0 1,1-2-5,4-7 105,0-1 1,0 1-1,-1-1 1,0 0-1,-1 0 0,-1-1 1,0 1-1,0-1 1,-1 0-1,-1 0 1,0 0-1,-1-11-105,-1 22 60,1 0 0,-1 0 0,0 0-1,1 1 1,-1-1 0,0 0 0,0 1 0,0-1 0,0 0 0,0 1-1,-1-1 1,1 1 0,0 0 0,-1-1 0,1 1 0,-1 0 0,1 0-1,-1 0 1,0 0 0,1 0 0,-1 0 0,0 1 0,0-1-1,1 0 1,-1 1 0,0 0 0,0-1 0,0 1 0,0 0 0,0 0-1,0 0 1,0 0 0,0 0 0,1 0 0,-1 1 0,0-1 0,0 1-1,0-1 1,0 1 0,1 0 0,-1-1 0,0 1 0,0 0 0,1 0-1,-1 0 1,1 1 0,-1-1 0,1 0 0,0 1 0,-1-1-1,1 0 1,-1 2-60,-14 13 69,0 1 0,1 0 0,1 1 0,1 1 0,0 0 0,2 0 0,0 2 0,1-1 0,1 1 0,1 0 0,1 1 0,-4 18-69,5-22 7,0 1-1,1-1 1,1 2 0,0-1 0,2 0 0,0 1-1,2-1 1,0 1 0,1-1 0,0 1 0,4 14-7,-2-29-79,-1 0 0,1 0 0,0-1 1,0 1-1,0 0 0,1-1 0,0 0 1,0 0-1,0 0 0,0-1 0,0 1 1,1-1-1,-1 0 0,1 0 0,0 0 1,0-1-1,0 0 0,0 0 0,1 0 1,-1 0-1,1-1 0,-1 0 0,1 0 1,2 0 78,5 0-465,0 0 0,0 0 0,0-1 0,0-1 0,0 0 0,0-1 0,0 0 0,0-1 0,-1 0 0,3-2 465,-7 3-845,0-1-1,0-1 1,-1 1 0,0-1-1,1-1 1,-1 1 0,-1-1-1,1 0 1,-1-1 0,1 1-1,-2-1 1,1 0-1,-1-1 1,0 0 0,0 0-1,-1 0 1,1-1 845,7-22-5963</inkml:trace>
  <inkml:trace contextRef="#ctx0" brushRef="#br0" timeOffset="1216.834">2260 199 2434,'0'0'7079,"111"-23"-6534,-53 16-513,-6 2-32,-3-1-513,-10-4-1569,-10 1-4901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6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16784,'0'0'3085,"0"0"-933,0 0-177,0 0-486,0 0-341,0 0-326,26-7-416,16-3-232,-1 2-1,1 2 1,0 2-1,40 0-173,713 3 1041,-713-6-1201,-112 6 187,5 4-390,0 1 0,1 1 0,-1 1 0,1 2 0,0 0 0,-2 3 363,-79 42-9188,67-27-1798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30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418 208 9001,'0'0'1323,"0"0"364,0 0 331,0 0 0,0 0-395,0 0-657,0 0-277,0-8-27,-1-25-112,1 32-528,0 1 0,0 0 1,0-1-1,0 1 0,0-1 0,0 1 1,0 0-1,0-1 0,0 1 1,0-1-1,-1 1 0,1 0 0,0-1 1,0 1-1,0 0 0,-1-1 1,1 1-1,0 0 0,0-1 0,-1 1 1,1 0-1,0 0 0,-1-1 1,1 1-1,0 0 0,-1 0 0,1 0 1,0-1-1,-1 1 0,1 0 0,-1 0 1,1 0-1,0 0 0,-1 0 1,1 0-1,0 0 0,-1 0 0,1 0 1,-1 0-1,1 0 0,-1 0 1,1 0-1,0 0 0,-1 0 0,1 0 1,0 0-1,-1 0 0,1 1 1,-1-1-1,1 0 0,0 0 0,-1 0 1,1 1-1,0-1 0,-1 0 0,1 0 1,0 1-23,-1-1 43,-180 112 309,35-7-250,145-104-104,0-1 1,0 1-1,1 0 1,-1-1-1,0 1 1,0 0-1,1-1 1,-1 1-1,0 0 1,1 0-1,-1 0 1,1-1-1,-1 1 1,1 0-1,-1 0 1,1 0-1,0 0 1,0 0-1,-1 0 1,1 0-1,0 0 1,0 0-1,0 0 0,0 0 1,0 0-1,0 0 1,0 0-1,0 0 1,0 0-1,1 0 1,-1 0-1,0 0 1,1 0-1,-1 0 1,1 0-1,-1 0 1,1-1-1,-1 1 1,1 0-1,-1 0 1,1 0-1,0-1 1,0 1-1,-1 0 1,1-1-1,0 1 1,0-1-1,0 1 1,-1-1-1,1 1 1,0-1-1,0 1 1,0-1-1,0 0 1,0 0-1,0 1 1,0-1-1,0 0 1,0 0-1,1 0 2,109 7 38,66 12-28,-159-14-15,1 1 0,-1 0 0,-1 1 0,1 1 1,-1 1-1,0 0 0,-1 1 0,0 1 0,-1 1 0,0 0 0,-1 1 0,5 6 5,-16-17-3,-1 1 0,0 0 0,1 0 0,-2 0 0,1 0 0,0 0 0,0 0 0,-1 0 1,0 1-1,0-1 0,0 1 0,0-1 0,0 1 0,0-1 0,-1 1 0,0-1 0,0 1 0,0-1 0,0 1 0,-1 0 0,1-1 0,-1 1 0,0-1 0,0 1 0,0-1 0,0 0 0,-1 0 0,1 1 0,-1-1 0,0 0 0,0 0 0,0 0 0,0 0 0,-1-1 0,1 1 0,-1-1 0,1 1 0,-1-1 0,0 0 0,0 0 0,0 0 0,0-1 0,-2 2 3,-28 10 22,-1-2-1,0 0 0,-1-3 1,0-1-1,-1-1 0,1-2 1,-1-1-1,0-2 0,1-2 1,-13-2-22,-46-11-761,33 3-7660,46 9 1977</inkml:trace>
  <inkml:trace contextRef="#ctx0" brushRef="#br0" timeOffset="421.24">823 248 10602,'0'0'2851,"0"0"-743,0 0 289,0 0-379,0 0-672,0 0-738,0 0-448,-7 9-101,6-8-56,-3 2 16,1 1 0,-1 0 1,1 0-1,0 1 0,0-1 0,1 1 1,-1-1-1,1 1 0,0 0 1,0 0-1,1 0 0,-1 0 1,1 0-1,0 0 0,1 0 1,-1 0-1,1 4-19,15 334 299,-3-366-155,-7 6-122,1 1 0,1-1 0,1 1 0,0 1 0,1 0 0,1 0 0,0 1 0,1 0 0,12-12-22,-17 20 4,1-1 0,-1 1 0,1 1 0,0-1 0,0 1 0,1 1 0,0-1 0,0 1 0,0 1 0,0-1 0,0 1 0,1 1 0,-1 0 0,1 0 0,0 0 0,-1 1 0,1 1 0,0-1 0,0 1 0,7 2-4,-10 0-4,-1 0 1,1 1-1,-1 0 1,0 0-1,1 0 1,-1 1-1,-1 0 1,1 0-1,-1 0 1,1 0 0,-1 1-1,0 0 1,-1-1-1,1 2 1,-1-1-1,0 0 1,0 1-1,-1-1 1,1 1-1,-1 0 1,-1 0 0,1 0-1,-1 0 1,0 0-1,0 0 1,-1 0-1,0 1 4,30 77-168,32-24-2667,17-24-5605,-45-26 2445</inkml:trace>
  <inkml:trace contextRef="#ctx0" brushRef="#br0" timeOffset="999.976">1794 435 9001,'-1'-14'2663,"-3"-44"76,-24 17 2513,-42 31-2551,65 10-2534,-6 1-85,-1 1 0,1 0-1,0 1 1,0 0 0,1 0 0,-1 1 0,1 1 0,-1 0 0,1 0 0,1 1 0,-1 0 0,1 0 0,0 1 0,0 1 0,1-1 0,-6 8-82,-5 6 37,1 1 0,1 0-1,2 1 1,0 1 0,1 1 0,-2 7-37,-16 79 64,31-107-69,1-1 0,-1 1 0,1 0 0,0-1 0,1 1-1,-1 0 1,1 0 0,-1-1 0,1 1 0,0-1 0,0 1-1,1-1 1,-1 1 0,1-1 0,0 0 0,0 0-1,0 1 1,0-1 0,0-1 0,1 1 0,-1 0 0,1-1-1,0 1 1,0-1 0,0 0 0,0 1 0,0-2 0,0 1-1,1 0 6,6 2-34,0-1 0,-1-1 0,1 1 0,0-2 0,0 1 0,0-1 0,1-1 0,-1 0 0,0 0-1,0-1 1,0-1 0,0 1 0,0-1 0,0-1 0,-1 0 0,1-1 0,-1 1 0,0-2 0,0 1-1,0-2 1,0 1 0,7-7 34,2-2-81,-1 0-1,0-1 1,-1-1-1,0-1 1,-2 0-1,0-1 0,-1-1 1,-1 0-1,9-17 82,-1-36 112,-34 97 358,11-18-458,0-1 1,0 1-1,0 0 0,1 0 0,0 0 0,0 0 0,1 0 1,-1 1-1,2-1 0,-1 0 0,1 1 0,0-1 0,1 1 1,0-1-1,0 0 0,0 0 0,1 1 0,0-1 1,1 0-1,-1-1 0,1 1 0,1 0 0,-1-1 0,1 1 1,0-1-1,1 0 0,-1-1 0,1 1 0,0-1 0,1 0 1,-1 0-1,4 2-12,3-3-272,1 0 0,0 0 0,-1-1 1,1-1-1,0 0 0,0 0 0,1-2 0,-1 0 0,0 0 1,0-1-1,0-1 0,0 0 0,0 0 0,0-2 0,0 1 1,-1-2-1,0 0 0,0 0 0,0-1 0,-1-1 0,1 0 1,-1 0-1,-1-1 0,0 0 0,9-9 272,-10 4-53,1-1-1,-2 0 1,0 0-1,0-1 1,-1 1-1,-1-2 1,-1 1-1,0-1 1,-1 1 0,0-2 53,7-103 3379,-11 120-3284,0 0-1,0 1 0,-1-1 0,1 0 1,0 1-1,0-1 0,-1 0 0,1 0 1,0 1-1,-1-1 0,1 0 0,0 0 1,-1 0-1,1 1 0,-1-1 0,1 0 1,0 0-1,-1 0 0,1 0 0,-1 0 1,1 0-1,0 0 0,-1 0 0,1 0 1,-1 0-1,1 0 0,-1 0 0,1 0 1,0 0-1,-1 0 0,1 0 0,-1 0 1,1-1-1,0 1 0,-1 0 0,1 0 1,0 0-1,-1-1 0,1 1 0,0 0 1,-1-1-1,1 1 0,0 0 0,-1 0 1,1-1-1,0 1 0,0-1 0,0 1 1,-1 0-1,1-1 0,0 1 0,0 0 1,0-1-1,0 1 0,0-1-94,-7 25 234,2 1 1,1-1-1,0 1 1,2 0-1,1 0 1,1 0-1,2 11-234,-1 13 41,-1-15 12,6 93-1132,20-46-2844,-18-67 2475,2 6-2556,0 1-3997,-4-8 31</inkml:trace>
  <inkml:trace contextRef="#ctx0" brushRef="#br0" timeOffset="1408.364">2211 348 8744,'0'0'1709,"0"0"-391,11-14 204,36-44 63,-45 56-1482,0 0 0,0 0 0,1 0 0,-1 0 0,1 0 0,-1 0-1,1 1 1,0-1 0,-1 1 0,1 0 0,0 0 0,0 0 0,0 0 0,0 1 0,0-1 0,0 1 0,0-1-1,0 1 1,0 0 0,3 1-103,4-2 184,0 2-62,0 0 0,-1 0 0,1 0-1,0 1 1,0 1 0,-1 0 0,0 0 0,0 1-1,0 0 1,0 0 0,0 1 0,-1 0 0,0 1-1,0 0 1,0 0 0,-1 1 0,0 0 0,0 0-1,1 3-121,-3-6 6,-2 1 0,1 0-1,-1 0 1,1 0-1,-1 0 1,-1 1 0,1-1-1,-1 1 1,0 0-1,0 0 1,-1 0-1,1 0 1,-1 0 0,-1 0-1,1 0 1,-1 0-1,0 0 1,0 0 0,-1 0-1,0 0 1,0 0-1,0 0 1,-1 0 0,0 0-1,0 0 1,-1-1-1,1 1 1,-1-1 0,0 1-1,-1-1 1,-2 3-6,-1 0 3,-1 1 0,0-2-1,-1 1 1,1-1 0,-1 0 0,-1-1 0,0 0-1,1-1 1,-2 0 0,1 0 0,0-1 0,-1 0-1,0-1 1,0 0 0,0-1 0,0 0 0,-1-1-1,1 0 1,-7-1-3,-12-7-550,30-9-4665,14 6 736</inkml:trace>
  <inkml:trace contextRef="#ctx0" brushRef="#br0" timeOffset="1647.326">2819 372 11659,'0'0'4057,"0"0"-1313,0 0-843,0 0-492,0 0-395,0 0-186,3 16-134,14 102 485,-45 100-725,27-215-737,-4 35-1364,9-28-1974,4-5-3512,-2-5-1894</inkml:trace>
  <inkml:trace contextRef="#ctx0" brushRef="#br0" timeOffset="1986.029">2868 85 15567,'0'0'2338,"0"0"-288,-6-81-32,6 79-801,2 0-673,4 2-447,8 13-97,-2 6-737,3 5-3267,-6-5-8103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37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65 4805,'0'0'2012,"0"0"-202,0 0 218,0 0-31,0 0-283,0 0-172,0 0-239,-3-9-326,-8-24-390,11 32-569,1-1 0,0 1 0,0 0-1,1 0 1,-1-1 0,0 1 0,0 0 0,1 0-1,-1 0 1,0 0 0,1 0 0,-1 1 0,1-1 0,-1 0-1,1 1 1,-1-1 0,1 1 0,0-1 0,-1 1 0,1 0-1,-1-1 1,1 1 0,0 0 0,-1 0 0,1 0-1,0 1 1,0-1-18,0 0 26,0-1-20,-1 0 0,1 1 0,0-1 0,0 1 0,0-1 0,0 1-1,0 0 1,0-1 0,-1 1 0,1 0 0,0 0 0,0 1 0,0-1 0,0 0-1,0 1 1,0-1 0,-1 1 0,1-1 0,0 1 0,0 0 0,-1 0 0,1 0 0,0 0-1,-1 0 1,1 0 0,-1 0 0,1 1 0,-1-1 0,0 0 0,1 1 0,-1-1-1,0 1 1,0-1 0,0 1 0,0 0 0,0 0 0,-1-1 0,1 1 0,-1 0 0,1 0-1,-1 0 1,1 0 0,-1-1 0,0 1 0,0 0 0,0 0 0,0 0 0,0 0-1,0 1-4,-5 5 6,-1 0 0,0 0-1,0 0 1,0-1 0,-1 0 0,0 0 0,0-1 0,-1 1 0,0-2 0,0 1 0,0-1 0,-1 0 0,1-1 0,-2 0-7,-9 7-1,-85 56-5,103-67-1,1 0 0,-1 1 1,1-1-1,0 0 0,-1 1 0,1-1 0,0 0 0,-1 1 0,1-1 0,0 1 0,0-1 0,-1 1 1,1-1-1,0 1 0,0-1 0,0 1 0,-1-1 0,1 1 0,0-1 0,0 1 0,0-1 0,0 1 0,0-1 1,0 1-1,0-1 0,0 1 0,0 0 0,1-1 0,-1 1 0,0-1 0,0 1 0,0-1 0,0 1 1,1-1-1,-1 0 0,0 1 0,1-1 0,-1 1 0,0-1 0,1 1 0,-1-1 0,0 0 0,1 1 0,-1-1 1,1 0-1,-1 0 0,1 1 0,-1-1 0,1 0 0,-1 0 0,1 1 0,-1-1 0,1 0 0,-1 0 1,1 0-1,-1 0 0,1 0 0,-1 0 0,1 0 0,-1 0 0,1 0 0,-1 0 0,1 0 0,-1 0 1,1 0-1,-1-1 0,1 1 0,-1 0 0,1 0 7,48 0-722,-45 0 687,177-28-3694,-64-5-4025,-79 21 809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17 388 1762,'0'0'1697,"0"0"113,0 0-80,0 0-278,0 0-305,0 0 55,0 0 202,1 7 197,-6 53 3182,3-56-4620,0 0 0,0 0-1,1 0 1,-1 0-1,1 0 1,0 1 0,0-1-1,1 0 1,-1 1 0,1-1-1,0 0 1,0 1-1,1-1 1,-1 1 0,1-1-1,0 0 1,0 0 0,0 1-1,0-1 1,1 0-1,0 0 1,0 0 0,0 0-1,0-1 1,1 1 0,-1-1-1,1 1 1,0-1-163,10 3 35,0 0-1,0-1 1,0-1 0,0 0-1,1-1 1,-1-1 0,1 0-1,0 0 1,0-2 0,0 0 0,0 0-1,-1-1 1,1-1 0,0 0-1,-1-1 1,1 0 0,-1-1-1,0-1 1,0 0 0,8-5-35,-9 3 88,0-1 0,0 0 0,-1-1-1,-1 0 1,1 0 0,-1-1 0,-1-1 0,0 0 0,-1 0 0,0 0 0,0-1 0,-1-1-1,-1 1 1,0-1 0,-1 0 0,0 0 0,-1-1 0,0 1 0,-2-1 0,1 0 0,-1 0 0,-1 0-1,-1 0 1,0 0 0,-1 0 0,0 0 0,-1 0 0,-2-5-88,4 15 8,-2-1-1,1 1 1,0-1 0,-1 1-1,0 0 1,0-1 0,0 1-1,0 0 1,-1 1-1,0-1 1,0 0 0,0 1-1,0-1 1,0 1 0,-1 0-1,1 0 1,-1 0 0,0 1-1,0-1 1,0 1 0,0 0-1,0 0 1,0 0 0,-1 1-1,1 0 1,-1-1 0,1 1-1,-1 1 1,1-1 0,-1 1-1,0 0 1,1 0 0,-1 0-1,0 1 1,1-1 0,-1 1-1,1 0 1,-1 1 0,1-1-1,0 1 1,-1-1 0,1 1-1,0 1 1,0-1 0,0 1-1,0 0-7,-9 4 1,1 2 0,0 0 0,0 0 0,1 1 0,0 1 0,0 0 0,1 0 0,1 1 0,0 0 0,1 1 0,0 0 0,1 0-1,0 1 1,1-1 0,1 2 0,0-1 0,-2 9-1,0 6-10,1 1 0,1 0 0,1 0 0,2 1 0,1-1 0,1 0 0,2 1 0,2 11 10,-1-26-126,1-1 0,0 1 0,1-1 0,0 0 0,2 0 0,0-1 0,0 0 0,1 0 0,1-1 0,0 0 0,1 0 0,0-1 0,1 0 0,1-1 0,0 0 0,0-1 0,1 0 0,0-1 0,0-1 0,1 0 0,1-1 0,-1 0 0,1-1 0,0-1 0,0 0 0,1-1 0,-1-1-1,14 1 127,4-3-40,0-3 0,0 0 0,0-2 0,0-2 0,-1 0-1,0-3 1,0 0 0,-1-2 0,0-2 0,-1 0-1,0-2 1,-1-2 0,-1 0 0,-1-2 0,0-1-1,-2-1 1,23-24 40,-31 32 174,0-1-1,-1-1 1,-1-1-1,0 0 1,-1-1-1,-1 0 1,0-1-1,-2-1 1,0 0-1,-1 0 1,-1-1-1,-1 0 1,0-1-1,-2 0 1,0 0-1,-2 0 1,0-1-1,0-20-173,-4 37 20,-1 0-1,0 0 1,0 0-1,0 0 0,0 1 1,-1-1-1,0 0 1,0 1-1,0 0 1,-1-1-1,1 1 1,-1 0-1,0 0 1,0 0-1,-1 1 0,1-1 1,-1 1-1,1 0 1,-1 0-1,0 0 1,0 0-1,-1 1 1,1-1-1,-1 1 1,1 0-1,-1 0 1,1 1-1,-1 0 0,0 0 1,0 0-1,-3 0-19,-2-1 15,1 1 1,0 0-1,0 1 0,-1 0 0,1 0 0,0 1 0,0 0 0,0 1 0,0 0 1,0 1-1,0-1 0,0 2 0,0-1 0,1 1 0,0 0 0,0 1 0,0 0 1,0 0-1,1 1 0,0 0 0,0 0 0,1 1 0,-1 0 0,1 1-15,-9 9 9,0 2-1,1-1 0,1 2 0,1-1 0,1 2 0,1 0 0,1 0 1,0 0-1,2 1 0,0 1 0,2-1 0,0 1 0,2 0 0,0 0 1,2 0-1,0 0 0,2 1 0,0-1 0,4 13-8,-4-32 1,0 0-1,1 0 1,0 0 0,0 0-1,0-1 1,0 1-1,0-1 1,1 1 0,0-1-1,-1 0 1,1 0-1,1 0 1,-1 0 0,0-1-1,1 1 1,-1-1 0,1 0-1,0 0 1,-1 0-1,1 0 1,0-1 0,0 0-1,1 0 1,-1 0-1,0 0 1,0 0 0,0-1-1,1 0 1,-1 0-1,0 0 1,0 0 0,0-1-1,1 1 1,-1-1-1,0 0 1,0-1 0,0 1-1,0-1 1,0 0-1,-1 1 1,1-2 0,0 1-1,-1 0 1,3-3-1,13-7 15,0-2 0,-1 0 0,-1-2 0,0 0 0,-1 0 0,-1-2 0,0 0 0,-1 0 1,-2-1-1,0-1 0,0 0 0,-2-1 0,-1 0 0,0-1 0,-2 0 0,0 0 0,3-22-15,-5-21 171,-12 128-48,7-45-251,0-1 0,2 1 0,0-1 1,1 0-1,0 0 0,2 0 0,0 0 0,0-1 0,2 1 1,0-1-1,1-1 0,1 0 0,0 0 0,1 0 1,0-1-1,1-1 0,1 1 128,37 22-4690,-12-21-2866,-10-8-959</inkml:trace>
  <inkml:trace contextRef="#ctx0" brushRef="#br0" timeOffset="649.072">1789 423 5862,'52'-264'14349,"-51"262"-14221,0 0-1,0 0 1,0 0-1,-1 0 1,1-1-1,-1 1 0,1 0 1,-1 0-1,0 0 1,0-1-1,0 1 1,0 0-1,0 0 1,0-1-1,-1 1 1,1 0-1,-1 0 1,1 0-1,-1 0 1,0 0-1,0 0 1,0 0-1,0 0 1,0 0-1,-1 0 1,1 0-1,0 1 1,-1-1-1,0 0 1,1 1-1,-1-1 0,0 1 1,0 0-1,1 0 1,-1-1-1,0 1 1,0 1-1,0-1 1,0 0-1,-1 0 1,1 1-1,0-1 1,0 1-1,0 0 1,-1-1-1,1 1 1,0 0-1,0 0 1,-1 1-1,0-1-127,-74 74 1169,62-56-1062,-2 3-65,0 0-1,2 1 1,0 0 0,2 1 0,0 1-1,2 0 1,0 1 0,2 0-1,1 0 1,1 1 0,1 0-1,1 0 1,1 1 0,1-1 0,2 1-1,1 19-41,2-34-48,0-1 0,1 0 0,0 0-1,1 0 1,0 0 0,0-1 0,1 0 0,1 0-1,0 0 1,0 0 0,1-1 0,0 0-1,0 0 1,1-1 0,0 0 0,1 0-1,4 2 49,0-1-384,0-1-1,0 0 1,1-1-1,0-1 1,0 0-1,1-1 1,-1 0-1,1-1 1,0-1-1,0 0 0,1-1 1,9-1 384,-6 0-311,1-2 1,0 0-1,-1-2 1,1 0-1,-1-1 0,0-1 1,0-1-1,-1 0 1,0-2-1,0 0 1,0-1-1,-1 0 0,0-2 1,11-9 310,3-5 595,-1-1-1,-1-1 1,-2-2 0,-1 0 0,-1-2-1,19-31-594,-19 22 635,-2-1 0,-2-1-1,-2 0 1,-1-2-1,-3 0 1,-1-1 0,-3 0-1,6-41-634,-16 76 81,1 5-27,-1-1 0,0 0-1,0 1 1,-1-1 0,0 0-1,0 0 1,0 1 0,0-1-1,-1 0 1,0 1 0,-1-1-1,1 0 1,-1 1 0,0 0-1,0-1-53,0 5 26,0 0-1,0 0 1,0 1-1,0-1 1,-1 1-1,1-1 1,0 1-1,0 0 1,0 0-1,0 0 0,-1 0 1,1 0-1,0 0 1,0 1-1,0-1 1,0 1-1,-1-1 1,1 1-1,0 0 1,0 0-1,0 0 1,0 0-1,1 0 0,-1 0 1,0 1-1,0-1 1,1 0-1,-1 1 1,1 0-1,-1-1 1,1 1-1,0 0 1,-1 0-1,1 0 1,0 0-1,0 0 0,1 0 1,-1 0-1,0 0-25,-8 18 13,1 0 1,1 1-1,0-1 0,2 1 0,1 1 0,0-1 0,1 0 0,2 1 1,0 0-1,1-1 0,1 1 0,2 0 0,1 5-13,0 1-11,1-1-1,1 1 1,2-1 0,1 0-1,0-1 1,3 0 0,0 0-1,4 4 12,-14-25-66,0 0 0,1-1 0,-1 1 0,1-1 0,0 1 0,0-1 0,1 0 0,-1 0 0,1 0 0,0-1 0,0 1 0,0-1 0,0 0 0,1 0 0,-1 0 0,1-1 0,-1 1 0,1-1 0,0-1 0,0 1 0,0 0 0,1-1 0,-1 0 0,0-1 0,0 1 0,0-1 0,1 0 0,-1 0 0,0 0 0,1-1 0,-1 0 0,0 0 0,0 0 0,0-1-1,0 1 1,0-1 0,0-1 0,4-1 66,103-129 43,-68 72 229,-42 60-267,-1 0 0,1 0-1,-1 0 1,1 1 0,-1-1-1,1 0 1,0 1 0,-1-1 0,1 1-1,0 0 1,-1-1 0,1 1-1,0 0 1,0 0 0,-1 0-1,1 0 1,0 0 0,0 1-1,-1-1 1,1 1 0,0-1 0,-1 1-1,1-1 1,0 1 0,-1 0-1,1 0 1,-1 0 0,1 0-1,-1 0 1,0 0 0,1 0-1,-1 0 1,0 0 0,0 1-1,0-1 1,0 0 0,0 1 0,0-1-1,0 1 1,0 0 0,-1-1-1,1 1 1,-1-1 0,1 1-1,-1 0 1,1 0 0,-1-1-1,0 3-4,6 6 42,-5-10-40,5 12 24,1 0 0,0 0 1,1-1-1,0 0 0,1 0 0,0-1 1,1 0-1,0-1 0,1 0 0,0-1 1,0 0-1,0 0 0,1-2 1,1 1-1,-1-1 0,7 1-26,-1-3 67,0-2 1,0 0-1,1-1 1,-1 0-1,1-2 0,-1 0 1,1-1-1,-1-1 1,0-1-1,0 0 0,0-2 1,-1 0-1,0-1 1,0 0-1,0-1 0,-1-1 1,0-1-1,-1-1 1,0 0-1,-1 0 0,0-2 1,-1 1-1,0-2 1,4-5-68,-15 17-12,0 0 1,0 0 0,0 0 0,0 0 0,0 0-1,0 0 1,-1 0 0,1-1 0,-1 1 0,0 0 0,1-1-1,-1 0 1,0 1 0,0-1 0,-1 0 0,1 1-1,0-1 1,-1 0 0,0 0 0,0 1 0,0-1-1,0 0 1,0 0 0,0 0 0,-1 1 0,1-1 0,-1 0-1,0 0 1,0 1 0,0-1 0,0 1 0,0-1-1,0 1 1,-1-1 0,1 1 0,-1 0 0,0 0 0,0-1-1,0 1 1,0 1 0,0-1 0,-2-2 11,-76-5-7031,35 9-2567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6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183 288 8584,'0'0'4559,"0"0"-2696,0 0-747,-13 7 272,9-4-1281,-2-1-19,0 1 1,0 1 0,0-1 0,1 1-1,-1 0 1,1 0 0,0 1 0,0 0-1,1 0 1,-1 0 0,1 0 0,0 0-1,1 1 1,-1 0 0,1 0 0,-2 4-89,-2 13 68,1 1 1,1-1-1,0 1 1,2 0-1,1 0 1,1 0-1,1 0 1,1 1-1,1-1 1,1 0-1,1 0 1,1-1-1,2 1 1,0-1-1,1-1 1,1 1-1,1-1 1,6 8-69,-15-28 6,-1 0 0,1 0 0,0 0 0,0 1 0,0-1 1,0 0-1,0 0 0,0 0 0,0 0 0,1-1 0,-1 1 0,1 0 0,-1-1 0,1 1 1,0-1-1,-1 1 0,1-1 0,0 0 0,0 1 0,0-1 0,0 0 0,0 0 1,0-1-1,1 1 0,-1 0 0,0-1 0,0 1 0,0-1 0,1 0 0,-1 0 0,0 0 1,1 0-1,-1 0 0,0 0 0,0-1 0,1 1 0,-1-1 0,0 1 0,0-1 1,0 0-1,0 0 0,0 0 0,0 0 0,0 0 0,0 0 0,0-1 0,0 1 0,1-2-6,12-14 272,0-1 0,-1 0 0,-1-1 0,0-1 0,-2 0 0,0-1 0,-1 0 0,-1 0 0,-1-1 0,-2 0 0,0-1 0,-1 1 0,-1-1 0,-1 0 0,-1 0 0,-1 0 0,-1-1 0,-3-21-272,-33-63 61,34 105-235,0 0 1,0 0-1,0 0 1,0 0-1,0 0 1,0 0-1,-1 1 1,1-1-1,-1 1 1,0 0-1,0 0 1,0 0-1,0 0 1,0 1 0,0-1-1,-1 1 1,1-1-1,0 1 1,-1 0-1,1 1 1,-1-1-1,1 0 1,-1 1-1,1 0 1,-1 0-1,1 0 1,-1 0-1,0 1 1,1-1-1,-1 1 1,1 0 173,-21 13-4495,4 4-2536</inkml:trace>
  <inkml:trace contextRef="#ctx0" brushRef="#br0" timeOffset="331.931">1057 277 16047,'32'-155'3796,"-31"151"-3633,0 0 0,0 0 0,0 0 1,-1 0-1,0 0 0,1 0 0,-2-1 1,1 1-1,0 0 0,-1 0 0,0 0 0,0 0 1,0 0-1,0 0 0,-1 0 0,1 0 1,-1 1-1,0-1 0,0 1 0,-1-1 1,1 1-1,-1-1 0,0 1 0,1 0 0,-1 1 1,-1-1-1,1 0 0,0 1 0,-1-1 1,1 1-1,-1 0 0,0 1 0,-3-2-163,-1 1 111,-1 1 0,0 0 0,0 1 0,0 0 0,0 0 0,0 1 0,0 0-1,0 1 1,0-1 0,0 2 0,1-1 0,-1 2 0,1-1 0,0 1 0,0 0 0,0 0 0,0 1 0,1 0 0,-2 2-111,-7 6 160,0 0 1,1 1 0,0 1 0,1 0 0,1 1 0,1 0 0,0 1 0,1 1-161,-16 38 140,3 0 0,2 2 0,3 0 0,2 1 0,3 1 0,2 0 0,4 1 0,1 0 0,4 1-140,-10 202 43,11-162-270,-4 0 0,-4-1 0,-5 0 0,-6 9 227,17-94 8,0 0-1,-1 0 0,-1-1 0,0 0 1,-1 0-1,-1 0 0,0-1 0,-1 0 0,-1 0 1,0-1-1,-1 0 0,0-1 0,-1-1 1,0 1-1,-1-2 0,0 0 0,-14 8-7,5-6-45,0-1 1,0 0-1,-1-2 0,0-1 0,0-1 0,-1-1 0,0-1 0,0-1 1,0-1-1,-12-1 45,-16-11-2639,51 8 2368,-1 0 0,0 0 0,1 0 0,0-1 0,-1 1 0,1-1 0,0 1 0,-1-1 1,1 1-1,0-1 0,0 0 0,1 0 0,-1 1 0,0-1 0,0 0 0,1 0 0,-1 0 1,1 0-1,0 0 0,-1 0 0,1 1 0,0-1 0,0 0 0,0 0 0,1-1 271,3-27-6075,8-4-2680</inkml:trace>
  <inkml:trace contextRef="#ctx0" brushRef="#br0" timeOffset="597.713">461 733 12204,'0'0'3010,"0"0"-1216,0 0 256,0 0-961,78-21-352,-28 19-161,12-2-384,6-2-95,3-2-65,-2-1-32,-4 1-32,-1-2-289,-7 0-1793,-6-5-2562,-12 4-3972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05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141 169 11050,'0'0'5350,"0"-16"-2201,1-52-672,-1 65-2269,0 0 1,0 0-1,1 0 0,-1 0 0,1 0 1,-1-1-1,1 1 0,0 1 0,0-1 1,0 0-1,1 0 0,-1 0 0,1 0 1,-1 1-1,1-1 0,0 1 0,0-1 1,0 1-1,0 0 0,1 0 0,-1 0 1,0 0-1,1 0 0,0 1 0,-1-1 1,1 1-1,1-1-208,2 1 121,0 0 0,0 0 0,0 1 0,0 0-1,0 0 1,0 0 0,0 1 0,-1 0 0,1 0 0,0 0 0,0 1 0,0 0 0,-1 0 0,1 1 0,-1-1 0,0 1 0,0 0 0,2 2-121,28 24 132,0 1 1,-2 2-1,-1 1 1,-2 2-1,-1 1 1,2 7-133,16 17 59,35 50-92,5 6-2001,-24-44-3266,-62-71 5131,16 15-3503,-6-8-2091,-2-6-2149</inkml:trace>
  <inkml:trace contextRef="#ctx0" brushRef="#br0" timeOffset="328.896">783 172 9641,'-3'-23'791,"-15"-58"2183,-10 33 2053,26 46-4824,1 1-1,-1-1 0,1 1 0,-1-1 0,0 1 0,0-1 0,0 1 0,0 0 1,0 0-1,0 0 0,0 0 0,0 0 0,0 1 0,0-1 0,-1 1 0,1-1 0,0 1 1,-1 0-1,1 0 0,0 0 0,0 0 0,-1 0 0,1 0 0,0 1 0,0-1 1,-1 1-1,1-1 0,0 1 0,0 0 0,0 0 0,0 0 0,0 0 0,0 0 0,0 1-201,-62 55 1792,55-46-1533,-438 433 1497,440-437-1783,-118 134-690,116-116-934,13-18-7068,5-12 1923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267 201 12524,'-2'-129'4190,"2"127"-4018,0-1-1,0 1 1,0-1-1,-1 1 0,0 0 1,1-1-1,-1 1 1,0 0-1,0-1 0,0 1 1,0 0-1,-1 0 1,1 0-1,0 0 0,-1 0 1,0 0-1,1 0 1,-1 1-1,0-1 0,0 0 1,0 1-1,0 0 1,0-1-1,0 1 0,0 0 1,-1 0-1,1 0 1,0 0-1,-1 1 0,1-1 1,-1 1-1,1-1 1,0 1-1,-1 0 0,1 0 1,-1 0-1,1 0 1,-1 0-1,1 1 0,-1-1 1,1 1-1,0 0 1,-1-1-1,1 1 0,0 0 1,0 0-1,-2 1-171,-9 9 66,0 1 0,1 0 0,0 1-1,1 0 1,0 1 0,1 0 0,1 1 0,0 0 0,1 0 0,1 1-1,0 0 1,1 1-66,-4 8-4,1 0 0,1 0 1,1 1-1,1 1 0,2-1 0,1 0 0,0 1 0,2 0 0,1 0 0,2-1 0,0 1 1,2-1-1,0 1 0,2-1 0,1 0 0,2-1 0,0 0 0,1 0 0,2-1 1,0 0-1,2-1 0,1 1 4,-2-8-102,1-1 0,0 0 1,1-1-1,1-1 0,0 0 0,1-1 1,0-1-1,1 0 0,0-2 0,0 0 1,1-1-1,0-1 0,1 0 0,-1-2 1,1 0-1,1-1 0,-1-1 1,0-1-1,1-1 0,-1-1 0,1-1 1,-1 0-1,1-2 0,-1 0 0,0-1 1,0-2-1,-1 0 0,1 0 0,-1-2 1,-1 0-1,1-2 0,-2 0 1,1-1-1,-1 0 0,13-13 102,-9 3 206,-2 0-1,-1-2 1,0 0 0,-2-1-1,-1-1 1,0 0 0,-2-1-1,-1 0 1,-1-1 0,-2 0-1,0-1 1,-2 0 0,-1-1-1,-2 1 1,0-1 0,-2 0-1,-1 0 1,-1 0 0,-4-20-206,4 42 20,0 1 0,-1-1 0,1 0 0,-2 1 0,1-1 0,-1 1 0,0-1 1,0 1-1,-1 0 0,0 0 0,0 0 0,0 0 0,-1 0 0,0 1 0,0 0 0,0-1 0,-1 1 1,1 1-1,-1-1 0,0 1 0,-1 0 0,1 0 0,-1 0 0,0 1 0,0 0 0,0 0 0,0 1 0,0-1 1,-1 1-1,1 1 0,-1-1 0,1 1 0,-1 0 0,-6 0-20,3 3-1,0-1 1,0 1-1,0 1 1,0 0-1,0 0 0,0 1 1,1 0-1,0 1 0,0 0 1,0 0-1,0 1 0,1 0 1,0 0-1,0 1 1,1 0-1,0 1 0,0 0 1,0 0-1,-1 4 1,-7 9-5,2 0 0,1 1 0,0 0-1,2 1 1,0 1 0,2 0 0,-3 12 5,5-17-12,0 0 0,2 0 0,0 0-1,1 1 1,1-1 0,1 1 0,1 0 0,0-1 0,2 1-1,0 0 1,1-1 0,1 0 0,1 1 0,1-2 0,0 1-1,1-1 1,1 0 0,10 16 12,-15-30-54,-1-1 1,1 1-1,0 0 0,0-1 0,0 0 0,0 0 1,1 0-1,-1 0 0,1 0 0,0-1 0,0 0 1,0 1-1,0-1 0,0-1 0,0 1 0,1-1 1,-1 0-1,0 1 0,1-2 0,-1 1 0,1-1 1,-1 1-1,1-1 0,-1 0 0,1-1 0,0 1 1,-1-1-1,0 0 0,1 0 0,-1-1 1,0 1-1,1-1 0,-1 0 0,0 0 0,0 0 1,0 0-1,-1-1 0,1 0 0,1-1 54,21-21 78,0-3-1,-2 0 0,-1-1 1,-1-1-1,-1-1 1,-2-1-1,-1-1 0,13-35-77,31-63 598,-61 131-597,0 1-1,0-1 0,0 1 1,0-1-1,0 1 0,0 0 0,0 0 1,0-1-1,0 1 0,0 0 1,0 0-1,0 0 0,-1 0 1,1 0-1,0 0 0,-1 0 1,1 0-1,-1 0 0,1 0 0,-1 1 1,0-1-1,1 0 0,-1 0 1,0 0-1,0 0 0,0 1 1,0-1-1,0 0 0,0 0 1,0 1-1,0-1 0,0 0 0,-1 0 1,1 0-1,0 0 0,-1 1 0,2 3 0,42 307 224,-42-306-249,0-1 0,0 1 0,1 0 0,0-1 0,0 0-1,0 1 1,0-1 0,1 0 0,0 0 0,0 0 0,0-1 0,0 1 0,1-1-1,0 0 1,0 1 0,0-2 0,1 1 0,-1 0 0,1-1 0,0 0 0,0 0 0,0-1-1,0 1 1,0-1 0,1 0 0,-1 0 0,1-1 0,-1 0 0,1 0 0,-1 0-1,1 0 1,0-1 0,0 0 0,0 0 25,10-5 16,0 0 0,-1-2 0,0 1 0,0-2 0,-1 0 0,0 0 0,0-1 0,-1-1 0,0-1 0,-1 1 0,0-2 0,-1 0 0,0 0 0,-1-1 0,0 0 0,-1-1 0,-1 0 0,0-1 0,6-14-16,6-11 193,-1-2-1,-2 0 0,-1-1 0,-3-1 0,-2 0 0,-1 0 1,-3-1-1,-1-1 0,-3 1 0,-1-1 0,-2 1 1,-3-2-193,3 44 17,0-4 29,0 0 0,0 0 1,-1 0-1,0 1 0,0-1 1,-1 0-1,0 1 0,0-1 1,0 1-1,-1-1 0,0 1 0,0 0 1,-4-5-47,6 11 21,0-1 0,0 1-1,0 0 1,0-1 0,0 1 0,0 0 0,0-1 0,0 1 0,0 0 0,0 0 0,0 0 0,0 0-1,0 0 1,0 0 0,0 0 0,0 0 0,-1 1 0,1-1 0,0 0 0,0 1 0,0-1 0,0 1-1,1-1 1,-1 1 0,0-1 0,0 1 0,0-1 0,0 1 0,0 0 0,1 0 0,-1-1 0,0 1-1,1 0 1,-1 0 0,0 0 0,1 0 0,-1 0 0,1 0 0,-1 0 0,1 0 0,0 0 0,0 0-1,-1 0 1,1 0 0,0 0 0,0 0 0,0 1-21,-11 31 68,1 1-1,2 0 1,1 0 0,2 1-1,1 0 1,2 0 0,2 22-68,-2-17 17,1-17-137,2 202 379,31-81-3115,-31-139 2299,1-1 0,-1 1-1,1-1 1,0 0 0,0 0 0,1 0 0,0 0-1,-1 0 1,1 0 0,0-1 0,1 1 0,-1-1-1,1 0 1,-1 0 0,1 0 0,2 1 557,15 4-5926</inkml:trace>
  <inkml:trace contextRef="#ctx0" brushRef="#br0" timeOffset="352.038">1481 390 11787,'0'0'2787,"0"0"-668,0 0 486,0 0-694,17-10-613,-1-1-1001,-7 4-169,0 1 1,1 1-1,-1-1 0,1 2 0,0-1 1,0 1-1,0 1 0,1 0 1,-1 0-1,8 0-128,365-48 806,-433 68-15428,17-6 6369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2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15 186 18033,'0'0'2194,"0"0"-587,-3-13 229,-9-42-245,13 53-1540,1 0 0,-1 0-1,0 0 1,0 0 0,1 1-1,-1-1 1,1 1-1,0-1 1,-1 1 0,1-1-1,0 1 1,0 0 0,0 0-1,0 0 1,0 0 0,0 0-1,0 0 1,0 1 0,0-1-1,0 1 1,1-1 0,-1 1-1,0 0 1,0 0 0,1 0-1,-1 0 1,0 0 0,0 0-1,2 1-50,8-2 122,308-8 667,-132 9-580,-90-3-171,0-4-1,0-4 0,0-5 1,55-18-38,-138 28-742,-24 3-608,-23 3-909,-49 22-7745,39-4-86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4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6919,'0'0'7094,"0"0"-3245,0 0-1217,0 0-283,0 0-721,0 0-608,0 0-438,13-5-337,116-17 6,-126 21-252,1 1 1,-1 0 0,1 0-1,-1 0 1,1 0-1,-1 0 1,1 1 0,0-1-1,-1 1 1,1 0-1,-1 0 1,0 0 0,1 1-1,-1-1 1,0 1 0,0 0-1,0 0 1,0 0-1,0 0 1,0 0 0,-1 1-1,1-1 1,-1 1-1,0-1 1,1 1 0,-1 0-1,0 0 1,-1 0-1,1 1 1,-1-1 0,1 0-1,-1 0 1,0 1-1,0-1 1,0 1 0,-1-1-1,1 1 1,-1 0 0,0-1-1,0 1 1,-2 6-5,-1 0-1,-1-1 0,1 0 1,-2 1-1,1-1 1,-1 0-1,0-1 0,-1 1 1,0-1-1,-1 0 1,0-1-1,0 0 1,0 0-1,-1 0 0,0-1 1,-7 5 5,-6 6-2,-18 19 66,52-32-32,148-51-1828,-81 18-4415,-44 18 56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43 133 9513,'0'-14'5552,"-1"-61"-1388,-2 35 1527,1 37-1994,-2 37-3006,-26 597 505,28-610-2011,1 64-3264,19-36-4651,-6-35 1555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4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15150,'0'0'2904,"0"0"-619,0 0-75,0 0-678,0 0-613,18-8-332,62-26-219,14 25 1,-52 9-287,-15 2-76,0-2 1,-1-1 0,1-1 0,0-1 0,-1-1-1,26-8-6,-50 11-1,-1 0-1,1 0 1,-1 0-1,1 1 1,-1-1-1,1-1 1,-1 1-1,1 0 1,-1 0-1,0 0 0,0-1 1,0 1-1,0-1 1,0 1-1,0-1 1,0 1-1,0-1 1,0 1-1,-1-1 1,1 0-1,-1 1 1,1-1-1,-1 0 1,0 0-1,0 1 0,0-1 1,0 0-1,0 0 1,0 1-1,0-1 1,0 0-1,-1 0 1,1 1-1,-1-1 1,1 0-1,-1 1 1,1-1-1,-1 0 0,0 1 1,0-1-1,-1 0 2,-40-62 74,41 62-32,0 0 0,0 0 0,0 0 0,0 0 0,0 0 1,-1 0-1,1 1 0,0-1 0,-1 1 0,0-1 0,1 1 0,-1-1 0,0 1 0,0 0 0,1 0 0,-1-1 1,0 1-1,0 1 0,0-1 0,0 0 0,-1 1 0,1-1 0,0 1 0,0-1 0,0 1 0,0 0 0,-1 0 0,1 0 1,0 0-1,0 0 0,0 1 0,-1-1 0,1 1 0,0-1 0,0 1 0,0 0 0,0 0 0,0 0 0,0 0 1,0 0-1,0 0 0,1 0 0,-2 1-42,-8 24 172,2 1 0,1 0 0,1 0 0,1 1 0,1-1 0,0 20-172,4-44 9,-23 302-467,22-175-9334,2-108 1528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2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17296,'0'0'2808,"0"0"-1110,0 0 32,13-10-54,-4 3-1404,-7 5-217,0 0 0,0 0-1,0-1 1,1 1-1,-1 0 1,1 1 0,-1-1-1,1 0 1,0 1 0,0 0-1,-1 0 1,1-1 0,0 1-1,0 1 1,0-1-1,0 0 1,1 1 0,-1 0-1,0 0 1,0 0 0,0 0-1,0 0 1,0 0 0,0 1-1,0 0 1,0-1-1,0 1 1,0 0 0,0 1-1,0-1 1,0 0 0,-1 1-1,1 0 1,0-1-55,68 64 684,-2 3 1,-3 3-1,25 38-684,-35-42 40,52 58 44,76 91-3713,-174-204 2482,16 23-2262,-16-10-4623,-10-17-45</inkml:trace>
  <inkml:trace contextRef="#ctx0" brushRef="#br0" timeOffset="353.011">760 141 13741,'-18'-92'3272,"19"91"-3122,-1-1-1,0 0 0,0 1 1,1-1-1,-1 0 0,0 1 0,-1-1 1,1 0-1,0 1 0,0-1 1,-1 0-1,1 1 0,-1-1 0,1 0 1,-1 1-1,0-1 0,0 1 1,0-1-1,0 1 0,0 0 0,0-1 1,0 1-1,0 0 0,0 0 1,-1-1-1,1 1 0,0 0 0,-1 0 1,1 1-1,-1-1 0,1 0 1,-1 0-1,1 1 0,-1-1 0,0 1 1,1-1-1,-1 1 0,0 0 1,1-1-1,-1 1 0,0 0 0,1 0 1,-1 0-1,0 1 0,1-1 1,-1 0-1,0 1 0,1-1 0,-1 1 1,0-1-1,1 1 0,-1 0 1,1 0-1,-1 0 0,1-1 0,-1 2 1,0 0-150,-19 23 607,0 1 1,2 1-1,1 0 0,1 2 1,2 0-1,-5 13-607,2-7 397,-76 135 1231,-108 146-1628,173-275-17,-12 16-99,3 1 0,2 2 1,3 1-1,-7 24 116,32-53-2125,16-34-2247,3-14 37,3-7-2605</inkml:trace>
  <inkml:trace contextRef="#ctx0" brushRef="#br0" timeOffset="1037.688">1300 394 13773,'0'0'3972,"-12"-12"-1698,-42-38-133,50 48-2001,0 0 1,1 0 0,-1 0 0,0 1 0,0-1-1,0 1 1,0 0 0,0 0 0,0 1-1,-1-1 1,1 1 0,0 0 0,0 0-1,0 0 1,-1 0 0,1 1 0,0 0 0,0 0-1,0 0 1,0 0 0,0 1 0,0-1-1,0 1 1,1 0 0,-1 0 0,1 1 0,-1-1-141,-12 10 81,1 0 0,0 1 0,1 1 0,1 0 0,0 1 0,1 0 0,0 1 0,2 0 0,0 1 0,0 0 0,2 1 0,0 0 0,1 0 0,1 1 0,0 0 0,2 0 0,0 0 0,1 0 0,1 1 0,1-1 0,1 1 0,0-1 0,2 2-81,-2-12-3,0 0 1,0 1-1,1-1 0,1 0 1,0 0-1,0 0 1,1 0-1,0 0 0,0 0 1,1-1-1,0 1 1,0-1-1,1 0 1,0 0-1,1-1 0,0 1 1,0-1-1,0-1 1,1 1-1,0-1 1,1 0-1,-1-1 0,1 0 1,0 0-1,0 0 1,0-1-1,1 0 0,0-1 1,6 2 2,-2-2-162,1-2 0,0 1 1,-1-1-1,1-1 0,0-1 0,0 0 1,-1 0-1,1-1 0,-1-1 0,1-1 1,-1 0-1,0 0 0,0-1 0,-1-1 1,0 0-1,0-1 0,0 0 0,-1-1 1,6-4 161,52-52-4228,-10-11-4678,-40 44 823</inkml:trace>
  <inkml:trace contextRef="#ctx0" brushRef="#br0" timeOffset="1256.87">1591 519 11691,'0'0'3684,"0"0"-748,0 0-171,0 0-347,0 0-565,0 0-391,0 0-357,0 0-293,6-7 240,4 116-161,-24 146-560,10-188-561,1-15-4479,-1-18-6810,4-27-1870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20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67 108 10730,'0'0'2910,"0"0"-850,-13 1 396,-41 2-422,54-3-1977,1 0 0,-1 0 1,0 0-1,1 0 0,-1 0 0,0 0 1,1 0-1,-1 0 0,0-1 1,1 1-1,-1 0 0,0 0 0,1 0 1,-1-1-1,0 1 0,0 0 0,1 0 1,-1-1-1,0 1 0,0 0 1,1 0-1,-1-1 0,0 1 0,0 0 1,0-1-1,0 1 0,1 0 0,-1-1 1,0 1-1,0 0 0,0-1 1,0 1-1,0-1 0,0 1 0,0 0 1,0-1-1,0 1 0,0 0 1,0-1-1,0 1 0,0 0 0,-1-1 1,1 1-1,0 0 0,0-1 0,0 1 1,0 0-1,-1-1-57,130-24 1639,179 1-346,108 13-1293,-264 9 79,1291-10 401,-1116-9-410,-315 18-112,-30 3 38,15 0 2,-70-1-175,-60 1-2702,48 6-3445,21 3-3765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38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149 206 8680,'0'0'1137,"-1"-13"75,1-109 3166,3 117-4247,0 0 0,1 0 0,-1 0 0,1 1 0,0-1 0,1 1 0,-1 0 0,1 0 0,0 0 0,0 1 0,0 0 0,0 0 0,1 0 1,-1 0-1,1 1 0,-1 0 0,1 0 0,0 1 0,0 0 0,0 0 0,0 0 0,0 0 0,0 1 0,0 0 0,0 0 0,0 1 0,0 0 0,0 0 0,0 0-130,-2 0 7,-1 0 1,0 0-1,0 0 1,0 0 0,0 1-1,0-1 1,0 1-1,0 0 1,0 0 0,-1 0-1,1 0 1,-1 0-1,1 1 1,-1-1 0,0 1-1,0-1 1,0 1-1,0 0 1,0 0 0,-1 0-1,1 0 1,-1 0-1,0 0 1,0 0 0,0 1-1,0-1 1,-1 0-1,1 0 1,-1 4-9,-12 96 44,-55 29-2259,54-124 1650,17-4 179,5-5 388,0 1-1,0 0 0,1 0 1,-1 1-1,0 0 0,0 0 0,0 1 1,0 0-1,0 1 0,0 0 1,-1 0-1,1 1 0,-1 0 0,0 1 1,0 0-1,-1 0 0,1 0 1,-1 1-1,0 0 0,0 1 0,-1 0 1,0 0-1,0 0 0,-1 0 0,3 5-1,-4-4 60,0 1 0,0-1 0,-1 0 0,0 1-1,-1 0 1,0-1 0,0 1 0,0 0 0,-1 0-1,-1 0 1,0 0 0,0 0 0,-1 1 0,0-1-1,0 0 1,-1-1 0,0 1 0,-1 0-1,1-1 1,-2 1 0,1-1 0,-2 0 0,1 0-1,-1 0 1,0-1 0,0 1 0,-1-1 0,0 0-1,0-1 1,-1 0 0,1 0 0,-2 0 0,1-1-1,0 0 1,-1 0-60,-4 0 162,0-1-1,0 0 1,0-1 0,0-1-1,0 0 1,-1 0 0,1-1-1,-1-1 1,1 0 0,-1-1-1,1 0 1,-1 0 0,1-2-1,0 0 1,0 0 0,0-1-1,0 0 1,1-1 0,-1-1-1,1 1 1,0-2 0,1 0-1,0 0 1,0-1-1,0 0 1,1 0 0,0-1-1,1-1 1,0 1 0,1-1-1,0-1 1,-5-9-162,-13-55-16,14 97-10906,5-1 1142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2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105 174 12172,'0'0'2914,"0"-13"-458,0 3-1813,-1 6-454,1 0 0,-1 1 0,1-1 1,0 0-1,0 0 0,1 0 1,-1 1-1,1-1 0,0 0 0,0 0 1,0 1-1,0-1 0,1 1 0,-1-1 1,1 1-1,0-1 0,0 1 0,0 0 1,3-3-190,7-3 261,1 0 0,0 1 0,0 1 1,0 0-1,1 0 0,0 1 0,1 1 1,-1 1-1,1 0 0,0 1 1,0 0-1,0 1 0,1 1 0,-1 0 1,0 1-1,0 1 0,2 1-261,-12-3 10,-1 1 0,1 0 0,0 1 0,-1-1 1,1 1-1,-1 0 0,1 0 0,-1 0 0,1 1 0,-1 0 0,0-1 0,0 2 0,0-1 0,0 0 0,0 1 0,0 0 1,0 0-1,-1 0 0,0 0 0,1 0 0,-1 1 0,0-1 0,-1 1 0,1 0 0,-1 0 0,0 0 0,0 0 0,0 0 1,0 1-1,-1-1 0,1 1 0,-1-1 0,0 1 0,-1-1 0,1 1 0,-1 2-10,0 4-39,-1-1-1,0 1 0,-1-1 1,0 1-1,-1-1 1,0 0-1,0 0 0,-1 0 1,0-1-1,-1 1 1,0-1-1,-1 0 0,0-1 1,0 1-1,-1-1 1,0 0-1,0-1 0,-9 7 40,1 0-67,-1-1-1,-1-1 0,0-1 0,-1 0 0,0-2 0,0 0 0,-1-1 0,-1 0 0,-7 1 68,5-6-87,21-15-18,8 8 84,-1 1 1,0-1-1,1 1 0,0 0 0,0 1 0,0 0 1,0 0-1,0 0 0,1 1 0,-1 0 1,0 0-1,1 1 0,-1 0 0,0 0 1,1 1-1,-1 0 0,0 0 0,0 1 1,1 0-1,-1 0 0,0 0 0,-1 1 1,1 0-1,0 1 0,-1-1 0,0 1 1,2 2 20,-2 1 8,0 0 0,-1 0 0,0 0 1,-1 1-1,0 0 0,0-1 0,0 2 1,-1-1-1,0 0 0,-1 1 0,0-1 1,0 1-1,-1-1 0,0 1 0,-1 0 1,0 0-1,0 0 0,0-1 0,-1 1 1,-1 0-1,0-1 0,0 1 0,0-1 1,-1 1-1,-1-1 0,1 0 0,-1 0 1,0-1-1,-1 1 0,0-1 0,0 0 1,-1 0-1,0 0 0,0-1 0,0 0 1,-1 0-1,0-1 0,0 0 0,0 0 1,-1 0-1,1-1 0,-1 0 0,0-1 1,-3 1-9,3-2 81,0-1 0,0 0 1,0-1-1,0 1 1,0-2-1,-1 1 0,1-1 1,0 0-1,1-1 1,-1 0-1,0 0 0,0-1 1,1 0-1,-1 0 1,1 0-1,0-1 0,0-1 1,0 1-1,1-1 1,0 0-1,-1 0 0,-3-5-81,-8-8 48,2-1 0,0 0-1,0-1 1,2-1 0,1 0-1,-9-20-47,0-21-1828,21 19-5798,4 28-1348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2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10025,'0'0'4175,"0"0"-1052,0 0-187,0 0-656,0 0-775,0 0-496,11-9-336,-2 1-540,-4 3-74,0 1 0,1 0 1,-1-1-1,1 2 0,0-1 0,0 1 0,0 0 0,0 0 1,1 0-1,-1 1 0,1 0 0,6-1-59,83 0 433,-94 4-443,0 0 1,0 0 0,0 1 0,-1-1 0,1 1-1,0-1 1,-1 1 0,0 0 0,1 0 0,-1 0-1,0 0 1,0 0 0,0 0 0,0 0 0,0 0-1,0 0 1,-1 0 0,1 0 0,-1 0 0,1 1-1,-1-1 1,0 0 0,0 0 0,0 1 0,0-1-1,0 0 1,0 0 0,-1 1 0,1-1 0,-1 0-1,0 0 1,0 0 0,0 0 0,1 0 0,-2 0-1,1 0 1,0 0 0,0 0 0,-1 0 0,1 0-1,-1-1 1,1 1 0,-1-1 0,0 1 0,0-1-1,0 0 1,-1 1 9,-170 155-587,172-157 590,0 1 0,0-1 0,0 0 0,1 1 0,-1-1 0,0 0 0,1 1 0,-1-1 0,0 1 0,1-1 0,-1 1 0,0 0 0,1-1 0,-1 1 0,1 0 0,-1-1 0,1 1 0,0 0 0,-1 0 0,1-1 0,0 1 0,-1 0 0,1 0 1,0 0-1,0-1 0,0 1 0,0 0 0,0 0 0,0 0 0,0 0 0,0-1 0,0 1 0,0 0 0,0 0 0,0 0 0,1-1 0,-1 1 0,0 0 0,0 0 0,1-1 0,-1 1 0,1 0 0,-1 0 0,1-1 0,-1 1 0,1 0 0,-1-1 0,1 1 0,0-1 0,-1 1 0,1-1 0,0 1 0,-1-1 0,1 1 0,0-1 0,0 0 0,-1 0 0,1 1 0,0-1 0,0 0-3,22 1-81,0 0 0,-1-2 0,1-1-1,-1-1 1,1 0 0,-1-2 0,0-1-1,0 0 1,6-5 81,-11 6-534,-1 1-1264,-6 3-2698,-7 1-3314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18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162 173 9609,'0'0'3107,"0"0"-913,0-12 102,3-39-353,-2 50-1879,-1 0 0,0 0 1,0-1-1,1 1 1,-1 0-1,1 0 0,-1 0 1,1 0-1,0 0 0,-1 0 1,1 0-1,0 1 0,-1-1 1,1 0-1,0 0 0,0 0 1,0 1-1,0-1 1,0 0-1,0 1 0,0-1 1,0 1-1,0-1 0,0 1 1,0 0-1,0-1 0,0 1 1,1 0-1,-1 0 1,0 0-1,0 0 0,0 0 1,0 0-1,0 0 0,1 0-64,3 0 230,2-1-166,1 1 0,-1 0-1,0 0 1,0 1 0,0 0 0,0 0-1,0 1 1,0 0 0,0 0 0,0 0 0,-1 1-1,1 0 1,-1 0 0,0 1 0,0 0-1,0 0 1,0 0 0,-1 1 0,0 0-1,0 0 1,0 0 0,0 1 0,-1-1-1,0 1 1,0 0 0,0 0 0,-1 1 0,0-1-1,0 1 1,-1 0 0,0 0 0,0-1-1,0 1 1,-1 0 0,0 1 0,-1-1-64,2 14 7,-2-1 0,-1 1 0,0 0 0,-2-1 0,0 1 0,-1-1 0,-1 0 0,-1 0 0,-1 0 0,-1-1 0,0 0 0,-2 0 0,0-1 0,-1-1 0,0 0 0,-2 0 0,0-1 0,-1 0 0,0-1 0,-1-1 0,-1-1 0,-12 9-7,20-16 4,-1-1 0,0 0-1,0-1 1,0 1-1,0-2 1,-1 1-1,0-1 1,1-1-1,-1 0 1,-6 0-4,13-1 39,0-1 1,1 0-1,-1 0 0,0 0 1,0-1-1,0 1 0,1 0 1,-1-1-1,0 0 0,1 0 1,-1 0-1,0 0 0,1 0 1,-1-1-1,1 1 0,0-1 1,-1 1-1,1-1 0,0 0 1,0 0-1,0 0 0,0 0 1,1 0-1,-1 0 0,0-1 1,1 1-1,0-1 0,-1 1 1,1-1-1,0 1 0,0-1 1,1 0-1,-1 1 0,0-1 1,1 0-1,0 0 0,-1 1 1,1-1-1,0 0-39,-1-7 62,1 0-1,-1 0 1,1 0 0,1 0-1,0 0 1,0 0 0,1 0-1,1 0 1,-1 0 0,2 1 0,-1 0-1,1-1 1,1 1 0,-1 0-1,1 1 1,1 0 0,0-1-1,2-1-61,-7 9 11,1 0 0,-1-1 0,0 1 0,0 0-1,0 1 1,1-1 0,-1 0 0,0 0 0,1 1-1,-1-1 1,1 0 0,-1 1 0,1 0 0,-1-1 0,1 1-1,-1 0 1,1 0 0,-1-1 0,1 1 0,-1 1-1,1-1 1,0 0 0,-1 0 0,1 0 0,-1 1 0,1-1-1,-1 1 1,1-1 0,-1 1 0,0 0 0,1 0-1,-1-1 1,0 1 0,1 0 0,-1 0 0,0 0 0,0 0-1,0 0 1,0 1 0,0-1 0,0 0 0,0 0-1,0 1 1,-1-1 0,1 1 0,0-1-11,32 76 260,-30-68-233,2 7-264,64 145 860,-13-98-2736,23-35-5214,-56-27 1620,-3-1-1793</inkml:trace>
  <inkml:trace contextRef="#ctx0" brushRef="#br0" timeOffset="375.82">638 323 11307,'0'0'2749,"0"0"-96,0 0 11,0 0-662,0 0-475,0 0-492,14-1-346,208-2 208,-183 4-905,-25 0-93,-1 0 0,1 0 0,-1-2-1,1 0 1,-1 0 0,1-1 0,-1-1 0,0 0-1,0-1 1,9-4 101,-20 5-5,1 0 0,-1-1 0,1 1 0,-1-1 0,0 1-1,0-1 1,-1 0 0,1 1 0,-1-1 0,0 0 0,0 0 0,0 0 0,0 0-1,-1-1 1,1 1 0,-1 0 0,0 0 0,-1 0 0,1 0 0,-1 0 0,0 0-1,1 0 1,-2 0 0,1 0 0,0 0 0,-1 0 0,0 0 0,0 1 0,0-1-1,0 1 1,-1 0 0,1-1 0,-1 1 0,0 0 5,-3-9-7,-70-121 1160,75 132-1116,1 0 1,0 1 0,0-1-1,-1 0 1,1 0 0,0 1-1,-1-1 1,1 0-1,-1 1 1,1-1 0,-1 0-1,1 1 1,-1-1 0,0 1-1,1-1 1,-1 1 0,0-1-1,1 1 1,-1 0-1,0-1 1,0 1 0,1 0-1,-1-1 1,0 1 0,0 0-1,0 0 1,1 0 0,-1 0-1,0-1 1,0 1-1,0 0 1,1 1 0,-1-1-1,0 0 1,0 0 0,0 0-1,1 0 1,-1 1-1,0-1 1,0 0 0,1 1-1,-1-1 1,0 0 0,0 1-1,1-1 1,-1 1 0,1-1-1,-1 1 1,0 0-1,1-1 1,-1 1 0,1 0-1,-1-1 1,1 1 0,0 0-1,-1-1 1,1 1 0,0 0-1,-1 0 1,1-1-1,0 1 1,0 0 0,0 0-1,0 0-37,-11 59 794,11-56-783,-8 112 2,5 1-1,5 0 1,13 74-13,-2-124-3569,-4-46-465,2-4-3551,0-4-5120</inkml:trace>
  <inkml:trace contextRef="#ctx0" brushRef="#br0" timeOffset="753.273">1591 59 16784,'0'0'2941,"0"0"-709,0 0-6,0 0-507,0 0-497,0 0-426,0 0-396,0 1-176,-36 121 529,33-109-741,0 1 1,2-1-1,-1 1 0,2 0 1,0 0-1,1 0 0,0-1 1,1 1-1,0 0 1,1-1-1,1 0 0,0 0 1,1 0-1,0 0 0,1 0 1,6 9-13,-5-11-75,0 0 1,1 0 0,0 0-1,0-1 1,1-1-1,1 1 1,-1-1 0,2-1-1,-1 0 1,1 0 0,0-1-1,1 0 1,-1-1 0,14 4 74,-20-8-95,49 21-586,-53-23 675,0 1 0,0-1 1,0 1-1,0 0 0,0 0 0,0-1 0,0 1 1,0 0-1,-1 0 0,1 0 0,0 0 0,0 0 1,-1 0-1,1 0 0,-1 0 0,1 0 0,-1 0 1,1 1-1,-1-1 0,0 0 0,0 0 0,1 0 1,-1 1-1,0-1 0,0 0 0,0 0 0,0 0 1,0 1-1,-1-1 0,1 0 0,0 0 0,0 0 1,-1 1-1,1-1 0,-1 0 0,1 0 0,-1 0 1,1 0-1,-1 0 0,0 0 0,0 0 0,1 0 1,-2 1 5,-7 5 7,-1 0 1,1 0 0,-1-1 0,-1 0 0,1-1-1,-1 0 1,0 0 0,0-2 0,0 1-1,-2-1-6,-12 5 22,-21 8-30,-1-2-1,0-3 1,-1-1-1,0-3 1,-37 1 7,83-7-139,0-1 1,1 1 0,-1 0 0,0-1 0,1 0 0,-1 1-1,0-1 1,1 0 0,-1 0 0,0 0 0,0 0-1,1 0 1,-1 0 0,0 0 0,0-1 0,1 1-1,-1-1 1,0 1 0,1-1 0,-1 0 0,1 0-1,-1 1 1,1-1 0,-1 0 0,1 0 0,-1 0-1,1-1 1,0 1 0,0 0 0,0 0 0,-1-1-1,1 1 1,0-1 0,1 1 0,-1-1 0,0 1 0,0-1-1,1 0 1,-1 1 0,1-1 0,-1 0 0,1 1-1,0-1 1,0 0 0,0 0 0,0 1 0,0-1-1,0 0 1,0 0 0,0 1 0,1-1 0,-1 0-1,1 0 139,30-57-8931,-12 29 705</inkml:trace>
  <inkml:trace contextRef="#ctx0" brushRef="#br0" timeOffset="1056.04">1508 116 9129,'0'0'5407,"0"0"-2289,7-13-491,29-41-364,16 31-103,-40 21-1811,52-7 525,0 2-1,0 4 1,33 2-874,-96 1-15,0 0 0,-1-1 1,1 1-1,0-1 0,-1 1 0,1 0 0,0-1 0,0 1 0,0 0 0,-1 0 1,1 0-1,0 0 0,0 0 0,0 0 0,-1 0 0,1 0 0,0 0 1,0 0-1,0 0 0,0 0 0,-1 0 0,1 1 0,0-1 0,0 0 0,-1 1 1,1-1-1,0 0 0,-1 1 0,1-1 0,0 1 0,-1-1 0,1 1 0,0 0 1,-1-1-1,1 1 0,-1-1 0,1 1 0,-1 0 0,0 0 0,1-1 0,-1 1 1,0 0-1,1 0 0,-1-1 0,0 1 0,0 0 0,0 0 0,0 0 1,1-1-1,-1 1 0,0 0 0,-1 0 0,1 0 0,0 0 0,0-1 0,0 1 15,-65 31-2202,37-21-1250,1 3-4757,18-11 228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4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245 211 641,'0'0'4132,"0"0"-1917,0 0 0,0 0 54,0 0 16,0 0 64,0 0-86,0-15-373,0-82 886,0 93-2667,1-1-1,0 1 1,0-1 0,0 1-1,0 0 1,1-1-1,-1 1 1,1 0 0,0 0-1,1 0 1,-1 0 0,1 0-1,-1 1 1,1-1-1,0 1 1,0 0 0,1-1-1,-1 1 1,1 1-1,0-1 1,-1 1 0,1-1-1,0 1 1,0 0 0,1 0-1,-1 1 1,0-1-1,1 1 1,-1 0 0,1 0-1,-1 1 1,1-1 0,-1 1-1,1 0 1,0 0-109,4 0 30,-1 0 0,1 0 0,-1 1 1,1 0-1,-1 1 0,0 0 0,0 0 0,0 0 1,0 1-1,0 1 0,0-1 0,0 1 1,-1 0-1,0 1 0,0 0 0,0 0 0,-1 1 1,5 4-31,-6 1 5,0 0 0,0 0 0,-1 0 0,-1 1 0,0-1 0,0 1 0,-1 0 0,-1 0 0,0 0 0,0 0 0,-2 0 0,1 1 0,-1-1 1,-1 0-1,0-1 0,-1 1 0,0 0 0,-1-1 0,0 1 0,-1 0-5,-8 25-49,-1 0-1,-2-1 1,-2-1-1,-1 0 1,-1-2 0,-2 0-1,-1-1 1,-2-1 0,-1-2-1,-1 0 1,-2-2-1,-27 20 50,50-41 0,-1-1-1,1 0 0,-1 0 0,-1-1 0,1 0 0,-1 0 1,0-1-1,1 1 0,-1-2 0,-1 1 0,1-1 0,0-1 0,-1 1 1,1-1-1,0-1 0,-1 0 0,1 0 0,-1 0 0,-8-2 1,13-2 11,0 0 0,1 0 0,-1 0 0,1 0 0,0-1 0,0 1-1,0-1 1,1 0 0,-1 0 0,1 0 0,0 0 0,1 0-1,-1 0 1,1-1 0,0 1 0,0 0 0,1-1 0,0 1 0,0-1-1,0 1 1,0-1 0,1 1 0,0 0 0,0-1 0,0 1 0,1 0-1,0 0 1,0 0 0,0 0 0,1 0 0,0-1-11,1-2 46,0 0 1,0 1 0,0 0-1,1 0 1,0 0 0,1 1 0,-1-1-1,1 1 1,0 1 0,1-1-1,0 1 1,-1 0 0,2 0-47,-5 3 11,1 0 0,-1 0 0,0 0 0,1 1 0,-1 0 0,1-1 0,-1 1 0,1 0 0,0 1 1,-1-1-1,1 1 0,0-1 0,0 1 0,-1 0 0,1 1 0,0-1 0,0 1 0,-1-1 0,1 1 0,0 0 1,-1 1-1,1-1 0,-1 1 0,0-1 0,1 1 0,-1 0 0,0 0 0,0 0 0,0 1 0,1 0-11,156 223 102,-46-120-1597,-60-91-2544,-32-17-4825,-16-2 1898</inkml:trace>
  <inkml:trace contextRef="#ctx0" brushRef="#br0" timeOffset="437.635">799 574 15310,'0'0'4004,"0"0"-1377,0 0-33,0 0-960,0 0-609,0 0-417,0 0-255,0 0-161,4 0-64,-4 7-64,0-1-64,-1 3-96,1 1-449,0-3-928,0 2-1186,0-4-2433,-3 0-5222</inkml:trace>
  <inkml:trace contextRef="#ctx0" brushRef="#br0" timeOffset="667.35">1312 72 15439,'0'0'3181,"0"0"-917,0 0-86,0 0-390,0 0-459,0 0-469,0 0-326,0 0-91,-17 19-64,6-5-317,-3 1-3,0 1 1,2 0 0,0 1 0,1 1 0,1 0 0,0 0-1,-5 18-59,10-24 4,-15 35-67,3 0 0,1 2-1,2 0 1,2 0 0,3 1 0,2 1 0,2 0 0,1 34 63,4-77-97,0 0 0,0 0 0,1 0 0,0 0 0,1 0 0,-1 0 0,1-1 0,1 1 0,-1 0 0,2-1 0,-1 0 0,1 0 0,0 0 0,0 0 0,0-1 0,1 1 0,0-1 0,1 0 0,-1-1 0,1 1 1,0-1-1,1 0 0,-1-1 0,1 1 0,0-1 0,0-1 0,0 1 0,1-1 0,-1-1 0,1 1 0,4 0 97,-2-3 26,0-1 0,0 0 0,0 0 1,0-1-1,0-1 0,0 1 0,-1-1 0,1-1 0,-1 0 0,0-1 0,0 1 1,0-2-1,-1 1 0,1-1 0,-1 0 0,-1-1 0,1 0 0,-1 0 0,3-5-26,5-5 87,-2 0-1,0 0 0,-1-1 0,-1-1 0,-1 0 0,-1 0 0,0-1 0,4-16-86,-9 23 80,-1 1 0,0-1 0,-1 1 0,0-1 1,-1 0-1,0 0 0,-1 0 0,-1 0 0,0 0 0,-1 0-80,2 8 22,-1 0 1,-1 1 0,1-1-1,-1 0 1,0 1-1,0-1 1,0 1-1,-1 0 1,1 0-1,-1 0 1,0 0-1,0 0 1,0 1-1,-1-1 1,1 1 0,-1 0-1,0 0 1,0 0-1,0 1 1,0-1-1,-1 1 1,1 0-1,-1 0 1,1 0-1,-1 1 1,1 0-1,-4-1-22,-7 1-348,-1 0 0,1 1 0,0 0 0,0 1 0,-1 1-1,1 0 1,0 2 0,0-1 0,1 2 0,-1 0-1,1 1 1,0 0 0,0 1 0,1 0 0,0 1 0,0 1-1,1 0 1,-5 5 348,-7 8-6038,12-7-4302</inkml:trace>
  <inkml:trace contextRef="#ctx0" brushRef="#br0" timeOffset="961.099">1780 186 9897,'0'0'3807,"0"0"-690,0 0-394,0 0-588,0 0-480,0 0-448,0 0-375,0 0-308,13-5-129,96-25 122,114 10 855,-221 20-1334,-1-1 0,1 0 0,0 1 0,0 0 0,0-1 0,0 1 0,1 0 0,-1 0 0,0 0 0,0 0 0,0 0 0,0 1 0,0-1 0,0 1 0,0-1 0,0 1 0,-1 0 0,1-1 0,0 1 0,0 0 0,0 0 0,-1 1 0,1-1 0,0 0 0,-1 0 0,1 1 0,-1-1 0,0 1 0,0 0 0,1-1 0,-1 1 0,0 0 0,0-1-1,0 1 1,0 0 0,-1 0 0,1 0 0,-1 0 0,1 0 0,-1 0 0,1 0 0,-1 0 0,0 0 0,0 1-38,-1 27 229,-1-1 0,-1 1 0,-2-1 1,0 0-1,-2-1 0,-7 16-229,6-15 152,-12 44-55,-47 205 591,58-90-3085,25-105-4548,-6-50-118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0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204 131 2338,'0'0'7848,"-17"-6"-4256,-5-1-2791,-103-37 6096,85 22-1900,66 14-3780,233 12-706,-135 3-467,-30-2-34,1-4 0,-1-4-1,1-4 1,-1-4-1,82-22-9,-176 33-108,0-1 0,0 1-1,0 0 1,-1 0 0,1-1 0,0 1-1,0 0 1,0 0 0,0-1-1,0 1 1,0 0 0,0 0-1,0-1 1,0 1 0,0 0-1,0 0 1,0-1 0,0 1-1,0 0 1,0 0 0,0-1 0,1 1 107,-36 2-2911,-1 6-2021,-1 2-4196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3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10794,'0'0'4613,"0"0"-1512,0 0-827,0 0-523,0 0-704,16-1-412,235-6 507,-250 7-1151,0 0 0,-1 0 0,1-1 0,0 1 0,0 0 0,-1 0 0,1 0 0,0 0 0,0 1 0,-1-1 0,1 0 0,0 0 0,0 0 0,-1 0 0,1 1 0,0-1 0,0 0 0,-1 1 0,1-1 0,-1 1 0,1-1 0,0 1 0,-1-1 0,1 1 0,-1-1 0,1 1 0,-1-1 0,1 1 0,-1 0 0,0-1 0,1 1 0,-1 0 0,0-1 0,1 1 0,-1 0 0,0 0 0,0-1 0,0 1 0,1 0 0,-1 0 0,0-1 1,0 1-1,0 0 0,0 0 0,-1-1 0,1 1 0,0 0 0,0 0 0,0-1 0,0 1 0,-1 0 0,1 0 0,0-1 0,-1 1 0,1 0 0,-1-1 9,-29 34-794,-170 102 597,199-136 228,1 0 1,-1 0-1,0 0 0,0 0 1,0 0-1,0 1 1,1-1-1,-1 0 1,0 1-1,0-1 1,0 0-1,1 1 1,-1-1-1,0 1 1,0-1-1,1 1 1,-1 0-1,1-1 1,-1 1-1,0 0 0,1-1 1,-1 1-1,1 0 1,0-1-1,-1 1 1,1 0-1,0 0 1,-1 0-1,1-1 1,0 1-1,0 0 1,-1 0-1,1 0 1,0 0-1,0 0 1,0 0-1,0-1 1,0 1-1,1 0 0,-1 0 1,0 0-1,0 0 1,0-1-1,1 1 1,-1 0-1,0 0 1,1 0-1,-1-1 1,1 1-1,-1 0 1,1-1-1,-1 1 1,1 0-1,0-1 1,-1 1-1,1-1 0,0 1 1,-1 0-1,1-1 1,0 0-1,0 1 1,-1-1-1,1 0 1,0 1-1,0-1 1,0 0-1,0 0-31,24 1 158,0-1 1,1-2-1,-1-1 0,0 0 0,-1-2 0,1-1 0,10-4-158,100-37-5560,-94 32 1071,1 0-5269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70 7847,'0'0'9823,"0"0"-5974,0 0-2066,0 0-5,0 0-161,15-6-416,-6 1-1008,-6 3-153,0 0 0,-1 0 0,1 1-1,0-1 1,1 1 0,-1 0 0,0 0 0,0 0 0,0 0 0,1 0 0,-1 1 0,0 0 0,1-1 0,-1 1 0,0 0 0,1 1 0,-1-1 0,0 0 0,1 1 0,-1 0-1,0 0 1,0 0 0,0 0 0,0 1 0,0-1 0,0 1 0,0-1 0,0 1 0,1 1-40,78 71 30,-3 3 1,-3 4-1,26 40-30,-70-81-900,58 75-2257,-33-37-5278,-48-65 2637,-6-4-1729</inkml:trace>
  <inkml:trace contextRef="#ctx0" brushRef="#br0" timeOffset="267.037">696 127 8264,'20'-127'5707,"-23"128"520,-10 24-4063,-151 247 4104,99-176-5975,-5-2 1,-4-4 0,-4-3-1,-75 64-293,118-117-483,-22 18-4297,56-50 3519,-2-1-896,4-3-5535,2-6-4234</inkml:trace>
  <inkml:trace contextRef="#ctx0" brushRef="#br0" timeOffset="1606.214">1327 305 5541,'0'0'7095,"0"0"-3582,0 0-1122,-6-13-154,-21-37-347,25 48-1773,0 0 0,0 1 1,0-1-1,0 1 0,0 0 0,-1 0 1,1 0-1,0 0 0,-1 0 0,1 0 1,0 1-1,-1-1 0,1 1 1,-1-1-1,1 1 0,-1 0 0,1 0 1,-1 0-1,1 0 0,-1 1 0,1-1 1,0 1-1,-1-1 0,1 1 0,0 0 1,-1 0-1,1 0 0,0 0 0,0 0 1,-2 2-118,-11 6 76,1 1 0,0 1 0,1 0 1,0 0-1,1 2 0,0-1 0,1 2 0,1-1 1,0 1-1,1 1 0,0 0 0,1 0 0,1 1 0,0 0 1,1 0-1,1 1 0,0-1 0,2 1 0,0 0 1,0 0-1,2 1 0,0 11-76,2-22-73,-1 0 1,2 0-1,-1 0 0,1 0 1,0-1-1,0 1 0,1-1 1,0 1-1,0-1 0,1 0 1,-1 0-1,1 0 0,0-1 1,1 1-1,0-1 0,0 0 1,0-1-1,0 1 0,1-1 1,-1 0-1,1 0 0,0 0 1,0-1-1,1 0 0,-1-1 1,1 1-1,-1-1 0,1 0 1,0-1-1,0 1 1,0-1-1,0-1 0,0 1 1,-1-1-1,1-1 0,2 1 73,118-24-5417,-50-14-4049,-52 22 2755</inkml:trace>
  <inkml:trace contextRef="#ctx0" brushRef="#br0" timeOffset="2166.879">1590 424 12396,'0'0'3256,"0"0"-854,13-5-458,-3 0-1670,1 1 0,0 0 1,0 1-1,0 0 1,0 1-1,0 0 0,1 1 1,-1 0-1,0 1 1,1 0-1,-1 1 0,1 0 1,-1 1-1,0 0 0,9 4-274,-16-5 14,1 1 0,-1 1 0,0-1-1,0 1 1,0-1 0,0 1 0,0 0-1,-1 0 1,1 1 0,-1-1 0,0 1-1,0 0 1,0 0 0,0 0 0,-1 0-1,0 0 1,1 0 0,-2 1 0,1-1-1,0 1 1,-1 0 0,0-1 0,0 1-1,0 0 1,-1 0 0,0 0 0,0-1-1,0 1 1,0 0 0,-1 0 0,0 0-1,0-1 1,0 1 0,0 0 0,-1-1-1,0 1 1,0-1 0,0 0 0,0 0-1,-1 1-13,-12 18 32,0-1-1,-2-1 0,-1 0 0,0-1 0,-2-1 1,0-1-1,-1 0 0,-1-2 0,0 0 0,-1-2 1,-1 0-1,0-2 0,-4 1-31,28-13 26,1 0 1,-1 0-1,1 0 1,-1 0-1,0 0 1,1 0-1,-1 0 0,0 1 1,1-1-1,-1 0 1,0 0-1,1 0 0,-1 1 1,0-1-1,1 0 1,-1 0-1,0 1 1,0-1-1,1 0 0,-1 1 1,0-1-1,0 0 1,0 1-1,1-1 0,-1 0 1,0 1-1,0-1 1,0 0-1,0 1 1,0-1-1,0 1 0,0-1 1,0 0-1,0 1 1,0-1-1,0 0 0,0 1 1,0-1-1,0 1 1,0-1-1,0 0 0,0 1 1,-1-1-1,1 0 1,0 1-1,0-1 1,-1 1-27,44-3 135,310-53-2307,-308 47 261,-19-3-6807,-23 9 1575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7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15310,'0'0'2846,"0"0"-1175,26-2 154,352-10 1581,1647-67-2509,-1740 47-753,-241 15-133,-50 12 283,-137 8-1853,47 14-5605,50-6-1741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8232,'0'0'3758,"0"0"-1067,0 0-124,5-13-170,20-43-667,-21 50-1525,0 0-1,1 1 1,-1-1 0,1 1-1,0 0 1,1 0 0,-1 0 0,1 1-1,0 0 1,0 0 0,0 0-1,0 1 1,1 0 0,0 0-1,-1 1 1,1 0 0,0 0 0,0 0-1,0 1 1,0 0-205,0-1 91,-4 1-67,0-1-1,0 0 0,0 1 1,0-1-1,1 1 0,-1 0 1,1 0-1,-1 0 0,1 1 1,-1-1-1,1 1 0,-1 0 1,1 0-1,-1 0 0,1 0 1,-1 0-1,1 1 1,-1 0-1,1 0 0,-1 0 1,1 0-1,-1 0 0,0 1 1,0-1-1,0 1 0,0 0 1,0 0-1,0 0 0,0 1 1,0-1-1,-1 0 1,0 1-1,1 0 0,-1 0 1,0-1-1,0 1 0,0 1 1,-1-1-1,1 0 0,0 3-23,-1-3-1,-1 1-1,0-1 0,0 1 0,0-1 1,-1 0-1,1 1 0,-1-1 0,0 1 0,0-1 1,0 0-1,0 1 0,0-1 0,-1 0 0,0 0 1,1 0-1,-1 0 0,0 0 0,-1 0 1,1-1-1,0 1 0,-1-1 0,1 1 0,-1-1 1,0 0-1,0 0 0,0 0 0,0-1 1,0 1-1,0-1 0,0 1 0,-1-1 0,1 0 1,0 0-1,-1-1 0,1 1 0,-1-1 1,1 1-1,-1-1 0,1 0 0,-1-1 0,1 1 1,-1-1 1,3 1-23,1 0 0,-1 0 1,1-1-1,-1 1 1,0 0-1,1-1 0,-1 1 1,1-1-1,-1 1 0,1-1 1,-1 1-1,1-1 1,0 1-1,-1-1 0,1 1 1,0-1-1,-1 0 0,1 1 1,0-1-1,0 0 1,-1 1-1,1-1 0,0 0 1,0 1-1,0-1 0,0 0 1,0 1-1,0-1 1,0 0-1,0 1 0,0-1 1,0 0-1,0 1 0,1-1 1,-1 0-1,0 1 1,0-1-1,1 1 0,-1-1 1,0 0-1,1 1 0,-1-1 1,1 1-1,-1-1 1,0 1-1,1-1 0,-1 1 1,1-1-1,0 1 0,-1 0 1,1-1-1,-1 1 1,1 0-1,0-1 0,-1 1 1,1 0-1,0 0 0,-1 0 1,1-1-1,0 1 1,-1 0-1,1 0 0,0 0 23,19-12-1825,-21 11 1864,0 1 0,0-1 0,0 1 1,0-1-1,1 1 0,-1-1 1,0 0-1,0 1 0,0-1 1,1 0-1,-1 0 0,0 0 1,1 1-1,-1-1 0,1 0 0,-1 0 1,1 0-1,-1 0 0,1 0 1,0 0-1,-1 0 0,1 0 1,0 0-1,0 0 0,0 0 0,0 0 1,0 0-1,0 0 0,0 0 1,0 0-1,0 0 0,0 0 1,1 0-1,-1 0 0,0 0 1,1 0-1,-1 0 0,0 0 0,1 0 1,0 0-1,-1 0 0,1 0 1,-1 1-1,1-1 0,0 0 1,0 0-1,-1 1 0,1-1 0,0 0 1,0 1-1,0-1 0,0 1 1,0-1-1,0 1 0,0 0 1,0-1-1,0 1 0,0 0 0,0 0 1,0-1-1,0 1 0,0 0 1,0 0-1,0 0 0,0 0 1,0 1-1,0-1 0,0 0 1,0 0-41,12 0 25,0-1-1,1 2 1,-1 0-1,0 1 0,0 0 1,0 1-1,-1 0 1,1 1-1,-1 0 1,0 1-1,0 1 0,0 0 1,-1 0-1,1 1 1,-2 1-1,4 2-23,-8-5-2,0 0-1,-1 0 1,0 0 0,0 1 0,0 0-1,-1 0 1,0 0 0,0 0 0,0 1 0,-1-1-1,0 1 1,0 0 0,-1 0 0,0 0-1,0 0 1,0 1 0,-1-1 0,0 0-1,-1 1 1,0-1 0,0 1 0,0-1 0,-1 1-1,0-1 1,0 0 0,-1 0 0,0 1-1,-1-1 1,0 0 2,-3 7 1,-2-1-1,0 1 1,-1-2-1,0 1 1,0-1-1,-2-1 1,1 0-1,-1 0 1,-1-1-1,0-1 1,0 0 0,-1 0-1,0-2 1,-1 1-1,0-2 1,0 1-1,0-2 1,-1 0-1,0-1 1,-12 2-1,-45-5 64,71-3-59,1 1-1,0 0 1,-1-1 0,1 1-1,0-1 1,0 1 0,-1-1-1,1 1 1,0 0 0,1-1-1,-1 1 1,0-1 0,0 1-1,1-1 1,-1 1 0,1 0-1,-1-1 1,1 1 0,-1 0-1,1 0 1,0-1 0,0 1-1,-1 0 1,1 0 0,0 0-1,0 0 1,0 0 0,0 0-1,1 0 1,-1 0 0,0 0-1,0 1 1,0-1 0,1 0-1,-1 1 1,0-1 0,1 1-1,-1-1 1,0 1 0,2 0-5,11-7-18,1 1 0,0 1 1,0 0-1,1 1 0,-1 1 1,1 1-1,0 0 0,0 1 1,0 0-1,-1 1 0,1 1 1,0 1-1,7 1 18,-17-1-50,-1-1-1,0 1 1,1 0-1,-1 0 1,0 1-1,0-1 1,0 1-1,0 0 1,0 1-1,-1-1 1,1 1-1,-1 0 1,0 0 0,0 0-1,-1 0 1,1 1-1,-1 0 1,0 0-1,0 0 1,0 0-1,-1 0 1,0 0-1,0 1 1,0-1-1,-1 1 1,0-1-1,0 1 1,0 0-1,-1-1 1,1 1 0,-1 0-1,-1 0 1,1-1-1,-1 1 1,0 0-1,0-1 1,-1 1-1,0-1 1,0 0-1,0 1 1,0-1-1,-1 0 1,0 0-1,-3 4 51,-3 1 40,0 0-1,-1 0 1,0 0-1,-1-1 1,0-1-1,0 0 1,-1 0-1,0-1 1,0-1-1,-1 0 1,1-1-1,-1 0 1,-1-1-1,1 0 1,-1-1-1,1-1 1,-1 0-1,0-1 1,0 0-1,0-1 1,1-1-1,-1 0 1,0-1-1,0 0 1,1-1-1,-1 0 1,1-2 0,0 1-1,0-2 1,1 1-1,-1-2 1,1 0-1,1 0 1,-1-1-1,-2-3-39,-28-57-583,41 35-3937,7 16-1700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8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63 6598,'0'0'8002,"0"0"-4131,0 0-1949,15-9-27,54-28-449,-61 34-1319,0 0-1,0 0 0,0 1 0,0 0 1,0 1-1,1 0 0,-1 0 0,1 0 1,-1 1-1,0 1 0,1-1-126,13 1 229,28 8 254,-49-8-478,0 0-1,0-1 0,-1 1 1,1 0-1,0-1 1,0 1-1,-1 0 1,1 0-1,0 0 1,-1 0-1,1 0 1,-1 0-1,1 0 0,-1 0 1,1 0-1,-1 0 1,0 0-1,1 0 1,-1 0-1,0 0 1,0 0-1,0 0 0,0 0 1,0 0-1,0 1 1,0-1-1,0 0 1,-1 0-1,1 0 1,0 0-1,-1 0 0,1 0 1,0 0-1,-1 0 1,1 0-1,-1 0 1,0 0-1,1 0 1,-1 0-1,0-1 1,0 1-1,1 0 0,-1 0 1,0-1-1,-1 1-4,-12 15 27,-1-1 0,0-1 0,-1-1 0,-1 0 0,0-1 0,-1-1 0,-1 1-27,-90 67 1039,109-79-1031,-1 0-1,0 1 0,0-1 1,0 0-1,0 1 1,0-1-1,0 1 1,1-1-1,-1 1 0,0-1 1,0 1-1,1 0 1,-1-1-1,0 1 1,1 0-1,-1 0 0,1-1 1,-1 1-1,1 0 1,-1 0-1,1 0 1,0 0-1,-1 0 0,1 0 1,0-1-1,0 1 1,-1 0-1,1 0 1,0 0-1,0 0 1,0 0-1,0 0 0,0 0 1,0 0-1,1 0 1,-1 0-1,0 0 1,0 0-1,1 0 0,-1-1 1,1 1-1,-1 0 1,0 0-1,1 0 1,0-1-1,-1 1 0,1 0 1,-1 0-1,1-1 1,0 1-1,0 0-7,19 2-277,-1-1-1,1-1 0,-1 0 1,1-2-1,-1 0 1,1-1-1,-1-1 0,1-1 278,88-13-6395,-56 8-780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35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0 177 1890,'0'0'4046,"1"-15"-2455,0-71 1703,7 79 2056,0 23-4385,25 183-99,-22-96-840,43 203 11,-54-307-36,0 0-1,1 0 1,-1 0-1,0 0 1,1 0-1,-1 0 1,1 1 0,-1-1-1,1 0 1,0 0-1,-1 0 1,1 1-1,0-1 1,-1 0-1,1 1 1,0-1 0,0 1-1,0-1 1,0 1-1,-1-1 1,1 1-1,0-1 1,0 1 0,0 0-1,0 0 1,0-1-1,0 1 1,0 0-1,0 0 1,0 0-1,0 0 1,0 0 0,0 0-1,0 0 1,0 1-1,0-1 1,0 0-1,0 0 1,0 1-1,0-1 1,-1 1 0,1-1-1,0 1 1,0-1-1,0 1 1,0-1-1,-1 1 1,1 0-1,0-1 1,-1 1 0,1 0-1,0 0 1,-1 0-1,1-1 1,-1 1-1,1 0 1,-1 0-1,0 0 1,1 0 0,-1 0-1,0 0 1,0 0-1,0 0 1,1 0-1,-1 0 1,0 0 0,0 1-2,93-239 290,-79 209-228,0 0 1,2 2-1,1 0 0,1 0 1,2 2-1,0 0 0,1 2 1,1 0-1,2 1 1,8-5-62,-32 27 1,0-1 0,0 1 1,0 0-1,0 0 1,0 0-1,0 0 0,0-1 1,0 1-1,0 0 1,1 0-1,-1 0 0,0-1 1,0 1-1,1 0 1,-1 0-1,0-1 0,1 1 1,-1 0-1,1 0 1,-1-1-1,1 1 0,-1-1 1,1 1-1,0 0 1,-1-1-1,1 1 0,0-1 1,-1 1-1,1-1 1,0 0-1,0 1 0,-1-1 1,1 0-1,0 0 1,0 1-1,0-1 0,-1 0 1,1 0-1,0 0 1,0 0-1,0 0 0,-1 0 1,1 0-1,0 0 1,0 0-1,0 0 0,0-1 1,-1 1-1,1 0 1,0-1-1,0 1 0,-1 0 1,1-1-1,0 1 1,-1-1-1,1 1 0,0-1 1,-1 1-1,1-1 1,-1 1-1,1-2-1,-8 13 5,0-1 1,-2-1-1,1 0 0,-1 0 1,0 0-1,-1-1 0,0 0 1,0-1-1,-1 0 0,0-1 1,0 0-1,-2 0-5,-138 61 96,151-66-96,0-1-1,-1 1 0,1-1 1,0 1-1,0 0 1,-1-1-1,1 1 0,0 0 1,0 0-1,0-1 1,0 1-1,0 0 1,0-1-1,0 1 0,0 0 1,0-1-1,0 1 1,0 0-1,0-1 0,1 1 1,-1 0-1,0-1 1,0 1-1,1 0 0,-1-1 1,0 1-1,1-1 1,-1 1-1,1-1 0,-1 1 1,1-1-1,-1 1 1,1-1-1,-1 1 0,1-1 1,-1 1-1,1-1 1,0 0-1,-1 1 1,1-1-1,0 0 0,-1 0 1,1 0-1,0 1 1,-1-1-1,1 0 0,0 0 1,-1 0-1,1 0 1,0 0-1,-1 0 0,1 0 1,0 0-1,0-1 1,-1 2 0,36 16 46,-2 1 1,0 2-1,-1 2 0,-2 1 1,0 1-1,-1 1 0,-2 2 0,-1 1 1,14 19-47,27 24 32,-62-84 117,-6 1-636,2-51 1263,0 42-3178,2 1-3396,-2 11-1591</inkml:trace>
  <inkml:trace contextRef="#ctx0" brushRef="#br0" timeOffset="746.078">865 270 6630,'0'0'1548,"0"0"-533,0 0 143,0 0 145,0 0-300,-4-9-346,-12-22-257,2 59-117,9-8-282,1 0 1,2 1-1,0-1 0,1 1 0,1-1 1,1 1-1,0-1 0,2 1 0,1-1 0,0 0 1,1 0-1,1-1 0,1 1 0,1-2 0,1 1 1,0-1-1,1 0 0,1-1 0,1 0 1,0 0-1,1-2 0,12 12-1,-21-24 0,0 0 0,0-1 0,0 1 0,0-1 0,0 0 0,0 0 0,0 0 0,1 0 0,-1-1 0,1 0 0,0 0 0,-1 0 0,1 0 0,-1-1 0,1 0 0,0 0 0,0 0 0,-1 0 0,1-1 0,0 0 0,-1 0 0,1 0 0,-1 0 0,1-1 0,-1 0 0,0 0 0,0 0 0,0 0 0,0-1 0,0 0 0,0 1 0,-1-1 0,1-1 0,-1 1 0,0 0 0,0-1 0,0 0 0,2-3 0,4-10 386,0-1 1,-2 0 0,0 0-1,-1-1 1,-1 0-1,0 0 1,-2 0-1,0 0 1,-1-1-1,-1 1 1,-1-17-387,3-21 61,10-53 174,-13 109-218,1 1-1,-1 0 0,1 0 1,-1 0-1,1-1 1,-1 1-1,1 0 1,0 0-1,-1 0 0,1 0 1,-1 0-1,1 0 1,-1 0-1,1 0 0,0 0 1,-1 0-1,1 0 1,-1 0-1,1 1 1,-1-1-1,1 0 0,-1 0 1,1 0-1,-1 1 1,1-1-1,-1 0 1,1 1-1,-1-1 0,1 0 1,-1 1-1,0-1 1,1 1-1,-1-1 0,0 1 1,1-1-1,-1 1 1,0-1-1,0 1 1,1-1-1,-1 1 0,0-1 1,0 1-1,0-1 1,0 1-1,0-1 0,1 1 1,-1 0-1,0-1 1,0 1-1,-1-1 1,1 1-1,0-1 0,0 1-16,127 283-533,-122-276 220,3 6-1023,0 0 0,1-1-1,1-1 1,0 1 0,0-2 0,2 1-1,-1-1 1,6 3 1336,4-3-3646</inkml:trace>
  <inkml:trace contextRef="#ctx0" brushRef="#br0" timeOffset="1073.029">1564 494 2979,'0'-12'1783,"0"-12"-1007,-1-1 986,0 0 0,2 0 1,1 0-1,1 0 0,1 0 0,4-8-1762,3 63 2221,-3 254-2082,-6-218-626,0 4-3324,-1-70 3762,-1 0 0,0 0 0,0 0 0,1 0 0,-1 0 0,0-1-1,0 1 1,1 0 0,-1 0 0,0 0 0,1 0 0,-1 0 0,0 0-1,0 1 1,1-1 0,-1 0 0,0 0 0,0 0 0,1 0 0,-1 0-1,0 0 1,0 0 0,1 0 0,-1 1 0,0-1 0,0 0 0,1 0-1,-1 0 1,0 0 0,0 1 0,0-1 0,0 0 0,1 0-1,-1 1 1,0-1 0,0 0 0,0 0 0,0 1 0,0-1 0,0 0-1,0 0 1,0 1 0,1-1 0,-1 0 0,0 1 49,9-27 183,47-310 5684,-53 320-5787,1 1 0,0 0 0,1 0 0,0 0 0,1 1 0,1-1 0,1 1 0,0 1 0,0 0 0,1 0 1,1 0-1,0 1 0,4-2-80,-13 12-3,1 1 0,-1 0 1,1-1-1,-1 1 1,1 0-1,0 0 0,-1 0 1,1 0-1,0 0 0,-1 0 1,1 1-1,0-1 0,0 1 1,0-1-1,0 1 1,0 0-1,0-1 0,0 1 1,0 0-1,0 0 0,0 1 1,0-1-1,-1 0 1,1 1-1,0-1 0,0 1 1,0-1-1,0 1 0,0 0 1,-1 0-1,1 0 0,0 0 1,-1 0-1,1 0 1,-1 0 2,39 59-5043,-32-44 1903,6 8-2705</inkml:trace>
  <inkml:trace contextRef="#ctx0" brushRef="#br0" timeOffset="1415.944">2162 147 8264,'0'-14'1575,"0"-57"804,0 9 3607,7 364-3477,-5-274-2692,1 33-4043,4 0 1,2-1-1,16 58 4226,-17-93-6476</inkml:trace>
  <inkml:trace contextRef="#ctx0" brushRef="#br0" timeOffset="1795.09">2208 274 5477,'0'0'1271,"0"0"-134,0 0 53,0 0-256,0 0-432,0 0-326,0 0-106,0 0-17,7-6 75,-3 2-91,-2 1 3,0 1 1,0 0-1,1 0 1,-1-1-1,1 1 1,0 1-1,-1-1 1,1 0-1,0 1 1,0 0-1,0-1 1,0 1-1,0 0 1,1 0-1,-1 1 1,0-1-1,0 1 1,1 0-1,-1 0-40,162-12 2405,-58-17-6945,-86 21-1065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99 205 8456,'0'-13'5125,"-2"-43"-1949,2 51-2885,0-1 0,1 1 0,-1 0 0,1-1 0,0 1 1,0 0-1,1 0 0,0 0 0,-1 0 0,2 0 0,-1 1 0,1-1 0,-1 1 0,1-1 0,0 1 0,1 0 0,-1 0 0,1 0 0,0 0 0,0 1 0,0 0 0,0 0 0,1 0 1,-1 0-1,1 0 0,0 1 0,-1 0 0,1 0 0,2 0-291,5-2 156,-1 1-1,1 1 1,0 0 0,0 0-1,0 1 1,0 0 0,0 1 0,0 1-1,0 0 1,0 1 0,10 2-156,-14-2 35,1 1 1,-1 0-1,-1 0 0,1 1 1,0 0-1,-1 0 0,0 0 1,0 1-1,0 1 1,0-1-1,-1 1 0,0 0 1,0 0-1,-1 1 0,0-1 1,0 1-1,0 1 1,-1-1-1,0 1 0,0-1 1,-1 1-1,0 0 0,-1 0 1,0 1-1,1 1-35,-1 3 19,0 0 1,-1 0-1,0 1 1,-1-1-1,0 0 0,-1 1 1,0-1-1,-1 0 0,-1 0 1,0 0-1,-1 0 0,-1 0 1,1-1-1,-2 1 0,-5 8-19,1-6 3,0 0 1,-1-1-1,0 0 0,-1-1 0,0 0 0,-1-1 0,-1 0 0,0-1 1,-1-1-1,0 0 0,0-1 0,-1-1 0,0 0 0,0-1 1,-1-1-1,0 0 0,0-1 0,-1-1 0,1-1 0,-1-1 0,0 0 1,-13-1-4,27-1 0,0 0 0,0 0 0,0-1 0,0 1 0,0-1 0,0 0 1,0 0-1,1-1 0,-1 1 0,0-1 0,1 0 0,-1 0 0,1 0 1,-1 0-1,1 0 0,0-1 0,0 0 0,0 1 0,0-1 0,1 0 1,-1-1-1,1 1 0,0 0 0,0-1 0,0 1 0,0-1 0,0 0 1,1 1-1,0-1 0,0 0 0,0 0 0,0 0 0,0 0 0,1 0 1,0 0-1,0 0 0,0 0 0,1-3 0,0 5 20,0 0 0,1 0 0,0 0 0,-1 0-1,1 1 1,0-1 0,0 1 0,0-1 0,0 1 0,0 0 0,0-1 0,1 1-1,-1 1 1,0-1 0,1 0 0,-1 0 0,0 1 0,1-1 0,-1 1 0,1 0 0,-1 0-1,1 0 1,-1 0 0,0 0 0,1 1 0,-1-1 0,1 1 0,-1-1 0,0 1 0,1 0-1,-1 0 1,0 0 0,0 0 0,0 0 0,0 1 0,0-1 0,0 0 0,0 1 0,0 0-1,0 0-19,144 138 262,-93-85-222,-33-32-27,1-1 0,0-1 0,2-1 0,1-1-1,0-1 1,12 5-13,-35-21-59,1-1 0,0 0 0,0 0-1,0 0 1,-1 0 0,1 0 0,0 0-1,0 0 1,0 0 0,0-1 0,0 1 0,1-1-1,-1 1 1,0-1 0,0 0 0,0 0-1,0 0 1,0 0 0,1 0 0,-1-1-1,0 1 1,0-1 0,0 1 0,0-1-1,0 0 1,0 0 0,0 0 0,0 0-1,0 0 1,-1 0 0,1 0 0,0-1-1,-1 1 1,1-1 0,-1 1 0,1-1-1,-1 1 1,0-1 0,1 0 0,-1 0-1,0 0 60,8-19-2154,3-7-6091,-9 18 611</inkml:trace>
  <inkml:trace contextRef="#ctx0" brushRef="#br0" timeOffset="319.825">794 555 11627,'0'0'8488,"0"0"-5637,0 0-1090,0 0-159,0 0-833,0 0-481,0 0-192,0 0-96,32-60 0,-32 60-705,4 0-1473,3 10-1665,2 2-4101</inkml:trace>
  <inkml:trace contextRef="#ctx0" brushRef="#br0" timeOffset="629.666">1412 43 8328,'0'0'7463,"0"0"-4153,0 0-1586,-17 3 225,10-2-1742,-1 0-56,0 1 1,0-1-1,1 1 0,-1 0 1,1 1-1,-1 0 0,1 0 0,0 1 1,0 0-1,0 0 0,1 0 1,0 1-1,-1 0 0,1 0 1,-2 4-152,-17 19 132,2 0 1,1 2 0,1 1 0,2 1-1,1 0 1,1 1 0,2 1 0,2 1-1,0 0 1,3 0 0,1 1 0,1 0-1,3 1 1,0 0 0,2 26-133,3-58-97,0 1-1,0 0 1,1-1 0,-1 1 0,1 0 0,1-1 0,-1 1-1,1-1 1,0 0 0,0 1 0,1-1 0,-1 0 0,1 0 0,0 0-1,0-1 1,1 1 0,0-1 0,0 0 0,0 0 0,0 0-1,0 0 1,1-1 0,-1 0 0,1 0 0,0 0 0,0 0-1,0-1 1,1 0 0,-1 0 0,5 1 97,7 1 73,-1-1 1,1-1-1,0-1 0,-1 0 1,1-1-1,0-1 0,0 0 1,0-2-1,-1 1 0,1-2 1,-1-1-1,0 0 1,0 0-1,-1-2 0,1 0 1,-2-1-1,1 0 0,-1-1 1,0-1-1,-1 0 0,0-1 1,0 0-1,3-6-73,-13 13 73,1 0 0,-1 0 1,0 0-1,-1 0 0,1 0 0,-1-1 1,0 1-1,0-1 0,0 0 0,-1 0 1,0 1-1,1-1 0,-2 0 0,1 0 1,-1 0-1,1 0 0,-1 0 0,-1 0 1,1 0-1,-1 0 0,0 0 0,0 0 1,0 0-1,-1 0 0,1 1 0,-1-1 1,0 1-1,-1-1 0,1 1 0,-1 0 1,0-1-1,0 2 0,0-1 0,-1 0 1,1 0-1,-1 1 0,0 0 0,0 0 1,0 0-1,0 0 0,0 1 0,-1 0 1,-1-1-74,-11-5-45,0 1 0,-1 1 0,0 1 0,0 0 0,0 2 0,-1 0 0,1 0 0,-1 2 0,0 1 0,0 0 0,1 1 0,-14 3 45,-23 20-3340,41 12-7253,14-17-2368</inkml:trace>
  <inkml:trace contextRef="#ctx0" brushRef="#br0" timeOffset="945.437">1794 109 8328,'0'0'7025,"0"0"-3704,0 0-1416,0 0 151,13-7-540,0 0-1213,75-22 974,144 28 1061,-229 1-2279,0 1-1,1-1 0,-1 1 1,0 0-1,0-1 0,1 2 0,-1-1 1,0 0-1,0 0 0,0 1 1,-1 0-1,1 0 0,0-1 1,0 1-1,-1 1 0,0-1 1,1 0-1,-1 1 0,0-1 1,0 1-1,0 0 0,0 0 1,-1-1-1,1 1 0,-1 0 1,0 1-1,0-1 0,0 0 1,0 0-1,0 0 0,-1 1 1,1-1-1,-1 0 0,0 0 1,0 1-1,0-1 0,0 0 0,-1 1 1,0-1-1,0 1-58,-2 45 430,-2 0 0,-2 0 0,-3-1 0,-2 1-430,1 3 122,-6 28-638,-3-1 0,-4 0 0,-9 13 516,9-27-6577,16-34-182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0:5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79 300 12236,'0'0'3929,"7"-16"-1543,27-54-251,-30 64-1882,0 0 0,0 0 1,1 1-1,0-1 0,0 1 0,0 0 0,1 1 0,0-1 0,-1 1 0,2 0 0,-1 1 0,0 0 1,1 0-1,-1 0 0,1 0 0,0 1 0,0 0 0,1 1-253,-6 0 57,16-4 141,-1 1 1,1 0 0,0 2 0,0 0 0,0 1 0,0 1-1,0 0 1,0 1 0,-1 1 0,13 4-199,-22-5 23,1 1 1,-1 1-1,0-1 0,0 1 1,0 1-1,0 0 0,-1 0 1,1 0-1,-1 1 0,0 0 1,0 0-1,-1 1 0,1 0 1,-1 0-1,-1 0 0,1 1 1,-1 0-1,0 0 0,-1 0 1,0 1-1,0 0 0,0-1 1,-1 2-24,1 5 0,-1-1 1,-1 0 0,0 1 0,-1-1-1,0 1 1,-1-1 0,-1 1-1,0-1 1,-1 1 0,0-1 0,-1 0-1,-1 0 1,0 0 0,0 0 0,-1-1-1,-1 1 1,0-1 0,-1-1-1,0 1 1,-1-1 0,-9 9-1,-2 3 9,0-1 1,-2 0 0,-1-2-1,-1-1 1,0 0-1,-2-2 1,0-1 0,0-1-1,-16 6-9,27-13-4,-1-1 0,0-1 0,0-1 0,-1 0 0,1 0-1,-1-2 1,0 0 0,0-1 0,0 0 0,-1-2 0,1 1 0,0-2 0,-12-2 4,26 2 5,-1 1 0,0-1 1,0 0-1,1 0 0,-1 0 1,0-1-1,1 1 0,-1-1 1,1 1-1,0-1 0,0 0 1,-1 0-1,1 0 0,0 0 1,1 0-1,-1-1 0,0 1 0,1-1 1,-1 1-1,1-1 0,0 1 1,-1-1-1,1 0 0,1 1 1,-1-1-1,0 0 0,1 0 1,-1 0-1,1 0 0,0 0 1,0 1-1,0-1 0,0 0 1,1 0-1,-1 0 0,1-2-5,1-1 49,-1-1 0,1 1 0,0-1-1,1 1 1,-1 0 0,1 0 0,1 0 0,-1 0-1,1 1 1,0-1 0,0 1 0,0 0 0,1 0-1,0 0 1,2-1-49,0 1 33,0 1 0,0 1 1,0-1-1,0 1 0,0 0 0,1 1 0,-1 0 0,1 0 0,0 0 0,0 1 0,0 0 0,0 1 1,-1 0-1,1 0 0,0 0 0,0 1 0,0 1 0,0-1 0,-1 1 0,1 0 0,-1 1 0,1 0 1,-1 0-1,0 1 0,0 0 0,0 0 0,-1 0 0,1 1 0,-1 0 0,1 1-33,96 114 243,-91-101-527,1-1 0,1 0 0,1-1 0,1-1 0,0 0 0,1-1 0,6 4 284,29 3-4164,-14-16-3171,-19-5-112</inkml:trace>
  <inkml:trace contextRef="#ctx0" brushRef="#br0" timeOffset="357.522">863 472 9097,'0'0'4975,"0"0"-1446,0 0-684,0 0-341,0 0-807,0 0-570,0 0-412,15-7-213,-6 2-423,103-31 504,190 9-279,-300 27-305,0 0 0,0 0-1,0 0 1,0-1 0,0 1-1,0-1 1,0 1 0,0-1-1,0 0 1,-1 0 0,1 0-1,0 0 1,0 0 0,-1 0 0,1 0-1,-1 0 1,1-1 0,-1 1-1,1-1 1,-1 1 0,0-1-1,0 0 1,0 1 0,0-1-1,0 0 1,0 0 0,0 1 0,-1-1-1,1 0 1,-1 0 0,1 0-1,-1 0 1,0 0 0,0 0-1,0 0 1,0 0 0,0 0 0,0 0-1,0 0 1,-1 0 0,1 0-1,-1 0 1,1 0 0,-1 0-1,0 0 2,-5-16 8,-2 2 0,1-1 0,-2 1 0,0 0 0,-1 1 0,-1 0 0,0 0 0,-1 1-8,11 13 11,0 1-1,0-1 0,0 1 1,0-1-1,-1 1 1,1 0-1,0 0 0,0 0 1,0 0-1,0-1 0,0 1 1,0 0-1,0 1 0,0-1 1,0 0-1,-1 0 0,1 0 1,0 1-1,0-1 0,0 1 1,0-1-1,0 1 0,0-1 1,0 1-1,1-1 0,-1 1 1,0 0-1,0-1 0,0 1 1,0 0-1,1 0 0,-1 0 1,0 0-1,1 0 0,-1-1 1,1 1-1,-1 0 1,1 0-1,0 0 0,-1 1 1,1-1-1,0 0 0,-1 0 1,1 0-1,0 0 0,0 0 1,0 0-1,0 0 0,0 0 1,0 0-1,1 1 0,-1-1 1,0 0-1,0 0 0,1 0 1,-1 0-1,1 0 0,0 1-10,-3 7 94,-55 445 520,46-384-2822,6-34-1793,-1-1-5693,2-16-3673</inkml:trace>
  <inkml:trace contextRef="#ctx0" brushRef="#br0" timeOffset="1003.042">1871 101 8680,'0'0'5638,"7"-13"-2403,20-44-897,-17 27 2084,-19 42-1531,-147 446-1583,98-338-2509,68-133 1208,0-1 0,0 2 0,1-1 0,1 2-1,0-1 1,1 2 0,12-9-7,-23 17 8,-1 0 0,1 0-1,0 0 1,0 0 0,0 1 0,1-1-1,-1 1 1,0-1 0,1 1 0,-1 0-1,1 0 1,-1 0 0,1 0 0,-1 0-1,1 1 1,0-1 0,-1 1 0,1-1-1,0 1 1,-1 0 0,1 0-1,0 1 1,-1-1 0,1 0 0,0 1-1,-1 0 1,1-1 0,0 1 0,-1 0-1,0 0 1,1 1 0,-1-1 0,1 0-1,-1 1 1,0-1 0,0 1 0,0 0-1,0 0 1,0 0 0,0 1-8,16 17 33,-11-11-22,1 0 0,-1 0 0,1-1 0,1 0 0,0-1 0,0 1 0,0-2 0,1 1 0,0-1 0,0-1 0,1 0 0,8 3-11,-11-6 4,1 0-1,0 0 1,0 0-1,0-1 1,-1-1-1,1 0 1,0 0-1,0 0 1,0-1-1,0-1 1,0 1-1,-1-2 1,1 1-1,-1-1 1,1 0-1,-1-1 1,0 0-1,0 0 1,-1-1-1,1 0 1,-1 0-1,0 0 1,0-1-1,-1 0 1,0-1-1,0 0 1,0 0-1,-1 0 1,4-6-4,1-4 116,0-1-1,0-1 1,-2 0 0,-1 0 0,0 0 0,-1-1 0,-1 0 0,-1 0-1,-1-1 1,1-13-116,-21 49 1287,-1 22-1042,3 1 1,1 1 0,1 0 0,3 1 0,1 0-1,1 6-245,6-36 31,-4 24-61,1 0 0,2 0 0,1 0 1,2 1-1,3 18 30,-3-48-186,1-1 0,0 1 1,0 0-1,0-1 0,0 1 1,1-1-1,-1 1 0,1-1 1,1 0-1,-1 1 0,0-1 1,1 0-1,0-1 0,0 1 1,0 0-1,0-1 186,41 31-9350,-27-22-905</inkml:trace>
  <inkml:trace contextRef="#ctx0" brushRef="#br0" timeOffset="1577.822">2762 402 15118,'0'0'4714,"0"0"-2402,0 0-561,0 0-107,0 0-560,0 0-540,12-5-330,-11 5-212,6-4 19,1 1 0,0 0 0,0 0 0,0 1 1,1 0-1,-1 1 0,0 0 0,1 0 0,-1 1 0,1 0 0,6 1-21,241 15 283,-251-16-286,-1 0 0,0-1 0,0 0-1,0 0 1,0 0 0,0 0-1,0-1 1,0 0 0,-1 1 0,1-1-1,0-1 1,-1 1 0,0 0-1,1-1 1,-1 0 0,0 0 0,0 0-1,-1 0 1,1 0 0,0 0-1,-1-1 1,0 0 0,0 1 0,0-1-1,0 0 1,-1 0 0,0 0-1,1 0 1,-1 0 0,-1 0 0,1 0-1,0 0 1,-1 0 0,0 0-1,0-1 1,-1 1 0,1 0 0,-1 0-1,0-1 4,1-3 26,-1-1 0,0 1-1,-1 0 1,0 0 0,0 0 0,-1 0-1,0 0 1,0 0 0,-1 1 0,0-1-1,0 1 1,-1 0 0,0 0 0,-1-1-26,4 5 19,-1 1 0,0-1 1,1 0-1,-1 1 0,0-1 1,-1 1-1,1 0 1,0 0-1,-1 0 0,1 0 1,-1 1-1,1-1 0,-1 1 1,0 0-1,0 0 1,1 0-1,-1 1 0,0-1 1,0 1-1,0 0 0,0 0 1,0 1-1,1-1 1,-1 1-1,0-1 0,0 1 1,0 0-1,1 1 0,-1-1 1,0 1-1,-1 1-19,-5 4 100,1 2 0,0-1-1,1 1 1,0 0 0,0 0 0,1 1 0,1 0-1,-1 1 1,2 0 0,-1-1 0,1 2-1,1-1 1,0 0 0,1 1 0,0 0-1,-1 9-99,-3 16 78,1 1 0,2 0 0,2 0 0,1 0-1,2 1 1,1-1 0,4 14-78,24 68-3271,10-51-8235,-25-52 2105</inkml:trace>
  <inkml:trace contextRef="#ctx0" brushRef="#br0" timeOffset="1936.06">3624 249 10474,'5'-14'6684,"-3"7"-5985,1-4-52,0 1 0,1 0 0,0 0 0,1 0 0,0 0 0,0 1 0,1 0 0,0 0 0,1 0 0,7-6-647,-10 11 106,0 0 0,1 0 0,-1 1-1,1 0 1,0-1 0,0 2 0,1-1 0,-1 1 0,0-1-1,1 1 1,0 1 0,-1-1 0,1 1 0,0 0 0,0 0-1,0 1 1,-1 0 0,1 0 0,0 0 0,0 1 0,0 0-1,0 0 1,-1 0 0,1 1 0,0 0 0,-1 0 0,0 0-1,1 1 1,-1-1 0,0 1 0,0 1 0,0-1-1,-1 1 1,1-1 0,-1 1 0,0 1 0,0-1 0,0 1-1,-1-1 1,2 3-106,0 2-3,-1 0 1,0 0-1,-1 1 0,0-1 0,0 1 0,-1 0 0,0-1 0,0 1 0,-1 0 0,-1 0 0,0 0 1,0 0-1,-1 0 0,0 0 0,-1 0 0,0 0 0,0 0 0,-1-1 0,-1 1 0,1-1 0,-1 0 1,-1 0-1,-5 7 3,-9 15-232,-1-1 1,-1-1 0,-2 0 0,-1-2 0,-27 23 231,-146 130-267,196-180 271,-1 1-1,1 0 1,0 0 0,0-1 0,0 1-1,0 0 1,0 0 0,1 0-1,-1 0 1,0 0 0,0 1 0,1-1-1,-1 0 1,1 0 0,-1 0-1,1 1 1,-1-1 0,1 0 0,0 0-1,-1 1 1,1-1 0,0 0-1,0 1 1,0-1 0,0 0 0,0 1-1,0-1 1,1 0 0,-1 1 0,0-1-1,1 0 1,-1 0 0,1 1-1,-1-1 1,1 0 0,-1 0 0,1 0-1,0 0 1,0 0 0,0 1-1,0-2 1,-1 1 0,1 0 0,0 0-1,1 0 1,-1 0 0,0-1-1,0 1 1,0 0 0,0-1 0,1 1-1,0 0-3,70 10 303,-3-12-231,1-3-1,-1-4 1,-1-2 0,0-4-1,22-8-71,2-12-11,-87 24-1428,-21 6-5684,5 4-442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2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10378,'0'0'3956,"0"0"-1421,0 0-191,0 0-209,0 0-560,0 0-475,0 0-385,14-10-277,1 1-357,1 0 1,0 1-1,0 0 0,1 1 1,0 1-1,0 1 1,0 1-1,11-2-81,314-54 219,63-32-219,-274 62-5,-130 30-9,-1 0 0,1 1 1,-1-1-1,1 0 0,-1 1 1,0-1-1,1 0 0,-1 1 0,0-1 1,1 0-1,-1 1 0,0-1 1,1 1-1,-1-1 0,0 1 1,0-1-1,0 1 0,1-1 1,-1 1-1,0-1 0,0 1 1,0-1-1,0 1 0,0-1 1,0 1-1,0-1 0,0 1 1,0-1-1,0 1 0,0-1 0,0 1 1,0-1-1,0 1 0,-1-1 1,1 1-1,0-1 0,0 0 1,-1 1-1,1-1 0,0 1 1,0-1-1,-1 1 0,1-1 1,-1 0-1,1 1 0,0-1 1,-1 0-1,1 1 0,-1-1 0,1 0 1,0 0-1,-1 1 0,1-1 1,-1 0-1,1 0 0,-1 0 1,1 0-1,-1 0 0,1 0 1,-1 0-1,1 0 0,-1 0 1,0 0-1,1 0 0,-1 0 1,1 0-1,-1 0 14,0 1-60,-75 60-6561,55-45 2602,-13 12-8163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4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74 1698,'0'0'7698,"0"0"-3727,0 0-1077,0 0-12,0 0-736,0 0-672,-2-9-471,0 4-878,1 4-104,1 0 0,-1 0 0,0 0 0,1-1 1,-1 1-1,1 0 0,0 0 0,-1-1 0,1 1 1,0 0-1,0-1 0,0 1 0,0 0 0,0-1 1,0 1-1,0 0 0,0-1 0,0 1 0,1 0 1,-1 0-1,0-1 0,1 1 0,-1 0 0,1 0 1,0 0-1,-1-1 0,1 1 0,0 0 0,0 0 1,-1 0-1,1 0 0,0 0 0,0 0 0,0 1 1,0-1-1,0 0 0,1 0 0,-1 1 0,0-1 1,0 1-1,0-1 0,1 1 0,0-1-21,7-2 38,0 0 0,0 1 0,0 0 0,0 1 0,0 0 0,0 0 0,0 1 0,1 0 0,-1 1-1,0 0 1,0 0 0,0 1 0,0 0 0,0 1 0,0 0 0,-1 0 0,1 1 0,-1 0 0,6 4-38,-12-3 3,0-1 0,-1 1 1,1 0-1,-1 0 0,0 1 1,0-1-1,-1 0 0,0 0 1,0 0-1,0 0 0,0 1 1,-1-1-1,0 0 0,0 0 1,0 0-1,0 0 0,-1 0 0,0 0 1,0-1-1,-1 1 0,1 0 1,-1-1-1,0 0 0,0 0 1,0 0-1,-1 0 0,1 0 1,-1-1-1,-2 2-3,-177 175 523,182-180-515,0 1 0,0-1 0,0 0-1,0 1 1,1-1 0,-1 1 0,0-1 0,0 1 0,0 0 0,1-1-1,-1 1 1,0 0 0,1-1 0,-1 1 0,0 0 0,1 0 0,-1-1-1,1 1 1,-1 0 0,1 0 0,0 0 0,-1 0 0,1 0 0,0 0-1,0 0 1,-1 0 0,1 0 0,0 0 0,0 0 0,0 0 0,0 0 0,0 0-1,0 0 1,1 0 0,-1 0 0,0-1 0,0 1 0,1 0 0,-1 0-1,1 0 1,-1 0 0,1 0 0,-1 0 0,1-1 0,-1 1 0,1 0-1,0 0 1,-1-1 0,1 1 0,0 0 0,0-1 0,-1 1 0,2 0-9,29-2-89,0-2-1,0 0 1,0-2-1,-1-2 0,1-1 1,-1-1-1,24-11 91,-42 16-188,63-25-3054,-26 7-4203,-22 9-3472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7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132 226 13485,'-18'0'2482,"-49"0"-883,21 0 2952,369-5-1137,440-34-2846,590-93-456,-925 91 139,-406 36-221,-30 3-12,-36 1-34,-141 15-2525,65 7-4628,60-7-454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8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103 186 4773,'-4'-15'9069,"-13"-51"-5705,16 63-3201,0 0 0,0 0 0,0 0 0,1 0 0,-1 0 0,1 0 0,0 0 0,0 0 0,0 0 0,1 0 0,-1 0 0,1 0 0,-1 0 0,1 0 0,0 1 0,0-1 0,0 0 1,0 0-1,1 1 0,-1-1 0,1 0 0,0 1 0,0 0 0,0-1 0,0 1 0,0 0 0,0 0 0,0 0 0,1 0 0,-1 1 0,1-1 0,0 0 0,-1 1 0,3-1-163,95-12 1178,-100 14-1178,20-1 57,1 1 1,-1 1 0,0 1 0,1 1-1,-1 0 1,0 2 0,-1 0 0,1 1-1,-1 1 1,0 1 0,13 8-58,-26-11-31,0 0 1,-1 0-1,0 1 0,1 0 1,-2 0-1,1 0 0,-1 0 1,0 1-1,0 0 0,-1 0 1,0 0-1,0 0 0,0 0 1,-1 1-1,0-1 0,-1 1 1,0 0-1,0-1 0,0 1 1,-1 0-1,0 0 0,-1-1 1,0 1-1,0 0 0,-1-1 1,1 1-1,-2-1 1,1 1-1,-1-1 0,0 0 1,-1 0-1,1 0 0,-1-1 1,-1 1-1,0 0 31,-4 4-60,0 0 1,-1 0 0,0-1-1,-1-1 1,0 1-1,0-2 1,-1 0-1,0 0 1,0-1 0,-1 0-1,0-1 1,0-1-1,-1 0 1,1-1-1,-11 2 60,25-6 3,-1 0-1,0 0 0,0-1 1,0 1-1,0 0 0,0 0 1,0 0-1,0 0 0,0-1 1,0 1-1,0 0 0,0 0 1,0-1-1,0 1 0,0 0 1,0 0-1,0 0 0,0-1 1,0 1-1,0 0 0,0 0 1,0 0-1,0-1 0,0 1 1,0 0-1,0 0 0,0 0 1,0-1-1,-1 1 0,1 0 1,0 0-1,0 0 0,0 0 1,0 0-1,0-1-2,23-10 25,-17 8 8,1 0 1,-1 0-1,1 1 0,0-1 0,-1 2 0,1-1 1,0 1-1,0 0 0,0 0 0,0 1 1,0 0-1,0 0 0,0 1 0,0-1 0,0 2 1,0-1-1,0 1 0,0 0 0,0 0 0,-1 1 1,1 0-1,-1 0 0,0 1 0,0 0 1,0 0-1,-1 0 0,1 0 0,-1 1 0,0 0 1,0 0-1,-1 1 0,1-1 0,-1 1 0,0 0 1,-1 0-1,3 4-33,-4-1 9,1 0 1,-1 0-1,0 1 1,-1-1-1,0 0 0,-1 0 1,0 1-1,0-1 1,-1 0-1,0 1 0,-1-1 1,1 0-1,-2 0 1,0 0-1,0 0 1,0 0-1,-1-1 0,0 0 1,-1 1-1,0-2 1,0 1-1,-1 0 0,0-1 1,0 0-1,-1-1 1,0 1-1,0-1 0,0 0 1,-1-1-1,0 0 1,0 0-1,0-1 1,0 0-1,-1 0 0,0-1 1,0 0-1,0-1 1,-4 1-10,-4-1 13,0-2 1,1 0-1,-1-1 0,0-1 1,0 0-1,1-1 1,0-1-1,-1-1 1,1 0-1,1-1 1,-1 0-1,1-2 1,0 0-1,1 0 1,0-1-1,0-1 0,1-1 1,0 0-1,1 0 1,0-1-1,1-1 1,0 0-1,-1-4-13,-22-59-1851,31 20-4754,10 27-954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53 9705,'0'0'4031,"0"0"-1266,0 0-315,0 0-619,12-7-587,-9 5-1186,7-4 152,0 1 0,0 0 0,1 0 0,0 1 0,0 0 0,0 1 0,0 0 1,1 1-1,9-1-210,-19 3 25,0-1 0,0 1 0,-1-1 1,1 1-1,0-1 0,0 1 0,0 0 0,0 0 1,0 0-1,0 0 0,-1 0 0,1 0 0,0 1 1,0-1-1,0 1 0,0-1 0,-1 1 1,1 0-1,0-1 0,-1 1 0,1 0 0,0 0 1,-1 0-1,1 0 0,-1 1 0,0-1 1,1 0-1,-1 1 0,0-1 0,0 1 0,0-1 1,0 1-1,0-1 0,0 1 0,0 0 0,0 0 1,-1-1-1,1 1 0,-1 0 0,1 0 1,-1 0-1,0-1 0,1 1 0,-1 0 0,0 0 1,0 0-1,-1 1-25,-2 4 51,0 1 1,0-1 0,-1 0-1,-1 0 1,1 0-1,-1-1 1,0 1-1,0-1 1,-1 0 0,0-1-1,0 1 1,0-1-1,-7 4-51,-3 4 104,-176 124 1423,193-137-1524,-1 0 1,1 0-1,-1 1 1,1-1-1,-1 0 0,1 0 1,-1 1-1,1-1 1,-1 0-1,0 1 1,1-1-1,-1 1 1,1-1-1,-1 0 1,0 1-1,0-1 1,1 1-1,-1-1 1,0 1-1,0-1 1,1 1-1,-1-1 1,0 1-1,0-1 0,0 1 1,0-1-1,0 1 1,0-1-1,0 1 1,0-1-1,0 1 1,0-1-1,0 1 1,0-1-1,0 1 1,0-1-1,-1 1 1,1-1-1,0 1 1,0-1-1,-1 1 0,1-1 1,0 1-1,-1-1 1,1 1-1,0-1 1,-1 0-1,1 1 1,0-1-1,-1 0 1,1 1-1,-1-1 1,1 0-1,-1 0 1,1 1-1,-1-1 1,1 0-1,-1 0 1,1 0-1,-1 0 0,1 1 1,-1-1-1,0 0-3,51-1-56,-43 0 70,205-37-1359,-75-5-3230,-77 20-1319,-8 1-4452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9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98 286 8072,'-2'-13'5840,"1"2"-5303,-2-6 524,1 1 0,1 0 0,0-1 0,1 1 0,1-1 0,1 1 0,0 0 0,1-3-1061,31-40 995,-26 53-976,0 0 1,0 0-1,0 1 1,1 1-1,-1-1 1,1 1-1,0 1 1,1 0-1,-1 0 0,1 1 1,-1 0-1,1 0 1,0 1-1,-1 0 1,1 1-1,0 0 1,0 1-1,-1 0 0,1 1 1,0-1-1,-1 2 1,0 0-1,1 0 1,-1 0-1,0 1 1,0 0-1,-1 1 0,5 3-19,-8 0 3,0-1-1,-1 1 0,0 0 0,0 0 0,-1 0 1,0 0-1,0 1 0,-1-1 0,0 1 0,0 0 0,-1-1 1,-1 1-1,1 0 0,-1 0 0,-1 0 0,0-1 0,0 1 1,0 0-1,-1-1 0,-1 1 0,0-1 0,0 1 1,0-1-1,-1 0 0,0 0 0,0-1 0,-6 7-2,0 3-11,0-1 0,-1 0 0,-1-1 0,-1 0-1,0-1 1,-1 0 0,0-2 0,-1 1 0,-1-2 0,0 0-1,-2 1 12,27-29 161,-3 14-159,1 0 1,0 1-1,-1-1 1,1 1 0,0 1-1,0-1 1,0 1-1,0 0 1,1 1 0,-1 0-1,0 0 1,0 1-1,0-1 1,0 1 0,0 1-1,0 0 1,0 0-1,0 0 1,0 1 0,-1 0-1,1 0 1,-1 0-1,0 1 1,0 0 0,0 0-1,-1 1 1,1-1-1,-1 1 1,0 1 0,-1-1-1,1 1 1,-1-1-1,0 1 1,0 1-1,-1-1 1,0 0 0,2 5-3,2 3-1,-1 0 1,-1 1 0,0 0-1,-1-1 1,0 2 0,-1-1 0,-1 0-1,-1 1 1,0-1 0,-1 1-1,0-1 1,-1 0 0,-1 1 0,-1-1-1,0 0 1,-1 0 0,0 0-1,-5 9 1,3-16 46,0 0 0,-1 0 0,0 0 0,0-1-1,-1 0 1,0 0 0,0-1 0,0 0 0,-1 0-1,0-1 1,0 0 0,-1-1 0,1 0-1,-1 0 1,0-1 0,0 0 0,0-1 0,0 0-1,-1-1 1,1 0 0,0-1 0,-1 0 0,1 0-1,0-1 1,0 0 0,-1-1 0,1 0 0,0-1-1,0 0 1,1-1 0,-1 0 0,1 0 0,-1-1-1,1 0 1,1 0 0,-1-1 0,1-1 0,-7-6-46,5 6 50,0-1 1,0-1 0,1 0 0,0 0 0,0-1 0,1 0 0,1 0-1,0-1 1,0 0 0,1-1 0,0 1 0,1-1 0,1 0-1,0 0 1,0-1 0,1 1 0,1-1 0,0 1 0,1-1-1,0 0 1,1-1-51,-1 13-57,1 0 0,0 1 0,0-1 0,0 0 0,0 1 0,0-1 0,0 1 0,0-1-1,0 0 1,1 1 0,-1-1 0,0 0 0,0 1 0,0-1 0,1 1 0,-1-1 0,0 1 0,1-1 0,-1 1-1,0-1 1,1 1 0,-1-1 0,1 1 0,-1-1 0,1 1 0,-1-1 0,1 1 0,-1 0 0,1-1 0,-1 1-1,1 0 1,-1 0 0,1-1 0,0 1 0,-1 0 0,1 0 0,0 0 0,-1 0 0,1 0 0,-1 0-1,1 0 1,0 0 0,-1 0 0,1 0 0,0 0 0,-1 0 0,1 0 0,-1 0 0,1 1 0,0-1 0,-1 0-1,1 0 1,-1 1 0,1-1 0,-1 0 0,1 1 0,-1-1 0,1 1 57,26 26-8166,-14-5 148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1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23863,'0'0'2690,"0"0"-1120,0 0 415,0 0-351,0 0-865,0 0-513,0 0-256,0 0 0,17 6 0,-10-4 0,6 0-192,3-2-1057,6 0-1090,-2-2-2049,-3-2-5541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5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50 443 8808,'0'0'3993,"0"-16"-1206,1-54 37,29-3 1724,57 15-2247,-79 54-2237,-1 1-1,1-1 0,0 1 1,0 1-1,1-1 0,-1 1 1,0 1-1,1 0 0,-1 0 1,1 0-1,-1 1 0,1 1 1,-1-1-1,1 1 0,-1 1 1,1 0-1,-1 0 0,0 0 1,0 1-1,0 0 0,0 1 1,0 0-1,-1 0 0,0 1 1,0-1-1,0 2 0,0-1 1,-1 1-1,0 0 0,0 0 1,0 1-1,-1-1 0,0 1 1,0 1-1,-1-1 0,0 0 1,0 3-64,0 2 6,-2 1 0,0-1 0,0 1 0,-1 0 0,-1 0 0,0-1 1,0 1-1,-2 0 0,1 0 0,-2-1 0,1 1 0,-2-1 0,0 0 0,0 0 0,-6 11-6,-4 4-1,-1 0 0,-1-1 0,-1-1 0,-1 0 0,-1-1 0,-6 3 1,8-9-50,-2 0 0,0-1 0,-1-1-1,0-1 1,-2 0 0,1-2 0,-2 0 0,0-2 0,0-1-1,-9 3 51,31-12 1,0 0 0,-1 0 0,1 0-1,0 0 1,-1-1 0,1 1 0,0 0-1,-1-1 1,1 1 0,-1-1 0,1 1-1,-1-1 1,1 1 0,-1-1 0,1 0-1,-1 0 1,1 0 0,-1 0 0,1 0-1,-1 0 1,1-1 0,-1 1 0,1 0-1,-1-1 1,1 1 0,-1-1 0,1 1-1,0-1 1,-1 0 0,1 0 0,0 0-1,-1 1 1,1-1 0,0 0 0,0-1-1,0 1 1,0 0 0,0 0 0,0 0-1,0-1 1,0 1 0,1 0 0,-1-1-1,0 1 1,1 0 0,-1-1 0,1 1-1,0-1 1,-1 1 0,1-1 0,0 1-1,0-1 1,0 0 0,0 1 0,0-1-1,0 1 1,0-1-1,3-4 7,1 0 0,-1 0 1,1 1-1,0-1 0,1 1 0,-1 0 0,1 0 1,0 1-1,0-1 0,1 1 0,-1 0 0,1 1 1,0-1-1,0 1 0,0 0 0,0 1 0,0-1 0,1 1 1,-1 0-1,1 1 0,0 0 0,-1 0 0,1 0 1,0 1-1,0 0 0,5 0-7,-4 1 9,-1-1 0,1 1 0,-1 0 0,0 1 1,0-1-1,1 2 0,-1-1 0,0 1 0,-1 0 0,1 0 0,0 1 0,-1 0 0,0 0 1,0 0-1,0 1 0,0 0 0,-1 0 0,0 1 0,0-1 0,0 1 0,-1 0 1,0 1-1,0-1 0,2 5-9,6 8-242,-2-2 205,1 0 0,0 0 0,2-1 0,0-1 0,0 0 0,15 12 37,17-1-2782,11-12-3277,-31-12-865,-4-2-2947</inkml:trace>
  <inkml:trace contextRef="#ctx0" brushRef="#br0" timeOffset="399.949">685 655 5990,'0'0'5754,"0"0"-2898,0 0-357,0 0 21,0 0-753,0 0-556,0 0-447,10-11-300,-3 4-379,-5 3-57,1 0 1,0 1-1,0 0 0,0 0 1,0 0-1,1 0 0,-1 0 1,1 1-1,0-1 0,0 1 1,0 0-1,0 0 0,0 1 1,0-1-1,0 1 0,1 0 1,-1 0-1,0 0 0,1 0 0,2 1-27,228 13 372,-233-12-373,0 0-1,0 0 1,1 0 0,-1 0-1,0 0 1,1-1 0,-1 1-1,1-1 1,-1 1 0,1-1-1,0 0 1,-1 0 0,1 0-1,-1 0 1,1 0-1,-1-1 1,1 1 0,-1-1-1,1 0 1,-1 0 0,0 0-1,1 0 1,-1 0 0,0 0-1,0-1 1,0 1 0,1-1-1,-2 1 1,1-1 0,0 0-1,0 0 1,0 0-1,-1 0 1,1 0 0,-1 0-1,0 0 1,0 0 0,1-1-1,-2 1 1,1 0 0,0-1-1,0 1 1,-1-1 0,1 1-1,-1-2 1,1-13 274,-1 0-1,-1 0 1,-1 0 0,-1 0-1,0 1 1,-1-1-1,0 1 1,-2 0-1,0 0 1,0 1 0,-2 0-1,-6-10-273,14 24 22,0 0-1,0 1 1,0-1 0,-1 1-1,1-1 1,0 0 0,-1 1-1,1-1 1,0 1-1,-1-1 1,1 1 0,-1-1-1,1 1 1,-1-1-1,1 1 1,-1 0 0,1-1-1,-1 1 1,0 0-1,1-1 1,-1 1 0,1 0-1,-1 0 1,0-1-1,1 1 1,-1 0 0,0 0-1,1 0 1,-1 0-1,0 0 1,1 0 0,-1 0-1,0 0 1,1 0-1,-1 0 1,0 1 0,1-1-1,-1 0 1,0 0-1,1 1 1,-1-1 0,1 0-1,-1 1 1,1-1-1,-1 0 1,0 1 0,1-1-1,0 1 1,-1-1 0,1 1-1,-1-1 1,1 1-1,-1-1 1,1 1 0,0-1-1,0 1 1,-1 0-1,1-1 1,0 1 0,0 0-1,-1 0-21,-13 46 387,12-42-373,-23 109 128,4 0 0,0 52-142,13 6-7928,8-146 902,0-4-5193</inkml:trace>
  <inkml:trace contextRef="#ctx0" brushRef="#br0" timeOffset="1051.977">1446 376 11915,'2'-16'4260,"7"-52"-1441,-8 62-2561,0 1 0,0 0 0,1-1 1,0 1-1,0 0 0,0 0 0,0 0 0,1 0 1,-1 1-1,1-1 0,1 1 0,-1-1 0,1 1 0,-1 0 1,1 0-1,0 1 0,1-1 0,-1 1 0,0 0 0,1 0 1,0 0-1,0 1 0,0-1 0,0 1 0,0 1 0,3-2-258,-1 2 39,0 0-1,0 0 0,0 0 0,1 1 0,-1 0 0,0 0 0,0 1 0,0 0 0,0 1 0,0-1 0,0 1 0,0 0 0,0 1 0,-1 0 0,1 0 0,-1 0 0,0 1 0,0 0 1,0 0-1,0 0 0,-1 1 0,1 0 0,-1 0 0,-1 1 0,1-1 0,-1 1 0,0 0 0,2 3-38,-1 4-36,0 0 0,-1 0-1,-1 1 1,0 0 0,0-1 0,-2 1-1,1 0 1,-2 0 0,0 0 0,-1 0 0,0 0-1,-1 0 1,0 0 0,-2 0 0,1-1-1,-2 0 1,1 1 0,-2-2 0,0 1-1,0-1 1,-2 1 0,1-2 0,-1 1 0,-1-1-1,0-1 1,0 1 0,-1-1 0,-8 5 36,-38 6-641,55-22 639,0-1 0,0 1 1,0 0-1,1 0 0,-1 0 0,0 0 0,1-1 0,-1 1 1,1 0-1,-1-1 0,1 1 0,0 0 0,0-1 1,0 1-1,0-1 0,0 1 0,0 0 0,0-1 0,0 1 1,0-1-1,0 1 0,1 0 0,-1-1 0,1 1 0,-1 0 1,1 0-1,-1-1 0,1 1 0,0 0 0,0 0 0,-1 0 1,1 0-1,0 0 0,0 0 0,0 0 0,0 0 1,0 0-1,2-1 2,1-2-2,0 0 0,0 1 1,1-1-1,0 1 0,0 0 0,0 0 1,0 0-1,0 1 0,0 0 0,1 0 1,-1 0-1,1 1 0,0-1 0,-1 1 1,1 1-1,0-1 0,0 1 1,0 0-1,-1 0 0,1 1 0,0-1 1,0 1-1,-1 1 0,1-1 0,-1 1 1,1 0-1,-1 0 0,0 1 0,0-1 1,0 1-1,0 1 0,0-1 1,0 0-1,-1 1 0,0 0 0,0 0 1,2 2 1,0 4 0,-1 0 1,0 0 0,-1 0 0,0 0 0,0 1 0,-1 0 0,-1-1-1,0 1 1,0 0 0,-1 0 0,0 0 0,-1 1 0,0-1-1,-1 0 1,0 0 0,-1 0 0,0 0 0,-1-1 0,0 1 0,-1 0-1,0-1 1,-1 0 0,0 0 0,0 0 0,-1-1 0,0 0-1,-1 0 1,0 0 0,0-1 0,-1 0 0,0 0 0,0-1-1,-1 0 1,0 0 0,0-1 0,-1 0 0,0-1 0,-5 2-1,6-4 3,0 0-1,0 0 1,-1-1 0,1 0 0,-1-1 0,1 0 0,-1-1 0,1 0 0,-1 0 0,1-1 0,-1 0-1,1-1 1,0 0 0,-1 0 0,1-1 0,0 0 0,1-1 0,-1 0 0,0 0 0,1-1 0,0 0-1,0-1 1,1 1 0,-1-1 0,1-1 0,1 0 0,-1 0 0,1 0 0,0 0 0,1-1 0,-1 0-1,2 0 1,-1-1 0,1 1 0,-1-5-3,-13-59-3036,19 23-6270,5 23-843</inkml:trace>
  <inkml:trace contextRef="#ctx0" brushRef="#br0" timeOffset="1584.544">2077 530 12300,'0'0'2941,"-14"-7"369,-43-24-988,30 10 196,34 9-1167,44 5-709,-43 7-647,125-5 199,-79 6-89,0-4 0,0-1 0,0-3 0,46-12-105,-97 18 31,0 1 1,-1-1-1,1 1 0,-1-1 1,1 0-1,-1 0 1,1 0-1,-1-1 1,0 1-1,1 0 1,-1-1-1,0 0 1,0 1-1,0-1 1,0 0-1,-1 0 0,1 0 1,0 0-1,-1 0 1,1-1-1,-1 1 1,0 0-1,0-1 1,0 1-1,0-1 1,0 1-1,0-1 1,-1 1-1,1-1 0,-1 0 1,0 1-1,0-1 1,0 0-1,0 1 1,0-1-1,0 0 1,-1 1-1,1-1 1,-1 0-1,0 1 1,0-1-1,0 1 0,0 0 1,0-1-1,-1 1 1,1 0-1,-2-2-31,0-3 86,-1 1 1,0 0-1,0 0 0,-1 0 0,1 1 0,-1-1 0,0 1 0,-1 0 0,1 1 0,-1-1 1,0 1-1,0 0 0,0 1 0,-1-1 0,1 1 0,-1 1 0,0-1 0,0 1 0,0 0 1,0 1-1,0-1 0,0 1 0,-2 1-86,5 2 24,1 1 0,-1 0 0,1 0-1,0 0 1,0 0 0,0 1 0,0-1 0,1 1 0,0 0 0,-1 0 0,1 0 0,0 0 0,1 0-1,-1 0 1,1 0 0,0 0 0,0 1 0,0-1 0,1 1 0,-1-1 0,1 2-24,-9 73 30,3 0 0,3 0 0,5 19-30,17 36-2017,10-50-6813,-19-62 1356</inkml:trace>
  <inkml:trace contextRef="#ctx0" brushRef="#br0" timeOffset="2120.209">3055 175 3748,'52'-158'13527,"-43"141"-7254,-20 39-4293,-18 27-1847,3 1 0,2 2-1,2 0 1,2 1 0,3 1-1,2 1 1,0 13-133,7 49-197,47-134 202,-27 12-5,0 1 0,0 0 0,1 1 0,-1 0 0,1 1 0,0 1 0,-1 0 0,1 0 0,0 2 0,0-1 0,0 2 0,-1-1 0,1 2 0,-1 0 0,1 0 0,4 3 0,-8-4 5,0 1-1,0-2 1,0 1 0,0-2-1,0 1 1,1-1 0,-1 0 0,0-1-1,0 0 1,0-1 0,0 0-1,0 0 1,0-1 0,0 0 0,-1 0-1,1-1 1,-1 0 0,0-1-1,0 0 1,-1 0 0,1 0-1,-1-1 1,0 0 0,-1-1 0,1 0-1,-1 0 1,-1 0 0,1 0-1,-1-1 1,-1 0 0,1 0 0,-1 0-1,-1-1 1,2-4-5,3-14 417,-2 0 0,-1 0 0,-1-1 0,-1 0 0,-2 0 0,0 1 0,-2-6-417,1 31 113,-5 10 853,-36 162-357,23-90-708,3 1 1,5 0-1,2 1 0,4 79 99,24-60-3183,4-38-6510,-18-48 836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4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 24952,'0'0'2018,"0"0"-929,0 0-705,0 0-192,0 0-192,0 0-1121,-111 41-1666,69-25-2690,0-2-8328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3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27 9865,'0'0'4463,"0"0"-1564,0 0-203,0 0-171,0 0-550,-15-6-630,5 2-1136,7 2-161,0 0 0,-1 0 0,1 0 0,-1 0 0,1 1 0,-1 0 0,0 0 0,1 0 0,-1 0 0,0 0 0,0 1 0,1 0 0,-1 0 0,0 0 0,0 0 0,0 0 0,0 1 0,1 0 0,-1 0 0,0 0 1,1 0-1,-1 0 0,1 1 0,-1 0 0,1-1 0,-1 1 0,1 1-48,-18 18 167,2 0 0,1 2 0,0 0 0,2 1 0,1 0 0,0 2 0,2-1 1,1 2-1,1 0 0,-6 24-167,14-41 11,0-1 1,1 1 0,0 0-1,0 0 1,1 0-1,0 0 1,1 1 0,0-1-1,1 0 1,0 0-1,0 0 1,1 0 0,1 0-1,-1-1 1,2 1-1,-1 0 1,1-1 0,1 0-1,-1 0 1,2 0-1,-1-1 1,1 0 0,3 3-12,1-1-22,1 0 0,0-1 1,1 0-1,0-1 1,1 0-1,0 0 0,0-2 1,0 0-1,1 0 1,0-1-1,0-1 0,0 0 1,1-1-1,-1 0 1,1-2-1,0 1 0,-1-2 1,1 0-1,0-1 1,-1 0-1,11-3 22,-17 3-92,1-1 1,0 0-1,-1 0 1,1-1-1,-1 0 0,0 0 1,0-1-1,0-1 1,0 1-1,-1-1 1,1 0-1,-1-1 0,-1 1 1,1-1-1,-1-1 1,3-3 91,51-74-7072,-34 46-182,-10 14-2126</inkml:trace>
  <inkml:trace contextRef="#ctx0" brushRef="#br0" timeOffset="466.607">673 258 6342,'0'0'5958,"7"-15"-2761,-4 10-3033,3-9 692,2 0-1,0 1 1,0 0 0,1 0 0,1 1-1,0 0 1,1 1 0,8-7-856,-8 10 243,1 0 0,-1 1 0,2 0 0,-1 1 0,1 0 0,0 1 0,0 1 0,1 0 0,-1 1 0,1 0 0,0 1 1,0 0-1,0 1 0,0 1 0,3 1-243,-15-1 5,1 1 1,-1-1-1,1 1 1,-1-1-1,0 1 1,0 0-1,1 0 0,-1 0 1,0 1-1,0-1 1,0 0-1,0 1 1,0-1-1,0 1 1,-1 0-1,1 0 1,-1-1-1,1 1 1,-1 0-1,1 0 0,-1 1 1,0-1-1,0 0 1,0 0-1,0 0 1,-1 1-1,1-1 1,0 1-1,-1-1 1,0 0-1,1 1 1,-1-1-1,0 2-5,-14 83 33,-1-51-73,-3 0 0,-1-2 0,-1 0 0,-2-1 0,-1-1 0,-2-2 0,-1 0 0,-7 4 40,22-17-220,20-21-40,3-8 222,-10 8 36,1 0 0,0 0 1,0 1-1,0-1 1,1 1-1,-1 0 0,1 0 1,0 0-1,0 0 1,0 1-1,0-1 0,0 1 1,1 0-1,-1 0 1,1 1-1,-1-1 0,1 1 1,-1 0-1,1 0 1,0 1-1,0-1 0,-1 1 1,6 1 1,-6 3-3,0 0 0,-1 0 0,1 1 0,-1 0 0,0-1 0,0 1 0,0 1 0,-1-1 0,0 0 0,0 1 0,0-1 1,-1 1-1,0-1 0,0 1 0,0 0 0,0-1 0,-1 1 0,0 0 0,-1-1 0,0 5 3,1 47-20,-3-1 1,-3 1-1,-11 45 20,17-99 15,0 0-1,0 0 1,0 0-1,-1-1 0,1 1 1,-1 0-1,0 0 1,0-1-1,0 1 1,0-1-1,0 1 0,0-1 1,-1 1-1,1-1 1,-1 0-1,0 1 1,0-1-1,1 0 0,-2 0 1,1 0-1,0-1 1,0 1-1,0 0 1,-1-1-1,1 1 0,-1-1 1,1 0-1,-1 0 1,0 0-1,1 0 1,-1-1-1,0 1 0,0-1 1,1 1-1,-1-1 1,0 0-1,0 0 0,0 0 1,0-1-1,1 1 1,-1-1-1,0 1 1,0-1-1,1 0 0,-1 0 1,1 0-1,-2-1-14,-14-9 4,1-2-1,0 0 1,1-1 0,0 0-1,1-2 1,1 1-1,1-2 1,0 0-1,1 0 1,0-2-1,2 1 1,-2-6-4,2 1-5114,9 18-1228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01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144 253 13741,'0'0'3150,"-3"-12"-657,-10-67 2066,14 78-4440,1-1 0,-1 0 0,0 0 1,1 1-1,0-1 0,-1 1 0,1 0 0,0-1 1,0 1-1,0 0 0,0 0 0,0 0 1,0 0-1,0 0 0,0 1 0,0-1 0,0 0 1,0 1-1,0 0 0,1-1 0,-1 1 1,0 0-1,0 0 0,0 1 0,1-1 0,-1 0 1,0 1-1,0-1 0,0 1 0,0 0 1,0-1-1,0 1 0,0 0-119,10 3 83,0-1 0,0 2 0,-1-1 0,0 2 0,0-1-1,0 1 1,-1 1 0,0 0 0,0 1 0,-1 0 0,1 0 0,-2 1 0,1 0 0,4 7-83,94 153 120,-89-138-114,65 106-574,20 38-5297,-81-117-3552,-18-39 2669</inkml:trace>
  <inkml:trace contextRef="#ctx0" brushRef="#br0" timeOffset="325.013">669 309 4580,'-11'-202'8958,"-12"125"-4593,22 76-4200,0-1 0,0 0 0,0 0-1,0 0 1,0 1 0,0-1 0,0 0 0,-1 1 0,1 0-1,-1-1 1,1 1 0,-1 0 0,1-1 0,-1 1-1,0 0 1,0 0 0,1 0 0,-1 1 0,0-1-1,0 0 1,0 1 0,0-1 0,0 1 0,0-1 0,0 1-1,0 0 1,0 0 0,0 0 0,0 0 0,0 1-1,0-1 1,0 0 0,0 1 0,0-1 0,0 1 0,0 0-1,0 0-164,-6 4 210,1 0 0,0 1 0,1-1-1,-1 2 1,1-1 0,1 1-1,-1-1 1,1 2 0,0-1 0,1 0-1,-1 1 1,-2 8-210,-3 1 270,-305 489 2335,293-474-2750,4-8-59,0 1 0,2 1-1,0 1 1,2 0-1,1 1 1,1 0 0,2 1-1,0 0 1,2 0-1,-2 20 205,10-43-744,-1 11-994,5-9-2949,4-7-3305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9:17.0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795 760 10250,'0'0'171,"0"0"-86,0 0-5,0 0 96,0 0 177,0 0 138,0 0-27,0 0 97,12 8 63,96 46 412,-69-46-806,1-2 0,0-2 0,0-2 0,0-1 0,0-3 0,0-1 0,0-1 0,0-3 0,-1-1 0,0-2 0,-1-1 0,21-10-230,-29 9 203,-1-2 0,-1 0 0,0-2 0,-1-1 0,0-1 1,-2-1-1,0-2 0,-1 0 0,-2-2 0,10-11-203,-20 19 94,0 0 0,0-1 0,-1-1 0,-2 0 0,1 0 0,-2-1 0,0 0 1,-1 0-1,-1-1 0,-1 0 0,-1 0 0,0 0 0,-1-1 0,-1 1 0,-1-1 0,-1 1 0,-1-11-94,-1 19 30,0 0 0,0 0 0,-1 1 0,0-1 0,-1 1 0,0 0 0,-1 0 0,0 0 0,-1 1 0,0 0 0,0 0 1,-1 0-1,0 1 0,0 0 0,-1 0 0,0 0 0,0 1 0,-1 1 0,0-1 0,0 2 0,-1-1 0,0 1 0,0 1 0,0-1 0,0 2 0,-1-1 0,0 1-30,-28-3 93,-1 1 0,0 2-1,0 1 1,0 3 0,0 1-1,0 2 1,0 1 0,1 3-1,0 1 1,0 2 0,1 1-1,1 2 1,0 2 0,-27 15-93,9-6 30,1 1 1,1 3 0,1 3-1,2 1 1,1 3 0,2 2-1,1 2 1,-31 36-31,66-64-2,0 0 0,1 0-1,1 1 1,0 0 0,1 1-1,0 0 1,1 0 0,0 1-1,2 0 1,-1 0 0,2 0-1,0 1 1,1 0 0,1 0-1,0-1 1,1 1 0,0 0 0,2 0-1,0 0 1,0 0 0,2 0-1,0 0 1,1-1 0,0 1-1,1-1 1,1 0 0,0-1-1,2 1 1,-1-1 0,10 12 2,8 0 3,1-1 0,2-1 1,0-1-1,2-2 0,0-1 0,1-1 1,1-2-1,0-1 0,1-2 1,1-1-1,1-1 0,-1-2 0,24 3-3,50 11 32,0-4 0,1-6 1,0-4-1,1-4 0,78-9-32,-119 2 7,-1-4 0,0-2 0,-1-4 1,0-2-1,0-4 0,-2-2 1,0-3-1,-1-3 0,-2-2 0,0-4 1,6-7-8,-50 26 20,-1-1 1,0 0-1,0-2 0,-2 0 1,0-1-1,0 0 1,-2-1-1,0-1 0,-1 0 1,-1 0-1,2-5-20,-9 14 16,0 0 0,0 0 0,-1-1-1,0 1 1,0-1 0,-1 0 0,-1 0 0,0 0-1,0 0 1,-1 0 0,0 0 0,0 0 0,-1 0-1,-1 0 1,0 1 0,0-1 0,-1 0-1,0 1 1,0-1 0,-1 1 0,-1 0 0,0 0-1,0 1 1,0-1 0,-2 0-16,-12-10 135,0 0 0,-1 1 0,-1 2 0,-1 0 0,0 1 1,-1 1-1,0 1 0,-2 1 0,1 2 0,-1 0 0,-1 1 0,1 2 0,-27-5-135,-65-13 216,-1 5 1,-1 6-1,-1 4 0,1 6 0,-1 5 0,-11 6-216,-22 4 60,0 7 0,1 7-1,2 6 1,1 6 0,2 7-1,-19 14-59,108-35-55,2 2 1,0 2-1,1 3 0,-9 10 55,-32 50-22,93-86 20,1 0 1,0 0-1,0 0 1,0 0 0,0 0-1,0 0 1,1 1-1,0-1 1,0 1 0,0-1-1,1 1 1,-1-1 0,1 1-1,0 0 1,0-1-1,1 1 1,-1-1 0,1 1-1,0-1 1,0 1-1,1-1 1,-1 0 0,1 1-1,0-1 1,0 0 0,2 2 1,7 8-10,0-1 0,2 1 1,-1-2-1,1 0 1,1-1-1,0 0 0,1-1 1,0 0-1,1-2 0,14 7 10,43 16-22,1-4 0,1-3 0,2-3 0,0-4 0,0-2 0,2-5 0,65 1 22,-13-2 10,-1-6 1,0-5 0,1-6-1,-2-6 1,0-5 0,0-6-1,22-12-10,-93 19-2,0-2-1,-1-2 1,-1-3-1,0-3 3,-35 17 14,-1-2 0,0 0 0,-1 0 0,0-2 0,-1-1 0,-1 0 0,0-1 0,-2-1 0,0 0 0,0-1 1,7-15-15,-15 20 8,-1 0 0,0 0 1,-1 0-1,-1-1 0,0 1 1,-1-1-1,-1 0 1,0 0-1,-1-1 0,-1 1 1,0 0-1,-1 0 1,0 0-1,-2 0 0,1 0 1,-2 0-1,0 1 1,-1-1-1,0 1 0,-1 0 1,-1 0-1,0 1 0,-1 0 1,-1 0-1,1 1 1,-2 0-1,0 1 0,-7-7-8,-14-7 49,-1 1-1,-2 1 1,0 2-1,-1 2 1,-1 1-1,-1 1 1,0 2-1,-1 2 1,-1 2-1,0 1 0,0 2 1,-1 1-1,-17 1-48,-60-7 64,0 5 0,0 5 1,-5 5-65,-101 26 133,142 13-29,79-39-124,0-1-1,1 1 1,-1 0-1,1-1 1,0 1-1,0 0 1,-1 0 0,1 0-1,0 0 1,1 0-1,-1 0 1,0 0-1,0 1 1,1-1 0,0 0-1,-1 0 1,1 0-1,0 1 1,0-1-1,0 0 1,0 0-1,0 1 1,1-1 0,-1 0-1,1 0 1,0 0-1,-1 0 1,1 0-1,0 0 1,0 0-1,0 0 1,0 0 0,1 0-1,-1 0 1,0 0-1,1-1 1,0 1-1,0 0 21,12 10-239,1 0-1,0 0 1,1-2-1,0 0 1,0-1-1,1 0 1,1-1-1,-1-1 0,15 3 240,-20-6-182,70 24-4406,1-4-1,74 12 4589,-53-19-7036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9:18.2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1027 909 11211,'-9'-32'414,"5"13"-202,-1 0 0,-1 0 1,-1 0-1,-1 1 0,0 0 1,-2 1-1,-5-9-212,9 16 191,0-1 0,-1 1 0,0 0 0,-1 1 0,0 0 0,-1 0 0,0 1 0,0 0 0,-1 0 0,1 1 0,-2 0 1,1 1-1,-1 0 0,0 1 0,0 0 0,-1 1 0,1 0 0,-1 0 0,0 2 0,0-1 0,0 1 0,0 1 0,0 1 0,-1-1 0,1 2 0,0 0 0,0 0 0,-2 1-191,10 0 21,-1 0 0,1 0 0,0 0 0,0 0 0,0 1 0,0-1 0,0 1 0,1 0 0,-1 0 0,1 0 0,0 1 0,0-1 0,0 1 0,0 0 0,1 0 0,-1 0 0,1 0 0,0 0 0,0 1 0,1-1 0,-1 0 0,1 1 0,0-1 0,0 1 0,0 0 0,1-1 0,0 1 0,0 0 0,0-1 0,0 1 0,1 1-21,0 5 41,1 0 0,1 0 0,-1 1 0,2-2 0,0 1 0,0 0 0,0-1 0,2 0 0,-1 0 0,1 0 0,1 0 0,4 5-41,14 6 11,0 0 1,1-1-1,1-2 1,1-1 0,0-1-1,1-1 1,1-2 0,0-1-1,1-1 1,0-2-1,0-1 1,1-1 0,0-2-1,1-1 1,-1-2-1,1-1 1,18-2-12,-17 2 129,0-3 1,0 0-1,0-2 0,0-2 0,-1-1 1,0-1-1,0-2 0,-1-1 1,7-5-130,-25 10 121,1-1 1,-1-1-1,0 0 0,0-1 1,-1 0-1,-1-1 1,1-1-1,-1 0 1,-1 0-1,0-1 1,-1-1-1,0 1 1,-1-2-1,-1 1 0,0-1 1,-1-1-1,0 0 1,-1 1-1,0-2 1,0-6-122,-3 8 51,-1 0 0,-1 0-1,0-1 1,-1 1 0,0 0 0,-1-1 0,-1 1 0,0 0 0,-1 0 0,-1 0 0,0 0 0,-1 1 0,0 0-1,-1-1 1,0 2 0,-1-1 0,-1 1 0,0 0 0,0 1 0,-9-9-51,-1 0 85,-1 2 1,0 0 0,-1 0-1,-1 2 1,-1 1-1,0 1 1,-1 0-1,-1 2 1,0 1 0,-24-8-86,-15 3 110,-1 2 1,0 4 0,-1 2-1,1 3 1,-2 3-1,1 3 1,0 3 0,1 2-1,-1 3 1,1 3 0,-54 18-111,77-22 27,0 2 1,0 1-1,1 3 1,0 1-1,1 1 1,1 3-1,0 1 1,2 1-1,0 3 1,2 0-1,1 3 1,1 0-1,-11 14-27,36-31 2,0 1-1,0 0 0,1 1 0,1-1 1,0 1-1,1 0 0,0 0 0,0 0 1,2 1-1,-1-1 0,2 1 0,-1 0 1,2 0-1,0-1 0,0 1 0,1 0 1,1 0-1,0-1 0,1 1 0,0-1 1,1 0-1,0 0 0,1 0 0,1 0 1,-1-1-1,2 0 0,0 0 0,0-1 1,1 0-1,8 9-1,22 19-31,2-2 0,2-3 0,1-1 0,1-1-1,1-3 1,2-2 0,1-2 0,0-2 0,2-2 0,0-2 0,22 3 31,68 19-13,1-6 0,1-6 1,1-6-1,2-7 0,90-4 13,-133-9 14,0-5 1,0-5-1,0-4 0,17-8-14,-68 10 0,0-3 0,-2-2-1,0-2 1,0-2-1,-2-3 1,-1-1-1,0-3 1,-2-1-1,4-6 1,-30 22 11,-1-1-1,-1-1 1,0-1-1,-1 0 1,-1 0-1,0-2 1,-1 0-1,0 0 1,-1-1-1,-1-1 1,-1 0-1,-1 0 1,0-1-1,-1 0 1,-1-1-1,-1 0 1,-1 0-1,-1 0 1,0 0-1,-2-1 0,0 1 1,-1-1-1,-2 0 1,0 0-1,-1 1 1,0-1-1,-3-2-10,-2 4 9,-2 0-1,0 0 0,-1 1 1,-1 0-1,0 1 0,-2 1 0,0 0 1,0 0-1,-2 1 0,0 1 1,0 0-1,-1 1 0,-1 1 1,-18-10-9,-14-6 165,-2 2 1,-1 1 0,0 4 0,-52-15-166,-19 4 163,-2 6 0,0 4 1,-1 7-1,-1 4 1,1 7-1,-1 4 0,0 7 1,0 5-1,1 5 0,-76 23-163,130-25-22,1 3 0,1 3 0,0 3 0,2 3 0,1 3 0,2 3-1,-23 17 24,74-43 5,0 0 0,1 1 0,0 1 0,1 0 0,0 1 0,0 0 0,1 1 0,1 1 0,0-1 0,0 1 0,1 1 0,0 0 0,2 0 0,-1 1 0,1 0 0,1 0 0,1 0 0,0 1 0,1 0 0,0 0 0,1 0 0,1 1 0,0 7-6,7-4-12,0-1-1,1 1 0,2-1 1,-1-1-1,2 1 0,1-1 1,0-1-1,1 0 1,0-1-1,1 0 0,1 0 1,1-1-1,0-1 0,0 0 1,1-1-1,1-1 0,0 0 1,1-1-1,10 4 13,52 29-42,1-4 0,2-4 0,2-3-1,1-4 1,1-3 0,1-5 0,1-3 0,1-4 0,0-3-1,71-4 43,-57-2 18,1-5 0,0-4 0,-1-5-1,-1-4 1,14-8-18,-68 11 3,-1-1 0,-1-3 0,-1-2-1,0-1 1,-1-3 0,-1-2 0,-1-1 0,-1-2 0,-2-2-1,0-2 1,-2-1 0,0-4-3,-14 11 15,-2-1 0,0-1-1,-2-1 1,-1-1 0,-1 0 0,-1-2-1,-2 0 1,-1 0 0,-1-1 0,5-24-15,-12 37-3,-1 0 1,-1-1 0,0 0 0,-1 1 0,-1-1 0,-1 0 0,-1 0-1,0 1 1,-2-1 0,0 0 0,-1 1 0,0 0 0,-2 0 0,0 0-1,-1 1 1,-1-1 0,-1 2 0,0-1 0,-6-7 2,-2 5 8,0 0-1,-1 1 1,0 0 0,-2 2 0,0 0 0,-1 2-1,0 0 1,-1 1 0,-1 1 0,0 1 0,0 1-1,-23-6-7,-16-2 87,0 2-1,-1 2 0,-1 4 0,-34 0-86,9 3 82,0 4 0,-1 4 0,1 4 0,0 4 1,1 4-1,0 3 0,1 5 0,1 3 1,1 4-1,-38 20-82,98-37-13,0 1 0,1 2-1,0 0 1,2 1 0,-1 2 0,2 0 0,0 1 0,0 2 13,13-11-3,1 0 1,-1 0 0,1 1-1,1-1 1,0 2 0,0-1-1,1 1 1,0-1 0,1 1-1,0 1 1,1-1 0,0 0-1,1 1 1,0-1 0,1 1-1,0 0 1,1 0 0,1 0-1,0 8 3,2-3 5,1-1 1,1 0-1,0 1 0,1-2 0,1 1 0,0-1 0,1 0 0,1 0 0,0-1 0,1 0 1,0-1-1,1 0 0,1-1 0,2 2-5,15 13 18,2-2-1,0 0 1,1-3 0,2 0-1,21 9-17,31 9 42,0-4-1,3-4 1,0-3-1,2-5 0,1-3 1,0-5-1,2-3 0,72-1-41,-134-8-7,1-1 0,0-2 0,0-1-1,0-1 1,0-2 0,0-1 0,0-2-1,-1-1 1,0-1 0,-1-2 0,0-2-1,0 0 1,-1-2 0,11-8 7,-34 17 0,-1 1-1,0-1 1,0 0 0,-1 0 0,0-1-1,0 1 1,0-1 0,0-1 0,-1 1-1,0 0 1,-1-1 0,1 0 0,-1 0 0,0 0-1,-1 0 1,0-1 0,0 1 0,0 0-1,-1-1 1,0 0 0,-1 1 0,0-1-1,0 1 1,-1-1 0,1 0 0,-2 1-1,1-1 1,-1 1 0,0 0 0,0-1-1,-1 1 1,0 0 0,-1 0 0,1 1-1,-1-1 1,-1 1 0,1 0 0,-1 0-1,0 0 1,0 1 0,-1-1 0,1 1-1,-7-4 1,-10-2-156,0 1 0,-1 0 0,0 2 1,-1 1-1,1 1 0,-1 1 0,-1 0 0,1 2 0,0 1 0,-1 1 0,0 2 0,1 0 0,0 1 0,-1 1 0,1 2 0,0 0 0,0 2 0,1 0 1,-3 3 154,-222 105-6292,113-50-1229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9:19.0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714 521 18834,'-15'-4'219,"-46"-4"0,59 9-199,0 0 1,0 0-1,0 0 1,1 0-1,-1 0 1,0 1 0,1-1-1,-1 0 1,1 1-1,0-1 1,-1 1-1,1 0 1,0-1 0,0 1-1,0 0 1,0 0-1,0 0 1,0 0-1,1 0 1,-1 0 0,0 0-1,1 0 1,0 0-1,0 0 1,-1 0-1,1 0 1,0 0 0,1 0-1,-1 0 1,0 0-1,0 0 1,1 0-1,0 0 1,-1 0 0,1 0-1,0 0 1,0 0-1,0 0 1,0 0-1,0-1 1,1 2-21,5 10 62,2-1 0,-1 0 0,1 0 1,1-1-1,0 0 0,0 0 0,1-2 0,1 1 0,0-1 1,0-1-1,0 0 0,1-1 0,0 0 0,1 0-62,29 13 153,1-1 0,1-3 0,0-1 0,1-2 0,0-3-1,1-1 1,0-2 0,0-3 0,1-1 0,-1-3 0,27-3-153,-53 1 183,-1-1 0,1 0 0,0-2 0,-1 0 0,0-2 0,0 0 0,-1-1 0,10-5-183,-22 9 71,0 0 1,0-1-1,0 1 0,0-1 1,-1-1-1,0 1 0,0-1 0,0 0 1,-1-1-1,0 1 0,0-1 0,-1 0 1,1-1-1,-1 1 0,-1 0 0,0-1 1,0 0-1,0 0 0,-1 0 0,0 0 1,-1 0-1,1-7-71,-4-6 45,-1 0 1,0 1-1,-2-1 0,0 1 1,-2 0-1,0 1 1,-1 0-1,0 0 0,-2 0 1,0 1-1,-2 0 1,0 1-1,0 1 0,-2 0 1,0 0-1,-1 2 0,0-1 1,-13-8-46,-10-8 42,-2 1 0,0 3 0,-2 1 0,-1 1 0,-1 3 0,0 2 0,-2 1 0,0 3 0,-1 1 0,-1 3 0,0 2 0,-1 2 0,1 2 0,-1 2 0,-1 2 0,1 3 0,0 1 0,0 3 1,0 2-1,1 2 0,0 2 0,1 2 0,0 2 0,-15 9-42,37-13 34,1 1 0,0 1 0,0 1 0,2 1 0,0 1 0,0 1 1,2 1-1,-14 15-34,25-24-5,1 0 0,1 1 0,0 0 0,0 0 1,1 1-1,0-1 0,1 1 0,0 1 0,1-1 0,0 1 0,1-1 1,0 1-1,1 0 0,0 0 0,1 0 0,1 0 0,-1 1 1,2-1-1,0 0 0,2 8 5,5 4 5,1 0 1,1 0-1,2-1 0,0 0 1,2-1-1,0-1 0,1 0 1,1-1-1,1 0 0,1-2 1,1 0-1,0-1 0,1-1 1,1 0-1,0-2 0,1 0 1,1-2-1,4 1-5,42 22-4,1-2-1,2-4 1,2-3-1,0-3 1,1-4-1,1-2 1,1-4-1,0-4 1,0-3-1,1-3 1,0-3 0,65-10 4,-103 5 41,0-2 1,0-1-1,-1-3 1,0 0-1,-1-3 1,15-8-42,-37 15 71,-1-1 0,0 0 1,0-2-1,-1 1 0,0-2 0,0 0 0,-1 0 0,-1-2 0,0 1 1,-1-1-1,0-1 0,-1 0 0,0-1 0,-1 0 0,-1 0 1,1-4-72,-1-8 87,-1 1 1,-1-1 0,-2 0 0,0-1 0,-2 1 0,-1-1 0,-1 1 0,-2-1 0,0 1 0,-2 0 0,-1 0-1,-1 0 1,-1 0 0,-2 1 0,-8-19-88,9 25 14,-1 1 0,-1 0 0,-1 1-1,0 0 1,-1 0 0,-1 1 0,-1 1 0,0 0 0,-1 1-1,-1 1 1,0 0 0,-1 1 0,0 1 0,-1 0 0,-1 2-1,0 0 1,0 1 0,-1 1 0,0 0 0,0 2 0,0 0-1,-8 0-13,-15 1-7,-1 0 0,0 3 0,1 2-1,-1 2 1,0 1 0,1 3 0,-1 1-1,2 2 1,-1 3 0,1 1 0,1 1-1,0 3 1,2 1 0,-36 23 7,62-35 2,0 0 1,1 1-1,0 1 0,0 0 1,1 1-1,0 0 0,0 0 1,1 1-1,1 1 0,0 0 1,0 0-1,1 1 1,0 0-1,1 0 0,0 1 1,1-1-1,1 2 0,0-1 1,1 1-1,0-1 0,1 1 1,0 0-1,2 0 0,-1 0 1,2 9-3,2-8-1,0 0 0,2 0 0,0 0 0,1 0 0,0 0 0,1-1 0,1 0 0,0 0 0,1-1 0,0 0 0,1 0 0,1-1 0,0 0 0,0 0 0,1-1 0,1-1 0,0 0 0,0-1 0,11 7 1,10 4-1,1-1 1,0-1 0,1-2-1,1-2 1,0-1 0,1-1-1,21 2 1,9-1 19,0-3-1,2-3 0,-1-3 0,0-3 0,39-6-18,-69 3 4,-1-3 0,-1-1 0,1-2 0,-1-1 0,-1-2 0,0-2 0,23-11-4,-43 17-13,0-1 0,-1 0 0,1-2-1,-2 1 1,1-2 0,-1 0-1,-1 0 1,0-1 0,-1 0 0,0-1-1,-1-1 1,0 0 0,-1 0-1,-1-1 1,0 0 0,-1 0 0,4-13 13,-7 18-70,-1 1 1,-1-1 0,0 0 0,0 1 0,-1-1 0,0 0 0,-1 0-1,0 0 1,0 0 0,-1 0 0,-1 0 0,1 1 0,-2-1-1,1 0 1,-1 1 0,-1 0 0,0-1 0,0 1 0,-1 1-1,0-1 1,0 1 0,-2-2 69,-9-6-669,-1 1 0,0 1 0,-2 0 0,1 1 0,-1 1 0,-1 1 0,0 1 0,-1 0-1,-2 1 670,-123-49-7762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8:44.62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3230 1790 20019,'0'0'2210,"0"0"-1441,98-27 704,-43 18 481,10-2-1089,10-2-289,6 2-223,4-2-193,4-1-96,2 1 32,-4-5-96,-10 7 0,-15 2-705,-15 7-960,-22 2-1090,-21 1-2658,-4 8-4036</inkml:trace>
  <inkml:trace contextRef="#ctx0" brushRef="#br0" timeOffset="328.249">3222 2021 14638,'0'0'3219,"0"0"-593,0 0-704,22 3-315,-10-1-1399,8 2 52,0-2 0,1 0 0,-1-1-1,1-1 1,-1-1 0,21-3-260,477-100 897,-351 53-2525,-167 51 1291,6-3-1956,-8 3-5503,-11 0-4584</inkml:trace>
  <inkml:trace contextRef="#ctx0" brushRef="#br0" timeOffset="-4341.082">83 454 11018,'0'0'2814,"0"0"-407,3-13 300,1-4-1685,3-13 121,6 0 2393,-13 62-356,1-12-2986,-39 296 1440,31-232-1675,2-17-485,-2 0 1,-4 0-1,-14 50 526,22-108 206,-1 1-3318,3-14-7835,6-12 4034</inkml:trace>
  <inkml:trace contextRef="#ctx0" brushRef="#br0" timeOffset="-4041.906">1 439 6502,'0'0'4239,"0"0"-1372,0 0-364,4-13-175,-1 3-1888,-3 5-329,1 1 0,1-1 0,-1 1-1,0-1 1,1 1 0,0 0 0,0 0 0,1 0-1,-1 0 1,1 0 0,0 0 0,0 0-1,0 1 1,0 0 0,0-1 0,1 1-1,0 0 1,0 0-111,33-15 274,0 1 0,1 3 0,1 0 0,0 3 0,0 1 0,15-1-274,-40 9-37,-5-1-23,0 0-1,0 1 1,0 1 0,1-1-1,-1 2 1,1-1 0,-1 1-1,0 1 1,1-1-1,-1 2 1,0-1 0,1 1-1,3 2 61,8 23-2653,-16 7-3278,-5-3 27</inkml:trace>
  <inkml:trace contextRef="#ctx0" brushRef="#br0" timeOffset="-3668.143">28 723 1313,'0'0'7239,"0"0"-5189,0 0-545,0 0 545,0 0-448,0 0-705,0 0-705,83-10-64,-46 2-96,5-2-32,1 2 0,1 1-96,0 1-2210,1 0-2755</inkml:trace>
  <inkml:trace contextRef="#ctx0" brushRef="#br0" timeOffset="-3390.169">636 594 11211,'0'0'3891,"0"0"-992,0 0-486,0 0-646,0 0-795,-15 5-577,1-2-333,8-2-38,1 0-1,-1 1 1,0 0-1,0 0 1,1 0-1,-1 1 0,1-1 1,0 1-1,0 1 1,0-1-1,0 1 1,0 0-1,1 0 1,0 0-1,-1 0 0,0 3-23,-8 12 131,0 0 0,2 1-1,0 0 1,2 1-1,0 0 1,1 1 0,1 0-1,-4 21-130,9-31-5,0 0 0,0 0 0,1 0 0,1-1 0,0 1 0,1 0 0,0 0 0,0 0 1,1 0-1,1-1 0,0 1 0,1-1 0,0 0 0,1 0 0,0 0 0,0 0 0,1-1 0,2 2 5,-3-5-129,1-1 1,0 1 0,0-1-1,0-1 1,1 1-1,0-1 1,0 0-1,0-1 1,1 1-1,-1-1 1,1-1 0,0 0-1,0 0 1,0 0-1,1-1 1,-1 0-1,0-1 1,1 0-1,0 0 1,-1-1 0,1 0-1,-1 0 1,1-1-1,-1 0 1,1-1-1,-1 0 1,0 0-1,0-1 1,1 0 0,-2 0-1,1-1 1,0 0-1,4-4 129,6-7 144,-1-1-1,-1 0 1,-1-2-1,0 0 1,-2 0-1,0-2 1,-1 1-1,0-2 0,-2 1 1,-1-2-1,0 1 1,-2-1-1,0 0 1,-1-1-1,-2 1 1,0-6-144,-1-48 2028,-17 84-474,6 13-1489,2 1-1,1 0 1,1 0 0,1 0 0,0 1 0,2-1 0,1 17-65,-4 39 58,1 78-1926,9-154 1356,-2-27 572,-4 22-78,4-28 41,-3 4-23,0 1 1,2 0 0,2 0 0,0 1-1,1-1 1,2 1 0,0 0-1,2 1 1,1 0 0,0 0 0,2 1-1,1 1 1,8-11-1,-18 30-128,-1-1 1,1 1-1,0 0 0,0 0 1,0 0-1,0 0 0,1 1 1,-1 0-1,1-1 1,-1 2-1,1-1 0,0 0 1,0 1-1,0 0 0,0 0 1,-1 1-1,2-1 128,47 25-9051,-36-6 3141</inkml:trace>
  <inkml:trace contextRef="#ctx0" brushRef="#br0" timeOffset="-3074.74">1335 798 8872,'0'0'4800,"3"-12"-1266,13-58 1777,-16 74-1372,-5 30-3474,-28 75 328,17-63-1018,2 0 0,3 1 0,1 1 1,1 10 224,17-12-5052,19-33-6589,-16-12 2928</inkml:trace>
  <inkml:trace contextRef="#ctx0" brushRef="#br0" timeOffset="-3073.74">1415 429 13773,'0'0'4036,"0"0"-1634,0 0-32,0 0-992,0 0-994,0 0-256,0 0-96,0 0-32,0 0 0,-22 69 0,25-42-416,-3 3-2755,1-1-4260</inkml:trace>
  <inkml:trace contextRef="#ctx0" brushRef="#br0" timeOffset="-2732.045">1706 494 15439,'0'0'3822,"0"0"-1105,0 0-384,0 0-667,0 0-818,-3 13-351,-65 238 966,61-223-1513,-49 219 425,43-81-3113,26-93-777,16-36-5895,-10-28 63</inkml:trace>
  <inkml:trace contextRef="#ctx0" brushRef="#br0" timeOffset="-2437.033">1666 879 609,'0'0'13677,"0"0"-10635,0 0-767,0 0-161,0 0-833,0 0-833,0 0-128,0 0-159,0 0-97,102-40 0,-60 37-32,-1 0-32,0-3-128,0 0-993,-8 2-2018,2 1-3876,-8 2-5477</inkml:trace>
  <inkml:trace contextRef="#ctx0" brushRef="#br0" timeOffset="-2105.845">2214 813 13837,'0'0'3246,"0"0"-1517,0 0-399,0 0 58,0 0-641,0 0-485,15-6-134,49-18-59,-59 22-69,0 0-1,0 1 0,1 0 1,-1 0-1,0 0 1,1 1-1,-1-1 1,0 1-1,1 0 1,-1 1-1,0-1 0,1 1 1,-1 0-1,0 1 1,0-1-1,1 1 1,-1 0-1,-1 0 0,3 2 2,-5-1-25,-1-1 1,1 1-1,-1 0 1,0 0-1,0-1 1,0 1-1,-1 0 1,1 0 0,-1 0-1,1 0 1,-1 0-1,0 0 1,0 0-1,0 0 1,-1 0 0,1 0-1,-1 0 1,1 0-1,-1 0 1,0 0-1,0 0 1,-1 0 0,1-1-1,0 1 1,-1-1-1,0 1 1,1-1-1,-1 1 1,0-1 0,0 0-1,-1 0 1,1 0-1,0 0 1,-1 0-1,1 0 1,-1-1 0,1 1-1,-2-1 24,-1 4 15,-144 142 1165,148-146-1158,0-1 0,0 1 1,0-1-1,0 1 0,0 0 1,-1 0-1,1-1 0,0 1 0,1 0 1,-1 0-1,0 0 0,0 0 1,0 0-1,0 0 0,1 1 0,-1-1 1,1 0-1,-1 0 0,1 0 1,-1 1-1,1-1 0,0 0 0,-1 0 1,1 1-1,0-1 0,0 0 1,0 1-1,0-1 0,0 0 0,0 0 1,0 1-1,1-1 0,-1 0 1,0 1-1,1-1 0,-1 0 1,1 0-1,-1 0 0,1 1 0,0-1 1,-1 0-1,1 0 0,0 0 1,0 0-1,0 0 0,0 0 0,0 0 1,0-1-1,0 1 0,0 0 1,0-1-1,0 1 0,0 0 0,1-1 1,-1 1-1,0-1 0,1 1-22,18 1-93,0-1 0,0-1 1,1-1-1,-1 0 0,0-1 0,19-6 93,14-4-2885,-3-3-3575,-16 4-1788</inkml:trace>
  <inkml:trace contextRef="#ctx0" brushRef="#br0" timeOffset="-1461.838">2973 562 8168,'0'0'2626,"0"0"-245,0 0 427,0 0-155,0 0-747,0 0-438,0 0-347,2-8-336,0 2-655,-1 4-104,-1 0 0,0 0 1,1 0-1,0 0 0,-1 0 0,1 0 0,0 0 1,0 0-1,0 1 0,0-1 0,0 0 0,1 1 1,-1-1-1,0 1 0,1-1 0,-1 1 1,1-1-1,0 1 0,-1 0 0,1 0 0,0 0 1,0 0-1,-1 0 0,1 0 0,0 1 0,2-1-26,220-20 96,-480 41-1024,252-20 935,0 0 1,0 1-1,1-1 1,-1 1-1,0 0 1,0 0-1,1 0 1,-1 1-1,1-1 1,-1 1 0,1 0-1,0 0 1,-1 0-1,1 0 1,0 1-1,0-1 1,1 1-1,-1 0 1,1 0-1,-1 0 1,1 0-1,0 0 1,0 0-1,0 1 1,0-1 0,1 1-1,-1-1 1,1 1-1,0 0 1,0-1-1,0 1 1,1 0-1,-1 0 1,1 3-8,-1 7 80,-1-10-64,0 1-1,1 0 1,0 0-1,0-1 1,0 1-1,1 0 1,0 0-1,0 0 1,0 0-1,0-1 1,1 1-1,-1 0 1,1 0-1,1 0 1,-1-1-1,1 1 1,0-1-1,0 1 1,0-1-1,0 0 1,1 0-1,-1 0 1,1 0-1,0 0 1,1 0-1,-1-1 1,1 1-1,-1-1 1,1 0-1,0 0 1,0-1-1,4 3-15,78 12 115,-76-17-114,1 1 1,-1 0-1,0 1 0,1 1 0,-1-1 0,0 1 1,0 1-1,0 0 0,-1 0 0,0 1 1,1 1-2,-2-1 2,-2 1 1,1 0-1,-1 0 1,0 0-1,0 1 1,-1-1-1,1 2 1,-2-1-1,1 0 1,-1 1-1,0 0 1,0 0 0,-1 0-1,0 0 1,-1 1-1,0-1 1,0 1-1,-1 0 1,0-1-1,-1 1 1,1 0-1,-2 0 1,1-1 0,-1 1-1,-1 0 1,1-1-1,-1 1 1,-1-1-1,0 1 1,0-1-1,0 0 1,-1 0-1,-1-1 1,1 1 0,-1-1-1,0 0 1,-1 0-1,0-1 1,0 1-1,0-1 1,-1 0-1,0 0-2,-3-2 57,0-1 0,0 0 0,0 0 0,-1 0 0,1-2 0,-1 1-1,1-1 1,-1-1 0,1 0 0,-1 0 0,0-1 0,1-1 0,-1 0 0,1 0 0,0-1-1,0 0 1,0-1 0,0 0 0,0 0 0,1-1 0,0 0 0,0-1 0,0 0-1,1-1 1,0 1 0,0-2 0,0 1 0,1-1 0,0-1-57,2 5-52,1-1 0,-1 0 0,1 0 0,0 0 0,0-1 0,1 1-1,0-1 1,0 0 0,0 0 0,1 0 0,-1-1 0,2 1 0,-1 0 0,1-1 0,0 1 0,0-1 0,0 0 0,1 1 0,0-1 0,1-5 52,14 4-3794,-3 11-3206,-2 7-3229</inkml:trace>
  <inkml:trace contextRef="#ctx0" brushRef="#br0" timeOffset="-1136.795">3440 922 7527,'0'0'6315,"0"0"-2994,0 0-1042,0 0-303,0 0-546,0 0-479,0 0-220,1 2-69,18 47 859,-18-49-1489,17-40-1209,1 19-4724,-6 12-890</inkml:trace>
  <inkml:trace contextRef="#ctx0" brushRef="#br0" timeOffset="-823.104">3731 524 12011,'0'0'3796,"0"0"-588,0 0-261,0 0-470,0 0-822,0 0-641,0 0-314,-1 8-44,35 415 1357,-35-378-2446,2 26-2069,6-25-8101,-4-37 3049</inkml:trace>
  <inkml:trace contextRef="#ctx0" brushRef="#br0" timeOffset="-308.559">4136 492 11082,'0'0'3353,"6"-14"-743,16-41 81,-6 40 2064,-8 37-4049,-7 7-554,-2 0 1,-1-1-1,-2 1 0,0-1 0,-2 0 0,-1 0 1,-2 1-153,-8 41 34,-1 22-787,105-170 860,-84 77-107,0 1-1,0 0 1,1 0 0,-1 0-1,0 1 1,0-1 0,0 1-1,0-1 1,0 1 0,0 0-1,0 0 1,0 1 0,0-1-1,0 1 1,-1-1 0,1 1-1,-1 0 1,1 0 0,-1 0-1,1 0 1,-1 0 0,0 1-1,0-1 1,0 1 0,0-1-1,-1 1 1,1 0 0,-1 0-1,0-1 1,1 1 0,-1 2 0,29 33-49,-27-38 53,0 1 0,0-1 0,0 0-1,0 0 1,0 0 0,0 0 0,1-1-1,-1 1 1,0-1 0,0 0 0,-1 0-1,1 0 1,0 0 0,0-1 0,0 1 0,-1-1-1,1 1 1,-1-1 0,1 0 0,-1 0-1,0 0 1,1 0 0,-1-1 0,0 1-1,-1-1 1,1 1 0,0-1 0,-1 1 0,1-1-1,-1 0 1,0 0 0,0 0 0,0 0-1,0-2-3,7-12 316,-1-1 0,-1 1-1,0-1 1,-2 0-1,0-1 1,-1 1 0,-1-1-1,0-6-315,-2 24 513,-3 16 229,-13 38-399,-7 18-104,2 2 0,4 1 0,3 0 0,3 0-1,1 57-238,11-67-1041,2-60-283,1-11-10874,-4 0 2162</inkml:trace>
  <inkml:trace contextRef="#ctx0" brushRef="#br1" timeOffset="1.19154E6">4342 488 6214,'-17'-17'149,"5"6"-124,0-2-9,-2 0 1,1 0-1,-2 2 0,0 0 0,0 0 1,-1 2-1,0 0 0,-9-4-16,-38-6 72,0 3 0,-1 3 0,0 2 0,-1 3 0,0 3-1,0 3 1,-29 4-72,92-2-1,-66-1 179,0 3-1,0 4 1,0 2 0,1 3-1,0 3 1,1 2 0,-31 15-178,38-8 517,1 2 0,1 3 1,2 2-1,1 2 1,1 3-1,2 2 0,2 3 1,1 1-1,2 3 0,3 1 1,-38 51-518,49-57 26,2 2 0,2 2 0,1 0 1,3 2-1,1 0 0,3 2 1,1 0-1,3 1 0,2 1 1,1 0-1,3 1 0,3 0 1,1 1-1,2 18-26,5-47-3,2 1 1,0-1-1,1 0 1,1 0-1,1-1 1,1 1-1,1-1 1,1-1-1,1 1 1,0-2-1,2 1 1,0-2-1,1 1 1,1-2 0,14 15 2,2-3 7,1-1 0,1-1 0,1-2 1,1-1-1,1-1 0,2-2 1,0-2-1,0-1 0,2-3 0,0 0 1,1-3-1,0-1 0,4-1-7,39 4 23,0-2-1,1-5 1,0-3-1,1-4 1,-1-3-1,2-4-22,3-2 478,0-3 0,-1-4-1,0-4 1,-1-3 0,-2-5 0,-1-3 0,-1-3-1,31-21-477,-69 25 35,0-1-1,-2-3 0,-1-1 1,-2-2-1,-2-1 0,-1-3 1,-2 0-1,-2-3 0,-2-1 1,-2-1-1,-2-1 0,-2-1 0,-2-2 1,-2 0-1,-3-1 0,-1-1 1,-3-1-1,-3 0 0,-1-1 1,-3 0-1,-2-14-34,-1 32 2,-1 0 0,-2 0 0,-2 0 0,-1 0 0,-2-1 0,-1 2 0,-2-1 0,-1 1 0,-2 0-1,-2 0 1,0 1 0,-3 1 0,-1 1 0,-1 0 0,-2 1 0,0 0 0,-3 2 0,0 0 0,-2 2 0,-1 1 0,-1 0 0,-23-15-2,7 13 3,-1 3-1,-1 2 1,-1 2 0,-1 1 0,0 3-1,-2 2 1,0 1 0,-1 3 0,-41-3-3,-39-1-697,-1 7 0,0 5 0,-26 7 697,-171 17-4218,-13 14-1969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08:38.021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4820 4420,'0'0'1853,"0"0"-551,0 0 273,0 0-27,0 0-454,0 0-346,1-14-113,13-236 3716,25 27-2867,9 1 0,72-199-1484,6 98 53,14 7 1,57-75-54,76-92 699,247-324-699,-410 640 301,7 5 0,8 5-1,6 6 1,7 6 0,5 6 0,83-57-301,-179 161 79,1 3 1,2 2 0,1 1 0,2 4 0,0 1-1,1 3 1,8 0-80,-30 12 27,1 1-1,0 1 0,0 2 1,1 2-1,0 0 1,0 3-1,-1 1 0,1 1 1,0 2-1,-1 1 1,0 2-1,31 10-26,-13 2 26,-1 3 0,-1 1 0,0 3-1,-2 2 1,-1 2 0,-2 2 0,16 17-26,74 69 377,69 83-377,-191-188 19,280 310 698,70 121-717,-274-334 83,1054 1477 216,-915-1260 16,108 104-315,-266-347 10,5-3 0,2-4-1,4-3 1,3-3 0,4-5-1,2-3 1,2-4 0,3-4 0,3-4-1,1-4 1,95 29-10,-87-46 40,1-5-1,2-4 1,0-5 0,1-5 0,0-4-1,0-6 1,1-4 0,-1-5 0,49-13-40,-82 9 74,-1-5 1,-2-2 0,0-4 0,57-25-75,-112 39-8,0 0 0,0-1 1,-1-1-1,0 0 0,-1-2 1,-1 0-1,5-5 8,-2-18 0,-30 39-1244,-43 48-9774,32-27 2589</inkml:trace>
  <inkml:trace contextRef="#ctx0" brushRef="#br0" timeOffset="844.958">128 5451 5317,'0'0'2440,"-13"1"-1309,-10 1-784,-29 4 747,13-5 3193,111 12-2680,437 16-865,2155 54 1597,644-26-321,-1175 35 626,-821-29-1803,-117-48-611,-1126-17-626,-2-3-1,1-4 1,-1-2 0,5-4 396,-49 6-1645,-26 4-4467,-19 4 539</inkml:trace>
  <inkml:trace contextRef="#ctx0" brushRef="#br0" timeOffset="1467.396">8083 3596 7111,'0'0'2818,"0"0"-789,0 0 266,0 0 220,0 0-604,0 0-544,-7-7 683,-2 46-801,-40 452 2621,17 134-3870,0 222 715,23-676-394,8-1-1,7 1 0,14 56-320,-6-161-1591,-9-49-3491,-5-16-2466</inkml:trace>
  <inkml:trace contextRef="#ctx0" brushRef="#br0" timeOffset="17634.032">3178 3040 13357,'-7'-15'3422,"-23"-46"-1912,26 56-1305,0 0 0,-1 0 0,0 1 0,0-1 0,0 1 0,-1 0 0,1 0 0,-1 1 0,0 0 0,0 0 0,0 0 0,0 1 0,-1-1 0,1 2 0,-1-1 0,1 1 0,-1 0 0,0 0-1,1 1 1,-1-1 0,0 2 0,0-1 0,1 1 0,-1 0 0,0 0 0,1 1 0,0 0 0,-7 2-205,0 0 56,1 1 0,0 0 0,0 0-1,0 1 1,0 1 0,1 0 0,0 1 0,1 0-1,0 0 1,0 1 0,1 0 0,0 1 0,0 0-1,1 1 1,0-1 0,1 2 0,1-1 0,-1 1 0,2 0-1,0 0 1,0 0 0,1 1 0,0 3-56,-4 17 70,1 0 1,1 0-1,2 0 0,2 1 1,1-1-1,1 1 1,2 0-1,5 24-70,-3-32 16,1 0 0,2-1 0,0 1 0,2-1 0,1-1 0,0 0 0,2 0 0,1-1 0,1 0 0,0-2 0,2 1 0,1-2 0,0 0 0,1-1 0,2-1 0,-1-1 0,2 0 0,5 1-16,-20-13-2,1 0-1,0 0 1,1-1-1,-1 0 1,1-1-1,0 0 1,0 0-1,0 0 1,0-1-1,0 0 1,0-1-1,1 0 1,-1 0-1,0-1 0,1 0 1,-1 0-1,1-1 1,-1 0-1,0-1 1,0 1-1,1-2 1,-1 1-1,0-1 1,-1 0-1,1-1 1,-1 0-1,1 0 1,-1-1-1,0 0 1,-1 0-1,1 0 0,-1-1 1,0 0-1,0 0 1,-1 0-1,0-1 1,0 0-1,2-4 3,2-14 4,-2 1 1,0-1-1,-1 0 0,-2-1 0,0 0 0,-2 1 0,-1-1 1,-1 0-1,-3-25-4,1 15 19,-2 0 0,-2 1 0,-1-1 0,-1 1 0,-2 1 0,-1-1 0,-2 2 0,-2-1 0,-3-2-19,15 30 10,2 2 5,-1 0 0,1 1 0,-1 0 0,0-1 1,0 1-1,0 0 0,-1 0 0,1 0 0,-1 0 0,1 0 0,-1 1 1,0-1-1,0 1 0,0 0 0,0 0 0,-1 0 0,1 0 0,-1 0-15,2 3 12,0 0 0,0 0-1,1 0 1,-1 1-1,0-1 1,0 1-1,1-1 1,-1 1 0,1-1-1,-1 1 1,1 0-1,0 0 1,0 0-1,-1-1 1,1 1 0,1 0-1,-1 1 1,0-1-1,0 0 1,1 0-1,-1 0 1,1 0-1,0 0 1,0 3-12,-5 22 76,2 1 0,0 0 0,2 0 0,2-1 0,0 1 0,2 0 0,1 0-1,1-1 1,2 3-76,-1-5 100,0-1-1,2 0 0,1 0 1,1-1-1,1 0 0,1-1 1,1 0-1,1-1 0,5 5-99,-14-18-40,1-1 0,0 0 1,1-1-1,-1 1 0,1-2 0,1 1 0,-1 0 0,1-1 0,0-1 0,0 1 0,1-1 0,-1-1 0,1 0 0,-1 0 0,1 0 1,0-1-1,0-1 0,1 1 0,-1-1 0,0-1 0,0 0 0,0 0 0,1-1 0,-1 0 0,0-1 0,8-1 40,60-38-3820,-36 1-2519,-23 15-371</inkml:trace>
  <inkml:trace contextRef="#ctx0" brushRef="#br0" timeOffset="17926.372">3741 3405 2402,'0'0'8328,"0"0"-5990,0 0-192,0 0 97,0 0-930,0 0-769,0 0-320,0 0-224,0 0-32,7-65-1089,-3 65-4644,-1 4-6118</inkml:trace>
  <inkml:trace contextRef="#ctx0" brushRef="#br0" timeOffset="18408.575">3998 2962 17905,'0'0'2968,"0"0"-507,0 0-566,0 0-726,0 0-512,1 21-155,37 280 811,39 45-1212,-76-429-1777,-48-265 1633,40 284 59,3 0 0,3 0 0,3 0 1,7-39-17,-9 96 4,1 0 1,0 0 0,0-1 0,0 1 0,1 0 0,0 0 0,1 1-1,-1-1 1,1 0 0,1 1 0,-1-1 0,1 1 0,0 0 0,0 1 0,1-1-1,0 1 1,0-1 0,0 1 0,1 1 0,-1-1 0,1 1 0,0 0-1,1 0 1,-1 1 0,0 0 0,1 0 0,0 0 0,0 1 0,0 0 0,0 1-1,0-1 1,0 1 0,0 1 0,4-1-5,-7 2-2,0 0-1,1 1 1,-1-1-1,0 1 1,0 0-1,0 0 1,-1 1-1,1-1 1,0 1-1,-1-1 1,1 1-1,-1 0 1,0 1-1,0-1 1,0 1-1,-1-1 1,1 1-1,-1 0 1,0 0-1,0 0 1,0 0-1,0 0 1,0 3 2,21 103-66,-23-86 62,-1 1 0,-1 0-1,-1 0 1,-1-1 0,-1 1-1,-2-1 1,0 0 0,-1-1-1,-2 0 1,0 0 0,-1-1-1,-2 0 1,0-1-1,-1-1 1,-1 0 0,-3 2 4,15-18 5,0 0-1,0 0 1,-1-1 0,1 1 0,-1-1-1,0 0 1,1 0 0,-1 0 0,-1 0-1,1-1 1,0 0 0,-1 0 0,1 0-1,-1 0 1,1-1 0,-1 0-1,0 0 1,-1 0-5,6-2 25,-1-1-1,1 1 1,-1-1-1,1 1 1,0-1-1,0 0 1,0 1-1,0-1 1,0 1-1,0-1 1,0 0-1,0 1 1,1-1-1,-1 1 0,1-1 1,-1 1-1,1-1 1,0 1-1,-1-1 1,1 1-1,0 0 1,0-1-1,0 1 1,0 0-1,0 0 1,0 0-1,0-1 1,1 1-1,0 0-24,4-2 20,0 0 0,1 0-1,-1 0 1,1 1-1,0 0 1,0 1 0,-1 0-1,1 0 1,0 0 0,0 1-1,0 0 1,0 0-1,0 0 1,0 1 0,0 0-1,0 1 1,0 0 0,0 0-1,-1 0 1,1 1 0,-1 0-1,1 0 1,-1 0-1,0 1 1,-1 0 0,1 0-1,0 1 1,-1-1 0,0 1-1,0 0 1,-1 1-20,245 223-54,-237-217 105,1-1 0,0-1 0,0 0-1,1-1 1,1 0 0,-1-1-1,1-1 1,1-1 0,-1 0 0,1 0-1,0-2 1,1 0 0,-1-1-1,10 1-50,-20-6 86,-1 0 0,0 0 0,0-1 0,0 1 0,-1-1 0,1 0 0,0-1 0,-1 1-1,0-1 1,0 0 0,0 0 0,0 0 0,-1 0 0,0-1 0,1 1 0,-2-1-1,1 0 1,0 0 0,-1 0 0,0 0 0,0 0 0,-1-1 0,0 1 0,1-1 0,-2 1-1,1-1 1,-1 1 0,1-1 0,-2 1 0,1-1 0,-1 1 0,1-1 0,-2 1 0,1-3-86,1 7-9,0-1 0,0 1 0,0 0-1,0 0 1,0-1 0,0 1 0,0 0 0,-1 0 0,1-1 0,0 1 0,-1 0 0,1 0 0,-1 0 0,1 0 0,-1-1 0,0 1 0,1 0 0,-1 0 0,0 0 0,0 0 0,0 1 0,1-1 0,-1 0 0,0 0 0,0 0 0,0 1 0,-1-1 0,1 0 0,0 1 0,0-1 0,0 1 0,0-1 0,-1 1 0,1 0 0,0 0 0,0-1 0,-1 1 0,1 0 0,0 0 0,0 0 0,-1 0 0,0 1 9,-31 20-3043,6 16-2819,-3 5-5978</inkml:trace>
  <inkml:trace contextRef="#ctx0" brushRef="#br1" timeOffset="20414.501">8949 5103 12364,'0'0'4484,"0"0"-2034,0 0-421,0 0-43,0 0-716,0 0-565,0 0-411,-4 17-108,1-6-144,-11 113 536,76 191-29,-58-278-490,-9-37 0,-2-14-26,1 0 1,0 0-1,1 0 1,0-1-1,2 0 1,0 1-1,0-1 1,1-1-1,1 1 1,1 0-1,0-10-33,-2-4 5,1-1 0,1 1-1,1-1 1,2 1 0,1 0-1,1 0 1,2 0 0,0 0-1,2 1 1,1 0 0,2 1-1,0 1 1,2-1 0,1 2-1,1 0 1,7-7-5,-17 24-8,1 1 1,-1 0-1,1 0 1,1 1-1,-1 0 0,1 0 1,0 1-1,1 0 1,-1 0-1,1 1 1,0 0-1,0 1 0,0 0 1,1 0-1,-1 1 1,1 0-1,-1 1 0,1 0 1,6 0 7,-14 3-5,0 0 0,1-1 0,-1 1 0,0 0 0,0 1 0,0-1 0,0 0 0,0 1 0,0-1 0,-1 1 0,1-1 0,-1 1 0,0 0 0,0-1 0,0 1 0,0 0 0,0 0 0,-1 0 0,1 0 0,-1 0 0,0 0 0,0 0 0,0 0 0,0 0 0,0 0 0,-1 0 0,1 0 0,-1 0 0,0-1 0,0 1 0,-1 2 5,-7 18 0,-1 0-1,0-1 1,-2-1-1,-1 0 1,-1 0-1,0-1 1,-1-1-1,-2 0 1,0-2-1,0 1 1,-10 5 0,-107 83 64,133-105-27,7-1 150,7-1-91,1 2 0,-1 0 0,0 0 0,1 1 0,-1 1 1,0 0-1,0 1 0,-1 0 0,1 1 0,9 5-96,21 16 282,-3 2-1,0 1 1,-2 2 0,24 25-282,30 25 143,-24-46-308,-66-37-157,0 0 0,0 0-1,0 0 1,0-1 0,-1 1 0,1 0-1,-1-1 1,1 1 0,-1-1 0,0 0 0,0 1-1,0-1 1,0 0 0,-1 1 0,1-1 0,-1 0-1,0 0 1,1 0 0,-2-2 322,2 0-1031,4-18-3352,3-3-2707</inkml:trace>
  <inkml:trace contextRef="#ctx0" brushRef="#br1" timeOffset="21014.302">9743 5073 3459,'0'0'10245,"0"-14"-5510,0-3-3648,-1-41 3554,1 57-2548,1 16 346,-8 586 60,10-583-2514,-1-29-19,-1-28-14,-5-102 47,1 74 21,2 0 0,4 0 0,9-62-20,-12 129 0,36-136-62,-35 130 51,2 0 1,-1 0 0,1 0 0,0 1-1,0 0 1,0-1 0,1 1 0,0 0-1,0 0 1,0 1 0,0-1 0,1 1-1,0 0 1,0 0 0,0 1 0,0 0 0,0-1-1,1 2 1,0-1 0,0 1 0,1-1 10,-5 3-5,1-1 1,0 1-1,-1 0 1,1-1-1,0 1 1,-1 1-1,1-1 1,0 0-1,0 1 1,-1-1 0,1 1-1,-1 0 1,1 0-1,0 0 1,-1 0-1,0 0 1,1 1-1,-1-1 1,0 1-1,0 0 1,0-1 0,0 1-1,0 0 1,0 0-1,0 0 1,0 0-1,-1 1 1,1-1-1,-1 0 1,0 1 0,0-1-1,0 1 1,0-1-1,0 1 1,0 0-1,-1-1 1,1 1-1,-1 0 1,0 0 4,6 113-184,-9-93 160,-2 1 1,0-1-1,-2 0 1,0 0-1,-2-1 1,0 0-1,-1 0 1,-2-1-1,0-1 1,-1 0-1,-1 0 1,-1-1 0,0-1-1,-2-1 1,-9 9 23,0-9 88,26-17-86,0 0 0,0-1 0,1 1 0,-1 0 0,0-1 0,0 1 0,0 0 0,0-1 0,1 1 1,-1 0-1,0-1 0,0 1 0,0-1 0,0 1 0,0 0 0,0-1 0,0 1 0,0 0 0,0-1 1,0 1-1,0-1 0,0 1 0,-1 0 0,1-1 0,0 1 0,0 0 0,0-1 0,0 1 0,-1 0 0,1-1 1,0 1-1,0 0 0,0 0 0,-1-1 0,1 1 0,0 0 0,-1 0 0,1-1 0,0 1 0,0 0 0,-1 0 1,1 0-1,0 0 0,-1-1 0,1 1 0,-1 0 0,1 0 0,0 0 0,-1 0 0,1 0 0,0 0 1,-1 0-1,1 0 0,0 0 0,-1 0 0,1 0 0,-1 0 0,1 0 0,0 0 0,-1 1 0,1-1 0,0 0 1,-1 0-1,1 0 0,-1 1-2,5-6 3,0 0 0,-1 0 0,2 1 0,-1-1 0,0 1 0,1 1 0,0-1 0,0 0 0,0 1 0,0 0 0,0 0 0,1 1 0,-1-1 0,1 1 0,0 1 0,0-1 0,0 1 0,-1 0 0,1 0 0,0 0 0,0 1 0,1 0 0,-1 0 0,0 1 0,0 0 0,0 0 0,-1 0 0,1 1 0,0-1 0,0 1 0,-1 1 0,5 1-3,19 14 4,-1 2 1,0 0 0,-1 1-1,-2 2 1,0 1-1,-2 1 1,0 2-5,27 24 149,-35-34 13,-12-12-80,1 0-1,0 0 1,0-1 0,0 1-1,1-1 1,0 0-1,-1 0 1,1 0-1,1 0 1,-1-1-1,1 0 1,-1 0-1,1-1 1,0 0-1,0 0 1,0 0-1,4 1-81,-8-5 28,1 0-1,-1 1 0,0-1 0,0 0 1,0 0-1,-1 0 0,1 0 0,0 0 1,-1-1-1,0 1 0,1 0 0,-1-1 0,0 1 1,0-1-1,0 1 0,-1-1 0,1 1 1,0-1-1,-1 0 0,0-2-27,6-138 0,-6 144-11,-1-1-1,1 1 1,0-1-1,-1 1 1,1-1-1,-1 1 1,1-1-1,-1 1 1,1-1-1,-1 1 1,0-1-1,1 0 1,-1 1 0,1-1-1,-1 0 1,0 0-1,1 1 1,-1-1-1,0 0 1,1 0-1,-1 0 1,0 0-1,1 0 1,-1 0-1,0 0 1,1 0 0,-1 0-1,0 0 1,1 0-1,-1 0 1,0-1-1,1 1 1,-1 0-1,0 0 1,1-1-1,-1 1 1,1 0-1,-1-1 1,0 1-1,1-1 1,-1 1 0,1-1-1,-1 1 1,1-1-1,0 1 1,-1-1-1,1 1 1,0-1-1,-1 0 1,1 1-1,0-1 1,-1 0-1,1 1 1,0-1 0,0 0-1,0 1 1,0-1-1,0 0 1,0 1-1,0-1 1,0 0-1,0 1 1,0-1-1,0 0 1,0 1-1,0-1 1,1 0 0,-1 0 11,-18 45-7768,11-20-821</inkml:trace>
  <inkml:trace contextRef="#ctx0" brushRef="#br1" timeOffset="1.20446E6">7878 1650 7815,'0'0'2552,"0"0"-1393,11-14-6,84-85 3491,-34 37 1271,-62 60-5831,0 0 0,0 0 0,0 0 0,0 0 0,0 0 0,0 0 0,-1 0 0,1 1 0,-1-1 0,1 1 0,-1-1 0,0 1 0,1-1 0,-1 1 0,0 0 1,0 0-1,0 0 0,0 0 0,0 0 0,0 0 0,-1 1 0,1-1 0,0 1 0,0-1 0,0 1 0,-1 0 0,1 0 0,0 0 0,-1 0-84,-4-1 189,-274-25 788,101 23-723,-1 7 0,-109 20-254,127 1 18,2 8 1,1 6 0,2 8-1,2 6 1,3 7 0,2 6-1,3 8 1,4 5 0,4 7-1,-28 27-18,-2 18 48,5 7-1,7 7 1,6 7-1,7 6 1,7 6-1,7 7 1,8 5-1,8 5 1,8 5 0,-47 118-49,92-175 25,5 3-1,6 1 1,7 3-1,5 2 1,-16 112-24,47-188 41,2 0 0,3 0 0,5 54-41,-2-111-15,0 1 1,1-1 0,-1 0 0,1 1 0,0-1-1,0 0 1,0 1 0,1-1 0,0 0-1,0 0 1,0 0 0,1 0 0,0-1-1,0 1 1,2 3 14,-3-8-50,-1 0-1,0 0 1,1 0-1,-1 0 1,0 0-1,1 0 1,-1-1-1,0 1 1,0 0 0,1-1-1,-1 1 1,0-1-1,0 1 1,1-1-1,-1 1 1,0-1-1,0 0 1,0 0-1,0 0 1,0 0-1,0 0 1,0 1-1,0-2 1,-1 1 0,1 0-1,0 0 1,-1 0-1,1 0 1,0 0-1,-1-1 1,0 1-1,1 0 1,-1 0-1,0-1 1,1 1-1,-1 0 1,0-1 0,0 1-1,0 0 1,0-1-1,0 1 1,0 0-1,-1 0 1,1-1 50,0 1-27,2-10-441,1 2-23,0-1 0,-1 0 1,0 0-1,-1 0 0,0 0 0,-1-1 0,0 1 0,-1 0 0,1 0 0,-2 0 0,0 0 0,0 0 0,-1 0 0,0-1 491,2 10-323,-1 0 0,1-1 0,0 1 0,-1 0 0,1 0 0,-1 0 0,1 0 0,-1 0 0,1 0 0,-1 0-1,0 1 1,1-1 0,-1 1 0,0-1 0,0 1 0,1-1 0,-1 1 0,0 0 0,0 0 0,0 0-1,1 0 1,-1 0 0,0 1 0,0-1 0,0 0 0,1 1 0,-1-1 0,0 1 0,1 0 0,-1-1 0,0 1-1,1 0 1,-1 0 0,1 0 0,-1 0 0,1 1 0,0-1 0,-1 0 0,1 0 0,0 1 0,0-1 0,0 1-1,0-1 1,-1 2 323,-4 6-3048</inkml:trace>
  <inkml:trace contextRef="#ctx0" brushRef="#br1" timeOffset="1.20577E6">3387 5261 3171,'0'0'2221,"0"0"-705,0 0-91,0 0 22,2-15-118,-2 11-1115,7-63 1156,-5 11 3692,-3 46-925,-2 22-3402,-2 24-1010,4-26 300,0 0 0,1 0 1,0 0-1,1 0 0,0 0 0,1 0 0,0 0 1,0-1-1,1 1 0,1-1 0,3 8-25,-8-18 14,1 1 0,0 0 0,0-1-1,-1 1 1,1-1 0,0 1-1,0 0 1,0-1 0,0 1 0,-1-1-1,1 1 1,0-1 0,0 1-1,0-1 1,0 1 0,0-1 0,0 1-1,0-1 1,1 1 0,-1 0-1,0-1 1,0 1 0,0-1 0,0 1-1,1-1 1,-1 1 0,0 0 0,0-1-1,0 1 1,1-1 0,-1 1-1,0 0 1,1-1 0,-1 1 0,0 0-1,1 0 1,-1-1 0,1 1-1,-1 0 1,0 0 0,1-1 0,-1 1-1,1 0 1,-1 0 0,1 0-1,-1 0 1,1 0 0,-1 0 0,0 0-1,1 0 1,-1 0 0,1 0-1,-1 0 1,1 0 0,-1 0 0,1 0-1,-1 0 1,1 0 0,-1 0 0,0 1-1,1-1 1,-1 0 0,1 0-1,-1 0 1,0 1 0,1-1 0,-1 0-1,1 1-13,3-43 1011,-3 26-912,0-1 1,-1 0 0,0 1 0,-1-1 0,-1 1 0,-1-1-1,0 1 1,-1 0 0,-1 0 0,-5-11-100,10 27 5,0-1-1,-1 1 1,1-1 0,0 1-1,-1-1 1,1 1 0,-1-1-1,1 1 1,-1 0 0,1-1-1,-1 1 1,1 0 0,-1-1-1,1 1 1,-1 0 0,0-1 0,1 1-1,-1 0 1,1 0 0,-1 0-1,0 0 1,1 0 0,-1 0-1,0 0 1,1 0 0,-1 0-1,0 0 1,1 0 0,-1 0-1,1 0 1,-1 0 0,0 0 0,1 1-1,-1-1 1,1 0 0,-1 1-1,1-1 1,-1 0 0,0 1-1,1-1 1,0 0 0,-1 1-1,1-1 1,-1 1 0,1-1-1,-1 1 1,1-1 0,0 1 0,-1-1-1,1 1 1,0 0 0,0-1-1,-1 1 1,1-1 0,0 1-1,0 0-4,-18 34-11,17-26 9,-1 0 1,1 0-1,1 0 1,0 1-1,0-1 1,1 0-1,0 0 0,1 0 1,-1 0-1,2 0 1,-1 0-1,4 5 2,6 34-51,-44-121 366,20 51-177,0 0 0,-1 1 0,-1 0 0,-1 1 0,-1 1 0,-12-11-138,26 34 33,1-1 0,-1 0 0,1 0-1,0 1 1,-1-1 0,2 0 0,-1 1 0,0-1 0,1 1 0,-1-1 0,1 1 0,0-1 0,0 1 0,1 0 0,-1-1 0,1 1-1,-1-1 1,1 1-33,2 14 0,1-1 0,1 1 0,0-1 0,1 0 0,1 0 0,0-1 0,2 0 0,0 1 0,-8-16 0,-17-49 251,3 22-190,2 0 0,1-1 0,0 0 0,2 0 0,-3-23-61,37 134 1105,-24-68-1107,1-1 0,0 0 0,1-1 0,1 1 0,0-1 0,1 0 0,0 0 0,1 0 0,1-1 0,0 0 0,1-1 0,0 0 0,1 0 0,0-1 0,1 0 0,6 4 2,-11-13 2,1-1 0,-1 0 0,1 0 0,0 0 0,0-1 0,-1 1 1,1-2-1,0 1 0,-1-1 0,1 0 0,0 0 0,-1-1 0,1 0 1,-1 0-1,0-1 0,0 0 0,0 0 0,0 0 0,0 0 0,-1-1 1,1 0-1,-1-1 0,0 1 0,0-1 0,-1 0 0,1 0 1,-1 0-1,0-1 0,-1 1 0,3-5-2,12-9 5,195-225 86,-168 194-54,-45 50 32,-15 18 332,-179 202-113,178-203-288,-44 63-53,61-79 52,0 0 0,-1-1 0,1 1 1,0 0-1,0-1 0,0 1 0,0-1 0,0 1 1,-1-1-1,1 1 0,0-1 0,0 0 0,0 1 1,0-1-1,0 0 0,0 0 0,0 0 0,1 0 1,-1 0-1,0 0 0,0 0 0,0 0 0,0 0 1,0 0-1,0-1 0,0 1 0,0 0 0,0-1 1,0 1-1,-1-1 0,1 1 0,0-1 0,0 1 0,0-1 1,0 0-1,-1 1 0,1-1 0,0 0 0,-1 0 1,1 0 0,46-28 31,-2-1 0,-1-3 0,-1-2 0,-2-1 0,9-13-31,-9 0 23,-35 36 0,-29 34-85,-165 189 88,147-158-31,66-67 64,28-64 178,-48 60-3457,-3 2-3460,-2 22-3196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57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0 103 10922,'0'0'5739,"0"0"-2456,0 0-838,0 0-438,0 0-715,0 0-566,24-4-283,194-22 225,104 14-257,75-22-411,-379 33-129,48-17-3399,-68 15 480,-21 0-1874,-5 1-2931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57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1 104 17649,'0'0'2904,"0"0"-929,0 0-331,0 0-597,22-8-359,-14 5-627,14-7 78,0 2-1,1 1 1,0 1-1,0 1 1,0 1-1,1 1 0,3 1-138,147-3 739,21 1 402,194-30-1141,-379 30-10,-40 7-77,-10 32-2203,33 0-4025,7-15-1052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56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175 225 13196,'-2'-18'3460,"-5"-102"1259,7 119-4615,0-1-1,0 1 1,0 0 0,0-1-1,0 1 1,0 0 0,1-1-1,-1 1 1,0 0 0,1 0-1,-1-1 1,1 1 0,-1 0-1,1 0 1,-1 0 0,1 0-1,0 0 1,0 0 0,0 0-1,-1 0 1,1 0 0,0 0-1,0 0 1,0 0 0,0 0-1,1 1 1,-1-1 0,0 0-1,0 1 1,0-1 0,0 1-1,1 0 1,-1-1 0,0 1-1,1 0 1,-1 0 0,0-1 0,0 1-1,1 0 1,-1 0 0,0 1-1,1-1 1,-1 0 0,0 0-1,1 1 1,-1-1 0,0 0-1,0 1 1,1 0-104,61 32 840,-12 8-535,-3 1-1,-1 3 1,-2 2 0,-3 1-1,27 41-304,82 91-1160,-123-151-285,1-2-1,1 0 1,1-2 0,28 16 1445,-36-27-3405,-8-8-1855,-2-5-1802</inkml:trace>
  <inkml:trace contextRef="#ctx0" brushRef="#br0" timeOffset="298.014">833 167 12236,'-4'-18'2765,"-14"-59"-75,0 21 1010,18 56-3597,-1-1 0,1 0 0,-1 0 0,1 0 0,-1 0 0,1 0 0,-1 0 0,1 1 0,-1-1-1,0 0 1,1 1 0,-1-1 0,0 0 0,0 1 0,0-1 0,1 1 0,-1-1 0,0 1 0,0-1 0,0 1-1,0 0 1,0-1 0,0 1 0,0 0 0,0 0 0,0 0 0,0 0 0,0 0 0,0 0 0,0 0 0,0 0-1,0 0 1,0 0 0,0 0 0,0 1 0,1-1 0,-1 0 0,0 1 0,0-1 0,0 1 0,0-1-1,0 1 1,0 0-103,-47 59 2253,-202 344 699,138-239-2805,-7-5 0,-42 35-147,95-113-2333,66-84-3314,3-16 1060,9-6-4744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46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0 623 7079,'0'0'2642,"0"0"-640,0 0 128,0 0 144,0 0-496,0 0-588,0 0-512,3-2-315,2-3-295,0 2 0,0-1 0,0 1 0,1-1 0,-1 1 0,1 1 0,0-1 0,0 1 0,0 0 0,0 0-1,0 1 1,1 0 0,-1 0 0,0 0 0,0 1 0,1 0 0,-1 0 0,4 1-68,-8 2-4,0-1 0,0 0-1,0 1 1,0-1 0,0 1 0,-1 0 0,1-1 0,-1 1 0,0 0 0,0 0-1,0 0 1,0 0 0,0 0 0,-1 0 0,1 0 0,-1 1 0,0-1-1,0 0 1,0 0 0,0 0 0,-1 0 0,1 0 0,-1 0 0,0 0 0,0 0-1,0 0 1,0 0 0,0 0 0,-1 0 0,1-1 0,-3 3 4,-54 99-219,58-104 216,1 0 0,-1-1-1,1 1 1,0 0 0,0 0 0,-1 0 0,1 0-1,0-1 1,-1 1 0,1 0 0,0 0 0,0 1-1,-1-1 1,1 0 0,0 0 0,-1 0 0,1 0 0,0 0-1,0 1 1,-1-1 0,1 0 0,-1 1 0,1-1-1,0 1 1,-1-1 0,1 0 0,-1 1 0,1-1 0,-1 1-1,1-1 1,-1 1 0,1 0 0,-1-1 0,0 1-1,1-1 1,-1 1 0,0 0 0,1-1 0,-1 1 0,0 0-1,0 0 1,0-1 0,1 1 0,-1 0 0,0-1-1,0 1 1,0 0 0,0 0 0,-1-1 0,1 1 0,0 0-1,0-1 1,0 1 0,0 0 0,-1 0 0,1-1-1,0 1 1,-1-1 0,1 1 0,0 0 0,-1-1 0,1 1-1,-1-1 1,1 1 0,-1-1 0,1 1 0,-1-1-1,0 1 4,56-20-416,-54 18 403,24-10-569,153-71-4454,-64 21-3402,-85 44 2320</inkml:trace>
  <inkml:trace contextRef="#ctx0" brushRef="#br0" timeOffset="482.472">499 244 9001,'1'-17'2183,"41"-132"3471,-41 145-5531,1-1 0,0 1 0,0 0 0,0-1 0,0 1 0,1 0 0,0 1 0,-1-1 0,2 0 1,-1 1-1,0-1 0,1 1 0,-1 0 0,1 0 0,0 1 0,0-1 0,0 1 0,0-1 0,1 1 0,-1 1 0,1-1 0,-1 1 0,1-1 0,-1 1 0,1 1 1,0-1-1,0 1 0,-1 0 0,1 0 0,0 0 0,0 0 0,-1 1 0,1 0 0,0 0 0,-1 0 0,3 1-123,-1 1 12,0 1 1,0-1-1,0 1 0,0 0 1,-1 1-1,0-1 0,0 1 1,0 0-1,0 0 1,-1 0-1,0 1 0,0 0 1,0 0-1,-1 0 0,0 0 1,0 0-1,0 1 0,-1-1 1,0 1-1,0 0 0,-1 0 1,1 5-13,1 5-261,-1 1 0,-1 0 0,0 0 0,-2 0 1,0 0-1,-1-1 0,0 1 0,-4 8 261,3-13-112,-1-1 1,-1 0-1,0 0 0,-1 0 1,-1 0-1,1-1 0,-2 0 1,1-1-1,-2 1 0,1-2 0,-1 1 1,-1-1-1,-3 2 112,49-35 2082,-30 21-2054,-1 1-1,1 0 1,0 1-1,0-1 1,0 1 0,0 0-1,0 1 1,0-1-1,0 1 1,0 0 0,0 1-1,0 0 1,0 0-1,0 0 1,-1 0 0,1 1-1,0 0 1,0 0 0,-1 1-1,0-1 1,1 1-1,-1 0 1,0 1 0,0-1-1,-1 1 1,1 0-1,-1 0 1,0 1 0,0-1-1,0 1 1,-1 0-1,1 0 1,-1 0 0,0 1-1,0-1-27,0 0 17,-1 1 0,1-1 1,-1 0-1,1 0 0,-1 1 0,-1 0 0,1-1 0,-1 1 0,0 0 0,-1-1 1,1 1-1,-1 0 0,0 0 0,0 0 0,-1-1 0,0 1 0,0 0 0,0 0 0,-1-1 1,0 1-1,0-1 0,0 1 0,-1-1 0,1 0 0,-1 0 0,-1 0 0,1-1 0,-1 1 1,1-1-1,-1 1 0,-1-1 0,1 0 0,0-1 0,-4 3-17,-14 7 108,0-2-1,-1 0 1,0-1-1,0-1 1,-1-2 0,0 0-1,-1-2 1,0 0-1,1-2 1,-1 0 0,0-2-1,0-1 1,-22-3-108,2-5 442,27-4-1592,24-8-4821,6 10-1924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54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30 235 96,'0'-9'3308,"1"-5"-1033,-1-1-1,-1 1 0,0 0 1,-1 0-1,0-1 0,-2 1 1,1 0-1,-5-8-2274,8 58 2803,3 35-2587,4 0 1,2 0 0,4-1 0,2 0-1,13 29-216,3-20 82,7 27-3650,-107-303 915,42 91 3515,5-2-1,4 0 0,0-52-861,89 297 1036,-57-115-1031,0-1 0,2-1 0,0 0 0,1-1 0,1-1 0,1 0 0,1-1 0,0-1-1,4 1-4,-14-10 0,1-1-1,-1 0 1,1 0-1,0-1 0,0-1 1,1 0-1,-1 0 0,1-1 1,0 0-1,0-1 0,0-1 1,0 0-1,0 0 1,0-1-1,0-1 0,0 0 1,0-1-1,0 0 0,0 0 1,6-3 0,-9 0 60,1 1 1,-1-1 0,1-1-1,-1 0 1,-1 0 0,1-1-1,-1 0 1,0 0 0,-1-1-1,0 0 1,0 0-1,-1-1 1,0 1 0,0-1-1,-1-1 1,0 1 0,-1-1-1,0 0 1,0 0 0,0-6-61,6-20 232,-2 0 1,-2-1-1,-1-1 1,-2 1-1,-2-7-232,0 42 0,0 1 0,-1-1 0,1 1 0,-1-1-1,1 1 1,-1 0 0,0-1 0,0 0 0,1 1-1,-1-1 1,0 1 0,-1-1 0,1 1 0,0-1-1,0 1 1,-1-1 0,1 1 0,0-1 0,-1 1-1,0 0 1,1-1 0,-1 1 0,0 0 0,1-1-1,-1 1 1,0 0 0,0 0 0,0-1 0,0 1-1,-1 0 1,1 0 0,0 1 0,0-1 0,-1 0-1,1 0 1,0 0 0,-1 1 0,1-1 0,0 1-1,-1-1 1,1 1 0,-1 0 0,1-1 0,-1 1-1,1 0 1,-1 0 0,0 0 0,1 0 0,-1 0-1,1 0 1,-1 1 0,1-1 0,-1 0 0,0 1 0,-7 6-10,0 0 0,0 0 0,0 1 0,1 0 0,1 0 0,-1 1 0,1 0 0,1 0 0,-2 3 10,4-5-1,-24 39-23,2 2 1,3 0-1,2 1 1,2 2-1,-11 45 24,15-50-26,2 2-668,22-55 155,189-303 832,-193 304-279,-1 0 48,-1 0-1,1 1 0,1-1 0,-1 1 0,1 0 0,0 1 1,0-1-1,1 1 0,-1 0 0,1 0 0,0 0 0,0 1 1,0 0-1,0 0 0,0 1 0,7-2-61,-11 4 18,0 1 0,0 0 0,0 0 0,0 0 0,-1 0 0,1 1 0,0-1 0,-1 0-1,1 1 1,-1-1 0,1 1 0,-1 0 0,0-1 0,0 1 0,0 0 0,0 0 0,0 0 0,0 0 0,0 0 0,0 0-1,-1 0 1,1 0 0,-1 0 0,0 0 0,1 0 0,-1 0 0,0 0 0,0 0 0,0 0 0,-1 1-18,2 0 17,5 325 282,-6-295-386,-1 0-116,1 0-1,2 0 0,1-1 1,2 1-1,2 4 204,20 4-4527,-24-40 3938,-1 1-1,1-1 1,0 0 0,0 0-1,-1 0 1,1 0 0,0-1-1,0 1 1,0-1 0,0 0 0,0 0-1,0 0 1,0 0 0,0 0-1,0 0 1,-1-1 0,1 0 0,0 1-1,0-1 1,0 0 0,-1 0-1,1-1 1,2 0 589,23-16-4927</inkml:trace>
  <inkml:trace contextRef="#ctx0" brushRef="#br0" timeOffset="1047.69">1010 541 929,'9'-23'1078,"56"-149"1794,-26 28 6620,-39 144-9369,0 1-1,-1-1 1,1 0 0,0 1-1,0-1 1,0 0 0,0 1-1,-1-1 1,1 0 0,0 1-1,0-1 1,-1 0 0,1 0-1,0 1 1,0-1 0,-1 0-1,1 0 1,0 1 0,-1-1-1,1 0 1,0 0 0,-1 0-1,1 0 1,-1 0 0,1 0 0,0 1-1,-1-1 1,1 0 0,0 0-1,-1 0 1,1 0 0,-1 0-1,1 0 1,0 0 0,-1-1-1,1 1 1,0 0 0,-1 0-1,1 0 1,-1 0 0,1 0-1,0-1 1,-1 1 0,1 0-1,0 0 1,0 0 0,-1-1-1,1 1 1,0 0 0,-1-1-123,-13 65 442,3 1 0,2-1 1,3 1-1,3 24-442,2-64 19,1 38-56,1-62 33,1 0 1,-1 0-1,1 0 1,-1 0-1,1 0 1,0-1-1,-1 1 1,1 0 0,0-1-1,0 0 1,-1 1-1,1-1 1,0 0-1,0 1 1,0-1-1,-1 0 1,1-1-1,0 1 1,0 0-1,0 0 1,-1-1 0,1 1-1,0-1 1,0 1-1,-1-1 1,1 0-1,0 0 1,-1 0-1,1 0 1,-1 0-1,1 0 1,-1 0-1,0 0 1,0-1 0,1 1-1,-1 0 1,1-2 3,14-17 263,1-2 0,-2 0 0,-1 0 0,-1-1 0,-1-1 0,-1 0 0,7-24-263,-13 37 235,10-25 107,0 0 0,-3-1-1,-1-1 1,-2 0 0,-1 0-1,-1-9-341,-6 45 0,-1 0-1,0 0 1,0 0-1,1-1 1,-1 1-1,-1 0 0,1 0 1,0 0-1,0 0 1,-1-1-1,1 1 1,-1 0-1,0 0 1,0 0-1,1 0 1,-1 0-1,-1 0 1,1 0-1,0 1 1,0-1-1,-1 0 0,1 1 1,-1-1-1,1 1 1,-1-1-1,0 1 1,1 0-1,-1-1 1,0 1-1,0 0 1,0 0-1,0 1 1,0-1-1,0 0 1,0 1-1,0-1 0,0 1 1,-1-1-1,1 1 1,0 0 0,-11 0-10,0 0 0,-1 2 0,1-1 0,0 1 0,0 1 0,1 0 0,-1 1 0,1 1 0,-1 0 0,1 0 0,1 1 1,-1 1-1,1 0 0,0 0 0,1 1 0,0 1 0,0-1 0,0 2 0,1-1 0,1 1 0,0 1 0,0-1 0,1 2 0,0-1 0,1 1 0,1-1 0,-1 2 0,2-1 1,-2 6 9,2-1-97,2 0 1,-1 0 0,2 1 0,1-1 0,0 0-1,1 0 1,0 0 0,2 0 0,0 0 0,1 1 96,0-2-333,1 0 1,1-1 0,0 1 0,1-1-1,1 0 1,0-1 0,1 1 0,0-2 0,2 1-1,-1-2 1,2 1 0,-1-1 0,2-1 0,-1 0-1,2-1 1,-1 0 0,1-1 0,1-1-1,0 0 1,0-1 0,0-1 0,1 0 0,0-1-1,0 0 1,2-1 332,4-1 52,-1-1 1,1-1-1,0-1 0,0-1 0,0-1 1,0 0-1,0-2 0,-1-1 0,0 0 0,0-2 1,0 0-1,-1-1 0,0-1 0,0-1 1,14-11-53,5-4 1076,-1-3 1,-2 0 0,0-3 0,-2-1 0,-2-1-1,28-38-1076,-47 58 194,-1-1-1,-1-1 1,-1 0-1,0-1 1,-1 0-1,0 0 1,-1-1-1,-1 0 1,-1-1-1,-1 1 1,0-1-1,-1 0 1,-1 0 0,0-1-1,-2 1 1,0-3-194,-1 19 3,-1-1 0,1 0 0,-1 0 0,1 1 0,-1-1 0,0 1 0,0-1 1,-1 0-1,1 1 0,0 0 0,-1-1 0,1 1 0,-1 0 0,0 0 0,0 0 1,0 0-1,0 0 0,0 0 0,0 0 0,0 1 0,-1-1 0,1 1 0,-1 0 1,1 0-1,-1 0 0,1 0 0,-1 0 0,0 0 0,1 1 0,-1-1 0,0 1 1,0-1-1,1 1 0,-2 0-3,-93 24-26,79-13 23,1 1 0,1 0 0,0 1 0,1 1 0,0 0 0,1 2 0,0-1 0,2 2 0,0-1 0,0 2 0,2-1 0,0 2 0,1-1 0,1 1 0,1 1 0,1-1 0,0 1 0,1 0 0,2 0 0,0 1 0,1-1 0,1 1 0,0 0 0,2-1 1,1 1-1,0-1 0,2 2 3,-4-18-44,0 0 0,0 0 1,1 0-1,-1 0 1,1 0-1,0 0 0,0-1 1,1 1-1,-1 0 1,1 0-1,-1-1 0,1 1 1,1-1-1,-1 0 1,0 0-1,1 0 0,-1 0 1,1 0-1,0 0 1,0 0-1,0-1 0,0 0 1,1 0-1,-1 1 1,0-2-1,1 1 0,0 0 1,-1-1-1,1 0 1,0 0-1,0 0 0,0 0 1,0 0-1,0-1 1,-1 0-1,1 0 0,0 0 1,0 0-1,0-1 1,0 1-1,0-1 1,0 0-1,0 0 0,-1 0 1,1-1-1,0 1 1,-1-1-1,1 0 44,16-15 39,-1-1 0,-1 0-1,-1-1 1,-1-1 0,0-1 0,-1 0 0,-2-1 0,0 0-1,-1-1 1,-1 0 0,0-6-39,32-83 214,36-68 335,-79 180-547,0 1-1,1-1 1,-1 0 0,0 0-1,0 1 1,1-1-1,-1 0 1,0 0-1,0 1 1,1-1-1,-1 0 1,0 0 0,0 0-1,1 1 1,-1-1-1,0 0 1,1 0-1,-1 0 1,0 0-1,1 0 1,-1 0 0,0 0-1,1 0 1,-1 0-1,0 0 1,1 0-1,-1 0 1,0 0-1,1 0 1,-1 0 0,0 0-1,1 0 1,-1 0-1,0 0 1,1-1-1,-1 1 1,0 0-1,1 0 1,-1 0-1,0 0 1,0-1 0,1 1-1,-1 0 1,0 0-1,0-1 1,1 1-1,-1 0 1,0-1-1,0 1 1,0 0 0,0 0-1,0-1 1,1 1-1,-1 0 1,0-1-1,0 1 1,0 0-1,0-1 1,0 1-2,-1 35-33,0-27 33,-16 165 66,-2 123-175,20-290 69,-1-1 0,1 1 0,0 0-1,0-1 1,0 0 0,1 1-1,0-1 1,0 0 0,0 0 0,1 0-1,0 0 1,0 0 0,0 0-1,0-1 1,1 0 0,-1 1 0,1-1-1,0-1 1,1 1 0,-1-1 0,1 1-1,-1-1 1,1 0 0,0-1-1,0 1 1,0-1 0,1 0 0,-1-1-1,0 1 1,1-1 0,-1 0-1,1 0 1,1-1 40,5 1 5,0 0 1,0-1-1,0-1 0,1 0 1,-1-1-1,0 0 0,0-1 0,-1 0 1,1-1-1,0 0 0,-1-1 1,0 0-1,0-1 0,-1 0 0,0-1 1,0 0-1,3-3-5,14-12 157,-1-2 0,-1 0 0,-2-2 0,0-1 1,10-16-158,-17 21 106,-1-1 1,0-1 0,-2 0 0,-1-1-1,-1 0 1,-1-1 0,-1 0 0,-1 0 0,-2-1-1,0 0 1,-1-10-107,-4 36 1,-1-1 0,1 1 0,-1 0 1,1 0-1,-1 0 0,1 0 0,-1 0 0,0-1 0,0 1 0,0 0 1,1 0-1,-1 0 0,0-1 0,-1 1 0,1 0 0,0 0 0,0-1 1,0 1-1,-1 0 0,1 0 0,-1 0 0,1 0 0,-1 0 0,1 0 0,-1-1 1,1 1-1,-1 0 0,0 0 0,0 1 0,0-1 0,1 0 0,-1 0 1,0 0-1,0 1 0,0-1 0,0 0 0,0 1 0,0-1 0,-1 1 0,1-1 1,0 1-1,0-1 0,0 1 0,0 0 0,-1 0 0,1-1 0,0 1-1,-76 75 3,61-54 21,-15 18-32,3 1-1,1 1 1,2 2 0,2 0-1,2 2 1,2 0-1,-8 29 9,17-27-101,11-46 95,0-1-1,0 1 1,0-1-1,0 0 1,0 1-1,0-1 1,0 0-1,0 0 1,0 0-1,0 0 1,0 0-1,0 0 1,0 0-1,0 0 1,0 0-1,0 0 1,0-1-1,0 1 1,0 0-1,0-1 1,0 1-1,0-1 1,0 1-1,0-1 1,0 1-1,0-1 1,0 0-1,-1 1 1,1-1 0,0 0-1,0 0 1,-1 0-1,1 1 1,-1-1-1,1 0 1,-1 0-1,1 0 1,-1 0-1,1 0 1,-1 0-1,0 0 1,1-1 6,209-335 320,-159 288-149,-49 48-160,-1 0 1,0 0-1,0 0 1,1 1 0,-1-1-1,1 0 1,-1 0-1,1 1 1,-1-1 0,1 1-1,-1-1 1,1 1-1,-1 0 1,1 0 0,-1-1-1,1 1 1,0 0-1,-1 0 1,1 1 0,-1-1-1,1 0 1,0 0-1,-1 1 1,1-1 0,-1 1-1,1 0 1,-1-1-1,1 1 1,-1 0-1,0 0 1,1 0 0,-1 0-1,0 0 1,0 0-1,0 0 1,0 0 0,0 0-1,0 1 1,0-1-1,0 0 1,0 1-12,6 12 69,-2 0-1,0 1 1,0 0-1,-1 0 1,-1 0-1,-1 0 1,0 0-1,0 9-68,2 16 135,4 40 53,-8-57-137,2 0 0,0-1 0,1 1 0,1 0 0,1-1-1,2 0 1,0 0 0,1 0 0,1-1 0,1-1 0,11 18-51,-18-34 16,1 1 0,0-2 0,1 1 0,-1 0 0,1-1 1,0 0-1,0 0 0,0 0 0,0 0 0,0-1 0,0 0 0,1 0 1,-1 0-1,1-1 0,-1 0 0,1 0 0,0 0 0,-1-1 1,1 0-1,0 0 0,0 0 0,-1-1 0,1 0 0,0 0 0,-1 0 1,1-1-1,-1 0 0,1 0 0,-1 0 0,0 0 0,0-1 1,0 0-1,0 0 0,-1-1 0,1 1 0,-1-1 0,0 0 0,0 0 1,1-1-17,7-7 10,-1-1 0,0 0-1,-1-1 1,0 0 0,-1 0 0,-1-1 0,0 0 0,-1-1 0,0 0 0,-2 0 0,0 0 0,0-1 0,-2 0 0,0 1 0,0-6-10,-17-38-913,12 58 732,0 1 0,0-1 0,0 1 0,0-1 0,0 1 0,0 0 0,-1 0 0,1 0 0,-1 0 0,1 0-1,-1 1 1,1-1 0,-1 1 0,1-1 0,-1 1 0,1 0 0,-1 0 0,1 0 0,-1 0 0,1 1 0,-1-1 0,0 1 0,1-1 0,-1 1 181,-52 16-6166,-8 7-5840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52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377 100 12876,'-3'-14'3790,"-10"-44"-1371,13 56-2281,-1 0 0,0 0 0,-1 1 0,1-1 0,0 0 0,0 1 0,-1-1 0,1 1 0,-1 0 0,1-1 0,-1 1 0,1 0 0,-1 0 0,0 0 0,0 0 0,1 0 0,-1 0 1,0 1-1,0-1 0,0 1 0,0-1 0,0 1 0,0 0 0,0-1 0,0 1 0,0 0 0,0 0 0,0 1 0,0-1 0,0 0 0,0 1 0,0-1 0,0 1 0,0 0 0,0-1 0,1 1 0,-2 0-138,3 0 23,-18 7 148,1 1 0,1 1 1,-1 0-1,2 2 0,-1-1 0,2 2 1,-1 0-1,2 1 0,0 0 0,0 1 1,2 1-1,0 0 0,-6 12-171,3-4 21,2 0 1,0 1-1,2 0 0,1 1 1,1 0-1,1 0 0,1 1 1,1-1-1,2 2 1,0-1-1,2 0 0,1 0 1,2 0-1,0 1 0,2-1 1,1 0-1,1-1 0,1 0 1,1 0-1,2 0 0,12 23-21,-21-44-7,1-1 0,0 0-1,0 1 1,0-1-1,1 0 1,0-1 0,0 1-1,0 0 1,0-1-1,0 1 1,0-1-1,1 0 1,0 0 0,0-1-1,0 1 1,0-1-1,0 0 1,0 0 0,0 0-1,1 0 1,-1-1-1,1 1 1,-1-1 0,1-1-1,0 1 1,-1-1-1,1 1 1,0-1-1,0 0 1,-1-1 0,1 1-1,0-1 1,-1 0-1,1-1 1,-1 1 0,4-2 7,21-11 8,-1 0 0,-1-2 1,-1-2-1,0 0 0,2-5-8,71-46 44,-97 68-45,-1 0-1,0 0 1,1 0 0,-1 0 0,1 0-1,-1 1 1,1-1 0,-1 1-1,1-1 1,0 1 0,-1-1 0,1 1-1,0 0 1,-1 0 0,1 0-1,0 0 1,-1 0 0,1 0 0,0 0-1,-1 0 1,1 1 0,-1-1-1,1 1 1,0-1 0,-1 1 0,1 0-1,-1-1 1,1 1 0,-1 0-1,0 0 1,1 0 0,-1 0 0,0 0-1,0 1 1,1-1 0,-1 0-1,0 0 1,0 1 0,0-1 0,-1 1-1,1-1 1,0 1 0,0 0 1,20 77-71,-20-69 80,7 159-20,5-186-37,-6-6 81,0-1 1,-2 1 0,0-1-1,-2 0 1,-1 0 0,0-1-1,-2 1 1,-1 0-1,-1 0 1,-3-12-34,3 20 18,0 1 1,-1-1-1,0 1 0,-2-1 1,0 1-1,0 0 0,-2 1 1,0-1-1,0 1 0,-1 1 0,-1 0 1,0 0-1,-1 0 0,-2 0-18,9 10-48,-1 0 0,1 1 0,-1-1 0,1 1 0,-1 0 0,0 0 0,0 1 0,0-1 0,0 1 0,0 0 0,-1 0 0,1 0 0,0 0 0,0 1 0,-1 0 0,1 0 0,0 0 0,-1 0 0,1 1 0,0-1 0,0 1 0,0 0 0,-1 1 0,1-1 0,0 1 0,-2 1 48,2-1-482,1 0-1,0 0 0,0 0 0,0 1 1,0-1-1,0 1 0,1 0 0,-1 0 0,1 0 1,-1 0-1,1 0 0,0 0 0,1 1 1,-1-1-1,0 1 0,1-1 0,0 1 1,0 0-1,-1 3 483,-1 21-7031</inkml:trace>
  <inkml:trace contextRef="#ctx0" brushRef="#br0" timeOffset="332.7">877 453 16528,'7'-14'2258,"25"-44"-475,-32 57-1723,1 0 1,-1 0-1,0 0 1,0 0-1,1 0 1,-1 0-1,0 0 1,1 0-1,-1 0 1,1 0-1,-1 1 1,1-1-1,-1 0 1,1 0-1,0 0 1,-1 0-1,1 1 1,0-1-1,0 0 1,0 1-1,0-1 1,-1 1-1,1-1 1,0 1-1,0-1 1,0 1 0,0 0-1,0-1 1,0 1-1,0 0 1,0 0-1,0 0 1,0 0-1,0 0 1,1 0-1,-1 0 1,0 0-1,0 0 1,0 0-1,0 0 1,0 1-1,0-1 1,0 0-1,0 1 1,-1-1-1,1 1 1,0-1-1,0 1-60,16 38 506,-16-35-489,6 34 173,-1 0-1,-2 1 1,-1 0-1,-3-1 1,-2 32-190,1-46 2,-23 147 62,35-349 700,-9 148-503,2 0 1,1 0-1,1 1 1,1-1-1,2 1 1,3-5-262,-9 27 1,0-1 0,1 1 0,-1 0-1,1 0 1,1 0 0,-1 0 0,1 1 0,1 0 0,-1 0 0,1 0-1,0 1 1,0 0 0,0 0 0,1 0 0,0 1 0,0 0 0,0 0-1,0 1 1,1 0 0,-1 0 0,1 1 0,0 0 0,0 0 0,0 1 0,5-1-1,68 22-3083,-40 16-4250,-22-11-3178</inkml:trace>
  <inkml:trace contextRef="#ctx0" brushRef="#br0" timeOffset="880.274">1864 426 13805,'-28'-122'4532,"25"116"-4319,0 1 0,0 0-1,0 1 1,-1-1 0,0 0-1,0 1 1,0 0 0,0 0-1,-1 0 1,1 1 0,-1-1 0,0 1-1,0 0 1,0 1 0,-1-1-1,1 1 1,0 0 0,-3-1-213,1 2 48,-1 0 1,1 0 0,-1 0 0,1 1-1,-1 0 1,1 0 0,-1 1 0,1 0 0,-1 0-1,1 1 1,0 0 0,-1 0 0,1 1-1,0-1 1,1 2 0,-1-1 0,0 1 0,1 0-1,0 0 1,0 1 0,-2 1-49,-4 8 0,0 0 0,1 0-1,0 1 1,2 1 0,0 0 0,0 0 0,1 0-1,1 1 1,1 0 0,1 1 0,0-1 0,1 1 0,1 0-1,1 0 1,0 1 0,1-1 0,1 0 0,1 0-1,1 0 1,0 1 0,1-1 0,1-1 0,1 1 0,0-1-1,2 1 1,0-2 0,0 1 0,2-1 0,5 8 0,-12-20-4,1 1 0,0-1 0,-1-1 0,1 1 0,1 0 1,-1-1-1,0 0 0,1 1 0,0-1 0,0-1 0,0 1 1,0 0-1,0-1 0,0 0 0,1 0 0,-1 0 0,1-1 1,-1 0-1,1 1 0,0-2 0,0 1 0,-1 0 0,1-1 1,0 0-1,0 0 0,0 0 0,-1-1 0,1 0 0,0 0 1,-1 0-1,1 0 0,0-1 0,-1 0 0,0 0 0,1 0 1,-1 0-1,0-1 0,0 1 0,2-2 4,13-15 211,-1-1 0,-1 0 0,-1-1 0,0-1-1,-2 0 1,0-1 0,-2 0 0,0-1 0,-2-1 0,0 0 0,-2 0 0,-1-1-1,-1 0 1,0-8-211,1 5 316,-1-1 0,-1 0 0,-2-1 0,-1 1 0,-2-20-316,0 49 2,-1 1-1,1-1 0,0 1 0,-1-1 0,1 1 0,-1-1 0,1 1 0,-1 0 0,1-1 0,-1 1 1,1 0-1,-1 0 0,1-1 0,-1 1 0,1 0 0,-1 0 0,1 0 0,-1 0 0,0-1 0,1 1 1,-1 0-1,1 0 0,-1 0 0,1 0 0,-1 0 0,0 1 0,1-1 0,-1 0 0,1 0 0,-1 0 1,1 0-1,-1 1 0,1-1 0,-1 0 0,1 0 0,-1 1 0,1-1 0,-1 0 0,1 1 0,-1-1 1,1 1-1,-1-1 0,1 1 0,0-1 0,-1 0 0,1 1 0,0-1 0,0 1 0,-1 0 0,1-1 1,0 1-1,0-1 0,0 1 0,0-1 0,-1 1 0,1 0 0,0-1 0,0 1 0,0-1 1,0 1-1,0-1 0,1 1 0,-1 0-1,-8 21-3,1 1 0,1 0 0,1 0 0,1 1 0,1-1 0,1 1-1,1 0 1,1 0 0,1 0 0,1-1 0,1 1 0,2-1 0,0 1 0,3 4 3,-1-4-496,1-1 0,1-1 0,1 0 0,0 0 0,2-1 0,1 0 0,8 10 496,26 19-5246,7-12-4272,-27-25 160</inkml:trace>
  <inkml:trace contextRef="#ctx0" brushRef="#br0" timeOffset="1657.76">2237 436 12204,'-1'-47'1103,"5"-80"5091,-18 283-558,2 123-6071,9-218 722,3 8-3656,15-97 1159,13-85 2327,-22 79 162,2 0 1,1 0 0,1 1 0,2 1-1,1-1 1,2 2 0,1 0 0,19-27-280,-34 56 30,0 0 1,0 0 0,0 0-1,1 0 1,-1 0 0,1 1-1,-1-1 1,1 0 0,-1 1-1,1-1 1,0 1 0,0-1-1,0 1 1,0 0 0,0 0-1,0 0 1,0 0-1,0 0 1,0 0 0,1 1-1,-1-1 1,0 1 0,0 0-1,1-1 1,-1 1 0,0 0-1,1 0 1,-1 0 0,0 1-1,1-1 1,-1 1 0,0-1-1,0 1 1,0 0 0,1 0-1,-1-1 1,0 2 0,0-1-1,1 1-30,45 97 321,-18-10-203,54 115-65,-78-194-55,1 0 0,0 0 0,0 0 0,1-1 0,0 0 0,1-1 0,0 0 0,0 0 0,1-1 0,0 0 0,0 0 0,0-1 0,1-1 0,0 0 0,0 0 0,11 2 1,-10-3 9,1-1 1,0-1-1,-1 0 0,1-1 0,0 0 0,0-1 0,0 0 0,0-1 0,-1 0 0,1-2 0,0 1 0,-1-1 0,1-1 0,-1 0 0,0-1 0,0 0 0,-1-1 0,0 0 0,0-1 0,1-1-8,11-11 205,0-1 1,-2-1 0,-1-1 0,0-1 0,-2-1-1,0 0 1,-2-1 0,-1-1 0,-1-1-1,-1 0 1,5-16-206,13-78 792,-30 116-761,-1-1 0,1 0-1,-1 1 1,0-1-1,0 0 1,-1 1 0,0-1-1,0 0 1,0 1-1,0-1 1,-1 1-1,0-1 1,0 1 0,-1 0-1,1 0 1,-1 0-1,0 0 1,-1 0 0,1 1-1,-2-3-30,1 5 8,1-1-1,-1 1 1,0 0 0,0 0-1,0 0 1,0 0 0,0 0-1,0 1 1,0 0 0,0 0-1,0 0 1,-1 1 0,1-1-1,0 1 1,-1 0 0,1 0-1,0 0 1,-1 1 0,1-1-1,0 1 1,-1 0 0,1 1-1,0-1 1,-3 2-8,-89 55 62,82-47-76,0 2 0,1-1 0,0 2 0,2-1 0,-1 2 0,2-1 0,0 2 0,0-1 0,2 1 0,0 1 0,0 0 1,2 0-1,0 0 0,1 1 0,1-1 0,1 1 0,0 0 0,1 0 0,1 1 0,1-1 0,0 0 0,2 0 0,1 10 14,-2-23-102,0 0-1,0 1 1,0-1-1,0 0 1,1 1-1,0-1 1,0 0-1,1 0 0,-1-1 1,1 1-1,0 0 1,0-1-1,1 0 1,-1 1-1,1-1 1,0-1-1,0 1 1,0-1-1,0 1 0,1-1 1,0 0-1,-1-1 1,1 1-1,0-1 1,0 0-1,0 0 1,1-1-1,-1 1 1,0-1-1,1 0 0,-1-1 1,1 1-1,-1-1 1,1 0-1,-1 0 1,0-1-1,1 0 1,-1 0-1,1 0 1,-1 0-1,0-1 0,0 0 1,0 0 102,14-14 30,-2 0 0,0 0 1,-1-2-1,0 0 0,-1-1 0,-2-1 1,0 0-1,-1 0 0,-1-2 0,0 1 1,-2-1-1,3-14-30,12-27 470,-3-2-1,-3 0 1,-3-1 0,-3-1 0,-2 0 0,-1-53-470,-18 96 783,-12 51-269,4 10-452,1 2 0,2 0 1,1 0-1,3 1 0,1 1 0,1-1 1,3 2-1,1-1 0,2 0 1,2 1-1,2-1 0,2 7-62,-1-29-8,0 0 0,2 0 0,0 0-1,1 0 1,0-1 0,2 0 0,0 0 0,1-1 0,7 10 8,-13-22-13,1 1 1,0 0-1,0-1 1,0 0-1,1 0 1,0 0-1,0-1 1,0 1 0,1-1-1,-1 0 1,1-1-1,0 1 1,0-1-1,0-1 1,1 1 0,-1-1-1,1 0 1,-1 0-1,1-1 1,0 0-1,-1 0 1,1 0 0,0-1-1,0 0 1,-1 0-1,1-1 1,0 0-1,3-1 13,0-3-75,0 0-1,-1-1 0,0 0 1,0-1-1,0 1 0,-1-2 0,0 1 1,-1-1-1,1 0 0,-1-1 1,-1 0-1,0 0 0,0 0 1,-1-1-1,0 0 0,-1 0 0,0 0 1,0 0-1,-1-1 0,0 0 1,-1 1-1,0-4 76,13-105-2169,-22 40-2554,-6 49-1555,-7 9-3924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51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390 99 13581,'1'-15'1975,"-1"-5"-1262,2-44 3122,-6 86 416,-1-2-3889,-12 90 441,4 1 1,5-1-1,5 2 0,11 98-803,5-106-122,-1-10-1992,-5-31-3081,-9-63-3411,-7-14 4560,-6-10-630</inkml:trace>
  <inkml:trace contextRef="#ctx0" brushRef="#br0" timeOffset="510.423">227 666 641,'-11'-21'1713,"-72"-131"2691,80 144-3708,-1 0-1,0 0 0,0 0 1,-1 1-1,0 0 0,0 0 1,-1 0-1,0 1 0,0 0 1,0 0-1,-1 0 0,0 1 1,0 0-1,0 0 0,-1 1 1,1 0-1,-1 0 0,0 1 1,0 0-1,-3-1-695,41 25 1286,-9-16-1152,0 0-1,1-2 1,-1-1-1,1 0 1,0-2-1,0 0 1,-1-1-1,1-2 1,0 0-1,0-1-133,61-16 106,0-3 0,-1-4 0,44-23-106,-52 21 29,-65 26-26,-8 2-3,0-1 0,0 1 0,0 0 0,1 0 0,-1 0 0,1 1 0,-1-1 1,0 0-1,1 0 0,0 1 0,-1-1 0,1 1 0,-1-1 0,1 1 0,0 0 0,-1 0 0,1 0 0,-1 0 0,1 0 0,0 0 0,-1 0 0,1 0 0,0 0 0,-1 1 1,1-1-1,-1 1 0,1-1 0,-1 1 0,1 0 0,-1 0 0,1-1 0,-1 1 0,0 0 0,1 0 0,-1 0 0,0 1 0,0-1 0,0 0 0,0 0 0,1 1 0,-2 15 4,0 1-1,0-1 0,-2 0 1,0 1-1,-1-1 0,-1 0 1,0 0-1,-1-1 0,-7 16-3,1 1 2,0 0-3,-8 25-9,2 1 0,3 0-1,-1 27 11,17-36-8,-2-50 7,1 1 1,-1 0 0,0 0-1,1 0 1,-1-1 0,1 1-1,-1 0 1,1-1 0,0 1-1,-1 0 1,1-1 0,0 1-1,-1-1 1,1 1 0,0-1-1,0 1 1,0-1 0,-1 0-1,1 1 1,0-1 0,0 0-1,0 0 1,0 1 0,-1-1-1,1 0 1,0 0-1,0 0 1,0 0 0,0 0-1,0 0 1,0 0 0,0-1-1,-1 1 1,1 0 0,0 0-1,0-1 1,0 1 0,0 0-1,-1-1 1,1 1 0,0-1-1,0 1 1,-1-1 0,1 1-1,0-1 1,-1 0 0,1 1-1,-1-1 1,1 0 0,-1 0-1,1 1 1,-1-1 0,1 0 0,95-114 149,-62 73-191,-22 25 197,0-1-1,2 1 0,0 1 0,1 1 1,0 0-1,2 0 0,-1 2 0,2 0 1,0 1-1,0 1 0,12-5-154,-27 15 22,-1 0 0,1 0 0,0 0-1,0 0 1,0 1 0,0-1 0,0 1 0,0-1 0,0 1 0,0 0 0,0 0-1,0 1 1,0-1 0,0 1 0,-1-1 0,1 1 0,0 0 0,0 0-1,0 0 1,-1 0 0,1 1 0,0-1 0,-1 1 0,1 0 0,-1-1-1,0 1 1,0 0 0,1 0 0,-1 1 0,-1-1 0,1 0 0,0 1 0,0-1-1,-1 1 1,0 0 0,1-1 0,-1 1 0,0 0 0,0 0 0,0 0-1,-1-1 1,1 4-22,27 118 520,-25-98-495,2-1-1,1 1 1,1-2-1,1 1 1,1-1 0,8 15-25,-13-31 3,1 0 0,1-1 1,-1 0-1,1 0 1,1 0-1,-1 0 1,1-1-1,0 0 0,1-1 1,-1 0-1,1 0 1,0 0-1,0-1 1,1 0-1,-1-1 1,1 0-1,0 0 0,-1-1 1,2 0-1,-1 0 1,0-1-1,0 0 1,2-1-4,4 0 10,0 0 0,0-2 1,0 1-1,0-2 0,-1 0 1,1-1-1,-1 0 0,0-1 1,0-1-1,0 0 0,-1-1 1,0 0-1,12-9-10,-6 0 9,0-1 1,-2 0-1,0-2 0,-1 0 0,0 0 1,-2-2-1,0 0 0,-2 0 0,0-1 1,-1-1-1,-2 0 0,0 0 0,-1-1 1,-2 0-1,4-20-9,-9 41 33,0 0 1,0 1-1,0-1 1,0 0-1,-1 0 1,1 0-1,-1 0 1,1 0-1,-1 0 0,0 0 1,0 0-1,0 0 1,-1 0-1,1 0 1,-1 0-1,0 0 1,1 1-1,-1-1 1,-1 0-1,1 0 1,0 1-1,-1-1 1,1 0-1,-1 1 0,0 0 1,0-1-1,0 1 1,0 0-1,0 0 1,0 0-1,0 0 1,-1 0-1,1 1 1,-1-1-1,0 1 1,1-1-1,-1 1 0,0 0 1,0 0-1,1 0 1,-3 0-34,1 1 37,-1 0 1,1 0-1,0 1 1,0-1-1,-1 1 1,1 0-1,0 0 1,0 0-1,0 0 0,0 1 1,0 0-1,0 0 1,0 0-1,0 0 1,1 0-1,-1 1 1,1 0-1,0 0 1,0 0-1,0 0 0,0 0 1,0 0-1,1 1 1,-1-1-1,1 1 1,-1 1-38,-39 107 211,36-89-176,2 0-1,1 1 1,0-1-1,2 1 1,1 0-1,1-1 1,0 1 0,2-1-1,4 14-34,-5-28-44,0 0 1,1 0-1,0 0 0,0 0 1,1 0-1,0-1 1,1 1-1,0-1 0,0 0 1,1-1-1,0 1 0,0-1 1,1 0-1,0-1 0,0 1 1,1-1-1,-1-1 0,1 1 1,0-2-1,1 1 0,-1-1 1,1 0-1,0-1 0,6 2 44,-5-2-299,0-1 0,0 0 0,0-1 0,0 0 0,0-1 0,0 0-1,0 0 1,0-1 0,0 0 0,0-1 0,0 0 0,0-1 0,0 0 0,8-4 299,-11 3-773,-1 1 0,1-1 0,-1-1 0,1 1 0,-1-1 0,-1 0 0,1 0 0,-1-1 0,0 0 0,0 0 0,0 0 0,3-6 773,7-20-6967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47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231 195 8616,'0'0'2712,"5"-14"-657,5-8-1143,26-70 5634,-35 91-6401,0-1-1,0 1 1,0-1 0,0 1-1,0-1 1,0 1 0,-1-1-1,1 0 1,-1 1 0,1-1-1,-1 0 1,0 0-1,1 1 1,-1-1 0,0 0-1,0 0 1,0 0 0,-1 1-1,1-1 1,0 0 0,-1 0-1,1 1 1,-1-1 0,1 0-1,-1 1 1,0-1 0,0 1-1,0-1 1,0 1 0,0-1-1,0 1 1,0 0-1,0-1 1,0 1 0,-1 0-1,1 0 1,0 0 0,-1 0-1,1 0 1,-1 0 0,0 0-1,1 0 1,-1 1 0,0-1-1,1 1 1,-1-1 0,0 1-1,1 0 1,-1-1 0,0 1-1,0 0 1,0 0-145,-8 5 98,0 0-1,0 0 1,0 1 0,0 0 0,1 1 0,0-1 0,1 2-1,-1 0 1,2 0 0,-1 0 0,1 1 0,0 0 0,1 0-1,0 1 1,0 0 0,1 0 0,-2 6-98,6-14 13,-16 29 18,2 1 0,1 0-1,2 1 1,1 1 0,1 0 0,2 1 0,2-1-1,1 1 1,1 0 0,3 1 0,0-1 0,2 0-1,4 18-30,-4-35-42,1-1 0,1 0 0,0 0 0,1 0 0,1 0 0,1-1 0,0 1 0,1-1 0,1-1 0,0 1-1,2-2 1,-1 1 0,2-1 0,-1 0 0,2-1 0,0-1 0,1 0 0,0 0 0,0-1 0,1-1 0,1 0-1,0-1 1,0-1 0,1 0 0,0-1 0,16 4 42,-17-8-565,1-1-1,0-1 1,0-1-1,0 0 1,0-1 0,0 0-1,0-2 1,6-1 565,71-31-8561,-56 13 788</inkml:trace>
  <inkml:trace contextRef="#ctx0" brushRef="#br0" timeOffset="450.75">960 510 7719,'0'0'4832,"-3"-15"-1768,-11-51-363,12 60-2463,0 1 1,0 0-1,-1 0 1,1 0-1,-1 1 1,0-1-1,-1 0 1,1 1-1,-1 0 0,0 0 1,0 0-1,0 0 1,0 1-1,-1 0 1,1 0-1,-1 0 1,0 0-1,0 1 1,0-1-1,0 1 0,-1 1 1,1-1-1,-1 1 1,1 0-1,-1 0 1,1 0-1,-1 1 1,1 0-1,-1 0 0,0 0-238,-1 1 69,-1 1 0,1-1-1,-1 1 1,1 1 0,-1-1-1,1 1 1,0 0-1,0 1 1,1 0 0,-1 0-1,1 0 1,0 1-1,0 0 1,0 0 0,0 0-1,1 1 1,0 0 0,-3 5-69,-68 125 99,67-112-104,0-1-1,2 1 1,0 0 0,2 1-1,0 0 1,2 0 0,1 0-1,1 0 1,1 0 0,1 0-1,1 0 1,2 0 0,0 2 5,0-17-122,-1 1 0,1-1 0,1 0 0,0 0 0,0 0 0,1 0 1,0-1-1,1 0 0,0 0 0,0-1 0,6 5 122,-10-10-78,0 0 0,0 0 0,0-1 0,0 1 0,1-1 0,-1 0 0,1 0 0,-1 0 0,1-1 0,0 1-1,0-1 1,0 0 0,0 0 0,0 0 0,0-1 0,0 1 0,0-1 0,0 0 0,0 0 0,0 0 0,0-1 0,0 1 0,0-1 0,0 0 0,0 0 0,0-1 0,-1 1 0,1-1 0,0 0-1,-1 0 1,1 0 0,1-1 78,8-10-19,0 0-1,-1-1 0,-1 0 0,0-1 1,-1 0-1,0 0 0,-1-1 0,-1 0 1,-1-1-1,0 0 0,-1 0 1,-1-1-1,-1 1 0,2-16 20,4-1-1,55-212 1736,-59 227-726,-6 28 349,0 17-1174,47 200 1235,-29-160-1343,-17-63-98,1 7-70,0 1 0,0-1 0,1 0 0,0 1 0,1-2 0,0 1 0,1 0 0,0-1 0,0 0 0,1 0 0,0 0 0,1-1 0,0 0-1,0 0 1,1-1 0,7 6 92,-13-12-220,0 0 0,0 0 0,1 0 0,-1 0 0,0-1-1,1 1 1,-1-1 0,1 0 0,-1 1 0,0-1 0,1 0-1,-1-1 1,1 1 0,-1 0 0,0-1 0,1 1 0,-1-1-1,0 0 1,1 0 0,-1 0 0,0 0 0,0 0 0,0 0-1,0-1 221,44-38-11286,-32 20 3577</inkml:trace>
  <inkml:trace contextRef="#ctx0" brushRef="#br0" timeOffset="745.713">1418 141 8232,'0'0'4372,"0"0"-1516,0 0-91,0 0-197,0 0-721,0 0-491,0 0-299,0 0-48,-6 21-64,1-4-739,1-6-100,0 1 0,1-1 0,1 1 0,0 0 0,0 0 0,1 0-1,1 0 1,0 0 0,1 0 0,1 9-106,12 79 262,-5 1-1,-3 67-261,-8-104-220,1 35-4722,5-79 1034,3-3-2685</inkml:trace>
  <inkml:trace contextRef="#ctx0" brushRef="#br0" timeOffset="1049.376">1991 444 6246,'0'0'7714,"-2"-13"-4570,-9-42-950,11 54-2064,0 0 0,0 0 0,0-1 0,0 1-1,-1 0 1,1 0 0,0 0 0,-1-1 0,1 1-1,-1 0 1,0 0 0,1 0 0,-1 0 0,0 0 0,1 0-1,-1 0 1,0 0 0,0 0 0,0 1 0,0-1-1,0 0 1,0 0 0,0 1 0,0-1 0,0 1 0,0-1-1,0 1 1,-1-1 0,1 1 0,0 0 0,0-1 0,0 1-1,-1 0 1,1 0 0,0 0 0,0 0 0,-1 0-1,1 0 1,-1 1-130,-30 21 1407,-45 120-435,59-102-919,3 1-1,0 1 1,3 0 0,2 0 0,1 1-1,2 1 1,3-1 0,1 7-53,2-46-79,1 1 1,0 0 0,0 0-1,0-1 1,0 1-1,1 0 1,0-1 0,0 1-1,0 0 1,1-1-1,0 1 1,-1-1 0,1 0-1,1 0 1,-1 1-1,1-1 1,0-1 0,0 1-1,0 0 1,0-1-1,0 0 1,1 1 0,0-1-1,-1 0 1,1-1-1,0 1 1,1-1 0,-1 0-1,0 0 1,1 0-1,-1-1 1,1 1 0,-1-1-1,1 0 1,4 0 78,91-2-4489,-2-23-3712,-44 4 2847</inkml:trace>
  <inkml:trace contextRef="#ctx0" brushRef="#br0" timeOffset="1828.929">2429 474 3908,'0'0'3534,"0"0"-1767,0 0-38,0 0-26,0 0-336,0 0-134,-5 17 118,-18 111 1355,22-100-2486,2-1 0,0 0 0,2 0 0,1 0-1,1 0 1,1-1 0,2 1 0,0-1 0,2-1 0,0 0 0,13 21-220,-21-42 1,0 0 1,0 0 0,1 0-1,-1-1 1,1 1 0,0 0 0,0-1-1,0 0 1,0 1 0,0-1 0,1-1-1,-1 1 1,1 0 0,0-1 0,0 0-1,0 0 1,0 0 0,0 0-1,1-1 1,-1 1 0,0-1 0,1 0-1,-1-1 1,1 1 0,-1-1 0,1 0-1,-1 0 1,1 0 0,-1 0-1,1-1 1,-1 0 0,1 0 0,-1 0-1,0-1 1,0 1 0,1-1 0,1-1-2,7-12 36,-1 1 0,-1-2 0,0 0 0,-1 0 0,-1-1 1,0 0-1,-1 0 0,-1-1 0,-1 0 0,3-16-36,1 6 50,39-179 836,-47 179 233,-8 37-113,2 16-989,2-1 1,0 1 0,1-1 0,1 1 0,2-1 0,0 1 0,2-1 0,1 0 0,0 0 0,2 0 0,6 14-18,-9-26-160,1 0 0,0-1 0,0 0 0,1 0 0,0 0 1,1-1-1,0 0 0,1 0 0,0 0 0,3 2 160,-6-8-527,0 0 1,0-1-1,1 1 0,0-1 1,-1 0-1,1 0 0,0-1 1,0 0-1,0 0 1,1 0-1,-1-1 0,0 1 1,6-1 526,18 0-4896,-4-1-1366</inkml:trace>
  <inkml:trace contextRef="#ctx0" brushRef="#br0" timeOffset="2148.175">3308 201 12684,'0'0'1986,"0"0"277,0 0 6,0 0-571,-11 13-284,-34 46-367,19 18 405,7-6-1087,4 0 0,3 1 0,3 0 0,3 1 1,4 11-366,2-75-153,0 0 0,1-1 1,1 1-1,-1 0 0,2-1 1,-1 0-1,1 1 1,0-1-1,1 0 0,-1 0 1,2-1-1,-1 1 0,1-1 1,3 4 152,64 44-9827,-39-39 1142</inkml:trace>
  <inkml:trace contextRef="#ctx0" brushRef="#br0" timeOffset="2664.995">3907 579 3555,'4'-23'3571,"3"-109"8735,-7 130-12194,-1-1 0,1 1 1,-1 0-1,0 0 0,1 0 1,-1 0-1,0 0 0,0 0 1,0 0-1,0 0 0,-1 0 1,1 1-1,0-1 0,-1 0 1,0 1-1,1-1 0,-1 1 0,0 0 1,1-1-1,-1 1 0,0 0 1,0 0-1,0 0 0,0 0 1,0 1-1,0-1 0,0 1 1,-1-1-1,1 1 0,0-1 1,0 1-1,0 0 0,0 0 1,-1 0-1,1 0 0,0 1 1,0-1-1,0 1 0,0-1 1,-1 1-1,1 0 0,0 0-112,-85 42 434,70-32-450,0 2 0,2 0 0,-1 0 0,2 1 0,0 1 0,0 1 0,1 0 0,1 0 0,1 1 0,1 1 0,0 0 0,1 0 0,1 1 0,1 0 0,0 1 0,2-1 0,0 1 0,1 0 0,1 0 0,1 1 0,1-1 0,0 1 0,2-1 0,0 0 0,3 12 16,-3-28-164,0 0 0,0 1 0,0-1 0,1 0 0,-1 0 0,1 0 0,0 0 0,0 0 0,1 0 0,-1 0 0,1-1 0,0 1 0,-1-1 0,2 0 0,-1 1 0,0-1 0,1-1 1,-1 1-1,1-1 0,0 1 0,0-1 0,0 0 0,0 0 0,0-1 0,0 1 0,1-1 0,-1 0 0,0 0 0,1 0 0,-1-1 0,1 0 0,-1 0 0,0 0 0,1 0 0,4-1 164,-1-3-69,0 0 0,0-1 0,0 0-1,0 0 1,-1-1 0,0 0 0,0 0 0,0-1-1,-1 0 1,0 0 0,-1 0 0,1-1 0,-1 1-1,3-8 71,-1 5-42,129-222 4120,-136 231-4056,1 1 0,-1 0 0,0-1 0,1 1 0,-1 0 0,1-1 0,-1 1 0,0 0 0,1-1 0,-1 1 1,1 0-1,-1 0 0,1 0 0,-1 0 0,1-1 0,-1 1 0,1 0 0,-1 0 0,1 0 0,-1 0 0,1 0 0,-1 0 0,1 0 1,-1 0-1,1 0 0,-1 1 0,1-1 0,-1 0 0,1 0 0,-1 0 0,1 0 0,-1 1 0,1-1 0,-1 0 0,1 1 0,-1-1 1,0 0-1,1 1 0,-1-1 0,0 0 0,1 1 0,-1-1 0,0 1 0,1-1 0,-1 1 0,0-1 0,0 0 0,0 1 0,1-1 1,-1 1-1,0-1 0,0 1 0,0-1 0,0 1 0,0 0 0,0-1 0,0 1 0,0-1 0,0 1 0,0-1 0,0 1 0,0-1 1,0 1-1,-1-1 0,1 1 0,0-1 0,0 1-23,6 45-48,-6-44 92,3 37-92,-4-28-2,0-1 0,1 1 0,0-1 0,0 1 0,1-1 0,1 1 0,0-1 1,0 0-1,1 0 0,0 0 0,1 0 0,0 0 0,0-1 0,1 1 1,1-1-1,-1 0 0,1-1 0,1 1 0,0-1 0,0-1 0,0 1 1,1-1-1,2 0 50,-6-5-254,0-1-1,0 0 1,0 0 0,1 0 0,-1 0 0,0-1 0,1 0 0,-1 0 0,0 0 0,1 0-1,-1-1 1,0 0 0,1 0 0,-1 0 0,0 0 0,0-1 0,0 1 0,0-1 0,0 0-1,0 0 1,-1-1 0,1 1 0,0-1 0,-1 1 0,0-1 0,2-2 254,66-96-2453,-22-69 3058,-30-6 3456,-9-130 5393,-1 503-7121,-20 145-1740,6-290-624,-3 125-3840,19-137-1727,11-24-3085,-1-9-1444</inkml:trace>
  <inkml:trace contextRef="#ctx0" brushRef="#br0" timeOffset="3053.927">4710 575 8872,'0'0'3380,"0"0"-1133,0 0-42,0 0-390,0 0-763,0 0-433,0 0-144,5 0 11,-3 1-443,0-1 1,0 1-1,-1 0 1,1 0-1,0 0 1,0 0-1,-1 0 1,1 0-1,-1 0 1,1 0-1,-1 1 1,1-1-1,-1 0 1,0 1-1,1-1 1,-1 1-1,0 0 1,0-1-1,0 1 1,-1 0-1,1 0 1,0-1-1,-1 1 1,1 0-1,-1 0 1,1 0-1,-1 0 1,0 0-1,0 0 1,0 1-44,5 15 152,-5-15-136,0 0 0,1 0 0,0 0 0,-1 0-1,1 1 1,0-1 0,1-1 0,-1 1 0,0 0 0,1 0 0,0 0 0,-1-1 0,1 1-1,0-1 1,0 1 0,1-1 0,-1 0 0,0 0 0,1 0 0,-1 0 0,1 0-1,0-1 1,0 1 0,0-1 0,-1 0 0,1 0 0,0 0 0,0 0 0,1 0 0,-1 0-1,0-1 1,0 0 0,0 1 0,0-1 0,1-1 0,-1 1 0,0 0 0,0-1-1,0 1 1,3-2-16,3-3 168,-1-1 0,0 0 0,-1 0 0,1-1 0,-1 0 0,0-1 0,-1 1 0,0-1 0,0 0 0,0-1 0,-1 1 0,-1-1 0,1 0 0,-1 0 0,-1-1 0,0 1 0,2-9-168,10-84 2317,-15 100-2274,-1 1-1,0-1 1,0 1-1,0 0 1,0 0-1,0 0 1,0-1-1,0 1 0,0 0 1,0 0-1,-1 1 1,1-1-1,0 0 1,-1 0-1,1 0 1,-1 1-1,1-1 1,0 1-1,-1-1 1,1 1-1,-1 0 1,0 0-1,1-1 1,-1 1-1,1 0 1,-1 0-1,1 0 1,-1 1-1,1-1 0,-1 0 1,1 1-1,-1-1 1,1 1-1,-1-1 1,1 1-1,-1-1 1,1 1-1,0 0 1,-1 0-1,1 0 1,0 0-1,0 0 1,0 0-1,0 0 1,0 0-1,-1 2-42,-13 9 14,0 1 0,1 1 1,1 1-1,0 0 0,1 0 0,1 1 0,0 1 0,1 0 0,1 0 1,0 1-1,2 0 0,0 1 0,1 0 0,1 0 0,0 0 0,2 0 1,0 1-1,1 0 0,1-1 0,2 14-14,-1-24-61,1-1 0,0 1 0,0 0-1,1-1 1,0 0 0,1 1 0,-1-1 0,2 0 0,-1 0 0,1-1-1,1 1 1,-1-1 0,1 1 0,0-2 0,1 1 0,0 0 0,5 3 61,-4-3-313,2-1 1,-1 0 0,1-1 0,-1 0-1,1 0 1,1-1 0,-1 0 0,1 0 0,0-1-1,-1-1 1,1 0 0,0 0 0,1-1-1,-1 0 1,1 0 312,-5 0-360,0-1 0,1 1-1,-1-1 1,1 0 0,-1 0 0,1-1-1,-1 0 1,0 0 0,1-1 0,-1 0-1,0 0 1,0 0 0,0 0 0,0-1-1,-1 0 1,1-1 0,-1 1 0,1-1-1,-1 0 1,-1 0 0,1-1 0,0 1-1,-1-1 1,0 0 0,0 0-1,-1-1 1,1 1 0,-1-1 0,0 1-1,0-1 1,-1 0 0,0 0 0,1-6 360,-1-1-692,-1-1 0,0 1 0,-1-1 0,0 1 0,-1-1 0,-1 1 0,0-1 0,-4-9 692,-13-33-3534</inkml:trace>
  <inkml:trace contextRef="#ctx0" brushRef="#br0" timeOffset="3397.747">4270 343 3908,'0'0'6662,"0"0"-5605,0 0-384,0 0 576,0 0-352,82-4 64,-37-5-513,8-4-384,4 2-64,-3-1 0,3 2-2370,-7-3-2499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1:45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161 189 6887,'6'-13'2407,"13"-26"-1246,19-37 4207,-12 16 3568,-26 59-7879,0 9 91,-44 135-355,26-101-636,5-12-133,-11 36 22,-4-2 0,-3-1 0,-2-1 1,-22 28-47,51-118 154,6 24-157,0 0-1,1 0 0,0 0 1,-1 1-1,1-1 0,0 1 0,1 0 1,-1 0-1,1 0 0,-1 0 0,1 0 1,0 1-1,0 0 0,0-1 1,0 1-1,0 1 0,0-1 0,1 1 1,-1 0-1,1 0 0,-1 0 1,1 0-1,-1 1 0,1 0 0,0 0 1,-1 0-1,1 0 0,-1 1 1,1 0-1,-1 0 0,1 0 0,-1 0 1,4 2 3,70 26-34,-63-21 29,1-1 0,-1-1 0,1 0-1,1-1 1,-1-1 0,1 0 0,-1-2-1,1 1 1,0-2 0,0-1 0,0 0 0,16-2 5,-27-1 4,0 0 0,-1-1 0,1 1 0,-1-1 0,0 0 0,0 0 0,-1-1 1,1 1-1,-1-1 0,0 0 0,0 0 0,-1-1 0,1 1 0,-1-1 1,0 0-1,-1 1 0,1-1 0,-1-1 0,-1 1 0,1 0 0,-1 0 0,0-1 1,0 1-1,-1 0 0,0-1 0,0 1 0,0-1 0,-1 1 0,0-1 1,0 1-1,-1-2-4,-3-11 524,-1 25 857,-26 382-89,26-117-2050,17-203-1325,20-41-6729,-18-26 964</inkml:trace>
  <inkml:trace contextRef="#ctx0" brushRef="#br0" timeOffset="290.858">808 866 16720,'0'0'4356,"0"0"-1633,0 0-417,0 0-769,0 0-608,0 0-513,0 0-287,0 0-97,-19-10 0,19 10-32,0 0-353,4 6-1184,6 0-1090,1-2-1569,3 0-4740</inkml:trace>
  <inkml:trace contextRef="#ctx0" brushRef="#br0" timeOffset="631.148">1270 430 16432,'0'0'2797,"3"-16"-646,13-52 43,-15 64-1985,0 0 0,1 0 0,-1 1 0,1-1 1,0 0-1,0 0 0,0 1 0,1-1 0,-1 1 0,1 0 0,0 0 0,0 0 0,0 0 0,0 0 0,0 1 0,1-1 0,-1 1 0,1 0 0,-1 0 0,1 0-209,0 1 39,0-1-1,0 1 1,0 0-1,-1 0 1,1 1-1,0-1 1,0 1-1,0 0 1,0 0-1,0 0 1,0 1-1,0-1 1,0 1-1,0 0 1,0 0-1,-1 0 1,1 1 0,0-1-1,-1 1 1,1 0-1,-1 0 1,0 0-1,1 1 1,-1-1-1,0 1 1,0-1-1,1 3-38,1 3-1,0-1 0,0 1 0,-1 0 0,0 0 1,-1 1-1,0-1 0,0 1 0,-1-1 0,0 1 0,0 0 0,-1 0 0,0 0 0,-1 0 0,0 0 0,0 0 0,-1 0 0,0 0 0,-2 2 1,-1 14-56,-2-1 1,0-1-1,-2 1 0,-1-1 0,0-1 0,-3 3 56,-8 9-57,-1-1-1,-2-1 1,-1-1 0,-1-1-1,-30 26 58,-13 17 36,39-34 23,59-32-17,360-59-842,-373 51 269,38-2-2497,-20 4-2142,-12 2-2063</inkml:trace>
  <inkml:trace contextRef="#ctx0" brushRef="#br0" timeOffset="912.962">1996 971 2755,'0'0'17040,"0"0"-13741,0 0-737,0 0-352,0 0-672,0 0-449,0 0-577,0 0-319,0 0-129,0-33-64,-6 33-32,4 3-1090,-4 8-1600,-4 5-2755,2 1-10538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08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34 14350,'0'0'3923,"0"0"-1889,0 0-123,0 0-42,0 0-492,0 0-581,0 0-530,12-5-202,-5 1-91,-1 0 0,1 1 0,0-1 0,0 2 0,0-1 0,1 1 0,-1 0-1,0 1 1,1-1 0,-1 2 0,1-1 0,0 1 0,-1 0 0,1 0-1,-1 1 1,1 0 0,-1 1 0,1-1 0,-1 1 0,0 1 0,0 0 0,0 0-1,0 0 1,5 4 27,-10-5-70,-1 0-1,1 1 1,-1-1-1,0 1 1,0-1-1,0 1 1,0 0-1,0 0 1,0-1-1,-1 1 0,1 0 1,-1 0-1,0 0 1,0 0-1,0 0 1,0 0-1,-1-1 1,1 1-1,-1 0 1,1 0-1,-1 0 1,0-1-1,0 1 1,0 0-1,-1-1 1,1 1-1,-1-1 1,1 0-1,-2 2 71,-57 65-912,-147 80 2807,232-151-1116,113-39-1063,-10 3-7124,-79 25-1652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09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0 16816,'0'0'2696,"0"0"-710,0 0-161,0 0-511,-15 7-434,8-5-800,0 1-38,0-1-1,0 1 0,0 0 1,1 1-1,0-1 1,-1 1-1,1 1 0,1-1 1,-1 1-1,1 0 1,-1 0-1,2 1 0,-1-1 1,0 1-1,1 0 1,0 2-42,-15 32 97,2 2 1,2 0-1,1 0 1,3 2-1,1-1 1,2 1-1,3 1 1,1-1-1,2 1 1,2 0 0,2-1-98,-2-36-75,-1-1 1,2 1-1,-1 0 1,1-1 0,0 0-1,0 1 1,1-1-1,0 0 1,0 1 0,1-1-1,0-1 1,0 1-1,1 0 1,0-1 0,0 1-1,0-1 1,1 0-1,0-1 1,0 1 0,0-1-1,1 0 1,0 0 0,0-1-1,0 1 1,1-1-1,-1-1 1,1 1 0,0-1-1,0-1 1,0 1-1,7 1 75,-6-4 54,0 0 0,0 0 1,0-1-1,0 0 0,0-1 0,0 0 0,-1 0 0,1 0 0,-1-1 0,1 0 0,-1-1 0,0 0 0,0 0 0,0 0 0,-1-1 0,1 0 1,-1 0-1,0 0 0,-1-1 0,1 0 0,-1 0 0,-1-1 0,1 1 0,-1-1 0,0 0 0,0 0 0,-1-1 0,0 1 0,0-1 0,-1 1 0,0-1 1,0 0-1,-1 0 0,0 0 0,0 0 0,-1 0 0,0 0 0,-1 0 0,0-1-54,-3 1 30,-1 1 1,0 0-1,0 1 1,-1 0-1,0-1 1,0 2-1,0-1 1,-1 1-1,0 0 1,0 0-1,0 1 1,-1 0-1,1 0 1,-1 1-1,0 0 1,0 0-1,0 1 1,-1 0-1,1 0 0,0 1 1,-1 0-1,1 1 1,-1-1-1,0 2-30,-73-4-1745,55 7-1560,2 3-3320,10 1-7356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09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4548,'0'0'5408,"0"0"-3401,0 0-1046,0 0-107,16-3 6,107-16 677,86 21 4250,-163-2-774,-45 22-4820,0 1 0,-2 0 0,-1 0 1,-1-1-1,0 1 0,-2-1 0,-7 22-193,-2 13 265,-5 31-146,3 0-1,4 1 1,5 0-1,3 0 1,5 39-119,0-113-261,1-1 1,0 0-1,1-1 1,1 1-1,0 0 1,0-1-1,2 0 1,4 9 260,48 45-6372,-24-45-808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0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0 220 13261,'0'0'3886,"0"0"-1601,0 0-369,0 0-266,0 0-519,0 0-517,13-8-416,-5 2-182,-4 3-9,-1 0 1,1 0-1,1 0 0,-1 1 0,0 0 0,0-1 1,1 2-1,-1-1 0,1 0 0,0 1 0,-1 0 1,1 0-1,0 0 0,0 1 0,0-1 0,0 1 0,0 1 1,-1-1-1,1 1 0,3 0-7,31 8 27,1-2-1,0-2 1,1-1 0,31-2-27,-70-1 3,0-1 1,1 0-1,-1 0 1,0 0-1,0 0 1,0 0-1,1 0 1,-1-1-1,0 1 1,0-1-1,0 1 1,0-1-1,0 0 1,0 0-1,0 0 0,0 0 1,0 0-1,0-1 1,-1 1-1,1 0 1,0-1-1,-1 1 1,1-1-1,-1 0 1,0 1-1,1-1 1,-1 0-1,0 0 1,0 0-1,0 0 1,0 0-1,0 0 1,-1 0-1,1 0 1,-1 0-1,1-1 0,-1 1 1,0 0-1,0 0 1,0 0-1,0-1 1,0 1-1,-1 0-3,1-8 159,-2 0-1,1 1 1,-1-1-1,-1 1 1,0-1-1,0 1 1,0 0-1,-2 0 1,1 1-1,-1-1 1,0 1-1,0 0 1,-1 0-1,-1 0 1,1 1-1,-2-1-158,6 8 61,1 0 0,-1 0 0,1 0 1,-1 0-1,1 0 0,-1 0 0,1 0 0,-1 1 0,1-1 0,0 1 0,-1-1 1,1 1-1,-1-1 0,1 1 0,0 0 0,0 0 0,-1 0 0,1 0 0,0 0 0,0 0 1,0 0-1,0 0 0,0 0 0,0 0 0,0 0 0,1 1 0,-1-1 0,0 0 1,1 1-1,-1-1 0,1 0 0,-1 1 0,1-1 0,0 1 0,-1-1 0,1 1 1,0-1-1,0 1 0,0-1 0,0 1 0,0-1 0,1 1 0,-1-1 0,0 1-61,-2 4 98,-23 106 363,4 1 1,5 1 0,1 88-462,-6 33-6708,17-197 970,2-8-5745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08.8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147 118 9929,'0'0'2248,"3"-13"-236,12-39 385,-14 49-2158,0 0 0,1 0 0,-1 0-1,1 0 1,-1 0 0,1 0 0,0 1 0,0-1-1,1 1 1,-1-1 0,0 1 0,1 0-1,-1 0 1,1 0 0,0 0 0,0 1-1,0-1 1,2 0-239,79-5 1788,-78 9-1748,1 0 0,-1 0 0,0 0 1,-1 1-1,1 0 0,0 0 0,-1 1 0,1 0 0,-1 0 0,0 0 0,-1 0 1,1 1-1,-1 0 0,1 0 0,-2 0 0,1 0 0,0 0 0,-1 1 0,0 0 0,0 0 1,0 3-41,4 8 13,-2 0 1,0 0 0,-1 0 0,0 1 0,-2-1 0,0 1 0,-1 6-14,0-9-12,0 1 0,-2-1 0,0 1 1,0-1-1,-2 1 0,0-1 0,-1 0 0,0 0 1,-1 0-1,-1-1 0,0 0 0,-1 0 0,0 0 1,-1-1-1,-1 0 0,0 0 0,-1-1 0,0 0 1,-1-1-1,0 0 0,-1-1 0,0 0 1,-1-1-1,-7 4 12,12-10 52,-1 0-1,0 0 1,0-1 0,0 0 0,0-1-1,0 0 1,0 0 0,0-1 0,0 0 0,-1 0-1,1-1 1,0-1 0,0 1 0,0-2-1,0 1 1,1-1 0,-1 0 0,1-1 0,-1 0-1,1 0 1,0-1 0,1 0 0,-1-1-1,1 1 1,0-1 0,1-1 0,-1 1 0,1-1-1,0 0 1,-1-3-52,8 11 28,0-1 0,-1 0 0,1 0-1,-1 0 1,1 0 0,0 0 0,-1 0 0,1 0-1,0 0 1,-1 0 0,1 0 0,-1 0 0,1-1-1,0 1 1,-1 0 0,1 0 0,-1-1 0,1 1-1,-1 0 1,1 0 0,-1-1 0,1 1 0,-1-1-1,1 1 1,-1-1 0,1 1 0,-1 0 0,0-1-1,1 0 1,-1 1 0,0-1 0,1 1 0,-1-1-1,0 1 1,0-1 0,0 1 0,1-1 0,-1 0-1,0 1 1,0-1 0,0 0 0,0 1 0,0-1-1,0 1 1,0-1 0,0 0 0,0 1 0,-1-1 0,1 1-1,0-1 1,0 0 0,0 1 0,-1-1 0,1 1-1,0-1 1,-1 1 0,1-1 0,0 1 0,-1-1-1,1 1 1,-1-1 0,1 1 0,-1 0 0,1-1-1,-1 1 1,1 0 0,-1-1 0,1 1 0,-1 0-1,0 0-27,47 16 462,-16 6-388,-1 2 1,-1 1-1,-2 1 1,0 1-1,20 29-74,48 50 39,-78-91-429,50 44-340,-13-38-8651,-39-20 2623</inkml:trace>
  <inkml:trace contextRef="#ctx0" brushRef="#br0" timeOffset="322.094">792 499 17809,'0'0'3235,"0"0"-929,0 0-512,0 0-641,9-75-480,-9 68-353,-4 1-224,1 1-96,1 0-32,2 5-352,0 0-1218,0 5-1633,0 3-3331,9 1-7079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41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2086 5797,'0'0'2563,"0"0"-1837,0 0-603,0 0 85,0 0 208,3 0-213,66 27 425,-29-6-12,-18-14-580,0 0 1,1-2-1,-1 0 0,1-2 0,1 0 1,-1-1-1,0-2 0,0 0 0,0-2 1,1-1-1,-1 0 0,7-3-36,26-8-6,-1-2 0,0-3 0,-1-2 0,20-12 6,-10 0 243,-2-2 0,-1-3 0,-1-3 0,-3-2 0,-1-3-1,-3-2 1,-2-2 0,-1-3 0,-4-2 0,-1-1 0,-4-3 0,-1-1 0,-4-2 0,25-59-243,49-122 1381,-40 78-1183,7 3 0,7 4 0,102-142-198,-175 283 1,1 0-1,1 1 1,0 0 0,2 1-1,-1 1 1,2 0 0,0 1 0,0 1-1,1 1 1,1 0 0,0 1 0,0 1-1,1 0 1,0 2 0,1 0-1,-1 1 1,1 1 0,1 1 0,-1 1-1,0 0 1,1 2 0,5 1-1,-7 3 4,0 2 0,0 0 0,0 1 0,-1 1 0,0 0 0,0 2 0,-1 0 0,0 1 0,0 1 0,-1 0 0,-1 1 0,4 4-4,21 14 5,33 28 8,-2 4 0,-3 3 0,-3 3-1,-3 3 1,45 67-13,9 7 219,7-6 0,42 30-219,-124-125 45,2-3 0,3-1-1,0-2 1,3-2 0,1-3 0,1-2-1,1-1 1,2-4 0,1-1 0,1-3-1,1-3 1,1-2 0,41 6-45,-52-17 5,1-2 0,-1-2-1,1-2 1,0-2 0,-1-2 0,0-3 0,0-1-1,0-3 1,-1-1 0,17-9-5,34-21 200,-2-5 0,-2-4 1,-3-4-1,-2-4 0,-3-3 0,-3-4 0,-2-4 0,9-17-200,-52 54 388,-2-2 0,-1-2-1,-2-1 1,-2-2-1,18-30-387,-48 70 10,-1 0-1,1 0 1,0 0-1,-1 0 1,1 0 0,-1 0-1,1 0 1,-1 0-1,1 0 1,0 0-1,-1 0 1,1 0-1,-1 0 1,1 0-1,-1 0 1,1-1-1,0 1 1,-1 0 0,1 0-1,0 0 1,-1-1-1,1 1 1,0 0-1,-1 0 1,1-1-1,0 1 1,-1 0-1,1-1 1,0 1 0,0 0-1,-1-1 1,1 1-1,0-1 1,0 1-1,0 0 1,0-1-1,-1 1 1,1-1-1,0 1 1,0 0-1,0-1 1,0 1 0,0-1-1,0 1 1,0-1-1,0 1 1,0-1-10,-42 67-2564,15-20-3980,8-19-1415</inkml:trace>
  <inkml:trace contextRef="#ctx0" brushRef="#br0" timeOffset="1449.916">6090 1719 9449,'0'0'4292,"0"0"-2915,0 0-1152,2-19 479,11 41 481,-6 6-128,3 9-384,-3 5-385,-1 5-192,0-1 0,0 1-96,-5-1 0,3-3-96,-1 0-801,0-2-928,-1-6-1250,-1-4-1762</inkml:trace>
  <inkml:trace contextRef="#ctx0" brushRef="#br0" timeOffset="1994.968">6060 1663 11179,'-4'-92'1439,"4"49"2316,0 43-3727,0-1 1,1 1-1,-1 0 1,1-1-1,-1 1 1,1-1-1,-1 1 1,1 0-1,-1-1 1,1 1-1,-1 0 1,1 0-1,-1 0 1,1-1-1,-1 1 1,1 0-1,0 0 1,-1 0-1,1 0 1,-1 0-1,1 0 1,0 0-1,-1 0 1,1 0-1,-1 0 1,1 0-1,0 0 1,-1 1-1,1-1 1,-1 0-1,1 0 1,-1 1-1,1-1 1,-1 0-1,1 1 1,-1-1-1,1 0 1,-1 1-1,0-1 1,1 1-1,-1-1 1,1 1-1,-1-1 1,0 1-1,1-1 1,-1 1-1,0-1 1,0 1-1,0-1 1,1 1-1,-1-1 1,0 1-1,0 0 1,0-1-1,0 1 1,0-1-29,30 40 0,-22-27-37,1 0-1,0-1 1,1 0 0,0-1-1,1 0 1,0 0 0,1-1-1,0-1 1,1 0-1,0 0 1,0-1 0,3 0 37,-3-4-86,0 0 0,1-1 0,0-1 1,0 0-1,-1-1 0,1 0 0,0-1 1,0-1-1,0 0 0,0-1 1,0 0-1,-1-1 0,1-1 0,-1 0 1,0-1-1,0 0 0,0-1 0,-1 0 1,0-1-1,0-1 0,-1 0 1,0 0-1,0-1 0,-1-1 0,0 0 1,0 0-1,-1-1 0,-1 0 0,0 0 1,0-1-1,-1 0 0,-1 0 1,0-1-1,4-12 86,-3-71 565,-7 94-500,0-1 0,0 1 0,0 0 0,0 0-1,-1-1 1,1 1 0,-1 0 0,1 0 0,-1 0 0,0 0 0,0 0 0,0 0-1,0 0 1,0 0 0,-1 0 0,1 0 0,-1 1 0,1-1 0,-1 1 0,1-1-1,-1 1 1,0-1 0,0 1 0,0 0 0,0 0 0,0 0 0,0 0 0,0 0 0,0 0-1,0 1 1,0-1 0,0 1 0,0-1 0,-1 1 0,1 0 0,0 0 0,0 0-1,-1 0 1,1 0 0,-1 0-65,-6 5 31,0 1-1,0-1 1,0 1-1,0 1 0,1-1 1,0 1-1,0 1 1,1 0-1,0 0 1,1 0-1,-1 1 1,2 0-1,-1 0 1,1 0-1,0 1 0,-1 7-30,3-13 4,-7 14-139,1 0 0,1 0 0,0 1 0,2 1 0,0-1 0,1 1 0,1 0-1,0 0 1,2 0 0,1 0 0,0 1 0,1-1 0,2 6 135,-2-24-14,1 0 0,0 0 0,-1 0 1,1 0-1,0 0 0,0 0 0,0 0 0,0 0 1,0-1-1,1 1 0,-1 0 0,0-1 0,1 1 0,-1-1 1,1 1-1,0-1 0,-1 0 0,1 0 0,0 1 0,0-1 1,0-1-1,0 1 0,0 0 0,0 0 0,0-1 1,0 1-1,0-1 0,0 0 0,0 1 0,0-1 0,0 0 1,1 0-1,-1 0 0,0-1 0,0 1 0,0 0 1,0-1-1,0 0 0,0 1 0,0-1 0,0 0 0,0 0 1,0 0-1,0 0 0,-1 0 0,1-1 0,0 1 0,-1 0 1,1-1-1,-1 1 0,1-1 0,-1 0 0,0 1 1,0-1-1,0 0 0,1-1 14,8-16 196,-1 0 1,-1-1 0,-1 0-1,-1 0 1,0-1-1,-2 0 1,0 0 0,-1 0-1,-2 0 1,0-12-197,4-23 308,-4 50-211,-2 3-27,1 0-1,0-1 0,0 1 0,0 0 0,0-1 0,0 1 0,1 0 1,0 0-1,-1-1 0,1 1 0,0 0 0,1 0 0,-1 0 1,1 0-1,-1 0 0,1 0 0,0 0 0,0 1 0,0-1 0,0 1 1,0-1-1,1 1 0,-1 0 0,1 0 0,0 0 0,-1 0 1,4-1-70,-2 6 113,1 0 0,-1 0 0,0 0 1,0 0-1,0 1 0,0-1 1,-1 1-1,1 0 0,-1 0 0,0 1 1,0-1-1,-1 0 0,1 1 1,-1 0-1,0 0 0,0 0 1,0 0-1,0 5-113,48 151 567,6 15-1212,1-68-2955,-19-65-3047,-24-29 700</inkml:trace>
  <inkml:trace contextRef="#ctx0" brushRef="#br0" timeOffset="2651.085">7139 1434 11499,'2'-14'1479,"10"-42"-449,-1 36 2410,-9 52-3239,-3-18-257,1 1 0,0 0 0,1-1 0,1 1 0,0 0 1,1-1-1,0 0 0,1 1 0,1-1 0,0-1 0,1 1 1,1-1-1,7 12 56,-12-22-5,1-1 1,-1 0-1,0 1 1,1-1-1,-1 0 1,1 0-1,0-1 1,-1 1-1,1 0 1,0-1-1,0 0 1,0 0-1,0 0 1,0 0-1,1 0 1,-1 0-1,0-1 1,0 1-1,1-1 1,-1 0-1,0 0 1,0-1-1,1 1 1,-1-1-1,0 1 1,0-1-1,0 0 1,0 0-1,0 0 1,0-1-1,0 1 1,0-1 0,0 1-1,-1-1 1,1 0-1,0 0 1,-1 0-1,1-2 5,6-2 23,-1-2 0,0 1-1,-1-1 1,0 0 0,0 0 0,-1-1 0,0 0-1,0 0 1,-1-1 0,0 1 0,0-4-23,-2 3 277,0 0 0,-1 1 1,0-1-1,-1 0 0,0 0 0,0 0 1,-1 0-1,-1 0 0,1 0 1,-2-4-278,1 10 80,1 1 0,-1 0 1,0-1-1,0 1 0,0 0 1,-1 0-1,1 0 0,-1-1 1,0 1-1,1 1 0,-1-1 1,-1 0-1,1 0 0,0 1 1,-1 0-1,1-1 1,-1 1-1,0 0 0,1 0 1,-1 0-1,0 0 0,0 1 1,-1-1-1,1 1 0,0 0 1,0 0-1,-1 0 0,1 0 1,0 1-1,-1-1 0,0 1-80,1 0 16,0 0 0,0 1 0,0-1-1,-1 1 1,1-1 0,0 1 0,0 0 0,0 0-1,0 1 1,0-1 0,0 1 0,1-1-1,-1 1 1,0 0 0,1 0 0,-1 0-1,1 0 1,0 0 0,-1 1 0,1-1-1,0 1 1,1 0 0,-1-1 0,0 1-1,1 0 1,0 0 0,-1 0 0,1 0 0,0 2-16,-19 95-20,20-84-38,0 0 0,1 0 0,0 1 0,2-1 1,0-1-1,0 1 0,2 0 0,0-1 0,1 0 0,0 0 0,1 0 0,1-1 0,2 3 58,-5-9-63,0-1 0,1 0 0,0 0 0,0 0 1,0-1-1,1 0 0,0 0 0,0 0 0,0-1 0,1 0 0,-1-1 0,1 0 0,1 0 0,-1 0 0,0-1 0,1-1 0,0 1 0,-1-1 0,1-1 0,0 0 1,0 0-1,0-1 0,0 0 0,4 0 63,3-4 7,0-1 1,0 0-1,-1-2 1,0 1-1,0-2 1,0 0-1,-1-1 1,0 0 0,-1-1-1,0 0 1,-1-2-1,0 1 1,0-1-1,-1-1 1,-1 0-1,0 0 1,4-10-8,6-14 257,-2-1 0,-1-1-1,-3 0 1,-1-1 0,-1-1 0,-3 0 0,-1 0 0,1-35-257,-8 70 43,5-88 752,-6 94-787,0 1-1,0-1 1,0 1-1,0-1 1,0 1-1,0 0 1,-1-1-1,1 1 0,0-1 1,0 1-1,0-1 1,0 1-1,-1-1 1,1 1-1,0-1 1,0 1-1,-1-1 1,1 0-1,0 1 1,-1-1-1,1 1 1,-1-1-1,1 0 1,0 1-1,-1-1 1,1 0-1,-1 1 0,1-1 1,-1 0-1,1 0 1,-1 0-1,1 1 1,-1-1-1,1 0 1,-1 0-1,1 0 1,-1 0-1,0 0 1,1 0-1,-1 0 1,1 0-1,-1 0 1,1 0-1,-1 0 1,1-1-1,-1 1 0,1 0 1,-1 0-1,1 0 1,-1-1-1,1 1 1,-1 0-1,1 0 1,-1-1-1,1 1 1,0-1-1,-1 1 1,1 0-1,-1-1 1,1 1-1,0-1 1,0 1-1,-1-1 1,1 1-1,0-1-7,-2 12 10,0-1 0,1 0 0,1 1 0,0-1 1,0 1-1,1-1 0,0 1 0,1-1 0,0 0 0,1 0 0,0 0 0,0 0 1,1 0-1,0-1 0,1 1 0,0-1 0,1 0 0,0-1 0,4 7-10,13 12-62,0 0 0,2-2 0,1 0 1,0-2-1,9 4 62,95 62-155,-129-89 156,1 0 0,-1 1 0,0-1 0,0 1 0,0-1 0,0 1 0,0-1 0,0 1 0,0-1 0,0 1 0,0 0 0,0 0 0,0-1 0,0 1 0,0 0 0,-1 0 0,1 0 0,0 0 0,-1 0 0,1 0 0,0 0 0,-1 0 0,0 0 0,1 0 0,-1 1 0,1-1 0,-1 0 0,0 0 0,0 0 0,0 0 0,0 1 0,0-1 0,0 0 0,0 0 0,0 0 0,0 1 0,-1-1 0,1 0 0,0 0 0,-1 0 0,1 0 0,-1 0 0,1 0 0,-1 0 0,1 0 0,-1 0 0,0 0 0,0 0 0,1 0 0,-1 0 0,0 0 0,0 0 0,0-1 0,0 1 0,0 0 0,0-1 0,0 1 0,0-1 0,0 1 0,-1-1 0,1 0 0,0 1 0,0-1 0,-1 0-1,-30 9-205,-1-2 0,0-2 1,0-1-1,0-1 1,0-2-1,-20-2 205,45 1-139,-98-16-4810,99 2-3528,7 4 42</inkml:trace>
  <inkml:trace contextRef="#ctx0" brushRef="#br0" timeOffset="2932.704">8562 924 12172,'0'0'3272,"0"0"-1687,0 0-394,0 0 560,0 0-545,-10 13-805,-59 103-300,58-85-230,2 0-1,1 0 0,1 1 1,2 0-1,1 0 0,2 0 1,1 27 129,1-53-4,0 0 0,1 0 0,-1 0 0,1 0 0,1 0 0,-1 0 0,1 0 0,0 0 0,0-1 1,0 1-1,1-1 0,0 1 0,0-1 0,1 0 0,-1 0 0,1 0 0,0-1 0,1 0 0,-1 1 0,1-1 0,-1-1 1,1 1-1,0-1 0,1 0 0,-1 0 0,0 0 0,1-1 0,0 1 0,0-2 0,5 2 4,5-3 125,0-1 0,1-1 0,-1 0 0,0-1 0,-1-1 0,1-1 0,-1 0 0,1-1-1,-1 0 1,-1-1 0,0-1 0,0 0 0,0-1 0,-1-1 0,0 0 0,-1-1 0,0 0 0,-1-1 0,0 0 0,9-14-125,-12 18 105,0 0 0,0-1 0,0 0 0,-1 0 1,-1-1-1,0 0 0,0 0 0,-1 0 0,0-1 1,-1 0-1,0 0 0,0 0 0,-1 0 1,-1-1-1,0 1 0,-1-1 0,0 1 0,0-1 1,-2 0-1,1 1 0,-1-1 0,-1 0 0,0 1 1,-3-8-106,1 14-15,-1-1 0,0 1 0,0 0 0,0 1 0,0-1 0,-1 1 0,0 0 0,0 0 0,0 1 0,0 0 1,-1 0-1,0 0 0,1 1 0,-1 0 0,0 0 0,0 0 0,0 1 0,0 0 0,0 1 0,0 0 0,0 0 0,0 0 1,0 1-1,0 0 0,0 0 0,0 1 0,0 0 0,1 0 0,-1 0 0,0 1 0,1 0 0,0 1 0,0-1 0,-3 3 15,-140 84-6144,72-40-2152</inkml:trace>
  <inkml:trace contextRef="#ctx0" brushRef="#br0" timeOffset="4130.331">6910 2828 9769,'0'0'1863,"0"0"-357,0 0 362,0 0-277,0 0-934,3 14-262,24 188 416,-22-129-1193,3 0 0,4 0-1,3-2 1,2 1 0,4-2 382,33 15-1885,-52-83 1867,0 0 0,0 0 0,1-1 0,-1 1 0,0-1 0,1 0 0,-1 0 0,1 0 0,-1 0 0,1 0 0,0 0 0,-1 0 0,1-1 0,0 0 0,0 1 0,-1-1 0,1 0 0,0 0 0,0-1 0,-1 1 0,1 0 0,0-1 0,-1 0 0,1 0 0,0 1 0,-1-2 0,1 1 0,-1 0 0,0 0 0,1-1 0,-1 1 1,0-1-1,0 0 0,0 0 0,1 0 18,14-16 158,0-1 0,-1-1 0,-2 0 0,0-1 0,-1-1 1,0 0-1,-2 0 0,6-20-158,149-409 5466,-211 500-3683,-160 176-1788,174-183-59,47-42-48,-1-1 109,0 1 1,1 0-1,-1 0 1,0 2-1,0 0 1,0 1-1,0 0 1,-1 1-1,1 1 1,-1 0-1,0 1 1,0 0-1,-1 2 1,0-1-1,0 1 1,0 1-1,7 8 3,51 61-707,-61-64 395,1 0-1,0-1 1,1 0 0,1-1-1,0-1 1,1 0 0,9 6 312,23-10-10036,-32-14 4099</inkml:trace>
  <inkml:trace contextRef="#ctx0" brushRef="#br0" timeOffset="4517.677">7823 2941 7847,'0'0'2739,"0"-13"-833,-2-7-1264,0-34 3040,18 123-2524,0 19-783,-12-58-455,1 0-1,1-1 0,1 1 0,2-2 0,1 1 0,1-1 0,2-1 0,1 1 81,-9-21-21,-1-1 0,1 0 0,0 0 1,0 0-1,1-1 0,-1 0 0,1 0 0,0 0 0,1-1 0,-1 0 1,1 0-1,0-1 0,0 1 0,0-1 0,0-1 0,1 0 0,-1 0 0,1 0 1,-1-1-1,1 0 0,0 0 0,-1-1 0,1 0 0,0 0 0,-1-1 1,1 0-1,0-1 0,-1 1 0,1-1 0,-1-1 0,0 0 0,0 0 0,6-3 21,-4 1 180,0-1-1,0-1 0,-1 0 0,0 0 0,0 0 1,0-1-1,-1 0 0,0-1 0,-1 0 0,0 0 0,0 0 1,-1-1-1,0 1 0,0-1 0,-1-1 0,-1 1 1,0 0-1,0-1 0,-1 0 0,0 1 0,-1-1 0,0 0 1,-1-5-180,1-16 602,-1 0 0,-2 0 1,-1 0-1,-1 0 0,-2 1 1,-5-14-603,11 45 9,0 0 1,0 1 0,0-1 0,0 0-1,-1 0 1,1 1 0,0-1 0,0 0-1,-1 1 1,1-1 0,0 0-1,0 0 1,-1 0 0,1 1 0,0-1-1,-1 0 1,1 0 0,0 0-1,-1 0 1,1 0 0,0 1 0,-1-1-1,1 0 1,0 0 0,-1 0-1,1 0 1,0 0 0,-1 0 0,1 0-1,-1 0 1,1 0 0,0 0 0,-1-1-1,1 1 1,0 0 0,-1 0-1,1 0 1,0 0 0,-1 0 0,1-1-1,0 1 1,0 0 0,-1 0-1,1-1 1,0 1 0,0 0 0,-1 0-1,1-1 1,0 1 0,0 0-1,0-1 1,-1 1 0,1 0 0,0-1-1,0 1 1,0 0-10,-8 34 166,7-19-172,1-1 1,0 1 0,0 0 0,2-1-1,0 1 1,0-1 0,2 1-1,-1-1 1,2 0 0,0 0 0,1-1-1,3 7 6,74 84-2856,-13-47-3871,-19-27-1051,-20-17 641</inkml:trace>
  <inkml:trace contextRef="#ctx0" brushRef="#br0" timeOffset="4843.082">8793 3045 6983,'0'-14'3101,"-1"-10"-1420,-1 1 0,-1-1 0,-1 1 0,-1-1-1,-1 1 1,-1 1 0,-5-12-1681,12 35 59,0-1 0,0 1 1,0 0-1,0 0 0,0 0 0,0 0 0,0-1 1,0 1-1,-1 0 0,1 0 0,0 0 0,-1-1 1,1 1-1,0 0 0,-1 0 0,1-1 1,-1 1-1,1 0 0,-1-1 0,1 1 0,-1-1 1,0 1-1,1-1 0,-1 1 0,0-1 0,1 1 1,-1-1-1,0 1 0,0-1 0,1 0 0,-1 1 1,0-1-1,0 0 0,0 0 0,1 0 0,-1 0 1,0 0-1,0 0 0,0 0 0,0 0 1,1 0-1,-1 0 0,0 0 0,0 0 0,0 0 1,1-1-1,-1 1 0,0 0 0,0-1 0,1 1 1,-1-1-1,0 1 0,0 0 0,1-1 0,-1 0 1,1 1-1,-1-1 0,0 1 0,1-1 0,-1 0 1,1 1-1,0-1 0,-1 0 0,1 0 0,-1 1 1,1-2-60,-7 50 26,2 0 1,2 0 0,2 0-1,4 35-26,-4-76-216,1 0-1,0 1 1,1-1-1,-1 0 0,1 0 1,1 1-1,-1-1 0,1 0 1,1 0-1,-1 0 1,1-1-1,0 1 0,1-1 1,-1 1-1,1-1 0,0 0 1,1-1-1,0 1 1,4 4 216,-7-10-28,0 0 1,0 0-1,0 0 1,0-1-1,0 1 1,0 0-1,-1-1 1,1 1-1,0-1 1,0 0 0,0 1-1,-1-1 1,1 0-1,0 0 1,-1 0-1,1-1 1,-1 1-1,1 0 1,-1 0-1,0-1 1,1 1 0,-1-1-1,0 1 1,0-1-1,0 0 1,0 1-1,0-1 1,-1 0-1,1 0 1,0 1-1,-1-1 1,1 0 0,-1 0-1,0 0 1,0 0-1,0 0 1,0 0-1,0 0 1,0 0-1,0 1 1,0-1-1,-1 0 28,4-361 3049,-3 358-3044,0 0 1,0 1 0,1-1 0,-1 1-1,1-1 1,0 1 0,0-1-1,1 1 1,-1 0 0,1 0 0,0 0-1,0-1 1,0 2 0,1-1-1,0 0 1,-1 0 0,1 1-1,0-1 1,1 1 0,-1 0 0,1 0-1,-1 0 1,1 1 0,0-1-1,0 1 1,0 0 0,0 0 0,0 0-1,0 1 1,1 0 0,-1-1-1,1 1 1,-1 1 0,1-1 0,-1 1-1,1-1 1,-1 1 0,1 1-1,-1-1 1,1 1 0,-1-1 0,1 1-1,0 1-5,51 60-2823,-31-11-3628,-23-46 5470,7 20-4998</inkml:trace>
  <inkml:trace contextRef="#ctx0" brushRef="#br0" timeOffset="5111.544">9407 2536 12172,'1'-44'2030,"0"23"-775,0 0 0,-1 0 0,-2 0 0,0 0 0,-1 1 0,-1-1 0,-2-4-1255,1 71 2135,19 202-1857,-2-172-331,33 146-5876,12-85-7558,-42-112 9350</inkml:trace>
  <inkml:trace contextRef="#ctx0" brushRef="#br0" timeOffset="5377.932">9474 2934 6919,'-8'-13'2856,"-60"-95"2621,48 53-1393,62 27-2921,36-5-1344,90-41 28,-60 20-8118,-72 32 701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6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11627,'0'0'2546,"0"0"-239,0 0 106,0 0-476,0 0-308,0 0-471,0 0-480,1-5-299,-1 4-371,0 0 0,0 1 0,0-1 0,1 0 0,-1 0 0,0 0 0,0 1 0,1-1 0,-1 0 0,0 0 0,1 0 0,-1 1 0,0-1 0,1 0 0,-1 1 0,1-1 0,0 1 0,-1-1 0,1 0-1,-1 1 1,1-1 0,0 1 0,-1-1 0,1 1 0,0 0 0,0-1 0,-1 1 0,1 0 0,0-1 0,0 1 0,-1 0 0,1 0 0,0 0 0,0 0 0,0 0 0,0 0 0,-1 0 0,1 0 0,0 0 0,0 0 0,0 0 0,-1 1 0,1-1 0,0 0 0,0 0 0,0 1 0,-1-1 0,1 1 0,0-1 0,-1 0 0,1 1 0,0 0-8,12 2 55,8 1 61,1 0 1,-1-2-1,1-1 1,-1 0-1,1-2 1,0 0-1,-1-1 1,0-2-1,1 0 1,-1-1-1,0-1-116,-13 3 151,-8 2-115,1 1 1,0-1-1,0 0 1,0 1-1,0-1 1,0 0-1,0 1 1,0-1-1,0 1 0,0-1 1,0 1-1,0 0 1,0-1-1,0 1 1,0 0-1,0 0 1,0 0-1,0 0 1,1 0-1,-1 0 0,0 0 1,0 0-1,0 0 1,0 1-1,0-1 1,0 0-1,0 1 1,0-1-1,0 0 1,0 1-1,0 0 0,0-1 1,0 1-1,0 0 1,0-1-1,0 1 1,-1 0-1,1 0 1,0-1-1,-1 1 0,1 0 1,0 0-1,-1 0 1,1 0-1,-1 0 1,1 0-1,-1 0 1,0 0-1,1 0 1,-1 1-1,0-1 0,0 0 1,0 0-1,0 1-36,-2 46 181,-2 0-1,-3 0 1,-1 0-1,-3-1 1,-13 38-181,-6 28 229,19-72-433,2 1 1,2 0-1,1 0 0,2 1 0,3 0 1,3 41 203,13-21-4123,3-24-5549,-4-20-2264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5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329 119 6246,'0'0'5888,"0"0"-3123,-1-13-368,-6-42 134,23 16 1681,42 28-3234,-51 11-776,3 0-183,0 0 1,0 1-1,-1 1 1,1 0-1,0 0 1,0 1-1,-1 0 1,1 0-1,-1 1 1,0 0-1,0 1 1,-1 0-1,1 1 1,-1-1 0,0 1-1,-1 1 1,1 0-1,-1 0 1,-1 0-1,1 1 1,-1 0-1,-1 0 1,1 1-1,-2-1 1,1 1-1,-1 0 1,0 1-1,-1-1 1,0 1 0,0-1-1,-1 1 1,-1 0-1,1 0 1,-2 0-1,1 0 1,-1 0-1,-1 0 1,0 0-1,0 0 1,-1 0-1,0-1 1,-1 1-1,0-1 1,-2 4-20,-9 14-99,-2-2 1,0 0-1,-2-1 1,0 0-1,-2-2 1,0 0-1,-2-1 0,0-2 1,-1 0-1,-1-1 1,-1-1-1,-1-2 0,0 0 1,0-2-1,-16 5 99,33-13-10,0 1-1,0-2 1,0 0 0,-1 0-1,1 0 1,-1-1-1,0-1 1,0 0-1,-1 0 1,1-1 0,0 0-1,0-1 1,-1 0-1,1-1 1,0 0-1,0 0 1,-1-1-1,1 0 1,1-1 0,-1 0-1,0-1 1,-3-2 10,10 4 29,1-1 0,-1 1 1,1-1-1,0 1 1,0-1-1,0 0 0,1 0 1,-1 0-1,1 0 0,-1 0 1,1 0-1,0 0 0,0-1 1,0 1-1,1 0 0,-1-1 1,1 1-1,0 0 1,0-1-1,0 1 0,0 0 1,1-1-1,-1 1 0,1 0 1,0-1-1,0 1 0,0 0 1,0 0-1,1 0 1,-1 0-1,1 0 0,0 0 1,0 0-1,0 0 0,0 1 1,0-1-1,0 1 0,1 0 1,-1-1-1,1 1 1,0 0-1,0 1 0,0-1 1,0 0-1,0 1 0,0 0 1,0-1-1,0 1 0,0 0 1,1 1-1,-1-1 0,1 1-28,3-2 38,0 2 0,0-1 0,1 1 1,-1 0-1,0 0 0,0 1 0,0 0 1,0 0-1,0 1 0,0 0 0,0 0 1,0 1-1,0 0 0,-1 0 1,1 0-1,-1 1 0,0 0 0,0 0 1,-1 1-1,1-1 0,0 2-39,99 127 458,-57-64-411,-39-57-122,0-1 1,1 0-1,0-1 0,1 0 1,0 0-1,0-1 1,1-1-1,0 0 0,12 6 75,8-3-4156,2-7-3935,-26-4 863</inkml:trace>
  <inkml:trace contextRef="#ctx0" brushRef="#br0" timeOffset="609.195">831 603 14382,'0'0'5253,"0"0"-3107,0 0 192,0 0-897,0 0-384,0 0-416,0 0-321,0 0-192,0 0-64,30-71-64,-30 71-32,1 1-1153,4 8-1345,3 2-1698,-1-2-4549</inkml:trace>
  <inkml:trace contextRef="#ctx0" brushRef="#br0" timeOffset="610.195">1599 1 13293,'0'0'3534,"0"0"-1500,0 0-422,0 0-192,0 0-369,0 0-229,-14 8-298,-89 74 362,63-35-552,3 2 0,1 1 0,-17 37-334,42-68-10,2 1-1,0 0 0,1 0 1,1 1-1,1 0 1,1 1-1,1-1 1,1 1-1,0 0 0,2 0 1,1-1-1,0 3 11,1-15-66,1 1-1,0 0 0,0-1 0,1 0 0,0 1 0,0-1 1,1 0-1,0-1 0,1 1 0,0-1 0,0 0 1,1 0-1,0 0 0,0-1 0,1 0 0,0 0 1,0 0-1,1-1 0,0 0 0,0-1 0,0 0 1,0 0-1,1-1 0,0 0 0,0 0 0,0-1 1,1 0-1,-1-1 0,1 0 0,-1 0 0,1-1 1,0 0-1,-1-1 0,1 0 0,0-1 0,-1 0 1,4-1 66,-6 1 60,-1 0 0,1 0 0,-1-1 1,1-1-1,-1 1 0,1-1 0,-1 0 0,0 0 1,0 0-1,-1-1 0,1 0 0,-1-1 0,0 1 1,0-1-1,0 0 0,-1 0 0,1 0 1,-1-1-1,0 1 0,-1-1 0,0 0 0,1 0 1,-2 0-1,1-1 0,-1 1 0,0-1 1,0 1-1,-1-1 0,0 0 0,0 0 0,-1 1 1,0-1-1,0 0 0,0 0 0,-1 0 0,0 1 1,0-1-1,-1 0 0,0 1 0,0-1 1,0 1-1,-1 0 0,0-1 0,0 1 0,-1 1 1,0-1-1,0 0 0,0 1 0,0 0 0,-2-1-60,-6-1-8,-2-1-1,1 2 0,-1 0 0,0 1 0,0 0 0,0 1 0,0 0 0,-1 2 0,0-1 1,0 2-1,1 0 0,-1 1 0,0 0 0,0 1 0,-2 1 9,-23 10-3492,21 7-4189,13-3-2286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8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1 317 10986,'0'0'4549,"0"0"-2900,0 0-923,0 0 342,24-4 32,250-28-225,1825-110 6,2519 30 907,-4301 114-1222,-49 3 32,216 7 998,-430-12-1420,-77-10-229,-218-14-2516,74 17-2106,24 2-3151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8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109 121 13357,'0'0'2199,"6"-14"-533,22-42 271,-25 52-1802,1 0-1,0 0 0,-1 0 1,1 0-1,1 1 0,-1-1 1,1 1-1,-1 0 0,1 0 0,0 1 1,0 0-1,0 0 0,0 0 1,0 0-1,1 1 0,-1 0 1,0 0-1,1 0 0,-1 0 1,1 1-1,-1 0 0,5 1-134,-8-1 8,4-1 15,0 1-1,0 1 1,-1-1-1,1 1 1,0-1-1,0 2 1,0-1-1,-1 1 1,1 0-1,-1 0 1,1 0-1,-1 1 1,0 0 0,0 0-1,0 0 1,0 1-1,0-1 1,-1 1-1,0 0 1,0 1-1,0-1 1,0 1-1,0-1 1,-1 1-1,0 0 1,0 1-1,-1-1 1,1 0-1,-1 1 1,0-1-1,-1 1 1,1 0-1,-1 2-22,1 3-27,0 0 0,-1 0 0,0 0 0,-1 0 0,0 0 0,-1 1 0,0-1 0,-1 0 0,0 0 0,-1 0 0,0-1 0,-1 1-1,0-1 1,0 0 0,-1 0 0,-1 0 0,-2 4 27,1-3-172,-1 1-1,0-2 0,-1 1 1,0-1-1,-1 0 1,0-1-1,0 0 0,-1-1 1,0 0-1,-1 0 1,0-1-1,-11 4 173,22-11 1,0 0 0,0 0 0,0 0 0,-1-1 0,1 1 1,0 0-1,0-1 0,0 1 0,0-1 0,0 1 0,0-1 0,0 0 0,0 1 0,0-1 0,0 0 1,0 0-1,0 1 0,0-1 0,1 0 0,-1 0 0,0 0 0,1 0 0,-1 0 0,0 0 0,1 0 1,-1 0-1,1-1 0,0 1 0,-1 0 0,1 0 0,0 0 0,0 0 0,0-1 0,0 1 0,0 0 1,0 0-1,0 0 0,0-1 0,0 1 0,1 0 0,-1 0 0,0 0 0,1 0 0,-1-1 0,1 1 1,-1 0-1,1 0 0,-1 0 0,1 0 0,0 0 0,0 0 0,-1 1 0,1-1 0,0 0 0,0 0 1,0 0-1,0 1 0,0-1 0,0 1 0,0-1 0,0 1 0,0-1 0,1 1-1,3-7 27,1 1 0,0 1 0,0-1 0,1 1 0,-1 1 0,1-1 0,0 1 0,1 0-1,-1 0 1,1 1 0,-1 0 0,1 1 0,0-1 0,0 2 0,0-1 0,0 1 0,0 0 0,1 1 0,-1-1-1,0 2 1,0-1 0,0 1 0,1 1 0,-1-1 0,0 1 0,-1 1 0,1-1 0,0 1 0,-1 1 0,1 0-1,-1 0 1,0 0 0,0 1 0,-1-1 0,1 2 0,-1-1 0,0 1 0,-1 0 0,1 0 0,-1 1 0,0-1-1,-1 1 1,0 0 0,0 0 0,0 1 0,-1-1 0,0 1 0,0 0 0,-1 0-27,0 8 90,-1 0 0,0 0 0,-1 0 1,-1 0-1,0 0 0,-1 0 0,-1 0 0,-1 0 1,0-1-1,-1 0 0,0 1 0,-2-1-90,4-7 25,-1 0-1,1-1 0,-2 1 1,1-1-1,-1 0 1,0-1-1,-1 1 1,1-1-1,-1 0 0,-1 0 1,1 0-1,-1-1 1,0 0-1,0-1 1,0 1-1,-1-2 0,1 1 1,-1-1-1,0 0 1,0 0-1,0-1 1,-1 0-1,-5 0-24,-1-1 60,0-2 0,-1 0 0,1-1 1,0 0-1,0-1 0,0-1 0,0-1 0,1 0 0,0 0 0,-1-2 0,2 1 0,-1-2 1,1 0-1,1-1 0,-1 0 0,1 0 0,1-2 0,0 1 0,0-2 0,1 1 0,1-1 1,-3-4-61,5 5-522,0 0 0,0-1 0,1 1 0,1-1 0,0 0 0,1-1 0,0 1 0,0-1 0,2 0 0,-1-6 522,2 4-5958,1 6-3453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9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54 6694,'0'0'5622,"0"0"-2398,0 0-373,0 0-668,0 0-864,15-8-636,0 0-550,83-27 305,64 33-358,-161 3-124,1-1 1,0 1-1,-1 0 0,1 0 0,0 0 0,-1 0 0,1 0 1,-1 0-1,0 1 0,1-1 0,-1 1 0,0-1 1,0 0-1,0 1 0,0 0 0,0-1 0,0 1 0,0 0 1,-1-1-1,1 1 0,0 0 0,-1 0 0,0 0 0,1-1 1,-1 1-1,0 0 0,0 0 0,0 0 0,0 0 0,0 0 1,-1-1-1,1 1 0,0 0 0,-1 0 0,1 0 0,-1-1 1,0 1-1,0 0 0,0-1 0,0 1 0,0 0 0,0-1 1,0 1-1,0-1 0,0 0 0,-1 1 0,1-1 0,0 0 1,-1 0-1,0 0 0,1 0 0,-1 0 0,1 0 0,-1 0 1,0-1-1,0 1 0,0 0 44,-248 151 267,213-119 2952,38-31-3145,1-1 0,0 1 1,0-1-1,0 1 0,0-1 0,0 0 1,0 0-1,0 0 0,0 0 0,0-1 1,0 1-1,0 0 0,0-1 0,1 1 1,-1-1-1,0 0 0,1 0 0,-1 0 1,0 0-1,0 0 0,1-1 0,-1 1 1,0-1-75,4 1 128,204-26 398,-150 14-3024,0 2-3521,-29 7-3040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17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7 423 9609,'0'0'5910,"-1"-13"-3743,-4-39-747,17 21 2048,36 27-2755,-35 5-586,113 10 124,-96-7-245,-1-1 1,1-1-1,0-1 1,0-2-1,11-2-6,-38 2 9,-1 1 0,1-1 0,0 1 0,-1-1 0,1 0 0,0 0 0,-1 0 0,1-1 0,-1 1 0,0 0 0,1-1 0,-1 0 0,0 1 0,0-1 0,0 0 0,0 0 0,0 0 0,-1 0 0,1-1 0,-1 1 0,1 0 0,-1-1-1,0 1 1,0-1 0,0 1 0,0-1 0,0 0 0,0 1 0,-1-1 0,1 0 0,-1 1 0,0-1 0,0 0 0,0 0 0,0 1 0,-1-1 0,1-1-9,-34-99 1803,32 98-1686,-1 0 0,1 1 0,-1-1 0,0 0 0,0 1 0,0 0 0,-1-1 0,0 1 0,1 1 0,-2-1 0,1 0 0,0 1 0,0 0 0,-1 0-1,0 1 1,0-1 0,0 1 0,0 0 0,0 0 0,0 0 0,-3 0-117,5 4 30,0-1 0,1 1 0,-1-1 0,0 1 0,1 0 0,-1 0 0,1 1 0,-1-1-1,1 0 1,0 1 0,0-1 0,0 1 0,0 0 0,1 0 0,-1 0 0,1 0 0,-1 0 0,1 0 0,0 0 0,0 0 0,0 2-30,-1 2 28,-12 39 50,3 0 1,2 1-1,1 0 1,3 0-1,2 1 1,2 0 0,4 33-79,17 108-1187,-7-127-2087,2 0-3423,-8-37-590</inkml:trace>
  <inkml:trace contextRef="#ctx0" brushRef="#br0" timeOffset="419.426">839 121 13261,'22'-70'2258,"-20"67"-2024,-1 0 0,0 0 0,1 0 1,-1 0-1,1 0 0,0 1 0,0-1 1,0 1-1,0-1 0,0 1 0,0 0 1,1 0-1,-1 0 0,1 0 0,0 0 0,0 1 1,-1-1-1,1 1 0,0 0 0,0 0 1,0 0-1,0 0 0,1 0 0,-1 1 1,0-1-1,0 1 0,0 0 0,1 0 1,-1 0-1,0 0 0,0 0 0,1 1-234,53 29 1628,-48-20-1617,-1 0 0,-1 0 0,1 1 0,-2 0 0,0 1 0,0-1 0,-1 1 0,0 0 0,-1 1 0,0-1 0,-1 1 0,-1-1 0,0 1 0,-1 0 0,0 0 0,-1 0 0,0 0 0,-1 0 0,0 0 0,-1 0 0,-1-1 0,0 1 0,-1-1 1,0 1-1,-1-1 0,0-1 0,-1 1 0,0-1 0,-1 0 0,0 0 0,-1 0-11,7-10-2,-2 4-1,0-1 0,0 0 0,-1 1 1,1-1-1,-1 0 0,0-1 1,0 1-1,0-1 0,-1 0 1,1 0-1,-1 0 0,0-1 0,1 1 1,-1-1-1,0 0 0,-1-1 1,1 1-1,0-1 0,0 0 1,-1 0-1,0 0 3,5-2 5,0 0-1,0-1 1,0 1 0,1 0-1,-1 0 1,0 0-1,1 0 1,-1-1 0,1 1-1,-1 0 1,1 0 0,-1-1-1,1 1 1,0 0 0,0-1-1,0 1 1,0 0 0,0-1-1,0 1 1,0-1 0,0 1-1,0 0 1,0-1 0,1 1-1,-1 0 1,1 0 0,-1-1-1,1 1 1,-1 0 0,1 0-1,0 0 1,0-1-1,0 1 1,-1 0 0,1 0-1,0 0 1,0 0 0,0 1-1,1-2-4,3-3 1,1 1 0,0-1 0,0 1-1,0 0 1,1 0 0,-1 1 0,1 0 0,0 0-1,0 1 1,0 0 0,0 0 0,0 0-1,0 1 1,0 0 0,1 0 0,-1 1-1,0 0 1,1 0 0,-1 1 0,0 0-1,1 0 1,-1 1 0,0 0 0,0 0-1,0 1 1,-1-1 0,1 2 0,0-1 0,-1 1-1,0 0 1,0 0 0,0 0 0,0 1-1,-1 0 1,0 0 0,0 1 0,0-1-1,-1 1 1,0 0 0,0 0 0,0 1-1,-1-1 1,1 1 0,-2 0 0,1 0-1,-1 0 1,0 0 0,-1 0 0,1 1-1,0 7-2,-1 0 1,-1-1-1,0 1 0,-1 0 1,0 0-1,-1-1 1,-1 1-1,0-1 0,-1 0 1,-1 0-1,0 0 1,-1 0-1,0-1 0,-1 0 1,0 0-1,-1-1 1,-1 0-1,0 0 0,-1-1 1,-5 5 1,8-10 13,-1 0 1,1-1 0,-1 0 0,0 0-1,0-1 1,0 0 0,-1-1-1,1 1 1,-1-2 0,0 1 0,0-1-1,0-1 1,0 0 0,0 0 0,0 0-1,-1-1 1,1-1 0,0 1-1,0-2 1,0 1 0,0-1 0,-3-1-14,-3-2 30,-1 1 0,1-2 1,0 0-1,0-1 1,0 0-1,1-1 1,0-1-1,1 0 1,0-1-1,0-1 1,1 0-1,-2-3-30,-25-41-303,25 14-4551,12 28-1418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33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93 4997,'0'0'4345,"0"0"-1644,0 0-213,0 0-208,0 0-561,0 0-641,0 0-523,17-5-288,105-20 59,-79 25-142,-7 2 131,1-2-1,-1-2 1,0-1-1,0-2 1,0-1-1,17-6-314,-50 11 189,0 0-1,1 0 1,-1 0 0,0-1 0,0 1-1,0-1 1,0 1 0,0-1-1,0 0 1,-1 0 0,1-1 0,0 1-1,-1 0 1,0-1 0,0 0 0,0 1-1,2-4-188,-4 6 395,-2 9 251,-71 116 192,56-83-644,1 1 0,2 1 0,2 0 0,2 1 0,2 0 0,1 1 0,3 0 0,2-1 0,2 17-194,10 41-777,-4-69-2925,2-2-4813,-4-18-880</inkml:trace>
  <inkml:trace contextRef="#ctx0" brushRef="#br0" timeOffset="519.355">991 580 1569,'0'0'7736,"0"0"-3930,0 0-1078,0 0-192,0 0-513,0 0-427,0 0-299,0 0-298,-1-8-145,-28-69 1548,25 66-2336,-1-1 0,1 0 1,1 0-1,0 0 0,1-1 0,0 1 0,1 0 0,0-1 0,1 1 1,0-1-1,1 1 0,0-1 0,1 1 0,1 0 0,0 0 1,1 0-1,0 0 0,0 0 0,1 1 0,1 0 0,0 0 1,1 0-1,0 1 0,0 0 0,1 0 0,0 1 0,1 0 0,6-5-66,-12 11-4,1 1 0,0-1 0,0 0 0,0 1-1,0 0 1,0 0 0,1 0 0,-1 0 0,0 1-1,1 0 1,0 0 0,-1 0 0,1 0 0,-1 1-1,1 0 1,0 0 0,-1 0 0,1 0 0,0 1-1,-1 0 1,1 0 0,-1 0 0,1 0 0,-1 1-1,1 0 1,-1 0 0,0 0 0,0 0 0,0 1-1,0-1 1,0 1 0,-1 0 0,1 0 0,-1 1-1,0-1 1,0 1 0,0-1 0,0 1 0,-1 0-1,0 0 1,1 0 0,-1 1 0,-1-1 0,1 0-1,-1 1 1,1-1 0,-1 5 4,2 3-57,-2-1 1,1 1-1,-2 0 1,0 0-1,0-1 1,-1 1-1,0 0 1,-1-1-1,0 1 1,-1-1-1,-1 1 1,1-1-1,-2 0 1,1-1-1,-5 7 57,-103 147-277,104-155 270,-34 45-13,22-35 13,2 1 0,1 2 1,0-1-1,2 2 1,1 0-1,0 1 0,2 0 1,0 1-1,2 0 0,1 1 1,1 0-1,1 1 0,0 12 7,6-31 6,1-1-1,1 0 0,-1 1 1,2-1-1,-1 0 0,0 0 1,1 0-1,1 0 0,-1 0 1,1 0-1,0 0 1,1-1-1,-1 0 0,1 1 1,1-1-1,-1-1 0,1 1 1,0-1-1,0 0 0,1 0 1,-1 0-1,1 0 0,0-1 1,1 0-1,-1-1 0,0 1 1,1-1-1,0-1 0,0 1 1,0-1-1,0 0 0,0-1 1,0 1-1,5-1-5,4 1 110,1 0 1,-1-1-1,1-1 0,-1-1 1,1 0-1,-1-1 0,1-1 1,-1 0-1,0-1 0,0-1 1,0 0-1,-1-2 0,0 1 1,0-2-1,-1 0 0,1-1 1,-2 0-1,1-1 0,-2-1 0,1 0 1,-1 0-1,-1-1 0,0-1 1,-1 0-1,0-1 0,-1 0 1,-1 0-1,0 0 0,-1-1 1,0-1-1,-1 1 0,-1-1 1,1-8-111,-5 15 50,-1 0 0,0 0-1,-1 0 1,0 0 0,0 0 0,-1 0 0,0 1 0,-1-1 0,1 1 0,-2-1 0,1 1-1,-1 0 1,-1 0 0,1 0 0,-1 1 0,-1 0 0,1 0 0,-1 0 0,0 1 0,-1-1 0,0 1-1,0 1 1,0 0 0,0 0 0,-1 0 0,0 1 0,-7-3-50,-113-35-1394,2 43-4907,84 13-1231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32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299 124 5765,'0'0'5173,"9"-14"-3091,31-47-464,-36 57-1364,1-1 1,-1 2-1,1-1 1,0 0-1,0 1 1,0 0-1,0 0 1,0 0-1,1 1 1,0 0-1,-1 0 1,1 0-1,0 1 1,0 0-1,0 0 1,0 0-1,0 1 1,0 0-1,4 0-254,-1 0 220,1-2-153,-1 1-1,1 0 0,-1 1 0,1-1 0,-1 2 1,1 0-1,-1 0 0,1 0 0,-1 1 1,0 1-1,0 0 0,0 0 0,0 0 0,0 1 1,-1 1-1,1-1 0,-1 1 0,0 1 1,-1 0-1,1 0 0,-1 0 0,-1 1 0,1 0 1,-1 0-1,0 1 0,0-1 0,-1 1 1,0 1-1,-1-1 0,0 1 0,0-1 0,-1 1 1,0 0-1,0 1 0,-1-1 0,-1 0 1,1 5-67,-3 0 9,-1-1 1,-1 1-1,0-1 1,-1 0 0,0 0-1,-1 0 1,-1-1-1,0 0 1,0 0 0,-2 0-1,1-1 1,-1 0-1,-1 0 1,-4 4-10,-11 10 38,0-1 0,-1-1 1,-1-1-1,-2-2 0,-9 6-38,11-9 75,-1 0 0,-1-2-1,0-1 1,-1-2 0,0 0 0,-1-2-1,0-1 1,-1-2 0,0 0 0,0-3-1,-19 1-74,46-4 61,0 0 0,0-1 0,0 0 0,0 0 0,0 0 0,0 0 0,0 0 0,0-1 0,0 0 0,0 0 0,0 0 0,0 0 1,1-1-1,-1 1 0,0-1 0,1 0 0,0 0 0,-1 0 0,1-1 0,0 1 0,0-1 0,0 0 0,0 0 0,1 0 0,-1 0 0,1 0 0,0 0 0,-1-1 0,2 1 0,-1-1 0,0 0 0,1 1 0,-1-1 0,1 0 0,0 0 0,1 0 0,-1 0 0,1 0 0,-1 0 0,1 0 0,0 0 0,1-3-61,2 2 53,1-1 1,0 1-1,0 0 0,0 0 1,1 0-1,-1 1 0,1-1 1,0 1-1,1 0 1,-1 0-1,1 1 0,-1 0 1,1 0-1,0 0 1,0 1-1,0 0 0,1 0 1,-1 0-1,1 1 0,2-1-53,6-2 18,-1 0-1,0 1 1,1 0-1,0 1 1,-1 1-1,1 1 1,0 0-1,0 0 1,0 2-1,-1 0 0,1 0 1,-1 1-1,1 1 1,-1 1-1,0 0 1,0 1-1,-1 0 1,0 1-1,0 0 1,-1 1-1,1 1 0,-2 0 1,1 0-1,-1 1 1,-1 1-1,7 8-17,-5 2 11,-2 1-1,0 0 0,-2 0 0,0 1 1,-1 0-1,-2 0 0,0 1 0,-1 7-10,22 85-231,4-82-2826,14-44-8124,-23-7 787</inkml:trace>
  <inkml:trace contextRef="#ctx0" brushRef="#br0" timeOffset="347.273">972 564 14125,'0'0'5413,"0"0"-2754,0 0-513,0 0-609,0 0-512,0 0-512,0 0-321,0 0-96,19-28-96,-12 24-32,5 0-288,-2 0-1154,-4 4-1088,0-2-2242,-4 2-6087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2:47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 17200,'0'0'652,"0"0"-161,0 0-315,0 0 11,0 0 277,0 0 129,0 0 42,10-7 2029,53 33-903,-33-14 722,-37-20-4330,-7-7-3406,-3-4-6657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17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4 9353,'0'0'2600,"0"0"-1004,0 0 283,0 0 224,0 0-507,0 0-560,-6-4-96,-36 106 976,-141 302-875,170-362-1020,41-53-122,-17 5 110,0 0-1,0 1 1,0 0-1,1 1 1,0 0-1,-1 1 1,1 0-1,1 1 1,-1 1-1,0 0 1,0 0 0,0 1-1,1 1 1,-1 0-1,0 0 1,0 2-1,0-1 1,0 1-1,0 1 1,8 4-9,10 7 3,-21-9-2,0 0 1,0-1 0,1 0-1,-1-1 1,1 0 0,1-1 0,-1 0-1,0 0 1,1-1 0,-1 0-1,1-1 1,0-1 0,-1 1 0,10-2-2,-13-4 12,0 0 1,0 0 0,0 0 0,-1-1 0,0 0 0,0-1 0,-1 1-1,1-1 1,-1 0 0,-1 0 0,1-1 0,-2 1 0,1-1 0,-1 0-1,0 0 1,0 0 0,-1-1 0,0 1 0,-1 0 0,1-1 0,-2 0-1,1-7-12,17-95 3011,-15 130-2343,-5 67-372,-4 1 0,-15 73-296,12-102-76,2 0 0,3 1 0,3-1 0,4 31 76,7-48-2311,16-33-6861,-12-12 1677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8:04.627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4649 986 6662,'0'0'1282,"0"0"-621,-14-5 530,-45-13 640,-54 11 4296,70 10-2581,50 2-2137,463 161-101,86 4-1569,439 69 261,-697-166-502,-275-62 502,-34-5 0,-1-7 14,0 0 0,0 0-1,0-1 1,0-1 0,1 0 0,-1-1 0,1 0-1,0 0 1,0-1 0,0-1 0,1 0-1,-4-3-13,-37-13-1802,16 17-6159,15 5-3325</inkml:trace>
  <inkml:trace contextRef="#ctx0" brushRef="#br0" timeOffset="916.043">6767 1596 4773,'0'0'2631,"0"0"-1120,0 0 299,0 0 341,0 0-106,0 0-278,2-10-459,4-29-273,-7 39-1011,1-1-1,0 1 0,0 0 1,-1-1-1,1 1 1,0 0-1,-1-1 0,1 1 1,0 0-1,-1-1 0,1 1 1,0 0-1,-1 0 0,1-1 1,-1 1-1,1 0 0,-1 0 1,1 0-1,0 0 1,-1-1-1,1 1 0,-1 0 1,1 0-1,-1 0 0,1 0 1,-1 0-1,1 0 0,-1 0 1,1 0-1,-1 1 1,1-1-1,0 0 0,-1 0 1,1 0-1,-1 0 0,1 1 1,-1-1-1,1 0 0,0 0 1,-1 1-1,1-1 0,0 0 1,-1 1-1,1-1 1,0 0-1,-1 1 0,1-1 1,0 0-1,0 1 0,-1-1 1,1 1-1,0-1 0,0 1 1,0-1-1,0 0 1,-1 1-1,1-1 0,0 1 1,0-1-1,0 1 0,0-1-23,-2 2 97,-359 361 2908,-294 239-2818,56-51-101,559-515 91,19-19-52,2 0-1,0 1 0,1 2 1,1 0-1,0 0 0,2 2-124,15-22-1,0 0 0,0 0 0,1 1 0,-1-1 0,0 0 0,0 0-1,1 0 1,-1 0 0,0 0 0,0 0 0,1 0 0,-1 1 0,0-1 0,0 0 0,1 0 0,-1 0 0,0 0-1,0 1 1,0-1 0,0 0 0,1 0 0,-1 1 0,0-1 0,0 0 0,0 0 0,0 1 0,0-1 0,0 0-1,0 0 1,0 1 0,0-1 0,1 0 0,-1 0 0,0 1 0,0-1 0,0 0 0,-1 0 0,1 1 0,0-1-1,0 0 1,0 1 0,0-1 0,0 0 0,0 0 0,0 1 0,0-1 0,0 0 0,-1 0 0,1 0-1,0 1 2,21-16-78,-4-1-192,20-21-1779,-14 10-4286,-10 10-3418</inkml:trace>
  <inkml:trace contextRef="#ctx0" brushRef="#br0" timeOffset="2448.163">360 182 1249,'0'0'4522,"0"0"-2520,0 0-460,0 0 364,10-12-59,78-90 3406,-86 102-5160,-1-1 1,1 0-1,-1 0 0,0 0 0,0 0 0,1 0 0,-1 0 0,0 0 0,0 0 0,0-1 1,0 1-1,0 0 0,0-1 0,-1 1 0,1-1 0,0 1 0,-1-1 0,1 1 1,-1-1-1,1 1 0,-1-1 0,0 0 0,0 1 0,0-1 0,0 1 0,0-1 0,0 0 1,0 1-1,0-1 0,0 1 0,-1-1 0,1 0 0,-1 1 0,1-1 0,-1 1 0,0 0 1,0-1-1,1 1 0,-1-1 0,0 1 0,0 0 0,0 0 0,-1-1 0,1 1 0,0 0 1,0 0-1,-1 0 0,1 0 0,0 1 0,-1-1 0,1 0 0,-1 0-93,-14 3 90,0 1 1,1 0-1,-1 1 0,1 1 0,0 0 0,0 1 1,1 0-1,-1 2 0,2-1 0,-1 2 1,1 0-1,-5 5-90,17-14 1,-25 18 82,0 1 0,1 1 0,0 1 0,2 1 1,1 2-1,0 0 0,-16 25-83,37-47 2,-1-1 0,0 1 1,0 0-1,1 0 0,-1 0 1,1 0-1,-1 0 0,1 1 1,0-1-1,0 0 0,0 1 1,0-1-1,0 1 0,1-1 0,-1 1 1,1-1-1,0 1 0,0-1 1,-1 1-1,2-1 0,-1 1 1,0 0-1,0-1 0,1 1 1,0-1-1,-1 1 0,1-1 0,0 0 1,0 1-1,0-1 0,0 0 1,1 0-1,-1 1 0,1-1 1,-1 0-1,1 0 0,2 1-2,113 27-19,-104-29 25,1 0 1,-1 2-1,1 0 0,-1 0 1,0 1-1,-1 1 0,1 0 0,-1 0 1,6 5-7,-7-3 3,-2 0 1,1 1 0,-1 0-1,0 0 1,-1 1-1,0 1 1,0-1 0,-1 1-1,0 1 1,-1-1 0,0 1-1,-1 0 1,0 0-1,-1 1 1,0-1 0,-1 1-1,0 0 1,0 0 0,-2 0-1,1 1 1,-2-1-1,0 0 1,0 0 0,-1 1-1,-2 9-3,1-15 2,-1 0 0,0-1 0,0 0-1,0 0 1,-1 0 0,0 0 0,0-1 0,0 1-1,-1-1 1,0 0 0,0 0 0,0-1-1,0 1 1,-1-1 0,0 0 0,0-1 0,0 1-1,0-1 1,0-1 0,-1 1 0,1-1-1,-1 0 1,-5 1-2,-7 1 15,0-1 0,-1 0 0,1-2 0,-1 0 0,1-1 0,-1-1 0,1 0 0,-1-2-15,13 2-31,-1 0 1,1-1-1,0 0 1,0 0 0,0-1-1,0 0 1,0 0 0,1 0-1,-1-1 1,1 0 0,0 0-1,0-1 1,0 0 0,1 0-1,0 0 1,0-1-1,0 1 1,0-1 0,-2-6 30,3-54-4959,30 40-4805,-11 22 2167</inkml:trace>
  <inkml:trace contextRef="#ctx0" brushRef="#br0" timeOffset="3015.872">650 309 10762,'0'0'2776,"3"-13"-1046,17-58 2743,-16 71-1789,1 24-2205,-5-23-428,6 234 1374,-9-188-1425,3 0 0,1-1 0,2 1 0,3-1 0,6 25 0,-12-70-1,-1 0 0,1 1 0,0-1-1,0 0 1,0 1 0,0-1-1,0 0 1,0 1 0,0-1 0,0 0-1,0 1 1,1-1 0,-1 0-1,0 0 1,1 1 0,-1-1 0,1 0-1,0 0 1,-1 0 0,1 0-1,0 0 1,0 0 0,0 0 0,0 0-1,0 0 1,0 0 0,0 0-1,0 0 1,0 0 0,0-1 0,0 1-1,0-1 1,1 1 0,-1-1-1,0 1 1,0-1 0,1 0 0,-1 1-1,0-1 1,1 0 0,-1 0-1,0 0 1,1 0 0,-1 0 0,0 0-1,0 0 1,1-1 0,-1 1-1,0 0 1,1-1 0,-1 1 0,0-1-1,0 1 1,1-1 1,71-143 101,-61 117-98,0-1-1,2 2 1,1 0-1,1 0 1,1 1-1,1 2 0,1-1 1,1 2-1,2 1 1,0 0-1,11-7-2,-13 21 71,-23 20 90,-23 22 120,-173 139 434,198-173-716,0-1 0,1 1-1,-1 0 1,0 0 0,1-1 0,-1 1-1,1 0 1,-1 0 0,1 0 0,0 0 0,-1 0-1,1 0 1,0 0 0,0-1 0,0 1-1,-1 0 1,1 0 0,0 0 0,0 0 0,0 0-1,1 0 1,-1 0 0,0 0 0,0 0 0,0 0-1,1 0 1,-1 0 0,0 0 0,1 0-1,-1-1 1,1 1 0,-1 0 0,1 0 0,-1 0-1,1-1 1,0 1 0,-1 0 0,1-1-1,0 1 1,0 0 0,0-1 0,-1 1 0,1-1-1,0 1 1,0-1 0,0 0 0,0 1 0,0-1-1,0 0 1,0 0 0,0 0 0,0 1-1,0-1 1,0 0 0,-1 0 0,1 0 0,0-1-1,0 1 1,1 0 1,5 3 3,31 14-186,-2 2 1,0 1-1,-2 2 1,19 15 182,-8-6-1203,-3-12-3597,-12-21-5139,-22-3 4216</inkml:trace>
  <inkml:trace contextRef="#ctx0" brushRef="#br0" timeOffset="3838.586">1287 448 5317,'0'0'1959,"0"0"-106,0 0 405,0 0-123,3-13-325,12-36-305,-15 48-1453,1 0 1,-1 0-1,1 0 0,-1 1 0,1-1 1,0 0-1,-1 0 0,1 0 0,0 1 0,0-1 1,-1 1-1,1-1 0,0 0 0,0 1 1,0-1-1,0 1 0,0 0 0,0-1 1,0 1-1,0 0 0,0 0 0,0-1 0,0 1 1,0 0-1,0 0 0,0 0 0,0 0 1,0 0-1,0 0 0,0 1 0,0-1 0,0 0 1,0 0-1,0 1 0,0-1 0,-1 1 1,1-1-1,0 1 0,0-1 0,0 1 0,0-1 1,0 1-1,-1 0 0,1-1 0,0 1 1,0 1-53,92 148 202,-90-148-199,1 0-1,0 0 1,0-1-1,0 1 1,0-1 0,0 0-1,0 0 1,0 0-1,1-1 1,-1 1-1,0-1 1,0 0-1,1 0 1,-1 0-1,0-1 1,1 0-1,-1 0 1,0 0-1,0 0 1,0 0-1,0-1 1,0 0-1,0 0 1,-1 0-1,1 0 1,-1-1-1,1 1 1,-1-1 0,0 0-1,0 0 1,0 0-1,0 0 1,0-1-1,-1 1 1,0-1-1,2-2-2,0 0 62,-1-1-1,0 0 1,0 0-1,-1 0 1,0 0-1,0 0 1,0 0-1,-1-1 1,0 1-1,0 0 1,-1-1-1,0 1 1,-1-1-1,1 1 1,-1-1-1,-1 1 1,1 0-1,-1 0 1,-1 0-1,1 0 1,-1 0-1,-1 0 1,1 0-1,-1 1 1,-2-4-62,1 7 16,1 1 0,-1 0 0,0-1 0,1 2 1,-1-1-1,0 1 0,0-1 0,0 1 0,0 0 0,0 1 1,0 0-1,0-1 0,-1 2 0,1-1 0,0 0 1,0 1-1,0 0 0,0 0 0,0 1 0,0-1 0,1 1 1,-1 0-1,0 1 0,1-1 0,-1 1 0,1-1 0,0 1 1,0 1-1,0-1 0,1 1 0,-1-1 0,-1 3-16,-4 7-1,1 1-1,1-1 0,0 1 1,1 1-1,0-1 0,1 1 1,1 0-1,0 1 0,1-1 1,1 0-1,1 1 0,0 0 1,0-1-1,2 1 0,0 0 1,2 9 1,-1-15-44,1-1 0,0 1 1,0 0-1,1-1 0,0 0 1,1 1-1,0-2 0,0 1 1,1-1-1,0 1 0,1-2 1,-1 1-1,2-1 0,-1 0 1,1 0-1,0-1 0,0 0 1,1-1-1,-1 1 0,1-2 1,1 1-1,-1-1 0,0-1 1,1 0-1,0 0 0,0-1 1,0 0-1,0 0 0,0-1 1,0-1-1,0 0 0,1 0 1,-1-1-1,0 0 0,0-1 1,0 0-1,0 0 0,-1-1 1,3-2 43,-1 1 7,-1-1 0,0 0 0,-1 0 1,1-1-1,-1-1 0,-1 1 0,1-1 0,-1-1 0,0 0 1,0 0-1,-1 0 0,-1-1 0,1 0 0,-1-1 1,-1 1-1,1-1 0,-2 0-7,9-18 330,-2 0 0,-2-1 0,0 0 0,-2 0 0,2-19-330,-4-11 1906,-22 95-662,13-19-1172,1 0 0,0 1 0,2-1 0,0 1 0,1 0 0,0 0 0,2-1 0,1 6-72,-4-16-6,1-1 0,1 0 0,-1 0 0,1 0-1,0 1 1,1-1 0,-1 0 0,1 0 0,0-1-1,1 1 1,0 0 0,-1-1 0,2 1 0,-1-1-1,1 0 1,-1 0 0,1 0 0,1-1 0,-1 0-1,1 1 1,0-1 0,-1-1 0,2 1 0,-1-1-1,0 0 1,1 0 0,-1 0 0,1-1 0,0 0-1,0 0 1,5 1 6,-5-3-16,0 0-1,0-1 1,-1 1 0,1-1-1,0 0 1,0-1-1,0 1 1,-1-1 0,1-1-1,-1 1 1,1-1 0,-1 1-1,0-1 1,0-1-1,0 1 1,-1-1 0,1 0-1,-1 0 1,0 0-1,0-1 1,0 1 0,-1-1-1,1 0 1,-1 0 0,0 0-1,-1-1 1,1 1-1,-1 0 1,0-4 16,66-149 37,-62 144 79,-7 24 93,1 8-112,0-7-86,0 0-1,1 1 1,1-1 0,0 0 0,0 0-1,1 0 1,1 0 0,-1-1-1,2 1 1,0-1 0,0 0-1,1 0 1,0-1 0,7 9-11,-6-13-41,0 0 0,0-1 1,1 0-1,0 0 1,0-1-1,0 0 0,0 0 1,0-1-1,1 0 0,-1 0 1,1-1-1,-1 0 1,1-1-1,-1 0 0,1 0 1,0-1-1,-1 0 1,7-1 40,-14 1-11,7 1 4,-1-1 0,1-1 0,0 1 0,-1-2 0,1 1 1,-1-1-1,0 0 0,0 0 0,0-1 0,0 0 0,-1 0 0,1 0 1,-1-1-1,0 0 0,-1 0 0,1-1 0,-1 0 0,0 0 1,0 0-1,-1 0 0,0-1 0,0 0 0,0 0 0,-1 0 1,0 0-1,0 0 0,-1-1 0,0 1 0,-1-1 0,1 0 1,-1 1-1,-1-3 7,2 1 3,-1-1-1,0 1 1,-1 0 0,0 0 0,-1-1 0,1 1 0,-2 0 0,1 0 0,-2 0 0,1 0 0,-1 0-1,0 0 1,-1 1 0,0-1 0,0 1 0,-1 0 0,0 0 0,-1 1 0,1-1 0,-1 1 0,-1 1-1,1-1 1,-1 1 0,-1 0 0,1 0 0,-1 1 0,0 0 0,0 1 0,0-1 0,0 2 0,-1-1-1,0 1 1,0 0 0,0 1 0,-5-1-3,-98 17-1307,80 5-2321,11 12-3843,14-11-238</inkml:trace>
  <inkml:trace contextRef="#ctx0" brushRef="#br0" timeOffset="4277.952">2705 366 9001,'0'0'4756,"0"0"-2274,0 0-277,0 0-283,0 0-598,4-5-646,-1 2-594,-3 3-74,0 1 0,0-1 0,1 1-1,-1-1 1,0 0 0,0 1 0,1-1 0,-1 0 0,0 1 0,1-1-1,-1 0 1,0 0 0,1 1 0,-1-1 0,0 0 0,1 0 0,-1 1-1,0-1 1,1 0 0,-1 0 0,1 0 0,-1 0 0,0 0 0,1 0-1,-1 0 1,1 0 0,-1 0 0,1 0 0,-1 0 0,0 0 0,1 0-1,-1 0 1,1 0 0,-1 0 0,0 0 0,1 0 0,-1 0 0,1-1-1,-1 1 1,0 0 0,1 0 0,-1 0 0,0-1 0,1 1 0,-1 0-1,0-1 1,1 1 0,-1 0 0,0-1 0,0 1 0,1 0 0,-1-1-1,0 1 1,0 0 0,0-1 0,1 1 0,-1-1-10,-34 282 1196,31-264-1510,-2-26-328,1-8 697,1-1 1,0 0-1,2 1 0,0-1 0,1 0 1,1 0-1,0 0 0,2 0 0,0 1 1,1-1-1,0 1 0,2 0 0,0 0 1,1 1-1,0 0 0,1 0 1,5-6-56,-8 15 61,-1 0 1,1 0 0,0 1 0,1 0 0,0 0 0,0 0-1,0 1 1,1 0 0,-1 0 0,1 0 0,0 1 0,1 0-1,-1 1 1,1-1 0,-1 2 0,1-1 0,0 1 0,0 0-1,0 0 1,1 1 0,-1 0 0,0 1 0,0 0 0,1 0-1,-1 1 1,0 0 0,0 0 0,0 1 0,0 0 0,0 0-1,0 1 1,0 0 0,-1 0 0,1 1 0,-1 0 0,3 2-62,-2 3-6,0 1 0,-1-1 1,0 1-1,0 0 1,-1 0-1,-1 1 1,1 0-1,-2 0 0,0 0 1,0 1-1,-1-1 1,0 1-1,-1 0 1,0 0-1,-1 0 0,-1 0 1,0 0-1,0 0 1,-1 0-1,0 0 0,-1 0 1,-3 6 5,-8 25-1708,5-18-1299,3 0-4562,4-17 571</inkml:trace>
  <inkml:trace contextRef="#ctx0" brushRef="#br0" timeOffset="5141.924">3320 295 4260,'0'0'5990,"0"0"-3209,0 0-822,0 0-101,0 0-465,0 0-480,0 0-374,-2 13-208,-8 95 491,10-106-816,1-1-1,0 1 1,0 0 0,0-1-1,0 1 1,0-1-1,0 1 1,0-1-1,1 1 1,-1-1-1,1 0 1,-1 1-1,0-1 1,1 0-1,0 0 1,-1 0 0,1-1-1,0 1 1,-1 0-1,1-1 1,0 1-1,0-1 1,0 1-1,0-1 1,-1 0-1,1 1 1,0-1-1,0 0 1,0-1-1,0 1 1,0 0 0,0 0-1,-1-1 1,1 1-1,0-1 1,0 0-1,-1 1 1,1-1-1,0 0 1,-1 0-1,1 0 1,0 0-1,-1 0 1,0-1 0,1 1-1,-1 0 1,0-1-1,1 1 1,-1-1-1,0 1 1,0-1-1,0 1 1,-1-1-1,2-1-5,9-13 25,0-1-1,-1 0 0,-1-1 1,0 0-1,-1 0 0,-2-1 1,1 0-1,-2 0 0,0-4-24,-4 21 28,-1 1 0,0 0-1,1 0 1,-1 0 0,0-1 0,1 1-1,-1 0 1,0 0 0,0-1-1,0 1 1,0 0 0,0 0 0,0-1-1,-1 1 1,1 0 0,0 0 0,0 0-1,-1-1 1,1 1 0,-1 0-1,1 0 1,-1 0 0,0 0 0,1 0-1,-1 0 1,0 0 0,0 0 0,0 0-1,0 0 1,0 0 0,0 1-1,0-1 1,0 0 0,0 1 0,0-1-1,0 1 1,0-1 0,0 1 0,0-1-1,-1 1 1,1 0 0,0-1-1,0 1 1,-1 0 0,1 0 0,0 0-1,0 0 1,-1 0 0,1 0 0,0 1-1,0-1 1,-1 0 0,1 1-1,0-1 1,0 0 0,0 1 0,0 0-1,0-1 1,0 1 0,0 0-1,0-1 1,-1 2-28,-8 2 12,-1 2 0,1-1 0,1 1 0,-1 1 0,1 0 0,0 0 0,0 0 0,1 1-1,0 1 1,1-1 0,0 2 0,0-1 0,1 0 0,0 1 0,1 0 0,0 1 0,0-1 0,1 1 0,0 0 0,1 0 0,1 0-1,0 0 1,0 1 0,1-1 0,0 1 0,1-1 0,0 0 0,1 1 0,1-1 0,0 1-12,1-3 2,0 0 1,1 0-1,0 0 0,1-1 1,0 0-1,0 0 0,1 0 1,0 0-1,0-1 1,1 0-1,0 0 0,0-1 1,1 0-1,0 0 0,0 0 1,0-1-1,0-1 1,1 1-1,0-2 0,0 1 1,0-1-1,0 0 0,1-1 1,-1 0-1,1 0 1,0-1-1,1-1-2,1 1-1,1-2 0,0 0-1,-1 0 1,1-1 0,-1-1 0,0 0 0,0 0 0,0-1-1,0-1 1,0 0 0,-1-1 0,0 0 0,0-1 0,-1 0 0,0 0-1,0-1 1,0-1 0,-1 1 0,-1-2 0,1 1 0,-1-1-1,-1 0 1,0-1 1,11-17 90,-2-1 1,-1 0-1,-1-1 0,-1-1 0,-2 0 1,-1 0-1,-1-2 0,-2 1 0,-2-1 0,1-15-90,-5 0 342,-20 64-273,14-2-63,1 0-1,0 0 0,2 1 1,0-1-1,0 1 0,1 0 1,1-1-1,0 1 0,1 0 1,1-1-1,0 1 1,1-1-1,1 0 0,0 1 1,1-2-1,0 1 0,1 0 1,1-1-1,0 0 0,1-1 1,0 0-1,0 0 0,2-1 1,-1 0-1,2 1-5,-6-8-64,-1-1 0,1 1-1,0 0 1,0-1 0,0 0 0,0 0 0,1-1-1,-1 0 1,1 0 0,-1 0 0,1 0 0,0-1-1,0 0 1,0 0 0,0 0 0,0-1 0,0 0-1,0 0 1,-1-1 0,1 0 0,0 0-1,0 0 1,0 0 0,0-1 0,-1 0 0,1 0-1,-1-1 1,0 0 0,1 0 0,-1 0 0,0 0-1,-1-1 1,1 0 0,-1 0 0,1 0 0,-1 0-1,-1-1 1,3-2 64,18-23 25,-1 0 0,-1-2-1,-1-1 1,-2-1 0,-2 0-1,-1-1 1,-2-1 0,5-19-25,-42 63 1035,18-3-1029,0 0 0,0 1 0,0 0 0,1 0 0,0 0 0,1 0-1,-1 1 1,1-1 0,0 1 0,1 0 0,-1 0 0,1 0 0,1 0-1,-1 0 1,1 0 0,1 0 0,-1 1 0,1-1 0,1 0 0,-1 1-1,1-1 1,0 0 0,1 0 0,0 0 0,0 0 0,0 0 0,1 0-1,0 0 1,0-1 0,1 0 0,3 5-6,-1-3 21,0-3-19,0 1 0,-1 1 0,0-1 0,0 1 0,0 0 0,-1 0 0,0 0 0,-1 0 0,1 1 0,-1 0 0,-1-1 0,1 1 0,-2 0 0,1 0 0,-1 1 0,0 2-2,-4-6 1,0 0-1,0 0 0,-1-1 0,1 1 1,-1-1-1,-1 0 0,1 0 0,0 0 1,-1 0-1,0-1 0,0 1 0,0-1 1,0-1-1,-1 1 0,1-1 0,-1 0 1,1 0-1,-1 0 0,0-1 0,0 0 1,-4 0-1,8 0 0,-203 31-4698,102-20 304,65-6-4067</inkml:trace>
  <inkml:trace contextRef="#ctx0" brushRef="#br0" timeOffset="6568.015">444 2984 11947,'0'0'2232,"0"0"-460,0 0 630,0 0-229,0 0-502,0 0-662,0 0-454,-4 12-64,-13 107 732,18 8-906,5 0 1,16 75-318,-22-197-51,0 0-1,0 1 1,1-1 0,0 0-1,0 0 1,0 0-1,1 0 1,0 0 0,0 0-1,0-1 1,0 1-1,1 0 1,0-1 0,0 0-1,0 0 1,0 0 0,1 0-1,0 0 1,0-1-1,0 1 1,0-1 0,0 0-1,0 0 1,5 1 51,-4-5-25,-1 0 1,0-1 0,0 1-1,0-1 1,0 0-1,0-1 1,0 1 0,-1-1-1,1 1 1,-1-1-1,1 0 1,-1 0-1,0-1 1,0 1 0,-1-1-1,1 1 1,-1-1-1,1 0 1,-1-1 24,-1 4-1,71-112 15,-51 77-19,0 0 0,3 2 0,1 0 0,1 2 0,1 1 0,2 1 0,2 1 0,11-7 5,16 9-75,-65 41-5,-11 2 99,0-2 1,-1 0-1,-1-1 0,0-1 1,-1-1-1,0 0 0,-1-2 0,-5 1-19,-60 30 54,85-39-53,1-1-1,0 1 1,0 0-1,0 0 1,0 0-1,0 0 1,0 0 0,0-1-1,1 2 1,-1-1-1,0 0 1,1 0-1,-1 0 1,0 0-1,1 0 1,-1 1-1,1-1 1,0 0 0,-1 0-1,1 1 1,0-1-1,0 0 1,0 0-1,0 1 1,0-1-1,0 0 1,0 1-1,0-1 1,0 0 0,1 1-1,-1-1 1,0 0-1,1 0 1,-1 0-1,1 1 1,0-1-1,-1 0 1,1 0 0,0 0-1,0 0 1,0 0-1,40 48 33,-37-44-30,212 193-1332,-181-176-2153,-9-12-3265,-13-6 1110</inkml:trace>
  <inkml:trace contextRef="#ctx0" brushRef="#br0" timeOffset="6959.606">1190 3303 8072,'0'0'2108,"0"0"-357,0 0 550,0 0-64,0 0-769,0 0-683,0 0-198,4 10-91,18 73-143,-24-26-204,1-36-129,0 0 1,1 0-1,1 0 1,1 0-1,1 0 1,4 13-21,-6-29 1,1 0-1,0 0 1,0 0 0,0-1-1,1 1 1,0-1-1,0 1 1,0-1 0,0 0-1,0 0 1,1 0 0,0-1-1,0 1 1,0-1 0,0 0-1,1 0 1,-1 0-1,1-1 1,-1 0 0,1 1-1,0-2 1,0 1 0,0 0-1,0-1 1,0 0 0,1 0-1,-1-1 1,0 0-1,0 0 1,0 0 0,1 0-1,-1-1 1,0 1 0,1-2-1,7 0 11,0-1 0,0 0 0,-1-1 0,0 0 0,1-1 0,-1-1 0,-1 0 0,1-1 0,-1 0 0,-1 0 0,1-1 0,-1 0 0,3-4-11,1-6 244,-1 0 0,0-2-1,-1 1 1,-1-1-1,-1-1 1,-1 0-1,0 0 1,-2-1 0,-1 0-1,0 0 1,-2 0-1,0-1 1,-2 0-1,0 0 1,-2 1-1,-1-13-242,-12 45 47,7 10-42,0-1 0,2 1 1,0 0-1,2 0 1,0 0-1,1 0 0,1 0 1,0 1-1,2-1 1,2 6-7,-4-17-218,1-1 0,1 0 1,-1 0-1,1 0 1,1-1-1,-1 1 0,1 0 1,1-1-1,-1 1 1,1-1-1,1 0 1,-1-1-1,1 1 0,5 4 218,-6-7-878,1 0 0,0 0 0,0-1 0,0 1 0,0-1 0,1-1 0,-1 1-1,1-1 1,-1 0 0,1 0 0,0 0 0,0-1 0,2 0 878,22 3-5531</inkml:trace>
  <inkml:trace contextRef="#ctx0" brushRef="#br0" timeOffset="7301.617">1931 3406 7239,'0'-14'2701,"0"-4"-1938,-1-36 2323,3-6 3379,0 53-2177,-1 23-3330,1 26-898,-7 326-1186,0-561 1003,6 181 125,1 0 0,0 0 0,0 1 0,1-1 0,1 1 0,0-1 0,1 1 0,0 0 0,1 1 0,0 0 0,0-1 0,1 2 0,0-1 0,1 1 0,0 0-1,1 1 1,0 0 0,0 0 0,2 0-2,-7 6-65,1-1-1,0 2 1,0-1-1,0 0 0,0 1 1,0 0-1,0 0 0,1 1 1,-1-1-1,0 1 1,0 0-1,1 1 0,-1-1 1,0 1-1,0 0 0,0 0 1,0 1-1,0-1 1,0 1-1,0 0 0,0 0 1,0 2 65,63 40-8790,-44-25 1978</inkml:trace>
  <inkml:trace contextRef="#ctx0" brushRef="#br0" timeOffset="7597.832">2542 3068 11243,'0'0'3987,"0"0"-1707,0 0 90,0 0-170,0 0-791,0 0-801,0 0-351,-1 14 15,-9 107 164,-5-2 0,-6 0 0,-16 47-436,34-156-105,-8 99-5585,12-106 5152,0 0 0,0-1 0,0 1 0,0 0-1,1-1 1,-1 1 0,0-1 0,1 1 0,0-1 0,0 0 0,0 0-1,0 0 1,0 0 0,0 0 0,0 0 0,1 0 0,-1-1 0,0 1 0,1-1-1,0 0 1,-1 0 0,1 0 0,2 1 538,13 3-6769</inkml:trace>
  <inkml:trace contextRef="#ctx0" brushRef="#br0" timeOffset="7913.631">2436 3438 7527,'0'0'2835,"0"0"-700,0 0 294,0 0-160,0 0-817,0 0-678,11-13-213,37-38-81,-44 48-444,0 0 0,0 1 0,0-1 1,0 1-1,0 0 0,1 0 0,-1 0 0,1 1 0,-1-1 0,1 1 1,-1 0-1,1 0 0,0 1 0,0-1 0,-1 1 0,1 0 0,0 1-36,11-2 75,-9-1-54,1 1 0,-1 0 0,1 0 0,-1 0 0,1 1 0,-1 0 0,1 1 0,-1 0 0,1 0 0,-1 0 0,0 1 0,1 0 0,-1 0 0,0 1 0,0 0 0,-1 0 0,1 1 0,0 0 0,-1 0 0,0 1 0,0-1 0,-1 1 0,1 0 0,-1 1 0,0-1 0,0 1 1,-1 0-1,1 1 0,-2-1 0,1 1 0,-1-1 0,0 1 0,1 3-21,4 105-6,-9-106-9,-1 0 1,1 0-1,1 0 0,0 1 1,0-1-1,1 0 1,0 0-1,0 0 1,1 0-1,0 0 1,1 0-1,0 0 0,1-1 1,-1 1-1,2-1 1,-1 0-1,1 0 1,0-1-1,1 1 1,-1-1-1,2 0 1,-1-1-1,1 1 0,0-1 1,0-1-1,2 2 15,-3-4 7,0 0 0,1-1 1,-1 1-1,1-1 0,0 0 0,0-1 0,-1 0 0,1 0 0,0-1 0,0 1 0,0-1 0,0-1 0,0 1 0,0-1 0,-1-1 0,1 1 0,0-1 0,-1 0 1,1-1-1,-1 1 0,0-1 0,1-1 0,-1 1 0,-1-1 0,1 0 0,-1 0 0,1-1 0,-1 1 0,0-1 0,-1-1 0,1 1 0,-1 0 0,0-1 0,0 0-6,4-7 272,0-1 1,0 1 0,-1-1-1,-1-1 1,0 1 0,-1-1-1,-1 0 1,0 0 0,-1-1-1,0 1 1,-2-1 0,0 1-1,0-1 1,-2 0 0,-1-12-274,0 21 47,0 0 1,-1 0 0,0 0 0,0 0-1,-1 1 1,1-1 0,-2 1 0,1 0-1,-1 0 1,1 1 0,-2-1 0,1 1-1,0 0 1,-1 0 0,0 1 0,0 0-1,-1 0 1,1 0 0,-1 1 0,0 0-1,0 0 1,-5-1-48,-11-4-184,-1 2 0,0 0 0,0 1 0,-1 2 0,0 0 0,-5 2 184,-23-1-2918,20 4-2102,6 4-5491</inkml:trace>
  <inkml:trace contextRef="#ctx0" brushRef="#br0" timeOffset="8490.849">3610 3266 2562,'0'0'7939,"0"0"-5089,0 0-907,2-12 508,5-38-508,-7 49-1909,1 1-1,-1-1 1,-1 1-1,1-1 1,0 0-1,0 1 1,0-1-1,0 1 1,0-1 0,0 1-1,-1-1 1,1 1-1,0-1 1,-1 1-1,1-1 1,0 1 0,-1-1-1,1 1 1,0-1-1,-1 1 1,1-1-1,-1 1 1,1 0-1,-1-1 1,1 1 0,-1 0-1,1 0 1,-1-1-1,1 1 1,-1 0-1,1 0 1,-1 0-1,1-1 1,-1 1 0,0 0-1,1 0 1,-1 0-1,1 0 1,-1 0-1,1 0 1,-1 0 0,0 0-1,1 1 1,-1-1-1,1 0 1,-1 0-1,1 0 1,-1 1-1,1-1 1,-1 0 0,0 1-34,-2-1 119,-7 3-77,0 0 1,1 1-1,-1 0 1,1 0-1,-1 1 0,2 0 1,-1 1-1,0 0 0,1 0 1,0 1-1,1 0 1,-1 0-1,1 1 0,1 0 1,-1 0-1,-2 6-42,7-11-3,0 0 1,1 0-1,-1 0 1,1 0-1,0 1 0,0-1 1,0 0-1,1 0 0,-1 1 1,1-1-1,0 0 1,0 1-1,0-1 0,0 1 1,0-1-1,1 0 1,-1 1-1,1-1 0,0 0 1,0 0-1,0 1 0,1-1 1,-1 0-1,1 0 1,0 0-1,0-1 0,0 1 1,0 0-1,2 1 3,84 69-52,-54-50 79,-26-17-29,-4-4 3,1 0 1,-1 0-1,1 1 1,-1-1-1,0 1 1,0 0-1,0 0 1,-1 0-1,1 1 1,-1-1-1,1 1 1,-1 0-1,0 0 0,-1 0 1,1 0-1,-1 1 1,0-1-1,0 1 1,0-1-1,0 1 1,-1 0-1,0-1 1,0 1-1,0 0 1,-1 0-1,1 0 0,-1 0 1,-1 0-1,1 0 1,0 0-1,-1 0 1,0-1-1,0 1 1,-2 4-2,-6 2 55,0 0 0,0-1 0,-1 0 1,0-1-1,0 0 0,-1-1 0,-1 0 1,1-1-1,-1 0 0,-1 0 0,1-2 0,-1 1 1,0-2-1,0 0 0,0 0 0,-1-1 1,1-1-1,-1 0 0,0-1 0,0 0 1,1-1-1,-1-1 0,-7-1-55,19 2-105,0 1 1,-1-1-1,1 0 0,-1-1 0,1 1 0,-1 0 0,1-1 1,0 1-1,-1-1 0,1 0 0,0 0 0,0 0 1,-1 0-1,1 0 0,0 0 0,0-1 0,0 1 0,0-1 1,0 1-1,1-1 0,-1 0 0,0 1 0,1-1 1,-1 0-1,1 0 0,0 0 0,0-1 0,0 1 0,0 0 1,0 0-1,0-1 0,0 1 0,1 0 0,-1-1 1,1 1-1,0 0 0,-1-1 0,1 1 0,0-1 0,1 1 1,-1-1-1,0 1 0,1 0 0,-1-1 0,1 1 1,0 0-1,0-1 0,0 1 0,0 0 0,0 0 0,0 0 1,1-1 104,51-49-9604,-20 28 1244</inkml:trace>
  <inkml:trace contextRef="#ctx0" brushRef="#br0" timeOffset="8814.414">3851 3385 10154,'0'0'2813,"0"0"-630,0 0 300,0 0-524,0 0-651,0 0-481,0 0-330,4 18-204,0-2-228,-1-7-40,-1-1 1,0 1-1,-1-1 0,0 1 1,0 0-1,-1-1 0,0 1 0,0 0 1,-1-1-1,0 1 0,-1 0 1,-1 3-26,-15 50-74,-11 39 232,17-33-3355,12-38-4949,1-21 1900</inkml:trace>
  <inkml:trace contextRef="#ctx0" brushRef="#br0" timeOffset="9046.065">3912 3141 7239,'0'0'1729,"0"0"-1729,0 0-192,0 0 192,0 0 0,0 0-64,0 0-3107</inkml:trace>
  <inkml:trace contextRef="#ctx0" brushRef="#br0" timeOffset="9281.942">4415 3343 12011,'0'0'3278,"0"0"-342,0 0-651,0 0-555,0 0-476,0 0-330,0 0-294,0 0-209,-15-8-154,-46-21-112,58 28-149,-1 1 1,1-1-1,-1 1 0,1 0 0,-1 0 0,1 1 1,-1-1-1,1 1 0,-1 0 0,1-1 1,-1 2-1,1-1 0,0 0 0,-1 1 0,1-1 1,0 1-1,0 0 0,0 0 0,0 0 0,1 0 1,-3 3-7,-5 2 13,5-3-14,0-1-1,1 1 1,-1 0-1,1 0 1,0 1-1,0-1 1,0 1-1,1 0 1,0 0-1,0 0 1,0 1-1,0-1 1,1 1-1,0-1 1,0 1-1,0 0 1,1 0-1,0 0 1,0 0-1,1 0 1,-1 0-1,1 0 1,0 0-1,1 0 1,0 0-1,0 0 1,0-1-1,1 1 1,-1 0-1,1 0 1,1-1-1,-1 1 1,1-1-1,0 0 1,0 0-1,1 0 1,-1 0-1,1 0 1,3 2 1,61 41-446,-61-46 290,0 2 0,0-1 1,0 1-1,0 0 0,-1 0 1,0 1-1,0 0 0,0 0 1,0 1-1,-1-1 0,0 1 1,0 0-1,-1 1 1,1-1-1,-2 1 0,1 0 1,0 0-1,-1 0 0,-1 0 1,1 0-1,-1 1 0,0 2 156,-2-4 1,0-1-1,0 0 0,0 0 0,-1 0 1,0 1-1,0-1 0,-1 0 1,1 0-1,-1-1 0,0 1 1,0 0-1,-1 0 0,1-1 1,-1 1-1,0-1 0,0 0 1,-1 0-1,1 0 0,-1-1 0,0 1 1,0-1-1,0 0 0,0 0 1,-1 0-1,1 0 0,-1-1 1,1 0-1,-5 2 0,-3 0 83,0 0 0,0 0 0,-1-1 1,0-1-1,0 0 0,0 0 0,1-1 0,-1-1 0,0 0 1,0-1-1,-4-1-83,-61-37 37,51 13-7073,22 20-379</inkml:trace>
  <inkml:trace contextRef="#ctx0" brushRef="#br1" timeOffset="44368.092">4787 243 1569,'0'0'4634,"0"0"-2392,0 0-645,0 0 351,0 0-181,0 0-432,0 0-412,0 0-496,3-4-320,-2 1-107,1 1 0,-1 0 1,1 0-1,0 0 0,0 0 0,0 0 0,0 1 1,0-1-1,0 0 0,0 1 0,1 0 1,-1-1-1,0 1 0,1 0 0,-1 0 0,1 0 1,-1 1-1,1-1 0,0 1 0,-1-1 0,1 1 1,0 0-1,-1 0 0,1 0 0,1 0 0,24 9-843,-24 35-7506,-21-3 2421,-8-3 4650,-4 8 7784,32-45-1368,15-5-4051,38-22-28,57-24-1646,-35 29-6136,-54 17 1528</inkml:trace>
  <inkml:trace contextRef="#ctx0" brushRef="#br1" timeOffset="44678.742">5210 129 7303,'0'0'1698,"0"0"-17,-5-14 358,-16-40-192,21 54-1706,-1 1 0,1-1-1,0 1 1,-1-1-1,1 0 1,-1 1-1,1-1 1,0 1-1,-1-1 1,1 0-1,-1 0 1,1 1-1,-1-1 1,1 0-1,-1 0 1,1 0 0,-1 0-1,0 1 1,1-1-1,-1 0 1,1 0-1,-1 0 1,1 0-1,-1 0 1,1 0-1,-1-1 1,1 1-1,-1 0 1,0 0-1,1 0 1,-1 0 0,1-1-1,-1 1 1,1 0-1,0 0 1,-1-1-1,1 1 1,-1 0-1,1-1 1,-1 0-141,0 13 6,1 0 1,0 0-1,0 0 1,1 0-1,1 0 1,0-1-1,1 1 1,0 0-1,0-1 1,1 0 0,1 0-1,0 0 1,1 0-1,0-1 1,0 0-1,1 0 1,0-1-1,1 0 1,0 0-1,0-1 1,1 0-1,0 0 1,1-1-1,0 0 1,0-1-1,0 0 1,1 0-7,-4-2-9,1 0 1,0-1-1,0 0 1,0 0-1,1-1 0,-1 0 1,0 0-1,1-1 1,-1 0-1,1-1 1,0 1-1,-1-2 0,1 1 1,-1-1-1,1-1 1,-1 1-1,1-2 1,-1 1-1,0-1 0,0 0 1,0-1-1,-1 1 1,1-2-1,-1 1 1,0-1-1,0 0 0,0-1 1,-1 1-1,0-1 1,0 0-1,0-1 1,-1 0-1,2-2 9,-3 3 87,0-1 0,-1 1-1,1-1 1,-2 1 0,1-1 0,0 0-1,-1 0 1,-1-1 0,1 1 0,-1 0 0,0-1-1,-1 1 1,0 0 0,0-1 0,0 1-1,-1 0 1,0-1 0,-1 1 0,0 0 0,0 0-1,0 0 1,-1 0 0,0 0 0,0 1 0,-1-1-1,1 1 1,-2 0 0,1 0 0,-1 0-1,1 0 1,-2 1 0,1 0 0,-1 0 0,1 0-1,-1 1 1,0 0 0,-1 0 0,1 1-1,-1-1 1,0 1 0,0 1 0,0-1 0,-2 1-87,-4 1-47,-1 0 0,1 1 0,-1 1 0,1 0 0,0 1 0,-1 0 1,1 1-1,0 0 0,0 1 0,1 1 0,-8 4 47,-80 40-4608,99-48 4505,-72 40-8876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18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59 15727,'0'0'4260,"0"0"-2050,0 0-160,0 0-705,0 0-768,0 0-385,0 0-96,0 0-64,-22-30-32,22 24-32,3 0-352,3 0-1090,8 2-1248,1 0-2755,1 1-5318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18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79 162 12556,'3'-14'2466,"10"-46"-704,-12 55-1500,0 0 0,1 1 0,0-1-1,0 1 1,0-1 0,0 1 0,1 0 0,-1 0 0,1 0 0,0 0 0,1 0-1,-1 1 1,1-1 0,-1 1 0,1 0 0,0 0 0,0 0 0,0 1 0,1-1 0,-1 1-1,2 0-261,-3 0 30,1 1-1,0 0 1,0 0-1,0 0 1,0 0-1,0 1 1,0 0-1,0 0 1,0 0-1,0 0 1,0 0-1,0 1 1,0 0-1,0 0 1,0 0-1,0 0 1,0 1-1,-1-1 1,1 1-1,-1 0 1,1 0-1,-1 1 1,1-1-1,-1 1 1,0-1-1,0 1 1,-1 0-1,1 0 1,0 0-1,-1 0 1,0 1-1,0-1 1,0 1-1,1 2-29,1 5-94,-1-1 0,0 1-1,0-1 1,-2 1 0,1 0 0,-1 0-1,-1 0 1,0-1 0,0 1 0,-1 0-1,-1 0 1,0 0 0,0-1 0,-1 1-1,0-1 1,-1 1 0,0-1 0,-3 5 94,-4 7-353,-1-1 1,-1-1-1,-1 0 1,-1-1-1,0 0 1,-1-1-1,-17 14 353,-28-2-27,65-49 572,-2 15-514,2 0 0,-1-1 0,0 2 1,1-1-1,0 0 0,0 1 0,0-1 0,0 1 1,1 0-1,-1 1 0,1-1 0,-1 1 0,1 0 1,0 0-1,0 0 0,0 1 0,0-1 0,0 1 0,1 1 1,-1-1-1,0 1 0,0 0 0,1 0 0,-1 0 1,0 1-1,0 0 0,0 0 0,1 0 0,-1 0 1,0 1-1,0 0 0,-1 0 0,1 0 0,0 1 0,-1 0 1,0 0-1,1 0 0,3 4-31,-1 9 7,0 2 1,-1-1-1,-1 1 0,0 0 1,-2 0-1,0 0 0,0 0 0,-2 0 1,-1 1-1,0-1 0,-1 1 1,-2 7-8,3-25 3,1 4 45,-1 0 1,1-1-1,-1 1 0,0 0 1,-1 0-1,1 0 1,-1 0-1,0 0 1,0 0-1,-1 0 0,1-1 1,-1 1-1,0 0 1,0-1-1,-1 0 0,1 1 1,-1-1-1,0 0 1,0 0-1,-1-1 1,1 1-1,-1-1 0,1 1 1,-1-1-1,0 0 1,0 0-1,-1-1 1,1 0-1,-1 1 0,1-1 1,-1-1-1,1 1 1,-1-1-1,0 1 0,0-1 1,0-1-1,0 1 1,0-1-1,0 0 1,0 0-1,0 0 0,0-1 1,-2 0-49,-7-5 69,2 0 0,-1-1 0,1 0 0,0-1 0,0 0 0,1-1 0,0 0 0,1-1 0,0 0 0,1-1 0,0 0 0,0-1 0,1 1 0,-6-13-69,13 21-599,-1 0 75,2 4-7583,0 10 163</inkml:trace>
  <inkml:trace contextRef="#ctx0" brushRef="#br0" timeOffset="1">632 939 19410,'0'0'3620,"0"0"-1859,0 0-95,0 0-833,0 0-481,0 0-256,0 0-96,0 0 0,-7-23-64,5 23-897,2 4-1697,0 3-2819,0 4-8937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21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308 125 11691,'3'-12'4004,"11"-67"1195,-14 78-5073,0-1-1,-1 0 1,1 1-1,0-1 1,-1 1-1,1-1 1,-1 1-1,0 0 1,1-1-1,-1 1 1,0-1-1,0 1 1,0 0-1,0 0 1,0 0-1,0-1 1,0 1-1,0 0 1,0 0-1,-1 1 1,1-1-1,0 0 1,-1 0-1,1 1 1,-1-1-1,1 0 1,-1 1-1,1-1 1,-1 1-1,1 0 1,-1 0-1,1 0 1,-1-1-1,1 1 1,-1 1-1,0-1 1,1 0-1,-1 0 1,1 1-126,-64 17 972,48-5-905,0 1 1,1 1-1,1 0 0,0 1 0,2 0 0,-1 2 0,2-1 0,1 2 0,0-1 0,1 2 1,1-1-1,0 1 0,2 1 0,-5 19-67,6-21 15,0 0 0,1 1 0,1-1 0,1 1 0,1 0 0,1 0 0,0 0 1,2 5-16,-1-18-16,1-1 0,0 1 1,0-1-1,1 1 1,0-1-1,0 0 1,0 1-1,1-1 1,0 0-1,0-1 1,0 1-1,1 0 1,0-1-1,0 0 1,0 0-1,1 0 1,0-1-1,0 1 1,0-1-1,0 0 1,1 0-1,-1-1 0,1 0 1,0 0-1,0 0 1,1-1 15,6 2-35,1 0 1,0-1-1,0-1 1,0-1-1,0 0 0,1 0 1,-1-2-1,0 0 0,0 0 1,0-1-1,0-1 1,0-1-1,-1 1 0,1-2 1,-1 0-1,0-1 1,0 0-1,-1-1 0,0 0 1,0-1-1,-1-1 1,0 1-1,0-2 0,-1 0 1,0 0-1,0 0 1,-2-2-1,1 1 0,3-7 35,1-32-619,-27 45-9252,6 9 417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27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49 21845,'0'0'5157,"0"0"-3268,0 0-800,0 0-704,0 0-225,0 0-160,0 0-288,13-49-673,-18 52-481,-2 6-1536,1 1-4229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25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38 244 7303,'0'0'6945,"0"0"-4073,-7-13-811,-21-38 31,28 50-2053,0 1 1,-1-1-1,1 0 0,0 1 0,0-1 0,-1 1 0,1-1 0,0 0 0,0 1 0,0-1 0,0 1 0,0-1 0,0 0 0,0 1 0,0-1 0,0 0 0,0 1 0,0-1 0,0 1 0,1-1 0,-1 0 0,0 1 0,0-1 0,1 1 0,-1-1 0,0 1 0,1-1 0,-1 1 0,0-1 0,1 1 0,-1-1 0,1 1 0,-1-1 0,1 1 1,-1 0-1,1-1 0,-1 1 0,1 0 0,-1-1 0,1 1 0,0 0 0,-1 0 0,1 0 0,-1-1 0,1 1 0,0 0 0,-1 0 0,1 0 0,0 0 0,-1 0 0,1 0 0,-1 0 0,1 0 0,0 1 0,-1-1 0,1 0 0,-1 0 0,1 0 0,0 1 0,-1-1 0,1 0 0,-1 1 0,1-1 0,-1 0-39,5 1 156,174-2 75,-120 4-160,-1-3 1,1-3 0,0-2-1,43-10-71,-27-16 439,-73 30-393,0 0 0,-1 0 0,1 0 0,0 0 0,-1-1 0,1 1 0,-1 0-1,0-1 1,1 1 0,-1-1 0,0 0 0,0 1 0,0-1 0,0 0 0,-1 0 0,1 0 0,0 0 0,-1 1-1,1-1 1,-1 0 0,1 0 0,-1 0 0,0 0 0,0 0 0,0 0 0,0 0 0,0 0 0,-1 0 0,1 0 0,-1 0-1,1 0 1,-1 0 0,0 0 0,1 0 0,-1 1 0,0-1 0,0 0 0,-1 0-46,0-1 67,-1-1-1,0 1 1,1 0 0,-1 0 0,-1 0-1,1 1 1,0-1 0,-1 1-1,1-1 1,-1 1 0,0 1 0,0-1-1,0 0 1,0 1 0,0 0 0,0 0-1,0 0 1,0 0 0,0 1-1,-1-1 1,1 1 0,0 0 0,0 0-1,0 1 1,-1 0 0,1-1 0,0 1-1,0 0 1,0 1 0,0-1 0,0 1-1,0 0 1,1 0 0,-2 0-67,-4 11 67,0 1 0,1 0 1,1 0-1,0 0 1,1 1-1,0 0 0,1 0 1,1 1-1,0-1 1,1 1-1,1 0 0,0 0 1,1 0-1,1 0 1,1 0-1,0 1-67,1 142-267,18 119 267,-14-144-2656,-6-45-1891,0-51 1121,0-3-3449</inkml:trace>
  <inkml:trace contextRef="#ctx0" brushRef="#br0" timeOffset="315.094">746 600 1602,'16'-65'8437,"-4"30"-1238,-13 31 41,-20 28-6217,12-9-998,1 1 0,1 0 0,0 0 0,1 0-1,1 1 1,1 0 0,0 0 0,1 0-1,1 1 1,1-1 0,0 1 0,1-1-1,1 1 1,1-1 0,0 0 0,2 0 0,0 1-1,0-2 1,2 1 0,0-1 0,1 1-1,0-2 1,1 1 0,1-1 0,10 12-25,-15-22-24,1 1-1,0-1 1,0-1 0,1 1 0,0-1 0,0 0 0,0 0 0,0 0 0,0-1-1,1 0 1,-1 0 0,1-1 0,0 0 0,0 0 0,0 0 0,0-1-1,0 0 1,0 0 0,1-1 0,-1 0 0,0 0 0,0-1 0,0 0 0,0 0-1,0-1 1,0 0 0,4-1 24,4-3 25,1 1 1,-1-2-1,-1 0 0,1-1 0,-1 0 1,-1-1-1,1 0 0,-2-2 1,1 1-1,-1-1 0,7-10-25,-9 9 180,-1-1-1,0 0 1,0 0 0,-2-1-1,1 0 1,-2 0-1,0-1 1,-1 0 0,0 0-1,-1 0 1,-1-1 0,0 1-1,-2-1 1,1 0 0,-2 1-1,0-1 1,-1 0-1,0 0 1,-2 1 0,0-5-180,0 13 15,1 0 0,-1 0-1,0 1 1,-1-1 0,0 1 0,0 0 0,0 0 0,0 0 0,-1 1 0,0-1-1,-1 1 1,1 0 0,-1 1 0,0-1 0,0 1 0,0 0 0,0 1 0,-1-1-1,0 1 1,1 1 0,-1-1 0,0 1 0,-1 0 0,1 1 0,-4-1-15,-9-1-304,0 1 0,-1 0 0,1 2-1,0 1 1,-1 0 0,1 1 0,0 1 0,-14 5 304,-21 10-3328,24-1-2035,5 3-5698</inkml:trace>
  <inkml:trace contextRef="#ctx0" brushRef="#br0" timeOffset="738.753">1624 236 15343,'14'-161'8600,"-13"143"-4457,-4 45-2166,2-17-2311,-44 340 1317,43-312-1256,1-1 0,2 1 0,1 0 0,3 0 0,1-1 0,1 0 0,2 0 0,10 22 273,29 42-3140,-8-40-2213,-26-44 938,-3-8-1532</inkml:trace>
  <inkml:trace contextRef="#ctx0" brushRef="#br0" timeOffset="1486.268">1552 647 7944,'-4'-8'733,"0"-1"1,-1 1 0,0 0-1,0 1 1,0-1 0,-1 1-1,0 0 1,-1 0 0,1 1-1,-1 0 1,-1 0 0,1 0 0,-1 1-1,0 0 1,0 1 0,-8-4-734,-60-11 3368,144 45-3074,11-8-257,0-2 0,1-4 1,0-4-1,1-3 1,0-4-1,14-4-37,-73 4 0,1-1 1,0-2-1,-1 0 1,1-2-1,-1 0 0,0-1 1,0-2-1,-1 0 1,0-1-1,0-1 0,0-1 1,-2-1-1,7-5 0,-22 14 64,0-1 1,0 0-1,0 0 0,-1 0 0,1-1 0,-1 1 0,0-1 1,0 0-1,0 0 0,0 0 0,-1 0 0,0 0 1,0 0-1,0-1 0,0 1 0,-1-1 0,1 0 0,-1 1 1,-1-1-1,1 0 0,0 0 0,-1 1 0,0-1 0,0 0 1,-1 0-1,1 0 0,-1 1 0,0-1 0,0 0 0,-1 1 1,1-1-1,-1 1 0,0-1 0,0 1 0,-1 0 0,1 0 1,-1 0-1,0 0 0,0 0 0,0 1 0,-1-1 0,1 1 1,-1 0-1,0 0 0,0 0 0,0 1 0,0-1 0,0 1 1,-3-1-65,-1 1 35,0 0 0,0 1 1,-1 0-1,1 1 1,-1 0-1,1 0 1,-1 0-1,1 1 1,0 1-1,-1-1 0,1 1 1,0 1-1,0-1 1,0 1-1,1 1 1,-1 0-1,1 0 1,-1 0-1,1 1 0,1 0 1,-1 0-1,1 1 1,0-1-1,0 2 1,-4 4-36,-10 13-4,1 2 1,2 1-1,0 0 0,2 1 1,0 0-1,0 8 4,-1-5-19,2 1 0,2 1-1,0 0 1,3 1 0,0 0-1,2 0 1,2 0 0,-1 32 19,6-62-42,0 1 0,0-1 0,1 1 0,-1 0 1,1-1-1,0 1 0,0-1 0,0 0 0,1 1 1,0-1-1,0 0 0,0 0 0,0 0 0,0 0 1,1 0-1,0-1 0,0 1 0,0-1 0,0 1 1,0-1-1,1 0 0,-1 0 0,1-1 1,0 1-1,0-1 0,0 0 0,0 0 0,0 0 1,0-1-1,1 1 0,-1-1 0,1 0 0,-1 0 1,1 0-1,-1-1 0,1 0 0,-1 0 0,1 0 1,0 0-1,-1-1 0,4 0 42,4-2-7,1 0-1,-1 0 1,0-1-1,0-1 1,-1 0-1,1-1 1,-1 0-1,0 0 1,-1-1-1,1-1 1,-1 0-1,-1 0 1,8-9 7,105-130 129,-121 147-129,117-169 459,-117 169-453,0-1 0,0 1 0,0 0 0,0-1-1,0 1 1,0 0 0,0 0 0,1 0 0,-1 0 0,0 0 0,0 0 0,0 0-1,0 0 1,0 1 0,0-1 0,0 0 0,1 1 0,-1-1 0,0 1 0,0-1-1,0 1 1,0-1 0,-1 1 0,1 0 0,0-1 0,0 1 0,0 0 0,0 0-1,-1 0 1,1 0 0,0-1 0,-1 1 0,1 0 0,-1 0 0,1 0 0,-1 0-1,1 1 1,-1-1 0,0 0 0,1 0 0,-1 0 0,0 0 0,0 0 0,0 0-1,0 0 1,0 1 0,0-1 0,0 0 0,0 0 0,-1 0 0,1 0 0,0 0-1,-1 0 1,1 0 0,-1 0 0,1 0 0,-1 1-6,2 6 12,0 9-10,2-1-1,0 0 1,0-1 0,2 1-1,0 0 1,0-1 0,2 0-1,0-1 1,0 1 0,1-1-1,1-1 1,1 1 0,0-2-1,0 1 1,1-1 0,7 4-2,-8-11-4,0-1 1,0-1-1,0 1 1,0-2-1,1 0 0,0 0 1,-1-1-1,1 0 1,0 0-1,0-2 1,-1 1-1,1-1 1,0-1-1,-1 0 0,7-2 4,6-5 37,-1 0 0,0-2 0,-1 0 0,0-1 0,-1-2 0,0 0 0,-1-1 0,-1 0 0,-1-2 0,0 0 0,-1-1 0,14-20-37,-16 17 180,0-2 1,-2 1-1,0-2 1,-2 1-1,-1-1 1,0-1-1,-2 0 1,-1 0-1,-1 0 1,-1-1-1,-1 0 1,-1 0-1,-2 0 1,0 1-1,-2-1 1,-2-12-181,4 35 25,0 0 0,0 1 1,0-1-1,-1 0 1,1 1-1,0-1 1,-1 1-1,0-1 1,0 1-1,0-1 1,0 1-1,0-1 0,0 1 1,0 0-1,-1 0 1,1-1-1,-1 1 1,0 0-1,0 0 1,1 1-1,-1-1 0,-1 0 1,1 1-1,0-1 1,0 1-1,0 0 1,-1-1-1,1 1 1,-1 0-1,1 0 1,-1 1-1,1-1 0,-1 1 1,1-1-1,-1 1 1,0 0-1,1 0 1,-1 0-1,0 0 1,1 0-1,-1 0 1,1 1-1,-1 0-25,-7 5 13,1 1 0,0 1 0,1-1 0,0 1 0,0 1 0,0 0 0,1 0 0,0 0 0,1 1 0,0 0 0,1 0 0,0 1 0,1-1 0,0 1 0,0 0 0,-1 10-13,-1 2-47,1 0-1,1 1 1,1 0 0,1-1-1,1 1 1,1 0-1,1 0 1,1 0 0,2 0-1,0-1 1,1 1-1,2-1 1,0-1 0,1 1-1,2-1 1,0 0-1,1-1 1,1-1 0,1 0-1,1 0 1,1-1-1,0-1 1,1 0 0,1-2-1,1 1 1,1-2-1,0-1 1,0 0 0,2-1-1,-1-2 1,2 0-1,0-1 1,7 2 47,-17-8-8,-1-1 1,1-1-1,0 0 1,-1 0-1,1-1 0,0-1 1,0 0-1,0-1 1,0 0-1,0 0 1,-1-1-1,1-1 0,-1 0 1,1-1-1,-1 0 1,0-1-1,0 0 0,-1 0 1,9-7 7,-7 5 63,0-1 1,-1 0-1,0-1 0,0 0 1,-1 0-1,-1-1 0,1-1 1,-1 0-1,-1 0 1,0 0-1,-1-1 0,0-1 1,-1 1-1,0-1 0,-1 0 1,0 0-1,-1-1 0,-1 1 1,0-1-1,-1 0 1,0 0-1,-1 0 0,-1-11-63,0 21-114,-1 0 0,1 1 0,-1-1 0,0 0 0,0 1 0,0-1 0,-1 1 0,1 0 0,-1-1 0,0 1 0,0 0 0,0 0 0,0 0 0,0 0 0,-1 1 0,1-1 0,-1 0 0,0 1 0,0 0 0,0 0 0,0 0 0,0 0 0,0 0 0,0 0 0,-3 0 114,-7 12-7213,13 5-1205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24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363 141 13837,'6'-13'3086,"5"-8"-1809,25-56 5058,-36 76-6241,0 0 1,1 0-1,-1 0 0,0 0 0,0 0 0,0 0 1,0 0-1,0 0 0,0 0 0,0 0 1,0 0-1,-1 0 0,1 1 0,0-1 0,0 0 1,-1 0-1,1 0 0,-1 0 0,1 0 0,-1 0 1,1 1-1,-1-1 0,1 0 0,-1 0 0,0 1 1,1-1-1,-1 0 0,0 1 0,0-1 1,1 1-1,-1-1 0,0 1 0,0-1 0,0 1 1,0 0-1,0-1 0,0 1 0,0 0 0,0 0 1,1 0-1,-1-1 0,0 1 0,0 0 0,0 0 1,0 1-1,0-1 0,0 0 0,0 0 0,0 0 1,0 1-1,0-1 0,0 0-94,-54 14 584,35-4-565,2 1 1,-1 1 0,1 0-1,1 2 1,0 0 0,1 1 0,1 0-1,0 1 1,1 1 0,1 1-1,0 0 1,1 0 0,2 1-1,-1 0 1,2 1 0,1 2-20,5-16-16,0 0 0,1 1 0,1 0 0,-1-1 1,1 1-1,0 0 0,0 0 0,1 0 0,0 0 0,0 0 0,1 0 1,-1 0-1,2-1 0,-1 1 0,1 0 0,0-1 0,0 1 1,1-1-1,0 1 0,0-1 0,0 0 0,1 0 0,0-1 1,0 1-1,0-1 0,1 0 0,0 0 0,0 0 0,0 0 1,1-1 15,27 17-98,0-2 0,2-1 0,0-1 1,0-2-1,2-2 0,20 5 98,15 6-262,-68-23 248,0 0 12,1-1-1,-1 1 0,0 0 1,1 1-1,-1-1 0,0 1 1,0-1-1,0 1 0,0 0 1,0 1-1,-1-1 0,1 1 1,-1-1-1,1 1 0,-1 0 1,0 1-1,0-1 0,0 0 1,-1 1-1,1 0 0,-1-1 1,0 1-1,0 0 0,0 0 1,-1 0-1,1 0 0,0 4 3,-4-5 14,0 1 0,-1 0-1,1-1 1,-1 0 0,0 1-1,0-1 1,0 0-1,0-1 1,-1 1 0,1 0-1,-1-1 1,0 0 0,1 0-1,-1 0 1,0 0-1,0-1 1,0 1 0,0-1-1,-1 0 1,1 0-14,-1 0 42,-45 17 100,0-3 0,-2-2 0,0-2 0,0-3 0,0-2-1,-1-2 1,-49-3-142,74-9-2066,45-5-4852,12 7 741,4 1-3096</inkml:trace>
  <inkml:trace contextRef="#ctx0" brushRef="#br0" timeOffset="468.319">825 307 13325,'0'0'3678,"0"0"-1057,0 0-422,0 0-619,0 0-731,0 0-390,0 0-138,-9 15-70,-49 108 293,49-94-466,2 1 1,2 0-1,0 0 0,2 1 1,2 0-1,1 25-78,0-51-24,0 0 0,0 0 0,1 0 0,-1-1-1,1 1 1,0 0 0,1 0 0,-1-1 0,1 1 0,0-1 0,0 1 0,0-1 0,1 0 0,0 0 0,-1 0-1,1 0 1,1 0 0,-1-1 0,0 0 0,1 1 0,0-1 0,0 0 0,0-1 0,0 1 0,0-1 0,0 1 0,1-2-1,-1 1 1,1 0 0,0-1 0,-1 0 0,1 0 0,0 0 0,0 0 0,0-1 0,0 0 0,-1 0 0,1 0-1,0-1 1,0 1 0,3-2 24,10-3 8,-1-1-1,0-1 0,0 0 0,-1-1 1,1-1-1,-2 0 0,1-1 0,-2-1 0,1 0 1,-2-2-1,1 1 0,-2-1 0,1-1 1,5-9-8,0 0 258,-1-1 0,-1-1 0,-1 0 0,-1-1 0,-1 0 0,-2-1 0,0-1 0,-2 0 0,-1 0 0,-1-1 0,-2 0 0,1-18-258,-5 42 7,-1 1 0,0-1 0,0 0 0,0 1 1,0-1-1,-1 1 0,0-1 0,0 0 0,0 1 0,-1 0 0,1-1 0,-1 1 0,0 0 1,0 0-1,-1 0 0,1 0 0,-1 0 0,0 0 0,0 1 0,0 0 0,-1-1 1,1 1-1,-1 0 0,1 1 0,-1-1 0,0 1 0,0-1 0,0 1 0,-1 0 0,1 1 1,0-1-1,-1 1 0,1 0 0,-1 0 0,1 0 0,-1 0-7,-11-2 3,0 1 0,-1 0 0,1 1 1,0 1-1,-1 0 0,1 2 0,-1-1 0,1 2 0,0 0 0,0 1 0,1 1 0,-1 0 0,1 1 0,0 1 1,0 0-1,1 1 0,0 1 0,0 0 0,-1 2-3,11-7-2,0 0-1,1 0 1,-1 1 0,1-1-1,0 1 1,0-1 0,1 1-1,0 0 1,-1 0-1,2 0 1,-1 0 0,0 1-1,1-1 1,0 0 0,0 1-1,1-1 1,0 0 0,0 1-1,0-1 1,0 1 0,1-1-1,0 0 1,0 1 0,0-1-1,1 0 1,0 0 0,0 0-1,0 0 1,0 0 0,1 0-1,0 0 1,0-1 0,0 0-1,1 1 1,-1-1 0,1-1-1,0 1 1,0 0 0,1-1-1,-1 0 1,3 1 2,29 24-36,1-2 0,1-2 1,1-1-1,35 13 36,46 27-44,-112-59 44,0 0 0,-1 0 0,1 1 0,-1 0 0,0 0 0,0 1 0,0 0 0,-1 0 0,0 1 0,0-1 0,-1 1 0,0 1 0,0-1 0,-1 1 0,1 0 0,-2 0 0,1 0 0,-1 0 0,0 1 0,-1-1 0,0 1 0,1 8 0,-3-8-306,-5 29 746,-15-23-4503,13-12-3373,5-2 255</inkml:trace>
  <inkml:trace contextRef="#ctx0" brushRef="#br0" timeOffset="766.356">1627 952 20628,'0'0'3267,"0"0"-865,0 0-705,0 0-992,0 0-481,0 0-128,0 0-96,0 0 0,-60-51-256,60 42-641,6 6-992,3 0-1699,1 2-5028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23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133 323 8232,'0'0'1943,"0"0"-694,0 0 219,0 0-96,-15 9-181,4-3-943,5-3-154,0-1 0,1 1 0,-1 1 0,1-1 0,0 1 1,0 0-1,0 0 0,1 0 0,-1 1 0,1-1 0,0 1 0,0 0 0,1 0 0,0 1 0,0-1 0,0 1 0,-1 3-94,-3 12 389,1 1 0,2-1 1,0 1-1,1 0 0,1 1 1,1-1-1,1 0 0,1 0 1,1 1-1,1-1 1,1 0-1,1-1 0,1 1 1,0-1-1,5 8-389,-9-24 4,0-1 1,1 1 0,-1-1-1,1 0 1,0 0-1,0 0 1,0 0-1,1 0 1,-1 0-1,1-1 1,0 0-1,0 0 1,0 0-1,0 0 1,1-1-1,-1 1 1,1-1 0,-1 0-1,1-1 1,0 1-1,0-1 1,0 0-1,0 0 1,0 0-1,0-1 1,0 0-1,0 0 1,0 0-1,0 0 1,0-1 0,0 0-1,0 0 1,0 0-1,0-1 1,-1 0-1,1 0 1,0 0-1,-1 0 1,0-1-1,4-1-4,8-10 235,-1 0 0,0 0 0,-1-1 0,-1-1 0,0 0 0,-1-1 0,-1-1 0,0 1-1,-1-2 1,-2 1 0,1-2 0,-2 1 0,4-20-235,-2 14 105,-1-1-1,-1 0 1,-2 0 0,-1-1 0,0 0 0,-2 0-1,-2 0 1,0-9-105,-1 32-11,1 0 0,-1 0 0,0 1 0,0-1 0,0 0 0,0 0 0,-1 1 1,1-1-1,-1 0 0,0 1 0,0 0 0,0-1 0,-1 1 0,1 0 0,-1 0 0,0 0 0,1 1 0,-1-1 0,-1 1 0,1-1 0,0 1 0,0 0 0,-1 0 0,0 0 1,1 1-1,-1 0 0,0-1 0,1 1 0,-1 0 0,0 1 0,0-1 0,0 1 0,0-1 0,0 1 0,0 1 0,0-1 0,0 0 0,0 1 0,0 0 0,-2 1 11,-6-1-213,1 2 0,0 0 0,0 0 0,0 1 0,0 0 0,0 0 0,1 2-1,0-1 1,0 1 0,-2 2 213,-47 55-5903,36-22-1533</inkml:trace>
  <inkml:trace contextRef="#ctx0" brushRef="#br0" timeOffset="322.902">1007 256 8712,'41'-151'9166,"-39"149"-8998,-1-1 0,1 0 0,-1 1 0,0-1-1,0 0 1,0 1 0,0-1 0,0 0 0,-1 0 0,1 0 0,-1 0-1,0 0 1,0 0 0,0 0 0,0 0 0,0 0 0,-1 0 0,1 1-1,-1-1 1,0 0 0,0 0 0,0 0 0,0 1 0,0-1-1,-1 0 1,1 1 0,-1-1 0,0 1 0,1 0 0,-1 0 0,0-1-1,-1 1 1,1 0 0,0 1 0,-1-1 0,1 0 0,0 1-1,-1-1 1,0 1 0,1 0 0,-1 0 0,0 0 0,-2-1-168,-4 6 124,1 0 0,0 0 0,0 1 0,0 0 0,0 1 0,1-1 0,0 1-1,0 1 1,1-1 0,0 1 0,0 0 0,0 1 0,1 0 0,0-1 0,1 1 0,0 1 0,0-1 0,0 3-124,-16 42 145,2 0 0,3 1 1,2 0-1,3 2 0,2-1 0,2 1 0,3 0 0,2 0 0,3 0 0,2 0 1,4 9-146,-4 9 21,14 435-197,-17-488 175,0-1 1,-2 1 0,0-1 0,-2 0-1,0 1 1,-1-1 0,-1 0 0,-1-1-1,0 1 1,-2-1 0,0 0 0,-1-1 0,-1 0-1,-1-1 1,0 0 0,-1 0 0,-1-1-1,-1-1 1,0 0 0,-1-1 0,0 0-1,-1-2 1,-10 7 0,9-11-88,1 0 0,-1-1 0,-1-1 0,1 0 0,-1-1 0,0-1 0,0-1 0,0-1-1,0 0 1,-1-1 0,1-1 0,-1-1 0,1 0 0,-1-2 88,15 2-247,-1 0 1,1 0-1,0 0 0,-1-1 1,1 0-1,0 0 0,0 0 1,0 0-1,0-1 0,0 1 1,1-1-1,-1 0 0,1 0 1,0 0-1,0-1 0,0 1 1,0-1-1,0 0 247,0 0-720,1-1 1,0 1-1,0-1 0,1 1 0,-1-1 0,1 0 1,0 0-1,0 0 0,0 1 0,1-1 1,0 0-1,0 0 0,0 0 0,0 0 0,1 0 1,0-1 719,11-32-7794</inkml:trace>
  <inkml:trace contextRef="#ctx0" brushRef="#br0" timeOffset="618.233">539 890 10698,'0'0'2979,"0"0"-1089,0 0 384,0 0-897,95-43-512,-43 39-320,6-2-289,7-3-128,-3 1-64,1-4 0,-8-1-64,-8 0-224,-14 3-1890,-13-1-3203,-6 2-4933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22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465 215 3331,'0'0'5611,"0"0"-2579,0 0-283,14-15 43,43-50-555,-54 62-1970,0 0-1,0 0 1,0-1 0,0 1 0,-1-1-1,1 1 1,-1-1 0,0 0-1,0 0 1,0 0 0,-1 0-1,1-1 1,-1 1 0,0 0-1,0-1 1,-1 1 0,1 0 0,-1-1-1,0 1 1,0-1 0,-1 1-1,1 0 1,-1-1 0,-1-3-267,-1 5 70,-1 0 0,0 0 0,0 0 1,0 0-1,-1 1 0,1 0 0,-1 0 0,1 0 1,-1 0-1,0 1 0,0 0 0,1 0 0,-1 0 1,0 0-1,0 1 0,0 0 0,0 0 0,0 0 1,0 1-1,0-1 0,0 1 0,-3 1-70,5-1 25,-12 0-21,1 1-1,0 0 1,-1 1-1,1 1 1,0 0-1,1 1 1,-1 1-1,1 0 1,0 1-1,0 0 1,1 1-1,0 0 0,0 1 1,1 0-1,0 1 1,1 0-1,0 1 1,1 0-1,0 1 1,0 0-1,2 0 1,-1 1-1,1 1-3,5-9-9,1 0 0,-1 0 0,1 0 0,0 1 0,1-1 0,-1 0 0,1 1 0,0-1 0,0 0 0,1 1 0,0-1 0,-1 0 0,2 0 0,-1 1 0,1-1 0,0 0 0,0 0 0,0 0 0,1-1 0,-1 1 0,1-1 0,0 1 0,1-1 0,-1 0 0,1 0 0,-1 0 0,1-1 0,1 1 0,0 0 9,143 73-509,-129-69 484,-9-4 14,13 4 7,1 1 1,-2 1-1,1 1 0,-1 1 0,-1 0 1,0 2-1,-1 1 0,0 0 1,-2 2-1,11 11 4,-25-21 9,1 1 0,-2 1 1,1-1-1,-1 1 0,-1-1 0,0 1 1,0 0-1,0 0 0,-1-1 0,-1 1 1,1 0-1,-1 0 0,-1 0 1,0 0-1,0 0 0,-1 0 0,0 0 1,0 0-1,-1-1 0,0 1 0,-1-1 1,0 0-1,0 0 0,-1 0 0,1-1 1,-2 0-1,1 0 0,-1 0 0,0 0 1,-1-1-1,1 0 0,-1 0 1,-1-1-1,-7 5-9,0-1 44,-2-2 0,1 0 0,-1 0 1,0-2-1,0 0 0,0-1 0,-1 0 0,0-2 1,0 0-1,0-1 0,1 0 0,-1-2 0,0 0 1,0-1-1,0-1 0,1-1 0,-1 0 0,1-1 1,0-1-1,0-1 0,1 0 0,0-1 0,0-1 1,1 0-1,-14-12-44,19 13-112,1 0 0,0 0 0,1-1 0,-1 0 1,2-1-1,-1 0 0,1 0 0,1-1 0,0 1 0,1-1 1,0-1-1,0 1 0,1-1 0,0 0 0,2 1 0,-1-2 1,1 1-1,1 0 0,0 0 0,1-8 112,12-5-3392,7 25-4005,-3 11-2319</inkml:trace>
  <inkml:trace contextRef="#ctx0" brushRef="#br0" timeOffset="515.029">859 337 12716,'0'0'3337,"0"0"-679,0 0-475,0 0-453,0 0-390,0 0-486,0 0-368,3 8-54,13 70 492,-18-44-814,2-1 0,1 1 0,1 0 0,2 0 0,1-1 1,2 1-1,2-1 0,11 30-110,-19-59-35,1 1 1,0-1 0,0 1 0,0-1-1,1 0 1,-1 1 0,1-1-1,0-1 1,0 1 0,0 0-1,0-1 1,1 1 0,0-1 0,0 0-1,0-1 1,0 1 0,0 0-1,0-1 1,0 0 0,1 0-1,-1 0 1,1-1 0,0 0 0,-1 0-1,1 0 1,0 0 0,0-1-1,0 1 1,0-1 0,-1 0-1,1-1 1,0 1 0,0-1 0,0 0-1,-1 0 1,1-1 0,0 1-1,-1-1 1,0 0 0,4-2 34,12-11 33,-1-1 0,0-1 0,-1 0 0,-1-1 0,-1-1 0,-1 0 0,0-2 0,-2 1 0,0-2 0,-1 0 0,1-5-33,-9 19 80,0 0 1,0 0-1,-1 0 1,0-1 0,0 1-1,-1-1 1,0 0-1,-1 1 1,0-1-1,0 0 1,-1-2-81,0 10 8,0 0 1,-1 0-1,1 0 1,0 0-1,-1 0 1,1 0-1,0 0 0,-1 1 1,1-1-1,-1 0 1,0 0-1,1 1 1,-1-1-1,0 0 0,1 1 1,-1-1-1,0 1 1,0-1-1,1 0 1,-1 1-1,0 0 1,0-1-1,0 1 0,0 0 1,0-1-1,1 1 1,-1 0-1,0 0 1,0 0-1,0 0 0,0 0 1,0 0-1,0 0 1,0 0-1,0 0 1,0 0-1,0 0 1,0 0-1,0 1 0,1-1 1,-1 0-1,0 1 1,0-1-1,0 1 1,0-1-1,1 1 0,-1-1 1,0 1-1,1 0 1,-1-1-1,0 1 1,1 0-1,-1 0 1,1-1-1,-1 1 0,1 0 1,-1 0-1,1 0 1,-1 0-1,1-1 1,0 1-1,0 0-8,-4 12 9,1 1 0,1-1 0,0 1 0,1-1 0,0 1-1,1-1 1,1 1 0,0-1 0,1 7-9,1-4-370,0 1 0,1 0-1,0-1 1,1 0 0,1 0-1,1 0 1,8 14 370,11 13-4356,5-5-3910,-9-16-2139</inkml:trace>
  <inkml:trace contextRef="#ctx0" brushRef="#br0" timeOffset="1037.755">1714 437 10378,'11'-100'6822,"-5"108"1447,2 80-7329,-7-56-740,-6 296-181,-9-268-2864,11-94 1777,5 0 1460,1-1 1,1 0 0,2 1-1,2 0 1,1 1 0,1-1-1,2 2 1,2 0 0,5-9-393,-18 37 37,1-1 1,0 1-1,0 0 1,0-1-1,0 1 1,1 0-1,0 0 1,0 1-1,0-1 1,0 0 0,0 1-1,1 0 1,0 0-1,-1 0 1,1 0-1,0 1 1,0-1-1,1 1 1,-1 0-1,0 0 1,1 1-1,-1-1 1,1 1-1,0 0 1,-1 0-1,1 1 1,0-1-1,0 1 1,-1 0-1,1 0 1,0 1-1,-1-1 1,1 1-1,0 0 1,-1 1-1,4 0-37,4 6-111,-1 0 0,0 0 0,-1 1 0,0 0 0,0 1 0,-1 0 0,0 0 0,-1 1 0,0 0 0,0 1 1,-2 0-1,1 0 0,-1 0 0,-1 1 0,-1 0 0,1 0 0,-2 0 0,0 1 0,-1-1 0,0 1 0,-1-1 0,0 1 0,-1 0 0,-1 2 111,-18 76-6529,69-217 9258,-29 82-1535,-9 17-489,57-99 2289,-65 119-2913,0 1 1,0 0-1,1 0 1,0 1-1,0-1 1,0 1 0,0 0-1,1 0 1,-1 1-1,1-1 1,0 1-1,0 1 1,0-1-1,0 1 1,1 0-1,-1 0 1,0 1 0,1 0-1,6 0-81,-8 1 7,0 0 0,-1 1 0,1 0 0,0-1 0,0 2 0,-1-1 0,1 1 0,-1-1 0,1 1 0,-1 1 0,1-1 0,-1 1 0,0-1 0,0 1 0,-1 0 0,1 1 0,-1-1 0,1 0 0,-1 1 0,0 0 0,0 0 0,0 0 0,-1 0 0,0 0 0,0 1 0,0-1 0,0 1 0,0-1 0,-1 1 0,1 3-7,17 149-370,-18-127-201,-2 44-1559,-3-24-3566,1-26-833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1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185 366 1954,'0'0'4692,"6"-13"-2631,-1 0-1484,14-37 1173,-6 8 3018,-12 40-4576,1 0 0,-1 0 0,0 0 0,0 0 1,0 0-1,0 0 0,0 0 0,-1 0 0,1 0 0,-1 0 1,1 0-1,-1-1 0,0 1 0,0 0 0,0 0 1,0-1-1,0 1 0,0 0 0,-1 0 0,1 0 0,-1-1 1,1 1-1,-1 0 0,0 0 0,0 0 0,0 0 1,0 0-1,0 0 0,-1 1 0,1-1 0,0 0 0,-1 0 1,1 1-1,-1-1 0,0 1 0,0 0 0,1-1 1,-1 1-1,0 0 0,0 0 0,0 0 0,0 0 0,0 0 1,0 1-1,-1-1 0,1 1 0,0-1 0,0 1 1,0 0-1,-1 0 0,1 0 0,0 0 0,0 0 0,-1 0-192,-8 6 65,1 0-1,0 1 1,0 0-1,0 0 1,1 1-1,0 0 1,1 1-1,0 0 0,0 0 1,1 1-1,0 0 1,0 0-1,1 1 1,-2 6-65,-1 3 52,0 1 0,2 0 0,0 0 0,2 1 0,0 0 0,1 0 0,1 0 0,2 1 0,0-1 0,1 0 0,1 1 0,1-1 0,2 0-1,0 0 1,1 0 0,1 0 0,1-1 0,0 0 0,2 0 0,1-1 0,0 0 0,2-1 0,1 1-52,-6-11-49,0 0 0,1-1-1,0 0 1,1 0 0,0-1-1,0 0 1,1 0 0,-1-1-1,1 0 1,1-1 0,-1 0-1,1-1 1,0 0 0,0-1-1,0 0 1,0 0 0,11 0 49,-12-2-408,0-1-1,0 0 1,0-1 0,0 0 0,0 0 0,0-1 0,0 0 0,0-1-1,-1 0 1,0-1 0,1 0 0,-1 0 0,5-4 408,36-28-8002,-30 20 1046</inkml:trace>
  <inkml:trace contextRef="#ctx0" brushRef="#br0" timeOffset="408.211">1088 332 8136,'0'0'2333,"0"0"-257,0 0 471,0 0-108,-14-12-730,-44-36-652,59 49-1031,0 0 0,0 0 0,0 0 0,-1 1 1,1-1-1,-1 0 0,1 0 0,-1 0 1,1 0-1,-1 1 0,0-1 0,1 0 0,-1 0 1,0 1-1,0-1 0,0 0 0,0 0 1,0 1-1,0-1 0,-1 0 0,1 0 0,0 1 1,-1-1-1,1 0 0,0 0 0,-1 0 1,0 0-1,1 1 0,-1-1 0,0 0 0,1 0 1,-1 0-1,0 0 0,0-1 0,0 1 1,0 0-1,0 0 0,0 0 0,0-1 0,0 1 1,0 0-1,0-1 0,0 1 0,-1-1 1,1 1-1,0-1 0,0 0 0,0 0 0,-1 1 1,1-1-1,0 0 0,0 0 0,-1 0 1,1 0-1,0-1 0,-1 1 0,1 0 0,0 0 1,0-1-1,0 1 0,-1-1 0,1 1 1,0-1-1,0 1 0,0-1 0,0 0 0,0 1 1,0-2-27,46 74 843,-44-75-895,0-19-1017,-1 9-3629,-3 6-1307,0 2-2147</inkml:trace>
  <inkml:trace contextRef="#ctx0" brushRef="#br0" timeOffset="887.498">1088 438 9417,'0'0'4062,"-3"-15"-821,-10-49-465,11 59-2538,0 0-1,0-1 1,-1 1 0,0 1 0,1-1 0,-2 0 0,1 1-1,0-1 1,-1 1 0,0 0 0,0 0 0,0 1 0,-1-1-1,1 1 1,-1 0 0,0 0 0,1 0 0,-1 1 0,-1 0-1,1 0 1,0 0 0,0 1 0,-1-1 0,1 1 0,-1 0-1,1 1 1,-1 0 0,0-1 0,-2 2-238,1-1 45,-1 1 1,1 0-1,-1 0 1,1 1 0,-1-1-1,1 2 1,0-1-1,0 1 1,0 0-1,0 1 1,1 0-1,-1 0 1,1 0-1,0 1 1,0 0-1,0 0 1,1 0-1,0 1 1,0-1-1,0 1 1,0 2-46,-5 6 3,1 0 1,1 1-1,0 0 1,1 1-1,0-1 1,2 1-1,-1 0 1,2 1 0,0 2-4,0-3-74,1 1 1,1 0-1,0 0 1,1 0 0,1 0-1,0 0 1,2 0-1,0 0 1,0 0 0,2-1-1,0 1 1,1-1-1,0 0 1,2 0 0,0 0-1,0-1 1,2 0-1,0-1 1,0 0 0,8 8 73,-13-19-74,0 1 1,0-1 0,1 0 0,-1 0 0,1 0 0,-1-1 0,1 0 0,0 0 0,0 0 0,0 0-1,1-1 1,-1 0 0,0 0 0,0 0 0,1-1 0,-1 0 0,0 0 0,1 0 0,-1 0 0,0-1 0,0 0-1,1 0 1,-1-1 0,0 1 0,0-1 0,0 0 0,0 0 0,-1-1 0,1 0 0,0 1 0,-1-2-1,0 1 1,0 0 0,0-1 0,0 0 0,-1 0 0,1 0 0,-1 0 0,1-2 73,16-24 126,-1-1 1,-2-1-1,-1 0 1,-2-1-1,-1-1 1,-1 0 0,6-33-127,10-26 908,12-39 1238,-44 184-1380,2 1 1,2 0 0,7 47-767,-5-75-289,1-1-1,0 0 0,2 0 0,1 0 0,0-1 1,2 0-1,10 20 290,4-20-4868,-2-18-2991,-5-5-4574</inkml:trace>
  <inkml:trace contextRef="#ctx0" brushRef="#br0" timeOffset="1457.234">1647 14 7463,'0'0'3422,"0"0"-107,0 0-37,0 0-721,0 0-550,0 0-395,2-6-416,0 2-1001,-2 4-158,0 1 1,1-1 0,-1 0-1,0 0 1,1 0 0,-1 1-1,1-1 1,-1 0 0,0 0-1,1 0 1,-1 0 0,1 0 0,-1 0-1,0 0 1,1 0 0,-1 0-1,1 0 1,-1 0 0,0 0-1,1 0 1,-1 0 0,1 0 0,-1 0-1,0-1 1,1 1 0,-1 0-1,0 0 1,1 0 0,-1-1-1,0 1 1,1 0 0,-1 0 0,0-1-1,0 1 1,1 0 0,-1-1-1,0 1 1,0 0 0,1-1-1,-1 1 1,0 0 0,0-1-38,5 112 1267,-5-1 0,-5 1 0,-16 79-1267,13-14-2520,27-137-1727,4-21-4564,-10-12-1075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41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16592,'0'0'2738,"0"0"-634,0 0-65,0 0-646,0 0-427,17-3-272,182-25 684,-195 27-1356,58-4 101,-1-3-1,0-3 1,-1-2-1,7-5-122,-31-3-309,-62 18-5169,3 10-287,4 3-4917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2:26.9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83 1826,'0'0'101,"0"0"49,0 0 127,0 0 65,0 0-118,14-10-138,46-30-44,20 10 86,11 27-101,-90 4-12,0 0 0,1 0 0,-1 0 0,0 1 0,0-1 0,0 0 0,0 0 1,0 1-1,0-1 0,0 0 0,-1 1 0,1-1 0,0 1 0,-1-1 0,1 1 0,-1 0 0,0-1 0,1 1 0,-1-1 0,0 1 0,0 0 0,0-1 0,0 1 1,0-1-1,0 1 0,-1 0 0,1-1 0,-1 1 0,1-1 0,-1 1 0,1-1 0,-1 1 0,0-1 0,0 1 0,1-1 0,-1 0 0,0 1 0,0-1 0,-1 0 1,1 0-1,0 0 0,0 0 0,0 0 0,-1 0 0,1 0 0,-1 0 0,1 0 0,-1 0-15,-1 2 67,-31 41 770,23-33-737,0 1 1,2 1-1,-1 0 1,2 1-1,0-1 1,0 1-1,1 1 1,1 0-1,0 0 1,-1 8-101,7-22 2,0 0 1,0-1-1,0 1 0,0 0 1,0-1-1,0 1 0,0 0 1,0 0-1,0-1 1,0 1-1,0 0 0,0-1 1,1 1-1,-1 0 0,0-1 1,0 1-1,1-1 1,-1 1-1,0 0 0,1-1 1,-1 1-1,1-1 0,-1 1 1,1-1-1,-1 1 1,1-1-1,-1 0 0,1 1 1,0-1-1,-1 0 0,1 1 1,-1-1-1,1 0 1,0 0-1,-1 1 0,1-1 1,0 0-1,0 0 0,-1 0 1,1 0-1,0 0 1,-1 0-1,1 0 0,0 0 1,-1 0-1,1 0 0,0 0 1,-1-1-1,1 1 1,0 0-1,-1 0 0,1-1 1,0 1-1,-1 0 0,1-1 1,-1 1-1,1-1-2,52-21 228,-41 16-223,178-86 60,-115 52-62,3 4 0,1 3 1,8 2-4,-85 29 3,0 0 0,0 1-1,1-1 1,-1 1 0,0 0 0,1 0 0,-1 0-1,1 0 1,-1 0 0,1 1 0,0-1-1,-1 1 1,1 0 0,0-1 0,-1 1 0,1 0-1,0 1 1,-1-1 0,1 0 0,-1 1 0,1-1-1,0 1 1,-1 0 0,1 0 0,-1 0 0,1 0-1,-1 1 1,0-1 0,0 0 0,1 1 0,-1 0-1,0 0 1,0-1 0,-1 1 0,1 0 0,0 0-1,-1 1 1,1-1 0,-1 0 0,1 0 0,-1 1-1,0 0-2,-1 8 53,-1-1-1,0 1 0,-1-1 1,0 1-1,-1-1 0,0 0 0,0 0 1,-1 0-1,-1 0 0,-2 4-52,-9 25 273,8-20-179,1 1-1,2 0 1,-1 1 0,2-1 0,1 1 0,1-1-1,0 21-93,2-39 4,0 0-1,1 0 0,-1 0 1,1 0-1,-1-1 0,1 1 1,0 0-1,0 0 0,0 0 1,0-1-1,0 1 1,0 0-1,0-1 0,1 1 1,-1-1-1,0 0 0,1 1 1,-1-1-1,1 0 0,0 0 1,-1 0-1,1 0 0,0 0 1,0 0-1,-1 0 0,1-1 1,0 1-1,0-1 0,0 1 1,0-1-1,0 0 0,0 0 1,0 0-1,0 0 0,0 0 1,0 0-1,1-1-3,76-12 138,299-145 25,-183 70-177,-38 39 14,-156 49-1,-1-1 0,1 1-1,0 0 1,0 0 0,0-1-1,-1 1 1,1 0-1,0 0 1,0 0 0,0 0-1,0 0 1,0 0 0,-1 0-1,1 0 1,0 0-1,0 0 1,0 1 0,0-1-1,-1 0 1,1 0 0,0 1-1,0-1 1,-1 1-1,1-1 1,0 0 0,0 1-1,-1 0 1,1-1 0,-1 1-1,1-1 1,0 1-1,-1 0 1,1-1 0,-1 1-1,0 0 1,1 0 0,-1-1-1,1 1 1,-1 0-1,0 0 1,0 0 0,1-1-1,-1 1 1,0 0 0,0 0-1,0 0 1,0 0-1,0-1 1,0 1 0,0 0-1,0 0 1,-1 0 0,1 0-1,0 0 1,0-1-1,-1 1 1,1 0 0,-1 0 1,-24 46-65,-27 18 259,35-47-114,1 1 0,1 1 0,1 0 0,0 2-1,2-1 1,0 1 0,-6 20-80,17-41 0,0 0 1,1 0-1,-1 0 0,1 0 0,-1 0 0,1 0 1,-1 0-1,1 0 0,-1 0 0,1 0 1,0 1-1,0-1 0,0 0 0,0 0 1,0 0-1,0 0 0,0 1 0,0-1 0,0 0 1,0 0-1,0 0 0,1 0 0,-1 0 1,1 1-1,-1-1 0,0 0 0,1 0 1,0 0-1,-1 0 0,1 0 0,0 0 0,-1-1 1,1 1-1,0 0 0,0 0 0,0 0 1,0-1-1,0 1 0,0 0 0,0-1 1,0 1-1,0-1 0,0 1 0,0-1 1,0 0-1,1 1 0,20-2 21,0-1-1,-1-1 1,1-1 0,-1 0 0,1-2 0,-1-1 0,-1 0-1,0-2 1,11-5-21,2 0 10,516-217 17,-465 210-11,-84 22-20,1 0 1,0 0 0,-1 0-1,1 0 1,-1 0-1,0 0 1,1 0-1,-1 0 1,0 0-1,0 0 1,1 0-1,-1 0 1,0 0-1,0 0 1,0 0-1,0 0 1,-1 0 0,1 0-1,0 0 1,0 0-1,0 0 1,-1 0-1,1 0 1,-1 0-1,1 0 1,-1 0-1,1 0 1,-1 0-1,0 0 1,1 0-1,-1 0 1,0-1-1,0 1 1,1 0 0,-1-1-1,0 1 1,0 0-1,0-1 1,0 1-1,-1 0 4,-83 77 40,67-65-23,1 1 1,1 1-1,0 0 1,1 1-1,1 0 0,0 2 1,1-1-1,1 2 0,1 0 1,-8 17-18,18-34-2,0-1 1,0 1-1,0 0 1,0 0-1,0 0 1,0 0-1,0 0 0,1 0 1,-1 0-1,1 1 1,0-1-1,0 0 1,0 0-1,0 0 1,0 0-1,0 0 1,0 1-1,1-1 1,-1 0-1,1 0 1,-1 0-1,1 0 1,0 0-1,0 0 1,0 0-1,0 0 1,0-1-1,0 1 0,1 0 1,-1 0-1,0-1 1,1 1-1,0-1 1,-1 0-1,1 1 2,12 0 9,1-1-1,-1-1 1,0 0-1,0-1 1,0 0-1,0-1 1,0-1-1,0 0 1,0-1-1,-1-1 1,10-4-9,-14 6-3,156-59 84,140-75-81,-161 68-56,4 6-1,72-17 57,-109 58 21,-110 23-22,0-1-1,0 1 1,0 0-1,-1-1 1,1 1-1,0 0 1,0-1 0,0 1-1,-1 0 1,1 0-1,-1 0 1,1-1-1,0 1 1,-1 0-1,1 0 1,-1 0-1,0 0 1,1 0-1,-1 0 1,0 0-1,0 0 1,1 0-1,-1 0 1,0 0-1,0 0 1,0 0-1,0 1 1,0-1-1,-1 0 1,1 0-1,0 0 1,0 0-1,-1 0 1,1 0-1,-1 0 1,1 0 0,-1 0-1,1-1 1,-1 1-1,1 0 1,-1 0-1,0 0 1,1-1-1,-1 1 1,0 0-1,0 0 1,0-1-1,0 1 1,1-1-1,-1 1 1,0-1-1,0 1 1,0-1-1,-1 0 2,-47 55 41,35-43-9,0 1 1,1 1 0,0 0 0,1 1 0,0 0 0,1 1-1,1 0 1,1 1 0,0 0 0,2 1 0,-1-1 0,2 1 0,1 1-1,0-1 1,1 1 0,-1 17-33,6-33 3,1 0-1,0 0 0,0 0 1,0 0-1,0 0 0,0-1 1,1 1-1,-1-1 1,1 0-1,-1 0 0,1 0 1,0 0-1,0 0 0,0 0 1,0-1-1,0 1 1,1-1-1,-1 0 0,0 0 1,1 0-1,-1-1 0,0 1 1,1-1-1,-1 0 1,1 0-1,-1 0 0,1 0 1,-1 0-1,0-1 0,1 0 1,-1 1-1,0-1 0,1-1 1,-1 1-1,0 0 1,1-1-3,63-13 26,-2-3 1,0-3 0,-1-3 0,17-11-27,-2 3 5,327-136-37,-406 168 31,1-1 1,-1 1-1,0-1 0,1 1 1,-1-1-1,0 1 1,1-1-1,-1 1 0,1 0 1,-1-1-1,1 1 1,-1 0-1,1-1 0,-1 1 1,1 0-1,-1-1 1,1 1-1,-1 0 1,1 0-1,0 0 0,-1 0 1,1 0-1,-1-1 1,1 1-1,-1 0 0,1 0 1,0 0-1,-1 1 1,1-1-1,-1 0 1,1 0-1,0 0 0,-1 0 1,1 0-1,-1 1 1,1-1-1,-1 0 0,1 1 1,-1-1-1,1 0 1,-1 1-1,1-1 0,-1 0 1,1 1-1,-1-1 1,0 1-1,1-1 1,-1 1-1,0-1 0,1 1 1,-1-1-1,0 1 1,0-1-1,0 1 0,1 0 1,-1-1-1,0 1 1,0-1-1,0 1 1,0 0-1,0-1 0,0 1 1,-22 32-27,1-9 82,11-15-27,1 1 0,0 0 0,0 0 0,1 0 1,1 1-1,-1 1 0,2-1 0,0 1 0,0 0 0,1 0 1,0 1-1,1 0 0,1-1 0,0 1 0,1 1 0,0-1 0,1 3-28,2-12 1,1 0-1,0 0 0,0 0 0,0 0 0,1-1 0,-1 1 1,1-1-1,0 0 0,0 1 0,0-1 0,0-1 0,1 1 0,-1 0 1,1-1-1,-1 0 0,1 1 0,0-2 0,0 1 0,0 0 1,0-1-1,0 0 0,1 0 0,-1 0 0,0 0 0,1-1 1,-1 1-1,0-1 0,1 0 0,-1-1 0,0 1 0,1-1 0,-1 1 1,0-2-1,0 1 0,44-4 22,0-2 1,-1-3-1,0-1 1,-1-2-1,0-3 1,-1-1-1,21-13-22,-32 16 3,495-209 61,-476 209-64,-62 41-96,-34 18 100,35-39 1,1-1 1,0 1-1,0 0 0,0 1 1,1 0-1,0 0 1,0 0-1,1 0 0,-1 1 1,2 0-1,-1 0 1,1 1-1,1-1 0,-1 1 1,2 0-1,-1 0 1,1 0-1,0 0 0,1 0 1,0 0-1,0 1 1,1-1-1,1 0 0,-1 1 1,2 4-6,1-9 2,-1-1-1,1 1 1,0-1 0,0 1 0,0-1 0,0 0 0,1 0 0,0-1 0,0 1-1,0-1 1,0 0 0,0 0 0,1 0 0,0 0 0,-1-1 0,1 0 0,0 0-1,0 0 1,0-1 0,0 1 0,0-1 0,1 0 0,-1-1 0,0 1 0,2-1-2,137-10 102,-66-11-85,-2-4 0,0-3-1,-2-3 1,47-28-17,39-16-3,-138 63 15,-22 13-43,-12 10-14,8-8 73,-1 1-1,0-1 1,1 1-1,0 0 1,0 1-1,0-1 1,1 0-1,0 1 0,-1 0 1,1 0-1,1 0 1,-1 0-1,1 0 1,0 1-1,0-1 1,1 1-1,-1-1 1,1 1-1,0 0 1,1-1-1,0 1 1,-1 0-1,2 0 1,-1-1-1,1 1 1,0 0-1,0-1 1,0 1-1,1-1 0,0 1 1,0-1-1,0 0 1,1 1-1,3 3-27,0-2 15,1 0 0,0-1-1,0 0 1,1 0-1,-1-1 1,1 0-1,0 0 1,1-1-1,-1 0 1,1-1-1,0 1 1,0-2 0,0 1-1,0-1 1,0-1-1,1 0 1,5 0-15,160-13 222,-120-4-185,-2-2 0,0-2 0,-1-2 0,-2-3 0,0-1 0,16-14-37,11-4 8,-73 42 0,0 0 0,0 0 0,1 0 0,-1 1 0,1-1 0,-1 1 0,1 0 0,-1 1 0,1-1 0,0 1 0,-1 0 0,1 0 0,0 0 0,-1 1 0,1-1 0,1 2-8,307 63 192,-242-61-176,-1-3 0,1-3 0,-1-3 0,62-13-16,-69 11 0,-57 27-96,-7-17 98,1 0 1,-1 0-1,1 0 1,-1 0-1,1 0 0,0 0 1,0 1-1,0-1 1,1 0-1,-1 0 0,1 0 1,0 0-1,-1 0 1,1 0-1,1 0 0,-1 0 1,0-1-1,1 1 0,-1 0 1,1-1-1,0 1 1,0-1-1,0 1 0,0-1 1,0 0-1,1 0 1,-1 0-1,1 0 0,1 0-2,13 7 16,1-1-1,0-1 1,0-1-1,1-1 0,-1 0 1,1-2-1,0 0 0,0-1 1,1-1-1,4 0-15,-8 0 1,28 2 5,0-2-1,0-2 0,0-2 1,-1-1-1,1-3 0,32-9-5,-67 14 3,136-37-6,122-52 3,-82 43 0,-33 20 27,142-7-27,102 16-27,-365 18 26,-6 0-5,0 0 0,0 2 0,0 1 0,0 0 0,0 2 0,12 4 6,-5 2-16,15 6 25,1-2 1,1-1 0,0-4-1,0-1 1,15-1-10,-42-5 5,0-2-1,-1 0 1,1-1 0,-1-1-1,1-1 1,-1-1 0,0-1-1,14-5-4,290-145 32,-324 154-34,1 0 0,-1 0-1,0 1 1,0-1 0,1 0 0,-1 1-1,1 0 1,-1-1 0,0 1 0,1 0-1,-1-1 1,1 1 0,-1 0 0,0 0-1,1 0 1,-1 1 0,1-1-1,-1 0 1,1 0 0,-1 1 0,0-1-1,1 1 1,-1-1 0,0 1 0,1-1-1,-1 1 1,0 0 0,0 0 0,0 0-1,0 0 1,0 0 0,0 0-1,0 0 1,0 0 0,0 0 0,0 0-1,0 0 1,0 1 0,-1-1 0,1 1 2,2 3 1,-1 0 0,1 0 1,-1 0-1,2 0 1,-1-1-1,0 0 0,1 1 1,0-1-1,0-1 0,0 1 1,0 0-1,1-1 1,-1 0-1,1 0 0,0-1 1,0 1-1,0-1 1,0 0-1,0 0 0,1-1 1,-1 1-1,0-1 1,4 0-2,21 0 8,-1-1 0,1-1 0,-1-2 0,1-1 0,-1-1 0,0-1 0,10-5-8,135-21 2,-171 33-2,0-1-1,0 1 0,0 0 1,0 0-1,0 0 0,0 0 1,0 0-1,-1 1 0,1 0 1,0-1-1,-1 1 1,1 0-1,-1 0 0,0 0 1,1 0-1,-1 1 0,0-1 1,-1 0-1,1 1 0,0 0 1,-1-1-1,1 1 0,-1 0 1,0 0-1,1 1 1,40 44 16,-33-45-16,0-1 0,0 0 0,0-1 0,1 0 0,-1 0 0,0-1 0,0 0 0,1-1 0,-1 0 0,0-1 0,0 0 0,0 0 0,0 0 0,0-2 0,7-2 0,71-14 0,-86 20-2,0 1 0,0 0 0,0 0-1,0 0 1,0 0 0,0 0 0,0 0 0,-1 0-1,1 0 1,0 0 0,-1 0 0,1 0 0,-1 1-1,1-1 1,-1 0 0,1 0 0,-1 1-1,0-1 1,0 0 0,0 1 0,0-1 0,0 0-1,0 1 1,0-1 0,0 0 0,0 0 0,0 1-1,-1-1 1,1 0 0,-1 0 0,1 1-1,-1-1 1,1 0 0,-1 0 0,0 0 0,1 0-1,-1 0 1,0 0 0,0 0 0,0 0 0,0 1 2,-46 54-935,20-40-1883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42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12684,'0'0'3673,"0"0"-1463,0 0-561,12-3-661,199-10 1313,-109 16-1595,0-5-1,0-5 1,0-4 0,-1-4 0,93-27-706,-138 14 245,-79 21-133,18 8-112,0-1-1,-1 1 0,1 0 0,0 0 1,-1 0-1,1 1 0,0-1 0,0 2 1,0-1-1,0 0 0,1 1 1,-1 0-1,1 0 0,-1 0 0,1 1 1,0-1-1,-1 2 1,-22 55-3463,26-31-290,1-1-2605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44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65 158 3748,'0'0'2562,"0"0"-181,-3-13 245,-1 0-1757,-8-34 1171,10 7 2237,2 38-4148,0 0 0,1 1 0,-1-1 0,1 0 0,-1 0 0,1 0 0,-1 1-1,1-1 1,0 0 0,0 1 0,0-1 0,0 1 0,0-1 0,1 1 0,-1-1 0,0 1 0,1 0 0,-1 0 0,1-1 0,-1 1 0,1 0 0,-1 0 0,1 1 0,0-1 0,0 0 0,-1 0 0,1 1 0,1-1-129,3 0 85,0-1 1,1 1 0,-1 1-1,1-1 1,-1 1 0,0 0-1,1 0 1,-1 1 0,1 0-1,-1 0 1,0 1 0,0 0-1,2 0-85,3 4 15,-1 0-1,1 0 1,-1 1-1,-1 1 0,1 0 1,-1 0-1,-1 0 1,1 2-1,-1-1 1,-1 1-1,0 0 0,0 0 1,-1 0-1,-1 1 1,1 0-1,-2 1 1,0-1-1,0 1 0,-1 0 1,0 0-1,-1 0 1,0 0-1,-1 0 1,-1 0-1,0 0 0,0 1 1,-1-1-1,-1 0 1,0 0-1,0 0 1,-2 0-1,1-1 0,-1 1 1,-1-1-1,0 0 1,-1 0-1,-5 8-14,0-6 7,0-1 0,-1-1 1,0 0-1,-1-1 0,0 0 0,-1-1 0,0 0 0,0-1 0,-1-1 0,0 0 0,0-1 1,0-1-1,-1 0 0,0-1 0,0-1 0,0 0 0,-1-1 0,-7-1-7,25-1 3,0 0 0,0 0 0,0-1 0,0 1 0,-1-1 0,1 1 0,0 0 0,0-1 0,-1 1 0,1-1 0,0 0 0,-1 1 0,1-1 0,0 0 0,-1 1 0,1-1 0,-1 0 0,1 0 0,-1 1 0,1-1 0,-1 0 0,0 0 0,1 0 0,-1 0 0,0 1 0,0-1 0,0 0 0,1 0 0,-1 0 0,0 0 0,0 0 0,0 0 0,-1 0 0,1 0 0,0 1 0,0-1 0,0 0 0,-1 0 0,1 0 0,0 0 0,-1 0 0,1 1 0,-1-1 0,1 0 0,-1 0 0,1 1 0,-1-1 0,1 0 0,-1 1 0,0-1 0,1 0 0,-1 1 0,0-1 0,0 1 0,0 0 0,1-1 0,-2 0-3,12 0 9,1-1 1,-1 1-1,1 1 0,-1 0 1,1 1-1,-1 0 0,1 0 0,-1 1 1,0 0-1,0 1 0,0 0 1,0 1-1,0 0 0,-1 0 0,0 1 1,0 0-1,0 1 0,0 0 1,-1 1-1,0-1 0,0 1 1,-1 1-1,0 0 0,0 0 0,-1 0 1,0 1-1,4 6-9,-5-6 5,0 0 0,0 0 0,1 0 0,1-1 0,-1 0 0,1-1-1,1 1 1,-1-1 0,1-1 0,1 0 0,-1 0 0,1 0 0,0-1 0,0 0 0,1-1 0,-1 0 0,1 0 0,0-1 0,0-1 0,0 0-1,0 0 1,0-1 0,1 0 0,-1 0 0,0-1 0,4-1-5,-9-1-7,-1 0 0,0 0-1,0 0 1,1-1 0,-2 0 0,1 0-1,0 0 1,0 0 0,-1 0 0,0-1 0,0 1-1,0-1 1,0 0 0,0 0 0,-1 0-1,0-1 1,0 1 0,0 0 0,0-1-1,-1 1 1,1-1 0,-1 0 0,0 1 0,-1-1-1,1 0 1,-1 0 0,0 0 0,0 1-1,-1-1 1,1 0 0,-1 0 7,-24 1-8520,14 11 64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4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208 592 12716,'-1'-14'2856,"-3"-72"1532,12 80 334,14 32-4025,-20-24-430,93 113 1139,5-5 1,64 52-1407,-113-112 69,200 156-3485,-197-177-1469,-57-58 1276,-63-121 3747,-5-86 4588,46 68-1048,25 168-3625,1-1-1,-1 0 1,0 1 0,1-1 0,-1 1 0,0-1-1,0 0 1,1 1 0,-1-1 0,0 0 0,0 1-1,0-1 1,0 0 0,0 1 0,0-1-1,0 0 1,0 1 0,0-1 0,0 0 0,0 1-1,-1-1 1,1 1 0,0-1 0,0 0 0,-1 1-1,1-1 1,0 1 0,-1-1 0,1 0 0,0 1-1,-1-1 1,1 1 0,-1 0 0,1-1-1,-1 1 1,1-1 0,-1 1 0,1 0 0,-1-1-1,0 1 1,1 0 0,-1-1 0,0 1 0,1 0-1,-1 0 1,1 0 0,-1 0 0,0 0 0,1-1-1,-1 1 1,0 0 0,1 1 0,-1-1 0,0 0-1,1 0 1,-1 0 0,0 0 0,1 0-1,-1 1 1,0-1 0,1 0 0,-1 1 0,1-1-53,-40 90 1035,-67 129 236,55-142-1271,-3-2 0,-4-2 0,-2-3 0,-4-3 0,-3-2 0,-45 32 0,65-65-3193,49-43-1147,8-7 203,8-6-2781</inkml:trace>
  <inkml:trace contextRef="#ctx0" brushRef="#br0" timeOffset="467.675">65 150 12204,'0'0'4334,"-13"-2"-1584,0 0-2754,-25-3 4130,67 2-1074,154 2-2404,-1-9 0,0-7 0,166-39-648,-328 52-8,63-26-70,-83 29 72,-1 0 0,1 0 0,-1-1 0,1 1 0,-1 1 0,1-1 0,-1 0 1,0 0-1,1 0 0,-1 0 0,0 0 0,0 0 0,1 1 0,-1-1 0,0 0 0,0 1 0,0-1 0,0 1 0,0-1 0,0 1 0,0-1 0,0 1 0,0 0 0,0-1 0,0 1 0,-1 0 0,1 0 1,0 0-1,0 0 0,0 0 0,0 0 0,0 0 0,0 0 0,0 0 0,-1 1 6,-135-1-3238,45 12-2882,48-5-687</inkml:trace>
  <inkml:trace contextRef="#ctx0" brushRef="#br0" timeOffset="1161.8">1525 155 11307,'0'0'3299,"0"0"-358,0 0-122,0 0-625,0 0-657,0 0-410,0 0-444,3 3-336,76 100 802,-62-74-937,0-3-142,-1 1 0,-1 0 0,-1 1 0,-1 1 0,-2 0 0,-1 1 0,-2 0 0,-1 0 0,-1 1 0,-1 0 0,-2 0 0,-1 0 0,-1 0 0,-2 0-1,-1 1 1,-2-1 0,-1-1 0,-1 1 0,-2-1 0,-5 15-70,-9-2-31,-1-1 0,-3-2-1,-1 0 1,-1-2 0,-2-1 0,-2-1-1,-2-1 1,-1-3 0,-1 0-1,-1-3 1,-2-1 0,-1-1 0,-2-3-1,-7 3 32,33-19-341,-52 28-1350,23-21-4354,31-14-1225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40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2116 565 9385,'0'0'2621,"0"-16"32,1-52 497,-2 67-2990,1-1 1,-1 0 0,1 0-1,0 1 1,-1-1 0,1 0-1,0 0 1,0 0 0,0 0-1,0 1 1,0-1 0,1 0-1,-1 0 1,1 0 0,-1 1-1,1-1 1,-1 0-1,1 1 1,0-1 0,0 0-1,0 1 1,0-1 0,0 1-1,0 0 1,0-1 0,1 1-1,-1 0 1,0-1 0,1 1-1,-1 0 1,1 0 0,-1 0-1,1 0 1,0 1-1,-1-1 1,1 0 0,0 1-1,0-1 1,-1 1 0,1 0-1,0-1 1,0 1 0,0 0-1,-1 0 1,1 0 0,0 0-1,0 0 1,1 1-161,67 42 1925,16 37-1286,-5 3 0,58 76-639,-58-64-125,49 29-3496,-71-76-6685,-51-41 7801,4 1-5817</inkml:trace>
  <inkml:trace contextRef="#ctx0" brushRef="#br0" timeOffset="281.052">2779 608 9161,'-21'-71'3117,"20"68"-2778,-1-1-1,1 0 1,-1 1 0,1 0-1,-1-1 1,0 1-1,0 0 1,-1 0 0,1 0-1,-1 0 1,1 1-1,-1-1 1,0 1 0,0-1-1,0 1 1,0 0-1,-1 0 1,1 0-1,-1 1 1,1-1 0,-1 1-1,1 0 1,-1 0-1,0 0 1,1 0 0,-1 1-1,0 0 1,0-1-1,0 1 1,1 1 0,-1-1-1,0 0 1,0 1-1,-2 1-338,-43 24 2000,19 5-1396,1 2 0,1 2 1,2 0-1,-7 14-604,-14 19 247,-205 291-877,202-276-1846,38-23-5448,14-42-724</inkml:trace>
  <inkml:trace contextRef="#ctx0" brushRef="#br0" timeOffset="593.131">2981 853 4164,'0'0'8696,"0"0"-4148,0 0-1547,0 0-594,0 0-613,0 0-395,0 0-348,0 0-271,7-4-305,-7 4-467,0 1 0,0-1 0,-1 1-1,1 0 1,0-1 0,0 1 0,0 0-1,0-1 1,-1 1 0,1 0-1,0 0 1,0-1 0,0 1 0,0 0-1,1 0 1,-1-1 0,0 1 0,0 0-1,0 0 1,1-1 0,-1 1-1,0 0 1,1-1 0,-1 1 0,0-1-1,1 1 1,-1 0 0,1-1 0,-1 1-1,1-1 1,-1 1 0,1-1-1,-1 1 1,1-1 0,0 1 0,-1-1-1,1 0 1,0 1 0,-1-1 0,1 0-1,0 0 1,-1 0 0,1 1-1,0-1 1,0 0 0,-1 0 0,1 0-1,0 0 1,0 0 0,-1 0 0,1 0-1,0 0 1,0-1 0,-1 1-1,1 0 1,0 0 0,-1-1 0,1 1-1,0 0 1,-1-1 0,1 1-1,0 0 1,-1-1 0,1 1 0,-1-1-1,1 1 1,-1-1 0,1 0 0,0 0-8,-35 213 453,47-96-1855,5-84-3120,12-7-5152,-14-17-1307</inkml:trace>
  <inkml:trace contextRef="#ctx0" brushRef="#br0" timeOffset="906.964">3292 125 5637,'0'0'3791,"0"0"-1603,-15-9 119,-47-29-103,60 37-2105,0 0-1,0 1 0,0-1 1,-1 1-1,1-1 0,0 1 1,0 0-1,0 0 0,-1 0 1,1 0-1,0 0 0,0 0 0,0 1 1,-1-1-1,1 1 0,0-1 1,0 1-1,0 0 0,0 0 1,0 0-1,0 0 0,0 0 1,0 1-1,0-1 0,1 0 1,-1 1-1,1 0 0,-1-1 1,1 1-1,-1 0 0,1 0 1,0-1-1,0 1 0,0 0 1,0 0-1,0 0 0,0 1 1,0-1-1,1 0 0,-1 0 1,1 0-1,0 0 0,-1 1-98,0 6 27,-1-1-1,1 0 1,1 1 0,0-1-1,0 1 1,0-1-1,1 1 1,0-1-1,1 0 1,0 1-1,0-1 1,1 0 0,0 0-1,0-1 1,1 1-1,0 0 1,0-1-1,1 0 1,0 0 0,0-1-1,1 1 1,0-1-1,0 0 1,0-1-1,1 1 1,0-1 0,0-1-1,0 1 1,0-1-1,1 0 1,-1-1-1,1 0 1,0 0 0,0-1-1,1 1 1,-1-2-1,0 1 1,1-1-1,-1-1 1,1 0 0,-1 0-1,1 0 1,2-2-27,-5 0 44,-1-1 1,0 0-1,0 0 1,0 0-1,0-1 1,0 0-1,-1 0 1,0 0-1,0 0 1,0-1-1,0 0 1,-1 0-1,0 0 0,0 0 1,0 0-1,-1 0 1,1-1-1,-1 1 1,0-1-1,-1 0 1,0 0-1,0 0 1,0 1-1,0-2-44,0-6 167,-1 1 0,0-1 0,0 1 0,-2-1 0,1 1 0,-1 0 0,-1 0 0,-1 0 0,1 0 0,-2 0 0,0 1 0,0-1 0,-4-4-167,7 11 6,-1 1 0,0-1 0,0 1 0,-1 0 0,1 0 0,-1 0 0,0 0 0,0 1 1,0-1-1,-1 1 0,1 0 0,-1 0 0,0 1 0,0-1 0,0 1 0,0 0 0,0 0 1,0 1-1,0 0 0,-1 0 0,1 0 0,0 0 0,-1 1 0,1 0 0,-1 0 0,1 0 1,0 1-1,-1 0 0,1 0 0,0 0 0,-5 2-6,-65 43-1581,35-4-2678,11-4-3359</inkml:trace>
  <inkml:trace contextRef="#ctx0" brushRef="#br0" timeOffset="3774.717">1507 249 10250,'0'0'3197,"-14"-6"-164,9 3-2664,1 1-173,0 0 0,1 0 1,-1 1-1,0-1 0,0 1 0,0 0 0,0 0 0,0 0 0,0 1 0,0-1 0,0 1 0,-1 0 0,1 0 0,0 1 1,0-1-1,0 1 0,0 0 0,0 0 0,0 0 0,0 0 0,0 1 0,0-1 0,1 1 0,-1 0 0,1 1 1,-1-1-1,1 0-196,-25 26 512,1 1 1,2 1-1,1 2 1,2 0-1,0 1 1,3 1-1,0 1 1,3 1-1,1 0 0,1 1 1,-4 25-513,4-20 90,2 2-1,2-1 1,3 1 0,1 1 0,1-1-1,3 1 1,2 0 0,4 23-90,-2-47-19,0 0 0,2-1 1,1 1-1,0-1 0,2 0 1,0 0-1,1-1 0,1 0 1,1 0-1,1-1 0,0 0 1,1-1-1,1 0 0,1-1 1,0-1-1,1 0 0,0-1 1,2 0-1,0-1 19,9 3-591,0-1 0,1-1 0,1-1-1,0-1 1,0-2 0,1-1 0,29 5 591,120 10-6480,-73-21-988</inkml:trace>
  <inkml:trace contextRef="#ctx0" brushRef="#br0" timeOffset="14133.034">108 698 6790,'0'0'2958,"0"0"-230,0 0 320,0 0-208,0 0-721,0 0-528,0 0-395,10-11-406,-5 6-709,0 0-14,0 0 0,0 0 0,1 0-1,-1 1 1,1 0 0,0 0 0,0 0 0,0 1 0,1 0 0,-1 0-1,1 0 1,0 1 0,0 0 0,0 0 0,2 1-67,355-36 630,-339 28-969,-32-4-1105,-84 1-4179,28 16-1641,26 5 1990</inkml:trace>
  <inkml:trace contextRef="#ctx0" brushRef="#br0" timeOffset="14664.852">108 679 2947,'0'0'2920,"0"0"-710,0 0 21,-14 1 236,-6-1-1270,-13 1-193,-7-1 7060,40 0-7193,6 1 442,56 57-27,148 128-570,-98-87-620,-111-94-74,0 0 1,-1 0-1,0 0 0,0 0 1,0 0-1,0 0 1,-1 0-1,0 0 1,0 0-1,0 0 0,-1 0 1,1-1-1,-1 1 1,0 0-1,-1-1 0,1 0 1,-1 1-1,0-1 1,0 0-1,0 0 0,0 0 1,-1-1-1,-3 3-22,1 2 99,-258 289 669,259-291-761,0 0 0,0 0 0,1 1 0,0-1 0,0 1 0,0 0 0,1 0 0,0 1 0,1-1 0,0 1-1,0-1 1,0 1 0,1 0 0,0 0 0,0-1 0,1 1 0,0 1-7,3-4 1,0-1 1,1 0-1,-1 0 1,1 0-1,-1 0 1,1 0-1,0-1 1,0 0-1,1 1 1,-1-2-1,1 1 1,0 0-1,-1-1 1,1 0-1,0 0 1,0-1-1,1 1 1,-1-1-1,0 0 1,0 0-1,1-1 1,-1 0-1,0 0 1,0 0-1,2 0-1,51-2 21,-1-3 0,0-2 0,0-2 0,0-3-1,48-17-20,-11 5-72,11 2-88,-99 16-819,-1 0-3008,-2 5-5674,-2 1-4347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3:3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422 269 1794,'0'0'1329,"0"0"-672,0 0 127,13-8 727,44-30 533,-8 3 6071,-43 30-7317,46-38 3868,-48 39-4530,-1 1 1,0 0-1,1-1 1,-1 0-1,-1 0 0,1 0 1,0 0-1,-1-1 1,0 1-1,0 0 0,0-1 1,-1 0-1,1 1 1,-1-1-1,0 0 0,-1 0 1,1 1-1,-1-1 1,0-3-137,-2 4 17,0 1 0,0 0 0,-1 0 0,1 1 0,-1-1 0,1 0 0,-1 1 1,0-1-1,0 1 0,0 0 0,-1 0 0,1 1 0,0-1 0,-1 0 0,1 1 1,-1 0-1,1 0 0,-1 0 0,0 0 0,1 1 0,-1-1 0,0 1 0,0 0 1,1 0-1,-1 1 0,0-1 0,0 1 0,1-1 0,-4 2-17,-16 3 11,-1 0 0,1 2 0,0 1 1,0 1-1,1 0 0,0 2 0,1 1 0,0 0 0,1 2 0,0 0 0,1 1 1,-9 10-12,13-15-1,1 1 1,0 1 0,1 0-1,0 1 1,1 0-1,0 1 1,1 0 0,0 1-1,2 0 1,0 1 0,0 0-1,2 0 1,0 1 0,0 0-1,-1 10 1,8-24-11,0 0 0,0 0 0,0 1 0,0-1 0,1 0 0,-1 0 0,1 0 0,0 0 0,0 0 0,0 1 0,0-2-1,1 1 1,-1 0 0,1 0 0,0 0 0,0-1 0,0 1 0,0-1 0,0 1 0,0-1 0,1 0 0,-1 0 0,1 0 0,-1 0 0,1 0 0,0-1 0,0 1 0,0-1-1,1 1 12,94 27-545,-95-29 530,110 17-482,-76-13 379,0 1-1,0 2 1,-1 2 0,0 1-1,26 12 119,-55-19 1,-1 0 0,0 1 0,0-1 0,-1 1 0,1 1 0,-1-1 0,0 1-1,0 0 1,0 0 0,-1 0 0,0 1 0,0-1 0,0 1 0,-1 0 0,1 0 0,-2 0-1,1 1 1,-1-1 0,0 1 0,0 0 0,0-1 0,-1 1 0,0 0 0,-1 0 0,1 0-1,-1 0 1,-1 0 0,1 0 0,-1-1 0,-1 2-1,-3 15 89,-1-2 0,-1 1-1,-1-1 1,-1 0 0,-1 0 0,0-1 0,-2-1-1,0 0 1,-2 0 0,0-1 0,0-1 0,-2 0-1,0-2 1,-1 1 0,-1-2 0,0 0-1,-1-2 1,0 0 0,-2 0-89,10-4 27,-1-2 1,0 1-1,0-2 0,0 1 0,-1-2 1,1 0-1,-1 0 0,0-1 1,-1-1-1,1 0 0,0-1 0,-1 0 1,1-1-1,-1 0 0,1-2 1,0 1-1,-1-1 0,1-1 0,0-1 1,1 0-1,-1 0 0,0-1 1,1-1-1,0 0 0,1-1 0,-1 0 1,-9-8-28,15 9-158,1-1 0,1 1 1,-1-1-1,1 0 0,0 0 0,1 0 1,-1-1-1,1 1 0,1-1 1,0 0-1,0 0 0,0 0 1,1 0-1,0 0 0,1-2 158,1-34-4063,9 3-3495,3 9-3818</inkml:trace>
  <inkml:trace contextRef="#ctx0" brushRef="#br0" timeOffset="467.792">1343 305 7751,'65'-120'6321,"-61"114"-5861,3-2 236,0-1 1,0 0-1,-1 0 0,0 0 1,-1-1-1,0 0 1,-1 0-1,1 0 0,-2-1 1,0 1-1,0-1 1,-1 0-1,0-4-696,-2 13 65,0 0-1,-1 1 1,1-1-1,-1 0 1,0 0-1,1 1 1,-1-1-1,0 0 1,0 1 0,0-1-1,0 1 1,0 0-1,0-1 1,-1 1-1,1 0 1,0-1-1,-1 1 1,1 0-1,-1 0 1,1 0 0,-1 0-1,0 1 1,1-1-1,-1 0 1,0 1-1,0-1 1,1 1-1,-1-1 1,0 1 0,0 0-1,0 0 1,1 0-1,-1 0 1,-1 0-65,-67 7 624,48 0-584,0 1 0,1 1 1,0 1-1,0 1 1,1 0-1,0 2 1,1 0-1,1 2 0,0 0 1,1 0-1,1 2 1,0 0-1,1 1 1,-8 14-41,19-28-31,0 1 1,1 0-1,0 0 1,0 0-1,0 0 1,1 1 0,0-1-1,0 1 1,0-1-1,0 1 1,1 0 0,0-1-1,0 1 1,1 0-1,0 0 1,0 0-1,0 0 1,1 0 0,-1-1-1,2 1 1,-1 0-1,0 0 1,1-1 0,0 1-1,1-1 1,-1 0-1,1 1 1,0-1 0,0 0-1,0-1 1,1 1-1,0 0 1,0-1 30,14 8-61,1-2 0,0 0 0,0-1-1,1-1 1,0-1 0,0 0 0,1-2 0,18 3 61,120 44-506,-151-47 493,-1-1-1,1 1 0,-1 0 1,0 0-1,-1 1 1,0 0-1,0 0 1,0 0-1,0 1 1,-1 0-1,0 0 1,-1 1-1,0-1 1,0 1-1,0 0 0,-1 0 1,0 0-1,0 2 14,-1 0 25,0 1 0,0 0 0,-1-1 0,-1 1 0,0 0 0,0 0 0,-1-1 0,0 1 0,-1 0 0,0-1-1,-1 1 1,0-1 0,-1 0 0,0 0 0,0 0 0,-1 0 0,-1-1 0,1 0 0,-1 0 0,-1 0 0,0-1-1,0 0 1,-1 0 0,0-1 0,0 0 0,0 0 0,-1-1 0,0 0 0,0 0 0,-1-1 0,0-1 0,0 1 0,0-2-1,0 1 1,0-1 0,-3-1-25,0 3-38,-1-1-1,0 0 1,0-1-1,0-1 1,0 0 0,-1-1-1,1-1 1,0 0-1,-1-1 1,1 0-1,0-1 1,0-1 0,0 0-1,0-1 1,1-1-1,-1 0 1,1 0-1,0-2 1,1 1 0,-8-6 38,-4-23-4610,19 7-3507,4 3-4012</inkml:trace>
  <inkml:trace contextRef="#ctx0" brushRef="#br0" timeOffset="1077.486">1904 465 4388,'0'0'4645,"0"0"-1859,0 0-175,0 0 106,0 0-689,0 0-768,-4-8-464,1 4-688,2 3-98,1 1-1,-1 0 1,1-1-1,-1 1 1,0 0 0,1-1-1,-1 1 1,1-1-1,-1 1 1,1-1-1,-1 1 1,1-1 0,-1 0-1,1 1 1,0-1-1,-1 1 1,1-1-1,0 0 1,0 1 0,-1-1-1,1 0 1,0 1-1,0-1 1,0 0-1,0 0 1,0 1 0,0-1-1,0 0 1,0 1-1,0-1 1,0 0-1,0 1 1,0-1-1,1 0 1,-1 1 0,0-1-1,0 0 1,1 1-1,-1-1 1,0 0-1,1 1 1,-1-1 0,1 1-1,-1-1 1,1 1-1,-1-1 1,1 1-1,-1-1 1,1 1 0,-1-1-1,1 1 1,0 0-1,-1-1 1,1 1-1,0 0 1,-1 0-1,1 0 1,0-1 0,-1 1-1,1 0 1,0 0-1,0 0 1,-1 0-1,2 0-9,230 26 529,-126-31-577,-104 3 145,0 1 0,-1-1 1,1 1-1,-1-1 0,1 0 0,-1 1 1,0-1-1,1 0 0,-1 0 0,0 0 0,0 0 1,0 0-1,-1 0 0,1 0 0,0-1 1,-1 1-1,0 0 0,1 0 0,-1-1 1,0 1-1,0 0 0,0 0 0,0 0 1,-1-1-1,1 1 0,-1 0 0,1 0 0,-1 0 1,0-1-1,1 1 0,-1 0 0,0 0 1,-1 0-1,1 1 0,0-1 0,-1 0 1,1 0-1,0 1 0,-1-1 0,0 1 1,1-1-1,-1 1 0,0-1 0,0 1 0,0 0 1,0 0-1,0 0 0,0 0 0,0 1 1,0-1-1,0 0 0,-1 1 0,1-1 1,0 1-1,0 0 0,-1 0-97,1 1 33,-1 1 0,1 0-1,-1 0 1,1-1 0,0 1 0,0 1-1,0-1 1,0 0 0,0 0 0,1 1-1,-1-1 1,1 1 0,-1-1 0,1 1-1,0 0 1,0 0 0,0-1 0,0 1-1,1 1-32,-2 1 29,-10 37-46,3 0 0,1 1 0,2 1 0,2-1 0,2 1 0,2-1 0,1 1 0,3-1 0,1 0-1,4 5 18,39 126-4045,1-65-6275,-32-80 3247</inkml:trace>
  <inkml:trace contextRef="#ctx0" brushRef="#br0" timeOffset="1402.324">2607 643 9417,'0'0'2904,"0"0"-470,0 0 22,0 0-812,0 0-891,0 0-289,-6 17-74,-34 124 539,32-89-633,3 0 0,2 1 1,3 0-1,2 3-296,-3-52-65,1 1 1,0 0-1,0 0 1,0-1-1,1 1 1,0 0-1,0-1 0,0 1 1,0-1-1,1 1 1,-1-1-1,1 1 0,0-1 1,1 0-1,-1 0 1,1 0-1,0 0 1,-1-1-1,2 1 0,-1-1 1,0 1-1,1-1 1,0 0-1,-1-1 0,1 1 1,0 0-1,1-1 1,-1 0-1,0 0 1,1 0-1,-1-1 0,1 0 1,-1 0-1,1 0 1,-1 0-1,1 0 0,0-1 1,0 0-1,-1 0 1,1 0-1,3-1 65,2-4 13,-1-1-1,1 1 1,-1-1-1,0-1 0,0 0 1,-1 0-1,1-1 1,-2 0-1,1 0 1,-1-1-1,-1 0 1,1 0-1,-1 0 1,-1-1-1,0 0 0,0 0 1,-1-1-1,-1 1 1,1-1-1,-2 0 1,1 1-1,-2-1 1,1-1-1,-2 0-12,7-23 327,-1-1-1,-3 1 0,0-1 1,-3 1-1,-1-1 1,-1 0-1,-4-14-326,6 46-65,-1 0 0,1 0 0,0-1 0,-1 1 0,0 0 0,0 0 0,0 0 0,-1 0 0,1 0 0,-1 0 0,0 1 0,0-1 0,0 0 0,-1 1 0,1 0 0,-1-1 0,0 1 0,0 0 0,0 0 0,0 1 0,-1-1 0,1 1 0,-1-1 0,1 1-1,-1 0 1,0 0 0,0 1 0,0-1 0,0 1 0,0 0 0,0 0 0,0 0 0,0 1 0,0-1 0,-1 1 0,1 0 0,0 0 0,0 1 0,-2 0 65,-22 13-3822,4 5-2563</inkml:trace>
  <inkml:trace contextRef="#ctx0" brushRef="#br0" timeOffset="1696.624">3213 513 8104,'1'-14'6037,"1"-3"-4576,0-12-296,-1 8 4569,8 295-2899,14 10-3293,-20-163-9403,-3-97 2916</inkml:trace>
  <inkml:trace contextRef="#ctx0" brushRef="#br0" timeOffset="2355.062">3092 893 9257,'-5'-13'2909,"-17"-41"27,11 32-183,11 22-2684,0 0-1,1 0 1,-1 0 0,0 0 0,0 0 0,1 0-1,-1 0 1,0 0 0,1 0 0,-1 0 0,0 0-1,1 0 1,-1 0 0,0 0 0,1 0 0,-1 0-1,0 0 1,0 0 0,1 0 0,-1 0 0,0-1-1,1 1 1,-1 0 0,0 0 0,0 0 0,1 0-1,-1-1 1,0 1 0,0 0 0,0 0 0,1-1-1,-1 1 1,0 0 0,0 0 0,0-1 0,0 1-1,1 0 1,-1 0 0,0-1 0,0 1 0,0 0-1,0-1 1,0 1 0,0 0 0,0-1 0,0 1-1,0 0 1,0-1 0,0 1 0,0 0 0,0-1-1,0 1 1,0 0 0,0 0 0,0-1 0,-1 1-1,1 0 1,0-1 0,0 1-69,260 33 534,-222-27-1015,1-2 1,0-1 0,0-2-1,0-2 1,0-1-1,0-2 1,0-2-1,23-7 481,-54 11 0,1-1 0,-1-1-1,0 1 1,0-1 0,0 0 0,0-1-1,-1 0 1,0 0 0,0-1-1,0 0 1,0 0 0,-1 0 0,1-2 0,-5 4 189,1 0 1,-1 0-1,0 0 1,0 0 0,0 0-1,0 0 1,-1 0-1,0-1 1,0 1-1,0-1 1,0 1-1,-1-1 1,1 1 0,-1-1-1,-1 1 1,1-1-1,-1-1-189,-1 2 126,0 0 1,0 0-1,-1 0 0,0 1 0,0-1 0,0 1 0,0-1 0,0 1 1,-1 0-1,1 1 0,-1-1 0,0 0 0,0 1 0,0 0 0,0 0 1,0 0-1,0 1 0,-1-1 0,1 1 0,0 0 0,-1 0 0,1 0 1,-1 1-1,1 0 0,-1 0 0,0 0 0,1 0 0,-1 1 0,1 0 0,-1-1 1,1 2-1,0-1 0,-1 0 0,1 1 0,-4 2-126,0 0 10,1 1 0,0 0 0,0 0-1,0 1 1,1-1 0,0 1 0,0 1 0,0-1-1,1 1 1,-1 0 0,2 1 0,-1-1-1,1 1 1,0 0 0,1 0 0,0 0 0,-2 7-10,-25 148-76,27-128 104,0-21-234,1 1 1,0 0-1,1 0 0,1 0 1,1 0-1,0 0 0,1 0 1,0 0-1,1 0 1,1-1-1,0 1 0,3 4 206,-5-15-91,0-1-1,1 0 0,-1 0 1,1 0-1,-1-1 0,1 1 1,0 0-1,0-1 0,0 0 1,0 0-1,1 0 1,-1 0-1,1 0 0,-1-1 1,1 1-1,-1-1 0,1 0 1,0 0-1,0 0 0,-1-1 1,1 0-1,0 1 0,0-1 1,0 0-1,0-1 0,-1 1 1,1-1-1,0 0 0,0 1 1,-1-2-1,3 0 92,6-1 28,1-2-1,-1 1 1,0-2-1,0 1 1,-1-2-1,0 1 1,0-2-1,8-7-27,-7 4 97,-2-1-1,0-1 0,0 0 1,-1 0-1,-1-1 1,0 0-1,-1-1 1,-1 0-1,0 0 0,-1 0 1,-1 0-1,0-1 1,1-10-97,24-71 583,-29 98-573,0-1 1,1 1-1,-1 0 1,0 0-1,1 0 1,-1 0 0,1-1-1,-1 1 1,1 0-1,-1-1 1,1 1 0,-1 0-1,1-1 1,0 1-1,-1 0 1,1-1 0,0 1-1,-1-1 1,1 1-1,0-1 1,0 0 0,0 1-1,-1-1 1,1 0-1,0 0 1,0 1-1,0-1 1,0 0 0,0 0-1,-1 0 1,1 0-1,0 0 1,0 0 0,0 0-1,0 0 1,0-1-1,0 1 1,-1 0 0,1 0-1,0-1 1,0 1-1,0-1 1,-1 1 0,1 0-1,0-1 1,0 1-1,-1-1 1,1 0-1,-1 1 1,1-1 0,0 0-1,-1 1 1,1-1-1,-1 0 1,1 0 0,-1 1-1,0-1 1,1 0-1,-1 0 1,0 0 0,1 1-1,-1-1-10,21 117 71,-21-101-67,1-1 0,1 1 0,0 0 0,1-1 0,0 1 0,1-1 1,1 0-1,1-1 0,0 1 0,0-1 0,1 0 0,1 0 0,0-1 0,1 0-4,-4-7-3,1-1 0,0 0 0,0 0 0,0 0-1,0-1 1,1 0 0,-1 0 0,1-1 0,0 0 0,-1 0-1,1 0 1,0-1 0,0 0 0,0 0 0,0-1-1,1 0 1,-1 0 0,0-1 0,0 0 0,0 0 0,0 0-1,0-1 1,-1 0 0,1-1 0,0 1 0,-1-1 0,0-1-1,0 1 1,0-1 0,0 0 0,0 0 0,-1-1 0,1 0-1,-1 0 1,0 0 0,-1 0 0,2-3 3,12-17 35,-2 0-1,-1-1 1,0-1 0,-2 0 0,-2-1 0,0 0-1,-2-1 1,-1 0 0,-1 0 0,-2-1 0,0 0-1,-2 0 1,-2-18-35,2 25 28,9-158 1750,-38 387-801,24-146-862,2 0-1,3 0 1,2 0 0,3-1 0,2 0 0,4 0-115,-14-53-82,2 0 1,-1 0 0,1 0 0,0 0 0,0 0 0,0-1 0,1 1 0,0-1 0,0 0-1,0 1 1,1-1 0,-1-1 0,1 1 0,1-1 0,-1 1 0,1-1 0,-1 0-1,1-1 1,0 1 0,0-1 0,1 0 0,-1 0 0,1-1 0,0 1 0,-1-1 0,1-1-1,0 1 1,0-1 0,0 0 0,0 0 0,0-1 0,0 0 0,1 0 0,-1 0 0,0-1-1,2 0 82,-1-1-162,-1 0 0,1 0 0,-1-1 0,0 0 0,0 0 0,0-1 0,-1 1 0,1-1 0,-1-1 0,0 1 0,0-1 0,0 0 0,-1 0 0,0 0 0,1 0 0,-2-1 0,1 0 0,-1 0 0,0 0-1,0 0 1,-1 0 0,1-1 0,-1-2 162,8-59-10094,-11 47-764</inkml:trace>
  <inkml:trace contextRef="#ctx0" brushRef="#br0" timeOffset="16924.439">5005 707 8520,'0'0'6502,"0"0"-2978,0 0-770,0 0-384,0 0-672,0 0-545,0 0-288,0 0-385,12-17-191,20 11-225,-1-1 0,8 0-64,-7 3-224,-3-1-994,-3 5-1376,-10 5-2147,-10 5-5957</inkml:trace>
  <inkml:trace contextRef="#ctx0" brushRef="#br0" timeOffset="17300.673">4927 971 11403,'0'0'4900,"0"0"-2337,0 0-193,0 0-832,93 0-738,-61-13-415,5-2-289,1 1-96,1-3-64,-3 3-1057,0 2-2947,-10 5-7047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428 260 1185,'0'0'7255,"0"0"-4095,9-15-1553,27-50 561,-33 58-1654,1 0 0,-1 0 0,-1 0 0,1 0 0,-1 0 0,-1-1 0,1 1 0,-1 0 0,0-1 0,-1 0 0,0 1 0,0-2-514,0 5 125,-1 0 0,0 0 1,0 1-1,0-1 0,0 0 1,-1 0-1,1 1 1,-1-1-1,0 1 0,0-1 1,0 1-1,0 0 0,-1 0 1,1 0-1,-1 0 1,0 0-1,0 1 0,0-1 1,0 1-1,0 0 1,-1 0-1,1 0 0,-1 0 1,1 0-1,-1 1 0,0 0 1,0 0-1,1 0 1,-1 0-1,-3 0-125,-8 0 86,0 1 1,1 0-1,-1 1 1,0 0-1,0 2 1,1-1-1,-1 2 1,1 0-1,0 1 1,0 0-1,1 1 1,0 0-1,0 1 1,0 1-1,0 0 1,2 1-1,-1 0 1,1 1-1,0 0 1,-8 11-87,15-16 0,0 0 0,0 0 0,0 1 0,1-1 0,0 1 0,0 0 0,0 0 0,1 0 0,0 0 0,0 0 0,1 1 0,-1-1 0,2 1 0,-1-1 0,1 1 0,-1-1 0,2 1 0,-1-1 0,1 1 0,0-1 0,0 0 0,1 1 0,0-1 0,0 0 0,0 0 0,1 0 0,0 0 0,0 0 0,1-1 0,-1 1 0,1-1 0,2 2 0,20 16-9,2-1 0,0-1 1,1-2-1,1-1 1,16 7 8,70 45-27,-100-61 24,-1 1-1,-1 0 1,0 1-1,0 1 1,-1 0-1,0 1 1,-1 1 0,-1-1-1,0 2 1,-1 0-1,-1 0 1,0 1-1,-1 0 1,0 0-1,-2 1 1,0 0-1,4 16 4,-8-21 4,-1-1 0,0 1-1,-1 0 1,0-1-1,-1 1 1,0 0-1,0-1 1,-2 1-1,1-1 1,-1 0 0,-1 1-1,0-1 1,-1-1-1,0 1 1,0-1-1,-1 0 1,-1 0 0,0-1-1,0 1 1,0-1-1,-1-1 1,-1 0-1,1 0 1,-1-1-1,-1 0 1,1 0 0,-1-1-1,-1 0 1,1-1-1,-10 4-3,8-4 31,-1 0-1,-1 0 1,1-2-1,-1 1 1,1-2-1,-1 0 1,0 0-1,0-1 1,0-1-1,0-1 0,0 0 1,1 0-1,-1-1 1,0-1-1,1 0 1,-1-1-1,1-1 1,0 0-1,0-1 1,1 0-1,0-1 1,0 0-1,0-1 1,1 0-1,0-1 1,1 0-1,0-1 1,0 0-1,1-1 1,0 1-1,-3-8-30,3 2-240,1 0-1,1-1 0,0 0 1,1-1-1,1 0 0,0 1 1,1-1-1,2-1 1,0 1-1,0 0 0,2-1 1,0 1-1,1-1 1,1 0 240,11-15-2624,4 17-2274,2 9-3265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3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443 176 11147,'5'-15'4142,"0"2"-3197,15-45 1346,-12 11 2192,-8 45-4366,0 0 0,0 1-1,0-1 1,0 0 0,0 0-1,-1 1 1,1-1 0,-1 1-1,1-1 1,-1 0 0,1 1-1,-1-1 1,0 1-1,0-1 1,0 1 0,0 0-1,0-1 1,0 1 0,0 0-1,-1 0 1,1 0 0,0-1-1,-1 1 1,1 1 0,0-1-1,-1 0 1,1 0 0,-1 0-1,0 1 1,1-1-1,-1 1 1,1-1 0,-1 1-1,0 0 1,1 0 0,-1 0-1,0 0 1,0 0-117,-70 4 842,47 2-772,1 1 0,1 0-1,-1 2 1,1 1 0,1 1 0,-1 1 0,2 1 0,0 0 0,1 2 0,0 1-1,-6 6-69,21-18-1,0-1-1,0 1 0,0 0 1,1 0-1,-1 1 0,1-1 0,0 1 1,0 0-1,1 0 0,0 0 0,0 1 1,0-1-1,0 1 0,1 0 1,0-1-1,0 1 0,1 0 0,-1 0 1,1 0-1,0 1 0,1-1 1,0 0-1,0 0 0,0 0 0,1 0 1,0 1-1,0-1 0,0 0 0,1 0 1,0-1-1,0 1 0,0 0 1,1 0-1,1 1 2,9 4-78,1 0 1,1-1-1,-1-1 1,2 0-1,-1-1 1,1 0 0,0-1-1,1-1 1,0-1-1,0 0 1,0-2-1,0 0 1,1 0-1,7-1 78,74 18-853,-90-18 814,1 0 0,-2 1 0,1-1 0,0 2 0,0-1 0,-1 2 0,0-1 0,0 1 0,0 0 0,0 0 0,-1 1 0,0 0 0,0 1 0,-1-1 0,0 1 0,0 0 0,0 1 0,-1 0 0,0 0 0,0 0 0,-1 0 0,0 0 0,-1 1 0,0 0 0,0 0 0,0 6 39,-2-2 75,-1 1 1,-1-1-1,0 1 1,-1-1-1,0 1 1,-1-1-1,-1 0 1,0 0-1,0-1 1,-1 1-1,-1-1 1,0 0-1,-1 0 1,0-1-1,-1 0 1,0 0-1,-1-1 1,0 0-1,-1-1 1,0 0-1,0 0 1,-1-1-1,0 0 1,0-1-1,-1 0 1,0-1-1,0 0 1,0-1-1,-1 0 1,0-1-1,0-1 1,0 0-1,-1-1 1,1 0-1,-4-1-75,6 1 11,1 0-1,0-1 1,0 0-1,-1-1 1,1 0-1,0-1 1,-1 0-1,1-1 1,0 0-1,0 0 1,0-1-1,0-1 1,0 1-1,1-2 1,0 1-1,-1-1 1,2-1-1,-1 1 1,1-1-1,0-1 1,0 0-1,0 0 1,1-1-1,0 1 1,1-1-1,0-1 1,0 1-1,1-1 1,0 0-1,0-1 1,1 1-1,0-3-10,4-73-3900,26 35-5925,-6 29-2554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33 108 10090,'0'0'3448,"0"0"-736,0 0-48,0 0-598,0 0-598,0 0-416,0 0-305,-8-5-325,0 1-343,-8-8 61,32 11-7,20 7-42,0-1 0,1-2-1,-1-2 1,1-1 0,31-5-91,-51 3 20,-1 0 0,1-1 1,-1-1-1,1 0 0,-1-1 0,0-1 1,-1-1-1,0 0 0,0 0 1,5-5-21,-21 12 80,0 1 1,0-1 0,0 0 0,0 0-1,0 0 1,0 0 0,0 0 0,0-1-1,0 1 1,0 0 0,0 0 0,0-1-1,0 1 1,0 0 0,0-1 0,0 1-1,0-1 1,0 1 0,1-1 0,-1 0-1,0 1 1,0-1 0,1 0 0,-1 1 0,0-1-1,1 0 1,-1 0 0,1 0 0,-1 0-1,1 1 1,-1-1 0,1 0 0,-1 0-1,1 0 1,0 0 0,0 0 0,-1 0-1,1 0 1,0 0 0,0 0 0,0 0-1,0 0 1,0 0 0,1 0 0,-1 0-1,0 0 1,0 0 0,1 0 0,-1 0-1,0 0 1,1 0 0,-1 0 0,1 0-1,-1 0 1,1 0-81,-8 8 54,1 0 0,-1 1-1,1-1 1,1 1 0,-1 1 0,2-1 0,-1 1-1,1 0 1,0 0 0,1 0 0,0 0-1,0 1 1,1-1 0,-1 8-54,-12 69 191,3 0 0,4 1-1,4 0 1,6 65-191,19 69-598,-3-150-2630,9-3-4162,-17-51 328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28 11723,'0'0'3721,"0"0"-1351,0 0-283,0 0-416,0 0-608,15-4-460,47-12-288,-60 14-305,1 1 1,0 0-1,0 0 0,-1 0 1,1 1-1,0-1 0,0 1 1,0 0-1,0-1 0,0 1 1,0 0-1,0 1 0,0-1 1,0 0-1,0 1 0,0 0 0,-1 0 1,1 0-1,0 0 0,0 0 1,-1 0-1,1 1 0,-1-1 1,1 1-1,-1 0 0,0 0 1,1 0-1,-1 0 0,0 0 1,0 0-1,-1 0 0,1 1 1,0-1-1,-1 1 0,1 0 1,-1-1-1,0 1 0,0 0 1,0-1-1,0 1 0,-1 0 1,1 0-1,-1 0 0,1 0 1,-1 0-1,0 0 0,0 0 1,0 0-1,-1 0 0,1 0 1,-1 0-1,0-1 0,1 1 1,-1 0-1,-1 0 0,1-1 1,0 1-1,-1 0 0,1-1 1,-1 1-1,0-1-10,-111 143 1693,50-74-194,60-68-1447,0 0-1,1 0 1,-1 1 0,1-1-1,0 0 1,-1 1-1,2 0 1,-1-1 0,0 1-1,1 0 1,0 0-1,0 0 1,0 0 0,0 0-1,1 0 1,-1 0-1,1 0 1,0 1-52,45 8 65,-38-13-55,15-2-65,0-1 0,-1-1 1,1-1-1,-1 0 0,0-2 1,-1-1-1,0 0 0,1-2 55,92-31-3491,-83 36 319,-10 4-2091,-3 1-4314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13036,'0'0'3412,"0"0"-503,0 0-459,0 0-693,0 0-631,0 0-432,14-3-251,280-48 956,-273 44-862,-8 3-2013,-11 6-8492,-2 1-1002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2:35.1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1122 1379 1537,'0'0'118,"0"0"309,0 0 443,-13-12 86,-41-36-156,53 47-754,-1 0-1,0 0 0,1 0 0,-1 1 0,1-1 0,-1 1 0,0-1 0,0 1 0,1-1 0,-1 1 0,0 0 0,0 0 0,1 0 0,-1 0 1,0 0-1,0 0 0,1 0 0,-1 1 0,0-1 0,0 1 0,1-1 0,-1 1 0,0 0 0,1-1 0,-1 1 0,1 0 0,-1 0 1,1 0-1,0 0 0,-1 1 0,1-1 0,0 0 0,0 1 0,-1-1 0,1 0 0,0 1 0,1-1 0,-1 1 0,0 0 0,0-1 1,1 1-1,-1-1 0,1 1 0,-1 0 0,1 0 0,0-1 0,-1 1 0,1 0 0,0 0 0,0-1 0,1 2-45,-2-1 66,-1 2-42,0 0 0,0 0-1,0 1 1,1-1 0,-1 0 0,1 0-1,0 1 1,1-1 0,-1 1-1,1-1 1,0 1 0,0-1-1,0 1 1,0-1 0,1 1 0,0-1-1,0 1 1,0-1 0,0 0-1,1 1 1,0-1 0,0 0-1,0 0 1,0 0 0,1 0-1,-1-1 1,1 1 0,0-1 0,0 1-1,0-1 1,1 0 0,-1 0-1,1-1 1,0 1 0,-1-1-1,1 0 1,0 0 0,1 0 0,-1 0-1,0 0 1,1-1-24,25-2 34,0-2 0,0 0 0,-1-3 0,0 0 0,0-2 1,0 0-1,-1-3 0,0 0 0,-1-1 0,10-8-34,-20 12 1,175-87 56,-103 48-56,1 5-1,2 3 0,16 0 0,-101 35 7,0 0-1,1 1 0,-1 1 0,1-1 0,-1 1 0,1 0 1,0 1-1,0 0 0,0 0 0,0 1 0,0 0 1,0 0-1,0 1 0,0 0 0,0 0 0,0 1 1,0 0-1,-1 0 0,1 1 0,-1 0 0,0 0 1,1 1-1,-2 0 0,1 0 0,2 2-6,-2 7 113,0-1 1,-2 1-1,0 0 0,0 0 1,-1 1-1,-1-1 0,0 1 1,0 0-1,-2 0 0,0 4-113,7 37 373,-7-41-349,1-1 1,0 1-1,0-1 1,1 0 0,1 0-1,1 0 1,-1 0-1,2 0 1,0-1 0,0 0-1,1 0 1,1-1-1,0 0 1,0 0 0,1-1-1,1 0 1,0-1-1,0 0 1,0 0 0,1-1-1,1 0 1,-1-1-1,6 2-24,-1-4 2,-1-2 0,1 0-1,0 0 1,0-1 0,0-1 0,0-1-1,0 0 1,-1-1 0,1-1-1,0 0 1,0-1 0,-1-1-1,1-1 1,-1 0 0,9-5-2,30-14-64,-2-3 1,-1-2-1,31-24 64,-33 22-27,-8 5 24,3-5 3,2 3-1,0 2 1,2 2-1,1 2 1,17-4 0,-62 24 4,1 0 1,-1 0-1,1 0 0,-1 1 0,1-1 1,0 1-1,-1 0 0,1 0 1,0 1-1,0 0 0,0 0 1,0 0-1,0 0 0,0 1 1,-1-1-1,1 1 0,0 0 1,0 1-1,-1-1 0,1 1 0,-1 0 1,1 0-1,-1 1 0,0-1 1,0 1-1,3 2-4,27 61 161,-30-55-151,0 0-1,0-1 0,1 1 1,0-1-1,1 0 1,0-1-1,1 1 1,0-1-1,1 0 0,-1-1 1,1 0-1,1 0 1,0-1-1,0 0 0,0 0 1,1-1-1,0 0 1,0-1-1,1 0 1,-1-1-1,1 0 0,3 0-9,11-3 9,0-1 0,0-1 0,0-2 0,0 0 0,-1-2 0,1 0 0,-1-2 0,0-1 0,-1 0 0,1-2 0,-2-1 0,0-1-1,0 0 1,3-5-9,11-2 14,5-4 25,1 1 0,1 3 0,1 1 0,0 2 0,1 2 0,1 2-1,11 0-38,549-42 48,-245-16-53,-353 67 26,1 1-1,0 0 1,1 1-1,-1 0 1,0 0 0,0 1-1,0 0 1,1 0-1,-1 1 1,0 1 0,0-1-1,0 1 1,0 1-1,7 2-20,28 17 72,2-1-1,0-3 0,0-2 1,2-2-1,0-2 0,0-2 1,1-2-1,0-3 0,1-1 1,-1-3-1,44-4-71,-62-3 0,1-2 0,-1 0 0,-1-2 0,1-1 0,-2-2 0,8-4 0,42-18 11,-63 30 46,0 2 0,1-1 0,-1 2-1,0 0 1,1 1 0,0 1 0,-1 1 0,7 1-57,25-1 20,413 2-164,-307 27 1639,-35-11-1348,2-6 0,-1-5 1,1-5-1,0-6 0,51-9-147,276-26 182,-255 17-107,123 4-75,-178 12-171,-54 1-11,348-1-1580,-416 6 1784,-1 0 0,0 2 0,0-1 0,0 2-1,0 0 1,0 0 0,-1 2 0,0 0-1,0 0 1,0 1 0,-1 1 0,0 1-1,8 6-21,-8-7 103,1 0-1,0-1 1,1-1-1,0 0 0,0-1 1,0-1-1,0 0 0,1-1 1,0 0-1,-1-2 0,8 1-102,13 2 28,36 5-35,-1-4 0,1-4 0,0-2 1,14-5 6,-36 2 10,-1-4 0,1-1 0,-2-2-1,0-3 1,0-1 0,-1-3 0,8-6-10,300-111 131,-94 40-155,-18-15-280,-215 85 357,-59 24 646,10 4-547,1 1-1,-1 0 0,1 2 0,0 1 0,0 0 0,1 1 0,-6 4-151,-18 7-75,29-15-21,0-1 0,0 0 0,0-1 0,0-1 0,-1 0 0,1-1 0,0 0 0,0-1 1,-1-1-1,1 0 0,0-1 0,0-1 0,-1-1 96,-54-8-232,-543-40 885,331 34-447,130 6-214,-1 7-1,1 7 0,-38 9 9,-578 62 672,44 23-1531,378-72 754,30-5 10,2 13 0,1 14 0,-70 29 95,231-35-953,-2-7 0,-1-7 0,-1-6 1,-83-3 952,46-15 40,-423 15 2760,541-12-3142,-1-2 0,1-4 1,-73-12 341,-10-1 85,0 7 1,-7 7-86,75 1 373,-319 8 375,14 1-2350,-2-17 1602,13 4 1046,236-32-1091,70 11-556,17 12 687,0 3-1,-1 3 1,1 2-1,-1 3 0,-50 5-85,-189 45 641,251-38-636,22-4-16,0-1 1,0-1-1,-1-1 1,0-2-1,0 0 0,-8-3 11,-28-36-29,62 37 40,1 0-1,-1-1 0,1 1 1,0-1-1,-1 1 1,1-1-1,0 1 1,0-1-1,0 1 1,0-1-1,0 0 1,1 0-1,-1 1 1,0-1-1,1 0 0,0 0 1,-1 0-1,1 0 1,0 0-1,0 0 1,0 0-1,0 0 1,0 1-1,0-1 1,1 0-1,-1 0 0,1 0 1,-1 0-1,1 0 1,0 1-1,-1-1 1,1 0-1,0 0 1,0 1-1,0-1 1,1 1-1,-1-1-10,15-11 41,1 1 0,0 1 0,1 0 0,0 1-1,1 1 1,0 1 0,17-5-41,-13 4 45,320-126-114,-334 132 62,-8 2 3,0 0 0,0 0 0,0 0-1,0 0 1,0 0 0,0 1 0,0-1-1,1 0 1,-1 0 0,0 1 0,0-1-1,1 1 1,-1-1 0,1 1 0,-1 0 0,0 0-1,1-1 1,-1 1 0,1 0 0,-1 0-1,1 0 1,-1 1 0,0-1 0,1 0 0,-1 0-1,1 1 1,-1-1 0,0 1 0,1-1-1,-1 1 1,0 0 0,0-1 0,0 1-1,1 0 1,-1 0 0,0 0 0,0 0 0,0 0-1,0 0 1,0 0 0,0 0 0,-1 0-1,1 1 1,0-1 0,-1 0 0,1 1 0,0-1-1,-1 0 1,0 1 4,1 35 378,-2-29-275,0 0 1,1-1-1,0 1 1,0 0 0,0-1-1,1 1 1,0 0-1,1-1 1,0 1-1,0-1 1,0 0 0,1 1-1,0-1 1,1 0-1,0-1 1,0 1 0,0-1-1,0 1 1,1-1-1,0-1 1,1 1-1,-1-1 1,5 4-104,14 2 5,-1-1 1,1-1-1,1-1 1,-1-1-1,1-1 1,1-1-1,-1-1 1,1-2-1,0 0 1,-1-2-1,1 0 1,10-3-6,-22 3-29,68-8-198,1-3 0,-1-3 0,-1-4 0,-1-3 1,0-4-1,59-29 227,-20 10 136,3 6 0,45-6-136,-83 29 548,2 3 0,-1 4 1,54 3-549,532 33-48,-359-11-897,696 21 731,-265-58 219,-233-33-480,-108 41 2058,-182 13-1463,849-69-285,-1050 67 165,30-4 28,0 3-1,0 1 1,0 3-1,0 2 1,-1 2-1,13 4-27,89 32 672,45 12-324,3-8-1,11-8-347,63-11-812,2-12 1,52-13 811,327 45 1500,-493-46-1806,-1-8 1,0-6-1,-1-7 1,43-16 305,-154 30 261,0 2 0,1 2 0,-1 2 0,0 2 0,41 7-261,95 3-3,228-44-619,-320 22 604,237-20 1144,-81 4-1249,-2-11 0,153-47 123,-387 82 6,7-3 73,-1 1 1,1 1-1,1 0 1,-1 2-1,0 0 0,0 0 1,1 2-1,11 2-79,58 8-127,1-4 1,76-4 126,90 7-163,100 65 510,-227-62-361,1-5 1,0-6 0,0-6-1,110-18 14,-3-9-5,-236 50 5,-21 30 59,38-57-155,-15 7 92,0-1 0,-1 0 0,1 0 1,-1 0-1,0 0 0,1 0 0,-1 0 1,0 0-1,0-1 0,-1 1 0,1 0 1,0-1-1,-1 1 0,1 0 0,-1-1 1,0 1-1,0-1 0,0 1 0,0 0 1,0-1-1,0 1 0,-1-1 0,1 1 1,-1 0-1,0-1 0,1 1 0,-1 0 1,0 0-1,-1-1 0,1 1 1,0 0-1,0 0 0,-1 0 0,1 1 1,-1-1-1,0 0 0,-1-1 4,-79-55-80,26 38 129,-1 3 1,0 2 0,-1 3-1,-1 2 1,-36 0-50,17 0 35,-1263-153-244,1225 148 194,0 5 0,-1 5 1,0 5-1,0 5 0,-37 11 15,21 3 192,1 7 0,1 5 0,-45 21-192,-135 79 155,131-98-239,-1-7-1,-1-8 1,-1-9 0,-69-9 84,145 2-10,-1612 66-54,161 67-70,1019-91 102,-157-22 32,599-22-34,-276 3-11,0-16-1,2-17 1,-5-16 45,208 17-15,0 9 1,-2 6 0,0 8 14,30 8 24,0 6 0,-79 17-24,-888 150-117,1085-172 116,-155 24-44,0-9 1,-1-6-1,0-9 0,0-8 0,-41-11 45,-182-59-66,-102-15-28,332 68 101,39 4 5,-1 5 1,-18 6-13,145 7-4,-1-1 0,1 1 0,0 0 1,-1 0-1,1 1 0,0 0 0,0 0 0,-1 1 0,1-1 0,0 1 0,0 1 0,1-1 0,-1 1 0,0 0 0,1 0 1,0 1-1,-1-1 0,1 1 0,1 1 0,-1-1 0,1 1 0,-1-1 0,1 1 0,1 0 0,-1 1 0,1-1 1,0 1-1,0-1 0,0 1 0,0 1 4,-2 11 2,1 0 1,1 0 0,0 0-1,2 0 1,0 0-1,0 0 1,2 1-1,0-1 1,1 0 0,1 0-1,1 0 1,1-1-1,0 1 1,1-1 0,1 0-1,0 0 1,2-1-1,0 0 1,0-1-1,1 1 1,1-2 0,1 0-1,0 0 1,1-1-1,0-1 1,1 0 0,0 0-1,1-2 1,1 0-1,-1 0 1,1-2 0,1 0-1,14 5-2,22 0-3,1-3 0,0-2 0,1-2-1,0-3 1,0-2 0,-1-2 0,1-3 0,0-2-1,-1-3 1,44-12 3,375-77 8,-242 45 0,2 10 0,2 11 0,20 8-8,-166 21 15,-1 3 0,0 4-1,0 5 1,33 8-15,76 24 30,-8-1-87,118 7 57,-213-37 23,0-4 0,1-5-1,0-3 1,-1-5 0,0-4-1,0-4 1,-2-4 0,39-15-23,46-27-75,-102 31 74,1 4 0,1 3 0,2 3 0,0 4 1,0 4-1,46-1 1,-109 13 8,0 0 0,0 2 0,0 0 0,0 0 0,0 2 0,-1 0 0,1 0 0,-1 2 0,0 0 0,4 3-8,38 18 16,1-3 0,1-2 0,1-3 0,0-2 0,1-3 0,1-3 0,0-2 0,1-3 0,12-3-16,-18-3 4,0-4-1,-1-1 1,1-3 0,-1-3 0,-1-2 0,0-2 0,41-18-4,40-23 19,-86 32-4,2 3 0,1 1-1,0 3 1,1 2 0,0 3 0,2 2-1,54-3-14,-17 17 5,-1 3-1,67 16-4,-9-2 23,72 2-20,2-9 0,199-16-3,177-48-6,-234 42 58,-107 5-349,186-29 297,37-35 0,-374 59 175,1 5 0,-1 5 0,19 5-175,4 0 78,89-3-305,0-10 0,21-12 227,845-68 262,197 71-609,-296-43 325,-458 59 487,-485-5-466,0-2 0,-1-1 0,0-3 0,-1-1 0,0-3 1,1-1 0,-30 10 7,1 0 0,-1 0 0,0-1 0,-1-1 0,1 0 0,-1-1 0,-1 0 1,0-1-1,0 0 0,0-1 0,-1 0 0,-1-1 0,0 1 0,0-2 0,-1 0 0,-1 0 1,0 0-1,0-1 0,-1 0 0,-1 0 0,0 0 0,-1-1 0,0 0 0,0-11-7,1-27-15,-3-1 0,-2 1 0,-2-1 0,-3 1 0,-2-1 0,-9-31 15,13 75-24,1 0 0,-1 0 1,-1 1-1,0-1 1,0 1-1,0 0 1,-1 0-1,0 1 0,-1-1 1,0 1-1,0 0 1,0 1-1,-1-1 0,0 1 1,0 1-1,-1-1 1,0 1-1,0 0 1,0 1-1,0 0 0,-1 0 1,1 1-1,-8-2 24,-14-3-17,-1 2 0,0 0-1,0 2 1,0 1 0,0 2 0,-15 2 17,-66 6 86,1 5 0,0 5 0,-60 20-86,116-26 25,-160 36 56,-64 14 46,-34-9-127,3-23-75,0-14 0,-227-22 75,-164-38-104,-176-5 198,332 55-100,-198 40 6,-1050 60-74,-377 1 63,912-41 11,769-22-94,-334 18 193,-189 3-157,-204-7 31,278 40 16,434-85 49,451-16-52,0-2 0,0-2 0,1-3 0,0-2 0,-43-17 14,68 21-3,-1 0-1,0 2 1,0 2 0,-1 0-1,0 2 1,1 1 0,-1 1-1,-18 2 4,42 0-5,0 1-1,-1-1 0,1 1 0,0 0 0,0 0 0,0 1 0,0-1 0,1 1 0,-1 0 0,1 0 0,-1 1 1,1-1-1,0 1 0,1 0 0,-1 0 0,0 0 0,1 1 0,0-1 0,0 1 0,1 0 0,-1 0 0,1 0 0,0 0 1,0 0-1,1 0 0,-1 1 6,-19 144-1,20-50 74,6 0 0,3 0 0,12 42-73,9 250-33,-27-381 33,0-1 0,0 0 0,1 0 0,1 0 0,0 0 0,0-1 0,1 1 0,0-1 0,0 0 0,1-1 0,0 1 0,1-1 0,0 0 0,0-1 0,1 1 0,0-2 0,0 1 0,0-1 0,1 0 0,0-1 0,0 0 0,1 0 0,-1-1 0,1 0 0,0-1 0,0 0 0,0 0 0,7 0 0,40 6 25,0-3 0,0-1 0,1-4 0,54-5-25,-97 4 2,123-11-3,-1-6 0,7-8 1,-41 8-14,1755-238-34,-1377 192 80,1 21 0,2 21 0,122 25-32,998 21 0,-335-92-5,188-42 42,-504 90-70,-640 21 29,1008 11 46,-964-9 38,255-34-80,-333 5-95,369-20 126,-492 43-32,10 1-18,0-7 0,-1-7 0,49-15 19,431-144 69,-581 158-81,-2-3 1,0-3-1,-1-2 1,-2-3-1,0-2 1,48-34 11,95-76 58,-193 130-52,-9 8-6,0 1 0,0-1 0,0 1 0,0 0 0,0-1 0,0 1 0,0-1 0,0 1 0,1 0 0,-1-1 0,0 1 0,0 0 0,0-1 0,1 1 0,-1 0 0,0 0 0,0-1 0,1 1 0,-1 0 0,0 0 0,1-1 0,-1 1 0,0 0 0,1 0 0,-1 0 0,0-1 0,1 1 0,-1 0 0,1 0 0,-1 0 0,0 0 0,1 0 0,-1 0 0,0 0 0,1 0 0,-1 0 0,1 0 0,-1 0 0,0 0 0,1 0 0,-1 0 0,1 0 0,-1 0 0,0 1 0,1-1 0,-1 0 0,0 0 0,1 0 0,-1 1 0,0-1 0,1 0 0,-1 0 0,0 1 0,0-1 0,1 0 0,-1 0 0,0 1 0,0-1 0,1 0 0,-1 1 0,0-1 0,0 1 0,0-1 0,0 0 0,0 1 0,2 4-237,1 0 0,-1 1 1,1-1-1,0-1 1,0 1-1,0 0 1,1-1-1,-1 1 0,1-1 1,0 0-1,0 0 1,1-1-1,-1 1 0,1-1 1,0 0-1,0 0 1,0 0-1,0-1 0,0 0 1,1 0-1,-1 0 1,3 0 236,10-10-6358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9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9 170 12940,'0'0'3817,"-1"-15"-1607,-6-46-347,8 56-1760,0 1-1,0-1 1,0 1-1,1-1 0,-1 1 1,1-1-1,1 1 1,-1 0-1,0 0 1,1 0-1,0 0 0,0 0 1,0 1-1,0 0 1,1-1-1,0 1 0,-1 0 1,1 0-1,0 1 1,0-1-1,0 1 0,1 0 1,-1 0-1,1 1 1,-1-1-1,1 1 1,-1 0-1,1 0 0,0 0 1,-1 1-1,1-1 1,0 1-1,0 1 0,-1-1 1,1 0-1,0 1 1,-1 0-1,5 2-102,-1-1 5,0 0 0,0 1 0,0 0 0,-1 0 0,1 1 0,-1 0 0,0 0 0,0 1-1,0-1 1,-1 2 0,1-1 0,-1 1 0,-1 0 0,1 0 0,-1 1 0,0-1 0,0 1 0,-1 0 0,0 1 0,0-1 0,-1 1 0,0 0 0,0 0 0,-1 0-1,0 0 1,0 0 0,-1 0 0,0 0 0,0 1 0,-1-1 0,0 0 0,-1 1 0,0-1 0,0 0 0,-1 0 0,0 1 0,0-1 0,-1-1 0,0 1 0,0 0-5,-6 9 7,0 1 1,-1-2-1,0 1 1,-2-2-1,0 1 1,-1-2 0,0 0-1,-1 0 1,-1-1-1,0-1 1,0 0-1,-11 5-7,26-17 0,0 0 1,1 0-1,-1 0 0,0 1 0,1-1 0,-1 0 0,0 0 0,1 0 0,-1 0 0,0 1 0,0-1 1,1 0-1,-1 0 0,0 1 0,0-1 0,1 0 0,-1 0 0,0 1 0,0-1 0,0 0 1,0 1-1,0-1 0,1 0 0,-1 1 0,0-1 0,0 0 0,0 1 0,0-1 0,0 0 0,0 1 1,0-1-1,0 0 0,0 1 0,0-1 0,0 0 0,0 1 0,0-1 0,0 0 0,-1 1 0,1-1 1,0 0-1,0 1 0,0-1 0,0 0 0,-1 1 0,1-1 0,0 0 0,0 0 0,-1 1 1,1-1-1,0 0 0,0 0 0,-1 0 0,1 1 0,0-1 0,-1 0 0,1 0 0,39 0-1,-32 0 2,175-22 26,-106 10-2034,-1 4-3845,-35 6-2299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9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9417,'0'0'4511,"0"0"-1639,0 0-315,0 0-427,0 0-715,0 0-599,0 0-453,14-8-229,-9 5-126,5-3 11,0 1 0,0 0-1,0 1 1,0 0 0,1 1-1,0 0 1,-1 0 0,1 1-1,0 1 1,0 0-1,1 0-18,32 1 49,193-14 73,-233 15-119,-1-1-1,1-1 1,-1 1 0,1 0-1,-1-1 1,1 0 0,-1 0-1,0 0 1,1 0-1,-1 0 1,0-1 0,0 0-1,0 1 1,0-1-1,0 0 1,-1 0 0,1-1-1,0 1 1,-1-1-1,0 1 1,1-1 0,-1 0-1,0 0 1,0 1-1,-1-1 1,1-1 0,-1 1-1,1 0 1,-1 0-1,0-1 1,0 1 0,-1 0-1,1-1 1,-1 1-1,1-1 1,-1 1 0,0-1-1,0 1 1,-1-1-1,1 1 1,-1-3-3,-3-1 131,1 0 1,-1 0-1,0 0 1,0 1-1,0-1 1,-1 1-1,0 0 0,-1 1 1,1-1-1,-1 1 1,0 0-1,0 0 1,-1 1-1,1 0 0,-1 0 1,0 0-1,0 1 1,0 0-1,-1 1 1,1-1-1,-1 1-131,5 2 40,1 0 1,-1 0-1,0 0 0,1 0 1,-1 1-1,1-1 0,-1 1 1,0-1-1,1 1 0,-1 0 1,1 0-1,-1 0 0,1 0 1,0 1-1,-1-1 0,1 1 0,0-1 1,0 1-1,0 0 0,0 0 1,0 0-1,1 0 0,-1 0 1,0 0-1,1 0 0,0 1 1,-1-1-1,1 0 0,0 1 1,0-1-1,1 1 0,-1-1 1,0 1-1,1 0-40,-12 96 528,12-92-489,2 79 195,4 0 0,4-1 0,9 28-234,-9-46-19,11 25-128,-5-26-3368,-9-22-5251,-6-33-2071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5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755 295 4420,'0'0'5942,"0"0"-2200,0 0-491,0 0-480,0 0-657,-2-12-534,-6-35-406,6 44 2317,-2 33-3207,-8 577 1995,12-571-2223,-2-22-46,1-1 1,1 0-1,0 1 1,1-1-1,0 1 1,1-1-1,1 0 1,0 0-1,1 0 1,0 0-1,1-1 1,4 9-11,-8-19-26,-1-1 1,1 0 0,-1 0-1,1 0 1,-1 0 0,1 0-1,0 0 1,-1 0 0,1-1 0,0 1-1,0 0 1,0 0 0,0 0-1,0-1 1,0 1 0,0-1 0,0 1-1,0 0 1,0-1 0,0 0-1,0 1 1,0-1 0,0 0-1,0 1 1,0-1 0,1 0 0,-1 0-1,0 0 1,0 0 0,0 0-1,0 0 1,1 0 0,-1-1 0,0 1-1,0 0 1,0-1 0,0 1-1,0-1 1,0 1 0,0-1-1,0 1 1,0-1 0,0 0 0,0 1-1,0-1 1,0 0 0,0 0-1,-1 0 1,1 0 0,0 0 25,31-56-4752,-29 50 3765,8-18-3711,-2 1-3395</inkml:trace>
  <inkml:trace contextRef="#ctx0" brushRef="#br0" timeOffset="3063.605">166 0 9673,'0'0'8680,"0"0"-6502,0 0-384,-80 78-256,57-7-610,0 18-351,3 15-225,7 2-192,7 5-31,6-7 63,11-1-96,13-6-64,9-2 0,16-4-32,12-9-641,12-9-928,12-14-2019,-2-21-5540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26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188 218 9833,'0'0'3508,"-1"-13"-759,-4-44-96,4 54-2497,1 0-1,0 0 1,0 0-1,0 0 1,1 0-1,-1 0 1,1 0-1,0 0 1,0 0-1,0 1 1,0-1-1,0 0 1,0 0-1,1 1 1,0-1-1,-1 1 1,1-1-1,0 1 1,0 0-1,0 0 1,0 0-1,1 0 1,-1 0-1,0 0 1,1 1-1,-1-1 1,1 1-1,0 0 1,0-1-1,-1 1 1,1 1-1,2-2-155,87-5 1126,-83 7-1092,-1 1 0,1 1 0,-1-1 0,1 2 0,-1-1 0,0 1 0,0 0 0,0 1 0,0 0 0,-1 0 0,1 0-1,-1 1 1,0 0 0,0 1 0,-1 0 0,0 0 0,0 0 0,0 0 0,-1 1 0,1 0 0,-2 1 0,1-1 0,-1 1 0,0-1 0,-1 1 0,0 0 0,0 1 0,-1-1 0,0 1 0,0-1 0,-1 1 0,0-1 0,0 5-34,-1 6 6,0-1 0,-1 1 0,-1 0 0,-1 0 0,0 0 0,-2-1 0,0 0 0,-1 0 0,-1 0 0,0-1 0,-1 0 0,-1 0 0,-1-1 0,-1 0 0,0-1 0,-1 0 0,0 0 0,-1-2 0,-1 1 0,0-2 0,0 0 0,-2-1 0,1 0 0,-1-1 0,-1-1 0,0 0 0,0-2 0,-1 0 0,0 0-1,0-2 1,0 0 0,-1-2 0,-18 3-6,32-6 21,0 0-1,0 0 0,0-1 0,0 1 0,0-1 0,1 0 0,-1 0 0,0-1 1,0 1-1,1-1 0,-1 0 0,1 0 0,0-1 0,-1 1 0,1-1 0,0 0 1,1 0-1,-1 0 0,0-1 0,1 1 0,0-1 0,0 0 0,0 0 0,0 0 0,1 0 1,-1-1-1,1 1 0,0 0 0,0-1 0,1 0 0,0 0 0,-1 1 0,2-1 1,-1 0-1,0 0 0,1 0 0,0 0 0,0 0 0,0 0-20,2 2 31,0 0 0,0 0 0,0 0 0,0 0 0,0 1-1,0-1 1,1 1 0,0 0 0,-1-1 0,1 1 0,0 0 0,0 1 0,0-1 0,0 0-1,0 1 1,0 0 0,0 0 0,1 0 0,-1 0 0,0 0 0,1 1 0,-1-1 0,1 1-1,-1 0 1,0 0 0,1 0 0,-1 0 0,1 1 0,-1-1 0,0 1 0,1 0 0,-1 0-1,0 0 1,0 1 0,0-1 0,0 1 0,0 0 0,0 0 0,0 0 0,0 0-1,-1 0 1,1 0-31,29 21 26,-2 0 1,0 2-1,-2 1 0,0 1 0,-2 1 0,16 25-26,32 31 68,-58-66-166,-11-12-9,-1 0 0,1 0 1,0 0-1,1 0 0,0-1 1,0 0-1,0 0 0,0-1 1,1 1-1,-1-1 0,1-1 1,0 1-1,0-1 1,1 0-1,-1-1 0,7 2 107,9-23-5978,-17 0-803,-5 8 338</inkml:trace>
  <inkml:trace contextRef="#ctx0" brushRef="#br0" timeOffset="292.997">757 643 13068,'0'0'6823,"0"0"-4325,0 0-128,0 0-704,0 0-769,0 0-321,0 0-287,0 0-161,-7-33-128,7 33 0,3 0-64,3 0-193,5 5-1440,1 0-1090,4 0-2498,-9-3-7879</inkml:trace>
  <inkml:trace contextRef="#ctx0" brushRef="#br0" timeOffset="687.03">1021 59 10922,'0'0'3380,"0"0"-129,-15-9-401,-49-26-661,29 20 806,48 23-886,28 6-2081,1-2 0,1-1 0,-1-3 0,2-1 1,-1-3-1,1-1 0,28-2-28,-58-2 12,-1 0-1,0-1 1,-1-1-1,1 0 1,0 0-1,-1-1 1,0-1 0,0 0-1,0-1 1,0 0-1,-1-1 1,0 0-12,-10 7 10,0 0-1,0 1 1,0-1 0,0 0-1,0 1 1,0-1 0,0 1 0,0 0-1,0-1 1,0 1 0,0 0 0,0-1-1,-1 1 1,1 0 0,0 0-1,0 0 1,-1 0 0,1 0 0,-1-1-1,1 1 1,-1 0 0,1 1 0,-1-1-1,0 0 1,1 0 0,-1 0-1,0 0 1,0 0 0,0 0 0,0 0-1,0 0 1,0 0 0,0 1-1,0-1 1,0 0 0,0 0 0,-1 0-1,1 0 1,0 0 0,-1 0 0,1 0-1,-1 0 1,1 0 0,-1 0-1,0 0 1,1 0 0,-1-1 0,0 1-1,0 0-9,0 6 31,-25 164 279,10-86-242,4 1 0,4 0 0,3 0 0,5 5-68,1-78-333,0 0-1,1 0 1,1 0 0,0-1 0,1 1-1,1-1 1,0 0 0,6 11 333,12 13-3833,7-6-3329,-15-18 318</inkml:trace>
  <inkml:trace contextRef="#ctx0" brushRef="#br0" timeOffset="1138.719">1881 526 11787,'0'0'4223,"0"0"-1308,0 0-454,-6-13-529,-44-92 1463,43 97-3273,1 0-1,0-1 1,0 0-1,1 0 1,0 0-1,1 0 0,0-1 1,0 0-1,1 0 1,1 0-1,-1 0 1,2-1-1,-1 1 1,1 0-1,1-1 0,0 1 1,0-1-1,1 1 1,1-1-1,0 1 1,0 0-1,1 0 1,0 0-1,1-2-121,0 4-2,0 1 0,1 0 0,0 0 0,0 1 0,0-1 0,1 1 0,0 1 0,0-1 0,1 1 0,-1 0 0,1 0 0,0 0 0,1 1 0,-1 0 0,1 1 0,0 0 0,-1 0 0,1 1 0,1 0 0,-1 0-1,0 0 1,0 1 0,1 1 0,-1-1 0,0 2 0,1-1 0,-1 1 0,0 0 0,4 1 2,-7 0-56,0-1 0,-1 1 0,1 1 0,0-1 0,-1 1 0,1-1 0,-1 1 0,0 0 0,0 1 0,0-1 0,-1 1 0,1 0 0,-1 0-1,0 0 1,0 0 0,0 0 0,0 1 0,-1-1 0,0 1 0,0 0 0,0 0 0,0-1 0,-1 1 0,0 0 0,0 1 0,0-1 0,-1 0 0,0 0 0,0 0 0,0 0 56,0 13-181,-1 0 0,0-1 0,-2 1 0,0-1 0,-1 1 1,0-1-1,-2 0 0,-2 4 181,-20 41-279,-4-1-1,-2-2 1,-37 47 279,21-30-75,47-72 75,-5 6 4,1 0 0,0 0 0,0 1 0,1 0 0,0 0 0,1 1 0,1-1 0,-1 1-1,2 0 1,0 0 0,0 1 0,1-1 0,1 0 0,0 1 0,1 6-4,0-17 2,1 1 1,0-1-1,0 1 1,0-1-1,1 0 1,-1 1-1,0-1 1,1 0 0,0 0-1,-1 0 1,1 0-1,0 0 1,0-1-1,0 1 1,0-1-1,0 1 1,0-1-1,1 1 1,-1-1-1,1 0 1,-1 0-1,0 0 1,1-1-1,-1 1 1,1-1-1,0 1 1,-1-1-1,1 0 1,-1 0-1,1 0 1,1 0-3,79-19 130,-68 10-1,-1 0 1,0-1-1,-1 0 0,0-1 1,-1-1-1,0 0 1,0-1-1,-1 0 0,-1 0 1,-1-1-1,0-1 0,0 0 1,-2 0-1,0 0 0,0-1 1,-2 0-1,0 0 0,0-1 1,-2 1-1,0-1 0,-1 0 1,-1 0-1,0 0 1,-1 0-1,-1 0 0,-2-6-129,2 15-2,-1 1 0,0 0 1,0 0-1,-1 0 0,1 0 0,-2 0 0,1 0 0,-1 1 0,0 0 0,0-1 0,-1 2 0,0-1 0,0 0 0,0 1 1,-1 0-1,1 0 0,-1 1 0,0-1 0,-1 1 0,1 1 0,-3-2 2,-44-12-2976,-3 17-4402,35 8-1585</inkml:trace>
  <inkml:trace contextRef="#ctx0" brushRef="#br0" timeOffset="1460.556">2499 19 17777,'0'0'3769,"0"0"-1885,0 0-218,0 0-182,13 18-352,-7-10-1013,6 8 88,-1 1 0,0 0 0,-1 0 0,0 1 1,-2 1-1,0-1 0,4 16-207,7 37 374,-3 0 0,-3 0-1,-3 1 1,1 73-374,-11-117 20,-1 0 0,-1 0 1,-1 0-1,-2 0 0,0-1 0,-2 1 0,-1-1 1,-2-1-1,0 0 0,-2 0 0,0-1 0,-2-1 1,-1 0-1,-9 11-20,4-10-218,-2-1 0,-1-1 0,0-1 0,-2 0 0,0-2 0,-1-1 0,-2-1 218,-129 54-7384,97-56 449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37 135 14894,'-6'-13'3486,"-15"-41"-891,20 52-2473,0 1 0,0-1 0,0 1 1,0-1-1,0 0 0,0 1 1,1-1-1,-1 0 0,1 0 1,-1 1-1,1-1 0,0 0 1,-1 0-1,1 0 0,0 1 1,0-1-1,1 0 0,-1 0 1,0 0-1,0 1 0,1-1 1,-1 0-1,1 0 0,0 1 1,0-1-1,-1 0 0,1 1 0,0-1 1,0 1-1,0-1 0,1 1 1,-1 0-1,0-1 0,0 1 1,1 0-1,-1 0 0,1 0 1,-1 0-1,1 0 0,-1 0 1,1 0-1,0 0 0,-1 1 1,1-1-1,0 1-122,76 11 165,-67-7-164,-1 1 0,1 0 1,-1 1-1,0 0 0,0 0 0,-1 1 0,0 1 1,0 0-1,-1 0 0,6 7-1,-11-12 1,0 1 0,0 0 0,-1 0 0,1-1 1,-1 2-1,0-1 0,0 0 0,-1 0 0,1 1 0,-1-1 0,0 1 0,0-1 0,0 1 0,-1-1 0,0 1 1,0-1-1,0 1 0,0 0 0,-1-1 0,1 1 0,-1-1 0,0 1 0,-1-1 0,1 1 0,-1-1 0,0 0 0,0 0 1,-2 3-2,-6 7 19,-1 0 1,0-1-1,-1-1 1,0 0-1,-1 0 1,-1-2-1,0 1 1,-6 2-20,-64 56 639,83-69-634,1 0-1,-1 1 0,0-1 1,0 1-1,1-1 1,-1 1-1,0 0 1,1-1-1,-1 1 1,1 0-1,-1-1 1,1 1-1,-1 0 1,1 0-1,-1-1 1,1 1-1,0 0 1,0 0-1,-1 0 1,1 0-1,0-1 1,0 1-1,0 0 1,0 0-1,0 0 1,0 0-1,0 0 1,0 0-1,0-1 1,0 1-1,0 0 1,1 0-1,-1 0 1,0 0-1,1-1 1,-1 1-1,1 0 1,-1 0-1,0-1 1,1 1-1,0 0 1,-1-1-1,1 1 1,-1 0-1,1-1 1,0 1-1,-1-1 1,1 1-1,0-1 1,0 1-1,0-1 1,-1 0-1,1 1 1,0-1-1,0 0 1,0 0-1,0 0 1,-1 1-1,2-1-4,56 8-14,-54-8 25,188-4-389,-68-24-7530,-104 22 1070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0 350 8264,'0'0'7399,"0"0"-3956,0 0-1324,0 0 59,0 0-661,0 0-503,0 0-422,9-8-330,-6 6-248,0-1-2,0-1 1,1 1-1,-1 1 0,1-1 0,0 0 0,0 1 0,0 0 1,0 0-1,0 0 0,0 1 0,1-1 0,-1 1 0,0 0 1,1 0-1,-1 0 0,1 1 0,-1-1 0,1 1 1,1 1-13,81 10 158,-64-5-149,0-2 1,0-1-1,0-1 0,0-1 0,0-1 1,1 0-1,-1-2 0,0-1 0,0-1 0,21-6-9,-40 8 1,1 0-1,-1-1 0,1 1 0,-1-1 0,0 0 0,0 0 0,-1 0 0,1 0 0,-1-1 0,1 1 0,-1-1 0,0 0 0,0 0 0,-1 0 0,1 0 0,-1-1 0,0 1 0,0-1 0,0 1 0,-1-1 0,1 0 0,-1 0 0,-1 1 0,1-1 0,0 0 0,-1 0 0,0 0 0,0 0 0,-1 0 0,0-2 0,-1-8 7,-1 1 1,0 0-1,-1 0 1,-1 1-1,0-1 0,-1 1 1,0 0-1,-1 0 1,0 1-1,-1 0-7,7 9 5,0 1 0,0-1 0,0 1 0,-1 0-1,1-1 1,-1 1 0,1 0 0,-1 0 0,0 0 0,0 0-1,0 0 1,0 0 0,0 1 0,0-1 0,0 1 0,-1-1-1,1 1 1,0 0 0,-1 0 0,1 0 0,-1 0-1,0 0 1,1 1 0,-1-1 0,0 1 0,1 0 0,-1-1-1,0 1 1,1 0 0,-1 1 0,0-1 0,1 0 0,-1 1-1,0 0 1,1 0 0,-1-1 0,1 1 0,-1 1 0,1-1-1,0 0 1,-1 1 0,-1 0-5,-3 16 55,0 0 0,2 0 0,0 1 0,1 0 0,0-1 0,2 1 0,0 0 0,1 0 0,1 1 0,3 13-55,-3-8 43,7 276 121,7-173-6147,-9-96-626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5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1002 216 6758,'0'0'2824,"0"0"-667,0 0 160,0 0 101,0 0-368,0 0-358,0 0-314,-2-6-209,1 2-1019,1 3-110,-1 0-1,1 0 1,-1 0 0,1 0-1,0 1 1,-1-1 0,1 0-1,0 0 1,0 0 0,0 0-1,0 0 1,0 0 0,0 0-1,0 0 1,0 0 0,0 0-1,0 0 1,1 0 0,-1 0-1,0 0 1,1 0 0,-1 0-1,1 0 1,-1 1 0,1-1-1,-1 0 1,1 0 0,-1 0 0,1 1-1,0-1 1,-1 0 0,1 1-1,0-1 1,0 1 0,0-1-1,-1 1 1,1-1 0,0 1-1,0-1 1,0 1 0,0 0-1,0 0 1,0-1 0,0 1-1,0 0 1,1 0-40,260-46 1078,-263 46-1077,1 0 0,0 0 0,-1-1-1,1 1 1,-1 0 0,1 0-1,0 0 1,0-1 0,-1 1-1,1 0 1,0 0 0,-1-1-1,1 1 1,0 0 0,0-1 0,-1 1-1,1 0 1,0-1 0,0 1-1,0 0 1,0-1 0,-1 1-1,1 0 1,0-1 0,0 1 0,0-1-1,0 1 1,0 0 0,0-1-1,0 1 1,0-1 0,0 1-1,0 0 1,0-1 0,0 1-1,1-1 1,-1 1 0,0 0 0,0-1-1,0 1 1,0 0 0,1-1-1,-1 1 1,0 0 0,0-1-1,1 1 1,-1 0 0,0-1-1,-42-6 25,-4 2-30,0 3-1,-1 1 1,1 3 0,0 2-1,-38 7 6,77-10 0,0 0 0,0 1 0,0 0 0,0 0 0,0 1 0,0-1 0,0 1 0,1 1 0,-1-1 0,1 1 0,0 1 0,0-1 0,1 1 0,-1 0 0,-3 4 0,8-2-1,0-1-1,1 1 1,-1 0-1,1-1 1,1 1-1,0-1 1,0 1-1,0 0 1,0-1-1,1 0 1,0 1-1,1-1 1,-1 0-1,1 0 0,0 0 1,1-1-1,-1 1 1,1-1-1,0 0 1,4 4 1,2 6-2,-3-7 13,1 0 0,0 0 0,0-1 0,0 0 0,1-1 0,0 0 0,1 0 0,-1-1 0,1 0 0,0 0 0,0-1 0,0-1 0,1 0 0,0 0 0,-1-1 0,1 0 0,7-1-11,52 16 38,-61-15-37,1 0 0,-1 1 0,0 0 0,0 0 0,0 1 0,0 1 0,0-1 0,-1 1 0,0 1 0,0-1 0,0 1 0,-1 1 0,0 0 0,0 0 0,-1 0 0,0 0 0,0 1 0,0 0 0,-1 1 0,0-1 0,-1 1 0,0 0 0,-1 0 0,1 0 0,-2 0 0,1 2-1,-2 1 6,0 1 0,-1-1 0,0 1 0,-1-1-1,-1 1 1,0-1 0,0 0 0,-1 0 0,-1 0-1,0 0 1,-1-1 0,0 1 0,0-1 0,-1 0-1,-1-1 1,0 0 0,-1 0 0,1 0 0,-2-1-1,1 0 1,-1 0 0,-1-1 0,0-1 0,0 1 0,0-1-1,-1-1 1,0 0 0,0-1 0,0 0 0,-1-1-1,0 0 1,0 0 0,0-2 0,-11 2-6,9-2 25,0-1 1,1-1-1,-1 0 1,0-1-1,0-1 1,0 0-1,1-1 1,-1 0-1,1-1 1,0-1-1,0 0 1,0 0-1,1-2 1,0 1-1,0-1 1,0-1-1,1 0 1,0-1-1,1 0 1,0-1-1,0 0 1,1-1-1,1 1 1,0-2-1,0 1 1,1-1-1,-4-8-24,2-22-724,20 22-4651,2 19-781</inkml:trace>
  <inkml:trace contextRef="#ctx0" brushRef="#br0" timeOffset="524.406">1519 568 14061,'0'0'3363,"0"0"-752,0 0-273,0 0-656,14 2-567,180 4 1293,-166-8-2335,-11 2-116,-1-2-1,0 1 0,0-2 0,-1 0 0,1-1 0,0-1 0,-1 0 0,13-7 44,-16 2-2432,-18 2-8562,-3 6-318</inkml:trace>
  <inkml:trace contextRef="#ctx0" brushRef="#br0" timeOffset="2829.07">307 7 14638,'-12'-2'3790,"9"1"-3640,-1 0 85,-1 0 0,-1 0-1,1 1 1,0-1-1,0 1 1,0 0 0,0 1-1,0-1 1,0 1-1,0 0 1,0 0-1,0 0 1,0 1 0,0 0-1,0 0 1,1 0-1,-1 0 1,1 1-1,0 0 1,-2 0-235,-9 10 368,1 1-1,0 0 1,1 1-1,1 0 1,0 1-1,1 0 1,1 1-1,0 0 1,1 1 0,0 4-368,-4 11 173,2 0 0,1 2 0,2-1 0,2 1 0,1 0 0,1 0 1,2 1-1,2 15-173,0-27 12,2 0 0,0 1 1,2-1-1,1 0 1,0-1-1,2 1 0,1-1 1,0 0-1,2-1 0,1 0 1,0-1-1,2 0 0,0-1 1,1 0-1,2-1 0,8 9-12,8 4-465,1-1 0,2-2-1,1-1 1,0-2 0,3-1-1,0-3 1,1 0 465,185 62-10713,-122-60-1507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885 398 10794,'0'0'3593,"0"0"-556,9-15-533,29-47-726,-34 58-1612,0 0-1,0 0 1,0 0 0,0 1 0,0 0 0,1-1-1,0 1 1,0 1 0,0-1 0,0 1 0,0 0-1,0 0 1,0 1 0,1-1 0,-1 1-1,1 0 1,-1 1 0,1-1 0,0 1-166,-3 0 53,4-1 9,1 0 0,0 1 0,0 1 0,-1-1 0,1 1 0,0 0 0,-1 1 0,1 0 0,-1 0 0,0 1 0,1 0-1,-1 0 1,0 0 0,-1 1 0,1 0 0,-1 1 0,1-1 0,-1 1 0,-1 0 0,1 1 0,-1-1 0,0 1 0,0 0 0,-1 1 0,1-1 0,-1 1 0,-1 0 0,3 6-62,1 5 5,-2 1 0,0-1 0,-1 1 1,-1 0-1,0 0 0,-2 1 0,0-1 0,-1 0 1,-2 1-1,1-1 0,-2 0 0,-1 0 0,0 0 1,-1-1-1,-1 1 0,-1-1 0,-1 0 0,0-1 1,-1 0-1,-1 0 0,-1-1 0,0 0 0,-1-1 1,0 0-1,-1-1 0,-1-1 0,-1 0 0,0-1 1,0 0-1,-1-1 0,0-1 0,-1 0 0,0-2 1,-1 0-1,0 0 0,0-2 0,-1 0 0,-1-1-5,16-3 6,0 0 0,-1-1-1,1 1 1,-1-1-1,1 0 1,-1 0 0,0 0-1,0 0 1,1-1 0,-1 0-1,0 0 1,0 0-1,0-1 1,1 0 0,-1 0-1,0 0 1,1 0-1,-1-1 1,1 1 0,-1-1-1,1 0 1,0-1-1,0 1 1,0-1 0,0 0-1,0 0 1,1 0 0,-1 0-1,1-1 1,0 1-1,0-1 1,0 0 0,0 0-1,1 0 1,-1 0-1,1-1 1,0 1 0,1 0-1,-2-4-5,3 4 54,-1-1-1,1 0 0,-1 1 1,2-1-1,-1 0 1,0 1-1,1-1 0,0 1 1,0-1-1,0 1 0,1-1 1,-1 1-1,1-1 1,0 1-1,0 0 0,1 0 1,-1 0-1,1 0 1,0 1-1,0-1 0,0 1 1,1-1-1,-1 1 0,1 0 1,-1 1-1,1-1 1,0 1-1,0-1 0,0 1 1,1 0-1,-1 0 1,0 1-1,1 0 0,2-1-53,-1 1 15,0 0-1,0 0 1,0 1-1,1-1 1,-1 2-1,0-1 1,0 1-1,0 0 1,0 0-1,0 0 1,0 1-1,0 0 1,0 0-1,-1 1 1,1-1-1,-1 1 1,1 0-1,-1 1 1,0 0-1,0-1 1,-1 1-1,1 1 1,-1-1-1,0 1 1,0 0-1,0 0 1,2 5-15,7 13 70,-1 1 0,-1 1 1,-1-1-1,-1 2 1,5 22-71,-7-23 9,57 119-5973,-61-140 5677,-1 0 1,1 0 0,0 0 0,0-1 0,0 0-1,0 1 1,1-1 0,0 0 0,-1-1-1,1 1 1,0-1 0,0 1 0,0-1 0,1-1-1,-1 1 1,0 0 0,1-1 0,-1 0-1,1 0 1,-1 0 0,1-1 0,0 0-1,-1 1 1,1-2 0,0 1 0,-1 0 0,1-1-1,-1 0 1,1 0 0,-1 0 0,1-1-1,0 0 287,14-8-7041</inkml:trace>
  <inkml:trace contextRef="#ctx0" brushRef="#br0" timeOffset="278.842">1474 866 13773,'0'0'4068,"0"0"-1698,0 0 353,0 0-1058,78 5-384,-47-5-416,-1 0-448,3 0-97,-2-1-64,-1-5-160,-1 1-96,-3-3 32,-5-2-32,-2 2-160,-7-2-1089,-4 3-961,-6-1-1634,-2 3-4291</inkml:trace>
  <inkml:trace contextRef="#ctx0" brushRef="#br0" timeOffset="2875.955">217 3 18738,'0'0'2503,"0"0"-228,-14-1-167,9 1-2015,1-1 0,0 1-1,-1 0 1,1 0 0,0 0-1,-1 1 1,1 0 0,0 0-1,0 0 1,0 0-1,0 0 1,0 1 0,0 0-1,0 0 1,0 0 0,0 0-1,1 1 1,-1-1 0,1 1-1,0 0 1,0 0 0,0 0-1,0 0 1,0 1 0,1-1-1,-1 1 1,1 0 0,-1 2-93,-15 32 218,2 2 0,2 0 1,2 1-1,1 0 1,2 1-1,2 0 0,2 0 1,2 0-1,1 1 1,2 0-1,3 0-218,-2-12-65,1-1 1,2 1-1,0 0 0,3-1 0,0 0 1,2-1-1,2 1 0,0-2 0,2 0 1,1 0-1,1-1 0,1-1 0,1 0 1,2-1-1,0-1 0,19 16 65,-14-17-717,1-2-1,1 0 1,1-2-1,1-1 1,1-1-1,0-2 1,1 0-1,1-2 1,0-2 0,9 2 717,86 14-6812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13485,'0'0'3272,"0"0"-832,0 0-123,0 0-401,0 0-720,0 0-497,0 0-384,18-8-117,-4 1-148,-7 3-20,1 0 0,0 0 0,0 1 0,0 0 0,1 0 0,-1 1 0,0 0 0,1 1 0,0-1 0,-1 2 0,1-1 0,0 1 0,-1 1 0,7 0-30,38 7 74,-1-2 1,1-3 0,53-3-75,-97-1 141,0 0-1,-1 0 1,1-1 0,0 0 0,-1-1 0,0 0-1,1 0 1,-1 0 0,0-1 0,-1-1 0,1 1-1,-1-1 1,0-1 0,0 1 0,0-1 0,3-4-141,-7 1 1676,-18 25-1212,-4 21-430,2 1-1,2 1 0,1 0 1,2 1-1,2 1 0,1 0 1,2 0-1,2 0 1,2 1-1,2-1 0,2 1 1,1 3-34,1-18-381,0 0 1,2 0 0,1 0 0,1-1 0,1 0-1,5 9 381,50 81-7760,-45-95 2763,-3-5-2033</inkml:trace>
  <inkml:trace contextRef="#ctx0" brushRef="#br0" timeOffset="413.453">823 614 12556,'0'0'3529,"-5"-14"-828,-54-97 3678,52 102-5874,-1-1-1,1 0 0,1 0 1,0 0-1,0-1 0,1 0 1,1 0-1,0 0 1,0-1-1,0-4-504,3 9 80,0 0 0,0-1 0,0 1 0,1-1 1,1 1-1,-1 0 0,1-1 0,0 1 0,1 0 0,0-1 0,0 1 1,0 0-1,1 0 0,0 1 0,0-1 0,1 1 0,2-4-80,1 0-2,1 1-1,1-1 0,0 1 1,0 1-1,0-1 0,1 2 1,0-1-1,1 1 0,0 1 1,0 0-1,0 0 0,1 1 1,0 1-1,0 0 0,0 1 1,0 0-1,0 0 0,1 2 1,-1-1-1,1 2 0,-1 0 0,1 0 1,0 1-1,4 1 3,-12-1-41,-1 0 0,1 0 0,0 0 0,0 0 1,-1 1-1,1 0 0,-1 0 0,1 0 0,-1 1 0,0-1 0,0 1 0,0 0 0,0 0 0,-1 1 0,1-1 0,-1 1 0,0 0 0,0-1 1,0 1-1,0 1 0,-1-1 0,0 0 0,0 1 0,0-1 0,0 1 0,-1-1 0,1 1 0,-1 0 0,0 0 0,-1 0 0,1 0 0,-1-1 1,0 1-1,0 0 0,-1 0 0,1 0 0,-1 0 0,0 0 0,-1 0 41,-7 25-228,-1-2 1,-1 1-1,-2-2 1,0 1-1,-2-2 1,-1 0-1,-1-1 1,-2 0-1,-1-1 228,-1 5-162,13-18 103,-5 3-11,1 1 0,1 0 0,0 1 0,1 0 0,0 1-1,1 0 1,1 0 0,1 1 0,1 0 0,0 0 0,1 1 0,1-1 0,1 1 0,1 0 0,-1 17 70,4-34-7,-1 1 1,1-1 0,0 1 0,0-1-1,0 1 1,0-1 0,0 0 0,0 1 0,0-1-1,1 0 1,0 0 0,-1 0 0,1 0 0,0 0-1,0 0 1,0-1 0,0 1 0,0 0 0,0-1-1,0 0 1,1 1 0,-1-1 0,0 0-1,1 0 1,-1-1 0,1 1 0,-1 0 0,1-1-1,-1 1 1,1-1 0,0 0 0,-1 0 0,1 0-1,0 0 7,89-26 62,-79 16 95,1 0 0,-1-1 0,-1 0 0,0-1 0,-1 0-1,0-1 1,-1 0 0,0-1 0,-1 0 0,-1 0 0,0-1 0,-1 0 0,-1-1 0,0 0 0,-1 0-1,-1 0 1,0 0 0,-1 0 0,-1-1 0,0 0 0,-2 1 0,0-1 0,-2-16-157,2 28-31,-1 0 0,0 0-1,-1 1 1,1-1 0,-1 0 0,0 1 0,0 0 0,0-1 0,0 1 0,-1 0 0,0 0 0,0 0 0,0 0 0,0 1-1,-1-1 1,1 1 0,-1 0 0,0 0 0,0 0 0,0 0 0,0 1 0,-1 0 0,1 0 0,-1 0 0,1 0-1,-1 1 1,0-1 0,1 1 0,-1 0 0,0 1 0,0-1 0,0 1 0,0 0 0,-2 1 31,-19 17-4588,19 3-2729,4 0-5543</inkml:trace>
  <inkml:trace contextRef="#ctx0" brushRef="#br0" timeOffset="702.812">1580 25 21749,'0'0'2300,"0"0"-426,0 0-267,4 17-352,44 240 1280,-41-201-2302,2-3-84,-2-1 0,-3 1 0,-2 1 0,-2-1 0,-3 0 0,-6 31-149,4-63-63,-1-1 1,-1-1-1,0 1 1,-2-1-1,0 0 1,-1-1-1,-1 0 1,-1-1 0,-1 0-1,0-1 1,-1-1-1,0 0 1,-1 0-1,-1-1 1,-14 8 62,-122 67-3195,-12-32-3644,81-37-960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1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85 166 9993,'0'0'4282,"0"-17"-1618,2-53-166,0 66-2330,-1 0 0,1-1 0,0 1-1,0 0 1,0 0 0,0 0 0,1 0 0,0 0 0,-1 1 0,1-1-1,1 1 1,-1 0 0,1 0 0,-1 0 0,1 0 0,0 0-1,0 1 1,0 0 0,0 0 0,0 0 0,0 0 0,1 1-1,-1-1 1,1 1 0,-1 0 0,1 1 0,-1-1 0,1 1 0,0 0-1,-1 0 1,1 0 0,-1 1 0,1-1 0,4 2-168,0-1 44,-1-1 0,1 2 0,0-1 0,-1 1 1,1 0-1,-1 1 0,0 0 0,0 0 0,0 1 1,0 0-1,0 1 0,-1-1 0,0 1 0,0 1 0,0-1 1,0 1-1,-1 0 0,0 1 0,-1 0 0,1 0 0,-1 0 1,-1 0-1,1 1 0,-1 0 0,-1 0 0,1 0 0,-1 0 1,-1 0-1,1 1-44,0 4-4,0-1 0,-1 1 1,0 0-1,-1 0 1,0 0-1,-1 0 0,-1 0 1,0 0-1,-1-1 0,0 1 1,-1 0-1,0-1 0,-1 1 1,0-1-1,-1 0 1,-1 0-1,0-1 0,0 0 1,-6 7 3,1-4 5,0 0 0,-1-1 0,-1-1 0,0 0 0,-1-1 0,0 0 0,-1-1 0,0-1 0,0 0 0,-1-1 0,0-1 0,0 0 1,-1-2-1,0 1 0,0-2 0,0 0 0,-1-1 0,1-1 0,-1-1 0,-13 0-5,30-1 9,-1 0 1,1 0-1,0-1 1,-1 1-1,1 0 1,0 0-1,0-1 1,-1 1-1,1-1 0,0 1 1,0-1-1,-1 1 1,1-1-1,0 0 1,0 1-1,0-1 1,0 0-1,0 0 0,0 0 1,0 0-1,1 0 1,-1 0-1,0 0 1,0 0-1,1 0 1,-1 0-1,0-1 0,1 1 1,0 0-1,-1 0 1,1-1-1,0 1 1,-1 0-1,1 0 1,0-1-1,0 1 0,0 0 1,0-1-1,0 1 1,0 0-1,1-1 1,-1 1-1,0 0 1,1 0-1,-1-1 1,1 1-1,-1 0 0,1 0 1,-1 0-1,1 0 1,0-1-1,0 1-9,4-1 57,0 0-1,1 1 0,-1-1 1,0 1-1,0 1 0,1-1 1,-1 1-1,1 0 0,-1 0 1,0 0-1,1 1 1,-1-1-1,0 1 0,1 1 1,-1-1-1,0 1 0,0 0 1,0 0-1,0 1 0,0-1 1,-1 1-1,1 0 1,-1 0-1,0 1 0,0-1 1,2 2-57,91 116 89,-83-100-53,15 23-965,-15-21 1064,1-1 0,1 0 0,1 0 0,1-2 0,1 0-1,8 6-133,29 6-4919,10-18-6055,-48-14 2608</inkml:trace>
  <inkml:trace contextRef="#ctx0" brushRef="#br0" timeOffset="289.182">710 707 13421,'0'0'4964,"0"0"-2561,0 0 255,0 0-832,0 0-673,0 0-448,0 0-353,0 0-288,0 0 0,-9-28-64,12 28-288,-1 2-1154,2 1-1312,0-1-2883,2 1-7112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5:4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13773,'0'0'4132,"0"0"-2424,0 0-475,0 0 273,22-7-364,188-36 91,976-13-1334,-938 41-1387,-22 1-2940,-75 6-4011,-108 7 2332</inkml:trace>
  <inkml:trace contextRef="#ctx0" brushRef="#br0" timeOffset="1">136 319 10570,'0'0'3000,"0"0"-1607,0 0-352,23 4 534,193 19 1415,209-51 550,232-54-3540,-376 44 325,-103 17-304,-363 53-6149,102-16-497,-5-1-3475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2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13965,'0'0'5541,"0"0"-4516,0 0 641,0 0 64,0 0-705,87 9-353,-57-9-416,-1-3-159,0-6-65,-4 1-32,-1 1-64,-2-3-705,-8 4-737,-1 2-1601,-7 1-4260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7463,'0'0'7944,"5"-13"-4667,18-44-1328,-21 54-1802,0 0 0,0 0 0,0 1-1,1-1 1,0 1 0,-1-1 0,1 1 0,0 0 0,0 0 0,0 0 0,1 0 0,-1 1 0,0-1-1,1 1 1,-1 0 0,1 0 0,-1 0 0,1 1 0,-1-1 0,1 1 0,0 0 0,-1 0 0,1 0-1,-1 0 1,1 0 0,0 1 0,-1 0 0,1 0 0,2 1-147,0-1 18,0 1 0,-1 1-1,1-1 1,-1 1 0,1 0 0,-1 0 0,0 1 0,0-1-1,0 1 1,0 1 0,-1-1 0,1 0 0,-1 1 0,-1 0-1,1 0 1,-1 0 0,1 0 0,-1 1 0,-1-1 0,1 1-1,-1 0 1,0 0 0,0 0 0,-1 0 0,0 0 0,0 0-1,0 0 1,-1 0 0,0 1 0,0-1 0,0 0 0,-1 0 0,0 0-1,0 0 1,-1 0 0,0 0 0,0 0 0,0 0 0,0 0-1,-1-1 1,-1 1-18,-7 12-3,0 0 0,-2-2 0,0 1 0,-1-1 1,-1-1-1,0-1 0,-12 9 3,-39 39-1,64-61 2,1 0 1,0 0-1,-1 0 0,1 0 1,0 0-1,0 1 0,0-1 1,0 0-1,0 1 0,0-1 1,0 0-1,0 1 0,0-1 1,1 1-1,-1-1 0,1 1 1,-1-1-1,1 1 0,-1 0 1,1-1-1,0 1 0,0 0 1,0-1-1,0 1 0,0 0 1,0-1-1,0 1 0,1-1 1,-1 1-1,1 0 0,-1-1 1,1 1-1,-1-1 0,1 1 1,0-1-1,0 1-1,93 1-192,55-27-4942,-107 16 995,-5-1-2630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5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0 290 11755,'0'0'3609,"0"0"-1661,0 0-314,14-4-326,100-19 325,153 12-261,-265 11-1347,-1 0-1,1 0 1,0 1-1,0-1 1,-1 0-1,1 0 0,0-1 1,-1 1-1,1 0 1,0-1-1,-1 1 1,1 0-1,-1-1 0,1 0 1,0 1-1,-1-1 1,0 0-1,1 0 1,-1 0-1,1 0 0,-1 0 1,0 0-1,0 0 1,1-1-1,-1 1 1,0 0-1,0-1 0,0 1 1,-1-1-1,1 1 1,0-1-1,-1 1 1,1-1-1,0 1 0,-1-1 1,0 0-1,1 1 1,-1-1-1,0 0 1,0 1-1,0-1 1,0 0-1,0 0 0,0 1 1,-1-1-1,1 0 1,0 1-1,-1-1 1,0 1-1,1-1 0,-1 1 1,0-2-25,-117-191 1980,117 194-1953,0 0 0,-1 1-1,1-1 1,0 0 0,0 1 0,0-1-1,0 0 1,0 1 0,0-1-1,0 1 1,0 0 0,0-1-1,1 1 1,-1 0 0,0-1-1,0 1 1,0 0 0,1 0 0,-1 0-1,0 0 1,1 0 0,-1 0-1,1 0 1,-1 0 0,1 0-1,0 0 1,-1 0 0,1 0 0,0 0-1,0 0 1,-1 0 0,1 0-1,0 0 1,0 1 0,0-1-1,1 0-26,-31 198 564,22-108-220,-52 279-995,53-300-1542,7-25-2426,2-23-2396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6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13517,'0'0'5605,"0"0"-3395,0 0-32,91-4-929,-58 4-704,6-3-353,3-1-96,0-2-96,0-1 0,0-2-32,-8-1-512,-6 2-930,-5-2-1537,-9 0-3683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0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0 345 12524,'0'0'3571,"0"0"-1286,0 0-203,0 0-475,18-6-652,-6 1-809,115-23 867,186 9 711,-311 19-1664,1 1 0,0-1 0,0 0-1,0 0 1,0-1 0,-1 1 0,1 0-1,0-1 1,0 0 0,-1 0 0,1 0 0,0 0-1,-1 0 1,1 0 0,-1-1 0,1 1 0,-1-1-1,0 0 1,1 1 0,-1-1 0,0 0 0,0 0-1,-1-1 1,1 1 0,0 0 0,-1-1-1,1 1 1,-1-1 0,0 1 0,0-1 0,0 0-1,0 1 1,0-1 0,0 0 0,-1 0 0,0 1-1,1-1 1,-1 0 0,0 0 0,0 0 0,-1 0-1,1 1 1,0-1 0,-1 0 0,0-1-60,-8-17 166,0 1 0,-1 0 0,-1 1 0,0 0 1,-2 1-1,0 0 0,-10-8-166,3 0 161,20 25-152,0 0 0,-1 0 0,1 0 1,0 1-1,-1-1 0,1 0 0,-1 0 1,1 1-1,-1-1 0,1 0 1,-1 1-1,1-1 0,-1 1 0,0-1 1,1 0-1,-1 1 0,0 0 0,1-1 1,-1 1-1,0-1 0,0 1 0,0 0 1,1-1-1,-1 1 0,0 0 0,0 0 1,0 0-1,0 0 0,1 0 1,-1 0-1,0 0 0,0 0 0,0 0 1,0 0-1,0 0 0,1 0 0,-1 1 1,0-1-1,0 0 0,0 1 0,1-1 1,-1 0-1,0 1 0,1-1 0,-1 1 1,0-1-1,1 1 0,-1 0 1,0-1-1,1 1 0,-1 0 0,1-1 1,-1 1-1,1 0 0,-1-1 0,1 1 1,0 0-1,0 0 0,-1 0 0,1-1 1,0 1-1,0 0 0,0 0 1,-1 0-1,1 0 0,0 0 0,0-1 1,1 1-10,-11 28 27,1 1 0,2 0 0,1 0 0,2 0 0,0 1 0,2 21-27,1-36 8,-4 178-296,12-64-6412,-4-99 1426,-2-3-3481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1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792 175 2819,'0'0'7068,"0"0"-3566,8-15-1004,27-46 262,-32 57-2519,0 0-1,1 0 1,0 1 0,0-1 0,0 1-1,0 0 1,0 0 0,0 0 0,1 1-1,0 0 1,-1 0 0,1 0 0,0 0-1,0 1 1,0-1 0,0 1 0,0 1-1,0-1 1,1 1-241,0-1 199,0 0-127,-1 0 0,0 0 1,0 0-1,0 1 0,1 0 1,-1 0-1,0 0 0,0 1 1,0 0-1,0 0 1,1 0-1,-1 1 0,0-1 1,-1 1-1,1 0 0,0 1 1,-1-1-1,1 1 0,-1 0 1,0 0-1,1 0 1,-2 1-1,1 0 0,0-1 1,-1 1-1,1 0 0,-1 1 1,-1-1-1,1 1 0,0-1 1,-1 1-1,0 0 1,0 0-1,0 0 0,-1 0 1,1 2-73,1 14 20,-1-1 1,-1 1 0,-1 0 0,0 0 0,-2 0 0,-1-1 0,0 1 0,-1-1-1,-1 0 1,-1 0 0,-1 0 0,-1-1 0,-1 0 0,0 0 0,-1-1 0,-1 0-1,-1-1 1,0 0 0,-2-1 0,1 0 0,-2-2 0,-12 11-21,19-17 9,-1-1 1,0 1-1,0-2 1,0 0-1,-1 0 1,1 0-1,-1-1 1,-1-1-1,1 0 1,-1 0-1,0-1 1,0 0-1,0-1 1,0 0-1,0-1 1,0 0-1,0-1 1,-11-1-10,19 0 24,0-1 1,0 1 0,0-1 0,0 1-1,0-1 1,1 0 0,-1-1 0,1 1-1,-1 0 1,1-1 0,0 1 0,0-1-1,0 1 1,0-1 0,1 0 0,-1 0-1,1 0 1,-1 0 0,1 0 0,0-1 0,0 1-1,1 0 1,-1 0 0,1-1 0,-1 1-1,1 0 1,0-1 0,0 1 0,1 0-1,-1 0 1,1-1 0,-1 1 0,1 0-1,0 0 1,0 0 0,1-1 0,-1 1-1,1 0 1,-1 1 0,1-1 0,0 0 0,0 0-1,0 1 1,0-1 0,1 1 0,-1 0-1,3-2-24,1-1 33,1 0-1,-1 1 0,1 0 1,0 0-1,0 1 0,1 0 0,-1 0 1,0 1-1,1 0 0,0 0 1,0 1-1,-1 0 0,1 0 1,0 1-1,0-1 0,0 2 0,0-1 1,-1 1-1,1 1 0,0-1 1,0 1-1,-1 1 0,1-1 1,-1 1-1,0 1 0,0-1 1,0 1-1,0 0 0,-1 1 0,0 0 1,0 0-1,0 0 0,0 1 1,-1-1-1,0 1 0,0 1 1,0-1-1,-1 1 0,0 0-32,127 249-117,-86-198-2343,-23-48-2030,3-6-4986,-9-4 528</inkml:trace>
  <inkml:trace contextRef="#ctx0" brushRef="#br0" timeOffset="318.277">1455 560 4708,'0'0'10859,"0"0"-7400,0 0-1153,0 0 257,0 0-1058,0 0-672,75 24-385,-42-21-192,3-3-95,-1 0-65,1 0-32,-3-6-64,-1-1-192,0-3-865,-9 2-833,-4-4-1826,-5 2-4740</inkml:trace>
  <inkml:trace contextRef="#ctx0" brushRef="#br0" timeOffset="2465.939">154 0 16784,'0'0'3107,"0"0"-1634,0 0 1090,-61 136-385,34-57-577,-2 5-480,6 8-288,11 1-352,11-1-225,6-2-128,21-7-96,19-2-32,19-2-320,18-6-673,16-7-961,15-13-1441,15-14-2723,-8-15-8488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8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1161 13613,'0'0'3651,"0"0"-1142,0 0-320,-11-15-368,-69-102 1451,76 111-3199,1 1 0,0-1 0,0 0-1,0 1 1,0-2 0,1 1 0,0 0 0,0 0 0,1-1 0,0 1 0,0 0 0,1-1 0,-1 0-1,1 1 1,1-1 0,-1 1 0,1-1 0,0 1 0,1 0 0,-1-1 0,1 1 0,1 0-1,-1 0 1,1 0 0,0 0 0,3-3-73,0 0 3,2 1 0,-1 0 1,1 1-1,0 0 0,0 0 0,1 1 0,0 0 0,0 0 0,1 1 1,-1 0-1,1 1 0,0 0 0,0 0 0,1 1 0,-1 1 1,1-1-1,0 2 0,-1 0 0,1 0 0,0 1 0,0 0 0,9 2-3,-16-1-3,-1 0 0,1 0-1,-1 0 1,0 1 0,0 0-1,1 0 1,-1 0 0,0 0-1,0 0 1,-1 1 0,1-1-1,-1 1 1,1-1 0,-1 1-1,0 0 1,0 0 0,0 0-1,0 1 1,0-1 0,-1 0-1,1 1 1,-1-1-1,0 1 1,0-1 0,0 1-1,-1-1 1,1 1 0,-1 0-1,0-1 1,0 1 0,-1 1 3,-20 116-94,4-87 40,-2-1 1,0-1-1,-3-1 0,0-1 1,-2 0 53,0-1-139,1 1 1,2 1-1,2 0 1,0 2-1,1 3 139,17-35-24,0 0 0,0 0 0,0 0 0,0 1 0,0-1 0,1 0 0,-1 0-1,0 0 1,1 1 0,-1-1 0,1 0 0,-1 1 0,1-1 0,0 0 0,-1 1 0,1-1 0,0 1 0,0-1 0,0 1 0,0-1 0,0 0 0,0 1-1,1-1 1,-1 0 0,0 1 0,1-1 0,-1 1 0,1-1 0,0 0 0,-1 0 0,1 1 0,0-1 0,-1 0 0,1 0 0,0 0 0,0 0 0,0 0-1,0 0 1,0 0 0,1 0 0,-1 0 0,0-1 0,0 1 0,0 0 0,1-1 0,-1 1 0,0-1 0,1 1 0,-1-1 0,0 0 0,1 1 0,-1-1-1,1 0 1,-1 0 0,0 0 0,1 0 0,-1 0 0,1 0 0,0-1 24,20 0 30,0-1-1,-1-1 1,0-1-1,1-1 1,-1-1-1,-1 0 1,1-2-1,-1-1 1,-1 0-1,0-1 1,0-1-1,-1-1 1,0 0-1,-1-2 1,0 0-1,-1-1 1,0-2-30,-13 16 17,0-1 0,0 0 0,-1 1 0,1-1 1,0 0-1,-1 0 0,0-1 0,0 1 0,0 0 0,0-1 0,0 0 1,0 1-1,0-1 0,-1 0 0,1 0 0,-1 0 0,0 0 0,0 0 1,0 0-1,0 0 0,-1 0 0,1 0 0,-1 0 0,0-1 1,0 1-1,0 0 0,0 0 0,0 0 0,-1 0 0,0-1 0,1 1 1,-1 0-1,-1-1-17,-52-27-1750,13 24-7145,26 7-58</inkml:trace>
  <inkml:trace contextRef="#ctx0" brushRef="#br0" timeOffset="324.919">784 614 9801,'0'0'7287,"0"0"-4062,15 7-1037,-9-4-1898,0-1-105,-1 0 1,0 0-1,0 1 1,0-1-1,0 1 1,-1 0-1,1 1 1,-1-1-1,1 1 1,-1 0-1,0 0 1,-1 0-1,1 0 1,-1 1-1,0 0 1,0-1-1,0 1 1,-1 0 0,0 0-1,1 1 1,-1 1-186,11 52 599,-3 0 0,-2 1-1,-3 0 1,-2 0 0,-4 25-599,-1-63-35,0 0-1,-2-1 1,0 1-1,-2-1 0,0 0 1,-1-1-1,-1 1 1,-1-1-1,-1-1 1,0 0-1,-2 0 0,0-1 1,-1 0-1,-1-1 1,-1-1-1,0 0 0,-1-1 1,0-1-1,-1 0 1,-1-2-1,-9 6 36,-127 66-3486,47-37-2931,53-24-987</inkml:trace>
  <inkml:trace contextRef="#ctx0" brushRef="#br0" timeOffset="1308.048">995 142 7207,'0'0'6785,"3"-16"-3422,13-50-1083,-16 63-2083,1 0 1,0-1-1,1 1 1,-1 0-1,0 0 0,1 1 1,0-1-1,-1 0 1,1 0-1,0 1 1,0-1-1,1 1 1,-1 0-1,1 0 1,-1 0-1,1 0 1,-1 0-1,1 0 1,0 0-1,0 1 1,0 0-1,0 0 1,1-1-198,2 1 65,-1 0 0,1 0 1,0 1-1,0-1 1,-1 1-1,1 1 0,0-1 1,0 1-1,-1 0 0,1 0 1,-1 1-1,1-1 0,-1 1 1,1 0-1,-1 1 1,0 0-1,2 1-65,1 3 4,1 0 0,-1 1 0,-1 1 0,1-1 0,-2 1 0,1 0 0,-1 1 0,0 0 0,-1 0 0,0 0 0,-1 0 0,0 1 0,-1 0 0,0 0 0,0 0 0,-1 0 0,-1 0 0,0 0 0,0 0 0,-1 1 0,-1-1 0,0 0 0,0 1 0,-1-1 0,0 0 0,-1 0 0,-1-1 0,0 1 0,0-1 0,-1 1 0,0-1 0,0-1 0,-1 1 0,-1-1 0,0 0 0,-4 5-4,-51 51 443,64-64-405,0 0 0,0 1 0,0-1 0,-1 0 0,1 0 0,0 0 0,0 0 0,1 0 0,-1 0 0,0-1 1,0 1-1,0-1 0,0 0 0,1 1 0,-1-1 0,0 0 0,0 0 0,1 0 0,-1-1 0,0 1 0,0 0 0,0-1 0,1 0 0,-1 1 0,0-1-38,-2 1 5,184-40-292,-108 14-5186,-62 21-752,-3 4-4041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6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975 197 416,'0'0'12871,"0"0"-8483,2-12-2065,5-19-826,-3 16 875,-14 45-1421,-99 256-593,100-263-378,-1-1 1,0-1-1,-2 1 1,0-2-1,-2 0 0,-5 6 20,19-26 0,0-1 0,0 1 0,-1-1 0,1 0 0,0 1-1,0-1 1,0 1 0,-1-1 0,1 1 0,0-1 0,-1 1-1,1-1 1,0 1 0,-1-1 0,1 1 0,0-1 0,-1 1 0,1-1-1,-1 1 1,1 0 0,-1-1 0,1 1 0,-1 0 0,0-1-1,1 1 1,-1 0 0,1 0 0,-1 0 0,1-1 0,-1 1 0,0 0-1,1 0 1,-1 0 0,1 0 0,-1 0 0,0 0 0,1 0-1,-1 0 1,0 0 0,1 1 0,-1-1 0,1 0 0,-1 0-1,1 0 1,-1 1 0,0-1 0,1 0 0,-1 1 0,1-1 0,-1 0-1,1 1 1,0-1 0,-1 1 0,1-1 0,-1 1 0,1-1-1,0 1 1,-1-1 0,1 1 0,0-1 0,0 1 0,-1 0 0,1-1-1,0 1 1,0-1 0,0 1 0,0-1 0,0 1 0,2-5 47,0-1 0,0 0 0,1 0 0,-1 1 0,1-1 0,0 1 0,1 0 0,-1 0 0,1 0 0,0 1 0,0-1 0,0 1 0,0 0 0,1 0 0,-1 0 0,1 1 0,0-1 0,-1 1 0,1 0 0,0 1 0,0-1 0,1 1 0,-1 0 0,0 0 0,0 1 0,1-1 0,-1 1 0,0 1 0,0-1 0,1 1 0,-1-1 0,0 1 0,0 1 0,0-1 0,0 1 0,3 1-47,84 75 247,-83-68-246,0 0 1,0 0-1,1-1 0,0-1 1,1 0-1,0 0 0,0-1 1,1 0-1,0-1 0,0-1 1,11 4-2,-19-8 8,0-1 1,0 0 0,0 0 0,1 0 0,-1 0 0,0-1-1,0 1 1,1-1 0,-1 0 0,0 0 0,0-1 0,0 1-1,0-1 1,-1 0 0,1 0 0,0 0 0,-1-1 0,1 1 0,-1-1-1,0 0 1,0 0 0,0 0 0,0 0 0,-1-1 0,1 1-1,-1-1 1,0 1 0,0-1 0,0 0 0,0 0 0,-1 0-1,2-3-8,10-19 488,-1 0 0,-1-1-1,-1 0 1,-2-1-1,0 0 1,1-19-488,-38 128 1591,12-17-1501,3 1-1,2 0 1,4 0 0,2 1 0,3 0 0,4 19-90,-1-74-209,0-1-1,1 1 1,1-1-1,-1 0 1,2 0 0,-1 0-1,2 0 1,-1 0 0,1-1-1,2 3 210,19 15-3729,13-15-3922,-21-11-869</inkml:trace>
  <inkml:trace contextRef="#ctx0" brushRef="#br0" timeOffset="2511.65">422 1 10570,'0'0'5733,"-99"4"-3779,42 42 192,0 20 545,-2 20-994,9 17-543,11 10-578,6 6-320,12-2-96,15-5 1,14-9-129,29-12-32,26-11-449,17-8-704,16-10-1185,14-17-2114,-3-12-5926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7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167 134 12812,'4'-14'3534,"16"-46"-1036,-19 56-2248,0 1-1,0 0 0,1-1 1,0 1-1,0 0 0,0 0 1,0 0-1,0 0 0,1 0 0,-1 0 1,1 1-1,-1-1 0,1 1 1,0 0-1,0 0 0,0 0 0,1 0 1,-1 0-1,0 1 0,1 0 1,-1-1-1,1 1 0,-1 0 0,1 1 1,0-1-1,1 1-249,2 0 146,0 0 0,1 1 1,-1 1-1,0-1 0,0 1 0,0 0 0,0 1 0,0-1 1,-1 1-1,1 1 0,-1-1 0,1 1 0,-1 0 0,-1 1 1,1 0-1,-1 0 0,1 0 0,-1 0-146,3 8 0,0 1 0,-1 0 1,0 1-1,-1-1 0,-1 1 0,0 0 0,-1 0 0,-1 1 1,0-1-1,-1 1 0,-1 0 0,0 0 0,-1-1 0,-1 1 1,0 0-1,-1 0 0,-1-1 0,-1 1 0,0-1 0,-1 0 1,0 0-1,-1-1 0,-1 1 0,0-1 0,-1-1 0,-1 1 1,0-1-1,0-1 0,-2 0 0,1 0 0,-2-1 0,-11 9 0,9-10-48,0 0-1,-1-1 1,0-1-1,-1-1 1,0 0-1,0-1 1,0 0-1,-1-2 1,1 0-1,-1-1 1,-13 1 48,26-3 19,-1-1 1,1 0 0,0 0 0,-1-1 0,1 1 0,0-1-1,-1 0 1,1 0 0,0-1 0,0 1 0,0-1 0,0 0-1,0 0 1,1 0 0,-1 0 0,0-1 0,1 1 0,0-1-1,-1 0 1,1 0 0,0 0 0,1-1 0,-1 1-1,1-1 1,-1 1 0,1-1 0,0 0 0,0 0 0,1 0-1,-1 0 1,1 0 0,0 0 0,0-1 0,0 1 0,1 0-1,-1-1 1,1 1 0,0 0 0,0-1 0,1 1 0,-1 0-1,2-5-19,-1 7 25,0 0-1,0 0 1,0 0-1,0 0 1,0 0-1,1 0 0,-1 0 1,1 0-1,-1 1 1,1-1-1,-1 0 0,1 1 1,0 0-1,0-1 1,0 1-1,0 0 1,0 0-1,0 0 0,0 0 1,0 0-1,1 0 1,-1 1-1,0-1 1,1 1-1,-1 0 0,0-1 1,0 1-1,1 0 1,-1 0-1,0 1 0,1-1 1,-1 0-1,0 1 1,1 0-1,-1-1 1,0 1-1,0 0 0,0 0 1,0 0-1,0 0 1,0 0-1,0 1 1,0-1-1,0 1 0,-1-1 1,1 1-1,0 0-24,147 149 328,-103-98-309,163 169-505,-142-195-1636,-43-29-2385,-1-6-5386,-12 3-261</inkml:trace>
  <inkml:trace contextRef="#ctx0" brushRef="#br0" timeOffset="305.825">766 684 17424,'0'0'3556,"0"0"-802,0 0-479,0 0-930,0 0-769,0 0-415,0 0-65,0 0-96,-4-60-128,17 57-1090,1 1-1216,5 1-2018,0-1-5894</inkml:trace>
  <inkml:trace contextRef="#ctx0" brushRef="#br0" timeOffset="601.201">1123 93 12172,'0'0'3112,"0"0"-475,0 0-171,0 0-544,0 0-609,0 0-352,0 0-277,0 0-225,6-6-139,-4 4-292,1 0-1,-1-1 1,1 1 0,0 1 0,0-1-1,0 0 1,0 1 0,0-1-1,0 1 1,0 0 0,0 0-1,0 0 1,1 0 0,-1 1 0,0-1-1,1 1 1,-1 0 0,0 0-1,1 0 1,-1 1 0,2-1-28,232 14 705,-158-34 1590,-72 57-987,-9 27-1104,-3-1 0,-3 0 1,-16 58-205,13-66 33,2-8-4,3-23-595,1-1 1,1 1-1,1 0 1,1 0 0,1 0-1,2 0 1,1 9 565,30 25-6020,5-32-2470,-14-14 1593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2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792 179 10890,'0'0'4703,"0"-15"-2151,3-49-422,-2 60-1981,1 0 1,-1 1-1,1-1 0,0 1 1,0-1-1,0 1 0,0-1 0,1 1 1,-1 0-1,1 0 0,0 0 0,0 1 1,0-1-1,0 1 0,0-1 0,1 1 1,-1 0-1,1 0 0,0 1 1,-1-1-1,1 1 0,0 0 0,0 0 1,0 0-1,0 0-149,0 0 74,8-2-35,0 0 0,0 1 0,0 1 0,0 0-1,0 0 1,0 1 0,0 1 0,0 0-1,0 1 1,0 0 0,-1 1 0,1 0 0,0 1-1,-1 0 1,0 1 0,0 0 0,-1 1-1,1 0 1,-1 0 0,0 1 0,-1 1-1,0 0 1,0 0 0,0 1 0,-1 0 0,-1 0-1,1 1 1,-1 0 0,-1 0 0,0 0-1,-1 1 1,0 0 0,0 0 0,-1 1 0,-1-1-1,0 1 1,0 0 0,0 8-39,-2-4-98,-1 1 0,0 0 0,-2-1 0,0 1 0,0 0 1,-2-1-1,0 0 0,-1 0 0,0 0 0,-1 0 0,-1-1 0,-1 0 0,0 0 1,-1-1-1,0 0 0,-1-1 0,-11 11 98,1-2-112,0-1-1,-2-2 1,0 0 0,-1-1-1,-1-1 1,-1-2 0,0 0 0,-1-2-1,-26 10 113,42-18 28,0-1-1,-1 0 1,1-1-1,-1 0 1,0-1-1,0 0 1,0-1-1,0 0 0,0 0 1,0-1-1,0-1 1,0 0-1,0 0 1,-1-2-28,9 0 66,-1 0 1,1 0-1,0-1 0,0 1 1,1-1-1,-1 0 1,1 0-1,0 0 1,0 0-1,0 0 0,0 0 1,1-1-1,0 1 1,0-1-1,0 1 1,0-1-1,1 1 0,0-1 1,-1 1-1,2-1 1,-1 1-1,1-1 1,-1 1-1,1-1 1,0 1-1,1-1 0,-1 1 1,1 0-1,0 0 1,0 0-1,0 0 1,0 0-1,1 0 0,0 0 1,0 1-1,0-1-66,0-1 27,0 1 0,1-1 0,-1 0 0,1 1-1,0 0 1,0 0 0,0 0 0,1 0 0,-1 1 0,1 0-1,0 0 1,0 0 0,0 0 0,1 1 0,-1 0 0,1 0-1,-1 0 1,1 1 0,-1 0 0,1 0 0,0 0 0,0 1-1,-1-1 1,1 2 0,0-1 0,0 0 0,-1 1 0,1 0-1,0 1 1,-1-1 0,1 1 0,-1 0 0,0 1 0,1-1-1,-1 1 1,0 0 0,-1 0 0,4 3-27,7 13-5,-1 1 0,0 1 0,-2 0 0,-1 1 0,0 0 0,-2 1 0,0 0 0,-2 0 0,3 14 5,15 40-14,-18-59-49,-3-3-61,0-1 0,1 0-1,1 0 1,1 0 0,0-1-1,0 0 1,1 0-1,1-1 1,0 0 0,1 0-1,9 7 125,34-6-4203,-20-20-4902,-15-1-1556</inkml:trace>
  <inkml:trace contextRef="#ctx0" brushRef="#br0" timeOffset="2678.743">161 0 13805,'0'0'3812,"0"0"-1346,0 0 385,0 0-1378,-84 119 33,54-27-257,5 13-449,9 4-351,10 3-257,8-8-128,14-2-32,17-9-64,12-7-384,11-3-994,13-6-1312,21-10-1762,22-15-641,-5-21-6855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33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38 180 6406,'0'0'7463,"0"0"-4180,0 0-1313,0 0-48,0 0-459,0 0-620,0 0-491,-2 6-101,-34 400 465,41-459-658,12-28-53,-10 41 1,1 0 0,2 0 1,1 1-1,2 0 0,2 2 0,2-1 0,1 2 0,1 0-6,-16 30-186,0 1 0,1-1 0,-1 1 0,1 0 0,0 0 1,1 1-1,-1-1 0,1 1 0,0 0 0,0 0 0,0 0 0,0 1 1,1-1-1,-1 1 0,1 1 0,0-1 0,0 1 0,0 0 0,0 0 1,0 1-1,0 0 0,1 0 0,-1 0 0,0 1 0,1 0 0,-1 0 1,0 1-1,1-1 0,-1 1 0,0 1 0,0-1 0,0 1 0,0 0 1,0 1-1,0-1 0,0 1 0,-1 0 0,5 4 186,15 16-6289,-3 1-3314</inkml:trace>
  <inkml:trace contextRef="#ctx0" brushRef="#br0" timeOffset="352.232">739 110 11787,'0'0'4879,"2"-13"-2225,4-52 1147,-13 70-2307,-44 116-399,44-98-1031,0 1 0,1 0 0,1 0 0,2 1 0,0-1 0,2 1 0,0 0 0,2-1 0,3 20-64,-3-37-10,0-1 0,1 0 0,0 0 0,0 0-1,1-1 1,0 1 0,0 0 0,0-1 0,0 0 0,1 0-1,0 0 1,0 0 0,0 0 0,1-1 0,-1 0 0,1 0 0,0 0-1,1-1 1,-1 1 0,0-1 0,1 0 0,0-1 0,0 0-1,0 1 1,0-2 0,0 1 0,0-1 0,0 0 0,0 0 0,0-1-1,1 1 1,-1-2 0,0 1 0,1-1 0,-1 1 0,0-2-1,0 1 1,0-1 0,0 0 0,0 0 0,3-2 10,4 0 65,0-1 1,-1 0 0,1 0-1,-1-2 1,-1 1 0,1-1-1,-1-1 1,0 0-1,-1-1 1,0 0 0,0 0-1,-1-1 1,0-1 0,-1 1-1,0-1 1,-1-1 0,0 1-1,0-1 1,-2-1-1,1 1 1,-2-1 0,1 0-1,-2 0 1,0 0 0,0 0-1,-2 0 1,1-1-1,-2 1 1,0-1 0,0 0-1,-1 1 1,-1 0 0,0-1-1,-3-6-65,0 10-25,0 0 0,-1 1 1,0-1-1,-1 1 0,0 0 0,-1 1 0,0 0 0,0 0 0,0 0 0,-1 1 0,0 1 0,-1 0 0,1 0 0,-1 0 1,-1 1-1,1 1 0,0 0 0,-1 0 0,0 1 0,0 0 0,0 1 0,0 1 0,-1-1 0,1 2 0,0 0 1,-1 0-1,-5 1 25,-21 10-3563,17 4-3001,4 5-8432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5:4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320 236 6342,'0'0'2803,"10"-14"-1431,73-105 3074,-52 24 129,-71 88-2797,17 14-1704,0 0-1,1 2 0,0 0 1,1 2-1,0 0 0,1 1 1,0 1-1,-5 6-73,23-18 0,-79 73 22,79-72-23,1 0-1,-1 0 1,0 1-1,1-1 1,0 0-1,-1 1 1,1 0-1,0-1 1,0 1-1,1 0 1,-1-1-1,0 1 1,1 0-1,0 0 1,0 0-1,0 0 1,0-1-1,0 1 1,0 0-1,1 0 1,-1 0-1,1-1 1,0 1-1,0 0 1,0-1-1,0 1 1,0 0-1,1-1 1,-1 0-1,1 1 1,-1-1-1,1 0 1,0 0-1,0 0 1,0 0-1,1 1 2,14 10-7,1-1 0,0-1 0,0 0 0,1-2 0,1 0 0,16 5 7,-25-12-1,-1 1 0,1 0 1,-1 0-1,0 1 1,0 0-1,-1 1 0,1 0 1,-1 1-1,0-1 1,0 2-1,-1-1 0,0 2 1,0-1-1,0 1 0,-1 0 1,0 0-1,-1 1 1,0 0-1,0 0 0,-1 0 1,0 1-1,-1 0 0,0 0 1,0 0-1,-1 0 1,1 10 0,-3-8 26,-2-1 0,0 1 1,0 0-1,-1-1 1,0 1-1,-1-1 1,0 0-1,-1 0 0,0 0 1,-1 0-1,0-1 1,-1 1-1,0-1 1,-1-1-1,0 1 0,0-1 1,-1-1-1,0 1 1,0-1-1,-1 0 1,0-1-1,-1 0 0,1-1 1,-1 0-1,-1 0 1,1-1-1,-1 0 1,0-1-1,0-1 0,0 1 1,0-2-1,-1 1 1,0-2-1,1 1 1,-1-2-1,1 1 0,-1-2 1,0 0-1,1 0 1,-6-2-27,8 0-4,0-1 1,0-1 0,0 0-1,0 0 1,1 0-1,-1-1 1,2-1 0,-1 1-1,1-1 1,0-1 0,0 1-1,1-1 1,0 0-1,0-1 1,1 1 0,-5-9 3,-15-54-2909,23 46-5328,2 19 1147</inkml:trace>
  <inkml:trace contextRef="#ctx0" brushRef="#br0" timeOffset="1039.949">879 322 12236,'0'0'3373,"0"0"-992,0 0-357,-13-10-375,-41-32-501,53 41-1119,-1 0-1,1 0 1,-1 0-1,0 0 1,1 1 0,-1-1-1,0 1 1,0-1-1,0 1 1,1-1 0,-1 1-1,0 0 1,0 0-1,0 0 1,1 0 0,-1 0-1,0 0 1,0 1 0,0-1-1,1 1 1,-1-1-1,0 1 1,0-1 0,1 1-1,-1 0 1,0 0-1,1 0 1,-1 0 0,1 0-1,0 0 1,-2 2-29,-3 1 52,-9 9-25,1 0 0,0 2 0,1-1 0,0 2 0,2 0 0,-1 0 0,2 1 0,0 0 0,1 1 0,1 0 0,1 1 0,0-1 0,2 1 0,0 1-1,1-1 1,1 0 0,0 1 0,2 0 0,0 0 0,2 0 0,0-1 0,1 4-27,-2-13-112,1 0 0,0 0 0,0 0 0,1 0 0,0 0 0,1-1 0,0 1 0,0-1 0,1 1 0,0-1 0,1-1 0,0 1 1,0 0-1,1-1 0,0 0 0,1-1 0,-1 1 0,2-1 0,-1-1 0,1 1 0,0-1 0,0 0 0,0-1 0,1 0 0,0 0 0,0-1 0,0 0 0,1-1 0,-1 0 0,1-1 0,0 1 0,0-2 0,-1 1 0,1-2 0,0 1 0,0-1 0,7-1 112,-8-1-545,-1-1-1,1 0 0,-1 0 0,1 0 0,-1-1 0,0-1 0,0 1 0,-1-1 1,1 0-1,-1-1 0,0 0 0,-1 0 0,1-1 0,-1 1 0,-1-1 0,1-1 1,-1 1-1,0-1 0,1-2 546,62-169-5208,-49 118 4345,-7 20-373,6-15 461,-2 24 3053,-7 30 9030,-3 21-7449,-2 29-1286,-5-39-2404,1 0-1,0 1 1,0-1 0,1 0 0,0 0 0,1 1 0,0-1 0,0 0 0,1 0 0,1-1 0,-1 1 0,1-1 0,1 1 0,-1-1 0,1 0 0,1-1 0,2 4-169,-4-9-6,0-1 0,0 1 1,0-1-1,0 0 0,0 0 1,0-1-1,0 1 0,0-1 1,0 0-1,0 0 0,0 0 1,0-1-1,0 1 0,0-1 1,0 0-1,0 0 0,0 0 1,0-1-1,-1 0 0,1 1 1,0-1-1,-1 0 0,1-1 1,-1 1-1,0-1 0,0 1 1,0-1-1,0 0 0,0 0 1,-1 0-1,1 0 0,-1-1 1,1 0 5,3-8 5,0-1 1,0 0 0,-1 0 0,0 0-1,-1 0 1,-1 0 0,0-1-1,-1 0 1,0 0 0,-1 0-1,-1 1 1,0-1 0,-1 0 0,0 0-1,-3-8-5,4 20 4,0-1 0,-1 0 0,1 0 1,-1 0-1,0 1 0,0-1 0,0 0 0,0 1 0,0-1 0,0 1 0,-1-1 0,1 1 0,-1 0 0,0-1 1,0 1-1,0 0 0,0 0 0,0 0 0,0 1 0,0-1 0,-1 0 0,1 1 0,-1 0 0,1-1 0,-1 1 1,1 0-1,-1 0 0,0 0 0,1 1 0,-1-1 0,0 1 0,0-1 0,0 1 0,0 0 0,1 0 0,-1 0 1,0 1-1,0-1 0,0 1 0,1-1 0,-1 1 0,0 0 0,1 0 0,-1 0 0,0 0 0,1 1 0,-3 1-4,-8 10 8,0 0-1,1 2 1,0-1 0,1 2-1,0-1 1,2 2-1,0-1 1,0 1-1,2 0 1,0 1-1,1 0 1,1 0-1,1 0 1,0 1-1,1 0 1,1-1 0,1 13-8,-2-22-128,2 0 1,-1 0 0,1 0-1,0 0 1,1 1 0,0-1-1,0 0 1,1 1 0,0-1-1,1 0 1,0 0 0,1 0-1,-1 0 1,2 0 0,-1 0-1,1-1 1,1 0 0,-1 0-1,1 0 1,1 0 0,0-1-1,0 0 1,0 0 0,1 0-1,0-1 1,0 0 0,1 0 127,1-2-169,1 0 0,0-1 0,0 0 0,0 0 0,0-1 0,0-1 1,0 0-1,1 0 0,-1-1 0,0 0 0,1 0 0,-1-2 1,0 1-1,0-1 0,0-1 0,0 1 0,0-2 0,0 1 0,-1-2 1,1 1-1,-1-1 0,0 0 0,-1-1 0,1 0 0,-1-1 0,0 0 1,4-4 168,5-9-98,-1 0-1,-1 0 1,-1-2 0,-1 0 0,0 0 0,-2-1 0,-1-1 0,0 1 0,-1-5 98,36-137 2618,-33 63 2934,-12 101-4677,-1 3-42,-71 243 1329,22-9-2264,51-242-148,1-25 84,1 1-1,2 0 1,1 0 0,1 0-1,2 0 1,0 1 0,2 1-1,2 0 1,0 0 0,2 1-1,1 1 1,0 1-1,4-2 167,-14 22 19,0 0-1,0 0 1,1 1-1,0 0 1,-1 0-1,1 1 1,1 0-1,-1 0 1,0 0-1,1 1 1,-1 0-1,1 1 1,0 0-1,-1 0 1,1 0-1,0 1 1,0 0-1,0 1 1,-1 0-1,1 0 1,0 1-1,-1-1 1,1 2-1,-1-1 1,0 1-1,1 0 1,-1 1-1,-1-1 1,1 1-1,0 1 1,-1-1-1,0 1 1,0 0-1,-1 1 1,1-1-1,-1 1 1,0 0-1,-1 1 1,1-1-1,-1 1 1,0 0-1,-1 0 1,1 3-19,29 88-11,23 43-2208,-51-135 1491,0 0-1,0 1 1,1-2 0,0 1-1,0-1 1,0 0-1,0 0 1,1-1 0,0 1-1,0-2 1,0 1 0,1-1 728,29 10-5718</inkml:trace>
  <inkml:trace contextRef="#ctx0" brushRef="#br0" timeOffset="1744.133">2482 517 8136,'1'-18'2979,"1"2"-2384,4-132 7255,-6 144-7669,1-1 1,-1 0-1,0 1 1,0-1-1,-1 0 1,1 1-1,-1-1 1,0 1-1,0-1 1,0 1-1,-1 0 1,0-1-1,0 1 1,0 0-1,0 0 1,-1 0-1,1 0 1,-1 1-1,0-1 1,0 1-1,0-1 1,-1 1-1,1 0 1,-1 0-1,0 1 1,1-1-1,-1 1 1,0 0-1,-1 0 1,1 0-1,0 0 1,-1 1-1,1 0 1,-1 0-1,1 0 1,-1 0-1,1 1 1,-1-1 0,0 1-1,-3 1-181,-1 3 17,0 1 0,0 1 1,1-1-1,0 2 0,0-1 0,0 1 0,1 0 0,0 0 0,0 1 1,1 0-1,0 1 0,0-1 0,1 1 0,-4 7-17,-4 10 0,0-1 0,2 2 0,1 0 0,1 0 0,1 0 0,1 1 0,2 1 0,1-1 0,1 0 0,1 1 0,2 0 0,1-1 0,3 18 0,-4-42-37,-1 0 0,2 0 0,-1 0 0,0 0 0,1 0 0,0 0 0,0 0 0,0 0 0,0 0 0,1 0 0,-1-1 0,1 1 0,0-1 0,0 1 0,1-1 0,-1 1 0,1-1 0,-1 0 0,1 0 0,0-1 0,0 1 0,0 0 0,1-1 0,-1 0 0,1 0 0,-1 0 0,1 0 0,0 0 0,-1-1 0,1 0 0,0 1 0,0-2 0,0 1 0,0 0 0,0-1 0,0 0 0,0 1 0,0-2 0,1 1 0,-1 0 0,0-1 0,0 0 0,1 0 37,8-8-124,0-1-1,-1 0 0,0-1 1,-1 0-1,0-1 0,-1 0 0,0-1 1,-1 0-1,-1 0 0,1-1 0,-1-1 125,130-264-101,-130 264 295,-7 24 191,-1 3-387,-11 120 837,4 56-459,7-184-417,1 0-1,0 0 0,0 0 0,0 0 1,0-1-1,0 1 0,1 0 1,0 0-1,-1-1 0,1 1 0,1-1 1,-1 0-1,1 1 0,-1-1 0,1 0 1,0-1-1,0 1 0,0 0 0,0-1 1,0 1-1,1-1 0,-1 0 0,1 0 1,0-1-1,-1 1 0,1-1 0,0 0 1,0 0-1,0 0 0,0 0 1,0-1-1,0 1 0,0-1 0,0 0 1,0 0-1,0-1 0,0 1 0,0-1 1,0 0-1,0 0 0,0 0 0,0-1 1,-1 1-1,3-2 42,7-7-274,-1-1 0,0 0 0,0 0 0,-1-1 0,-1-1 0,0 0 0,-1 0 0,0-1 0,-1 0 0,0-1 0,-2 0 0,1 0 0,-2 0 0,0-1 0,-1 1 0,-1-1 0,0-1 0,-1 1 0,0-6 274,9-27 129,-5 23 54,16-62-280,-3 30 2830,-17 90 654,1-6-3165,-7 27 290,-2 0 1,-3 0-1,-2-1 0,-15 45-512,11-40 134,-2 2-235,15-95-529,1 11 603,2 0 0,0 0 1,1 0-1,2 1 0,0-1 0,2 1 1,1 0-1,0 0 0,2 0 1,1 1-1,1 1 0,3-5 27,-9 19-68,0 1 0,0-1-1,1 1 1,0 0-1,0 0 1,1 1 0,0 0-1,0 0 1,0 0 0,1 1-1,0 0 1,0 1-1,1-1 69,-5 4-268,1-1 0,-1 1 0,0 0-1,1 1 1,-1-1 0,1 1 0,-1 0-1,1 0 1,-1 0 0,1 1 0,-1-1-1,0 1 1,1 0 0,-1 0 0,0 1-1,0-1 1,1 1 0,2 2 268,18 11-4137,-3 5-2638</inkml:trace>
  <inkml:trace contextRef="#ctx0" brushRef="#br0" timeOffset="2047.124">3351 415 14318,'0'0'3688,"0"0"-469,0 0-662,0 0-752,0 0-487,0 0-389,-1-3-363,-22 89 150,10-33-1053,-26 125 891,28-57-7978,12-112 3356,1-4-2274</inkml:trace>
  <inkml:trace contextRef="#ctx0" brushRef="#br0" timeOffset="2407.719">3354 0 15631,'0'0'3843,"0"0"-2497,0 0-33,0 0-448,0 0-609,0 0-256,0 0-64,0 0-256,0 0-1858,-4 82-3492,-2-49-7366</inkml:trace>
  <inkml:trace contextRef="#ctx0" brushRef="#br0" timeOffset="2734.283">3770 332 13132,'0'0'3577,"0"0"-1351,0 0-923,-7 14-214,-95 215 2028,97-216-3091,0-1 0,0 1 0,1 1-1,1-1 1,0 0 0,1 1 0,0 0-1,1-1 1,1 1 0,0 0-1,1 0 1,0-1 0,1 1 0,1-1-1,0 1 1,1-1 0,0 0-1,1 0 1,1 0 0,0-1 0,0 0-1,3 2-25,-7-11-4,1 0-1,0 0 1,0 0-1,0 0 1,1-1-1,-1 1 1,1-1-1,-1 0 1,1 0-1,0 0 1,0-1-1,0 1 1,0-1-1,0 0 1,0 0-1,0 0 1,0-1-1,0 1 1,0-1-1,0 0 1,1 0-1,-1-1 1,0 1-1,0-1 0,0 0 1,0 0-1,0 0 1,0-1-1,0 1 1,3-3 4,5-2-17,1-1 0,-1 0 0,-1-1-1,1-1 1,-2 0 0,1 0 0,-1-1 0,6-8 17,5-10-1,-1-1 0,-1-1 0,-2-1 0,-1 0 0,-2-1 0,-1-1 0,-1 0 0,-2-1 0,-2 0 0,0-1 0,-2-2 1,-6 36 0,5-100 70,-5 98-71,0 0 0,-1 0 0,1 0 0,-1 1 0,0-1 0,0 0 0,0 0 0,-1 1 0,1-1 0,0 0 0,-1 1 0,0-1 0,0 1 0,0 0 0,0 0 0,0 0 0,0 0 0,0 0 0,-1 0 0,1 0 0,-1 1 0,1-1 0,-1 1 0,1 0 0,-1-1 0,0 1 0,0 1 0,0-1 0,0 0 0,0 1 0,0-1 0,0 1 1,-9-1-273,-1 1 0,0 0 0,0 1 1,0 0-1,1 1 0,-1 0 0,0 1 1,1 0-1,-8 4 273,-63 33-5211,26-6-2215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4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10698,'0'0'4741,"0"0"-1346,0 0-683,0-13-614,0-99 1927,0 94-3892,1 0 1,1 0-1,0-1 1,2 2-1,0-1 1,0 0-1,2 1 1,0 0-1,1 0 0,1 1 1,1 0-1,0 0 1,1 1-1,7-9-133,-15 21-8,1-1 0,0 1 0,0-1 0,1 1 0,-1 0 0,1 0 0,-1 1 0,1-1 0,0 1 0,0 0 0,0 0 0,0 0 0,0 0 0,0 1 0,1 0 0,-1-1 0,1 2 0,-1-1 0,1 0 0,-1 1 0,1 0 0,-1 0 0,1 0 0,-1 1 0,1 0 0,-1 0 0,0 0 0,1 0 0,-1 0 0,0 1 0,0 0 0,1 0 0,-2 0 0,1 0 0,0 1 0,0 0 0,-1-1 0,1 1 0,-1 0 0,0 1 0,0-1 0,1 2 8,0 9-139,-1 1 0,0 0 0,-1 0 0,0 0-1,-2 0 1,0 0 0,0 0 0,-1 0 0,-1 0 0,-1-1 0,0 1 0,0 0 0,-2-1 0,0 0 0,0 0-1,-2 0 1,1-1 0,-7 9 139,-164 239-1575,174-258 1565,0 0-1,1 0 0,0 1 1,-1-1-1,1 1 0,1 0 1,-1 0-1,0 0 0,1 0 1,0 0-1,0 0 0,0 0 1,0 0-1,1 0 0,0 0 1,0 1 10,1-4 0,0 1 0,0-1 0,1 0 0,-1 1 0,1-1 0,-1 0 0,1 0 0,-1 0 0,1 0 0,0-1 0,-1 1 0,1 0 0,0-1 0,0 1 0,0-1 0,-1 0 0,1 1 0,0-1 0,0 0 0,0 0 0,0 0 0,0 0 0,-1-1 0,1 1 0,0 0 0,0-1 0,1 0 0,-1 1 0,15-3 33,0-1 1,1-1 0,-1 0-1,-1-2 1,1 0 0,-1 0-1,-1-2 1,1 0 0,-1-1-1,-1 0 1,0-1 0,0 0-1,0-2-33,-9 9 101,0 0 0,0 0-1,-1 0 1,1 0 0,-1-1-1,0 0 1,0 0 0,0 0 0,0 0-1,-1-1 1,0 1 0,0-1-1,-1 0 1,0 0 0,0 0-1,0 0 1,-1 0 0,1 0-1,-2 0 1,1-1 0,-1 1-1,1 0 1,-2-1 0,1 1 0,-1 0-1,0-1 1,0 1 0,-1 0-1,0 0 1,0 0 0,0 0-1,-1 0 1,1 1 0,-2-1-1,1 1 1,-3-3-101,-9-4-103,0 1 1,-2 1-1,1 0 0,-1 1 0,0 1 1,-1 1-1,0 0 0,0 2 0,-1 0 0,1 1 1,-1 0-1,-19 0 103,32 3-701,-28 0-1724,21 11-7944,12 0-3533</inkml:trace>
  <inkml:trace contextRef="#ctx0" brushRef="#br0" timeOffset="306.713">795 1 17264,'0'0'4565,"0"0"-2329,0 0-474,0 0-240,17 13-385,-15-12-1104,11 8 116,-1 1 1,-1 0-1,1 0 0,-2 1 1,1 0-1,-1 1 0,-1 0 1,0 1-1,-1 0 0,6 13-149,3 14 258,-1 1 0,-2 1 0,-2 0-1,-2 1 1,2 22-258,-9-46 9,-1 0-1,-1 0 1,-1 0-1,0 0 0,-2 0 1,0 1-1,-1-2 1,-1 1-1,-1 0 1,0-1-1,-2 0 1,0 0-1,-8 15-8,-5-3-331,0 0 0,-2-1 0,-1-2-1,-2 0 1,0-1 0,-2-2 0,0-1 0,-2-1 0,-15 9 331,-175 90-10136,148-89 1034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42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108 116 9609,'6'-14'4340,"21"-42"-2450,-25 52-1674,0 1 0,1 0 1,-1 0-1,1 0 0,-1 0 0,1 0 1,0 1-1,0-1 0,1 1 0,-1 0 1,0-1-1,1 2 0,-1-1 0,1 0 1,-1 1-1,1 0 0,0-1 0,0 1 1,0 1-1,0-1 0,-1 1 0,1-1 1,0 1-1,3 1-216,80 28 1825,-77-21-1758,-1 1-1,0 0 1,0 0 0,-1 1 0,0 0 0,-1 1 0,0 0 0,-1 0 0,0 0-1,-1 1 1,0 0 0,0 0 0,-2 0 0,1 1 0,-2-1 0,0 1 0,0 0 0,-1 5-67,1 3 6,-2 0 1,0 1 0,-2-1-1,0 0 1,-1 1 0,-1-2-1,-1 1 1,-1 0 0,-1-1-1,-7 15-6,5-16-107,0 0 1,-2 0-1,0-1 0,-1-1 0,0 0 1,-2-1-1,0 0 0,-1-1 0,0 0 0,-1-1 1,-1-1-1,0-1 0,0 0 0,-1-2 1,-1 0-1,0 0 0,0-2 0,-3 0 107,20-7 39,0 1 0,-1-1 0,1 0 0,0 0 0,-1 0 0,1-1 0,-1 1 0,1 0 0,-1-1 0,0 0 0,1 0 0,-1 1 0,1-1 0,-1-1 0,0 1 0,1 0 0,-1-1 0,1 1 0,-1-1 0,1 0 0,-1 0 0,1 0 0,0 0 0,-1 0 0,1 0 0,0-1 0,0 1 0,0-1 0,0 0 0,0 1 0,0-1 0,0 0 0,1 0 0,-1 0 0,1-1 0,-1 1 0,1 0 0,0 0 0,0-1 0,0 1 0,0-1 0,0 1 0,1-1 0,-1 1 0,1-1 0,-1 1 0,1-1 0,0 0 0,0 0-39,-1-4 95,1 1 0,0-1 0,0 0 0,0 0 0,1 0 0,0 0 0,0 1 0,1-1 0,-1 0 0,2 1-1,-1-1 1,1 1 0,0 0 0,0 0 0,0 0 0,1 0 0,0 1 0,0-1 0,1 1 0,0 0-1,-1 0 1,2 1 0,-1-1 0,0 1 0,1 0 0,0 1 0,1-1-95,0 5 29,0 1 1,-1 0 0,1 0-1,0 1 1,-1 0-1,0 0 1,1 0 0,-1 1-1,0 0 1,-1 0-1,1 1 1,-1-1-1,0 1 1,0 0 0,0 1-1,-1-1 1,0 1-1,0 0 1,0 0 0,-1 0-1,0 0 1,0 1-1,1 4-29,3 1 35,48 93 72,-44-79-164,1-1-1,1 0 1,2 0-1,0-1 1,2-1 0,1-1-1,0 0 1,13 10 57,42-6-3547,-21-32-3700,-24-3 163</inkml:trace>
  <inkml:trace contextRef="#ctx0" brushRef="#br0" timeOffset="311.575">851 727 4452,'0'0'13229,"0"0"-10699,0 0-480,0 0-352,0 0-1186,0 0-416,0 0-96,0 0-320,13-43-2114,-8 39-3172,-2 2-7686</inkml:trace>
  <inkml:trace contextRef="#ctx0" brushRef="#br0" timeOffset="703.827">1072 126 13004,'0'0'4239,"0"0"-1949,0 0-363,0 0-448,0 0-657,13-6-427,-4 3-350,96-21 204,226 31 2052,-323 41-203,-32 373-1682,24-416-441,5 165-2296,22-60-6522,-11-74 1502,-2-7-3106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36.67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159 957 10762,'3'-14'3593,"13"-44"-1057,-14 53-2244,1 1 1,0-1-1,1 1 1,-1 0-1,1 0 1,-1 1-1,1-1 1,0 1 0,1 0-1,-1 0 1,0 0-1,1 0 1,0 1-1,0 0 1,0 0-1,0 0 1,0 0-1,0 1 1,0 0 0,0 0-1,0 0 1,1 1-1,-1 0 1,0 0-1,5 0-292,0 0 90,0 1 0,1-1 0,-1 2 1,0-1-1,0 1 0,0 1 0,0 0 0,-1 0 0,1 1 0,-1 0 0,0 1 0,0 0 0,0 0 0,-1 1 1,1 0-1,-2 1 0,1 0 0,-1 0 0,0 0 0,0 1 0,-1 0 0,0 0 0,0 1 0,-1 0 0,0 0 0,-1 0 1,0 1-1,0-1 0,-1 1 0,0 0 0,-1 0 0,0 1-90,-1 1-13,0 0 0,-1 0 0,-1 0 0,0 1 1,-1-1-1,0 0 0,-1-1 0,0 1 0,0 0 0,-2-1 0,1 0 0,-2 0 0,1 0 1,-1 0-1,-1-1 0,0 0 0,0-1 0,-1 1 0,0-1 0,-1-1 0,0 0 0,0 0 1,-1-1-1,0 0 0,0 0 0,-1-1 0,0-1 0,0 1 0,-6 0 13,-4 4-26,1-1 0,-2-2 0,1 0-1,-1-1 1,0-1 0,0-1 0,0-2 0,-1 0-1,1-1 1,-1-1 0,-5-1 26,24 1 8,0-1-1,0 1 1,1-1 0,-1 0 0,0 0-1,0 0 1,1-1 0,-1 1-1,1-1 1,-1 0 0,1 0 0,0 0-1,0 0 1,0-1 0,0 1-1,0-1 1,1 0 0,-1 0 0,1 0-1,-1 0 1,1 0 0,0 0-1,0-1 1,1 1 0,-1-1-1,1 1 1,0-1 0,-1 0 0,2 1-1,-1-1 1,0 0 0,1 0-1,0 0 1,0 0 0,0 1 0,0-2-8,3 3 50,0 1 0,-1-1 0,1 1 0,0 0 0,0 0 1,0 0-1,1 0 0,-1 1 0,0-1 0,0 1 1,0 0-1,0 0 0,1 0 0,-1 0 0,0 1 0,0-1 1,0 1-1,0 0 0,0 0 0,0 0 0,0 0 1,0 1-1,0-1 0,0 1 0,2 1-50,28 18 101,0 2 0,-1 1 0,-1 1 0,-1 2 0,-2 1 0,-1 1 0,-1 1-1,-1 2 1,20 33-101,25 29-262,-66-90-165,36 36-895,-24-35-2155,2-6-3869,-11-2 732</inkml:trace>
  <inkml:trace contextRef="#ctx0" brushRef="#br0" timeOffset="324.745">746 1514 16015,'0'0'5317,"0"0"-3107,0 0-544,0 0-449,0 0-833,0 0-223,0 0-129,0 0 0,0 0-32,-30-33-161,36 33-1632,5 0-1314,-1 3-3588,5 0-6949</inkml:trace>
  <inkml:trace contextRef="#ctx0" brushRef="#br0" timeOffset="2230.869">2881 110 15631,'0'0'3758,"-2"-15"-1228,-4-45-394,6 59-2076,0 0 1,0-1-1,0 1 0,0 0 1,0 0-1,0-1 1,0 1-1,0 0 0,1 0 1,-1-1-1,0 1 0,1 0 1,-1 0-1,1 0 1,-1 0-1,1-1 0,0 1 1,0 0-1,-1 0 1,1 0-1,0 0 0,0 1 1,0-1-1,0 0 1,0 0-1,0 0 0,0 1 1,0-1-1,0 1 1,1-1-1,-1 1 0,0-1 1,0 1-1,0-1 1,1 1-1,-1 0 0,0 0 1,0 0-1,1 0 0,-1 0 1,0 0-1,1 0 1,-1 0-1,0 0 0,1 1-60,4-1 171,3 0-151,-1 0-1,1 1 1,-1 0 0,0 1 0,1 0-1,-1 0 1,0 1 0,0 0 0,0 0-1,-1 1 1,1 0 0,-1 0 0,0 1 0,0-1-1,0 2 1,-1-1 0,1 1 0,-1 0-1,-1 0 1,1 1 0,-1 0 0,0 0-1,-1 0 1,0 0 0,0 1 0,0 0 0,-1 0-1,0 0 1,-1 0 0,0 0 0,0 0-1,-1 1 1,0-1 0,0 1 0,-1-1-1,0 1 1,-1 4-20,-5 9 11,-1 0-1,-2 0 1,0-1-1,-1 0 1,-1-1-1,-1 0 1,-1-1-1,0-1 1,-2 0-1,0 0 1,-1-2-1,0 0 1,-2-1-1,0 0 1,0-1-1,-1-2 1,-3 2-11,-37 32 131,57-45-112,0 0 0,0 0 0,0 0 0,0 0 0,0 0 0,0 1 0,0-1 0,0 1 0,0 0 0,1 0 0,-1-1 0,1 1 0,-1 0 0,1 0 0,0 0 0,0 1 0,0-1 0,0 0 0,0 0 0,0 0 0,0 1 0,1-1 0,-1 1 0,1-1 0,0 0 0,0 1 1,0-1-1,0 1 0,0-1 0,0 0 0,1 1 0,-1-1 0,1 0 0,-1 1 0,1-1 0,0 0 0,0 1 0,0-1 0,1 0-19,6 2 9,1 0 0,-1-1 0,1 0 0,0 0 0,1-1 0,-1 0 1,0-1-1,1 0 0,-1 0 0,0-1 0,7-1-9,-2 2 1,61-2-535,0-3 1,0-3-1,0-4 0,35-10 534,-105 20-609,8-2-274,-3 3-4191,-10 0-2784</inkml:trace>
  <inkml:trace contextRef="#ctx0" brushRef="#br0" timeOffset="654.767">1071 936 13196,'0'0'4212,"0"0"-1868,0 0-486,0 0-81,0 0-623,0 0-338,0 0-362,0 0-230,5-5-42,-4 3-166,1 0 0,-1 0 0,1 1 1,0-1-1,0 1 0,-1 0 0,1-1 0,0 1 1,0 0-1,0 0 0,0 0 0,1 0 0,-1 1 1,0-1-1,0 0 0,0 1 0,1 0 1,-1-1-1,0 1 0,1 0 0,-1 0 0,0 0 1,0 1-1,1-1 0,-1 0 0,0 1 0,0 0 1,1 0-17,39 4 103,1-1 1,-1-2-1,1-2 1,-1-2 0,6-2-104,45-2 1281,-92 6-1248,1 0 0,-1-1 0,1 1 0,0 0 0,-1 0 0,1 1 0,-1-1 0,1 0 0,0 0 0,-1 1 0,1-1 0,-1 1 0,1-1 0,-1 1 0,1 0 0,-1 0 0,0 0 0,1-1 0,-1 1 0,0 0 0,0 1 0,1-1 0,-1 0 1,0 0-1,0 0 0,0 1 0,0-1 0,-1 0 0,1 1 0,0-1 0,-1 1 0,1-1 0,-1 1 0,1-1 0,-1 1 0,1 0 0,-1-1 0,0 1 0,0-1 0,0 1 0,0 0 0,0-1 0,0 1 0,-1-1 0,1 1 0,0 0 0,-1-1 0,1 1 0,-1-1 1,0 1-1,0-1 0,1 0 0,-1 1-33,-64 237 683,51-181-738,3 1 0,3 1-1,0 35 56,10 23-2856,16-51-1821,4-28-2993,-11-23 847</inkml:trace>
  <inkml:trace contextRef="#ctx0" brushRef="#br0" timeOffset="963.561">1890 1450 13741,'0'0'3726,"-4"-14"-1190,-30-76 1777,28 80-3823,1 0 0,1 0-1,-1-1 1,2 0 0,0 0-1,0 0 1,1 0 0,0-1-1,1 1 1,0-5-490,1 8 38,1-1 0,-1 1 0,1-1 0,1 1 0,0 0 0,0 0 0,0-1 1,1 1-1,1 0 0,-1 1 0,1-1 0,0 1 0,1 0 0,0 0 0,0 0 0,0 0 0,1 1 0,0 0 0,0 0 0,1 1 0,3-3-38,0 1 4,0 1-1,1 0 0,0 1 0,0 0 0,1 0 0,-1 1 0,1 1 1,0 0-1,0 1 0,7-1-3,-15 2-22,1 1 1,-1-1-1,1 1 1,-1 0-1,1 0 1,-1 1-1,1-1 1,-1 1-1,0 0 1,1 0-1,-1 1 1,0-1-1,1 1 1,-1 0-1,0 0 1,0 0-1,-1 1 1,1-1-1,0 1 0,-1 0 1,0 0-1,1 0 1,-1 0-1,0 1 1,-1-1-1,1 1 1,-1 0-1,1 0 1,0 3 21,0 2-90,0 1 0,-1 0 1,0 0-1,0 0 0,-1 0 1,0 0-1,-1 0 0,0 0 0,-1 0 1,0 0-1,0 1 0,-1-2 0,-1 1 1,1 0-1,-2 0 0,1-1 1,-1 0-1,-2 2 90,-102 153-542,-137 87 403,210-197 156,35-53-17,-1 0 0,0 0 0,1 1 0,-1-1 1,1 0-1,-1 1 0,1-1 0,0 0 0,-1 1 0,1-1 0,0 0 0,0 1 0,0-1 1,0 1-1,0-1 0,0 0 0,1 1 0,-1-1 0,0 1 0,1-1 0,-1 0 0,1 1 1,-1-1-1,1 0 0,-1 0 0,1 0 0,0 1 0,0-1 0,0 0 0,0 0 1,0 0-1,0 0 0,0 0 0,0 0 0,0-1 0,0 1 0,0 0 0,1 0 0,-1-1 1,0 1-1,2-1 0,10 3-121,2-1 0,-1-1 0,0-1 0,0 0 0,0 0 0,0-2 0,0 0 0,0 0 0,0-1 0,0-1 0,-1 0 0,7-4 121,-1 2 28,-1-1 0,0-1 0,-1-1 0,0 0 0,-1-1-1,0-1 1,0-1 0,-1 0 0,0-2-28,-8 9 53,-1-1 0,0 0 0,-1-1 0,0 0 0,0 1-1,0-2 1,-1 1 0,0 0 0,0-1 0,-1 0 0,0 0-1,0 0 1,-1 0 0,0-1 0,0 1 0,-1 0 0,0-1-1,-1 1 1,0-1 0,0 1 0,-1-7-53,-3 8-1,0-1 0,0 1 0,-1-1 0,0 1 0,0 1 0,-1-1-1,0 1 1,0 0 0,0 0 0,-1 0 0,0 1 0,0 0 0,0 1 0,-1 0 0,0 0 0,1 0 0,-2 1 0,1 0 0,0 1 0,0-1 0,-1 2 1,4-1-15,-71-21-1969,24 18-5866,36 5-814</inkml:trace>
  <inkml:trace contextRef="#ctx0" brushRef="#br0" timeOffset="1223.231">2651 901 16624,'0'0'4569,"0"0"-1974,0 0-994,12 19-101,-8-12-1367,7 8 133,-2 1 0,0 1 1,0-1-1,-2 2 1,0-1-1,-1 1 1,0 0-1,1 14-266,1 16 190,-2 0 0,-2 0 0,-3 1 1,-1-1-1,-3 1 0,-1-1 0,-3 0 0,-4 10-190,4-37 4,0 0 0,-1-1 0,-1 0-1,-2 0 1,1-1 0,-2 0 0,-1-1-1,0 0 1,-1-1 0,-1-1 0,-1 0-1,0-1 1,-1 0 0,0-2 0,-1 0 0,-20 10-4,-142 61-3139,-10-29-6285,103-35-1509</inkml:trace>
  <inkml:trace contextRef="#ctx0" brushRef="#br1" timeOffset="4311.237">3616 1470 13357,'0'0'2786,"0"0"-720,0 0-139,15-3-603,169-12 288,-90 17-1349,177-12-114,-268 10-145,0 0 1,0-1 0,0 1-1,0 0 1,0-1 0,0 0-1,0 0 1,0 0 0,0 0-1,-1 0 1,1 0 0,0-1-1,-1 0 1,1 1 0,-1-1-1,1 0 1,-1 0 0,0 0-1,0 0 1,0-1 0,0 1-1,0-1 1,0 1 0,-1-1-1,1 1 1,-1-1 0,0 0-1,1 0 1,-2 0 0,1 0-1,0 0 1,0 0 0,-1 0-1,0 0 1,1 0 0,-1 0-1,0 0 1,-1 0 0,1 0-1,-1 0-4,-4-16 207,-1 1 0,0 0 0,-2 0-1,0 0 1,-1 1 0,-1 1-1,0 0 1,-1 0 0,-1 1 0,-1 0-1,0 0-206,6 7 171,-22-17 1164,27 61-497,6 355-571,-26-280-1860,-1-40-3001,2-20-3328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2.007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115 659 10282,'0'0'2247,"17"-16"-405,57-47 603,-69 59-2222,-1 0 1,1 0-1,0 1 1,0 0-1,0 0 1,1 0-1,-1 1 1,0 0-1,1 0 0,0 0 1,-1 1-1,1-1 1,0 1-1,0 1 1,0-1-1,0 1 1,0 0-1,0 0 1,0 1-1,-1 0 0,1 0 1,0 0-1,0 1 1,-1 0-1,1 0 1,-1 0-1,4 2-223,-2 1 99,-1 0-1,1 0 1,-1 1-1,0 0 1,0 0 0,-1 0-1,1 1 1,-1-1-1,-1 1 1,1 1-1,-1-1 1,-1 0-1,1 1 1,-1 0-1,-1 0 1,1 0 0,-1 3-99,2 7 10,-2 1 0,0 0-1,-1 0 1,-1 0 0,0 0 0,-2 0 0,0 0 0,-1 0 0,-1-1 0,-1 1 0,-1-1 0,0 0 0,-1-1 0,-1 1 0,-1-1 0,0-1 0,-2 2-10,3-6 3,-1 0 0,0 0 0,-1 0 0,0-1 0,0-1 0,-1 0 0,0 0 0,-1-1 0,0-1 0,-1 0 0,0-1 0,0 0 0,0 0 0,-1-2 0,0 0 0,0 0 0,-1-1 0,1-1 0,-1-1-1,1 0 1,-1 0 0,0-2-3,11 1 35,0-1-1,1 1 0,-1-1 1,0 0-1,1 0 0,-1-1 0,1 1 1,-1-1-1,0 1 0,1-1 0,-1 0 1,1-1-1,0 1 0,-1 0 1,1-1-1,0 0 0,0 0 0,0 0 1,0 0-1,0 0 0,1-1 1,-1 1-1,0-1 0,1 0 0,0 0 1,0 0-1,0 0 0,0 0 0,0 0 1,1 0-1,-1-1 0,1 1 1,0 0-1,0-1 0,0 1 0,0-1 1,1 0-1,-1-2-34,2 5 37,-1 0 0,0 0 0,0 0 0,1 0 0,-1-1 0,0 1-1,1 0 1,-1 0 0,1 0 0,0 0 0,-1 0 0,1 0 0,0 0 0,-1 0 0,1 0 0,0 1 0,0-1 0,0 0 0,0 0-1,0 1 1,0-1 0,0 0 0,0 1 0,0-1 0,0 1 0,0 0 0,1-1 0,-1 1 0,0 0 0,0 0 0,0-1 0,0 1-1,1 0 1,-1 0 0,0 0 0,0 1 0,0-1 0,1 0 0,-1 0 0,0 1 0,0-1 0,0 0 0,1 1-37,46 22 403,-21 3-196,-2 1 0,-1 1 0,-1 1-1,-1 2 1,10 20-207,-11-18-99,1-1 0,1-1 0,2-1 0,1-1 0,3 1 99,42 4-3181,-17-32-5980,-35-3 1623</inkml:trace>
  <inkml:trace contextRef="#ctx0" brushRef="#br0" timeOffset="262.422">710 1074 11659,'0'0'7367,"0"0"-4708,0 0-385,0 0-353,0 0-1216,0 0-513,0 0-128,0 0-64,-7-35 0,17 32-1153,2 3-1025,-2 2-2114,0 4-5413</inkml:trace>
  <inkml:trace contextRef="#ctx0" brushRef="#br0" timeOffset="557.007">1043 707 13485,'0'0'3197,"0"0"-1301,0 0 170,0 0-22,0 0-928,0 0-609,0 0-240,0 0-118,17-7-26,58-23-21,20 25 96,-63 9-140,174-9 2478,-203 7-2492,1-1 1,-1 1 0,0 0 0,1 0-1,-1 0 1,0 0 0,0 0 0,-1 1 0,1 0-1,0-1 1,-1 1 0,0 0 0,1 0-1,-1 0 1,0 1 0,-1-1 0,1 0 0,0 1-1,-1-1 1,0 1 0,0-1 0,0 1-1,0 0 1,-1-1 0,1 1 0,-1 0-1,0 0 1,0-1 0,-1 1 0,1 0 0,-1 0-1,1-1 1,-2 3-45,2-2 28,-2 41 133,-2 1 0,-2-1-1,-2 0 1,-14 43-161,-18 108 83,38-179-256,3 81-1958,35-45-5158,-21-43 2500,2-3-1996</inkml:trace>
  <inkml:trace contextRef="#ctx0" brushRef="#br0" timeOffset="2208.544">3190 135 13741,'1'-13'3369,"5"-43"-1197,-5 53-1961,-1 0-1,1 0 0,0 0 1,0 0-1,0 0 1,1 0-1,-1 0 0,1 1 1,0-1-1,-1 1 0,1-1 1,0 1-1,0 0 1,1 0-1,-1 0 0,0 0 1,1 0-1,-1 0 1,3-1-211,78-12 1858,-77 16-1826,0-1-1,0 1 1,1 0-1,-1 0 1,0 1-1,0 0 1,-1 0-1,1 0 1,0 1-1,-1 0 1,1 0-1,-1 0 1,0 1-1,0 0 1,0 0-1,-1 0 1,1 0-1,-1 1 1,0 0-1,0 0 1,-1 0-1,1 0 1,-1 0-1,0 1 1,-1 0-1,1-1 1,-1 1-1,0 0 1,-1 0-1,1 4-31,0 1 29,-2 0-1,1 0 1,-2 0 0,1 1-1,-2-1 1,1 0-1,-1 0 1,-1-1-1,0 1 1,-1 0 0,0-1-1,0 0 1,-1 0-1,0 0 1,-1-1-1,0 1 1,-5 4-29,-141 134 911,68-75 191,45-24-488,39-47-607,-1-1-1,1 0 1,-1 0-1,1 1 1,-1-1-1,1 0 1,0 0-1,0 1 0,0-1 1,-1 1-1,1-1 1,0 0-1,1 1 1,-1-1-1,0 0 1,0 1-1,1-1 1,-1 0-1,0 0 1,1 1-1,-1-1 1,1 0-1,0 0 0,-1 0 1,1 1-1,0-1 1,0 0-1,0 0 1,0 0-1,0 0 1,0 0-1,0-1 1,0 1-1,0 0 1,0 0-1,0-1 1,1 1-1,-1-1 0,0 1 1,0-1-1,1 1 1,0-1-7,28 8-49,-1-2 0,1-2 0,0 0 0,0-2 0,0-1 0,0-2 0,4-1 49,-25 2-74,117-15-1740,-45-3-5970,-66 14 118</inkml:trace>
  <inkml:trace contextRef="#ctx0" brushRef="#br0" timeOffset="1031.405">1883 1210 10922,'0'0'5088,"0"0"-1874,0-15-732,0-108 2061,1 89-4320,2 0 0,1 0 0,2 0 0,1 1 0,2 0 0,1 1 0,1 0 0,2 0 0,3-2-223,-16 31 3,1 0-1,1 0 1,-1 0-1,0 0 1,1 0-1,-1 0 1,1 0-1,0 0 1,0 1-1,0-1 1,0 1-1,1-1 1,-1 1-1,1 0 1,-1 0 0,1 0-1,0 0 1,0 0-1,0 1 1,0-1-1,0 1 1,0 0-1,0 0 1,0 0-1,0 0 1,1 1-1,-1-1 1,0 1-1,1 0 1,-1 0-1,0 0 1,1 0 0,-1 1-1,0-1 1,0 1-1,1 0 1,-1 0-1,1 0-2,4 10-53,-1-1-1,0 1 1,-1 0 0,-1 1-1,1 0 1,-2 0-1,0 0 1,0 0 0,-1 0-1,0 1 1,-1 0 0,-1-1-1,0 1 1,-1 0-1,0 0 1,-1-1 0,0 1-1,-1 0 1,-1-1-1,0 2 54,-4 18-115,-1-2 0,-1 1 0,-1-1 0,-2 0 0,-1-1 0,-2-1 0,0 0 0,-2-1 0,-1-1 0,-1 0 0,-2 0 115,-35 25-185,-23 33-628,79-83 813,0 1 1,0 0-1,0 0 1,0-1-1,0 1 1,1 0-1,-1 0 1,1-1-1,-1 1 1,1-1-1,0 1 1,-1 0-1,1-1 0,0 1 1,0-1-1,0 1 1,0-1-1,0 0 1,0 1-1,1-1 1,-1 0-1,0 0 1,1 0-1,-1 0 1,1 0-1,-1 0 1,1 0-1,-1-1 0,1 1 1,0-1-1,-1 1 1,1-1-1,0 1 1,0-1-1,-1 0 1,1 0-1,0 0 1,0 0-1,-1 0 1,1 0-1,0 0 0,0-1 1,-1 1-1,1 0 1,0-1-1,-1 0 1,1 1-1,-1-1 1,2-1-1,5 2 4,17-1 169,-1-2 0,0 0 1,0-2-1,0 0 0,-1-2 0,0-1 1,0 0-1,-1-2 0,0-1 1,0 0-1,-1-2 0,-1 0 0,16-14-173,49-78 1419,-82 100-1378,-1 1-1,1 0 1,-2-1 0,1 1-1,0-1 1,-1 0-1,0 0 1,0 0 0,0 1-1,-1-1 1,1 0 0,-1 0-1,0 0 1,-1 0-1,1 0 1,-1 0 0,0 0-1,0 1 1,-1-1 0,1 0-1,-1 1 1,0-1 0,0 1-1,-1-1 1,-2-2-41,-6-4-168,0 1-1,-2 0 1,1 1 0,-1 0 0,0 1 0,0 1 0,-1 0 0,0 1-1,-1 0 1,1 1 0,-1 1 0,0 0 0,0 1 0,-1 1-1,1 0 1,-10 0 168,-6 4-3128,14 5-1863,5 7-5350</inkml:trace>
  <inkml:trace contextRef="#ctx0" brushRef="#br0" timeOffset="1274.285">2712 659 10698,'0'0'7639,"0"0"-4217,0 0-1660,0 0 53,14 14-283,-4-6-1403,-2 1 0,1 0 0,-1 0 0,-1 1 0,0 0-1,0 1 1,-1-1 0,0 1 0,-1 0 0,-1 1 0,1-1 0,-2 1 0,1 0-1,-2 0-128,5 31 229,-3-1 0,-1 1 0,-2 0-1,-3 0 1,-1 0 0,-1 0-1,-3 0 1,-10 31-229,11-50-103,-2 0 1,0 0-1,-2-1 0,-1 0 0,0-1 1,-2 0-1,0-1 0,-2-1 0,0 0 1,-1-1-1,-1 0 0,-1-1 0,-1-1 1,0-1-1,-15 9 103,-139 62-4104,51-46-2304,52-23-286</inkml:trace>
  <inkml:trace contextRef="#ctx0" brushRef="#br1" timeOffset="4143.158">3630 1222 12428,'0'0'4617,"0"0"-2038,0 0-508,0 0 22,0 0-625,0 0-641,20-6-336,-10 3-432,144-25 555,180 23-294,-252-16-315,-80 21-2,0-1 1,-1 0-1,1 0 0,0 0 0,0 0 1,-1 0-1,1 0 0,-1 0 0,1 0 1,-1-1-1,0 1 0,1 0 1,-1-1-1,0 0 0,0 1 0,0-1 1,0 1-1,0-1 0,-1 0 0,1 0 1,0 0-1,-1 1 0,1-1 1,-1 0-1,0 0 0,1 0 0,-1 0 1,0 0-1,0 0 0,0 0 0,-1 0 1,1 0-1,0 1 0,-1-1 1,1 0-1,-1 0 0,0 0 0,0 0 1,1 1-1,-1-1 0,-1-1-3,-8-9 16,0 1 0,0 0 0,-1 1 0,-1 0 0,0 0 0,0 1 0,-1 1 0,0 0 0,0 1 0,-1 0 0,0 1-16,9 3 87,-1 0-1,1 0 0,0 1 0,-1 0 1,1 0-1,-1 1 0,0-1 0,1 1 0,-1 1 1,0-1-1,0 1 0,0 0 0,-3 0-86,-4 50 521,14-41-465,-2 117-563,2-30 1095,-4-1 1,-11 54-589,-10-40-4107,-15-3-4836,16-58-7136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7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10922,'0'0'3556,"0"0"-2403,0 0 416,0 0 513,0 0-865,0 0-544,92 36-289,-62-35-191,-2 1-65,1-1-64,-3-1-64,0 0 0,-2-4-64,1-3-1121,1 1-2083,-2-1-3682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0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15 174 11531,'0'0'2450,"-3"-15"-122,-8-101 4089,11 113-6358,0 1 1,1 0-1,-1 0 1,1 0 0,0 0-1,0 0 1,0 0 0,0 1-1,0-1 1,0 0 0,0 0-1,0 1 1,1-1 0,-1 1-1,1-1 1,-1 1 0,1-1-1,0 1 1,0 0 0,-1 0-1,1 0 1,0 0 0,0 0-1,0 0 1,0 1-1,0-1 1,0 0 0,0 1-1,0 0 1,0-1 0,1 1-1,-1 0 1,0 0 0,0 0-60,76 12 288,-72-10-286,1 0-1,-1 0 0,0 0 1,0 1-1,0 0 0,0 1 0,0-1 1,-1 1-1,1 0 0,-1 1 1,0-1-1,0 1 0,-1 0 0,0 0 1,1 0-1,-2 1 0,1-1 1,-1 1-1,0 0 0,0 0 1,0 0-1,-1 1 0,0-1 0,0 1 1,-1-1-1,1 1 0,-1 0 1,-1-1-1,0 1 0,0 0 0,0-1 1,0 1-1,-2 6-1,-5 2 10,1-1 1,-2 0-1,0-1 0,0 0 1,-2 0-1,1-1 0,-1 0 1,-1-1-1,0 0 0,-1 0 0,0-1 1,-8 4-11,-57 57 394,76-70-390,0-1 0,0 1 0,-1 0 0,1 0 0,0-1-1,0 1 1,0 0 0,0 0 0,0 0 0,0 0 0,0 0 0,1 0 0,-1 1 0,0-1 0,0 0 0,1 0 0,-1 1 0,1-1 0,-1 0-1,1 0 1,0 1 0,0-1 0,-1 1 0,1-1 0,0 0 0,0 1 0,0-1 0,0 0 0,0 1 0,1-1 0,-1 0 0,0 1 0,1-1-1,-1 0 1,1 1 0,-1-1 0,1 0 0,0 0 0,-1 1 0,1-1 0,0 0 0,0 0 0,0 0 0,0 0 0,0 0 0,0 0-1,0 0 1,0-1 0,0 1 0,0 0 0,1-1 0,-1 1 0,1 0-4,189 8-1927,-108-12-1469,-29-1-1643,-27 2 795,15-1-6416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1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0 387 14734,'0'0'3262,"0"0"-1778,0 0 155,0 0-65,14-3-650,88-13-182,-74 17-705,0-2 1,1-1-1,-1-1 1,0-1-1,0-1 0,-1-2 1,0-1-1,0-1 0,0-1 1,-1-2-1,12-7-37,-34 16 40,1 0 0,-1-1-1,1 0 1,-1 0 0,-1 0 0,1 0 0,0 0-1,-1-1 1,0 1 0,0-1 0,0 0 0,-1 0-1,0 0 1,0-1 0,0 1 0,0 0 0,-1-1-1,0 1 1,0-1 0,-1 1 0,1-1 0,-1 0-1,0 1 1,-1-1 0,1 1 0,-1-1 0,0 1-1,-1-1 1,1 1 0,-1-1 0,0 1 0,0 0-1,-2-2-39,0-2 85,-1 1-1,0 0 0,0 0 1,-1 1-1,0 0 0,0 0 1,-1 0-1,0 0 0,0 1 1,0 1-1,-1-1 1,0 1-1,0 0 0,0 1 1,-1 0-1,1 0 0,-1 1 1,0 0-1,0 0 0,-2 1-84,8 2 28,1 0-1,0 0 0,0 0 0,-1 1 1,1-1-1,0 1 0,0-1 1,0 1-1,0 0 0,0 0 0,0 0 1,0 0-1,0 0 0,0 0 1,0 0-1,1 1 0,-1-1 0,0 1 1,1 0-1,-1-1 0,1 1 0,0 0 1,-1 0-1,1 0 0,0-1 1,0 1-1,0 1 0,0-1 0,1 0 1,-1 0-1,1 0 0,-1 0 1,1 2-28,-10 75 183,11-29-61,2 0 0,2 0 0,2-1 1,3 0-1,2 2-122,21 76-2967,-5-21-4606,-19-65 1140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7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780 356 12396,'0'0'1852,"1"-14"-773,2-42 826,-2 53-1755,0 0-1,1 0 0,-1 0 0,0 0 1,1 0-1,0 1 0,0-1 0,0 0 0,0 1 1,0 0-1,0-1 0,1 1 0,-1 0 1,1 0-1,-1 0 0,1 1 0,0-1 1,0 1-1,-1-1 0,1 1 0,0 0 1,1 0-1,-1 0 0,0 0 0,0 1 1,0-1-1,1 1-149,2-1 150,4-2-94,1 1-1,-1 0 1,0 1-1,1 0 0,-1 1 1,1 0-1,-1 1 1,1 0-1,-1 0 1,1 1-1,-1 0 1,0 1-1,0 1 0,0-1 1,0 2-1,-1-1 1,0 1-1,0 0 1,0 1-1,0 0 0,-1 1 1,0 0-1,0 0 1,-1 1-1,0-1 1,0 2-1,-1-1 1,0 1-1,0 0 0,-1 0 1,-1 0-1,1 1 1,-1 0-1,-1 0 1,0 0-1,0 0 0,-1 0 1,0 1-1,-1 3-55,-1 8-13,0 1-1,-2-1 0,-1 0 1,-1 0-1,0 0 0,-2-1 1,0 0-1,-2 0 0,0 0 1,-1-1-1,-2 0 0,1-1 1,-2 0-1,-1 0 0,0-2 1,-1 1-1,-1-2 0,-1 0 1,0-1-1,-1 0 0,-1-2 1,0 0-1,-1-1 0,0-1 1,0 0-1,-1-2 0,-1 0 1,0-1-1,0-1 1,0-1-1,-1-1 0,0-1 1,0-1-1,-2-1 14,20-1 28,0-1-1,0 0 1,0 0 0,0 0 0,0-1-1,0 1 1,0-1 0,0 0 0,0 0-1,0 0 1,0 0 0,0-1 0,1 0-1,-1 0 1,0 0 0,1 0 0,0 0 0,-1-1-1,1 1 1,0-1 0,0 0 0,1 0-1,-1 0 1,1-1 0,-1 1 0,1 0-1,0-1 1,0 0 0,1 1 0,-1-1-1,1 0 1,-1 0 0,1 0 0,1 0-1,-1 0 1,0 0 0,1 0 0,0 0-1,0 0 1,0 0 0,0 0 0,1 0-1,0 0 1,0 0 0,0-2-28,3-5 114,1 1-1,0 0 1,0 0-1,1 0 1,0 1-1,1 0 1,0 0 0,0 1-1,1-1 1,0 2-1,0-1 1,1 1-1,0 0 1,1 1-1,-1 0 1,1 1 0,0 0-1,0 0 1,1 1-1,0 0 1,-1 1-1,3 0-113,-6 2 21,-1-1 0,0 2 1,1-1-1,-1 1 0,1 0 0,-1 0 0,1 0 0,-1 1 0,1 0 0,-1 0 0,0 1 0,1 0 0,-1 0 0,0 1 0,0-1 0,-1 1 0,1 0 0,0 1 0,-1 0 0,0 0 0,0 0 0,0 0 0,0 1 0,-1-1 0,0 1 0,0 0 0,0 1 0,0-1 0,-1 1 0,0 0 0,0-1 0,-1 1 0,2 5-21,30 124 53,13 32-1300,-43-158 732,1 0-1,0-1 1,1 1 0,0-1 0,0-1-1,0 1 1,1-1 0,0 0-1,1 0 1,2 1 515,40 17-7789,-25-18 2093</inkml:trace>
  <inkml:trace contextRef="#ctx0" brushRef="#br0" timeOffset="2727.61">200 1 9513,'0'0'6342,"0"0"-4484,-77 64-353,47 9 801,-2 13-256,5 10-833,5 0-384,11-6-320,11-7-193,11-6-192,15-5-64,16-5-64,10-3 0,10-9-224,12-5-1185,7-7-1058,7-9-2113,-3-7-5702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31 677 3011,'0'0'8621,"1"-13"-5450,-1 2-2706,-9-86 6779,4 80-6554,0-1 0,1 1 0,0-1 0,2 0 0,0 0 0,1 0-1,1 0 1,2-12-690,-1 14 47,1 0-1,1 1 0,0-1 1,1 1-1,1 0 0,0 0 0,1 1 1,1-1-1,0 1 0,1 1 1,0-1-1,1 1 0,1 1 1,0 0-1,9-8-46,-13 14-5,1 1 0,0 0 1,1 0-1,-1 1 0,1 0 1,0 0-1,0 1 0,0 0 0,0 0 1,0 1-1,7-1 5,-13 2-11,1 0 0,0 1 0,-1 0 0,1-1 0,-1 1 0,1 0 0,0 0 0,-1 1 0,1-1 0,0 0 0,-1 1 0,1 0 0,-1-1 0,1 1 0,-1 0 0,1 0 0,-1 1 0,0-1 0,0 0 0,1 1 0,-1-1 0,0 1 0,0 0 0,-1 0 0,1 0 0,0 0 0,0 0 0,-1 0 0,1 0 0,-1 0 0,0 1 0,0-1 0,0 0 0,0 1 0,0-1 0,0 1 0,-1 0 0,1-1 0,-1 1 11,0 19-98,0 0-1,-2 0 0,-1 0 0,0 0 1,-2-1-1,0 0 0,-2 0 0,0 0 0,-1-1 1,-1 0-1,-1 0 0,-1-1 0,-8 12 99,-19 41-461,32-58 372,-3-1 3,2 1-1,0-1 1,0 2-1,1-1 0,1 1 1,1 0-1,0 0 0,1 0 1,0 0-1,1 1 0,1-1 1,1 1-1,0-1 0,0 1 1,3 8 86,0-19-2,0 0 1,0 0 0,0-1-1,1 1 1,0-1 0,0 0-1,0 0 1,0 0-1,1-1 1,-1 1 0,1-1-1,0 0 1,0-1 0,0 1-1,0-1 1,1 0-1,-1 0 1,1 0 0,-1-1-1,1 0 1,-1 0 0,1-1-1,0 1 1,-1-1 0,1 0-1,0-1 1,-1 1-1,1-1 1,0 0 0,-1-1-1,1 1 1,-1-1 0,0 0-1,1-1 1,-1 1-1,0-1 1,-1 0 0,1 0-1,0-1 2,1-4 106,0-1-1,0 1 1,-1-1-1,0-1 0,-1 1 1,0-1-1,-1 1 1,0-1-1,0 0 0,-1 0 1,0 0-1,-1-1 1,0 1-1,0 0 0,-1-1 1,-1 1-1,0 0 0,0-1 1,-1 1-1,0 0 1,-1 0-1,0 0 0,-1 1 1,0-1-1,0 1 1,-1 0-1,0 0 0,-1 0 1,0 0-1,0 1 1,-1 0-1,0 1 0,0 0 1,-1 0-1,-6-5-105,5 6-125,-9-7-278,26 17-4514,48 24-6032,-18-13 294</inkml:trace>
  <inkml:trace contextRef="#ctx0" brushRef="#br0" timeOffset="295.963">814 74 16015,'3'-14'2344,"12"-46"-22,-15 61-2241,0 0-1,0 0 1,1 0 0,-1-1-1,0 1 1,0 0 0,1 0 0,-1 0-1,0-1 1,1 1 0,-1 0-1,1 0 1,-1-1 0,1 1 0,-1 0-1,1-1 1,-1 1 0,1-1-1,0 1 1,-1-1 0,1 1 0,0-1-1,0 1 1,-1-1 0,1 0-1,0 1 1,0-1 0,0 0 0,-1 0-1,1 1 1,0-1 0,0 0-1,0 0 1,0 0 0,-1 0 0,1 0-1,0 0 1,0 0 0,0-1-1,0 1 1,-1 0 0,1 0 0,0-1-1,0 1 1,0 0 0,-1-1-1,1 1 1,0-1 0,-1 1 0,1-1-1,0 1 1,-1-1 0,1 0-1,-1 1 1,1-1 0,0 1 0,-1-1-1,0 0 1,1 0 0,-1 1-1,1-1 1,-1 0 0,0 0-1,0 0 1,1 1 0,-1-1 0,0 0-81,20 47 453,-1 1 1,-3 2 0,-2-1 0,-2 2-1,-2-1 1,-2 1 0,-1 29-454,-2-52 19,-2-1 0,-1 1 1,-1 0-1,-2-1 0,0 1 0,-2 0 1,-1-1-1,-1 1 0,-1-1 0,-1 0 0,-2-1 1,0 0-1,-2 0 0,-1-1 0,-14 22-19,11-26-437,-1-1-1,0 0 0,-2-1 0,-1 0 1,0-2-1,-1 0 0,0-1 0,-5 1 438,-42 22-4235,-2-5-3301,20-13-2388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4:58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4 139 9385,'0'0'2279,"7"-16"-682,23-51 559,-27 63-1955,-1 0 0,1 1 1,-1-1-1,1 1 0,0-1 0,0 1 0,1 0 0,-1 0 0,1 0 0,-1 1 0,1-1 0,0 1 0,0 0 0,0 0 1,0 1-1,0-1 0,1 1 0,-1 0 0,0 0 0,1 0 0,-1 0 0,1 1 0,-1 0 0,2 0-201,-5-1 38,10 0 50,-1 1 0,0 0 1,1 0-1,-1 1 0,1 0 1,-1 1-1,0 0 0,0 0 1,0 1-1,0 1 0,-1-1 1,1 2-1,-1-1 0,0 1 1,0 1-1,0 0 0,-1 0 1,0 0-1,0 1 0,-1 1 1,0-1-1,0 1 0,-1 0 1,1 1-1,-2-1 0,1 1 1,-2 0-1,1 1 0,-1-1 1,0 1-1,0 4-88,2 8 13,-1-1 1,-1 1-1,-1 0 1,-1-1-1,-1 1 0,-1 0 1,-1 1-1,-1-2 0,0 1 1,-2 0-1,-1 0 1,-3 9-14,3-16-26,1-1 1,-2 0 0,0 0 0,-1 0-1,0-1 1,-1 0 0,0 0 0,-1-1 0,-1 0-1,0 0 1,0-1 0,-1-1 0,0 0-1,-1 0 1,0-1 0,-1 0 0,0-2 0,-6 4 24,14-8 17,0 0-1,-1-1 0,1 1 0,-1-1 0,1 0 0,-1 0 0,0-1 0,0 0 0,0 0 0,0 0 0,0-1 0,0 0 1,0 0-1,0 0 0,0-1 0,0 0 0,0 0 0,1 0 0,-1-1 0,0 0 0,1 0 0,-1-1 0,1 1 0,-1-1 1,1 0-1,0-1 0,0 1 0,1-1 0,-1 0 0,1 0 0,0 0 0,0-1 0,0 0 0,0 1 0,1-1 0,0 0 1,0-1-1,0 1 0,1-1 0,-1-1-15,1-3 211,0-1 0,1 1-1,0-1 1,0 1 0,1-1 0,0 1 0,1 0 0,1-1 0,-1 1 0,2-1-211,-3 8 44,1 0 1,0 0 0,0 0 0,0 0-1,0 0 1,0 0 0,1 0 0,-1 1-1,1-1 1,0 0 0,0 1 0,0 0-1,0-1 1,0 1 0,0 0 0,1 0-1,-1 0 1,1 0 0,0 1-1,-1-1 1,1 1 0,0-1 0,0 1-1,0 0 1,0 0 0,0 0 0,0 1-1,0-1 1,0 1 0,0 0 0,0-1-1,0 1 1,0 1 0,3-1-45,4 4 40,-1 0-1,0 1 1,0 0 0,-1 1-1,1-1 1,-1 2 0,-1-1 0,1 1-1,-1 0 1,0 1 0,-1-1-1,0 1 1,0 1 0,0-1 0,-1 1-1,-1 0 1,1 0 0,2 10-40,-7-19 0,49 99 78,-34-63-155,1-1 1,3 0-1,1-1 1,1-2 0,1 0-1,2-1 1,2-1-1,6 4 77,-29-30-290,2-1 0,-1 0 0,0 0 1,1 0-1,-1-1 0,1 0 0,0 1 0,0-2 0,0 1 0,0 0 0,0-1 0,0 0 0,0 0 0,0-1 0,3 1 290,48-14-9851,-39 6 4022</inkml:trace>
  <inkml:trace contextRef="#ctx0" brushRef="#br0" timeOffset="322.014">823 663 7271,'0'0'9513,"0"0"-7239,0 0 128,0 0 193,0 0-1250,0 0-865,0 0-480,0 0-32,0 0-384,13-10-897,0 13-1346,5-3-2498,3 0-5669</inkml:trace>
  <inkml:trace contextRef="#ctx0" brushRef="#br0" timeOffset="694.11">1169 130 10346,'0'0'2594,"0"0"-1003,0 0 726,0 0-150,0 0-789,0 0-449,0 0-502,8-10-246,-5 6-169,0 0 0,0 0 1,0 0-1,0 1 0,1-1 0,0 1 1,0 0-1,0 0 0,0 0 0,0 1 0,0-1 1,1 1-1,-1 0 0,1 0 0,0 1 0,0-1 1,-1 1-1,1 0 0,0 0 0,0 1 0,2-1-12,124-6 1431,0-5 0,4-7-1431,-54 0 2455,-83 28-1777,-58 182 305,53-153-983,3 0 1,1 0-1,2 1 1,2-1-1,1 0 0,2 0 1,1 0-1,3 0 1,0-1-1,3 0 1,2 4-1,34 81-4022,-8-43-4715,-23-49 1904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5:50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0 308 9993,'0'0'4239,"0"0"-1666,0 0 11,0 0-1271,0 0-346,0 0-135,0 0-399,6-4-321,2 2-98,1 0 0,-1 0-1,1 1 1,-1 0 0,1 1 0,0 0 0,-1 0 0,1 1 0,0 0 0,-1 0 0,1 1-1,-1 0 1,0 1 0,6 1-14,45 9 14,-15-5-9,0-2-1,0-2 1,0-2-1,0-2 1,1-2-1,-1-2 1,2-2-5,-40 6 6,0-1-1,0 0 1,0 0-1,0-1 1,-1 0-1,1 0 1,0 0-1,-1 0 1,0-1-1,1 0 1,-1 0-1,0-1 1,-1 0-1,1 1 1,0-2-1,-1 1 1,0 0-1,0-1 1,-1 0-1,1 0 1,-1 0-1,0 0 1,0 0-1,0-1 1,-1 1-1,0-1 1,0 0-1,-1 1 1,1-1-1,-1-6-4,0 7 78,0 1 0,-1-1 0,0 0 1,0 0-1,0 1 0,-1-1 0,0 0 1,1 1-1,-2-1 0,1 1 0,0-1 1,-1 1-1,0-1 0,0 1 0,0 0 1,-1 0-1,1 0 0,-1 0 0,0 1 1,0-1-1,-1 1 0,1-1 0,-1 1 1,1 0-1,-1 0 0,0 1-79,1 2 36,1 1-1,-1-1 1,1 1 0,0 0-1,0 0 1,-1 0 0,1 0-1,0 0 1,0 1 0,0-1-1,0 1 1,0-1 0,1 1-1,-1 0 1,0 0 0,1-1-1,-1 1 1,1 0 0,0 1-1,-1-1 1,1 0 0,0 0-1,0 0 1,1 1 0,-1-1-1,0 0 1,1 1 0,-1-1-1,1 1 1,0 1-36,-1 0 35,-14 56 109,3 1-1,3 1 1,2 0-1,3 0 1,3 0-1,4 24-143,-3-66 4,14 130-2690,-8-117 1079,1 0-1,2-1 1,1 0 0,1 0-1,2-1 1,2-1 0,0 0-1,2-1 1,11 13 1607,-4-13-9209</inkml:trace>
  <inkml:trace contextRef="#ctx0" brushRef="#br0" timeOffset="603.286">986 809 11787,'2'-15'2974,"12"-74"1766,-9 83 619,-3 26-4219,-2 32-1244,-5 25 231,1-41-491,2 0 0,2 0 0,1 1 0,6 32 364,3-40-2818,0-11-2692,-5-11-511</inkml:trace>
  <inkml:trace contextRef="#ctx0" brushRef="#br0" timeOffset="604.286">1111 0 11018,'0'0'1025,"0"0"-896,0 0-65,0 0-64,0 0 0,0 0 0,0 0-481,52 97-2145,-34-65-2563</inkml:trace>
  <inkml:trace contextRef="#ctx0" brushRef="#br0" timeOffset="605.286">1511 268 10666,'0'0'2877,"0"0"-69,0 0-373,13-2-786,-6 1-1352,-5 0-246,0 0 0,0 0 0,0 1 0,0-1 1,1 1-1,-1 0 0,0-1 0,0 1 0,0 0 0,0 0 1,0 0-1,0 0 0,1 1 0,-1-1 0,0 1 0,0-1 1,0 1-1,0-1 0,0 1 0,0 0 0,0 0 0,-1 0 1,1 0-1,0 1 0,0-1 0,-1 0 0,1 1 0,-1-1 1,1 1-1,-1 0 0,0-1 0,1 1 0,-1 0 0,0 0 1,0 1-52,6 29 215,-2-1-1,-2 1 1,-1 0 0,-1 1 0,-3 21-215,1 5 68,-1 26-230,12 176 521,-6-240-814,0 0-1,2 0 1,0-1-1,1 1 1,1-2-1,10 19 456,7-12-3991,-2-28-3976,-14-6 2608</inkml:trace>
  <inkml:trace contextRef="#ctx0" brushRef="#br0" timeOffset="1543.011">1495 759 7847,'0'0'1906,"0"0"-379,0 0 165,0 0 38,0 0-273,0 0-693,14-8-503,-10 6-251,3-2 8,1 0-1,0 0 0,0 0 0,1 1 1,-1 1-1,1-1 0,0 1 1,-1 1-1,1 0 0,0 0 1,0 1-1,0 0 0,3 0-17,259 21 146,-89-22-3239,-163 2 2929,1-2-1,-1-1 1,-1 0-1,1-1 0,0-2 1,-1 1-1,0-2 1,0-1-1,0 0 0,-1-1 1,0 0-1,7-6 165,-21 12 41,-1 0-1,1 0 1,-1 0-1,0 0 0,0 0 1,1 0-1,-1-1 1,-1 1-1,1-1 1,0 1-1,-1-1 1,1 0-1,-1 0 0,0 0 1,0 0-1,0 0 1,0 0-1,0 0 1,-1 0-1,1 0 1,-1 0-1,0 0 1,0 0-1,0 0 0,0 0 1,-1 0-1,1-1 1,-1 1-1,0 0 1,0 0-1,0 1 1,0-1-1,0 0 1,-1 0-1,1 0 0,-1 1 1,0-1-1,0 1 1,0-1-1,0 1 1,0 0-1,0 0 1,-1 0-1,1 0 1,-3-1-41,-4-2 355,1 1 1,-1 0-1,0 0 1,-1 1-1,1 1 1,0-1-1,-1 2 1,1-1-1,-1 1 1,0 1-1,1 0 1,-1 0-1,0 0 1,1 2-1,-6 0-355,5 0 111,1 1 0,0 0-1,1 0 1,-1 1 0,0 0 0,1 1-1,0 0 1,0 0 0,0 0-1,1 1 1,0 0 0,0 1-1,1 0 1,-1 0 0,-3 6-111,-6 11 24,1 1 0,1 1 1,2 0-1,0 1 0,2 0 0,1 1 0,1 0 1,1 0-1,2 1 0,1 0 0,1 0 1,1 0-1,2 8-24,-1-32-9,1 0 0,1 0 0,-1 0 0,0 0 0,1 0 0,0 0 0,0 0 0,1 0 0,-1 0 0,1 0 0,0-1 0,1 1 0,-1-1 0,1 1 0,0-1 1,0 0-1,0 0 0,0 0 0,1-1 0,-1 1 0,1-1 0,0 1 0,0-1 0,1-1 0,-1 1 0,0-1 0,1 1 0,0-1 0,-1 0 0,1-1 0,1 1 9,5-1-22,-1 1-1,1-2 1,0 0-1,-1 0 1,1-1-1,-1 0 1,1-1-1,-1 0 1,1 0-1,-1-1 1,0-1-1,0 0 1,-1 0-1,1-1 1,-1 0-1,0 0 1,0-1-1,0-1 1,-1 1-1,0-2 1,0 1-1,-1-1 1,0 0-1,0 0 1,-1-1-1,0 1 1,-1-2-1,5-8 23,6-14-45,0 0 0,-2-1 0,-2 0-1,-1-1 1,3-17 45,22-67-57,-32 154 31,-4 5-44,-3-26 17,1 1 1,1 0-1,0-1 0,2 1 0,-1 0 0,2-1 0,0 1 0,1-1 1,1 1-1,0-1 0,1 0 0,0-1 0,1 1 0,1-1 1,1 0-1,0-1 0,0 1 0,1-2 0,1 1 0,11 10 53,-17-20-413,0 0 0,0 0 0,0-1 0,1 0 0,0 1 0,-1-1 0,1-1 0,0 1 0,0-1 0,0 0 0,-1 0 0,1 0 0,1-1 0,-1 1 0,0-1 0,0-1 0,0 1 0,0-1 0,0 0 0,0 0 0,-1 0 0,1 0 0,0-1 0,0 0 0,-1 0 0,1 0 0,-1-1 0,0 0 0,1 1 0,-1-2 0,1-1 413,2-1-197,0 0 0,-1 0 1,0-1-1,0 0 0,-1-1 0,0 1 0,0-1 0,-1 0 0,1 0 0,-2 0 0,1-4 197,31-124 4537,-30 107-2719,1 0 1,1 1-1,2-1 1,1 2-1,8-16-1818,-3 33 3327,-16 44-2442,-93 300 51,84-302-943,-26 42-1370,34-79 838,5-15 535,0 0 0,1 1-1,0-1 1,2 1 0,0 1 0,2-1 0,1-3 4,4-10 2,-5 10-3,1 0-1,1 0 1,1 1 0,1 1-1,0 0 1,2 0 0,0 2-1,17-18 2,-28 33-6,0 0 1,0 1-1,1-1 0,-1 1 0,1-1 0,0 1 0,-1 0 0,1 1 1,0-1-1,0 1 0,0-1 0,0 1 0,1 0 0,-1 1 0,0-1 1,0 1-1,1 0 0,-1 0 0,0 0 0,0 0 0,1 1 0,-1 0 1,0 0-1,0 0 0,0 0 0,0 1 0,0-1 0,0 1 0,0 0 1,-1 0-1,1 1 0,-1-1 0,1 1 0,-1 0 0,0 0 0,0 0 1,0 0-1,0 0 0,-1 1 0,1-1 0,0 3 6,61 135 29,-61-128-31,1 1 1,-1-1 0,2 0 0,0 0 0,1 0-1,0-1 1,1 0 0,0 0 0,1-1-1,0 0 1,1 0 0,0-1 0,1 0 0,0-1-1,0 0 1,1 0 0,0-1 0,1 0-1,4 1 2,-10-7 4,0-1 0,0 1-1,1-1 1,-1 0-1,0-1 1,0 1-1,1-1 1,-1-1-1,0 1 1,1-1 0,-1 0-1,0 0 1,0-1-1,0 0 1,0 0-1,0 0 1,0-1-1,0 0 1,-1 0 0,1 0-1,-1-1 1,0 0-1,0 0 1,-1 0-1,1-1 1,-1 1 0,0-1-1,0 0 1,0 0-1,-1-1 1,0 1-1,0-1 1,0 0-1,0 0 1,-1 1 0,0-2-1,-1 1 1,1 0-1,-1-1-3,15-45 459,-2 0 0,-3-1 1,-2 0-1,0-23-459,-7 56 1142,-7 59-710,-4 8-383,3 2 0,1-1 0,3 1 0,2-1 0,2 1 0,3 9-49,-5-55-129,16 58-1033,13-38-6969,-14-22 1976</inkml:trace>
  <inkml:trace contextRef="#ctx0" brushRef="#br0" timeOffset="1865.689">3561 212 2498,'0'0'4677,"0"0"-4677,0 0 0,0 0 0,0 0 0,81 86-2306</inkml:trace>
  <inkml:trace contextRef="#ctx0" brushRef="#br0" timeOffset="2191.895">4217 611 13805,'0'0'2851,"0"0"-412,-5-13-341,-19-38-646,23 49-1404,-1 1-1,1 0 1,0 0-1,-1 0 1,1 0-1,-1 0 1,1 0-1,-1 0 1,1 0-1,-1 1 1,1-1-1,-1 1 1,0-1-1,0 1 1,1 0-1,-1-1 0,0 1 1,0 0-1,1 0 1,-1 0-1,0 0 1,1 1-1,-1-1 1,0 0-1,0 1 1,1-1-1,-1 1 1,0-1-1,1 1 1,-1 0-1,1 0 1,-1 0-48,0 0 39,-12 7 38,1 0-1,0 1 1,1 1-1,0 0 1,0 1-1,1 0 1,0 1-1,1 0 1,1 0-1,0 1 1,0 0-1,0 4-76,0-4 0,0 1 0,2 1 0,-1-1 0,2 2 0,0-1-1,0 0 1,2 1 0,0 0 0,0 0 0,2 1 0,0-1-1,1 0 1,1 1 0,0-1 0,1 1 0,1-1 0,0 0-1,1 1 1,1-1 0,1-1 0,0 1 0,1-1-1,1 0 1,0 0 0,1 0 0,0-1 0,1 0 0,1-1-1,0 0 1,1-1 0,3 2 0,-2-4-166,1-1 1,0-1-1,0-1 0,1 1 0,0-2 0,0 0 1,1-1-1,-1 0 0,1-1 0,0-1 1,0 0-1,1-1 0,-1-1 0,0-1 1,1 0-1,-1 0 0,0-2 0,1 0 0,7-2 166,-15 1-430,0 0 0,1 0-1,-1-1 1,-1 0 0,1 0-1,-1-1 1,1 0 0,-1-1-1,-1 1 1,1-1 0,-1 0-1,0-1 1,0 0 0,-1 0-1,0 0 1,0 0 0,-1-1-1,2-4 431,-3-2-3267,-4 7-1505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5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0 342 11211,'0'0'5674,"0"0"-3197,0 0-1169,15-6 411,1-2-1244,75-20 1063,-15 26-964,-56 4-442,-1-2 1,1 0 0,0-1 0,-1-1 0,1-1-1,-1 0 1,0-2 0,0 0 0,0-1 0,0-1-1,-1-1 1,7-4-133,-23 10 63,1-1 0,-1 1-1,1 0 1,-1-1 0,0 1 0,0-1 0,0 0-1,0 0 1,0 0 0,-1 0 0,1 0 0,-1 0-1,0 0 1,0 0 0,0-1 0,0 1 0,-1 0-1,1-1 1,-1 1 0,0-1 0,0 1-1,0 0 1,0-1 0,-1 1 0,1 0 0,-1-1-1,0 1 1,0 0 0,0 0 0,-1-2-63,-54-88 497,49 85-478,-55-42 234,61 50-241,-1 0-1,1 0 1,0 0 0,0 1-1,0-1 1,0 0-1,0 1 1,0-1-1,0 1 1,0-1-1,0 1 1,1-1 0,-1 1-1,0 0 1,0-1-1,0 1 1,1 0-1,-1 0 1,0 0 0,1-1-1,-1 1 1,0 0-1,1 0 1,-1 0-1,1 0 1,0 0-1,-1 0 1,1 0 0,0 0-1,0 0 1,-1 0-1,1 0 1,0 1-1,0-1 1,0 0 0,0 0-1,0 0 1,1 0-1,-1 0 1,0 0-12,0 1 7,-3 74 139,3 1-1,4-1 0,5 16-145,5 115-1301,-14-157-631,0 6-2305,2-20-2176,0-13-2817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7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115 849 9161,'2'-18'4842,"11"-60"-2494,-12 74-2137,-1-1 0,1 0-1,0 1 1,1-1-1,-1 1 1,1 0 0,0-1-1,0 1 1,0 0 0,1 0-1,-1 0 1,1 0-1,0 1 1,0-1 0,1 1-1,-1-1 1,1 1-1,-1 0 1,1 1 0,0-1-1,0 1 1,0-1-1,0 1 1,1 1 0,-1-1-1,0 0 1,1 1-1,0 0 1,-1 0 0,1 0-1,0 1 1,-1 0-1,1 0 1,0 0 0,2 0-211,2 1 95,-1 1 0,0-1 0,0 1 1,0 1-1,0 0 0,-1 0 1,1 0-1,-1 1 0,1 0 0,-1 0 1,-1 1-1,1 0 0,0 0 0,-1 1 1,0 0-1,-1 0 0,1 0 0,1 4-95,0 2 13,0 1 0,-2 0 1,1 0-1,-2 0 0,0 0 0,0 1 0,-1 0 0,-1 0 0,0 0 0,-1 0 0,-1 0 0,0 0 0,-1 0 0,0 0 0,-1 0 0,-1 0 0,0 0 0,-1-1 0,0 1 0,-5 7-13,5-11-5,0 0 0,-1 0 0,0 0 0,-1 0 0,0-1 0,-1 0 0,0 0-1,0-1 1,-1 0 0,0 0 0,0-1 0,-1 0 0,0 0 0,0-1 0,0 0 0,-1-1-1,0 0 1,0 0 0,-1-1 0,1 0 0,-1-1 0,0-1 0,0 1 0,0-2 0,0 1 0,-2-1 5,7 0 14,-1-1 0,0 1 1,1-1-1,-1 0 1,0-1-1,0 1 0,1-1 1,-1-1-1,1 1 1,-1-1-1,1 0 0,-1-1 1,1 1-1,0-1 1,0-1-1,1 1 1,-1-1-1,0 0 0,1 0 1,0-1-1,0 1 1,1-1-1,-1 0 0,1 0 1,0-1-1,0 1 1,1-1-1,-1 0 1,1 0-1,0-1-14,3 5 43,-1 1 1,0-1-1,1 0 0,0 0 0,-1 1 1,1-1-1,0 0 0,0 0 1,0 0-1,0 1 0,0-1 1,0 0-1,0 0 0,1 0 1,-1 1-1,0-1 0,1 0 1,0 1-1,-1-1 0,1 0 0,0 1 1,0-1-1,0 1 0,0-1 1,0 1-1,0-1 0,1 1 1,-1 0-1,0 0 0,1 0 1,-1-1-1,1 1 0,-1 0 0,1 1 1,-1-1-1,1 0 0,0 0 1,0 1-1,-1-1 0,1 1 1,0 0-1,0-1 0,-1 1 1,1 0-1,0 0 0,0 0 0,0 0 1,-1 0-1,1 1 0,0-1 1,0 0-1,-1 1 0,1-1 1,0 1-1,0 0 0,-1 0 1,1-1-1,-1 1 0,1 0 0,-1 0 1,1 1-1,0-1-43,23 12 142,0 2-1,0 0 1,-2 1-1,0 2 0,-1 0 1,16 17-142,-36-33 0,57 55-529,-3 3 1,-2 2-1,33 53 529,-61-89-2749,-7-32-5701,-14-4 4414,3-1-956</inkml:trace>
  <inkml:trace contextRef="#ctx0" brushRef="#br0" timeOffset="354.16">848 1178 4100,'0'0'10506,"0"0"-8072,0 0-448,0 0 801,0 0-962,0 0-800,0 0-256,0 0-224,0 0-225,-36-17-192,36 21-128,0-2 0,0 1-609,0-1-1248,0 0-1603,4-2-4355</inkml:trace>
  <inkml:trace contextRef="#ctx0" brushRef="#br0" timeOffset="765.293">1040 760 7944,'0'0'5685,"0"0"-3021,0 0-1084,0 0 459,0 0-635,0 0-790,19-4-315,135-16 374,-40 21 1531,0-4 1,72-13-2205,-186 16 25,-1 1 0,1 0 0,-1-1 0,1 1 0,-1-1 0,1 1 0,-1 0 0,1 0 0,0-1 0,-1 1 0,1 0 0,0 0 0,0-1 0,0 1 0,0 0 0,-1 0 0,1 0 0,0-1 0,0 1 0,0 0-1,1 0 1,-1 0 0,0-1 0,0 1 0,0 0 0,1 0 0,-1-1 0,0 1 0,1 0 0,-1 0 0,0-1 0,1 1 0,-1 0 0,1-1 0,-1 1 0,1-1 0,-1 1 0,1 0 0,0-1 0,-1 0 0,1 1 0,0-1 0,-1 1 0,1-1 0,0 0 0,0 1 0,-1-1 0,1 0 0,0 0 0,0 0 0,0 1 0,-1-1-1,1 0 1,0 0 0,0 0 0,0 0 0,-1 0 0,1-1 0,0 1 0,0 0 0,0 0 0,-1 0 0,1-1 0,0 1 0,0-1-25,-1 2 4,-17 34 117,3 1 1,1 0-1,2 1 1,1 0-1,2 1 1,1 0-1,0 29-121,17 77-139,20-51-2727,-22-75 1684,22 44-4469,-7-23-1999,-7-16 475</inkml:trace>
  <inkml:trace contextRef="#ctx0" brushRef="#br0" timeOffset="1238.136">2027 1341 8584,'0'0'3315,"0"0"-1366,0 0 197,0 0 459,4-13-742,16-41-491,-20 53-1278,1 0 0,-1-1-1,1 1 1,-1-1 0,0 1 0,1-1 0,-1 1-1,0-1 1,0 1 0,0-1 0,0 1 0,0-1-1,-1 1 1,1 0 0,0-1 0,-1 1 0,1-1-1,-1 1 1,1 0 0,-1-1 0,0 1 0,1 0-1,-1-1 1,0 1 0,0 0 0,0 0 0,0 0-1,0 0 1,0 0 0,0 0 0,0 0 0,-1 0-1,1 0 1,0 1 0,-1-1 0,1 0 0,0 1-1,-1-1 1,0 1-94,-6-4 378,-27-17 695,23 16-857,0-2 0,0 0 0,1 0 1,0-1-1,1 0 0,-1 0 0,2-2 0,-1 1 1,1-1-1,-2-4-216,9 10 14,0 0 0,0-1 1,0 1-1,0 0 0,1-1 1,0 0-1,0 1 0,0-1 0,0 0 1,1 1-1,0-1 0,0 0 1,0 0-1,0 1 0,1-1 0,0 0 1,0 1-1,0-1 0,1 0 1,-1 1-1,1 0 0,0-1 0,1 1 1,-1 0-1,1 0 0,-1 0 1,1 0-1,0 1 0,1-1 0,-1 1 1,1 0-1,-1 0 0,1-1-14,7-5 8,1 0 0,0 0 0,0 1 0,0 1-1,1 0 1,0 0 0,0 1 0,1 1 0,0 1 0,5-2-8,-9 3-12,-1 1 1,1 0-1,0 1 1,-1 0-1,1 1 1,0 0-1,0 0 1,0 1-1,0 0 1,-1 0-1,1 2 1,-1-1-1,5 2 12,-11 0-17,0 0 0,0-1-1,-1 1 1,0 0 0,0 0-1,0 0 1,0 1 0,-1-1-1,1 0 1,-1 1 0,0-1 0,-1 1-1,1-1 1,-1 1 0,0-1-1,0 1 1,0-1 0,-1 1-1,1-1 1,-1 1 0,0-1-1,0 1 1,-1-1 0,1 0-1,-1 0 1,0 0 0,0 0 0,-1 0-1,1 0 1,-1 0 0,0-1-1,0 1 1,0-1 17,-19 28-68,-2-1-1,-1-1 1,-1-2 0,-1 0 0,-8 4 68,-68 69-278,100-97 265,0-1 0,0 1 0,0 0-1,0 0 1,1 0 0,-1 0 0,1 1 0,0-1 0,0 1 0,0-1 0,0 1 0,0 0 0,1 0 0,0-1 0,0 1 0,0 0-1,0 0 1,0 0 0,1 0 0,0 1 0,0-1 0,0 0 0,0 0 0,1 0 0,0 0 0,-1 0 0,1 0 0,1 0-1,-1 0 1,1-1 0,-1 1 0,1 0 0,0-1 0,0 1 0,1-1 0,-1 0 0,1 0 0,0 0 0,-1 0 0,4 2 13,14 6-103,0-1 1,1-1 0,0-1 0,1-1-1,-1-1 1,1-1 0,1-1 0,-1-1-1,1-1 1,-1 0 0,1-2 0,-1-1-1,2 0 103,-15 1 52,0 1-1,-1-2 1,1 1-1,0-1 1,0 0-1,0-1 1,0 0-1,-1 0 1,1-1-1,-1 0 1,0 0-1,0-1 1,0 0-1,0-1 1,0 0-1,-1 0 1,0-1-1,0 1 1,-1-1-1,1-1 1,-1 1-1,-1-1 1,1 0-1,-1-1 1,-1 1-1,1-1 1,-1 0-1,0 0 1,-1-1-1,0 1 1,0-2-52,0 1 14,-1-1 0,0 0 1,-1 0-1,0 0 1,-1-1-1,0 1 0,0 0 1,-1 0-1,0 0 1,-1 0-1,0 0 0,-1 0 1,0 1-1,-1-1 1,1 1-1,-2 0 0,1 0 1,-1 0-1,-1 0 1,0 1-1,0 0 0,0 0 1,-1 1-1,0-1 0,-1 2 1,0-1-1,0 1 1,0 0-1,-1 1 0,1 0 1,-1 0-1,-1 1 1,-3-2-15,-56-9-1699,28 22-2960,34 3-141,6 3-2679</inkml:trace>
  <inkml:trace contextRef="#ctx0" brushRef="#br0" timeOffset="1531.606">2874 753 12684,'0'0'3176,"4"-12"-864,11-38-102,-6 43 155,32 136 1009,-33-101-3009,14 30-22,-3 1 0,-3 1 0,-2 1 1,-3-1-1,-3 2 0,-2 0 0,-3-1 0,-3 1 1,-3 5-344,-1-48 1,-1-1 1,0 0 0,-1 0-1,-1-1 1,-1 1 0,-1-2 0,0 1-1,-1-1 1,-1-1 0,0 0-1,-1 0 1,-1-1 0,0 0 0,-1-2-1,0 1 1,-14 8-2,-119 69-3427,-6-28-7272,79-39-3208</inkml:trace>
  <inkml:trace contextRef="#ctx0" brushRef="#br0" timeOffset="2647.149">3303 172 11050,'0'0'3294,"-5"-13"-1260,-15-40 310,19 50-2201,0 0 0,0 0-1,0 1 1,0-1 0,0 0 0,1 0 0,-1 0 0,1 0 0,0 0 0,-1 0 0,2 0 0,-1 0 0,0 0-1,0 0 1,1 0 0,0 0 0,0 0 0,-1 0 0,2 1 0,-1-1 0,0 0 0,0 1 0,1-1 0,0 0 0,-1 1-1,1 0 1,0-1 0,0 1 0,0 0 0,1 0 0,-1 0 0,0 0 0,1 1 0,-1-1 0,1 1 0,0-1-1,-1 1 1,1 0 0,0 0 0,0 0 0,0 0 0,0 1-143,4-2 57,1 1 0,-1 0 0,0 0 1,0 1-1,0 0 0,1 0 0,-1 0 0,0 1 1,0 1-1,0-1 0,0 1 0,0 0 0,0 0 0,0 1 1,6 3-58,-8-2 41,-1-1 0,1 1 0,-1 0 0,1 0 0,-1 0 0,0 0 0,-1 1 1,1 0-1,-1 0 0,0 0 0,0 0 0,0 0 0,-1 1 0,0-1 1,0 1-1,0 0 0,-1-1 0,0 1 0,0 0 0,0 0 0,-1 0 0,1 0 1,-2 0-1,1 0 0,-1-1 0,1 1 0,-2 2-41,-1 5 74,0 0 1,-2 0-1,1 0 0,-1 0 0,-1 0 1,0-1-1,-1 0 0,-1-1 0,1 1 0,-2-2 1,-3 5-75,-126 85 859,139-100-849,-1 0 0,1 0 0,0 0 1,0 0-1,-1 0 0,1 1 0,0-1 0,0 0 0,-1 0 0,1 1 0,0-1 0,-1 0 0,1 1 0,-1-1 0,1 1 1,0-1-1,-1 1 0,1-1 0,-1 1 0,1-1 0,-1 1 0,1 0 0,-1-1 0,0 1 0,1 0 0,-1-1 0,0 1 1,1 0-1,-1-1 0,0 1 0,0 0 0,0 0 0,0-1 0,0 1 0,0 0 0,0 0 0,0-1 0,0 1 0,0 0 1,0 0-1,0-1 0,0 1 0,-1 0 0,1-1 0,0 1 0,-1 0 0,1 0 0,0-1 0,-1 1 0,1-1 0,-1 1 1,1 0-1,-1-1 0,1 1 0,-1-1 0,1 1 0,-1-1 0,1 0 0,-1 1 0,0-1 0,1 1 0,-1-1 0,-1 0-10,363 65 689,-175-49-523,-211 1-6460,-1-8-305,-3 1-6586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6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764 357 10025,'8'-46'2885,"5"-41"1478,-9 29 1319,-25 148-4427,-45 245-1223,44-230-86,22-105 55,0-1-1,0 1 1,1-1-1,-1 1 1,0-1 0,0 1-1,0-1 1,0 1-1,-1 0 1,1-1-1,0 1 1,0-1 0,0 1-1,0-1 1,0 1-1,-1 0 1,1-1-1,0 1 1,0-1 0,0 1-1,-1 0 1,1-1-1,0 1 1,-1 0-1,1-1 1,0 1 0,-1 0-1,1 0 1,-1-1-1,1 1 1,0 0-1,-1 0 1,1 0-1,-1-1 1,1 1 0,0 0-1,-1 0 1,1 0-1,-1 0 1,1 0-1,-1 0 1,1 0 0,-1 0-1,1 0 1,0 0-1,-1 0 1,1 0-1,-1 0 1,1 1 0,-1-1-1,1 0 1,0 0-1,-1 0 1,1 1-1,-1-1 1,1 0 0,0 0-1,-1 1 1,1-1-1,0 0 1,-1 1-1,1-1 1,0 0-1,0 1 1,-1-1 0,1 0-1,0 1 1,0-1-1,-1 1 1,1-1-1,-13-35 115,13 34-110,0 0 0,-1-1 0,1 1 1,0 0-1,0 0 0,0 0 0,0 0 0,0 0 0,0-1 0,0 1 1,0 0-1,0 0 0,0 0 0,1 0 0,-1 0 0,0-1 0,1 1 1,-1 0-1,1 0 0,-1 0 0,1 0 0,-1 0 0,1 0 0,0 0 1,0 1-1,0-1 0,-1 0 0,1 0 0,0 0 0,0 1 1,0-1-1,0 1 0,0-1 0,0 1 0,0-1 0,0 1 0,0-1 1,1 1-1,-1 0 0,0-1 0,0 1 0,0 0 0,0 0 0,0 0 1,1 0-1,-1 0 0,0 0 0,0 1 0,0-1 0,0 0 0,0 0 1,1 1-1,-1-1 0,0 1 0,1 0-5,150 62 139,-132-55-97,1-2 0,-1 0 0,2-1 0,-1-1 1,0-1-1,1-1 0,-1-1 0,1-1 0,-1-1 0,4-1-42,-21 1 61,0 0-1,0 0 0,0-1 0,0 0 0,-1 1 0,1-1 0,0-1 0,-1 1 0,1 0 0,-1-1 0,0 0 0,0 0 0,0 0 0,0 0 0,-1 0 0,1-1 1,-1 1-1,0-1 0,0 1 0,0-1 0,0 0 0,-1 0 0,1 0 0,-1 0 0,0 0 0,0-2-60,9-115 2054,-10 107-1911,0 8-22,1 4-55,0 0 1,-1 0-1,1 0 0,-1 1 1,0-1-1,1 0 0,-1 0 0,0 0 1,0 0-1,-1 0 0,1 0 0,0 0 1,0 0-1,-1 0 0,1 0 1,-1 1-1,0-1 0,0 0 0,1 0 1,-1 1-1,0-1 0,0 0 0,-1 1 1,1-1-1,0 1 0,0-1 0,-1 1 1,1 0-1,-1 0 0,1-1 1,-1 1-1,-1 0-66,-15 47 475,11 6-374,2 1 0,2-1-1,2 1 1,3 6-101,-2 48 93,1-58-1025,1-35 196,-2 0 0,0 0 0,0 0 0,-1 0 1,-1 0-1,0 0 0,-1 0 0,-1 0 1,0 0-1,-1-1 736,2-5-3311,3-3-3959,0-5-3038</inkml:trace>
  <inkml:trace contextRef="#ctx0" brushRef="#br0" timeOffset="311.049">1417 649 4708,'0'0'8109,"0"0"-4115,0 0-1614,0 0-105,0 0-444,0 0-609,0 0-357,16-2-267,134-10 181,-42 3-689,-13 1-2823,-33 5-4932,-36 3-973</inkml:trace>
  <inkml:trace contextRef="#ctx0" brushRef="#br0" timeOffset="2905.668">166 1 14702,'0'0'3395,"0"0"-1633,0 0 352,-59 146-64,27-50-385,3 8-544,3 3-256,8 1-288,16-8-161,8-4-256,18-10-96,17-8-64,8-6-512,19-8-833,13-9-866,20-7-1312,3-9-4356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2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86 897 9769,'2'-13'2856,"-1"6"-2579,0 1 80,0 0 0,-1 0-1,2 0 1,-1 0 0,1 0 0,0 0-1,0 0 1,1 1 0,-1-1 0,1 1 0,0 0-1,1 0 1,0 0 0,-1 0 0,1 0-1,1 1 1,3-4-357,-1 4 141,-1 0 0,1 1 0,0 0-1,0 0 1,0 1 0,0 0 0,0 0-1,1 0 1,-1 1 0,1 0 0,-1 1-1,0 0 1,1 0 0,-1 0 0,1 1-1,-1 0 1,1 0 0,-1 1 0,0 0-1,0 1 1,0-1 0,0 1 0,0 0-1,-1 1 1,1 0 0,-1 0 0,0 0-1,0 1 1,0 0 0,-1 0 0,0 0-1,0 1 1,0 0 0,0 0 0,-1 0-1,0 0 1,-1 1 0,1 0 0,-1-1-1,-1 1 1,3 7-141,-3 5 7,-2 0 0,0 0 1,-1 0-1,0-1 0,-2 1 0,0 0 0,-1-1 1,-1 0-1,-1 0 0,0 0 0,-1-1 0,-1 1 1,-1-2-1,-1 1 0,0-1 0,-1-1 0,0 0 0,-1-1 1,-1 0-1,0 0 0,-1-2 0,-1 0 0,0 0 1,0-1-1,-1-1 0,-10 4-7,17-8 7,0-1 1,0-1-1,-1 1 0,1-2 1,-1 1-1,0-1 1,0-1-1,0 0 0,0 0 1,0-1-1,-1 0 1,1-1-1,-1 0-7,9-1 22,0 0 1,0-1-1,0 1 0,1-1 1,-1 1-1,0-1 0,1 0 1,-1 0-1,1 1 0,-1-1 1,1 0-1,0 0 0,0 0 1,0-1-1,0 1 0,0 0 1,0 0-1,1-1 0,-1 1 0,1 0 1,-1-1-1,1 1 0,0 0 1,0-1-1,0 1 0,0 0 1,1-1-1,-1 1 0,1 0 1,-1-1-1,1 1 0,0 0 1,0 0-1,0 0 0,0-1 1,0 1-1,0 0 0,0 0 1,1 1-1,-1-1 0,1 0 1,0 0-1,-1 1 0,3-2-22,-2 1 48,1-1 0,0 1 1,0 0-1,0 0 0,1 0 0,-1 0 0,0 1 0,1-1 0,0 1 0,-1 0 0,1 0 0,-1 0 0,1 0 0,0 1 0,0-1 1,-1 1-1,1 0 0,0 0 0,0 1 0,-1-1 0,1 1 0,0 0 0,-1 0 0,1 0 0,0 0 0,-1 1 0,0-1 1,1 1-1,0 0-48,88 68 554,117 161-165,-193-212-529,39 37-514,-13-34-3030,-30-21-2148,-6-1-2499,-4 0 649</inkml:trace>
  <inkml:trace contextRef="#ctx0" brushRef="#br0" timeOffset="338.747">782 1256 11947,'0'0'4196,"0"0"-1409,0 0 128,0 0-577,0 0-929,0 0-224,-79-20-320,70 20-288,3 0-321,5 0-192,0 0-64,1-1 0,0-1-641,0 2-640,0 0-1089,8 0-1890,7 0-6278</inkml:trace>
  <inkml:trace contextRef="#ctx0" brushRef="#br0" timeOffset="746.91">1036 814 11627,'0'0'4292,"0"0"-1826,0 0-501,0 0 117,0 0-614,0 0-582,0 0-411,0 0-245,22-9-49,-6 1-129,-2 2 7,-1 0-1,1 0 0,0 1 1,0 1-1,1 0 0,-1 2 0,1-1 1,0 2-1,10-1-58,5 2 130,7 2 160,0-2 0,0-2 1,0-1-1,-1-2 0,1-2 1,-1-1-1,6-3-290,-25 2 488,-20 18 1010,-12 9-1509,1 0 1,2 1-1,0 1 1,1 0 0,0 0-1,2 1 1,1 1-1,0-1 1,2 1-1,0 1 1,2-1 0,0 1-1,2-1 1,0 1-1,1 0 1,2 0-1,0 0 1,2 0-1,0 0 1,1-1 0,2 0-1,5 16 11,54 88-5144,-40-86 387,0-1-3428,-12-18 812</inkml:trace>
  <inkml:trace contextRef="#ctx0" brushRef="#br0" timeOffset="1214.393">1920 1318 11723,'0'0'2824,"0"0"-950,1-14 373,0-42-223,-29-13 2011,23 58-3815,0 1-1,1-1 1,0 0-1,0 0 1,1 0-1,1-1 1,0 1-1,0-1 1,1 0-1,1 1 1,0-1-1,0 0 1,1 1-1,1-1 1,0 1-1,0-1 1,2-3-220,-1 8 1,-1 0-1,1-1 1,0 1-1,1 0 1,0 1-1,0-1 1,0 1 0,1-1-1,0 1 1,0 1-1,1-1 1,-1 1 0,1 0-1,1 0 1,-1 0-1,1 1 1,-1 0 0,1 1-1,0-1 1,0 1-1,1 1 1,-1-1 0,1 1-1,-1 0 1,1 1-1,0 0 1,0 0-1,-6 2-13,1-1 1,0 1-1,-1 0 0,1 0 1,-1 0-1,1 0 0,-1 1 1,1-1-1,-1 1 0,0-1 1,0 1-1,0 0 0,0 0 1,0 0-1,0 0 1,0 0-1,-1 0 0,1 1 1,-1-1-1,1 0 0,-1 1 1,0-1-1,0 1 0,0 0 1,0-1-1,-1 1 0,1 0 1,-1-1-1,1 1 0,-1 0 1,0 0-1,0 1 13,-15 91-268,-151 244-1520,163-335 1747,1 1 1,0 0-1,0 0 0,0-1 1,0 1-1,1 0 1,0 1-1,0-1 0,0 0 1,1 0-1,-1 0 0,1 1 1,1-1-1,-1 0 1,1 0-1,0 0 0,0 0 1,0 1-1,1-1 0,-1-1 1,1 1-1,1 0 1,-1 0-1,1-1 0,-1 1 1,1-1-1,1 0 0,-1 0 1,0 0-1,1 0 1,0-1-1,0 1 0,0-1 1,0 0-1,1 0 0,-1-1 1,1 1-1,0-1 1,-1 0-1,1 0 0,5 1 41,3-2 98,1 0-1,-1 0 0,1-2 0,-1 1 0,0-2 0,1 0 0,-1 0 1,0-1-1,0-1 0,0 0 0,-1-1 0,1 0 0,-1-1 1,-1 0-1,1-1 0,-1-1 0,0 1 0,0-2 0,-1 0 1,0 0-1,-1 0 0,0-1 0,-1-1 0,1 0 0,2-6-97,-1 3 99,0 1-1,-1-2 0,-1 1 1,0-1-1,-1 0 0,-1-1 1,0 0-1,-2 0 0,1 0 0,-2-1 1,0 1-1,-1-3-98,-2 15 3,0 1 1,-1-1-1,1 0 1,-1 1-1,0-1 0,0 1 1,0 0-1,0-1 0,-1 1 1,0 0-1,1 0 0,-1 0 1,0 0-1,0 0 0,-1 0 1,1 0-1,-1 1 0,1-1 1,-1 1-1,0 0 1,0-1-1,0 1 0,0 1 1,0-1-1,0 0 0,-1 1 1,1 0-1,0 0 0,-2-1-3,-106-17-679,14 19-2171,38 19-7037,39-6-1228</inkml:trace>
  <inkml:trace contextRef="#ctx0" brushRef="#br0" timeOffset="1473.954">2743 695 9129,'1'-43'2963,"0"1"953,1 13 3565,-4 77-6690,2 0-1,2 0 1,3 0 0,1-1-1,2 0 1,3 0 0,12 34-791,-9-33 153,-1 0 0,-3 1 1,-2 0-1,-2 0 1,-3 1-1,-1-1 1,-3 10-154,-3-38 10,0 0 0,-1 0 1,-1 0-1,-1-1 0,0 0 1,-2 0-1,-1-1 0,0 0 1,-1 0-1,-1-2 0,-1 1 1,0-1-1,-1-1 0,-1 0 1,-11 8-11,-11 7-685,-1-1 1,-1-2 0,-1-2 0,-2-1 0,0-2-1,-22 7 685,-27 7-4014,3-7-3097</inkml:trace>
  <inkml:trace contextRef="#ctx0" brushRef="#br0" timeOffset="2424.839">3059 94 12107,'0'0'2846,"1"-13"-700,4-39 85,-3 50-2109,-1 0 1,1 0-1,0 0 0,0 0 0,0 0 0,0 0 1,0 0-1,0 1 0,0-1 0,0 1 0,1 0 1,-1-1-1,1 1 0,-1 0 0,1 0 0,-1 0 1,1 1-1,-1-1 0,1 1 0,0-1 0,-1 1 1,1 0-1,0 0 0,0 0 0,-1 1 0,1-1 1,0 1-123,6-1 170,0-1-95,0 0 0,0 1-1,0 0 1,0 1 0,0 0 0,0 1-1,0 0 1,0 0 0,-1 0 0,1 1-1,-1 1 1,1 0 0,-1 0 0,0 0-1,-1 1 1,1 0 0,-1 1 0,0-1-1,0 1 1,-1 1 0,1-1-1,-1 1 1,-1 1 0,1-1 0,-2 1-1,1-1 1,-1 1 0,0 1 0,2 5-75,-6-9 29,0 1 1,0 0 0,-1-1 0,0 1 0,0 0 0,0-1-1,-1 1 1,0-1 0,0 0 0,0 0 0,-1 0 0,0 0-1,0 0 1,0 0 0,0-1 0,-1 1 0,0-1-1,1 0 1,-2 0 0,1 0 0,-2 0-30,-101 68 1002,105-72-986,-22 13 226,-58 44 573,82-55-813,0-1 0,0 0 1,0 0-1,0 1 0,0-1 1,0 0-1,0 0 0,0 1 0,0-1 1,0 0-1,1 0 0,-1 1 1,0-1-1,1 0 0,-1 0 0,1 0 1,0 0-1,-1 0 0,1 0 1,0 0-1,0 0 0,-1 0 0,1 0 1,0 0-1,0 0 0,0 0 1,0-1-1,0 1 0,0 0 1,1-1-1,-1 1 0,0-1 0,0 1 1,0-1-1,0 1 0,1-1 1,-1 0-1,0 0 0,0 0 0,1 0 1,-1 0-1,0 0 0,0 0 1,1 0-1,-1 0 0,0 0 0,0-1 1,1 1-1,0-1-2,1 2 0,51 5-273,1-2 0,-1-2 0,1-3 0,25-5 273,20-6-4119,-4-5-5473,-66 10-2585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851 308 8072,'4'-14'5124,"-2"6"-4523,0-1-184,0 0 0,1 0 0,-1 1 0,2-1 0,-1 1 0,1 0 0,1 0 1,0 0-1,0 0 0,0 1 0,1 0 0,6-6-417,-6 8 79,1 1 0,0 0 0,0 1-1,0 0 1,1 0 0,-1 0 0,1 1 0,-1 0 0,1 1 0,0 0 0,-1 0 0,1 0 0,0 1-1,0 0 1,0 1 0,0 0 0,-1 0 0,1 0 0,0 1 0,-1 0 0,1 1 0,-1 0 0,0 0-1,0 0 1,0 1 0,0 0 0,-1 1 0,1-1 0,-1 1 0,0 0 0,-1 1 0,1-1 0,-1 1 0,0 0-1,0 1 1,-1-1 0,0 1 0,0 0 0,-1 0 0,0 0 0,2 6-79,-2-3-2,-1 1 0,0-1 1,0 0-1,-1 1 0,-1-1 0,0 1 1,0-1-1,-1 1 0,0-1 1,-1 0-1,0 1 0,-1-1 0,0 0 1,0 0-1,-1 0 0,-1-1 0,1 0 1,-1 1-1,-1-2 0,0 1 1,0-1-1,-1 1 0,0-2 0,0 1 1,-1-1-1,0 0 0,0-1 0,-1 0 1,0 0-1,0-1 0,0 0 0,0 0 1,-1-1-1,0-1 0,0 1 1,0-1-1,-2-1 2,0-10 48,33-6 0,-14 12-32,-1 1 1,1 0 0,-1 0-1,1 0 1,0 1 0,0 0-1,0 0 1,-1 1-1,1 0 1,0 0 0,-1 0-1,1 1 1,-1 0-1,1 0 1,-1 1 0,0 0-1,0 0 1,0 0-1,0 1 1,-1 0 0,1 0-1,-1 0 1,0 1-1,0-1 1,-1 1 0,1 0-1,0 2-16,6 7 37,-1 0 0,0 1 0,0 0 1,-2 1-1,0 0 0,-1 0 0,0 1 0,-1 0 0,-1 0 0,-1 0 0,-1 1 0,0-1 0,-1 1 0,-1 0 0,0-1 0,-2 1 0,-1 10-37,2-23 29,-1 1-1,0-1 1,0 1-1,-1-1 0,0 0 1,0 0-1,0 0 1,0 0-1,-1 0 0,0 0 1,0-1-1,0 1 1,0-1-1,-1 0 1,0 0-1,0 0 0,0-1 1,0 1-1,-1-1 1,1 0-1,-1 0 1,0 0-1,1-1 0,-1 0 1,-1 0-1,1 0 1,0 0-1,0-1 1,-1 0-1,1 0 0,-1 0 1,1-1-1,-1 0 1,1 0-1,0 0 0,-1-1 1,-5-1-29,-8-2 289,0 0-1,1-2 1,-1 0 0,1-2-1,0 0 1,1 0-1,-1-2 1,2 0 0,0-1-1,0-1 1,1 0 0,0-1-1,1-1 1,-8-10-289,4 5-170,1-2 0,1 0 0,1-1-1,1-1 1,1 0 0,1 0 0,1-2 0,-2-5 170,13 73-12001,4-21 4010</inkml:trace>
  <inkml:trace contextRef="#ctx0" brushRef="#br0" timeOffset="275.802">1485 676 14510,'0'0'3673,"0"0"-1325,0 0-426,0 0-502,0 0-576,15 1-204,252 8 577,-240-8-1984,54-4 1034,-55-3-4597,-3-5-4805,-14 6-3250</inkml:trace>
  <inkml:trace contextRef="#ctx0" brushRef="#br0" timeOffset="2794.875">129 1 17200,'0'0'3107,"0"0"-1601,0 0 319,-45 101-63,19-19-385,-1 15-512,5 8-416,14-4-193,8 2-64,15-10-96,20-7-96,13-9-192,12-4-1057,21-4-1474,23-9-2274,-1-11-5156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5:12.003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2665 1 10025,'0'0'4661,"0"0"-1901,0 0-566,0 0 155,0 0-438,0 0-923,0 0-583,1 22-127,26 250 314,-15-205-654,13 133-275,-35-69-2958,-12-65-1411,-17-9-4072,13-34 1907</inkml:trace>
  <inkml:trace contextRef="#ctx0" brushRef="#br0" timeOffset="295.802">2509 860 3331,'0'0'4207,"-14"-9"-374,-45-30 149,56 36-3608,-1 0 0,0-1 0,1 1 0,0-1 0,0 0 0,0 0 0,0 0 0,1 0-1,-1 0 1,1 0 0,0-1 0,1 1 0,-1-1 0,1 0 0,0 1 0,0-1 0,0 0 0,0 0 0,1 1 0,0-1-1,0 0 1,0 0 0,1 0-374,-1 4 61,1 0-1,0 0 1,0-1-1,0 1 0,-1 0 1,1 0-1,0 0 1,0 1-1,0-1 1,1 0-1,-1 0 0,0 0 1,0 1-1,0-1 1,0 1-1,1-1 1,-1 1-1,0-1 0,1 1 1,-1 0-1,0-1 1,1 1-1,-1 0 1,0 0-1,1 0 0,-1 0 1,0 0-1,1 1 1,-1-1-1,0 0 1,1 1-1,-1-1 0,0 1 1,0-1-1,1 1 1,-1-1-1,0 1 1,0 0-1,0 0 0,0-1 1,0 1-1,0 0 1,0 0-1,0 0 0,0 0 1,0 0-1,0 2-60,96 67 257,-76-51-202,1-1 1,0-1-1,1-1 1,1-2-1,0 0 0,1-1 1,1-1-1,0-2 1,0-1-1,1 0 0,0-2 1,0-2-1,3 0-55,-23-5 56,0-1 0,-1 0 0,1 0 0,-1 0 0,0-1 0,1 0-1,-1-1 1,0 1 0,0-1 0,0 0 0,-1-1 0,1 1 0,-1-1 0,0 0 0,0-1-1,0 1 1,0-1 0,-1 0 0,0 0 0,0 0 0,0-1 0,-1 1 0,1-1 0,-1 0-1,-1 0 1,1 0 0,-1 0 0,0-1 0,-1 1 0,1-1 0,-1 1 0,-1-1-56,32-157 1359,-27 114-6450,-5 71-973,0 4-5659</inkml:trace>
  <inkml:trace contextRef="#ctx0" brushRef="#br1" timeOffset="122444.436">1591 2188 9993,'-2'-13'4047,"1"9"-3766,-11-64 3432,-3 13 3247,9 86-4253,8 34-2213,3 0 0,2-1 0,9 26-494,2 21 146,-9-50-952,25 181 1365,-21-162-5332,0-1-5779,-11-65 382</inkml:trace>
  <inkml:trace contextRef="#ctx0" brushRef="#br1" timeOffset="124317.94">3298 1827 2691,'0'0'7735,"0"0"-4169,0 0-1036,0 0-63,0 0-732,0 0-582,0 0-288,-1-8-326,1 6-519,0 0-8,0 1 0,-1-1 0,1 1 1,0-1-1,0 0 0,0 1 1,0-1-1,0 1 0,1-1 1,-1 0-1,0 1 0,1-1 1,-1 1-1,1-1 0,0 1 0,-1-1 1,1 1-1,0-1 0,0 1 1,0 0-1,0 0 0,0-1 1,0 1-1,0 0 0,1 0 0,-1 0 1,0 0-1,1 0 0,-1 0 1,0 0-1,1 1 0,-1-1 1,1 1-1,-1-1 0,1 1 1,0-1-1,1 1-12,315-89 267,-393 90-1095,37 6 626,1 1 0,1 2 0,-1 2 0,2 1 0,0 2 0,0 1 0,-18 14 202,51-27 123,0 0-1,1 0 1,-1 1 0,1-1 0,0 0 0,0 1 0,1-1 0,-1 1 0,1-1 0,-1 1-1,1-1 1,0 1 0,1-1 0,-1 1 0,0-1 0,1 1 0,0-1 0,0 1-123,0 0 67,-1 0-15,0-1-1,1 1 1,0-1 0,-1 0-1,1 1 1,1-1 0,-1 0-1,0 0 1,1 0 0,0 0-1,-1 0 1,1 0 0,0 0-1,1 0 1,-1-1 0,0 1-1,1-1 1,0 0 0,-1 0-1,1 0 1,0 0-1,0 0 1,0 0 0,0-1-1,0 1 1,1-1 0,-1 0-1,0 0 1,1 0 0,-1-1-1,0 1 1,1-1 0,-1 0-1,1 0 1,-1 0 0,1 0-1,1-1-51,26 1 57,0 0-1,0 3 1,0 0-1,-1 2 1,1 1-1,2 2-56,-24-5 5,-1 0 0,1 0-1,-1 1 1,0 0 0,0 1 0,0-1-1,0 1 1,-1 1 0,0 0 0,0 0-1,0 0 1,-1 1 0,0 0-1,0 0 1,-1 0 0,0 1 0,0 0-1,0 0 1,-1 0 0,-1 0 0,1 1-1,0 5-4,0 1 26,-1 1 0,0-1 0,-1 1-1,-1-1 1,0 1 0,-1 0 0,-1 0-1,-1-1 1,0 1 0,-1-1 0,0 1-1,-1-1 1,-1 0 0,-1 0 0,0-1-1,-1 0 1,0 0 0,-1 0 0,-1-1-1,0 0 1,0-1 0,-2 0 0,1 0-1,-2-1 1,1 0 0,-1-1 0,-1-1-1,0 0 1,0-1 0,-1 0 0,0-1-1,0 0 1,-1-1 0,-2 0-26,8-5 9,0 0 0,-1 0 0,1-1 1,-1 0-1,1 0 0,0-1 0,-1 0 0,1-1 0,0 0 1,0-1-1,0 0 0,0 0 0,0-1 0,1 0 0,0 0 1,-1-1-1,2 0 0,-1-1 0,1 1 0,-1-1 1,2-1-1,-1 0 0,1 0 0,0 0 0,0 0 0,1-1 1,0 0-1,0 0 0,1-1 0,0 1 0,0-1 0,-1-9-9,-15-53-217,22 25-2945,12 40-6682,-8 11 1314</inkml:trace>
  <inkml:trace contextRef="#ctx0" brushRef="#br1" timeOffset="124735.178">4230 1658 9833,'0'0'6748,"0"0"-3694,0 0-1085,0 0 140,0 0-523,0 0-716,-15 2-411,8-2-416,3 0-22,0 0 0,0 0-1,-1 1 1,1-1 0,0 1 0,0 0-1,0 0 1,-1 1 0,1-1-1,0 1 1,1 0 0,-1 0-1,0 0 1,1 0 0,-1 1-1,1-1 1,-1 1 0,1 0-1,0 0 1,1 0 0,-1 1-1,0-1 1,1 1 0,0-1-1,-1 2-20,-13 29 68,1 0 0,1 2 0,3-1 0,0 2-1,2-1 1,2 2 0,2-1 0,1 1 0,2-1-1,2 29-67,1-51-27,1-1 0,0 0 0,1 0-1,1 0 1,0 0 0,1 0-1,1-1 1,0 0 0,0 0 0,2 0-1,-1-1 1,2 0 0,3 4 27,-7-10-44,1 0 1,-1 0 0,1 0 0,0-1-1,0 0 1,0-1 0,1 1 0,-1-1-1,1 0 1,0-1 0,0 1 0,1-2-1,-1 1 1,1-1 0,-1 0 0,1 0-1,0-1 1,0 0 0,0-1 0,0 1-1,-1-1 1,1-1 0,0 0 0,0 0-1,1-1 44,0-1 71,-1-1 0,0 0-1,-1 0 1,1-1-1,-1 0 1,0 0 0,0-1-1,0 0 1,-1 0-1,0-1 1,0 1 0,-1-1-1,0-1 1,0 1-1,0-1 1,-1 1 0,0-1-1,-1-1 1,0 1-1,0 0 1,-1-1 0,0 0-1,0 1 1,-1-1-1,0 0 1,0 0 0,-1 0-1,-1 0 1,1 1 0,-2-1-1,1 0-70,0 3 60,-1 1 0,0-1 0,0 1 0,0-1 0,-1 1 0,0 0 0,0 0 0,0 0 0,-1 1 0,1-1 0,-1 1 0,0 0 0,0 0 0,-1 0 0,1 0 0,-1 1 0,0 0 0,0 0 0,0 0 0,0 0 0,0 1 0,-1 0 0,1 0 0,-1 0 0,1 1 0,-1 0 0,-3 0-60,-8-2-15,0 0 0,-1 2 0,1 0 0,-1 1 0,1 0 0,-1 2 0,1 0 0,-11 3 15,27-4-24,-78 22-2153,37 7-5247,34-15-34</inkml:trace>
  <inkml:trace contextRef="#ctx0" brushRef="#br1" timeOffset="123084.051">2106 2206 2306,'0'0'5456,"0"0"-2429,0 0-646,-4-16 325,-16-132 2772,20 139-5321,0-1 0,1 0 0,0 1 0,1-1 0,0 1 0,1 0 0,-1 0 0,2 0 0,-1 0 0,1 0 0,1 1 0,0-1 0,0 1 0,0 0 0,1 1 0,0-1 0,1 1 0,0 0 1,0 1-1,0 0 0,1 0 0,-1 0 0,2 1 0,-1 0 0,0 1 0,1 0 0,0 0 0,0 1 0,0 0 0,0 1 0,5-1-157,-7 0 14,0 2-1,0-1 1,0 1-1,0 0 1,0 0-1,1 1 1,-1 0 0,0 0-1,0 1 1,0 0-1,0 0 1,0 1-1,0 0 1,0 0-1,0 0 1,-1 1 0,1 0-1,-1 1 1,0-1-1,0 1 1,0 0-1,0 1 1,-1-1-1,0 1 1,0 0 0,1 1-15,0 9-6,-1 0 0,0 1-1,-1 0 1,0-1 0,-2 1-1,0 1 1,0-1-1,-2 0 1,0 0 0,-1 1-1,0-1 1,-2 0 0,0 0-1,0 0 1,-2-1 0,0 1-1,0-1 1,-2 0-1,0 0 1,0-1 0,-3 2 7,-101 142-283,111-157 284,0 0 0,0 0-1,-1 0 1,1 0 0,0 0 0,-1 0 0,1 0 0,0 0 0,-1 0 0,1 0 0,-1 0 0,1-1-1,-1 1 1,0 0 0,1 0 0,-1-1 0,0 1 0,1 0 0,-1-1 0,0 1 0,0-1 0,0 1 0,0-1-1,0 1 1,1-1 0,-1 1 0,0-1 0,0 0 0,0 0 0,0 1 0,0-1 0,0 0 0,0 0-1,0 0 1,0 0 0,0 0 0,0 0 0,0 0 0,0-1 0,0 1 0,0 0 0,0-1 0,0 1 0,0 0-1,0-1 1,0 1 0,1-1 0,-1 1 0,0-1 0,0 0 0,0 1 0,1-1 0,-1 0 0,0 1-1,1-1 1,-1 0 0,1 0 0,-1 0 0,1 0 0,-1 1 0,1-1 0,-1 0 0,1 0 0,0 0 0,0 0-2,0-6 4,0 0-1,1 0 0,0 0 1,1 0-1,0 0 0,0 1 0,0-1 1,1 1-1,0-1 0,0 1 1,0 0-1,1 0 0,0 0 1,0 1-1,1-1 0,-1 1 0,1 0 1,0 0-1,1 1 0,4-4-2,-7 6-2,0-1 0,1 1 1,-1 0-1,1 0 0,0 0 0,-1 1 0,1-1 0,0 1 0,0 0 0,0 0 0,0 0 0,0 0 0,0 1 0,0 0 0,1 0 1,-1 0-1,0 0 0,0 1 0,0-1 0,0 1 0,0 0 0,0 0 0,0 1 0,0-1 0,-1 1 0,1 0 0,0 0 1,-1 0-1,1 0 0,-1 1 0,0-1 0,0 1 0,0 0 0,0 0 0,1 1 2,9 17-5,0 0 0,-1 0 0,-1 1 0,-1 1 0,-1 0 0,-2 0 1,0 1-1,-1 0 0,2 15 5,-2-13 1,-2-9-10,3 9 6,-1 1 1,-1-1-1,-1 1 1,-1 0 0,-2 0-1,0 0 1,-2 2 2,-1-25 2,-1-1 0,1 0 0,-1 1 0,0-1 0,0 0 0,0-1 0,0 1 0,0-1 0,-1 1 0,1-1 0,-1 0 0,0 0 0,1 0 0,-1-1 0,0 1 0,0-1 0,0 0 0,0 0 0,0-1 0,0 1 0,0-1 0,-1 0 0,1 0 0,0 0 0,0 0 0,0-1 0,0 0 0,0 0 0,0 0 0,0 0 0,0 0 0,-2-2-2,-26-6-7,0-2 0,1-1 1,1-1-1,0-1 0,0-2 0,-16-12 7,-49-26-29,55 43-3072,35 24-6983,5-1-684</inkml:trace>
  <inkml:trace contextRef="#ctx0" brushRef="#br1" timeOffset="123407.535">2749 2424 8456,'0'0'3539,"0"0"-1120,0 0 36,0 0-250,0 0-838,0 0-577,0 0-246,-1 8-47,-3 24 26,1-45 3043,4-15-5856,1 26-1452,1 2-3038</inkml:trace>
  <inkml:trace contextRef="#ctx0" brushRef="#br1" timeOffset="125841.821">941 3708 9033,'0'0'2695,"0"0"-1632,0 0-177,0 0 737,0 0-75,9 4-443,2-1-982,0 0 0,0-1 0,0 0 0,1-1 0,-1 0 0,0-1 0,1 0 0,-1-1 0,0 0 0,1-1 0,-1 0 0,0-1 0,0 0 0,0-1 0,3-2-123,33-6 194,839-201 265,772-101-268,-593 128 408,-899 149-241,-131 24-278,-36 13-79,1 1-1,0-1 1,-1 0-1,1 0 1,0 0 0,-1 0-1,1 0 1,0 1-1,-1-1 1,1 0-1,0 0 1,-1 0-1,1 0 1,0 0 0,-1 0-1,1 0 1,0 0-1,-1 0 1,1 0-1,-1 0 1,1-1-1,0 1 1,-1 0 0,1 0-1,0 0 1,-1 0-1,1 0 1,0-1-1,0 1 1,-1 0-1,1 0 1,0-1 0,-1 1-1,1 0 1,0 0-1,0-1 1,0 1-1,-1 0 1,1-1-1,0 1 1,0 0 0,0-1-1,0 1 1,0 0-1,-1-1 1,1 1-1,0 0 1,0-1-1,0 1 1,0 0 0,0-1-1,0 1 1,0-1-1,0 1 1,0 0-1,0-1 1,1 1-1,-1 0 1,0-1 0,0 1-1,0 0 1,0-1-1,0 1 1,1 0-1,-1-1 1,0 1-1,1 0 0,-2 0 1,-120-15-682,47 7-1746,2-2-3349,18-2-2220</inkml:trace>
  <inkml:trace contextRef="#ctx0" brushRef="#br1" timeOffset="126125.865">5162 1224 18898,'-14'-62'790,"5"55"3301,-1 32-3021,10-24-861,-11 46 410,2 1-1,3 0 0,1 0 1,3 0-1,3 42-618,-1-64 154,28 515 364,16-165-1856,-25-237-2079,-3-1-3653,-9-75 643</inkml:trace>
  <inkml:trace contextRef="#ctx0" brushRef="#br1" timeOffset="126532.777">358 2065 11147,'0'13'2348,"6"208"5227,7 130-4259,-11-51-2535,2 32-3692,8-211 423,19-8-5989,-23-96 4073</inkml:trace>
  <inkml:trace contextRef="#ctx0" brushRef="#br1" timeOffset="126859.907">1 1966 11050,'0'0'3294,"0"0"-1479,16-5-469,313-65 2631,-166 42-3540,1169-262 150,-784 165-549,1953-395 330,-1926 403-37,-521 106-435,-82 17-1543,-74 13-5164,47-12 74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7:41.3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0 201 961,'13'-10'993,"102"-61"-737,-21 42-184,2 6-1,1 3 1,39-1-72,-111 18 15,211-19 705,-235 22-710,0 0 0,0-1 0,0 1 0,0 0 0,0 0 0,0 0 0,0 0 0,0 0 0,0 0 0,0 0 0,0 0 0,0 0 0,0 0-1,0 1 1,0-1 0,0 0 0,-1 1 0,1-1 0,0 1 0,0-1 0,0 1 0,0-1 0,0 1 0,-1-1 0,1 1 0,0 0 0,0-1 0,-1 1 0,1 0-1,-1 0 1,1 0 0,-1 0 0,1-1 0,-1 1 0,1 0 0,-1 0 0,0 0 0,1 0 0,-1 0 0,0 0 0,0 0 0,0 0 0,0 0 0,0 0 0,0 0-1,0 0 1,0 0 0,0 0 0,0 0 0,-1 0 0,1 0 0,0 0 0,-1 0 0,1 0 0,0 0 0,-1-1 0,1 1 0,-1 0 0,0 0 0,1 0 0,-1-1-1,0 1 1,1 0 0,-1 0 0,-1 0-10,-9 9 30,-1 0-1,-1 0 0,1-1 1,-1-1-1,-1 0 0,0-1 1,-11 4-30,-2 3 29,-107 46 214,-3-5 0,-103 26-243,153-48 1068,118-24-663,246-49-164,-150 17-220,-17 1 52,1 5 0,1 5 0,105 2-73,-160 23 78,-56-12-78,0-1 1,0 1 0,-1-1-1,1 1 1,0-1 0,0 1-1,-1 0 1,1-1-1,0 1 1,-1 0 0,1 0-1,-1 0 1,1-1-1,-1 1 1,1 0 0,-1 0-1,0 0 1,0 0 0,1 0-1,-1 0 1,0 0-1,0 0 1,0 0 0,0 0-1,0 0 1,0 0 0,0 0-1,0-1 1,0 1-1,0 0 1,-1 0 0,1 0-1,0 0 1,-1 0 0,1 0-1,-1 0 1,1 0-1,-1-1 1,1 1 0,-1 0-1,1 0 1,-1-1-1,0 1 1,1 0 0,-1-1-1,0 1 1,0-1 0,0 1-1,1-1 1,-1 1-1,0-1 1,0 1 0,0-1-1,0 0 1,0 0-1,-17 12 8,0-1 0,-1 0 1,0-2-1,-1 0 0,0-1 0,0-1 1,-8 1-9,0 0 6,-496 132 110,191-57 563,275-62-524,78-16-112,87-11-31,1-5-1,-2-4 1,2-6-12,16-1 2,5 0-2,487-68 0,-518 85-53,-89 11 41,-25 3 19,-198 63 51,-507 145-58,634-192-544,19-6-1442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7:44.7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330 802 993,'-20'-2'459,"-130"-16"1073,2-11 1089,147 29-2605,1 0-1,-1 0 0,0-1 0,1 1 1,-1 0-1,1-1 0,-1 1 0,0-1 1,1 1-1,-1-1 0,1 1 0,-1-1 1,1 1-1,0-1 0,-1 1 0,1-1 1,-1 0-1,1 1 0,0-1 0,0 0 1,-1 1-1,1-1 0,0 0 0,0 1 1,0-1-1,0 0 0,0 0 0,-1 1 1,1-1-1,1 0 0,-1 1 0,0-1 1,0 0-1,0 0 0,0 1 0,0-1 1,1 0-1,-1 1 0,0-1 0,1 1 1,-1-1-1,0 0 0,1 1 0,-1-1 1,1 1-1,-1-1 0,1 1 0,-1-1 1,1 1-1,-1-1 0,1 1 0,0-1 1,-1 1-1,1 0 0,0-1 0,-1 1 1,1 0-1,0 0 0,-1 0 0,1-1 1,0 1-1,-1 0 0,1 0 0,0 0 1,0 0-1,-1 0 0,1 0 0,0 0 1,-1 1-1,1-1-15,48-19 87,1 2-1,1 3 1,40-6-87,-28 5 39,889-192-23,-856 189 51,1 4-1,88-1-66,-177 15 17,-3-1 3,0 0 0,1 1 0,-1 0 0,1 0 0,-1 0 0,1 1 0,-1 0 0,0 0 0,1 0 0,-1 0 0,0 1 0,0 0 0,0 0 0,0 1 0,0-1 0,2 2-20,-7-2 4,1 0 0,-1-1 0,0 1 0,1 0 0,-1 0 0,0-1-1,0 1 1,0 0 0,0-1 0,-1 1 0,1 0 0,0 0 0,-1-1 0,1 1 0,-1 0 0,1-1 0,-1 1 0,0-1 0,0 1 0,0-1 0,0 1 0,0-1 0,0 0 0,0 1 0,0-1 0,-1 0 0,1 0 0,0 0 0,-1 0 0,1 0 0,-1 0 0,1 0 0,-1 0 0,1-1 0,-2 1-4,-29 19 18,-2-3 1,0 0 0,-1-2 0,-1-2 0,-9 1-19,1 2 18,-223 67 53,-98 10-71,-110 32 41,395-97 12,74-22-47,22-6-11,-14 0 4,242-42-495,1153-289-2734,-1059 245 4116,-268 68-347,63-17 2440,1 6 0,133-12-2979,-218 41 811,-41 7-506,-37 8-236,-290 63 155,51-19-162,-641 165-60,901-221-1,-38 10-5,1 2 0,0 2 0,1 2-1,-14 10 5,24-1-358,34-28 329,-1 1 1,1 0 0,-1-1 0,1 1-1,0-1 1,-1 1 0,1 0 0,0-1 0,0 1-1,-1 0 1,1 0 0,0-1 0,0 1-1,0 0 1,0 0 0,0-1 0,0 1 0,0 0-1,0-1 1,0 1 0,0 0 0,1 0-1,-1-1 1,0 1 0,0 0 0,1-1-1,-1 1 1,0 0 0,1-1 0,-1 1 0,1-1-1,-1 1 1,1 0 0,-1-1 0,1 1-1,-1-1 1,1 1 0,-1-1 0,1 0 0,0 1-1,-1-1 1,1 0 0,0 1 0,-1-1-1,1 0 1,0 0 0,-1 0 0,1 1 0,0-1-1,0 0 1,-1 0 0,1 0 0,0 0-1,0 0 1,0-1 28,27 6-404,1-2 0,-1-2 0,1 0-1,-1-2 1,1-1 0,7-2 404,-16 2-159,211-28-1518,63-23 1677,-205 36-31,609-128 197,220-40 6005,-828 170-4898,-84 15-630,-55 9-472,-1455 293 192,1465-293-412,-46 11-152,2 3 0,1 4 1,-9 7 200,64-18-475,28-5-193,101-6-810,74-20 944,-1-8 1,114-32 533,-183 33-49,804-177-180,214-40 4109,-1023 225-2956,-429 70-395,-303 94-529,487-113 69,47-13-66,-99 25 4,1 8-1,-149 67-6,207-48 53,139-76-60,-1 0 1,0 0-1,1 0 0,-1 0 0,0 0 0,1 0 1,-1 0-1,0 0 0,1 1 0,-1-1 1,0 1-1,0-1 0,1 1 0,-1-1 0,0 1 1,0 0-1,0 0 0,0-1 0,0 1 0,0 0 1,0 0-1,0 0 0,0 0 0,0 0 1,0 0-1,-1 0 0,1 1 0,0-1 0,-1 0 1,1 0-1,-1 0 0,1 1 0,-1-1 0,0 0 1,1 1-1,-1-1 0,0 0 0,0 1 1,0-1-1,0 0 0,0 1 0,-1-1 0,1 0 1,0 1-1,0-1 0,-1 0 0,1 1 0,-1-1 1,1 0-1,-1 0 0,0 0 0,1 0 1,-1 1-1,0-1 0,0 0 0,0 0 0,0 0 1,0 0-1,0-1 0,0 1 0,0 0 0,0 0 1,0-1-1,0 1 0,-1 0 0,1-1 0,0 1 1,0-1-1,-1 0 0,0 1 7,53 2-176,0-3 0,-1-2 0,1-1 0,-1-3 0,0-3 0,19-6 176,-32 8-76,576-132-374,67-49 450,283-70 141,-560 180 1156,-357 76-1003,-47 9-113,-152 48-58,-463 123 70,56-17-55,-108 66-138,630-212 10,13-7-10,1 1 0,1 2 1,-1 0-1,2 1 0,-1 2 0,0 2 0,23-16-1,1 0 0,-1 0 0,1 0 1,-1 0-1,1 0 0,-1 0 1,1 1-1,-1-1 0,1 0 1,-1 0-1,1 0 0,-1 1 1,1-1-1,-1 0 0,1 1 0,-1-1 1,0 1-1,1-1 0,-1 0 1,1 1-1,-1-1 0,0 1 1,0-1-1,1 1 0,-1-1 1,0 1-1,0-1 0,1 1 1,-1-1-1,0 1 0,0-1 0,0 1 1,0-1-1,0 1 0,0-1 1,0 1-1,0 0 0,0-1 1,0 1-1,0-1 0,0 1 1,0-1-1,-1 1 0,1-1 0,0 1 1,0-1-1,-1 1 0,1-1 1,0 1-1,-1-1 0,1 1 1,0-1-1,-1 0 0,1 1 1,0-1-1,-1 0 0,1 1 1,-1-1-1,1 0 0,-1 1 0,1-1 1,-1 0 0,31 1-36,0-1 1,0-1-1,0-2 1,0-1-1,-1-2 1,25-7 35,-40 10-6,963-252-507,-737 189 382,306-84 98,6 23 0,19 23 33,-144 69 171,-401 33-157,1 2 1,0 1-1,-1 1 1,1 1-1,-1 1 1,0 1-1,25 10-14,-48-15 1,-1 0-1,1 1 1,0 0-1,-1-1 1,1 1-1,-1 0 1,0 0-1,1 1 1,-1-1 0,0 0-1,1 1 1,-1-1-1,0 1 1,0 0-1,-1 0 1,1 0-1,0 0 1,0 0-1,-1 0 1,1 0-1,-1 1 1,0-1-1,0 0 1,0 1 0,0-1-1,0 1 1,0-1-1,-1 1 1,1-1-1,-1 1 1,0 0-1,0-1 1,0 1-1,0 0 1,0-1-1,0 1 1,-1 0-1,1-1 1,-1 1 0,0-1-1,0 1 1,0-1-1,0 1 1,0-1-1,0 0 1,-1 0-1,1 1 1,-1-1-1,1 0 1,-1 0-1,0 0 1,0-1-1,0 1 1,0 0 0,0-1-1,-1 1 1,1-1-1,0 0 1,-1 0-1,-1 1 0,-32 21 8,-1-2 0,-2-2 0,0-1 0,-31 9-8,-307 100 69,-5-16 0,-113 5-69,199-46 12,275-65-11,-60 13 34,1 4 0,1 4 0,-4 5-35,84-31-5,-1 0-1,0 0 0,1 1 0,-1-1 0,0 0 1,0 1-1,1-1 0,-1 0 0,0 0 0,0 1 0,1-1 1,-1 1-1,0-1 0,0 0 0,0 1 0,0-1 0,0 0 1,0 1-1,0-1 0,0 1 0,1-1 0,-1 0 6,275-67-379,316-100-90,252-73 319,868-129 150,-1488 338 550,126 3-550,-267 30 213,-82-2-209,-1 1 0,0-1 0,0 1-1,1-1 1,-1 1 0,1-1-1,-1 1 1,0 0 0,1-1-1,-1 1 1,1 0 0,0 0-1,-1-1 1,1 1 0,-1 0-1,1 0 1,0 0 0,0-1-1,0 1 1,-1 0 0,1 0-1,0 0 1,0 0 0,0 0-1,0-1 1,0 1 0,1 0-1,-1 0 1,0 0 0,0 0-1,0 0 1,1-1 0,-1 1-1,0 0 1,1 0 0,-1-1-1,1 1 1,-1 0 0,1 0 0,-1-1-1,1 1 1,0-1 0,-1 1-1,1 0 1,0-1 0,-1 1-1,1-1 1,0 0 0,0 1-1,-1-1 1,1 0 0,0 1-1,0-1 1,0 0 0,-1 0-1,1 1 1,0-1 0,0 0-1,0 0 1,0 0 0,0 0-4,-188 67 21,-698 168 102,480-134-40,-405 114-33,618-150 30,146-44-80,33-8-49,36-9-67,29-6 26,-1-1 0,0-3 1,-1-3-1,19-6 90,-19 5-36,1346-312-447,-201 42 357,-784 195 393,369-25-267,-493 100 502,-232 17-353,-52 7-31,-12-8-108,0 0 0,-1-1 0,0 0 0,0 0 0,0-1 0,0 0 0,-1-1 0,1-1 0,-1 1 0,-3-1-10,-19 6 17,-819 170 426,665-139-350,-957 219 33,984-205-94,138-38-38,29-7-17,43-3-6,137-12-17,0-8 1,-2-8 0,36-15 45,-162 28-3,792-145-159,-67 10 164,318 0-2,-682 129 42,-384 15-34,-21 0 4,0 1-1,0 0 1,0 1-1,0 0 1,0 1 0,0 1-1,0 0 1,-1 1-1,1 1-11,-15-5 4,1 0-1,0 0 0,-1 0 0,1 0 0,-1 0 0,1 0 0,-1 1 0,1-1 0,-1 0 1,1 0-1,-1 0 0,1 1 0,-1-1 0,1 0 0,-1 1 0,1-1 0,-1 0 0,0 1 0,1-1 1,-1 0-1,0 1 0,1-1 0,-1 1 0,0-1 0,1 1 0,-1-1 0,0 1 0,0-1 0,0 1 1,1-1-1,-1 1 0,0-1 0,0 1 0,0-1 0,0 1 0,0 0 0,0-1 0,0 1 1,0-1-1,0 1 0,0-1 0,0 1 0,-1-1 0,1 1 0,0-1 0,0 1 0,0-1 0,-1 1 1,1-1-1,0 1 0,-1-1 0,1 1 0,0-1 0,-1 0 0,1 1 0,0-1 0,-1 1-3,-34 16 53,-197 33 16,-258 34 67,-803 163 150,1069-183-206,183-41-74,41-22-9,-1 0 0,1 0 0,0 0 0,0 0 0,0 0 0,-1 0 1,1 0-1,0-1 0,0 1 0,1 0 0,-1 0 0,0 0 0,0 0 1,0 0-1,1 0 0,-1 0 0,0 0 0,1 0 0,-1 0 0,1-1 1,-1 1-1,1 0 0,-1 0 0,1-1 0,0 1 0,-1 0 0,1-1 1,0 1-1,0 0 0,-1-1 0,1 1 0,0-1 0,0 1 0,0-1 0,0 0 1,-1 1-1,1-1 0,0 0 0,0 0 0,0 1 0,0-1 0,0 0 1,0 0-1,0 0 0,0 0 0,0 0 0,0-1 0,0 1 0,0 0 1,0 0-1,0 0 0,-1-1 0,1 1 0,0-1 0,0 1 0,1-1 3,101 6-93,0-5 0,0-5-1,0-4 1,20-7 93,2081-311-182,-1987 301 324,0 11-1,29 8-141,-224 7 36,-7-1 24,-1 1 0,1 0 0,0 1 0,0 0 0,-1 1 0,1 1 0,-1 1 0,1 0-1,-1 0 1,2 3-60,-15-6 10,0 0 0,0 0 0,0 0-1,-1 0 1,1 0 0,0 0 0,-1 0-1,1 0 1,-1 1 0,1-1 0,-1 0-1,0 0 1,1 0 0,-1 1 0,0-1-1,0 0 1,0 1 0,0-1-1,0 0 1,0 0 0,0 1 0,0-1-1,-1 0 1,1 0 0,0 1 0,-1-1-1,1 0 1,-1 0 0,0 0 0,1 0-1,-1 1 1,0-1 0,1 0 0,-1 0-1,0-1 1,0 1 0,0 0 0,0 0-1,0 0 1,0 0 0,0-1 0,0 1-1,-1-1 1,1 1 0,0-1-1,0 1 1,0-1 0,-1 1 0,1-1-1,0 0 1,0 0 0,-1 0 0,1 0-1,0 0 1,-1 0 0,1 0 0,0 0-10,-213 65 245,-1434 299 609,1443-303-790,172-40-32,38-7-32,112-3-53,117-21 35,-1-10 0,67-20 18,-207 27-1,1347-210-53,-1117 187 198,-239 36-85,-54 10-31,-44 8 83,-154 23 172,-944 109 165,912-113-594,-198 27-5067,211-48-2491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0:40.8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438 347 6150,'0'0'4287,"0"0"-1544,0 0-233,10-13 223,64-86 2242,-66 90-4653,0-1-1,-1 0 0,0-1 1,0 0-1,-1 0 0,-1 0 1,0 0-1,0-1 0,-1 0 1,-1 0-1,0 0 1,0 0-1,-2-1 0,1 1 1,-2-2-322,0 11 42,0 1 0,-1-1 0,1 1 0,-1-1 0,0 1 0,0 0 0,0 0 0,0-1 0,0 1 0,0 0 0,-1 0 0,1 0 0,-1 0 0,0 0 0,1 1 0,-1-1 0,0 0 0,0 1 0,0-1 0,0 1 1,0 0-1,0 0 0,-1-1 0,1 2 0,0-1 0,0 0 0,-1 0 0,1 1 0,-1-1 0,1 1 0,-1 0 0,1-1 0,-1 1 0,1 1 0,0-1 0,-1 0 0,-2 1-42,-93 19 388,59-6-359,0 2 0,1 2 0,1 2 0,0 1 0,2 1 0,0 2 0,2 2 0,1 1 0,-16 17-29,47-43 1,-3 3-9,-1-1 0,1 1 0,0 1 0,0-1 0,0 0 0,1 1 0,-1 0 0,1 0 0,0 0 0,0 0 0,1 0 0,0 1-1,0-1 1,0 1 0,0-1 0,1 1 0,0 0 0,0 0 0,1-1 0,0 3 8,3-4-23,0-1 0,0 0 0,1 1-1,-1-1 1,1-1 0,0 1 0,0 0-1,0-1 1,0 0 0,1 0 0,-1 0 0,1-1-1,-1 1 1,1-1 0,-1 0 0,1 0-1,0-1 1,-1 1 0,1-1 0,0 0 0,0-1-1,-1 1 1,1-1 0,0 0 23,7 2-41,45 0-83,-16-1 21,0 2 0,0 2 0,0 1 0,0 2-1,6 4 104,-37-8-17,1 0 0,-1 1 0,0 0 0,0 1 0,-1 0 0,1 0 0,-1 1 0,0 1 0,-1-1 0,1 1 0,-1 1 0,-1 0 0,1 0 0,-1 0-1,-1 1 1,0 0 0,0 0 0,0 1 0,-1-1 0,-1 1 0,3 9 17,-2-3-27,-1 0 1,-1 1-1,0-1 0,-1 0 0,-1 1 0,-1-1 1,0 1-1,-1 0 0,-1-1 0,0 0 0,-1 1 1,-1-1-1,-1 0 0,0 1 27,2-8 10,0-1 1,-1 0-1,0 0 0,0 0 1,-1 0-1,0 0 0,0-1 0,-1 0 1,0 0-1,0-1 0,0 1 1,-1-1-1,0-1 0,0 1 1,-1-1-1,1-1 0,-1 1 1,0-1-1,0-1 0,-1 1 1,1-1-1,-1-1 0,0 1 1,1-2-1,-1 1 0,-5-1-10,2 0 102,0-1 0,0-1-1,0 0 1,0-1 0,0 0 0,0-1-1,1 0 1,-1-1 0,1 0-1,0-1 1,0 0 0,1-1 0,-1 0-1,1 0 1,-9-9-102,-122-132 344,96 93-511,45 53 101,0 1-1,0-1 1,-1 0-1,1 1 1,0-1-1,0 1 1,0-1-1,-1 1 0,1-1 1,0 1-1,-1-1 1,1 1-1,0-1 1,-1 1-1,1 0 1,-1-1-1,1 1 1,-1-1-1,1 1 0,-1 0 1,1 0-1,-1-1 1,1 1-1,-1 0 1,1 0-1,-1-1 1,1 1-1,-1 0 1,1 0-1,-1 0 0,0 0 1,1 0-1,-1 0 1,1 0-1,-1 0 1,0 0-1,1 0 1,-1 0-1,1 0 1,-1 1-1,1-1 1,-1 0-1,1 0 0,-1 1 1,1-1-1,-1 0 1,1 1-1,-1-1 1,1 0-1,-1 1 1,1-1 66,-6 32-6777,6-25 5160,-2 24-8595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0:45.1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376 227 10762,'0'0'2376,"9"-16"-198,61-122 4356,-60 73-3005,-53 58-2205,22 13-1259,0 1 0,0 1 0,1 1 0,0 1 0,0 0 0,1 2 0,1 0 0,0 1 0,1 1 0,-8 8-65,22-19 6,-15 11 24,6-6-28,0 0 1,1 1 0,1 0-1,-1 1 1,2 0 0,-1 1-1,1 0 1,1 0 0,0 1-1,1 0 1,-5 10-3,11-19-2,1-1 0,0 1 0,-1-1 0,1 1 1,0-1-1,0 1 0,0-1 0,0 1 0,1-1 0,-1 1 0,1-1 0,-1 1 1,1-1-1,0 1 0,0-1 0,0 0 0,0 0 0,1 1 0,-1-1 0,0 0 1,1 0-1,0 0 0,-1 0 0,1-1 0,0 1 0,0 0 0,0-1 0,0 1 1,0-1-1,1 1 2,76 36-10,-67-33 12,21 7-3,-1 2 1,-1 2 0,-1 0-1,0 2 1,-1 2 0,21 17 0,-39-27 1,-1 0 1,0 0 0,0 1-1,-1 0 1,0 1 0,-1 0-1,0 0 1,-1 1 0,-1 0 0,0 0-1,0 1 1,-2-1 0,1 1-1,-2 0 1,0 1 0,-1-1 0,1 9-2,-3-12 41,0 0 0,-1 0 0,-1 0 1,1-1-1,-1 1 0,-1 0 1,0-1-1,-1 1 0,0-1 1,0 0-1,-1 0 0,-1-1 0,1 1 1,-2-1-1,1-1 0,-1 1 1,0-1-1,-1 0 0,0-1 0,0 1 1,-1-2-1,0 1 0,0-1 1,0-1-1,-1 1 0,0-2 1,0 1-1,0-1 0,0-1 0,-1 0 1,0 0-1,1-1 0,-1-1 1,-11 1-42,11-1 13,0 0-1,-1-1 1,1 0 0,0-1 0,0 0 0,0-1 0,-1 0 0,1-1 0,1 0 0,-1 0 0,0-2 0,1 1 0,0-1 0,0-1 0,0 1 0,1-2 0,0 1 0,0-1 0,0-1 0,1 0 0,0 0 0,1 0 0,0-1 0,0 0 0,1-1 0,0 1 0,1-1 0,0 0 0,0-1-1,1 1 1,0-1 0,1 0 0,1 0 0,-1 0 0,1-2-13,2 10-7,-1-4-176,0 0 1,0 0 0,1-1-1,0 1 1,0 0-1,0-1 1,1 1 0,0 0-1,1-1 1,0 1 0,0 0-1,0 0 1,1 1 0,0-1-1,0 0 1,4-4 182,-6 10-281,0 0-1,0 0 1,0 0-1,0 1 1,0-1 0,0 1-1,0-1 1,0 0 0,1 1-1,-1 0 1,0-1-1,0 1 1,0 0 0,1 0-1,-1-1 1,0 1 0,0 0-1,0 0 1,1 0-1,-1 1 1,0-1 0,0 0-1,1 0 1,-1 1 0,0-1-1,0 0 1,0 1-1,0-1 1,0 1 0,1 0-1,-1-1 1,0 1 0,0 0-1,-1 0 1,1 0 0,0-1-1,0 1 1,0 0-1,0 0 1,-1 0 0,1 1 281,14 21-8787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5:53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596 166 3171,'0'0'2979,"0"0"-940,8-13 155,26-45 337,-32 55-2140,0-1 1,0 1-1,0-1 0,-1 0 1,1 0-1,-1 1 1,0-1-1,0 0 1,0 0-1,-1 0 1,1 0-1,-1 0 1,0 0-1,0 0 1,-1-1-1,1 1 1,-1 0-1,0 0-391,0 3 104,-1-1 0,1 0 0,-1 1 0,0-1 0,1 1 0,-1-1 0,0 1 0,0 0 0,0 0 0,0 0 0,-1 0 0,1 0 0,0 0 0,0 1 0,0-1 0,-1 1 0,1-1 0,0 1 0,-1 0 0,1 0 0,0 0 0,0 0 0,-1 0 0,0 1-104,0-1 61,-20 2 9,0 2-1,0 0 1,0 2-1,1 0 0,0 2 1,0 0-1,0 2 0,1 0 1,1 1-1,0 1 1,1 1-1,0 1 0,0 0 1,2 2-1,0 0 1,1 1-1,-5 7-69,14-18 0,1 0 0,0 0 0,1 1 0,0 0 0,0 0 0,0 0 0,1 0 0,0 1 0,0 0 0,1 0 0,0 0 0,0 0 0,1 0 0,0 1 0,1-1 0,0 1 0,0-1 0,1 9 0,2-12-13,2 0-1,-1-1 1,1 1-1,-1 0 1,1-1 0,0 0-1,1 0 1,-1 0-1,1-1 1,0 1 0,0-1-1,0 0 1,0 0-1,0-1 1,1 0 0,-1 0-1,1 0 1,-1 0-1,1-1 1,0 0-1,0 0 1,0-1 0,2 1 13,9 3-28,55 12-11,-34-8 32,0 0 0,0 3 0,0 1 1,-2 2-1,1 2 0,22 13 7,-53-25 1,0 0 0,0 0 0,-1 0 0,0 0 0,0 1 1,0 0-1,-1 0 0,0 0 0,1 1 0,-2-1 0,1 1 1,-1 0-1,0 0 0,0 0 0,0 0 0,-1 1 0,0-1 0,0 1 1,-1 0-1,0-1 0,0 1 0,-1 0 0,1 0 0,-2-1 1,1 1-1,-1 0 0,0 0 0,0-1 0,0 1 0,-1-1 0,0 1 1,-1-1-1,1 1 0,-1-1 0,-1 0 0,1-1 0,-4 6-1,-9 4 58,0-1-1,0-1 0,-1 0 0,-1-1 0,0-1 0,-1-1 0,0 0 0,-1-1 0,0-2 1,0 0-1,-1-1 0,1-1 0,-1 0 0,0-2 0,-1-1 0,1 0 0,0-2 1,-1 0-1,1-1 0,-20-5-57,14 3-73,0-2 0,1-2 1,-1 0-1,2-1 0,-1-2 0,1-1 1,0 0-1,-5-6 73,28 16-235,-16-7-1293,9 9-3852,8 8-471</inkml:trace>
  <inkml:trace contextRef="#ctx0" brushRef="#br0" timeOffset="391.592">1002 374 10218,'0'0'1884,"0"0"-96,0 0-58,0 0-870,0 0-198,-4 14-65,-19 99 936,21-93-1459,0 0 1,2 0-1,0 1 0,2-1 1,0 0-1,1 0 1,1 0-1,1-1 1,1 1-1,0-1 1,2 0-1,0-1 1,1 1-1,0-2 1,2 1-1,0-2 1,1 1-1,1-1 1,0-1-1,2 1-74,-8-12 3,0 0 0,0 0 0,1 0 0,-1-1 0,1 0 0,0 0 0,-1-1 1,1 0-1,0-1 0,0 1 0,1-2 0,-1 1 0,0-1 0,0 0 0,0-1 0,0 0 0,0 0 0,0 0 0,0-1 0,0-1 1,0 1-1,-1-1 0,1-1 0,-1 1 0,0-1 0,0-1 0,0 1 0,0-1 0,-1 0 0,0 0 0,0-1 0,0 0 0,3-5-3,9-12 306,0 0-1,-2-2 0,0 0 0,-2-1 0,-1 0 0,-1-1 1,-1 0-1,-1-1 0,-2 0 0,-1-1 0,-1 0 1,1-22-306,-6-13 608,-1 64-598,-1-1-1,0 1 1,0-1-1,0 1 1,1-1-1,-1 1 0,0 0 1,0 0-1,0-1 1,0 1-1,0 0 1,0 0-1,0 0 1,0 0-1,1 0 1,-1 0-1,0 0 1,0 1-1,0-1 1,0 0-1,0 0 1,0 1-1,0-1 1,1 0-1,-1 1 1,0-1-1,0 1 1,0-1-1,1 1 0,-1 0 1,0-1-1,1 1 1,-1 0-1,1-1 1,-1 1-1,0 0 1,1 0-1,0-1 1,-1 1-1,1 0 1,-1 0-1,1 0 1,0 0-1,0-1 1,-1 1-1,1 0 1,0 0-1,0 0 1,0 0-10,-8 24-88,2 0 0,0 0 0,2 1 0,1-1 1,1 1-1,1 0 0,1-1 0,1 1 0,2 9 88,9 54-3266,3-32-2543,1-17-2236</inkml:trace>
  <inkml:trace contextRef="#ctx0" brushRef="#br0" timeOffset="721.3">1851 531 9577,'2'-36'1918,"1"-22"1094,2 19 3546,-7 61-3137,4 19-2630,-1 6-508,-28 363-208,36-449-1394,9-254 1442,-16 276-128,1 0 0,1 1 0,0-1 1,1 1-1,1 0 0,1 0 0,0 0 0,1 1 0,0 0 0,1 0 0,1 1 0,11-12 5,-19 24-108,1 0-1,-1 0 1,0 0 0,1 1-1,-1-1 1,1 1-1,-1 0 1,1-1-1,0 1 1,0 0-1,-1 1 1,1-1-1,0 0 1,0 1-1,0 0 1,0-1-1,0 1 1,0 0 0,-1 1-1,1-1 1,0 0-1,0 1 1,0 0-1,0-1 1,-1 1-1,1 0 1,1 1 108,54 54-10583,-41-28 1412</inkml:trace>
  <inkml:trace contextRef="#ctx0" brushRef="#br0" timeOffset="1045.887">2342 473 7015,'0'0'5573,"0"0"-3181,0 0-295,0 0-217,0 0-695,0 0-571,0 0-251,7 12-112,-6-11-244,5 8 37,-1-1 0,0 1 0,-1 0 0,0 0 0,0 0 0,-1 1 0,0-1 0,-1 1 0,0 0 0,-1 0 0,1 1-44,-1 19 90,-3-13-94,2-1 0,0 1 0,1 0 1,1 0-1,0 0 0,1-1 0,1 1 0,1-1 0,0 0 0,1 0 0,0-1 0,2 1 0,0-2 1,0 1-1,6 6 4,-9-17-12,0-1-1,0 1 1,0-1 0,0 0 0,0 0 0,1 0 0,-1-1-1,1 0 1,0 0 0,0-1 0,0 1 0,0-1 0,0 0-1,0-1 1,0 0 0,0 1 0,0-2 0,0 1 0,0-1-1,0 0 1,0 0 0,0-1 0,0 0 0,-1 0 0,1 0-1,-1-1 1,1 1 0,-1-1 0,0-1 0,0 1 0,0-1-1,0 0 1,-1 0 0,0 0 0,1-1 0,-1 1 0,-1-1-1,1 0 1,-1 0 0,0 0 0,0-1 0,-1 1 0,1-1 12,6-18 73,-2 0 1,0 0 0,-2-1 0,-1 1-1,0-1 1,-2-1 0,-1 1 0,-1 0 0,-3-17-74,3-3 83,-7-58-24,-15 87-1793,4 39-5853,16-5 914</inkml:trace>
  <inkml:trace contextRef="#ctx0" brushRef="#br0" timeOffset="1356.119">3042 556 12236,'0'0'2754,"0"0"-314,0 0-470,0 0-764,0 0-346,0 0-433,0 0-267,0 13 11,-30 226 170,25-170-1281,6-24-3645,3-30 362,7-6-875</inkml:trace>
  <inkml:trace contextRef="#ctx0" brushRef="#br0" timeOffset="1697.556">3052 68 7431,'0'0'2338,"0"0"-1281,0 0-256,0 0-545,0 0-192,0 0-64,0 0-32,0 0-2626,0 0-6247</inkml:trace>
  <inkml:trace contextRef="#ctx0" brushRef="#br0" timeOffset="2093.438">3371 506 705,'0'0'8141,"0"0"-4986,0 0-1191,0 0 214,0 0-608,0 0-487,0 0-399,0 11-300,0-5-361,-1 4 44,1 1 1,0 0-1,1-1 0,0 1 1,0-1-1,1 1 0,1-1 1,0 0-1,0 0 0,1 0 1,2 4-68,-2-8 40,-1 0 0,1 0 0,0-1 1,1 0-1,-1 0 0,1 0 1,0 0-1,0-1 0,1 1 0,-1-1 1,1-1-1,0 1 0,0-1 1,0 0-1,1 0 0,-1-1 0,1 0 1,-1 0-1,1-1 0,0 1 1,0-1-1,-1-1 0,1 1 1,0-1-1,0-1 0,0 1 0,0-1 1,-1 0-1,1-1 0,0 1 1,-1-1-1,1-1 0,-1 1 0,0-1 1,0 0-1,0-1 0,0 1 1,0-1-1,-1 0 0,1-1 0,-1 1 1,1-3-41,4-8 222,-1-2 0,0 1 0,-1-1 0,-1 0 0,-1-1 0,0 0 0,-1 0 0,-1 0 0,-1-1 0,-1 1 0,1-13-222,21-96 307,-6 104-1174,12 52-6350,-28-26 6551,14 18-5820</inkml:trace>
  <inkml:trace contextRef="#ctx0" brushRef="#br0" timeOffset="2943.35">4151 374 96,'0'0'2119,"2"12"49,28 154 6240,-30-164-8280,0 0 0,0 0-1,0 0 1,1 0 0,-1 0 0,0 0 0,1 0 0,0 0 0,-1 0 0,1-1-1,0 1 1,0 0 0,0 0 0,0-1 0,0 1 0,1 0 0,-1-1 0,0 1 0,1-1-1,-1 0 1,1 1 0,-1-1 0,1 0 0,0 0 0,-1 0 0,1 0 0,0 0 0,0-1-1,0 1 1,0 0 0,0-1 0,0 1 0,0-1 0,0 0 0,0 0 0,0 0-1,0 0 1,0 0 0,0 0 0,0 0 0,0-1 0,0 1 0,-1-1 0,1 1 0,0-1-128,6-9 357,-2-1 0,1 0 1,-1 0-1,-1-1 0,0 1 1,-1-1-1,0 0 0,-1 0 1,0-1-1,-1 1 0,0 0 1,-1-1-1,0 0 1,-1 1-1,-1-1 0,0 1 1,-2-10-358,2 13 115,-2-1 0,1 1 0,-1-1 1,0 1-1,-1 0 0,0 0 1,-1 1-1,0-1 0,0 1 0,0 0 1,-1 0-1,-4-3-115,8 9 15,0-1-1,-1 0 1,1 1-1,-1 0 1,1-1 0,-1 1-1,0 0 1,0 0 0,0 1-1,0-1 1,0 1-1,-1-1 1,1 1 0,0 0-1,-1 0 1,1 0 0,0 1-1,-1-1 1,1 1-1,-1 0 1,1 0 0,-1 0-1,1 1 1,-1-1 0,1 1-1,-1-1 1,1 1-1,0 0 1,-1 1 0,1-1-1,0 1 1,0-1 0,0 1-1,0 0 1,-2 1-15,-5 8-5,0 1 0,1 0 0,0 0-1,1 1 1,1 0 0,0 0 0,0 0 0,2 1 0,-1 0 0,2 0 0,0 1 0,1 0 0,0-1 0,1 1-1,1 0 1,0 0 0,1 0 0,0 0 0,2 0 0,0 0 0,3 11 5,0-4-116,1-1 0,1 0 0,1 0 0,0-1 0,2 0 0,1 0 0,0-1 0,1-1 0,1 0 0,1 0 0,0-1 0,2-1 0,-1-1 0,2 0 0,0-1 0,1-1 0,0 0 1,1-2-1,1 0 0,-1-1 0,2-1 0,-1 0 0,1-2 0,1-1 0,-1 0 0,1-2 0,0 0 0,0-2 0,22 1 116,-29-3-6,0-1-1,-1 0 1,1-1 0,0-1 0,-1 0 0,0-1-1,1 0 1,-2-1 0,1-1 0,0 0-1,-1-1 1,0 0 0,-1-1 0,0-1 0,0 0-1,-1 0 1,0-1 0,0-1 0,-1 0 6,9-11 287,-1 0 0,-1-1 0,-1-1 0,-1-1 1,-1 0-1,-1-1 0,-2 0 0,0-1 0,2-12-287,-2-72 968,-12 108-961,1-1 0,-1 1 0,0 0 1,0 0-1,0 0 0,0 0 0,-1 0 0,1 0 1,-1 0-1,0 0 0,0 0 0,0 1 0,0-1 1,0 1-1,0-1 0,-1 1 0,1 0 0,-1 0 0,0 0 1,1 0-1,-1 1 0,0-1 0,0 1 0,0 0 1,0-1-1,-1 1 0,1 1 0,0-1 0,0 0 0,-1 1 1,-1 0-8,-5-1-9,-1 1 0,0 1 0,1 0 1,-1 0-1,1 1 0,-1 1 1,1-1-1,0 2 0,0-1 0,0 2 1,0-1-1,1 1 0,-1 1 1,1-1-1,1 2 0,-1-1 0,1 1 1,0 0-1,1 1 0,0 0 0,0 0 1,-3 6 8,-5 5-6,2 2 1,0 0 0,1 0-1,1 1 1,1 0-1,1 1 1,1 1 0,1-1-1,-1 11 6,5-26-49,1 1 0,0 0-1,0 0 1,1 1 0,0-1 0,1 0-1,-1 0 1,2 0 0,0 1-1,0-1 1,0 0 0,1 0-1,1 0 1,-1 0 0,1-1 0,1 1-1,0-1 1,0 1 0,0-1-1,1-1 1,1 1 0,-1-1-1,1 0 1,0 0 0,1 0 0,0-1-1,0 0 1,0 0 0,0-1-1,1 0 1,0 0 0,0-1-1,1 0 1,4 2 49,-3-5-8,0 1 0,0-1 0,0-1 0,0 0 0,0 0 0,0-1 0,0 0 0,0-1 0,0 0 0,0-1 0,-1 0 0,1 0 0,-1-1 0,0 0 0,0-1 0,-1 0 0,1 0 0,-1-1 0,0 0 0,0-1 0,-1 0 0,0 0 0,0 0 0,-1-1 0,1 0 0,-2 0 0,1 0 0,-1-1 0,-1 0 0,1 0 0,-2 0 0,4-9 8,17-49 65,-2-1 0,-4-1 0,-3 0 0,-2-1 0,-4-1 0,0-48-65,-1-55 122,-7 172-97,-1 1 1,1-1-1,-1 0 0,0 0 0,1 0 0,-1 0 0,0 0 0,0 0 0,0 0 0,0 0 0,-1 0 0,1 0 1,0 0-1,-1 0 0,0 0 0,1 0 0,-1 0 0,0 0 0,0 1 0,0-1 0,0 0 0,0 0 0,0 1 1,-1-1-1,1 1 0,0-1 0,-1 1 0,1 0 0,-1 0 0,0-1 0,1 1 0,-1 0 0,0 0 0,0 1 1,0-1-1,1 0 0,-1 0 0,0 1 0,0 0 0,-1-1-25,0 3 14,0 1 1,-1-1-1,1 1 0,0 0 0,1 0 1,-1 0-1,0 0 0,1 0 0,0 1 1,0-1-1,0 1 0,0 0 1,0-1-1,1 1 0,-1 0 0,1 0 1,0 0-1,0 0-14,-3 9 31,-5 10 3,1 1-1,1 0 1,1 1-1,2 0 1,0 0-1,2 0 1,0 0-1,2 0 1,0 0-1,2 0 1,1 1-1,1-2 1,1 1-1,1 0 1,2-1-1,0 0 1,1-1-1,11 19-33,-13-32 3,0-1 0,1-1-1,0 1 1,0-1-1,0 0 1,1-1 0,1 0-1,-1 0 1,1-1-1,0-1 1,1 1 0,-1-2-1,1 1 1,0-2-1,0 1 1,5 0-3,-10-3 2,0 1-1,1-1 1,0 0 0,-1-1-1,1 1 1,-1-1 0,1-1-1,0 1 1,-1-1 0,1 0 0,-1-1-1,1 0 1,-1 0 0,0 0-1,0 0 1,0-1 0,0 0 0,0-1-1,-1 1 1,1-1 0,-1 0-1,0 0 1,0-1 0,0 1-1,-1-1 1,0 0 0,0-1 0,0 1-1,0-2-1,4-8-195,-2-1 0,0 0 0,-1-1 0,0 1 0,-1-1 0,-1 0 0,-1 0-1,0 0 1,-2 0 0,0 0 0,-1-12 195,-8-5-3423,-13 24-5176,3 9-2916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0:45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0 197 16592,'0'0'3000,"0"-13"-1292,0-36 182,11 104 965,-2-15-2881,85 307-1372,-56-271-1400,-36-74 2742,-1-1 0,1 1-1,-1 0 1,1 0 0,0-1-1,0 1 1,0-1-1,0 0 1,0 0 0,0 1-1,0-1 1,1-1 0,-1 1-1,0 0 1,1 0 0,-1-1-1,0 1 1,1-1-1,-1 0 1,0 0 0,1 0-1,-1 0 1,1 0 0,-1 0-1,0-1 1,1 1-1,-1-1 1,0 0 0,1 1-1,-1-1 1,0 0 0,0 0-1,0-1 1,1 1 56,10-9 45,0-1 0,-1 0-1,0-1 1,-1 0 0,0 0 0,0-2 0,-2 1 0,0-1 0,0 0 0,3-9-45,18-27 827,162-242 3582,-196 312-4088,-145 279-1,103-221-470,51-99 44,12-21 105,-6 9 2,1 0 0,2 2 0,1 0 0,2 0 0,1 1 0,16-19-1,-32 46 2,0 0 0,-1 0 0,1 1 0,1-1 0,-1 1 0,0-1 0,1 1 0,-1 0 0,1 0 0,-1 0 0,1 0 0,0 1 0,0-1 0,0 1 0,0-1 0,0 1 0,0 0 1,0 0-1,1 1 0,-1-1 0,0 1 0,0-1 0,1 1 0,-1 0 0,0 0 0,1 1 0,-1-1 0,0 0 0,0 1 0,1 0 0,-1 0 0,0 0 0,0 0 0,0 1 0,0-1 0,0 1 0,0 0 0,-1 0 0,1 0 0,-1 0 0,1 0 0,0 1-2,65 121-27,-27-38 28,-37-79 1,0-1 0,0 0 0,0 0 0,0 0 0,1 0 0,0-1 0,0 1 0,1-1 0,0-1 0,0 1 0,0-1 0,0 0 0,0 0 0,1-1 0,0 0 0,-1 0 0,1-1 0,0 1 0,1-2 0,-1 1 0,0-1 0,0 0 0,1 0 0,-1-1 0,1 0 0,-1 0 0,0-1 0,1 0 0,5-1-2,-7 0 22,-1-1-1,1 1 0,-1-1 1,1 0-1,-1 0 1,0-1-1,0 0 0,-1 1 1,1-2-1,-1 1 0,1 0 1,-1-1-1,-1 0 0,1 0 1,-1 0-1,0 0 1,0-1-1,0 1 0,-1-1 1,0 0-1,0 1 0,0-2-21,20-136 1244,-22 124-1218,0 1 1,-1-1-1,-1 1 0,-1-1 1,-1 1-1,0 0 0,-1 0 1,-1 1-1,-1-1 0,0 1 1,-1 1-1,-1-1 0,-1 2 1,0-1-1,-5-4-26,-46-11-3068,16 40-4108,20 7-2076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0:46.5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48 8744,'0'0'4196,"0"0"-1003,0 0-252,0 0-379,0 0-512,0 0-598,5-6-453,-1 2-920,0 0 1,1 0 0,0 1 0,0 0 0,0 0-1,0 0 1,1 1 0,-1-1 0,1 1-1,-1 0 1,1 1 0,0 0 0,0-1-1,-1 2 1,1-1 0,0 1 0,5 0-80,2-1 61,-5 0-50,-1 0 0,1 0 0,0 1 0,0 0-1,-1 0 1,1 1 0,0 0 0,-1 1 0,1-1 0,-1 1 0,0 1-1,1-1 1,-1 1 0,4 3-11,-9-3-5,0 0-1,-1 0 1,0 0-1,0 0 1,0 0-1,0 0 1,0 1-1,0-1 1,-1 0-1,0 0 1,0 1-1,0-1 1,0 0-1,0 0 1,0 1-1,-1-1 1,0 0-1,1 0 1,-1 1-1,-1-1 1,1 0-1,0 0 1,-1 0-1,1-1 1,-1 1-1,0 0 1,0 0-1,0-1 1,0 1-1,-1-1 1,1 0-1,0 0 1,-1 0-1,-2 1 6,-211 199 145,215-202-128,0 0 1,0 0 0,0 1 0,0-1 0,0 0 0,0 1 0,1-1 0,-1 1 0,0-1 0,0 1 0,0-1 0,0 1 0,1-1 0,-1 1 0,0 0-1,1-1 1,-1 1 0,0 0 0,1 0 0,-1 0 0,1-1 0,-1 1 0,1 0 0,-1 0 0,1 0 0,0 0 0,0 0 0,-1 0 0,1 0-1,0 0 1,0 0 0,0 0 0,0 0 0,0 0 0,0 0 0,0 0 0,0 0 0,0 0 0,1-1 0,-1 1 0,0 0 0,1 0 0,-1 0 0,0 0-1,1 0 1,-1 0 0,1 0 0,0-1 0,-1 1 0,1 0 0,0 0 0,-1-1 0,1 1 0,0-1 0,0 1 0,-1 0 0,1-1 0,0 1 0,0-1-1,0 0 1,0 1 0,0-1 0,0 0 0,0 1-18,37-2-23,0-1 0,0-2-1,-1-2 1,1-1 0,-2-2 0,1-1-1,2-4 24,68-16-6451,-108 30-115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1:58.3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144 58 5477,'0'0'5771,"0"0"-2045,0 0-1083,0 0-305,0 0-240,0 0-443,0 0-486,0-12-278,-1-33-133,1 45-733,-1 0 1,1 0-1,0 0 0,0 1 0,0-1 0,0 0 0,-1 0 0,1 0 0,0 0 0,0 0 0,0 0 0,-1 0 0,1 0 0,0 1 0,0-1 0,0 0 0,-1 0 1,1 0-1,0 0 0,0 0 0,0 0 0,-1 0 0,1 0 0,0 0 0,0 0 0,0 0 0,-1 0 0,1 0 0,0-1 0,0 1 0,-1 0 0,1 0 0,0 0 0,0 0 1,0 0-1,-1 0-25,1 0 48,-73 299 1286,66-270-1408,-44 241 698,49-248-908,1-1 0,1 0 0,1 0 0,0 1 0,2-1 0,1 0 1,0-1-1,2 1 0,0-1 0,1 0 0,9 16 284,-16-35-181,19 27-2834,3-18-7290,-10-10-2400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1:58.8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48 273 13549,'0'-14'2610,"-1"3"-2221,0-1 127,1 1 1,0-1-1,0 1 1,1 0-1,1-1 1,0 1-1,0 0 1,1-1-1,0 1 1,1 1-1,2-4-516,-2 6 87,0 1-1,0 0 1,0 0 0,1 1-1,0-1 1,0 1 0,1 0-1,0 1 1,0-1 0,0 1 0,1 0-1,-1 1 1,1-1 0,0 1-1,1 1 1,-1-1 0,1 1-1,-1 1 1,1-1 0,0 1-1,0 1 1,0-1 0,0 1-1,0 1 1,0-1 0,0 1-1,0 1 1,1 0 0,-1 0-1,0 0 1,-1 1 0,1 0-1,0 1 1,0 0 0,-1 0-1,0 1 1,1-1 0,1 3-87,-3 0-18,0 1 0,0-1 0,-1 1 1,0 0-1,0 1 0,-1-1 0,0 1 0,0 0 1,-1 0-1,0 0 0,0 0 0,-1 1 0,0-1 0,0 1 1,-1-1-1,0 1 0,-1-1 0,0 1 0,0 0 1,-1-1-1,0 1 0,0 0 0,-3 5 18,-1 8-108,-2-1 0,0 1-1,-1-1 1,-1-1 0,-1 0 0,-1 0-1,-1-1 1,-9 12 108,6-10-59,-2 0 0,0-1 1,-1 0-1,-1-2 0,-1 0 1,-4 2 58,24-21 8,0 1 0,1-1 1,-1 0-1,0 1 1,0-1-1,1 0 0,-1 0 1,0 1-1,0-1 1,0 0-1,0 0 0,0 1 1,0-1-1,0 0 1,0 1-1,0-1 1,-1 0-1,1 0 0,0 1 1,0-1-1,-1 0 1,1 1-1,0-1 0,-1 0 1,1 1-1,0-1 1,-1 1-1,1-1 0,-1 1 1,1-1-1,-1 1 1,0-1-1,1 1 0,-1-1 1,1 1-1,-1-1 1,0 1-1,1 0 0,-1 0 1,0-1-1,1 1 1,-1 0-1,0 0 0,0 0 1,1 0-1,-1 0 1,0 0-9,5-5 0,1 1 0,-1 1 0,1-1 0,0 1 0,-1 0 1,2 0-1,-1 0 0,0 1 0,1-1 0,-1 1 0,1 1 0,-1-1 1,1 1-1,0 0 0,0 0 0,-1 1 0,1-1 0,0 1 1,0 1-1,0-1 0,0 1 0,-1 0 0,1 0 0,0 1 0,-1-1 1,1 1-1,-1 1 0,1-1 0,-1 1 0,0 0 0,0 0 1,0 0-1,-1 1 0,1 0 0,1 2 0,4 9-20,-2 1 0,0 0 0,0 0 0,-2 1 0,0 0 0,-1 0 0,-1 1 1,0-1-1,-2 1 0,0 0 0,0 0 0,-2-1 0,0 1 0,-1 0 0,-4 15 20,4-25 82,-2-1 1,1 0-1,-1 0 0,0 0 1,0 0-1,-1 0 0,0-1 1,0 0-1,-1 1 0,1-2 0,-1 1 1,-1 0-1,1-1 0,-1 0 1,0-1-1,0 1 0,0-1 1,-1 0-1,1 0 0,-1-1 1,0 0-1,0 0 0,0-1 0,0 0 1,-1 0-1,1 0 0,-1-1 1,1-1-1,-1 1 0,1-1 1,-1 0-1,0-1 0,1 1 1,-1-2-1,1 1 0,0-1 1,-1 0-1,1-1 0,0 1 0,0-1 1,1-1-1,-1 1 0,0-2-82,-2 2 30,0-1 0,0-1 0,0 1 0,1-2 0,0 1 0,0-1-1,0 0 1,1-1 0,0 0 0,0 0 0,0 0 0,1-1-1,0 0 1,1 0 0,0 0 0,0-1 0,1 0 0,0 0 0,0 0-1,1-1 1,0 1 0,1-1 0,0 1 0,1-1 0,0 0 0,0 0-1,1 0-29,18-20-2424,4 21-3357,-5 8-3208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1:59.2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52 11082,'0'0'9449,"0"0"-7367,0 0-512,0 0-321,0 0-672,0 0-385,0 0-192,0 0-64,28-52-993,-23 59-1826,-2 2-5189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1:59.7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83 220 13901,'3'-13'519,"2"0"0,-1 0 1,1 1-1,1 0 0,1 0 0,-1 0 0,2 1 0,-1 0 1,2 0-1,-1 1 0,2 0 0,-1 1 0,1 0 0,0 0 1,1 1-1,10-6-519,-11 9 137,0 0 1,0 1-1,1 0 1,-1 1-1,1 0 0,0 1 1,-1 0-1,1 0 1,0 2-1,0-1 1,0 1-1,0 1 1,0 0-1,8 1-137,-14 0 43,1-1-1,-1 0 1,1 1 0,-1 0-1,0 1 1,0-1-1,0 1 1,0 0 0,-1 0-1,1 0 1,-1 1 0,0 0-1,0 0 1,0 0-1,0 0 1,0 0 0,-1 1-1,0 0 1,0 0-1,0 0 1,-1 0 0,0 0-1,0 0 1,0 0 0,0 1-1,-1-1 1,0 1-1,0-1 1,-1 3-43,-1 16-61,-1 0-1,-1-1 1,-1 1-1,-1 0 1,-1-1 0,-2 0-1,0-1 1,-1 1-1,-1-2 1,-1 1 0,-1-1-1,-1-1 1,-1 0 0,0-1-1,-2-1 1,0 0-1,-1-1 1,-1-1 0,0 0-1,-18 10 62,-43 19-80,76-67 224,8 14-122,1 1-1,-1-1 0,2 1 1,-1 1-1,1-1 0,0 1 1,0 0-1,1 1 0,-1 0 1,1 0-1,0 1 0,1-1 1,-1 2-1,1-1 1,1 1-22,-5 1 8,0 0 1,-1 0 0,1 0 0,0 1 0,0 0-1,0 0 1,0 0 0,0 1 0,0 0 0,0-1-1,0 2 1,0-1 0,0 1 0,0-1 0,0 2-1,-1-1 1,1 0 0,0 1 0,0 0 0,-1 0-1,1 0 1,-1 1 0,0-1 0,1 1 0,-1 0-1,-1 0 1,1 1 0,0-1 0,-1 1 0,0 0-1,1 0 1,-2 0 0,1 0 0,0 0 0,-1 1-1,0-1 1,1 2-9,1 8 46,0-1-1,0 1 0,-1 1 1,-1-1-1,-1 0 0,0 0 1,0 1-1,-2-1 1,0 0-1,0 1 0,-1-1 1,-1 0-1,-1 0 0,0 0 1,0-1-1,-1 0 1,-1 1-1,-1-2 0,1 1 1,-2-1-1,0 0 0,0 0 1,-1-1-1,-1 0 1,0-1-1,0 0 0,-1 0 1,0-1-1,-1-1 0,1 0 1,-2-1-1,1 0-45,3-3 69,0-1-1,0-1 1,0 0-1,0 0 1,0-1 0,0 0-1,0 0 1,0-1-1,-1 0 1,1-1-1,0 0 1,0 0-1,0-1 1,0 0-1,0-1 1,1 0 0,-1 0-1,1-1 1,-1 0-1,1-1 1,0 0-1,1 0 1,-1 0-1,1-1 1,0 0-1,1-1 1,-1 1 0,1-1-1,1-1 1,-1 1-1,1-1 1,0 0-1,1 0 1,0 0-1,0 0 1,1-1 0,0 0-1,1 0 1,-1 0-1,2 0 1,-1 0-1,1 0 1,1 0-1,0-6-68,22-42-2514,16 39-4442,-18 15-1938</inkml:trace>
  <inkml:trace contextRef="#ctx0" brushRef="#br0" timeOffset="458.049">925 172 17168,'1'-16'2851,"8"-54"-737,-8 66-1961,1 0-1,0-1 1,0 1 0,0 0 0,0 0-1,1 1 1,-1-1 0,1 1 0,0-1-1,0 1 1,1 0 0,-1 0 0,1 0-1,-1 0 1,1 1 0,0-1-1,0 1 1,0 0 0,0 0 0,0 1-1,1-1 1,-1 1 0,0 0 0,1 0-1,-1 0 1,1 1 0,-1 0 0,1 0-1,-1 0 1,1 0 0,-1 0 0,1 1-1,-1 0 1,1 0 0,-1 0-1,4 2-152,5 3 42,0 1 0,0 1-1,-1 0 1,0 0 0,0 1-1,-1 1 1,0 0 0,-1 0-1,0 1 1,-1 1 0,0 0-1,0 0 1,-2 0-1,1 1 1,-2 0 0,0 0-1,0 1 1,-1 0 0,-1 0-1,1 4-41,-3-8-76,0 0 0,-1 0-1,0 0 1,-1 1-1,0-1 1,-1 0 0,0 0-1,0 0 1,-1 0-1,0 0 1,-1 0 0,0 0-1,-1-1 1,0 1 0,0-1-1,-1 0 1,0 0-1,-1-1 1,0 1 0,0-1-1,-1-1 1,0 1 0,0-1-1,-1 0 1,0-1-1,-3 2 77,-1 2-5,0-1 1,0 0-1,-1-1 0,0-1 0,0 0 0,-1-1 0,0 0 0,0-1 0,0-1 0,-1 0 0,0-1 0,0 0 0,-7-1 5,21-3 12,1 1 0,-1-1 1,0 0-1,0 1 0,1-1 0,-1 0 0,0 0 0,1 0 0,-1 0 0,1 0 0,-1 0 0,1 0 0,0 0 1,-1 0-1,1 0 0,0 0 0,0 0 0,0 0 0,0 0 0,-1 0 0,1 0 0,1 0 0,-1 0 0,0 0 1,0 0-1,0 0 0,0 0 0,1 0 0,-1 0 0,1 0 0,-1 0 0,0 0 0,1 0 0,0 0 0,-1 1 0,1-1 1,-1 0-1,1 0 0,0 0 0,0 1 0,0-1 0,-1 0 0,1 1 0,0-1 0,0 1 0,0-1 0,0 1 1,0-1-1,0 1 0,0 0 0,0-1 0,0 1 0,1 0-12,5-5-3,1 0 1,0 1-1,1-1 0,-1 2 1,1-1-1,-1 1 0,1 1 1,0 0-1,0 0 0,1 0 1,-1 1-1,0 1 0,0 0 1,1 0-1,-1 0 0,0 1 1,0 1-1,0 0 0,0 0 1,0 0-1,0 1 0,0 1 1,-1-1-1,0 1 0,0 1 1,0 0-1,0 0 0,0 0 1,-1 1-1,0 0 0,-1 1 0,1-1 1,-1 1-1,0 0 0,-1 1 1,0 0-1,0 0 0,0 0 1,-1 0-1,-1 0 0,1 1 1,-1 0 2,-2 4 28,-1 0 0,-1 0 1,0-1-1,-1 1 0,0-1 0,-1 1 1,0-1-1,-1 0 0,0 0 0,-1 0 1,0-1-1,-1 1 0,-1-1 1,1-1-1,-2 1 0,1-1 0,-2 0 1,1-1-1,-1 0 0,0 0 0,-1-1 1,0 0-1,-1-1 0,1 0 0,-1-1 1,-1 0-1,1-1 0,-1 0 0,0 0 1,0-2-1,0 1 0,-1-1 0,1-1 1,-7 0-29,4 1 61,0-1 0,0-1 0,-1-1 0,1 0 0,-1 0 0,1-2 0,0 0 0,0-1-1,0 0 1,0-1 0,0-1 0,1 0 0,-1-1 0,1-1 0,1 0 0,-1-1 0,1 0 0,1-1 0,-2-2-61,-8-29-1899,19 10-2587,5 6-3713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221 226 15375,'0'0'4366,"0"0"-1851,2-13-433,2-41-369,-3 53-1669,-1 0-1,0 1 1,0-1-1,0 0 1,0 1-1,0-1 1,0 0 0,0 1-1,0-1 1,0 0-1,-1 1 1,1-1-1,0 0 1,0 1-1,-1-1 1,1 0-1,0 1 1,-1-1-1,1 1 1,0-1-1,-1 1 1,1-1-1,-1 1 1,1-1-1,-1 1 1,1-1-1,-1 1 1,1 0 0,-1-1-1,0 1 1,1 0-1,-1-1 1,1 1-1,-1 0 1,0 0-1,1 0 1,-1 0-1,0-1 1,1 1-1,-1 0 1,0 0-1,1 0 1,-1 0-1,0 1 1,1-1-1,-1 0 1,0 0-1,1 0 1,-1 0 0,0 1-1,1-1 1,-1 0-1,1 1 1,-1-1-1,1 0 1,-1 1-1,0-1 1,1 1-1,-1-1 1,1 1-1,0-1 1,-1 1-44,0-1 93,-6 4-51,1 1-1,-1 0 1,1 0 0,0 0-1,0 1 1,1 0-1,-1 0 1,1 0 0,1 1-1,-1-1 1,1 1-1,0 0 1,1 1-1,-1-1 1,2 1 0,-1-1-1,1 1 1,0 0-1,0 0 1,1 0-1,0 0 1,1 0 0,0 0-1,0 1-41,0 7 12,1 0 1,1 0-1,1 0 0,0-1 0,0 1 0,2-1 0,0 0 1,1 0-1,0 0 0,1-1 0,8 12-12,0-7-170,0-1-1,1-1 1,1 0-1,1-1 1,0 0 0,1-2-1,1 0 1,0-2-1,11 5 171,-1 2-377,-26-17 378,1-1 0,-1 2 0,0-1 0,0 0 1,0 1-1,0 0 0,0 0 0,-1 0 0,1 0 0,-1 0 0,0 1 0,0 0 0,0 0 1,0 0-1,-1 0 0,0 0 0,0 0 0,0 0 0,0 1 0,0-1 0,-1 1 1,0-1-1,0 1 0,0 0 0,-1 0 0,1-1 0,-1 1 0,0 0 0,-1 0 1,1-1-1,-1 1 0,0 0 0,0-1 0,0 1 0,-1-1 0,1 1 0,-1-1 1,-2 3-2,-10 9 169,-2-1 0,0-1 0,0-1 0,-1 0 0,-1-1 0,0 0 0,-1-2 0,0 0 0,-1-1 0,0-1 0,0-1 0,0-1 0,-1-1 0,0 0 0,-3-1-169,-90 1-117,112-5 38,1-1 0,-1 0 0,1 1-1,-1-1 1,1 0 0,-1 0 0,1 0 0,0 0 0,-1 0 0,1 0-1,0 0 1,0 0 0,0-1 0,0 1 0,0 0 0,0-1 0,0 1 0,0-1-1,1 1 1,-1-1 0,0 1 0,1-1 0,0 0 0,-1 1 0,1-1 0,0 0-1,0 1 1,0-1 0,0 0 0,0 1 0,0-1 0,0 1 0,0-1 0,1 0-1,0 0 80,16-60-7138,1 30-245,-1 1-3865</inkml:trace>
  <inkml:trace contextRef="#ctx0" brushRef="#br0" timeOffset="343.517">246 194 14157,'0'0'3817,"13"-12"-1089,0-1-1996,-7 6-381,0 0-1,1 0 0,1 1 0,-1 0 0,1 0 0,0 1 0,0 0 0,0 1 0,1-1 1,8-2-351,257-62 3762,-142 41-3318,-73 21-476,-65 39-2349,-37 18-4543,13-26-1510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0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75 11147,'0'0'3213,"0"0"-987,2-14 139,4-39-97,-6 46 2191,-50 203-3659,23-114-670,-3-1 0,-3-2 0,-7 4-130,11-31 69,58-65 246,-16 10-321,0 0 0,0 1 0,0 1 0,0 0 0,1 0 0,-1 1 0,0 1 0,1 1 0,-1-1 0,0 2 0,0 0 0,0 1 0,0 0 0,-1 1 0,2 1 6,12 3 1,-4 0-10,0-1-1,1-1 1,0-1 0,0 0-1,0-2 1,0-1 0,5-1 9,-24-4 4,0 0 0,0-1 1,-1 1-1,1-1 1,-1 1-1,1-1 0,-1 0 1,0-1-1,0 1 0,-1 0 1,1-1-1,-1 0 1,1 1-1,-1-1 0,0 0 1,-1 0-1,1 0 1,-1-1-1,0 1 0,0 0 1,0 0-1,0-1 0,-1 1 1,1-1-1,-1 1 1,0 0-1,-1-1 0,1 1 1,-1 0-1,0-1 0,0 0-4,1-3 19,2-143 2101,11 267-503,-31 177-987,16-277-821,-8 169-49,11-176-485,0 0 0,1 1 1,0-1-1,0 0 1,1 0-1,1-1 0,-1 1 1,2-1-1,-1 1 0,1-1 1,4 5 724,5 2-6860,1-6-4885</inkml:trace>
  <inkml:trace contextRef="#ctx0" brushRef="#br0" timeOffset="335.12">818 964 15054,'0'0'6663,"0"0"-4581,0 0-161,0 0-704,0 0-832,0 0-225,0 0-160,0 0 0,-3-36-64,14 36-929,4 0-1505,5 3-2083,-1 1-5764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2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123 272 12940,'2'-90'3306,"-1"27"1823,-11 44 72,-6 49-3681,-10 63-1220,3 1 0,5 1 0,4 0 0,5 1 0,2 82-300,7-173-5,-1-3-6,1 0 0,-1 0 0,1 0 0,0 0 0,0 0 1,0 0-1,0 0 0,0 0 0,0 0 0,1 0 0,-1 0 0,1 0 0,-1 0 0,1 0 1,0 0-1,0 0 0,0 0 0,0-1 0,0 1 0,0 0 0,0-1 0,1 1 0,-1-1 0,0 1 1,1-1-1,1 2 11,28-41-96,-18 15 111,0 2 1,1 0 0,1 0 0,1 1 0,1 1 0,3-1-16,-14 14-2,1 0 1,0 1-1,-1 0 0,2 1 1,-1-1-1,1 1 1,-1 1-1,1-1 1,0 1-1,0 1 1,1 0-1,-1 0 1,0 0-1,1 1 0,-1 0 1,1 1-1,-1 0 1,1 0-1,-1 1 1,4 0 1,-2 2 0,0 0-1,0 1 1,0 0 0,0 1 0,-1 0 0,0 0 0,0 1 0,0 0 0,0 0 0,-1 1-1,0 0 1,-1 1 0,1 0 0,-2 0 0,1 0 0,-1 1 0,0 0 0,-1 0-1,0 1 1,0 0 0,-1-1 0,-1 1 0,1 1 0,-2-1 0,1 0 0,-1 1-1,-1 4 2,1-6-23,0 0 1,-1 0 0,0 0 0,0 0 0,-1 0 0,-1 0 0,1 0 0,-1 0 0,-1 0 0,0 0 0,0-1-1,-1 1 1,0-1 0,0 1 0,-1-1 0,0 0 0,-1 0 0,1 0 0,-2-1 0,1 0 0,-1 0 0,0 0-1,0-1 1,-1 1 0,0-2 0,0 1 0,0-1 0,-1 0 0,0 0 0,0-1 0,0 0 0,-3 0 21,-1-1-8,0-2 1,0 0-1,0 0 1,0-1-1,0 0 1,0-1-1,0-1 1,0 0-1,0 0 1,0-1-1,1-1 1,0 0 0,-1 0-1,1-1 1,0-1-1,1 0 1,0 0-1,0-1 1,0 0-1,1-1 1,0 0-1,0 0 1,1-1-1,0 0 1,0-1-1,1 0 1,1 0-1,0 0 1,0-1-1,1 0 1,0 0 0,1 0-1,0-1 1,1 0-1,0 1 1,1-1-1,0 0 1,1 0-1,0 0 1,1-5 7,17-28-2663,13 39-5132,-13 16-949</inkml:trace>
  <inkml:trace contextRef="#ctx0" brushRef="#br0" timeOffset="369.582">716 575 7687,'0'0'2477,"0"0"-560,0 0 63,0 0 166,0 0-501,0 0-396,0 0-310,4 13-250,12 43-171,-15-53-476,0 1 1,1-1-1,0 1 0,0-1 1,0 0-1,0 0 0,0 0 1,1 0-1,-1-1 1,1 1-1,0-1 0,0 1 1,0-1-1,0 0 1,0 0-1,0 0 0,0 0 1,1-1-1,-1 1 1,1-1-1,-1 0 0,1 0 1,0 0-1,-1-1 0,1 1 1,0-1-1,-1 0 1,1 0-1,0 0 0,0-1 1,-1 1-1,1-1 1,0 0-1,-1 0 0,1 0 1,-1 0-1,1-1 0,-1 1 1,0-1-1,1 0 1,-1 0-1,0 0 0,0 0 1,-1-1-1,1 1 1,0-1-1,-1 0 0,1 0 1,-1 0-1,1-2-42,7-3-4,-2-1-1,1 0 1,-2 0-1,1-1 1,-1 0-1,0 0 1,-1 0 0,0-1-1,-1 0 1,0 0-1,-1-1 1,0 1-1,-1-1 1,0 0-1,-1 0 1,-1 0-1,1 0 1,-2-2 4,0 14-150,0 0 0,0 0 0,1 1 0,-1-1 0,0 0 0,0 1 0,0-1 0,0 0 0,0 1-1,0-1 1,-1 0 0,1 1 0,0-1 0,0 0 0,0 1 0,0-1 0,0 0 0,0 1 0,-1-1 0,1 0 0,0 0 0,0 1 0,0-1 0,-1 0 0,1 0 0,0 1-1,0-1 1,-1 0 0,1 0 0,0 0 0,0 0 0,-1 1 0,1-1 0,0 0 0,-1 0 0,1 0 0,0 0 0,-1 0 0,1 0 0,0 0 0,0 0 0,-1 0 0,1 0-1,0 0 1,-1 0 0,1 0 0,0 0 0,-1 0 0,1 0 0,0 0 0,-1 0 0,1 0 0,0 0 0,-1-1 0,1 1 0,0 0 0,0 0 0,-1 0 0,1-1 0,0 1-1,0 0 1,-1 0 0,1 0 0,0-1 150,-7 18-6411</inkml:trace>
  <inkml:trace contextRef="#ctx0" brushRef="#br0" timeOffset="746.012">923 94 7976,'0'0'4478,"-2"-14"-1109,-4-44-91,7 58-3159,-1-1 1,0 0-1,0 1 1,1-1-1,-1 1 1,0-1-1,0 0 1,0 1-1,0-1 1,0 0-1,0 1 1,0-1-1,0 0 1,0 1-1,-1-1 1,1 0-1,0 1 1,0-1-1,-1 0 1,1 1-1,0-1 1,-1 1-1,1-1 1,0 1-1,-1-1 1,1 1-1,-1-1 1,1 1-1,-1-1 1,1 1-1,-1-1 1,1 1-1,-1 0 1,1-1-1,-1 1 1,0 0-1,1 0 1,-1-1-1,1 1 1,-1 0-1,0 0 1,1 0-1,-1 0 1,0 0-1,1 0 1,-1 0-1,0 0 1,1 0-1,-1 0 1,0 0-120,-15 20 2128,-29 175 797,35-133-2428,-64 297 857,28-150-1166,9 2 0,7 16-188,-2 15-1356,35-307-1287,17-63-1809,-8 87 196,5 3-3745,-6 19-2206</inkml:trace>
  <inkml:trace contextRef="#ctx0" brushRef="#br0" timeOffset="1434.022">1211 555 15855,'0'0'3443,"0"0"-1003,0 0-65,0 0-581,0 0-737,0 0-443,0 0-224,-5 13-139,-20 104 64,49 227-716,-25-338 278,1-1 0,-1 0-1,1 0 1,1 0 0,-1 1 0,1-1-1,0 0 1,0 0 0,1 0-1,-1 0 1,1 0 0,0-1 0,0 1-1,1 0 1,-1-1 0,1 1-1,0-1 1,0 0 0,1 0 0,-1 0-1,1-1 1,0 1 0,0-1-1,0 0 1,0 0 0,1 0 0,-1-1-1,1 1 1,0-1 0,0 0 0,0-1-1,2 2 124,5-6 4,0-1-1,0 0 1,0 0-1,-1-1 1,1 0 0,-1-1-1,0-1 1,-1 1-1,0-2 1,0 0-1,0 0 1,-1 0-1,0-1 1,-1-1 0,0 1-1,-1-1 1,1-1-1,-1-1-3,191-289 2808,-162 221-2002,-36 79-793,-1 1 0,0-1 0,1 1 0,-1-1 0,0 1 0,0-1 0,1 1 0,-1 0 0,0-1 0,0 1 0,0 0 0,1-1 0,-1 1 0,0 0 0,0 0 0,0 0 0,0 0 0,0 0 0,0 0 0,0 0 0,1 0 0,-1 0 0,0 1 0,0-1 0,0 0 0,0 1 0,1-1 0,-1 0 0,0 1 0,0-1 0,1 1 0,-1-1 0,0 1 0,0-1 0,1 1 0,-1 0 0,1-1 0,-1 1 1,0 0-14,-20 15-54,0 1 1,1 2-1,1 0 1,1 0 0,1 2-1,0 0 1,2 1-1,0 1 1,2 0 0,0 1-1,2 1 1,-8 24 53,7-15-657,27-49 492,27-40 262,-31 38 1,0 1-1,1 0 1,1 1-1,0 1 1,1 0 0,1 1-1,0 0 1,1 1-1,0 1 1,6-2-98,-20 11 23,1 1 1,0 0 0,0 0-1,0 0 1,0 0 0,0 0-1,0 1 1,0-1-1,0 1 1,0 0 0,1 0-1,-1 0 1,0 1 0,0-1-1,0 1 1,0-1-1,0 1 1,0 0 0,0 0-1,0 0 1,0 1 0,-1-1-1,1 1 1,0 0 0,-1-1-1,1 1 1,-1 0-1,0 0 1,0 1 0,0-1-1,2 2-23,46 91 253,-42-76-203,16 45 47,-19-47-83,0-1 0,1 0 0,1 0 0,0 0 0,1-1 0,1 0 0,0 0 0,1-1 0,1-1 0,0 0 0,5 4-14,-13-14 27,1 0 0,0-1 0,0 1 0,0-1 0,0 0 0,1 0 0,-1 0 0,0-1 0,1 1 0,-1-1 0,1 0 0,0 0 0,-1-1 0,1 1 0,0-1 0,-1 0 0,1-1 0,0 1 0,-1-1 0,1 0 0,0 0 0,-1 0 0,1-1 0,-1 1 0,0-1 0,1 0 0,-1-1 0,0 1 0,0-1 0,0 1 0,-1-1 0,1 0 0,1-2-27,7-7 252,1 0-1,-1-1 1,-1-1 0,0 0-1,-1 0 1,-1-1 0,0 0-1,2-8-251,12-33 115,-3-1-1,-3-2 0,-2 1 0,-2-2 0,-4 0-114,5-12 22,-7 14-22,-8 58-38,1-1-1,-1 1 1,0-1 0,1 1 0,-1 0-1,0-1 1,1 1 0,-1 0 0,0-1-1,0 1 1,1 0 0,-1 0-1,0 0 1,0 0 0,1 0 0,-1 0-1,0 0 1,0 0 0,0 0-1,1 0 1,-1 0 0,0 0 0,0 0-1,1 1 1,-1-1 0,0 0 0,0 1-1,1-1 1,-1 0 0,0 1-1,1-1 1,-1 1 0,1-1 0,-1 1-1,1 0 1,-1-1 0,1 1 0,-1-1-1,1 1 1,-1 0 0,1-1-1,-1 1 1,1 0 0,0 0 0,0-1-1,-1 1 1,1 0 0,0 0-1,0-1 1,0 1 0,0 0 0,0 0-1,0 0 39,-21 43-4556,12-12-1671,1 11-9916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2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511 215 9673,'70'-130'9615,"-69"129"-9447,1 0 0,0-1 0,-1 1 0,0 0 1,1-1-1,-1 0 0,0 1 0,0-1 0,1 0 1,-2 0-1,1 0 0,0 1 0,0-1 1,0 0-1,-1 0 0,1 0 0,-1 0 0,0 0 1,1 0-1,-1 0 0,0-1 0,0 1 0,-1 0 1,1 0-1,0 0 0,-1 0 0,1 0 1,-1 0-1,1 0 0,-1 0 0,0 1 0,0-1 1,0 0-1,0 0 0,0 0 0,0 1 0,-1-1 1,1 1-1,0-1 0,-1 1 0,1-1 0,-1 1 1,0 0-1,1 0 0,-1 0 0,0 0 1,0 0-1,0 0 0,0 0 0,0 1 0,-2-1-168,-12 2 79,-1 1-1,0 1 0,0 1 1,1 0-1,0 1 0,0 1 0,0 0 1,1 2-1,0-1 0,0 2 1,1 0-1,0 1 0,0 0 1,1 1-1,1 0 0,0 1 0,0 1 1,-5 8-79,9-15-6,0 1 0,1 1 0,-1 0 0,2 0 0,-1 0 0,1 1 0,0-1 0,1 1 0,0 1 0,1-1 0,0 1 1,0 0-1,1 0 0,0 0 0,1 0 0,0 1 0,0-1 0,1 1 0,1-1 0,0 1 0,0-1 0,1 1 0,0-1 0,1 1 0,0-1 0,1 0 1,2 6 5,9 5-6,1 0 0,1-2 0,0 0 0,1 0 1,1-2-1,1 0 0,0-1 0,13 7 6,74 68-114,-102-88 113,-1 0-1,1 1 1,-1-1-1,0 1 1,0-1-1,0 1 1,0 0-1,-1 0 1,0 0-1,1 0 1,-2 0-1,1 1 1,0-1-1,-1 1 1,0-1-1,0 1 0,0 0 1,0-1-1,-1 1 1,0 0-1,0-1 1,0 1-1,-1 0 1,1-1-1,-1 1 1,0 0-1,0-1 1,-1 1-1,0-1 1,1 0-1,-2 1 1,1-1-1,0 0 1,-1 0-1,-2 3 2,-9 2 48,-1-1 0,0 0 0,-1-1 0,1-1 0,-1 0 0,-1-1 0,1-1 0,-1 0 0,0-1 0,0-1 1,0-1-1,0 0 0,0-1 0,-15-2-48,20 3-18,0-1 1,0 0-1,0 0 1,0-1 0,0-1-1,0 0 1,0-1-1,0 0 1,1 0-1,0-1 1,0-1 0,0 0-1,0-1 1,1 0-1,-1 0 1,1-1 0,1 0-1,0-1 1,-3-3 17,10 9-108,1 0 0,0-1 1,0 1-1,0 0 0,0-1 0,0 1 1,0-1-1,1 1 0,-1-1 1,1 1-1,-1-1 0,1 1 1,0-1-1,0 0 0,0 1 1,1-1-1,-1 1 0,1-1 0,-1 1 1,1-1-1,0 1 0,0-1 1,0 0 107,41-41-8093,-12 31-523</inkml:trace>
  <inkml:trace contextRef="#ctx0" brushRef="#br0" timeOffset="480.72">849 408 13132,'0'0'3823,"0"0"-1448,0 0-197,0 0-192,0 0-790,0 0-497,0 0-245,0 0-59,-7 15 6,-70 204 351,62-43-501,15-172-269,0 0 0,1 0 0,-1 0 1,1 0-1,0 0 0,1 0 0,-1 0 0,1 0 0,-1 0 0,1-1 0,0 1 0,0-1 1,1 1-1,-1-1 0,1 0 0,0 0 0,0 0 0,0 0 0,0 0 0,0-1 0,0 1 1,1-1-1,-1 0 0,1 0 0,0 0 0,-1-1 0,1 1 0,0-1 0,0 0 0,0 0 1,0 0-1,0-1 0,0 0 0,1 1 0,-1-1 0,0 0 0,2-1 18,15-1-16,1-1-1,0-1 1,-1 0 0,0-2-1,0 0 1,-1-2-1,1 0 1,-2-1 0,1-2-1,-1 1 1,-1-2-1,0-1 1,-1 0 0,15-15 16,-9 11 239,-1-2 1,-1 0 0,-1-1 0,-1-1-1,0-1 1,-2-1 0,0-1 0,-2 0-1,-1-1 1,0 0 0,6-21-240,-18 38 53,0 0 0,0 0 1,-1-1-1,0 1 0,-1 0 0,0 0 1,0 0-1,-1 0 0,0-1 0,0 1 1,-1 0-1,0 0 0,-1 0 0,1 1 1,-1-1-1,-1 1 0,1-1 0,-2 1 1,1 0-1,-1 1 0,0-1 1,0 1-1,0 0 0,-1 0 0,-2-2-53,-3-1 13,0 0 1,-1 0-1,0 1 0,-1 0 0,1 1 0,-1 1 1,-1 0-1,1 1 0,-1 0 0,0 1 0,0 1 1,0 0-1,0 1 0,-2 0-13,-113 11-47,125-8 48,-1 0-1,1 1 1,0-1-1,0 1 1,-1 0-1,1 0 1,1 0 0,-1 1-1,0 0 1,1-1-1,-1 1 1,1 0-1,0 0 1,0 1-1,0-1 1,0 1-1,0 0 1,1-1 0,0 1-1,0 0 1,0 0-1,0 1 1,0-1-1,1 0 1,0 1-1,0-1 1,0 2-1,2 8-12,0 0-1,1 0 1,0 0-1,1 0 1,1-1 0,0 1-1,1-1 1,1 0 0,-1 0-1,2-1 1,0 0-1,1 0 1,0 0 0,0-1-1,2 0 1,-1-1 0,1 0-1,2 1 13,10 15-12,9 11-108,-14-21 37,-1 1 0,0 1 1,-1 0-1,-2 1 0,0 0 0,0 1 1,-2 1-1,-1 0 0,0 0 0,-2 1 1,0 0-1,-2 1 0,0 0 0,-1 0 1,-1 9 82,1 13-1424,-5-44 1352,0-1-1,0 1 1,1-1 0,-1 1 0,0 0-1,0-1 1,0 1 0,0-1 0,1 1-1,-1-1 1,0 1 0,1 0 0,-1-1-1,0 1 1,1-1 0,-1 1 0,0-1-1,1 0 1,-1 1 0,1-1 0,-1 1-1,1-1 1,-1 0 0,1 1 0,0-1-1,-1 0 1,1 0 0,-1 1 0,1-1-1,0 0 1,-1 0 0,1 0 0,-1 0-1,1 0 1,0 0 0,-1 0 0,1 0-1,-1 0 1,1 0 0,0 0 0,-1 0-1,1 0 1,-1-1 0,1 1 0,0 0-1,-1 0 1,1-1 0,-1 1-1,1 0 1,-1-1 0,1 1 0,-1-1-1,1 1 1,-1 0 0,1-1 0,-1 1-1,0-1 1,1 1 0,-1-1 0,0 1-1,1-1 1,-1 0 0,0 1 0,0-1-1,0 1 1,1-1 72,27-35-12380,-14 19 1837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5:58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126 211 11691,'0'0'1954,"-2"14"-486,-39 220 3892,-19 170-6802,58-335-4601,1-63 726,-14-295 12316,12 249-6589,1 1 1,3-1 0,1 0-1,2 0 1,1 1 0,3 0-1,1 0 1,1 0-1,3 1 1,1 1 0,1 0-1,14-19-410,-23 46 84,0 1-1,1 0 1,0 0 0,0 1-1,1 0 1,1 0 0,-1 1-1,1 0 1,0 0 0,1 1-1,-1 1 1,1-1-1,1 2 1,-1-1 0,0 1-1,1 1 1,0 0 0,0 0-1,0 1 1,0 1 0,0 0-1,1 0 1,-1 1-1,8 1-83,-13 0 6,-1 0 0,1 1 0,-1-1-1,1 1 1,-1 0 0,1 1-1,-1-1 1,0 1 0,0 0 0,0 0-1,-1 1 1,1-1 0,-1 1 0,1 0-1,-1 0 1,-1 1 0,1-1-1,-1 1 1,1 0 0,-1 0 0,-1 0-1,1 0 1,-1 1 0,0-1-1,0 1 1,0-1 0,-1 1 0,0 0-1,0-1 1,0 1 0,-1 0-1,0 0 1,0-1 0,0 1 0,-1 0-1,0 0 1,0-1 0,0 1 0,-1 0-1,0-1 1,0 1 0,-1 0-6,-5 7-80,-1-1 0,-1 0-1,1-1 1,-2 0 0,0 0 0,0-2 0,-1 1 0,0-1 0,0-1 0,-1 0 0,0-1 0,-1 0 0,1-1 0,-1 0 0,0-1-1,-1-1 1,1-1 0,-1 0 0,0 0 0,0-2 0,0 0 0,-11 0 80,21-3-3646,4-5-2509</inkml:trace>
  <inkml:trace contextRef="#ctx0" brushRef="#br0" timeOffset="268.71">884 418 18834,'0'0'2263,"-5"-14"-549,-18-42-182,21 54-1457,1 0 0,0 0 0,0 0 0,-1 0 0,0 1 0,1-1 0,-1 1 1,0-1-1,1 1 0,-1-1 0,0 1 0,0 0 0,0 0 0,0 0 0,0 0 0,-1 1 0,1-1 0,0 0 0,0 1 0,0-1 0,-1 1 0,1 0 1,0 0-1,-1 0 0,-1 0-75,-3 0 146,-7 1-99,-1 1-1,1 1 1,0 0-1,0 1 1,0 0-1,1 1 0,0 1 1,0 0-1,0 1 1,1 0-1,-1 1 1,2 1-1,-1-1 1,1 2-1,1 0 0,0 0 1,0 1-1,1 0 1,0 0-1,1 1 1,0 0-1,1 1 0,1 0 1,0 0-1,0 0 1,2 1-1,-1-1 1,2 1-1,0 0 1,0 5-47,0-9-121,1 0 1,1 1-1,0-1 1,0 1 0,1-1-1,0 1 1,1-1-1,0 1 1,1-1-1,0 0 1,1 0 0,0 0-1,0 0 1,1 0-1,0 0 1,1-1 0,0 0-1,1 0 1,0 0-1,0-1 1,0 0 0,1 0-1,1-1 1,-1 1-1,1-1 1,1-1 0,4 4 120,4-2-900,0-1 0,1 0 1,-1-1-1,1-1 0,1 0 1,-1-2-1,1 0 0,-1-1 1,1-1-1,0 0 1,-1-2-1,1 0 0,0-1 1,-1-1-1,1-1 0,-1 0 1,0-1-1,0-1 0,-1-1 1,0-1-1,0 0 1,-1-1-1,4-3 900,18-18-3401</inkml:trace>
  <inkml:trace contextRef="#ctx0" brushRef="#br0" timeOffset="578.998">1232 402 2402,'1'-19'2493,"1"7"-2025,5-80 2863,-4 20 1801,-3-35 4760,7 141-7084,-10 26-2529,-2-1-1,-2 1 0,-3-1 0,-10 29-278,-25 195-856,53-189-3382,15-36-2906,3-19-1595</inkml:trace>
  <inkml:trace contextRef="#ctx0" brushRef="#br0" timeOffset="1089.905">1871 578 12236,'0'-22'716,"-17"-84"4018,13 97-4382,0 1 0,-1 0-1,1 0 1,-1 0 0,-1 1-1,0-1 1,0 1 0,0 1 0,-1-1-1,0 1 1,0 1 0,0-1-1,-1 1 1,0 0 0,0 1 0,0 0-1,-1 0 1,-1 0-352,3 1 72,0 1 0,0 1 0,-1-1 0,1 1 0,0 0 0,0 1 0,-1 0 0,1 0 0,0 0 0,0 1 0,-1 0 0,1 1 0,0-1 0,0 1 0,0 1 0,0-1-1,1 1 1,-1 1 0,1-1 0,-1 1 0,1 0 0,0 0 0,0 2-72,-11 10 11,0 2 0,1 0-1,2 1 1,-1 0 0,2 1-1,1 1 1,1 0 0,0 1-1,2 0 1,0 0 0,2 1-1,0 0 1,2 1 0,0-1-1,2 1 1,0 3-11,2-19-121,0 0 0,1 1 1,-1-1-1,2 1 0,-1-1 0,1 0 0,0 1 0,1-1 0,0 0 1,0 0-1,1 0 0,0 0 0,1 0 0,-1-1 0,1 1 0,1-1 1,0 0-1,0 0 0,0-1 0,0 1 0,1-1 0,0 0 0,1-1 1,-1 0-1,1 0 0,0 0 0,0-1 0,1 0 0,-1 0 0,1 0 1,0-1-1,0-1 0,0 1 0,0-1 0,1-1 0,-1 1 121,6-2-315,0-1 1,-1 0-1,1-1 0,-1 0 0,1-1 0,-1-1 0,0 0 0,0 0 0,-1-2 0,1 1 0,-1-2 1,-1 1-1,1-2 0,-1 0 0,0 0 0,-1-1 0,0 0 0,0 0 0,3-5 315,22-27 125,-2-1 1,-2-2-1,-1-1 0,4-12-125,-32 52 42,60-130 2628,-85 174 341,15-21-2886,0 1 0,2 0 1,1 0-1,0 0 1,1 1-1,1 0 1,1 0-1,1 0 1,0 0-1,2 0 1,0-1-1,3 9-125,-3-25-111,0 1 0,0-1 0,0 1 0,1-1 0,-1 0 0,1 0 0,0 0 0,0 0 0,0 0 0,1 0-1,-1 0 1,1-1 0,-1 1 0,1-1 0,0 0 0,0 0 0,0 0 0,0 0 0,0 0 0,0-1 0,1 1 0,-1-1 0,0 0 0,1 0 0,-1 0 0,1 0 0,-1-1 0,1 0 0,0 1 0,-1-1 0,4-1 111,114-21-3023,-95 11 2932,0-2 0,-1 0-1,-1-2 1,0-1-1,-1 0 1,0-2 0,-2-1-1,0 0 1,-1-2 0,-1 0-1,2-5 92,17-26 995,-1-1 0,-3-2-1,-3-2 1,9-24-995,-8-17 2471,-32 98-2431,0-1 0,0 0-1,0 1 1,0-1 0,0 0-1,0 1 1,0-1 0,0 1-1,0-1 1,-1 0 0,1 1-1,0-1 1,0 0-1,-1 1 1,1-1 0,0 1-1,-1-1 1,1 1 0,-1-1-1,1 1 1,-1-1 0,1 1-1,-1-1 1,1 1 0,-1 0-1,1-1 1,-1 1 0,1 0-1,-1-1 1,0 1 0,1 0-1,-1 0 1,0 0 0,1 0-1,-1-1 1,0 1 0,1 0-1,-1 0 1,0 0-1,1 0 1,-1 1 0,0-1-1,1 0 1,-1 0 0,1 0-1,-1 0 1,0 1 0,1-1-1,-1 0 1,1 0 0,-1 1-1,0-1 1,1 1 0,-1-1-1,1 0 1,-1 1-40,-36 21 310,28-13-296,0 1-1,1-1 1,1 1 0,-1 1 0,2 0-1,-1 0 1,1 0 0,1 1 0,0 0 0,1 0-1,0 0 1,1 0 0,0 1 0,1-1 0,0 1-1,1 0 1,1-1 0,0 1 0,1 0 0,0 0-1,1-1 1,0 1 0,1-1 0,3 11-14,38 80-671,-34-84 461,-1 0 0,0 1 0,-2 1 0,0-1 0,-2 1 0,0 1 0,0 5 210,-5-24-4,0 1 0,0-1 0,0 0 0,-1 0-1,0 1 1,1-1 0,-1 0 0,0 0 0,0 0 0,-1 0 0,1 0 0,-1 0 0,1 0-1,-1-1 1,0 1 0,0 0 0,0-1 0,0 0 0,-1 1 0,1-1 0,-1 0 0,1 0-1,-1 0 1,0-1 0,0 1 0,0 0 0,1-1 0,-2 0 0,1 0 0,0 0-1,0 0 1,0 0 0,0-1 0,-1 0 0,0 1 4,-7 1-29,0-1-1,1 0 1,-1-1 0,0 0-1,0-1 1,0 0-1,1 0 1,-1-1 0,0 0-1,-3-2 30,-28-20-1912,35-2-5705,18 15 2524</inkml:trace>
  <inkml:trace contextRef="#ctx0" brushRef="#br0" timeOffset="1403.387">3151 375 7239,'4'-13'3299,"4"-4"-2250,10-28 832,-10 9 2572,-8 35-4340,0 0 1,0 1-1,0-1 0,0 0 0,0 0 1,0 0-1,-1 0 0,1 0 1,0 0-1,-1 1 0,1-1 0,0 0 1,-1 0-1,1 1 0,-1-1 1,0 0-1,1 1 0,-1-1 1,1 0-1,-1 1 0,0-1 0,0 1 1,1-1-1,-1 1 0,0-1 1,0 1-1,1 0 0,-1-1 1,0 1-1,0 0 0,0-1 0,0 1 1,0 0-1,0 0 0,1 0 1,-1 0-1,0 0 0,0 0 0,0 0 1,0 0-1,0 1 0,0-1 1,1 0-1,-1 0 0,0 1 1,0-1-1,0 0 0,0 1 0,1-1 1,-1 1-114,-47 18 229,38-15-220,1 2 1,0-1 0,0 1 0,1 0 0,0 1 0,0 0 0,0 0 0,1 1 0,0 0 0,1 0 0,0 1 0,0 0-1,0 0 1,1 0 0,1 1 0,0-1 0,0 1 0,1 0 0,0 0 0,0 1 0,1 0-10,3 8-3,0-1 0,1 1 0,1 0 1,1-1-1,0 1 0,1-1 0,2 0 0,-1-1 1,2 0-1,0 0 0,2 0 0,6 9 3,42 95-185,-56-117 207,0 1 1,0 0-1,-1 1 0,0-1 1,0 0-1,0 0 0,0 1 1,-1-1-1,0 0 1,0 0-1,0 1 0,-1-1 1,0 0-1,0 1 0,0-1 1,-1 0-1,1 0 1,-1 0-1,0 0 0,-1-1 1,1 1-1,-1 0 0,0-1 1,0 0-1,-1 0 0,1 0 1,-1 0-1,0 0 1,0-1-1,0 1 0,0-1 1,-1 0-1,1-1 0,-1 1 1,0-1-1,0 0 1,0 0-1,0 0 0,0-1 1,0 1-1,0-1 0,-1 0-22,-106 5-341,19-2-5446,62 2-881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25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179 452 5862,'0'0'6165,"0"0"-2791,-13 6-1233,-1-2-1503,8-2-351,0 0 1,0 1 0,0-1-1,0 1 1,0 0 0,1 1-1,-1-1 1,1 1-1,0 0 1,0 1 0,0-1-1,-3 5-287,-2 5 281,1 0-1,1 0 0,0 0 1,1 1-1,0 0 1,1 1-1,1-1 1,1 1-1,0 0 1,1 0-1,0 1 0,2-1 1,0 0-1,1 1 1,1 7-281,-1-18 14,0 0 1,1 0-1,-1 0 1,2 0-1,-1-1 1,1 1-1,-1 0 1,1-1-1,1 1 1,-1-1-1,1 0 1,0 0-1,1 0 1,-1 0-1,1 0 1,0-1 0,0 0-1,0 1 1,0-2-1,1 1 1,0 0-1,0-1 1,0 0-1,0 0 1,0 0-1,0-1 1,1 0-1,0 0 1,-1 0-1,1-1 1,0 1-1,5-1-14,2 0 9,0 0 0,0-1 0,0-1 0,0 0 0,0-1 0,0-1 0,-1 1 0,1-2 0,-1 0 0,0-1 0,0 0 0,0 0 0,0-1 0,-1-1 0,0 0 0,-1-1 0,1 0 0,-1 0 0,-1-1 0,0 0 0,0-1 0,-1 0-1,0 0 1,0-1 0,2-7-9,2-5 31,-2-1 1,-1 0-1,-1-1 0,-1 0 0,-1 0 0,-1 0 0,-2-1 0,0 0 0,-2 1 0,0-1 0,-4-25-31,4 45 1,0 0 0,0-1 0,-1 1 0,1 0 0,-2-1 0,1 1 0,-1-1 0,1 1 0,-2 0 0,1 0 0,-1-1 0,0 1 0,0 0 0,-1 1 0,1-1 0,-2 0 0,1 1 0,0-1 0,-1 1 0,0 0-1,0 0 1,-1 1 0,1-1 0,-1 1 0,0 0 0,0 0 0,0 0 0,-1 1 0,1 0 0,-1 0 0,0 0 0,0 1 0,-3-1-1,3 2-55,0 1 0,0 0 0,0 0 0,-1 1 0,1-1 0,0 1 0,0 1 0,0-1 1,0 1-1,0 0 0,1 0 0,-1 1 0,0 0 0,1 0 0,0 0 0,0 0 0,0 1 0,0 0 0,0 0 0,1 0 0,0 1 0,0-1 0,-2 4 55,-17 37-3222,16 4-3337,9-14-1192</inkml:trace>
  <inkml:trace contextRef="#ctx0" brushRef="#br0" timeOffset="366.621">1100 143 13421,'23'-116'4334,"-22"116"-4225,-1-1-1,0 0 1,0 0-1,0 0 0,1 0 1,-1 0-1,0 0 1,0 0-1,0 1 0,-1-1 1,1 0-1,0 0 1,0 0-1,0 0 0,-1 0 1,1 1-1,0-1 1,-1 0-1,1 0 0,-1 0 1,1 1-1,-1-1 1,1 0-1,-1 1 0,0-1 1,1 0-1,-1 1 1,0-1-1,1 1 0,-1-1 1,0 1-1,0-1 1,1 1-1,-1 0 0,0-1 1,0 1-1,0 0 1,0 0-1,0-1 0,0 1 1,1 0-1,-1 0 1,0 0-1,0 0 0,0 0 1,0 0-1,0 1 1,0-1-1,1 0 0,-1 0 1,0 1-1,0-1 1,0 0-1,0 1 0,1-1 1,-1 1-1,0-1-108,-50 25 1012,29-3-684,1 0 1,0 2-1,2 0 0,1 2 0,2 0 0,0 0 0,1 2 0,2 0 0,1 0 1,1 1-1,2 1 0,0 0 0,2 0 0,2 1 0,-2 27-328,-64 477 769,49-411-737,-6 0 0,-4-2 0,-23 47-32,-15-42-87,67-122 37,-1 0 0,-1-1 0,1 1-1,-1-1 1,0 0 0,0 0 0,0 0-1,0-1 1,-1 0 0,1 0-1,-1 0 1,0-1 0,0 1 0,0-2-1,0 1 1,0 0 0,0-1 0,-1-1-1,1 1 1,0-1 0,-3 0 50,5 0-164,0-1 1,-1 0 0,1 0-1,0 0 1,0-1-1,0 1 1,0-1 0,0 0-1,0 0 1,0-1 0,0 1-1,1-1 1,-1 1 0,1-1-1,0 0 1,0-1-1,0 1 1,0 0 0,1-1-1,-1 0 1,1 1 0,0-1-1,0 0 1,0 0 0,1 0-1,-1-1 1,0-2 163,-10-76-8065,12 39 1104</inkml:trace>
  <inkml:trace contextRef="#ctx0" brushRef="#br0" timeOffset="558.715">611 899 1153,'0'0'10250,"0"0"-8457,0 0-95,85-73 929,-51 70-962,4 3-896,2 0-417,-1 1-160,2 2-128,1 0-64,-3 0-128,1 0-224,-5 3-2883,-5-6-3395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24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602 189 11627,'0'0'3150,"6"-14"-540,15-45-21,-20 56-2402,0 0-1,-1 0 1,1 0-1,0 0 1,-1 0-1,0-1 1,0 1-1,0 0 1,0 0-1,0 0 1,0 0-1,-1 0 1,0 0 0,0 0-1,0 0 1,0 0-1,0 0 1,0 0-1,-1 1 1,1-1-1,-1 0 1,0 1-1,0-1 1,0 1-1,0 0 1,0 0-1,0 0 1,-1 0-1,1 0 1,-1 0-1,1 0 1,-1 1-1,-1-1-186,-90-22 1618,79 23-1573,0 0 0,0 1 0,0 1 0,0 1 0,0 0 0,1 1-1,-1 0 1,1 1 0,-1 1 0,1 0 0,1 1 0,-1 1 0,1 0 0,0 0 0,1 2 0,-1-1 0,2 2 0,-1 0 0,1 0 0,1 1-1,0 0 1,1 0 0,0 1 0,-5 9-45,12-16 4,-1 0-1,1 0 0,0 1 1,1-1-1,-1 1 0,1-1 1,0 1-1,0 0 1,1-1-1,-1 1 0,2 0 1,-1 0-1,0-1 0,1 1 1,0 0-1,0-1 0,1 1 1,0-1-1,0 1 0,0-1 1,0 0-1,1 0 1,0 0-1,0 0 0,0 0 1,1-1-1,1 2-3,144 84 115,5 4 23,-148-87-121,1-1 0,0 1-1,-1 0 1,-1 0 0,1 1 0,-1-1 0,0 1-1,-1 1 1,0-1 0,0 1 0,-1-1-1,0 1 1,0 0 0,-1 0 0,0 0 0,-1 0-1,0 1 1,0 1-17,-1-3 32,1 0 0,-1 0 0,-1 0 0,1 0 0,-1 0 0,-1-1 0,1 1 0,-1 0 0,-1-1 1,0 1-1,0-1 0,0 0 0,-1 1 0,0-2 0,0 1 0,0 0 0,-1-1 0,0 0 0,-1 0 0,1 0 0,-1-1 0,0 0 0,0 0 0,-1-1 0,0 1 0,0-1 0,0-1 0,0 1 0,-7 1-32,-3-1 23,-1 0 0,0-2 0,1 0 0,-1-1 0,0 0 0,0-2 0,0 0 0,0-1 0,1-1 0,-1-1 0,1 0 0,0-1 0,0-1 0,0-1 0,1 0 0,0-1 0,0-1 0,1 0 0,0-1 0,1-1 0,0 0 0,1-1 0,-12-13-23,21 21-129,0-1 0,0 0-1,0 0 1,1 0 0,0 0 0,0-1 0,1 1 0,-1-1 0,1 0 0,0 0 0,0 0 0,1 0 0,0 0 0,0 0 0,1 0 0,-1 0 0,1 0 0,0 0 0,1-1 0,0 1 0,0 0 0,0 0-1,2-5 130,14-3-3212,6 12-3686,-3 6-1249</inkml:trace>
  <inkml:trace contextRef="#ctx0" brushRef="#br0" timeOffset="424.299">781 369 9577,'0'0'2264,"0"0"-236,0 0 583,0 0-337,0 0-993,0 0-550,-8 3-127,6-2-571,0-1 24,0 1 0,0-1 0,-1 1 0,1 0 0,0 0 0,0 0 0,0 0 0,0 0 0,0 1 0,0-1 0,0 1 0,0-1 0,1 1 0,-1 0-1,1-1 1,-1 1 0,1 0 0,0 0 0,-1 0 0,1 0 0,0 0 0,0 0 0,0 1 0,1-1 0,-1 0 0,1 0 0,-1 1 0,1 0-57,-8 38 542,3 1 1,2 0 0,1 0 0,2 0-1,2 0 1,6 32-543,-7-67 12,0 0-1,1 0 0,0 0 1,0 0-1,0 0 1,1 0-1,0 0 0,1-1 1,-1 0-1,1 0 1,0 0-1,1 0 1,-1 0-1,1-1 0,1 0 1,-1 0-1,1 0 1,-1-1-1,1 1 0,0-2 1,1 1-1,-1-1 1,1 1-1,0-2 1,-1 1-1,1-1 0,0 0 1,1-1-1,1 1-11,2-1 23,-1-1-1,1-1 1,0 0-1,-1 0 1,1-1-1,-1 0 1,0-1-1,0 0 1,0 0-1,0-1 1,0-1-1,-1 0 1,1 0-1,-1-1 1,-1 0-1,1 0 1,-1-1-1,0 0 1,-1 0-1,1-1 1,-1 0-1,-1-1 1,5-6-23,4-9 166,0 0 0,-2 0 0,-1-1 0,-1 0 0,-1-1 0,-1-1 1,-1 1-1,-2-1 0,3-22-166,-7-23 64,-10 75-171,3 5 88,0-1-1,0 1 1,1 1-1,0-1 1,0 1 0,1-1-1,0 1 1,1 0-1,0 0 1,1 1-1,-1 2 20,-2 241-2621,9-203-1606,9-20-3541,0-13-2017</inkml:trace>
  <inkml:trace contextRef="#ctx0" brushRef="#br0" timeOffset="951.082">1573 438 9769,'0'0'3465,"3"-13"-454,1-5-1821,3-12 220,-1-6 3266,-11 69-983,-7 56-3425,-69 237 116,55-254-763,58-222 443,-32 150-64,3-19 70,0 0-1,1 0 0,1 0 1,1 1-1,0 0 1,2 0-1,0 1 0,1-1 1,0 2-1,2-1 1,0 2-1,1-1 1,0 2-1,1-1 0,1 2 1,9-8-70,-17 18 2,0 0 1,1 1-1,-1 0 1,0 0 0,1 1-1,-1 0 1,1 0-1,0 0 1,-1 1-1,1 0 1,0 0 0,-1 1-1,1-1 1,-1 2-1,1-1 1,-1 1-1,1 0 1,-1 0 0,0 0-1,0 1 1,0 0-1,0 1 1,0-1-1,-1 1 1,0 0-1,1 0 1,-1 2-3,5 2-5,0 1 0,-1 1 0,0 0 0,-1 0 0,0 0 1,0 1-1,-1 1 0,-1-1 0,0 1 0,-1 0 0,0 0 0,0 1 0,-1 3 5,0-2-38,-2 0-1,0 0 1,0 0-1,-2 0 1,1 1-1,-2-1 1,0 0-1,-1 0 1,0 0-1,-1 0 0,0-1 1,-1 1-1,-1-1 1,-1 2 38,-1-4-73,7-19 100,8-19 72,9-17-40,2 0 0,1 1-1,3 2 1,1 0 0,2 1 0,27-30-59,-49 65 4,0 0 0,1 0 0,-1 0 0,1 0 0,0 0 0,0 1 0,1 0 0,-1 0 0,1 1 0,0 0 0,0 0 0,0 0 0,0 0 0,0 1 0,1 0 0,-1 0 0,1 1 0,-1 0 1,1 0-1,0 1 0,-1-1 0,1 2 0,0-1 0,-1 1 0,1 0 0,0 0 0,-1 0 0,1 1 0,-1 0 0,0 1 0,0-1 0,0 1 0,4 2-4,-2 2 20,0 1 0,0-1 0,-1 1 0,0 1 0,0-1 0,-1 1 0,0 1 0,-1-1 0,0 1 0,0 0 0,-1 0 0,0 0 0,-1 0 0,0 1 0,-1 0 1,0-1-1,0 1 0,-1 0 0,-1 0 0,0 3-20,-12 104-2028,-23-8-6824,27-95 2238,0-5-3391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3:22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152 411 12876,'0'-13'2691,"0"1"-2002,0-38 1260,5 11 2214,-4 39-3893,-1 1 0,0-1 0,0 0 0,1 0 0,-1 1 0,0-1 0,1 0 0,-1 0 0,0 0 0,1 0 0,-1 0-1,1 1 1,-1-1 0,0 0 0,1 0 0,-1 0 0,0 0 0,1 0 0,-1 0 0,1 0 0,-1 0-270,4 105 901,-4 0-1,-5 0 0,-11 47-900,-2 47 102,15-142-339,-5 50-409,-1-36-5977,6-67 1824,2-4-3262</inkml:trace>
  <inkml:trace contextRef="#ctx0" brushRef="#br0" timeOffset="330.34">101 249 7751,'0'0'2541,"0"0"-432,1-13 486,6-43-81,-6 54-2371,0-1 0,0 0 1,0 0-1,1 1 0,-1-1 0,0 1 0,1-1 1,0 1-1,-1 0 0,1-1 0,0 1 0,0 0 1,1 0-1,-1 0 0,0 1 0,1-1 1,-1 1-1,1-1 0,1 0-143,3-2 236,26-16 129,1 1-1,1 3 0,0 0 1,1 3-1,1 0 0,0 3 1,1 1-1,30-3-364,-65 12-94,1-1 81,0 0 0,0 0 1,0 1-1,0-1 0,1 1 0,-1 0 0,0 0 1,0 1-1,0-1 0,0 1 0,0 0 0,0 0 1,0 1-1,0-1 0,0 1 0,0 0 13,8 26-4014,-12-7-2083</inkml:trace>
  <inkml:trace contextRef="#ctx0" brushRef="#br0" timeOffset="578.047">0 753 11531,'0'0'4132,"0"0"-2883,0 0-256,0 0 769,87-39-769,-42 22-353,5 0-352,7 0-191,0 0-33,7 1-32,-5 0-32,-1 2-64,-8 1-321,-5 4-1312,-6 6-2371,-10 2-929,-7 1-1217</inkml:trace>
  <inkml:trace contextRef="#ctx0" brushRef="#br0" timeOffset="801.598">675 594 4228,'0'0'3806,"0"0"-528,0 0-107,0 0-117,0 0-663,0 0-565,-2 14-379,-23 221 3213,-5-11-3584,22-74-4693,13-126-2624,6-23-666</inkml:trace>
  <inkml:trace contextRef="#ctx0" brushRef="#br0" timeOffset="1056.906">861 271 11243,'0'0'2018,"0"0"-1442,0 0 33,0 0-161,0 0-448,0 0-64,0 0-64,0 0-833,68 23-4388</inkml:trace>
  <inkml:trace contextRef="#ctx0" brushRef="#br0" timeOffset="1438.148">1044 611 4869,'-1'14'5786,"-37"216"6327,-33-24-9385,73-239-1308,5 5-1241,2 1 0,1 0 0,1 0-1,1 1 1,2 0 0,8-11-179,-16 25 6,1 1-1,0-1 1,1 1-1,0 1 1,1 0 0,0 0-1,1 0 1,0 1-1,0 1 1,1 0-1,0 0 1,0 1-1,1 0 1,0 1 0,0 1-1,1-1 1,-1 2-1,1 0 1,0 1-1,0 0 1,1 1-1,-1 0 1,0 1 0,2 0-6,-9 2-14,-1-1 0,0 0 0,0 1 1,0 0-1,0 1 0,0-1 0,0 1 1,0 0-1,0 0 0,-1 0 0,1 1 1,-1-1-1,1 1 0,-1 0 0,0 1 1,0-1-1,-1 1 0,1 0 0,-1 0 1,1 0-1,-1 0 0,-1 0 0,1 1 1,0-1-1,-1 1 0,1 2 14,30 137-731,-27-98 490,40 104-3997,-18-106-35,8-8-3444,-6-16-1471</inkml:trace>
  <inkml:trace contextRef="#ctx0" brushRef="#br0" timeOffset="1732.816">2133 753 12940,'1'-10'621,"0"0"1,-1 1-1,0-1 0,-1 0 1,0 0-1,-1 0 0,0 1 0,0-1 1,-1 1-1,0 0 0,-1-1 0,0 2 1,0-1-1,-1 0 0,0 1 0,-3-4-621,4 7 144,-1 0 0,1 0-1,-1 0 1,0 0 0,0 1-1,-1 0 1,1 0 0,-1 0-1,0 0 1,0 1-1,0 0 1,0 1 0,0-1-1,-1 1 1,0 0 0,1 1-1,-1 0 1,0 0 0,1 0-1,-1 1 1,0 0 0,0 0-1,0 0 1,1 1 0,-1 0-1,0 1 1,1 0 0,-1-1-1,1 2 1,-1-1 0,1 1-1,0 0 1,0 1-144,-10 14 11,1 0 1,1 1-1,1 0 1,1 1-1,0 1 1,2 0-1,0 0 1,2 1-1,0 0 1,1 1-1,2 0 1,0 0-1,0 14-11,-2-10-147,3 0 1,0 0-1,1 0 0,2 1 0,1-1 0,1 1 1,1-1-1,5 21 147,-7-45-115,1 0 0,-1 0 0,1 0 0,0 0-1,0 0 1,0 0 0,0 0 0,1 0 0,-1 0 0,1-1 0,-1 1 0,1-1 0,0 1 0,0-1 0,0 1 0,1-1 0,-1 0 0,0 0-1,1 0 1,0-1 0,-1 1 0,1 0 0,0-1 0,0 0 0,0 0 0,0 0 0,0 0 0,0 0 0,0 0 0,0-1 0,0 1 0,0-1-1,0 0 1,0 0 0,0 0 0,1-1 0,-1 1 0,0-1 0,0 0 0,0 1 0,0-1 0,0-1 0,0 1 0,-1 0 0,3-2 115,14-13-15,-1 0 0,-1-2-1,-1 0 1,0-1 0,-2 0 0,0-1 0,-1-1 0,-1 0 0,-1 0 0,-1-2 0,-1 1 15,-5 15 5,204-413 3209,-201 408-2819,-1-1-1,0 1 0,-1-1 1,0 0-1,-2-1 1,1 1-1,-1-1 1,-1 1-1,-1-2-394,-8 23 1901,-13 49-1690,3 1-1,2 0 1,3 1 0,2 1 0,3 0 0,2 0 0,4 1 0,2 2-211,18 75 25,-18-133-79,1 0 0,-1-1-1,1 1 1,1 0 0,-1-1 0,1 0 0,-1 0 0,1 1-1,1-2 1,-1 1 0,0 0 0,1-1 0,0 1 0,0-1 0,0 0-1,0 0 1,0-1 0,1 1 0,-1-1 0,1 0 0,-1 0 0,1-1-1,0 1 1,0-1 0,0 0 0,1 0 54,2-1-252,0 0 0,-1 0 0,1-1 0,0 0 0,-1 0 0,1-1 0,-1 0 0,1 0 0,-1-1 0,0 0 0,0 0 0,0-1 0,0 1 0,-1-2 0,1 1 0,-1-1 0,0 0 0,-1 0 0,3-3 252,46-54-4536,-12-4-3287,-11 13-2918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0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84 15150,'0'0'4463,"0"0"-1879,0 0-571,0 0-524,9-13-635,30-41-405,-36 52-428,0 0 1,0 0-1,1 0 1,-1 1-1,0-1 1,1 1 0,-1 0-1,1 0 1,-1 0-1,1 0 1,-1 1-1,1-1 1,0 1-1,-1 0 1,1 0 0,0 1-1,-1-1 1,1 1-1,-1-1 1,1 1-1,0 0 1,-1 0 0,0 1-1,1-1 1,1 2-22,-2-1 5,0-1 0,1 1 0,-1 0 0,0 0 0,0 1-1,0-1 1,-1 0 0,1 1 0,-1 0 0,1 0 0,-1 0 0,0 0 0,0 0 0,0 0 0,0 0 0,-1 1 0,1-1 0,-1 1 0,0-1 0,0 1 0,0-1 0,-1 1 0,1 0 0,-1 0 0,0-1 0,0 1 0,0 0 0,0-1-1,-1 1 1,1 0 0,-1-1 0,0 1 0,0-1 0,0 1 0,-1-1 0,1 1 0,-1-1 0,0 0 0,0 0 0,0 0 0,0 0 0,-3 3-5,-26 30 414,0-1 0,-3-2 0,0-1 0,-2-2 0,-31 19-414,41-29 348,-11 14 213,65-28-444,17-16-933,-1-1 0,-1-3-1,0-1 1,34-18 816,-6 3-3771,-15 7-2544,-7 3-5734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2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13965,'0'0'4121,"0"0"-1200,0 0-487,0 0-758,0 0-576,0 0-337,6-2-293,14-3-372,1 2 1,-1 1-1,0 0 1,1 2 0,-1 0-1,0 1 1,10 2-99,36 1 68,59-8 12,-116-1 1558,-20 17-591,-17 38-748,3 2 0,2 0 0,2 2 0,2 1 0,3 0 0,-6 44-299,12-28-2451,7 36-5460,3-101 304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3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11723,'0'0'5968,"0"0"-2594,0 0-993,0 0-459,0 0-630,13 2-374,153 3 764,-127-8-1558,-2-2-1,1-2 1,-1-1 0,0-2 0,14-6-124,-35 4-1362,-30 7-7515,5 5-417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461 177 8680,'0'0'5333,"8"-14"-1724,51-89 3011,-58 101-6531,0 1 0,0 0 0,0 0 0,-1-1 1,1 1-1,0-1 0,-1 1 0,1-1 0,-1 1 1,1-1-1,-1 1 0,0-1 0,0 1 1,0-1-1,1 1 0,-2-1 0,1 1 0,0-1 1,0 1-1,0-1 0,-1 1 0,1-1 0,-1 1 1,1-1-1,-1 1 0,1-1 0,-1 1 0,0 0 1,0-1-1,0 1 0,0 0 0,0 0 0,0-1 1,0 1-1,0 0 0,0 0 0,-1 0 1,1 1-1,0-1 0,0 0 0,-1 0 0,1 1 1,-1-1-1,1 1 0,-1-1 0,1 1 0,-1-1 1,1 1-1,-2 0-89,-77 9 668,8 20-287,2 4 0,1 2-1,-55 40-380,80-38 97,81-16-182,-32-20 84,111 21 15,-87-20-8,-1 2 0,1 1 0,-1 1 0,0 1 0,0 2 0,-1 0 0,0 2 0,-1 1 0,0 2 0,-1 0 0,-1 1 0,17 14-6,-34-20 11,0 0 0,-1 1 1,0 0-1,0 0 1,-1 0-1,0 0 1,-1 1-1,0 0 0,0 0 1,-2 0-1,1 0 1,-1 0-1,-1 1 1,0-1-1,-1 1 1,0-1-1,0 1 0,-2-1 1,1 1-1,-1-1 1,-1 0-1,0 0 1,-1 0-1,0 0 1,0-1-1,-1 1 0,-1-1 1,1 0-1,-2-1 1,1 1-1,-1-1 1,-1-1-1,0 1 0,0-1 1,-1 0-1,1-1 1,-2 0-1,1-1 1,-1 0-1,0 0 1,0-1-1,-1 0 0,1-1 1,-1 0-1,0-1 1,0 0-1,0 0 1,-1-2-1,-3 1-11,-3-1-31,0-2 0,0 0 0,0-1 0,1 0 1,-1-2-1,0 0 0,1-1 0,0-1 0,0 0 0,1-1 0,-1-1 0,1-1 0,1 0 1,-2-3 30,4 4-615,1-2 0,1 0 0,-1 0 0,2-1 0,-1 0 0,2-1 0,-1-1 0,2 1 0,-1-1 0,-4-11 615,3-2-4511,5 6-3208</inkml:trace>
  <inkml:trace contextRef="#ctx0" brushRef="#br0" timeOffset="509.41">1209 224 9513,'0'0'6598,"0"0"-2829,4-14-1281,12-42-460,-15 55-1943,0 0-1,0 0 0,-1 0 1,1 0-1,-1 0 0,1 0 1,-1-1-1,1 1 0,-1 0 1,0 0-1,1 0 0,-1 0 1,0-1-1,0 1 1,0 0-1,0 0 0,0-1 1,0 1-1,0 0 0,0 0 1,-1 0-1,1-1 0,0 1 1,-1 0-1,1 0 0,-1 0 1,1 0-1,-1 0 0,0 0 1,1 0-1,-1 0 0,0 0 1,0 0-1,0 0 0,0 0 1,1 0-1,-1 1 0,0-1 1,-1 0-1,1 1 0,0-1 1,0 1-1,0-1 0,0 1 1,0-1-1,0 1 0,-1 0 1,1 0-1,0 0 0,0-1 1,0 1-1,-1 0 0,1 0-84,-53 20 597,38-8-556,0 1 1,0 0 0,1 1 0,1 1-1,0 0 1,2 1 0,-1 0 0,2 1-1,0 1 1,1-1 0,1 2 0,0-1-1,2 1 1,0 1 0,1-1 0,1 1 0,1 1-42,3-18-3,0 1 1,1-1-1,-1 0 1,1 1-1,-1-1 1,1 1-1,1-1 1,-1 0-1,0 1 1,1-1-1,-1 0 1,1 1 0,0-1-1,0 0 1,1 0-1,-1 1 1,0-1-1,1 0 1,0-1-1,0 1 1,0 0-1,0 0 1,0-1-1,1 1 1,-1-1-1,1 0 1,-1 0 0,1 0-1,0 0 1,0 0-1,0 0 1,0-1-1,0 0 1,0 1-1,0-1 1,1 0-1,-1-1 1,0 1-1,3 0 3,44 10-67,84 31-462,-129-39 513,0 0 0,-1 0 1,1 0-1,-1 0 1,0 1-1,0-1 0,0 1 1,0 0-1,-1 1 1,1-1-1,-1 1 0,0-1 1,0 1-1,-1 0 1,0 0-1,0 0 0,0 0 1,0 0-1,-1 1 1,0-1-1,0 1 0,0-1 1,0 5 15,-1-3 46,1 0 0,-1 0 0,-1 0 0,1-1 0,-1 1 0,0 0 0,-1 0 0,0-1 0,0 1 0,0-1 0,-1 0 0,0 1 0,0-1 0,0 0 0,-1-1 0,0 1 0,0-1 0,0 1 0,-1-1 0,0 0 0,0-1 0,0 1 0,0-1 0,-1 0 0,0-1 0,0 1 0,0-1 0,0 0 0,-2 0-46,-7 2-26,0 0 0,0-1 0,-1-1 0,1-1 0,-1 0-1,1-1 1,-1 0 0,0-2 0,1 1 0,-1-2-1,1 0 1,-1-1 0,1-1 0,0 0 0,0-1 0,1-1-1,-1 0 1,1-1 0,0 0 0,1-1 0,-12-10 26,1 1-2129,7 9-4492,11 7-1819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09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557 260 3107,'0'0'2984,"10"-12"1020,86-106 4649,-92 115-8399,-1-1-1,1 0 1,-1 0-1,1 0 1,-1-1-1,-1 1 1,1-1-1,-1 0 0,0 0 1,0 0-1,0 0 1,0 0-1,-1 0 1,0 0-1,0-1 1,-1 1-1,1 0 0,-1 0 1,0-1-1,0 1 1,-1-1-254,-2 3 107,-1 1 0,1-1 0,0 1 0,-1 0 1,0 0-1,1 0 0,-1 1 0,0-1 0,0 1 1,0 0-1,0 0 0,0 1 0,0-1 0,0 1 0,0 0 1,0 0-1,0 0 0,0 0 0,0 1 0,0 0 1,-1-1-108,4 1 18,-24 2 69,0 2 0,0 2 0,1 0 0,-1 1 1,2 1-1,-1 1 0,2 2 0,-1 0 0,-10 9-87,-87 76 189,116-93-186,0 0 0,0 1 0,0 0 0,0 0 0,1 0 0,0 1 0,0-1-1,0 1 1,1-1 0,-1 1 0,2 0 0,-1 0 0,0 0 0,1 0 0,0 0 0,1 0 0,0 1 0,-1-1 0,2 0 0,-1 0 0,1 0 0,0 0 0,1 3-3,3-1-8,0 0 1,0 0 0,1-1-1,0 1 1,1-2 0,0 1-1,0-1 1,0 1 0,1-2-1,-1 1 1,1-1-1,1-1 1,-1 1 0,1-1-1,0-1 1,1 1 7,311 117-2269,-313-118 2247,0 1-1,-1 0 0,1 0 0,-1 1 0,0-1 1,0 2-1,-1-1 0,1 1 0,-1 0 1,0 0-1,-1 1 0,0 0 0,0 0 1,0 0-1,-1 0 0,0 1 0,0 0 1,-1 0-1,0 0 0,0 0 0,-1 0 0,0 1 1,-1-1-1,0 1 0,0-1 0,-1 1 1,0-1-1,0 1 0,-1 0 0,0-1 1,0 1-1,-1-1 0,0 0 0,-2 5 23,-2-3 154,-1 0 0,0-1 0,-1 1 0,1-1 1,-2 0-1,1-1 0,-1 0 0,-1-1 0,1 1 0,-1-2 0,0 1 0,-1-2 0,0 1 0,0-1 0,0-1 0,0 0 0,-1-1 0,1 0 0,-5 0-154,-16 3 327,-1-2-1,0-1 0,0-1 0,0-2 1,0-1-1,-15-4-326,32 3 7,0-1 1,0 0-1,1-1 1,0-1-1,0 0 1,0-1-1,0-1 1,1 0-1,0-1 1,1-1 0,-1 0-1,2-1 1,-1 0-1,2-1 1,-1 0-1,1-1 1,1 0-1,0-1 1,1 0-1,0 0 1,1-1-1,1 0 1,0-1-1,1 0 1,0 0-1,2 0 1,-4-16-8,3-41-3262,5 72 3015,0-1 0,0 0 0,1 0 0,-1 1 0,0-1 0,0 0 0,0 0 0,1 1 0,-1-1 0,0 0 0,1 1 0,-1-1 0,0 0 0,1 1 1,-1-1-1,1 1 0,-1-1 0,1 1 0,-1-1 0,1 1 0,0-1 0,-1 1 0,1-1 0,0 1 0,-1 0 0,1-1 0,0 1 0,-1 0 0,1 0 0,0-1 0,-1 1 0,1 0 0,0 0 0,0 0 0,-1 0 0,1 0 0,0 0 0,0 0 0,-1 0 0,1 0 0,0 0 1,0 1 245,11 1-12341</inkml:trace>
  <inkml:trace contextRef="#ctx0" brushRef="#br0" timeOffset="480.304">1335 220 13196,'4'-12'3892,"23"-88"2653,-27 98-6450,0 1 0,0-1 0,0 1 0,0-1 0,0 1-1,-1-1 1,1 1 0,-1-1 0,1 1 0,-1-1 0,0 1 0,1-1 0,-1 1 0,0 0-1,0 0 1,0-1 0,0 1 0,0 0 0,0 0 0,-1 0 0,1 0 0,0 0 0,0 0 0,-1 1-1,1-1 1,0 0 0,-1 0 0,1 1 0,-1-1 0,1 1 0,-1 0 0,1-1 0,-1 1 0,1 0-1,-1 0 1,1 0 0,-1 0 0,0 0 0,1 0-95,-65 10 548,45-1-490,0 1 0,0 1 0,1 1 0,1 1 0,0 1-1,1 0 1,0 1 0,1 1 0,1 1 0,0 1 0,2 0-1,-13 19-57,23-32-2,0 1 0,0 0 0,0 0 0,0 0 0,1 0 0,0 1 0,1-1 0,-1 1 0,1 0 0,1 0 0,-1 0 0,1 0 0,0 0 0,1 0 0,0 0 0,0 0 0,0 0 0,1 0 0,0 0 0,0 0 0,1 0 0,0 0 0,0-1 0,1 1 0,-1-1 0,2 1 0,-1-1 0,1 0 0,0 1 2,13 9-103,0-1 1,1 0-1,0-1 1,2-1-1,-1-1 1,1 0-1,19 6 103,99 68-1049,-133-83 1050,-1 0 1,1 1-1,-1-1 1,1 1 0,-1 0-1,0 1 1,-1-1-1,1 1 1,-1-1 0,0 1-1,0 0 1,0 0-1,-1 1 1,1-1 0,-1 0-1,-1 1 1,1-1-1,-1 1 1,0 0 0,0 5-2,-3-8 54,0 1 0,-1-1 0,0 0 1,1 0-1,-1 0 0,0-1 0,-1 1 1,1-1-1,0 1 0,-1-1 0,1 0 1,-1-1-1,0 1 0,0 0 0,1-1 0,-1 0 1,0 0-1,0 0 0,0-1 0,0 1 1,0-1-1,0 0 0,-1 0 0,1 0 1,-3-1-55,-87 4-166,-1-4 1,1-5-1,-1-3 1,-38-12 165,124 19-754,-4 0-715,4 1-2453,6 1-3253</inkml:trace>
  <inkml:trace contextRef="#ctx0" brushRef="#br0" timeOffset="978.539">1768 312 13741,'0'0'5952,"0"0"-2968,0 0-741,0 0-156,0 0-699,0 0-513,-4 14-266,-40 175 864,-18 189-1473,58-275-710,25-161 374,-12 37 347,0-1 1,1 1-1,1 1 1,1 0-1,0 1 0,2 0 1,0 1-1,14-14-11,-22 27 0,0-1 1,0 1-1,0 0 0,1 0 0,0 0 0,0 1 1,0 0-1,0 1 0,1 0 0,-1 0 0,1 0 0,0 1 1,0 0-1,0 1 0,0-1 0,0 2 0,0-1 1,0 1-1,0 0 0,0 1 0,0 0 0,0 0 1,0 1-1,0 0 0,0 0 0,6 3 0,-6-1-3,0 0 0,0 0 0,-1 0 0,0 1 0,0 0-1,0 1 1,-1 0 0,1 0 0,-1 0 0,-1 0 0,1 1 0,-1 0 0,0 0 0,-1 1-1,0 0 1,0-1 0,-1 1 0,1 0 0,-2 1 0,1 2 3,3 14-28,-1 0 0,-1 0 0,-1 1 0,-1 0 0,-2-1 1,-1 9 27,2-28-22,0 0 1,-1 0-1,0 0 1,0 0 0,0 0-1,-1 0 1,0-1 0,0 1-1,0 0 1,-1 0 0,0 0-1,0-1 1,0 1 0,-1-1-1,0 0 1,0 0 0,0 0-1,0 0 1,-1 0-1,0 0 1,0-1 0,-1 0-1,1 0 1,-1 0 0,1-1-1,-1 1 1,-1-1 0,1 0-1,0-1 1,-1 1 0,1-1-1,-1 0 1,0 0 0,1-1-1,-1 0 1,0 0-1,0 0 1,0-1 0,-4 1 21,2-5 17,0 0-1,0 0 1,0-1 0,1 0 0,-1 0-1,2-1 1,-1 0 0,0 0 0,1 0 0,0-1-1,1 0 1,-1 0 0,1-1 0,1 0-1,-1 1 1,2-1 0,-1-1 0,1 1 0,0 0-1,0-1 1,1-3-17,-15-150-770,38 58-5058,-7 71-98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8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53 134 16912,'1'-13'3219,"-1"-43"-1030,-1 56-2065,1 1 1,-1-1 0,1 0-1,-1 1 1,1-1-1,-1 0 1,1 0 0,-1 0-1,1 0 1,-1 0-1,1 0 1,-1 1 0,1-1-1,-1 0 1,1 0-1,-1-1 1,1 1 0,-1 0-1,1 0 1,-1 0-1,1 0 1,-1 0 0,1 0-1,-1-1 1,1 1-1,-1 0 1,1-1 0,-1 1-1,1 0 1,-1 0-1,1-1 1,0 1 0,-1-1-1,1 1 1,0 0-1,-1-1 1,1 1 0,0-1-1,-1 1 1,1-1-1,0 1 1,0-1 0,0 1-1,-1-1-124,-10 59 168,1-1-1,4 2 1,2-1 0,2 1-1,4 18-167,-2-35-42,0-31-14,-1-1-140,0 1 0,1 0 0,0 0 0,0-1 0,2 1 0,-1 0 0,1-1 0,1 0 1,0 1-1,0-1 0,1 0 0,0 0 0,1-1 0,0 1 0,6 7 196,-5-13-38,0-1 0,0 0 0,1 0 0,-1-1 0,1 0 0,-1 0 0,1 0 0,0-1 0,0 0 0,0-1 0,0 1-1,-1-1 1,1 0 0,0-1 0,0 0 0,0 0 0,0 0 0,-1-1 0,1 0 0,-1-1 0,1 1 0,-1-1 0,0 0 0,5-3 38,32-22 259,-1-2 0,-2-1 1,-1-3-1,-1-1 0,-3-1 0,0-2 0,-3-2 1,-1 0-1,19-35-259,-14 15 144,-57 67-144,-2 15 45,2 1 0,0 0 1,1 1-1,2 1 0,-13 24-45,-18 21-34,-42 37-35,89-114 144,99-147 165,-82 129-197,0 1 1,2 1 0,0 0-1,2 1 1,0 1-1,18-14-43,-35 32 3,0 1-1,1 0 1,-1 0 0,0 0-1,1 1 1,0-1-1,-1 1 1,1-1-1,0 1 1,0 0-1,-1 0 1,1 0-1,0 0 1,0 1-1,0-1 1,0 1-1,0 0 1,0-1 0,0 2-1,0-1 1,0 0-1,1 0 1,-2 1-1,1 0 1,0 0-1,0 0 1,0 0-1,0 0 1,0 0-1,-1 1 1,1-1-1,0 1 1,-1 0 0,0-1-1,1 1 1,-1 1-1,0-1 1,0 0-1,0 0 1,1 2-3,73 172 162,-19-31-143,-55-140-14,1 1-1,-1-1 1,1 0-1,0 0 1,0 0-1,0 0 1,1 0-1,0-1 1,0 1-1,0-1 1,0 0-1,1 0 1,0-1-1,-1 1 1,1-1-1,1 0 1,-1-1-1,0 1 1,1-1-1,-1 0 1,1 0-1,0-1 1,-1 1-1,1-1 1,0-1-1,0 1 1,0-1-1,0 0 1,0 0-1,-1-1 1,1 0-1,0 0 1,0 0-1,0 0 1,-1-1-1,1 0 1,-1-1-1,5-1-4,5-12 83,-1 0-1,0-1 1,-1-1-1,-1 0 1,-1-1-1,0 0 1,-2 0-1,0-1 1,-1-1 0,-1 1-1,-1-1 1,-1 0-1,0-2-82,73-315 123,-78 337-203,0 0 0,0 0 0,-1 0 0,1 1 0,0-1 0,-1 0 1,1 0-1,-1 1 0,1-1 0,-1 0 0,1 1 0,-1-1 0,0 1 0,1-1 0,-1 1 0,0-1 0,1 1 1,-1-1-1,0 1 0,1-1 0,-1 1 0,0 0 0,0 0 0,0-1 0,1 1 0,-1 0 0,0 0 0,0 0 1,0 0-1,0 0 0,1 0 0,-1 0 0,0 0 0,0 0 0,0 0 0,1 0 0,-1 1 0,0-1 0,0 0 1,0 1-1,1-1 0,-1 0 0,0 1 0,1-1 0,-1 1 0,0-1 0,1 1 0,-1-1 0,0 1 0,1 0 1,-1-1-1,1 1 0,-1 0 0,1-1 0,0 1 0,-1 0 0,1 0 0,0-1 0,-1 1 0,1 0 0,0 0 1,0 0-1,0-1 0,0 2 80,-28 29-6812,0 3-7959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466 244 7047,'0'0'3347,"0"0"149,13-7-645,95-61 3390,-102 63-5984,0-1 0,-1 0 0,1-1 0,-1 1 1,0-1-1,-1 0 0,0 0 0,0-1 0,0 1 1,-1-1-1,0 0 0,-1 0 0,1 0 0,-2 0 1,1 0-1,-1-1 0,0-3-257,-3 9 49,0 1 0,0-1 0,-1 0 0,1 1 0,-1 0-1,0 0 1,1 0 0,-1 0 0,0 0 0,0 0 0,0 1 0,0-1 0,-1 1 0,1 0 0,0 0 0,0 0 0,-1 0 0,1 1 0,-1-1 0,1 1 0,-1 0-1,1 0 1,0 0 0,-1 1 0,1-1 0,-1 1 0,1 0 0,0 0 0,-1 0 0,-1 1-49,-21 4 44,1 2 1,0 0-1,0 2 0,1 0 0,0 2 1,1 1-1,0 1 0,1 0 1,1 2-1,-14 13-44,20-19 10,2 0-1,-1 2 1,1-1 0,1 2 0,0-1-1,1 2 1,0 0 0,1 0 0,0 0-1,2 2 1,-1-1 0,2 1 0,0 0-1,1 0 1,1 1 0,0 0 0,1 2-10,4-14-11,0-1 1,1 1 0,0 0 0,0-1 0,0 0 0,0 1 0,1-1 0,-1 0 0,1 1 0,0-1 0,0 0 0,1 0 0,-1-1 0,1 1 0,0 0 0,0-1 0,0 0 0,1 0 0,-1 0 0,1 0-1,-1 0 1,1-1 0,0 1 0,0-1 0,4 2 10,114 37-500,-111-38 445,53 11-272,-44-11 204,0 0 0,-1 2-1,0 0 1,0 2 0,0 0 0,0 0 0,-1 2 0,-1 0-1,13 10 124,-26-16-4,0 0-1,0 1 1,-1 0-1,0 0 1,1 0-1,-1 0 0,-1 1 1,1-1-1,-1 1 1,1 0-1,-1-1 1,-1 1-1,1 0 0,-1 0 1,0 0-1,0 1 1,0-1-1,-1 0 1,1 0-1,-1 0 0,-1 0 1,1 1-1,-1-1 1,0 0-1,0 0 1,0 0-1,-1 0 0,1 0 1,-1 0-1,-1 0 1,1-1-1,-2 2 5,-2 6 55,-1 0-1,-1 0 1,0-1-1,0-1 1,-2 1-1,1-1 1,-1-1 0,0 0-1,-1 0 1,0-1-1,-10 6-54,5-6 121,0-1 1,0-1-1,0-1 0,-1 0 0,0-1 0,0 0 0,0-2 1,0 0-1,-1-1 0,1 0 0,-1-2 0,1 0 1,0-1-1,0-1 0,0 0 0,0-1 0,0-1 0,1-1 1,-1 0-1,-6-5-121,14 6 5,0-1 0,1-1 0,-1 1 0,2-1 0,-1-1 0,1 1 0,0-1 1,0-1-1,1 1 0,1-1 0,-1 0 0,1 0 0,1-1 0,0 0 0,0 1 0,1-1 1,0-1-1,0 1 0,1 0 0,1-1 0,0-3-5,0 6-315,1 0-1,0-1 1,1 1 0,0 0-1,0 0 1,1 0 0,0 0 0,0 0-1,1 1 1,0-1 0,0 1 0,1-1-1,0 1 1,0 0 0,1 0-1,0 1 1,0 0 0,1-2 315,26-18-5435,-2 8-4403</inkml:trace>
  <inkml:trace contextRef="#ctx0" brushRef="#br0" timeOffset="543.766">1315 268 10250,'0'0'4601,"0"0"-1462,6-14-416,17-45-251,-22 58-2374,0-1 0,0 1 1,0-1-1,-1 0 1,1 1-1,0-1 0,-1 0 1,1 0-1,-1 1 1,1-1-1,-1 0 0,0 0 1,0 0-1,0 1 1,0-1-1,0 0 0,0 0 1,0 0-1,-1 1 1,1-1-1,0 0 0,-1 0 1,0 1-1,1-1 0,-1 0 1,0 1-1,0-1 1,0 1-1,0-1 0,0 1 1,0-1-1,-1 1 1,1 0-1,0 0 0,-1-1 1,1 1-1,-1 0 1,1 0-1,-1 1 0,0-1 1,1 0-1,-1 0 1,0 1-1,1-1 0,-1 1-98,-70 10 633,52 2-603,0 0 0,1 1 0,1 1-1,0 1 1,1 1 0,0 0 0,1 1-1,2 1 1,-1 0 0,2 1 0,0 1-1,2 0 1,0 0 0,-5 16-30,12-29-16,1 0-1,0 0 1,0 0 0,1 0 0,0 1-1,0-1 1,1 1 0,0-1 0,0 1 0,1-1-1,0 1 1,0-1 0,0 1 0,1 0-1,1-1 1,-1 0 0,1 1 0,0-1 0,1 0-1,0 0 1,0 0 0,0 0 0,1 0-1,0-1 1,1 0 0,-1 0 16,171 126-603,-169-128 602,0-1 0,0 1 0,0 1 0,-1-1-1,0 1 1,0 0 0,0 0 0,-1 0 0,1 0 0,-1 1 0,0 0 0,-1 0 0,0 0 0,0 0 0,0 1 0,0-1 0,-1 1 0,0 0 0,-1-1-1,0 1 1,0 0 0,0 0 0,0 0 0,-1 0 0,-1 3 1,-2-7 47,0 1 0,-1-1 1,0 1-1,1-1 0,-1 0 0,0-1 0,-1 1 1,1-1-1,0 1 0,-1-1 0,1 0 0,-1-1 0,0 1 1,1-1-1,-1 0 0,0 0 0,0-1 0,0 1 1,0-1-1,0 0 0,0-1 0,0 1 0,-2-1-47,3 1 36,-25 0 90,1-1 0,0-2 0,-1-1 0,1 0 0,0-3 0,1 0-1,0-2 1,0 0 0,0-2 0,1-1 0,1-1 0,-15-11-126,-5-23-1634,66 39-8695,-1 8-487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01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17841,'0'0'2301,"0"0"-604,0 0 6,0 0-224,0 0-240,0 0-391,0 0-437,1 15-176,-12 128 283,-10-48-470,6-34-619,2 1 0,3 0-1,3 1 1,2 11 571,7-37-3374,6-9-2567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8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95 16560,'0'0'3400,"0"0"-1275,0 0-6,17-10-459,-3 1-1395,110-46 874,-97 48-966,1 2 0,0 1-1,0 1 1,0 2 0,0 0-1,11 3-172,-37-2 5,-1 0-1,0 0 1,1 0-1,-1 0 1,0 0 0,1 0-1,-1 1 1,0-1-1,1 0 1,-1 1 0,0-1-1,0 1 1,1 0-1,-1-1 1,0 1-1,0 0 1,0 0 0,0 0-1,0 0 1,0 0-1,0 0 1,0 0-1,-1 0 1,1 0 0,0 0-1,0 0 1,-1 1-1,1-1 1,-1 0 0,1 0-1,-1 1 1,0-1-1,1 0 1,-1 1-1,0-1 1,0 0 0,0 1-1,0-1 1,0 0-1,0 1 1,-1-1 0,1 1-1,0-1 1,-1 0-5,-29 55 113,-1-24 88,-1-1 0,-1-1 1,-2-2-1,-1-2 0,-2 0-201,-114 90 1172,115-67-787,37-48-383,1 1 0,0-1 0,-1 1 0,1 0 0,0-1 0,0 1 0,0-1 0,0 0 0,0 1 0,0-1 0,1 0 0,-1 0 0,0 0 0,1 1 0,-1-1 0,0-1 0,1 1 0,-1 0 0,1 0 0,0-1 0,-1 1 0,1 0 0,0-1 0,-1 0 1,1 1-1,0-1 0,0 0 0,-1 0 0,1 0 0,0 0 0,0 0 0,-1 0 0,1-1 0,0 1 0,-1 0 0,1-1 0,1 0-2,2 1 5,41-3-593,-1-2 0,0-2 0,-1-2 0,0-1 0,0-3 0,-1-2 0,-1-1 0,20-12 588,18-10-4004,-31 12-1782,1-1-6402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3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8520,'0'0'6577,"0"0"-3160,0 0-1175,0 0 112,0 0-582,0 0-629,0 0-460,1 2-219,-1 64 497,-26 133 272,3 129-1233,20-214-3770,2-1-4087,1-104-1714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109 168 11499,'0'0'3139,"-1"-12"-683,-1-41 85,2 49-2283,0 0 0,1 0 0,-1 0 1,1 0-1,0 0 0,0 0 0,0 0 1,0 1-1,1-1 0,0 0 0,-1 1 1,1-1-1,1 1 0,-1-1 1,0 1-1,1 0 0,0 0 0,0 0 1,0 0-1,0 1 0,2-2-258,1 0 87,1 1 0,-1 0 0,1 0 0,0 0 1,0 1-1,0 0 0,0 1 0,0 0 0,0 0 0,0 0 0,0 1 0,0 0 0,1 0 0,-1 0 1,0 1-1,5 2-87,-3-1-15,1 1 0,-1 0 1,0 1-1,0 0 1,-1 1-1,1 0 0,-1 0 1,0 1-1,-1 0 0,1 0 1,-1 1-1,0 0 1,-1 0-1,1 0 0,-1 1 1,-1 0-1,0 0 0,0 1 1,0-1-1,-1 1 1,-1 0-1,1 1 0,-1-1 1,-1 0-1,0 1 0,0-1 1,-1 1-1,0 0 1,-1 0-1,0-1 0,0 1 1,-1 0-1,-1-1 0,1 1 1,-1 0-1,-1-1 1,0 0-1,0 0 0,-1 0 1,0 0-1,-1 0 0,0-1 1,0 0-1,-1 0 1,0 0-1,0 0 0,-1-1 1,1 0-1,-2-1 0,-3 3 15,4-4 3,-1 0 0,1-1-1,-1 0 1,0-1 0,0 0-1,0 0 1,0 0 0,-1-1-1,1 0 1,-1-1 0,1 0-1,-1 0 1,1-1 0,-2 0-3,7-1 7,1 0 0,0 0-1,1 0 1,-1 0 0,0-1 0,0 1 0,0 0 0,1-1 0,-1 1 0,1-1 0,-1 0 0,1 1 0,-1-1 0,1 0-1,0 0 1,0 0 0,0 0 0,0 0 0,0 0 0,1 0 0,-1 0 0,1 0 0,-1 0 0,1-1 0,0 1 0,0 0 0,0 0-1,0 0 1,0-1 0,0 1 0,0 0 0,1 0 0,-1 0 0,1 0 0,0-1 0,0 1 0,-1 0 0,1 0 0,1 0-1,-1 1 1,0-1 0,0 0 0,1 0 0,-1 1 0,1-1 0,-1 0 0,1 1 0,0 0 0,-1-1 0,1 1 0,0 0 0,0 0-1,0 0 1,2 0-7,-1-2 0,0 1-1,1 1 1,-1-1-1,1 0 1,-1 1 0,1 0-1,0 0 1,0 0-1,0 0 1,0 0-1,-1 1 1,1 0-1,0 0 1,0 0-1,0 0 1,0 1-1,0-1 1,0 1-1,0 0 1,-1 0-1,1 0 1,0 1-1,-1-1 1,1 1-1,-1 0 1,1 0-1,-1 0 1,0 1-1,0-1 1,0 1-1,0-1 1,0 1 0,-1 0-1,1 0 1,-1 1-1,0-1 1,0 1 0,7 7-5,-2 1 0,0 0 1,0 0-1,-1 1 0,-1-1 1,0 2-1,-1-1 1,0 0-1,-1 1 0,0 2 5,-1-4 2,0 1-1,-1 0 1,0 0-1,-1 0 1,0 0-1,-1 0 1,0 0-1,-1 0 1,-1 0-1,0-1 1,-1 1-1,0-1 0,-1 0 1,0 0-1,-1 0 1,0-1-1,-1 0 1,-1 0-1,1-1 1,-1 0-1,-1 0 1,0-1-1,-1 0 1,1 0-1,-2-1 1,1-1-1,-1 1 1,0-2-1,-12 6-1,17-11 18,0 1 0,0-1 0,0 0 0,0-1 0,-1 0 0,1 0 0,0 0 0,-1 0 0,1-1 0,0 0 0,0-1 0,0 1 0,0-1 0,0-1 0,0 1 0,1-1 0,-1 0 0,1 0 0,-1 0 0,1-1 0,0 0 0,0 0 0,1 0 0,-1 0 0,0-2-18,-5-5 8,0-1-1,1 0 0,0 0 0,1-1 1,0 0-1,1 0 0,0-1 1,2 0-1,-1 0 0,1-1-7,-9-62-1187,13 43-8041,1 33 729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4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11 11851,'0'0'8232,"0"0"-6022,0 0-608,0 0 480,0 0-865,0 0-705,0 0-288,0 0-95,-41-11-129,48 11 0,4 0-289,5 0-864,0 1-1762,4 1-3427,-2-1-10794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4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94 185 7335,'1'-13'7148,"-1"7"-6567,1-1-121,-1-1 0,1 0 0,0 0-1,0 1 1,1-1 0,0 1 0,0-1 0,1 1 0,0 0 0,1 0 0,-1 0 0,1 0 0,0 1 0,2-3-460,0 4 182,0 0 0,-1 0-1,2 0 1,-1 0 0,0 1 0,1 0-1,0 1 1,0 0 0,0 0 0,0 0 0,1 1-1,-1 0 1,1 0 0,-1 1 0,1 0-1,-1 0 1,1 1 0,2 0-182,-3 0 2,-1 0 0,0 1 0,1 0 0,-1 0 1,0 0-1,0 1 0,0 0 0,0 0 0,0 1 0,0-1 0,0 2 0,-1-1 0,0 0 1,1 1-1,-1 0 0,-1 0 0,1 0 0,-1 1 0,1 0 0,-1 0 0,0 0 1,-1 0-1,1 1 0,-1-1 0,0 1 0,-1 0 0,1 0 0,-1 0 0,-1 0 0,1 0 1,-1 0-1,0 0 0,0 2-2,-2 10-208,-1 0 1,0 0 0,-2-1-1,0 1 1,-1-1-1,0 0 1,-2 0 0,0-1-1,0 0 1,-2 0-1,0-1 1,-1 0 0,0 0-1,-2-1 1,1 0 0,-2-1-1,1-1 1,-2 0-1,0-1 1,-9 6 207,-4 0-6,14-9 239,27-15 458,-3 1-551,1 0 0,0 1 0,0 1 0,1 0 0,-1 0 0,1 1 0,0 1 0,0 0 0,0 1 0,0 0 0,0 1 0,0 0 1,6 2-141,-14 1 2,0-1 0,0 1 0,0 1 0,0-1 1,-1 0-1,1 1 0,-1 0 0,0 0 0,0 1 0,0-1 1,-1 1-1,0 0 0,1-1 0,-2 1 0,1 1 1,-1-1-1,1 0 0,-2 1 0,1-1 0,0 1 1,-1 0-1,0-1 0,-1 1 0,1 0 0,-1 0 1,0-1-1,0 1 0,-1 0 0,0 0 0,0-1 1,0 1-1,-1 0 0,1-1 0,-4 6-2,-2 13 17,-2-1-1,-1 0 1,-1-1-1,0 1 0,-2-2 1,-1 0-1,0-1 1,-2 0-1,0-1 0,-1-1 1,-1 0-1,0-1 1,-15 9-17,29-22 105,-1 0 0,1 1 1,-1-1-1,0-1 0,0 1 0,-1-1 0,1 0 1,-1 0-1,0 0 0,1-1 0,-1 0 1,0 0-1,0-1 0,-1 0 0,1 0 1,0 0-1,0 0 0,0-1 0,-1 0 1,1-1-1,0 1 0,0-1 0,-1 0 1,1-1-1,0 0 0,0 0 0,0 0 1,1 0-1,-1-1 0,1 0 0,-1 0 1,1-1-1,0 1 0,0-1 0,-3-3-105,3-2 25,0 1 0,0-1 1,0 0-1,2 0 0,-1 0 0,1 0 0,0-1 0,1 1 0,0-1 0,0 0 1,1 0-1,1 0 0,-1 1 0,2-1 0,-1 0 0,1 0 0,2-6-25,-1 6-340,0 0-1,1 0 1,0 0-1,1 0 0,0 1 1,1-1-1,-1 1 1,2 0-1,-1 1 0,6-6 341,9-5-3107,-5 11-2210,-1 7-2711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81 173 9161,'0'0'7228,"8"-15"-3988,24-52-1281,29 3 1967,-53 60-3801,0 0 1,0 1-1,0-1 0,0 1 0,1 1 1,-1 0-1,1 0 0,0 1 1,-1 0-1,1 0 0,0 1 1,3 0-126,-5 1-32,-1 0 0,0 0 1,0 1-1,0-1 1,0 1-1,0 0 1,0 1-1,0 0 0,-1 0 1,1 0-1,-1 0 1,0 1-1,0 0 1,0 0-1,0 0 1,-1 1-1,0 0 0,0 0 1,0 0-1,0 0 1,-1 0-1,0 1 1,0-1-1,-1 1 0,1 0 1,-1 0-1,0 0 1,-1 0-1,0 0 1,0 1-1,0-1 0,0 0 1,-1 0-1,0 1 1,-1-1-1,1 0 1,-1 1-1,0-1 1,-1 0-1,1 0 0,-1 0 1,-1 0-1,1 0 1,-1-1-1,0 1 1,-2 3 31,-7 9-152,-1 0 1,-1-1-1,-1 0 1,0-1-1,-1 0 1,0-2 0,-1 0-1,-1 0 1,-1-2-1,1 0 1,-18 7 151,14-6 17,7-4 172,28-20 198,-4 5-347,1 1 0,0 1 0,0-1 0,0 1 1,0 1-1,1 0 0,-1 0 0,1 1 1,0 1-1,0 0 0,-1 0 0,1 1 1,2 0-41,-8 0-4,-1 1-1,0-1 1,0 1 0,0 0 0,0 0 0,0 0 0,0 0 0,0 1 0,0 0-1,0 0 1,-1 0 0,1 0 0,-1 0 0,1 1 0,-1-1 0,0 1 0,0 0-1,0 0 1,0 1 0,-1-1 0,1 0 0,-1 1 0,0-1 0,0 1-1,0 0 1,-1 0 0,1 0 0,-1 0 0,0 0 0,0 0 0,0 0 0,-1 0-1,1 1 5,1 7-64,0 1-1,-1-1 0,-1 0 0,0 0 1,0 0-1,-1 0 0,-1 0 0,0 0 0,-1 0 1,0 0-1,-1 2 65,-3 2-25,0-1 0,0 0 0,-2 0-1,0-1 1,0 0 0,-2-1 0,1 0 0,-2 0 0,1-1 0,-13 9 25,19-17 116,-1 0 1,1 0-1,-1-1 1,0 1-1,0-1 1,0-1-1,0 1 1,-1-1-1,1 0 1,-1 0-1,1-1 1,-1 0-1,0 0 1,1 0-1,-1-1 1,0 0-1,1-1 1,-1 1-1,0-1 1,1-1-1,-1 1 1,1-1-1,-1 0 1,1-1-1,0 1 1,0-1-1,0 0 1,-2-2-117,-1-1 130,0 0 1,0-1-1,0 0 1,1 0 0,0-1-1,0 0 1,1-1-1,0 0 1,0 0-1,0-2-130,5 7-130,-1 0 0,1 0 0,1 0 0,-1 0-1,1 0 1,0-1 0,0 1 0,0 0 0,0-1-1,1 1 1,-1-1 0,1 1 0,1 0 0,-1-1 0,0 1-1,1-1 1,0 0 130,5-3-2600,-1 9-3261,-3 8-4869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6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16207,'0'0'3305,"0"0"-1794,0 0-33,0 0 38,18-9-581,60-26-418,-72 33-478,0 0 0,1 0-1,-1 0 1,0 1 0,1 0-1,-1 0 1,0 1 0,1 0-1,-1 0 1,1 0 0,-1 1-1,0 0 1,1 0 0,-1 1-1,0 0 1,0 0-1,0 0 1,0 0 0,0 1-1,-1 0 1,1 1 0,-1-1-1,0 1 1,0 0 0,1 1-39,-3-2 4,0 1 0,-1-1 0,1 1 1,-1 0-1,0 0 0,0 0 0,0 0 1,0 1-1,-1-1 0,1 0 0,-1 1 1,0-1-1,-1 1 0,1-1 0,-1 1 1,0-1-1,0 1 0,0 0 0,-1-1 1,0 1-1,1-1 0,-2 0 0,1 1 1,0-1-1,-2 2-4,-55 102 107,-61 53 742,119-160-844,-1 1 0,1-1 0,-1 1-1,1 0 1,0-1 0,0 1 0,0 0 0,0-1 0,0 1 0,0-1-1,0 1 1,0 0 0,1-1 0,-1 1 0,1-1 0,-1 1 0,1-1 0,0 1-1,-1-1 1,1 1 0,0-1 0,0 0 0,0 1 0,0-1 0,0 0-1,0 0 1,1 0 0,-1 1 0,0-1 0,0-1 0,1 1 0,-1 0-1,1 0 1,-1 0 0,1-1 0,-1 1 0,1-1 0,-1 1 0,1-1-1,0 0 1,-1 0 0,1 1 0,-1-1 0,1 0 0,0 0 0,-1-1-1,1 1 1,0 0 0,-1 0 0,1-1 0,-1 1 0,1-1 0,-1 0 0,1 1-1,-1-1 1,2-1-5,30-1-1100,0-2-1,0-2 0,-1-1 0,0-1 1,-1-1-1,1-2 0,8-7 1101,-17 10-1007,12-4-6424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2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686 314 7815,'0'0'6519,"0"0"-3204,9-15-961,58-117 3160,-64 121-5248,-1-1 0,0 1 0,0 0 0,-1-1 0,0 1 0,-1-1-1,0 1 1,-1-1 0,0 1 0,-3-9-266,3 18 19,0 0 1,0 0-1,0 0 1,0 0-1,-1 0 1,1 0-1,-1 1 0,1-1 1,-1 0-1,0 1 1,0-1-1,0 1 0,0 0 1,0 0-1,0 0 1,0 0-1,0 0 1,0 0-1,0 0 0,0 0 1,-1 1-1,1-1 1,0 1-1,-1 0 1,1 0-1,0 0 0,-1 0 1,1 0-1,0 0 1,0 1-1,-1-1 0,-1 1-19,-72 24 62,44-6-68,1 2 0,1 1-1,1 2 1,1 0 0,2 2-1,0 1 1,2 1 0,0 1 0,3 1-1,0 1 1,-13 28 6,33-58 0,-6 9 5,1 1-1,0-1 1,0 1-1,1 1 1,1-1 0,-1 1-1,2-1 1,0 1-1,0 0 1,1 0-1,1 1 1,0-1-1,0 0 1,2 10-5,3-17 0,0 1 0,0 0 0,1-1 0,-1 0 0,1 0 0,1-1 0,-1 1 0,1-1 0,-1 0 0,1 0 0,0-1 0,1 0 0,-1 0 0,0 0 0,1-1 0,0 0 0,-1 0 0,1-1 0,0 0 0,0 0 0,0 0 0,6-1 0,55 8-30,-41-6 23,1 2 0,0 0 0,-1 2 0,0 1 1,15 6 6,-35-10 0,0 0 0,0 1 0,0-1 1,-1 1-1,0 1 0,0-1 0,0 1 1,0 0-1,-1 0 0,0 1 0,0-1 1,0 1-1,-1 0 0,0 1 0,0-1 1,0 1-1,-1 0 0,0-1 0,0 1 1,-1 1-1,0-1 0,1 7 0,-1-6 0,-1 0 0,-1 0 0,1 0 0,-1 1 0,-1-1 0,1 0 0,-1 0 0,-1 0 0,0-1 0,0 1 0,0 0 0,-1-1 0,0 1 0,0-1 0,-1 0 0,0 0 0,-1 0 0,1 0 0,-1-1 0,0 0 0,-1 0 0,1 0 0,-1-1 0,-3 2 0,-16 12 19,-1-2-1,-1-1 1,0-1-1,-1-1 1,-1-2-1,0-1 1,-1-1-1,0-1 1,0-2 0,-1-1-1,1-2 1,-1 0-1,-1-2 1,1-2-1,0-1 1,0-1-1,-16-4-18,41 7-8,1-1 1,-1 0-1,1-1 0,-1 1 0,1-1 0,-1 0 0,1 0 1,0-1-1,0 1 0,-1-1 0,1 0 0,0-1 1,1 1-1,-1-1 0,0 0 0,1 0 0,-1-1 1,1 1-1,0-1 0,0 0 0,1 0 0,-1 0 0,1 0 1,0-1-1,0 0 0,0 1 0,1-1 0,-2-3 8,4 0-287,0-1 0,1 1 1,0 0-1,1 0 0,0 1 0,0-1 0,0 0 0,1 1 0,0-1 0,1 1 0,0 0 0,0 0 0,0 0 0,1 0 0,0 1 0,0 0 0,1 0 0,-1 0 0,6-3 287,75-58-10146,-37 37-745</inkml:trace>
  <inkml:trace contextRef="#ctx0" brushRef="#br0" timeOffset="468.57">1412 394 8360,'19'-145'14013,"-19"142"-13840,-1 0-1,1 0 1,0 0 0,-1 0-1,1 0 1,-1 0-1,0 0 1,0 0-1,0 0 1,-1 0 0,1 1-1,-1-1 1,1 1-1,-1-1 1,0 1 0,0-1-1,0 1 1,0 0-1,0 0 1,-1 0-1,1 0 1,-1 0 0,1 0-1,-1 1 1,0 0-1,0-1 1,1 1 0,-1 0-1,0 0 1,0 0-1,0 1 1,0-1 0,0 1-1,0 0 1,0-1-1,0 1 1,0 1-1,-2-1-172,-7 1 94,0 0-1,1 1 1,-1 0-1,0 1 1,1 0-1,0 0 0,0 2 1,0-1-1,-5 4-93,1 0 33,0 0 0,1 1 0,0 0 0,0 1 0,1 1-1,1 0 1,0 0 0,0 1 0,1 1 0,1 0 0,0 1 0,1-1 0,0 2-1,1-1 1,1 1 0,0 1 0,1-1 0,1 1 0,-2 8-33,7-16-12,0 1 0,0-1 0,1 1 0,0-1 0,0 0 0,1 1 0,0-1 0,0 0 0,1 0 0,0-1 0,0 1 0,1 0 0,0-1 0,1 0 0,-1 0 0,1 0 0,1-1 0,-1 1 0,1-1 0,0-1 0,0 1 0,1-1 0,0 0 0,3 1 12,20 14-118,1-3-1,1 0 0,1-2 1,0-2-1,2 0 119,40 11-376,-60-21 268,0 0 1,0 0 0,0 2 0,-1 0-1,1 1 1,-1 0 0,0 1 0,-1 0-1,0 2 1,0-1 0,-1 1 0,0 1-1,0 0 1,-1 1 0,-1 0 0,0 1-1,6 9 108,-13-15 5,-1 0-1,0 0 0,0 1 0,-1-1 0,0 1 0,0-1 0,0 1 1,-1-1-1,0 1 0,0-1 0,-1 1 0,1 0 0,-1-1 0,-1 0 0,1 1 1,-1-1-1,-1 0 0,1 0 0,-1 0 0,0 0 0,0 0 0,-1-1 0,1 1 1,-1-1-1,0 0 0,-1 0 0,0 0 0,1-1 0,-1 1 0,-1-1-4,-7 7 117,0-1-1,-1-1 0,0 0 1,0-1-1,-1 0 1,0-1-1,0-1 0,0-1 1,-1 0-1,0 0 0,-10 0-116,8-2 88,-1-1-1,1 0 0,-1-1 1,1-1-1,0-1 0,-1-1 1,1-1-1,0 0 0,0-1 1,0-1-1,0 0 0,1-2 1,0 0-1,-10-6-87,22 10-77,1 0 0,0-1 0,0 1 1,1-1-1,-1 0 0,0 1 0,1-2 0,0 1 0,0 0 1,1-1-1,-1 1 0,1-1 0,0 0 0,0 0 0,0 0 1,1 0-1,0 0 0,-1-3 77,2 5-254,0 0 0,0 0 0,0 0-1,0 0 1,0 0 0,1 0 0,-1 0 0,1 0 0,0 0 0,0 0 0,0 0 0,1 0 0,-1 0 0,0 1 0,1-1 0,0 0-1,0 1 1,0-1 0,0 1 0,2-2 254,24-16-5093,4 2-3523</inkml:trace>
  <inkml:trace contextRef="#ctx0" brushRef="#br0" timeOffset="1131.228">1952 388 19827,'0'0'2466,"0"0"-288,0 0 107,0 0-769,0 0-753,-4 19-229,-13 63-27,4 0 1,-1 75-508,16 191-2194,-11-370 1035,1-28 1361,2-1 0,3 0 0,2 0 0,1 0 0,3 1-1,3-1 1,1 1 0,3 0 0,2 0 0,2 1 0,14-31-202,-20 61 86,1 0 1,0 1-1,1 0 0,1 1 1,1 0-1,0 1 1,5-4-87,-13 16 7,0-1 0,0 1 0,0 0 0,1 0 0,0 0 0,-1 0 0,2 1 1,-1 0-1,0 0 0,1 0 0,-1 1 0,1 0 0,0 0 0,-1 0 0,1 1 1,0 0-1,0 0 0,0 0 0,0 1 0,1 0 0,-1 0 0,0 0 1,0 1-1,0 0 0,0 0 0,1 1-7,-1 2-7,-1 1 1,1-1-1,-1 1 1,1 0-1,-1 1 1,-1-1-1,1 1 0,-1 0 1,0 0-1,0 1 1,-1-1-1,0 1 1,0 0-1,-1 0 0,0 0 1,0 0-1,0 0 1,-1 0-1,0 0 1,0 1-1,-1-1 0,0 0 1,0 1-1,-1-1 1,0 0-1,-1 4 7,-2 20-199,-1-1 1,-1 0-1,-1-1 1,-2 1-1,-11 24 199,16-44-53,-89 173-972,93-184 989,0 1 1,0 0-1,0 0 0,-1 0 1,1 0-1,0 0 36,15-24 16,-10 18-17,0 0-1,1 0 1,0 0-1,0 1 1,0 0-1,1 0 1,0 1-1,0-1 1,0 1-1,0 1 1,0 0-1,1 0 0,0 0 1,0 1-1,-1 0 1,1 0-1,0 1 1,1 0-1,-1 0 1,0 1-1,0 0 2,-1 5-4,0 0 0,-1 0 0,1 0 0,-1 1 0,-1 0 0,1 0 0,-1 0 0,0 1 0,0-1-1,-1 1 1,1 0 0,-2 1 0,1-1 0,-1 1 0,0 0 0,-1 0 0,1 1 4,5 19 1,-1 0-1,-1 1 1,-1 0 0,-1 0-1,-2 0 1,-1 1 0,-2-1-1,-3 25 0,4-47 27,0-1-1,0 1 0,-1-1 1,0 1-1,-1-1 0,0 0 1,0 1-1,0-1 1,0 0-1,-1 0 0,0 0 1,-1-1-1,1 1 0,-1-1 1,0 0-1,0 0 0,-1 0 1,1 0-1,-1-1 1,0 0-1,0 0 0,-1 0 1,1 0-1,-1-1 0,0 0 1,0 0-1,0-1 1,0 0-1,0 0 0,0 0 1,-1 0-1,1-1 0,-3 0-26,-10-4 134,1 0-1,0-2 1,0 0-1,0-1 1,1 0-1,0-1 1,0-2-1,0 1 1,1-2-1,1 0 0,0-1 1,0 0-1,1-2 1,0 1-1,1-2 1,0 0-134,-5-10-22,-6-5-318,8 19-3339,14 11-1468,0 3-5102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38.7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128 394 4516,'72'-46'58,"3"3"-1,2 4 0,1 3 1,2 3-1,77-20-57,-151 51 2,16-5-4,114-40 22,1 6-1,20 2-19,-64 32 37,-92 8-35,0 0-1,0 1 0,-1-1 1,1 0-1,0 1 1,-1-1-1,1 1 1,-1-1-1,1 1 0,-1-1 1,0 1-1,1-1 1,-1 1-1,0 0 0,0-1 1,0 1-1,0-1 1,-1 1-1,1-1 0,0 1 1,-1-1-1,1 1 1,-1-1-1,1 1 0,-1-1 1,0 1-1,0-1 1,1 0-1,-1 0 0,0 1 1,0-1-1,0 0 1,0 0-1,-1 0 0,1 0 1,0 0-1,0 0 1,-1 0-2,-23 26 22,-2-2 0,-1-1 0,-1-1 0,-1-1 0,-16 8-22,17-11 18,-404 253 92,-81 55 36,467-289-151,49-34-17,107-40 17,-83 24 5,316-155 13,-101 47 204,174-58-217,-299 147 827,-89 38-388,-47 19-323,-27 10-18,-1-2-1,-2-2 1,-50 23-98,40-21 27,-130 69 129,9-5 404,-84 65-560,207-115 96,59-47-96,1 0 1,-1 0-1,0 0 1,1 0 0,-1-1-1,0 1 1,1 0-1,-1-1 1,1 1-1,-1-1 1,1 0-1,-1 1 1,1-1-1,-1 0 1,1 0-1,0 0 1,-1 0-1,1 0 1,-1 0-1,1-1 1,-1 1-1,1 0 1,-1-1-1,1 1 1,-1-1-1,0 0 1,1 1-1,-1-1 1,1 0-1,-1 0 1,0 0-1,232-104 27,123-71-19,-33 15 37,121-32-45,-328 157 37,-103 41-31,-44 12 4,26-15-4,-707 342 143,396-151-341,282-168-1495,17-15-3678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40.5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0 746 7751,'0'0'331,"0"0"38,17-13-33,-15 10-323,16-12 40,0 1 1,1 0 0,1 1 0,0 1 0,1 1 0,16-6-54,208-75-108,3 12-1,4 10 1,80-5 108,-311 71-101,87-4-546,-121 34 621,-170 80-49,14-19 165,0-1 196,4 6 0,-93 73-286,189-98 5,69-66-5,0 1 0,0-1 0,0 1 0,0 0 0,0-1 0,0 1 0,0-1-1,1 1 1,-1-1 0,1 1 0,-1-1 0,1 1 0,-1-1 0,1 1 0,0-1 0,0 1 0,0-1 0,0 0 0,0 0-1,0 1 1,0-1 0,0 0 0,0 0 0,1 0 0,-1 0 0,0-1 0,1 1 0,-1 0 0,1 0 0,-1-1 0,1 1-1,-1-1 1,1 1 0,-1-1 0,1 0 0,-1 1 0,1-1 0,0 0 0,-1 0 0,1 0 0,-1-1 0,1 1 0,0 0-1,-1 0 1,1-1 0,-1 1 0,1-1 0,-1 1 0,1-1 0,-1 0 0,0 0 0,1 0 0,1 1-1,37-4-4,-1-2-1,1-1 1,-1-2 0,0-2 0,9-5 5,-12 5-1,822-292-138,-426 141 75,294-63 64,-712 221 33,28-8 159,1 2 0,0 2 0,0 2 0,0 2 0,34 0-192,-79 5 10,1 0 0,0-1 0,0 1 0,0 0 0,0 0 0,0-1 0,0 1 0,0 0 0,0 0-1,0 0 1,1 0 0,-1 0 0,0 0 0,0 1 0,1-1 0,-1 0 0,1 0 0,-1 0 0,1 1 0,0-1 0,-1 0 0,1 0 0,0 1-1,0-1 1,0 0 0,0 1 0,0-1 0,0 0 0,0 1 0,0-1 0,1 0 0,-1 0 0,1 1 0,-1-1 0,0 0 0,1 0-1,0 0 1,-1 1 0,1-1 0,0 0 0,0 0 0,-1 0 0,1 0 0,0 0 0,0-1 0,0 1 0,0 0 0,0 0 0,0 0 0,1-1-1,-1 1 1,0-1 0,0 1 0,0-1 0,1 1 0,-1-1 0,0 0 0,0 0 0,1 1 0,-1-1 0,0 0 0,1 0 0,-1 0-1,1-1-9,-34 27 127,-1-3-1,-1 0 1,-1-3-1,-32 15-126,3-2 119,-1113 597 313,1064-555-581,114-75 145,-1-1 0,1 1-1,-1 0 1,1 0 0,0 0 0,-1 0 0,1 0 0,0 0-1,-1 0 1,1 0 0,-1 0 0,1 0 0,0 0-1,-1 0 1,1 0 0,0 0 0,-1 1 0,1-1 0,-1 0-1,1 0 1,-1 1 0,1-1 0,0 0 0,-1 1-1,1-1 1,-1 0 0,0 1 0,1-1 0,-1 1 0,1-1-1,-1 1 1,0-1 0,1 1 0,-1 0 0,0-1-1,1 1 1,-1-1 0,0 1 0,0 0 0,0-1 0,1 1-1,-1-1 1,0 1 0,0 0 0,0-1 0,0 1-1,0 0 1,0-1 0,-1 1 0,1-1 0,0 1 0,0 0-1,0-1 1,0 1 0,-1-1 0,1 1 0,0 0-1,-1-1 1,1 1 0,-1 0 4,37-4-144,0-2 0,-1-1 0,1-2 1,-2-1-1,11-5 144,7-2-60,916-302-620,101-29 943,-819 282 821,170-18-1084,-284 72 235,-120 19-201,-33 8-31,-138 64 35,-271 120 257,-523 264-94,790-370-249,129-64 11,34-13-1,116-18-306,-113 0 325,341-77-282,-261 54 207,2040-606-333,-1625 498 1804,173-9-1377,-480 121 1031,-195 20-1022,-1 0 1,0 1-1,1-1 1,-1 1-1,1-1 1,-1 1 0,0-1-1,1 1 1,-1 0-1,1-1 1,0 1-1,-1 0 1,1-1-1,0 1 1,-1 0-1,1-1 1,0 1-1,0 0 1,-1 0-1,1-1 1,0 1 0,0 0-1,0 0 1,0 0-1,0-1 1,0 1-1,0 0 1,0 0-1,0-1 1,1 1-1,-1 0 1,0 0-1,0-1 1,1 1-1,-1 0 1,1-1 0,-1 1-1,0 0 1,1-1-1,-1 1 1,1 0-1,-1-1 1,1 1-1,0-1 1,-1 1-1,1-1 1,0 0-1,-1 1 1,1-1-1,0 1 1,-1-1 0,1 0-1,0 0 1,0 1-1,-1-1 1,2 0-10,-182 91 219,-726 285 245,67-21-453,692-279 31,140-57-88,37-15 18,23-8-20,1-2 1,-1-2-1,-1-3 0,36-12 48,-28 8-12,1517-414-271,553-77 416,-2089 499-101,78-15 94,2 5-1,39 2-125,-112 17 43,-45 12 48,-100 36-67,72-41-16,-814 286 387,791-277-377,-320 123-84,-56 43 66,401-173 5,12-6-3,0-1 0,0 2 0,0 0 0,1 0 1,0 1-1,0 0 0,1 0 0,-1 1 0,2 1 0,-1 0-2,8-8 0,1 0-1,-1 1 1,1-1-1,0 0 1,-1 1-1,1-1 1,0 0-1,0 1 1,0-1-1,0 0 1,0 1-1,0-1 1,1 0-1,-1 1 1,0-1-1,1 0 1,-1 1-1,0-1 1,1 0-1,0 0 1,-1 0-1,1 1 1,0-1-1,0 0 1,-1 0-1,1 0 1,0 0-1,0 0 1,0 0-1,0-1 1,0 1-1,1 0 1,-1 0-1,0-1 1,0 1-1,0-1 1,1 1-1,-1-1 1,0 1-1,1-1 1,-1 0-1,0 0 1,1 0-1,-1 1 1,0-1-1,1 0 1,-1-1-1,0 1 1,1 0-1,-1 0 1,0-1-1,1 1 1,-1-1 0,59 7-54,0-3 1,0-3 0,0-2 0,0-3-1,19-6 54,-76 11 0,983-168-353,-694 111 412,-250 49-57,1684-284 172,-1551 270 227,172 3-401,-279 22 144,-50 14-116,-46 3-24,-34 8 31,-2-4 0,0-2 0,-18 1-35,0 2 82,-1203 364 174,1096-319-192,153-48-64,40-10-11,139-9-95,264-55 129,-304 36-25,399-66-79,713-98 247,-1193 177-167,98-11 237,1 4-1,112 7-235,-225 4 17,-3-2-9,-1 0 1,1 1-1,0 0 0,0 0 0,-1 0 0,1 1 0,0-1 0,-1 1 0,1 1 0,0-1 0,-1 0 0,1 1 0,-1 0 0,0 0 0,0 0 0,0 1 1,0-1-1,0 1 0,0 0 0,-1 0 0,1 0 0,-1 1 0,2 2-8,-18 36-5,-55 15-97,-43 17-315,-3-4 1,-47 17 416,-116 38-3635,48-42-3214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01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84 14638,'0'0'2125,"12"-12"-583,41-41-180,-49 51-1292,-1-1-1,1 1 1,0 0 0,0 0 0,1 1 0,-1-1 0,0 1 0,0 0 0,1 0 0,-1 0 0,1 1-1,-1 0 1,0 0 0,1 0 0,-1 0 0,1 0 0,-1 1 0,0 0 0,1 0 0,-1 0 0,0 1-1,0-1 1,1 1 0,-2 0 0,1 0 0,0 0 0,0 1 0,-1 0 0,1-1 0,-1 1 0,1 0-1,0 2-69,1 0 4,0 0 0,-1 1 0,1-1 0,-1 1 0,0 0 0,0 1 0,-1-1 0,0 1 0,0-1 0,0 1-1,-1 0 1,0 0 0,0 0 0,-1 0 0,0 1 0,0-1 0,-1 0 0,0 0 0,0 1 0,0-1 0,-1 0 0,-1 0-1,1 1 1,-1-1 0,0 0 0,-1 0-4,-6 17-155,-1 0 0,-1-1 1,-1-1-1,-1 0 0,-1 0 0,-13 15 155,13-16-181,-1-1 1,-1-1-1,0-1 1,-2 0-1,0-1 1,-1 0-1,0-2 1,-1 0-1,-1-2 1,-1 0-1,-19 8 181,40-19 22,-1-1 1,0 0-1,1 0 1,-1 0-1,0 0 0,0 0 1,1 0-1,-1-1 0,0 1 1,0-1-1,0 1 1,0-1-1,0 0 0,0 1 1,0-1-1,0 0 0,0 0 1,0-1-1,0 1 1,0 0-1,0-1 0,0 1 1,0-1-1,0 1 0,1-1 1,-1 0-1,0 0 1,0 0-1,1 0 0,-1 0 1,0 0-1,1-1 0,-1 1 1,1 0-1,0-1 1,-1 1-1,1-1 0,0 0 1,0 1-1,0-1 0,0 0 1,0 0-1,1 0 1,-1 1-1,0-1 0,1 0 1,-1-2-23,1-2 76,0 0 0,0 0 0,1 0 1,0 0-1,0 0 0,0 0 0,1 0 0,0 0 1,0 0-1,0 1 0,1-1 0,-1 1 0,2 0 1,-1 0-1,0 0 0,1 0 0,0 0 0,0 1 1,1-1-1,-1 1 0,1 0 0,0 1 0,0-1 1,0 1-1,0 0 0,0 0 0,1 1 0,0-1 1,-1 1-1,1 1 0,0-1 0,0 1 0,0 0 1,0 0-1,0 1 0,0-1 0,0 1 1,0 1-1,0-1 0,2 1-76,0 5 4,-1-1 0,1 1 1,-1 0-1,0 1 0,-1-1 0,1 1 1,-1 1-1,-1-1 0,1 1 0,-1 0 1,-1 1-1,1-1 0,-1 1 0,0 1-4,3 3 5,0 2 5,2 0 1,0 0-1,1-1 1,0 0-1,1-1 1,1-1-1,11 11-10,-18-19-30,0 0-1,0 0 0,0-1 0,0 0 0,0 0 1,1 0-1,0-1 0,-1 1 0,1-2 0,0 1 1,0 0-1,0-1 0,0 0 0,1-1 0,-1 1 0,0-1 1,0 0-1,0-1 0,0 0 0,1 1 0,-1-2 1,0 1-1,3-2 31,49-24-4453,-24 4-4963,-23 11 826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41.4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997 419 1698,'0'0'144,"-13"-7"229,-38-21 199,50 27-548,0 0 0,1 0 1,-1 1-1,1-1 1,-1 0-1,1 0 1,-1 0-1,1 0 0,-1 0 1,1 0-1,0 0 1,0 0-1,-1 0 0,1 0 1,0 0-1,0 0 1,0 0-1,0 0 1,0 0-1,0 1 0,0-1 1,1 0-1,-1 0 1,0 0-1,0 0 0,1 0 1,-1 0-1,1 0 1,-1 0-1,1 0 1,-1 0-1,1 1 0,-1-1 1,1 0-1,0 0 1,-1 1-1,1-1 0,0 0 1,0 1-1,-1-1 1,1 1-1,0-1 1,0 1-1,0-1 0,0 1 1,0 0-1,0-1 1,0 1-1,0 0 0,0 0 1,0 0-1,0 0-24,3-3 129,219-97 1093,-170 80-1152,170-61 245,195-42-315,-331 105 38,-110 34-38,-601 282 192,-441 205 1746,821-377-935,245-125-998,-1-1-1,1 0 1,-1 0-1,1 0 1,-1 1 0,1-1-1,-1 0 1,1 1-1,-1-1 1,0 0-1,1 1 1,-1-1 0,1 1-1,-1-1 1,0 1-1,0-1 1,1 1 0,-1-1-1,0 1 1,0-1-1,1 1 1,-1-1-1,0 1 1,0-1 0,0 1-1,0-1 1,0 1-1,0-1 1,0 1-1,0-1 1,0 1 0,0-1-1,0 1 1,0-1-1,-1 1 1,1 0-1,0-1 1,0 1 0,0-1-1,-1 0 1,1 1-1,0-1-4,42-5 47,0-3 1,0-1-1,-1-2 0,35-15-47,-13 5 62,1632-569 109,-1693 590-171,107-37 8,2 6 0,1 5 0,1 4 0,9 5-8,-64 16 0,-57 1 0,0 0 0,0 1 0,-1-1 0,1 0 0,0 0 0,0 1 0,-1-1 0,1 0 0,0 1 0,-1-1 0,1 1 0,0-1 0,-1 1 0,1-1 0,-1 1 0,1 0 0,-1-1 0,1 1 0,-1-1 0,1 1 0,-1 0 0,0 0 0,1-1 0,-1 1 0,0 0 0,0 0 0,1-1 0,-1 1 0,0 0 0,0 0 0,0-1 0,0 1 0,0 0 0,0 0 0,0 0 0,0-1 0,-1 1 0,1 0 0,0 0 0,0 0 0,-1-1 0,1 1 0,0 0 0,-1-1 0,1 1 0,0 0 0,-1-1 0,1 1 0,-1 0 0,1-1 0,-1 1 0,0-1 0,1 1 0,-1-1 0,0 1 0,1-1 0,-1 0 0,0 1 0,1-1 0,-1 0 0,0 1 0,0-1 0,1 0 0,-1 0 0,0 0 0,0 0 0,0 0 0,1 0 0,-1 0 0,-1 0 0,-165 87 0,-620 249 977,632-271-565,-13 5-143,3 7 0,4 8-269,154-82 9,1 0-3,1 0 0,-1 0 1,1 0-1,-1 1 0,1-1 1,0 1-1,0 1 0,1-1 1,-1 1-1,1-1 0,0 1 1,0 1-1,-2 4-6,14 8 0,3-15-66,1 0 0,-1-1 0,1 0 1,0 0-1,-1-2 0,1 1 0,0-2 0,0 0 0,10-1 66,87-14-1510,6-12-1992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43.3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0 668 3427,'0'0'966,"0"0"-528,0 0-256,13-4 21,177-59-39,555-179 120,114 7-284,-334 123-27,-431 100-42,-101 16-27,-765 211-11,-108 75 2328,593-172-1751,257-99-422,40-10-22,157-21 22,600-138 99,-567 106-155,341-79-196,653-122 189,-1023 227 53,-151 24 6,-41 10 8,-210 77 404,157-68-143,-1018 344 2895,988-332-3170,-30 11 37,2 5-1,-21 18-74,108-40 32,45-29-32,0-1 1,0 0 0,-1 0-1,1 0 1,0 1-1,0-1 1,1 0 0,-1 0-1,0 0 1,0 1-1,1-1 1,-1 0-1,0 0 1,1 0 0,-1 0-1,1 0 1,-1 0-1,1 0 1,0 0 0,0 0-1,-1 0 1,1 0-1,0 0 1,0 0 0,0-1-1,0 1 1,0 0-1,0 0 1,0-1 0,0 1-1,0-1 1,0 1-1,0-1 1,0 0 0,1 1-1,-1-1 1,0 0-1,0 0 1,0 0-1,0 0 1,1 0 0,-1 0-1,0 0 1,0 0-1,0 0 1,1 0 0,-1-1-1,0 1 1,0 0-1,0-1 1,0 1 0,0-1-1,0 0 1,1 1-1,62 0-1,0-3 1,-1-2-1,1-3 1,20-7 0,-27 6-4,1245-246-114,420-59 50,-1240 273 164,-413 43-107,-50 13-43,-47 6 28,-188 61 26,-602 151 22,196-61 41,38 9-47,534-162-26,51-19 10,-1 0 0,0 0 0,0 0 0,0 0 0,1 0 0,-1 0 0,0 0 0,0 1 0,0-1 0,0 0 0,1 0 0,-1 0 0,0 0 0,0 0 0,0 1 0,0-1 0,0 0 0,1 0 0,-1 0 0,0 0 0,0 1 0,0-1 0,0 0 0,0 0 0,0 0 0,0 1 0,0-1 0,0 0 0,0 0 0,0 0 0,0 1 0,0-1 0,0 0 0,0 0 0,0 0 0,0 1 0,0-1 0,0 0 0,0 0 0,0 0 0,0 1 0,0-1 0,0 0 0,0 0 0,-1 0 0,1 1 0,0-1 0,165-17 0,648-148 26,-137 21-57,357-73 345,218 16-314,-993 174 406,101 13-43,-264 19-294,-56 9-40,-39-14-28,0 1-1,1-1 0,-1 1 0,1 0 0,-1-1 0,0 1 1,1 0-1,-1 0 0,0-1 0,1 1 0,-1 0 1,0 0-1,0-1 0,0 1 0,0 0 0,0 0 0,0 0 1,0-1-1,0 1 0,0 0 0,0 0 0,0-1 1,-1 1-1,1 0 0,0 0 0,-1-1 0,1 1 0,0 0 1,-1-1-1,1 1 0,-1 0 0,1-1 0,-1 1 0,1-1 1,-1 1-1,1-1 0,-1 1 0,0-1 0,1 1 1,-1-1-1,0 0 0,1 1 0,-1-1 0,0 0 0,1 1 1,-1-1-1,-1 0 0,-19 12 1,-2-1 0,0-1-1,0-1 1,-1-2 0,0 0 0,-1-1-1,-5 2 6,-1135 262 308,749-154-95,346-89-219,45-12 1,44-5-7,176-16-26,667-96 32,-58-8-130,691-78 121,-1222 165 89,189 10-80,-433 14 1,-2-2 4,-1 1 0,1 2 0,-1 1 1,1 1-1,-1 1 0,4 2-5,-29-7 1,-1 0-1,1 0 1,-1 0-1,1 0 1,0 0-1,-1 0 0,1 0 1,0 0-1,-1 0 1,1 0-1,0 0 1,-1 0-1,1 0 1,0 1-1,-1-1 0,1 0 1,-1 0-1,1 1 1,-1-1-1,1 0 1,-1 1-1,1-1 1,-1 1-1,1-1 0,-1 1 1,1-1-1,-1 1 1,1-1-1,-1 1 1,0-1-1,1 1 1,-1 0-1,0-1 0,0 1 1,1-1-1,-1 1 1,0 0-1,0-1 1,0 1-1,0 0 1,0-1-1,0 1 0,0 0 1,0-1-1,0 1 1,0-1-1,0 1 1,0 0-1,-1-1 1,1 1-1,0 0 0,0-1 1,-1 1-1,1 0 0,-38 18 8,-217 37-29,-899 132 432,356-43-48,765-138-347,20-5-4,-1 0 0,0 1 0,1 1 0,0 0 0,0 1 0,0 0 0,1 1 0,-5 3-12,16-9 1,1 0-1,0 0 0,-1 0 1,1 1-1,0-1 0,-1 0 1,1 0-1,0 0 1,0 0-1,-1 1 0,1-1 1,0 0-1,0 0 0,-1 0 1,1 1-1,0-1 1,0 0-1,0 0 0,0 1 1,-1-1-1,1 0 1,0 1-1,0-1 0,0 0 1,0 0-1,0 1 0,0-1 1,0 0-1,0 1 1,0-1-1,0 0 0,0 1 1,0-1-1,0 0 0,0 1 1,0-1-1,0 0 1,0 1-1,0-1 0,0 0 1,0 0-1,1 1 0,-1-1 1,0 0-1,0 0 1,0 1-1,0-1 0,1 0 1,-1 0-1,0 1 1,0-1-1,1 0 0,-1 0 1,0 0-1,0 1 0,1-1 1,-1 0-1,0 0 1,1 0-1,-1 0 0,0 0 1,1 0-1,-1 0 0,0 0 1,0 0-1,1 0 1,-1 0-1,0 0 0,1 0 1,-1 0-1,179 11-48,750-62-189,-652 29 212,1832-154 47,-1816 154 143,-53 9 390,50 9 411,-235 8-885,-55-4-81,-1 0 1,1 0 0,0 0-1,0 1 1,0-1 0,0 0 0,0 0-1,0 0 1,0 0 0,-1 1-1,1-1 1,0 0 0,0 0 0,0 0-1,0 0 1,0 1 0,0-1 0,0 0-1,0 0 1,0 0 0,0 0-1,0 1 1,0-1 0,0 0 0,0 0-1,0 0 1,0 1 0,0-1-1,0 0 1,0 0 0,0 0 0,1 0-1,-1 1 1,0-1 0,0 0-1,0 0 1,0 0-1,-163 24 75,-350 37 410,-736 109-207,1033-125-235,181-29-110,35-16 65,0 1 1,-1-1-1,1 0 1,-1 0-1,1 1 1,0-1-1,-1 0 1,1 1-1,0-1 1,-1 1-1,1-1 1,0 0-1,0 1 1,-1-1-1,1 1 1,0-1-1,0 1 1,0-1 0,0 1-1,0-1 1,-1 1-1,1-1 1,0 1-1,0-1 1,0 0-1,0 1 1,0-1-1,1 1 1,-1-1-1,0 1 1,0-1-1,0 1 1,0-1-1,0 1 1,1-1-1,-1 1 1,0-1-1,0 0 1,1 1-1,-1-1 1,0 1-1,1-1 1,-1 0-1,0 1 1,1-1-1,-1 0 1,1 0-1,-1 1 1,0-1-1,1 0 1,-1 0-1,1 1 1,-1-1-1,1 0 1,-1 0-1,1 0 1,-1 0-1,1 0 1,-1 0-1,1 0 1,-1 0 0,1 0-1,-1 0 1,1 0-1,-1 0 1,1 0 1,179 21-145,442-12-73,116-33 218,836-59 373,-1511 80-266,-43 0-50,-37-1-39,-124-6 521,0 7 0,-7 5-539,86 0 54,55-2-50,-72 0 31,1 3 0,-1 4 0,1 4 0,-3 3-35,16 15-414,64-28 379,-1 0 0,1 0 0,-1 0 0,1 0 0,0 0 0,0 0 1,-1 0-1,1 0 0,0 1 0,0-1 0,0 0 0,1 1 0,-1-1 0,0 1 0,0-1 0,1 1 0,-1 0 1,1-1-1,-1 1 0,1-1 0,0 1 0,0 0 0,0-1 0,0 1 0,0 0 0,0-1 0,0 1 0,0 0 1,0-1-1,1 1 0,-1 0 0,1-1 0,-1 1 0,1-1 0,0 1 0,0-1 0,0 1 0,0 0 35,24 16-2840,12-9-2413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17:59.76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00A0D7"/>
    </inkml:brush>
    <inkml:brush xml:id="br4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5132 1047 13965,'0'0'3187,"0"0"-523,0 0-502,0 0-528,0 0-492,0 0-256,0 0-122,-3 15-118,-26 101 176,-35 131-561,68-279-315,2 0-1,1 1 0,2 0 0,1 0 1,1 1-1,2 0 0,0 1 1,3 0-1,0 1 0,2 1 0,0 1 1,12-12 54,-26 34 5,0 1 1,1-1-1,-1 1 1,1 0-1,-1 0 1,1 0-1,0 1 1,0 0-1,0 0 1,0 0-1,1 0 1,-1 1-1,0 0 1,1 0-1,-1 0 1,1 1-1,-1 0 1,1 0-1,-1 0 1,1 1-1,-1 0 1,0 0-1,1 0 1,-1 0-1,0 1 1,0 0-1,0 0 1,0 1-1,0-1 1,0 1-1,0 0 1,-1 0-1,0 1 1,3 2-6,2 4-3,1 1 0,-2 0 0,0 1 1,0 0-1,-1 0 0,0 1 1,-1 0-1,0 0 0,-2 1 1,1-1-1,-1 1 0,-1 0 1,-1 0-1,0 0 0,-1 0 1,0 1-1,-1-1 0,-1 0 1,0 1-1,-3 12 3,-18 108-2295,78-261 2423,-47 106-106,5-18 159,3 2-1,1 0 1,1 1-1,2 1 0,2 1 1,13-15-181,-34 45 32,1-1 1,-1 1 0,1 0 0,0 0-1,0 0 1,0 0 0,1 0-1,-1 1 1,1-1 0,-1 1-1,1 0 1,0 0 0,0 0 0,0 1-1,0 0 1,0-1 0,0 1-1,0 0 1,0 1 0,0-1-1,1 1 1,-1 0 0,0 0 0,0 0-1,1 1 1,-1-1 0,0 1-1,0 0 1,0 0 0,0 1-1,0-1 1,0 1 0,0 0 0,0 0-1,-1 0 1,1 0 0,-1 1-1,1-1 1,-1 1 0,1 1-33,4 8 10,-1 0 0,0 0 0,-1 1 0,0 0 0,-1 0 0,-1 0 0,0 0 0,0 1 0,-2 0 0,0 0 0,0 0 0,-1 0 0,-1 0 0,0 0 0,-1 0 0,-1-1 1,0 5-11,-32 88-938,-7-46-7915,24-42-1215</inkml:trace>
  <inkml:trace contextRef="#ctx0" brushRef="#br0" timeOffset="1688.609">9275 512 13869,'0'0'1863,"6"-15"620,16-49-129,-21 63-2255,-1-1 0,1 1 0,0 0 0,-1-1 1,1 0-1,-1 1 0,1-1 0,-1 1 0,1-1 0,-1 1 1,0-1-1,0 0 0,0 1 0,0-1 0,0 0 0,0 1 0,-1-1 1,1 1-1,-1-1 0,1 0 0,-1 1 0,1-1 0,-1 1 1,0-1-1,0 1 0,1 0 0,-1-1 0,0 1 0,0 0 1,-1 0-1,1-1 0,0 1 0,0 0 0,0 0 0,-1 0 0,1 1 1,-1-1-1,1 0 0,0 0 0,-1 1 0,0-1 0,1 1 1,-1-1-1,1 1 0,-1 0 0,1-1 0,-2 1-99,-69 10 1014,51-2-935,2 1 1,-1 0-1,1 2 0,1 0 0,-1 1 0,2 1 0,0 1 0,1 1 0,0 0 0,-13 17-79,20-22-2,1 0 0,0 0 0,1 1 0,0 1 0,0-1 0,1 1 0,1 0 0,0 1 0,0-1 0,2 1 0,-1 0 0,2 0 0,-1 0 0,2 0 0,0 0 0,1 8 2,0-16-7,1-1 0,0 1 1,0 0-1,0 0 1,1 0-1,0-1 0,0 1 1,0-1-1,0 0 1,1 1-1,0-1 1,-1 0-1,2 0 0,-1-1 1,0 1-1,1-1 1,-1 0-1,1 1 0,0-2 1,0 1-1,1 0 1,1 0 6,105 45-141,-93-42 138,-8-2-5,7 0 1,-1 0-1,0 2 1,-1 0 0,0 1 0,0 0 0,0 1 0,-1 1 0,0 0-1,0 1 1,-1 1 0,-1 0 0,0 0 0,8 11 7,-18-18 14,1 0 1,-1 0-1,-1 0 0,1 0 1,-1 0-1,1 0 0,-1 1 1,0-1-1,-1 1 0,1-1 1,-1 0-1,0 1 0,0-1 1,0 1-1,-1-1 0,0 1 1,1-1-1,-2 0 0,1 1 1,0-1-1,-1 0 1,0 0-1,0 0 0,0 0 1,0 0-1,-1 0 0,1-1 1,-1 1-1,0-1 0,0 0 1,0 0-1,-3 2-14,-5 5 205,-1-1-1,0 0 1,-1-1 0,0 0-1,0-1 1,0 0-1,-1-1 1,0-1 0,-3 1-205,-8 1 94,1-1 0,-1 0 0,0-2 0,0-1 0,-1-2 0,1 0 0,0-1 0,-1-2 0,1 0 0,0-2 0,0-1 0,0-1 0,-4-2-94,24 6-119,-1 1 1,1-1-1,0-1 0,0 1 0,0-1 1,0 0-1,1 0 0,-1 0 0,1 0 0,0-1 1,0 0-1,0 0 0,0 0 0,0-1 0,1 1 1,0-1-1,0 1 0,0-1 0,1 0 1,0 0-1,0-1 0,0 1 0,0 0 0,1-1 1,0 1-1,0-1 0,0 1 0,1-4 119,20-32-6678,4 29-128</inkml:trace>
  <inkml:trace contextRef="#ctx0" brushRef="#br0" timeOffset="2206.715">9586 775 11627,'4'-16'5322,"3"-8"-4024,4-14-224,-3-6 2528,-21 60-1403,4 7-1998,2 0-1,1 1 0,1-1 1,0 1-1,2 0 0,1 1 1,1-1-1,1 0 0,2 11-200,-2-10 29,-2-8-83,1 0 0,0 1 0,2-1 1,0 0-1,1 0 0,1 0 1,0 0-1,1 0 0,1-1 1,0 1-1,2-1 0,0-1 1,0 1-1,2-1 0,0 0 1,0-1-1,1 0 0,9 8 54,-15-19-46,0 0-1,0-1 1,0 0-1,0 0 0,0 0 1,1-1-1,-1 1 1,1-1-1,-1 0 1,1 0-1,0 0 1,-1-1-1,1 0 0,0 0 1,-1 0-1,1 0 1,0-1-1,-1 0 1,1 0-1,-1 0 1,1 0-1,-1-1 0,0 0 1,1 0-1,-1 0 1,0 0-1,2-2 47,94-88-8,-72 53 63,-1-1 1,-3-1-1,-1-1 1,-2-1-1,-2-1 0,-2-1 1,-2 0-1,5-28-55,-4-53 436,-16 122-423,0-1 0,-1 1 0,0-1-1,0 1 1,0 0 0,0-1 0,0 1 0,-1 0-1,0 0 1,0 0 0,0 0 0,0 0 0,-1 0-1,1 1 1,-1-1 0,0 1 0,0-1 0,0 1-1,-1 0 1,1 0 0,-1 1 0,0-1 0,0 1-1,1 0 1,-1 0 0,-3-1-13,-9-2 17,0 1 0,-1 1 0,1 0 0,-1 2 1,0-1-1,0 2 0,0 0 0,0 1 0,1 1 0,-1 1 0,0 0 1,1 1-1,0 0 0,0 2 0,0 0 0,1 1 0,-1 0 0,2 1 0,-12 8-16,22-13-3,0-1 1,0 1-1,0 0 1,0 0-1,1 0 1,-1 1-1,1 0 1,0-1 0,0 1-1,0 0 1,1 0-1,-1 0 1,1 1-1,0-1 1,0 1 0,1-1-1,-1 1 1,1 0-1,0-1 1,0 1-1,1 0 1,-1 0 0,1 0-1,0 0 1,0-1-1,1 1 1,0 0-1,-1 0 1,1 0 0,1-1-1,-1 1 1,1-1-1,0 1 1,0-1-1,0 1 1,1-1 0,-1 0-1,1 0 1,0 0-1,0-1 1,2 2 1,26 25-25,1-3-1,1 0 1,1-2 0,23 12 25,-27-19 9,-1 1 0,0 2 0,-2 1 0,0 1 0,-2 1 0,0 1 0,3 7-9,-23-24 6,0 0 0,0 0 1,-1 0-1,0 1 0,0-1 0,-1 1 0,0 0 0,-1 0 0,0 0 0,0 0 0,-1 0 0,0 1 0,0-1 0,-1 0 0,-1 1 0,0-1 0,0 0 0,0 0 0,-1 0 0,-1 0 0,0 0 0,0 0 0,-4 7-6,7-16-3,0-1 0,0 1 0,0 0 0,0-1 0,-1 1 0,1-1 0,0 1 0,0 0-1,0-1 1,-1 1 0,1 0 0,0-1 0,0 1 0,-1 0 0,1-1 0,0 1 0,-1 0 0,1 0 0,0-1 0,-1 1-1,1 0 1,-1 0 0,1 0 0,0 0 0,-1-1 0,1 1 0,-1 0 0,1 0 0,-1 0 0,1 0 0,0 0 0,-1 0-1,1 0 1,-1 0 0,1 0 0,-1 0 0,1 0 0,0 1 0,-1-1 0,1 0 0,-1 0 0,1 0 0,0 0 0,-1 1-1,1-1 1,0 0 0,-1 0 0,1 1 0,0-1 0,-1 0 0,1 1 0,0-1 0,-1 1 3,6-44-3654,8 20-979,-1 0-3866</inkml:trace>
  <inkml:trace contextRef="#ctx0" brushRef="#br0" timeOffset="550.586">6817 880 15150,'0'0'2621,"0"0"-1270,0 0-155,0 0 101,0 0-379,-16 4-234,5-2-580,6-1-82,0 0 0,0 0 0,0 0 0,0 0 0,0 1 0,0 0 0,0 0 0,1 0 0,-1 1 0,1-1 0,0 1 0,0 0 0,0 1 0,0-1 0,0 1 0,1-1 0,-1 1 0,1 0 0,0 0 0,-1 3-22,-3 10 90,1 0-1,0 0 1,2 0-1,0 1 1,1-1-1,0 1 1,2 0-1,0 0 1,1 0-1,1 0 1,0 0-1,2 0 1,3 13-90,-4-21 4,0 0 0,1 0 0,0 0 0,1-1-1,0 1 1,0-1 0,1 0 0,0 0 0,1-1 0,0 1 0,0-1 0,1 0 0,0-1 0,0 0 0,2 1-4,-7-6 3,1-1 0,0 0 0,-1 0 0,1 0 0,0 0 0,-1-1 0,1 1 0,0-1 0,0 0 0,0 1 0,-1-1 0,1 0 0,0-1 0,0 1 0,0 0 1,-1-1-1,1 0 0,0 1 0,-1-1 0,1 0 0,0-1 0,-1 1 0,1 0 0,-1-1 0,0 1 0,1-1 0,-1 0 0,0 0 0,0 1 0,0-2 0,1 0-3,47-76 135,-32 24 48,-2 0 1,-3-1-1,-2-1 0,-3 0 1,-2 0-1,-2-38-183,-3 78 32,1 8-26,-1-1-1,0 1 1,0-1 0,-1 1-1,-1-1 1,1 1-1,-1 0 1,-1-1 0,0 1-1,0 0 1,-1 0-1,0 0 1,0 0 0,-1 0-1,0 1 1,-1 0 0,0 0-1,0 0 1,-3-2-6,6 9-25,0-1 0,0 1 1,-1-1-1,1 1 0,0 0 1,-1 0-1,1 1 0,-1-1 1,0 0-1,1 1 0,-1-1 1,0 1-1,1 0 0,-1 0 0,0 0 1,1 0-1,-1 1 0,1-1 1,-1 1-1,0-1 0,1 1 1,-1 0-1,1 0 0,-1 0 1,1 0-1,0 1 0,-1-1 1,1 0-1,0 1 0,0 0 1,0 0-1,-1 1 25,-53 67-2830,28 23-5620,24-48 314</inkml:trace>
  <inkml:trace contextRef="#ctx0" brushRef="#br0" timeOffset="908.81">7658 522 18321,'35'-138'3422,"-34"137"-3343,0 0-1,0 0 1,0 0-1,0 0 1,0-1-1,0 1 1,0 0-1,-1-1 1,1 1-1,-1 0 1,1-1-1,-1 1 1,1-1-1,-1 1 1,0-1-1,0 1 1,1-1-1,-1 1 1,0-1-1,-1 1 1,1-1-1,0 1 1,0-1-1,-1 1 1,1 0-1,0-1 1,-1 1-1,0-1 1,1 1-1,-1 0 1,0-1-1,0 1 1,1 0-1,-1 0 1,0 0-1,0 0 1,0 0-1,-1 0 1,1 0-1,0 0 1,0 0-1,0 0 1,-1 0-1,1 1 1,0-1-1,-1 1 1,1-1-1,-1 1 1,1-1 0,-1 1-1,0 0-78,-8 3 73,0 1-1,0 0 1,1 1-1,0 0 1,0 0-1,0 1 1,1 0-1,-1 1 1,1 0 0,1 0-1,0 1 1,0-1-1,0 2 1,1-1-1,0 1 1,1 0-1,0 0 1,0 0 0,1 1-1,0 0 1,0 0-1,1 1-72,-18 47 136,2 1 0,3 1-1,2 0 1,1 15-136,-2 4 39,-32 169-59,20-84-214,-8-1 1,-7-2-1,-27 58 234,57-187-11,-2 0 0,-1-1-1,-2-1 1,-1 0 0,-1-1-1,-1-1 1,-19 18 11,28-34-2,-1 0-1,-1 0 1,0-1 0,-1-1-1,0-1 1,0 1-1,-1-2 1,0 0 0,-1-1-1,0-1 1,0 0 0,0-1-1,-1-1 1,1 0-1,-1-1 1,-7-1 2,17 0-123,-1-1 0,1 0 0,-1 0-1,1-1 1,-1 0 0,0 0 0,1-1 0,-1 0 0,1 0 0,-1 0 0,1-1-1,0-1 1,0 1 0,0-1 0,0 0 0,0-1 0,1 0 0,-1 0 0,1 0-1,0 0 1,0-1 0,1 0 0,-1-1 0,1 1 0,0-1 0,1 0 0,-1 0-1,1-1 1,0 1 0,1-1 0,-2-3 123,3-4-1025,0-1-1,1 0 1,1 0-1,0 1 1,1-1 0,1 0-1,0 0 1,1 1-1,0 0 1,1-1-1,1 1 1,5-10 1025,22-55-9203</inkml:trace>
  <inkml:trace contextRef="#ctx0" brushRef="#br0" timeOffset="1217.622">7190 1034 6278,'0'0'6406,"0"0"-4516,0 0 608,0 0-448,107-31-737,-55 21-256,4-3-480,5 0-353,1 1-128,-4 0-96,-6-3 0,-5 4-96,-8 1-1537,-7 4-2371,-8 2-4612</inkml:trace>
  <inkml:trace contextRef="#ctx0" brushRef="#br0" timeOffset="-971.902">3918 751 1185,'0'0'8606,"0"0"-5697,8-13-1243,47-92 4793,-53 102-6348,0 0 0,0 0 0,0 0-1,0 0 1,0-1 0,-1 1 0,1 0 0,-1-1 0,0 1 0,0-1 0,-1 0-1,1 1 1,-1-1 0,0 1 0,1-1 0,-2 0 0,1 1 0,0-1-1,-1 1 1,1-1 0,-1 0 0,0 1 0,-1-1 0,1 1 0,0 0-1,-1-1 1,0 1 0,0 0 0,0 0 0,0 0 0,0 0 0,0 1 0,-1-1-1,0 1 1,1-1 0,-1 1 0,0 0 0,0 0 0,0 0 0,0 0-1,-1 0 1,1 1 0,-4-1-111,-10 2 32,0 2 0,0 0 0,0 1-1,0 1 1,0 1 0,1 0 0,-1 1-1,1 0 1,1 2 0,-1 0 0,2 0-1,-1 2 1,1 0 0,0 0 0,1 1-1,0 1 1,1 0 0,0 1 0,1 0-1,-3 6-31,-44 70 9,56-85-11,0-1-1,0 1 0,1 0 1,0-1-1,0 1 0,0 0 0,0 0 1,0 0-1,1 0 0,0 0 1,0 0-1,0 0 0,0 0 1,1-1-1,-1 1 0,1 0 0,0 0 1,0 0-1,0 0 0,1-1 1,-1 1-1,1-1 0,0 1 0,0-1 1,1 2 2,9 5-9,0 0 0,0 0 1,1-2-1,0 1 1,1-2-1,0 0 0,0 0 1,1-1-1,-1-1 0,1 0 1,13 1 8,35 15 20,-51-18-18,-1 0 0,1 0 1,-1 2-1,0-1 0,-1 1 0,1 1 1,-1 0-1,0 0 0,0 1 0,-1 1 0,0-1 1,0 2-1,-1-1 0,0 1 0,0 0 1,-1 1-1,0-1 0,-1 1 0,0 1 1,-1-1-1,0 1 0,-1 0 0,0 0 0,2 10-2,-5-12 64,0 1-1,-1-1 1,0 1-1,-1 0 1,0-1-1,0 1 0,-1-1 1,0 0-1,-1 0 1,0 1-1,0-1 0,-1-1 1,-1 1-1,1-1 1,-1 1-1,0-1 1,-1-1-1,0 1 0,0-1 1,-1 0-1,0 0 1,0-1-1,-1 0 0,1 0 1,-9 4-64,-4 0 178,-1 0 0,-1-1 0,0-1 0,0-1 0,0-2 0,0 0 0,-1-1-1,0-1 1,0-1 0,0-1 0,0-1 0,-13-2-178,26 3 11,1 0-1,0-1 1,0 0-1,0-1 1,0 0-1,0 0 1,0-1-1,0 0 1,0-1-1,0 0 0,1 0 1,-1-1-1,1 0 1,0 0-1,0-1 1,0 0-1,1-1 1,0 1-1,0-1 1,0-1-1,1 1 1,0-1-1,0 0 1,1-1-1,0 0 1,-2-3-11,2 2-255,1-1 1,0 0 0,1-1 0,0 1 0,0-1-1,1 1 1,0-1 0,1 0 0,1 0 0,0 1-1,0-1 1,1 0 0,1-7 254,20-9-4011,1 27-2858,-8 9-1816</inkml:trace>
  <inkml:trace contextRef="#ctx0" brushRef="#br0" timeOffset="-477.311">4290 914 9769,'0'0'4159,"0"0"-1848,0 0-138,0 0-246,0 0-827,0 0-315,-5 16-182,-41 217 1847,43-219-2418,1 0-1,1 1 1,0-1-1,1 0 1,0 1 0,1-1-1,1 1 1,0-1-1,1 0 1,1 0-1,0 0 1,1-1-1,0 1 1,1-1-1,1 0 1,0-1 0,0 0-1,2 0 1,-1 0-1,1-1 1,1 0-1,10 9-31,-15-18-5,1 1-1,-1-1 0,0 0 1,1 0-1,-1 0 0,1-1 1,0 0-1,-1 0 0,1 0 1,0-1-1,0 1 1,-1-2-1,1 1 0,0-1 1,0 1-1,-1-1 0,1-1 1,-1 1-1,1-1 0,-1 0 1,1-1-1,-1 1 1,0-1-1,0 0 0,0 0 1,3-3 5,6-5-9,0 0 1,-1-1 0,0-1-1,-1 0 1,0 0-1,-1-1 1,0 0 0,1-6 8,5-9 14,-2-2 1,-1 0 0,-2-1-1,0-1 1,-3 1 0,0-2-1,-3 1 1,1-13-15,-5-17 75,-21 65 53,11 14-73,0-1 1,1 2-1,1-1 1,1 1-1,0 0 0,1 0 1,1 0-1,-1 15-55,-6 197-64,30-156-2592,23-10-4639,-19-43 334</inkml:trace>
  <inkml:trace contextRef="#ctx0" brushRef="#br0" timeOffset="-1862.331">1464 573 15855,'0'0'2242,"0"0"-993,0 0 347,0 0-5,0 0-646,0 0-443,0 0-251,-15 19-102,-50 66-10,28 10-42,31-71-87,-45 255-1008,48-267 587,7-33 437,-1 13 32,0-1-1,0 1 1,1 1 0,0-1-1,1 0 1,-1 1-1,1 0 1,1 0 0,-1 0-1,1 1 1,0 0-1,1 0 1,0 1-1,2-3-57,-5 8 27,0 0 0,-1 0-1,1 0 1,-1 0-1,1 0 1,-1 1-1,1 0 1,0-1-1,-1 1 1,0 0-1,1 1 1,-1-1-1,0 1 1,1-1 0,-1 1-1,0 0 1,0 0-1,-1 1 1,1-1-1,0 0 1,-1 1-1,1 0 1,-1 0-1,0-1 1,0 1 0,0 1-1,0-1 1,-1 0-1,2 3-26,19 22 90,-17-23-90,1 0 0,-1 0 1,1 0-1,0 0 0,0-1 1,0 0-1,1-1 0,-1 1 1,1-1-1,0 0 0,0-1 0,0 0 1,0 0-1,1 0 0,-1-1 1,0 0-1,1-1 0,-1 0 0,1 0 1,-1 0-1,0-1 0,1 0 1,-1 0-1,0-1 0,1 0 0,-1 0 1,0-1-1,-1 0 0,1 0 1,0 0-1,-1-1 0,0 0 0,0-1 1,0 1-1,0-1 0,-1 0 1,2-2-1,-1-4 36,0 0 0,0-1 0,-1 1 1,-1-1-1,0 0 0,0-1 1,-1 1-1,-1-1 0,0 1 1,-1-1-1,0 1 0,-1-1 0,-1 0 1,0 1-1,0-1-36,0 12 51,1 0-1,0 0 1,-1 1-1,1-1 1,-1 0 0,1 1-1,-1-1 1,1 0-1,-1 1 1,1-1 0,-1 1-1,1-1 1,-1 1-1,0-1 1,1 1-1,-1 0 1,0-1 0,0 1-1,1 0 1,-1-1-1,0 1 1,0 0 0,1 0-1,-1 0 1,0-1-1,0 1 1,0 0 0,1 0-1,-1 0 1,0 1-1,0-1 1,0 0 0,1 0-1,-1 0 1,0 0-1,0 1 1,1-1-1,-1 0 1,0 1 0,0-1-1,1 1 1,-1-1-1,1 1 1,-1-1 0,0 1-1,1-1 1,-1 1-1,1 0 1,-1-1 0,1 1-1,-1 0 1,1-1-1,0 1 1,-1 0-1,1-1 1,0 1 0,-1 0-1,1 0 1,0 0-1,0-1 1,0 1 0,0 0-1,0 0-50,-15 30 307,1 2 0,2-1 0,2 1 0,0 1-1,-2 26-306,-10 31 137,-21 132-1724,57-74-8218,-5-113 1541</inkml:trace>
  <inkml:trace contextRef="#ctx0" brushRef="#br0" timeOffset="-1581.509">2056 1559 10826,'0'0'10218,"0"0"-8328,0 0-225,0 0-63,0 0-930,0 0-479,0 0-193,0 0-32,-17-54-513,17 54-1249,0 0-1825,0 0-5958</inkml:trace>
  <inkml:trace contextRef="#ctx0" brushRef="#br0" timeOffset="-2533.423">198 469 7719,'0'0'2872,"0"0"-896,0 0 4,0 0 246,0 0-363,0 0-731,0 0-582,0 0 139,-2 14 368,-48 161 736,-74 141-1590,109-296-166,8-36 49,8 6-72,0 1 0,1-1 0,0 1 0,0-1 0,1 1 0,0 0 0,1 0 0,0 0 0,0 1 0,1-1 0,0 1 0,0 0 0,1 0 0,0 1 0,1 0 0,4-5-14,-5 10 2,0-1 0,0 1 0,0 0 1,0 1-1,1-1 0,-1 1 0,0 1 0,1-1 0,-1 1 0,0 0 1,1 0-1,-1 1 0,1 0 0,-1 0 0,0 1 0,0-1 0,0 1 0,0 1 1,0-1-1,0 1 0,0 0 0,-1 0 0,1 1 0,-1-1 0,4 5-2,0-3 11,5 4-21,0-1 1,1 0-1,-1-1 0,1-1 0,1 0 0,-1-1 1,1-1-1,0 0 0,0-1 0,0-1 0,0-1 1,6 0 9,-18-3 6,1 1 1,-1-2-1,0 1 1,0 0-1,0-1 1,0 0-1,0 0 1,-1 0-1,1 0 1,-1 0-1,0-1 1,0 0-1,0 1 1,-1-1-1,1 0 1,-1-1-1,0 1 1,0 0-1,0-1 1,-1 1-1,1-1 1,-1 1-1,0-1 1,0 1-1,-1-1 1,0 0-1,0 0 1,0 1-1,0-1 1,0 0-1,-1 1 1,0-1-1,0 0 1,-2-2-7,3-9 24,1 10 93,-1 0-1,-1 0 0,1 0 0,-1 0 1,0 0-1,-1 0 0,1 1 1,-1-1-1,0 0 0,0 1 1,-1-1-1,0 1 0,0 0 0,-1-2-116,3 6 43,0 1 0,0 0 0,0 0 0,0 0-1,1 0 1,-1 0 0,0 0 0,0 0 0,0 0-1,0 0 1,1 0 0,-1 0 0,0 1 0,0-1-1,0 0 1,1 1 0,-1-1 0,0 0-1,1 1 1,-1-1 0,0 1 0,1-1 0,-1 1-1,0-1 1,1 1 0,-1 0 0,1-1 0,-1 1-1,1 0 1,-1-1 0,1 1 0,0 0-1,-1 0 1,1-1 0,0 1 0,-1 0 0,1 0-1,0 0 1,0-1 0,0 1 0,0 0 0,0 0-1,0 0 1,0 0 0,0-1 0,0 1 0,0 0-1,1 0-42,-2 1 44,-38 281 1563,32-220-1678,-13 161-879,21-77-6026,5-110 704,4-7-3786</inkml:trace>
  <inkml:trace contextRef="#ctx0" brushRef="#br0" timeOffset="-2221.294">825 1355 8680,'0'0'10891,"0"0"-9098,0 0-223,0 0 95,0 0-768,0 0-545,0 0-255,0 0-97,-12-66 0,16 66-321,7 0-1665,0 0-1889,1 6-4101</inkml:trace>
  <inkml:trace contextRef="#ctx0" brushRef="#br0" timeOffset="3861.339">13223 331 14253,'0'-96'2979,"0"81"-320,0 8-257,0 7-544,-1 4-609,-5 22-512,-6 19-449,-2 18 32,-2 16 225,0 4-1,3 4-287,-1 1-97,-1-2-160,-2-5-32,-2-5-513,2-6-1473,8-5-2178,8-11-4388</inkml:trace>
  <inkml:trace contextRef="#ctx0" brushRef="#br0" timeOffset="3019.77">11038 691 13132,'0'0'2024,"0"0"111,0 0-256,0 0-651,-6 15-326,-29 103 289,33-94-1047,0-1 0,2 0 0,1 1 0,1-1 0,1 0 0,1 0 1,1 0-1,0-1 0,2 1 0,1-1 0,10 20-144,-15-37 4,0-1 0,0 1-1,0-1 1,1 1 0,0-1 0,-1 0-1,1-1 1,1 1 0,-1-1 0,0 0-1,1 0 1,0 0 0,0 0 0,0-1-1,0 0 1,0 0 0,0 0 0,0-1-1,1 0 1,-1 0 0,0 0 0,1 0-1,-1-1 1,1 0 0,-1 0 0,1-1-1,-1 1 1,1-1 0,-1 0 0,0-1-1,1 1 1,-1-1 0,0 0 0,0-1-1,0 1 1,-1-1 0,5-2-4,17-16 22,-2 0 0,0-1 0,-2-2 0,0 0 0,-1-1 0,-2-2 0,-1 0 0,-1 0 0,-1-2 0,6-16-22,-9 22 15,82-172 230,-168 412 140,-11-18-423,83-196 18,0 0 0,0 0-1,-1-1 1,1 1 0,-1-1-1,0 1 1,0-1 0,0 0-1,0 0 1,0 0 0,0 0-1,-1 0 1,1 0 0,0 0-1,-1-1 1,0 1 0,1-1-1,-1 0 1,0 0 0,0 0-1,-1 0 21,-3-43 43,42-145 37,-23 146-64,-8 25-18,-2 2 7,1 0 0,1 1 0,0-1 0,1 0 0,0 1 0,1 0 0,1 1 0,0-1 1,1 1-1,0 0 0,0 1 0,8-7-5,-14 17-5,0-1 0,0 1 1,0 0-1,1-1 0,-1 1 0,1 0 1,-1 1-1,1-1 0,-1 0 0,1 1 1,-1-1-1,1 1 0,-1 0 0,1 0 1,0 0-1,-1 0 0,1 0 0,-1 1 1,1-1-1,0 1 0,-1-1 0,1 1 1,-1 0-1,0 0 0,1 0 0,-1 1 1,0-1-1,0 0 0,1 1 0,-1 0 1,0-1 3,57 61-27,77 145 54,-78-138-39,-56-67 13,0 0-1,0-1 1,1 1-1,-1-1 1,0 0 0,0 0-1,1 0 1,-1 0-1,1 0 1,-1 0 0,1 0-1,-1-1 1,1 0-1,-1 1 1,1-1-1,-1 0 1,1 0 0,0 0-1,-1-1 1,1 1-1,-1-1 1,1 1 0,-1-1-1,1 0 1,-1 0-1,0 0 1,1 0 0,-1 0-1,0-1 1,0 1-1,0-1 1,0 1 0,1-1 0,7-10 126,-1-1 1,0 0-1,-1-1 1,-1 0-1,0 0 1,0 0-1,-1-1 0,-1 0 1,-1 0-1,0 0 1,-1-1-1,-1 1 1,1-15-127,2 0 64,-2-1 0,0 1 0,-2-1 0,-2 0 0,-1 0 0,-1 0 0,-1 1 0,-2 0 0,-2-5-64,-19-3-696,4 51-2750,14 13-1054,1 5-3593</inkml:trace>
  <inkml:trace contextRef="#ctx0" brushRef="#br0" timeOffset="3331.884">12414 693 14990,'0'0'4810,"4"-12"-2344,13-40-389,-8 38 692,-9 26-1961,-66 188 516,19-23-1380,32-101-3203,13-54-892,4-9-1510,4-2-4050</inkml:trace>
  <inkml:trace contextRef="#ctx0" brushRef="#br0" timeOffset="3597.946">12429 228 11787,'0'0'6887,"0"0"-4901,0 0-129,-22-74-640,22 74-864,0 6-353,0 5-32,6 5-96,10 5-897,4 1-2563,0-5-5797</inkml:trace>
  <inkml:trace contextRef="#ctx0" brushRef="#br0" timeOffset="4460.803">12910 808 2947,'-7'-13'2906,"5"8"-2321,0 0 0,0 1 0,-1-1 1,1 1-1,-1 0 0,0-1 0,0 1 1,0 1-1,-1-1 0,1 0 1,-1 1-1,0 0 0,0-1 0,0 2 1,0-1-1,-1 0 0,1 1 0,-1 0 1,0 0-1,-2-1-585,-131-8 6283,137 11-6266,1 0 0,-1-1 1,0 1-1,0 0 0,1 0 0,-1 0 0,0 0 0,0 0 0,1 0 1,-1 0-1,0 0 0,0 0 0,1 0 0,-1 0 0,0 1 0,0-1 0,1 0 1,-1 0-1,0 1 0,1-1 0,-1 0 0,0 1 0,1-1 0,-1 1 0,0-1 1,1 1-1,-1-1 0,1 1 0,-1-1 0,1 1 0,-1 0 0,1-1 1,0 1-1,-1 0 0,1-1 0,0 1 0,0 0 0,-1-1 0,1 1 0,0 0 1,0 0-1,0-1 0,0 1 0,0 0 0,0 0 0,0-1 0,0 1 0,0 0 1,0 0-1,0-1 0,0 1 0,1 0 0,-1 0 0,0-1 0,1 1 1,-1 0-1,0-1 0,1 1 0,-1 0 0,1-1 0,-1 1 0,1-1 0,-1 1 1,1-1-1,-1 1 0,1-1 0,0 1-17,19 5 72,0-1 1,0-1-1,0-1 1,1-1-1,-1 0 1,1-2-1,0 0 1,5-2-73,6 2 50,42-4 19,-1-3-1,0-3 1,0-3-1,-1-3 1,-1-3 0,-1-4-1,65-30-68,-121 47-2,-8 3-2,0-1-1,1 1 0,0 1 0,-1-1 1,1 1-1,0 0 0,0 1 1,0 0-1,0 0 0,1 0 0,-1 1 1,1 0 4,-7 2-6,0 0 1,1 0-1,-1 0 1,0 0-1,0 0 1,0 0-1,0 1 1,0-1-1,-1 0 0,1 0 1,-1 1-1,1-1 1,-1 0-1,0 1 1,0-1-1,0 1 1,0-1-1,-1 0 1,1 1-1,0-1 1,-1 1 5,0 2-7,-58 229 28,52-208-65,1 1 1,1 0-1,2-1 0,0 2 0,2 23 44,2-49-6,-1 0 0,1-1 0,-1 1 0,1 0 0,0 0 0,0-1 0,0 1 0,0 0 0,0-1-1,0 1 1,0-1 0,0 0 0,1 1 0,-1-1 0,0 0 0,1 0 0,-1 0 0,1 0 0,0 0 0,-1 0-1,1 0 1,0 0 0,0-1 0,-1 1 0,1-1 0,0 1 0,0-1 0,0 0 0,0 1 0,-1-1 0,1 0 0,0 0-1,0-1 1,0 1 0,0 0 0,0 0 0,-1-1 0,1 0 0,0 1 0,0-1 0,-1 0 0,1 0 0,0 1-1,-1-1 1,1-1 0,-1 1 0,1 0 0,-1 0 0,0 0 0,1-1 0,-1 1 0,0-1 0,0 1 0,0-1 0,0 0-1,0 1 1,0-2 6,110-148 149,-97 125-100,2 1 0,1 1 0,1 1 0,1 0 0,1 1 0,9-6-49,-27 25 4,0 1-1,0 0 0,0 0 0,0 0 0,0 0 0,1 0 0,-1 0 0,1 1 1,-1-1-1,1 1 0,0 0 0,0-1 0,-1 1 0,1 0 0,0 1 0,0-1 1,0 1-1,0-1 0,0 1 0,0 0 0,0 0 0,0 0 0,0 0 0,0 1 1,0-1-1,0 1 0,0 0 0,0 0 0,0 0 0,-1 0 0,1 0 0,0 1 1,-1-1-1,1 1 0,-1-1 0,1 1 0,-1 0 0,0 0 0,0 0 0,0 1 1,1-1-4,2 16 3,0 1 1,-1-1 0,0 0-1,-2 1 1,0 0 0,-2 0-1,1-1 1,-3 15-4,1 3 3,1-20-5,-1 1-47,0-1 1,2 1 0,0-1-1,0 1 1,2-1-1,0 0 1,1 0 0,0 0-1,1-1 1,3 5 48,-7-18-145,1 1 0,0-1-1,0 1 1,0-1 0,1 1 0,-1-1 0,0 0 0,1 0 0,0 0 0,-1-1-1,1 1 1,0 0 0,0-1 0,0 0 0,0 0 0,0 0 0,0 0 0,0 0-1,0-1 1,0 1 0,0-1 0,1 0 0,-1 0 0,0 0 0,0 0 0,0 0-1,1-1 1,-1 0 0,0 1 0,1-2 145,87-42-5234,15-59-1357,-19-20 4805,-40 54 2567,-35 53-71,30-50 1494,-29 21 5003,-15 44-4316,-6 5-1703,-4 9-562,2 1 0,-1 1 0,1-1 0,1 2 0,1-1 0,0 1 0,-1 6-626,5-13 225,-9 15 44,1 0 0,2 1 0,0 0 0,2 1 0,0 0 0,2 1 0,1-1 0,1 1 0,2 0 0,0 10-269,2-33-39,0 0-1,1 0 0,-1 0 1,1 0-1,0-1 0,0 1 1,0 0-1,1 0 1,-1-1-1,1 1 0,0-1 1,0 0-1,0 1 0,0-1 1,1 0-1,-1 0 1,1 0-1,0 0 0,0-1 1,0 1-1,0-1 1,1 0-1,-1 0 0,0 0 1,1 0-1,-1-1 0,1 1 1,3 0 39,73-4-4571,-10-27-5428,-39 13 1319</inkml:trace>
  <inkml:trace contextRef="#ctx0" brushRef="#br0" timeOffset="4770.748">14762 188 14253,'0'0'4196,"0"0"-3491,0 0-96,0 0-225,0 0-384,0 0 0,0 0-288,-1 25-3524,5-1-3010</inkml:trace>
  <inkml:trace contextRef="#ctx0" brushRef="#br0" timeOffset="5106.045">14800 987 13453,'-8'14'5520,"-61"89"-1725,-55 22-1836,156-162-1443,-1-1 0,-2-1 0,-2-2 0,5-12-516,19-28 205,-35 58-167,-4 1-9,0 1 0,2 1 0,1 0 0,0 1 0,1 0 1,1 1-1,1 1 0,1 1 0,0 1 0,1 0 0,11-5-29,-28 19 11,0-1 1,0 1 0,0 0-1,0 1 1,0-1-1,0 0 1,0 1 0,0 0-1,0-1 1,0 1-1,0 0 1,0 1 0,0-1-1,0 1 1,0-1-1,0 1 1,0 0 0,0 0-1,0 0 1,0 0-1,-1 1 1,1-1-1,0 1 1,-1 0 0,1-1-1,-1 1 1,0 0-1,0 1 1,1-1 0,-1 0-1,-1 1 1,1-1-1,0 1 1,-1-1 0,1 1-1,-1 0 1,0 0-1,0 0 1,0-1-12,31 123 274,-27-32-217,-6-74-47,2 0 0,0 0 0,1 0 1,0 0-1,2-1 0,0 1 0,1-1 1,5 11-11,-8-26 1,0 0-1,0 0 1,0 0 0,0 0 0,1-1 0,-1 1 0,1-1-1,-1 0 1,1 0 0,0 0 0,0 0 0,0 0 0,0 0 0,0-1-1,0 0 1,0 1 0,1-1 0,-1 0 0,0-1 0,1 1-1,-1-1 1,1 1 0,-1-1 0,1 0 0,-1 0 0,1-1 0,-1 1-1,0-1 1,1 1 0,0-1-1,100-40 33,77-88 378,-180 129-394,0-1-1,0 1 1,0-1-1,0 0 1,0 1-1,0-1 0,0 0 1,0 0-1,0 0 1,0 0-1,0 0 1,0 0-1,-1 0 0,1 0 1,0 0-1,-1 0 1,1 0-1,0 0 0,-1 0 1,0 0-1,1-1 1,-1 1-1,0 0 1,0 0-1,1-1 0,-1 1 1,0 0-1,0 0 1,0-1-1,-1 1 0,1 0 1,0 0-1,0-1 1,-1 1-1,1 0 1,0 0-1,-1 0 0,0-1 1,1 1-1,-1 0 1,0 0-1,1 0 1,-1 0-1,0 0 0,0 0 1,0 0-1,0 1 1,0-1-1,0 0 0,0 0 1,0 1-1,0-1 1,0 0-1,0 1 1,0 0-1,-1-1 0,1 1 1,0-1-1,0 1 1,-1 0-1,1 0 0,0 0 1,0 0-1,-1 0 1,1 0-1,0 0-16,-58-1-1454,1 9-3941,24 1-2570</inkml:trace>
  <inkml:trace contextRef="#ctx0" brushRef="#br0" timeOffset="28248.935">23308 758 10058,'3'-16'2599,"2"-12"-1615,6-34 1837,-1 18 4179,-12 74-3671,1-2-3134,-33 211 1187,17-139-1473,4 0 1,5 0-1,4 1 0,5 14 91,22-1-5883,-4-67-544</inkml:trace>
  <inkml:trace contextRef="#ctx0" brushRef="#br0" timeOffset="28940.09">24898 334 5477,'0'-14'4741,"1"-68"-444,-8 74 719,-2 23-3818,-7 48-657,3 0 1,3 2 0,3-1-1,1 30-541,1-30 343,-156 1484 1109,137-1228-1462,-78 1343 121,101-1646-193,-9 343 102,19 82-20,29-105-5441,-26-274 6,0-22-2941</inkml:trace>
  <inkml:trace contextRef="#ctx0" brushRef="#br0" timeOffset="33672.696">22574 2352 13421,'0'0'2658,"0"0"-288,0 0-95,0 0-546,0 0-896,0 0-449,0 0-127,-13 93 31,9-35 32,3 0-32,1 2-127,0-1-65,0-2-64,0 2-32,-3-2-32,-2-1-673,1-7-3363,-2-8-4548</inkml:trace>
  <inkml:trace contextRef="#ctx0" brushRef="#br0" timeOffset="37465.718">30566 2349 12876,'4'-14'1842,"17"-48"64,-20 59-1730,0 1 0,0-1 0,0 1 0,1 0 0,-1-1 0,1 1 0,0 0 0,-1 0 0,1 0 0,0 1 0,0-1 0,1 0 0,-1 1 0,0-1 0,0 1 0,1 0 0,-1-1 0,1 1 0,-1 0 0,1 1 0,-1-1 0,1 0 0,-1 1 0,1-1-176,3 1 96,-1 0 0,0 0-1,0 1 1,0-1-1,0 1 1,0 0 0,0 1-1,0-1 1,0 1 0,-1 0-1,1 0 1,-1 0 0,1 1-1,-1-1 1,0 1-1,2 1-94,3 7 16,-1 0 1,0 1 0,0-1-1,-2 1 1,1 1 0,-1-1 0,-1 1-1,0 0 1,-1 0 0,-1 1 0,0-1-1,0 1 1,-2 0 0,0 0 0,0-1-1,-1 1 1,-1 0 0,0 0 0,-1 0-1,0-1 1,-1 1 0,-1-1-1,0 0 1,-1 0 0,0 0 0,-1 0-1,-1-1 1,0 0 0,0 0 0,-1-1-1,-5 5-17,5-4-3,-1-1 1,0 1-1,-1-2 0,0 1 0,0-2 0,-1 1 0,0-1 0,-1-1 0,0 0 0,-1-1 0,1 0 0,-1-1 1,-1 0-1,1-1 0,-1-1 0,0 0 0,0-1 0,0 0 0,0-1 0,-1-1 0,1 0 0,-7-1 3,16 0 16,1-1 0,-1 1 0,0-1 0,0-1 0,1 1 0,-1-1 0,1 1 0,-1-1 0,1-1 0,0 1 0,-1 0 0,1-1 0,0 0 1,1 0-1,-1 0 0,1-1 0,-1 1 0,1-1 0,0 0 0,0 0 0,1 0 0,-1 0 0,1 0 0,0 0 0,0-1 0,0 1 0,0-1 0,1 0 0,0 1 0,0-1 0,0 0 0,1 0 0,-1 0 0,1 1 0,0-1 0,1 0 0,0-3-16,0 6 49,1-1 1,-1 0 0,1 1-1,0-1 1,0 1 0,0-1-1,0 1 1,0 0-1,0 0 1,1 0 0,-1 0-1,1 0 1,0 1-1,-1-1 1,1 1 0,0 0-1,0-1 1,0 1-1,0 1 1,0-1 0,0 0-1,0 1 1,0-1-1,0 1 1,0 0 0,0 0-1,0 0 1,0 1-1,1-1 1,-1 1 0,0 0-1,0-1 1,0 1 0,-1 0-1,1 1 1,0-1-1,0 1 1,-1-1 0,1 1-1,0 0 1,0 1-50,299 234 416,-265-219-597,-28-16-3909,-1-1-4200,-10-1 1286</inkml:trace>
  <inkml:trace contextRef="#ctx0" brushRef="#br0" timeOffset="34172.637">21977 4041 12684,'0'0'3673,"9"-14"-1730,36-46-512,-41 57-1298,-1-1 0,1 1 1,0 0-1,0 1 1,0-1-1,0 1 0,1-1 1,-1 1-1,0 0 0,1 1 1,0-1-1,-1 1 0,1 0 1,0 0-1,0 1 1,0-1-1,-1 1 0,1 0 1,0 0-1,0 1 0,2 0-133,9-1 243,-7 0-216,-1 0 1,1 1 0,-1 0-1,1 0 1,-1 1 0,1 0 0,-1 1-1,0-1 1,0 2 0,0-1 0,-1 1-1,1 0 1,-1 1 0,0 0-1,0 0 1,0 0 0,-1 1 0,1 0-1,-2 0 1,1 1 0,-1-1 0,0 1-1,0 1 1,-1-1 0,1 1-1,-2-1 1,1 1 0,-1 0 0,-1 0-1,1 1 1,-1 0-28,-1 3-1,0 0 0,-1 0 0,-1 0 0,0 0 0,-1-1 0,0 1 0,0 0 0,-1-1 0,-1 0 0,0 0 0,-1 0 0,0 0 0,0 0 0,-1-1 0,0 0 0,-1 0 0,0-1 0,-1 0 0,0 0-1,0-1 1,-1 0 0,0 0 0,-1-1 0,1 0 0,-1-1 0,-11 5 1,-23 16 35,-2-2 0,0-3-1,-2-1 1,-40 11-35,66-22 433,279-32 389,7 13-1244,-239 14-1789,-16 10-5550,-8-4-1176</inkml:trace>
  <inkml:trace contextRef="#ctx0" brushRef="#br0" timeOffset="34565.366">22211 5040 15054,'0'0'3716,"0"0"-1394,0 0-374,10-12-383,30-38-364,-60 89 1325,18-32-2511,-1 1 0,1 0-1,1-1 1,0 1-1,0 0 1,0 0-1,1 0 1,0 0 0,0 0-1,1 0 1,0 0-1,1 0 1,0-1 0,0 1-1,0 0 1,1-1-15,6 7-17,1 0 1,0 0-1,1-1 1,0-1-1,1 0 1,1 0-1,0-1 1,0-1 0,1 0-1,0-1 1,1 0-1,5 1 17,-1 1-16,0 0 0,-1 1 0,-1 1 0,0 1 0,0 0 0,-2 2 0,5 5 16,-17-18 5,-1 0-1,1 1 1,-1-1-1,0 1 1,0 0-1,-1-1 1,1 1 0,-1 0-1,1 0 1,-1 0-1,-1 0 1,1 0-1,0 0 1,-1 0 0,0 1-1,0-1 1,0 0-1,-1 0 1,1 0-1,-1 0 1,0 0 0,0 0-1,-1 0 1,1 0-1,-1 0 1,1-1-1,-1 1 1,0-1 0,-1 1-1,1-1 1,-1 0-1,1 1 1,-1-1-1,0 0-4,-7 7 50,0-1 0,-1 0 0,0 0-1,-1-1 1,1-1 0,-1 0 0,-1 0 0,1-1-1,-11 3-49,-1-1 44,-1 0 0,0-2 0,-1 0 0,0-2 1,0-1-1,0-1 0,0-1 0,-25-3-44,49 2-52,0 0 1,0 0-1,0-1 1,0 1-1,0 0 1,0-1-1,0 1 0,0-1 1,0 0-1,1 1 1,-1-1-1,0 0 1,0 0-1,1 0 1,-1-1-1,0 1 1,1 0-1,-1-1 1,1 1-1,0 0 1,-1-1-1,1 0 1,0 1-1,0-1 1,0 0-1,0 0 1,0 1-1,1-1 1,-1 0-1,0 0 0,1 0 1,-1 0-1,1 0 1,0 0-1,0 0 1,0 0-1,0 0 1,0 0-1,0 0 1,0 0-1,1 0 1,-1-1 51,33-83-6154,-10 40 1692,4-10-1912</inkml:trace>
  <inkml:trace contextRef="#ctx0" brushRef="#br0" timeOffset="34841.989">22431 4903 2402,'0'0'10538,"0"0"-8135,0 0-770,28-76-31,-8 67-545,9 1-609,7-4-192,7 4-224,7-4 0,4 1-32,8-5-256,3-3-4260,-1-1-4837</inkml:trace>
  <inkml:trace contextRef="#ctx0" brushRef="#br0" timeOffset="32104.602">30440 807 7495,'0'0'4570,"0"0"-2195,0 0-389,-14-10 80,-49-24-774,60 33-1249,-1 0 0,1 0 0,0 1-1,-1 0 1,1-1 0,-1 1 0,1 0 0,-1 1 0,1-1 0,-1 1-1,1-1 1,0 1 0,-1 0 0,1 0 0,0 1 0,0-1 0,-1 1-1,1-1 1,0 1 0,1 0 0,-1 0 0,-2 2-43,-3 1 66,-8 8-23,-1 1-1,2 1 1,0 0 0,1 1 0,0 0-1,2 1 1,0 1 0,1 0-1,0 1 1,2 0 0,0 0 0,1 1-1,1 0 1,1 0 0,1 1-1,0 0 1,2-1 0,0 2-1,2-1 1,0 0 0,1 0 0,1 1-1,2 5-42,-1-11 2,0 0-1,1 0 1,1 0-1,1-1 1,0 1-1,1-1 1,0 0-1,1 0 1,1-1 0,0 0-1,1-1 1,1 0-1,0 0 1,0-1-1,1 0 1,1-1-1,0 0 1,1-1-1,0 0 1,0-1-1,1 0 1,0-1-1,1-1 1,0 0-1,0-2 1,0 1-1,1-2 1,6 2-2,-5-4 7,1 0 0,-1-1 0,1 0 0,-1-2 1,1 0-1,-1-1 0,0-1 0,1-1 0,-2 0 0,1-1 0,0-1 0,-1 0 0,0-1 1,0-1-1,-1-1 0,0 0 0,-1-1 0,0 0-7,8-7 111,-1 0 1,-1-1-1,0-1 0,-2-1 1,0-1-1,-2-1 1,0 0-1,-1-1 0,-1 0 1,-2-2-1,0 1 0,-1-1 1,-2-1-1,2-10-111,-9 32 17,0 0 1,-1-1-1,1 1 0,-1-1 0,0 1 1,-1-1-1,1 1 0,-1-1 1,0 1-1,0-1 0,0 0 1,-1 1-1,1-1 0,-1 1 1,0-1-1,-1 1 0,1-1 0,-1 1 1,0 0-1,0 0 0,0 0 1,0 0-1,-1 0 0,1 0 1,-1 1-1,0-1 0,0 1 1,-1 0-1,1 0 0,-1 0 1,0 0-1,1 0 0,-1 1-17,-7-2-1,0 1 0,0 0 0,-1 0 0,1 1 0,-1 1 0,1 0 0,-1 0 0,1 1 0,-1 1 0,1 0 0,-1 0 0,1 1 0,0 1 1,0 0-1,0 1 0,0-1 0,0 2 0,1 0 0,-1 0 0,1 1 0,1 0 0,-1 1 0,1 0 0,0 0 0,1 1 0,0 0 0,0 1 0,0 0 0,1 0 0,1 0 0,0 1 0,0 0 0,-1 4 1,1 0-17,1 0 0,1 1 0,0-1 0,1 1 0,0 0 0,1 0 0,1 1 0,0-1 0,2 0 0,0 10 17,0-17-21,0-1 0,0 1 0,0 0 0,1-1 1,0 1-1,1-1 0,0 0 0,0 0 0,0 0 0,1 0 0,0 0 0,0-1 1,1 0-1,0 0 0,0 0 0,1 0 0,-1-1 0,1 0 0,0 0 0,0-1 1,5 3 20,-7-5-19,0 0 0,1 0 1,0-1-1,-1 1 0,1-1 1,0 0-1,0-1 1,0 1-1,0-1 0,0 0 1,0 0-1,-1 0 1,1-1-1,0 0 0,0 0 1,0 0-1,-1 0 0,1-1 1,0 0-1,-1 0 1,0 0-1,1 0 0,-1-1 1,0 0-1,0 0 1,0 0-1,-1 0 0,1-1 1,-1 1-1,0-1 1,0 0-1,0 0 0,0 0 1,-1 0-1,1 0 0,-1-1 1,1-3 18,6-9 45,0-1 0,-2 1 0,0-1 0,-2-1 0,1 1-1,-2-1 1,-1 0 0,0 0 0,-1 0 0,-2 0 0,1 0 0,-3-16-45,2 34 2,0 0 0,1 0 0,-1 0-1,0 0 1,0 0 0,1 0 0,-1 0 0,0 0 0,0 0 0,0 0 0,0 0-1,0-1 1,-1 1 0,1 0 0,0 0 0,0 0 0,-1 0 0,1 0-1,-1 0 1,1 0 0,-1 0 0,1 1 0,-1-1 0,0 0 0,1 0-1,-1 0 1,0 0 0,1 1 0,-1-1 0,0 0 0,0 1 0,0-1-1,0 1 1,0-1 0,0 1 0,0-1 0,0 1 0,0-1 0,0 1-1,0 0 1,0 0 0,0 0 0,0-1-2,-3 11-22,1-1 0,0 0 1,1 1-1,0-1 0,1 1 0,0-1 0,0 1 0,1 0 1,0 0-1,1-1 0,0 7 22,0-9-9,0 0 0,-1 0-1,2 0 1,-1 0 0,1 0 0,0 0 0,1 0 0,0-1 0,0 1-1,0-1 1,1 0 0,0 0 0,0 0 0,3 3 9,6-3-1613,1-17-8375,-10 0 4260</inkml:trace>
  <inkml:trace contextRef="#ctx0" brushRef="#br0" timeOffset="32538.493">30895 1147 7527,'0'0'3155,"0"0"-859,0 0 170,0 0-48,0 0-795,0 0-710,0 0-401,0 6-58,1 58 836,-2-39-1182,0 0 1,2 0 0,1 0 0,1-1 0,2 1 0,0-1-1,1 0 1,1 0 0,2 1-109,31 20 11,-35-42-528,0-1-1,-1 0 1,1 0 0,0-1-1,0 1 1,0-1-1,1 0 1,-1 0 0,0-1-1,0 1 1,1-1 0,-1 0-1,0-1 1,0 1 0,2-1 517,75-35-9530,-42-6 6395,-28 19 3725,-2 0 0,0 0 0,-1-1 0,-2 0 0,0-1 0,-2 0 0,1-9-590,-2 14 717,47-294 10953,-48 270-7987,-17 59-1526,2 33-1898,3 0-1,1 1 1,3-1-1,2 2 1,2-1-1,2 0 1,3 8-259,-2-7-224,3 0-1,2 0 1,2 0 0,2-1 0,6 10 224,-6-33-3379,1-12-4821,-8-12-849</inkml:trace>
  <inkml:trace contextRef="#ctx0" brushRef="#br0" timeOffset="32798.141">31283 1151 10826,'0'0'1410,"0"0"127,0 0 641,0 0-897,0 0-896,0 0-289,93-31-64,-60 31-32,6 0 0,-3 1 0,4 5-32,-2-2-385,0-1-3586,-10-1-1795</inkml:trace>
  <inkml:trace contextRef="#ctx0" brushRef="#br0" timeOffset="33118.613">31849 945 8392,'0'0'3080,"0"0"-987,0 0 314,4-12 92,14-38-625,-18 49-1801,0 0 0,1 0 1,-1 0-1,1 0 1,0 0-1,-1 0 1,1 0-1,0 0 0,-1 0 1,1 1-1,0-1 1,0 0-1,0 0 1,0 1-1,0-1 1,0 0-1,0 1 0,0-1 1,0 1-1,0 0 1,0-1-1,0 1 1,0 0-1,0-1 0,0 1 1,1 0-1,-1 0 1,0 0-1,0 0 1,0 0-1,0 0 0,0 1 1,1-1-1,-1 0 1,0 0-1,0 1 1,0-1-1,0 1 0,0-1 1,0 1-1,0-1 1,0 1-1,0 0-73,1 0 94,4 2-80,-1 0 0,0 1 0,0-1 0,0 1 0,0 0 0,-1 1 0,0-1 0,0 1 0,0 0 0,0 0 0,-1 0 0,1 0 0,-1 0 0,-1 1 0,1 0 0,-1-1 0,0 1 0,0 0 0,-1 0 0,0 0 0,0 0 0,0 1 0,-1 3-14,1 3-2,-1-1 0,0 1-1,-1-1 1,0 1 0,-1-1 0,0 0 0,-1 1 0,-1-1 0,0 0 0,-1-1 0,-2 4 2,-89 98 37,127-113 54,-11-3-87,-14 1-5,0 0-1,1 1 1,-1 0-1,1 0 1,-1 0-1,1 1 1,-1 0-1,1 0 1,0 1-1,-1 0 1,1 0-1,-1 0 1,0 1-1,1 0 0,-1 0 1,0 1-1,0 0 1,0 0-1,-1 0 1,1 1-1,-1-1 1,0 1-1,0 1 1,4 3 1,-3 0-3,-1 0 0,0 0 0,-1 0 0,0 1 0,0 0-1,-1 0 1,0 0 0,-1 0 0,0 0 0,0 0 0,-1 1 0,0-1 0,-1 1 0,0-1 0,0 0 0,-1 1 0,0-1 0,-1 1 0,0-1 0,0 0 0,-1 0 0,0 0 0,-2 1 3,-1 4 90,0 0 0,-1 0 0,-1 0 0,-1-1 0,0 0 0,0-1 0,-1 0 0,-1-1 0,0 0 0,-1 0-1,0-1 1,0-1 0,-10 7-90,11-10 74,1 0 0,-1-1 0,-1 0-1,1 0 1,0-1 0,-1-1 0,0 0-1,0-1 1,0 0 0,0 0-1,0-1 1,0-1 0,-1 0 0,1-1-1,0 0 1,0-1 0,0-1 0,0 1-1,0-2 1,1 0 0,-1 0-1,1-1 1,0 0 0,1-1 0,-1 0-1,1-1 1,0 0 0,1-1 0,-1 0-1,2 0 1,-1-1 0,1 0-1,0-1 1,1 0 0,0 0 0,1 0-1,0-2-73,-18-53-3595,13 20-3919,10 41 6425,-6-25-12481</inkml:trace>
  <inkml:trace contextRef="#ctx0" brushRef="#br0" timeOffset="27080.767">21270 600 7815,'0'0'3620,"0"0"-593,0 0-908,0 0-202,-7-9-385,-27-29-459,33 37-1030,-1 0 0,0 1 0,1-1 0,-1 0 0,0 1 0,0-1 0,1 1 0,-1-1 0,0 1 0,0 0 0,0 0 0,1-1 0,-1 1 0,0 1 0,0-1 0,0 0 0,1 0 0,-1 1 0,0-1 0,0 1 0,1 0 0,-1-1 0,0 1 0,1 0 0,-1 0 0,1 0 0,-1 0 0,1 0 0,-2 1-43,-2 2 98,-14 6-15,1 1 0,1 1 0,0 1 0,0 1 0,2 0 0,-1 1 0,2 1 0,0 0 0,1 1 0,1 0 0,0 1 0,1 0-1,2 1 1,-1 0 0,2 1 0,1 0 0,0 0 0,2 1 0,0-1 0,1 1 0,1 0 0,1 1 0,1-1 0,1 7-83,3-16-25,1 1 0,0-1 1,1 0-1,0 0 0,1-1 0,0 0 0,1 0 0,0 0 0,0-1 1,2 0-1,-1 0 0,1-1 0,0 0 0,1-1 0,0 0 0,0 0 1,1-1-1,0-1 0,0 1 0,1-2 0,0 0 0,0 0 0,0-1 1,0-1-1,1 0 0,-1 0 0,1-1 0,0-1 0,0 0 0,0-1 1,-1 0-1,12-2 25,87-12-5141,-16-40-7292,-72 33 6363</inkml:trace>
  <inkml:trace contextRef="#ctx0" brushRef="#br0" timeOffset="27645.728">21705 861 6758,'0'0'1661,"7"-14"-177,22-45 315,-27 57-1623,0 0 0,-1 1 0,1-1 0,-1 0 1,0 0-1,1 0 0,-1 0 0,0 0 0,0 0 0,0 0 1,-1 0-1,1-1 0,0 1 0,-1 0 0,0 0 0,1-1 1,-1 1-1,0 0 0,0-1 0,0 1 0,0 0 0,-1-1 1,1 1-1,-1 0 0,1 0 0,-1-1 0,0 1 0,0 0 1,0 0-1,0 0 0,0 0 0,0 0 0,-1 0 0,1 0 1,0 1-1,-1-1 0,0 0 0,1 1 0,-1-1 0,0 1 1,0 0-1,-2-2-176,-6 3 178,0 0 0,0 1 0,-1 0 0,1 0 0,0 1 0,0 0 0,0 1 1,1 0-1,-1 1 0,1 0 0,-1 0 0,1 1 0,1 0 0,-1 1 0,1 0 0,-8 7-178,-3 3 25,1 1-1,0 1 0,1 1 0,1 0 0,1 1 1,-6 10-25,12-16-5,1-1 1,0 1 0,1 1 0,0-1 0,1 1 0,1 0 0,0 1 0,1-1 0,1 1 0,0 0-1,1 0 1,1 0 0,1 15 4,0-27 1,1 1 0,0-1 0,0 0 0,1 0 0,-1 0 0,1 0 0,0 0 0,0 0 0,0-1 0,1 1 0,-1-1 0,1 1 0,0-1 0,0 0 0,0 0 0,0 0 0,0 0 0,1-1 0,-1 0 0,1 1 0,0-1 0,0 0 0,-1-1 0,1 1 0,1-1 0,-1 1 0,0-1 0,0-1 0,0 1 0,2 0-1,2 0-9,0 0 0,0 0 1,1-1-1,-1 0 0,0-1 0,0 0 1,0 0-1,0 0 0,0-1 0,0 0 1,0-1-1,0 0 0,-1 0 0,1-1 1,5-3 8,2-7-24,0-1 1,-1-1 0,0 0 0,-2-1-1,0-1 1,-1 0 0,0 0-1,-1-1 1,-2 0 0,0-1 0,4-14 23,-6 20 12,1 0 1,-2-1 0,0 0 0,-1 0 0,0 0-1,-2 0 1,1-1 0,-2 0 0,0 1 0,-1-13-13,-16 41 96,12 9-91,1-1 1,1 1 0,1-1-1,1 1 1,1 0 0,1-1-1,1 1 1,1-1 0,0 0-1,2 0 1,0 0 0,2-1-1,0 0 1,1-1 0,1 1-1,1-2 1,7 10-6,-14-20 1,1-1 0,0 1 1,1-1-1,-1 0 0,1 0 1,1-1-1,-1 1 0,1-2 1,0 1-1,0-1 0,1 0 1,0 0-1,-1-1 0,2 0 1,-1 0-1,0-1 0,1 0 1,0-1-1,-1 0 1,8 1-2,-7-2-7,-1-1 1,1 0 0,-1-1 0,1 0-1,-1 0 1,0-1 0,1 0 0,-1 0-1,0-1 1,0 0 0,0-1 0,-1 0 0,1 0-1,-1 0 1,0-1 0,0 0 0,-1 0-1,1-1 1,-1 0 0,0 0 0,-1 0-1,1-1 1,-1 0 0,0-1 6,15-27 2,-1 0 1,-1-2-1,-3 0 1,0-1-1,-3 0 0,-1-1 1,-2-1-1,-1 1 0,-2-12-2,20-248 2397,-53 594-1217,24-250-1109,2-1 0,3 1 1,1 0-1,2-1 0,2 0 0,11 38-71,-16-75-48,1 1 1,0-1-1,0 1 0,1-1 0,0 0 1,1 0-1,-1-1 0,1 1 0,0-1 1,1 0-1,-1-1 0,1 1 0,3 1 48,24 6-3845,5-17-5072,-22-5 621</inkml:trace>
  <inkml:trace contextRef="#ctx0" brushRef="#br0" timeOffset="27953.797">22273 900 8904,'0'0'2082,"0"0"-896,-84-55 799,71 52 97,3-1-864,10 3-386,6-2-383,12-2-161,20 3-160,11-1-32,12 1-64,8-1-32,2 2 0,7-2 0,5-1-192,1 0-1634,4-5-2754,-13 2-3171</inkml:trace>
  <inkml:trace contextRef="#ctx0" brushRef="#br0" timeOffset="38024.176">30304 3427 12236,'8'-13'2194,"30"-43"-822,-35 53-1185,0 0 1,0 0-1,1 1 1,-1-1 0,1 1-1,0 0 1,0 0-1,-1 0 1,1 0-1,1 0 1,-1 1 0,0 0-1,0 0 1,0 0-1,1 1 1,-1-1-1,0 1 1,1 0 0,-1 0-1,0 0 1,3 1-188,5-1 182,-4 0-149,1 0 1,0 0-1,-1 0 1,1 1-1,0 1 0,-1-1 1,1 1-1,-1 1 1,0 0-1,0 0 1,0 0-1,0 1 0,-1 0 1,1 1-1,-1 0 1,0 0-1,0 0 1,-1 1-1,1 0 0,-1 0 1,-1 1-1,1-1 1,-1 1-1,0 1 1,-1-1-1,0 1 0,0-1 1,0 1-1,-1 0 1,0 1-1,-1-1 1,0 0-1,0 1 0,-1-1 1,0 1-1,0 0 1,-1-1-1,0 1 1,-1 0-1,0-1 0,0 1 1,-1 1-34,-1-3-1,0 0-1,0 0 1,-1-1 0,0 1 0,0-1 0,-1 0 0,1 0-1,-1 0 1,-1-1 0,1 0 0,-1 0 0,0 0-1,0-1 1,0 0 0,0 0 0,-1 0 0,0-1 0,0 0-1,0 0 1,0-1 0,0 1 0,0-2 0,-1 1-1,1-1 1,-1 0 0,1-1 0,-8 0 1,14 0 2,-1-1 1,1 0-1,-1 0 0,1 0 1,0 0-1,0 0 0,-1 0 1,1 0-1,0 0 1,0 0-1,0 0 0,0-1 1,0 1-1,0 0 0,0-1 1,1 1-1,-1-1 1,0 1-1,1-1 0,-1 1 1,1-1-1,0 0 0,-1 1 1,1-1-1,0 1 1,0-1-1,0 0 0,0 1 1,0-1-1,1 1 0,-1-1 1,0 0-1,1 1 0,-1-1 1,1 1-1,0-1 1,-1 1-1,1-1 0,0 1 1,0 0-1,0-1 0,0 1 1,0 0-1,0 0 1,0 0-1,0-1 0,1 1 1,-1 0-1,0 1 0,1-1 1,-1 0-1,0 0 1,1 1-1,0-1-2,5-3-1,-1 0 0,1 0 1,1 1-1,-1 0 0,0 0 0,1 1 0,-1 0 1,1 0-1,0 1 0,0 0 0,-1 1 1,1-1-1,0 1 0,0 1 0,0 0 0,0 0 1,-1 0-1,1 1 0,-1 0 0,1 0 1,-1 1-1,1 0 0,-1 1 0,0-1 0,-1 1 1,1 1-1,-1-1 0,1 1 0,-2 0 0,1 0 1,0 1-1,-1 0 0,0 0 0,0 0 1,-1 1-1,0-1 0,0 1 0,0 0 0,-1 0 1,0 1-1,1 2 1,-3-1 0,0 0 1,0 0-1,-1 0 0,-1 0 0,1 0 1,-1 0-1,-1 0 0,1 0 1,-1 0-1,-1-1 0,0 1 1,0-1-1,-1 0 0,0 0 0,0 0 1,-1 0-1,0-1 0,0 1 1,-1-1-1,0-1 0,0 1 1,-1-1-1,1 0 0,-1 0 0,-1-1 1,1 0-1,-1 0 0,-8 5 141,0-1 1,-1 0-1,0-2 0,0 0 0,0 0 0,-1-2 1,0 0-1,0-1 0,-1-1 0,1-1 1,0 0-1,-17-1-141,24-2 8,0-1-1,0 0 1,1-1 0,-1 0-1,1 0 1,-1-1 0,1 0 0,0-1-1,1 0 1,-1-1 0,1 0 0,0 0-1,-2-3-7,-34-39-9021,36 33 1414</inkml:trace>
  <inkml:trace contextRef="#ctx0" brushRef="#br0" timeOffset="38560.338">30327 4496 15407,'0'0'3277,"0"0"-2038,0 0-449,0 0 571,0 0-421,0 0-599,0 0-212,-9 11-12,-70 114 48,-9 36-431,74-148 36,13-23 225,4 5 19,0 1 1,0-1-1,1 1 1,0 0-1,0 0 1,0 0-1,0 1 1,1-1-1,-1 1 1,1 0-1,0 0 1,0 0-1,0 1 1,1 0-1,-1 0 1,0 0-1,1 1 1,-1 0-1,1 0 1,-1 0-1,1 1 1,0-1-1,-1 1 1,1 1 0,0-1-1,-1 1 1,1 0-1,-1 0 1,1 1-1,-1-1 1,0 1-1,1 0-14,37 17 8,-19-7-1,0-1 0,1-1 0,0-1 0,1-2 0,0 0 0,0-2 0,1-1 0,16 1-7,-36-4 3,0-1 0,0 1 1,-1-1-1,1-1 0,0 1 0,0-1 0,-1-1 0,1 1 1,0-1-1,-1 0 0,0 0 0,1-1 0,-1 0 0,0 0 0,0 0 1,-1-1-1,1 0 0,-1 0 0,1-1 0,-1 1 0,-1-1 1,1 0-4,54-101 562,-50 57 3515,-39 166-2988,-109 314-678,137-419-573,-18 70-1599,1-30-5856,5-21-6055</inkml:trace>
  <inkml:trace contextRef="#ctx0" brushRef="#br1" timeOffset="88454.328">20509 6424 15375,'0'0'3459,"0"0"-1292,0 0-437,0 0-380,0 0-410,13-8-363,3-2-514,0 1 0,1 1 0,0 1 1,0 0-1,1 1 0,0 1 1,5-1-64,454-77 416,-357 72-485,-119 11-16,-1 0-1,1 0 1,0 0 0,0 1 0,0-1 0,0 0 0,0 0 0,-1 1 0,1-1 0,0 1 0,0-1 0,-1 0 0,1 1-1,0 0 1,0-1 0,-1 1 0,1-1 0,-1 1 0,1 0 0,0-1 0,-1 1 0,0 0 0,1 0 0,-1-1-1,1 1 1,-1 0 0,0 0 0,1 0 0,-1 0 0,0 0 0,0-1 0,0 1 0,0 0 0,0 0 0,0 0 0,0 0-1,0 0 1,0 0 0,0-1 0,0 1 0,-1 0 0,1 0 0,0 0 0,0 0 0,-1 0 0,1-1 0,-1 1 0,1 0-1,-1 0 1,1-1 0,-1 1 85,-24 42-9674,7-20-1451</inkml:trace>
  <inkml:trace contextRef="#ctx0" brushRef="#br1" timeOffset="91751.676">25501 5965 15214,'0'0'4095,"-14"-8"-1954,-45-23-524,59 31-1547,1 0 0,0 0 0,0 0-1,-1 0 1,1-1 0,0 1 0,0 0-1,-1-1 1,1 1 0,0 0 0,0-1 0,-1 1-1,1-1 1,-1 1 0,1-1 0,0 0-1,-1 1 1,1-1 0,-1 1 0,0-1 0,1 0-1,-1 0 1,1 1 0,-1-1 0,0 0 0,0 0-1,1 1 1,-1-1 0,0 0 0,0 0-1,0 1 1,0-1 0,0 0 0,0 0 0,0 0-1,0 1 1,0-1 0,0 0 0,0 0-1,-1 0 1,1 1 0,0-1 0,-1 0 0,1 0-1,0 1 1,-1-1 0,1 0 0,-1 1 0,1-1-1,-1 1 1,1-1 0,-1 0 0,1 1-1,-1-1 1,0 1 0,1-1-70,3 1-21,253-22 532,-172 19-467,-15 1-313,-2-3 1,1-4 0,-1-2 0,38-12 268,-95 15-2596,-31 12-1711,3 7-1159,-2 4-2836</inkml:trace>
  <inkml:trace contextRef="#ctx0" brushRef="#br1" timeOffset="94651.658">30420 6377 4228,'43'-158'11894,"-43"156"-11688,0 0 0,0 0 0,1-1 0,-1 1 0,1 0 0,-1 0 0,1 0-1,0 0 1,0 0 0,0 0 0,0 0 0,0 1 0,0-1 0,0 0 0,1 0 0,-1 1 0,1-1 0,-1 1 0,1-1 0,0 1 0,0 0 0,-1 0 0,1 0 0,0 0-1,0 0 1,0 0 0,0 0 0,0 0 0,0 1 0,0-1 0,1 1 0,-1 0 0,0-1 0,0 1 0,0 0 0,0 0 0,0 1 0,1-1 0,-1 0 0,0 1 0,0-1 0,0 1-1,0 0 1,0-1 0,0 1-206,13 14 282,0 0 0,-1 0 0,-1 1 0,-1 1 0,0 0 0,-1 1 0,-1 0 0,-1 0 0,0 1 0,1 6-282,0-3 197,61 138 390,-38-80-1021,4-1 0,2-2-1,45 63 435,-84-140-35,0 1 0,0-1-1,0 1 1,1-1 0,-1 1-1,0-1 1,0 1 0,0-1 0,0 0-1,0 1 1,1-1 0,-1 1-1,0-1 1,0 0 0,1 1-1,-1-1 1,0 1 0,0-1 0,1 0-1,-1 1 1,0-1 0,1 0-1,-1 0 1,1 1 0,-1-1 0,0 0-1,1 0 1,-1 0 0,1 1-1,-1-1 1,1 0 0,-1 0-1,1 0 1,-1 0 0,0 0 0,1 0-1,-1 0 1,1 0 0,-1 0-1,1 0 1,-1 0 0,1 0 0,-1 0-1,1-1 1,-1 1 0,0 0-1,1 0 1,-1 0 0,1-1-1,-1 1 1,0 0 0,1 0 0,-1-1-1,0 1 1,1 0 0,-1-1-1,0 1 1,1 0 0,-1-1 0,0 1-1,0-1 1,1 1 0,-1 0-1,0-1 1,0 1 0,0-1 35,6-36-388,-5 28 361,6-71 61,-4 0-1,-4 0 0,-2 0 1,-7-16-34,9 87 87,-26-82 1742,25 90-1775,0 0-1,0 0 1,0 0-1,-1 0 1,1 1-1,0-1 1,-1 1-1,1 0 1,0-1-1,-1 1 1,1 0-1,-1 0 0,1 1 1,0-1-1,-1 0 1,1 1-1,0 0 1,0-1-1,-1 1 1,1 0-1,0 0 1,0 0-1,0 0 1,0 1-1,0-1 1,0 0-1,0 1 1,0 0-1,1-1 1,-1 1-1,1 0 1,-1 0-1,1 0 1,-1 0-1,1 0 1,0 0-1,0 0 1,0 0-1,0 2-53,1-4 2,-186 273 1202,143-202-2346,-3-1 1,-2-2-1,-54 56 1142,53-81-7271,38-33-310</inkml:trace>
  <inkml:trace contextRef="#ctx0" brushRef="#br1" timeOffset="95000.63">30446 5880 16496,'-9'-15'2850,"-29"-47"-821,37 59-1838,-1 1 0,0-1-1,1 1 1,-1-1 0,1 0 0,0 1 0,0-1 0,0 0 0,0 0 0,1 0-1,-1 0 1,1 0 0,0 0 0,-1 0 0,1 0 0,1 1 0,-1-1-1,0 0 1,1 0 0,-1 0 0,1-1-191,2 0 75,0 1 0,0 0-1,0-1 1,1 1 0,-1 0 0,1 1 0,-1-1-1,1 1 1,0-1 0,0 1 0,0 0 0,0 1-1,1-1 1,-1 1 0,0-1 0,4 1-75,55-14 90,1 2 0,0 4 0,1 2 0,-1 3 0,1 3 0,7 4-90,-37-3 31,-17-1-140,56 7-154,-47 24-2787,-28 13-4274,-4-20-209</inkml:trace>
  <inkml:trace contextRef="#ctx0" brushRef="#br1" timeOffset="95341.759">31065 6506 15663,'0'0'3747,"0"0"-2263,15-12-314,50-33 298,-62 42-1357,1 1 0,-1 0 0,1 0 0,0 0 0,0 0 0,-1 1 0,1 0 0,0 0 0,0 0 0,0 0 0,0 0 0,0 1 0,1 0 0,-1 0 0,0 0 0,0 0 0,0 1-111,9-1 147,-11 0-142,0 0 1,0 1-1,1-1 1,-1 0 0,0 1-1,0-1 1,0 1 0,0 0-1,0 0 1,0 0 0,0 0-1,0 0 1,0 0 0,0 0-1,-1 1 1,1-1-1,0 1 1,-1-1 0,1 1-1,-1-1 1,1 1 0,-1 0-1,0 0 1,0 0 0,0 0-1,0 0 1,0 0-1,0 0 1,-1 0 0,1 0-1,-1 0 1,1 0 0,-1 1-1,0-1 1,0 0 0,0 0-1,0 0 1,0 1 0,-1 0-6,-18 87-850,-29 49-1788,51-138 2618,-1 1-1,0 0 0,0-1 1,1 1-1,-1-1 0,1 1 1,0-1-1,-1 0 0,1 0 0,0-1 1,0 1-1,-1 0 0,1-1 1,0 0-1,0 0 0,0 1 1,0-2-1,0 1 0,0 0 0,-1-1 1,1 1-1,0-1 0,0 0 21,3 1-9,-3-1 23,1 1 0,-1-1 0,0 1 1,0 0-1,1 0 0,-1 0 0,0 1 1,1-1-1,-1 1 0,0 0 0,0 0 0,0 0 1,0 0-1,0 0 0,0 1 0,0-1 1,0 1-1,0 0 0,0 0 0,-1 0 1,1 0-1,-1 0 0,0 1 0,0-1 1,1 1-1,-2-1 0,1 1 0,0 0 0,0 0 1,-1 0-1,0 0 0,1 0 0,-1 0 1,0 0-1,-1 0 0,1 2-14,1 9 115,-1 0 0,-1-1 0,0 1 0,-1 0 0,0-1-1,-1 1 1,-1-1 0,0 1 0,-1-1 0,0 0 0,-1 0 0,0-1 0,-1 0 0,-1 1-1,0-2 1,0 1 0,-1-1 0,-1 0 0,0-1 0,0 0 0,-1-1 0,0 1 0,-1-2-115,6-2 38,0-2 0,0 1 0,-1 0 0,1-1 0,-1 0 0,0-1 1,0 1-1,-1-1 0,1 0 0,-1 0 0,1-1 0,-1 0 0,0 0 0,0-1 1,0 0-1,0 0 0,0-1 0,0 1 0,0-1 0,0-1 0,0 0 1,0 0-1,0 0 0,0-1 0,0 0 0,0 0 0,1 0 0,-4-3-38,3-2-11,0 0 0,0-1 0,1 0-1,0-1 1,0 1 0,1-1 0,0 0 0,0-1-1,1 1 1,1-1 0,-1 0 0,2 0 0,-1 0-1,1 0 1,1 0 0,0-1 0,0 1-1,1-4 12,0 5-662,1-1-1,0 1 0,0 0 0,1-1 0,0 1 0,0 0 0,1 0 0,0 0 0,1 1 0,0-1 0,0 1 0,5-7 663,10-7-7628</inkml:trace>
  <inkml:trace contextRef="#ctx0" brushRef="#br1" timeOffset="95769.701">31543 6433 13517,'0'0'4004,"0"0"-1164,0 0-465,0 0-677,14-10-732,45-30-427,-53 37-498,0 1 0,1 0 0,-1 0 0,0 0-1,1 0 1,-1 1 0,1 0 0,0 1 0,-1 0 0,1 0 0,0 0-1,-1 0 1,1 1 0,-1 1 0,4 0-41,-4-1 28,-4-1-26,0 0 0,0 0 0,0 0 0,1 0 0,-1 1 0,0-1 0,0 1 0,0 0 0,0 0 0,0-1 0,0 1 0,0 1 0,0-1 1,0 0-1,0 0 0,0 1 0,-1-1 0,1 1 0,-1-1 0,1 1 0,-1 0 0,0-1 0,1 1 0,-1 0 0,0 0 0,0 0 0,0 0 0,0 0 0,-1 0 0,1 1 0,-1-1 0,1 0 1,-1 0-1,0 0 0,1 1 0,-1-1 0,0 0 0,-1 0 0,1 0 0,0 1 0,-1-1 0,1 0 0,-1 0 0,1 0 0,-1 0 0,0 0 0,0 0 0,0 0 0,0 0 0,-1 0 0,1 0 1,-2 1-3,-111 127 45,52-68 43,33-23 221,28-38-302,0 0 0,1-1 0,-1 1 1,1 0-1,-1 0 0,1-1 1,0 1-1,-1 0 0,1 0 1,0 0-1,0 0 0,-1-1 1,1 1-1,0 0 0,0 0 1,0 0-1,0 0 0,0 0 1,0 0-1,0-1 0,0 1 1,1 0-1,-1 0 0,0 0 1,0 0-1,1-1 0,-1 1 1,1 0-1,-1 0 0,1-1 0,-1 1 1,1 0-1,-1-1 0,1 1 1,-1 0-1,1-1 0,0 1 1,-1-1-1,1 1 0,0-1 1,0 1-1,-1-1 0,1 1 1,0-1-1,0 0 0,0 0 1,-1 1-1,1-1 0,1 0-7,12 2-87,1 0-1,-1-1 0,1 0 0,-1-1 0,1-1 1,0 0-1,-1-1 0,0-1 0,1 0 0,0-1 88,36-16-4280,-5-6-5418,-27 12-82</inkml:trace>
  <inkml:trace contextRef="#ctx0" brushRef="#br1" timeOffset="96182.286">32072 6224 14990,'7'-15'4020,"25"-50"-1837,-28 60-2024,1 0-1,-1 0 1,1 0-1,0 0 1,0 1-1,1 0 1,-1 0-1,1 0 1,0 1-1,0 0 1,0 0-1,1 0 1,-1 1-1,1 0 1,-1 0-1,1 1 1,-1 0-1,1 0 1,0 0-1,0 1 1,0 0-1,-1 0 1,1 1-1,0 0 0,0 0 1,-1 1-1,1 0 1,-1 0-1,1 0 1,-1 1-1,0-1 1,2 2-159,-2 0 14,0 0 0,-1-1 0,1 2 0,-1-1 0,1 1-1,-2-1 1,1 2 0,0-1 0,-1 0 0,0 1 0,0 0 0,-1 0 0,1 0 0,-1 0 0,-1 0 0,1 1 0,-1-1 0,0 1 0,-1 0 0,1 0 0,-1 0-1,-1-1 1,1 1 0,-1 0 0,-1 0 0,0 4-14,0 2-23,-1 0 1,0-1-1,-1 1 0,-1-1 0,0 0 0,-1 0 0,0 0 1,-1 0-1,0-1 0,0 0 0,-2 0 0,1-1 0,-1 0 1,-1 1 22,-130 88-75,149-105 77,0 1 1,0 0-1,0 0 1,1 1-1,0 0 1,0 1-1,0 1 1,0-1-1,0 2 0,0-1 1,1 2-1,-1 0 1,11 1-3,-15 2-6,0 0 0,0 1 0,0 1 0,0-1 0,-1 1 0,0 0 0,0 0 0,0 1 0,0 0 1,-1 0-1,0 0 0,-1 1 0,1-1 0,-1 1 0,0 0 0,-1 0 0,0 1 0,0-1 0,0 1 0,-1 0 0,0-1 0,-1 1 0,0 0 0,0 0 1,-1 0-1,0 0 0,0 1 6,0 1 58,0 0 1,-1 0 0,-1 0-1,0 0 1,0-1-1,0 1 1,-1-1 0,-1 0-1,0 0 1,0 0-1,-1 0 1,0 0 0,0-1-1,-1 0 1,0 0-1,0-1 1,-1 1 0,0-1-1,0-1 1,-1 1-1,0-2 1,0 1 0,0-1-1,-1 0 1,0 0-1,0-1 1,0 0 0,0-1-1,-1 0 1,1-1-1,-1 0 1,0 0 0,1-1-1,-1 0 1,0-1-1,0 0 1,0 0 0,0-1-1,0-1 1,1 1-1,-1-2 1,0 1 0,1-1-1,-9-4-58,-60-42-1389,31 10-4391,24 14-2570</inkml:trace>
  <inkml:trace contextRef="#ctx0" brushRef="#br1" timeOffset="91413.606">25527 6367 13357,'2'-16'3379,"5"-52"-833,-7 66-2386,0 0 0,0 1 0,0-1 0,0 0 0,0 0 0,0 1 0,0-1 0,1 0 0,-1 0 0,1 1 0,-1-1 0,1 0 0,0 1 0,0-1 0,-1 0 0,1 1 0,0-1 0,0 1 0,1 0 0,-1-1 0,0 1 0,0 0 0,1 0 0,-1-1 0,0 1 0,1 0-1,-1 0 1,1 1 0,0-1 0,-1 0 0,1 1 0,0-1 0,-1 0 0,1 1 0,0 0 0,0-1 0,-1 1 0,1 0 0,2 0-160,33 23 1198,-6 14-965,0 1 0,-3 2 1,-1 0-1,1 7-233,22 33 76,-1-8-754,2-2 0,4-2 0,3-3 0,65 57 678,-67-84-2088,-47-78 343,-12 16 1725,-1 0-1,-2 1 1,0-1 0,-1 1 0,-1 0 0,-9-17 20,4 8 3,-87-205 2410,100 235-2331,0 0 0,-1-1 0,0 1-1,1 0 1,-1 0 0,0 0 0,0 1 0,0-1 0,-1 0-1,1 0 1,0 0 0,-1 1 0,1-1 0,-1 1-1,1-1 1,-1 1 0,0 0 0,1-1 0,-1 1-1,0 0 1,0 0 0,0 0 0,0 0 0,0 1-1,0-1 1,0 1 0,0-1 0,-1 1 0,1-1 0,0 1-1,0 0 1,0 0 0,0 0 0,-1 1 0,1-1-1,0 0 1,0 1 0,0-1 0,0 1 0,-1 0-82,-65 114 800,-32 60 55,-8-5-1,-77 89-854,124-174-2008,71-91-3965,9-14-690,1-8-3725</inkml:trace>
  <inkml:trace contextRef="#ctx0" brushRef="#br1" timeOffset="92081.314">26615 6666 8776,'0'0'6460,"0"0"-2905,0 0-1355,0 0-241,-14-1-513,5 0-1248,5 0-132,0 0 0,0 1 0,-1-1 0,1 1 0,0 0 0,0 0 0,0 0 0,-1 1 0,1 0 0,0 0 0,0 0 0,0 0 0,0 0 0,0 1 0,0 0 0,1 0 0,-1 0 0,0 0 0,1 0 0,0 1 0,-1 0 0,-1 2-66,-8 11 113,0 0 0,1 1 0,1 0 0,1 1 0,0 0 0,2 1-1,0 0 1,1 0 0,0 0 0,2 1 0,1 0 0,0 0 0,1 5-113,2-18-31,1-1-1,0 0 1,0 1 0,1-1-1,0 1 1,0-1 0,0 0 0,1 1-1,0-1 1,0 0 0,1 0-1,0 0 1,0-1 0,0 1-1,1-1 1,-1 1 0,1-1-1,0 0 1,1 0 0,0-1-1,-1 0 1,1 1 0,0-2 0,1 1-1,-1 0 1,1-1 0,0 0-1,0-1 1,0 1 0,0-1-1,0 0 1,0 0 0,0-1-1,1 0 1,-1 0 0,1-1 0,-1 1-1,1-1 1,-1-1 0,1 1-1,-1-1 1,0 0 0,1-1-1,-1 0 1,0 0 0,0 0-1,0 0 1,0-1 0,0 0-1,-1-1 1,1 1 0,1-2 31,28-49-2122,-20 14-2342,-8 23 773,0-2-3334</inkml:trace>
  <inkml:trace contextRef="#ctx0" brushRef="#br1" timeOffset="92411.156">26742 6875 8232,'0'0'6667,"0"0"-3501,14-3-1559,48-9-86,-59 12-1429,1 0-1,0 0 0,0 0 1,-1 1-1,1-1 0,0 1 0,-1 0 1,1 0-1,-1 1 0,1-1 1,-1 1-1,0-1 0,1 1 0,-1 0 1,0 0-1,0 0 0,0 1 1,-1-1-1,1 1 0,0 0 0,-1 0 1,0 0-1,0 0 0,0 0 1,0 0-1,0 0 0,0 1 0,-1-1 1,0 1-1,1-1 0,-1 1 1,-1-1-1,1 1 0,-1 0 0,1-1 1,-1 1-1,0 0 0,0 0 1,0-1-1,-2 5-91,-1 4 6,-1 1 1,-1-1 0,0 0-1,0 0 1,-2 0-1,1-1 1,-1 0 0,-1 0-1,0-1 1,-1 0-1,0-1 1,0 1 0,-1-2-1,0 1 1,0-1-1,-2 0-6,-16 16 2,-36 47 30,101-71-171,80-52-2126,-42 10-4652,-44 22 1183</inkml:trace>
  <inkml:trace contextRef="#ctx0" brushRef="#br1" timeOffset="92767.754">27191 6510 12716,'0'0'4159,"0"0"-1213,0 0-565,0 0-662,0 0-704,0 0-369,16-9-241,55-27-138,-68 34-261,0 1 0,0-1 0,0 1 0,0 0 0,0 0 0,0 1 1,0-1-1,1 1 0,-1-1 0,0 1 0,0 0 0,1 0 0,-1 0 0,0 1 0,0-1 0,0 1 0,0 0 0,0 0 0,0 0 0,0 0 0,0 0 0,0 1 0,0-1 0,0 1 0,-1 0 0,1 0 1,0 0-1,-1 0 0,0 0 0,0 1 0,1-1 0,-1 1 0,-1-1 0,1 1 0,0 0 0,-1-1 0,1 1 0,-1 0 0,0 0 0,0 0 0,0 1 0,0-1 0,-1 0 0,1 0 0,-1 0 1,0 0-1,0 1 0,0-1 0,0 0 0,0 0 0,-1 0 0,0 1 0,1-1 0,-1 0 0,0 0 0,-1 0 0,1 0 0,0 0 0,-1-1 0,-1 4-6,-32 54 8,29-52-2,0 0 0,1 1 0,0-1 0,1 1 0,-1 0 0,1 0 0,1 1-1,0-1 1,0 1 0,1-1 0,1 1 0,-1 0 0,1 0 0,1 5-6,0-12-15,1-1-1,0 1 1,0-1 0,0 1 0,0-1-1,0 0 1,0 1 0,0-1-1,1 0 1,-1 0 0,1 0 0,0 0-1,0 0 1,-1-1 0,1 1 0,0 0-1,0-1 1,1 1 0,-1-1-1,0 0 1,0 0 0,1 0 0,-1 0-1,1 0 1,-1 0 0,1-1 0,-1 1-1,1-1 1,-1 0 0,2 0 15,80-3-4347,-33-18-3799,-30 8 2044</inkml:trace>
  <inkml:trace contextRef="#ctx0" brushRef="#br1" timeOffset="93163.654">27786 6298 10250,'0'0'4596,"0"0"-2178,15-11-800,52-35-209,-64 44-1342,1 1-1,-1 0 0,1 0 0,-1 0 1,1 0-1,0 0 0,-1 1 1,1 0-1,0 0 0,-1 0 1,1 0-1,0 0 0,-1 1 1,1-1-1,0 1 0,-1 0 0,1 0 1,-1 1-1,0-1 0,1 1 1,-1-1-1,0 1 0,0 0 1,0 0-1,0 1 0,0-1 1,0 1-1,-1-1 0,1 1 0,-1 0 1,0 0-1,0 0 0,0 0 1,0 0-1,0 1 0,-1-1 1,1 0-1,-1 1-66,3 10 8,0-1 0,0 1 0,-2 0 0,0 1 0,0-1 0,-2 0 0,1 0 0,-2 1 0,0-1 0,-1 0 0,0 0 0,-1 0 0,0 0 0,-1 0 0,-1-1 0,0 0 0,-1 0 0,-1 0 0,0 0 0,0-1 0,-1 0 0,-1-1 0,0 0 0,-3 2-8,4-2 2,-1 0-1,-1 0 1,0-1-1,-1 0 1,0-1-1,0-1 1,-1 1-1,0-2 1,0 0-1,-1 0 1,0-1-1,0-1 1,0 0-1,-7 1-1,19-6 56,0-1 0,0 1 0,-1-1 0,1 0 0,0 1 0,0-1 0,1 0 0,-1 0 0,0 0 0,0 0 0,0 0 0,0 0 0,1 0 0,-1 0 0,1 0 0,-1 0 0,0 0 0,1 0 0,0 0 0,-1-1 0,1 1 0,0 0 0,0 0 0,-1-1 0,1 1 0,0 0 0,0 0 0,0-1 0,1 1 0,-1 0 0,0 0 0,0 0 0,1-1 0,-1 1 0,1 0 0,-1 0 0,1 0 0,-1 0 0,1 0 0,0 0 0,-1 0 0,1 0 0,0 0 0,0 0 0,0 0 0,0 0 0,0 0 0,0 1 0,0-1-56,1-2 29,0 1-1,1 0 0,-1 0 0,1 0 1,0 0-1,0 0 0,0 0 0,0 1 0,0-1 1,0 1-1,0 0 0,0 0 0,0 0 1,0 0-1,1 1 0,-1-1 0,0 1 1,1 0-1,-1 0 0,0 0 0,1 0 1,-1 1-1,0-1 0,1 1 0,-1 0 0,0 0 1,0 0-1,0 0 0,0 1 0,0-1 1,0 1-1,0 0 0,0 0 0,-1 0 1,1 0-1,-1 0 0,1 1 0,-1-1 0,0 1 1,0-1-1,0 1 0,0 0 0,-1 0 1,1 0-1,-1 0-28,34 55 286,-30-44-272,2 0 0,0-1 0,1 0 0,0 0 0,1-1 0,0 0 0,1-1 0,0 0 0,1 0 0,0-1 0,1-1 0,0 0 0,1 0 0,0-1 0,4 1-14,38-7-3063,-21-16-5447,-17 5-213</inkml:trace>
  <inkml:trace contextRef="#ctx0" brushRef="#br1" timeOffset="93468.614">28378 6664 15727,'0'0'4388,"0"0"-1601,0 0-609,0 0-673,0 0-704,0 0-289,0 0-319,0 0-129,-2-35-64,4 35-289,1 4-992,1 2-1185,-2-1-1858,-2 1-5029</inkml:trace>
  <inkml:trace contextRef="#ctx0" brushRef="#br1" timeOffset="93768.768">28729 6232 15855,'0'0'3491,"0"0"-1201,0 0-576,0 0-502,-15 15-417,2-2-637,3-4-76,0 0-1,1 1 1,0 0-1,0 1 1,1 0-1,1 0 1,0 1-1,1 0 1,0 0-82,-13 29 6,1 0 0,3 2 0,1-1 0,3 2 0,1-1 0,2 2 1,-2 43-7,10-84-70,0-1 0,0 1 1,1-1-1,-1 1 1,1-1-1,0 1 1,0-1-1,0 0 1,0 1-1,0-1 1,1 0-1,0 0 0,-1 0 1,1 0-1,0 0 1,1 0-1,-1-1 1,0 1-1,1-1 1,0 1-1,-1-1 1,1 0-1,0 0 1,0 0-1,0-1 0,0 1 1,0 0-1,1-1 1,-1 0-1,0 0 1,1 0-1,-1 0 1,1-1-1,-1 0 1,1 1-1,-1-1 0,4 0 70,9 0 85,-1-1-1,1 0 1,-1-1-1,0-1 1,0 0-1,0-1 0,0-1 1,0 0-1,-1-1 1,0 0-1,0-1 1,-1-1-1,0 0 0,0-1 1,-1-1-1,0 0 1,-1 0-1,0-1 1,0 0-1,-1-1 0,-1 0 1,0-1-1,0 0 1,-2 0-1,1-1 0,-2 0 1,1-3-85,-6 15 24,0 0-1,-1 0 1,1 0 0,-1 0 0,1 0 0,-1 0-1,0 0 1,1 0 0,-1-1 0,0 1-1,-1 0 1,1 0 0,0 0 0,-1 0-1,1 0 1,-1 0 0,0 0 0,1 0 0,-1 0-1,0 0 1,0 0 0,0 0 0,-1 0-1,1 0 1,0 1 0,-1-1 0,1 1-1,-1-1 1,1 1 0,-1-1 0,0 1 0,0 0-1,1 0 1,-1 0 0,0 0 0,0 0-1,0 0 1,0 0 0,0 1 0,-1-1-1,1 1 1,0 0 0,0-1-24,-97 6-83,22 36-1397,37 2-5063,26-20-2121</inkml:trace>
  <inkml:trace contextRef="#ctx0" brushRef="#br1" timeOffset="94113.666">29195 6178 16560,'0'0'2872,"0"0"-838,0 0-363,0 0-332,0 0-474,0 0-352,0 0-182,0 0-91,6 7-21,-5-5-201,55 40 343,111-35 229,-128-9-107,-36 2-442,-1 0 1,1 0-1,0 0 0,-1 0 0,1 1 1,-1-1-1,1 1 0,-1 0 1,1-1-1,-1 1 0,1 0 1,-1 1-1,0-1 0,1 0 1,-1 1-1,0-1 0,0 1 1,0 0-1,0-1 0,-1 1 0,1 0 1,0 0-1,-1 0 0,1 1 1,-1-1-1,0 0 0,1 1 1,-1-1-1,0 0 0,-1 1 1,1-1-1,0 1 0,-1 0 0,1-1 1,-1 2-42,-3 96 257,-93 222 143,86-278-1009,2 0-1,1 1 0,3-1 1,1 1-1,3 14 610,3-26-3582,5-8-2915</inkml:trace>
  <inkml:trace contextRef="#ctx0" brushRef="#br1" timeOffset="89486.5">22456 7014 7911,'0'0'5713,"0"0"-2217,0 0-955,0 0-651,0 0-844,13-6-512,42-16-197,-51 20-292,1 1 1,-1 0 0,1-1-1,-1 2 1,1-1 0,-1 0-1,1 1 1,-1 0 0,1 0-1,-1 0 1,1 1 0,0-1-1,-1 1 1,1 0 0,-1 0-1,0 1 1,1-1 0,2 3-46,-6-2 4,0 1 1,0-1-1,-1 1 1,1 0-1,-1-1 1,0 1 0,0 0-1,1 0 1,-2-1-1,1 1 1,0 0-1,-1 0 1,1-1 0,-1 1-1,0 0 1,0-1-1,0 1 1,0-1-1,0 1 1,0-1 0,-1 0-1,1 1 1,-1-1-1,0 0 1,1 0-1,-1 0 1,0 0 0,0 0-1,-1-1 1,1 1-1,0-1 1,0 1-1,-3 0-4,2 1 15,-36 28 256,-39 50 1732,78-79-1996,0 0-1,0-1 1,0 1 0,1 0-1,-1-1 1,0 1-1,1 0 1,0-1-1,-1 1 1,1-1 0,0 1-1,0-1 1,-1 1-1,1-1 1,0 1-1,1-1 1,-1 0 0,0 0-1,0 0 1,0 1-1,1-1 1,-1 0-1,1-1 1,-1 1 0,1 0-1,-1 0 1,1-1-1,-1 1 1,1 0-1,0-1 1,-1 0 0,1 1-1,0-1 1,-1 0-1,1 0 1,0 0-1,0 0 1,-1 0 0,1 0-1,0-1 1,-1 1-1,1 0 1,0-1-1,-1 0 1,1 1 0,1-2-7,2 2 2,100-8-3502,46-35-8044,-122 30 163</inkml:trace>
  <inkml:trace contextRef="#ctx0" brushRef="#br1" timeOffset="89922.555">22987 6689 6022,'0'0'6705,"0"0"-3481,0 0-1174,15-11-438,47-35-571,-57 44-948,0-1-1,1 1 1,-1 0-1,1 1 0,-1-1 1,1 1-1,-1 0 1,1 0-1,0 1 1,-1 0-1,1 0 1,0 0-1,0 0 0,-1 1 1,1 0-1,-1 1 1,1-1-1,-1 1 1,1 0-1,-1 0-92,-5-2 4,6 2 18,0 0 0,-1 0 0,0 0 0,1 1 0,-1-1 0,0 1-1,0 1 1,0-1 0,-1 1 0,1 0 0,-1 0 0,0 0 0,0 0 0,-1 1 0,1 0 0,-1-1 0,0 1 0,0 1 0,0-1 0,-1 0 0,0 1 0,0-1 0,0 1 0,-1-1 0,0 1 0,0 0 0,0 0 0,-1 0 0,1-1 0,-2 1 0,1 0 0,-1 0 0,1 0 0,-2 1-22,-5 13-45,-1 0 0,-1 0 0,0-1 1,-2 0-1,0-1 0,-1 0 0,-1-1 0,-1 0 0,0-1 1,-1-1-1,-1 0 0,0-1 0,-1 0 0,0-2 0,-2 0 45,7-3 13,2-1 62,-1 0 1,0-1 0,0 0 0,0 0-1,-1-2 1,0 1 0,0-2 0,-1 1-1,-4 0-75,16-6 56,-1 1-1,1-1 1,0 1-1,-1-1 1,1 1-1,0-1 1,0 0 0,0 0-1,-1 0 1,1 1-1,0-1 1,0 0-1,0 0 1,1 0-1,-1-1 1,0 1-1,0 0 1,0 0-1,1 0 1,-1-1-1,1 1 1,-1 0-1,1 0 1,-1-1-1,1 1 1,0-1-1,0 1 1,0 0-1,0-1 1,0 1-1,0 0 1,0-1 0,0 1-1,0-1 1,0 1-1,1 0 1,-1-1-1,1 1 1,-1 0-1,1 0 1,-1-1-1,1 1 1,0 0-1,0 0 1,-1 0-1,1 0 1,0 0-1,0 0 1,0 0-1,0 0 1,0 0-1,1 0 1,-1 0-1,0 1 1,0-1-1,0 0 1,1 1 0,-1-1-1,0 1 1,1 0-56,2-3 17,0 1 0,1 0 0,-1 0 1,1 1-1,-1-1 0,1 1 0,-1 0 1,1 0-1,0 1 0,0-1 0,-1 1 1,1 0-1,0 1 0,-1-1 0,1 1 1,0 0-1,-1 0 0,1 0 0,-1 0 1,1 1-1,-1 0 0,1 0 0,-1 0 1,0 1-1,0-1 0,0 1 0,-1 0 1,1 0-1,2 3-17,93 107 14,-98-111-11,84 88-736,-49-72-2615,5-9-4401,-30-9 1039</inkml:trace>
  <inkml:trace contextRef="#ctx0" brushRef="#br1" timeOffset="90218.728">23483 7112 11979,'0'0'6599,"0"0"-4037,0 0-608,0 0-737,0 0-640,0 0-289,0 0-192,0 0-96,0 0-384,26-54-1186,-16 55-2210,-2 4-4772</inkml:trace>
  <inkml:trace contextRef="#ctx0" brushRef="#br1" timeOffset="90488.712">23875 6669 16656,'0'0'3294,"0"0"-1095,0 0-560,0 0-539,0 0-401,-14 12-240,3-3-381,2-2-33,0 0 0,1 1 0,0 0 0,0 0 0,1 1 0,0 0 0,1 0 0,-1 1 0,2 0 0,-1 1-45,-10 27-104,1 1 0,2 0 0,2 1 0,2 0 0,2 1 0,1 0 0,2 0 0,2 8 104,1-45-77,0 0 0,1 0 0,-1-1 0,1 1 1,0 0-1,0 0 0,1 0 0,-1-1 0,1 1 0,0 0 1,0 0-1,0-1 0,0 1 0,1-1 0,-1 1 1,1-1-1,0 1 0,0-1 0,0 0 0,0 0 0,1 0 1,-1 0-1,1-1 0,0 1 0,0-1 0,0 1 1,0-1-1,0 0 0,1 0 0,-1 0 0,0-1 0,1 1 1,0-1-1,-1 0 0,1 0 0,0 0 0,-1-1 1,1 1-1,0-1 0,0 0 0,0 0 77,7 0 53,0-2 0,0 0 0,0 0 1,0-1-1,-1 0 0,1-1 0,-1 0 0,0-1 0,0 0 0,0 0 1,0-1-1,-1-1 0,0 0 0,-1 0 0,1 0 0,-2-1 0,1 0 1,-1-1-1,0 0 0,0 0 0,-1 0 0,2-6-53,-6 11 50,-1 0 0,0 0-1,0 0 1,0 0 0,0 0 0,-1 0-1,0-1 1,1 1 0,-2 0 0,1 0-1,0 0 1,-1-1 0,0 1 0,0 0-1,0 0 1,0 0 0,-1 0 0,1 0-1,-1 1 1,0-1 0,0 0 0,-1 1-1,1 0 1,-1-1 0,0 1 0,0 0-1,0 0 1,0 0 0,0 1 0,0-1-1,-1 1 1,0 0 0,1 0 0,-1 0-1,0 0 1,0 1 0,0-1 0,0 1-1,0 0 1,0 0 0,0 1 0,0-1-1,0 1 1,-1 0 0,1 0 0,0 0-1,-4 1-49,-1-2-79,1 1 0,-1-1 0,1 2 0,-1-1 0,1 1 0,-1 0 0,1 1 0,-1 0-1,1 0 1,0 1 0,0 0 0,-4 2 79,-12 35-10106,24-27 1084</inkml:trace>
  <inkml:trace contextRef="#ctx0" brushRef="#br1" timeOffset="90768.355">24202 6653 14798,'0'0'3187,"0"0"-950,0 0-278,0 0-416,0 0-540,15-11-271,50-33-198,-61 42-482,0 0 0,0 0 0,0 1 0,1-1 0,-1 1 0,0 0 0,1 0 0,-1 1 0,0-1 0,1 1 0,-1 0 0,1 0 0,-1 1 0,1-1 0,-1 1 0,0 0 0,1 0 0,-1 0-52,15 3 137,0-2-79,-14-3-35,-1 1-1,1-1 0,0 1 1,0 0-1,0 1 1,-1-1-1,1 1 1,0 0-1,-1 0 0,1 0 1,0 1-1,-1-1 1,0 1-1,1 0 1,-1 1-1,0-1 0,0 1 1,0-1-1,0 1 1,-1 1-1,1-1 1,-1 0-1,0 1 0,0 0 1,0-1-1,0 1 1,-1 0-1,1 1 1,-1-1-1,1 3-22,-2 13 83,-2 0 0,0 0 1,-1 0-1,-1 0 0,-1-1 1,-1 1-1,0-1 0,-6 13-83,-5 18 167,-3 19-281,4 1-1,2 1 1,3 0 0,3 0 0,4 11 114,3-77-463,2 20-1775,9-15-4676,0-9-2497</inkml:trace>
  <inkml:trace contextRef="#ctx0" brushRef="#br2" timeOffset="102337.776">442 3700 6502,'0'0'2691,"0"0"-487,2-15 476,-1 9-2202,9-59 2238,-2 10 4281,-11 149-3103,0-2-3410,-18 119 539,5-72-627,6 0 0,7 104-396,3-243-3,8 59 84,-8-58-97,0 0 1,0 0 0,0 1 0,0-1-1,1 0 1,-1 0 0,0 0 0,0 0 0,1 0-1,-1 0 1,1 0 0,-1 0 0,1 0-1,-1 0 1,1-1 0,-1 1 0,1 0 0,0 0-1,0 0 1,-1-1 0,1 1 0,0 0-1,0-1 1,0 1 0,0-1 0,0 1 0,0-1-1,0 1 1,0-1 0,0 1 0,0-1-1,0 0 1,0 0 0,0 0 0,0 0 0,0 1-1,0-1 1,0-1 0,0 1 0,0 0-1,0 0 1,0 0 0,0 0 0,0-1 0,0 1-1,0-1 1,0 1 0,0 0 0,0-1-1,1 0 17,6-7-481,0 0 1,-1-1-1,0 0 1,0 0 0,0-1-1,-2 1 1,1-2-1,-1 1 1,0 0 0,-1-2 479,31-66-10522,-22 43-609</inkml:trace>
  <inkml:trace contextRef="#ctx0" brushRef="#br2" timeOffset="102647.509">1015 4585 20083,'0'0'3780,"0"0"-2275,0 0 289,0 0-417,0 0-32,0 0-320,0 0-576,0 0-289,-13-10-32,12 6-64,-1 1-64,0 3-897,-7 10-1697,-3 5-2755,-6 6-7752</inkml:trace>
  <inkml:trace contextRef="#ctx0" brushRef="#br2" timeOffset="105933.16">3587 4064 7047,'0'0'6587,"0"0"-3293,0 0-1036,0 0-261,0 0-449,0 0-470,0 0-437,0 0-171,16-1-49,125-11 145,-106 5-616,-20 5-54,-1 0 0,0-1 0,0-1 0,0 0-1,0 0 1,-1-2 0,1 0 0,-1 0 0,-1-1 0,1-1-1,10-9 105,-18 10-1460,-5 6-5947,0 1 724</inkml:trace>
  <inkml:trace contextRef="#ctx0" brushRef="#br2" timeOffset="106684.354">4695 3637 4933,'0'0'5066,"0"0"-2178,-2-12-166,-4-40-159,7 48-2406,0 0 1,-1 1-1,1-1 1,1 1-1,-1-1 1,0 1-1,1 0 1,0-1-1,0 1 1,0 0-1,0 0 1,0 0-1,1 0 1,-1 1-1,1-1 1,-1 1-1,1-1 1,0 1-1,0 0 0,0 0 1,1 0-1,-1 1 1,0-1-1,1 1 1,-1 0-1,3-1-157,1 0 38,0 1 0,0 0 0,0 0 0,0 0 0,0 1 0,0 0-1,0 1 1,0-1 0,0 1 0,0 1 0,0-1 0,0 1 0,-1 0 0,1 1-1,-1 0 1,1 0 0,-1 0 0,0 1 0,0-1 0,0 2 0,-1-1-1,1 1 1,-1-1 0,0 2 0,0-1 0,-1 0 0,0 1 0,0 0 0,0 0-1,0 0 1,-1 0 0,0 1 0,-1-1 0,1 1 0,-1 0 0,0 0-1,-1 0 1,0 0 0,0 0 0,0 0 0,-1 0 0,0 0 0,-1 1-38,1 11 3,0-1 0,-1 1 1,-2 0-1,0 0 0,-1-1 0,0 1 1,-2-1-1,0 0 0,-1 0 1,-1-1-1,0 0 0,-2-1 1,0 0-1,0 0 0,-2-1 1,0 0-1,0-1 0,-1 0 1,-1-1-1,-1-1 0,1 0 1,-2-1-1,0-1 0,0 0 0,-1-1 1,0-1-1,0 0 0,-1-2 1,-17 5-4,-60-11 32,93 0 12,-1 0 0,0-1 0,0 0-1,0 0 1,0 0 0,1 0 0,-1 0-1,1 0 1,-1-1 0,1 1 0,-1-1-1,1 0 1,0 0 0,0 0 0,-1 0-1,1 0 1,1 0 0,-1-1 0,0 1-1,1 0 1,-1-1 0,1 0 0,0 1-1,-1-1 1,2 0 0,-1 0 0,0 1-1,0-1 1,1 0 0,-1-1-44,1 2 36,1 0 0,-1 1 0,0-1 0,1 0 0,-1 1 0,1-1 0,0 1-1,-1-1 1,1 1 0,0-1 0,0 1 0,0 0 0,0-1 0,0 1 0,0 0 0,0 0 0,0 0 0,1 0 0,-1 0 0,0 0 0,1 0 0,-1 0-1,1 0 1,-1 1 0,1-1 0,-1 0 0,1 1 0,-1 0 0,1-1 0,0 1 0,-1 0 0,1 0 0,0 0 0,1 0-36,58 0 347,-44 5-272,0 1-1,-1 0 0,0 2 0,0-1 1,-1 2-1,0 0 0,-1 1 0,0 1 1,0 0-1,-1 0 0,10 12-74,163 189-1484,-171-201-649,-9-9-8151,-5-2 5207</inkml:trace>
  <inkml:trace contextRef="#ctx0" brushRef="#br2" timeOffset="109340.328">7344 2754 14029,'0'0'2168,"0"0"-140,0-15-31,1-49-492,0 61-1422,0-1 0,1 1 0,-1 0 0,1 0 0,0 0 0,0 0-1,0 0 1,0 0 0,0 0 0,1 0 0,-1 1 0,1 0 0,0-1 0,-1 1 0,1 0 0,0 0-1,1 0 1,-1 1 0,0-1 0,0 1 0,1 0 0,-1-1 0,1 2 0,-1-1 0,1 0-1,-1 1 1,1-1 0,-1 1 0,1 0 0,-1 0 0,1 1 0,0-1 0,-1 1 0,1 0 0,-1 0-1,2 0-82,2 1 15,-1-1-1,0 1 1,1 0 0,-1 0-1,0 1 1,0 0-1,-1 0 1,1 0-1,-1 1 1,1 0 0,-1 0-1,0 0 1,0 0-1,-1 1 1,1 0-1,-1 0 1,0 0-1,-1 1 1,1-1 0,-1 1-1,0 0 1,-1 0-1,1 0 1,-1 0-1,0 0 1,0 1 0,-1 3-15,2 2 3,-1 0 1,0 0-1,-1 1 1,0-1-1,-1 1 1,-1-1-1,0 0 1,0 1 0,-1-1-1,-1 0 1,0 0-1,-1 0 1,0-1-1,-2 5-3,-109 142 1292,114-158-1286,1 1 0,-1-1 0,1 0 0,-1 0 0,1 0 0,-1 1 0,1-1 0,0 0 0,-1 0 0,1 1-1,0-1 1,-1 0 0,1 1 0,0-1 0,-1 0 0,1 1 0,0-1 0,0 1 0,-1-1 0,1 0 0,0 1 0,0-1 0,0 1-1,0-1 1,-1 1 0,1-1 0,0 1 0,0-1 0,0 1 0,0-1 0,0 1 0,0-1 0,0 0 0,0 1 0,1-1-1,-1 1 1,0-1 0,0 1 0,0-1 0,0 1 0,1-1 0,-1 0 0,0 1 0,0-1 0,1 1 0,-1-1 0,0 0 0,1 1-1,-1-1 1,0 0 0,1 1 0,-1-1 0,1 0 0,-1 0 0,0 1 0,1-1 0,-1 0 0,1 0 0,-1 0-6,33-2 92,-28 2-85,47-12-16,6 0-1291,-19 11-3536,-31 3 437,-1 4-2567</inkml:trace>
  <inkml:trace contextRef="#ctx0" brushRef="#br2" timeOffset="105605.702">3085 3716 10762,'14'-49'4962,"9"4"3556,-19 48-5354,-1 28-2538,-21 500 2342,26-335-4164,-7-179 452,0-11-3911,-1-4-7520,3-8 650</inkml:trace>
  <inkml:trace contextRef="#ctx0" brushRef="#br2" timeOffset="108644.608">2582 3403 14510,'0'0'3400,"0"0"-987,-14 13-256,8-8-1913,-6 6 131,0 0-1,1 0 1,0 1-1,1 0 1,1 1-1,0 0 1,0 1-1,-4 10-374,-8 23 308,2 2 0,2 0-1,2 1 1,2 1 0,3 0-1,2 0 1,2 1 0,2 0 0,3 0-1,1 1 1,6 27-308,-5-61-86,1-1 1,1 1-1,0-1 0,2 0 1,0 0-1,1-1 0,0 1 1,2-1-1,0-1 0,1 1 1,0-1-1,1-1 0,1 0 1,1 0-1,0-1 1,1-1-1,0 0 0,1 0 1,0-2-1,1 0 0,1 0 1,-1-1-1,16 6 86,-4-8-1181,1-2 1,-1 0-1,1-2 0,0-1 1,1-1-1,20-2 1181,26-1-6438</inkml:trace>
  <inkml:trace contextRef="#ctx0" brushRef="#br2" timeOffset="106966.508">5288 3898 9705,'0'0'5189,"0"0"-1783,0 0-908,0 0-346,0 0-647,0 0-410,0 0-385,2-9-235,8-41 229,-12 44-1284,2 5-7461,3 1 1010</inkml:trace>
  <inkml:trace contextRef="#ctx0" brushRef="#br2" timeOffset="107448.367">5804 3552 11723,'0'0'3080,"0"0"-144,1-14-293,4-39-572,-5 52-1983,-1 0 0,1 0 0,0 0 0,-1 0 0,1 0 0,-1 0 0,1 0 0,-1 0 0,1 0 0,-1 0 0,0 0 0,1 0 0,-1 1 0,0-1 0,0 0 0,0 0 0,0 1 0,0-1 0,1 1 0,-1-1 0,0 1 0,0-1 0,0 1 0,-1-1 0,1 1 0,0 0 0,0 0 0,0 0 0,0-1 0,0 1 0,0 0 0,0 0 0,0 0 0,0 1 0,-1-1 0,1 0-1,0 0 1,0 1 0,0-1 0,0 0 0,0 1 0,0-1 0,0 1 0,0-1 0,0 1 0,1 0 0,-1-1 0,0 1 0,0 0 0,0 0 0,1 0 0,-2 0-88,-12 13 117,-1 0 0,2 0 0,0 2 0,1 0 0,0 0 0,1 1 0,1 0 0,1 1-1,1 0 1,-6 18-117,-7 16 47,2 0-1,3 1 1,2 0-1,3 1 1,1 1-1,4 0 1,0 23-47,5-71-88,1 0-1,0 0 1,0 1-1,0-1 1,1 0 0,0 0-1,0 0 1,1 0-1,0 0 1,0 0 0,1 0-1,0-1 1,0 1-1,1-1 1,-1 0 0,1 0-1,1 0 1,-1 0-1,1-1 1,0 0 0,0 0-1,0 0 1,1 0-1,0-1 1,0 0 0,0 0-1,0-1 1,1 0-1,-1 0 1,1 0 0,0-1-1,0 0 1,0 0-1,0-1 89,4 1-9,0 0 0,0-1 0,0 0-1,1-1 1,-1 0 0,0-1 0,0 0-1,0-1 1,0 0 0,0-1 0,0 0-1,-1 0 1,1-1 0,-1-1 0,0 0-1,0 0 1,-1-1 0,0 0-1,0-1 1,0 0 0,-1 0 0,0-1-1,0 0 1,0 0 0,-2-1 0,1 0-1,-1 0 1,0-1 0,-1 0 0,0 0-1,0 0 1,-1 0 0,-1-1 0,2-5 9,-3 9 56,-1 0 1,1 0 0,-1 0 0,-1 0 0,1 0-1,-1 0 1,0 0 0,-1 1 0,0-1 0,0 0 0,0 0-1,-1 0 1,0 0 0,0 1 0,-1-1 0,0 1 0,0 0-1,0 0 1,-1 0 0,0 0 0,0 0 0,-1 1 0,1 0-1,-1 0 1,0 0 0,0 1 0,-1-1 0,0 1 0,1 0-1,-1 1 1,-3-1-57,-7-2 9,-1 1 1,0 1-1,0 1 0,-1 0 0,1 1 1,-1 1-1,1 1 0,-1 0 0,1 1 0,-1 1 1,-2 1-10,-34 17-1432,33 9-5309,20-14-429</inkml:trace>
  <inkml:trace contextRef="#ctx0" brushRef="#br2" timeOffset="107833.408">6155 3509 12940,'0'0'3662,"0"0"-1217,0 0-299,0 0-363,0 0-485,0 0-444,0 0-416,15-11-182,2-1-180,84-36 205,102 6 894,-201 42-1144,0-1-1,0 1 1,0 0 0,1 0-1,-1 0 1,0 0 0,0 0-1,0 0 1,0 1 0,0-1-1,0 1 1,0-1 0,0 1-1,0 0 1,0 0 0,0 0-1,-1 0 1,1 0 0,0 0-1,0 0 1,-1 1 0,1-1-1,-1 1 1,1-1 0,-1 1-1,0-1 1,0 1 0,1 0-1,-1 0 1,0 0 0,-1 0-1,1-1 1,0 1 0,0 0-1,-1 0 1,1 0 0,-1 1-1,0-1 1,0 0 0,0 0-1,0 0 1,0 0 0,0 0-1,0 0 1,0 0 0,-1 0-1,1 0-30,-2 29 184,-1 0 1,-2-1-1,-1 1 0,-1-1 0,-1-1 0,-2 2-184,-7 28 262,-4 14 12,4-17-156,2 0 1,2 2-1,3 0 0,-2 54-118,12-106-78,0 0 0,0 1-1,1-1 1,0 0 0,0 1 0,1-1-1,-1 0 1,1 0 0,0 0 0,1 0-1,0 0 1,0-1 0,0 1 0,2 1 78,-3-4-250,0-1 0,0 0 0,1 1 0,-1-1 0,1 0 0,-1-1 0,1 1 0,0 0 0,0-1 0,0 1 0,0-1 0,0 0 0,0 0 0,0 0 0,0 0 0,1-1 0,-1 1 0,0-1 0,1 0 250,37-2-9108,-20-3 487</inkml:trace>
  <inkml:trace contextRef="#ctx0" brushRef="#br2" timeOffset="108094.078">7032 3374 11050,'0'0'4650,"0"0"-2018,7-13-54,23-37-277,-29 49-2231,0 0 0,0 1 0,0-1 0,0 1 1,0-1-1,0 1 0,1-1 0,-1 1 0,0-1 0,0 1 0,0 0 0,1 0 0,-1 0 0,0 0 0,1 0 0,-1 0 0,0 0 0,0 0 0,1 0 0,-1 1 0,0-1 0,0 0 0,0 1 0,1-1 1,-1 1-1,0-1 0,0 1 0,0 0 0,0 0 0,0-1 0,0 1 0,0 0 0,0 0 0,0 0 0,-1 0 0,1 0 0,0 0 0,0 0 0,-1 0 0,1 0 0,-1 0 0,1 1 0,-1-1 0,1 0 0,-1 0 1,0 0-1,0 1 0,1-1 0,-1 0 0,0 1-70,2 3 165,14 25-32,-1 0 0,-1 2 0,-2 0 0,-1 0 1,-2 1-1,-1 0 0,-2 1 0,-1 0 0,-1 0 0,-2 0 1,-2 0-1,-1 0 0,-2 0 0,-1 0 0,-1 0 0,-2-1 1,-1 0-1,-7 14-133,2-9-90,-1-1 0,-2 0 0,-2-2 1,-1 0-1,-1-1 0,-2-1 1,-2 0-1,-1-2 0,-1-1 0,-12 9 90,-39 18-3921,-11-15-3517,59-33-1958</inkml:trace>
  <inkml:trace contextRef="#ctx0" brushRef="#br2" timeOffset="110111.717">7845 3806 10922,'0'0'2371,"0"0"-412,0 0 165,0 0-405,0 0-480,0 0-631,17-3-293,116-9 145,-73 18-344,0-2 0,1-3 0,0-3 0,23-5-116,-76 6 14,-4 1-17,1 0 1,-1 0 0,1 0 0,-1-1-1,0 1 1,1-1 0,-1 0 0,0 0-1,1-1 1,-1 1 0,0-1 0,0 0-1,0 0 1,-1-1 0,1 1 0,0-1-1,-1 0 1,0 0 0,0 0 0,1 0-1,-2 0 1,1-1 0,0 1 0,-1-1-1,1 0 3,-3-7 106,-1 1 0,0-1 0,0 1 0,-1-1 0,-1 1 0,1-1 0,-2 1 0,1 0 0,-2 1-1,1-1 1,-1 1 0,-1-1 0,1 1 0,-2 1 0,-5-8-106,0-2 488,2 2-113,7 10-231,1 0 1,-1 1-1,-1-1 0,1 1 1,-1 0-1,1 0 0,-2 0 1,1 1-1,0-1 0,-1 1 1,0 0-1,0 0 0,0 1 1,0 0-1,-1 0 1,1 0-1,-1 0 0,0 1 1,-4-2-145,6 6 76,0 1 1,0-1 0,0 1 0,0-1 0,0 1 0,1 0 0,-1 1 0,1-1 0,0 1 0,0-1 0,0 1 0,0 0 0,1 0 0,0 0 0,-1 0 0,1 1 0,1-1 0,-1 0 0,1 1 0,0-1-1,0 1 1,0 0 0,0-1 0,1 1 0,0 0 0,0 2-77,-1-3 44,-9 74 319,4 0 0,3 1-1,5 60-362,0-82 87,10 83-226,6-184-8259,-14 25 2612,0 0-4293</inkml:trace>
  <inkml:trace contextRef="#ctx0" brushRef="#br2" timeOffset="112550.519">11378 3207 7847,'0'0'3278,"12"-15"-876,42-48 97,-50 59-2249,1 0 1,0 1-1,-1-1 0,1 1 1,0 0-1,0 0 0,1 1 1,-1-1-1,1 1 0,-1 0 1,1 1-1,0-1 0,-1 1 1,1 0-1,0 1 0,0-1 1,6 1-251,-4 0 159,0 0-109,0 0 0,-1 1 1,1 0-1,0 0 0,0 1 0,0 0 1,-1 0-1,1 1 0,-1 0 1,0 0-1,0 0 0,0 1 0,0 0 1,-1 1-1,1 0 0,-1 0 1,0 0-1,-1 1 0,1-1 1,-1 1-1,0 1 0,-1-1 0,1 1 1,-1-1-1,0 1 0,-1 1 1,0-1-1,0 0 0,-1 1 0,0-1 1,0 1-1,0 0 0,-1 0 1,0 0-1,-1 0 0,0-1 1,0 1-1,-1 5-50,-1 9 3,-1 1 0,-1-1 1,0 0-1,-2 0 0,-1-1 1,0 0-1,-2 0 0,0 0 1,-2-1-1,0-1 0,-1 0 0,-1 0 1,0-1-1,-1-1 0,-2 0 1,1-1-1,-2-1 0,0 0 1,-1-1-1,0-1 0,-10 4-3,20-13 1,0 0-1,0-1 0,0 0 1,-1 0-1,1-1 1,-1 0-1,1 0 1,-1-1-1,0 0 0,0-1 1,-8 0-1,15 0 16,-1-1 1,0 1 0,0 0-1,0-1 1,0 0 0,1 0-1,-1 1 1,0-2-1,1 1 1,-1 0 0,1 0-1,-1-1 1,1 1 0,-1-1-1,1 0 1,0 0 0,0 0-1,0 0 1,0 0-1,0 0 1,1-1 0,-1 1-1,1-1 1,-1 1 0,1-1-1,0 1 1,0-1-1,0 0 1,0 1 0,0-1-1,1 0 1,-1 0 0,1 0-1,0 0 1,0 1-1,0-4-16,0 5 43,0 0 0,0 0 0,0 0-1,0 0 1,1 0 0,-1 0 0,0 0-1,1 0 1,-1 0 0,0 0 0,1 1-1,-1-1 1,1 0 0,-1 0 0,1 0-1,0 0 1,-1 1 0,1-1 0,0 0-1,0 1 1,-1-1 0,1 0 0,0 1-1,0-1 1,0 1 0,0-1 0,0 1-1,0 0 1,0-1 0,0 1 0,0 0-1,0 0 1,0-1 0,0 1 0,0 0-1,0 0 1,0 0 0,0 0-1,0 1 1,0-1 0,0 0 0,0 0-1,0 0 1,0 1 0,0-1 0,0 1-43,47 20 607,-18 4-440,-2 2 1,0 2 0,-2 0 0,-1 1-1,-2 2 1,0 0 0,9 22-168,14-12-852,-22-49-5124,-8-3-4386,-9 7 940</inkml:trace>
  <inkml:trace contextRef="#ctx0" brushRef="#br2" timeOffset="113046.679">12088 3574 14253,'0'0'4837,"0"0"-1954,0 0-417,0 0-736,0 0-481,0 0-480,0 0-321,-12-10-352,12 8 64,0 0 97,0 1-161,0 1-96,0 0-96,2 0-865,2 1-929,5 6-1057,-2 2-2178,0-1-4932</inkml:trace>
  <inkml:trace contextRef="#ctx0" brushRef="#br2" timeOffset="115302.287">14357 2442 12972,'0'0'2365,"0"0"-523,0 0-209,0 0-522,16-10-417,55-28-272,-68 37-409,1 0 1,-1 1 0,1-1 0,0 0-1,-1 1 1,1 0 0,-1 0 0,1 0 0,0 1-1,-1-1 1,1 1 0,-1 0 0,1 0 0,-1 0-1,1 0 1,-1 0 0,0 1 0,0 0-1,0-1 1,0 1 0,0 1 0,2 0-14,3 2 22,-2-2-8,0 0 0,0 1 0,-1-1 0,1 1 1,-1 0-1,0 1 0,0-1 0,0 1 0,0 0 0,-1 1 0,0-1 0,0 1 0,-1-1 0,1 1 0,-1 0 0,0 0 0,-1 1 0,0-1 0,0 1 0,0-1 0,-1 1 0,1-1 1,-2 1-1,1 0 0,-1 0 0,0-1 0,0 1 0,-1 0 0,0 0 0,-1 3-14,-8 8 252,-1-1 0,-1 1 0,0-2 0,-2 0 0,0 0 0,0-1 0,-1-1 0,-1-1 0,-1 0 0,1-1 0,-2 0 0,0-2 0,-12 6-252,28-15 34,-67 45 1311,84-44-1265,285-46-2445,-297 44 2084,18 2-2246,-9 4-2320,-4 8-4063</inkml:trace>
  <inkml:trace contextRef="#ctx0" brushRef="#br2" timeOffset="117615.021">16700 3685 6662,'0'0'8312,"0"0"-4527,0 0-1548,0 0-294,0 0-571,0 0-454,6 0-384,82 2 428,139-9-274,-186-12-2925,-60 17-4351,4 3 236</inkml:trace>
  <inkml:trace contextRef="#ctx0" brushRef="#br2" timeOffset="117186.709">16030 3248 4132,'0'0'4100,"0"0"-2114,0 0-369,15-5-304,47-15-277,85 14 1708,-58 7-753,-153-3-1505,-137-9-449,195 11 3,-1 1 0,0 0 0,1 0 0,0 1 0,-1-1 0,1 2 0,0-1 0,0 1 0,0 0 0,0 0 0,0 0 0,1 1-1,-1 0 1,1 0 0,0 1 0,0-1 0,1 1 0,-1 0 0,1 0 0,0 1 0,1-1 0,-1 1 0,1 0 0,0 0 0,0 1-40,-3 9 262,1 1 0,1-1 0,1 1 0,0 0 1,1 0-1,1 0 0,0 0 0,2 0 0,0 4-262,0-18 57,0 0 0,0-1-1,0 1 1,0 0 0,0-1-1,1 1 1,-1 0 0,1-1 0,0 0-1,-1 1 1,1-1 0,0 0-1,0 0 1,1 0 0,-1 0 0,0 0-1,1-1 1,-1 1 0,1-1-1,0 0 1,-1 1 0,1-1 0,0 0-1,0-1 1,-1 1 0,1 0-1,0-1 1,0 0 0,0 1 0,2-1-57,92-3 1080,-39-6-852,-39 5-191,0 1 0,0 0-1,1 2 1,-1 0 0,0 1 0,1 1-1,7 2-36,-21-2-5,-1 1 0,0 0 0,0 0 0,0 0 0,0 1 0,0-1-1,0 1 1,-1 0 0,1 1 0,-1-1 0,0 1 0,0 0 0,0 0 0,-1 0-1,1 1 1,-1-1 0,0 1 0,0 0 0,-1 0 0,0 0 0,1 0-1,-2 0 1,1 0 0,0 0 0,-1 1 0,0-1 0,0 3 5,1 4-4,-1 1 0,0 0 0,-1-1 0,0 1 0,-1-1 0,0 1 0,-1-1 1,-1 1-1,1-1 0,-2 0 0,-2 7 4,-3 1 11,-1 0 1,0 0-1,-1-1 0,-2 0 1,1-1-1,-2-1 1,-1 0-1,0-1 1,-5 4-12,14-14 10,-1-1 0,0 1 0,0-1 0,-1 0 0,1-1 1,-1 0-1,0 0 0,0-1 0,-1 1 0,1-2 1,0 1-1,-1-1 0,0-1 0,1 0 0,-1 0 0,0 0 1,0-1-1,0-1 0,0 1 0,1-2 0,-1 1 0,0-1 1,1 0-1,-4-2-10,2 0 9,0 0 1,0-1-1,0-1 1,1 1-1,0-2 1,0 1-1,0-1 1,1 0-1,0-1 0,1 0 1,-1 0-1,2-1 1,-1 0-1,1 0 1,0-1-1,1 1 1,0-1-1,1 0 1,0 0-1,1-1 0,-1 0-8,-10-91-2581,14 101 2476,7-14-7164,0 15-596</inkml:trace>
  <inkml:trace contextRef="#ctx0" brushRef="#br2" timeOffset="120136.419">15678 3076 9513,'0'0'5210,"-13"4"-2460,5-2-2373,0 0 0,0 1 1,0 0-1,1 0 0,-1 1 1,1 0-1,0 0 1,0 1-1,1 0 0,-1 0 1,1 0-1,0 1 1,-5 6-378,-14 22 885,1 0 1,2 2 0,2 1 0,1 1 0,0 5-886,5-9 150,2 1 0,1 0 1,2 1-1,1 0 0,2 1 0,2-1 1,1 1-1,2 0 0,2 19-150,0-41-51,2 0 1,-1 0-1,2 0 0,0 0 1,1-1-1,0 0 0,2 0 0,-1 0 1,1-1-1,1 0 0,1 0 1,0-1-1,0 0 0,1 0 1,1-1-1,-1-1 0,2 0 1,0 0-1,5 3 51,8 3-1128,0 0 0,1-1 0,1-2 0,0 0-1,28 8 1129,46 9-7046</inkml:trace>
  <inkml:trace contextRef="#ctx0" brushRef="#br2" timeOffset="113454.37">12681 3088 13773,'0'0'2461,"0"0"-742,0 0-112,0 0-385,-14 13-165,1-1-832,-72 91 970,60-54-1008,2 1 0,3 2 0,1-1 0,4 2 0,1 0-1,3 1 1,1 6-187,9 83-318,2-137 244,0-1 0,1 1 0,0 0-1,0-1 1,1 1 0,-1-1 0,1 0 0,1 0 0,-1 0 0,0 0 0,1-1 0,0 1 0,0-1-1,1 0 1,-1 0 0,1-1 0,0 1 0,0-1 0,0 0 0,0 0 0,0-1 0,6 3 74,2-2 2,1-1-1,0 0 1,0 0 0,0-1 0,0-1-1,0-1 1,0 0 0,0-1 0,-1 0 0,1-1-1,0 0 1,-1-1 0,0-1 0,0 0-1,0-1 1,-1 0 0,1-1 0,-2 0 0,1-1-1,-1-1 1,0 1 0,-1-2 0,0 0-1,6-7-1,-10 11 144,0-1 0,0 1-1,-1-1 1,1 0-1,-2-1 1,1 0-1,-1 1 1,0-1-1,-1 0 1,0-1-1,0 1 1,-1-1-1,0 1 1,-1-1 0,1 0-1,-2 1 1,1-1-1,-1-8-143,-4 11 31,1 0-1,-1 1 1,0 0 0,0 0-1,0 0 1,-1 0-1,0 1 1,0 0 0,0 0-1,0 0 1,-1 0-1,1 1 1,-1 0 0,0 0-1,0 0 1,0 1-1,0 0 1,-1 0-1,1 1 1,0 0 0,-1 0-1,1 0 1,-1 1-1,1 0 1,-1 0 0,0 0-31,-127 12-347,95 7-3032,6 12-4752,21-11-2722</inkml:trace>
  <inkml:trace contextRef="#ctx0" brushRef="#br2" timeOffset="113853.386">13103 3194 12300,'0'0'3075,"0"0"-951,0 0-63,0 0-406,0 0-374,0 0-336,15-10-358,51-31-176,19 19 365,-58 20-644,149-13 279,-174 15-382,-1 0-1,1 1 1,0-1 0,-1 1 0,1 0 0,-1-1 0,1 1 0,-1 0-1,1 0 1,-1 0 0,1 0 0,-1 0 0,0 0 0,0 0-1,1 0 1,-1 1 0,0-1 0,0 0 0,0 1 0,-1-1 0,1 1-1,0-1 1,0 1 0,-1-1 0,1 1 0,-1 0 0,1-1 0,-1 1-1,0 0 1,0-1 0,1 1 0,-1 0 0,-1-1 0,1 1-1,0 0-28,-5 63 654,5-65-652,-86 288 1845,76-250-1857,3 0-1,1 0 0,2 0 1,1 0-1,2 1 0,2-1 1,2 9 10,26 26-2162,1-30-5307,-22-35 1453,1-3-3017</inkml:trace>
  <inkml:trace contextRef="#ctx0" brushRef="#br2" timeOffset="114151.773">14004 3105 12780,'0'0'2312,"0"0"239,0 0-175,13-6-481,44-15-432,-55 21-1418,0 1 1,1-1-1,-1 1 0,0 0 1,0 0-1,0 0 1,0 0-1,0 0 0,0 0 1,0 0-1,0 1 1,0-1-1,0 1 1,-1-1-1,1 1 0,-1 0 1,1-1-1,-1 1 1,0 0-1,1 0 0,-1 0 1,0 0-1,0 0 1,-1 1-1,1-1 1,0 0-1,-1 0 0,1 0 1,-1 1-1,0-1-45,3 6 74,8 20 16,-2-1 0,-1 1 0,-1 0-1,-2 1 1,0 0 0,-2 0 0,-2 0 0,0 0 0,-2 0 0,-1 0 0,-1 0 0,-2 0 0,-1-1 0,-1 0-1,-1 0 1,-2 0 0,0-1 0,-2-1 0,-9 15-90,-2-6-229,0 0 0,-3-2 1,-1-1-1,-1-1 0,-1-1 0,-2-2 0,-12 8 229,-151 89-8397,148-104 1868</inkml:trace>
  <inkml:trace contextRef="#ctx0" brushRef="#br2" timeOffset="116179.705">14320 3766 11082,'0'0'3454,"0"0"-950,0 0 0,0 0-481,0 0-576,15-3-566,104-15 21,-100 17-802,52-1 91,-1-3 0,0-3-1,61-16-190,-128 24 2,-1 0-1,0 1 0,1-2 0,-1 1 1,1 0-1,-1 0 0,0-1 0,1 1 1,-1-1-1,0 0 0,1 1 0,-1-1 1,0 0-1,0-1 0,0 1 0,0 0 1,0-1-1,0 1 0,0-1 0,0 1 1,-1-1-1,1 0 0,-1 0 0,1 1 1,-1-1-1,0-1 0,1 1 0,-1 0 1,0 0-1,0 0 0,-1 0 0,1-1 1,0 1-1,-1 0 0,1-1 0,-1 1 1,0-1-1,0 1 0,0 0 0,0-1 1,0 1-1,-1-1 0,1 1 0,-1 0 1,1-1-1,-1 1 0,0-1-1,-14-15-26,-1 1 0,-1 0 0,-1 1-1,0 1 1,-1 0 0,-15-8 26,22 14-3,11 8 4,0 0 1,1 0-1,-1 0 1,1 1-1,-1-1 1,0 0-1,0 0 1,0 0-1,1 1 1,-1-1-1,0 0 1,0 1-1,0-1 1,0 1-1,0-1 1,0 1-1,0-1 1,0 1-1,0 0 1,0-1-1,-1 1 1,1 0-1,0 0 1,0 0-1,0 0 1,0 0-1,0 0 1,0 0-1,0 0 1,-1 0-1,1 1 1,0-1-1,0 0 1,0 1-1,0-1 1,0 1-1,0-1 1,0 1-1,0 0 1,0-1-1,1 1 1,-1 0-1,0 0 1,0-1-1,0 1 1,1 0-1,-1 0 1,0 0-1,1 0 1,-1 0-1,1 0 1,-1 0-1,1 0 1,0 0-1,-1 0 1,1 0-1,0 0-1,-11 190 855,2-122-422,-2 0 1,-4 0 0,-3-1 0,-22 55-434,11-35-411,22-29-3860,8-42-480,6-6-4026</inkml:trace>
  <inkml:trace contextRef="#ctx0" brushRef="#br2" timeOffset="111652.384">9795 3214 9161,'0'0'1809,"0"0"-52,14-13 10,46-41-91,-56 51-1521,0-1 1,0 2-1,1-1 1,0 0-1,0 1 1,-1 0-1,1 0 1,0 0-1,1 1 1,-1 0-1,0 0 1,0 0-1,1 1 1,-1-1-1,0 1 1,0 1-1,1-1 1,-1 1-1,2 0-155,-6-1 14,5 1 32,0 0 1,0 1-1,0 0 0,0 0 0,0 0 1,-1 1-1,1-1 0,-1 1 0,0 1 1,0-1-1,0 1 0,0 0 0,0 0 1,-1 0-1,0 1 0,0-1 1,0 1-1,-1 0 0,1 0 0,-1 1 1,0-1-1,-1 1 0,1-1 0,-1 1 1,0 0-1,0 0-46,2 8 16,-1 0 0,0 0-1,0 0 1,-1 1 0,-1-1 0,-1 1 0,0-1 0,-1 1 0,0-1-1,-3 10-15,-2-5 10,-1 0 0,-1 0 0,0 0 0,-2-1 0,0-1 0,-1 0 0,-1 0 0,0-1 0,-1 0 0,-1-1 1,-1-1-1,0 0 0,0-1 0,-1-1 0,-1 0 0,-14 6-10,18-9 73,-1-1 0,0-1 0,-1 0 0,0-1 1,0 0-1,0-1 0,-1-1 0,1-1 0,-1 0 1,0-1-1,0 0 0,0-1 0,0-1 1,-7-2-74,19 2 61,1-1 1,0-1 0,-1 1-1,1 0 1,0-1 0,0 0 0,0 0-1,0 0 1,0 0 0,1 0-1,-1 0 1,1-1 0,-1 1 0,1-1-1,0 0 1,0 0 0,0 0-1,0 0 1,1 0 0,-1 0 0,1 0-1,-1 0 1,1-1 0,0 1-1,1-1 1,-1 1 0,1-1 0,-1 1-1,1-1 1,0 1 0,0-1 0,1 1-1,-1-1 1,1 1 0,-1 0-1,1-1 1,0 1 0,0 0 0,1-1-1,-1 1 1,1 0 0,0 0-1,-1 0 1,1 0 0,1 0 0,-1 1-1,0-1 1,1 1 0,-1-1-1,1 1 1,0 0 0,-1 0 0,1 0-1,0 0 1,1 0 0,-1 1-1,2-1-60,2 1 32,0 0 1,0 0 0,0 1 0,0 0 0,0 0 0,0 1 0,1 0 0,-1 0 0,0 0 0,-1 1 0,1 0 0,0 1 0,0-1 0,-1 1 0,0 1 0,1-1 0,-1 1 0,0 0 0,-1 1 0,1-1 0,-1 1 0,4 4-34,96 128 176,10 87-155,-93-199-1919,-13-21-2151,2-3-3745,-3-2-1089</inkml:trace>
  <inkml:trace contextRef="#ctx0" brushRef="#br2" timeOffset="112100.097">10336 3700 5285,'0'0'5958,"0"0"-3364,17-3-512,106-21 1094,144-20-1131,-266 44-2097,0 0 0,1 0 1,-1 0-1,0 0 0,0 0 0,1 0 0,-1-1 0,0 1 1,0 0-1,1-1 0,-1 1 0,0-1 0,0 1 1,0-1-1,0 0 0,0 1 0,1-1 0,-1 0 1,-1 0-1,1 0 0,0 0 0,0 0 0,0 0 0,0 0 1,-1 0-1,1 0 0,0 0 0,-1 0 0,1 0 1,-1-1-1,1 1 0,-1 0 0,0 0 0,1-1 52,-18-2-9107,3 4 438</inkml:trace>
  <inkml:trace contextRef="#ctx0" brushRef="#br2" timeOffset="114670.237">9451 2940 12620,'0'0'3288,"0"0"-784,0 0-176,-17 6-364,6-3-1667,2-1-98,0 1-1,0 0 0,0 0 0,1 1 0,-1 0 0,1 0 0,0 1 0,0 0 0,1 1 0,0-1 0,-1 2 0,2-1 0,-7 7-198,-4 11 282,0 1 0,2 0 0,1 1 0,1 1 0,1 0 0,1 1 0,2 0 0,0 1 0,2-1 0,2 2-1,-3 26-281,6-29 17,0 0-1,2 1 0,0-1 0,2 0 0,2 0 0,0 0 0,1 0 0,2 0 0,1-1 0,1 0 0,1-1 0,1 0 0,1-1 0,2 0 0,0-1 0,2 0 0,0-1 0,1-1 0,1-1 0,5 3-16,-5-7-362,2-1 0,0 0 0,1-2 1,0-1-1,1 0 0,0-1 0,16 4 362,99 22-5224,-44-26-1667</inkml:trace>
  <inkml:trace contextRef="#ctx0" brushRef="#br2" timeOffset="118288.072">17666 3301 10570,'0'0'2578,"0"0"-549,16-13 288,53-37-566,-66 48-1672,1 0 1,0 1-1,-1-1 0,1 1 1,0 0-1,0 0 0,0 0 1,0 1-1,-1-1 0,1 1 1,0 0-1,0 0 0,0 0 1,0 1-1,0-1 1,0 1-1,0 0 0,0 0 1,-1 0-1,1 1 0,0-1 1,-1 1-1,1 0 0,-1 0 1,1 0-1,-1 0 0,0 1 1,0 0-1,0 0-79,0-1 48,5 4-4,0 0 1,-1 1 0,0 0-1,0 0 1,-1 1 0,0-1-1,0 2 1,-1-1 0,0 0-1,0 1 1,-1 0 0,0 0-1,0 0 1,-1 1 0,-1-1-1,0 1 1,0 0 0,0-1-1,-2 1 1,1 0 0,-1 0-1,0 0 1,-1 0 0,0 0-1,-1-1 1,0 1 0,-1 0-1,1-1 1,-2 0 0,-1 4-45,-4 7 18,-1-2 0,0 0 1,-1 0-1,-1-1 0,0 0 1,-2-1-1,0 0 0,0-1 0,-2-1 1,0-1-1,0 0 0,-1-1 1,-1 0-1,0-2 0,0 0 1,-1-1-1,-1-1 0,1-1 0,-1 0 1,0-2-1,-3 1-18,20-5 20,0 0 1,0 0-1,0 0 1,0 0-1,-1-1 0,1 1 1,0-1-1,0 0 0,-1 0 1,1 0-1,0 0 1,-1-1-1,1 1 0,0-1 1,0 0-1,0 0 0,0 0 1,-1 0-1,1-1 0,1 1 1,-1-1-1,0 0 1,0 1-1,1-1 0,-1-1 1,1 1-1,-1 0 0,1 0 1,0-1-1,0 0 1,0 1-1,0-1 0,1 0 1,-1 0-1,1 0 0,-1 0 1,1 0-1,0 0-20,0-1 42,0 0 0,0 0-1,0 0 1,1 0 0,0 0-1,0 0 1,0 0 0,0 0-1,0 0 1,1 0 0,0 0 0,0 0-1,0 0 1,0 0 0,0 0-1,1 0 1,0 1 0,0-1 0,0 1-1,0-1 1,0 1 0,1 0-1,0 0 1,-1 0 0,1 0-1,0 0 1,0 1 0,1 0 0,-1-1-1,0 1 1,1 0 0,0 0-1,-1 1 1,1-1 0,0 1 0,0 0-1,0 0 1,0 0 0,0 0-1,0 1 1,0 0 0,0-1-1,0 1 1,0 1 0,0-1 0,0 1-1,0-1 1,0 2-42,5 3 3,0 1 0,0 0 0,0 0-1,-1 1 1,0 0 0,-1 1 0,1-1 0,-2 2 0,1-1-1,-1 1 1,0 0 0,-1 0 0,0 0 0,1 4-3,1-2 3,29 56-2,-26-46-10,0 0 0,1-1 0,1 0 1,1-1-1,0 0 0,2-1 0,0-1 0,1 0 0,0-1 0,2-1 1,15 11 8,-29-24-45,-1 0 1,1 0-1,-1-1 1,1 1 0,-1-1-1,1 0 1,0 0-1,0 0 1,0 0 0,0-1-1,-1 0 1,1 1-1,0-2 1,0 1 0,0 0-1,0-1 1,0 1-1,3-2 45,21-39-3402,-26 10-3071,-1 23 2163,-1-3-3735</inkml:trace>
  <inkml:trace contextRef="#ctx0" brushRef="#br2" timeOffset="118622.627">18336 3652 15407,'0'0'2754,"0"0"321,0 0-833,0 0-864,0 0-514,0 0-255,0 0-353,0 0-96,-34 10-32,31-3-64,0 0-64,1-1 0,2 0-288,0-1-833,0 2-769,5-1-1409,-1 1-3619</inkml:trace>
  <inkml:trace contextRef="#ctx0" brushRef="#br2" timeOffset="118971.41">18807 3331 11723,'0'0'4079,"0"0"-1149,0 0-623,0 0-722,0 0 54,0 0-646,-13 7-390,7-4-533,-2 1 4,-1 0 0,1 1-1,1 0 1,-1 0 0,1 1-1,0 0 1,0 0 0,0 1 0,1 0-1,0 0 1,-1 2-74,-12 19 84,1 1 0,2 1 1,1 1-1,1 0 0,1 1 0,2 0 0,2 1 0,0 0 1,3 0-1,0 1 0,2 0 0,2 0 0,2 28-84,0-54-61,1-1 0,0 1-1,1 0 1,-1-1-1,2 1 1,-1-1 0,1 1-1,0-1 1,1 0-1,-1 0 1,1 0 0,1-1-1,-1 1 1,1-1-1,1 0 1,-1-1 0,1 1-1,-1-1 1,2 0 0,-1 0-1,0-1 1,1 0-1,0 0 1,0-1 0,0 0-1,1 0 1,-1 0-1,1-1 1,-1 0 0,1 0-1,0-1 1,6 0 61,0 0 6,-1-1 1,0-1-1,0 0 0,0-1 1,0 0-1,0-1 1,-1 0-1,1-1 0,-1 0 1,0-1-1,0-1 1,0 0-1,-1 0 0,0-1 1,0-1-1,-1 0 1,0 0-1,0-1 1,-1 0-1,9-11-6,-12 14 74,-1 0-1,1-1 1,-1 0-1,-1 0 1,1 0 0,-1-1-1,0 1 1,-1-1-1,0 0 1,0 0 0,-1 0-1,0-1 1,0 1 0,-1 0-1,0-1 1,0 1-1,-1-1 1,0 1 0,-1-2-74,-2 5 18,-1 0 0,0 0 1,0 0-1,0 0 1,0 1-1,-1 0 1,0 0-1,0 0 0,0 0 1,0 1-1,0 0 1,-1 0-1,0 0 0,1 1 1,-1 0-1,0 0 1,0 0-1,0 1 1,0 0-1,-1 0-18,-132-13-308,72 32-3070,18 28-7889,41-28 601</inkml:trace>
  <inkml:trace contextRef="#ctx0" brushRef="#br2" timeOffset="119352.116">19120 3330 10762,'0'0'4009,"0"0"-1478,0 0-577,0 0 245,0 0-747,15-9-619,-2 0-670,-7 5-117,0-1 0,0 1 0,0 1 1,1-1-1,0 1 0,-1 1 0,1-1 0,0 1 0,0 0 1,0 1-1,1-1 0,-1 1 0,2 1-46,320-13 1239,-327 13-1192,-1 0 0,1 0 0,0 0 1,0 0-1,-1 1 0,1-1 0,0 1 0,0-1 1,-1 1-1,1 0 0,-1 0 0,1-1 0,0 1 1,-1 0-1,0 1 0,1-1 0,-1 0 1,0 0-1,1 0 0,-1 1 0,0-1 0,0 1 1,0-1-1,0 1 0,0-1 0,-1 1 1,1 0-1,0-1 0,-1 1 0,1 0 0,-1-1 1,1 1-1,-1 0 0,0 0 0,0-1 0,0 1 1,0 0-1,0 0 0,0 0 0,-1-1 1,1 1-1,-1 1-47,-23 80 811,22-77-755,-7 17 61,-13 24-79,2 1 0,3 1 0,2 1 0,2 0 0,2 1 0,2 0 0,3 1 0,2 0 0,2 2-38,2-49-210,1 0-1,0-1 1,0 1-1,0 0 0,1 0 1,-1-1-1,1 1 1,0-1-1,1 1 0,-1-1 1,1 0-1,0 0 1,0 0-1,0 0 0,0 0 1,4 2 210,17 11-4141,4-6-3510,-13-7-25</inkml:trace>
  <inkml:trace contextRef="#ctx0" brushRef="#br2" timeOffset="119613.498">20104 3210 13965,'0'0'1842,"0"0"694,0 0 31,0 0-559,0 0-722,14 13-336,-9-9-862,3 3 35,-1 0 0,1 1 0,-1-1 0,-1 1 0,1 1 0,-1-1 0,-1 1 0,0 0 0,0 1 0,-1-1 0,0 1 0,0 0 0,0 5-123,5 15 104,-2 1 0,-2 0 0,0 0 0,-2 0 0,-1 1 0,-2-1 0,-1 1 0,-2-1 0,0 1 0,-3-1 0,0 0-1,-2-1 1,-1 0 0,-2 0 0,-12 25-104,2-20-108,-2 0-1,-1-2 0,-2 0 1,-1-2-1,-1-1 1,-2-1-1,-1-2 0,-22 15 109,-56 32-2830,-6-9-3598,75-47-1019</inkml:trace>
  <inkml:trace contextRef="#ctx0" brushRef="#br2" timeOffset="120800.321">20496 2656 7623,'0'0'2616,"0"0"-219,0 0 208,0 0-224,0 0-753,14-12-704,46-32-620,-58 43-272,-1 0 1,1 0-1,0 0 1,0 0-1,1 0 0,-1 0 1,0 1-1,0-1 1,0 1-1,0-1 0,1 1 1,-1 0-1,0 0 1,0 0-1,1 0 0,-1 0 1,0 1-1,0-1 1,0 1-1,1-1 0,-1 1 1,0 0-1,0 0 1,0 0-1,0 0 0,0 0 1,-1 0-1,2 1-32,3 2 33,-1-2-17,1 1 1,-1 0 0,0 0 0,0 0-1,0 1 1,-1 0 0,1 0 0,-1 0 0,0 0-1,0 1 1,0 0 0,-1 0 0,0 0-1,0 0 1,0 0 0,0 1 0,-1-1 0,0 1-1,0-1 1,0 1 0,-1 0 0,0 0-1,0 0 1,0 0 0,-1 0 0,0 0 0,0 0-1,-1 1-16,-3 6 83,-2 1-1,1-1 1,-2 0-1,0-1 0,0 1 1,-1-1-1,-1-1 1,0 0-1,0 0 1,-1 0-1,0-1 0,-2 0-82,-78 103 2065,89-111-2044,1 0 0,-1 0 0,0-1 0,0 1 0,1 0 0,-1 0 0,1 0 0,0 0 0,-1-1 0,1 1 0,0 0 0,0 0 0,0 0 0,0 0 0,1 0 0,-1 0 0,1 0 0,-1-1 0,1 1 0,-1 0 0,1 0 0,0 0 0,0-1 0,0 1 0,0-1 0,0 1 0,0-1 0,0 1 0,1-1 0,-1 1 0,0-1 0,1 0 0,-1 0 0,1 0 1,0 0-1,-1 0 0,1 0 0,0 0 0,-1 0 0,1-1 0,0 1 0,0-1 0,0 1 0,0-1-21,89 15 218,-88-15-197,17 1-10,103-7-86,-124 6-104,1 0 0,0 0 1,0-1-1,0 1 0,0 0 0,-1 0 1,1 0-1,0 0 0,0 0 1,0 0-1,0 0 0,0-1 1,-1 1-1,1 0 0,0 0 1,0 0-1,0 0 0,0-1 0,0 1 1,0 0-1,0 0 0,0 0 1,0 0-1,-1-1 0,1 1 1,0 0-1,0 0 0,0 0 0,0-1 1,0 1-1,0 0 0,0 0 1,0 0-1,1-1 0,-1 1 1,0 0-1,0 0 0,0 0 179,-12 0-6246</inkml:trace>
  <inkml:trace contextRef="#ctx0" brushRef="#br3" timeOffset="125032.708">2088 5711 1890,'0'0'8520,"0"0"-4559,0 0-1351,0 0 65,0 0-593,0 0-673,0 0-549,0-2-230,3 1-591,0 0-1,0 0 1,0 0 0,-1 0 0,1 0 0,0 1 0,0-1 0,0 1 0,0 0 0,0 0 0,0 0 0,0 1-1,0-1 1,0 0 0,0 1 0,0 0 0,-1 0 0,1 0 0,0 0 0,1 1-39,17 2 70,48 5-19,1-3 0,0-4 0,-1-2-1,18-5-50,-76 5-6,-1-1 1,1 0-1,0-1 0,-1-1 0,1 1 0,-1-1 0,0-1 0,0 0 0,0 0 1,2-3 5,-11 7-1,1-1 1,-1 0 0,0 0 0,0 0 0,0 0 0,0 0-1,0 0 1,0 0 0,0-1 0,0 1 0,0 0 0,-1 0-1,1-1 1,0 1 0,-1 0 0,1-1 0,-1 1 0,1-1-1,-1 1 1,0 0 0,0-1 0,0 1 0,0-1 0,0 1-1,0-1 1,0 1 0,0-1 0,0 1 0,-1-1 0,1 1-1,0-1 1,-1 1 0,0 0 0,1-1 0,-1 1 0,0 0-1,1 0 1,-1-1 0,0 1 0,0 0 0,-44-47 1,38 42-1,-196-153 1725,177 147-546,25 29-207,44 108-6,-22-44-714,-2 2 0,-5 0-1,-3 1 1,0 56-252,-10 66-7167,-3-152 702</inkml:trace>
  <inkml:trace contextRef="#ctx0" brushRef="#br3" timeOffset="130437.575">8734 4737 12492,'0'0'3363,"0"0"-1132,0 0-314,0 0-508,12-12-480,44-33-310,-54 44-592,1 0-1,-1-1 0,1 1 0,0 1 1,-1-1-1,1 0 0,0 1 0,0-1 0,0 1 1,-1 0-1,1 0 0,0 0 0,0 0 1,-1 1-1,1-1 0,0 1 0,0-1 0,-1 1 1,1 0-1,0 0 0,-1 0 0,1 0 1,-1 1-1,1-1 0,1 2-26,2 1 65,2-1-41,-1-1 1,0 2-1,0-1 1,0 1-1,0 0 1,0 1-1,-1 0 0,0 0 1,0 0-1,0 1 1,-1-1-1,0 1 0,0 1 1,0-1-1,-1 1 1,0 0-1,0 0 0,-1 0 1,0 0-1,0 0 1,0 1-1,-1 0 0,-1-1 1,1 1-1,-1 0 1,0 0-1,-1 0 0,0 0 1,0 0-1,-1-1 1,0 1-1,0 0 0,0 0 1,-1 0-1,-1-1-24,-4 4 150,-1 0-1,0-1 0,-1 0 1,0 0-1,0-1 1,-1 0-1,0-1 0,-1 0 1,0-1-1,0 0 0,-2 0-149,-10 8 487,46-9-497,153-4-3528,-103-3-4754,-41 1 578</inkml:trace>
  <inkml:trace contextRef="#ctx0" brushRef="#br3" timeOffset="131051.643">9396 5721 2434,'0'0'8825,"0"0"-5468,0 0-1376,0 0 90,0 0-672,0 0-534,20-5-315,126-27 58,-71 25-332,-39 5-261,1-1 1,-1-2-1,0-2 1,0-1-1,0-2 1,13-7-16,-47 17 4,0-1 1,0 0 0,-1 1 0,1-1 0,0 0 0,0 0-1,0 0 1,-1-1 0,1 1 0,-1 0 0,1-1-1,-1 1 1,1-1 0,-1 1 0,0-1 0,0 0 0,1 1-1,-1-1 1,-1 0 0,1 0 0,0 0 0,0 0-1,-1 0 1,1 0 0,-1 0 0,1 0 0,-1 0 0,0 0-1,0 0 1,0 0 0,0 0 0,0 0 0,-1 0-1,1 0 1,0 0 0,-1 0 0,0 0 0,1 0 0,-1 0-1,0 0 1,0 1 0,0-1 0,0 0 0,0 0-1,-1 1 1,1-1 0,0 1 0,-1-1-5,-75-68 383,70 66-229,0-1 0,0 1 1,0 0-1,0 0 1,-1 1-1,0 0 1,1 1-1,-1-1 1,0 1-1,0 1 1,0 0-1,-1 0 0,1 0 1,0 1-1,-4 1-154,10 0 61,-1 1 0,0 0 0,1 0 0,-1 1 0,1-1 0,-1 0 0,1 1 0,0-1 0,0 1 0,0 0 0,1 0 0,-1 0 0,1 0 0,-1 0 0,1 0 0,0 0 0,0 0 0,1 0 0,-1 1 0,1-1 0,-1 0 0,1 1 0,0-1 0,0 0 0,0 1 0,1 0-61,-1 30 253,2-1 0,1 0 0,2 0 0,1 0 0,7 18-253,13 91 288,-20-20-1273,-15-43-7180,2-53-963</inkml:trace>
  <inkml:trace contextRef="#ctx0" brushRef="#br3" timeOffset="126634.709">4321 5531 9673,'0'0'3118,"-1"-13"-1010,0-40 92,1 50-2028,0 1 0,0-1-1,1 1 1,-1 0 0,1-1 0,0 1 0,-1 0 0,1-1 0,0 1-1,0 0 1,1 0 0,-1 0 0,0 0 0,1 0 0,-1 0 0,1 0-1,0 0 1,0 1 0,-1-1 0,1 1 0,0-1 0,0 1 0,1 0 0,0-1-172,81-9 1779,-74 13-1760,0-1 0,-1 1 0,1 1 0,-1 0 0,1 0 0,-1 0 1,0 2-1,0-1 0,0 1 0,-1 0 0,0 1 0,0 0 0,0 0 0,-1 0 0,0 1 0,0 1 0,0-1 0,-1 1 0,0 0 0,-1 0 0,0 1 1,0-1-1,-1 1 0,0 1 0,0-1 0,-1 0 0,0 1 0,-1-1 0,0 1 0,-1 0 0,0 0 0,0 0 0,-1 0 0,0 0 0,-1 0 0,0-1 1,-1 1-1,0 0 0,0-1 0,-1 1 0,-1-1 0,-1 6-19,-3 1-9,-1 0 1,0 0-1,-1 0 0,0-2 1,-1 1-1,-1-1 0,-1-1 1,0 0-1,0-1 1,-1 0-1,-1-1 0,0-1 1,0 0-1,-1-1 1,0-1-1,-1 0 0,1-1 1,-2-1-1,1-1 0,-1 0 1,1-1-1,-1-1 1,0-1-1,-1 0 0,1-2 1,-15 0 8,29 0 70,-1-1 0,1 1 0,0 0 0,0-1 0,-1 0 0,1 0 0,0-1 0,0 1 0,0-1 0,0 0 0,1 0 0,-1 0 1,0 0-1,1-1 0,-1 1 0,1-1 0,0 0 0,0 0 0,0 0 0,0 0 0,1-1 0,-1 1 0,1-1 0,0 0 0,0 1 0,0-1 0,1 0 1,-1 0-1,1 0 0,0-1 0,0 1 0,0-3-70,3 5 56,1 0 1,0 0-1,-1 0 0,1 0 1,0 1-1,0-1 1,0 1-1,0 0 0,0 0 1,0 0-1,1 0 1,-1 0-1,0 1 0,0-1 1,1 1-1,-1 0 1,0 0-1,1 0 0,-1 0 1,0 1-1,0 0 1,1-1-1,1 2-56,16 5 27,0 1-1,0 2 1,-1 0-1,0 0 1,-1 2-1,0 1 1,-1 0-1,0 1 1,-1 1-1,-1 1 1,13 15-27,-25-27 2,179 178-526,-121-139-640,-16-40-6629,-37-10 2113,-4-1-2120</inkml:trace>
  <inkml:trace contextRef="#ctx0" brushRef="#br3" timeOffset="127097.385">4940 5876 15150,'0'0'2867,"0"0"-1068,0 0-235,14 0-224,160-12 924,-153 9-2091,-15 3-182,0 0-1,0-1 1,0 0 0,-1 0 0,1 0 0,0-1 0,-1 1 0,1-1 0,-1-1 0,1 1 0,-1-1 0,0 0 0,0 0 0,0-1 0,2-1 9,-2-15-6534,-4 13-134,0-1-4606</inkml:trace>
  <inkml:trace contextRef="#ctx0" brushRef="#br3" timeOffset="129706.215">3743 5361 13549,'0'0'3251,"0"0"-1078,0 0-353,-13 4-528,6-2-1187,0 0 0,1 1 1,0-1-1,-1 1 0,1 1 1,0-1-1,1 1 0,-1 0 0,1 0 1,0 1-1,0 0 0,0-1 1,0 2-1,1-1 0,0 0 0,0 1 1,0 0-1,1 0-105,-14 33 372,3 0-1,1 1 1,1 0-1,3 1 1,1 0-1,2 1 1,2 0-1,2 0 1,2 0 0,3 30-372,0-46-28,0-1 1,1 0-1,2 0 1,0-1-1,2 1 1,1-2-1,1 1 1,0-1-1,2-1 1,1 0-1,0 0 1,2-1 0,1-1-1,0 0 28,78 65-4203,17-24-5442,-43-37-2216</inkml:trace>
  <inkml:trace contextRef="#ctx0" brushRef="#br3" timeOffset="128517.983">7079 5425 10794,'0'0'5173,"0"0"-2520,0 0-726,0 0-256,0 0-747,0 0-390,-14 15-150,5-6-313,-1 0 18,1 0 0,0 2 0,0-1 0,1 1 0,1 0 0,0 0 0,0 1 0,1 0 0,1 1 0,-1 1-89,-10 45 330,3 1 0,2 1 0,3 0 0,2 0 0,3 42-330,1-95-105,2 1 1,-1-1-1,1 1 1,0-1-1,1 1 1,-1 0-1,2-1 1,-1 0-1,1 1 1,1-1 0,0 0-1,0 0 1,0 0-1,1 0 1,0-1-1,1 1 1,-1-1-1,1 0 1,1-1-1,-1 1 1,1-1 0,0 0-1,1 0 1,0-1-1,0 0 1,0 0-1,0-1 1,0 0-1,1 0 1,6 2 104,1-3-123,-1 0-1,1-1 1,0-1 0,0-1-1,-1 0 1,1 0-1,0-2 1,0 0 0,-1 0-1,1-2 1,-1 0 0,0 0-1,0-1 1,0-1 0,-1 0-1,2-2 124,-7 4 140,0 0 0,-1 0-1,0-1 1,0 0 0,0 0 0,0-1-1,-1 0 1,0 0 0,0-1 0,-1 1-1,1-1 1,-1 0 0,-1-1-1,0 1 1,0-1 0,0 0 0,-1 0-1,0 0 1,0 0 0,-1-1 0,0 1-1,-1-1 1,0 1 0,0-1 0,-1 1-1,0-1 1,-1-7-140,-1 9 75,1 0 0,-1 1 0,-1-1 0,1 1-1,-1-1 1,-1 1 0,1 0 0,-1 0 0,0 0 0,0 1 0,-1-1 0,1 1 0,-1 0 0,0 0-1,-1 1 1,1 0 0,-1 0 0,0 0 0,0 0 0,0 1 0,-1 0 0,1 0 0,-6-1-75,-5-2-17,0 1 1,-1 1-1,1 0 1,0 1-1,-1 1 1,0 1-1,0 1 1,-16 1 16,-32 22-2732,36 11-4508,23-16-682</inkml:trace>
  <inkml:trace contextRef="#ctx0" brushRef="#br3" timeOffset="128990.647">7483 5484 8872,'0'0'5184,"0"0"-2312,0 0-555,0 0-208,0 0-401,-1-13-395,-1-38-373,2 50-911,1 0 0,-1 0 0,0 0 0,0 0 0,1 0 0,-1 0 0,1 0 0,-1 0 0,1 0 0,-1 0 0,1 0 0,-1 0 0,1 0 0,0 0 0,0 0 0,0 0 0,-1 0 0,1 1 0,0-1 0,0 0 0,0 1 0,0-1 0,0 1 0,0-1 0,0 1 0,0-1 0,0 1 0,0 0 0,1 0 0,-1-1 0,0 1 0,0 0 0,0 0 0,0 0 0,0 0-29,6-1 127,49-9 139,1 2 0,0 2 0,0 3 0,3 3-266,-14-1 191,-44 0-147,1 0 1,-1 1 0,1 0 0,-1-1 0,0 1 0,1 0-1,-1 0 1,1 1 0,-1-1 0,1 0 0,-1 1 0,0-1 0,1 1-1,-1 0 1,0 0 0,0 0 0,0 0 0,1 0 0,-1 0-1,0 1 1,0-1 0,-1 1 0,1-1 0,0 1 0,0 0-1,-1 0 1,1 0 0,-1 0 0,0 0 0,1 0 0,-1 0 0,0 0-1,0 0 1,0 1 0,0 0-45,1 15 129,-1-1 0,-1 1-1,0 0 1,-1-1 0,-1 1 0,-1-1-1,-1 0 1,0 0 0,-1 0 0,-5 11-129,-1 13 137,1-7-80,1 1 0,2 0 0,2 0-1,1 0 1,2 1 0,1-1-1,2 1 1,4 28-57,-3-54-134,1 1 0,-1-1 0,2 0-1,-1 0 1,1-1 0,1 1 0,0-1 0,0 0-1,1 0 1,0 0 0,1 0 134,-4-5-350,1-1 1,-1 0-1,0 0 0,1 0 1,0 0-1,0 0 0,0-1 1,0 0-1,0 0 0,0 0 1,0 0-1,1-1 0,-1 1 1,1-1-1,-1 0 0,1-1 1,0 1 349,43-1-10527,-25-3 293</inkml:trace>
  <inkml:trace contextRef="#ctx0" brushRef="#br3" timeOffset="129305.661">8375 5329 14990,'0'0'3983,"0"0"-1848,18 1-411,-8-1-1452,-5 0-166,0 0 1,0 0-1,0 0 1,0 1 0,0-1-1,0 1 1,0 0-1,0 1 1,0-1-1,0 1 1,-1 0 0,1 0-1,-1 0 1,1 1-1,-1 0 1,0 0-1,0 0 1,0 0 0,0 0-1,-1 1 1,1 0-1,-1 0 1,2 2-107,8 17 187,-1 1 0,-1 1-1,-1 0 1,-1 0 0,-2 1 0,0 0 0,-2 0 0,-1 1-1,0-1 1,-2 1 0,-2 0 0,0 0 0,-2 0 0,0-1-1,-2 1 1,-1-1 0,-2 0 0,0 0 0,-6 11-187,-3 4 18,-2 0 0,-2-2 0,-2 0 0,-2-1 1,-1-1-1,-1-2 0,-2-1 0,-2-1 0,-24 21-18,-70 44-3017,-12-19-4544,88-55-1456</inkml:trace>
  <inkml:trace contextRef="#ctx0" brushRef="#br3" timeOffset="127719.433">5903 5517 1377,'0'0'8755,"0"0"-4788,4-14-1538,14-40-241,-17 52-2072,0 0-1,1 0 1,-1 0-1,0 0 1,1 0-1,0 0 0,-1 0 1,1 1-1,0-1 1,0 0-1,0 1 1,0 0-1,0-1 1,0 1-1,0 0 0,0 0 1,1 0-1,-1 0 1,0 1-1,1-1 1,-1 1-1,0-1 1,1 1-1,-1 0 0,1 0 1,-1 0-1,1 0 1,0 1-116,5-2 243,3 1-158,-1 0 0,0 1 0,0 0 1,0 0-1,0 1 0,0 1 0,0-1 1,0 2-1,-1-1 0,1 1 0,-1 1 0,0 0 1,0 0-1,-1 1 0,1 0 0,-1 0 1,-1 1-1,1 0 0,-1 0 0,0 1 1,-1 0-1,0 0 0,0 0 0,-1 1 1,0 0-1,0 0 0,-1 0 0,0 1 1,2 8-86,-1-4 21,-1 0 1,0 0 0,-1 1 0,0-1 0,-1 1 0,-1 0 0,0-1 0,-1 1-1,-1 0 1,0 0 0,-1-1 0,-1 1 0,0-1 0,-1 0 0,0 1 0,-1-2-1,-1 1 1,0-1 0,-1 1 0,-6 7-22,-2-4 10,-1-2 0,-1 1-1,0-2 1,-1 0 0,0-1 0,-1-1 0,-1-1-1,0-1 1,0 0 0,-1-2 0,0 0 0,-1-1-1,0-1 1,0-2 0,0 0 0,0-1-1,-1-1 1,-7-1-10,-61-17 97,88 15-82,1 0 0,-1 0 0,1-1 1,0 1-1,0-1 0,0 1 0,0-1 0,0 0 1,0 1-1,0-1 0,0 0 0,1 0 1,-1-1-1,1 1 0,0 0 0,-1 0 0,1-1 1,0 1-1,0 0 0,1-1 0,-1 1 1,0-1-1,1 0 0,-1 1 0,1-1 0,0 1 1,0-1-1,0 0 0,0 1 0,1-1 1,-1 1-1,1-1 0,-1 1 0,1-2-15,2 2 30,-1-1 0,0 1-1,1 0 1,-1 0 0,1 0-1,0 0 1,-1 0 0,1 1-1,0-1 1,0 1 0,0 0-1,1 0 1,-1 0 0,0 0-1,0 0 1,0 1 0,1-1-1,-1 1 1,0 0 0,0 0-1,1 0 1,-1 1 0,0-1 0,1 1-1,-1 0-29,22 5 23,-1 1 1,0 1-1,-1 1 0,1 1 1,-2 1-1,0 2 0,0 0 0,-1 1 1,-1 1-1,0 0 0,-1 2 0,-1 1 1,0 0-1,14 19-23,-2-6-43,-28-29 27,8 9-229,1 0 0,0-1 0,1 0 0,0 0 1,0-1-1,1-1 0,1-1 0,8 5 245,14-11-4216,-19-17-5576,-14 9 2222</inkml:trace>
  <inkml:trace contextRef="#ctx0" brushRef="#br3" timeOffset="128142.197">6575 5857 10282,'0'0'6950,"0"0"-4708,0 0-320,0 0-448,0 0-706,0 0-415,0 0-289,0 0-64,0-41-128,-2 42-257,1 6-1376,1 3-2211,4-1-4260</inkml:trace>
  <inkml:trace contextRef="#ctx0" brushRef="#br3" timeOffset="132361.855">12209 5821 13453,'0'0'7463,"0"0"-5541,0 0 63,0 0-639,0 0-385,0 0-97,75-2-415,-47 2-257,1-2-32,0-2-32,-2 0-64,-2 1-64,-4-3-192,-2-1-673,0-3-960,-6 3-1603,0-1-4579</inkml:trace>
  <inkml:trace contextRef="#ctx0" brushRef="#br3" timeOffset="135819.67">16657 5688 14638,'0'0'4495,"0"0"-2290,0 0-727,17-6-277,111-28 428,239 3-626,-364 30-1002,64-16-43,-66 16 41,0 1-1,1-1 1,-1 0 0,0 1 0,0-1 0,0 0 0,0 0 0,0 0 0,-1 0 0,1 0-1,0 0 1,0 0 0,0 0 0,-1 0 0,1 0 0,-1 0 0,1-1 0,-1 1 0,1 0-1,-1 0 1,0-1 0,0 1 0,1 0 0,-1-1 0,0 1 0,0 0 0,0 0-1,0-1 1,-1 1 0,1 0 0,0-1 0,-1 1 0,1 0 0,0 0 0,-1 0 0,1-1-1,-1 1 1,0 0 0,1 0 0,-1 0 0,0 0 0,0 0 0,0 0 0,0 0 0,0 0-1,0 0 1,0 1 0,0-1 0,0 0 1,-6-9 25,-1 1-1,0 1 0,-1-1 1,1 1-1,-2 0 1,1 1-1,-1 0 0,0 1 1,0 0-1,-1 0 1,0 1-1,0 1 0,0 0 1,-10-2-25,19 7 57,-1 0 1,0 0-1,1 0 0,0 1 1,-1-1-1,1 1 0,0 0 1,0 0-1,0 0 0,0 0 1,0 0-1,0 0 1,1 0-1,-1 1 0,1-1 1,-1 0-1,1 1 0,0 0 1,0-1-1,0 1 1,0-1-1,1 1 0,-1 0 1,1 0-1,-1-1 0,1 1 1,0 0-1,0 0 1,1 0-1,-1-1 0,0 1 1,1 0-1,0 0-57,-2 3 93,-12 300 1706,-15-177-2715,3-46-6886,15-48-1892</inkml:trace>
  <inkml:trace contextRef="#ctx0" brushRef="#br3" timeOffset="133614.622">14177 5186 15695,'0'0'2546,"0"0"-608,0 0-422,0 0-688,0 0-401,-15 16-123,10-11-272,-8 8 44,0 0 1,1 1 0,1 0 0,0 1 0,1 0-1,1 1 1,0 0 0,-3 11-77,-6 23 235,2 0 0,2 0 0,3 2 0,2 0-1,2 0 1,2 0 0,3 1 0,4 40-235,-2-83-81,0 1-1,1-1 1,0 1 0,1-1-1,0 1 1,1-1 0,0 0-1,1 0 1,0-1 0,1 1-1,-1-1 1,2 1 0,-1-2-1,1 1 1,1-1 0,0 0-1,5 6 82,-4-12-17,0 1-1,0-2 1,0 1-1,0-1 1,0 0-1,0-1 1,0 1-1,1-2 1,-1 1-1,0-1 1,0-1-1,0 1 1,0-1-1,0-1 1,-1 1-1,1-1 1,-1-1-1,1 1 1,-1-1-1,0 0 1,-1-1-1,1 0 1,-1 0-1,0-1 1,2-1 17,7-4 114,-1 0 1,0-1 0,-1-1-1,0 0 1,-1-1-1,0-1 1,-1 0 0,-1 0-1,0-1 1,-1 0-1,-1-1 1,0 0 0,-2 0-1,0 0 1,0-1 0,-2 0-1,2-13-114,-6 28 17,0-1 0,1 0 0,-2 0 0,1 0 0,0 0 1,-1 1-1,1-1 0,-1 0 0,0 1 0,-1-1 0,1 0 0,0 1 0,-1-1 0,0 1 0,0 0 0,0 0 0,0-1 0,0 1 0,-1 1 0,0-1 0,1 0 0,-1 1 0,0-1 0,0 1 1,0 0-1,-1 0 0,1 0 0,0 0 0,-1 0 0,1 1 0,-1 0 0,0 0 0,1 0 0,-1 0 0,0 0 0,-1 1-17,-12-3-54,-1 2 0,0 0-1,0 1 1,0 0 0,0 2 0,0 0-1,1 1 1,-1 1 0,1 0 0,0 2 0,0 0-1,-1 1 55,-68 43-7874,68-35-481</inkml:trace>
  <inkml:trace contextRef="#ctx0" brushRef="#br3" timeOffset="133937.41">14603 5232 13004,'0'0'3566,"0"0"-1430,0 0-177,0 0-256,0 0-481,0 0-469,0 0-353,13-8-111,-7 4-247,0 0 1,0 0-1,1 0 0,0 0 0,0 1 1,-1 0-1,2 1 0,-1-1 1,0 1-1,0 1 0,1-1 1,-1 1-1,1 0 0,4 1-42,48 2 250,0-3-1,0-3 1,-1-2 0,22-6-250,-73 10 27,-5 1 8,-1-1-1,0 1 1,0 0-1,1 0 1,-1 0 0,1 1-1,-1-1 1,1 0-1,-1 1 1,1 0 0,-1-1-1,1 1 1,-1 0-1,1 1 1,-1-1 0,1 0-1,-1 1 1,1-1-1,-1 1 1,1 0 0,-1 0-1,1 0 1,-1 0-1,0 0 1,0 0 0,0 1-1,0-1 1,0 1-1,0-1 1,0 1 0,0 0-1,0 0 1,-1 0-1,1 0 1,1 2-35,-4 8 95,0 1-1,0-1 1,-1 1 0,-1-1 0,0 0-1,-1 0 1,0 0 0,-1 0 0,0 0-1,-3 3-94,-2 8 110,-14 27 7,2 1 1,2 2-1,2 0 1,3 1-1,2 0 1,3 1-1,2 1 1,2-1-1,2 25-117,5-72-244,0 1 0,0-1-1,1 1 1,0-1 0,1 1 0,0-1-1,0 0 1,1 0 0,0 0 0,0-1 0,1 1-1,-1-1 1,7 6 244,60 33-10395,-49-43 3695</inkml:trace>
  <inkml:trace contextRef="#ctx0" brushRef="#br3" timeOffset="134235.244">15583 5209 10730,'0'0'6518,"0"0"-3336,0 0-742,0 0-567,0 0-575,14 17-140,-10-12-1073,10 9 129,-2 2-1,0-1 1,-1 2-1,0-1 1,-1 1 0,-1 1-1,-1 0 1,1 4-214,1 1 93,-1 1 1,-2-1-1,0 2 1,-1-1 0,-1 0-1,-2 1 1,0 0-1,-2 0 1,-1 0 0,0 0-1,-2 0 1,-1 0-1,-1-1 1,-1 1-1,-1-1 1,-2 0 0,-9 21-94,-2-11-172,-2-2 0,-1-1 0,-1 0 0,-2-2 1,-1-1-1,-1 0 0,-1-3 0,-2 0 0,0-2 0,-2-1 1,-1-1 171,-236 121-10207,188-107 176</inkml:trace>
  <inkml:trace contextRef="#ctx0" brushRef="#br3" timeOffset="135276.386">15883 4784 6854,'0'0'6807,"0"0"-3892,0-14-908,0-64 1602,7 73-969,16 30-2120,-17-13-506,0 0 1,-1 0-1,0 1 1,-1-1-1,0 1 1,-1 0-1,0 0 1,-1 1-1,-1-1 1,0 0-1,-1 1 1,0-1-1,-1 0 1,-1 1-1,0-1 1,0 0-1,-2 0 1,0 0-1,0-1 1,-1 1-1,-4 7-14,-19 53 96,29-72-99,0 1 0,1 0-1,0 0 1,-1-1 0,1 1-1,0-1 1,0 1 0,0-1-1,0 0 1,0 0 0,0 0-1,0 0 1,1 0 0,-1-1-1,0 1 1,0 0 0,1-1-1,-1 0 1,0 1 0,1-1-1,-1 0 1,1 0 0,-1-1-1,1 1 4,120-12-1998,-84 1-1681,2-2-3712,-21 6-1914</inkml:trace>
  <inkml:trace contextRef="#ctx0" brushRef="#br3" timeOffset="132045.701">11601 5167 13485,'0'0'3592,"0"0"-1696,0 0-727,0 0-481,0 0-196,-13 19-71,-76 126 268,-68 174 170,127-290-793,29-29-58,0 0 1,1 0 0,-1 0-1,0 0 1,0 0 0,0 0 0,0 0-1,0 0 1,0-1 0,1 1-1,-1 0 1,0 0 0,0-1 0,0 1-1,1-1 1,-1 1 0,0-1-1,1 1 1,-1-1 0,0 0-1,1 1 1,-1-1 0,0 0 0,1 1-1,-1-1 1,1 0 0,0 1-1,-1-1 1,1 0 0,0 0 0,-1 0-1,1 0 1,0 1 0,0-1-1,-1 0 1,1 0 0,0 0 0,0 0-1,0 0 1,0 0 0,0 1-1,1-1 1,-1 0 0,0-1-9,-1-3 89,1 0 0,0 0-1,0-1 1,0 1 0,0 0 0,1-1 0,0 1 0,0 0 0,0 0 0,1 0 0,0 0 0,-1 0-1,2 0 1,-1 0 0,1 1 0,0-1 0,0 1 0,0 0 0,0 0 0,1 0 0,-1 0 0,1 0-1,3-1-88,-3 4 42,-1 1-1,1 0 1,0 0-1,0 0 1,0 1 0,-1-1-1,1 1 1,0 0-1,0 0 1,-1 0-1,1 1 1,-1-1-1,1 1 1,-1 0-1,0 0 1,0 0-1,1 0 1,-1 0-1,-1 1 1,1 0-1,0-1 1,-1 1-1,1 0 1,1 3-42,6 3 55,-8-7-46,13 14 14,0-1 1,0-1-1,2 0 0,0-1 0,0-1 1,1 0-1,0-2 0,1 0 0,1-1 1,-1-1-1,1-1 0,1 0 0,-1-2 0,1 0 1,19 1-24,-35-8 1,-1 0 0,1 0 0,-1 0 0,0 0 0,1-1 0,-1 0 0,0 0 1,-1 0-1,1-1 0,0 1 0,-1-1 0,0 0 0,0 0 0,0 0 0,0 0 0,-1 0 1,0-1-1,1 1 0,-2-1 0,1 1 0,0-1 0,-1 0 0,0 0 0,0 0 0,-1 0 0,1 0 1,-1 1-1,0-1 0,0-4-1,10-172 1927,-3 210-448,-6 14-1314,-3-1 1,-1 0-1,-2 0 1,-2-1-1,-2 0 1,-2 2-166,-22 127 208,29-73-2952,23-78-6150,-5-19 2216</inkml:trace>
  <inkml:trace contextRef="#ctx0" brushRef="#br3" timeOffset="134613.692">11099 5000 18033,'0'0'2573,"-13"-1"-507,8 0-1845,0 0-87,1 0 1,0 1-1,-1-1 0,1 1 1,0 0-1,-1 0 0,1 1 1,0-1-1,-1 1 1,1 0-1,0 0 0,0 1 1,0-1-1,-1 1 1,2 0-1,-1 0 0,0 0 1,0 0-1,1 1 1,-1 0-1,-1 1-134,-18 23 228,2 1 0,1 0 1,1 2-1,1 0 0,2 1 0,2 1 0,0 0 1,2 1-1,2 0 0,1 1 0,1 0 1,-2 28-229,5-30-26,2 1 0,1 0 0,1 0 0,2-1 0,1 1 0,1 0 0,3-1 0,0 0 0,2 0 1,5 12 25,-6-25-747,2 0 1,0 0 0,0-1 0,2 0 0,0-1 0,1 0-1,1-1 1,0 0 0,2-1 0,-1-1 0,2 1 746,60 39-7794,4-13-4399</inkml:trace>
  <inkml:trace contextRef="#ctx0" brushRef="#br3" timeOffset="132963.524">13122 5316 5125,'0'0'4639,"9"-13"-2578,31-42-145,-36 51-1661,0 0 1,1 1-1,-1 0 1,1 0-1,-1 1 0,1-1 1,0 1-1,0 0 0,0 0 1,0 1-1,0-1 1,1 1-1,-1 0 0,0 0 1,1 1-1,-1 0 1,0 0-1,1 0 0,-1 1 1,1-1-1,-1 1 1,0 0-1,0 1 0,0 0 1,4 1-256,-2-1 52,0 1-1,0 0 1,-1 0 0,1 1 0,-1 0 0,0 0 0,0 0 0,0 1 0,-1 0 0,0 0-1,0 0 1,0 1 0,0-1 0,-1 1 0,0 1 0,0-1 0,0 0 0,-1 1 0,0 0-1,-1-1 1,1 1 0,-1 1 0,-1-1 0,1 0 0,-1 0 0,0 0 0,-1 5-52,1 5 17,-1 1 0,-1 0 0,-1-1 1,0 1-1,-1-1 0,-1 1 0,0-1 1,-2-1-1,0 1 0,-1-1 1,-2 3-18,3-3 7,-1-1 1,-1-1 0,0 1 0,-1-1 0,-1 0 0,0-1 0,-1 0 0,0-1 0,-1 0 0,0-1-1,-1 0 1,0-1 0,-1 0 0,0-1 0,0-1 0,-1 0 0,0-1 0,-1-1 0,1 0 0,-1-1-1,-1-1 1,1 0 0,0-1 0,-1-1 0,-2 0-8,15-3 66,1 1 1,-1-1-1,1 0 0,-1 0 1,1 0-1,0 0 0,-1-1 1,1 1-1,0-1 0,0 0 0,0 0 1,0 0-1,0 0 0,1-1 1,-1 1-1,1-1 0,-1 1 1,1-1-1,0 0 0,0 0 1,0 0-1,0 0 0,1 0 0,-1-1 1,1 1-1,0 0 0,0-1 1,0 1-1,1-1 0,-1 1 1,1-1-1,-1 1 0,1-1 1,0 0-1,1 1 0,-1-1 0,1 1 1,0-2-67,1 2 57,0 0-1,0 0 1,1 0 0,-1 0 0,1 1-1,0-1 1,-1 1 0,1 0 0,1 0-1,-1 0 1,0 0 0,0 0 0,1 0-1,-1 1 1,1 0 0,-1 0 0,1 0-1,0 0 1,-1 0 0,1 1 0,0 0-1,-1 0 1,1 0 0,0 0 0,-1 0-1,1 1 1,0-1 0,-1 1 0,1 0-1,0 0 1,-1 1 0,1-1 0,-1 1-1,0 0 1,0 0 0,1 0 0,-1 0 0,2 2-58,19 17 111,0 0-1,-1 2 1,-2 0-1,0 2 0,-1 0 1,-2 1-1,5 11-109,55 72-66,-25-63-944,-21-35-3079,-4-24-8194,-21 3 2471</inkml:trace>
  <inkml:trace contextRef="#ctx0" brushRef="#br3" timeOffset="133279.263">13613 5831 15150,'0'0'3492,"0"0"-738,0 0-896,0 0-1121,0 0-417,0 0-224,0 0-96,0 0-96,7-41-416,3 41-1154,0 0-1697,11 0-3684,-3 0-4676</inkml:trace>
  <inkml:trace contextRef="#ctx0" brushRef="#br3" timeOffset="138895.823">9333 7286 9353,'0'0'6684,"0"0"-3615,0 0-1275,-8-13-17,-25-38-405,33 52-1342,0-1 0,1 0 0,-1 1 0,0-1 0,0 0-1,1 1 1,-1-1 0,1 0 0,-1 0 0,0 1 0,1-1-1,-1 0 1,1 0 0,-1 1 0,1-1 0,-1 0 0,1 0 0,-1 0-1,0 0 1,1 0 0,-1 0 0,1 0 0,-1 0 0,1 0-1,-1 0 1,1 0 0,-1 0 0,1 0 0,-1 0 0,1 0-1,-1-1 1,1 1 0,-1 0 0,0 0 0,1 0 0,-1-1-1,1 1 1,-1 0 0,0-1 0,1 1 0,-1 0 0,0-1-1,1 1 1,-1 0 0,0-1 0,0 1 0,1-1 0,-1 1 0,0-1-1,0 1 1,0 0 0,1-1 0,-1 1 0,0-1 0,0 1-1,0-1 1,0 1 0,0-1 0,0 1 0,0-1 0,0 1-1,0-1 1,0 1 0,0-1 0,-1 1-30,4 1 180,46 6-97,0-2-1,1-2 1,-1-2 0,12-3-83,14 1 96,-72 2-73,-1 1-1,1-1 1,-1 1 0,1 0 0,-1-1-1,0 1 1,1 1 0,-1-1-1,0 0 1,0 0 0,0 1 0,-1-1-1,1 1 1,-1-1 0,1 1 0,-1 0-1,0 0 1,0 0 0,0-1 0,0 1-1,-1 0 1,1 0 0,-1 0 0,0 0-1,0 0 1,0 0 0,0 0-1,0 0 1,-1 0 0,1 0 0,-1 0-1,0 0 1,0 0 0,0 0 0,0 0-1,0-1 1,-1 1 0,0 0-23,1 7 49,-84 448 559,83-437-758,2 125-567,23-81-2390,31-22-4167,-24-33 270</inkml:trace>
  <inkml:trace contextRef="#ctx0" brushRef="#br3" timeOffset="139220.594">10183 7174 17489,'0'0'2172,"0"0"-341,0 0 38,13-2-444,-12 2-1405,2-1 50,1 0-1,-1 0 1,1 1 0,-1-1 0,1 1 0,-1 0 0,1 0-1,-1 0 1,1 1 0,-1-1 0,1 1 0,-1 0 0,1 0-1,-1 0 1,1 0 0,-1 1 0,0-1 0,0 1-1,0 0 1,0 0 0,0 0 0,0 0 0,-1 1 0,1-1-1,-1 1 1,1-1 0,-1 1 0,0 0 0,1 2-70,19 31 289,-3 2 0,-1 0 0,-1 1-1,-2 0 1,-3 2 0,0-1 0,-3 1 0,1 16-289,-5-37-44,-1 0 0,-1 1 0,-1-1-1,-1 1 1,0 0 0,-2 0 0,0-1-1,-2 1 1,0-1 0,-1 1 0,-1-1-1,-1 0 1,-1-1 0,0 0 0,-2 0 0,0 0-1,-1-1 1,-1 0 0,0-1 0,-2 0-1,-2 2 45,-8 4-841,-2-1 0,0 0-1,-2-2 1,0-1 0,-4 0 841,-85 43-6679,47-34-1873</inkml:trace>
  <inkml:trace contextRef="#ctx0" brushRef="#br3" timeOffset="140184.658">10677 6790 6502,'0'0'6620,"0"0"-3577,0 0-764,-1-13-314,1-38-513,1 49-1406,1 1 1,0 0 0,-1-1 0,1 1 0,0 0-1,0 0 1,0 0 0,0 0 0,0 1 0,0-1-1,0 0 1,0 1 0,0-1 0,0 1 0,0 0-1,0 0 1,0 0 0,0 0 0,0 0-1,0 0 1,1 1 0,-1-1 0,0 0 0,0 1-1,0 0 1,0 0 0,0-1 0,-1 1 0,1 0-1,0 1 1,0-1 0,0 0 0,-1 0 0,2 1-47,5 2 39,-1 0 0,1 0 0,-1 0 1,1 1-1,-1 0 0,0 1 0,-1-1 1,0 1-1,0 1 0,0-1 0,0 1 1,-1 0-1,0 0 0,-1 1 0,0-1 1,0 1-1,0 0 0,-1 0 1,0 0-1,-1 1 0,0-1 0,0 1 1,-1-1-1,0 1 0,0-1 0,-1 1 1,0 0-1,0-1 0,-1 1 0,-1 0 1,0 3-40,-5 3 135,0-1 0,-1 0 1,0 0-1,-1-1 1,-1 0-1,0-1 1,-1 0-1,0-1 0,0 0 1,-1-1-1,-1 0 1,0 0-1,0-2 0,-1 0 1,-7 3-136,-29 23 675,50-34-670,-1 1-1,1-1 0,0 1 1,0 0-1,0-1 0,0 1 1,0-1-1,0 1 0,0 0 1,0-1-1,0 1 0,0-1 1,0 1-1,0 0 0,0-1 1,0 1-1,0-1 0,1 1 1,-1-1-1,0 1 0,0-1 1,1 1-1,-1-1 0,0 1 1,1-1-1,-1 1 0,1-1 1,-1 1-1,1-1 0,-1 0 1,0 1-1,1-1 0,-1 0 1,1 1-1,0-1 0,-1 0 1,1 0-1,-1 0 0,1 1 1,-1-1-1,1 0 0,-1 0 1,1 0-1,0 0 0,-1 0 1,1 0-1,-1 0 0,1 0 0,0 0 1,-1 0-1,1 0 0,-1-1 1,1 1-1,-1 0 0,1 0 1,0 0-1,-1-1 0,1 1 1,-1 0-1,1-1 0,-1 1 1,0-1-1,1 1 0,-1 0 1,1-1-1,-1 0-4,3 1 19,265-17 258,-153-5-2999,-109 21 1785,2-1-157,-1 2-5657,-7 0-4513</inkml:trace>
  <inkml:trace contextRef="#ctx0" brushRef="#br3" timeOffset="136865.043">5834 7277 9129,'0'0'3080,"0"0"-1009,6-15 219,23-45 11,-25 56-2139,0 0 0,0 1 1,0-1-1,0 1 0,1 0 0,-1 0 0,1 0 0,-1 1 0,1 0 0,0 0 1,0 0-1,0 0 0,1 1 0,-1 0 0,0 0 0,0 0 0,1 1 0,-1 0 1,0 0-1,4 0-162,0 0 158,-3-1-98,1 1 0,-1 0 0,1 0 0,-1 1 0,1-1 0,-1 2 0,0-1 0,1 1 0,-1 0 0,0 0 0,0 0 0,0 1 0,0 0 1,-1 1-1,1-1 0,-1 1 0,0 0 0,0 0 0,0 0 0,0 1 0,-1 0 0,0 0 0,0 0 0,0 0 0,-1 1 0,1-1 0,-1 1 0,1 3-60,1 10 38,0 1 1,-1-1-1,-1 1 0,-1 0 0,-1 0 0,-1 0 0,0 0 0,-2 0 0,0 0 0,-1 0 0,-1-1 0,-1 1 1,-1-1-1,0 0 0,-2 0 0,0-1 0,-1 0 0,0 0 0,-2-1 0,0-1 0,-1 0 0,-10 10-38,11-11 14,0-1-1,-2-1 0,0 0 0,0 0 0,-1-2 0,0 1 1,-1-2-1,0 0 0,-1-1 0,0 0 0,-1-2 0,0 0 1,0 0-1,0-2 0,-13 3-13,26-7 27,-1-1-1,1 0 1,0 0 0,0 0-1,0 0 1,0-1 0,-1 1 0,1-1-1,0 0 1,0 0 0,0-1-1,1 1 1,-1-1 0,0 0-1,0 0 1,1 0 0,-1-1-1,1 1 1,0-1 0,0 0 0,0 1-1,0-2 1,0 1 0,1 0-1,-1 0 1,1-1 0,0 1-1,0-1 1,0 0 0,0 0-1,1 0 1,0 0 0,0 0 0,0 0-1,0 0 1,0 0 0,1 0-1,0-4-26,-2 2 37,1 1 0,0 0-1,0 0 1,1-1 0,-1 1-1,1-1 1,1 1 0,-1 0 0,1-1-1,0 1 1,0 0 0,0 0-1,1 0 1,-1-1 0,1 1 0,1 1-1,-1-1 1,1 0 0,0 1-1,0-1 1,0 1 0,0 0-1,1 0 1,0 0 0,0 0 0,0 1-1,0-1 1,0 1 0,1 0-1,0 1 1,-1-1 0,1 1-1,0 0 1,0 0 0,0 0 0,0 1-1,1 0 1,-1 0 0,0 0-1,3 0-36,-2 3 20,0 1-1,0 0 1,-1 0-1,1 0 0,-1 0 1,0 1-1,1 0 1,-2 0-1,1 0 1,0 1-1,-1 0 0,0 0 1,0 0-1,0 0 1,-1 0-1,0 1 0,0 0 1,0-1-1,-1 1 1,1 2-20,8 12 33,9 16 187,2 0-1,1-2 1,2 0-1,1-2 1,4 2-220,70 37-2933,-42-51-2411,8-12-3732,-48-8-384</inkml:trace>
  <inkml:trace contextRef="#ctx0" brushRef="#br3" timeOffset="137070.823">6481 7693 13196,'0'0'3332,"0"0"-818,0 0-453,0 0-428,16-4-533,50-13-390,83 6 299,-53-12-2638,-38-6-7931,-45 19 3105</inkml:trace>
  <inkml:trace contextRef="#ctx0" brushRef="#br3" timeOffset="139578.327">5258 7135 12043,'0'0'7015,"0"0"-4773,0 0-640,-44 80 159,21-17-255,-1 12-545,-1 8-353,4 6-255,2-1-193,6 2 64,7-2-128,6-1-96,15-1 0,12-6-416,23-10-481,23-13-1249,25-16-1826,0-19-4484</inkml:trace>
  <inkml:trace contextRef="#ctx0" brushRef="#br3" timeOffset="137775.616">7418 7326 13741,'5'-14'2376,"19"-46"-220,-21 55-1897,-1 1 1,0-1-1,1 0 0,0 1 0,0-1 0,0 1 1,1 0-1,0 0 0,-1 0 0,1 0 0,1 1 1,-1 0-1,0 0 0,1 0 0,0 0 0,-1 1 0,1-1 1,0 1-1,0 0 0,1 1 0,-1 0 0,5-1-259,-3 1 67,1 1 0,-1 0-1,1 0 1,-1 1-1,0 0 1,0 0-1,1 1 1,-1 0 0,0 0-1,0 1 1,-1 0-1,1 0 1,0 0 0,-1 1-1,0 0 1,0 0-1,0 1 1,-1 0-1,1 0 1,-1 0 0,0 1-1,0-1 1,0 3-67,3 8 13,-1 1 0,-1 0 0,0 0 0,-1 1-1,-1 0 1,-1 0 0,-1 0 0,0 0 0,-1 0 0,-1 0 0,-1 0 0,0 0 0,-1 1 0,-1-2 0,-1 1 0,-1 0 0,0-1-1,-1 0 1,-6 11-13,1-2-9,-2-1-1,0 0 1,-2-1 0,-1-1-1,0 0 1,-2-1-1,-1-1 1,0 0-1,-2-2 1,0 0-1,-1-1 1,0-2 0,-13 7 9,-47 10 39,80-32-33,-1-1-1,1 1 1,-1-1 0,1 0-1,-1 0 1,1 0-1,-1 0 1,1-1 0,-1 1-1,1 0 1,-1-1-1,1 0 1,-1 0 0,1 0-1,0 0 1,-1 0-1,1 0 1,0 0 0,0-1-1,0 1 1,0-1-1,0 0 1,0 1 0,1-1-1,-1 0 1,0 0-1,1 0 1,0 0 0,-1 0-1,1-1 1,0 1-1,-1-2-5,-1-6 87,1-1 0,-1 1 0,2-1 0,-1 0 0,2 0 0,-1 1 0,1-1 0,1 0 0,0 0-1,1 0 1,0 1 0,0-1 0,1 0 0,1 1 0,-1 0 0,2 0 0,-1 0 0,2-1-87,-4 7 29,-1 0 0,1 0 0,0 0 0,0 0 0,1 0 0,-1 0 0,1 1 0,-1-1 0,1 1 0,0 0 0,1 0 1,-1 0-1,0 0 0,1 0 0,0 1 0,0 0 0,-1-1 0,1 1 0,1 1 0,-1-1 0,0 1 0,0-1 0,0 1 1,1 0-1,-1 1 0,1-1 0,-1 1 0,1 0 0,-1 0 0,0 0 0,1 1 0,-1-1 0,1 1 0,-1 0 0,0 0 1,1 1-1,-1-1 0,0 1-29,7 10 15,0 0-1,-1 1 1,-1 0 0,0 0 0,0 1 0,-2 1 0,0-1 0,0 1-1,1 5-14,8 17 16,-9-18-100,1 0-1,0 0 1,1-1-1,2 0 0,-1 0 1,2-1-1,0-1 1,1 0-1,1-1 1,1 0-1,0-1 1,0-1-1,1 0 1,1-1-1,0-1 1,1 0-1,0-2 1,6 3 84,90 1-4606,-77-19-2,-2-6-3437,-13 2-1618</inkml:trace>
  <inkml:trace contextRef="#ctx0" brushRef="#br3" timeOffset="138084.634">8245 7709 13773,'0'0'4869,"0"0"-3012,0 0 353,0 0-768,0 0-641,3-77-353,-8 74-352,0 3-96,-1 0-32,-1 1-576,6 7-1635,1 3-2369,0 1-4581</inkml:trace>
  <inkml:trace contextRef="#ctx0" brushRef="#br3" timeOffset="138409.45">8742 7301 10826,'0'0'5600,"0"0"-3085,0 0-786,-14 4-266,7-2-1274,1-1-100,1 0 1,0 0-1,0 0 0,0 1 0,0 0 0,0 0 1,1 0-1,-1 1 0,0 0 0,1 0 1,0 0-1,0 0 0,0 1 0,0-1 0,0 1 1,1 0-1,-1 0 0,1 1 0,0 0-89,-16 32 195,1 2 1,2 0-1,2 1 0,1 0 0,2 1 0,3 0 0,0 0 0,3 1 0,2 0 0,1 1 0,2 1-195,0-32-113,1-1 0,0 1-1,1-1 1,0 1 0,1-1-1,0 0 1,0 0 0,2 0-1,0 3 114,-2-9-230,-1-1-1,1 1 1,0-1-1,0 1 0,1-1 1,-1 0-1,1 0 1,0 0-1,0-1 0,0 0 1,0 1-1,1-1 1,-1-1-1,1 1 0,0-1 1,-1 0-1,1 0 1,1 0-1,-1 0 0,4 0 231,5 0-245,-1-1-1,1-1 0,0 0 0,-1 0 0,1-1 0,0-1 0,-1 0 1,1-1-1,-1-1 0,0 0 0,0-1 0,0 0 0,-1 0 0,0-2 1,1 0 245,-5 2 269,1 0 1,0-1-1,-1 0 1,0-1-1,-1 1 1,0-1-1,0-1 1,0 0-1,-1 0 1,0 0 0,0-1-1,-1 1 1,0-1-1,-1-1 1,0 1-1,0-1 1,-1 1-1,0-1 1,-1 0-1,0-2-269,-1 7 121,-1 1-1,0-1 0,-1 1 0,1-1 1,-1 1-1,0 0 0,0-1 0,0 1 1,-1 0-1,1 0 0,-1-1 0,0 1 1,0 1-1,-1-1 0,1 0 1,-1 0-1,0 1 0,0 0 0,0-1 1,0 1-1,0 0 0,-1 1 0,0-1 1,1 1-1,-1-1 0,0 1 0,0 0 1,0 0-1,-4-1-120,-130-31 500,130 33-572,-119-11 175,47 22-2963,61 0-1512,10 4-3823</inkml:trace>
  <inkml:trace contextRef="#ctx0" brushRef="#br4" timeOffset="145391.127">11711 7762 18962,'0'0'2338,"0"0"-934,0 0 32,0 0-283,0 0-411,19-2-267,128-9-53,-90 12-340,1-3-1,0-3 0,-1-2 1,51-13-82,-105 20-1,1 0 0,-1 0 1,1-1-1,0 1 0,-1-1 0,1 0 1,-1 0-1,0-1 0,1 1 0,-1 0 1,0-1-1,0 0 0,0 0 0,0 0 1,0 0-1,0-1 0,0 1 0,-1-1 1,1 1-1,-1-1 0,0 0 0,0 0 1,0 0-1,0 0 0,-1 0 0,1-1 1,-1 1-1,1-1 0,-1 1 1,0-1-1,-1 1 0,1-1 0,-1 1 1,1-1-1,-1 1 0,0-4 1,-5-7 123,-1 0 0,0 1-1,-1 0 1,0 0 0,-1 0 0,-1 1 0,0 0-1,0 1 1,-1 0 0,-1 1 0,0 0-1,0 0 1,-1 1 0,0 0 0,0 1 0,-1 1-1,0 0 1,-14-5-123,25 12 35,0 1 0,0-1 0,-1 1 0,1-1 0,0 1 0,0 0 0,0 0 0,0 0 1,0 0-1,0 0 0,0 0 0,1 0 0,-1 1 0,0-1 0,1 1 0,-1-1 0,1 1 0,-1 0 0,1-1 0,0 1 0,-1 0 0,1 0 0,0 0 0,0 0 0,1 0 0,-1 0 0,0 0 0,1 0 0,-1 1 0,1-1 0,0 0 0,0 0 0,-1 0 0,1 1 0,1-1 0,-1 0 1,0 0-1,1 0 0,-1 1 0,1-1 0,-1 0 0,1 0 0,0 0-35,-1 7 52,11 223 285,-4-178-1040,-3 0 0,-2 0 0,-5 50 703,-17-20-4161,0-31-2126,-7 7-7464</inkml:trace>
  <inkml:trace contextRef="#ctx0" brushRef="#br4" timeOffset="149716.349">8100 8824 11467,'0'0'2744,"0"0"-374,-1-13 363,1-42-816,0 53-1850,1 0 0,0 0 0,0 0-1,0 1 1,0-1 0,1 1 0,-1-1 0,0 1 0,0-1 0,1 1 0,-1 0 0,1-1 0,0 1 0,-1 0 0,1 0 0,0 0 0,0 0 0,-1 1-1,1-1 1,0 0 0,0 1 0,0-1 0,0 1 0,0 0 0,0-1 0,0 1 0,0 0 0,0 0 0,0 1 0,0-1 0,0 0 0,0 1-1,0-1 1,0 1 0,0 0-67,5-1 113,1 0-55,-1 1 0,0-1 0,0 2 0,0-1 0,0 1 0,0 0 0,0 0 0,0 1 0,-1 0 0,1 0 0,-1 0 0,0 1 0,0 0 0,0 0 0,0 1 0,-1-1 0,0 1 0,0 1 0,0-1 0,0 1 0,-1-1 0,0 1 0,0 1 0,-1-1 0,1 0 0,-2 1 0,1 0 0,-1 0 0,1 3-58,-3 5 94,-1-1-1,-1 1 1,-1-1 0,0 1 0,-1-1-1,0 0 1,-1-1 0,0 1-1,-2-1 1,1 0 0,-2 0 0,1-1-1,-2 0 1,0 0 0,0-1 0,-1 0-1,0 0 1,-1-1 0,0-1-1,-1 0-93,-15 19 219,25-27-215,0 0 0,0-1 0,1 1 0,-1 0 0,0 0 0,1 0 0,-1 1 0,1-1 0,-1 0 0,1 0 0,-1 1 0,1-1 0,0 1 0,0-1 0,0 1 0,0 0 0,0-1 0,0 1 0,0 0 0,0 0 0,1 0 0,-1 0 0,1 0 0,-1-1 0,1 1 0,0 0 0,0 0 0,0 0 0,0 0 1,0 0-1,0 0 0,0 0 0,1 0 0,-1 0 0,1 0 0,-1 0 0,1-1 0,0 1 0,0 0 0,0 0 0,0-1 0,0 1 0,0 0 0,0-1 0,1 1 0,-1-1 0,0 0 0,1 1 0,-1-1 0,1 0 0,0 0 0,-1 0 0,2 1-4,160 5-838,-123-21-1558,-19-6-7625,-16 13 1399</inkml:trace>
  <inkml:trace contextRef="#ctx0" brushRef="#br4" timeOffset="150261.782">8570 10006 10826,'0'0'4490,"0"0"-2526,0 0-597,0 0-203,15-5-513,101-26-58,196-2-124,-308 33-462,1 0 0,-1 0 0,1-1 0,0 1 0,-1-1 0,1 0 0,-1-1-1,0 1 1,1-1 0,-1 1 0,0-2 0,0 1 0,0 0 0,0-1 0,0 1 0,-1-1-1,1 0 1,-1 0 0,0-1 0,0 1 0,0-1 0,0 1 0,-1-1 0,1 0 0,-1 0-1,0 0 1,0 0 0,0-1 0,-1 1 0,0 0 0,1-1-7,-4-3 173,1 0 1,-1 1-1,-1 0 0,1-1 1,-1 1-1,0 0 1,-1 0-1,0 0 0,0 1 1,0 0-1,-1-1 1,0 1-1,0 1 0,-1-1 1,1 1-1,-1 0 1,0 0-1,-1 1 0,1 0 1,-1 0-1,0 0 1,0 1-1,0 0 0,0 0 1,-6-1-174,11 4 51,1-1 1,-1 0 0,0 1 0,0-1 0,0 1 0,0 0-1,1 0 1,-1-1 0,0 1 0,0 0 0,0 1-1,0-1 1,0 0 0,0 1 0,1-1 0,-1 1-1,0-1 1,0 1 0,1 0 0,-1-1 0,0 1-1,1 0 1,-1 0 0,1 1 0,-1-1 0,1 0-1,-1 0 1,1 1 0,0-1 0,0 1 0,0-1-1,0 1 1,0-1 0,0 1 0,0 0 0,0-1 0,0 1-1,1 0 1,-1 0 0,1 0 0,0-1 0,-1 1-1,1 1-51,-9 89 484,9-82-382,41 379 544,-39-285-2036,-14-36-6199,5-49 777</inkml:trace>
  <inkml:trace contextRef="#ctx0" brushRef="#br4" timeOffset="147121.408">5022 9680 10954,'0'0'2958,"0"0"-252,0 0 150,-7-16-539,-19-48-689,25 62-1570,1 0-1,-1 0 0,1 0 0,0 0 1,0 0-1,0 0 0,0 0 1,0 0-1,0 0 0,1 0 0,-1 0 1,1 0-1,-1 0 0,1 0 0,0 0 1,-1 1-1,1-1 0,0 0 0,0 0 1,0 1-1,1-1 0,-1 1 0,0-1 1,1 1-1,-1-1 0,1 1 0,-1 0 1,1 0-1,-1 0 0,1 0 0,0 0 1,0 0-1,0 0 0,-1 0 0,1 1 1,0-1-1,0 1 0,0-1-57,4-1 141,4-2-75,0 0 0,1 1-1,-1 0 1,1 1 0,0 0 0,0 1-1,0 0 1,-1 1 0,1 0-1,0 1 1,0 0 0,0 0-1,-1 1 1,1 1 0,0 0-1,-1 0 1,0 1 0,0 0 0,0 1-1,0 1-65,7 3 16,-1 0 0,0 2 0,0 0 0,-1 1 0,-1 1 0,0 0 0,0 0 0,-2 2 0,0-1 0,0 2 0,-1 1-16,-4-7-18,-1 1 0,-1-1 0,0 1-1,0 0 1,-1 1 0,-1-1 0,0 1 0,0 0 0,-1-1 0,0 1 0,-1 0 0,-1 0 0,0 0 0,-1 0 0,0 0 0,0 0 0,-2 0 0,1 0-1,-1-1 1,-1 1 0,0-1 0,-1 0 0,0 0 0,-1-1 0,0 1 0,-2 2 18,-8 6-56,1-1 0,-2-1-1,-1 0 1,0-1 0,-1-1 0,0-1 0,-1 0-1,-1-2 1,0 0 0,-1-2 0,0 0 0,0-1-1,-1-2 1,0 0 0,-1-1 0,0-2 0,1 0-1,-1-1 1,-17-1 56,36-2 7,-1 1 0,0-1 0,1 0-1,-1-1 1,0 1 0,1-1 0,-1 0 0,1 0-1,-1-1 1,1 0 0,-1 0 0,1 0 0,0 0-1,0-1 1,0 0 0,1 0 0,-1 0 0,0-1-1,1 0 1,0 0 0,0 0 0,0 0 0,1 0-1,-1-1 1,1 1 0,0-1 0,0 0 0,1 0-1,-1 0 1,1-1 0,0 1 0,1-1 0,-1-1-7,4 4 35,0 0 0,0 1 0,1-1 0,-1 1 0,1 0 0,-1-1 0,1 1 0,0 0 0,0 1 0,0-1 0,0 0 0,0 1 0,0 0 0,0 0 0,0 0 0,1 0 0,-1 0 1,0 0-1,1 1 0,-1 0 0,1 0 0,-1 0 0,0 0 0,1 0 0,-1 1 0,0-1 0,1 1 0,-1 0 0,0 0 0,2 1-35,20 5 56,0 2-1,-1 1 0,1 1 1,-2 1-1,0 1 1,0 1-1,-1 1 0,-1 1 1,6 7-56,-21-19 8,220 181-787,-173-164-2238,-15-17-6362,-26-4 2930</inkml:trace>
  <inkml:trace contextRef="#ctx0" brushRef="#br4" timeOffset="147687.616">5705 9996 1377,'0'0'9759,"0"0"-5366,0 0-1643,0 0-321,0 0-486,0 0-646,7-1-475,291-48 539,-260 40-3480,-56 4-11141,7 3 2508</inkml:trace>
  <inkml:trace contextRef="#ctx0" brushRef="#br4" timeOffset="149171.655">4196 9417 12460,'0'0'4270,"0"0"-1857,-14 18-341,11-13-1893,-17 19 499,2 2 1,2 0-1,0 0 1,1 2-1,0 5-678,-5 20 426,2 0 1,3 2-1,2 0 0,3 0 1,2 1-1,2 0 0,2 39-426,4-73 7,1-1-1,1 0 0,1 0 1,0 0-1,2 0 1,0-1-1,2 1 1,0-1-1,1-1 0,1 1 1,0-2-1,2 1 1,0-1-1,2-1 0,-1 0 1,2-1-1,0 0 1,1-1-1,1 0 0,7 4-6,2-1-460,1-1 0,0-1 0,1-2 0,0 0 0,1-2 0,1-1-1,24 6 461,120 16-6724,-61-24-2485</inkml:trace>
  <inkml:trace contextRef="#ctx0" brushRef="#br4" timeOffset="148344.283">6581 9706 4356,'0'0'2365,"0"0"-689,0 0 214,0 0 112,0 0-32,0 0-48,0 0-267,0 0-235,-4-14-198,-9-41-266,12 51-870,1 0 1,0 0 0,0 0-1,0 0 1,0 0 0,1 0 0,-1 0-1,1 0 1,0 0 0,0 0-1,1 1 1,-1-1 0,1 0-1,0 1 1,0-1 0,0 1 0,0-1-1,1 1 1,-1 0 0,1 0-1,0 0 1,0 1 0,0-1-1,0 1 1,0-1 0,0 1 0,1 0-1,-1 0 1,4-1-87,-2 0 6,0 0 0,1 0 0,-1 0 0,1 1 0,-1-1 0,1 1 0,0 1 0,0-1 0,0 1 0,0 0 0,0 1 0,0-1 0,0 1 0,1 0-1,-1 1 1,0-1 0,0 1 0,0 0 0,0 1 0,0 0 0,-1 0 0,1 0 0,0 0 0,-1 1 0,1 0 0,-1 0 0,0 0 0,0 1 0,0 0 0,-1 0 0,1 0 0,-1 1 0,0-1 0,3 6-6,0 4-64,-1 0 0,-1 0 0,0 1 0,-1 0 1,0 0-1,-1 0 0,-1 0 0,0 1 0,-2-1 0,1 1 1,-2-1-1,0 0 0,-1 1 0,0-1 0,-1 0 0,-1 0 0,-1 0 1,0-1-1,0 1 0,-2-1 0,0 0 0,0-1 0,-1 0 1,-1 0-1,-9 10 64,-2 0-187,-1 0 0,-1-2 0,0 0 0,-2-2 0,-14 9 187,91-75 97,-43 40-93,1 1 1,-1 0-1,1 0 1,1 1-1,-1 0 1,0 1 0,1 0-1,0 1 1,0 1-1,0-1 1,0 2-1,1 0 1,-1 0 0,2 2-5,-10-1-1,0 1 0,0 0 0,0 0 0,0 0 0,-1 0 0,1 1 0,0 0 0,-1 0 0,1 0 0,-1 0 0,0 0 0,0 1 0,0-1 0,0 1 0,0 0 0,0 0 0,-1 0 0,1 0 1,-1 0-1,0 1 0,0-1 0,0 1 0,-1-1 0,1 1 0,-1 0 0,0 0 0,0-1 0,0 1 0,0 2 1,2 118-36,-5-104 107,-2-1 0,0 0 0,-1-1 0,-1 1 0,-1-1 1,0 0-1,-1 0 0,-1-1 0,-6 8-71,11-20 78,-1 0 0,1 0 0,-1 0 0,0-1 0,-1 1 0,1-1-1,-1-1 1,0 1 0,0-1 0,0 0 0,0 0 0,0 0 0,-1-1 0,1 0 0,-1 0 0,0-1-1,1 0 1,-1 0 0,0-1 0,0 0 0,0 0 0,1 0 0,-1-1 0,0 0 0,0 0 0,0-1-78,-13-3 18,1-1 0,0 0 1,1-2-1,0 0 1,0-1-1,0-1 0,1 0 1,-6-6-19,-47-57-748,46 13-4809,22 40-496</inkml:trace>
  <inkml:trace contextRef="#ctx0" brushRef="#br4" timeOffset="148668.695">7365 9441 10986,'0'0'3305,"0"0"-1266,0 0 102,0 0-81,13-3-255,-4 1-1531,-7 1-213,1 0 0,0 0 1,-1 0-1,1 1 0,0-1 1,-1 1-1,1-1 0,0 1 1,-1 0-1,1 0 0,0 0 1,0 0-1,-1 1 0,1-1 1,0 1-1,-1 0 0,1 0 1,0 0-1,-1 0 0,1 0 1,-1 0-1,0 1 1,1-1-1,-1 1 0,0-1 1,0 1-1,0 0 0,0 0 1,0 0-1,0 0 0,-1 0 1,1 1-1,-1-1 0,1 1-61,21 42 291,-1 2 0,-2 1 0,-2 1 0,-2 0 0,-3 1 0,-2 0 0,-2 1 0,-2 0 0,-2 1 0,-3 0 0,-2-1 0,-5 32-291,2-58-6,-2 0 0,0 0 0,-2 0 0,-1-1 0,-1 0-1,0 0 1,-2-1 0,-1-1 0,-1 0 0,-1 0 0,0-1 0,-2-1 0,-1 0 0,0-2 0,-1 0 0,-1 0 0,-5 2 6,9-9-1023,-1-1 0,1-1 0,-2 0 0,1-1 0,-1-1 0,0 0 0,-1-1 0,1-1 0,-16 2 1023,-3-2-8307</inkml:trace>
  <inkml:trace contextRef="#ctx0" brushRef="#br4" timeOffset="154386.584">13129 8880 8680,'-4'-12'4954,"1"2"-4107,-13-40 1058,16 11 2166,2 37-3946,0-1 1,0 1 0,1 0-1,-1 0 1,1 0-1,-1 0 1,1 1 0,0-1-1,0 0 1,0 1 0,0 0-1,0 0 1,0 0-1,0 0 1,0 0 0,0 1-1,0-1 1,0 1-1,1 0 1,-1 0 0,0 0-1,0 0 1,0 1 0,0-1-1,1 1 1,-1 0-1,0 0 1,0 0 0,0 0-1,0 1 1,-1-1 0,3 2-127,0-1 29,1 1 0,-1 0-1,0 0 1,0 1-1,-1-1 1,1 1 0,-1 0-1,0 0 1,0 0-1,0 1 1,0-1-1,-1 1 1,1 0 0,-1 0-1,-1 0 1,1 1-1,-1-1 1,0 1 0,0-1-1,0 1 1,-1 0-1,0 0 1,0 0-1,-1-1 1,1 1 0,-1 0-1,-1 0 1,1 0-1,-1 0 1,0 0 0,0-1-1,0 1 1,-1 0-1,0-1 1,0 1-1,-3 3-27,-6 9 82,0-1-1,-2 0 1,0-1-1,0-1 1,-1 0-1,-1-1 1,-10 7-82,-45 46 604,70-66-604,0 0 1,-1 0-1,1 0 1,0 0-1,0 0 1,0 0-1,0 0 1,0 0-1,0 0 1,0 0-1,0-1 1,0 1-1,0 0 0,0 0 1,1 0-1,-1 0 1,0 0-1,1 0 1,-1 0-1,0-1 1,1 1-1,-1 0 1,1 0-1,0 0 1,-1-1-1,1 1 1,-1 0-1,1-1 1,0 1-1,0-1 1,-1 1-1,1 0 0,0-1 1,0 0-1,0 1 1,0-1-1,-1 0 1,1 1-1,0-1 1,0 0-1,0 0 1,0 0-1,0 1 1,0-1-1,0 0 1,0-1-1,0 1 1,0 0-1,0 0 1,0 0-1,0 0 0,-1-1 1,1 1-1,0 0 1,0-1-1,0 1 1,0-1-1,-1 1 1,1-1-1,0 1 1,0-1-1,0 0 0,5 1-18,153-8-3191,-55-6-4959,-72 7 2147</inkml:trace>
  <inkml:trace contextRef="#ctx0" brushRef="#br4" timeOffset="154835.971">13328 9842 15855,'0'0'2162,"0"0"-763,0 0-49,0 0-447,17-6-348,119-21-75,-87 25-402,254-25-151,-298 27 73,-1 0 0,0 0 0,1-1-1,-1 0 1,0 1 0,1-2 0,-1 1-1,0 0 1,0-1 0,0 0 0,0 1-1,0-2 1,-1 1 0,1 0-1,0-1 1,-1 0 0,0 0 0,0 0-1,0 0 1,0 0 0,0 0 0,0-1-1,-1 0 1,0 1 0,0-1 0,0 0-1,0 0 1,0 0 0,-1 0-1,0-1 1,0 1 0,0 0 0,0 0-1,-1-1 1,1 1 0,-1-1 0,-1 1-1,1 0 1,0-1 0,-1 0 0,-6-11 176,0-1 1,-1 1 0,-1 1-1,0 0 1,-1 0-1,-1 0 1,0 2-1,-1-1 1,0 1 0,-1 1-1,-1 1 1,0 0-1,-3-2-176,-43-18 1543,59 32-1515,-1 0 0,0 0 0,1 0 0,-1 0 0,1 0-1,0 0 1,-1 0 0,1 0 0,0 1 0,0-1 0,0 0 0,0 1 0,0-1 0,0 1-1,0 0 1,0-1 0,1 1 0,-1 0 0,0-1 0,1 1 0,0 0 0,-1-1-1,1 1 1,0 0 0,0 0 0,0 0 0,0 0-28,0 0 16,-4 36 18,2-1 0,2 1 1,1 0-1,3 0 0,0-1 0,8 25-34,7 87-461,-15-72-2818,-5-28-4274,-1-20-3060</inkml:trace>
  <inkml:trace contextRef="#ctx0" brushRef="#br4" timeOffset="157303.4">18257 8478 8104,'0'-16'5504,"4"-52"-2574,-4 65-2731,0 1 0,0 0 0,0-1 0,0 1 0,1 0 0,-1-1 0,1 1 0,-1 0 0,1 0 0,0 0 0,0 0 0,0-1 0,0 1 0,1 1 0,-1-1 0,0 0 0,1 0 0,-1 0 0,1 1 0,0-1 0,0 1 0,-1-1 0,1 1 0,0 0 0,0-1 0,0 1 0,1 0 0,-1 1 0,0-1-199,4 0 127,0 1 0,0 0 0,0 0 0,-1 1 0,1 0 0,0 0 0,0 0 0,-1 0 0,1 1 0,-1 0 0,0 0 0,1 1 0,-1 0 0,2 1-127,4 3 70,1 0 1,-2 0-1,1 2 0,-1-1 1,0 1-1,-1 1 0,0 0 1,-1 0-1,0 0 0,0 1 1,4 9-71,-9-15 11,-1 0-1,1 0 1,-1 0 0,0 0 0,-1 1 0,1-1 0,-1 0 0,0 1 0,0-1-1,-1 1 1,1 0 0,-1-1 0,-1 1 0,1-1 0,-1 1 0,0-1 0,0 1-1,0-1 1,-1 1 0,0-1 0,0 0 0,0 0 0,-1 0 0,0 0 0,0 0-1,0-1 1,0 1 0,-4 3-11,-9 5 81,1-1-1,-2-1 1,1 0-1,-2-1 0,1-1 1,-1 0-1,-1-1 1,1-2-1,-1 1 1,0-2-1,-1-1 1,-11 1-81,-83 27 545,113-32-543,0 0 1,0 0-1,0 0 1,0 0-1,0 0 1,0 0 0,0 0-1,0 0 1,0 1-1,0-1 1,0 0-1,0 1 1,0-1-1,0 0 1,0 1-1,0-1 1,0 1-1,1 0 1,-1-1-1,0 1 1,0 0-1,1-1 1,-1 1-1,0 0 1,1 0-1,-1 0 1,0-1-1,1 1 1,-1 0-1,1 0 1,0 0-1,-1 0 1,1 0 0,0 0-1,0 0 1,-1 0-1,1 0 1,0 0-1,0 0 1,0 0-1,0 0 1,0 0-1,1 0 1,-1 0-1,0 0 1,0 0-1,1 0 1,-1 0-1,0 0 1,1 0-1,-1 0 1,1 0-1,0 1-2,11 4 4,1-1-1,0 0 0,0 0 0,0-1 0,0-1 0,1 0 1,-1-1-1,1 0 0,0-1 0,3-1-3,-10 1 0,383 13-635,-355-11-1575,-35-3 2041,0 0-1,-1 0 0,1 0 1,-1 0-1,1 0 0,-1 0 1,1 0-1,-1 0 0,1 0 1,0 0-1,-1 0 0,1 0 1,-1 0-1,1 0 0,0 0 1,-1 1-1,1-1 0,-1 0 1,1 0-1,0 1 1,-1-1-1,1 0 0,0 0 1,-1 1-1,1-1 0,0 0 1,-1 1-1,1-1 0,0 0 1,0 1-1,-1-1 0,1 0 1,0 1-1,0-1 0,0 1 1,0-1-1,0 1 0,-1-1 1,1 0-1,0 1 0,0-1 1,0 1-1,0-1 0,0 1 1,0-1-1,0 0 1,1 1-1,-1-1 0,0 1 1,0-1-1,0 1 0,0-1 1,0 0-1,1 1 0,-1-1 1,0 0-1,0 1 0,1-1 1,-1 0-1,0 1 0,0-1 1,1 0-1,-1 1 0,0-1 1,1 0-1,-1 0 0,1 1 1,-1-1 169,-25 13-12364</inkml:trace>
  <inkml:trace contextRef="#ctx0" brushRef="#br4" timeOffset="155860.808">16348 9626 18481,'0'0'1794,"0"0"128,0 0-256,0 0-1058,0 0-448,91-29-64,-49 23-96,-5 0 0,7 2-32,2 0-288,-4 0-1217,-5 1-898,-2-3-1729,-14 2-3042</inkml:trace>
  <inkml:trace contextRef="#ctx0" brushRef="#br4" timeOffset="156207.529">16901 9278 9993,'0'0'3422,"0"0"-1334,0 0 394,5-14-368,17-40-742,-20 51-1309,0 1 1,-1 0-1,1 0 0,0 0 0,0 0 1,0 1-1,1-1 0,-1 0 0,0 1 1,1 0-1,-1-1 0,1 1 1,-1 0-1,1 0 0,-1 0 0,1 1 1,0-1-1,-1 1 0,1-1 1,0 1-1,0 0 0,-1 0 0,1 0 1,0 1-1,0-1 0,-1 0 0,1 1-63,9 0 80,-5-2-77,0 1 0,0 0-1,0 1 1,-1-1-1,1 1 1,0 1-1,0-1 1,-1 1 0,1 0-1,-1 1 1,0 0-1,0 0 1,0 0-1,0 0 1,0 1 0,-1 0-1,1 0 1,-1 1-1,0 0 1,-1-1 0,1 2-1,-1-1 1,0 0-1,0 1 1,0 0-1,-1 0 1,0 0 0,0 0-1,-1 0 1,0 1-1,1 1-2,-2 0-56,-1 0 0,0 0 1,0 1-1,0-1 0,-1 0 0,0 0 0,-1 0 0,0 0 0,0 0 0,-1 0 0,0-1 0,0 1 0,0-1 0,-1 0 0,-1 0 0,1 0 0,-1 0 0,0-1 0,0 0 0,-1 0 0,0 0 0,0-1 0,0 0 0,-1 0 0,0 0 0,0-1 0,0 0 1,0 0-1,-4 0 56,3 1 53,1-1-1,-1 0 1,0 0 0,-1-1 0,1 0 0,0-1 0,-1 1 0,0-2 0,1 1 0,-1-1 0,0-1 0,0 1 0,-5-2-53,14 1 27,-1-1 0,1 1-1,0-1 1,0 1 0,0-1-1,0 1 1,0-1 0,-1 1-1,1-1 1,0 1 0,0-1 0,0 0-1,0 1 1,1-1 0,-1 1-1,0-1 1,0 1 0,0-1-1,0 1 1,0-1 0,1 1-1,-1 0 1,0-1 0,0 1 0,1-1-1,-1 1 1,0-1 0,1 1-1,-1 0 1,1-1 0,-1 1-1,0 0 1,1-1 0,-1 1-1,1 0 1,-1 0 0,1-1 0,-1 1-1,1 0 1,-1 0 0,1 0-1,-1 0 1,1-1 0,-1 1-1,1 0 1,-1 0 0,1 0-1,-1 0 1,1 0-27,7-2 9,1 0 0,-1 1 0,1 0 1,-1 0-1,1 0 0,-1 1 0,1 1 0,0-1 0,-1 1 0,1 1 0,-1 0 1,0 0-1,1 0 0,-1 1 0,0 1 0,-1-1 0,1 1 0,-1 0 1,1 1-1,-1 0 0,0 0 0,-1 1 0,1-1 0,-1 1 0,0 1 0,-1-1 1,0 1-1,0 0 0,0 0 0,-1 1 0,3 6-9,3 3 3,-1 1-1,-1 0 1,-1 1-1,-1 0 1,0 0 0,2 16-3,-8-30 1,1 0 0,0 0 1,-1 0-1,0 1 0,-1-1 0,1 0 1,-1 0-1,0 0 0,0 0 1,0-1-1,0 1 0,-1 0 1,0 0-1,0-1 0,-1 1 0,1-1 1,-1 0-1,0 1 0,0-1 1,0 0-1,-1-1 0,1 1 1,-1-1-1,0 0 0,0 1 0,0-2 1,0 1-1,-1 0 0,-1 0-1,-7 2-64,-1-1-1,1-1 0,-1 0 0,1-1 0,-1 0 0,0-1 1,0 0-1,0-1 0,0-1 0,0-1 0,0 1 1,0-2-1,1 0 0,-2-1 65,-52-23-3064,31-2-4298,23 10 379</inkml:trace>
  <inkml:trace contextRef="#ctx0" brushRef="#br4" timeOffset="156502.591">17660 9036 11307,'0'0'5909,"0"0"-2844,0 0-1101,0 0-325,12 25-256,-11-22-1338,11 21 234,-1 0 1,-2 1-1,-1 1 1,0-1-1,-2 1 1,-1 1-1,0 13-279,10 173 1100,-9 2 0,-12 52-1100,7-247-113,-1-1 1,-1 0-1,-1 1 0,0-1 1,-2 0-1,0 0 1,-1-1-1,-1 1 0,0-1 1,-2 0-1,0 0 1,-1-1-1,-1-1 0,0 1 1,-1-1-1,-1-1 0,0 0 1,-1-1-1,-1 0 1,0-1-1,-14 10 113,-106 22-7372,63-32-572</inkml:trace>
  <inkml:trace contextRef="#ctx0" brushRef="#br4" timeOffset="155582.644">15676 9079 12107,'0'0'3561,"0"0"-1132,0 0-315,0 0-315,0 0-881,0 0-608,0 0-166,-5 17-16,-37 121 118,27-95-180,1 1-40,-1 0 0,-3-1 0,-2 0 1,-12 17-27,32-59 0,1 0 1,-1 0-1,0 0 0,-1 0 1,1 0-1,0 0 1,0 0-1,0 0 1,0 0-1,-1 0 1,1 0-1,0 0 1,-1-1-1,1 1 1,-1 0-1,1 0 1,-1 0-1,0 0 0,1-1 1,-1 1-1,0 0 1,1-1-1,-1 1 1,0-1-1,0 1 1,0 0-1,1-1 1,-1 0-1,0 1 1,0-1-1,0 0 1,0 1-1,0-1 0,0 0 1,0 0-1,0 0 1,0 1-1,0-1 1,0 0-1,0-1 1,0 1-1,1 0 1,-1 0-1,0 0 1,0 0-1,0-1 0,0 1 1,0-1-1,0 1 1,0 0-1,0-1 1,1 1-1,-1-1 1,0 0-1,0 1 1,1-1-1,-1 0 1,0 1-1,1-1 1,-1 0-1,1 0 0,-1 0 1,1 1-1,-1-1 1,1 0-1,-1 0 1,1 0-1,0 0 1,0 0-1,-2-3 2,1 0 0,0 0 0,0 0 0,1 0 0,-1 0 1,1 0-1,0 0 0,0-1 0,0 1 0,0 0 0,1 0 1,0 0-1,0 0 0,0 0 0,0 0 0,1 0 0,-1 0 1,1 1-1,0-1 0,0 0 0,1 1 0,-1 0 0,1-1 0,-1 1 1,1 0-1,0 0 0,0 1 0,1-1 0,-1 1 0,0-1 1,1 1-1,0 0 0,-1 0 0,1 1 0,0-1 0,0 1 1,0 0-1,0 0 0,0 0 0,0 0 0,0 1 0,0-1 0,0 1 1,0 0-1,1 1 0,-1-1 0,2 1-2,113 66 0,-81-42 16,-22-13-15,0-1 1,1 0 0,0-1-1,1-1 1,0-1 0,0 0-1,1-1 1,0-2-1,0 1 1,13 0-2,-29-7 11,-1 0 0,0-1 0,1 1 0,-1-1-1,0 0 1,0 1 0,0-1 0,0 0 0,0 0 0,-1 0 0,1-1-1,-1 1 1,1 0 0,-1-1 0,0 1 0,0-1 0,0 1-1,0-1 1,0 1 0,0-1 0,-1 0 0,1 1 0,-1-1 0,0 0-1,0 1 1,0-1 0,0 0 0,0 0 0,-1 1 0,1-1 0,-1-1-11,1-7 149,1-214 2969,-11 206-1818,1 51-839,2 216-88,8-154-260,-1-72-238,9 144 336,25-64-3420,-9-74-1293,-2-20-3899,-4-7-2793</inkml:trace>
  <inkml:trace contextRef="#ctx0" brushRef="#br4" timeOffset="156795.6">14882 8775 9513,'0'0'8184,"0"0"-5061,-14 19-1634,10-14-1365,-13 17 400,1 0 0,1 1-1,1 1 1,2 0 0,0 1 0,-1 4-524,-7 30 324,2 0-1,2 1 0,4 1 1,2 0-1,2 0 0,3 1 1,3 24-324,3-63 6,1 1 0,1-1-1,2 0 1,0-1 0,1 1 0,1-1 0,1 0 0,1-1 0,1 0 0,0 0 0,2-1 0,1 0 0,0-1 0,10 9-6,-4-6-506,1-2 0,0 0 0,2-1-1,1-1 1,0-2 0,1 0 0,14 6 506,7 1-3607,0-2 0,2-2 0,46 12 3607,24-2-9523</inkml:trace>
  <inkml:trace contextRef="#ctx0" brushRef="#br4" timeOffset="152525.581">10559 9859 9577,'2'-14'2760,"-1"6"-2737,0-6 713,0 0 0,1 0 0,1 0-1,0 1 1,1-1 0,0 1 0,1 0 0,1 0-1,0 0 1,1 1 0,0 0 0,1 0 0,0 1-1,7-7-735,-10 13 35,1 2 0,0-1 0,1 1 0,-1 0 0,0 0 0,1 0 0,0 1 0,-1 0 0,1 0 0,0 1 0,0 0-1,0 0 1,0 1 0,0 0 0,0 0 0,0 0 0,0 1 0,0 0 0,0 1 0,0-1 0,-1 1 0,1 1 0,-1-1-1,1 1 1,-1 0 0,0 1 0,0-1 0,0 1 0,0 1 0,-1-1 0,0 1 0,1 0 0,-2 0 0,1 0 0,-1 0-1,0 1 1,4 5-35,-3-4-273,0 1-1,-1-1 0,0 1 0,0-1 0,0 1 1,-1 0-1,0 1 0,-1-1 0,1 0 0,-2 1 1,1-1-1,-1 1 0,-1 0 0,1-1 0,-2 1 1,1 0-1,-1-1 0,0 1 0,-1 0 1,0-1-1,0 0 0,-1 1 0,0-1 0,-1 0 1,-1 3 273,1-5-24,0-1 1,0 0 0,0 0 0,-1-1 0,1 1-1,-1-1 1,0 0 0,0 0 0,-1-1 0,1 1-1,-1-1 1,1 0 0,-1-1 0,-6 2 23,-35 8 886,75-10 2394,42 38-3186,-61-31-97,1 0 1,-1 1-1,-1-1 0,0 2 1,0-1-1,-1 1 0,-1 1 1,0-1-1,0 1 0,-1 0 1,0 0-1,-1 1 0,-1-1 1,0 1-1,-1 0 0,0 0 1,-1 0-1,0 0 0,-1 0 1,0 0-1,-1 0 0,-3 10 3,4-17 62,0-1-1,-1 0 0,1 0 1,-1 0-1,0 1 0,-1-1 0,1 0 1,-1 0-1,0-1 0,-1 1 1,1 0-1,-1-1 0,1 1 1,-2-1-1,1 0 0,0 0 1,-1 0-1,1 0 0,-1-1 1,0 1-1,-1-1 0,1 0 1,0 0-1,-1-1 0,0 1 1,1-1-1,-1 0 0,0 0 1,0-1-1,0 1 0,-1-1 1,1 0-1,0-1 0,0 1 1,0-1-1,-1 0 0,1 0 1,0-1-1,0 0 0,-1 0 1,1 0-1,0 0 0,-1-1-61,-13-11 311,0 0-1,1-1 0,1-1 0,1-1 0,0 0 1,1-1-1,0-1 0,2 0 0,-10-16-310,-67-149-1574,79 163-335,2 16-6165,6 11 1032</inkml:trace>
  <inkml:trace contextRef="#ctx0" brushRef="#br4" timeOffset="152829.398">11103 10015 11435,'0'0'4036,"0"0"-2883,74 1 704,-38-5-511,6-3-578,-2-3-223,4-3-321,-3 3-192,-6-3-32,-3 3 0,-12 1-1249,-7-1-2819,-4 3-2978</inkml:trace>
  <inkml:trace contextRef="#ctx0" brushRef="#br4" timeOffset="153256.87">11707 9511 13036,'12'-10'2621,"-3"2"-2246,-3 3-216,-1 0-1,0 0 1,1 1-1,0 0 1,0 0-1,0 0 1,1 1 0,-1 0-1,1 0 1,0 1-1,0 0 1,0 0-1,0 0 1,2 1-159,-2 0 107,-1 0-1,1 0 1,0 1-1,-1 1 1,1-1-1,0 1 1,-1 0 0,1 0-1,-1 1 1,1 0-1,-1 0 1,0 0 0,0 1-1,0 0 1,0 0-1,0 1 1,0 0 0,-1 0-1,0 0 1,0 0-1,0 1 1,-1 0 0,1 0-1,-1 0 1,0 0-1,0 1 1,-1 0-1,0 0 1,0 0 0,1 2-107,-1 7-39,0-1 0,0 1 1,-2-1-1,0 1 0,0 0 0,-2-1 1,0 1-1,0-1 0,-1 1 1,-1-1-1,-1 1 0,0-1 0,0 0 1,-2-1-1,1 1 0,-2-1 1,0 0-1,-1 0 0,0-1 1,0 0-1,-1-1 0,-1 0 0,0 0 1,-1-1-1,0 0 0,0-1 1,-1 0-1,0-1 0,-1 0 1,0-1-1,0-1 0,-1 0 39,14-5 3,-1 0 0,1 0 0,-1-1 0,1 1 0,-1 0 0,0-1 0,1 1 0,-1 0 0,0-1 0,0 1 0,0-1 0,1 1 0,-1-1 0,0 0 0,0 1 0,0-1 0,0 0 0,0 0 0,0 1 0,0-1 0,0 0 0,0 0 0,1 0 0,-1 0 0,0 0 0,0 0 0,0 0 0,0-1 0,0 1 0,0 0 0,0 0 0,0-1 0,0 1 0,1-1 0,-1 1 0,0-1 0,0 1 0,0-1 0,1 1 0,-1-1 0,0 0 0,1 1 0,-1-1 0,0 0 0,1 1 0,-1-1 0,1 0 0,-1 0 0,1 0 0,0 0 0,-1 0 0,1 1 0,0-1 0,-1 0 0,1 0 0,0 0 0,0 0 0,0 0 0,0 0 0,0 0 0,0 0 0,0 0 0,0 0 0,1 0-3,2-5 20,1 0 0,0 1-1,0 0 1,1 0 0,-1 0 0,1 1-1,0 0 1,0-1 0,1 2-1,-1-1 1,1 1 0,0 0 0,0 0-1,0 0 1,0 1 0,1 0-1,-1 0 1,0 0 0,1 1 0,-1 0-1,1 1 1,0-1 0,-1 1-1,1 0 1,0 1 0,1 0-20,1 4 0,0 0 0,-1 0 0,1 1 0,-1 1 0,-1-1 0,1 1 0,-1 0 0,0 1 0,-1 0 0,0 0 0,0 0 0,0 1 0,-1-1 0,-1 1 0,1 1 0,-2-1 0,1 1 0,1 9 0,1-6 73,0 1 0,-2 0 0,0 1 1,0-1-1,-1 1 0,-1 0 0,0 0 0,-1 0 1,-1-1-1,-1 1 0,0 0 0,0 0 1,-2 0-1,0 0 0,0-1 0,-1 0 0,-1 1 1,-1-2-1,0 1 0,0-1 0,-9 12-73,8-20 37,0 0-1,0 0 1,-1-1 0,0 0-1,0 0 1,0-1-1,0 0 1,0-1-1,-1 0 1,1 0 0,-1-1-1,1 0 1,-1 0-1,0-1 1,1 0 0,-1 0-1,0-1 1,1 0-1,-1-1 1,1 0-1,-1 0 1,1-1 0,0 0-1,0-1 1,0 1-1,1-1 1,-1-1 0,1 0-1,0 0 1,0 0-1,0-1 1,1 0-1,0 0 1,-1-2-37,-24-33-1853,11-5-4253,15 17-1400</inkml:trace>
  <inkml:trace contextRef="#ctx0" brushRef="#br4" timeOffset="153612.688">12433 9454 13869,'0'0'5018,"0"0"-2840,0 0-646,0 0-112,0 0-320,14 19-230,-9-12-794,5 7 26,0 0-1,-1 0 1,-1 1 0,0 0 0,-1 0 0,-1 1 0,0 0 0,-1 0 0,-1 0 0,0 3-102,4 21 111,-3-1 1,-1 1-1,-2 0 1,-2-1-1,-1 1 1,-2 0-1,-2 0 1,-2-1-1,-9 32-111,5-39-235,-2 0 0,-1-1 0,-1-1 0,-1 0 0,-2-1 0,-12 15 235,16-28-1090,0 0 0,-1 0 1,0-1-1,-1-1 1,-1-1-1,0 0 0,-1-1 1090,-28 15-7094,2-5-4635</inkml:trace>
  <inkml:trace contextRef="#ctx0" brushRef="#br4" timeOffset="153934.868">10016 9302 16207,'0'0'2274,"0"0"-800,-98 116 608,69-33-160,6 16-385,4 10-608,9-4-417,10-3-255,7-12-97,19-8-32,14-11-128,11-6-64,15-8-64,12-10-961,15-10-1666,11-12-3138,-8-15-4549</inkml:trace>
  <inkml:trace contextRef="#ctx0" brushRef="#br4" timeOffset="163190.087">350 5999 10474,'0'0'4495,"0"0"-1618,-2-15-827,-1-46-69,3 58-1880,0 1 0,1 0 0,-1 0 0,1 0 0,-1-1-1,1 1 1,-1 0 0,1 0 0,0 0 0,0 0 0,0 0 0,0 0 0,1 0 0,-1 1 0,0-1 0,1 0 0,-1 1 0,1-1 0,0 1 0,-1-1 0,1 1 0,0 0 0,0 0 0,0 0 0,0 0 0,0 0 0,0 0 0,0 0 0,0 1 0,0-1 0,1 1-101,2-2 137,4 0-100,0 1 0,0 0 0,0 0 0,1 1 0,-1 0 0,0 1 0,0 0 0,0 0 0,0 1 1,0 1-1,-1-1 0,1 1 0,-1 0 0,1 1 0,-1 0 0,0 1 0,0-1 0,-1 2 0,0-1 0,0 1 0,0 0 0,0 0 0,-1 1 0,0 0 1,0 0-1,-1 0 0,0 1 0,0-1 0,-1 1 0,0 1 0,0-1 0,-1 0 0,0 1 0,-1 0 0,0 0 0,1 8-37,0-2-72,-1 0-1,-1 0 0,-1-1 0,0 1 0,-1 0 0,0 0 1,-1 0-1,-1-1 0,0 1 0,-1-1 0,-1 0 1,0 0-1,-1 0 0,-1-1 0,0 1 0,0-2 1,-1 1-1,-1-1 0,0 0 0,-1-1 0,0 0 0,-1-1 1,0 0-1,0 0 0,-1-1 73,2-1 6,0-1 0,-1 0 0,0 0 0,0-1 0,0 0 0,-1-1 0,1 0 0,-1-1 0,-1 0 0,1-1 0,0 0 0,-1-1 0,0-1 0,1 0-1,-1-1 1,0 0 0,-7-1-6,17 0 78,0 1-1,0-1 1,0 0-1,1 0 1,-1 0-1,0 0 1,0-1-1,1 1 1,-1-1-1,1 0 1,-1 0-1,1 0 1,0 0 0,0 0-1,-1 0 1,2 0-1,-1-1 1,0 1-1,0-1 1,1 1-1,-1-1 1,1 0-1,0 0 1,0 1-1,0-1 1,0 0-1,0-1-77,3 3 69,0-1 0,0 1 0,0 0 0,-1-1 0,1 1 0,0 0 0,0 0 0,1 0 0,-1 0 0,0 1 0,0-1 0,0 0-1,1 1 1,-1 0 0,0-1 0,0 1 0,1 0 0,-1 0 0,0 1 0,0-1 0,1 0 0,-1 1 0,0-1 0,1 1-69,15 4 49,0 1-1,0 0 1,-1 2 0,0 0 0,-1 0-1,1 2 1,-2 0 0,14 11-49,-21-15 5,218 152-1446,-168-129-3024,-16-16-5484,-25-8 2219</inkml:trace>
  <inkml:trace contextRef="#ctx0" brushRef="#br4" timeOffset="163492.426">972 6650 15118,'0'0'4709,"0"0"-2179,0 0-31,0 0-738,0 0-544,0 0-384,0 0-449,0 0-255,0 0-65,14-11-64,-14 11-897,0 1-1570,-1 8-2946,1 1-10922</inkml:trace>
  <inkml:trace contextRef="#ctx0" brushRef="#br4" timeOffset="164168.815">1018 9371 14670,'0'0'2904,"1"-14"-1500,5-46-27,-6 56-1203,1 1 0,0-1 1,0 1-1,0 0 0,0-1 0,0 1 0,1 0 0,0 0 0,-1 0 0,1 0 0,0 0 1,1 0-1,-1 1 0,0-1 0,1 1 0,0-1 0,-1 1 0,1 0 0,0 0 0,0 0 1,0 0-1,2 0-174,0 0 53,0 0 1,1 0-1,-1 1 1,0 0-1,1 0 1,-1 0-1,0 1 1,1-1-1,-1 1 1,1 1-1,-1-1 1,0 1-1,1 0 1,-1 0-1,0 0 1,0 1-1,0 0 1,0 0-1,0 0 1,1 1-54,2 4-111,0 0 0,0 1 0,-1 0-1,0 0 1,-1 1 0,1 0 0,-2 0 0,1 0 0,-1 1 0,-1 0 0,1 0 0,-2 0 0,0 1-1,0-1 1,0 1 0,-2-1 0,1 1 0,-1 0 0,-1 0 0,0 0 0,0 0 0,-1-1-1,-1 1 1,0 0 0,0-1 0,-1 1 0,0-1 0,-1 0 0,0 0 0,-1 0 0,0 0 0,-6 8 111,7-11-63,0 1 0,-1-1 0,0-1 1,0 1-1,-1-1 0,0 0 0,0 0 1,0 0-1,-1-1 0,0 0 1,0-1-1,0 1 0,0-1 0,-1 0 1,1-1-1,-1 0 0,0 0 0,0-1 1,-1 0-1,-4 0 63,12-2 28,0 0 0,0 0 0,1 0 0,-1 0 0,0 0 0,0 0 0,1 0 0,-1-1 0,0 1 0,1 0 0,-1-1 0,0 1 0,1 0 0,-1-1 0,0 1-1,1-1 1,-1 1 0,1-1 0,-1 1 0,1-1 0,-1 1 0,1-1 0,-1 0 0,1 1 0,0-1 0,-1 0 0,1 1 0,0-1 0,0 0 0,-1 1 0,1-1 0,0 0 0,0 0 0,0 1 0,0-1 0,0 0 0,0 0 0,0 1 0,0-1 0,0 0 0,0 0 0,0 1 0,1-1 0,-1 0-1,0 1 1,0-1 0,1 0 0,-1 0 0,1 1 0,-1-1 0,0 1 0,1-1 0,-1 0 0,1 1 0,-1-1 0,1 1 0,0-1 0,-1 1 0,1 0 0,-1-1 0,1 1 0,0 0 0,-1-1 0,1 1 0,0 0 0,0 0 0,0-1-28,4-1 49,0 0 0,0 1 0,0 0 1,0-1-1,0 2 0,0-1 0,0 0 0,0 1 1,1 0-1,-1 0 0,0 1 0,0 0 1,0 0-1,0 0 0,0 0 0,0 1 0,0-1 1,0 1-1,0 1 0,-1-1 0,1 1 0,-1-1 1,1 1-1,-1 1 0,0-1 0,0 0 0,-1 1 1,1 0-1,0 1-49,3 3 6,0 0 0,-1 1 0,0-1 0,0 2 0,-1-1 0,0 0 0,0 1 0,-1 0 0,-1 0 0,0 0 0,0 1 0,-1-1 0,0 1 0,-1 0-6,1-4 5,-1 1 1,0 0-1,-1 0 1,0 0 0,0 0-1,0 0 1,-1 0 0,-1-1-1,1 1 1,-1 0 0,0-1-1,-1 1 1,0-1 0,0 1-1,-1-1 1,0 0-1,0-1 1,0 1 0,-1-1-1,0 0 1,0 0 0,-1 0-1,1-1 1,-1 1 0,-1-1-1,1-1 1,-1 1 0,1-1-1,-1-1 1,-1 1-1,1-1 1,0 0 0,-1-1-1,1 0 1,-1 0-6,-7-3 198,-1-1 1,1 0-1,0-1 1,0-1-1,1 0 1,-1-1-1,1-1 0,0 0 1,0-1-1,1 0 1,0-1-1,0-1 0,1 0 1,0-1-1,0 0 1,1 0-1,1-1 0,0-1 1,0 0-1,1 0 1,1-1-1,0 0 0,0-1 1,-2-7-199,0-3 160,1 2-1380,11 39-2215,4 12-852,3 0-3357</inkml:trace>
  <inkml:trace contextRef="#ctx0" brushRef="#br4" timeOffset="164483.576">1691 10094 24503,'0'0'2563,"0"0"-1442,0 0-289,0 0-479,0 0-225,0 0-128,0 0-641,0 0-896,-27-22-1378,14 32-5189</inkml:trace>
  <inkml:trace contextRef="#ctx0" brushRef="#br2" timeOffset="804457.273">21539 8446 3651,'0'0'849,"-2"-13"443,-6-102 2215,13-26 4085,15 168-5612,-4 17-1843,1 0 1,3-2-1,1 0 0,2-1 0,2-1 0,2-1 0,1-2 0,2 0 1,1-2-1,2-2 0,2-1 0,1-1 0,2-1-137,-9-14 1,0-1 0,1-1 0,1-2 0,0-1 0,1-1 0,0-2-1,0-1 1,1-1 0,5-2-1,300 6 78,-307-10-68,140-15-3,0-7 1,-1-8-1,-2-7 0,-2-7 0,-2-8 0,8-10-7,114-41 55,-75 26-110,148-33 55,-266 85 9,1 4-1,0 4 1,1 5-1,1 3 1,-1 5-1,1 3 1,0 5-1,0 4 1,-1 5-1,36 10-8,-25 10-13,-2 5 0,-1 4 0,-2 5-1,-2 4 1,33 26 13,161 114 38,0 19-38,-272-195 2,42 17-66,-61-33 66,-1-1 1,1 0 0,-1 0-1,0 1 1,0-1 0,0 0 0,0 0-1,0 0 1,0 0 0,-1-1-1,1 1 1,-1 0 0,1 0 0,-1 0-1,0 0 1,0 0 0,0-1-1,0 1 1,0 0 0,-1 0-1,1 0 1,0 0 0,-2-2-3,2-2 2,-26-104-236,-1 70-3232,12 25-794,2 0-1938</inkml:trace>
  <inkml:trace contextRef="#ctx0" brushRef="#br2" timeOffset="804894.185">26930 8999 4965,'0'0'966,"-1"-14"22,13-116 2599,-1 102-3317,2 1-1,1 0 1,1 0 0,1 2 0,1 0-1,1 1 1,1 1 0,2 0 0,0 2-1,1 0 1,1 1 0,1 2-1,1 0 1,0 2 0,1 1 0,1 1-1,0 1 1,1 1 0,7-1-270,42-14 78,2 3 0,0 3 1,1 4-1,1 4 0,1 3 0,0 3 1,81 5-79,102 15 1330,212 40-1330,-379-40 108,-27-4-70,427 57 549,2-21-1,337-19-586,-766-26 170,0-3-1,0-3 0,-1-3 0,0-3 1,-1-3-1,0-4 0,-1-2 0,-2-3 1,0-3-1,36-22-169,-85 39 81,0-1 0,-1-1 0,-1-1 0,0 0 0,0 0 0,-1-2 0,-1 0 0,-1 0 0,0-2 0,-1 1 0,0-1 0,-2-1 0,0 0 0,-1 0 0,-1 0 0,0-1 0,1-12-81,11-72 299,-20 101-401,-1 0-1,1 1 1,0-1 0,-1 0 0,0 1-1,1-1 1,-1 1 0,0-1-1,0 1 1,0 0 0,0 0-1,0 0 1,0 0 0,0 0 0,0 0-1,0 1 1,0-1 0,0 1-1,0-1 1,-1 1 0,1 0-1,0 0 1,0 0 0,-1 0 0,0 1 102,-7-2-1175,-31-5-4510</inkml:trace>
  <inkml:trace contextRef="#ctx0" brushRef="#br1" timeOffset="87838.741">20629 6908 4356,'0'0'8301,"0"0"-4921,0 0-1480,0 0-32,0 0-416,14-1-560,-13 0-874,4 1 24,0-1 1,0 0 0,0 1-1,0 0 1,0 0 0,0 1-1,0 0 1,-1-1-1,1 1 1,0 1 0,0-1-1,0 1 1,-1 0-1,1 0 1,-1 0 0,0 1-1,1-1 1,-1 1 0,0 0-1,-1 1 1,3 1-43,85 88-2,128 124 463,-60-92-9729,-125-102 3311</inkml:trace>
  <inkml:trace contextRef="#ctx0" brushRef="#br1" timeOffset="88156.322">21219 7005 7879,'-45'-144'7704,"45"143"-7559,0 0 1,0 0-1,0 0 1,0 0-1,0 0 0,0 0 1,0 0-1,0 0 1,-1 0-1,1 0 1,0 0-1,-1 1 1,1-1-1,0 0 0,-1 0 1,1 0-1,-1 1 1,0-1-1,1 0 1,-1 0-1,0 1 1,1-1-1,-1 1 1,0-1-1,1 0 0,-1 1 1,0-1-1,0 1 1,0 0-1,0-1 1,0 1-1,1 0 1,-1 0-1,0-1 0,0 1 1,0 0-1,0 0 1,0 0-1,0 0 1,0 0-1,0 0 1,0 0-1,0 1 0,0-1 1,0 0-1,1 0 1,-1 1-1,0-1 1,0 0-1,0 1 1,0-1-1,1 1 1,-1-1-1,0 1 0,0 0 1,1-1-1,-1 1 1,0 0-1,1-1 1,-1 1-1,1 0-145,-192 301 3075,29-112-2524,-32 41-3616,189-223 2134,-4 7-1193,5-5-3875,4-9-3909</inkml:trace>
  <inkml:trace contextRef="#ctx0" brushRef="#br1" timeOffset="88734.807">21572 7168 12684,'0'0'3470,"0"0"-1367,-13-2-346,-46-4-113,54 6-1530,1 1 1,0 0-1,0 0 0,0 1 1,0-1-1,0 1 0,0 0 1,0 0-1,0 0 0,1 0 1,-1 1-1,1-1 0,0 1 1,0 0-1,0 0 0,0 0 1,0 1-1,0-1 0,1 1 1,0-1-1,0 1 0,-1 1-114,1-2 47,-7 11 45,2 1-1,-1 0 1,2 0-1,0 1 1,0-1-1,2 1 1,0 0-1,1 1 1,0-1-1,2 1 1,0-1-1,0 1 1,2-1-1,1 7-91,-1-16-4,1 0-1,0 0 0,1 0 1,-1 0-1,2 0 0,-1 0 0,1-1 1,0 0-1,0 1 0,0-1 1,1-1-1,0 1 0,0-1 0,1 0 1,-1 0-1,1 0 0,0-1 1,0 0-1,1 0 0,-1-1 0,1 1 1,0-1-1,0-1 0,0 1 0,0-1 1,0-1-1,1 1 0,-1-1 1,1-1-1,6 1 5,-6-1-178,-1 0 1,1 0 0,0-1-1,-1 0 1,1-1-1,-1 0 1,1 0-1,-1 0 1,0-1 0,0 0-1,0 0 1,0-1-1,-1 0 1,1 0 0,-1 0-1,0-1 1,0 0-1,-1 0 1,5-5 177,27-45-3935,-19 16-2124,-10 15 566</inkml:trace>
  <inkml:trace contextRef="#ctx0" brushRef="#br1" timeOffset="89117.733">21935 7088 12524,'0'0'3998,"0"0"-1008,0 0-684,0 0-555,0 0-539,0 0-283,1 14-91,6 241 2130,-8-215-2913,4 52-3431,2-80-665,1-6-3123</inkml:trace>
  <inkml:trace contextRef="#ctx0" brushRef="#br2" timeOffset="803348.235">21958 6994 545,'0'0'0</inkml:trace>
  <inkml:trace contextRef="#ctx0" brushRef="#br2" timeOffset="806911.827">23722 2056 16111,'-15'-85'262,"9"79"146,4 26-154,-56 757 2458,-4-177-1831,-47 115-881,48-342 101,-8 331-101,56-560-59,13-144 50,0 0-1,0-1 0,0 1 1,0 0-1,0 0 0,0-1 0,0 1 1,0 0-1,0-1 0,0 1 1,0 0-1,0 0 0,0-1 1,0 1-1,0 0 0,-1-1 1,1 1-1,0 0 0,0 0 1,0-1-1,0 1 0,-1 0 1,1 0-1,0-1 0,0 1 1,0 0-1,-1 0 0,1 0 0,0 0 1,0-1-1,-1 1 0,1 0 1,0 0-1,0 0 0,-1 0 1,1 0-1,0 0 0,-1 0 1,1 0-1,0-1 0,0 1 1,-1 0-1,1 0 0,0 1 1,-1-1-1,1 0 0,0 0 1,-1 0-1,1 0 0,0 0 0,0 0 1,-1 0-1,1 0 0,0 0 1,0 1-1,-1-1 0,1 0 1,0 0-1,-1 0 10,-20-182-865,12-7 217,-16-111 800,16 289 1314,4 35-637,1 33-587,3 0-1,2 0 0,3-1 1,2 1-1,3-1 0,2 0 1,2-1-1,3 0 1,2-1-1,3-1 0,1-1 1,3-1-1,3-1 0,14 18-241,80 74 84,-115-135-82,0-1 1,1 0-1,0 0 1,0-1-1,0 0 1,1 0-1,-1-1 1,1 0-1,0-1 1,1 1-1,-1-2 1,0 1-1,1-2 1,0 1-1,-1-1 1,1-1-1,0 1 1,1-2-3,-4 0-2,0-1 0,0-1 0,0 1 0,0-1 1,-1 0-1,1 0 0,-1-1 0,0 0 0,0 0 1,0-1-1,0 0 0,-1 0 0,0 0 0,0 0 1,0-1-1,-1 0 0,0 0 0,0 0 0,0 0 1,-1-1-1,2-5 2,45-151-448,-21-210-5473,-26 341 2350,0 13-2024</inkml:trace>
  <inkml:trace contextRef="#ctx0" brushRef="#br2" timeOffset="808009.516">32264 2407 15118,'-33'-122'171,"33"121"-138,-1 0 0,1 0-1,-1 0 1,1 0 0,-1 0-1,1 0 1,-1 0 0,0 0-1,0 0 1,1 0 0,-1 1-1,0-1 1,0 0 0,0 1 0,0-1-1,0 0 1,0 1 0,0-1-1,0 1 1,0-1 0,0 1-1,0 0 1,0 0 0,0-1-1,0 1 1,0 0 0,-1 0 0,1 0-1,0 0 1,0 0 0,0 0-1,0 0 1,0 1 0,0-1-1,-1 0 1,1 1 0,0-1-1,0 0 1,0 1 0,0-1 0,0 1-1,0 0 1,0-1 0,1 1-1,-1 0 1,0 0 0,0-1-1,0 1 1,1 0 0,-1 0-1,0 0 1,1 0 0,-1 0 0,1 0-1,-1 0 1,1 0 0,0 0-1,-1 0 1,1 0 0,0 0-1,0 1 1,0-1 0,-1 0-1,1 0 1,0 0 0,1 0 0,-1 0-1,0 0 1,0 1-33,-2 2 146,-21 53 54,2 2 0,2 0 0,3 1 0,3 1-1,3 0 1,-2 46-200,10-95 35,-31 355 579,13 235-614,14-301-81,3-214-89,-6 398-1331,19-166-4478,-1-199 2115</inkml:trace>
  <inkml:trace contextRef="#ctx0" brushRef="#br2" timeOffset="808344.24">31500 4592 19154,'0'0'1458,"0"0"-684,-5 20-577,3-11-187,-1-1-2,0 1 0,1 0 0,0 1 0,1-1 0,0 0 0,1 0 0,0 0 0,0 1 0,1-1 0,0 0 1,0 0-1,1 0 0,0 0 0,1 0 0,0 0 0,2 2-8,18 27 151,2-1 0,1-1 1,2-1-1,2-2 0,1 0 0,1-3 1,2 0-1,1-2 0,1-2 0,1-1 1,1-2-1,18 6-151,-18-9 85,1-1-1,0-2 1,1-2 0,1-2-1,1-1 1,0-2 0,0-2-1,11-1-84,-28-5-31,1 0-1,0-2 0,-1-1 1,1-1-1,-1-1 1,1-1-1,-1-1 0,0-2 1,-1 0-1,1-2 1,-1 0-1,-1-2 0,0-1 1,6-5 31,-16 8-214,0 0 0,0-2 0,-2 1 1,1-2-1,-1 1 0,-1-2 0,0 1 0,-1-2 0,0 1 1,-1-1-1,-1 0 0,0-1 0,-1 1 0,0-1 0,-1-1 1,-1 1-1,0-1 0,-1 0 0,0-8 214,-1-3-1473,0 1-1,-2-1 1,-1 1 0,-1-1-1,-1 1 1,-2 0 0,-2-6 1473,-15-48-8787</inkml:trace>
  <inkml:trace contextRef="#ctx0" brushRef="#br0" timeOffset="30147.855">26641 799 8552,'0'0'1778,"0"0"-566,-1-14 469,-3-45 428,4 58-1985,0-1 0,0 1 1,0-1-1,0 1 0,0-1 0,-1 1 1,1 0-1,0-1 0,-1 1 0,1 0 1,-1-1-1,1 1 0,-1 0 1,0 0-1,0-1 0,1 1 0,-1 0 1,0 0-1,0 0 0,0 0 0,0 0 1,0 0-1,-1 0 0,1 1 0,0-1 1,0 0-1,0 1 0,-1-1 0,1 0 1,0 1-1,-1 0 0,1-1 1,-1 1-1,1 0 0,-1-1-124,-58 26 1715,38-8-1535,1 1-1,1 2 0,0 0 0,2 0 1,0 2-1,2 1 0,0 0 0,2 0 1,0 2-1,2 0 0,0 0 1,1 5-180,2-7 22,1 1 0,1 1 1,1-1-1,1 1 1,2 0-1,0 0 0,2 0 1,0 0-1,2 4-22,0-19 5,0 0 0,0-1-1,1 1 1,0-1 0,1 1-1,0-1 1,0 0 0,1 0 0,0 0-1,1 0 1,0-1 0,0 0 0,1 0-1,0 0 1,0-1 0,1 0-1,0 0 1,0-1 0,1 1 0,0-2-1,0 1 1,0-1 0,1 0 0,6 2-5,5 0-2,1 0 1,0-2 0,0 0 0,0-2 0,0 0 0,1-1-1,-1-1 1,1-1 0,0-1 0,-1-1 0,0-1 0,1-1-1,-1-1 1,-1-1 0,1 0 0,-1-2 0,0 0 0,0-1 0,-1-2-1,-1 1 1,0-2 0,0-1 0,9-8 1,4-3-10,-2-2 0,-1 0 0,-2-2 0,0-1 0,-2-1 0,-1-1 0,17-31 10,-37 59 3,0 0-1,-1 0 0,0 0 0,0 0 1,0-1-1,0 1 0,0-1 0,-1 1 1,1-1-1,-1 0 0,0 0 0,0 1 1,-1-1-1,1 0 0,-1 0 0,1 0 1,-1 0-1,-1 0 0,1 0 0,0 0 0,-1 0 1,0 1-1,0-1 0,0 0 0,0 0 1,-1 1-1,0-1 0,1 1 0,-1-1 1,0 1-1,-2-3-2,-9 2 7,1 0 0,0 1 1,-1 1-1,0-1 0,0 2 0,1 0 0,-1 1 1,0 0-1,0 0 0,0 2 0,0 0 1,1 0-1,-1 1 0,1 0 0,-1 2 0,1-1 1,-2 2-8,2-2-8,0 1 1,0 0 0,0 1-1,1 0 1,0 1 0,0 0 0,1 1-1,-1 0 1,2 1 0,-1 0-1,1 0 1,1 1 0,0 0 0,0 1-1,1 0 1,0 0 0,1 0-1,0 1 1,1 0 0,0 0-1,1 0 1,0 1 0,1 0 0,1-1-1,0 1 1,0 0 0,1 0-1,1 0 1,0 0 0,2 7 7,-1-16-6,0 1-1,1-1 1,0 0 0,0 1 0,0-1 0,0 0 0,1 0-1,-1-1 1,1 1 0,0 0 0,0-1 0,0 1 0,1-1-1,-1 0 1,1 0 0,0-1 0,0 1 0,0-1-1,0 0 1,0 0 0,0 0 0,1 0 0,-1-1 0,1 0-1,-1 1 1,1-2 0,-1 1 0,1-1 0,4 1 6,0-1-26,-1 0 0,0-1 0,1 0 0,-1 0 1,0-1-1,0 0 0,0-1 0,0 1 0,0-1 0,-1-1 0,1 0 1,-1 0-1,0 0 0,0-1 0,0 0 0,3-3 26,4-5-1,-1-1 0,0-1-1,-1 0 1,-1 0 0,0-1-1,-1-1 1,-1 1 0,-1-2-1,0 1 1,-1-1 0,-1 0-1,0-1 1,-2 0 0,0 1-1,-1-1 1,0-11 1,-4 31 5,1-1 1,0 0-1,-1 0 1,1 0-1,-1 0 0,1 1 1,-1-1-1,1 0 1,-1 0-1,1 0 1,-1 0-1,1 0 1,0 0-1,-1 0 0,1 0 1,-1 0-1,1 0 1,-1 0-1,1-1 1,-1 1-1,1 0 0,-1 0 1,1 0-1,0-1 1,-1 1-1,1 0 1,-1 0-1,1-1 0,0 1 1,-1 0-1,1-1 1,0 1-1,-1 0 1,1-1-1,0 1 0,0-1 1,-1 1-1,1 0 1,0-1-1,0 1 1,0-1-1,0 1 1,-1-1-1,1 1 0,0-1 1,0 1-1,0-1 1,0 1-1,0-1 1,0 1-1,0 0 0,0-1 1,1 1-1,-1-1 1,0 1-1,0-1-5,-2 17 33,0 1-1,1-1 1,1 0-1,0 0 1,1 1-1,1-1 1,1 0-1,0 0 1,1 0-1,0-1 1,2 1-1,0-1 0,0 0 1,5 6-33,-6-12 5,0 1 1,1-1-1,0 0 0,1 0 0,0-1 1,0 0-1,1 0 0,0 0 1,0-1-1,0 0 0,1-1 0,0 0 1,1-1-1,0 1 0,-1-2 1,1 1-1,1-2 0,-1 1 0,1-1 1,-1-1-1,12 2-5,-13-4 5,0 0-1,0-1 1,0 0 0,0 0-1,0-1 1,-1 0 0,1-1 0,0 0-1,-1 0 1,0-1 0,0 0-1,0 0 1,0-1 0,0 0-1,-1 0 1,0-1 0,0 0-1,-1 0 1,1-1 0,-1 1-1,-1-2 1,4-4-5,8-13 14,-1 0 0,-1-1 0,-1-1 0,-2-1 0,0 0 0,0-6-14,5-11 94,-2-1 1,-2 0-1,-2-1 0,-2 0 0,-2 0 1,-1-24-95,-6 70 32,0 0 0,1 1 0,-1-1 1,0 0-1,0 1 0,0-1 0,0 0 1,0 1-1,0-1 0,0 0 0,0 1 1,0-1-1,0 0 0,0 1 0,0-1 0,0 0 1,0 1-1,-1-1 0,1 0 0,0 1 1,0-1-1,-1 1 0,1-1 0,-1 0 1,1 1-1,0-1 0,-1 1 0,1-1 1,-1 1-1,1-1 0,-1 1 0,0 0 0,1-1 1,-1 1-1,1 0 0,-1-1 0,0 1 1,1 0-1,-1 0 0,0 0 0,1-1 1,-1 1-1,0 0 0,1 0 0,-1 0 0,0 0 1,1 0-1,-1 0 0,0 0 0,1 0 1,-1 1-1,0-1 0,1 0 0,-1 0 1,0 0-1,1 1 0,-1-1 0,1 0 1,-1 1-1,1-1 0,-1 1 0,0-1 0,1 1-32,-36 32 335,20-6-300,1 0 0,1 1 1,2 1-1,0 0 0,2 1 1,2 0-1,0 0 0,2 1 0,2 0 1,0 0-1,2 1 0,2-1 1,2 26-36,-1-43-43,0-1 0,1 1 0,0-1 0,1 1 0,1-1 0,0 0 0,0 0 0,2-1 0,-1 1 0,2-1 1,-1 0-1,2-1 0,0 0 0,4 5 43,-7-10-556,1 0 1,0-1 0,0 1-1,1-1 1,0-1 0,0 1-1,0-1 1,0 0 0,1-1-1,-1 1 1,1-2 0,0 1-1,0-1 1,0 0 0,7 0 555,21 0-6908,-4-2-3321</inkml:trace>
  <inkml:trace contextRef="#ctx0" brushRef="#br0" timeOffset="30473.857">27722 932 14478,'0'0'1377,"0"0"-1057,0 0 1058,0 0 95,0 0-896,0 0-97,0 0-320,13-52-128,29 56 0,9 0 0,5 0-32,8 2-128,-1-2-2787,-7-2-4259</inkml:trace>
  <inkml:trace contextRef="#ctx0" brushRef="#br0" timeOffset="30850.535">28582 958 11627,'3'-14'1393,"12"-45"-875,-14 58-433,-1 0 1,0-1-1,1 1 0,-1 0 1,1 0-1,0 0 0,-1 0 1,1 0-1,0 0 0,0 0 1,-1 0-1,1 0 0,0 0 1,0 1-1,0-1 0,0 0 1,0 0-1,0 1 0,0-1 1,0 1-1,1-1 0,-1 1 1,0-1-1,0 1 0,0 0 1,1 0-1,-1-1 0,0 1 1,0 0-1,1 0 0,-1 0 1,0 0-1,0 1 0,1-1 1,-1 0-1,0 0 0,0 1 1,0-1-1,0 1 0,1-1 1,-1 1-1,0-1 0,0 1 1,0 0-1,0-1 0,0 1 1,0 0-1,0 0 0,-1 0 0,1 0 1,0 0-1,0 0 0,-1 0 1,1 0-1,0 0 0,-1 0 1,1 0-1,-1 1 0,0-1 1,1 0-1,-1 1-85,7 11 75,-1 1 1,-1-1-1,0 1 1,-1 1-1,-1-1 0,0 0 1,-1 1-1,0 0 1,-1-1-1,-1 1 1,0 0-1,-1-1 0,-1 1 1,0 0-1,-1-1 1,-2 4-76,4-9 3,-2 1 1,1-1-1,-2 0 1,1 0 0,-1 0-1,0 0 1,-1 0-1,0-1 1,0 0 0,-1 0-1,0 0 1,-1-1-1,1 0 1,-1 0 0,-1 0-1,1-1 1,-1 0 0,0-1-1,-1 0 1,1 0-1,-1-1 1,0 0 0,0 0-1,0-1 1,-1 0-1,1-1 1,-1 0 0,1 0-1,-1-1 1,0-1-1,0 1 1,0-2 0,1 1-1,-3-2-3,6 0 12,0 0 1,0-1-1,0 0 0,1 0 0,-1 0 0,1-1 0,-1 0 0,1 0 0,1-1 0,-1 1 1,0-1-1,1 0 0,0 0 0,0 0 0,1-1 0,0 1 0,0-1 0,0 0 0,0 0 1,1 0-1,0 0 0,0-1 0,1 1 0,-1 0 0,2-1 0,-1-5-12,25 11 1767,81 89-672,-75-59-989,0-1 0,2-1 0,1-1 0,1-2 0,1-2 0,1-1 0,1-1-106,36-3-1322,-24-17-7681,-33-3 1391</inkml:trace>
  <inkml:trace contextRef="#ctx0" brushRef="#br0" timeOffset="31155.957">29269 570 11211,'0'0'2637,"0"0"0,0 0 171,0 0-630,0 0-699,0 0-524,0 0-469,0 0-246,-4 22 129,-36 316 1526,-60 212-1248,45-279-509,-2 122-138,30 36 21,22 164-21,60 332-103,-27-594-1566,-15-87-4519,-10-152-677</inkml:trace>
  <inkml:trace contextRef="#ctx0" brushRef="#br0" timeOffset="35340.133">26398 2497 9545,'0'0'3080,"11"-13"-1516,38-40 155,-45 50-1531,0 0 1,0 1-1,0-1 0,1 1 0,-1 0 0,0 0 0,1 0 0,0 1 0,-1 0 0,1 0 0,0 0 1,-1 0-1,1 1 0,0-1 0,0 1 0,0 1 0,0-1 0,-1 1 0,1-1 0,0 1 0,0 1-188,-2-2 60,6 4-12,-1-1 1,0 1 0,0 0 0,-1 1 0,1 0 0,-1 0 0,0 1 0,0-1 0,-1 1 0,1 1 0,-1 0 0,-1 0 0,0 0 0,0 0 0,0 1 0,0-1 0,-1 1 0,-1 1 0,0-1 0,0 0 0,0 1 0,-1 0 0,0-1 0,-1 1 0,0 0 0,0 0 0,-1 0 0,0 0 0,0 0-49,-1 3-17,0 0 1,0 0 0,-1 0 0,0 0 0,-1 0 0,0 0-1,-1-1 1,-1 1 0,0-1 0,0 0 0,-1 0 0,0-1-1,-1 0 1,0 0 0,-1-1 0,0 0 0,0 0 0,-1 0 0,0-1-1,-1-1 1,0 0 0,-4 3 16,-3 1-47,0-1-1,-1-1 1,0 0-1,-1-1 1,0-1 0,0-1-1,0 0 1,-1-2 0,0 0-1,0-1 1,0-2-1,0 0 1,-5 0 47,21-1 10,1 1 1,0-1-1,-1 0 0,1 0 1,0 0-1,-1-1 1,1 1-1,0-1 0,-1 1 1,1-1-1,0 0 0,0 0 1,0-1-1,0 1 0,0-1 1,0 1-1,0-1 1,0 0-1,1 0 0,-1 0 1,1-1-1,-1 1 0,1-1 1,0 1-1,0-1 1,0 0-1,0 0 0,1 1 1,-1-1-1,1 0 0,-1-1 1,1 1-1,0 0 1,0 0-1,1-1-10,2 2 71,0 0 1,0 0-1,1 1 1,-1-1 0,1 1-1,-1 0 1,1-1-1,0 1 1,-1 0-1,1 1 1,0-1-1,0 0 1,0 1-1,0 0 1,-1-1-1,1 1 1,0 0-1,0 1 1,0-1-1,0 0 1,0 1-1,-1 0-71,7-1 221,19 1-10,0 1-1,1 2 1,-1 1 0,-1 1 0,1 2 0,-1 0 0,0 2 0,19 10-211,-42-18-46,0 0 1,0 0 0,0 0 0,0 0-1,-1 0 1,1 1 0,-1 0 0,0 0 0,0 0-1,0 0 1,0 0 0,0 1 0,-1-1-1,0 1 1,1-1 0,-1 1 0,-1 0 0,2 2 45,-1 20-3905,-8 4-4546,-2-11-1948</inkml:trace>
  <inkml:trace contextRef="#ctx0" brushRef="#br0" timeOffset="35846.543">26387 3540 13132,'0'0'3849,"0"0"-1681,0 0-593,0 0-289,0 0-597,0 0-449,-15-5-187,-45-10-42,57 15-10,0 1 1,0-1-1,0 1 0,0 0 0,1-1 1,-1 1-1,0 1 0,0-1 0,1 0 1,-1 1-1,1-1 0,0 1 0,-1 0 1,1-1-1,0 1 0,0 0 0,0 1 1,0-1-1,0 0 0,1 0 0,-1 1 1,0 0-2,-3 4-1,-142 179-95,140-187 152,16-15 16,-3 11-34,-1 1 1,1 0-1,0 0 1,0 0-1,0 1 1,0 0-1,1 0 1,-1 1-1,1 0 1,0 0-1,-1 0 1,1 1-1,0 0 1,0 0-1,0 1 1,0 0-1,0 0 1,0 1-1,0-1 1,0 1-1,0 1 1,-1 0-1,1 0 1,0 0-1,-1 1 1,1-1-1,-1 2 1,0-1-1,0 1 1,0 0-1,-1 0 1,1 0-1,2 4-38,0 0 7,-1 0 0,1-1 1,0 0-1,1 0 0,0-1 0,0 0 0,0-1 0,1 0 0,-1 0 0,1-1 0,0 0 0,1-1 0,-1 0 0,0-1 0,1 0 0,0 0 0,-1-1 0,1-1 0,0 0 0,0 0 0,-1-1 1,1 0-1,0-1 0,-1 0 0,1-1 0,-1 0 0,0-1 0,4-2-7,1-5 60,0 0-1,-2-1 1,1 0 0,-2-1-1,0-1 1,0 0 0,-1-1-1,-1 0 1,7-12-60,2-3 904,-30 71 393,-71 279-1008,60-260-3164,2-22-2503,5-9-2747</inkml:trace>
  <inkml:trace contextRef="#ctx0" brushRef="#br0" timeOffset="36253.633">26160 4832 13004,'3'-12'3310,"9"-40"-993,-11 50-2139,0 0 1,0-1-1,0 1 0,0 0 1,0 0-1,0 0 0,0 0 1,1 1-1,-1-1 1,1 0-1,0 0 0,-1 1 1,1-1-1,0 1 0,0 0 1,0-1-1,0 1 0,0 0 1,0 0-1,0 0 0,1 0 1,-1 1-1,1-1-178,74 4 1247,-69 0-1235,0-1 1,0 1-1,-1 1 0,1 0 1,-1 0-1,0 0 0,0 1 1,-1 0-1,1 0 0,-1 0 1,0 1-1,0 0 0,-1 1 1,0-1-1,0 1 0,0 0 0,-1 0 1,0 0-1,0 1 0,-1-1 1,0 1-1,-1 0 0,1 0 1,-1 0-1,-1 0 0,0 1 1,0-1-1,0 0 0,-1 0 1,-1 1-1,1-1 0,-1 0 1,0 1-1,-1-1 0,0 0 1,-1 0-1,1 0 0,-1-1 1,-1 1-14,-11 13-6,-2 0 0,0-2 0,-2 0 0,0 0 0,-1-2 0,0 0 0,-1-2 0,-1 0-1,-1-2 1,0 0 0,-1-1 0,-19 6 7,-14 6 235,72-24 0,251-31-96,141-22-6428,-379 46-229,-9-1-3705</inkml:trace>
  <inkml:trace contextRef="#ctx0" brushRef="#br0" timeOffset="36785.794">29071 4486 609,'0'0'8205,"0"0"-4751,0 0-1138,0 0 530,0 0-487,0 0-896,0 0-678,0 7-337,-20 148 1341,-30 265-791,46-373-987,3-14-1,-1 0-1,-2 0 1,-1-1-1,-2 0 1,-8 23-10,14-51-248,-6 11-66,-1-9-4425,5-8-1150,2-6-2422</inkml:trace>
  <inkml:trace contextRef="#ctx0" brushRef="#br2" timeOffset="807556.339">28163 2389 14093,'-12'-186'278,"8"78"2989,-9 171-112,-12 180-2442,9 1 0,15 178-713,2-225 42,-8 1131-917,27-963-962,-19-364 1792,-1 0 0,1 0 0,-1 0 0,1 0 0,-1 0 0,1 0 0,-1 0 0,0 0 0,1 0-1,-1 0 1,0 1 0,0-1 0,0 0 0,0 0 0,0 0 0,0 0 0,0 0 0,0 0 0,0 0 0,-1 0 0,1 1 0,0-1 0,-1 0-1,1 0 1,-1 0 0,1 0 0,-1 0 0,1-1 0,-1 1 0,0 0 0,1 0 0,-1 0 0,0 0 0,0-1 0,0 1 0,1 0 0,-1-1-1,0 1 1,0-1 0,0 1 0,0-1 0,0 1 0,0-1 0,0 0 0,0 1 0,-1-1 0,1 0 0,0 0 0,0 0 0,0 0 0,0 0-1,0 0 1,0 0 0,0 0 0,0 0 0,0-1 0,-1 1 0,1 0 0,0-1 0,0 1 0,0 0 0,0-1 0,0 0 0,1 1 0,-1-1-1,0 0 1,0 1 0,0-1 0,0 0 0,1 0 45,-72-103-1890,-29-111 890,76 154 1226,-2 2 0,-3 1 0,-2 1 0,-38-50-226,69 104 150,0 1 0,-1-1 0,1 1 0,0-1 0,-1 1 0,1-1 0,-1 1-1,0 0 1,0 0 0,0 0 0,0 0 0,0 0 0,0 1 0,0-1 0,0 0 0,-1 1 0,1 0-1,-1 0 1,1-1 0,-1 1 0,0 1 0,1-1 0,-1 0 0,0 1 0,0-1 0,1 1-1,-1 0 1,0 0 0,0 0 0,1 0 0,-1 1 0,0-1 0,0 1 0,1-1 0,-1 1 0,0 0-1,1 0 1,-3 1-150,1 7 109,1-1-1,0 1 1,0 0 0,0-1-1,1 1 1,1 0-1,0 1 1,0-1-1,0 0 1,1 0-1,1 0 1,0 1-1,0-1 1,0 0 0,2 2-109,6 19 122,2-2 1,1 1 0,1-1 0,1-1-1,2 0 1,1-2 0,0 1 0,2-2-1,1-1 1,1 0 0,1-1 0,20 15-123,-33-28 27,31 34 28,1-2 0,2-2 1,2-2-1,1-1 1,2-3-1,1-2 0,2-2 1,51 21-56,-86-44-80,1-1 0,0-1 1,0 0-1,0-1 0,0-1 0,0-1 1,1 0-1,-1-1 0,0-1 1,0-1-1,1 0 0,-1-1 1,0-1-1,-1-1 0,1 0 0,-1-1 1,0-1-1,0-1 0,-1 0 1,0-1-1,-1 0 0,0-1 0,0-1 1,-1 0-1,0-1 0,-1 0 1,0-1-1,-1 0 0,6-10 80,-6 6-767,-1 0 0,0-1 0,-1 0-1,-1 0 1,0-1 0,-2 0 0,4-15 767,7-55-5168</inkml:trace>
  <inkml:trace contextRef="#ctx0" brushRef="#br2" timeOffset="810922.623">19161 744 993,'-13'-3'1762,"-109"-26"362,119 28-1920,-50-27 2367,37-4 4829,16 32-6444,0 0-182,4 0 187,296-13 132,133-27-1093,-244 20 65,116-11-38,58-2 10,61-6 11,57-5-37,60-6-11,47 0 0,2804-143 1548,1678 173 1858,-4625 26-3385,-68-2 27,-67-1-16,-71-3-5,40 0 64,-228-1-155,-45-7 53,-94-18 225,-123-7-77,-97 1-137,236 25 23,-339-16-114,547 31 59,-114-7 38,94-1 39,1 6 1,-1 4-1,0 6 0,26 10-45,-127-22 6,-6-3-12,0 1 0,0 0 0,0 1-1,0 0 1,0 0 0,-1 1 0,1 0-1,-1 0 1,0 1 0,0 0 0,-1 1-1,1 0 1,2 3 6,-9-6-2,0 1-1,0-1 1,0 1-1,0-1 1,-1 1-1,0-1 1,0 1-1,0-1 1,0 1-1,0-1 1,-1 1-1,1-1 1,-1 1-1,0-1 1,0 1-1,0-1 1,-1 0-1,1 0 1,-1 1-1,0-1 1,0 0-1,0 0 1,0-1-1,0 1 1,0 0-1,-1-1 1,0 1-1,1-1 1,-1 0-1,0 0 1,0 0-1,-1 0 3,-38 33 23,-1-1-1,-2-3 1,-1-1 0,-2-3-1,-20 7-22,44-21 5,-398 192-1156,120-91-3133,-48-8-4076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4:19.48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761 74 15919,'0'0'3523,"0"0"-971,0 0-144,0 0-508,0 0-800,0 0-475,-2 14-54,-12 152 592,8 2 1,6 8-1164,1-90-171,-1-85 155,-3 66-2141,-6-25-5914,3-29-1004</inkml:trace>
  <inkml:trace contextRef="#ctx0" brushRef="#br0" timeOffset="464.888">1109 168 6822,'0'0'6246,"14"-14"-2861,47-44-855,-48 48-1898,-1 0 1,2 1-1,-1 0 0,1 1 0,1 1 0,-1 0 0,1 1 1,0 0-1,1 1 0,-1 1 0,4 0-632,-19 4 13,109-10 1087,-107 12-1109,0-1 1,0 1-1,0 0 1,0 1-1,0-1 1,-1 0-1,1 0 0,-1 1 1,1-1-1,-1 1 1,0 0-1,0-1 1,0 1-1,0 0 1,0-1-1,-1 1 1,1 0-1,-1 0 1,0 0-1,0-1 1,0 1-1,0 0 1,-1 0-1,1 0 1,-1 0-1,1-1 1,-1 1-1,0 0 1,0-1-1,0 1 1,0 0-1,-1-1 1,1 0-1,-1 1 1,0-1-1,1 0 1,-2 1 8,-17 28-95,-1-1 1,-2 0 0,-1-2-1,-1-1 1,-1-1 0,-3 0 94,-2-4 5,55-25 235,-18 1-225,0-1-1,1 1 1,-1 1-1,0-1 1,1 1 0,0 0-1,-1 0 1,1 1-1,0 0 1,-1 0-1,1 1 1,0-1-1,-1 1 1,1 1-1,-1-1 1,1 1 0,-1 1-1,0-1 1,0 1-1,0 0 1,0 0-1,0 1 1,-1 0-1,1 0 1,-1 0-1,0 0 1,0 1 0,-1 0-1,2 1-14,0 8-18,-1 1 0,0-1 0,0 1 1,-2 0-1,0 0 0,0 0 0,-2 0 0,0 1 0,0-1 0,-2 1 0,0-1 1,0 0-1,-2 1 0,0-1 0,0 0 0,-2-1 0,1 1 0,-2-1 0,0 0 1,-1 0-1,0 0 0,-1-1 0,-2 1 18,8-10 15,0 0 1,0 0-1,0 0 1,-1 0-1,0 0 1,1 0-1,-1-1 1,-1 1-1,1-1 1,-1 0-1,1 0 0,-1 0 1,0 0-1,0-1 1,0 0-1,0 1 1,0-2-1,-1 1 1,1 0-1,-1-1 1,1 0-1,-1 0 0,0 0 1,1 0-1,-1-1 1,0 0-1,1 0 1,-1 0-1,0-1 1,1 1-1,-1-1 0,0 0 1,1-1-1,-1 1 1,1-1-1,0 0 1,0 0-1,-1 0-15,-10-15 29,0-1-1,1 0 1,0-1-1,2 0 1,0-1-1,2-1 1,0 1-1,1-2 0,1 1 1,1-1-1,1-1 1,1 1-1,1-1 1,1 0-1,0-6-28,1 21-1261,1 10-5966,1 9-706</inkml:trace>
  <inkml:trace contextRef="#ctx0" brushRef="#br0" timeOffset="793.995">1862 517 13453,'0'0'7975,"0"0"-5701,0 0-576,0 0 256,0 0-769,0 0-512,0 0-353,-25-10-160,25 12-128,0-1-32,0-1-96,2 0-1281,5 3-1570,3 1-2690,-3 2-9418</inkml:trace>
  <inkml:trace contextRef="#ctx0" brushRef="#br0" timeOffset="1774.591">2436 71 5573,'0'0'4132,"0"0"-1409,0 0-294,0 0 42,16-5-832,101-20-75,120 15 33,-326 9-1597,60 2-12,-154 22-932,179-20 1054,-1 0 0,1 0 0,0 0 0,0 1 0,0-1-1,0 1 1,1 0 0,-1 0 0,1 0 0,0 1 0,1-1 0,-1 1 0,1 0 0,0 0-1,0 0 1,0 0 0,0 0 0,1 0 0,0 0 0,0 0 0,1 1 0,-1-1 0,1 0 0,0 1-1,1-1 1,-1 0 0,1 0 0,0 1 0,0-1-110,3 1 95,-1-1-1,1 0 0,-1 0 1,1-1-1,1 1 1,-1-1-1,1 0 1,-1 0-1,1 0 1,0-1-1,1 0 1,-1 0-1,1 0 1,-1 0-1,1-1 1,0 0-1,0 0 1,0-1-1,0 1 1,0-1-1,0-1 1,0 1-1,2-1-94,-2 1 53,36 7 183,-27-7-156,0 2 0,-1 0 0,1 0 0,-1 1 0,0 1 0,0 1 0,-1 0 0,1 0 0,6 6-80,-14-5 18,0 0 1,-1 1-1,0 0 1,0 0 0,-1 0-1,1 1 1,-2 0-1,1-1 1,-2 1-1,1 0 1,-1 1-1,0-1 1,-1 0 0,0 1-1,0-1 1,-1 1-1,-1-1 1,1 0-1,-1 1 1,-1-1-1,0 1-18,-2 12 9,0 0-1,-2-1 1,0 1-1,-1-1 1,-2 0-1,0-1 1,-1 0-1,-1-1 1,-1 0-1,0 0 0,-1-1 1,-11 9-9,20-22 11,0 0 0,0 0 0,-1-1 0,0 0 0,0 0 0,0 0 0,0 0 0,0-1 0,-1 0 0,0 0 0,1-1 0,-1 1 0,0-1 0,0-1 0,0 1 0,-1-1 0,1 0 0,0 0 0,0-1 0,-1 0 0,1 0 0,0 0 0,-1-1 0,1 0 0,0 0 0,0-1 0,0 1 0,0-1 0,0-1 0,0 1 0,0-1 0,-3-2-11,0-4 10,0 0 0,1-1 1,0 0-1,1 0 0,0-1 0,0 0 0,1 0 0,1-1 1,0 1-1,1-1 0,0 0 0,0 0 0,1-1 0,1 1 0,0-1 1,1 0-1,0 1 0,1-1 0,1-2-10,-1-2-781,1-1 0,1 1 1,1 1-1,0-1 0,1 0 0,1 1 0,1-1 0,6-11 781,4 1-6160,-1 13-4853</inkml:trace>
  <inkml:trace contextRef="#ctx0" brushRef="#br0" timeOffset="2213.35">3530 32 8520,'0'0'6620,"0"0"-3615,0 0-1179,0 0 331,0 0-519,-16-5-714,7 2-791,6 1-106,0 0 1,0 1-1,0-1 0,0 1 0,0 0 1,0 0-1,-1 0 0,1 0 0,0 1 1,-1-1-1,1 1 0,0 0 0,-1 0 1,1 0-1,0 0 0,-1 1 0,1-1 1,0 1-1,0 0 0,-1 0 0,1 0 1,0 1-1,0-1 0,0 1 1,0-1-1,0 1 0,1 0 0,-1 0 1,-2 2-28,-24 37 115,2 1 0,2 2 0,1 0 0,3 2 0,1 0 0,3 1 0,2 1 0,1 0 0,1 13-115,5-34-11,1 1 0,1-1-1,2 1 1,1 0 0,1 0 0,1 0-1,2 1 1,0-1 0,4 12 11,-4-35-30,1 0 0,0 0 0,0-1-1,0 1 1,0 0 0,1-1 0,-1 0 0,1 0 0,0 1 0,1-2 0,-1 1 0,1 0 0,0-1-1,0 1 1,0-1 0,0 0 0,0-1 0,1 1 0,-1-1 0,1 0 0,-1 0 0,1 0 0,0 0 0,0-1-1,0 0 1,0 0 0,0 0 0,0-1 0,1 0 30,6 1-4,-1-1 0,1-1-1,0 0 1,-1-1 0,1 0 0,-1-1-1,1 0 1,-1 0 0,0-2 0,0 1-1,-1-1 1,3-2 4,-1 1 138,-1 0 0,0-1 0,0-1 0,-1 0 0,1 0 0,-2-1 0,1 0 1,-1-1-1,-1 0 0,0 0 0,0-1 0,-1 0 0,-1 0 0,1-1 0,-2 1 0,0-1 0,0-1 0,-1 1 0,-1-1 0,0 0 0,0 0-138,-3 9 56,0-1 1,-1 0-1,1 1 1,-1-1-1,0 1 1,-1-1-1,1 1 1,-1 0-1,1-1 1,-1 1-1,0 0 0,-1 0 1,1 0-1,-1 0 1,0 1-1,0-1 1,0 1-1,0-1 1,-1 1-1,1 0 1,-1 1-1,0-1 0,1 0 1,-1 1-1,-1 0 1,1 0-1,0 0 1,0 1-1,-4-1-56,-136-20-52,18 25-1129,44 13-4823,54-5-2025</inkml:trace>
  <inkml:trace contextRef="#ctx0" brushRef="#br0" timeOffset="2684.846">4321 460 15631,'0'0'4463,"0"0"-1821,0 0-731,14-3-250,208-30 922,22-1-2471,-319 62-7408,43-12 45,-5-1-7205</inkml:trace>
  <inkml:trace contextRef="#ctx0" brushRef="#br0" timeOffset="7186.632">1270 1737 11627,'0'0'4297,"0"0"-1659,0 0-556,0 0-417,0 0-474,-11 16-433,2-2-630,0-2-38,1 1 0,0 0 0,1 0 0,1 1 0,0 0 0,1 0 0,0 0 0,1 1-90,-5 19 120,2-1 0,1 1 0,2 1 0,1-1 0,2 0-1,1 1 1,2-1 0,1 1 0,6 22-120,-8-47 2,2 1 1,-1-1-1,1 0 1,0 0-1,1-1 1,1 1-1,-1-1 1,1 0-1,1 0 1,0 0-1,0-1 1,0 0-1,1 0 1,0-1-1,1 1 1,0-2-1,0 1 1,1-1-1,-1 0 1,1-1 0,0 0-1,1 0 1,-1-1-1,1-1 1,0 1-1,0-1 1,0-1-1,0 0 1,1-1-1,-1 1 1,0-2-1,1 0 1,-1 0-1,3-1-2,-4-3 65,1-1 0,-1-1 0,0 1 0,0-2 0,0 1 0,-1-1 0,0 0 0,-1-1 0,0 0 0,0 0 0,0 0 0,-1-1 0,0 0 0,-1-1 0,0 1 0,0-1 0,-1 0 0,-1 0 0,1 0 0,-2 0 0,1-1 0,-1 1 0,0-8-65,1-13 201,0 0-1,-3-1 1,0 1 0,-2-1 0,-1 1-1,-2 0 1,-1 0 0,-1 0-1,-2 1 1,-9-22-201,16 44-32,0-1 0,0 1 0,-1 0-1,0-1 1,0 1 0,-1 1 0,0-1 0,-1 0-1,1 1 1,-2 0 0,1 0 0,-1 1 0,0-1 0,0 1-1,0 0 1,-1 1 0,0 0 0,0 0 0,-1 0-1,1 1 1,-1 0 0,0 0 0,0 1 0,0 0 0,-1 1-1,1-1 1,-1 2 0,1-1 0,-1 1 0,0 1-1,1-1 1,-1 1 0,0 1 0,-5 1 32,-50 35-3105,31-1-2695,17-5-3083</inkml:trace>
  <inkml:trace contextRef="#ctx0" brushRef="#br0" timeOffset="7639.168">2175 2129 9257,'0'0'6262,"0"0"-2611,0 0-1056,0 0-231,0 0-821,0 0-683,0 0-337,-1 4-101,-8 62 3427,23-144-3906,0 57-3039,7 6-3606,-1 9-4199</inkml:trace>
  <inkml:trace contextRef="#ctx0" brushRef="#br0" timeOffset="9367.389">4457 2545 12620,'0'0'12364,"0"0"-9738,0 0-928,0 0-257,0 0-928,0 0-417,0 0-96,0 0-32,2-1-449,-2-2-640,0-1-1345,0 4-2435,0 0-9961</inkml:trace>
  <inkml:trace contextRef="#ctx0" brushRef="#br0" timeOffset="8536.077">2943 1745 2979,'0'0'7329,"12"-14"-3827,38-46-1163,-45 55-2007,0 0 1,1 0-1,-1 0 1,1 1-1,0 0 1,1 1-1,-1-1 1,0 1-1,1 0 1,0 1-1,0-1 1,0 1-1,0 1 1,0-1-1,0 1 1,0 1-1,1-1 1,-1 1-1,0 1 1,0-1-1,5 2-332,-7-2 59,1 1 0,-1 0 0,0 1 0,1-1 0,-1 1 0,0 0 0,0 0 1,0 1-1,0-1 0,0 1 0,0 0 0,-1 1 0,0-1 0,1 1 0,-1 0 0,-1 0 0,1 0 0,-1 0 0,1 1 0,-1-1 0,0 1 0,-1 0 0,1 0 0,-1 0 0,0 0 0,0 1 0,-1-1 0,1 0 0,-1 1 0,0-1 0,-1 1 0,1 4-59,0 10 41,0 0 0,-2-1 0,0 1 0,-1 0-1,-1-1 1,0 0 0,-2 1 0,-6 14-41,2-7 2,-1-1 0,-2 0 1,0-1-1,-2 0 1,-1-1-1,-1-1 0,-1 0 1,-1-1-1,0-1 0,-2-1 1,-1-1-1,0 0 0,-1-2 1,-1 0-1,0-2 1,-2 0-1,0-2 0,-1 0-2,23-11 1,0 1-1,-1-1 1,0 0 0,1 0-1,-1 0 1,0 0-1,0-1 1,0 0-1,0 1 1,-1-2-1,1 1 1,0 0-1,0-1 1,-1 0 0,1 0-1,0 0 1,0 0-1,-1-1 1,1 1-1,0-1 1,0 0-1,0-1 1,0 1-1,0-1 1,0 1 0,0-1-1,1 0 1,-1-1-1,0 1 1,1-1-1,0 1 1,0-1-1,0 0 1,0 0-1,0-1 1,0 1 0,1-1-1,0 1 1,-2-3-1,2-3 59,1 1 0,-1-1-1,2-1 1,-1 1 0,1 0 0,0 0 0,1 0 0,0 0 0,1 0 0,-1 0 0,2 0 0,-1 1 0,1-1-1,1 1 1,0-1 0,0 1 0,0 0 0,1 0 0,0 1 0,1 0 0,-1 0 0,1 0 0,1 0 0,-1 1 0,1 0-1,0 1 1,1-1 0,1 0-59,-4 5 42,1 0 0,-1 1-1,0-1 1,1 1-1,-1 0 1,0 0 0,1 0-1,-1 1 1,0 0-1,0 0 1,1 0 0,-1 1-1,0 0 1,0 0 0,0 0-1,-1 0 1,1 1-1,-1 0 1,1 0 0,-1 0-1,0 1 1,0-1 0,0 1-1,0 0 1,-1 0-1,0 0 1,1 1 0,-2-1-1,1 1 1,0-1 0,-1 1-1,0 0 1,0 0-1,0 1-41,14 17 91,7 10-509,-1 1 710,3-1 0,0-1-1,2-1 1,24 20-292,13-8-2098,7-19-3312,-47-23-2336,-13-1 2013</inkml:trace>
  <inkml:trace contextRef="#ctx0" brushRef="#br0" timeOffset="9022.705">3652 1873 5317,'0'-15'5579,"-1"4"-4727,0 2-151,0-1 1,1 1 0,0-1 0,0 1 0,1-1 0,1 1 0,-1-1 0,1 1 0,1-1 0,0 1 0,4-8-702,-2 10 286,0 1 0,0-1 0,1 1 0,0 1-1,0-1 1,0 1 0,1 0 0,0 0 0,0 1 0,0 0 0,0 0-1,1 1 1,0 0 0,-1 0 0,1 1 0,0 0 0,2 0-286,-1-1 47,0 2 0,-1-1 1,1 1-1,0 0 0,0 1 1,0 0-1,0 1 0,0-1 1,-1 2-1,1-1 0,0 1 0,-1 1 1,1-1-1,-1 1 0,0 1 1,0 0-1,0 0 0,0 0 1,-1 1-1,1 0 0,-1 1 1,-1 0-1,1 0 0,4 6-47,-7-2-19,0 0 0,-1 1 0,-1 0 0,0-1 0,0 1 0,-1 0 0,-1 0 0,1 0 0,-2 0 0,1 0 0,-2-1 0,1 1 0,-2 0 0,1-1 0,-1 1 0,-1-1 0,0 0 0,-1 0 0,1 0 0,-2 0 0,0-1 0,0 0 0,0 0 0,-1-1 0,-6 6 19,-2 7-47,-1-2 0,-1 0 0,0-1 0,-2 0 0,0-2 0,0 0-1,-2-1 1,0-2 0,0 0 0,-1-1 0,-11 4 47,33-16 3,0-1 0,1 1 0,-1-1 0,0 1 0,0-1 0,0 1 1,1-1-1,-1 1 0,0-1 0,0 1 0,0-1 0,0 1 0,0-1 0,0 1 0,0-1 0,0 0 0,0 1 0,0-1 0,0 1 0,0-1 0,-1 1 0,1-1 0,0 1 0,0-1 0,0 1 0,-1-1 1,1 1-1,0 0 0,-1-1 0,1 1 0,0-1 0,-1 1 0,1 0 0,0-1 0,-1 1 0,1 0 0,-1-1 0,1 1 0,-1 0 0,1 0 0,-1-1 0,1 1-3,9-7 8,2 0-1,-1 0 1,1 1-1,-1 1 0,2 0 1,-1 0-1,0 1 1,1 1-1,0-1 0,0 2 1,0 0-1,0 0 1,0 1-1,0 1 0,1 0 1,-1 1-1,0 0 1,5 2-8,-11-1-1,-1 0 0,0 1 0,0 0 0,0 0 0,0 0 0,0 1 0,-1-1 0,0 1 0,0 0 0,0 1 0,0-1 0,0 1 0,-1-1 0,0 1 1,0 0-1,0 0 0,-1 1 0,1-1 0,-1 0 0,0 1 0,-1 0 0,0-1 0,0 1 0,0 0 1,1 6-1,0 0-1,-1-1 1,0 1 0,-1 0-1,-1-1 1,0 1 0,0 0-1,-1-1 1,-1 0 0,0 1-1,-3 6 2,3-9 46,-1-1 0,1 0 0,-1 0 0,-1 0-1,0-1 1,0 1 0,0-1 0,-1-1-1,0 1 1,0-1 0,0 0 0,-1 0 0,0-1-1,-1 1 1,1-2 0,-1 1 0,0-1 0,0 0-1,0-1 1,0 0 0,-1 0 0,1-1-1,-1 0 1,0 0 0,1-1 0,-9 0-46,5 0 89,0-1 1,1-1-1,-1 0 1,0 0-1,1-1 1,-1-1-1,1 0 1,0 0-1,0-1 1,0-1-1,0 0 1,1 0-1,0-1 1,0 0-1,0-1 1,1 0-1,0-1 0,0 1 1,1-2-1,0 1 1,-2-4-90,7 7 413,-8-13-2499,26 14-5631,1 10-1561</inkml:trace>
  <inkml:trace contextRef="#ctx0" brushRef="#br1" timeOffset="435083.735">4989 1767 9001,'8'-19'4276,"1"-4"-3548,25-99 284,-34 113-994,0 0 1,0-1-1,-1 1 1,-1 0-1,1 0 1,-2 0 0,1 0-1,-1 0 1,0 1-1,-1-1 1,0 1-1,0 0 1,-1 0-1,0 0 1,-1 1-1,1 0 1,-1 0-1,-1 0 1,1 0-1,-1 1 1,0 0-1,-1 1 1,-2-2-19,-20-13 14,-1 2 0,0 1 0,-2 2 0,1 0 0,-19-3-14,-65-16 76,-1 4 0,-2 6-1,0 5 1,-1 6-1,-1 4 1,-97 7-76,-175 19 379,0 17 0,2 18 0,-367 97-379,480-89 801,3 12 0,3 12-1,-86 48-800,73 14 759,75 14-55,192-143-647,0 1 0,0 0 0,2 2 0,1 0 1,0 0-1,1 2 0,2 0 0,0 0 0,1 1 0,2 0 0,0 1 0,1 0 0,-2 16-57,8-27 3,1-1 1,0 0-1,1 0 0,0 1 0,1-1 1,1 0-1,-1 0 0,2 0 0,0 0 1,0 0-1,1 0 0,1-1 0,0 0 1,0 0-1,1 0 0,1 0 0,0-1 1,0 0-1,1-1 0,0 0 0,0 0 1,1 0-1,1-1-3,38 36 17,2-3 0,2-1 0,2-3 0,1-3 0,56 26-17,29 9 8,3-7 0,3-6-1,2-7 1,2-6-1,1-7 1,2-6 0,115 5-8,47-8 163,1-15 1,0-13 0,39-17-164,-146 0 598,-2-9 0,0-9-1,86-31-597,-183 36 64,-2-5-1,-1-4 0,-2-5 1,-2-5-1,-2-4 0,-3-4 1,6-11-64,-57 35-99,-1-2 1,-2-3-1,-1-1 1,-2-2 0,-2-2-1,-2-1 1,-2-2-1,7-17 99,-26 39-103,-2-2 0,0 0 0,-2 0-1,-1-1 1,-2 0 0,0-1-1,-2 0 1,-1-1 0,-2 1 0,-1-1-1,-1 0 1,-1 0 0,-1 0 0,-2 0-1,-2 0 1,-6-29 103,2 29-115,-1 1 0,-2 1 1,0-1-1,-2 2 0,-1-1 0,-2 2 1,0 0-1,-8-7 115,-5-4-143,-1 3-1,-2 0 1,-1 2 0,-2 1 0,-1 2-1,-20-11 144,-16-6-177,-2 3-1,-2 3 1,-2 3-1,-7 2 178,-84-27-477,-2 7-1,-20 3 478,-131-20-3155,-41 8 3155,-442-40-8088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0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207 128 9033,'0'0'2466,"5"-14"-416,-1 4-1463,15-47 1900,-12 12 3583,-7 44-5055,0 1-140,-15 75 844,-59 147-891,-44 77-828,86-243-273,30-92 209,2 31 50,0-1 0,1 1 0,-1-1 0,1 1 0,1-1 0,-1 1 0,1-1 0,0 1 1,0 0-1,1 0 0,-1 0 0,1 0 0,0 1 0,1-1 0,-1 1 0,1-1 0,0 1 0,0 1 0,0-1 0,0 0 0,1 1 0,-1 0 0,1 0 0,0 0 0,0 1 0,0-1 0,0 1 0,0 0 0,1 1 0,-1-1 0,1 1 0,-1 0 0,1 1 0,-1-1 0,1 1 0,-1 0 0,1 1 0,0-1 0,-1 1 0,1 0 0,-1 0 0,4 2 14,74 59-34,-71-51 29,0 0 1,1 0-1,1-1 0,-1-1 0,1 0 0,1-1 0,0 0 0,0-1 1,0-1-1,1-1 0,0 0 0,0-1 0,0 0 0,1-2 0,9 1 5,-23-3 0,-1 0 1,1 0-1,0-1 0,-1 0 0,1 1 0,-1-1 0,1 0 0,-1 0 0,0 0 0,1 0 0,-1-1 0,0 1 0,0-1 0,0 1 1,0-1-1,0 0 0,0 1 0,0-1 0,0 0 0,-1-1 0,1 1 0,-1 0 0,0 0 0,1-1 0,-1 1 0,0 0 0,-1-1 1,1 1-1,0-1 0,-1 1 0,1-2 0,4-89 86,-5 69-73,-4-58 729,3 119 480,-1 79-474,-6-1-1,-12 58-747,17-155-187,-5 88-1347,33-45-7689,-10-46 2134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0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77 12748,'0'0'5157,"0"0"-3267,0 0 160,0 0-385,0 0-864,0 0-481,0 0-224,-11-74-96,11 71-32,3 3-544,8 0-1762,4 0-2467,2 2-4900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 9353,'0'0'7052,"0"0"-3983,0 0-1536,0 0-33,0 0-422,0 0-347,-18 9-197,10-5-476,-2 1-6,0 0 0,0 0 1,1 1-1,0 1 0,0-1 0,0 1 0,1 1 0,0 0 0,1 0 0,-1 0 0,2 1 0,-5 7-52,-23 44 154,4 3 0,1 0 0,4 2 0,3 1 0,2 0 0,-3 33-154,18-73-178,1 0 1,1 0-1,1 0 0,2 1 0,1-1 1,3 22 177,-3-39-55,0 0 1,1-1 0,0 1 0,0 0 0,1-1-1,0 0 1,1 1 0,0-1 0,0-1 0,0 1-1,1-1 1,0 1 0,1-1 0,0-1 0,0 1-1,0-1 1,1 0 0,0 0 0,0-1 0,0 0-1,6 3 55,-6-5-6,-1-1 0,1 1-1,-1-1 1,1 0-1,0 0 1,0-1 0,0 0-1,0 0 1,0-1-1,0 0 1,0 0 0,0-1-1,0 1 1,-1-2-1,1 1 1,0-1 0,0 0-1,-1 0 1,1-1-1,-1 1 1,1-2 0,-1 1-1,0-1 1,-1 0 0,1 0-1,0 0 1,-1-1-1,0 0 1,1-1 6,3-5 65,0 1 1,0-2-1,-1 1 1,0-1-1,-1 0 1,-1-1-1,0 0 1,0 0-1,-1 0 1,-1 0-1,0-1 1,-1 0-1,-1 0 1,0-2-66,0 10 56,0-1 0,-1 0 0,0 0 0,0 0 0,-1 1 0,0-1 0,0 0 0,0 0 0,-1 0 0,0 0 0,0 0 0,-1 1 0,0-1 0,0 1 0,-1-1 0,1 1 1,-1 0-1,-1 0 0,1 0 0,-1 0 0,0 1 0,-1-1 0,1 1 0,-1 0 0,0 0 0,0 1 0,0-1 0,-3 0-56,0 1-204,0 1-1,-1 0 0,1 1 1,0 0-1,-1 0 1,0 1-1,1 0 0,-1 0 1,0 1-1,0 0 1,1 0-1,-1 1 0,0 1 1,1-1-1,-1 1 1,1 1-1,-1 0 1,1 0-1,0 0 0,0 1 1,1 0-1,-1 1 1,1 0-1,0 0 0,0 0 1,0 1-1,1 0 1,0 0-1,0 1 0,1 0 1,-1 0-1,2 0 1,-1 1-1,1-1 0,0 1 1,0 0-1,-1 6 205,3 20-6427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05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41 10762,'0'0'7303,"0"0"-4452,0 0-865,0 0-1314,0 0-672,-77-35-897,59 33-2754,2-1-4549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14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33 12908,'0'0'4618,"0"0"-1751,0 0-492,0 0-592,0 0-523,0 0-438,0 0-421,16-7-215,51-18-52,-63 24-127,0 1-1,0 0 1,0 0 0,0 1 0,1-1 0,-1 1-1,0 0 1,0 0 0,0 0 0,0 1 0,-1 0-1,1-1 1,0 1 0,-1 0 0,1 1 0,-1-1-1,0 1 1,1-1 0,-1 1 0,-1 0 0,1 0-1,0 0 1,-1 1 0,1-1 0,-1 1 0,0-1-1,0 1 1,0 0 0,-1-1 0,1 1 0,-1 0-1,0 0 1,0 3-7,0-1-1,0 1 1,-1 0-1,0-1 0,0 1 1,0 0-1,-1-1 0,0 1 0,0-1 1,-1 1-1,1-1 0,-1 0 1,-1 1-1,1-1 0,-1 0 0,-1-1 1,1 1-1,-1 0 0,0-1 1,0 0-1,0 0 0,-1 0 1,0 1 0,-123 93-13,109-87 14,-31 28 53,88-33-108,-11-10 214,0 0 0,0-2 0,-1-1-1,0-1 1,19-9-160,28-6-3137,1 7-8346,-71 15-2087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1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329 501 11050,'8'-14'3908,"74"-117"2333,-54 75-1784,-48 60-3074,-1 9-1357,0 1-1,1 1 1,1 0 0,0 2-1,2 0 1,0 1 0,-1 2-26,12-13 1,-8 8-52,0 0-1,2 0 0,0 1 0,1 1 0,0 0 0,-6 16 52,15-29-59,0 1 0,0-1-1,0 1 1,1 0 0,0 0 0,0 0-1,0 0 1,1 0 0,-1 0 0,1 0 0,0 0-1,1 0 1,-1 0 0,1 0 0,0 0 0,0 0-1,0 0 1,1 0 0,0 0 0,0-1 0,0 1-1,1-1 1,-1 1 0,1-1 0,0 0-1,0 0 1,1 0 0,-1-1 0,1 1 59,11 8-54,0-2 0,0 0 0,1 0 0,1-2 0,-1 0 0,1-1 0,13 4 54,37 17-81,17 29 50,-81-55 49,-1 0 0,1 1 0,-1 0 0,0-1 0,0 1 0,0 0 0,0 0 0,-1 0 0,1 0 0,-1 1 0,0-1 0,1 0-1,-2 0 1,1 1 0,0-1 0,-1 1 0,1-1 0,-1 1 0,0-1 0,0 1 0,-1-1 0,1 1 0,-1-1 0,1 0 0,-1 1 0,0-1 0,-1 3-18,-4 0 86,1 1 0,-1-1 0,0-1 1,0 1-1,-1-1 0,0 0 1,0 0-1,0-1 0,0 0 1,-1 0-1,1-1 0,-1 0 0,0 0 1,0-1-1,0 0 0,-1 0 1,1-1-1,-4 0-86,-11 4 40,0-1 0,0-2 1,0 0-1,0-1 0,-1-1 0,1-2 1,0 0-1,0-1 0,0-2 0,1 0 1,-1-1-1,1-1 0,-1-2-40,-32-43-1743,55 3-3491,17 26-1012,5 0-4175</inkml:trace>
  <inkml:trace contextRef="#ctx0" brushRef="#br0" timeOffset="250.167">1013 106 13421,'18'-76'5109,"-6"46"-2250,-6 34 1424,-76 226-2996,41-125-534,4 2 1,-9 106-754,23 75-3119,23-226-1096,15-34-6561,-18-26 3046</inkml:trace>
  <inkml:trace contextRef="#ctx0" brushRef="#br0" timeOffset="576.229">889 675 2723,'-1'-4'916,"0"-6"12,-1 1 0,-1 0 0,0 0-1,0 0 1,0 0 0,-1 1 0,0 0-1,-1-1 1,0 1 0,0 1 0,-1-1-1,0 1 1,-5-4-928,-42-35 8280,53 45-8224,0 0 0,0 1 0,0-1-1,-1 0 1,1 0 0,1 0 0,-1 0 0,0 0-1,0 0 1,0 1 0,0-1 0,1 0 0,-1 0 0,0 0-1,1 0 1,-1 1 0,0-1 0,1 0 0,-1 0 0,1 1-1,-1-1 1,1 0 0,0 1 0,-1-1 0,1 1 0,0-1-1,-1 1 1,1-1 0,0 1 0,0-1 0,0 1 0,-1 0-1,1-1 1,0 1 0,0 0 0,0 0 0,0-1 0,-1 1-1,1 0 1,0 0 0,0 0 0,0 0 0,0 0 0,0 0-1,0 1 1,-1-1 0,1 0 0,0 0 0,0 1 0,0-1-1,0 0 1,0 1-56,4-1 103,344-11 78,-211 31-135,-132-18-39,-1 1-1,1-1 1,-1 1-1,0 0 1,0 1 0,0-1-1,-1 1 1,1 0 0,-1 0-1,0 0 1,0 1 0,0 0-1,-1-1 1,0 1 0,0 1-1,0-1 1,0 0 0,-1 1-1,0-1 1,0 1 0,0 0-1,-1 1-6,1 13 82,-1 0-1,-1 0 0,-1 0 0,0 0 1,-2 0-1,-1-1 0,0 1 1,-1-1-1,-1 0 0,-1 0 0,-1 0 1,0-1-1,-9 13-81,-24 70 262,21-18-919,39-89-3133,16-28-1447,-16 8-1714,-4 0-3394</inkml:trace>
  <inkml:trace contextRef="#ctx0" brushRef="#br0" timeOffset="904.062">1549 68 7815,'0'0'2979,"0"0"-2242,0 0 864,0 0-608,0 0-993,0 0 0,0 0-896,0 0-3012</inkml:trace>
  <inkml:trace contextRef="#ctx0" brushRef="#br0" timeOffset="1257.233">2002 427 18674,'0'0'3528,"0"0"-933,0 0-609,-17-2-769,12 2-1146,-4-1-8,0 0-1,0 1 1,0-1-1,-1 2 1,1 0-1,0 0 1,1 0-1,-1 1 1,0 0-1,0 1 1,1 0-1,-1 1 1,1-1-1,0 1 1,0 1-63,-13 10 68,0 0 1,1 2 0,0 0 0,1 2-1,2 0 1,0 0 0,0 2-1,2 0 1,-9 17-69,17-25 14,0 0 0,1 0-1,0 1 1,1 0 0,1 0-1,0 0 1,1 0 0,0 0-1,1 1 1,1-1 0,0 1-1,1 0 1,1-1 0,0 1 0,1-1-1,0 1 1,1-1 0,2 3-14,-2-9-45,0 1 0,1-1 0,0 0 0,1 0 0,0 0 0,0-1 0,0 0 0,1 0 0,0 0 1,1 0-1,-1-1 0,1 0 0,0-1 0,1 0 0,0 0 0,-1 0 0,1-1 0,1 0 0,-1 0 0,1-1 1,-1 0-1,1-1 0,0 0 0,5 0 45,1 1-141,1-2 1,-1 0 0,0 0-1,0-2 1,1 0 0,-1-1-1,0 0 1,0-1 0,0-1-1,0 0 1,-1-1-1,0-1 1,0 0 0,5-3 140,-1-2-206,-1 0 0,1-1 1,-2-1-1,0-1 0,-1 0 1,0-1-1,-1-1 0,0 0 0,-2-1 1,0 0-1,0-3 206,27-79-9952,-36 82 2030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02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94 13421,'0'0'2712,"16"-13"-1170,55-43-266,-65 52-1170,-1 1 0,1 0 0,-1 1 0,1-1 0,0 1 0,0 0 0,0 0 0,0 1-1,0 0 1,1 0 0,-1 1 0,0-1 0,0 1 0,1 0 0,-1 1 0,0 0 0,0 0 0,1 0 0,-1 1 0,0 0-1,0 0 1,-1 0 0,1 1 0,0 0 0,2 2-106,-3-2 17,0 1-1,0 1 0,0-1 1,-1 1-1,1 0 1,-1 0-1,0 0 1,-1 1-1,1-1 0,-1 1 1,0 0-1,-1 0 1,1 0-1,-1 0 1,0 0-1,-1 1 1,1-1-1,-1 0 0,-1 1 1,1-1-1,-1 1 1,0-1-1,-1 6-16,-1 7 3,0-1 1,-1 1-1,-1-1 0,-1 1 0,-1-1 0,0-1 0,-7 13-3,2-5-46,-1-1 0,-1-1 0,-2 0 1,0 0-1,-1-2 0,-1 0 0,-1-1 0,-1 0 0,-1-2 0,-1 0 0,0-2 0,-1 0 0,-18 9 46,39-24 3,0 1 0,0-1 0,1 0 0,-2 0 0,1 0 0,0 0 0,0 0 1,0 0-1,0 0 0,-1 0 0,1-1 0,0 1 0,-1 0 0,1-1 1,0 1-1,-1-1 0,1 1 0,-1-1 0,1 0 0,-1 1 0,1-1 0,-1 0 1,1 0-1,-1 0 0,1-1 0,-1 1 0,1 0 0,-1 0 0,1-1 0,-1 1 1,1-1-1,-1 1 0,1-1 0,0 0 0,-1 1 0,1-1 0,0 0 0,0 0 1,0 0-1,-1 0 0,1 0 0,0 0 0,0 0 0,0-1 0,1 1 1,-1 0-1,0 0 0,0-1 0,1 1 0,-1 0 0,1-1 0,-1 1 0,1-1 1,-1 1-1,1-1 0,0 1 0,0-1 0,0 0-3,3-9 3,1 0-1,0 0 1,0 0-1,2 0 1,-1 1-1,1 0 1,0 0-1,1 1 1,1-1-1,-1 1 1,1 1-1,1 0 0,-1 0 1,2 0-1,2-1-2,98-50-5,-106 57 4,-1 1 0,1 0-1,0 0 1,0 1 0,0-1 0,0 1 0,0 0 0,0 0 0,-1 0 0,1 1 0,0-1 0,0 1 0,0 0 0,0 0 0,-1 0 0,1 1 0,0-1 0,-1 1 0,1 0 0,-1 0 0,0 0 0,0 0-1,1 1 1,-2-1 0,1 1 0,0 0 0,0 0 0,-1 0 0,0 0 0,2 3 1,6 16-2,-2 1-1,-1-1 1,0 2-1,-2-1 1,-1 1 0,-1 0-1,0-1 1,-2 1-1,-1 0 1,-1 0 0,-3 21 2,3-29-1,1 1 97,-1 1 1,0-1-1,-1 0 0,-1 0 0,-1 1 0,0-2 0,-1 1 0,-1 0 0,0-1 0,-2 0 0,0-1 0,0 0 1,-2 0-1,1 0 0,-7 5-96,11-16 85,-1 0 1,1-1-1,-1 1 1,1-2-1,-1 1 0,0 0 1,0-1-1,0 0 1,-1-1-1,1 1 1,0-1-1,0 0 1,-1-1-1,1 0 1,-1 0-1,1 0 1,0 0-1,-1-1 0,1 0 1,0-1-1,-1 1 1,0-2-86,-8-2 59,0 0 0,1-1 1,0 0-1,0-2 0,1 1 0,0-2 1,0 1-1,-8-9-59,13 9 9,-1 1-1,2-1 1,-1-1 0,1 0 0,0 0-1,1 0 1,0-1 0,1 1-1,-4-9-8,-1-32-5598,10 49-1774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523 519 7591,'0'0'4346,"7"-17"-1891,59-124 4186,-62 134-6183,1-1-75,0-1-1,-1 1 0,0-1 0,0 0 0,-1 0 1,0 0-1,0-1 0,-1 1 0,-1-1 1,1 1-1,-2-1 0,1-9-382,-3 18 25,0 0 0,-1 1 1,1-1-1,0 1 0,0-1 0,-1 1 0,1 0 1,0 0-1,-1 0 0,1 0 0,0 0 0,0 1 1,-1-1-1,1 0 0,0 1 0,0 0 0,0 0 1,0-1-1,0 1 0,0 1 0,0-1 0,0 0 1,0 0-1,0 1 0,0 0-25,-21 15 6,2 1 1,0 1-1,1 1 1,2 1-1,0 0 0,0 2 1,2 0-1,1 0 1,1 2-1,-5 13-6,14-27 7,-38 93-155,42-101 124,1 1 0,-1 0-1,0 0 1,1 0 0,0 0 0,0-1 0,0 1 0,1 0 0,-1 0-1,1 0 1,0 0 0,0-1 0,0 1 0,0 0 0,1-1 0,-1 1 0,1-1-1,0 0 1,0 1 0,1-1 0,-1 0 0,0 0 0,1 0 0,0-1-1,0 1 1,2 1 24,10 5-78,0-1 0,0 0 0,1-2-1,0 1 1,1-2 0,0 0 0,-1-1 0,7 0 78,48 14-63,-63-16 66,0 0 0,-1 0 0,1 0 1,-1 1-1,0 1 0,0-1 0,0 1 0,0 0 1,-1 0-1,0 1 0,1 0 0,-2 0 1,1 1-1,-1 0 0,1 0 0,-2 0 1,1 0-1,-1 1 0,0-1 0,0 1 1,0 0-1,-1 1 0,-1-1 0,1 0 1,-1 1-1,0 0 0,-1-1 0,1 1 0,-2 0 1,1 0-1,-1 0 0,0 0 0,-1 3-3,-2-1 68,1 0 0,-1-1-1,-1 0 1,0 0-1,0 0 1,0 0-1,-1-1 1,-1 0-1,0 0 1,0 0 0,0-1-1,-1 1 1,0-1-1,0-1 1,-1 0-1,0 0 1,0 0-1,0-1 1,-1 0 0,1-1-1,-1 0 1,0 0-1,-6 1-67,-9 3 139,0-1 0,0-2-1,-1 0 1,1-1 0,-1-2 0,0 0-1,0-2 1,-20-2-139,25 0 35,1-2 0,0 0 0,0 0 0,1-2 0,0-1 0,0 0 0,0-1 0,1-1 0,0 0 0,0-2 0,1 0 0,-5-5-35,13 10-85,0 0 0,1-1 0,0 0-1,0-1 1,0 1 0,1-1 0,0 0 0,0-1 0,1 0 0,1 0 0,-1 0 0,1 0-1,1-1 1,0 1 0,0-1 0,1 0 0,0 0 0,0 0 0,1 0 0,1 0 0,0 0 0,0 0-1,1 0 1,1-4 85,26-23-4024,5 41-4710,-15 10-806</inkml:trace>
  <inkml:trace contextRef="#ctx0" brushRef="#br0" timeOffset="307.975">1069 247 12396,'0'-29'1558,"0"-20"1311,5 16 3236,-4 34-2927,4 13-2576,3 82 174,-4 0 1,-4 0-1,-4 0 1,-8 37-777,1-5 65,7 124-3850,4-248 3080,3 28-1553,8-18-7602,-8-14 3924</inkml:trace>
  <inkml:trace contextRef="#ctx0" brushRef="#br0" timeOffset="990.961">991 778 9449,'-5'-15'3272,"0"3"-2425,-14-38 1466,-3 8 2022,21 42-4277,0-1-1,1 0 1,-1 1-1,1-1 1,-1 0-1,0 0 1,1 0-1,0 1 0,-1-1 1,1 0-1,-1 0 1,1 0-1,0 0 1,0 0-1,0 0 0,-1 0 1,1 0-1,0 0 1,0 0-1,0 0 1,0 0-1,1 0 0,-1 0 1,0 1-1,0-1 1,0 0-1,1 0 1,-1 0-1,1 0 1,-1 0-1,1 0 0,-1 1 1,1-1-1,-1 0 1,1 0-1,-1 0 1,1 1-1,0-1 0,0 1 1,-1-1-1,1 0 1,0 1-1,0-1 1,0 1-1,0 0 1,0-1-59,50-7 76,-39 7 16,246-4-234,-167 6-1622,-1-3 1,71-13 1764,-154 16-31,1-1 1,-1-1-1,0 0 1,0 0-1,0 0 1,0-1-1,0 0 1,0 0-1,0 0 1,0-1-1,-1 0 1,1-1-1,-1 1 1,0-1-1,0-1 1,0 1-1,-1-1 1,1 0-1,-1 0 1,0-1-1,-1 1 1,0-1-1,1 0 1,-2 0-1,1 0 1,-1-1-1,0 0 1,1-2 30,-3 3 188,-1 0 1,0 0 0,0 0 0,0 0 0,-1 0 0,1 0-1,-1 1 1,-1-1 0,1 0 0,-1 0 0,0 1 0,-1-1-1,1 1 1,-1-1 0,0 1 0,0 0 0,-1 0 0,1 1 0,-1-1-1,0 1 1,-1-1 0,1 1 0,-1 1 0,1-1 0,-1 1-1,0-1 1,-1 1 0,1 1 0,0-1 0,-1 1 0,0 0 0,1 0-1,-1 1 1,0-1 0,0 1 0,0 1 0,0-1 0,0 1-1,0 0 1,-1 0-189,-1 2 27,0 0-1,0 0 1,0 1-1,0 0 1,0 0-1,1 1 1,-1 0-1,1 0 1,0 1-1,1-1 1,-1 2-1,1-1 1,0 1-1,0 0 0,1 0 1,-1 0-1,1 1 1,1 0-1,-1 0 1,0 2-27,-6 12 1,0 1 1,2 0 0,0 0-1,1 1 1,2 0-1,-2 11-1,-2 14-60,3 0-1,2 1 0,3-1 0,1 1 0,4 27 61,-3-70-86,-1 1 0,2-1 0,-1 0 0,1 0 0,0 1-1,0-1 1,0 0 0,1 0 0,0 0 0,0 0 0,1 0 0,0 0-1,0-1 1,0 1 0,1-1 0,-1 0 0,1 0 0,0 0 0,1-1-1,-1 1 1,1-1 0,0 0 0,0-1 0,0 1 0,1-1 0,-1 0 0,1 0-1,0 0 1,0-1 0,0 0 0,0 0 0,0-1 0,0 0 0,1 0-1,-1 0 1,0 0 0,6-1 86,0-5 6,0-1-1,0 0 1,0-1 0,-1 0-1,0-1 1,-1 0-1,0 0 1,0-1 0,-1 0-1,0-1 1,0 0-1,-1-1 1,0 0 0,-1 0-1,-1 0 1,0-1-1,0 0 1,0-4-6,-5 15 1,183-398 1990,-166 435-982,-11 3-1001,-2-1 6,3-1-1,1 1 1,1-1 0,2-1 0,2 0 0,4 6-14,-16-37-103,0-1 0,0 1 1,1 0-1,0-1 0,0 0 1,0 0-1,0 0 0,1 0 1,0 0-1,-1 0 0,1-1 1,1 0-1,-1 0 1,0 0-1,1 0 0,-1-1 1,1 0-1,0 0 0,0 0 1,0 0-1,0-1 0,0 0 1,0 0-1,0 0 0,1-1 1,-1 1-1,0-1 1,0-1-1,1 1 0,-1-1 1,0 0-1,0 0 0,0 0 1,0-1-1,0 1 0,0-1 1,0-1-1,-1 1 0,1-1 1,-1 1-1,1-1 1,-1-1-1,0 1 0,0-1 103,8-12-37,-1-1-1,-1 0 1,-1-1-1,0 0 1,-1-1-1,-1 0 1,-1 0-1,0 0 1,-2-1-1,0 0 1,-1 0 0,-1 0-1,-1 0 1,-1 0-1,-1-8 38,4-25-41,-1 29 110,5-75 1226,4 1 0,17-62-1295,-28 160 34,1 1 1,-1-1 0,0 0 0,0 0-1,1 1 1,-1-1 0,0 0 0,0 0-1,1 1 1,-1-1 0,0 0 0,1 0 0,-1 0-1,0 0 1,1 0 0,-1 0 0,0 1-1,1-1 1,-1 0 0,0 0 0,1 0 0,-1 0-1,0 0 1,1 0 0,-1 0 0,0 0-1,1-1 1,-1 1 0,0 0 0,1 0-1,-1 0 1,0 0 0,1 0 0,-1 0 0,0-1-1,0 1 1,1 0 0,-1 0 0,0 0-1,0-1 1,1 1 0,-1 0 0,0-1 0,0 1-1,0 0 1,1 0 0,-1-1 0,0 1-1,0 0 1,0-1 0,0 1 0,0 0-1,0-1 1,1 1 0,-1 0 0,0-1 0,0 1-1,0 0 1,0-1-35,10 31 612,4 75-168,-5 0-1,-4 0 1,-7 73-444,1-115 9,-19 164-427,-5-134-3974,23-89-1876,5-31-1397,1 3 2354</inkml:trace>
  <inkml:trace contextRef="#ctx0" brushRef="#br0" timeOffset="1286.817">2268 660 5285,'0'0'3961,"-6"-13"-721,-3-4-2143,-3-9 204,1-3 4106,19 28-2013,14 0-3195,-19 1 143,45-5-30,-1-2 1,0-2 0,-1-2-1,0-1 1,17-10-313,42-10 33,-101 30-32,-1 1 0,1-1 0,0 1 0,0-1-1,0 1 1,0 1 0,0-1 0,0 0 0,0 1 0,0 0 0,1 0 0,-1 0 0,0 1 0,0-1 0,0 1 0,0 0 0,0 0 0,0 0 0,0 1 0,0-1 0,-1 1-1,1 0 1,-1 0 0,1 0 0,-1 1 0,1-1 0,-1 1 0,0 0 0,0 0 0,-1 0 0,1 0 0,-1 0 0,1 1 0,0 1-1,3 13 5,0 0 0,-1 1 0,-1-1-1,-1 1 1,-1 0 0,0 0 0,-2 0 0,0 0 0,-1 0 0,-1 0 0,-1 0 0,-4 15-5,-3 71 90,9-92-329,3 55-31,-2-67 96,1 0 1,-1 0-1,0 0 0,1-1 0,-1 1 1,0 0-1,1 0 0,-1 0 0,1 0 1,-1 0-1,1-1 0,0 1 0,-1 0 1,1-1-1,0 1 0,0 0 1,-1-1-1,1 1 0,0-1 0,0 1 1,0-1-1,0 1 0,0-1 0,0 0 1,0 0-1,-1 1 0,1-1 0,0 0 1,0 0-1,0 0 0,0 0 0,0 0 1,0 0-1,0 0 0,0 0 1,0 0 173,12-6-5189,-2-8-2232</inkml:trace>
  <inkml:trace contextRef="#ctx0" brushRef="#br0" timeOffset="1613.294">2896 1 17553,'0'0'2594,"0"0"-416,0 0-320,0 0-833,0 0-385,0 0-479,0 0-161,0 0-161,0 0-511,13 28-2627,-10-5-6214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09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53 113 8072,'-46'-35'8077,"39"27"-2040,21 4-4386,30 4-2202,-40 0 989,118 6-209,-1-7 1,1-4-1,70-15-229,-192 20 3,0-1-1,0 1 1,-1 0 0,1-1-1,0 1 1,0-1-1,0 1 1,0 0-1,0-1 1,0 1-1,0-1 1,0 1-1,0 0 1,0-1-1,0 1 1,0-1-1,0 1 1,0-1-1,0 1 1,0 0-1,0-1 1,0 1-1,1 0 1,-1-1-1,0 1 1,0-1 0,1 1-1,-1 0 1,0-1-1,0 1 1,1 0-1,-1 0 1,0-1-1,1 1 1,-1 0-1,0 0 1,1-1-1,-1 1 1,0 0-1,1 0 1,-1 0-1,1 0 1,-1-1-1,0 1 1,1 0-1,-1 0 1,1 0-1,-1 0 1,1 0 0,-1 0-1,1 0-2,-40-12 126,37 12-135,-14-5 60,0 1-1,0 1 1,0 0 0,-1 1 0,1 1-1,-1 1 1,0 0 0,1 1-1,-1 1 1,-15 4-51,25-1 93,0 0-1,1 1 1,-1-1-1,1 2 1,1-1-1,-1 1 1,1-1-1,0 1 1,1 1 0,0-1-1,0 1 1,0 0-1,1-1 1,0 2-1,1-1 1,0 0-1,0 0 1,1 1-1,0-1 1,0 1 0,1-1-1,0 1 1,1 1-93,-2-2 71,-44 385 1583,22-265-1713,-17 131 67,40-85-5215,6-135 659,3-8-2910</inkml:trace>
  <inkml:trace contextRef="#ctx0" brushRef="#br0" timeOffset="743.346">697 703 9449,'0'0'3064,"0"0"-1153,0 0-186,0 0-236,0 0-272,0 0-277,0 0-305,3 12-101,9 37-107,-10-44-407,1-1 0,0 1 0,0-1 1,0 0-1,0 0 0,1 0 0,-1 0 0,1 0 0,0-1 1,0 0-1,1 1 0,-1-2 0,1 1 0,-1 0 0,1-1 1,0 0-1,0 0 0,0-1 0,0 1 0,0-1 0,1 0 1,-1 0-1,0-1 0,0 1 0,1-1 0,-1-1 0,3 1-20,-2-1 16,-1 0 0,0 0 0,0 0 0,1 0 0,-1-1-1,0 0 1,0 0 0,0 0 0,-1 0 0,1-1-1,0 0 1,-1 0 0,0 0 0,0-1 0,0 0-1,0 1 1,0-1 0,-1 0 0,0-1 0,0 1 0,0-1-1,0 1 1,-1-1 0,1 0 0,-1 0 0,-1 0-1,1-1-15,4-11 245,0 0 0,-1 0 0,-1-1 0,-1 0-1,-1 0 1,0 0 0,-1-9-245,-18-59 1090,15 84-1051,1 0 0,0 0 0,-1 0 0,1 0 0,-1 0 0,1 0 0,-1 1 0,0-1 0,0 0 0,1 1 0,-1 0 0,0-1 0,-1 1 0,1 0 0,0 0 0,0 0 0,0 0 0,-1 1 0,1-1 0,0 1 0,-1-1 0,1 1 0,-1 0 0,1 0 1,0 0-1,-1 0 0,1 0 0,-1 0 0,1 1 0,0-1 0,-1 1 0,1 0 0,0-1 0,0 1 0,-1 1-39,-8 4 22,0 1 1,0 0-1,1 1 0,0 0 1,0 1-1,1 0 0,0 0 1,1 1-1,0 0 0,1 1 1,0-1-1,0 1 1,1 1-1,0-1 0,1 1 1,1 0-1,0 1 0,0-1 1,2 0-1,-1 1 1,1 8-23,-2-6-33,1 2 0,0-1 1,1 0-1,1 0 1,1 1-1,1-1 0,0 0 1,1 1-1,0-1 1,1 0-1,1 0 1,1 0-1,0-1 0,1 0 1,1 0-1,0 0 1,1-1-1,1 0 0,0 0 1,1-1-1,0 0 1,1-1-1,0 0 1,1-1-1,0 0 0,1-1 1,0 0-1,1-1 1,13 6 32,-19-11-57,1 0 0,-1-1 0,1 0 0,0-1 0,1 0 0,-1 0 0,0-1 0,1 0 0,-1 0 0,0-1 0,1-1 0,-1 1 0,0-2 0,1 1 0,-1-1 1,0-1-1,0 1 0,0-1 0,-1-1 0,1 0 0,-1 0 0,0-1 0,0 0 0,0 0 0,0-1 0,-1 0 0,0 0 0,-1-1 0,1 0 0,1-3 57,11-20 94,-2-1-1,-1-1 1,-1 0-1,-2-2 1,-2 1-1,-1-1 1,3-19-94,1 2 178,65-204 1578,-89 301-1612,3 0-1,1 1 0,3 0 0,2 0 1,2 0-1,1-1 0,3 1 0,2-1 1,2 1-1,2-2 0,2 0 0,7 14-143,-19-57-10,0 0 6,0-1 0,1 1 0,-1 0 0,0 0 0,0-1 0,0 1 0,0 0 0,-1 0 0,1 0 0,0 0 0,-1 0 0,1 0 0,-1 0 0,0 0 0,0 1 0,0-1 0,0 0 0,0 0 0,0 0 0,0 0 0,-1 0 0,1 0 0,-1 0 0,0 0 0,1 0 0,-1 0 0,0 0 0,0 0 0,0 0 0,0-1 0,-1 1 0,1 0 0,0-1 0,-1 1 0,1-1 0,-1 1 0,0-1 0,1 0 0,-1 0 0,-2 1 4,-14-1-18,0-2 1,-1-1-1,1 0 1,0-1-1,0-1 1,0 0-1,1-2 1,0 0-1,0-1 0,0-1 1,1 0-1,-4-3 18,-2 0-126,-26-18-622,36-2-2881,35 16-3258,0 8-357</inkml:trace>
  <inkml:trace contextRef="#ctx0" brushRef="#br0" timeOffset="1045.121">1840 288 14382,'3'-14'3651,"10"-43"-1142,-13 58-2409,1-1-1,-1 0 1,0 0 0,1 0 0,-1 0-1,0 0 1,1 0 0,-1 0-1,0 1 1,1-1 0,-1 0-1,1 0 1,-1 0 0,0 0 0,1-1-1,-1 1 1,0 0 0,1 0-1,-1 0 1,0 0 0,1 0-1,-1 0 1,0 0 0,0-1-1,1 1 1,-1 0 0,0 0 0,1 0-1,-1-1 1,0 1 0,0 0-1,1 0 1,-1-1 0,0 1-1,0 0 1,0-1 0,1 1-1,-1 0 1,0-1 0,0 1-100,2 29 441,-2-1 1,0 1-1,-2 0 1,-2 0-1,0-1 1,-2 0-1,-1 0 1,-1 0-442,-4 23 450,-12 51 19,4-30-537,4 1 0,3 1 0,3 0 0,3 0-1,3 50 69,18-67-3487,14-34-3724,-13-22 448</inkml:trace>
  <inkml:trace contextRef="#ctx0" brushRef="#br0" timeOffset="1418.492">1652 729 2819,'0'0'10730,"0"0"-8552,0 0-929,0 0-128,0 0 288,114 0-223,-49-10-290,3-5-703,11-2-161,1-3-32,-8 0-385,-9 1-1505,-12 2-3170,-16 3-5254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21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17392,'0'0'1762,"0"0"-513,21-1-117,669-7 1660,3040 25 758,-3443-8-3048,-53 2 240,50 11 315,-235-10-844,-55-1-202,-143 15-385,-125 9-2137,87-16-3738,-2-2-6787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2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74 451 10570,'0'-13'6305,"2"-56"-1116,-14 98-1828,4-15-3188,-3 9-130,2 2 1,1 0-1,0 0 1,2 0-1,1 1 1,1 0-1,1 0 1,1 0-1,2 18-43,0-29-16,1 1 0,1-1 0,0 0 0,2 0-1,-1 1 1,2-2 0,-1 1 0,2 0 0,0-1 0,1 0 0,1-1 0,0 0-1,0 0 1,1 0 0,1-1 0,0 0 0,1-1 16,-7-7-37,0 0 1,0-1-1,1 1 0,-1-1 0,1 0 1,0 0-1,0-1 0,0 1 1,0-1-1,0 0 0,0 0 1,1-1-1,-1 0 0,1 0 0,-1 0 1,1 0-1,-1-1 0,1 0 1,0 0-1,-1-1 0,1 1 1,-1-1-1,1-1 0,-1 1 0,0-1 1,1 0-1,-1 0 0,0 0 1,0 0-1,0-1 0,-1 0 1,5-3 36,13-14 19,0-1 0,-2 0 0,0-2 0,-1 0 1,-2-1-1,15-26-19,13-16 66,75-86 68,-141 192-332,-162 215 235,182-254-34,1 0 0,0 0 0,0-1 0,-1 1 0,1 0 0,0 0-1,-1 0 1,1 0 0,-1-1 0,1 1 0,-1 0 0,0 0 0,1-1 0,-1 1-1,0-1 1,1 1 0,-1 0 0,0-1 0,0 1 0,1-1 0,-1 0 0,0 1-1,0-1 1,0 0 0,0 1 0,0-1 0,0 0 0,1 0 0,-1 0 0,0 0-1,0 0 1,0 0 0,0 0 0,0 0 0,0 0 0,0 0 0,0 0 0,0-1-1,1 1 1,-1 0 0,0 0 0,0-1 0,0 1 0,0-1 0,1 1 0,-1-1-1,0 1 1,0-1 0,1 0 0,-1 1 0,0-1 0,1 0 0,-1 0 0,1 1-1,-1-1 1,1 0 0,-1 0 0,1 0 0,0 1 0,-1-1 0,1 0 0,0 0-1,0 0 1,0 0 0,-1-1-3,2-25 104,1 1 0,0-1 0,2 0-1,1 1 1,2-1 0,0 2 0,2-1 0,0 1-1,3-3-103,-9 21 0,-1 0 0,1-1 0,0 1 0,1 1 0,-1-1 0,1 0 0,1 1 0,-1 0 0,1 0 0,0 0 0,1 1 0,-1-1 0,1 1 0,0 1 0,4-3 0,-6 7-3,0 0 0,0 1 0,0 0 0,0 0 0,-1 0 0,1 0 0,0 1-1,-1-1 1,1 1 0,-1 0 0,1 0 0,-1 0 0,0 0 0,0 1-1,0-1 1,0 1 0,0 0 0,-1 0 0,1 0 0,-1 0 0,0 1 0,0-1-1,0 0 1,0 1 0,-1 0 0,1-1 0,-1 1 0,0 0 0,0 0 0,0 3 3,4 2-3,103 229 30,-106-233-24,1 1-1,0-1 1,0 0-1,0 0 1,1 0 0,-1-1-1,1 1 1,0-1-1,1 0 1,-1 0 0,1-1-1,-1 1 1,1-1-1,0 0 1,0 0 0,1 0-1,-1-1 1,1 0-1,-1 0 1,1 0 0,0-1-1,-1 0 1,1 0-1,0 0 1,0-1 0,0 0-1,0 0 1,-1 0-1,1-1 1,0 0 0,0 0-1,0-1 1,-1 1-1,1-1 1,-1 0 0,1-1-1,1 0-2,6-12 32,0-1 0,-1 0-1,-1-1 1,0 0 0,-1 0 0,-1-1-1,-1-1 1,0 1 0,-2-1-1,0-1 1,-1 1 0,-1-1 0,-1 0-1,0 0 1,-2 0 0,0 0 0,-1 0-1,-2-3-31,0-77-357,-10 84-1589,-6 38-8344,16 0 793</inkml:trace>
  <inkml:trace contextRef="#ctx0" brushRef="#br0" timeOffset="267.01">1437 573 15695,'0'0'4068,"0"0"-1762,0 0-256,0 0-673,0 0-640,0 0-449,0 0-64,0 0-64,-5 104 97,-8-56-97,-1-2-64,4-4-96,-2-3 0,7-5-320,0-4-1154,4-7-896,1-4-1281,1-5-3652</inkml:trace>
  <inkml:trace contextRef="#ctx0" brushRef="#br0" timeOffset="611.207">1551 95 13997,'0'0'2595,"0"0"-1378,0 0 160,0 0-544,0 0-833,0 0 0,0 0-160,0 0-1826,95 64-1986,-75-34-3299</inkml:trace>
  <inkml:trace contextRef="#ctx0" brushRef="#br0" timeOffset="612.207">2140 194 16079,'4'-13'3326,"12"-39"-433,-3 37 1993,-11 37-3889,-2-21-1050,-4 40 173,-1-1 0,-2 0 1,-1 0-1,-2-1 0,-7 13-120,7-16 2,-44 126-3,-3 11-3755,31-55-8651,21-82 1730</inkml:trace>
  <inkml:trace contextRef="#ctx0" brushRef="#br0" timeOffset="1175.636">1837 627 8552,'-6'-27'996,"-29"-64"3955,-11 25 2747,69 59-6609,-18 6-1081,75-3 25,-1-4 0,0-4 0,55-15-33,91-45-379,-221 71 377,0 0 0,0-1 0,0 1 0,-1 1 0,1-1 0,0 1 0,0-1 0,0 1 0,0 0 0,0 0 0,0 1 0,0-1 0,0 1 0,0 0 0,0 0 0,0 0 0,0 1 0,-1 0 0,1-1 0,-1 1 0,1 0 1,-1 0-1,0 1 0,0-1 0,1 1 0,-2 0 0,1 0 0,0 0 0,-1 0 0,1 0 0,-1 0 0,0 1 0,0-1 0,0 1 0,-1-1 0,1 1 0,-1 0 0,1 0 2,3 20 3,-1 0-1,-2 1 1,0-1 0,-1 1-1,-1-1 1,-2 1 0,0-1-1,-1 0 1,-2 0 0,-3 10-3,-45 197-1698,53-232 1687,0 1 0,1 0 0,-1-1-1,0 1 1,1 0 0,-1-1 0,1 1 0,-1 0 0,1 0-1,-1-1 1,0 1 0,1 0 0,-1 0 0,1 0-1,-1-1 1,1 1 0,-1 0 0,1 0 0,-1 0 0,1 0-1,-1 0 1,1 0 0,-1 0 0,1 0 0,-1 0-1,1 1 1,-1-1 0,1 0 0,-1 0 0,1 0 0,-1 0-1,0 1 1,1-1 0,-1 0 0,1 0 0,-1 1-1,0-1 1,1 0 0,-1 1 0,0-1 0,1 1 0,-1-1-1,0 0 1,1 1 0,-1-1 0,0 1 0,0-1 0,0 1-1,1-1 1,-1 0 0,0 1 0,0-1 0,0 1-1,0-1 1,0 1 0,0-1 0,0 1 0,0-1 0,0 1-1,0-1 1,0 1 0,0-1 0,0 1 0,0-1-1,-1 1 1,1-1 0,0 1 11,36-36 348,-29 27-246,76-83 1892,-51 54-1592,1 1 1,3 1-1,0 2 1,14-8-403,-45 36 30,1 1 1,0 0 0,0 0 0,0 0 0,0 1 0,0 0-1,1 0 1,-1 0 0,1 1 0,0 0 0,-1 0 0,1 1 0,0 0-1,0 0 1,0 1 0,0 0 0,1 0 0,-1 0-31,-4 3 23,0 0 0,0 1 0,0-1 0,-1 1 0,1-1 0,-1 1 0,0 0 0,0 0 0,0 0 0,0 0 0,-1 0 0,0 0 0,1 0 0,-2 1 1,1-1-1,0 0 0,-1 1 0,0-1 0,0 1 0,0-1 0,-1 0 0,0 4-23,1 2 21,-4 178 177,5-183-201,-1-1 0,1 0 0,0 1 0,0-1 1,0 0-1,1 0 0,-1 0 0,1 0 0,0 0 0,0 0 1,0 0-1,1-1 0,0 1 0,-1-1 0,1 0 0,0 0 1,0 0-1,1 0 0,-1 0 0,1-1 0,-1 1 0,1-1 0,0 0 1,0 0-1,0 0 0,0-1 0,0 0 0,0 1 0,1-1 1,-1-1-1,0 1 0,1-1 0,-1 1 0,0-1 0,1-1 1,-1 1-1,0 0 0,1-1 0,-1 0 0,0 0 0,0 0 1,0-1-1,0 1 0,0-1 0,0 0 0,0 0 0,3-3 3,23-16 7,-2-1 0,0-1 0,-1-2 0,-2 0-1,-1-2 1,-1-1 0,-1 0 0,-1-2 0,-2-1-1,8-15-6,-20 34 2,22-54 233,-37 67 645,-36 74-468,31-44-429,2 0 0,2 1 0,0 0 0,3 0 0,0 1 0,0 29 17,6-60-115,-1-1 1,1 0-1,0 0 0,0 1 1,0-1-1,0 0 0,0 0 1,0 0-1,1 1 0,-1-1 1,0 0-1,1 0 0,-1 0 1,0 1-1,1-1 0,0 0 1,-1 0-1,1 0 0,0 0 1,-1 0-1,1 0 0,0 0 1,0-1-1,0 1 0,0 0 1,0 0-1,0 0 0,0-1 1,0 1-1,0-1 0,0 1 1,0-1-1,1 1 115,38-8-9546,-26-3 2964</inkml:trace>
  <inkml:trace contextRef="#ctx0" brushRef="#br0" timeOffset="1509.645">3414 31 20339,'0'0'1922,"0"0"-192,0 0-193,0 0-736,0 0-449,0 0-352,0 0 0,0 0-320,5-30-1698,-3 47-2690,-2-3-8873</inkml:trace>
  <inkml:trace contextRef="#ctx0" brushRef="#br0" timeOffset="1923.689">3762 587 11627,'0'0'3699,"0"0"-1472,0 0-423,0 0-309,0 0-508,6 13-399,-1-4-502,-3-5-59,1 0 0,-1 0 0,0 0 0,0 0 0,0 1 0,-1-1 0,0 0 0,1 1 0,-2 0-1,1-1 1,0 1 0,-1-1 0,0 1 0,0 0 0,0 0 0,-1-1 0,1 1 0,-1-1-1,-2 5-26,-84 148 310,114-198-314,-13 18 228,0 0 0,1 1 0,1 1 0,2 0 0,0 1 0,0 1 0,2 1 1,1 1-1,6-4-224,-24 19 37,0 0 0,1 0 0,-1 0 0,1 1 0,-1-1 0,1 1 0,0 0 0,0 0 0,0 0 0,-1 0 1,1 1-1,0-1 0,0 1 0,0 0 0,0 0 0,0 1 0,0-1 0,0 1 0,0 0 0,-1 0 0,1 0 0,0 1 1,-1-1-1,1 1 0,-1 0 0,1 0 0,-1 0 0,0 0 0,0 0 0,0 1 0,0 0 0,0 0 0,0-1 0,-1 1 0,1 1 1,-1-1-1,1 1-37,56 153 254,-55-139-239,1 1 1,0-1-1,1 0 0,1-1 0,1 0 0,1 0 0,0 0 0,1-1 0,0 0 0,9 8-15,-14-20 10,-1 0 0,0 0 0,1-1-1,0 0 1,-1 0 0,1 0-1,1-1 1,-1 1 0,0-1 0,0 0-1,1-1 1,-1 0 0,1 1 0,0-2-1,-1 1 1,1-1 0,0 1-1,-1-2 1,1 1 0,0-1 0,-1 1-1,1-2 1,-1 1 0,1-1-1,-1 1 1,0-1 0,1-1 0,-1 1-1,0-1 1,3-2-10,8-5 118,0 0 1,-1-2-1,0 1 0,-1-2 1,0 0-1,-1 0 0,-1-1 1,9-12-119,-13 16 13,1-1 0,-2 0 0,1 0-1,-1-1 1,-1 1 0,0-2 0,-1 1 0,0-1 0,-1 1 0,-1-1 0,0-1 0,1-7-13,-5 19-240,1 1 0,-1 0 0,0-1 1,0 1-1,0 0 0,0 0 1,0-1-1,0 1 0,0 0 0,-1 0 1,1 0-1,0 0 0,-1 0 1,1 1-1,-1-1 0,1 0 0,-1 1 1,1-1-1,-1 1 0,1-1 1,-1 1-1,1 0 0,-1-1 0,0 1 1,1 0-1,-1 0 0,1 0 1,-1 0-1,0 1 0,1-1 0,-1 0 1,1 1-1,-1-1 0,1 1 1,-2 0 239,0-1-824,-32 6-11369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22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87 187 9865,'0'0'5622,"0"0"-2334,2-13-507,7-38-330,-7 49 893,2 24-2775,-1 359 1571,-6-297-2445,-3 0 0,-4 0 0,-8 21 305,-33 129-8811,40-189 2362,3-10-3849</inkml:trace>
  <inkml:trace contextRef="#ctx0" brushRef="#br0" timeOffset="660.217">199 106 128,'1'-13'8873,"-1"-3"-6966,1-25 79,4 7 3505,0 33-830,9 34-3860,-3 6-760,1-1 0,2 0 0,2-1 1,1 0-1,2-2 0,1 0 0,2-1 1,2-1-1,0-1 0,3-1 0,8 7-41,-19-24-90,1 0-1,0-2 1,1 0-1,0 0 1,1-2-1,0 0 1,0-1-1,1-2 1,3 1 90,-13-5-122,0 0 0,0-1 0,0 0 0,0-1 0,1 0-1,-1-1 1,0 0 0,0 0 0,1-1 0,-1 0 0,0-1 0,0-1 0,0 1 0,0-1 0,-1-1 0,1 0 0,-1 0 0,0-1 0,7-4 122,2-7 22,-1 1 1,-1-2-1,0 0 1,-1-1-1,0-1 1,-2 0-1,0-1 1,-2 0-1,0-1 1,-1 0-1,-1-1 1,-1 0-1,-1 0 1,4-20-23,-10 38 39,0 3-7,0 0-1,-1 0 1,1 0 0,0 0-1,0 0 1,-1 0 0,1 0-1,-1-1 1,1 1 0,-1 0-1,1 0 1,-1 0 0,0 0-1,1-1 1,-1 1 0,0 0-1,0 0 1,0-1 0,0 1-1,0 0 1,0 0 0,0-1-1,-1 1 1,1 0 0,0 0-1,-1-1 1,1 1 0,-1 0-1,1 0 1,-1 0 0,0 0-1,1 0 1,-1 0 0,0 0-1,0 0 1,0 0 0,1 0 0,-1 0-1,0 1 1,0-1 0,0 0-1,-1 0 1,1 1 0,0-1-1,0 1 1,0-1 0,0 1-1,-1 0 1,1-1 0,0 1-32,-9 3 12,0 1-1,0 1 1,0-1 0,1 1 0,0 1 0,0 0 0,1 0 0,0 1 0,0 0 0,-3 2-12,2-1 19,-190 180-24,174-164-119,35-30 40,35-35 112,3 2-1,1 2 1,2 3 0,1 2 0,15-5-28,31 6 283,-95 31-270,-1-1 0,1 1 0,-1 0-1,1-1 1,-1 1 0,1 0 0,0 1 0,-1-1 0,1 0-1,-1 1 1,1-1 0,-1 1 0,1 0 0,-1 0 0,0 0-1,1 0 1,-1 0 0,0 1 0,0-1 0,0 0-1,0 1 1,0 0 0,0 0 0,0-1 0,0 1 0,-1 0-1,1 0 1,-1 1 0,0-1 0,1 0 0,-1 0 0,0 1-1,0-1 1,0 1 0,-1-1 0,1 0 0,0 2-13,0 22 29,-1-1 1,-1 0 0,-2 0 0,0 0-1,-1 0 1,-2-1 0,0 1 0,-2-1-1,0 0 1,-2-1 0,-1 0 0,-1 0-30,-20 54 27,18-45-162,1 1 1,2 0-1,1 0 1,1 1-1,2 1 1,2-1-1,1 1 1,1 0-1,2 0 1,2 0 134,20 20-3463,9-31-2075,-4-16-772</inkml:trace>
  <inkml:trace contextRef="#ctx0" brushRef="#br0" timeOffset="1044.245">1659 466 12268,'4'-13'3875,"41"-110"3684,-29 39-3597,-17 83-3937,-1 0 0,1 0 1,-1-1-1,1 1 1,0 0-1,-1 0 1,0 0-1,1 1 0,-1-1 1,0 0-1,1 1 1,-1-1-1,0 1 1,0-1-1,1 1 0,-1 0 1,0-1-1,0 1 1,0 0-1,1 0 1,-1 1-1,0-1 1,0 0-1,0 1 0,1-1 1,-1 1-1,0-1 1,0 1-1,1 0 1,-1 0-1,1 0 0,-1 0 1,1 0-1,-1 0-25,-13 7 0,1 1-1,0 1 0,0 0 0,2 1 1,-1 0-1,1 1 0,1 0 1,0 1-1,0 0 0,2 0 0,0 2 1,0-1-1,1 1 0,1 0 1,0 1 0,4-10-55,0 0 0,0 0 0,0 0 1,1 0-1,0 0 0,1 1 1,-1-1-1,1 1 0,0-1 0,1 1 1,-1-1-1,1 1 0,1 0 1,-1-1-1,1 1 0,0-1 0,1 1 1,-1-1-1,1 1 0,1-1 1,-1 0-1,1 0 0,0 0 0,1-1 1,-1 1-1,1-1 0,0 1 1,0-1-1,1 0 0,-1-1 0,1 1 1,4 2 54,104 17-592,-100-23 575,-1 0 0,0 1 0,1 0-1,-1 0 1,0 1 0,0 1 0,-1 0 0,1 1-1,-1 0 1,9 6 17,-12-4 4,-1 0 0,1 1 0,-2 0 0,1 0 0,-1 1 0,0 0 0,0 0 0,-1 0 0,0 1 0,-1-1 0,0 1-1,-1 0 1,0 1 0,-1-1 0,0 0 0,0 1 0,-1-1 0,0 1 0,-1 0 0,0-1 0,-1 1 0,0-1 0,-1 1 0,0-1 0,0 1 0,-1-1-1,-1 0 1,0 0 0,0-1 0,-1 1 0,0-1 0,0 0 0,-1 0 0,-1 0 0,1-1 0,-1 0 0,-1 0 0,-5 4-4,-1-2 48,0-1 0,-1 0 0,0-1 1,0 0-1,-1-1 0,0-1 0,0-1 1,-1 0-1,1-1 0,-1-1 0,0 0 1,0-1-1,0-1 0,0-1 1,-1 0-1,1-2 0,0 1 0,0-2 1,1-1-1,-1 0 0,0-1 0,1 0 1,0-1-1,1-1 0,-1-1 0,-12-8-48,21 10-238,1 1 0,0-1-1,0 0 1,0 0 0,1-1-1,0 1 1,0-1 0,1 0-1,0-1 1,0 1 0,1-1-1,-3-5 239,-6-63-9215,12 40-512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20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44 161 9097,'2'-24'2199,"8"-56"3993,4 23 2329,-14 98-6199,-50 240-1158,42-230-1099,2 0 0,2 0 1,3 0-1,2 13-65,17 3 32,-18-66-33,1-1-1,0 1 0,0-1 0,-1 1 1,1-1-1,0 0 0,0 0 1,-1 1-1,1-1 0,0 0 1,0 0-1,0 0 0,-1 0 1,1 0-1,0 0 0,0 0 1,0 0-1,-1 0 0,1 0 1,0 0-1,0-1 0,0 1 1,-1 0-1,1-1 0,0 1 0,0 0 1,-1-1-1,1 1 0,0-1 1,-1 1-1,1-1 0,-1 1 1,1-1-1,0 1 0,-1-1 1,1 0-1,-1 1 0,0-1 1,1 0-1,-1 0 0,1 1 1,-1-1-1,0 0 0,0 0 1,1 0-1,-1 1 0,0-1 0,0 0 1,0 0-1,0 0 0,0 1 1,0-1-1,0 0 0,0 0 2,34-93 92,-28 73-96,0-1 0,2 1 0,1 0 0,0 0 0,1 1 0,1 1 0,1-1 0,1 2 0,1 0 0,0 0 0,13-10 4,-24 25-7,0 0-1,0 1 0,0-1 1,1 1-1,-1 0 0,1 0 0,0 0 1,-1 0-1,1 1 0,0 0 0,0 0 1,0 0-1,0 0 0,0 0 0,0 1 1,0-1-1,0 1 0,0 0 0,0 1 1,0-1-1,0 1 0,0 0 0,0 0 1,0 0-1,0 0 0,0 1 0,0-1 1,-1 1-1,1 0 0,0 0 1,-1 0-1,0 1 0,0-1 0,1 1 1,-2 0-1,1 0 0,0 0 0,0 0 1,-1 0-1,1 3 8,4 9-56,0 1 0,-2 0 0,0 0 0,0 0 0,-2 0 0,0 1-1,-1 0 1,-1 0 0,0-1 0,-1 1 0,-1 0 0,-1 0 0,0-1 0,-1 1 0,-1-1 0,0 1 0,-1-1 0,-1-1 0,-1 1 0,-7 12 56,11-20-11,0-1 0,0 0-1,-1 0 1,0 0 0,-1-1 0,1 1 0,-1-1 0,0 0 0,-1 0-1,1-1 1,-1 0 0,0 0 0,-1 0 0,1-1 0,-1 1 0,0-2 0,0 1-1,0-1 1,-1 0 0,1 0 0,-1-1 0,1 0 0,-1-1 0,0 1-1,0-1 1,0-1 0,1 0 0,-1 0 0,0 0 0,0-1 0,0 0-1,0-1 1,1 0 0,-1 0 0,-1-1 11,2-1-75,-1 0 0,1 0 0,1-1 0,-1 0 0,1 0-1,0-1 1,0 0 0,0 0 0,1 0 0,0-1 0,0 1 0,1-1 0,0 0-1,0-1 1,1 1 0,-3-7 75,-5-82-5188,18 69 928,8 7-2285</inkml:trace>
  <inkml:trace contextRef="#ctx0" brushRef="#br0" timeOffset="638.159">687 349 6790,'0'0'7853,"0"0"-4709,0 0-1713,0 0-523,0 0-209,0 0-149,4 12-150,48 111 134,-49-120-522,-1-1 0,0 1 1,1-1-1,-1 0 0,1 1 0,0-1 0,-1 0 0,1 0 0,0-1 0,0 1 1,1-1-1,-1 1 0,0-1 0,0 0 0,1 0 0,-1-1 0,0 1 0,1 0 1,-1-1-1,1 0 0,-1 0 0,1 0 0,-1-1 0,1 1 0,-1-1 1,0 1-1,1-1 0,-1 0 0,0-1 0,0 1 0,1 0 0,-1-1 0,0 0 1,0 0-1,-1 0 0,1 0 0,0 0 0,-1 0 0,1-1 0,-1 1 1,0-1-1,0 0 0,0 0 0,2-2-12,6-10 377,-1-2 0,0 1 1,-1-1-1,-1 0 0,-1-1 0,0 1 1,-1-1-1,-1-1 0,1-12-377,0-48 1345,-6 78-1318,0-1 0,0 0-1,1 1 1,-1-1-1,-1 1 1,1 0-1,0-1 1,0 1 0,0 0-1,-1 0 1,1-1-1,-1 1 1,1 0 0,-1 0-1,1 1 1,-1-1-1,1 0 1,-1 0-1,0 1 1,0-1 0,1 1-1,-1 0 1,0-1-1,0 1 1,1 0-1,-1 0 1,0 0 0,0 0-1,0 0 1,1 1-1,-1-1 1,0 1 0,0-1-1,1 1 1,-1-1-1,1 1 1,-1 0-1,0 0 1,1 0 0,-1 0-1,1 0 1,0 0-1,-1 0 1,1 0-1,0 1 1,-1-1 0,1 1-27,-13 11 5,0 1 1,1 1-1,1 0 1,1 0 0,0 1-1,0 1 1,2-1-1,0 2 1,1-1 0,1 1-1,1 1 1,0-1-1,1 1 1,1 0 0,1 0-1,1 0 1,1 0-1,0 1 1,1-1-1,1 1 1,3 15-6,-2-25-59,0 1 1,0-1-1,1 1 0,0-1 0,1 0 1,0 0-1,1 0 0,0 0 1,0-1-1,1 0 0,0 0 0,1-1 1,0 1-1,0-1 0,1-1 0,0 1 1,0-1-1,1-1 0,0 0 1,0 0-1,0-1 0,1 0 0,0 0 1,0-1-1,0 0 0,0-1 1,0 0-1,1-1 0,0 0 0,-1-1 1,1 0-1,2 0 59,0 0-16,0 0 1,0-1-1,0-1 1,-1 0-1,1 0 1,0-1-1,-1-1 1,1 0-1,-1-1 0,0 0 1,0-1-1,0 0 1,0-1-1,-1 0 1,0-1-1,-1 0 1,1-1-1,-1 0 0,-1 0 1,0-1-1,0-1 1,0 1-1,-1-2 16,14-25 49,-3-1-1,-1-1 0,-1-1 1,-2 0-1,-2-1 1,-2-1-1,-1 0 0,-3 0 1,2-22-49,-2 24 130,24-166 2032,-49 252-699,-2 16-1366,3 1 0,3 1-1,2 1 1,4 0 0,2 0 0,4 0 0,4 45-97,-2-98-163,1 0 1,1 0-1,0-1 0,1 1 1,0-1-1,1 1 0,0-1 1,1 0-1,2 1 163,34 29-3419,25-33-3416,-39-16 1401,-1-4-1597</inkml:trace>
  <inkml:trace contextRef="#ctx0" brushRef="#br0" timeOffset="933.37">1537 466 13261,'0'0'2754,"0"0"-384,0 0-95,0 0-642,94-49-736,-55 44-417,3 0-223,4 4-97,-2 1-32,-7 0-128,-1 0 0,-11 1-32,-12 5-673,-2 0-1633,-8-1-1986,-3 1-4196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18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50 15791,'0'0'2573,"0"0"-672,0 0 10,0 0-123,0 0-480,0 0-513,-2 13-234,-56 381 1766,48-35-3006,16-283-3342,4-1-3749,-8-60-387</inkml:trace>
  <inkml:trace contextRef="#ctx0" brushRef="#br0" timeOffset="645.402">185 172 1986,'0'0'7479,"-3"-16"-3918,-4-9-2485,-17-74 5770,22 70-4056,3 29-2743,-1 0 0,0 1 0,0-1 0,0 0-1,1 1 1,-1-1 0,0 0 0,0 0-1,1 0 1,-1 1 0,0-1 0,0 0 0,1 0-1,-1 0 1,0 0 0,1 1 0,-1-1-1,0 0 1,0 0 0,1 0 0,-1 0 0,0 0-1,1 0 1,-1 0 0,0 0 0,1 0-1,-1 0 1,0 0 0,1 0 0,-1 0 0,0 0-1,1 0 1,-1 0 0,0 0 0,1-1 0,-1 1-1,0 0 1,1 0 0,-1 0 0,0 0-1,0-1 1,1 1 0,-1 0 0,0 0 0,0-1-1,0 1 1,1 0 0,-1 0 0,0-1-1,0 1 1,0 0 0,0-1 0,1 1 0,-1 0-1,0-1 1,0 1 0,0 0 0,0-1-47,83 155 448,-62-113-648,1-2-1,3 0 1,1-1-1,2-2 1,1 0-1,2-3 1,2 0-1,0-2 1,32 22 200,-58-48-226,-1 0 0,1 0 0,1-1 1,-1 0-1,1 0 0,-1-1 0,1 0 1,0 0-1,0-1 0,0 0 0,0 0 1,1-1-1,-1 0 0,0-1 0,1 0 1,-1 0-1,1-1 0,-1 1 0,0-2 0,0 1 1,0-2-1,1 1 0,-2-1 0,1 0 1,0 0-1,-1-1 0,1 0 0,-1 0 1,0-1-1,0 0 0,5-5 226,10-15 92,-1-1 1,-1 0-1,-1-1 0,-2-1 0,-1-1 0,-1 0 1,-1-2-1,3-11-92,15-29 1205,11-30 984,-45 101-2067,0 0 1,-1 0-1,1 0 0,0 0 1,-1 0-1,1 1 0,0-1 1,-1 1-1,1 0 0,0 0 1,0 0-1,0 0 0,0 0 1,0 0-1,0 0 0,0 1 1,0-1-1,0 1 0,1-1 1,-1 1-1,1 0 0,-1 0 1,1-1-1,-1 2-122,-349 364 427,218-219-389,123-126-28,187-198-431,-106 92 187,-48 54 216,2 2 1,0 0-1,2 1 0,29-21 18,-54 46-3,0 0 1,0 0-1,0 0 0,0 0 0,0 1 1,1-1-1,-1 1 0,0 0 0,1-1 1,-1 1-1,1 0 0,0 0 0,-1 1 1,1-1-1,0 1 0,-1-1 0,1 1 1,0 0-1,0 0 0,-1 0 0,1 0 0,0 0 1,0 1-1,-1-1 0,1 1 0,0 0 1,-1 0-1,1 0 0,-1 0 3,1 5 11,0 1 0,0 0 0,-1 0 0,0 1-1,-1-1 1,0 0 0,0 1 0,0-1 0,-1 0 0,0 1 0,-1-1 0,1 0-1,-2 1-10,2 12 67,-47 328 611,44-316-1679,2 0-1,1 0 0,1 0 1,1 0-1,2 0 1,2-1-1,1 0 0,3 8 1002,7-3-6913</inkml:trace>
  <inkml:trace contextRef="#ctx0" brushRef="#br0" timeOffset="1170.448">1729 418 7239,'8'-17'4473,"57"-105"1170,-62 117-5279,3-5 485,-1-1 1,0 0-1,0 0 0,-1-1 1,0 1-1,-1-1 0,-1 0 0,1 0 1,-1-12-850,-3 23 57,0 0 0,-1 0 1,1-1-1,0 1 0,-1 0 1,1 0-1,0 1 0,-1-1 1,0 0-1,1 0 0,-1 1 0,1-1 1,-1 1-1,0-1 0,1 1 1,-1 0-1,0 0 0,0-1 1,1 1-1,-1 0 0,0 1 1,1-1-1,-1 0 0,0 0 1,1 1-1,-1-1 0,0 1 1,1 0-1,-1-1 0,1 1 0,-1 0 1,1 0-1,-1 0 0,1 0 1,-1 0-1,1 0 0,0 0 1,-1 1-58,-50 30 128,2 2 0,1 3 0,-35 34-128,72-62-4,4-3-4,-1 0-1,1 0 1,0 0-1,0 1 1,1 1-1,0-1 1,0 1-1,1 0 1,0 1-1,0-1 1,1 1-1,0 0 1,1 1-1,0-1 1,0 1-1,1-1 1,0 1-1,1 0 1,0 1 8,5-6-37,0 0 1,0 0-1,1-1 1,-1 0 0,1 1-1,0-1 1,1-1 0,-1 1-1,0-1 1,1 0 0,0 0-1,0 0 1,0 0-1,0-1 1,0 0 0,1 0-1,-1 0 1,1-1 0,-1 0-1,1 0 1,-1 0 0,6-1 36,-2 2-39,29 6-60,-24-6 58,1-1-1,-1 2 0,0 0 1,0 0-1,0 2 0,0-1 1,-1 2-1,0 0 0,0 0 1,0 1-1,-1 1 1,0 0-1,0 1 0,-1 0 1,0 1-1,-1 0 0,0 1 1,7 9 41,-10-6 18,0 0 0,-1 1 0,-1-1 0,0 1 1,-1 0-1,-1 0 0,0 1 0,-1-1 1,-1 1-1,0-1 0,-1 1 0,-1-1 0,-2 12-18,2-19 67,0 0-1,0 0 0,-1 0 0,-1 0 1,1-1-1,-1 1 0,-1-1 0,1 1 1,-1-1-1,0 0 0,-1-1 0,0 1 1,0-1-1,0 0 0,-1 0 0,0 0 1,0-1-1,0 0 0,-1 0 0,1 0 1,-1-1-1,-1 0 0,1-1 0,0 1 1,-1-1-1,-6 1-66,0-1 55,0-1 0,0-1 1,0 0-1,-1-1 0,1 0 0,0-1 0,0-1 1,0 0-1,0-1 0,0-1 0,0 0 0,1 0 1,-1-2-1,1 1 0,1-2 0,-1 0 1,1 0-1,0-1 0,1-1 0,0 0 0,0 0 1,1-1-1,0-1 0,1 0 0,-8-11-55,10 12-430,1 0-1,0-1 1,0 1 0,1-1-1,1 0 1,0 0-1,0-1 1,1 0-1,0 1 1,1-1-1,1 0 1,0-7 430,0-8-4452,1 9-3716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5:41.0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412 329 128,'0'0'192,"0"0"6,0 0 10,0 0-48,0 0-58,0 0-38,0 0-22,5 6 22,-1 1-45,1-1 0,0 0 0,0 0 0,0 0 0,1-1 0,0 0 0,0 0 0,0 0 0,1-1 0,-1 0 0,1 0 0,0 0 0,0-1 0,1 0 0,-1-1 0,1 1 0,-1-1 0,7 0-19,9-3 26,-1-1-1,1-1 1,-1-1-1,0-1 1,0 0-1,0-2 1,-1-1-1,0-1 1,5-3-26,1 0 91,-1-1 1,0-2 0,-1 0-1,-1-2 1,0 0-1,19-20-91,-40 35 65,0-1-1,0 0 0,-1 0 0,1 0 0,-1 0 0,1 0 0,-1-1 0,0 1 0,0-1 0,-1 0 0,1 1 0,-1-1 0,0 0 0,0 0 0,0 0 0,0 0 1,-1 0-1,1 0 0,-1 0 0,0 0 0,0 0 0,-1 0 0,1 0 0,-1 1 0,0-1 0,0 0 0,0 0 0,0 0 0,-1 0 0,0 1 0,1-1 0,-1 1 0,-1-1 1,1 1-1,0 0 0,-1 0 0,0 0 0,1 0 0,-1 0 0,0 1 0,-1-1 0,1 1 0,-3-2-64,-10-3 29,1 1 0,-2 0 0,1 0 0,-1 2 0,0 0 0,0 1-1,0 1 1,0 1 0,0 0 0,-1 1 0,-9 2-29,-5-3 50,16-1-44,1 1 0,-1 0-1,0 1 1,1 1-1,-1 0 1,1 1-1,-1 1 1,1 1-1,0 0 1,0 0 0,0 2-1,1 0 1,0 0-1,0 2 1,0-1-1,1 2 1,0 0-1,1 0 1,0 1-1,1 1 1,0 0 0,0 1-1,1 0 1,1 0-1,-3 5-5,7-9 14,2 1 0,-1-1 0,1 1 0,1-1 0,-1 1 0,1 0 0,1 0 0,0 0 0,0 0 0,1 0 0,0 0 0,0 0 0,1 0 0,0 0 0,1 0 0,0 0 0,1-1 0,-1 1 0,1-1 0,1 1 0,0-1 0,0 0 0,1 0 0,0-1 0,0 1 0,0-1 0,1 0 0,0-1-1,1 1 1,0-1 0,0-1 0,0 1 0,0-1 0,7 3-14,16 4 13,1-2 1,0 0-1,1-3 0,0 0 0,0-2 0,0-2 0,1-1 0,-1-1 1,1-2-1,0-1 0,-1-1 0,0-2 0,22-7-13,2 2 72,-2-2-1,0-3 0,0-2 1,-2-2-1,0-3 1,-2-1-1,0-4 0,0-2-71,-44 26 26,0 0 0,0 0 0,-1-1 0,1 0 0,-1 0-1,0-1 1,0 1 0,0-1 0,-1 0 0,1 0-1,-1-1 1,-1 1 0,1-1 0,-1 0 0,0 0 0,0 0-1,-1 0 1,1-1 0,-1 1 0,-1-1 0,1 1 0,-1-1-1,-1 0 1,1 0 0,-1 1 0,0-1 0,0 0 0,-1 1-1,0-1 1,0 0 0,-1 1 0,0-1 0,0 1-1,0-1 1,-1 1 0,0 0 0,-1-1-26,-10-6 8,0 2 1,0-1-1,-2 2 0,1 0 1,-1 1-1,-1 0 0,1 2 1,-1 0-1,-1 0 0,1 2 1,-1 0-1,0 1 0,0 1 1,-1 1-1,1 0 0,-17 1-8,-38-5 7,0 3 0,0 3 0,0 3 0,0 4 0,0 2 0,1 4 0,1 3 0,0 3 0,1 3 0,-56 27-7,93-33 16,1 1 1,1 1-1,0 2 0,-24 22-16,45-34 4,0 0 0,0 1 0,1 1 0,1-1-1,0 2 1,0-1 0,1 1 0,0 0 0,1 0-1,0 1 1,0 0 0,2 0 0,0 0 0,0 1 0,0 3-4,3-9 1,1 0 0,0 0 0,0 0 0,0 0 0,1 0 0,0 0 0,1 0 0,0 0 0,0 0 0,0 0 0,1-1 0,0 1 0,0-1 0,0 0 0,1 1 0,0-2 0,0 1 0,1 0 0,0-1 0,-1 0 0,2 0 0,-1-1 0,1 1 0,2 1-1,12 8 6,0-1 1,1-1 0,1-1-1,0-1 1,0-1 0,16 4-7,25 2 2,0-2 1,1-4-1,1-2 0,0-3 1,-1-3-1,1-3 1,0-3-1,-1-2 1,0-3-1,0-3 0,60-21-2,-55 16 159,0-3 0,-2-3 0,-1-3 0,30-18-159,-89 42 21,0 0 1,0 0 0,-1-1-1,1 0 1,-1 0 0,0 0-1,0-1 1,-1 0 0,1 0-1,-1 0 1,0-1 0,0 0 0,-1 0-1,0 0 1,0 0 0,0-1-1,-1 0 1,0 0 0,0 0-1,-1 0 1,0 0 0,0 0-1,0 0 1,-1-1 0,0 1-1,-1-1 1,0 1 0,0-1 0,0 1-1,-1-1 1,0 1 0,-2-6-22,-6-1 9,-1 0 0,-1 0 0,0 1 1,-1 1-1,0 0 0,-1 0 1,0 2-1,-1-1 0,0 2 0,-1 0 1,0 0-1,0 1 0,-1 1 0,0 1 1,0 0-1,-1 1 0,1 1 1,-1 1-1,-7-1-9,-34-6-5,-1 3 1,0 3-1,-1 2 1,1 3 0,0 2-1,0 3 1,0 2-1,1 3 1,0 2-1,1 3 1,0 3-1,-17 10 5,43-20 5,0 2-1,1 2 1,0 0-1,1 2 1,1 1-1,0 2 1,1 0-1,1 2 0,1 1 1,1 1-1,1 1 1,-8 10-5,27-28-3,0 1 1,0 0 0,1-1 0,0 1-1,0 1 1,1-1 0,-1 0-1,1 1 1,0-1 0,1 1-1,0-1 1,0 1 0,0 0-1,1 0 1,0-1 0,0 1 0,1 0-1,0-1 1,0 1 0,0 0-1,1-1 1,0 1 0,0-1-1,1 0 1,0 0 0,0 0-1,0 0 1,1 0 0,0 0 0,0-1-1,0 0 1,1 0 0,0 0-1,0-1 1,0 1 0,0-1-1,1 0 3,24 13-3,1-2 1,1 0-1,0-3 0,1 0 0,0-2 0,0-2 0,1-1 0,0-1 0,1-2 1,-1-1-1,1-2 0,0-2 0,13-2 3,37 1 18,1-4-1,-1-4 1,-1-3-1,0-4 1,-1-4-1,-1-3 1,54-25-18,-2-31 215,-130 77-208,0 0-1,-1 0 1,1 0-1,-1 0 1,0-1-1,0 1 0,0-1 1,-1 0-1,0 0 1,1 0-1,-1 0 1,0 0-1,-1-1 1,1 1-1,-1 0 0,0-1 1,0 1-1,0-1 1,-1 0-1,1 1 1,-1-1-1,0 1 1,-1-1-1,1 0 0,-1 1 1,0-1-1,0 1 1,0-1-1,0 1 1,-1 0-1,0 0 1,0-2-7,-8-4 5,0 0 0,0 1 1,0 0-1,-1 0 0,-1 1 1,0 1-1,0 0 0,0 1 1,0 0-1,-1 0 0,0 2 1,-1-1-1,1 2 0,-1 0 1,1 0-1,-1 1 0,-11 0-5,-29-3-2,-1 1 0,1 3 0,0 2-1,-1 3 1,1 2 0,0 3 0,1 1-1,0 3 1,1 3 0,0 1 0,2 3 0,-49 26 2,99-46 0,-12 6 2,-1-1 0,1 1 0,0 1 0,1 0 0,0 1 0,0 0 1,0 1-1,1 0 0,1 1 0,0 0 0,0 0 0,0 1 0,2 0 0,-1 0 1,0 4-3,7-12-2,0 0 1,1 1 0,-1-1-1,1 0 1,0 0-1,0 0 1,0 0 0,0 1-1,1-1 1,-1 0 0,1 0-1,0 0 1,0 0-1,0 0 1,0 0 0,1 0-1,-1-1 1,1 1 0,0 0-1,-1-1 1,1 1 0,0-1-1,1 1 1,-1-1-1,0 0 1,1 0 0,-1 0-1,1 0 1,0 0 1,87 38-51,-35-29 54,0-2 0,1-3 0,0-2 1,0-3-1,42-4-3,-42-1-5,-1-2 1,1-2 0,-2-3-1,1-2 1,-2-3-1,18-9 5,28-29 59,-96 52-53,-1 0 1,0 0-1,1 1 0,-1-2 1,0 1-1,0 0 1,0 0-1,-1-1 0,1 1 1,0-1-1,-1 1 0,0-1 1,1 0-1,-1 0 1,0 0-1,0 1 0,-1-1 1,1 0-1,-1 0 0,1 0 1,-1 0-1,0 0 1,0 0-1,0 0 0,-1 0 1,1 0-1,-1 0 0,0 0 1,1 0-1,-1 0 1,0 0-1,-1 1 0,1-1 1,0 0-1,-1 1 0,0-1-6,-4-4 15,0 0-1,-1 0 1,1 1-1,-1 0 1,-1 1-1,1 0 1,-1 0-1,0 0 1,0 1-1,0 0 1,0 1-1,-1 0 1,0 0-1,1 1 1,-1 0-1,-5-1-14,-148-9 260,137 11-232,0 1 0,0 1 0,0 2 0,0 0 0,0 2 0,1 0 0,0 2 0,-13 5-28,37-12 0,-1 0 1,0 0-1,1 0 0,-1 0 1,1 0-1,-1 0 1,0 0-1,1 0 0,-1 0 1,1 0-1,-1 0 1,1 0-1,-1 1 0,1-1 1,-1 0-1,0 0 1,1 1-1,-1-1 0,1 0 1,-1 0-1,1 1 1,0-1-1,-1 1 0,1-1 1,-1 0-1,1 1 1,0-1-1,-1 1 0,1-1 1,0 1-1,-1-1 1,1 1-1,0-1 0,0 1 1,0 0-1,-1-1 1,1 1-1,0-1 0,0 1 1,0-1-1,0 1 1,0 0-1,0-1 0,0 1 1,0-1-1,0 1 1,0-1-1,1 1 0,-1 0 1,0-1-1,0 1 1,0-1-1,1 1 0,-1-1 1,0 1-1,1-1 1,-1 1-1,0-1 0,1 1 1,-1-1-1,1 0 1,-1 1-1,0-1 0,1 0 1,-1 1-1,1-1 1,-1 0-1,1 0 0,0 1 0,39 11 15,32-2-23,-1-3-1,1-3 0,12-4 9,-38-13-761,-45 13 678,0 0 0,-1 0 0,1-1 1,0 1-1,-1 0 0,1-1 0,0 1 0,-1-1 0,1 1 0,-1-1 0,1 1 0,-1-1 0,1 1 0,-1-1 0,1 0 0,-1 1 0,0-1 1,1 0-1,-1 1 0,0-1 0,1 0 0,-1 1 0,0-1 0,0 0 0,0 0 0,0 1 0,0-1 0,1 0 0,-1 1 0,-1-1 0,1 0 1,0 0-1,0 1 0,0-1 0,0 0 0,0 0 0,-1 1 0,1-1 0,0 0 0,-1 1 0,1-1 0,0 0 0,-1 1 0,1-1 0,-1 1 1,1-1-1,-1 1 0,1-1 0,-1 1 0,0-1 0,1 1 0,-1-1 0,1 1 0,-1 0 0,0-1 0,1 1 0,-1 0 0,0 0 0,0-1 83,-11-7-1900,0-2-177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04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45 13453,'0'0'4180,"0"0"-1298,0 0-325,0 0-747,0 0-534,0 0-422,0 0-320,-5-8-187,3 4-301,2 4-41,1 0-1,0 0 1,-1 0-1,1 0 1,0 0-1,0 0 1,-1 0-1,1-1 1,0 1-1,-1 0 1,1 0-1,0-1 1,-1 1-1,1 0 1,-1-1-1,1 1 1,0-1-1,-1 1 1,1-1-1,-1 1 1,1-1-1,-1 1 1,0-1-1,1 1 1,-1-1-1,1 0 1,-1 1-1,0-1 1,0 0-1,1 1 1,-1-1-1,0 0 1,0 1-1,0-1 1,0 0-1,0 0 1,0 1-1,0-1 1,0 0-1,0 1 1,0-1-1,0 0 1,0 0-1,0 1 1,-1-1-1,1 0 1,0 1-1,0-1 1,-1 0-1,1 1 1,-1-1-1,1 1 1,0-1-1,-1 1 1,1-1-1,-1 1 1,1-1-1,-1 1 1,0-1-1,1 1 1,-1-1-1,1 1 1,-1 0-1,0-1 1,1 1-1,-1 0 1,0 0-1,0-1-4,6 2 1,1 0-1,-1 0 0,0 0 0,1 0 0,-1 1 0,0 0 0,0 0 0,0 0 1,0 0-1,-1 1 0,1 0 0,-1 0 0,0 0 0,1 1 0,-1-1 0,-1 1 1,1 0-1,0 0 0,-1 1 0,0-1 0,0 1 0,0-1 0,-1 1 0,0 0 1,0 0-1,0 0 0,0 0 0,-1 0 0,1 1 0,-2-1 0,1 0 0,0 1 1,-1-1-1,0 1 0,0-1 0,-1 0 0,1 1 0,-1-1 0,-1 0 0,1 0 1,-1 1-1,1-1 0,-3 4 0,-8 7 31,-1 0 0,-1-1 1,0-1-1,-1 0 0,-1-1 1,0 0-1,0-1 0,-1-1 1,-1-1-1,0 0 0,-17 6-31,-27 18 755,88-35-509,119-38-2222,102-17-5956,-227 55-513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03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77 163 8744,'-2'-15'3919,"1"-6"-2672,-9-49 3826,2 56 533,-1 26-3885,-4 32-1745,13-42 243,-12 55 28,3 0 1,2 1-1,3 0 0,2 0 1,3 0-1,4 13-247,-4-57 18,21 88 39,-13-115 12,24-161 113,-30 165-181,0 0 1,0 0-1,1 1 1,0-1 0,1 1-1,0 0 1,0 0-1,0 0 1,1 1-1,1 0 1,-1 0 0,1 0-1,0 1 1,1 0-1,-1 1 1,1-1-1,5-1-1,-6 4-5,0 1-1,0 1 0,0-1 0,0 1 0,0 0 0,0 1 1,0 0-1,0 0 0,1 0 0,-1 1 0,0 0 0,0 0 0,0 1 1,0 0-1,-1 0 0,1 1 0,0 0 0,-1 0 0,0 0 1,1 1-1,-1 0 0,-1 0 0,1 1 0,-1-1 0,0 1 0,0 1 1,0-1-1,0 1 0,-1-1 0,0 1 0,0 0 0,-1 1 1,0-1-1,0 1 0,0-1 0,-1 1 0,0 0 0,0 0 0,-1 0 1,0 0-1,0 0 0,0 1 6,0 2-5,0-1 0,0 0 1,0 0-1,-1 1 0,-1-1 1,0 0-1,0 0 0,-1 0 1,0 0-1,0 0 0,-1 0 0,0 0 1,-1 0-1,0-1 0,0 0 1,-1 0-1,0 0 0,0 0 0,-1-1 1,0 0-1,0 0 0,-1-1 1,0 1-1,0-1 0,0-1 0,-1 0 1,0 0-1,0 0 0,0-1 1,-1 0-1,1 0 0,-1-1 0,0 0 1,-4 0 4,4-1-36,1-1-1,-1 0 1,0-1 0,0 0-1,0 0 1,0 0 0,1-1 0,-1-1-1,0 0 1,1 0 0,-1 0 0,1-1-1,-1 0 1,1-1 0,0 0 0,1 0-1,-1-1 1,1 0 0,-3-2 36,5 3-278,1-1-1,0 1 1,0-1 0,0 0 0,0 0 0,1 0 0,0 0-1,0 0 1,0-1 0,0 1 0,1-1 0,0 0 0,1 0-1,-1 0 1,1 0 0,0 0 0,0 0 0,1-4 278,0-18-3657,4 4-2754</inkml:trace>
  <inkml:trace contextRef="#ctx0" brushRef="#br0" timeOffset="612.59">627 279 11723,'0'0'2333,"0"0"-1052,0 0 80,0 0-410,0 0-401,0 0-187,0 0-97,3 13-31,19 86 427,-22-96-609,0-1 1,1 0-1,-1 0 0,0 0 0,1 0 0,0 1 0,0-1 0,-1 0 0,1 0 1,1 0-1,-1-1 0,0 1 0,0 0 0,1 0 0,-1 0 0,1-1 1,-1 1-1,1-1 0,0 1 0,-1-1 0,1 0 0,0 0 0,0 0 0,0 0 1,0 0-1,0 0 0,0 0 0,0-1 0,0 1 0,1-1 0,-1 1 0,0-1 1,0 0-1,0 0 0,1 0 0,-1 0 0,0 0 0,0-1 0,0 1 1,0-1-1,1 1 0,0-2-53,9-3 224,-1-2 1,1 0-1,-2 0 1,1-1 0,-1 0-1,0-1 1,-1 0-1,0 0 1,-1-1-1,0 0 1,0-1-1,-1 0 1,0 0-1,-1 0 1,0-1 0,1-6-225,-3 10 226,0 0 0,-1 0 0,0-1 0,0 1 0,-1-1 0,0 0 1,0 1-1,-1-1 0,0 0 0,-1 0 0,0-2-226,0 10 39,0-1 0,0 1 1,0 0-1,-1-1 0,1 1 0,0 0 0,-1-1 0,1 1 0,-1 0 0,1 0 1,-1-1-1,0 1 0,0 0 0,1 0 0,-1 0 0,0 0 0,0 0 0,0 0 1,0 0-1,0 0 0,0 0 0,-1 1 0,1-1 0,0 0 0,0 1 0,0-1 1,-1 1-1,1-1 0,0 1 0,-1-1 0,1 1 0,0 0 0,-1 0 0,1 0 1,0 0-1,-1 0 0,1 0 0,-1 0 0,1 0 0,0 0 0,-2 1-39,-54 22 334,42-9-329,2 2 1,0 0-1,0 0 0,2 1 1,0 1-1,1 0 0,1 0 1,0 1-1,2 0 0,0 1 1,1-1-1,1 1 0,1 1 1,0-1-1,2 0 0,0 1 1,2 0-1,0-1 0,2 3-5,-2-13-57,0 0 0,1 0-1,0 0 1,1 0 0,0 0-1,1-1 1,0 1 0,0-1-1,1 1 1,0-1 0,1 0-1,0-1 1,1 1 0,-1-1-1,1 0 1,1 0 0,0-1 0,0 0-1,0 0 1,1 0 0,0-1-1,0 0 1,4 1 57,0 0-65,1 0-1,-1-1 1,1 0 0,0-1-1,0-1 1,1 0 0,-1-1 0,1 0-1,0-1 1,0-1 0,0 0-1,0 0 1,-1-2 0,1 0-1,0 0 1,0-1 0,0-1 0,-1-1-1,1 0 1,-1 0 0,0-1-1,0-1 1,-1 0 0,0-1 0,0 0-1,8-7 66,-4-2 16,-1 0 0,0 0 0,-2-2 0,0 0 0,-1 0 0,-1-1 0,0 0 0,-2-1 0,0 0 0,-1-1 0,-1 0 0,-2 0 0,0-1 0,1-7-16,5-50 366,-2-1 1,-4 1-1,-4-19-366,-1 97 1,-1-91 1120,0 92-1100,1 0 0,-1-1 0,1 1 0,-1 0 0,1-1 0,-1 1 0,0 0 0,1 0 0,-1 0 0,0 0 0,1 0 0,-1-1 0,1 1 0,-1 0 0,0 1-1,1-1 1,-1 0 0,0 0 0,1 0 0,-1 0 0,0 0 0,1 0 0,-1 1 0,1-1 0,-1 0 0,1 1 0,-1-1 0,0 0 0,1 1 0,-1-1 0,1 1 0,-1-1 0,1 1 0,0-1 0,-1 1-1,1-1 1,0 1 0,-1-1 0,1 1 0,0-1 0,-1 1 0,1 0 0,0-1 0,0 1 0,0-1 0,0 1 0,-1 0 0,1-1 0,0 1 0,0 0 0,0-1 0,1 1 0,-1 0-21,-11 32 127,2 0 0,1 0 0,2 1 1,1 0-1,2 0 0,1 11-127,-2-3 46,2 0 0,2 0-1,2-1 1,2 1 0,1 0 0,2-1-1,6 16-45,-10-49-185,-1-1 0,1 1-1,1-1 1,-1 0-1,1 0 1,1 0 0,-1 0-1,1-1 1,0 0-1,1 0 1,-1 0 0,1 0-1,0-1 1,1 0 0,-1 0-1,1-1 1,5 3 185,34 2-4490,5-22-3425,-29 0 356</inkml:trace>
  <inkml:trace contextRef="#ctx0" brushRef="#br0" timeOffset="924.55">1313 367 14990,'0'0'3267,"0"0"-1409,0 0 801,0 0-1122,0 0-448,0 0-512,0 0-417,114-62-32,-69 51-32,4-1-32,0 2-64,-1 0-448,-6 3-1506,-9-3-1794,-7 3-4900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03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15310,'2'-14'3876,"6"-41"-2039,-7 56-1678,-1-1 1,0 0 0,1 0 0,-1 0 0,0 0 0,1 0 0,-1 0 0,1 0 0,-1 0 0,0 0 0,1 0 0,-1 0 0,0 0 0,1 0-1,-1 0 1,1 0 0,-1 0 0,0 0 0,1 0 0,-1 0 0,0-1 0,1 1 0,-1 0 0,0 0 0,1 0 0,-1-1 0,0 1-1,0 0 1,1 0 0,-1-1 0,0 1 0,1-1-160,-1 2 23,5 182 2617,-7-134-2274,-20 349-2186,25-278-5793,-2-63 145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0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46 192 9865,'0'0'3630,"0"-13"-672,0-45 1,0 8 3926,0 49-5860,0 4-219,6 352 1191,-5-248-2396,8 189 54,-1-198-3153,4-1-3476,-8-77 76</inkml:trace>
  <inkml:trace contextRef="#ctx0" brushRef="#br0" timeOffset="528.796">11 209 2498,'-1'-16'6118,"-8"-119"-603,9 133-5337,-1 0-1,1 0 1,0 0 0,0 0 0,0 0 0,0 0 0,1 0-1,-1 0 1,0 0 0,1 0 0,0 0 0,-1 0 0,1 0-1,0 0 1,0 0 0,0 0 0,0 0 0,0 0 0,1 1-1,-1-1 1,0 1 0,1-1 0,-1 1 0,1-1 0,0 1-1,-1 0 1,1 0 0,0 0 0,0 0 0,0 0 0,0 0-1,0 0 1,0 1 0,0-1 0,0 1 0,0-1 0,0 1-1,0 0 1,0 0 0,0 0 0,0 0 0,0 0 0,0 0-1,1 0 1,-1 1 0,0-1 0,0 1 0,0 0-178,7 4 91,0 0 0,0 1 0,0 0 0,-1 1 0,0 0 0,0 0 0,-1 1 0,1 0 0,-2 0 0,4 5-91,8 9 83,22 23-26,1-2 1,2-1-1,2-3 1,30 20-58,-55-45-39,0-2 0,0 0 0,1-1 0,1-1 0,0-1 0,0-1 0,0-1-1,1-1 1,0 0 0,1-2 0,-1-1 0,1-1 0,0-1 39,-16-1-18,0 0 0,0 0 0,0-1 1,-1 0-1,1 0 0,0-1 0,-1 0 0,1-1 0,-1 1 0,0-1 0,0-1 0,0 1 0,0-1 1,0 0-1,-1-1 0,0 0 0,0 0 0,0 0 0,0-1 0,-1 1 0,0-2 0,0 1 0,-1 0 1,0-1-1,0 0 0,0 0 0,-1 0 0,0 0 0,0 0 0,-1-1 0,0 1 0,0-1 0,-1 0 1,1-6 17,-1 11 31,0 0 1,0 0 0,0 0-1,0-1 1,0 1 0,-1 0-1,0-1 1,1 1 0,-1 0-1,0-1 1,0 1 0,-1 0-1,1-1 1,-1 1 0,0 0-1,0 0 1,0-1 0,0 1-1,0 0 1,-1 0 0,0 0-1,1 0 1,-1 0 0,0 1-1,0-1 1,0 1 0,-1-1-1,1 1 1,-1 0 0,1-1-1,-1 1 1,0 1 0,0-1-1,0 0 1,0 1 0,0-1 0,0 1-1,0 0 1,0 0 0,-1 0-1,1 1 1,0-1 0,-1 1-1,1-1 1,-3 1-32,-8 5 49,-1-1 0,1 2 0,-1 0 1,2 1-1,-1 0 0,1 1 0,0 0 0,0 1 0,1 1 1,1 0-1,-1 0 0,-8 12-49,17-19 2,-11 8-5,2 0 0,-1 1-1,2 0 1,-1 1-1,2 0 1,0 1-1,0 0 1,1 1-1,1 0 1,1 0-1,0 0 1,1 1 0,0 0-1,2 1 1,-1-1-1,2 1 1,-1 14 3,4-30-1,0 1 0,0-1 1,1 0-1,-1 1 0,0-1 1,1 0-1,-1 1 0,1-1 1,0 0-1,-1 0 1,1 1-1,0-1 0,0 0 1,-1 0-1,1 0 0,0 0 1,0 0-1,0 0 0,0 0 1,0-1-1,1 1 0,-1 0 1,0-1-1,0 1 0,0 0 1,1-1-1,-1 1 0,0-1 1,1 0-1,-1 0 0,0 1 1,1-1-1,-1 0 0,0 0 1,1 0-1,-1 0 0,1 0 1,-1-1-1,0 1 0,1 0 1,-1-1-1,0 1 1,0-1-1,1 1 0,-1-1 1,0 1-1,0-1 0,0 0 1,1 0-1,-1 0 0,0 1 1,0-1-1,0 0 0,-1 0 1,1 0-1,0-1 0,0 0 1,124-147 81,-60 61-34,-59 80-28,-1 1 0,0 1 0,0-1 0,0 1 0,1 0-1,0 1 1,0-1 0,0 1 0,1 0 0,0 1 0,0-1 0,0 1 0,0 1 0,1-1-1,5 0-18,-10 4 57,0 2 0,1-1-1,-1 0 1,0 0 0,1 1-1,-1 0 1,0 0-1,0 0 1,0 0 0,-1 0-1,1 0 1,0 1-1,-1-1 1,0 1 0,1 0-1,-1 0 1,0 0 0,-1 0-1,1 0 1,0 0-1,-1 0 1,0 1 0,1-1-1,-1 1 1,-1-1 0,1 1-1,0-1 1,-1 1-1,0-1 1,0 1 0,0-1-1,0 1 1,-1 2-57,4 59 362,-2 0 0,-4 0 0,-9 56-362,5-76-150,2 0-1,2 0 1,2 1-1,2-1 1,1 1-1,3-1 1,2 0-1,12 41 151,31 3-3323,6-55-6246,-29-31-552</inkml:trace>
  <inkml:trace contextRef="#ctx0" brushRef="#br0" timeOffset="1000.61">1626 411 9833,'0'0'3588,"9"-16"-503,44-81 1843,-52 96-4843,0 1 1,0-1 0,-1 0 0,1 1-1,0-1 1,-1 1 0,1-1 0,-1 0-1,1 0 1,-1 1 0,1-1 0,-1 0-1,0 0 1,1 0 0,-1 1 0,0-1-1,0 0 1,1 0 0,-1 0 0,0 0-1,0 0 1,0 0 0,0 0 0,0 1-1,0-1 1,0 0 0,-1 0 0,1 0-1,0 0 1,0 0 0,-1 0 0,1 1-1,0-1 1,-1 0 0,1 0 0,-1 1-1,1-1 1,-1 0 0,1 0 0,-1 1-1,0-1 1,1 1 0,-1-1 0,0 0 0,0 1-1,1 0 1,-1-1 0,0 1 0,0-1-1,0 1 1,1 0 0,-1-1 0,0 1-1,0 0 1,0 0 0,0 0 0,0 0-1,0 0 1,0 0 0,1 0 0,-1 0-1,0 0 1,-1 0-86,-16 7 119,0 0 1,0 1-1,0 1 0,1 1 0,1 0 1,0 2-1,-2 1-119,10-7 41,-32 21 21,1 2 1,2 1 0,1 2-1,-8 11-62,43-42 0,-1 0-1,1-1 0,-1 1 0,1 0 0,-1 0 0,1 1 0,0-1 0,0 0 1,0 0-1,-1 0 0,1 1 0,0-1 0,1 1 0,-1-1 0,0 1 1,0-1-1,1 1 0,-1-1 0,0 1 0,1 0 0,0-1 0,-1 1 0,1 0 1,0-1-1,0 1 0,0 0 0,0 0 0,0-1 0,1 1 0,-1 0 0,0-1 1,1 1-1,-1 0 0,1-1 0,-1 1 0,1-1 0,0 1 0,0-1 0,0 1 1,0-1-1,0 0 0,0 1 0,0-1 0,0 0 0,1 0 0,-1 0 1,0 0-1,1 0 0,-1 0 1,184 40-449,-169-37 435,0 0-1,-1 1 0,0 1 1,0 0-1,0 1 1,0 0-1,-1 2 0,-1-1 1,1 2-1,-1 0 0,-1 0 1,0 1-1,-1 1 1,0 0-1,0 0 0,-1 1 1,-1 0-1,0 1 0,-1 0 1,-1 1-1,0 0 1,-1 0-1,4 13 15,-5-9 13,-2-1 0,0 1 0,0 0-1,-2 0 1,0 0 0,-2 0 0,-2 19-13,3-31 45,-2 0 0,1 0 0,-1-1 0,0 1 0,0 0 0,-1-1 0,0 1 0,0-1 1,0 0-1,-1 0 0,0 0 0,0 0 0,-1-1 0,1 0 0,-1 0 0,0 0 0,-1 0 0,1-1 0,-1 0 0,0 0 0,0-1 0,0 1 0,-1-1-45,-9 2 93,-1 0-1,0-2 1,0 0-1,0 0 1,0-2-1,0 0 1,-1-1-1,1-1 0,0 0 1,0-1-1,0-1 1,0-1-1,0 0 1,1-1-1,0-1 1,0-1-1,0 0 1,1-1-1,0-1 0,0 0 1,1-1-1,-3-2-92,4 0-66,0 0 0,0 0-1,1-1 1,1-1 0,0 0-1,1 0 1,1-1 0,-3-7 66,-24-79-7637,33 85 339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08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17873,'0'0'2301,"13"0"-1148,272-2 2465,163-20-2571,-211 9-972,1548-11 2228,-233 10-255,-1497 12-1631,-45-1-347,-33 1-92,-389-9-2543,294 9-1191,-20 0-4150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09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457 598 11755,'0'0'4954,"-1"-15"-2600,-6-47-645,6 59-1598,0 0 1,0 0-1,0 0 1,0 1 0,0-1-1,-1 1 1,1-1-1,-1 1 1,0-1-1,0 1 1,0 0 0,0 0-1,0-1 1,0 2-1,0-1 1,-1 0 0,1 0-1,-1 1 1,1-1-1,-1 1 1,0 0-1,0 0-111,-3-2 161,-4-3-112,0 1-1,-1 0 0,0 1 1,0 0-1,-1 1 0,1 0 1,-1 0-1,1 2 0,-1-1 1,0 1-1,1 1 0,-1 0 0,0 1 1,0 0-1,1 1 0,-1 0 1,1 1-1,0 0 0,-1 1 1,1 0-1,1 1 0,-1 0 0,1 1 1,0 0-1,0 0 0,0 1 1,1 1-1,0-1 0,1 1 1,0 1-1,0 0 0,0 0 1,1 0-1,1 1 0,0 0 0,0 0 1,1 1-1,0 0 0,1 0 1,0 0-1,0 3-48,2 1 2,2-1 1,0 1-1,0 0 0,2-1 0,0 1 1,0-1-1,1 1 0,1-1 1,0 0-1,1 0 0,1-1 0,0 1 1,1-1-1,0 0 0,1-1 1,1 0-1,0 0 0,0-1 0,1 0 1,0-1-1,1 0 0,0 0 1,1-2-1,0 1 0,1-1 0,-1-1 1,1 0-1,4 1-2,-4-2-1,0 0 0,0 0 0,1-1 0,0-1 0,0 0-1,0-1 1,1-1 0,-1 0 0,1-1 0,-1 0 0,1-2 0,-1 1 0,1-2 0,-1 0-1,0 0 1,0-2 0,0 1 0,0-2 0,0 0 0,-1-1 0,0 0 0,0-1 0,0 0 0,-1-1-1,0 0 1,-1-1 0,0-1 0,0 0 0,8-10 1,2-12 130,-2-2 0,-2 0 0,-1-1 0,-2 0 0,-1-1-1,-2-1 1,-1 0 0,-2-1 0,-1 1 0,-3-2 0,-1 1 0,-1 0 0,-3 0 0,0-1 0,-7-26-130,7 47 74,0-1 1,-2 1 0,0 0-1,-1 0 1,0 1 0,-2-1 0,0 1-1,-1 0 1,-1 1 0,0 0 0,-8-10-75,16 25 33,-1-1 1,1 1 0,-1-1 0,0 1 0,0-1 0,0 1-1,0 0 1,0 0 0,0-1 0,0 1 0,0 0-1,0 0 1,-1 0 0,1 0 0,0 0 0,-1 1-1,1-1 1,-1 0 0,1 1 0,-1-1 0,1 0-1,-1 1 1,1 0 0,-1-1 0,0 1 0,1 0 0,-1 0-1,1 0 1,-1 0 0,0 0 0,1 0 0,-1 1-1,1-1 1,-1 0 0,0 1 0,1-1 0,-1 1-1,1 0 1,0 0 0,-1-1 0,1 1 0,0 0-1,-1 0 1,1 0 0,0 0 0,0 0 0,0 1 0,-1 0-34,-2 13 50,0 1-1,2 0 1,-1 0 0,2 0 0,0 0 0,1 0 0,1 0 0,1 0 0,0 0 0,0 0 0,5 11-50,124 504 694,-101-404-1296,-15-63-1692,0 1-3842,-11-49 2,-1-5-2915</inkml:trace>
  <inkml:trace contextRef="#ctx0" brushRef="#br0" timeOffset="345.778">1560 220 14189,'19'-120'6038,"-18"116"-5829,-1 0 0,0 1-1,0-1 1,-1 1 0,1-1 0,-1 0-1,1 1 1,-1-1 0,0 1 0,-1-1-1,1 1 1,0 0 0,-1-1 0,0 1-1,0 0 1,0 0 0,0 0 0,0 0-1,-1 1 1,1-1 0,-1 1 0,0-1-1,0 1 1,0 0 0,0 0 0,0 0-1,0 0 1,-1 1 0,1-1 0,0 1-1,-1 0 1,1 0 0,-1 0-209,-4-1 144,-1 0 1,1 1-1,-1 0 0,0 0 1,1 1-1,-1 0 1,0 0-1,1 1 0,-1 1 1,1-1-1,-1 1 0,1 1 1,-5 1-145,0 2 87,1 1 0,0 0 1,0 0-1,1 1 0,0 1 1,1 0-1,0 0 0,0 1 1,1 0-1,0 1 0,1 0 1,0 0-1,0 1 0,2 0 1,-1 0-1,2 1 0,-1-1 1,2 1-1,0 1 0,-1 7-87,-2 10 93,1 0 0,2 1-1,1 0 1,2 0-1,1 0 1,1 0 0,2 0-1,3 13-92,29 119 302,-24-123-258,-1 1 0,-1 0-1,-3 1 1,-2-1 0,-1 1-1,-2 0 1,-2 0 0,-6 34-44,4-58-125,0-1-1,-2 0 1,0-1 0,0 1 0,-2-1-1,0 0 1,-1 0 0,-1-1 0,0 0 0,-1 0-1,-1-1 1,0-1 0,-1 0 0,-1 0 0,0-2-1,-1 1 1,0-2 0,-1 1 0,0-2 0,-1 0-1,0-1 1,-8 3 125,17-10-471,0 0 0,0-1 0,-1 0 0,1 0 0,0 0 0,0-1 0,-1 0 0,1 0 0,0-1 0,-1 0 0,1-1 0,0 1 0,-1-1 471,-49-34-10405,42 19 5019</inkml:trace>
  <inkml:trace contextRef="#ctx0" brushRef="#br0" timeOffset="677.012">1079 650 13837,'3'-13'2151,"11"-38"460,15 18 2451,31 24-3075,-45 9-1792,239-24 277,-148 4-6095,-77 13-1312,-4-1-4708</inkml:trace>
  <inkml:trace contextRef="#ctx0" brushRef="#br0" timeOffset="1147.804">1938 760 9417,'3'-13'5536,"8"-45"-2808,-10 52-2323,0 1 1,1 0-1,-1-1 1,1 1-1,0 0 0,1 0 1,-1 0-1,1 0 1,0 0-1,1 1 1,-1 0-1,1-1 1,-1 1-1,1 0 1,0 1-1,1-1 0,-1 1 1,2-2-406,-3 4 56,0 0 1,0 0-1,-1 0 0,1 0 0,0 0 1,0 1-1,0-1 0,0 1 1,0 0-1,0 0 0,0 0 0,0 0 1,0 0-1,0 1 0,0-1 1,0 1-1,0 0 0,-1 0 0,1 0 1,0 0-1,0 1 0,-1-1 1,1 1-1,-1-1 0,1 1 0,-1 0 1,0 0-1,0 0 0,0 0 1,0 0-1,1 1-56,11 20 36,0 1 0,-1 0-1,-1 1 1,-1 1 0,-2 0 0,0 0 0,-2 0 0,-1 1 0,-1 0-1,-1 1 1,-2-1 0,-1 1 0,0-1 0,-4 18-36,4-60 49,0 0 0,0 0 1,2 1-1,0-1 0,0 0 0,2 1 1,-1 0-1,2 0 0,0 0 0,1 1 1,0 0-1,1 0 0,0 0 0,1 1 1,0 1-1,1-1 0,1 2 0,0-1 1,0 1-1,1 1 0,0 0 0,11-6-49,-21 14 10,0 0 0,0 0-1,0 0 1,1 0 0,-1 0-1,0 0 1,0 1 0,0-1-1,1 1 1,-1 0 0,0 0-1,1-1 1,-1 1 0,0 1-1,1-1 1,-1 0 0,0 0-1,0 1 1,1 0 0,-1-1-1,0 1 1,0 0 0,0 0-1,0 0 1,0 0 0,0 0-1,0 1 1,0-1 0,0 1-1,-1-1 1,1 1 0,-1 0-1,1-1 1,-1 1-1,1 0 1,-1 0-10,35 83 125,-29-62-138,-1-4 31,-3-7-11,0 1 0,1-1 0,1 0 0,0 0 0,0 0 0,1 0 0,1-1 0,0 0 0,0 0 0,1-1 0,0 0-1,1 0 1,0-1 0,1 0 0,3 1-7,-6-8 12,0 0-1,0 0 0,0-1 0,0 0 1,0 0-1,1-1 0,-1 0 0,0 0 1,1-1-1,-1 0 0,0 0 0,0-1 1,0 0-1,0 0 0,0-1 0,0 1 1,-1-1-1,1-1 0,-1 1 0,0-1 1,0-1-1,0 1 0,-1-1 0,1 0 1,-1 0-1,0 0 0,0-1 0,2-4-11,2 1 13,-1 1 1,0-2-1,-1 1 0,0-1 0,0 0 0,-1-1 0,0 0 0,-1 0 0,0 0 0,-1 0 0,2-9-13,-7 19-130,1 0-1,-1 0 0,1 0 0,-1 0 0,0 0 0,0 0 0,1 1 0,-1-1 0,0 0 1,0 1-1,0-1 0,0 1 0,0-1 0,0 1 0,0-1 0,0 1 0,0-1 1,0 1-1,0 0 0,0 0 0,0 0 0,0-1 0,0 1 0,0 0 0,0 0 0,0 0 1,0 1-1,0-1 0,0 0 0,0 0 0,0 0 0,0 1 0,0-1 0,0 1 0,-1-1 131,1 0-276,-28 8-6227,-5 5-7259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06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626 237 9225,'0'0'2471,"6"-13"-704,43-104 4575,-47 114-6193,-1 0-1,0 0 1,1 0-1,-1 0 1,-1 0 0,1 0-1,0-1 1,-1 1-1,1 0 1,-1 0-1,0 0 1,0-1-1,-1 1 1,1 0-1,0 0 1,-1 0-1,0 0 1,0 0-1,0 0 1,0 0-1,0 0 1,-1 0-1,1 0 1,-1 0-1,0 1 1,0-1-1,0 1 1,0-1-1,0 1 1,-1 0-1,1 0 1,-1 0-1,1 0 1,-1 0-1,0 0 1,0 1 0,1-1-1,-1 1 1,-1 0-149,-17 1 150,0 1 0,1 1 1,-1 1-1,0 1 1,1 1-1,0 0 1,0 2-1,0 0 1,1 1-1,0 1 0,-10 7-150,-7 2 59,0 1 0,1 2 0,2 2-1,0 1 1,1 1 0,-26 28-59,55-51-2,1 0 1,-1 0-1,1 0 1,-1 0 0,1 0-1,0 1 1,0-1-1,0 1 1,0 0-1,1 0 1,-1-1 0,1 1-1,0 0 1,-1 0-1,1 1 1,1-1-1,-1 0 1,0 0 0,1 0-1,-1 0 1,1 1-1,0-1 1,0 0-1,1 0 1,-1 1 0,0-1-1,1 0 1,0 0-1,0 0 1,0 0-1,0 0 1,0 0 0,1 0-1,0 0 1,-1 0-1,1-1 1,0 1-1,0 0 1,0-1 0,1 0-1,1 3 2,11 1-23,0 0-1,1-1 1,0 0-1,-1-2 1,1 0-1,1 0 1,-1-2-1,0 0 1,11-1 23,3 2-56,20 1-64,-30-4 93,-1 0 0,1 2-1,0 1 1,0 0 0,0 2-1,-1 0 1,1 1 0,-1 1-1,0 1 1,-1 0 0,0 1-1,0 2 1,9 6 27,-19-6 11,0 1-1,-1 0 1,0 0 0,-1 0-1,0 1 1,-1 0 0,-1 1-1,0-1 1,0 1 0,-1-1-1,-1 1 1,0 0 0,-1 0 0,0 0-1,-1 0 1,-1 1 0,0-1-1,0 0 1,-1 0 0,-1-1-1,-1 1 1,1 0 0,-2-1-1,0 0 1,-2 3-11,2-1 73,0-1 1,-2 0 0,1 0-1,-2 0 1,0 0-1,0-1 1,-1-1-1,-1 0 1,0 0-1,0-1 1,-1 0 0,0 0-1,-1-1 1,0-1-1,-1 0 1,1-1-1,-2 0 1,1-1-1,-1 0 1,1-2 0,-1 1-1,-1-1 1,1-1-1,0-1 1,-1 0-1,0-1 1,1 0-1,-1-1 1,0-1-1,1 0 1,-1-1 0,1-1-1,-1 0 1,1-1-1,0-1 1,-10-4-74,7-1 1,0-1 0,1-1 1,0 0-1,1-1 0,0-1 1,1-1-1,1 0 0,0 0 1,1-1-1,0-1 0,2 0 1,-6-12-2,8 13-639,2 1 1,0-1 0,0 0 0,1 0 0,1-1-1,1 0 1,1 1 0,0-1 0,0-10 638,2 26-111,3-13-3827,5 13-2348,3 6-4647</inkml:trace>
  <inkml:trace contextRef="#ctx0" brushRef="#br0" timeOffset="518.92">1351 247 13421,'7'-13'3854,"3"-2"-3008,38-77 4778,-47 91-5546,-1 0 1,1 0-1,-1 1 0,1-1 1,0 0-1,-1 0 0,0 0 0,1 0 1,-1 1-1,0-1 0,1 0 1,-1 0-1,0 0 0,0 0 0,0 0 1,0 0-1,0 0 0,0 0 1,0 0-1,0 0 0,0 0 1,0 0-1,0 0 0,0 1 0,-1-1 1,1 0-1,-1 0 0,1 0 1,0 0-1,-1 0 0,1 1 0,-1-1 1,0 0-1,1 0 0,-1 1 1,0-1-1,1 0 0,-1 1 0,0-1 1,0 1-1,1-1 0,-1 1 1,0-1-1,0 1 0,0 0 0,0-1 1,0 1-1,0 0 0,1 0 1,-1-1-1,0 1 0,0 0 1,0 0-1,0 0 0,0 0 0,-1 0-78,-53 19 463,23-1-443,2 1 0,0 1 0,1 2 0,1 1 0,1 1-1,1 1 1,-20 25-20,40-43-22,-1 0 0,1 1 0,0 0 0,1 1-1,-1-1 1,2 1 0,-1 0 0,1 0 0,1 0 0,0 1-1,0 0 1,1-1 0,0 1 0,0 0 0,1 0 0,1 0 0,0 0-1,0 0 1,1 0 0,1 7 22,2-11-21,0-1 0,1 0 1,0 0-1,-1 0 0,2 0 0,-1-1 0,1 0 0,-1 0 1,1-1-1,0 1 0,0-1 0,1-1 0,-1 1 0,1-1 1,-1 0-1,1 0 0,0-1 0,-1 0 0,1 0 0,5-1 21,15 6-37,-4-1-15,0 2-1,0 0 1,-1 1-1,0 1 0,-1 2 1,0 0-1,4 3 53,-18-9-1,0 0 0,-1 0 0,0 0 0,1 1 0,-2 0 0,1 1 0,-1-1 0,0 1 0,0 0 0,-1 0 0,1 0 0,-2 1 0,1 0 0,-1 0 0,0 0 0,-1 0 0,0 0 0,0 0 0,-1 0 0,0 1 0,0 6 1,-1-7 57,-1 0 0,1 0 1,-1 0-1,-1-1 0,1 1 0,-1 0 1,-1-1-1,1 1 0,-1-1 1,-1 0-1,1 0 0,-1 0 0,-1 0 1,1-1-1,-1 0 0,0 0 1,0 0-1,-1 0 0,0-1 0,0 0 1,0 0-1,0 0 0,-1-1 1,0 0-1,0-1 0,0 1 0,0-1 1,-1 0-1,-2 0-57,-9 3 75,1-2-1,0 0 1,-1 0 0,0-2-1,0 0 1,0-1-1,0-1 1,1-1 0,-1-1-1,0 0 1,-17-6-75,12 3-1,1-1 0,0-1 0,0-2 0,0 0 0,1-1 0,1-1 0,0-1-1,0-1 1,1-1 0,0-2 1,-20-40-1502,34 13-5991,11 31-1737</inkml:trace>
  <inkml:trace contextRef="#ctx0" brushRef="#br0" timeOffset="1139.626">1869 595 10474,'1'-15'3929,"0"5"-3191,5-55 1925,-4 13 4324,-13 103-3976,-2 22-2358,-4 15-347,5 0-1,3 1 1,3 52-306,20-95-27,1-84 203,51-152 0,-63 183-180,0 0 1,1 1-1,0-1 0,0 1 1,1 0-1,0 0 1,0 0-1,0 1 0,0 0 1,1 0-1,0 0 1,0 0-1,1 1 0,-1 0 1,1 1-1,0-1 1,0 1-1,0 1 0,0-1 1,0 1-1,0 0 1,1 1-1,-1 0 0,1 0 1,1 0 3,-3 2-3,0 0 0,0-1 0,0 2-1,0-1 1,-1 1 0,1-1 0,0 2 0,-1-1 0,0 1 0,1-1 0,-1 2 0,0-1 0,0 0 0,-1 1 0,1 0 0,-1 0 0,0 0 0,0 1 0,0 0-1,-1-1 1,1 1 0,-1 0 0,0 1 0,-1-1 0,1 0 0,-1 1 0,0 0 0,0 2 3,2 6-14,0 0 1,-1 0-1,-1 0 1,0 0-1,-1 0 1,-1 0-1,0 1 0,-1-1 1,0 0-1,-1 0 1,-3 10 13,1-12-17,0 0 0,-1 0 1,-1 0-1,0-1 0,0 0 1,-1 0-1,-1 0 0,1-1 1,-2 0-1,1-1 0,-1 0 1,-1 0-1,-8 6 17,12-10-8,-1-1-1,1 0 1,-1 1-1,0-2 1,0 1-1,0-1 1,0 0 0,0-1-1,-1 0 1,0 0-1,1 0 1,-1-1-1,0 0 1,1-1-1,-1 0 1,0 0-1,0 0 1,0-1 0,1 0-1,-1-1 1,0 0-1,1 0 1,-3-1 8,4 0-117,0 0 0,1-1 1,-1 0-1,1 1 0,0-2 1,0 1-1,0 0 0,1-1 1,-1 0-1,1 0 0,0 0 0,1-1 1,-1 0-1,1 1 0,0-1 1,1 0-1,-1 0 0,1 0 1,0-1-1,1 1 0,0-1 1,0 1-1,0-2 117,2-97-7459,8 64 140</inkml:trace>
  <inkml:trace contextRef="#ctx0" brushRef="#br0" timeOffset="1748.825">2426 724 13196,'0'0'2755,"0"0"-1282,0 0 38,0 0-395,0 0-230,0 0-32,0 0-347,9 12-181,28 40-16,-34-49-294,1 1 1,0-1 0,0 0 0,0 0-1,0 0 1,1 0 0,-1-1-1,1 0 1,-1 1 0,1-2 0,0 1-1,0-1 1,0 1 0,0-1-1,0-1 1,0 1 0,0-1 0,0 0-1,0 0 1,0 0 0,0-1-1,0 1 1,3-2-17,1-2 106,-1 0 1,1 0-1,-1-1 0,-1 0 0,1 0 1,-1-1-1,0 0 0,0 0 1,0-1-1,-1 0 0,0 0 0,0 0 1,-1-1-1,0 0 0,-1 0 1,1 0-1,-2-1 0,1 1 0,-1-1 1,0 0-1,-1 0 0,1-7-106,-2 14 61,0 0 0,0 1 0,0-1-1,0 0 1,0 0 0,-1 0 0,1 0 0,-1 0-1,1 0 1,-1 0 0,0 0 0,0-1 0,0 1-1,0 0 1,0 0 0,-1 0 0,1 0 0,0 0-1,-1 0 1,0 0 0,1 0 0,-1 0 0,0 0-1,0 1 1,0-1 0,0 0 0,0 0 0,-1 1-1,1-1 1,-1 1 0,1-1 0,-1 1 0,1-1-1,-1 1 1,0 0 0,1 0-61,-10 2 32,0 0-1,0 1 1,0 0-1,1 1 1,-1 0-1,1 1 1,0 0-1,0 1 1,0 0-1,0 1 1,1-1 0,0 2-1,0-1 1,1 1-1,0 1 1,0 0-1,0 0 1,1 0-1,1 1 1,-1 0-1,1 0 1,-2 6-32,2-7-29,0 1 0,1 1 0,0-1-1,1 1 1,0 0 0,0 0 0,1 0 0,0 1 0,1-1 0,0 1-1,1 0 1,0-1 0,0 1 0,1 0 0,1 0 0,0-1 0,0 1-1,1-1 1,1 1 0,-1-1 0,2 1 0,-1-1 0,2 0 0,-1-1-1,1 1 1,1-1 0,-1 0 0,2 0 0,-1-1 0,1 1 0,0-2-1,1 1 1,0-1 0,0 0 0,1 0 0,0-1 0,0-1 29,6 2-79,0-2 0,1 0 1,0-1-1,0-1 0,0 0 0,0-1 1,1-1-1,-1-1 0,0 0 1,1-1-1,-1 0 0,0-2 1,0 0-1,0 0 0,0-2 0,-1 0 1,1-1-1,-1 0 0,0-1 1,-1-1-1,0 0 0,0-1 1,-1-1-1,0 0 0,-1-1 0,0 0 1,0 0-1,-1-2 0,-1 1 1,0-1-1,5-10 79,5-20 260,-1-1-1,-3 0 1,-1-2-1,-2 1 1,-3-2-1,-1 1 1,-3-1 0,0-24-260,-2-16 1548,-4 86-1524,0 1-1,0 0 1,0-1 0,0 1 0,0-1-1,0 1 1,-1 0 0,1-1 0,0 1 0,0 0-1,0-1 1,-1 1 0,1 0 0,0 0 0,0-1-1,-1 1 1,1 0 0,0 0 0,-1-1-1,1 1 1,0 0 0,-1 0 0,1 0 0,0-1-1,-1 1 1,1 0 0,0 0 0,-1 0 0,1 0-1,0 0 1,-1 0 0,1 0 0,-1 0 0,1 0-1,0 0 1,-1 0 0,1 0 0,0 0-1,-1 0 1,1 0 0,-1 0 0,1 1 0,0-1-1,-1 0 1,1 0 0,0 0 0,-1 0 0,1 1-1,0-1 1,0 0 0,-1 0 0,1 1-1,0-1 1,0 0 0,-1 1 0,1-1 0,0 0-1,0 1 1,0-1 0,-1 0 0,1 1 0,0-1-1,0 0 1,0 1 0,0-1 0,0 1-1,0-1 1,0 0 0,0 1 0,0-1-24,-15 28 315,4 6-181,1 2 1,3-1-1,0 1 0,2 1 0,2-1 0,2 0 0,1 1 0,4 35-134,-3-61-53,15 127-27,21-58-2936,2-58-1982,-9-21-1460,-12-6 126</inkml:trace>
  <inkml:trace contextRef="#ctx0" brushRef="#br0" timeOffset="2074.993">3131 764 6406,'0'0'9769,"0"0"-8648,0 0 1121,104-43 1,-55 33-706,2-1-480,5 0-512,0 3-321,-2 1 0,-5 1-64,-9 2-64,-4 2-96,-15 1 0,-14 1 0,-7 0-865,0 1-1120,-23 6-1635,-3-1-3298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21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56 5958,'0'0'3779,"0"0"-1184,0 0 101,0 0 133,0 0-486,0 0-479,0 0-423,0 0-379,0-7-240,0 4-740,0 1-61,0 1 0,-1 0 0,1 0 0,0-1 0,0 1 0,0 0 0,0-1 0,1 1 0,-1 0 0,0 0 0,0-1 0,1 1 0,-1 0 0,1 0 0,-1-1 0,1 1 0,0 0 0,-1 0 0,1 0 0,0 0 1,0 0-1,0 0 0,-1 0 0,1 0 0,0 0 0,0 1 0,0-1 0,1 0 0,-1 0 0,0 1 0,0-1 0,0 1 0,0-1 0,1 1 0,-1 0 0,0-1 0,1 1 0,-1 0-21,22-4 52,1 1-1,-1 2 1,1 0 0,0 1-1,-1 2 1,18 3-52,-39-5-1,0 0-1,0 0 1,0 1 0,-1-1-1,1 1 1,0-1 0,0 1 0,0 0-1,-1 0 1,1 0 0,-1 0-1,1 0 1,0 0 0,-1 0-1,0 0 1,1 1 0,-1-1 0,0 1-1,0-1 1,1 1 0,-1-1-1,0 1 1,0 0 0,-1-1 0,1 1-1,0 0 1,-1 0 0,1-1-1,-1 1 1,1 0 0,-1 0 0,0 0-1,0 0 1,0 0 0,0 0-1,0-1 1,0 1 0,-1 0 0,1 0-1,0 0 1,-1 0 0,0-1-1,1 1 1,-1 0 0,0 0 0,0-1-1,0 1 1,0-1 0,0 1-1,0-1 1,0 1 0,-1-1-1,1 1 1,-1-1 0,1 0 0,-1 0-1,1 0 1,-1 0 1,-25 24 2,0-3-1,-2 0 0,0-1 1,-1-2-1,-2-1 1,-10 3-2,-37 23 76,80-43-70,-1-1-1,1 0 0,-1 0 0,0 1 0,1-1 0,-1 0 0,0 1 0,1-1 0,-1 0 1,0 1-1,1-1 0,-1 0 0,0 1 0,0-1 0,0 1 0,1-1 0,-1 1 0,0-1 0,0 0 1,0 1-1,0-1 0,0 1 0,0-1 0,0 1 0,0-1 0,0 1 0,0-1 0,0 1 0,0-1 1,0 0-1,0 1 0,0-1 0,-1 1 0,1-1 0,0 1 0,0-1 0,0 0 0,-1 1 0,1-1 1,0 0-1,-1 1 0,1-1 0,0 0 0,0 1 0,-1-1 0,1 0 0,-1 1 0,1-1 0,0 0 1,-1 0-1,1 0 0,-1 1 0,1-1 0,-1 0 0,1 0 0,0 0 0,-1 0 0,1 0 0,-1 0 1,1 0-1,-1 0 0,1 0 0,-1 0 0,1 0 0,-1 0 0,1 0-5,38 2 141,-36-2-149,56-5-520,1-2 1,-2-3-1,1-3 0,2-3 528,11-1-4818,-31 8-2757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2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0 160 16143,'0'0'3198,"0"0"-1217,0 0-65,0 0-298,25-5-417,234-20 48,-209 24-1163,1829-48 783,-1521 7-650,-312 28 139,-46 14-339,-1 0-1,1-1 1,0 1 0,-1 0-1,1-1 1,0 1 0,0 0 0,-1-1-1,1 1 1,0 0 0,0-1-1,0 1 1,0-1 0,-1 1-1,1 0 1,0-1 0,0 1 0,0-1-1,0 1 1,0-1 0,0 1-1,0 0 1,0-1 0,0 1 0,0-1-1,0 1 1,0-1 0,1 1-1,-1 0 1,0-1 0,0 1-1,0-1 1,0 1 0,1 0 0,-1-1-1,0 1 1,0 0 0,1-1-1,-1 1 1,0 0 0,1-1-1,-1 1 1,0 0 0,1 0 0,-1-1-1,1 1 1,-1 0 0,0 0-1,1 0 1,-1 0 0,1-1-1,-1 1 1,0 0 0,1 0 0,-1 0-1,1 0 1,-1 0 0,1 0-1,-1 0 1,1 0-19,-38-5 469,34 5-491,-221 6-650,79 29-5595,97-18-225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23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251 127 7111,'0'0'2914,"0"0"-383,0 0-107,0 0-145,6-13-496,22-40-480,-27 50-1218,1 1 0,0 0 0,-1 0 0,1 0 0,0 1 0,0-1 0,0 0 0,0 1 0,1-1 0,-1 1 0,0-1 0,1 1 0,-1 0 0,1 0 0,-1 0 0,1 1 0,-1-1 0,1 1 0,-1-1 0,1 1 0,0 0 0,-1 0 0,1 0 0,0 0 0,-1 0 0,1 1-85,8-1 283,-5 0-229,-1 0 1,1 0-1,-1 1 1,1 0 0,0 0-1,-1 0 1,0 1-1,1-1 1,-1 1 0,0 1-1,0-1 1,0 1-1,0 0 1,0 0 0,-1 0-1,1 1 1,-1-1-1,0 1 1,0 0 0,0 1-1,-1-1 1,1 0 0,-1 1-1,0 0 1,-1 0-1,1 0 1,-1 0 0,0 0-1,0 1 1,0-1-1,-1 0 1,0 1 0,0 0-1,0-1 1,-1 5-55,0 8 9,-1 0 0,-1 0 0,-1 0 1,0 0-1,-2 0 0,0-1 0,0 0 0,-2 0 1,0 0-1,-1 0 0,-1-2 0,0 1 0,-1-1 1,-1 0-1,0-1 0,-1 0 0,-1-1 0,0 0 1,-1-1-1,0-1 0,0 0 0,-1-1 0,-1 0 1,0-2-1,0 1 0,-1-2 0,0 0 0,0-1 1,-1-1-10,12-3 8,0 0 1,0 0-1,0-1 1,0 0-1,0 0 1,0 0-1,0-1 0,-1 0 1,1 0-1,0 0 1,0-1-1,0 0 1,0 0-1,0-1 1,0 0-1,0 0 1,0 0-1,1-1 1,-1 1-1,1-1 1,-1-1-1,1 1 1,0-1-1,1 0 1,-1 0-1,0 0 1,1-1-1,0 1 1,0-1-1,1 0 0,-1 0 1,1-1-1,0 1 1,0-1-9,3 5 25,0 1 1,0-1-1,-1 0 1,1 1-1,0-1 1,0 0-1,0 0 1,0 1 0,0-1-1,0 0 1,0 0-1,0 1 1,0-1-1,0 0 1,0 1-1,0-1 1,1 0-1,-1 0 1,0 1-1,1-1 1,-1 0-1,0 1 1,1-1-1,-1 1 1,1-1-1,-1 0 1,1 1-1,-1-1 1,1 1-1,-1-1 1,1 1-1,-1-1 1,1 1-1,0 0 1,-1-1-1,1 1 1,0 0-1,-1-1 1,1 1-1,0 0 1,0 0-1,-1 0 1,1 0-1,0 0 1,-1 0-1,1 0 1,0 0-1,0 0 1,-1 0-1,1 0 1,0 0-1,0 0 1,-1 1-1,1-1 1,0 0-1,-1 0 1,2 1-26,45 14 174,-1 8-153,-2 2 1,0 2-1,-2 1 1,-1 3-1,-2 1 0,-1 1 1,27 33-22,-56-56-653,35 35-727,-27-36-2585,1-5-3896,-11-4 820</inkml:trace>
  <inkml:trace contextRef="#ctx0" brushRef="#br0" timeOffset="488.363">918 150 5189,'6'-15'7324,"21"-49"-4228,-24 59-2773,-1 0-1,1 1 0,0 0 0,1-1 1,-1 1-1,1 0 0,0 0 1,-1 1-1,2-1 0,-1 1 0,0 0 1,1 0-1,-1 1 0,1-1 0,0 1 1,0 0-1,0 0 0,0 0-322,3 0 163,0 1 0,0-1 0,0 1 0,0 1 0,0 0 0,0 0 0,0 0 0,0 1 0,0 0 0,-1 0 0,1 1 0,0 0 0,0 1 0,-1 0-1,0 0 1,4 2-163,-5-2 19,0 1-1,0 0 1,-1 0-1,1 0 1,-1 1-1,0 0 1,0 0-1,0 0 1,-1 1-1,0-1 1,0 1-1,0 0 1,-1 0-1,0 1 1,0-1-1,-1 1 1,1-1-1,-2 1 1,1 0-1,-1 0 1,1 0-1,-2 0 0,1 0 1,-1 0-1,0 0 1,-1 5-19,-1 1 2,0-1 0,-1 1 1,0-1-1,-1 0 0,-1 0 1,0 0-1,0 0 0,-1-1 0,0 0 1,-1 0-1,0-1 0,-1 0 1,0 0-1,-4 3-2,0-2 1,0 1 0,-1-1 0,-1-1 1,1-1-1,-2 0 0,1 0 0,-1-2 0,0 0 1,-15 5-2,30-13 24,1 1 1,-1 0 0,0-1 0,1 1 0,-1-1-1,0 1 1,0-1 0,0 0 0,0 1 0,1-1-1,-1 1 1,0-1 0,0 1 0,0-1 0,0 1-1,0-1 1,0 1 0,0-1 0,-1 0 0,1 1 0,0-1-1,0 1 1,0-1 0,0 1 0,-1-1 0,1 1-1,0-1 1,0 1 0,-1-1 0,1 1 0,0 0-1,-1-1 1,1 1 0,-1-1 0,1 1 0,-1 0-1,1-1 1,0 1 0,-1 0 0,1 0 0,-1-1-1,1 1 1,-1 0 0,0 0 0,1 0 0,-1 0 0,1-1-1,-1 1 1,1 0 0,-1 0 0,0 0-25,9-3 4,1 0-1,-1 1 1,1 0 0,0 0 0,-1 1 0,1 0 0,0 0-1,0 1 1,0 0 0,0 1 0,-1 0 0,1 0 0,0 1 0,-1 0-1,1 0 1,-1 1 0,0 0 0,1 1 0,-1 0 0,-1 0-1,1 1 1,-1 0 0,0 0 0,0 0 0,6 7-4,-9-7-12,1 0 1,-1 0-1,0 0 0,0 0 1,-1 1-1,0 0 1,0 0-1,0 0 1,-1 0-1,0 0 0,0 0 1,0 1-1,-1-1 1,0 1-1,0-1 0,0 1 1,-1-1-1,0 1 1,-1-1-1,1 1 0,-1-1 1,-1 1-1,1-1 1,-1 1-1,0-1 0,0 0 1,-1 0-1,0 0 1,0 0-1,0-1 1,-1 1-1,0-1 0,0 0 1,0 0-1,-4 3 12,-5 4 131,-1 0-1,-1-2 1,0 0-1,0 0 1,0-2-1,-1 0 1,-1 0-1,1-2 1,-1 0-1,0-1 1,-1-1-1,1 0 1,-1-1-1,0-1 1,0-1-1,0 0 1,1-2 0,-1 0-1,0-1 1,-1 0-131,5 0 133,1 0 0,0-1 1,-1 0-1,1-1 1,1 0-1,-1-1 1,0-1-1,1 0 1,0 0-1,-5-5-133,13 8-147,0 0 0,0 0 1,0 0-1,0-1 0,0 0 0,1 0 0,-1 0 1,1 0-1,0 0 0,1-1 0,-1 1 0,1-1 1,0 0-1,0 1 0,0-1 0,0 0 0,1 0 1,0 0-1,0-1 0,0 1 0,1 0 0,0 0 1,0 0-1,0-1 0,1 1 0,0 0 0,-1 0 1,2-1 146,8-14-5275,2 6-4723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22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26 3011,'0'0'9214,"0"0"-5413,0 0-1303,0 0-31,0 0-471,0 0-709,-15 4-465,9-3-749,1 0-28,0 0-1,0 1 1,-1-1 0,1 1-1,0 0 1,1 0 0,-1 1-1,0-1 1,1 1 0,-1 0-1,1 0 1,0 1-1,0-1 1,0 1 0,0 0-1,1 0 1,-1 0 0,1 1-1,0-1 1,-1 5-45,-8 20 157,2 1 0,2 0 1,0 0-1,2 1 0,1 0 0,2 0 1,1 1-1,1-1 0,2 0 0,1 1 1,6 25-158,-5-39 14,1 1 1,1-1 0,1 0 0,0 0 0,1-1-1,1 0 1,1 0 0,0-1 0,2 0 0,6 9-15,-12-19 3,0 0 1,0 0-1,0 0 1,1 0-1,0-1 1,0 0-1,0 0 1,1-1 0,-1 1-1,1-2 1,0 1-1,1-1 1,-1 0-1,0 0 1,1-1-1,0 0 1,-1 0-1,1-1 1,0 0 0,0 0-1,0-1 1,0 0-1,0 0 1,0-1-1,0 0 1,2-1-4,5-5 23,-1 0 1,1-1-1,-1-1 0,-1 0 1,0-1-1,0 0 0,-1-1 1,0 0-1,0-1 0,-2-1 1,1 1-1,-2-2 0,0 1 1,0-1-1,-1-1 1,0-1-24,3-6 95,0-1 0,-1 0 1,-2 0-1,0-1 0,-1 0 1,-2 0-1,0 0 0,-2-1 0,-1 0 1,0 0-1,-2 1 0,-1-1 1,-1 0-1,-2-9-95,1 24-23,1-1 0,-1 1 0,0 0 0,-1 0 0,-1 0 0,1 0 0,-1 1 0,-1-1 1,0 1-1,0 1 0,-1-1 0,0 1 0,0 1 0,-1-1 0,0 1 0,0 0 0,-1 1 0,0 0 0,0 0 0,-1 1 0,1 0 0,-1 1 0,0 0 0,0 0 0,0 1 0,-1 1 0,1 0 0,-1 0 0,0 1 1,-1 0 21,-143 8-2935,59 29-3219,54-10-1569</inkml:trace>
  <inkml:trace contextRef="#ctx0" brushRef="#br0" timeOffset="306.698">850 497 9161,'0'0'6993,"0"0"-2850,0 0-1133,0 0-725,0 0-603,0 0-486,0 0-406,1 12 704,0-18-1793,-8 10-8680,0 2-518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27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249 132 7111,'0'0'2957,"1"-7"-1158,0 2-1487,0 1 0,0 0 0,0 0 0,1 0 0,-1-1 0,1 1 0,0 1 0,0-1 0,0 0 0,1 0 0,0 1 0,-1 0 0,1-1 0,0 1 0,0 0 0,1 0 0,-1 1 0,2-2-312,4-3 190,1 1 0,-1 0 0,1 0 0,0 1 0,1 1 0,-1 0-1,1 0 1,0 1 0,0 0 0,0 1 0,0 0 0,0 0 0,1 2 0,-1-1 0,0 1 0,1 1-1,-1 0 1,0 1 0,0 0 0,0 1 0,0 0 0,0 0 0,0 1 0,-1 1 0,0 0-1,0 0 1,0 1 0,5 4-190,-10-1 48,0-1 1,0 1-1,-1 0 0,0 0 0,0 1 1,-1-1-1,-1 1 0,0 0 0,0-1 1,0 1-1,-1 0 0,-1 0 0,0 0 1,0 0-1,-1 0 0,0 0 0,-1 0 0,0 0 1,-1 0-1,0-1 0,0 1 0,-1-1 1,0 0-1,-1 0 0,0 0 0,0-1 1,-1 0-1,-3 5-48,-12 12 61,-1-2 0,-1 0 0,0-1 0,-2-2 0,0 0 0,-2-2-1,0-1 1,-1 0 0,0-3 0,-1 0 0,-1-2 0,-14 4-61,33-11 31,-1 0 0,0-1-1,0 0 1,0 0 0,-1-2-1,1 1 1,-1-1 0,1-1-1,-1-1 1,0 0 0,1 0 0,-1-1-1,1-1 1,-1 0 0,1 0-1,-5-3-30,15 4 26,1 0-1,-1 0 0,0 0 0,1 0 0,-1 0 0,1-1 1,-1 1-1,1-1 0,-1 1 0,1-1 0,0 1 0,0-1 1,0 0-1,0 0 0,0 1 0,0-1 0,0 0 0,1 0 1,-1 0-1,1 0 0,-1 0 0,1 0 0,0 0 0,0 0 1,0 0-1,0 0 0,0 0 0,0 0 0,1 0 0,-1 0 1,0 0-1,1 0 0,0 0 0,-1 0 0,1 0 0,0 0 1,0 1-1,1-2-25,56-54 698,-51 54-681,0-1-1,1 1 1,0 1-1,0-1 1,0 1-1,0 1 1,0-1-1,0 1 1,0 1 0,0 0-1,0 0 1,0 0-1,1 1 1,-1 0-1,0 1 1,0 0-1,0 0 1,-1 0-1,1 1 1,-1 1-1,1-1 1,-1 1-1,0 0 1,0 1-1,3 2-16,7 7 22,0 0-1,0 1 0,-2 1 0,0 1 0,-1 0 0,0 0 0,-2 2 0,10 17-21,69 81 26,-87-113-21,0 0-1,1 0 1,-1-1 0,1 0-1,0 1 1,0-2 0,0 1 0,0-1-1,0 0 1,1 0 0,-1 0-1,1-1 1,-1 1 0,1-1 0,-1-1-1,1 1 1,0-1 0,-1 0-1,1-1 1,0 1 0,0-1 0,-1 0-1,1 0 1,3-2-5,-3 1 61,0-1 0,0-1 0,-1 1 0,1-1 0,-1 0 0,1 0 0,-1 0 0,0-1 0,-1 0 0,1 0 0,-1 0 0,0 0 0,-1-1 0,2-1-61,-36 7 278,2 12-4125,11-5-3853,10-3-698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27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8712,'0'0'4004,"0"0"-865,0 0 96,0 0-1153,0 0-737,0 0-448,62-30-384,-33 26-225,4-1-96,3 4-160,-9 1 0,-2 0-32,-5 6-288,-10 4-1282,-5 0-896,-5 2-1730,-15 3-1377,-6-1-2018</inkml:trace>
  <inkml:trace contextRef="#ctx0" brushRef="#br0" timeOffset="332.042">15 180 5830,'0'0'4420,"0"0"-673,0 0 225,0 0-1346,0 0-864,0 0-513,0 0-352,0 0-96,85 60-225,-38-66-351,-3 3-129,0 0-96,-5-1-224,-8 4-1634,-7 0-2402,-14 0-7239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0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84 107 12908,'0'0'3401,"0"0"-1586,0 0-230,0 0-239,0 0-439,0 0-293,-12 16-182,3-3-324,2-5-30,1 0 0,0 0 0,1 0 1,-1 1-1,2 0 0,-1 0 0,1 0 1,1 0-1,0 1 0,0-1 1,1 1-1,-1 6-78,1-4 37,0 0 0,1-1 0,1 1 0,0 0 0,0-1 0,1 1 0,1 0 0,0-1 0,1 1 0,0-1-1,0 0 1,1 0 0,1 0 0,0 0 0,0-1 0,1 0 0,0 0 0,1 0 0,0-1 0,1 0 0,0 0 0,0-1 0,1 0 0,0 0 0,0-1 0,1-1 0,4 3-37,-2-3 21,0-1-1,0-1 1,1 0-1,0-1 1,-1 0-1,1-1 1,0 0-1,0-1 1,1-1-1,-1 0 1,0-1-1,0 0 1,0-1-1,0 0 1,-1-1-1,1-1 1,-1 0-1,1-1 1,-1 0-1,0 0 1,-1-2-1,0 1 1,0-1-1,0-1 1,-1 0-1,0-1 1,0 0-1,-1 0 1,0-1-1,-1 0 1,0 0-1,-1-1 1,0 0-1,0-1 1,-1 1-1,-1-1 1,0 0-1,0-2-20,1-1 20,-1-1 0,-1 1 0,0-1 0,-1 1-1,0-1 1,-1 0 0,-1 0 0,-1 0-1,0 0 1,-1 0 0,-1 0 0,0 0 0,-2 0-1,1 0 1,-2 1 0,0 0 0,-1-2-20,-1 10-215,0-1-1,-1 2 1,0-1 0,0 1-1,0 0 1,-1 0 0,0 1 0,0 0-1,0 1 1,-1 0 0,1 0 0,-1 1-1,0 0 1,0 1 0,0 0 0,0 1-1,0 0 1,-1 0 0,1 1 0,0 1-1,0 0 1,0 0 0,-1 1 0,1 0-1,0 0 1,1 1 0,-1 1 0,1 0-1,-1 0 1,1 1 0,-1 0 215,-43 22-7004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56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44 12172,'0'0'3624,"0"0"-1312,0 0-145,0 0-416,0 0-592,0 0-428,10-8-256,32-22-117,-40 29-340,0 0 0,0 0 0,0 1 0,0-1 0,0 1 0,0-1 0,0 1 0,0 0 0,0 0 0,0 0 0,0 0 1,0 0-1,0 1 0,1-1 0,-1 0 0,0 1 0,0 0 0,0-1 0,0 1 0,-1 0 0,1 0 0,0 0 0,0 0 0,0 1 0,-1-1 1,1 0-1,-1 1 0,1-1 0,-1 1 0,1-1 0,-1 1 0,0 0 0,0 0 0,0 0 0,0-1 0,0 1 0,0 0 0,0 0 0,-1 0 0,1 0 1,-1 0-1,0 0 0,1 1 0,-1-1 0,0 0 0,0 0 0,0 0 0,0 0 0,-1 0 0,1 0 0,-1 0 0,0 2-18,-4 9 40,0 0 0,-1 0 0,-1-1-1,0 0 1,-1 0 0,0 0 0,0-1-1,-1 0 1,-1-1 0,0 0 0,-1-1 0,-1 1-40,-5 7 61,-72 73 297,89-90-356,-1 1 0,1-1 0,0 1 0,0 0 0,0 0 0,0-1-1,-1 1 1,1 0 0,0-1 0,0 1 0,0 0 0,0-1 0,1 1 0,-1 0 0,0 0-1,0-1 1,0 1 0,0 0 0,1-1 0,-1 1 0,0-1 0,1 1 0,-1 0 0,1-1 0,-1 1-1,0-1 1,1 1 0,-1-1 0,1 1 0,-1-1 0,1 1 0,0-1 0,-1 0 0,1 1 0,-1-1-1,1 0 1,0 1 0,-1-1 0,1 0 0,0 0 0,-1 0 0,1 1 0,0-1 0,-1 0-1,1 0 1,0 0 0,0 0 0,-1 0 0,1 0 0,0-1 0,-1 1 0,1 0 0,0 0 0,-1 0-1,1-1 1,0 1 0,-1 0 0,1-1 0,-1 1-2,56-4 16,-54 4-16,193-55-331,-71 1-3528,-85 36 1109,1 0-3666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0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68 289 19314,'-14'-6'1356,"-37"-19"-987,50 24-367,1 1 0,0-1 1,0 0-1,-1 1 1,1-1-1,0 0 1,0 1-1,0-1 0,0 0 1,0 1-1,0-1 1,0 0-1,0 1 1,0-1-1,0 0 0,0 1 1,0-1-1,0 1 1,0-1-1,1 0 1,-1 1-1,0-1 0,1 0 1,-1 1-1,0-1 1,1 1-1,-1-1 0,0 1 1,1-1-1,-1 1 1,1-1-1,-1 1 1,1 0-1,-1-1 0,1 1 1,0-1-1,-1 1 1,1 0-1,-1 0 1,1-1-1,0 1 0,-1 0 1,1 0-1,0 0 1,-1 0-1,1 0 1,0 0-1,-1 0 0,1 0 1,0 0-1,-1 0 1,1 0-1,0 0 1,-1 0-1,1 1-2,236-43 432,-34 20-325,60 3-37,55 3-1,2790-19 3198,-2459 37-2936,-133 0-135,1027-17 1162,-1487 14-1308,77-14 241,-133 15-289,0 0 0,0 0 0,0 0 0,-1 0 0,1-1 1,0 1-1,0 0 0,0 0 0,-1 0 0,1 0 0,0-1 0,0 1 0,0 0 0,0 0 0,-1 0 0,1-1 0,0 1 0,0 0 0,0 0 0,0-1 0,0 1 1,0 0-1,0 0 0,0 0 0,0-1 0,0 1 0,0 0 0,0 0 0,0-1 0,0 1 0,0 0 0,0 0 0,0-1 0,0 1 0,0 0 0,0 0 0,0-1 0,0 1 1,0 0-1,1 0 0,-1 0 0,0-1 0,0 1 0,0 0 0,0 0 0,0 0 0,1-1 0,-1 1 0,0 0 0,0 0 0,0 0 0,1 0 0,-1 0 0,0 0 1,0-1-1,1 1 0,-1 0-2,-151-19-139,-143-1-2848,120 9-2402,-19-2-5902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58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25 607 5669,'3'-15'7271,"17"-78"-1778,-22 83-356,-6 24-3843,-9 26-1030,12-22-222,0 0-1,2 0 1,0 0 0,0 0 0,2 1 0,0-1 0,2 1-1,0-1 1,0 1 0,2-1 0,0 0 0,2 0-1,0 0 1,0 0 0,2-1 0,0 0 0,1 0-1,2 1-41,-8-14-5,0 0-1,0 1 0,0-1 0,0 0 0,1 0 0,0-1 0,0 1 0,0 0 0,0-1 0,1 0 1,-1 0-1,1 0 0,0 0 0,0-1 0,0 1 0,0-1 0,0 0 0,0 0 0,1 0 0,-1-1 1,1 0-1,-1 1 0,1-2 0,0 1 0,-1 0 0,1-1 0,0 0 0,-1 0 0,1 0 0,0-1 1,-1 0-1,1 0 0,-1 0 0,1 0 0,-1-1 0,1 1 0,-1-1 0,3-2 6,4-9 11,-1-1 0,0 0 0,-1-1-1,-1 0 1,0 0 0,-1 0 0,-1-1-1,-1 0 1,1-2-11,7-18 5,82-141 69,-95 177-63,0 0-1,0 0 0,0 1 0,0-1 0,1 0 0,-1 0 0,0 0 1,0 1-1,0-1 0,1 0 0,-1 0 0,0 0 0,0 1 0,0-1 1,1 0-1,-1 0 0,0 0 0,0 0 0,1 0 0,-1 0 0,0 0 0,1 1 1,-1-1-1,0 0 0,0 0 0,1 0 0,-1 0 0,0 0 0,1 0 1,-1 0-1,0-1-10,-10 34 48,-76 169 81,59-150-284,23-88 181,13 1-31,2 1 0,1 0-1,1 1 1,2 0 0,14-21 5,29-19-40,-56 72 39,0-1 1,0 1-1,0-1 1,-1 1-1,1 0 0,0 0 1,0 0-1,1 0 0,-1 1 1,0-1-1,0 0 1,0 1-1,0 0 0,1-1 1,-1 1-1,0 0 0,0 0 1,1 0-1,-1 0 1,0 1-1,0-1 0,0 1 1,1-1-1,-1 1 0,0 0 1,0 0-1,0-1 1,0 2-1,0-1 0,0 0 1,0 0-1,-1 1 0,1-1 1,0 1-1,-1-1 1,1 1-1,-1 0 0,1-1 1,-1 2 0,12 16 13,-1 0 1,-1 1-1,-1 0 1,-1 0 0,-1 1-1,2 9-13,11 26 41,-11-32-25,-7-13-17,1 0-1,0 0 1,1 0 0,1 0 0,-1-1 0,1 0 0,1 0-1,0 0 1,1-1 0,-1 0 0,2 0 0,-1-1-1,2 0 2,-8-6 1,0-1-1,1 0 1,-1 0-1,1 0 1,-1 0-1,1 0 0,0-1 1,-1 1-1,1-1 1,0 1-1,-1-1 0,1 0 1,0 0-1,-1 0 1,1 0-1,0-1 0,-1 1 1,1-1-1,0 0 1,-1 0-1,1 0 1,-1 0-1,1 0 0,-1 0 1,0-1-1,1 1 1,-1-1-1,0 1 0,0-1 1,0 0-1,0 0 1,0 0-1,-1 0 0,1 0 1,-1 0-1,1-1 1,0 0-1,38-96 49,-35 65-300,0-1 0,-2 1 0,-2-1 0,-1 0 0,-2 0 0,-1 1 0,-5-14 251,8 44-202,-22-54-4966,17 58 838,0 7-2113</inkml:trace>
  <inkml:trace contextRef="#ctx0" brushRef="#br0" timeOffset="321.037">1194 564 16175,'0'0'2632,"0"0"-849,0 0-229,0 0-540,0 0-518,0 0-175,-2 17-76,-41 269 855,39-270-1705,0 1-2374,3-6-7392,1-10-385</inkml:trace>
  <inkml:trace contextRef="#ctx0" brushRef="#br0" timeOffset="649.758">1033 176 11755,'0'0'2338,"0"0"-1953,0 0-129,0 0-256,0 0-96,0 0-1057,0 0-4581</inkml:trace>
  <inkml:trace contextRef="#ctx0" brushRef="#br0" timeOffset="1012.659">2113 271 11403,'0'0'2845,"0"0"-160,0 0 241,0 0-636,0 0-721,0 0-650,0 0-450,0 0 7,-5 21-49,-34 152-22,3 115-1222,30-192-4318,4 1-6455,2-77 5633</inkml:trace>
  <inkml:trace contextRef="#ctx0" brushRef="#br0" timeOffset="1370.258">1786 691 10698,'-10'-15'749,"1"0"1,-2 0-1,0 1 0,-1 0 1,0 1-1,-1 0 0,-1 1 1,0 0-1,0 1 0,-1 1 1,-7-3-750,2 3 603,-1 1 1,-1 1 0,1 1 0,-1 0 0,0 2 0,-1 1-1,1 1 1,-1 0 0,-16 2-604,56 15 320,13-6-309,0-2-1,0-1 1,1-1 0,-1-1-1,1-2 1,21-2-11,-37 1 0,56-2 15,-1-3-1,0-3 1,0-3-1,-1-3 1,-1-3-1,0-3 1,34-17-15,-86 30 5,-10 4-3,1 0 0,-1 1-1,1-1 1,-1 1 0,1 0 0,0 1 0,-1 0-1,1 0 1,0 0 0,0 1 0,0 0 0,4 1-2,-7 1-2,-1 1 1,1 0-1,-1 0 0,0 1 1,0-1-1,0 1 1,0 0-1,-1-1 1,1 1-1,-1 0 1,0 0-1,0 1 1,-1-1-1,1 0 1,-1 1-1,0-1 1,0 1-1,-1-1 1,1 1-1,-1-1 1,0 4 1,-4 311 5,4-316-6,-1 0 1,1-1-1,-1 1 0,1 0 1,0-1-1,0 1 0,0 0 1,1-1-1,-1 1 0,1 0 1,-1-1-1,1 1 0,0-1 1,0 1-1,0-1 0,0 1 1,0-1-1,1 0 0,-1 1 0,1-1 1,0 0-1,-1 0 0,1 0 1,0 0-1,0 0 0,0-1 1,0 1-1,1-1 0,-1 1 1,0-1-1,1 0 0,-1 0 1,1 0-1,-1 0 0,1 0 1,-1-1-1,1 1 0,0-1 1,-1 1-1,1-1 0,0 0 1,-1 0-1,1 0 0,0-1 1,-1 1-1,1-1 0,0 1 1,2-2 0,5-4 8,-1 0 1,0 0 0,0-1-1,0-1 1,-1 1-1,0-1 1,0-1 0,-1 1-1,0-1 1,2-5-9,15-16 15,-8 10 46,1 1 0,0 1 0,1 0 0,2 1 0,-1 1 0,2 1 0,8-4-61,-26 17 20,0 0 0,-1 1 0,1-1 0,0 1 0,0 0 0,-1 0 0,1 0 0,0 0 0,0 0 0,0 1 0,1-1-1,-1 1 1,0 0 0,0 0 0,0 0 0,0 0 0,0 1 0,0-1 0,0 1 0,0 0 0,0 0 0,0 0 0,0 0 0,0 0 0,-1 1-1,1-1 1,0 1 0,-1 0 0,1-1 0,-1 1 0,0 0 0,0 1 0,1-1 0,-1 0 0,-1 1 0,1-1 0,0 1 0,-1-1 0,1 1-1,-1 0 1,0 0 0,0 0 0,0 0 0,0 0 0,0 1-20,25 84 141,-23-72-153,0 0 0,1 0 0,1-1 0,1 0 0,0 0 0,1 0-1,0-1 1,1 0 0,6 7 12,-10-18-33,-1-1-1,1 1 1,-1-1 0,1 0-1,0 0 1,0-1-1,0 1 1,0-1 0,0 0-1,0 0 1,0 0-1,1 0 1,-1-1 0,0 0-1,0 0 1,1 0-1,-1 0 1,0 0 0,0-1-1,0 0 1,1 0-1,-1 0 1,0-1 0,0 1-1,0-1 1,-1 0-1,1 0 1,0 0-1,-1-1 1,1 1 0,-1-1-1,0 0 1,0 0-1,0 0 1,1-1 33,14-19 3,0 0-1,-1-1 1,-1-1-1,-1-1 1,-2 0 0,0 0-1,-2-2 1,1-4-3,-8 20 0,14-72 1239,-19 84-1181,0-1 0,0 1 0,-1-1 1,1 1-1,0 0 0,0-1 0,-1 1 0,1 0 0,0 0 1,0 0-1,-1 0 0,1 0 0,0 0 0,0 1 0,-1-1 1,1 0-1,0 0 0,0 1 0,0-1 0,0 1 0,-1-1 0,1 1 1,0 0-1,0-1 0,0 1 0,0 0 0,0 0 0,0 0 1,1 0-1,-1 0 0,0 0 0,0 0 0,1 0 0,-1 0 1,0 0-1,1 0 0,-1 0 0,1 0-58,-7 10 66,0-1 0,1 1 0,1 0 0,0 1 0,0-1 0,1 1 0,0 0 0,1 0 0,1 0 0,0 1 0,0-1 0,2 0 0,-1 1 0,1-1 0,1 1 0,0-1 0,1 1-66,-1-5-123,1-1 1,0 1-1,0 0 0,0-1 0,1 1 0,0-1 0,1 0 0,0 0 1,0 0-1,0 0 0,1-1 0,0 1 0,0-1 0,0-1 0,1 1 1,0-1-1,3 3 123,23 7-4053,-10-10-4098,-9-3-4319</inkml:trace>
  <inkml:trace contextRef="#ctx0" brushRef="#br0" timeOffset="1680.73">3266 130 15919,'-16'-76'1826,"6"55"-545,8 4 577,2 5-897,0 8-737,5 4-160,8 13-64,2 11-64,7 6-192,1 5-1986,-3-1-5157</inkml:trace>
  <inkml:trace contextRef="#ctx0" brushRef="#br0" timeOffset="2019.914">3686 610 14446,'0'0'4756,"0"0"-1975,0 0-602,0 0-738,0 0-806,0 0-400,-13 12-128,-40 40-43,37-20 21,44-38-10,-10-6-49,-1-1-1,1 0 1,-2-2 0,0 0 0,-1 0-1,-1-1 1,7-11-26,10-9 55,56-39 353,-84 73-388,0 0-1,0 1 0,0-1 1,0 1-1,0-1 0,0 1 0,0 0 1,0 0-1,1 0 0,-1 1 0,0-1 1,1 1-1,-1 0 0,0 0 0,1 0 1,-1 0-1,0 0 0,1 1 0,-1-1 1,0 1-1,0 0 0,1 0 1,-1 1-1,0-1 0,0 0 0,0 1 1,0 0-1,-1 0 0,1 0 0,0 0 1,-1 0-1,1 1-19,11 15 15,-1 1 1,0 1-1,-2 1 1,0-1-1,-1 2 1,-1-1-1,-1 1 1,-2 1-1,3 10-15,29 77 42,-36-104-62,0 0 0,1 0 0,0 0 0,0-1 0,1 1 1,-1-1-1,1 0 0,0 0 0,1 0 0,-1-1 0,1 1 0,0-1 0,0 0 0,0-1 0,1 1 0,-1-1 0,1 0 0,0 0 0,0-1 0,0 0 0,0 0 0,0 0 0,0-1 0,1 0 0,-1 0 0,0 0 0,1-1 0,-1 0 0,1 0 0,-1-1 0,0 0 0,1 0 0,-1 0 0,0-1 0,1 0 20,9-6 0,0-1 1,0 0-1,-1-2 0,-1 1 0,0-2 1,0 0-1,-1 0 0,-1-1 0,0-1 0,-1 0 1,0-1-1,-1 0 0,0 0 0,-2-1 1,0-1-1,-1 1 0,0-1 0,-1 0 1,-1-1-1,-1 1 0,-1-1 0,0-1 0,-2 15-14,0 3-61,1-1 0,-1 0 0,0 0 0,0 0-1,0 0 1,0 0 0,0 0 0,0 0-1,0 0 1,-1-1 0,1 1 0,-1 0-1,0 0 1,1-1 0,-1 1 0,0 0-1,0 0 1,-1-1 0,1 1 0,0 0 0,-1 0-1,1-1 1,-1 1 0,0 0 0,0 0-1,0 0 1,0 0 0,0 0 0,0 0-1,-1 0 1,1 1 0,0-1 0,-1 0-1,0 1 1,1-1 0,-1 1 0,0-1-1,0 1 1,0 0 0,0 0 0,0 0 0,0 0-1,0 0 1,0 0 0,0 0 0,0 1-1,-1-1 76,-36 8-3736,-10 11-2724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5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466 254 11627,'0'0'1906,"9"-16"341,50-117 4106,-57 130-6243,-1-1 0,0 1 1,-1 0-1,1 0 0,0 0 0,-1-1 0,0 1 1,0 0-1,0-1 0,0 1 0,0 0 0,-1-1 1,0 1-1,1 0 0,-1 0 0,0 0 0,-1 0 1,1 0-1,0 0 0,-1 0 0,0 0 0,0 0 1,0 0-1,0 1 0,0-1 0,0 1 0,0 0 1,-1 0-1,0-1 0,1 1 0,-1 1 0,0-1 1,0 0-1,0 1 0,0 0 0,0-1 0,0 1 1,0 0-1,0 1 0,-1-1 0,1 0 0,-1 1-110,-12 1 39,-1 0-1,0 2 0,1 0 1,0 1-1,0 0 1,0 1-1,0 1 0,1 0 1,0 2-1,0-1 0,1 2 1,0 0-1,0 1 1,1 0-1,0 1 0,-5 6-38,8-11-4,0 0 0,1 1 1,0 1-1,0 0 0,0 0 0,1 0 0,0 1 0,1 0 0,0 1 0,0 0 1,1 0-1,1 0 0,-1 0 0,2 1 0,-1 0 0,2 0 0,-1 1 0,1-1 0,1 1 1,0-1-1,1 1 0,0 6 4,5-11-8,0 1 0,1-1 0,0 0 0,1-1 0,-1 1 1,1-1-1,0 0 0,1 0 0,-1-1 0,1 0 0,0 0 0,0 0 0,1-1 0,0 0 1,-1-1-1,1 1 0,1-2 0,-1 1 0,0-1 0,0 0 0,6 0 8,137 28-256,-119-26 144,1 1 0,-1 2 0,-1 1 0,1 2 0,-1 0-1,28 16 113,-52-22-4,0 0 0,0 1 0,0 0 0,-1 0 0,0 1 0,0 0 0,0 0 0,-1 0 0,1 1 0,-2-1-1,1 1 1,-1 1 0,0-1 0,0 1 0,-1-1 0,0 1 0,0 0 0,-1 0 0,0 0 0,-1 0-1,0 1 1,0-1 0,0 0 0,-1 1 0,-1-1 0,1 0 0,-1 1 0,-1-1 0,1 0 0,-3 6 4,-4 9 48,-1 0 0,-1 0 0,-1-1 0,-1 0 0,-1-1 0,-1 0 0,-1-1 0,0-1 0,-2 0 0,0-1 0,-1-1 0,-12 9-48,19-18 26,1 0 0,-1-1 0,-1-1 0,1 0 0,-1 0 0,0-1 0,-1 0 0,1-1 0,-1-1 0,0 0 0,0-1 1,0 0-1,0-1 0,0 0 0,0-1 0,0-1 0,-1 0 0,1 0 0,0-2 0,0 1 0,1-2 0,-1 0 0,1 0 0,0-1 0,0-1 0,0 0 0,1 0 0,-1-1 0,2-1 0,-1 0 0,1 0 0,0-2-26,-3 0-135,2-1 1,0 0-1,0-1 1,1 0-1,1-1 1,0 0-1,1-1 1,0 0-1,1 0 1,0 0-1,1-1 1,1 0-1,1 0 1,0-1-1,0 1 1,2-1-1,0 0 1,1 1-1,0-1 0,3-16 135,11-8-2265,9 27-4764,-11 14-204</inkml:trace>
  <inkml:trace contextRef="#ctx0" brushRef="#br0" timeOffset="474.326">1278 406 13741,'34'-110'6411,"-32"107"-6247,-1 1 0,1 0-1,0-1 1,-1 1-1,0-1 1,0 0-1,1 0 1,-2 1-1,1-1 1,0 0-1,0 0 1,-1 0 0,0 0-1,1 0 1,-1 0-1,0 0 1,-1 0-1,1 0 1,0 1-1,-1-1 1,0 0-1,1 0 1,-1 0 0,0 0-1,-1 1 1,1-1-1,0 0 1,-1 1-1,0-1 1,1 1-1,-1 0 1,0 0-1,0-1 1,0 1 0,-1 0-1,1 1 1,0-1-1,-1 0 1,1 1-1,-1-1 1,1 1-1,-1 0 1,0 0 0,0-1-164,-11 4 55,0 0 1,0 0 0,1 2 0,0-1 0,0 2-1,0 0 1,0 0 0,0 1 0,1 1 0,0 0 0,1 0-1,0 2 1,0-1 0,0 1 0,1 1 0,-2 2-56,-7 4 35,9-10-48,0 1 0,0 1-1,0 0 1,1 0 0,0 1-1,0 0 1,1 0 0,0 1-1,1 0 1,0 1 0,1-1-1,0 1 1,1 0 0,0 1-1,0 0 1,2-1 0,-1 1-1,1 1 1,1-1-1,0 0 1,1 0 0,0 1-1,1-1 1,1 7 13,4-10-65,0-1-1,0 1 1,1-1-1,0 0 1,1-1-1,0 0 1,0 0-1,0 0 1,1-1-1,0 0 1,0 0-1,1-1 1,0 0-1,0-1 1,0 0 0,0 0-1,0-1 1,1 0-1,0 0 1,-1-1-1,1-1 1,7 1 65,33 12-49,102 52-139,-147-63 188,1 1-1,-1 0 1,0 0 0,0 1 0,0-1 0,0 1-1,-1 0 1,0 0 0,0 1 0,0-1 0,-1 1 0,1 0-1,-1 0 1,-1 0 0,1 0 0,-1 1 0,0-1-1,-1 0 1,0 1 0,0 0 0,0-1 0,0 1 0,-1 1 0,-1 0 41,0 0 1,0 0 0,-1-1 0,0 1 0,0-1 0,-1 1 0,0-1 0,0 0 0,0 0 0,-1 0 0,0 0 0,-1-1-1,0 0 1,0 0 0,0 0 0,0 0 0,-1-1 0,0 0 0,0 0 0,-1 0 0,1-1 0,-1 0 0,0 0 0,0-1 0,0 0-1,-6 2-41,-2 0 96,0 0 0,-1 0-1,0-2 1,0 0-1,0-1 1,0 0-1,0-1 1,0-1 0,0-1-1,-1 0 1,1-1-1,-10-3-95,-93-46 303,115 48-450,0 0 0,1 0-1,-1 0 1,1-1 0,0 1-1,-1-1 1,2 0 0,-1 0 0,0 0-1,1 0 1,0 0 0,0-1-1,0 1 1,0-1 0,1 1 0,-1-1-1,1 0 1,0 1 0,1-1 0,-1 0-1,1 0 1,0 1 0,0-1-1,1 0 1,0-2 147,11-31-4452,8 1-3929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53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9161,'0'0'2733,"2"-15"-69,1-18-990,7-56 5941,-2 81-4074,-1 30-2828,-4 208 435,-6-64-1132,1 128 155,12-99-3310,-9-186 2280,4 29-2096,4-18-6977,-4-16-2459</inkml:trace>
  <inkml:trace contextRef="#ctx0" brushRef="#br0" timeOffset="421.969">120 92 6790,'0'0'3091,"-2"-13"-731,-1-4-1346,-1-12 206,3-4 4132,10 37-2795,56 105-390,-39-61-2010,2 0 0,2-2 0,2-2 0,37 40-157,-54-68-365,1-1-1,0 0 1,1-2-1,1 0 1,0 0 0,0-2-1,2 0 1,17 6 365,28-2-3691,-59-14 3008,-1-1 0,0-1 1,1 1-1,-1-1 0,1 0 0,-1 0 0,0-1 0,1 1 0,-1-1 0,0 0 1,0-1-1,0 1 0,-1-1 0,1 0 0,-1 0 0,3-3 683,19-16-5109</inkml:trace>
  <inkml:trace contextRef="#ctx0" brushRef="#br0" timeOffset="750.244">830 204 1249,'4'-17'3331,"22"-89"2157,-26 88 2051,-8 28-4046,2 1-3965,-286 473 3776,275-444-3277,12-25-73,10-20-122,66-117 195,-49 79-14,3 1 1,1 2-1,2 0 0,13-11-13,41-6 1,-79 56 2,-1 1 0,0-1 0,1 0 0,-1 1 0,1-1 0,-1 1 0,0 0-1,1 0 1,-1 0 0,1 0 0,-1 0 0,1 1 0,-1-1 0,1 1 0,-1 0 0,0-1 0,1 1 0,-1 0 0,0 0 0,0 0 0,0 1-1,0-1 1,0 1 0,0-1 0,0 1 0,0-1 0,0 1 0,-1 0 0,1 0 0,-1 0 0,1 0 0,-1 0 0,0 0 0,0 0 0,0 1-1,0-1 1,0 0 0,0 2-3,4 16 140,-1 0 1,-1 0-1,-1 0 0,-1 1 0,0-1 0,-2 1 0,-2 16-140,1-8 167,-6 97 196,2-56-509,3-1 0,3 1 0,5 27 146,-5-94-165,12 62-2271,10-31-7631,-10-27-641</inkml:trace>
  <inkml:trace contextRef="#ctx0" brushRef="#br0" timeOffset="1260.112">1664 401 10730,'0'0'2958,"3"-15"-156,13-119 4768,-18 131-7480,0 1 1,0 0-1,0 0 0,0 0 1,0 1-1,-1-1 0,1 0 1,-1 1-1,1 0 0,-1 0 0,0-1 1,1 1-1,-1 1 0,0-1 1,0 0-1,1 1 0,-1-1 1,0 1-1,0 0 0,0 0 1,0 0-1,0 0 0,0 1 0,1-1 1,-1 1-1,0 0 0,0 0 1,1 0-1,-1 0 0,0 0 1,1 0-1,-1 1 0,1-1 1,-1 1-1,1 0 0,-1 1-90,-10 3 8,0 2-1,0-1 1,1 2 0,1-1-1,0 2 1,0-1 0,0 2-1,1-1 1,1 1-1,0 1 1,0 0 0,1 0-1,1 1 1,0-1 0,1 2-1,0-1 1,1 1-1,1 0 1,0 0 0,0 0-1,1 7-7,5-15-22,0-1 0,1 1 0,0 0 0,0-1 0,0 0 0,0 0 0,1 0 0,0 0 0,0 0 0,1-1 0,-1 1 0,1-1-1,0 0 1,0-1 0,0 1 0,0-1 0,1 0 0,0-1 0,-1 1 0,1-1 0,0 0 0,0 0 0,0-1 0,0 0 0,0 0 0,1 0 0,-1-1-1,0 0 1,3 0 22,18 6-160,-9-2 55,12 2-41,-1 2 1,1 1 0,-1 1-1,-1 2 1,23 12 145,-45-21 3,0 1 0,-1-1 0,1 1-1,-1 0 1,0 1 0,0-1 0,0 1 0,0 0-1,-1 0 1,0 1 0,0 0 0,-1-1 0,1 1 0,-1 0-1,0 0 1,-1 1 0,1-1 0,-1 1 0,-1-1-1,1 1 1,-1-1 0,0 1 0,-1 0 0,0 0-1,0 0 1,0-1 0,-1 1 0,-1 6-3,1-6 55,-1-1 0,0 0-1,0 0 1,-1 0 0,0-1 0,0 1 0,0-1 0,-1 1 0,1-1 0,-1 0 0,-1 0-1,1-1 1,-1 1 0,1-1 0,-1 0 0,0 0 0,-1-1 0,1 1 0,-1-1-1,0 0 1,1-1 0,-1 0 0,-3 1-55,-147 25 750,136-26-820,0-2 0,0 0 0,0-2 0,0 0 0,0-1 0,0 0 0,0-2 0,1-1-1,0 0 1,0-1 0,1-1 0,0-1 0,0-1 0,1 0 0,-10-8 70,-7-35-6689,28 29-1490</inkml:trace>
  <inkml:trace contextRef="#ctx0" brushRef="#br0" timeOffset="2150.582">2182 533 10474,'0'-15'2760,"-1"-2"-1877,1-40 869,7 12 4619,-7 128-4054,-2-58-2299,2 0 1,1 0 0,0 0 0,2 0 0,1 0 0,1 0-1,2-1 1,0 0 0,1 0 0,1-1 0,2 0 0,0 0 0,1-1-1,1-1 1,2 0 0,0-1 0,16 17-19,-29-34-23,0-1 1,0 1-1,0-1 0,1 1 1,-1-1-1,1 0 1,-1 0-1,1 0 0,0 0 1,0-1-1,-1 1 1,1-1-1,1 0 0,-1 0 1,0 0-1,0 0 1,0 0-1,0-1 0,1 1 1,-1-1-1,0 0 0,1 0 1,-1 0-1,0 0 1,0-1-1,1 1 0,-1-1 1,0 0-1,0 0 1,0 0-1,0 0 0,0-1 1,0 1-1,1-2 23,11-14-4,-2 0 0,0-1 0,-1 0 0,-1-1 0,-1-1 0,7-16 4,4-8 3,-8 19 5,3-8 39,1 1 1,1 0-1,2 2 1,1 0 0,2 1-1,4-3-47,-27 32 5,1-1-1,-1 1 1,0-1-1,0 0 1,0 1-1,1-1 1,-1 1-1,0-1 1,0 1-1,1-1 1,-1 1-1,0 0 0,1-1 1,-1 1-1,1-1 1,-1 1-1,1 0 1,-1-1-1,1 1 1,-1 0-1,1-1 1,-1 1-1,1 0 1,-1 0-1,1 0 0,-1-1 1,1 1-1,-1 0 1,1 0-1,0 0 1,-1 0-1,1 0 1,-1 0-1,1 0 1,-1 0-1,1 0 1,0 0-1,-1 1 1,1-1-1,-1 0 0,1 0 1,-1 0-1,1 1 1,-1-1-1,1 0 1,-1 1-1,1-1 1,-1 0-1,1 1 1,-1-1-1,0 1 1,1-1-1,-1 0 0,0 1 1,1-1-1,-1 1 1,0 0-5,-1 37 135,-71 118 207,53-114-316,-53 83-20,71-125-3,0 0 0,0 0 1,0-1-1,0 1 0,0-1 0,0 1 1,0-1-1,0 1 0,0-1 0,0 0 1,0 1-1,0-1 0,0 0 0,1 0 1,-1 0-1,0 1 0,1-1 0,-1 0 1,0 0-1,1 0 0,-1 0 0,1 0 1,0 0-1,-1 0 0,1 0 0,0-1 1,-1 1-1,1 0 0,0 0 0,0 0 1,0 0-1,0 0 0,0 0 0,0 0 1,1-1-1,-1 1 0,0 0 0,0 0 1,1 0-1,-1 0 0,1 0 0,-1 0 1,1 0-1,-1 0 0,1 0 0,0 0 1,0 0-4,-1-5 2,2-22 15,2 0 1,1 0 0,0 0 0,2 1 0,2 0-1,0 1 1,2-1 0,0 2 0,4-5-18,-15 29 6,0-1 1,1 1-1,-1-1 0,0 1 1,0-1-1,1 1 0,-1-1 1,1 1-1,-1-1 1,1 1-1,0-1 0,0 1 1,-1 0-1,1-1 1,0 1-1,0 0 0,0 0 1,0 0-1,1 0 0,-1 0 1,0 0-1,0 0 1,1 0-1,-1 0 0,0 0 1,1 1-1,-1-1 1,1 1-1,-1-1 0,1 1 1,-1-1-1,1 1 1,-1 0-1,1 0 0,0 0 1,-1 0-1,1 0 0,-1 0 1,1 0-1,-1 0 1,1 1-1,-1-1 0,1 1 1,-1-1-1,1 1 1,-1-1-1,1 1 0,-1 0 1,0 0-1,1 0 0,-1 0 1,0 0-1,0 0 1,0 0-1,0 0 0,1 0-6,77 187 246,-6-88-281,-69-97 35,-1 0-1,1 0 0,-1 0 0,1 0 1,0-1-1,0 0 0,0 0 1,0 0-1,0 0 0,0 0 0,1-1 1,-1 0-1,1 0 0,-1 0 0,1-1 1,-1 1-1,1-1 0,-1 0 1,1 0-1,-1-1 0,1 1 0,-1-1 1,1 0-1,-1-1 0,0 1 1,2-1 0,3-5 7,0-1 1,0 0-1,-1 0 1,0-1-1,0 0 1,-1 0-1,0-1 1,-1 0-1,0 0 1,0 0-1,-1-1 1,-1 0-1,0 0 1,0 0-1,-1-1 1,0 1-1,-1-1 1,-1 0 0,0 0-1,0 1 1,-1-1-1,0-1-7,2-19 52,-1-1-1,-1 0 1,-1 0 0,-3 1-1,0-1 1,-7-21-52,-7 12-484,7 33-2183,-1 5-3647,4 4-5228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09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61 3555,'0'0'4234,"0"0"-1832,0 0-117,0 0 341,0 0-207,-2-6-551,2 5-1814,-1 0 0,1 0-1,-1 0 1,1-1 0,0 1 0,-1 0 0,1 0 0,0-1-1,0 1 1,0 0 0,0-1 0,0 1 0,0 0-1,1-1 1,-1 1 0,0 0 0,1 0 0,-1-1 0,1 1-1,-1 0 1,1 0 0,-1 0 0,1 0 0,0 0-1,-1 0 1,1 0 0,0 0 0,0 0 0,0 0 0,0 0-1,0 0 1,0 0 0,0 1 0,0-1 0,0 0-1,1 1 1,-1-1 0,0 1 0,0-1 0,1 1 0,-1 0-1,0 0 1,0-1 0,1 1 0,-1 0 0,0 0-1,1 0 1,-1 0 0,1 0-54,10-3 165,0 0-1,0 1 1,0 0-1,0 1 1,1 0-1,-1 1 1,0 1-1,1 0 1,-1 0-1,0 1 1,3 1-165,-13-2 24,0 0 0,0 0 0,0 0 0,0 1 0,0-1 0,0 1 0,0-1-1,0 1 1,-1-1 0,1 1 0,-1 0 0,1 0 0,-1 0 0,0 0 0,1 0 0,-1 0 0,0 0 0,-1 0 0,1 1 0,0-1 0,-1 0 0,1 0 0,-1 1 0,1-1 0,-1 1 0,0-1 0,0 0-1,0 1 1,-1-1 0,1 0 0,0 1 0,-1-1 0,0 2-24,-35 72 758,9-48-272,0-2 0,-1 0 0,-2-2 0,0-1 0,-2-1 0,-4 1-486,32-21 52,3-1-42,-16 11 472,25-5-205,163-26-553,-9 1-7050,-126 18 722,-8 0-4275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01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774 513 14157,'0'0'3235,"-2"-16"-955,-10-52-54,10 63-2066,0 0-1,0 1 1,-1-1 0,0 1-1,0 0 1,0 0-1,-1 0 1,1 0 0,-1 1-1,0-1 1,0 1-1,0 0 1,0 0 0,-1 1-1,1-1 1,-1 1-1,1 0 1,-1 0 0,0 0-1,0 1 1,0 0 0,0 0-1,-4-1-159,5 1 66,-23-2 1,1 0 0,0 2 0,0 1 1,-1 1-1,1 2 0,0 0 0,0 2 0,0 0 0,1 2 0,-1 1 1,2 1-1,-1 1 0,1 1 0,1 2 0,0 0 0,1 1 0,0 1 1,2 1-1,-7 7-67,9-9 5,1 1 0,1 0 0,0 1 1,1 1-1,1 1 0,1 0 0,0 0 0,0 4-5,9-16-17,0 1-1,1 0 0,0 0 1,0 0-1,1 0 0,0 1 1,0-1-1,1 1 0,0-1 1,0 1-1,0-1 0,1 1 1,1 0-1,-1-1 0,1 1 1,0-1-1,1 1 0,0-1 0,0 0 1,1 0-1,-1 1 0,2-2 1,-1 1-1,1 0 0,2 3 18,10 6-51,-1-1 0,2-1 0,0 0 0,1-2 0,0 0 0,0 0 0,1-2 0,1-1 0,0 0-1,0-1 1,1-1 0,0-1 0,0-1 0,0-1 0,1-1 0,0-1 0,-1-1 0,1 0 0,0-2-1,0 0 1,10-4 51,-9 4 6,0-1-1,-1-2 1,1 0 0,-1-1-1,0-2 1,0 0-1,0-1 1,-1-1-1,-1-1 1,0-1-1,0-1 1,-1-1-1,0 0 1,-1-2 0,-1 0-1,0 0 1,-1-2-1,-1 0 1,-1-1-1,0 0 1,-1-1-1,-1-1 1,-1 0-1,-1-1 1,0 0 0,1-7-6,0-22 291,-1-1 0,-3 0 0,-1-1 1,-4 1-1,-2-51-291,0 98 22,0-4 28,1-4 41,1 0 0,-1-1 0,-1 1 0,0 0 0,-1 0 0,0 0 0,-1 0 0,-1 0-1,0 0 1,0 0 0,-1 1 0,0-1 0,-1 1 0,-1 0 0,1 0 0,-2 1 0,0 0 0,0 0 0,0 0 0,-7-4-91,13 13 20,0 0 0,0 0 0,0 0 0,-1 0 0,1 1 0,0-1 0,0 1 0,-1-1 0,1 1 0,0-1 1,-1 1-1,1 0 0,-1-1 0,1 1 0,0 0 0,-1 0 0,1 0 0,-1 0 0,1 0 0,0 1 0,-1-1 0,1 0 0,-1 1 1,1-1-1,0 1 0,-1-1 0,1 1 0,0 0 0,0-1 0,0 1 0,-1 0 0,1 0 0,0 0 0,0 0 0,0 0 0,0 0 0,0 0 1,1 0-1,-1 0 0,0 1 0,0-1 0,1 0 0,-1 0 0,1 1 0,-1-1 0,1 0 0,0 1 0,-1 1-20,-10 71 131,14-28-71,1 0 0,2-1 0,2 1 0,3-1 0,1-1 0,2 0 1,17 35-61,4 22 17,-26-76-359,50 123-1603,-29-106-2568,8-9-4051,-21-24 1282</inkml:trace>
  <inkml:trace contextRef="#ctx0" brushRef="#br0" timeOffset="328.343">1798 257 11755,'48'-123'5552,"-26"44"355,-22 77-5789,0 0-1,1 0 1,-2 0-1,1 0 0,0 0 1,0 0-1,-1 0 0,1 0 1,-1 0-1,1 0 0,-1 0 1,0 0-1,0 0 0,0 0 1,0 0-1,0 1 1,-1-1-1,1 0 0,0 1 1,-1-1-1,1 1 0,-1-1 1,1 1-1,-1 0 0,0 0 1,0 0-1,0 0 0,1 0 1,-1 0-1,0 0 1,0 1-1,0-1 0,0 1 1,0-1-1,0 1 0,-3 0-117,-3-1 100,-1 0-1,0 2 0,0-1 1,0 1-1,0 0 0,0 1 0,1 0 1,-1 0-1,1 1 0,-1 0 1,1 0-1,0 1 0,0 0 1,1 1-1,-1-1 0,1 1 0,0 1 1,0 0-1,0 0 0,1 0 1,0 1-1,-4 5-99,0 1 29,0 1-1,1 0 1,1 1-1,0-1 1,0 2-1,2-1 1,0 1-1,1 0 1,0 0-1,2 1 1,-2 13-29,3 7 6,2 0 0,2 1-1,2-1 1,1 0 0,1 0 0,3 0 0,9 27-6,16 79 55,-29-116-111,-1 1 1,-2-1-1,-1 1 0,-1 0 1,-1 0-1,-2-1 1,-1 1-1,0-1 1,-3 0-1,0 0 0,-1-1 1,-2 0-1,-1 0 1,0-1-1,-2-1 0,-1 0 1,-6 7 55,13-22-236,0 0 1,0 0 0,-1 0-1,0-1 1,-1 0-1,0 0 1,0-1-1,-1 0 1,1-1 0,-2 0-1,1-1 1,0 0-1,-1 0 1,0-1 0,0-1-1,-1 0 1,1 0-1,-1-1 1,1-1-1,-2 1 236,10-4-504,-1 0 0,1 0 0,-1 0-1,1 0 1,-1 0 0,1 0 0,0-1-1,0 0 1,0 0 0,1 1 0,-1-2-1,1 1 1,0 0 0,-1 0 0,1-1-1,1 1 1,-1-1 0,0 0-1,1 1 1,0-1 0,0 0 0,0 0-1,0 0 1,1 0 0,-1 0 0,1 0-1,0 0 1,0 0 0,1 0 0,-1 0-1,1 0 1,0 0 0,0 1 0,1-4 504,-2 7-72,3-38-5490</inkml:trace>
  <inkml:trace contextRef="#ctx0" brushRef="#br0" timeOffset="654.366">1393 609 9769,'0'0'3363,"0"0"-1505,0 0 1313,0 0-801,0 0-704,0 0-449,0 0-480,103-59-225,-58 55-159,4-1-257,-3 0-64,0 0-32,-3 0-256,1-3-801,-2 3-1154,-8-4-2017,-8 1-5060</inkml:trace>
  <inkml:trace contextRef="#ctx0" brushRef="#br0" timeOffset="1591.493">3468 607 15150,'0'0'4837,"0"0"-2787,0 0-192,0 0-769,0 0-577,0 0-128,0 0-95,-37 88-97,30-53 0,1-2-64,3 0-64,0-4-64,2-5 0,1-2-416,0-7-1090,0-3-1216,4-4-2531,5-5-5830</inkml:trace>
  <inkml:trace contextRef="#ctx0" brushRef="#br0" timeOffset="2797.989">5025 239 14702,'0'0'3459,"0"0"-3106,0 0-353,0 0 0,0 0-2659,0 0-6694</inkml:trace>
  <inkml:trace contextRef="#ctx0" brushRef="#br0" timeOffset="7382.575">2625 528 10442,'0'0'6064,"0"0"-3555,0 0-902,-17-11 37,-58-37-336,69 45-1216,0 1-1,-1 0 0,1 0 0,0 0 1,-1 1-1,1 0 0,-1 0 1,1 1-1,-1 0 0,1 0 0,-1 0 1,1 1-1,-1 0 0,1 0 1,-1 1-1,1 0 0,0 0 0,0 0 1,0 1-1,-5 2-91,2 0 29,0 0 0,-1 0 0,2 1-1,-1 0 1,1 1 0,0 0 0,0 0 0,1 1-1,0 0 1,0 0 0,1 0 0,0 1 0,1 0 0,0 0-1,0 1 1,1-1 0,0 1 0,0 0 0,1 0 0,1 1-1,0-1 1,0 0 0,1 1 0,0-1 0,1 1 0,0 0-1,1-1 1,0 1 0,0-1 0,1 0 0,1 1 0,0-1-1,0 0 1,1 0 0,0-1 0,1 1 0,0-1-1,0 0 1,1 0 0,2 1-29,-4-3-19,1 0 0,0 0 0,0-1 0,1 0 0,0 0 0,0-1 0,0 1 0,1-1 0,0-1-1,0 1 1,0-1 0,0-1 0,1 1 0,-1-1 0,1 0 0,0-1 0,0 0 0,0 0 0,0-1 0,1 0 0,-1 0 0,0-1 0,0 0 0,1 0-1,-1-1 1,0 0 0,0 0 0,0-1 0,0 0 0,0-1 0,0 0 0,-1 0 0,1-1 0,-1 1 0,4-4 19,5-10 59,-2-1 1,0 0-1,-1-1 1,0-1-1,-2 0 1,0-1-1,-2 0 1,0 0-1,-1-1 1,-2 0-1,0 0 1,-1-1-1,-1 0 1,1-22-60,13-240 1953,-12 525-47,-7-207-1852,2-1 0,1 1 0,2-1 0,1 1 0,2-1 0,0-1 0,3 1 0,0-2 0,2 1-1,3 2-53,-14-31-116,0 0 0,0 0-1,0 0 1,0 0 0,1 0-1,-1 0 1,1 0 0,-1 0 0,1 0-1,0-1 1,0 1 0,0-1-1,0 1 1,0-1 0,0 0-1,0 0 1,0 0 0,0 0-1,1 0 1,-1 0 0,0 0-1,1-1 1,-1 1 0,0-1-1,1 0 1,-1 0 0,1 0-1,-1 0 1,1 0 0,-1 0-1,0-1 1,1 1 0,-1-1-1,0 0 1,1 1 0,-1-1-1,0 0 1,0-1 0,0 1-1,1 0 1,-1 0 0,-1-1-1,2-1 117,30-25-6475,-21 14-545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15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0 421 16367,'0'0'4116,"13"0"-2167,81-1 171,0-4-1,57-13-2119,-45 6 368,1485-190 246,-1532 194-565,69-8-46,-2-6 0,0-6 1,35-16-4,-84 6-6,-77 37 5,0 0 0,0 0 0,0 0 0,0 1 0,0-1 0,0 0 0,-1 0 0,1 0 0,0 1 0,0-1 0,0 0 0,-1 0 0,1 1 0,0-1 0,-1 0 0,1 0 0,-1 1 0,1-1 0,-1 1-1,1-1 1,-1 0 0,1 1 0,-1-1 0,0 1 0,1-1 0,-1 1 0,0 0 0,1-1 0,-1 1 0,0 0 0,0-1 0,1 1 0,-1 0 0,0 0 0,0-1 0,1 1 0,-1 0 0,0 0 0,0 0 0,0 0 0,1 0 0,-1 0 0,0 1 0,0-1 0,0 0 0,0 0 0,0 0-4,-166-5-3341,57 17-3787,25 1-3571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15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0 11691,'0'0'5862,"-12"1"-3407,2 0-2254,1 0 0,-1 1 0,1 0 0,0 0 0,0 1 0,0 0 0,0 0 0,0 1 0,1 1-1,0-1 1,-4 4-201,-25 19 520,1 2 1,1 2-1,2 1 0,1 1 0,2 2 0,1 1 0,-20 34-520,41-59 33,1 0-1,1 0 1,0 0-1,1 1 1,0 0-1,0 0 1,1 0-1,1 0 1,0 1-1,1 0 1,0-1-1,1 1 1,0 0 0,1 0-1,1 0 1,0-1-1,0 1 1,2 0-1,-1-1 1,2 1-1,-1-1 1,2 0-1,0 0 1,0 0-1,1-1 1,0 0-1,1 0 1,1 0 0,-1-1-1,2 0 1,-1-1-1,3 2-32,0-3 17,1 0 0,-1-2 0,1 1 0,0-1 0,0-1 0,1-1 0,0 1 0,0-2 0,0 0 0,0 0 0,0-1 0,1-1 0,-1 0 0,1-1 0,-1-1 0,0 0 0,1 0 0,-1-2 0,0 1-1,0-2 1,0 0 0,0 0 0,-1-1 0,0-1 0,0 0 0,0 0 0,10-9-17,-12 8 174,0 0 0,-1 0 0,0-1 0,0-1-1,-1 1 1,0-1 0,0-1 0,-1 1 0,-1-1-1,1-1 1,-2 1 0,1-1 0,-2 0 0,1 0-1,-1-1 1,-1 1 0,0-1 0,-1 0 0,0 0 0,0-7-174,-2 12 40,0 0 1,-1 0 0,0 0 0,0 0-1,0 0 1,-1 0 0,0 1 0,0-1 0,-1 1-1,0-1 1,0 1 0,0 0 0,-1 0 0,0 0-1,0 0 1,0 1 0,-1-1 0,0 1 0,0 1-1,0-1 1,-1 1 0,1-1 0,-1 2 0,0-1-1,-1 1 1,1-1 0,0 2 0,-1-1 0,0 1-1,-4-1-40,-9-3-379,-1 1-1,0 1 0,0 0 0,0 2 0,-1 1 1,1 0-1,0 2 0,-1 0 0,-14 4 380,-9 7-3892,19 4-3709,8 3-7784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1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47 4773,'0'0'5728,"0"0"-1986,0 0-694,0 0-336,0 0-748,0 0-778,15-7-583,2-2-485,81-21 314,-4 29-144,-92 2-292,-1 1 0,0-1 0,1 0 0,-1 1 0,0-1 0,0 0 1,0 1-1,0 0 0,0-1 0,0 1 0,0-1 0,-1 1 0,1 0 0,0 0 0,-1-1 0,0 1 0,1 0 0,-1 0 1,0 0-1,0-1 0,0 1 0,0 0 0,0 0 0,0 0 0,-1 0 0,1-1 0,-1 1 0,1 0 0,-1 0 1,0-1-1,1 1 0,-1 0 0,0-1 0,0 1 0,0-1 0,0 1 0,-1-1 0,1 0 0,0 1 0,0-1 0,-1 0 1,1 0-1,-1 0 0,1 0 0,-2 0 4,-35 37-28,-2-1-1,-1-3 1,-42 27 28,13-9 154,68-51-159,1 0 42,-1-1 0,1 0 0,0 1 0,-1-1 0,1 0 0,0 1 0,0 0 0,-1-1 0,1 1 0,0 0 0,0 0 0,0-1 0,0 1 0,0 0 0,0 0 0,0 0 0,0 0 0,1 0 0,-1 1 0,0-1 0,0 0 0,1 0 0,-1 0 0,1 1 0,-1-1 0,1 0 0,0 1 0,-1-1 0,1 0 0,0 1 0,0-1 0,0 0 0,0 1 0,0-1 0,0 0 0,1 1 0,-1-1 0,0 0 0,1 1 0,-1-1 0,1 0 0,-1 1 0,1-1 0,-1 0 0,2 1-37,12 2 119,0-2 0,0 1 0,0-2 0,0 0 0,0 0-1,0-1 1,1-1 0,-1-1 0,1 0-119,-10 2 19,86-19 297,22 0-4155,-108 19-992,-4 2-4378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0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19923,'0'0'3587,"0"0"-1921,0 0 384,0 0-321,0 0-479,0 0-578,0 0-287,0 0-161,-25 130 32,7-54-160,-1 8-96,4 5-128,0 3-1153,10 4-545,5 2-2338,0-10-5189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12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21 520 6086,'18'-104'6203,"2"-15"4933,-19 122-7110,3 38-3296,-27 484 1769,8-360-3126,-3-57-5040,14-83 1407,1-4-2349</inkml:trace>
  <inkml:trace contextRef="#ctx0" brushRef="#br0" timeOffset="536.95">502 412 9321,'0'0'2888,"4"-12"-497,3-11-1181,1 0 0,1 1-1,2 0 1,0 1-1,1 0 1,0 1-1,5-3-1209,-9 14 72,0 1-1,1 0 1,0 0 0,1 1-1,0 0 1,0 1 0,0 0-1,1 0 1,0 1-1,0 1 1,0 0 0,0 0-1,1 1 1,0 1-1,0 0 1,-1 0 0,1 1-1,0 1 1,0 0 0,0 0-1,0 1 1,0 1-1,0 0 1,6 2-72,-14-1-1,0-1 0,1 0-1,-1 1 1,0 0 0,0 0-1,0 0 1,-1 1 0,1-1 0,-1 1-1,0 0 1,0-1 0,0 2 0,0-1-1,-1 0 1,0 0 0,0 1 0,0 0-1,0-1 1,-1 1 0,1 0-1,-1 0 1,-1-1 0,1 1 0,-1 0-1,1 0 1,-1 0 0,-1 1 1,1 6-13,-1-1 0,0 1-1,-1 0 1,-1 0 0,0 0 0,0-1 0,-1 0 0,-1 0 0,1 0 0,-7 9 13,-11 13-57,-1-1 1,-2-1 0,-1-1-1,-2-1 1,0-2 0,-2 0-1,-1-2 1,-1-2-1,-14 7 57,11-12 6,31-24 53,11-1-63,0 0 1,0 1 0,1-1 0,-1 2 0,1-1-1,1 1 1,-1 0 0,1 1 0,-1 0 0,7-2 3,-9 2-14,1 0 1,0 1-1,1 0 1,-1 0 0,1 0-1,-1 1 1,1 0 0,0 0-1,0 1 1,-1 0 0,1 1-1,0-1 1,0 2 0,0-1-1,0 1 1,0 0 0,0 1-1,0-1 1,-1 2 0,1-1-1,-1 1 1,0 0 0,1 1-1,-1-1 1,-1 2 0,1-1-1,-1 1 1,1 0 0,-1 0-1,-1 0 1,1 1-1,-1 0 1,0 0 0,0 1-1,-1-1 1,0 1 0,0 0-1,2 4 14,-3 5-11,0 0 0,-2 0 0,1 1 0,-2-1 0,0 0 0,-1 1 0,-1-1 0,0 0 0,-1 0 0,-1 0 0,0 0 0,-2-1 0,1 1 1,-2-1-1,0-1 0,-1 1 0,-3 3 11,8-11 18,-1-1 0,0 1 0,-1-1 0,0 0 0,0 0 0,0 0 0,0-1 0,-1 0 1,0 0-1,0 0 0,-1-1 0,1 0 0,-1 0 0,0 0 0,0-1 0,0 0 0,0-1 1,-1 0-1,1 0 0,-1 0 0,1-1 0,-1 0 0,0 0 0,1-1 0,-1 0 0,0 0 1,0-1-1,-6-2-18,-2 0 75,1-1 1,0-1-1,0-1 1,0 0 0,1-1-1,0-1 1,0 0-1,1 0 1,0-2-1,0 0 1,1 0-1,0-1 1,1 0 0,-9-13-76,-25-72-3087,46 89-1680,4 6-3684</inkml:trace>
  <inkml:trace contextRef="#ctx0" brushRef="#br0" timeOffset="851.959">1300 747 14830,'0'0'5445,"0"0"-3619,0 0-193,0 0 1,0 0-705,0 0-577,0 0-224,0 0-96,0-36-32,0 36-384,2 0-2563,4 6-4420</inkml:trace>
  <inkml:trace contextRef="#ctx0" brushRef="#br0" timeOffset="1320.947">1819 268 6406,'0'-14'5226,"7"-90"716,-3 95-5502,1-1-1,-1 1 1,2 0 0,-1 0 0,1 0-1,0 1 1,1 0 0,0 0-1,1 0 1,-1 1 0,1 0-1,9-5-439,-11 8 43,0-1-1,0 2 1,0-1-1,0 0 1,1 1-1,0 1 1,-1-1-1,1 1 1,0 0-1,0 0 0,0 1 1,1 0-1,-1 1 1,0-1-1,0 1 1,1 0-1,-1 1 1,0 0-1,0 0 0,0 1 1,0 0-1,0 0 1,0 0-1,0 1 1,-1 0-1,1 0 1,-1 1-1,0 0 0,2 1-42,-3 0-1,0 0-1,0 1 0,-1-1 1,1 1-1,-1-1 0,0 1 0,-1 1 1,0-1-1,0 0 0,0 1 1,-1 0-1,1-1 0,-2 1 0,1 0 1,-1 0-1,0 0 0,0 0 1,-1 0-1,0 0 0,-1 1 0,0 4 2,-1 6-20,-1-1 0,0 0 0,-2-1 0,0 1-1,0-1 1,-2 1 0,0-2 0,-5 9 20,-3 1-54,0 0 0,-2-1 0,-1-1 0,-1-1 1,0 0-1,-2-2 0,0 0 0,-2-1 0,0-2 0,-1 0 0,-20 10 54,43-27 5,1 0-1,-1 0 0,1-1 1,-1 1-1,0 0 0,1 0 1,-1-1-1,1 1 0,-1 0 1,1-1-1,-1 1 0,1 0 1,-1-1-1,1 1 0,-1-1 1,1 1-1,-1-1 0,1 1 1,0-1-1,-1 1 0,1-1 1,0 1-1,-1-1 0,1 0 1,0 1-1,0-1 0,0 1 1,0-1-1,0 0 1,-1 1-1,1-1 0,0 0 1,0 1-1,1-1 0,-1 0 1,0 1-1,0-1 0,0 1 1,0-1-1,0 0 0,1 1 1,-1-1-1,0 1 0,1-1 1,-1 0-1,0 1 0,1-1 1,-1 1-1,0-1 0,1 1 1,-1 0-1,1-1 0,-1 1 1,1-1-1,-1 1 0,1 0 1,0-1-1,-1 1 0,1 0 1,-1 0-1,1-1 0,0 1 1,-1 0-1,1 0-4,6-7 2,-1 1-1,1 0 1,0 1 0,1-1-1,-1 1 1,1 1 0,0-1-1,0 1 1,0 1 0,1 0 0,0 0-1,-1 0 1,1 1 0,0 1-1,0-1 1,0 1 0,0 1-1,0 0 1,7 0-2,-10 4-7,1-1 1,-1 1-1,0 0 0,-1 1 0,1-1 1,-1 1-1,0 0 0,0 0 0,0 1 1,-1 0-1,1-1 0,-1 2 1,-1-1-1,1 0 0,-1 1 0,-1-1 1,1 1-1,-1 0 0,0 0 1,0 0-1,-1 0 0,0 0 0,0 0 1,-1 1-1,0-1 0,0 0 0,-2 6 7,3-1 3,-1 0 0,-1-1 0,0 1 0,-1-1 0,0 1 0,-1-1 0,0 0 0,0 0 0,-1 0 0,-1 0 0,0-1 0,0 1 0,-1-1 0,-1-1 0,0 1 0,0-1 0,0 0 0,-1-1 0,-1 0 0,1 0-1,-1 0 1,0-1 0,-1-1 0,0 0 0,0 0 0,0-1 0,-1 0 0,0-1 0,0 0 0,0 0 0,0-1 0,-1-1 0,1 0 0,-1-1 0,1 0 0,-1-1 0,1 0 0,-5-1-3,3-1-41,1-1 1,-1-1 0,1 0-1,0 0 1,0-1 0,1-1-1,-1 0 1,1-1 0,1 0 0,-1 0-1,1-1 1,0-1 0,1 0-1,0 0 1,0 0 0,1-1-1,1-1 1,-1 1 0,2-1-1,-1-1 42,0-15-4186,7 9-2056,1 1-5963</inkml:trace>
  <inkml:trace contextRef="#ctx0" brushRef="#br0" timeOffset="1803.006">2565 166 15022,'10'-22'938,"-8"14"-602,1 0 0,1 0 0,-1 0 0,1 0 0,1 1 0,0 0 0,0 0 0,0 0 0,0 1 0,1-1 0,1 1 0,-1 1-336,1-1 391,0 1-1,0 1 1,1-1 0,-1 1-1,1 1 1,0-1-1,0 1 1,1 1-1,-1-1 1,0 1 0,4 0-391,-10 2 41,1 0 1,0 0 0,0 0 0,-1 0 0,1 0 0,0 1 0,-1-1 0,1 1-1,0 0 1,-1 0 0,1 0 0,-1 0 0,1 0 0,-1 0 0,0 1 0,1-1-1,-1 1 1,0-1 0,0 1 0,0 0 0,0 0 0,0 0 0,-1 0-1,1 0 1,0 1 0,-1-1 0,0 0 0,0 1 0,1-1 0,-1 1 0,-1-1-1,1 1 1,0 0 0,-1-1 0,1 1 0,-1 0 0,0 0-42,2 9 3,-1 1 0,-1-1 1,0 0-1,-1 0 0,-1 0 1,1 1-1,-2-1 0,0-1 1,0 1-1,-1 0 0,0-1 1,-1 0-1,-1 0 0,0 0 0,-3 4-3,-118 143-108,-26-22-175,165-145 296,1 1 0,-1 1 0,1 0-1,1 1 1,-1 0 0,1 1 0,0 0 0,1 1-1,-1 1 1,1 0 0,-1 1 0,1 1 0,0 0-1,0 1 1,12 1-13,-20 0-26,-1 1-1,1-1 0,-1 1 1,0 1-1,0-1 0,0 1 1,0 0-1,0 0 1,-1 0-1,1 1 0,-1 0 1,0 0-1,0 1 0,0-1 1,-1 1-1,0 0 0,0 0 1,0 1-1,0-1 0,-1 1 1,0 0-1,0 0 1,0 0-1,-1 0 0,0 1 27,2 3-77,-1 0 0,-1 0-1,0 0 1,0 1 0,-1-1-1,0 1 1,-1-1 0,0 0-1,0 1 1,-1-1 0,-1 1 0,0-1-1,0 0 1,-1 0 0,-2 5 77,0-5 60,-1 1 0,0-1 1,-1 0-1,0-1 0,-1 0 1,1 0-1,-2 0 0,1-1 0,-1 0 1,0-1-1,-1 0 0,0-1 1,0 1-1,0-2 0,-1 0 1,0 0-1,0-1 0,0 0 1,-1-1-1,1 0 0,-1-1 1,0 0-1,1-1 0,-1 0 1,0-1-1,0 0 0,0-1 1,1 0-1,-1-1 0,0-1-60,2 1 40,1 0 0,0-2-1,0 1 1,0-1 0,0 0 0,0-1-1,1 0 1,0 0 0,0-1 0,0 0-1,1 0 1,0-1 0,0 0 0,0 0-1,-5-8-39,-10-48-9110,22 48-3436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30.9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298 334 5413,'0'0'4089,"0"0"-1494,-6-13-310,-20-45 704,24 53-2701,1 0 0,-1 0-1,1 0 1,0 0 0,1 0 0,-1 0-1,1 0 1,0-1 0,0 1 0,1 0-1,-1 0 1,1 0 0,1 0 0,-1 0-1,0 0 1,1 0 0,0 0 0,1 0-288,3-5 188,0 0 1,1 0 0,1 1 0,0 0 0,0 0 0,0 1 0,1 0-1,1 0 1,-1 1 0,4-2-189,2 0 150,0 0 0,0 1 0,1 0 0,-1 2 0,2 0 0,-1 0 0,1 2 1,0 0-1,0 1 0,0 0 0,17 1-150,-28 1 41,1 1-1,0 0 1,-1 0 0,1 1 0,-1 0 0,1 0 0,-1 1-1,1 0 1,-1 0 0,0 0 0,0 1 0,0 0 0,0 0-1,-1 0 1,1 1 0,-1 0 0,0 0 0,0 0 0,0 1 0,0 0-1,-1 0 1,0 0 0,0 0 0,0 1 0,-1-1 0,1 1-1,-1 0 1,-1 0 0,1 0 0,-1 0 0,0 1 0,0 1-41,0 7 15,1 0 1,-2 1-1,0-1 1,-1 1-1,0 0 1,-1-1-1,-1 1 0,-1-1 1,0 1-1,-1-1 1,0 0-1,-1-1 1,-1 1-1,-1-1 1,0 0-1,0 0 1,-2 0-16,-11 17-88,-1-2 1,-2 0-1,-1-1 1,-1-2-1,-1 0 1,-24 17 87,31-26-34,-1 0 0,-1-2 0,0-1 0,-1 0 0,-1-2 0,0 0 0,0-2 0,-1 0 0,0-2 0,-1 0 0,0-2 0,0-1 0,-1-1 0,1-1 0,-1-1-1,-19-2 35,41 0 12,1 0 0,-1-1 0,1 0-1,-1 1 1,1-1 0,0-1-1,-1 1 1,1 0 0,0-1-1,0 0 1,0 1 0,0-1-1,0-1 1,0 1 0,0 0-1,1-1 1,-1 1 0,1-1-1,0 0 1,-1 0 0,1 0-1,1 0 1,-1 0 0,0 0-1,1 0 1,0-1 0,-1 1-1,1 0 1,0-1 0,1 1-1,-1-1 1,1 1 0,0-4-12,0-1 47,0 0 0,1 0 0,0 0 1,0 0-1,1 1 0,0-1 0,0 0 1,1 1-1,0 0 0,0 0 0,1-1 0,0 2 1,0-1-1,4-4-47,-1 3 31,1 0 0,-1 1 0,1 0 0,0 0 0,1 1 0,-1 0 0,1 1 0,1 0 0,-1 0 0,1 1 0,-1 0 1,1 0-1,1 2 0,-1-1 0,0 1 0,0 0 0,1 1 0,-1 0 0,1 1 0,-1 0 0,1 1 0,-1 0 0,1 1 0,-1 0 0,0 0 0,0 1 0,0 1 0,0-1 1,0 2-1,-1-1 0,0 1 0,0 1 0,8 6-31,-1 6-2,-1 2 1,0-1-1,-2 2 1,0 0-1,-2 1 1,0 0-1,-2 1 1,0 0-1,-1 0 1,1 13 1,17 38-49,-16-44 11,-6-16-118,1 0-1,0 0 0,1-1 1,0 0-1,1 0 1,0-1-1,1 1 1,1-2-1,3 5 157,-10-14-251,1-1-1,-1 1 1,0 0-1,1-1 1,0 0-1,-1 1 1,1-1-1,0 0 1,-1 0 0,1-1-1,0 1 1,0-1-1,0 1 1,0-1-1,0 0 1,0 0-1,0 0 1,-1 0 0,1-1-1,0 1 1,0-1 251,37-10-7932,-17 2-145</inkml:trace>
  <inkml:trace contextRef="#ctx0" brushRef="#br0" timeOffset="597.02">1003 650 15567,'0'0'4260,"0"0"-2114,0 0-288,0 0-769,0 0-641,0 0-384,0 0-64,0 0-64,0 0-929,65-66-2018,-48 66-4067</inkml:trace>
  <inkml:trace contextRef="#ctx0" brushRef="#br0" timeOffset="972.842">1530 242 6374,'0'0'3902,"0"0"-656,0 0-171,5-14-278,16-46-811,-18 56-1838,-1 0 0,1 0 1,0 0-1,0 0 0,0 0 0,1 1 0,-1-1 0,1 1 0,0 0 0,0 0 1,0 1-1,0-1 0,0 1 0,1 0 0,-1 0 0,1 0 0,-1 1 0,1-1 0,0 1 1,0 0-1,-1 1 0,1-1 0,0 1 0,0 0 0,0 0-148,-5 0 2,9-1 25,0 0-1,0 1 1,0 0 0,0 0 0,0 1-1,0 0 1,0 1 0,-1 0-1,1 0 1,0 0 0,-1 2-1,0-1 1,0 1 0,0 0-1,0 0 1,0 1 0,-1 0 0,0 1-1,0-1 1,0 2 0,-1-1-1,0 0 1,0 1 0,-1 0-1,0 1 1,0-1 0,0 1-1,-1 0 1,-1 0 0,1 0 0,-1 1-1,0-1 1,-1 1 0,0 0-1,0 5-26,-3 4-89,-1 0-1,-1 0 1,-1-1 0,0 1-1,-1-1 1,-1 0-1,-1 0 1,0-1 0,-1 0-1,-1 0 1,0-1-1,-1 0 1,-1-1-1,0 0 1,-1 0 0,-1-1-1,0-1 1,0 0-1,-1-1 1,-14 8 89,5-3-37,0 0-1,0-2 1,-2-1-1,0-1 1,0-1 0,-1-2-1,0 0 1,-13 2 37,36-10 31,0 0-1,0 1 1,0-1 0,0 0-1,0 0 1,0-1 0,-1 1 0,1-1-1,0 1 1,0-1 0,-1 0-1,1 0 1,0-1 0,0 1-1,-1-1 1,1 1 0,0-1 0,0 0-1,0 0 1,0 0 0,0-1-1,0 1 1,0-1 0,0 0-1,1 1 1,-1-1 0,1-1-1,-1 1 1,1 0 0,0 0 0,0-1-1,0 1 1,0-1 0,0 0-1,0 0 1,1 0 0,0 0-1,-1 0 1,1 0 0,0 0 0,0 0-1,1 0 1,-1 0 0,1 0-1,-1-1 1,1 1 0,0 0-1,0-1-30,1 1 54,0 0 0,-1 0 0,1 0-1,0 0 1,1 0 0,-1 0 0,0 1-1,1-1 1,0 0 0,-1 1 0,1 0 0,0-1-1,0 1 1,1 0 0,-1 0 0,0 0-1,1 0 1,-1 0 0,1 1 0,-1-1-1,1 1 1,0-1 0,0 1 0,0 0 0,0 0-1,0 1 1,0-1 0,0 0 0,3 1-54,91 9 325,-85-4-327,0 2 0,-1-1 0,1 1 0,-1 1 0,-1 0 1,1 0-1,-2 1 0,1 1 0,-1 0 0,0 0 0,-1 0 0,-1 1 0,1 0 0,-2 1 1,1 0-1,-2 0 0,3 6 2,-5-9-361,46 78-186,-22-73-3401,8-17-4798,-24 0 2521</inkml:trace>
  <inkml:trace contextRef="#ctx0" brushRef="#br0" timeOffset="1200.861">2137 262 10922,'2'-8'522,"1"-1"0,0 1-1,0 0 1,1 0 0,0 0-1,1 0 1,-1 1-1,2 0 1,-1 0 0,1 0-1,0 1 1,0-1 0,1 1-1,-1 1 1,2-1 0,-1 1-1,0 1 1,1-1-1,0 1 1,0 1 0,8-4-522,-10 5 95,0 1 0,-1-1 0,1 1 0,0 0 0,0 0 0,-1 1 1,1-1-1,0 1 0,0 1 0,0-1 0,0 1 0,0 0 0,-1 0 1,1 1-1,0 0 0,-1 0 0,1 0 0,-1 0 0,0 1 0,0 0 0,0 0 1,0 1-1,0-1 0,-1 1 0,1 0 0,-1 0 0,0 0 0,0 1 1,-1 0-1,0-1 0,1 1 0,-1 1 0,-1-1 0,1 0 0,-1 1 0,0-1 1,0 1-1,-1-1 0,1 3-95,-1 5 2,-1 1 0,0 0 1,0-1-1,-2 1 0,0-1 1,0 1-1,-1-1 0,-1 0 1,0 0-1,-1 0 0,0-1 0,-1 0 1,0 0-1,-1 0 0,0-1 1,-1 0-1,-8 8-2,-1 1 2,-1-1-1,0-1 1,-2 0 0,0-2 0,-1-1 0,0 0-1,-1-1 1,-23 9-2,40-20 33,-1 0 0,1 0 0,-1-1 0,0 0 0,0 0-1,0 0 1,0-1 0,0 0 0,0 0 0,0-1 0,-1 1-1,1-1 1,-3-1-33,8-1 63,0 0 0,0 0 0,-1 0 0,2 0-1,-1 0 1,0 0 0,0 0 0,1 0 0,-1-1-1,1 1 1,-1 0 0,1 0 0,0-1 0,0 1 0,0 0-1,1 0 1,-1-1 0,0 1 0,1 0 0,-1 0-1,1-1 1,0 1 0,0 0 0,0 0 0,0 0 0,0 0-1,0 0 1,0 0 0,1 1 0,0-2-63,1-2 15,0 1 0,0 0 0,0 0 0,0 1 0,1-1 0,-1 1 0,1-1 0,0 1 0,0 0 0,0 1 0,0-1 0,1 1 0,-1 0 0,1 0 0,0 0 0,-1 0 0,1 1 0,0 0 0,0 0 0,0 0 0,0 1 0,0-1 0,0 1 1,0 0-1,0 1 0,0-1 0,0 1 0,0 0 0,-1 0 0,1 1 0,0-1 0,-1 1 0,1 0 0,0 0 0,-1 1 0,0 0 0,0-1 0,3 3-15,69 146-176,-72-140 174,1-1-1,1 0 1,0 0 0,1-1 0,-1 1 0,2-2-1,-1 1 1,1-1 0,1 0 0,-1 0 0,1-1-1,1 0 1,-1-1 0,1 0 0,0-1-1,0 0 1,1 0 0,0-1 0,0 0 0,0-1-1,0-1 1,0 1 0,0-2 0,1 0 0,-1 0-1,1-1 1,-1 0 0,1-1 0,7-1 2,-12 0 49,-1 0 0,0 0 0,0-1 0,0 1-1,0-1 1,0-1 0,-1 1 0,1-1 0,-1 0 0,0 0 0,0 0 0,-1-1 0,1 0 0,-1 0 0,0 0 0,0 0 0,0-1 0,-1 1 0,0-1-1,0 0 1,-1 0 0,1 0 0,-1 0 0,-1-1 0,1 1 0,-1-1 0,0 1 0,-1-1 0,1 1 0,-1-1-49,-1 5-52,0 0 1,1 0 0,-1 0-1,0 1 1,0-1-1,0 0 1,0 1-1,-1-1 1,1 1 0,0-1-1,-1 1 1,1 0-1,-1-1 1,1 1 0,-1 0-1,0 0 1,1 0-1,-1 0 1,0 1-1,0-1 1,1 0 0,-1 1-1,0-1 1,0 1-1,0-1 1,-2 1 51,-33 0-6313,14 4-2175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0.0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108 116 10282,'0'0'3657,"0"0"-833,0 0-150,0 0-475,5-12-656,-2 2-1278,-2 6-212,0 1 0,0-1 0,0 0 0,1 1 0,-1-1 0,1 1 0,0 0 0,0 0 0,0-1 0,0 1 0,1 0 0,-1 1 0,1-1 0,-1 0 0,1 1 0,0 0 0,0-1 0,1 1 0,-1 0 0,0 0 0,1 1 0,0-1-53,16-5 121,0 2 1,0 0-1,1 1 1,-1 1-1,1 0 1,0 2-1,0 1 1,3 0-122,-23 0-2,0 0 0,1 0 0,-1 0 1,0 1-1,1-1 0,-1 0 0,0 0 1,1 1-1,-1-1 0,0 1 1,0-1-1,1 1 0,-1 0 0,0-1 1,0 1-1,0 0 0,0 0 0,0 0 1,0 0-1,0 0 0,0 0 1,0 0-1,0 0 0,-1 0 0,1 0 1,0 1-1,-1-1 0,1 0 1,-1 0-1,1 1 0,-1-1 0,0 0 1,0 1-1,1-1 0,-1 0 0,0 1 1,0-1-1,0 0 0,0 1 1,-1-1-1,1 1 0,0-1 0,0 0 1,-1 1 1,-30 53-10,-3-25 46,-2-1 0,0-1-1,-2-2 1,-18 7-36,-75 54 1186,130-87-1165,0 0 0,-1 1-1,1-1 1,0 0-1,0 0 1,0 1 0,0-1-1,0 0 1,0 1-1,0-1 1,0 1 0,0-1-1,0 1 1,0 0-1,0-1 1,0 1 0,0 0-1,0 0 1,1 0-1,-1 0 1,0 0 0,0-1-1,1 1 1,-1 0-1,1 1 1,-1-1 0,1 0-1,0 0 1,-1 0-1,1 0 1,0 0 0,0 0-1,-1 0 1,1 1-1,0-1 1,0 0 0,0 0-1,0 0 1,1 0 0,-1 0-1,0 1 1,0-1-1,1 0 1,-1 0 0,1 0-1,-1 0 1,1 0-1,-1 0 1,1 0 0,0 0-1,-1 0 1,1 0-1,0-1 1,0 1 0,0 0-1,-1 0 1,1-1-1,0 1 1,0 0 0,0-1-1,0 1 1,0-1-1,1 1 1,-1-1-21,32 3 15,0-2 1,0-1-1,0-1 1,-1-2-1,1-2 1,-1-1-1,0-1 1,9-4-16,-5 2-322,69-16-4231,-60 13-1608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1.3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314 138 4132,'0'0'6171,"0"0"-3416,0 0-353,-5-14 614,-15-43-699,19 55-2176,0 0 0,1 0 0,-1 0 1,0 0-1,0 1 0,0-1 0,-1 0 0,1 1 0,0-1 0,0 1 1,-1-1-1,1 1 0,-1 0 0,0-1 0,1 1 0,-1 0 0,0 0 1,0 0-1,1 0 0,-1 1 0,0-1 0,0 0 0,0 1 0,0-1 1,0 1-1,0 0 0,0 0 0,0 0 0,0 0 0,0 0 0,0 0 0,0 0 1,0 1-142,-49 26 1321,33-7-1146,1 1 0,2 0 0,0 2 0,1-1 0,1 2 1,1-1-1,1 2 0,2 0 0,0 0 0,-4 24-175,4-16 109,2-1 0,1 2-1,2-1 1,1 0 0,2 1 0,1-1 0,4 30-109,-3-47 11,2-1 0,-1 1 0,2 0 0,0-1 0,1 0 0,1 0 0,0 0 0,1 0 0,0-1 1,1-1-1,1 1 0,0-1 0,1-1 0,1 1 0,-1-2 0,2 1 0,5 3-11,-9-10-3,0 1-1,0-1 1,0-1-1,1 1 0,0-1 1,0-1-1,0 0 1,0 0-1,0-1 1,1 0-1,-1 0 1,1-1-1,-1-1 0,1 1 1,0-2-1,-1 1 1,1-1-1,-1-1 1,1 1-1,-1-2 0,0 1 1,1-1-1,-2-1 1,1 0-1,0 0 1,-1-1-1,1 0 1,-1 0-1,-1-1 0,8-6 4,0-2 4,-2-1-1,0 0 0,0-1 1,-2-1-1,0 0 0,0 0 1,-2-1-1,0-1 0,-2 1 1,0-1-1,0-1 0,-2 1 1,-1-1-1,2-11-3,-1-8 29,-1 0 0,-2 0 0,-2 0 1,-2 0-1,-1 0 0,-2 1 0,-2-5-29,6 30 5,0-1-1,-1 1 0,-1-1 0,0 1 1,-1 0-1,0 0 0,-1 1 1,-1-1-1,0 1 0,0 0 0,-2 1 1,1 0-1,-1 0 0,-1 0 0,0 1 1,0 0-1,-1 1 0,0 0 1,-1 0-1,0 1 0,0 1 0,0 0 1,-1 0-1,0 1 0,-4 0-4,1 2-66,1 1 0,-1 0 0,0 1 0,0 1 0,0 0-1,0 1 1,0 1 0,0 0 0,0 1 0,0 1 0,0 0 0,0 1 0,1 0-1,0 2 1,0-1 0,0 2 0,-10 6 66,17-8-687,0 0 0,-1 1 0,2 0 0,-1 1 0,1-1 0,0 1 0,0 1 0,1-1-1,0 1 1,0 0 0,1 0 0,-1 2 687,-9 31-7799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1.6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 8904,'0'0'5040,"0"0"-1415,0 0-604,0 0-464,0 0-672,0 0-401,0 0-363,17-8 1431,31 3-1546,-40 4-4585,-2 1-3938,-11 0-378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2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63 9385,'0'0'5055,"0"0"-1462,0 0-545,1-13-405,2-36-705,-1 54 831,5 41-1999,-4 71 856,-6 0-1,-17 114-1625,3-53-1636,10 0-4784,8-168 1317,5-6-3684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2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67 243 8456,'7'-17'7639,"1"-4"-6201,47-76 2468,24 27 559,-73 65-4345,1 1 1,0-1-1,0 2 0,1-1 1,-1 1-1,1 0 0,0 0 0,-1 1 1,1 0-1,0 1 0,0 0 1,1 0-1,-1 0 0,0 1 0,0 0 1,0 1-1,0 0 0,4 1-120,-5 2 11,-1 0-1,0 0 1,0 1-1,0-1 1,0 2-1,-1-1 1,0 0-1,0 1 1,0 0-1,-1 0 1,0 1-1,0-1 1,-1 1-1,0-1 1,0 1-1,0 0 1,-1 1-1,0-1 1,0 0-1,-1 1 1,0-1-1,0 0 1,-1 1-1,0 0 1,0-1-1,-1 0 1,0 1-1,0-1 0,-2 4-9,-6 23-12,-1-1 1,-2 1 0,-2-2 0,0 0-1,-2 0 1,-2-2 0,-1 0 0,-1-1-1,-1-1 1,-2-1 0,-1-1 0,-23 21 10,-127 129 80,172-175-48,0 1 1,0-1-1,0 1 1,0-1 0,0 1-1,1 0 1,-1-1-1,0 1 1,1 0-1,0 0 1,-1 0-1,1 0 1,0 0-1,0 0 1,0 1 0,1-1-1,-1 0 1,0 0-1,1 1 1,-1-1-1,1 1 1,0-1-1,0 0 1,0 1 0,0-1-1,0 0 1,1 1-1,-1-1 1,1 0-1,-1 1 1,2 1-33,7 0 112,1 0 0,0-1 0,0 0 0,0-1 0,1 0 0,-1-1 0,0 1 0,1-2 0,-1 0 0,5 0-112,0 0 108,80-2 81,0-5 1,0-4 0,87-21-190,-116 20-100,-46 4-2617,-37 5-8141,1 4-1383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6:41.43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1721 1001 993,'0'0'10089,"1"-15"-4969,2-9-3583,0-13 197,-4-6 3088,-2 33-442,2 28-3096,0 504 403,-1-240-6337,8-248 1203,2-13-4359,-3-13-1147</inkml:trace>
  <inkml:trace contextRef="#ctx0" brushRef="#br0" timeOffset="306.965">2103 1140 7111,'0'0'5450,"3"-15"-1654,13-51-566,-14 60-2901,-1 0 0,1 1 1,1-1-1,-1 0 0,1 1 1,0-1-1,0 1 1,1 0-1,-1 0 0,1 0 1,0 1-1,1-1 1,-1 1-1,1 0 0,0 0 1,0 1-1,0 0 1,0-1-1,1 2 0,-1-1 1,1 0-330,0 1 30,-1 0 1,1 1 0,-1-1-1,1 1 1,0 0 0,0 0-1,0 1 1,-1 0 0,1 0-1,0 0 1,0 1 0,0 0-1,-1 0 1,1 0 0,0 1-1,-1 0 1,1 0-1,-1 0 1,0 1 0,1-1-1,-1 2 1,-1-1 0,1 0-1,0 1 1,-1 0 0,0 0-1,1 0 1,-2 0 0,1 1-1,2 3-30,-1 2-4,0-1 0,-1 1-1,-1 0 1,1 0 0,-2 0-1,1 0 1,-1 1 0,-1-1 0,0 1-1,0-1 1,-1 1 0,-1-1-1,0 1 1,0-1 0,-1 1-1,0-1 1,-1 0 0,-3 10 4,-3 5-62,-1-1 1,-1 0 0,-2 0-1,0-1 1,-1-1 0,-1 0-1,-1-1 62,-134 137 21,148-157-1,1 0-1,-1 0 1,1 0 0,-1 0-1,1 0 1,0 0-1,0 1 1,0-1-1,0 0 1,0 1-1,0-1 1,0 1-1,0-1 1,0 1-1,1 0 1,-1-1-1,0 1 1,1 0-1,0-1 1,-1 1-1,1 0 1,0-1-1,0 1 1,0 0-1,0 0 1,0-1-1,0 1 1,1 0-1,-1 0 1,0-1-1,1 1 1,0 0-1,-1-1 1,1 1-1,0-1 1,0 1-1,0-1 1,0 1-1,0-1 1,0 0-1,0 1 1,0-1-1,0 0 1,1 0-1,-1 0 1,1 0-1,-1 0 1,1 0-1,-1 0 1,1 0-1,-1-1 1,2 1-20,14 3 90,0 0 0,0-1 0,1-1 1,-1-1-1,1 0 0,-1-2 0,13-1-90,17 1 47,203-15 22,-267 10-2738,-9 10-2712,11 1-1196,-1 2-6790</inkml:trace>
  <inkml:trace contextRef="#ctx0" brushRef="#br0" timeOffset="-906.064">508 1084 8168,'0'0'7084,"0"0"-3331,-4-12-1388,-15-38-235,18 49-2066,0 0 1,1 0 0,-1 0-1,0 0 1,0 0 0,1 1 0,-1-1-1,0 0 1,0 1 0,0-1 0,0 0-1,0 1 1,0-1 0,0 1-1,0 0 1,0-1 0,0 1 0,0 0-1,0-1 1,0 1 0,0 0 0,-1 0-1,1 0 1,0 0 0,0 0-1,0 0 1,0 0 0,0 1 0,0-1-1,0 0 1,0 1 0,0-1 0,-1 0-1,1 1 1,0-1 0,1 1-1,-1 0 1,0-1 0,0 1 0,0 0-1,0-1 1,0 1 0,1 0 0,-1 0-1,0 0 1,1 0 0,-1 0-1,1 0 1,-1 0 0,1 0 0,-1 0-1,1 0-64,0-1 8,-14 21 152,1 0 0,1 1-1,1 1 1,0-1 0,2 2-1,1-1 1,1 1 0,1 0-1,1 1 1,1 0 0,0 14-160,2-21-1,0 0 0,0-1 0,2 1 0,0 0 0,1 0 0,1-1 0,1 1 0,0-1 0,1 1 0,1-1 0,1-1 0,0 1 0,1-1 0,1 0 0,0 0 0,1-1 0,1 0 0,1-1 0,0 0 0,0 0 0,2-1 0,1 0 1,-8-8-4,0 0 0,0 0-1,1-1 1,-1 0 0,1-1-1,0 1 1,0-1 0,0-1-1,1 1 1,-1-1-1,1 0 1,-1-1 0,1 0-1,0 0 1,0-1 0,-1 0-1,1 0 1,0 0 0,-1-1-1,1-1 1,0 1-1,-1-1 1,1 0 0,-1-1-1,0 0 1,0 0 0,0-1-1,2-1 5,4-3 12,0 0 0,0-1 0,0-1 0,-1 0 0,-1-1-1,1 0 1,-2-1 0,0 0 0,0-1 0,-1 0 0,-1 0 0,0-1-1,2-7-11,-1 0 28,-1 0 0,-2 0-1,0-1 1,-1 1 0,-1-1-1,-1 0 1,-1-1 0,-1 1-1,-1 0 1,-1-1 0,-1 1-1,-1 0 1,-1 0 0,0 0-1,-2 1 1,-1 0 0,0 0-1,-2 0 1,0 1 0,-2 0-1,0 1 1,-8-12-28,11 22-31,-1 1 1,1-1-1,-1 1 0,0 1 1,-1 0-1,0 0 0,0 0 1,-1 2-1,0-1 0,1 1 1,-2 1-1,1 0 0,0 1 1,-1 0-1,0 0 0,0 1 1,0 1-1,0 0 0,0 1 1,-1 0 30,3 0-261,1 1 1,0 0 0,0 1-1,0 0 1,0 0 0,0 1-1,0 0 1,0 0-1,1 1 1,0 1 0,0-1-1,0 1 1,0 0 0,1 1-1,0 0 1,0 0 0,0 1 260,-20 33-3625,12 4-2546</inkml:trace>
  <inkml:trace contextRef="#ctx0" brushRef="#br0" timeOffset="-249.361">1164 1518 10474,'0'0'3769,"0"0"-593,0 0-416,0 0-667,0 0-689,0 0-529,0 0-314,0-12-193,3-35-117,-3 45-245,1 1-1,-1-1 1,0 0-1,1 1 1,-1-1-1,1 0 1,-1 1-1,1-1 1,0 1-1,0-1 1,0 1-1,0 0 1,0-1-1,0 1 1,0 0-1,0-1 1,0 1-1,1 0 1,-1 0-1,0 0 1,1 0 0,-1 0-1,1 1 1,-1-1-1,1 0 1,-1 1-1,1-1 1,0 1-1,0-1-5,-9 17-3085,0-4-540,-2 2-3096</inkml:trace>
  <inkml:trace contextRef="#ctx0" brushRef="#br1" timeOffset="63236.691">3542 733 13261,'1'-16'326,"1"-4"56,-1 1 0,0-1 0,-2 0 0,0 1 1,-1-1-1,-1 1 0,-1-1 0,-1 1 0,-1 0 0,-5-11-382,-9-1 291,-1 1 0,-2 1 0,-1 1 0,-2 1-1,0 2 1,-2 0 0,0 2 0,-2 1-1,0 1 1,-2 2 0,0 1 0,-1 1-1,0 2 1,-2 2 0,-32-9-291,-23-8 288,-1 4 1,0 4-1,-2 4 0,-1 4 1,0 4-1,0 5 0,-1 3 1,1 5-1,0 4 0,-14 6-288,-7 5 371,2 6-1,0 4 0,2 5 0,1 5 1,2 5-1,2 5 0,2 4 0,-5 9-370,22-8 86,2 4-1,3 3 1,3 4-1,2 3 1,4 4-1,2 3 0,4 2 1,4 4-1,2 2 1,-12 30-86,45-64 10,2 1 1,1 2-1,4 1 1,1 0-1,3 1 1,2 1-1,-1 15-10,11-39-14,1 1-1,1 0 0,2-1 1,1 1-1,2 0 0,0 0 0,2-1 1,2 1-1,1-1 0,1 0 1,1-1-1,2 0 0,12 25 15,1-12 18,1-2 0,2-1-1,1-1 1,3-1 0,0-1-1,3-2 1,1-2 0,1-1 0,26 16-18,22 11 67,2-4 1,3-4 0,95 39-68,-24-25-8,2-6 0,2-8 0,2-7 0,2-8 0,2-6 0,0-9 0,2-6 0,-1-8 0,1-8 0,141-20 8,-209 11 138,0-4 0,-2-4 0,0-6 1,-1-3-1,-1-5 0,-2-4 0,-2-5 0,43-27-138,-99 46 38,-1-1 0,0-2-1,-2-1 1,-2-3 0,0 0-1,-2-3 1,-2 0 0,-1-2-1,-1-1 1,-2-2 0,-2 0 0,-1-2-1,-2-1 1,-2 0 0,-2-2-1,10-34-37,-19 37 15,-1-1 0,-2 0 0,-1 0 0,-3 0 0,-1 0-1,-2 0 1,-2-1 0,-2 1 0,-1 1 0,-2-1 0,-2 1 0,-2 1-1,-7-14-14,-3-3-52,-3 2-1,-3 1 0,-2 1 0,-2 1 0,-2 2 0,-2 1 1,-3 2-1,-43-40 53,17 24-393,-4 4-1,-2 2 1,-30-15 393,-15-2-1340,-3 6 0,-57-21 1340,-1 11-4826,-169-50 4826,-276-46-6982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6.0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295 105 11371,'-23'0'4281,"-156"-4"668,86 4 640,537-3-2199,221-15-3080,1571-33 570,-2160 51-812,177-15 259,-258 10 544,-201-3-140,199 9-728,-1-2-19,0 1-1,1 0 1,-1 0 0,0 1 0,1 0-1,-1 0 1,0 1 0,1 0 0,0 1-1,-1-1 1,1 1 0,0 1 0,-6 3 16,-2 46-8253,15-33 154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6.9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0 539 9513,'33'-210'9956,"22"71"-2792,-54 139-7119,-1-1 0,1 1 0,-1 0-1,1 0 1,-1 0 0,1 0 0,0-1 0,-1 1-1,1 0 1,-1 0 0,1 0 0,-1 0 0,1 0 0,0 0-1,-1 0 1,1 1 0,-1-1 0,1 0 0,-1 0-1,1 0 1,0 1 0,-1-1 0,1 0 0,-1 0-1,1 1 1,-1-1 0,0 0 0,1 1 0,-1-1 0,1 1-1,-1-1 1,0 1 0,1-1 0,-1 1 0,0-1-1,1 1 1,-1-1 0,0 1 0,0-1 0,1 1-1,-1-1 1,0 1 0,0-1 0,0 1 0,0 0 0,0-1-1,0 1 1,0-1 0,0 1 0,0 0 0,0-1-1,0 1 1,0-1 0,-1 1 0,1-1 0,0 1-1,0-1 1,-1 1 0,1-1 0,0 1 0,0-1-1,-1 1 1,1 0-45,0-1 1,5 47 624,26 121 753,-28-160-1360,0-1 1,0 1 0,0-1 0,1 0 0,0 0-1,1 0 1,0 0 0,0-1 0,0 0 0,1 0-1,-1 0 1,1-1 0,1 0 0,-1 0 0,1 0-1,0-1 1,0 0 0,0-1 0,5 2-19,8 1 21,0-2 0,0 0 1,1-1-1,0-1 1,-1-1-1,1-1 0,0-1 1,0-1-1,-1 0 0,1-2 1,1-1-22,113-24 77,-3-7 0,125-50-77,-166 54-37,833-314 181,-871 326-304,-138 76 262,5 9-441,64-49-3494,0 0-3756,7-7-2399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3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70 9225,'15'-67'5450,"-11"64"-1018,-1 29-3600,-58 917 625,55-691-5470,0-148-8,-9-62 2048,9-41 1773,-1 0-1,0 0 1,0 0-1,0 0 1,0-1-1,0 1 1,0 0-1,0-1 1,0 1-1,0-1 1,0 1-1,-1-1 1,1 1-1,0-1 1,0 0-1,0 0 1,-1 1-1,1-1 1,0 0-1,0 0 1,-1 0-1,1-1 1,0 1-1,0 0 1,0 0-1,-1-1 1,1 1-1,0 0 1,0-1-1,0 1 1,0-1-1,0 0 1,-1 1 200,-72-68-476,53 45 1726,-85-84 8295,105 107-9470,1-1 0,0 1 1,-1-1-1,1 1 1,0 0-1,-1-1 0,1 1 1,-1 0-1,1-1 1,0 1-1,-1 0 0,1-1 1,-1 1-1,1 0 1,-1 0-1,1 0 0,-1 0 1,1-1-1,-1 1 1,1 0-1,-1 0 0,1 0 1,-1 0-1,0 0 1,1 0-1,-1 0 0,1 0 1,-1 0-1,1 1 1,-1-1-1,1 0 0,-1 0 1,1 0-1,-1 1 1,1-1-1,0 0 0,-1 0 1,1 1-1,-1-1 1,1 0-1,-1 1 0,1-1 1,0 1-1,-1-1 1,1 0-1,0 1 1,0-1-1,-1 1 0,1-1 1,0 1-1,0-1 1,0 1-1,-1-1 0,1 1 1,0-1-1,0 1 1,0-1-1,0 1 0,0-1 1,0 1-1,0-1 1,0 1-1,0-1 0,0 1 1,0-1-1,1 1 1,-1 0-1,0-1 0,0 0 1,1 1-76,9 40 492,-1-27-477,0 0 0,1-1 0,0 1 0,1-2 0,1 0 0,0 0 0,0-1 0,2-1 0,-1 0-1,1-1 1,0 0 0,1-1 0,0-1 0,0 0 0,1-1 0,0-1 0,0 0 0,0-1 0,0-1-1,1 0 1,-1-1 0,1-1 0,0-1 0,15-1-15,-22 0 9,0-1 1,0 1-1,-1-2 0,1 1 1,-1-1-1,0-1 0,0 0 1,0 0-1,0-1 0,0 0 1,-1 0-1,0-1 1,0 0-1,-1 0 0,0-1 1,0 0-1,0 0 0,-1-1 1,0 0-1,0 0 0,-1 0 1,0-1-1,-1 0 0,0 0 1,0 0-1,-1 0 0,0-1 1,0 1-1,-1-1 0,-1 0 1,0 0-1,0-7-9,0 11-159,-3-32 353,-10 20-3080,10 17-1326,2 1-2557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17.5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223 261 9641,'0'0'774,"0"0"166,0 0-374,13-12-123,-2 1-356,-5 3-47,1 1 0,0 1 0,1-1 0,-1 1 0,1 1 1,0-1-1,1 1 0,-1 1 0,1 0 0,0 0 0,3 0-40,109-29 266,1 5-1,1 6 1,1 5 0,105 0-266,107 7 202,-336 10-201,0 0 0,0 1-1,-1-1 1,1 0 0,0 0-1,0 1 1,0-1 0,0 0 0,0 0-1,0 1 1,0-1 0,0 0-1,0 0 1,0 1 0,0-1-1,0 0 1,0 1 0,0-1-1,0 0 1,0 0 0,1 1-1,-1-1 1,0 0 0,0 0-1,0 0 1,0 1 0,0-1-1,1 0 1,-1 0 0,0 0-1,0 1 1,0-1 0,1 0 0,-1 0-1,0 0 1,0 0 0,0 1-1,1-1 0,-33 11-20,-1046 243 1007,1048-245-961,15-6-29,1 0 1,0 2-1,0 0 1,0 0-1,1 1 1,0 1-1,0 0 1,-1 2 2,13-8-1,0 0-1,1 0 1,-1 0 0,1 0 0,-1 0 0,1 0 0,-1 0 0,1 0-1,0 1 1,-1-1 0,1 0 0,0 0 0,0 0 0,0 0 0,0 0-1,0 1 1,0-1 0,0 0 0,0 0 0,1 0 0,-1 0 0,0 0 0,1 0-1,-1 0 1,1 0 0,-1 0 0,1 0 0,-1 0 0,1 0 0,0 0-1,-1 0 1,1 0 0,0 0 0,0 0 0,0-1 0,0 1 0,0 0-1,0-1 1,0 1 0,0-1 0,0 1 0,0-1 0,0 1 0,0-1-1,0 0 1,0 1 0,0-1 0,0 0 0,0 0 0,1 0 0,-1 0 0,0 0-1,0 0 1,0 0 0,0 0 0,0-1 0,1 1 0,-1 0 0,0-1-1,0 1 1,0-1 1,55 9-44,0-3 0,1-3 0,42-3 44,-26 0-108,948-40-842,-918 44 1345,-104-3-388,1 0 1,-1 0-1,1 0 0,-1 0 0,1 0 1,0 0-1,-1 0 0,1 1 1,-1-1-1,1 0 0,-1 0 1,1 0-1,0 0 0,-1 1 1,1-1-1,0 0 0,-1 0 1,1 1-1,0-1 0,-1 0 1,1 0-1,0 1 0,-1-1 1,1 1-1,0-1 0,0 0 1,-1 1-1,1-1 0,0 0 1,0 1-1,0-1 0,0 1 1,0-1-1,-1 0 0,1 1 1,0-1-1,0 1 0,0-1 1,0 1-1,0-1 0,0 1 1,0-1-1,1 0 0,-1 1 1,0-1-1,0 1 0,0-1 1,0 0-1,0 1 0,1-1 1,-1 1-1,0-1 0,0 0 1,1 1-1,-1-1 0,0 0 1,1 1-1,-1-1 0,0 0-7,-214 46 892,-1050 167 1451,1236-206-2391,86-4 27,461-57 192,346-68-198,-790 109 310,-306 24 1732,-202 36-2015,323-33 40,83-11-18,-151 19 109,0 8-1,-26 14-130,171-33 6,33-11-7,0 0 0,1 0 0,-1 0 0,0 0 0,0 0 0,1 1 0,-1-1 1,0 0-1,0 0 0,1 0 0,-1 1 0,0-1 0,0 0 0,0 0 0,1 1 1,-1-1-1,0 0 0,0 1 0,0-1 0,0 0 0,0 0 0,0 1 0,1-1 1,-1 0-1,0 1 0,0-1 0,0 0 0,0 1 0,0-1 0,0 0 0,0 0 1,0 1-1,-1-1 0,1 0 0,0 1 0,0-1 0,0 0 0,0 1 0,0-1 1,0 0-1,0 0 0,-1 1 0,1-1 0,0 0 0,0 0 0,0 1 1,-1-1-1,1 0 0,0 0 0,0 0 0,-1 1 0,1-1 0,0 0 0,-1 0 1,1 0-1,31 5-47,135 1 110,-1-7 0,143-20-62,-299 20-1,874-80 140,-873 81-42,-19 0-45,-24 2 45,-1050 114 1031,905-95-1034,95-13-35,117-20-54,84-15-5,32-4-41,-1-8 0,-1-5 0,133-62 41,-261 97-3,-5 3 8,-1 0 1,0-1 0,0 0-1,-1-1 1,0-1 0,0 0 0,-1-1-1,0 0 1,-1-1 0,2-2-6,-12 12 0,0 0 1,0 0-1,-1 0 1,1 0-1,0 0 1,0-1-1,0 1 1,-1 0-1,1-1 1,-1 1-1,1-1 1,-1 1-1,1-1 1,-1 1-1,0 0 1,0-1-1,0 1 1,0-1-1,0 1 1,0-1-1,0 1 1,0-1 0,-1 1-1,1-1 1,0 1-1,-1-1 1,0 1-1,1 0 1,-1-1-1,0 1 1,1 0-1,-1 0 1,0-1-1,0 1 1,0 0-1,0 0 1,0 0-1,0 0 1,0 0-1,-1 0 1,1 1-1,0-1 1,-2 0-1,-65-23 15,64 23-15,-91-16-26,0 5 0,-1 4 0,-76 4 26,123 3-7,-837 1-100,1047-25 176,193-18 1,-83 12-105,-2-11 0,47-24 35,-288 59 27,-28 6-26,0 0 0,0 0-1,0 0 1,0 0 0,0 0-1,-1 0 1,1 1 0,0-1 0,-1 0-1,1 0 1,-1 0 0,1 1 0,-1-1-1,1 0 1,-1 1 0,1-1 0,-1 0-1,0 1 1,1-1 0,-1 1 0,0-1-1,0 1 1,1-1 0,-1 1 0,0-1-1,0 1 1,0 0 0,1 0 0,-1-1-1,0 1 1,0 0 0,0 0 0,0 0-1,0 0 1,0 0 0,0 0 0,1 0-1,-1 0 1,0 0 0,0 1 0,0-1-1,0 0 1,0 1-1,-74-11-16,1 3-1,-1 4 1,-18 3 16,21 0-10,66 0-13,-29-2-115,1 2 0,0 1 1,0 2-1,0 1 0,0 2 0,1 1 1,-18 7 137,28-3-2135,13 0-3231,8-6-2775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7:47.9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331 190 9865,'0'0'2210,"3"-14"-240,11-48 438,-12 55-2111,0 1-1,1 0 1,0 0-1,0 0 1,0 0 0,1 1-1,0-1 1,0 1 0,0 0-1,0 0 1,1 0-1,0 0 1,0 1 0,1 0-1,-1 0 1,1 1 0,-1-1-1,1 1 1,0 0-1,1 1 1,-1 0 0,0 0-1,1 0 1,-1 0 0,6 1-297,-1-1 110,-1 1 1,1 0-1,0 1 1,-1 0-1,1 0 1,-1 2-1,1-1 1,-1 1-1,1 1 1,-1 0-1,0 0 1,0 1 0,0 0-1,7 5-110,-9-4 22,-1 1 0,0-1 0,0 1 1,0 1-1,-1 0 0,0 0 0,0 0 0,-1 0 0,0 1 0,0 0 0,-1 0 0,0 0 1,0 0-1,-1 1 0,0 0 0,-1 0 0,0 0 0,0 0 0,-1 0 0,0 0 1,0 0-1,-1 0 0,-1 4-22,0 5 19,-1-1-1,0 1 1,-1-1 0,-1 0 0,-1 0-1,-1 0 1,0-1 0,-1 0 0,0 0 0,-2 0-1,-8 12-18,-1-2 75,-1-1-1,-1-1 0,-1 0 0,-2-2 0,0 0 1,-1-2-1,-1-1 0,0 0 0,-2-2 0,0-1 1,-1-2-1,-1 0 0,0-2 0,0-1 0,-1-1 1,-1-2-1,1-1 0,-1-1 0,-1-2 0,0-1-74,29-2 16,-1 0-1,0-1 0,0 1 1,0-1-1,0 0 0,0 0 1,0 0-1,0 0 0,1-1 1,-1 0-1,0 0 0,0 0 1,1 0-1,-1 0 0,0-1 1,1 0-1,-1 0 0,1 0 1,0 0-1,0 0 0,0-1 1,0 1-1,0-1 0,0 0 1,1 0-1,-1 0 0,1 0 1,0 0-1,0 0 0,0-1 1,0 1-1,0-1 0,1 1 1,0-1-1,0 0 0,0 0 1,0 0-1,0 1 0,1-1 1,0 0-1,0 0 0,0 0 1,0 0-1,0 0 0,1 0 1,0 1-1,0-2-15,5-5 9,0 1 1,1 0-1,0 0 0,1 0 0,0 1 0,0 1 1,1-1-1,0 1 0,0 1 0,1-1 1,-1 2-1,1-1 0,1 1 0,-1 1 0,1 0 1,0 0-1,-1 1 0,2 1 0,-1 0 1,0 0-1,0 1 0,10 0-9,-10 1 26,0 1 1,0 0-1,-1 0 1,1 1-1,0 1 1,-1-1-1,1 2 1,-1-1-1,0 2 1,0-1-1,0 1 1,-1 1-1,0 0 1,0 0-1,0 1 1,-1 0-1,0 0 0,0 1 1,0 0-1,-1 0 1,-1 1-1,0 0 1,0 0-1,1 3-26,146 266 454,-153-278-454,0 1-65,0 1 1,1-1-1,-1 0 0,0 1 1,0-1-1,1 0 0,-1 0 1,1 1-1,-1-1 1,1 0-1,-1 0 0,1 0 1,0 0-1,0 0 0,0 0 1,-1 0-1,1 0 1,0 0-1,0 0 0,0 0 1,0 0-1,1 0 0,-1-1 1,0 1-1,0-1 1,0 1-1,1-1 0,-1 1 1,0-1-1,0 1 0,1-1 1,-1 0-1,0 0 1,1 0-1,-1 0 0,0 0 1,1 0-1,-1 0 0,0 0 1,1-1-1,-1 1 1,0 0-1,0-1 0,1 1 1,-1-1-1,0 1 0,1-1 65,37-54-12059,-25 33 1756</inkml:trace>
  <inkml:trace contextRef="#ctx0" brushRef="#br0" timeOffset="345.756">1045 655 7751,'0'0'12140,"0"0"-8969,0 0-1249,0 0-321,0 0-512,0 0-416,0 0-417,0 0-192,14-33-32,-4 28-32,-3-1-384,4 2-1378,-1-1-1057,-6 4-2337,0-2-6439</inkml:trace>
  <inkml:trace contextRef="#ctx0" brushRef="#br0" timeOffset="851.421">1527 194 6566,'0'0'4495,"0"0"-2210,7-13-272,25-42 207,-29 51-2070,1 1-1,0-1 0,0 1 0,0-1 1,1 1-1,-1 1 0,1-1 1,0 0-1,0 1 0,0 0 1,0 0-1,0 1 0,0-1 0,1 1 1,-1 0-1,0 1 0,1-1 1,-1 1-1,3 0-149,-3 0 78,1-1 10,-1 0 0,1 0-1,0 0 1,0 1 0,0 0 0,0 0 0,0 1-1,0-1 1,0 1 0,0 1 0,0-1 0,-1 1-1,1 0 1,-1 0 0,1 1 0,-1-1-1,0 1 1,0 0 0,0 1 0,0-1 0,0 1-1,-1 0 1,0 0 0,1 1 0,-2-1 0,1 1-1,0 0 1,-1 0 0,0 0 0,0 0-1,-1 1 1,1-1 0,-1 1 0,-1-1 0,1 1-1,0 6-87,0 4 47,-2 0-1,0 0 0,-1 1 1,0-1-1,-2 0 0,0 0 0,0-1 1,-2 1-1,0 0 0,0-1 1,-2 0-1,0-1 0,-1 1 1,0-2-1,-1 1 0,0-1 0,-2 1-46,-5 6 131,0-1 0,-2-1-1,0-1 1,-1 0-1,-1-2 1,0 0-1,-1-1 1,-1-1-1,0-1 1,-18 7-131,33-16 76,0 0-1,0-1 1,0 0 0,-1 0-1,1 0 1,-1-1-1,1 0 1,-1-1 0,0 0-1,1 0 1,-1 0 0,-1-1-76,8-1 28,-1 1 0,0-1 0,1 0 0,-1 0 0,1 1-1,0-1 1,-1 0 0,1 0 0,0 0 0,0 0 0,0-1 0,1 1 0,-1 0 0,0 0 0,1 0 0,-1-1 0,1 1 0,0 0 0,0-1 0,0 1 0,0 0 0,0-1 0,0 1 0,1 0 0,-1 0 0,1-1 0,0 1 0,-1 0 0,1 0 0,0 0 0,0 0 0,1 0 0,-1 0 0,0 0 0,1 0 0,-1 0 0,1 1-28,1-5 11,1 0 0,1 0 0,-1 0 0,1 1-1,0 0 1,0 0 0,1 0 0,-1 1 0,1 0 0,0 0-1,0 0 1,1 1 0,-1 0 0,1 0 0,-1 0 0,1 1-1,0 0 1,0 1 0,0-1 0,0 1 0,0 1 0,0-1-1,0 1 1,1 0 0,-1 1 0,0 0 0,0 0 0,0 0-1,0 1 1,0 0 0,-1 1 0,1-1 0,0 1 0,3 3-11,-1 3 4,-1 0 1,1 1 0,-2 0 0,1 0 0,-2 1 0,1-1 0,-1 2 0,-1-1-1,0 1 1,2 9-5,56 92-6,-58-109-203,-1 1 1,1-1-1,0 0 0,0-1 0,1 1 0,-1-1 0,1 0 0,-1 0 1,1-1-1,0 0 0,0 0 0,0 0 0,1 0 0,1-1 209,-5-1-540,0 1 0,0-1 0,0 0 0,1-1 0,-1 1 0,0-1 0,0 1 0,0-1-1,0 0 1,0 0 0,0 0 0,0 0 0,0-1 0,0 1 0,0-1 0,-1 0 0,1 0 0,-1 0-1,1 0 541,7-10-5498</inkml:trace>
  <inkml:trace contextRef="#ctx0" brushRef="#br0" timeOffset="1422.407">2250 267 448,'0'0'7036,"0"0"-3592,8-14-706,26-45 145,18 3 2374,-47 54-5046,0-1 0,-1 0 0,1 1 0,0 0 0,0 0 0,1 1 0,-1-1 0,0 1 0,0 0 0,1 0 0,-1 1-1,1 0 1,-1 0 0,0 0 0,1 0 0,4 2-211,-7-1 29,1 0 1,0 1-1,-1 0 0,1-1 0,-1 1 0,0 1 1,1-1-1,-1 0 0,0 1 0,0-1 0,-1 1 1,1 0-1,-1 0 0,1 0 0,-1 0 0,0 1 1,0-1-1,0 1 0,0-1 0,-1 1 0,0 0 0,0-1 1,0 1-1,0 0 0,0 0 0,0 3-29,3 105 47,-7-95-44,-1 1 0,0-1 0,-1 0 0,-1 0 0,0 0 0,-2-1 0,1 0 0,-2-1 0,0 0 0,-1 0 0,-1 0-1,0-2 1,-1 1 0,0-1 0,-1-1 0,-1 0 0,1-1 0,-2-1 0,0 0 0,-5 2-3,15-9 19,0 0 1,-1 0-1,1-1 0,-1 1 1,1-1-1,-1 0 0,0-1 1,0 0-1,0 0 0,0 0 1,0 0-1,0-1 1,0 0-1,0 0 0,0-1 1,-1 0-20,5-1 58,1 0 0,-1-1 0,1 1 1,0-1-1,-1 1 0,1-1 0,1 1 1,-1-1-1,0 0 0,1 1 0,-1-1 1,1 0-1,0 0 0,0 1 0,0-1 1,0 0-1,0 0 0,1 1 0,-1-1 1,1 0-1,0 0 0,-1 1 0,1-1 1,1 1-1,-1-1 0,0 1 0,1-1 1,-1 1-1,1 0 0,-1 0 0,1 0 1,0 0-1,0 0 0,2-1-58,-2 0 18,1-1 1,0 1-1,1 0 0,-1 0 1,0 1-1,1-1 0,0 1 1,-1 0-1,1 0 0,0 0 1,0 0-1,0 0 0,1 1 1,-1 0-1,0 0 0,0 0 1,1 1-1,-1-1 0,1 1 1,-1 0-1,0 0 0,1 0 1,-1 1-1,0 0 0,1 0 1,-1 0-1,0 0 0,0 1 1,0-1-1,2 2-18,3 5 3,-2 0 0,1 1 1,-1 0-1,-1 0 0,0 1 0,0 0 0,-1 0 1,0 0-1,0 0 0,2 11-3,34 61 11,-33-71-1,0 0 1,0 0-1,2-1 0,-1 0 1,1-1-1,0 0 1,1-1-1,0 0 1,1 0-1,-1-1 0,1-1 1,1 0-1,-1 0 1,1-2-1,0 1 0,0-2 1,1 0-1,-1 0 1,1-1-1,-1-1 1,8 0-11,-13-3 110,0 0 1,0 0-1,-1-1 1,1 0-1,-1-1 1,1 1-1,-1-2 1,0 1 0,0-1-1,-1 0 1,1 0-1,-1-1 1,0 1-1,-1-1 1,0-1-1,0 1 1,0-1-1,0 0 1,-1 0 0,0 0-1,-1-1 1,0 0-1,0 1 1,1-6-111,-4 13-10,0 0 1,1-1-1,-1 1 1,0 0 0,0 0-1,1-1 1,-1 1-1,0 0 1,0-1-1,0 1 1,0 0 0,0-1-1,1 1 1,-1 0-1,0-1 1,0 1-1,0-1 1,0 1 0,0 0-1,0-1 1,0 1-1,0 0 1,0-1-1,0 1 1,0 0 0,-1-1-1,1 1 1,0 0-1,0-1 1,0 1 0,0 0-1,-1-1 1,1 1-1,0 0 1,0-1-1,0 1 1,-1 0 0,1 0-1,0-1 1,-1 1-1,1 0 1,0 0-1,0-1 1,-1 1 0,1 0-1,0 0 1,-1 0-1,1 0 1,-1 0-1,1 0 1,0-1 0,-1 1-1,1 0 1,0 0-1,-1 0 1,1 0-1,0 0 1,-1 0 0,1 1-1,-1-1 1,1 0-1,0 0 1,-1 0-1,1 0 1,0 0 0,-1 0-1,1 1 1,0-1-1,-1 0 10,-29 16-2453,24-13 1665,-50 28-10230,28-16-3695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8:05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9929,'0'0'5419,"0"0"-2141,0 0-919,0 0-106,0 0-635,0 0-626,0 0-511,20-7-241,128-35-69,-140 41-203,2-1-149,0 0-1,0 1 1,0 0-1,0 0 1,0 1-1,0 0 1,0 1-1,1 0 1,-1 1-1,-1 0 0,1 1 1,0 0-1,5 2 182,-14-4-197,1 0-1,-1 0 1,0 0 0,0 0-1,0 1 1,0-1-1,0 0 1,0 0-1,0 1 1,0-1-1,0 1 1,0-1-1,-1 1 1,1-1-1,-1 1 1,1-1 0,-1 1-1,0-1 1,1 1-1,-1 0 1,0-1-1,0 1 1,0-1-1,0 1 1,-1 0-1,1-1 1,0 1-1,-1-1 1,1 1 0,-1-1-1,1 1 1,-1-1-1,0 1 1,0-1-1,1 1 1,-1-1-1,0 0 1,0 1-1,0-1 1,-1 0-1,1 0 1,0 0-1,-1 0 198,-56 49-5442,-30 5 4147,16-11 2496,5 5 4829,65-48-5626,2-1-283,-1 0 0,0 0 0,0 0 0,1 1 0,-1-1 0,0 0 0,0 0 0,1 1 0,-1-1 0,0 0 0,1 1 0,-1-1 0,1 1 0,-1-1 0,0 0 0,1 1 0,-1 0 0,1-1 0,-1 1 0,1-1 0,-1 1 0,1 0 0,0-1 0,-1 1 0,1 0 0,0-1 0,0 1 0,-1 0 0,1-1 1,0 1-1,0 0 0,0 0 0,0-1 0,0 1 0,0 0 0,0 0 0,0-1 0,0 1 0,0 0 0,0 0 0,0-1 0,1 1 0,-1 0 0,0-1 0,0 1 0,1 0 0,-1-1 0,1 1 0,-1 0 0,1 0-121,206-11 1630,-50-2-5278,-112 12-837,-10 0-2785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8:08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18001,'0'0'6758,"0"0"-5829,39 77-32,53-68 897,30-8-449,19-2-384,27-16-320,21-6-1,7-4 33,2-2-545,-16 0-128,-19-1 0,-21 0-352,-25 0-1250,-29 1-1569,-26 4-4452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28:0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66 129 10506,'0'0'3651,"0"0"-992,0 0-187,0 0-316,0 0-629,0 0-694,0 0-486,-6 16-75,-32 126 508,33-74-533,2 0 0,3 0 1,3 0-1,3-1 0,3 0 1,10 34-248,-19-97 2,0 0 0,0 0 0,0 0 0,1 0 1,0-1-1,-1 1 0,1 0 0,0-1 0,1 1 1,-1 0-1,1-1 0,-1 0 0,1 1 0,0-1 1,0 0-1,1 0 0,-1 0 0,1 0 0,-1 0 1,1-1-1,0 1 0,0-1 0,0 0 0,0 1 1,1-1-1,-1-1 0,0 1 0,1-1 1,0 1-1,-1-1 0,1 0 0,0 0 0,-1 0 1,1-1-1,0 1 0,0-1 0,0 0 0,-1 0 1,1-1-1,0 1 0,0-1 0,-1 1 0,1-1 1,0 0-1,-1-1 0,3 0-2,5-6 56,0-1 0,0 0 0,-1 0 0,0-1 0,-1-1 0,0 1 0,-1-1 0,0-1 0,-1 1 0,0-2 0,-1 1 1,0 0-1,-1-1 0,-1 0 0,0-1 0,0-2-56,4-15 191,-2-1 0,-2 0 1,-1-1-1,-1 1 0,-2 0 1,-2-16-192,1 26 40,-2 1-1,-1-1 1,0 1 0,-1 0 0,-2 0 0,0 1 0,-1 0 0,-4-7-40,8 19-71,0 1 0,0 0-1,0 0 1,-1 0 0,0 1 0,-1 0-1,1 0 1,-1 0 0,0 0 0,0 1 0,-1 0-1,0 0 1,0 1 0,0 0 0,0 0 0,0 1-1,-1 0 1,0 0 0,0 0 0,0 1-1,0 1 1,0-1 0,-4 1 71,-52 14-3915,29 16-2863,16-4-2099</inkml:trace>
  <inkml:trace contextRef="#ctx0" brushRef="#br0" timeOffset="378.769">702 656 8360,'0'0'6545,"0"0"-2424,0 0-1265,0 0-518,0 0-640,0 0-518,0 0-246,-3-8-187,-9-31 54,12 39-609,17 4-192,-8 15-1937,-8-5-4610,-2-9 874,1-3-4593</inkml:trace>
  <inkml:trace contextRef="#ctx0" brushRef="#br0" timeOffset="755.254">1038 178 16944,'0'0'2653,"0"0"-720,0 0-33,0 0-485,0 0-625,0 0-459,-4 17-112,-31 184 688,32-169-881,0 0 1,2 0-1,2 0 0,0 0 0,3 0 0,0 0 0,2 0 1,1-1-1,2 0 0,7 17-26,-14-44-14,1 0-1,-1 1 1,1-1 0,-1 0-1,1 0 1,0-1 0,1 1 0,-1-1-1,1 1 1,-1-1 0,1 0 0,0 0-1,0-1 1,0 1 0,1-1-1,-1 0 1,0 0 0,1 0 0,0-1-1,-1 1 1,1-1 0,0 0-1,0-1 1,-1 1 0,1-1 0,0 0-1,0 0 1,0 0 0,0-1-1,-1 0 1,1 0 0,0 0 0,0 0-1,-1-1 1,1 0 0,-1 0-1,0 0 1,1 0 0,-1-1 0,2-2 14,9-6 84,-2-2 1,0 0-1,0 0 1,-1-1-1,-1-1 1,0 0-1,-1 0 1,-1-1-1,0 0 1,-2-1-1,1 0 1,-2 0-1,0-1 1,-1 0 0,-1 0-1,-1 0 1,-1 0-1,0 0 1,-1-1-1,-1 1 1,-1 0-1,0-1 1,-1 1-1,-3-8-84,5 19 6,-1 0 0,1-1 0,-1 1 0,-1 0 0,1 0 0,-1 0-1,-1 0 1,1 0 0,-1 0 0,-1 1 0,1-1 0,-1 1 0,0 0 0,0 0 0,-1 0 0,1 1-1,-2-1 1,1 1 0,0 0 0,-1 1 0,0-1 0,0 1 0,0 1 0,-1-1 0,1 1-1,-1 0 1,0 0 0,0 1 0,-6-2-6,-93 10-1647,103-5 1169,0 0 0,0 0 1,-1 0-1,1 1 1,0-1-1,0 1 0,1 0 1,-1-1-1,0 2 1,0-1-1,1 0 0,0 0 1,-1 1-1,1-1 1,0 1-1,0 0 0,0 0 1,0 1 477,-4 16-8809</inkml:trace>
  <inkml:trace contextRef="#ctx0" brushRef="#br0" timeOffset="1143.426">1848 208 13421,'0'0'6150,"3"-13"-3246,6-42-940,-9 54-1891,0 0 0,0 1 0,0-1-1,0 0 1,1 0 0,-1 0 0,0 0 0,-1 0 0,1 1-1,0-1 1,0 0 0,0 0 0,0 0 0,-1 0 0,1 1-1,0-1 1,-1 0 0,1 0 0,-1 0 0,1 1-1,-1-1 1,1 0 0,-1 1 0,0-1 0,1 0 0,-1 1-1,0-1 1,1 1 0,-1-1 0,0 1 0,0 0 0,1-1-1,-1 1 1,0 0 0,0-1 0,0 1 0,1 0 0,-1 0-1,0 0 1,0 0 0,0-1 0,0 1 0,0 0-1,0 1 1,1-1 0,-1 0 0,0 0 0,0 0 0,0 0-1,0 1 1,1-1 0,-1 0 0,0 1-73,-1-1 187,-8 4-40,0 0 1,0 1-1,0 0 1,1 0 0,-1 1-1,2 0 1,-1 1-1,1 0 1,0 0-1,-3 4-147,8-9 35,-8 9 29,0 0 0,1 1 0,0 0 0,0 1 0,1 0 0,1 0 0,1 1 0,0 0 0,0 0 0,1 1 0,1-1 0,1 2 0,-1 3-64,3-12 9,1 1 0,0-1 0,0 1 0,1 0 0,0-1 1,1 1-1,-1-1 0,1 1 0,1 0 0,-1-1 0,1 0 0,1 1 1,-1-1-1,1 0 0,1 0 0,-1 0 0,1-1 0,0 1 1,1-1-1,-1 0 0,1 0 0,0 0 0,1-1 0,-1 0 0,1 0 1,0 0-1,6 3-9,5 1 11,0-1 0,1 0 0,0-1-1,0-1 1,1 0 0,0-2 0,7 1-11,90 29 41,-114-33-41,1-1 1,-1 1-1,0 0 0,0 0 1,-1 0-1,1 0 0,0 1 1,0-1-1,0 0 0,-1 1 0,1-1 1,-1 1-1,1 0 0,-1-1 1,0 1-1,1 0 0,-1 0 1,0 0-1,0 0 0,0 0 0,-1 0 1,1 0-1,0 0 0,-1 0 1,0 0-1,1 1 0,-1-1 1,0 0-1,0 0 0,0 0 0,0 1 1,0-1-1,-1 0 0,1 0 1,-1 0-1,1 0 0,-1 1 1,0-1-1,0 0 0,0 0 1,0-1-1,0 1 0,-2 2 0,-64 75 25,64-75-20,-14 13 10,-1 1 1,-1-2-1,0-1 0,-1 0 1,0-1-1,-1-1 0,-1-1 1,-16 5-16,36-15-113,-1-1-1,0 0 1,0 0 0,0-1 0,0 1 0,0-1 0,0 1 0,0-1 0,0 0-1,0 0 1,0 0 0,0-1 0,0 1 0,0-1 0,0 0 0,1 1 0,-1-1-1,0 0 1,0-1 0,1 1 0,-1 0 0,0-1 0,1 0 0,-1 1-1,1-1 1,0 0 0,0 0 0,0-1 0,0 1 0,0 0 0,0-1 0,0 1-1,1-1 1,-1 1 0,1-1 0,0 0 0,0 1 0,0-1 0,0 0 0,0 0-1,1 0 1,-1 0 0,1 0 0,0 0 0,0 0 0,0 0 0,0-3 113,0-56-7068,2 29-278</inkml:trace>
  <inkml:trace contextRef="#ctx0" brushRef="#br0" timeOffset="1418.788">1707 144 14894,'0'0'4933,"0"0"-2723,81-49 160,-39 40-480,7 1-897,3 3-321,-2 1-223,-1 0-97,-8 4-192,-5 0-96,-7 0-32,-6 0-32,-7 0-672,-9 3-1218,-4 1-929,-3 3-1889,-7-1-4901</inkml:trace>
  <inkml:trace contextRef="#ctx0" brushRef="#br0" timeOffset="1885.376">2427 0 16303,'0'0'4036,"0"0"-1297,0 0-476,0 0-501,0 0-662,0 0-481,0 0-224,5 21-21,-4-16-347,2 9 27,-1-1 1,0 1-1,0 0 1,-1-1-1,-1 1 0,-1 0 1,0 0-1,0 0 0,-2-1 1,-3 14-55,-152 397 192,124-367-923,36-73 432,76-109 157,-49 87 140,-27 34 2,40-44 34,-41 47-34,0 0 1,0 0 0,0 0-1,0 0 1,0 0 0,0 0 0,0 1-1,0-1 1,1 0 0,-1 1-1,0-1 1,0 1 0,1-1 0,-1 1-1,0 0 1,1 0 0,-1-1-1,1 1 1,-1 0 0,0 0 0,1 0-1,-1 1 1,0-1 0,1 0-1,-1 0 1,0 1 0,1-1 0,-1 1-1,0-1 1,0 1 0,1 0-1,-1-1 1,0 1 0,0 0 0,0 0-1,0 0 1,0 0 0,0 0 0,0 0-1,0 0 1,0 0 0,0 1-1,69 134 96,-65-131-95,-1 1 1,1-1 0,0 0 0,1 0-1,-1-1 1,1 0 0,0 0-1,0 0 1,0-1 0,0 1-1,1-1 1,0-1 0,-1 1-1,1-1 1,0-1 0,0 1 0,0-1-1,0 0 1,0-1 0,0 0-1,1 0 1,-1 0 0,0-1-1,0 0 1,0 0 0,0-1-1,0 0 1,-1 0 0,1-1 0,-1 0-1,1 0 1,-1 0 0,0-1-1,0 0 1,0 0 0,0 0-1,-1-1 1,0 0 0,0 0-1,0 0 1,2-5-2,7-12 60,-2-2 0,0 0-1,-2 0 1,0-1 0,-2-1-1,-1 1 1,-1-1 0,-1 0-1,-1-1 1,-1 1 0,-2-20-60,0 44-48,-2-28 1094,-10 38 390,-34 185-1169,-46 377-267,69-471-2451,17-83 1194,0-1 1,-1 1-1,-1-1 1,0-1 0,-1 1-1,-1-1 1,0-1 0,-2 2 1256,-12 12-12994</inkml:trace>
  <inkml:trace contextRef="#ctx0" brushRef="#br0" timeOffset="2213.361">397 1463 22197,'0'0'3203,"94"9"-2498,-2-8 384,27-1 672,28-7-543,26-7-418,21-4-447,12 0-353,1-2 0,-14-2 32,-15 2-32,-29 3-160,-28 1-1218,-36 2-1152,-34 4-1698,-35 3-4837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1:43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1986 1872 9897,'0'0'2429,"-5"-15"-998,-13-51 485,16 56-1566,1 1 0,-1 0 0,1 0 0,1 0 0,0-1 0,0 1 0,1 0 0,0-1 0,0 1 0,1 0 0,0 0 0,1 0 0,0 0 0,1 1 0,-1-1 0,2 1 0,-1-1-350,2 0 71,1 1 1,-1-1 0,1 1-1,1 1 1,0-1 0,0 1-1,0 0 1,1 1 0,-1 0-1,2 1 1,-1 0 0,1 0 0,-1 0-1,1 2 1,0-1 0,1 1-1,-1 1 1,1-1 0,-1 2-1,11-1-71,-16 1 10,0 1-1,0 0 0,-1 0 0,1 1 0,0-1 0,0 1 0,0 0 0,-1 0 0,1 0 0,-1 1 0,1 0 0,-1 0 0,1 0 0,-1 0 0,0 1 0,0-1 0,0 1 0,0 0 0,-1 0 0,1 1 0,-1-1 0,0 1 0,0 0 0,0 0 0,0 0 0,-1 0 0,0 0 0,0 0 0,0 1 0,0-1 0,0 1 0,-1 0-9,2 19 7,-1 0 1,-1 1 0,-1 0-1,-2-1 1,0 1-1,-1-1 1,-2 0 0,0 0-1,-2 0 1,0-1-1,-2 0 1,-8 15-8,8-13 5,-30 74-5,25-68-15,1 0 0,1 1-1,2 0 1,1 1 0,2 1-1,1-1 1,0 15 15,6-46-2,-1 0 0,1 0 0,0-1 0,0 1 0,-1 0 0,1 0 0,0 0 0,1 0 0,-1 0 0,0 0 0,0 0 0,1 0 0,-1-1-1,1 1 1,0 0 0,-1 0 0,1 0 0,0-1 0,0 1 0,0-1 0,0 1 0,1 0 0,-1-1 0,0 0 0,1 1 0,-1-1 0,1 0 0,-1 0 0,1 0 0,-1 0 0,1 0 0,0 0 0,0 0 0,-1 0 0,1-1-1,0 1 1,0-1 0,0 1 0,0-1 0,0 0 0,-1 0 0,1 0 0,0 0 0,0 0 0,0 0 0,0 0 0,1-1 2,8-5-26,0 0 0,-1-1 0,0 0 0,0-1 0,0 0 0,-1-1 0,-1 0 1,1 0-1,-1-1 0,-1 0 0,0 0 0,0-1 0,-1 0 0,2-6 26,16-31 11,-2-1 0,-2 0 0,-3-1 0,-1-2 0,3-30-11,18-54 36,11-16 407,-47 137 1286,-13 45-917,1 6-776,1 1 0,3 0 0,1 1 0,1 0 0,2 0 0,2 0 0,2 0 0,2 10-36,-1-34-10,0 0 0,1 0 0,1 0 0,0 0 0,1-1-1,1 1 1,0-1 0,1-1 0,0 1 0,1-1 0,0 0 0,1-1 0,0 0 0,1 0-1,5 4 11,-8-9-48,-1 0-1,2 0 0,-1-1 0,0 0 0,1 0 1,0-1-1,0 0 0,0-1 0,1 1 0,-1-2 1,1 1-1,0-1 0,0 0 0,-1-1 0,1 0 0,0-1 1,0 1-1,0-2 0,0 1 0,0-1 0,0-1 1,0 0-1,0 0 0,-1 0 0,3-2 49,2-5 6,-1 0 0,0 0 0,0-2 0,-1 1 0,-1-1 0,0-1-1,0 0 1,-1 0 0,0-1 0,-2 0 0,1-1 0,-1 0 0,-1 0 0,-1 0 0,0-1 0,-1 1-1,0-1 1,-1 0 0,1-13-6,1 7 57,5-16 288,-2-1 0,-1 0-1,-2 0 1,0-22-345,-11 62 913,-6 33-793,1 1-1,1 0 1,2 1 0,1-1-1,3 2-119,-1-9-33,2 0 0,2-1-1,0 1 1,2 0 0,1-1 0,2 1 0,5 23 33,39 42-3174,-9-64-994,8-17-5154,-16-12 1208</inkml:trace>
  <inkml:trace contextRef="#ctx0" brushRef="#br0" timeOffset="323.735">3170 1048 10826,'0'0'3972,"0"0"-2915,0 0-705,0 0 97,0 0-193,0 0-256,0 0-1121,0 0-7271</inkml:trace>
  <inkml:trace contextRef="#ctx0" brushRef="#br0" timeOffset="606.615">3506 1792 15278,'0'0'5093,"0"0"-2851,0 0-608,0 0-225,0 0-512,85-17-448,-41 7-193,5-6-160,7-1-64,-1-6-32,1 3 0,-8 0-705,-10 4-1217,-15 5-2145,-10 4-6247</inkml:trace>
  <inkml:trace contextRef="#ctx0" brushRef="#br0" timeOffset="949.646">4555 1327 10314,'17'-100'3133,"-17"97"-2888,0 0 1,0 0-1,1 0 0,-1 0 0,0 0 0,1 0 0,0 0 0,0 0 0,0 0 0,0 0 0,0 0 0,1 0 0,-1 1 1,1-1-1,0 0 0,0 1 0,0 0 0,0-1 0,0 1 0,0 0 0,0 0 0,1 0 0,-1 0 0,1 0 0,0 1 0,-1-1 1,1 1-1,0 0 0,0 0 0,0 0 0,0 0 0,0 0 0,0 1 0,0-1 0,0 1 0,0 0 0,1 0 0,-1 0 1,0 0-1,0 1 0,0-1 0,0 1 0,0 0 0,2 0-245,122 95 1488,-95-67-1316,54 49-124,-3 4 0,19 29-48,-90-98-202,-8-6 59,1-1 0,-1 0 1,2 0-1,-1-1 0,1 1 0,0-1 1,0 0-1,0-1 0,0 0 1,1 0-1,6 3 143,-12-7-8,0 0-1,-1 0 1,1 0 0,-1 0-1,1 0 1,0 0 0,-1 0-1,1-1 1,-1 1 0,1 0-1,-1 0 1,1-1 0,0 1 0,-1 0-1,1-1 1,-1 1 0,0 0-1,1-1 1,-1 1 0,1-1-1,-1 1 1,0-1 0,1 1-1,-1-1 1,0 1 0,1-1-1,-1 1 1,0-1 0,0 1-1,1-1 1,-1 0 0,0 1 0,0-1-1,0 1 1,0-1 0,0 0-1,0 1 1,0-1 0,0 0-1,0 1 1,0-1 0,0 1-1,-1-1 1,1 1 0,0-1-1,0 0 1,-1 0 8,1-3-15,-3-24 37,-1 0 0,-1 1 0,-2-1 0,0 1-1,-2 0 1,-1 1 0,-6-10-22,1-3 77,6 15 15,7 16 22,0-1 0,-1 1 1,0 0-1,0 0 0,-1 0 1,0 0-1,0 1 0,-1 0 1,0 0-1,0 0 0,-1 0 0,0 1 1,0 0-1,-4-3-114,6 9 78,0-1 1,-1 1-1,1 0 1,0 1-1,-1-1 1,1 1-1,0-1 0,0 1 1,0 1-1,0-1 1,0 0-1,0 1 0,0 0 1,0 0-1,0 0 1,1 0-1,-1 1 1,1 0-1,0-1 0,0 1 1,0 0-1,0 1 1,0-1-1,0 0 0,1 1 1,0-1-1,0 1 1,0 0-1,0 0 1,-1 3-79,1-3 28,-43 71 229,3 1 1,4 3 0,3 1-1,-10 41-257,-64 228-137,76-197-2737,29-90-4690,6-54 720</inkml:trace>
  <inkml:trace contextRef="#ctx0" brushRef="#br0" timeOffset="1292.437">4311 784 16079,'0'0'2776,"0"0"-950,0 0 53,19-7-555,266-92 512,-228 81-1759,70-22-47,-1-4-1,-3-7 1,-1-4-30,-105 47-477,-22 32-7406,-13 6 1685,-4 5-2888</inkml:trace>
  <inkml:trace contextRef="#ctx0" brushRef="#br0" timeOffset="1575.891">5703 756 12524,'0'0'6054,"0"0"-3540,13-12-731,44-33-160,-54 45-1563,0 0 1,0-1-1,0 1 1,1 1-1,-1-1 1,0 0-1,0 1 1,0-1-1,0 1 1,0 0-1,0 0 0,0 0 1,0 0-1,0 1 1,-1-1-1,1 1 1,-1 0-1,1-1 1,-1 1-1,1 1 1,-1-1-1,0 0 1,0 0-1,0 1 1,0-1-1,0 1 1,1 2-61,4 4 123,18 22-4,-2 1-1,-1 2 1,-2 0-1,-1 1 1,-2 1-1,-1 0 1,-2 2-1,-2-1 1,-1 2-1,-2-1 1,-2 2-1,-1-1 1,-2 1-1,-2-1 1,-2 27-119,-2-17-8,-2 0 0,-2-1 0,-2 0 0,-2 0 0,-2-1 0,-2 0 0,-3-1 0,-1-1 0,-2 0 0,-2-2 0,-14 18 8,-82 103-2896,-24-21-4130,66-83-1739</inkml:trace>
  <inkml:trace contextRef="#ctx0" brushRef="#br0" timeOffset="1931.903">1383 1436 19667,'0'0'3971,"-77"110"-1664,56-17-1827,7 18 289,7 10 64,5-3-385,5 1-288,23-10-64,22-7-96,24-15-96,20-14-1057,28-13-1762,22-20-2338,19-20-5733</inkml:trace>
  <inkml:trace contextRef="#ctx0" brushRef="#br0" timeOffset="2186.627">6286 142 13068,'0'-16'2926,"0"-50"-663,0 63-2075,1 1-1,-1-1 1,0 1-1,1 0 0,0-1 1,-1 1-1,1-1 1,0 1-1,0 0 1,0 0-1,1-1 1,-1 1-1,0 0 0,1 0 1,-1 0-1,1 0 1,0 1-1,0-1 1,0 0-1,-1 1 0,2-1 1,-1 1-1,0 0 1,1-1-188,3 0 114,-1 0-1,0 1 1,1 0 0,-1 0 0,1 0-1,0 1 1,-1-1 0,1 1 0,-1 1-1,1-1 1,-1 1 0,1 0 0,-1 0-1,1 1-113,3 2 23,-1 1-1,0 0 0,0 1 0,-1-1 1,1 2-1,-1-1 0,-1 1 0,1 0 1,-1 0-1,0 1 0,-1-1 0,0 2 1,0-1-1,0 0 0,-1 1 0,-1 0 1,0 0-1,0 0 0,0 0 0,-1 0 0,-1 1 1,1-1-1,-1 1 0,-1-1 0,0 1 1,0-1-1,-1 1 0,-1-1 0,1 1 1,-2 0-23,-2 17 9,-1-1 1,-2 1 0,0-1-1,-2-1 1,-1 0-1,-13 22-9,-28 72 76,51-118-73,0 0 0,0 1 0,0-1 0,0 0 0,0 1 0,0-1 0,0 1 0,1-1 0,-1 1 0,1-1 0,-1 1 0,1-1 0,-1 1 0,1-1 0,0 1 0,0 0 0,0-1 0,0 1-1,0 0 1,0-1 0,0 1 0,1-1 0,-1 1 0,1 0 0,-1-1 0,1 1 0,-1-1 0,1 1 0,0-1 0,0 0 0,-1 1 0,1-1 0,0 0 0,1 0 0,-1 1 0,0-1 0,0 0 0,0 0 0,1 0 0,-1 0 0,0 0 0,1-1 0,-1 1 0,1 0 0,-1-1 0,1 1 0,-1-1 0,1 1-1,-1-1 1,1 0 0,0 0 0,-1 1 0,1-1 0,0 0-3,19-3 3,0-1 0,-1-1 0,1-1 0,-1 0 0,0-1 0,-1-2 0,0 0 0,0-1-1,-1 0 1,0-2 0,10-8-3,7-2-452,24-16 117,-25 10-7990,-41 35-825</inkml:trace>
  <inkml:trace contextRef="#ctx0" brushRef="#br0" timeOffset="3012.397">0 1889 12043,'0'0'2573,"0"0"-1169,0 0 33,0 0 185,20-15-559,-5 3-899,0 0-47,1 0 0,0 1 0,1 0-1,0 2 1,1 0 0,0 1 0,10-3-117,324-96 625,-328 101-625,-242 90-486,181-69 319,-15 6 68,1 2 0,1 1-1,-34 25 100,81-48 2,0 0 0,1 0 1,-1 1-1,0-1 0,1 1 0,-1-1 0,1 1 0,0 0 0,-1 0 0,1 0 0,0 1 0,0-1 0,0 0 0,1 1 0,-1-1 0,1 1 0,-1 0 0,1-1 0,0 1 0,0 0 0,0 0 1,0 0-1,0 0 0,1 0 0,-1-1 0,1 1 0,0 0 0,0 0 0,0 0 0,0 0 0,1 0 0,-1 0 0,1 0 0,0 0 0,0 0 0,0 0 0,0 0 0,0-1 0,1 2-2,9 6 45,0-1-1,1-1 0,0 0 1,0-1-1,1 0 0,0 0 0,0-2 1,1 1-1,0-2 0,5 2-44,98 46 225,-112-48-194,0 1 1,0 0 0,0 0-1,-1 0 1,0 1 0,0 0-1,0 0 1,-1 0 0,0 0-1,0 0 1,0 0 0,-1 1-1,0 0 1,0-1-1,0 1 1,-1 0 0,0 0-1,-1 0 1,0 0 0,0-1-1,0 1 1,-1 0 0,0 0-1,0 0 1,0 0 0,-1-1-1,0 1 1,-3 5-32,-13 32 421,-1-1 0,-3-1 0,-1-1 0,-3 1-421,7-15 99,2 1 0,1 0-1,1 2 1,1-1 0,2 2 0,1 0-1,2 0 1,1 1 0,-1 10-99,8-37 4,1-1 0,0 1-1,0-1 1,0 1 0,1-1 0,0 1-1,-1-1 1,2 1 0,-1-1 0,0 1 0,1-1-1,0 0 1,0 0 0,0 0 0,0 0 0,1 0-1,-1 0 1,1-1 0,0 1 0,0-1-1,1 0 1,-1 0 0,1 0 0,-1 0 0,1-1-1,0 1 1,0-1 0,0 0 0,0 0 0,1-1-1,-1 1 1,0-1 0,1 0 0,-1 0-1,1 0-3,19 3 20,-1 0 0,1-2 0,0 0-1,0-2 1,0-1 0,4-1-20,28-4-7,0-4 0,0-1 0,-1-3 0,0-3 1,-2-2-1,0-2 0,10-7 7,4-10 11,-131 95-3930,16-12-1686</inkml:trace>
  <inkml:trace contextRef="#ctx0" brushRef="#br0" timeOffset="3515.316">1705 3378 13613,'-285'76'7095,"381"-97"-3924,1700-465-2632,294-54 101,-1364 359-239,-400 92-449,-256 66-16,-70 23 50,-1-1-1,1 1 1,0 0 0,0 0 0,0 0 0,0 0 0,0-1 0,0 1 0,0 0 0,0 0 0,0 0 0,-1 0 0,1-1 0,0 1-1,0 0 1,0 0 0,0 0 0,0-1 0,0 1 0,0 0 0,0 0 0,0 0 0,0-1 0,1 1 0,-1 0 0,0 0 0,0 0-1,0 0 1,0-1 0,0 1 14,-33 5-800,-183 58-9679,65-22 165</inkml:trace>
  <inkml:trace contextRef="#ctx0" brushRef="#br0" timeOffset="8682.54">3217 3877 10058,'0'0'3592,"-1"-16"-896,0 8-2376,-1-2 62,1 1 0,0-1 0,1 0 0,0 1 0,0-1 0,1 0 0,0 1 0,1-1-1,0 1 1,1 0 0,0-1 0,0 1 0,3-4-382,-4 8 101,1 0 0,0 0 0,0 0 0,0 1 0,1 0 0,0-1 0,0 1-1,0 1 1,0-1 0,0 0 0,1 1 0,-1 0 0,1 0 0,0 0 0,0 1 0,0 0 0,0 0 0,1 0 0,-1 0 0,1 1-1,-1 0 1,1 0 0,-1 1 0,1-1 0,-1 1 0,1 0 0,0 1 0,-1-1 0,1 1 0,-1 0 0,1 1 0,-1-1 0,0 1-1,0 0 1,0 0 0,0 1 0,0 0 0,0 0 0,0 0 0,-1 0 0,1 1 0,2 2-101,6 13 23,-2 1 0,0 0 1,0 1-1,-2 0 0,-1 1 0,-1 0 1,0 0-1,-2 0 0,-1 1 0,0 0 1,-2-1-1,0 1 0,-2 0 0,-2 20-23,3 83 6,15-152-6,45-243 70,-22 68-17,-38 194-47,0-1 0,0 1 0,0 0-1,1-1 1,1 1 0,-1 0 0,1 0 0,0 1 0,1-1 0,-1 0 0,1 1 0,1 0 0,-1 0 0,1 0 0,0 1 0,0-1 0,1 1 0,0 0 0,0 1 0,0 0 0,0-1 0,1 2 0,-1-1 0,1 1 0,7-2-6,-9 7 43,0 1-1,0-1 1,-1 1-1,1 1 1,0-1-1,-1 1 1,0-1 0,0 1-1,0 1 1,-1-1-1,1 0 1,-1 1-1,0 0 1,0-1 0,0 1-1,-1 1 1,0-1-1,0 0 1,0 0-1,-1 1 1,0-1-1,0 1 1,0-1 0,0 1-1,-1 0-42,0-5 9,36 229 802,8 31-1884,-28-222-1513,4-22-3748,-6-15-1556</inkml:trace>
  <inkml:trace contextRef="#ctx0" brushRef="#br0" timeOffset="9013.32">4157 3673 11851,'0'0'5926,"0"0"-3177,0 0-1110,0 0 37,18-5-491,105-39-261,124-77-3113,-245 121 2174,89-55-4066,-88 52 3988,0 0 0,0 1 0,0-1 1,0 0-1,-1 0 0,1 0 0,-1-1 0,0 1 0,0-1 1,0 1-1,0-1 0,-1 0 0,1 1 0,-1-1 1,0 0-1,0 0 0,-1 0 0,1 0 0,-1 0 0,0 0 1,0 0-1,0 0 0,0 0 0,-1 0 0,0-1 93,-28-23 5953,27 32-5650,0 0 0,1-1 0,0 1 0,-1 0-1,2 0 1,-1 0 0,0 0 0,1 0 0,-1 0 0,1 1 0,0-1 0,1 0 0,-1 0 0,1 0 0,0 0 0,0 0-303,46 205 2568,-18-96-2529,10 46-1205,-19-53-4044,-11-25-5136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75 11435,'5'-13'1500,"13"-37"-262,-17 50-1147,-1 1 0,0-1 0,1 1 0,-1-1-1,1 0 1,-1 1 0,0-1 0,1 1 0,-1-1 0,1 0-1,-1 0 1,1 1 0,-1-1 0,1 0 0,-1 0-1,1 1 1,-1-1 0,1 0 0,0 0 0,-1 0 0,1 0-1,-1 0 1,1 0 0,-1 0 0,1 0 0,0 0-1,-1 0 1,1 0 0,-1 0 0,1 0 0,-1-1 0,1 1-1,-1 0 1,1 0 0,-1-1 0,1 1 0,-1 0-1,1 0 1,-1-1 0,1 1 0,-1-1 0,0 1-1,1 0 1,-1-1 0,1 1 0,-1-1 0,0 1 0,0-1-1,1 1 1,-1-1 0,0 1 0,0-1 0,0 1-1,1-1 1,-1 0 0,0 1 0,0-1 0,0 1 0,0-1-1,0 1 1,0-1 0,0 0 0,0 1 0,0-1-1,-1 1 1,1-1 0,0 1-91,5 20 1154,-4 4-824,-1 0-1,-2 0 1,0 0 0,-2 0-1,0 0 1,-2-1-1,0 1 1,-2-1 0,0-1-1,-2 0 1,-11 20-330,-11 14 137,-3-2-1,-2-1 1,-38 42-137,-93 79-75,165-171 79,1-1-1,-1 1 1,0-1-1,1 0 0,-1 0 1,0 0-1,0 0 1,0 0-1,-1 0 0,1-1 1,0 0-1,-1 1 0,1-1 1,-1-1-1,1 1 1,-1 0-1,1-1 0,-1 0 1,1 1-1,-1-2 1,0 1-1,1 0 0,-1-1 1,1 1-1,-1-1 1,1 0-1,-1 0 0,1-1 1,0 1-1,-1-1 1,1 1-1,0-1 0,0 0 1,0 0-1,1-1 1,-1 1-1,0 0 0,1-1 1,-1 0-1,1 1 1,0-1-1,0 0 0,0 0 1,0-2-4,-7-18 15,2-1 1,1 0-1,1-1 0,1 1 1,1-1-1,1 0 1,1 0-1,1 0 1,3-9-16,-3 15 2,1 1 1,1 0 0,1 0-1,0 0 1,1 0 0,2 0-1,5-14-2,-9 28 0,0-1-1,0 0 0,0 1 0,1-1 0,0 1 0,0 0 1,0 0-1,0 0 0,1 0 0,0 0 0,-1 1 0,1 0 1,1 0-1,-1 0 0,0 0 0,1 0 0,-1 1 0,1 0 1,0 0-1,0 0 0,0 1 0,0 0 0,0 0 0,0 0 1,0 0-1,0 1 0,0 0 0,0 0 0,5 0 1,0 2 2,0 0 0,-1 1 0,1-1 0,-1 2 0,1 0-1,-1 0 1,0 0 0,-1 1 0,1 0 0,-1 1 0,0 0 0,0 0 0,-1 1-1,0 0 1,0 0 0,3 6-2,93 140 78,-84-119-58,3 3-19,-2 2-24,3-2 0,1 0 0,1-1 0,2-1 0,1-2 0,2-1 0,11 7 23,-40-36 2,1-1-1,0 0 1,-1 0-1,1 0 1,0 0-1,1 0 1,-1 0-1,0 0 1,0 0-1,1-1 0,-1 0 1,1 1-1,-1-1 1,1 0-1,0 0 1,-1 0-1,1 0 1,0-1-1,0 1 1,0-1-1,-1 0 1,1 0-1,0 0 1,0 0-1,0 0 1,0 0-1,-1-1 1,1 0-1,0 1 1,0-1-1,-1 0 0,1 0 1,0 0-1,-1-1 1,1 1-1,-1-1 1,0 1-1,1-1 1,-1 0-1,0 0 1,0 0-1,0 0 1,0 0-1,-1-1 1,1 1-1,0 0 1,0-3-2,3-15-170,-1 1 0,-1-1-1,-1 0 1,-1 0 0,-1 0 0,0 0 0,-3-11 170,3 31-44,-4-26-1755,-4 14-6255,4 12-338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3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38 7303,'0'0'3288,"0"0"-618,0 0 501,0 0-241,0 0-832,0 0-528,0 0-519,0-6-415,1 5-613,-1-1 1,1 0-1,-1 1 0,1-1 1,0 1-1,-1-1 1,1 1-1,0-1 1,0 1-1,0-1 1,1 1-1,-1 0 0,0-1 1,0 1-1,1 0 1,-1 0-1,1 0 1,-1 0-1,1 0 0,-1 1 1,1-1-1,-1 0 1,1 1-1,0-1 1,-1 1-1,1-1 1,0 1-1,0 0 0,-1 0 1,1 0-1,0 0 1,0 0-1,-1 0 1,1 0-1,0 1 0,0-1 1,-1 0-1,1 1 1,0 0-1,-1-1 1,1 1-24,3-1 13,-1 0 1,1 0 0,-1 1-1,1-1 1,-1 1 0,1 0-1,-1 0 1,0 1 0,1-1-1,-1 1 1,0 0-1,0 0 1,0 0 0,0 1-1,-1-1 1,1 1 0,0 0-1,-1 0 1,0 0 0,0 0-1,0 1 1,0-1 0,0 1-1,-1 0 1,0 0 0,0 0-1,0 0 1,0 0 0,0 1-1,-1-1 1,0 0 0,0 1-1,0-1 1,0 1 0,-1-1-1,0 1 1,0-1 0,0 1-1,0-1 1,-1 1 0,0-1-1,0 1 1,0 0-14,-5 9 4,0 0 0,-1-1 1,-1 1-1,0-2 0,-1 1 1,0-1-1,0 0 0,-2-1 1,1 0-1,-1-1 0,-13 9-4,-42 46 22,65-64-24,0-1 0,0 0 0,1 1 0,-1-1 0,0 1 0,0-1 0,1 1 0,-1-1 0,0 1 0,1-1 0,-1 1-1,1 0 1,-1-1 0,1 1 0,-1 0 0,1 0 0,-1-1 0,1 1 0,0 0 0,-1 0 0,1 0 0,0-1 0,0 1 0,0 0 0,-1 0 0,1 0-1,0 0 1,0 0 0,0-1 0,0 1 0,1 0 0,-1 0 0,0 0 0,0 0 0,0 0 0,1-1 0,-1 1 0,0 0 0,1 0 0,-1 0 0,1-1-1,-1 1 1,1 0 0,-1-1 0,1 1 0,-1 0 0,1-1 0,0 1 0,-1-1 0,1 1 0,0-1 0,0 1 0,-1-1 0,1 0 0,0 1 0,0-1-1,0 0 1,-1 1 0,1-1 0,0 0 0,0 0 0,0 0 0,0 0 0,0 0 0,0 0 0,-1 0 0,2 0 2,63-5-967,65-28-6511,-88 22 1616,-5 0-1575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3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29 10730,'0'0'3112,"0"0"-544,0 0 5,0 0-587,0 0-657,0 0-538,0 0-375,-10 14-85,4-4-266,-1-2-10,1 1 0,0 1 0,1-1-1,0 1 1,0 0 0,1 0 0,0 0 0,1 1 0,0-1 0,0 5-55,2-10 19,-6 31 30,2 1 0,1-1 0,2 1 0,1 1 1,2-1-1,2 0 0,5 28-49,-6-57-4,0 0 0,1 0 0,-1 0 0,2 0 0,-1 0 0,1 0 0,0-1 0,0 0 0,1 0 0,0 0 1,1 0-1,-1-1 0,1 0 0,0 0 0,1-1 0,-1 1 0,1-1 0,0-1 0,0 1 0,1-1 0,-1-1 0,1 1 0,0-1 0,0-1 0,0 1 1,1-1-1,-1-1 0,0 0 0,1 0 0,-1 0 0,1-1 0,-1 0 0,1-1 0,-1 0 0,0 0 0,1-1 0,-1 0 0,7-3 4,-1-5 74,0-2-1,-1 1 0,-1-2 0,0 1 1,-1-2-1,0 1 0,-1-2 0,0 1 1,-2-1-1,1-1 0,-2 0 0,0 0 1,-1 0-1,-1-1 0,0 1 0,-1-1 1,-1-1-1,0-6-73,2 5 106,-1 0 1,-1 0-1,0 0 0,-1 0 1,-2 0-1,0-1 1,0 1-1,-2 0 0,-1-1 1,0 1-1,-1 1 1,-1-1-1,-1 1 0,-5-11-106,7 23-56,0 2 0,-1-1-1,1 0 1,-1 1-1,0 0 1,0 0 0,0 1-1,-1-1 1,1 1 0,-1 0-1,0 1 1,0-1-1,0 1 1,0 0 0,0 1-1,0-1 1,-1 1-1,1 0 1,0 1 0,-1 0-1,1 0 1,-1 0 0,1 1-1,-4 0 57,-43 13-3915,8 12-4317,17 0-3016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18001,'0'0'2915,"0"0"-1089,0 0-225,0 0-544,13 110-384,-17-55-289,-2 0-160,-3 0-64,2-2-128,1-3 0,-5-3-32,1-1-128,4-6-1217,2-6-2274,1-8 608,3-6-4036,0-7-1153</inkml:trace>
  <inkml:trace contextRef="#ctx0" brushRef="#br0" timeOffset="1">0 291 7079,'0'0'3619,"0"0"-992,0 0 864,0 0-384,0 0-1249,0 0-609,0 0-448,93-40-225,-52 34-256,6 0-191,3-4-65,2-1-64,5-2-97,-3-2-927,-3 0-1507,-8 0-2209,-12 1-3941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7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55 107 11755,'0'0'3870,"0"0"-1158,0 0-251,-7-13-224,-20-42-699,27 54-1493,0 0 1,-1 0-1,1 0 1,0 0 0,0-1-1,0 1 1,-1 0 0,1 0-1,1-1 1,-1 1-1,0 0 1,0 0 0,0 0-1,1-1 1,-1 1-1,0 0 1,1 0 0,-1 0-1,1 0 1,0 0 0,-1 0-1,1 0 1,0 0-1,-1 0 1,1 0 0,0 0-1,0 0 1,0 0 0,0 0-1,0 1 1,0-1-1,0 0 1,0 1 0,0-1-1,0 1 1,1-1 0,-1 1-1,0 0 1,0-1-1,0 1 1,1 0 0,-1 0-1,0 0 1,0 0-1,0 0 1,1 0 0,-1 0-1,0 0 1,0 1 0,1-1-1,-1 0 1,0 1-1,0-1 1,1 1-46,4-1 110,4-1-89,1 1 1,-1-1 0,1 2-1,-1 0 1,1 0 0,-1 1-1,0 0 1,1 0 0,-1 1-1,0 1 1,-1 0 0,1 0-1,-1 1 1,1 0 0,-2 1-1,1-1 1,0 2-22,-6-4 0,-1 0-1,1 1 1,-1-1 0,0 0-1,0 1 1,-1-1-1,1 1 1,-1 0 0,1-1-1,-1 1 1,0 0-1,-1 0 1,1 0 0,-1 0-1,0 0 1,1-1 0,-2 1-1,1 0 1,0 0-1,-1 0 1,0 0 0,0 0-1,0 0 1,0-1 0,-1 1-1,1 0 1,-1-1-1,0 1 1,0-1 0,-1 1 0,-75 96 27,-92 51 1099,168-130-942,33-20-72,-25-1-109,39-5-785,0-3-1,0-1 1,0-2-1,-1-3 1,14-6 782,-30 10-604,41-14-3901,-11-2-3322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2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59 8168,'0'0'2519,"0"0"-127,0 0 549,0 0-213,0 0-726,0 0-475,0 0-294,-3-12-186,-9-35-124,0 91 828,-14 230 390,-16 225-1314,47-444-1115,4-55-4555,-5-3-1327,1-4-9301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5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77 207 14510,'0'0'4340,"0"0"-2093,0 0-26,0 0-235,0 0-662,0 0-497,0 0-202,8 19-81,-2-8-459,0 2-18,0-1 0,-1 1 0,0 0 0,-1 0 1,-1 1-1,0-1 0,-1 1 0,0 0 0,0 10-67,4 209 333,-1 57-3581,-13-246-500,-16-39-4099,0-38-486,15 11 1863</inkml:trace>
  <inkml:trace contextRef="#ctx0" brushRef="#br0" timeOffset="339.364">30 127 1249,'-29'-112'11072,"33"99"-6292,24 11-3668,-19 3-838,252 2 577,-130 0-1612,-1-2-3840,-108-1 426,-10 0-597</inkml:trace>
  <inkml:trace contextRef="#ctx0" brushRef="#br0" timeOffset="674.096">267 231 2050,'0'0'2077,"-18"13"5,-129 91 4388,99-56-982,81-33-4682,175-22-51,-123 0-2705,1 5-4671,-57 3 1870</inkml:trace>
  <inkml:trace contextRef="#ctx0" brushRef="#br0" timeOffset="999.649">725 390 8264,'0'0'2893,"0"0"65,0 0 416,0 0-561,0 0-550,0 0-581,0 0-417,0 0-309,-16-6-294,-49-15-214,63 20-433,0 1 0,-1 0 0,1 0 0,0 0 0,0 0 0,0 0 0,-1 0 0,1 1 0,0-1 0,0 1 0,0-1 1,0 1-1,0 0 0,0 0 0,0 0 0,0 0 0,0 0 0,0 1 0,1-1 0,-1 0 0,0 1 0,1-1 0,-1 1 0,1 0 0,-1-1 0,1 1 0,-1 2-15,-3 2 37,-6 10-95,1 1-1,1 0 1,0 0-1,2 1 1,0-1-1,0 2 1,2-1-1,0 1 1,2 0-1,0 0 1,1 0-1,0 0 1,2 0-1,0 1 1,2-1-1,0 0 1,1 0-1,0 0 1,2-1-1,0 1 1,2-1-1,0 0 1,0 0-1,4 3 59,-6-12-337,0 1 0,1-1 0,1 0 0,0 0-1,0 0 1,0-1 0,1 0 0,0-1 0,1 0 0,0 0 0,0 0-1,0-1 1,1-1 0,0 0 0,0 0 0,7 1 337,-9-3-38,0 0 0,0-1 1,0-1-1,0 0 0,1 0 0,-1 0 1,0-1-1,1 0 0,-1-1 0,0 1 1,1-2-1,-1 1 0,0-1 1,0-1-1,0 1 0,0-1 0,-1-1 1,1 1-1,-1-1 0,0-1 0,0 1 1,2-3 37,11-12 213,-2-1 1,0 0-1,-2-1 1,0-1-1,-1-1 1,-1 0-1,-1 0 1,-2-2-1,0 0 1,-2 0 0,0 0-1,-2-1 1,-1 0-1,1-9-213,-7 32 64,2-3 100,0-1-1,-1 1 1,0-1-1,0 0 1,0 0-1,-1 1 0,0-1 1,-1 0-1,1 0 1,-1 1-1,-1-1 0,1 1 1,-3-7-164,4 12 31,-1 1 1,1-1-1,-1 0 1,1 1-1,-1-1 1,1 1-1,-1 0 1,1-1-1,-1 1 1,0-1-1,1 1 1,-1 0-1,1-1 1,-1 1-1,0 0 1,1 0 0,-1-1-1,0 1 1,0 0-1,1 0 1,-1 0-1,0 0 1,1 0-1,-1 0 1,0 0-1,1 0 1,-1 0-1,0 1 1,0-1-1,1 0 1,-1 0-1,1 0 1,-1 1-1,0-1 1,1 0-1,-1 1 1,0-1-1,1 1 1,-1-1-1,1 1 1,-1-1-1,1 1 1,-1-1-1,1 1 1,0-1-1,-1 1 1,1 0-1,0-1 1,-1 1-1,1-1 1,0 1-1,0 0-31,-18 35 294,13-14-265,1 0 0,2 1 0,0 0 1,1-1-1,1 1 0,1 0 0,4 15-29,-5-31-1,37 188-495,-35-189 347,28 35-1651,-27-71 1464,-1-287 267,-1 304 86,1 0 1,0 0-1,1 0 1,0 0 0,1 1-1,1-1 1,0 1-1,0 0 1,6-8-18,-9 16-57,0 1 0,0 0 1,0 0-1,1 0 0,-1 0 0,1 1 0,-1-1 0,1 0 0,0 1 1,0 0-1,0 0 0,0 0 0,1 0 0,-1 0 0,0 1 1,1-1-1,-1 1 0,1 0 0,0 0 0,-1 1 0,1-1 0,0 1 1,0-1-1,-1 1 0,1 0 0,0 1 0,-1-1 0,1 1 1,0-1-1,-1 1 0,1 0 0,0 0 0,-1 1 0,1-1 0,1 2 57,46 36-9299,-29-16 571</inkml:trace>
  <inkml:trace contextRef="#ctx0" brushRef="#br0" timeOffset="1316.816">1521 552 7335,'0'0'8098,"0"0"-4009,0 0-1606,0 0-567,0 0-800,0 0-497,0 0-224,11 10-122,-4-4-227,-3-3-33,0-1 1,-1 1-1,1 0 0,-1 0 0,0 1 1,0-1-1,0 0 0,-1 1 1,1 0-1,-1 0 0,0 0 1,0 0-1,0 0 0,0 0 0,-1 1 1,1-1-1,-1 0 0,0 1 1,-1-1-1,1 1 0,-1-1-13,-13 178 445,8-127-3273,0-1-4393,5-33-471</inkml:trace>
  <inkml:trace contextRef="#ctx0" brushRef="#br0" timeOffset="1317.816">1603 52 12300,'0'0'2914,"0"0"-1889,0 0 513,0 0-705,0 0-705,0 0-128,0 0 0,43 85-1826,-25-51-6406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183 169 9417,'11'-26'2058,"-9"18"-1358,2 0 1,-1-1 0,1 1-1,0 0 1,1 1 0,-1-1-1,2 1 1,-1 0 0,1 0-1,4-4-700,-1 3 1037,8-7 1382,-13 8 2181,-32 190-2982,27-158-1654,1 0 1,1 0-1,1 0 1,1 0-1,1 0 1,2-1-1,0 0 1,1 0-1,2 0 1,0-1 0,2 0-1,0-1 1,2-1-1,5 8 36,109 136-934,-128-162 956,0 0 0,0-1 0,-1 0 0,1 1 0,0-1 0,-1 0 1,0 1-1,1-1 0,-1 0 0,0 0 0,0-1 0,0 1 0,0 0 0,-1 0 0,1-1 0,0 0 0,-1 1 0,1-1 1,-1 0-1,1 0 0,-1 0 0,1-1 0,-1 1 0,0 0 0,0-1 0,1 0 0,-1 0 0,0 0 0,1 0 0,-1 0 1,-1-1-23,-1 2 41,-221 13-60,132-19-2498,51 2-1593,6-2-3177</inkml:trace>
  <inkml:trace contextRef="#ctx0" brushRef="#br0" timeOffset="340.837">351 141 10346,'0'0'3267,"82"-73"-224,-41 59-32,5 1-801,0-2-737,5 5-480,1 3-288,-3 1-193,-3 4-256,-4 2-127,-13 0-97,-6 0-32,-6 5-129,-11 5-1248,-5 5-2723,-1-1-5381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3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44 456 17296,'0'0'4356,"0"0"-2113,0 0-514,0 0-544,0 0-512,0 0-385,0 0-160,0 0-96,-37-50-32,34 50-96,1 0-1153,1 7-1826,1 3-3171,0-2-6181</inkml:trace>
  <inkml:trace contextRef="#ctx0" brushRef="#br0" timeOffset="286.047">241 36 16207,'0'0'2515,"0"0"-663,0 0-149,0 0-582,-3 17-368,-36 240 720,46-83-1150,-6-167-351,0 1 0,1-1 0,0 1 0,0-1 0,1 0 0,0 0 0,0 0 0,1 0-1,0-1 1,0 1 0,0-1 0,1 0 0,0 0 0,0-1 0,1 1 0,-1-1 0,1 0 0,0-1 0,1 1-1,-1-1 1,3 0 28,-5-2-21,1-1 0,-1 1 1,1-1-1,-1 0 0,1-1 0,0 1 0,0-1 0,-1 0 0,1 0 0,0-1 0,0 1 0,-1-1 0,1 0 0,0 0 1,-1-1-1,1 1 0,-1-1 0,0 0 0,1 0 0,-1-1 0,0 1 0,0-1 0,3-2 21,76-83 70,-71 65-57,0 1-1,-1-2 0,-2 1 1,0-1-1,-1-1 0,-2 0 0,0 0 1,-2 0-1,-1 0 0,-1-1 1,-1 1-1,-1-1 0,-3-17-12,-13-54 16,15 94-20,0 0-1,0 0 1,-1 0 0,1 0 0,-1 0 0,1 0 0,-1 1 0,0-1 0,0 1 0,0 0 0,-1-1 0,1 1 0,0 0 0,-1 0 0,1 0 0,-1 1 0,0-1 0,0 0 0,1 1 0,-1 0 0,0 0 0,0 0 0,0 0 0,-1 0 0,1 1 0,0-1 0,0 1 0,0 0 0,0 0 4,-3 0-341,0 1-1,0 0 1,0 0 0,0 0-1,1 1 1,-1 0 0,0 0-1,1 0 1,0 1 0,-1 0-1,1 0 1,0 0 0,1 1-1,-1 0 1,0 0 0,1 0-1,-1 1 342,-23 27-7223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8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98 1505,'0'0'8254,"0"0"-4790,0 0-1062,-6-13 417,-16-38-700,22 51-2044,-1 0 0,1-1 0,-1 1 0,1 0 0,-1 0 0,1 0 0,-1-1 0,1 1 0,-1 0 0,1 0 0,-1-1 0,1 1 0,-1-1 0,1 1-1,0 0 1,-1-1 0,1 1 0,-1-1 0,1 1 0,0-1 0,0 1 0,-1-1 0,1 1 0,0-1 0,0 1 0,0-1 0,-1 1 0,1-1 0,0 1-1,0-1 1,0 0 0,0 1 0,0-1 0,0 1 0,0-1 0,0 1 0,1-1 0,-1 1 0,0-1 0,0 1 0,0-1 0,0 0 0,1 1 0,-1-1-1,0 1 1,1 0 0,-1-1 0,0 1 0,1-1 0,-1 1 0,0-1 0,1 1 0,-1 0 0,1-1 0,-1 1 0,1 0 0,-1 0 0,1-1 0,-1 1-1,1 0 1,-1 0 0,1 0 0,-1-1 0,1 1-75,5 0-173,209-7 611,-180 13-416,-70-3-236,-62-4-63,67-1 270,1 1 0,0 2 0,-1 1 0,1 1 0,0 1 0,1 1 0,-14 6 7,39-10 3,0 0 0,1 0 0,-1 0 0,0 0-1,1 0 1,-1 1 0,1-1 0,0 1-1,-1 0 1,1 0 0,0 0 0,0 0 0,0 0-1,0 0 1,1 0 0,-1 1 0,0-1 0,1 1-1,0-1 1,-1 1 0,1-1 0,0 1-1,1 0 1,-1 0 0,0 0 0,1-1 0,-1 1-1,1 0 1,0 0 0,0 0 0,0 0-1,1 0 1,-1-1 0,0 1 0,1 0-3,1 5 14,0 0 0,1-1 0,0 1 0,0-1 0,1 0 1,0 0-1,0 0 0,0-1 0,1 1 0,0-1 0,0 0 0,3 2-14,13 8 41,0 0 0,1-2 0,0 0-1,1-1 1,1-2 0,-1 0 0,16 4-41,112 60 120,-147-72-113,1 0 0,-1 1 1,1 0-1,-1 0 0,0 0 0,-1 0 0,1 1 1,-1-1-1,0 1 0,0 0 0,0 0 0,0 0 0,-1 0 1,0 1-1,0-1 0,-1 1 0,1-1 0,-1 1 1,-1-1-1,1 1 0,-1 0 0,0 0 0,0-1 1,0 1-1,-1 0 0,0-1 0,0 1 0,0 0 0,-1-1 1,0 0-1,0 1 0,0-1 0,-1 0 0,0 0 1,0 0-1,0 0 0,0-1 0,-1 1 0,0-1 1,0 0-1,0 0 0,0 0 0,-1-1 0,1 1 0,-1-1 1,0 0-1,0 0 0,0-1 0,0 0 0,-1 0 1,1 0-1,-5 1-7,-10 2 70,0-1 0,-1-1 0,1-1 0,-1-1 0,1 0 0,-1-2 0,1 0 0,-1-2 0,1 0 0,0-1 0,0-1 0,0-1 0,0 0 0,1-2 0,0 0 0,1-1 0,0-1 0,-11-8-70,18 12-3975,29 25-4884,-1-2-2901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8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20 15503,'0'0'4580,"0"0"-2530,0 0-32,0 0-705,0 0-800,0 0-385,0 0-128,-47-20-353,52 30-1665,6 3-2850,-2-3-6983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8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16496,'0'0'5445,"0"0"-2333,0 0-688,0 0-166,0 0-593,0 0-698,8 16-615,-5-9-329,36 122 2,-15 285-57,4-321-2796,10-42-5197,-19-34-116</inkml:trace>
  <inkml:trace contextRef="#ctx0" brushRef="#br0" timeOffset="1">724 335 16944,'0'0'5894,"0"0"-3332,0 0-736,0 0-225,0 0-800,0 0-513,0 0-160,0 0-64,0 0-64,39 91-256,-38-65-1121,-1 0-2178,-3-5-4613</inkml:trace>
  <inkml:trace contextRef="#ctx0" brushRef="#br0" timeOffset="1114.702">703 50 5894,'0'0'8701,"0"0"-4788,0 0-1639,0 0-74,0 0-695,-5 14-437,-10 28-708,2 0-1,2 1 1,2 0 0,1 0 0,2 6-360,4-35 8,1 1 0,0-1 0,1 1 0,1-1 0,0 1 0,1-1 0,0 1 0,1-1 0,1 0 0,0 0 0,1 0 0,0-1 0,1 1 0,1-1 0,0-1 0,1 1 0,0-1 0,1-1 0,0 1 0,1-1 0,0-1 0,1 0 0,0-1 0,9 7-8,-12-13 9,0 1 0,0-1 0,0-1 0,0 1 0,0-2 0,1 1-1,-1-1 1,0 0 0,1-1 0,0 1 0,-1-2 0,1 1 0,-1-1 0,0-1 0,1 0 0,-1 0 0,0 0 0,0-1 0,0 0-1,0-1 1,-1 0 0,1 0 0,-1 0 0,0-1 0,5-4-9,0-1 171,-1 0-1,0-1 1,-1 0-1,0-1 1,-1 0-1,0 0 1,-1-1-1,0 0 1,-1-1-1,-1 1 1,0-1-1,-1-1 1,0 1 0,-1-3-171,0 3 72,0 0 1,-1-1-1,-1 0 1,0 1-1,-1-1 1,-1 0-1,0 0 1,-1 1-1,-1-1 1,0 0-1,-1 1 1,-1-1-1,0 1 1,-1 0-1,0 0 1,-1 1-1,0 0 1,-2 0-1,1 0 1,-1 1-1,-1 0 1,0 0-1,-1 1 1,0 0-1,-1 1 1,0 0-1,-1 1 1,0 0-1,0 1 1,-1 0-1,0 1 1,0 1-1,0 0 1,-1 1-1,0 0 1,-9-2-73,11 5-350,0 1-1,0-1 1,0 2 0,0 0-1,-1 0 1,1 1-1,0 1 1,0 0 0,0 0-1,1 1 1,-1 1 0,1 0-1,-1 1 1,1 0 0,0 0-1,1 1 1,-1 1-1,1 0 1,-2 2 350,-23 28-6572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27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79 536 16912,'0'0'2637,"0"0"-1062,12 7 352,-4-2-1694,-1 0 0,0 0 0,0 0 1,-1 1-1,0 0 0,0 1 0,0-1 0,-1 1 0,1 0 0,-2 0 0,1 1 0,-1-1 1,0 1-1,-1 0 0,3 7-233,29 112 1477,-6 2 1,-2 19-1478,-21-114 136,58 508 110,-54-425-733,-7-88 0,11 88-2521,10-44-3495,-8-49-1345,-4-16-2743</inkml:trace>
  <inkml:trace contextRef="#ctx0" brushRef="#br0" timeOffset="330.642">11 839 11851,'-10'-96'6663,"10"69"-4774,10-7 642,20-5-161,9-10-1057,16-7-672,16-2-353,10-2-160,1 7-96,-1 5 0,-9 13-32,-7 10-544,-13 15-1859,-16 13-2433,-20 16-5894</inkml:trace>
  <inkml:trace contextRef="#ctx0" brushRef="#br0" timeOffset="684.751">154 1469 17296,'0'0'2947,"0"0"-1473,0 0 63,86-36-320,-34-28-704,9-14-289,11-5-224,2-8 0,7 3-32,-5 4-769,1 8-2210,-8 17-3075,-15 18-4259</inkml:trace>
  <inkml:trace contextRef="#ctx0" brushRef="#br0" timeOffset="685.751">993 820 14734,'0'0'4068,"0"0"-865,0 0-385,11-93-736,-5 73-928,7 2-674,-3 3-352,6 4-128,-3 8-64,3 3-416,3 1-930,-2 12-992,3 5-1570,0 4-3843</inkml:trace>
  <inkml:trace contextRef="#ctx0" brushRef="#br0" timeOffset="1008.665">785 742 14446,'0'0'5493,"0"0"-2536,0 0-811,0 0-293,4-15-535,-1 5-1141,-2 3-98,1 0 1,0 0-1,1 0 0,-1 0 0,1 1 1,1-1-1,-1 1 0,1-1 1,0 1-1,1 1 0,-1-1 0,1 0 1,0 1-1,5-3-79,180-124 639,-123 89-692,-1-3 0,-3-2 0,13-17 53,-61 43-72,-18 29 166,-3 12-28,0 2 0,2-1 0,0 0 0,1 1 0,2 0 0,0 0 0,1-1 0,1 7-66,-1-2 160,6 110 1510,24 133-1670,-9-100 71,-11-68-138,-6-40-634,2 0-1,4-1 1,2 0 0,9 25 701,-17-74-465,-1 0 0,2 0 1,-1 0-1,1-1 1,1 0-1,-1 0 1,2-1-1,-1 1 0,1-1 1,1 0-1,5 4 465,-10-9-423,1 0-1,0-1 1,0 1-1,0-1 1,0 0-1,0 0 1,1-1-1,-1 1 1,0-1-1,1 0 0,-1 0 1,1-1-1,0 1 1,-1-1-1,1 0 1,-1 0-1,4-1 424,28-7-8504</inkml:trace>
  <inkml:trace contextRef="#ctx0" brushRef="#br0" timeOffset="1336.642">1726 431 10986,'0'0'8446,"0"0"-4384,0 0-1601,0 0-566,4 17-544,34 242 1238,-28 339-3384,-39-818-1399,-1 28 2266,7 0 0,7-61-72,13 230 12,2 1 1,0 0-1,1 0 1,2 0-1,0 0 0,1 0 1,1 0-1,1 0 1,1 1-1,1 0 1,1 0-1,1 1 1,1 0-1,0 0 1,2 1-1,0 1 0,1 0 1,9-10-13,-18 24 14,0 0 0,0 1 0,0-1 1,0 1-1,0 0 0,0 0 0,1 0 0,0 0 1,0 1-1,-1 0 0,1 0 0,0 0 0,1 1 0,-1 0 1,0 0-1,0 0 0,0 0 0,1 1 0,-1 0 1,0 0-1,1 1 0,-1-1 0,0 1 0,1 0 0,-1 0 1,0 1-1,0 0 0,0 0 0,0 0 0,-1 0 0,1 1 1,2 1-15,1 8 2,-1 0-1,1 1 1,-2 0 0,0 0 0,-1 1 0,0 0 0,-1 0 0,0 0 0,-1 0 0,-1 0-1,0 1 1,-1-1 0,-1 1 0,0-1 0,-1 1 0,0-1 0,-2 7-2,-1 11-17,-1-1 1,-1 1-1,-2-1 1,-1 0 0,-1-1-1,-2 0 1,-1 0-1,-1-1 1,-2-1-1,0-1 1,-2 0 0,-1-1-1,-8 6 17,25-29 2,-1 1-1,0 0 1,0 0-1,0 0 1,0-1-1,-1 1 1,1-1-1,-1 0 1,0 0-1,0 0 1,-1 0-1,1-1 0,0 1 1,-1-1-1,1 0 1,-1-1-1,0 1 1,-2 0-2,6-3 3,0 0 0,0 0 0,-1 0 0,1 0 0,0 0 0,0 0 0,0-1 0,0 1 0,1 0 0,-1 0 0,0-1 0,0 1 0,1 0 0,-1-1 0,1 1 0,-1-1 0,1 1 0,0-1 0,0 1 0,-1-1 0,1 1 0,0-1 0,0 1 0,0-1 0,1 1 0,-1-1 0,0 1 0,0-1 0,1 1 0,-1-1 0,1 1 0,0-1 0,-1 1 0,1 0 0,0-1 0,0 1 1,0 0-1,0 0 0,0 0 0,0 0 0,0 0 0,0 0 0,0 0 0,0 0 0,1 0 0,-1 0-3,8-5 1,-1 1-1,1 0 1,0 1 0,0 0 0,0 1 0,0-1 0,1 2 0,0-1-1,-1 1 1,1 1 0,0 0 0,0 0 0,0 1 0,0 0-1,0 1 1,-1 0 0,1 1 0,0 0 0,0 0 0,-1 1 0,0 0-1,1 1 1,-1 0 0,0 0 0,0 2-1,38 21 107,-2 2 0,-1 3 0,-1 1 0,-2 2 0,10 13-107,141 110 511,-115-118 145,-75-40-645,1 1 1,-1 0-1,0-1 0,1 1 0,-1-1 0,1 0 1,-1 0-1,0 0 0,1 0 0,-1 0 0,1 0 0,-1-1 1,0 1-1,1-1 0,-1 1 0,0-1 0,0 0 1,1 0-1,-1 0 0,0 0 0,0-1 0,0 1 0,0-1 1,0 1-1,-1-1 0,1 1 0,0-1 0,-1 0 1,1 0-1,-1 0 0,0 0 0,1 0 0,-1-1-11,4-10-107,0 0 0,-1-1 0,-1 0 0,0 1 0,-1-1 0,0 0 0,-1 0 0,-1 0 0,0 0 0,-1 0 0,-1 0 0,0 0-1,-1 0 1,0 1 0,-1-1 0,0 1 0,-2 0 0,1 0 107,-32-33-3872,-2 39-3584,4 16-3589</inkml:trace>
  <inkml:trace contextRef="#ctx0" brushRef="#br0" timeOffset="1642.951">737 2502 22453,'0'0'4228,"80"20"-3427,12-86-577,28-21 417,27-18 448,23-18-128,24-17-609,15-4-288,8-4 0,-5 8-64,-18 15 32,-35 19-96,-38 31-224,-42 33-1666,-51 36-2434,-30 21-4837</inkml:trace>
  <inkml:trace contextRef="#ctx0" brushRef="#br0" timeOffset="1992.644">542 3162 27034,'0'0'1441,"0"0"-160,81 38-384,43-105-32,45-36-32,45-33-417,31-30-416,24-26 0,11-11 0,-13 6 0,-23 16 0,-31 31 0,-39 37 0,-42 40-1954,-57 47-1121,-64 42-3043,-41 38-12587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4:33:00.79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AB008B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1613 9170 6662,'27'-334'4670,"22"-167"-3777,-37 389-327,143-1075 192,-44 449-691,33 7 1,31 6 0,247-634-68,-322 1104 26,11 5 0,124-203-26,-154 318 24,6 4 1,5 4 0,6 4 0,5 4 0,86-73-25,-143 147 195,3 3 1,1 1-1,1 3 1,3 3-1,1 1 1,1 3-1,2 3 1,0 2-1,2 3 1,1 2-1,1 3 0,0 2 1,63-6-196,-59 20 98,0 2-1,0 4 1,-1 2 0,1 3 0,-1 3-1,-1 3 1,-1 2 0,0 4 0,-1 2-1,-2 3 1,0 2 0,-2 3-1,20 15-97,143 95 246,-6 8 0,189 174-246,72 120 117,-20 21 0,145 214-117,-487-548 51,1045 1155 464,-780-897-202,16-16-1,297 206-312,-404-367 63,9-12 0,8-14 0,8-14 0,7-13 0,231 75-63,-143-97 40,6-17 0,5-19 0,4-18 0,3-18 0,2-19 0,172-14-40,-5-25 160,0-26 0,-2-25 1,-2-27-1,147-54-160,-567 92 53,-2-8 0,-1-7 1,127-57-54,-273 96 2,-9 6 2,-1-1-1,0-1 1,0 0 0,-1 0 0,0-1-1,0-1 1,0 0 0,8-8-4,-18 16-24,-1-1 1,1 1-1,0-1 1,-1 1 0,1 0-1,-1-1 1,1 1-1,0-1 1,-1 0-1,1 1 1,-1-1-1,1 1 1,-1-1-1,0 0 1,1 1-1,-1-1 1,0 0-1,1 1 1,-1-1-1,0 0 1,0 0-1,1 1 1,-1-1-1,0 0 1,0 0 0,0 1-1,0-1 1,0 0-1,0 0 1,0 1-1,-1-1 1,1 0-1,0 0 1,0 1-1,0-1 1,-1 0-1,1 0 1,0 1-1,-1-1 1,1 0-1,-1 1 1,1-1-1,-1 1 1,1-1-1,-1 1 1,1-1 0,-1 1-1,0-1 1,1 1-1,-1-1 1,0 1-1,1 0 1,-1-1-1,0 1 1,1 0-1,-1-1 1,0 1-1,0 0 1,1 0-1,-1 0 1,0 0 23,-56-3-4435,47 3 2705,-36 0-8066</inkml:trace>
  <inkml:trace contextRef="#ctx0" brushRef="#br0" timeOffset="707.406">0 10182 6438,'23'-1'555,"313"-13"-245,1838-129-22,-2020 133-315,5094-239 5222,-352 270-2846,-4240 2-2385,5394 110 1364,-4411-184-1318,-1508 42-819,-1-5 1,45-14 808,-146 18-3385,-23 4-2129</inkml:trace>
  <inkml:trace contextRef="#ctx0" brushRef="#br0" timeOffset="1252.16">13123 6442 8584,'0'0'1612,"0"0"-384,0 0 635,0 0-165,0 0-396,1 15 198,4 372 2984,-18 215-2743,-17 524-1351,29-920-439,-2 279 151,57 443-102,-34-780-233,1 18-1757,-9-57-2353,-4-3-5218</inkml:trace>
  <inkml:trace contextRef="#ctx0" brushRef="#br1" timeOffset="12536.697">13965 305 10506,'-2'-13'6929,"-6"-41"-4655,8 52-2165,0-1 0,1 1-1,-1 0 1,0-1-1,1 1 1,-1 0 0,1-1-1,0 1 1,-1 0 0,1 0-1,0 0 1,0 0-1,1 0 1,-1 0 0,0 0-1,1 0 1,-1 0 0,1 0-1,0 1 1,-1-1-1,1 1 1,0-1 0,0 1-1,0 0 1,0-1 0,0 1-1,0 0 1,1 0-1,-1 1 1,0-1 0,0 0-1,1 1 1,-1 0 0,0-1-1,1 1 1,-1 0-1,1 0 1,-1 0 0,0 0-1,1 1 1,-1-1 0,0 1-1,1-1 1,-1 1-109,11-1 57,269-7 262,-139 6-260,-2-6 1,31-10-60,-154 15 9,-12 2-5,-1 0 0,1-1 0,0 0 0,-1 0 0,1 0 0,-1 0 0,1-1-1,-1 0 1,0 0 0,0 0 0,0-1 0,0 0 0,0 0 0,3-3-4,-8 4 1,1 0 0,-1 0 0,0-1 0,0 1 0,-1 0 0,1-1 0,0 1 1,-1 0-1,1-1 0,-1 1 0,0 0 0,1 0 0,-1 0 0,0 0 0,0 0 0,-1 0 0,1 0 1,0 0-1,-1 0 0,1 0 0,-1 1 0,0-1 0,1 1 0,-1-1 0,0 1 0,0-1 1,0 1-1,0 0 0,0 0 0,0 0 0,0 0 0,-1 1 0,1-1 0,-1 0-1,1 0 0,-12-7 211,0 1 0,0 1 0,0 0 0,-1 1-1,0 0 1,0 1 0,0 1 0,0 1 0,-1 0 0,-11 0-211,22 4 57,0 0 1,1 0 0,-1 0 0,0 1-1,1 0 1,0 0 0,-1 0 0,1 0-1,0 1 1,1 0 0,-1-1 0,1 1-1,0 1 1,-1-1 0,2 0 0,-1 1-1,0-1 1,1 1 0,0 0-1,0 0 1,1 0 0,-1 0 0,1 0-1,0 0 1,0 1 0,1-1 0,0 0-1,0 0 1,0 1 0,1 1-58,-3 5 72,-12 89 306,5-1 1,5 1-1,4 0 0,4 0 1,6 11-379,56 293-5784,-52-345 1727,-1-23-2402,1-6-5793</inkml:trace>
  <inkml:trace contextRef="#ctx0" brushRef="#br1" timeOffset="12912.987">15450 598 9929,'37'-127'9940,"-36"126"-9871,1-2 147,0-1 0,0 1 0,0 0-1,-1-1 1,1 1 0,-1-1 0,1 0 0,-1 1-1,-1-1 1,1 0 0,0 0 0,-1 1 0,0-1-1,0 0 1,0 0 0,0 0 0,-1 0 0,1 0-1,-1 1 1,0-1 0,0 0 0,0 1 0,-1-1-1,1 1 1,-1-1 0,0 1 0,0 0-1,0-1 1,-1 1 0,1 0 0,-2-1-216,-10 3 57,1 1 1,0 0-1,-1 1 1,1 1-1,0 0 1,0 0-1,0 2 1,0 0-1,0 0 1,1 1-1,-1 0 0,1 1 1,1 1-1,-1 0 1,1 0-1,0 1 1,-3 4-58,4-7 2,0 1 0,1 1 0,-1-1 0,1 1 0,0 1 1,1 0-1,0 0 0,0 1 0,1 0 0,0 0 0,1 0 0,0 1 1,0 0-1,1 0 0,0 1 0,1 0 0,0-1 0,1 1 0,0 1 0,-1 6-2,8-9-27,0 0 0,0 1 0,1-1 0,0-1 0,0 1-1,1-1 1,0 0 0,1 0 0,0-1 0,0 0-1,0 0 1,1 0 0,0-1 0,1 0 0,-1-1-1,1 0 1,0 0 0,0-1 0,0 0 0,2-1 27,-9-1-17,59 28-264,-44-24 121,-1 0-1,-1 1 0,1 1 1,-1 1-1,-1 0 0,1 1 1,-2 0-1,1 1 1,-2 1-1,1 0 0,-2 0 1,1 1-1,-2 1 0,0 0 1,0 0-1,3 9 161,-10-17 5,0 0 0,-1 0 0,0 0 0,0 1 0,0-1 0,-1 1 0,1-1 0,-2 1 0,1-1-1,-1 1 1,0-1 0,0 1 0,-1 0 0,0-1 0,0 1 0,0-1 0,-1 0 0,0 1 0,0-1 0,-1 0 0,0 0-1,0 0 1,0-1 0,-1 1 0,1-1 0,-1 1 0,-1-1 0,1 0 0,-1-1 0,0 1 0,0-1 0,0 0 0,0 0-1,-1-1 1,0 0 0,0 0 0,0 0 0,0 0-5,-11 2 139,0 0 0,0-2 0,-1 0-1,1 0 1,-1-2 0,0 0 0,0-1-1,0-1 1,1-1 0,-1 0 0,1-2 0,-1 1-1,1-2 1,0-1 0,0 0 0,-14-8-139,23 10-11,-1-1 0,1-1 0,1 1 0,-1-1 0,1 0 0,0-1 0,0 0 0,1 0 0,0-1 0,0 1 0,0-2 11,-10-63-6077,23 45-1173</inkml:trace>
  <inkml:trace contextRef="#ctx0" brushRef="#br1" timeOffset="13285.464">16160 593 12396,'0'0'3240,"0"0"-672,0 0-465,0 0-555,0 0-661,0 0-530,16-6-207,55-17-44,-68 23-97,1 0-1,-1-1 1,1 1-1,-1 0 0,1 1 1,-1-1-1,1 0 1,-1 1-1,1 0 0,-1 0 1,1 0-1,-1 0 0,0 1 1,0-1-1,1 1 1,-1 0-1,0 0 0,-1 0 1,1 0-1,0 0 1,-1 1-1,1 0 0,-1-1 1,0 1-1,1 0 1,-1 0-1,-1 0 0,1 0 1,0 0-1,-1 0 0,0 1 1,1-1-1,-1 0 1,-1 1-1,1-1 0,0 1 1,-1-1-1,0 1 1,0-1-1,0 1 0,0 0 1,-1 0-9,0 11 155,-2-1 0,0 1 1,0-1-1,-2 0 0,0 0 1,0 0-1,-1-1 0,-1 0 0,0 0 1,-1 0-1,-7 8-155,-40 84 1500,54-104-1496,0 0 1,0 0-1,1 0 0,-1 0 1,0 0-1,1 0 0,-1 0 1,1 0-1,-1 0 0,1 0 1,0 1-1,0-1 0,-1 0 1,1 0-1,0 0 0,0 1 1,0-1-1,0 0 0,0 0 0,1 0 1,-1 1-1,0-1 0,0 0 1,1 0-1,-1 0 0,1 0 1,-1 1-1,1-1 0,0 0 1,-1 0-1,1 0 0,0 0 1,0-1-1,-1 1 0,1 0 1,0 0-1,0 0 0,0 0 0,0-1 1,0 1-1,0-1 0,0 1 1,0-1-1,1 1 0,-1-1 1,0 1-1,0-1-4,13-1-367,0-1 0,0 0 0,0 0 0,-1-2 0,0 0 0,0 0 0,0-1 0,0-1 0,6-4 367,21-7-3600,7-1-3067</inkml:trace>
  <inkml:trace contextRef="#ctx0" brushRef="#br1" timeOffset="13797.259">17721 251 12364,'0'0'3123,"0"0"-1020,0 0-69,0 0-358,-13 10-656,5-5-942,1 1 0,0 0 0,0 1 0,1 0 0,-1 0 0,1 0 0,1 0 0,-1 1 0,1 0 0,1 0 0,0 1 0,0-1 0,-3 9-78,1 3 35,0-1-1,1 1 1,1 0 0,0 0 0,2 0-1,0 0 1,2 0 0,0 1-1,1-1 1,1 0 0,1 0-1,1 0 1,0 0 0,2 0 0,0-1-1,1 0 1,1 0 0,1-1-1,1 0 1,0-1 0,1 0-1,1 0 1,0-1 0,2-1 0,-1 0-1,2-1 1,0 0 0,1-1-1,0-1 1,18 10-35,-28-18 17,0-1 0,1 1 1,0-2-1,0 1 0,0 0 0,0-1 0,0-1 0,1 1 0,-1-1 1,0 0-1,1-1 0,-1 0 0,1 0 0,-1-1 0,0 1 0,1-2 1,-1 1-1,0-1 0,0 0 0,0 0 0,0-1 0,0 0 0,0 0 1,-1-1-1,1 0 0,-1 0 0,0 0 0,0-1 0,-1 0 1,0 0-1,1-1 0,-2 1 0,2-3-17,6-13 133,-2-1 0,0-1 0,-2 0 0,0 0 0,-2 0 0,0-1 0,-2 0 0,0 0 0,-2 0 0,-1 0 0,0-1 0,-2 1 0,-1 0 0,-1-1 0,-1 1 0,-1 1 0,-1-1 0,-1 1 0,-2 0 0,0 0 0,-1 1 0,-1 0 0,-6-8-133,11 18 16,-1 0 0,0 1 0,0 0 0,-1 0 0,-1 0 0,0 1 0,0 0 0,-1 1 0,0 0 0,-1 1 0,0 0 0,0 0 0,0 2 0,-1-1 0,0 1 0,-1 1 0,1 0 0,-1 1 0,0 0 0,0 1 0,-1 0 0,1 1 0,0 1 0,-1 0 0,1 1 0,-1 0 0,1 1 0,-14 2-16,19 0-101,0-1 0,1 1-1,-1 0 1,0 0 0,1 1 0,0 0-1,0 1 1,0-1 0,0 1 0,1 1-1,0-1 1,0 1 0,-4 5 101,-22 64-5912,30-28-1407</inkml:trace>
  <inkml:trace contextRef="#ctx0" brushRef="#br1" timeOffset="14086.259">18463 713 16079,'0'0'7335,"0"0"-5701,0 0-257,0-82-320,-6 72-577,-2 5-319,1-1-161,1 6-96,3 0-225,1 6-1408,2 5-1859,9 5-3907,1 1-7303</inkml:trace>
  <inkml:trace contextRef="#ctx0" brushRef="#br1" timeOffset="14394.079">19032 159 19923,'0'0'2034,"0"0"-91,0 0-277,0 0-759,0 0-608,-14 24-144,-86 179 85,89-171-183,1 1-1,2 1 1,2 0 0,1 0 0,1 0-1,2 0 1,2 27-57,0-44-40,2-1 1,0 0-1,1 0 0,0 0 1,1 0-1,1 0 0,1-1 1,0 0-1,1 0 0,0 0 1,1-1-1,1 0 0,0-1 0,1 0 1,1 0-1,0-1 0,4 3 40,-7-9-30,0 0-1,1-1 1,0 1-1,0-1 1,0-1-1,0 0 1,1 0-1,0-1 1,-1 0-1,1-1 1,1 0-1,-1-1 1,0 0-1,0 0 1,0-1-1,1 0 1,-1-1-1,0 0 1,0-1-1,0 0 1,0 0-1,0-1 1,0-1-1,-1 0 1,1 0-1,-1 0 1,0-1-1,-1-1 1,1 0-1,-1 0 1,0 0-1,0-1 1,-1 0-1,0-1 1,2-2 30,15-19 42,-2-1 1,-1-1 0,-2-1 0,0-1-1,-3-1 1,0 0 0,-3-1-1,0 0 1,-3-1 0,-1-1 0,-1 0-1,-1-12-42,-2 26 31,-1 0 0,-1 0 0,-1-1 0,-1 1-1,-1-1 1,-1 1 0,-1-1 0,-1 1 0,-3-8-31,5 27 0,-1-1 0,1 1-1,-1-1 1,0 1 0,0 0 0,-1 0 0,1 0 0,-1 0 0,0 0 0,0 1 0,0-1-1,0 1 1,-1 0 0,0 0 0,1 0 0,-1 0 0,0 1 0,0 0 0,0 0 0,-1 0-1,1 0 1,0 0 0,-1 1 0,0 0 0,1 0 0,-1 0 0,1 0 0,-1 1 0,0 0-1,0 0 1,1 0 0,-1 0 0,0 1 0,-4 1 0,-7 1-211,0 1-1,-1 1 1,1 0 0,1 1-1,-1 1 1,1 1 0,1 0-1,-1 1 1,-1 2 211,-38 32-3870,14 3-3385</inkml:trace>
  <inkml:trace contextRef="#ctx0" brushRef="#br1" timeOffset="14740.059">20154 153 15759,'16'-105'6326,"-28"96"-1838,-14 23-3787,13-6-652,1 1 0,1 0 1,0 1-1,0 0 0,1 0 0,0 2 0,1-1 1,0 1-1,1 0 0,1 1 0,0 0 1,0 0-1,1 0 0,1 1 0,0 0 1,1 0-1,0 0 0,2 1 0,-1-1 0,2 1 1,0 0-1,0 0 0,2-1 0,0 1 1,0 0-1,2-1 0,0 1-49,94 163 119,-44-94-46,-34-50-49,0 2 0,-3 0 0,-1 1 0,6 25-24,-20-61 1,0 1 0,-1-1-1,0 1 1,1-1 0,-1 1 0,0 0-1,0-1 1,0 1 0,0-1-1,0 1 1,0-1 0,0 1 0,-1 0-1,1-1 1,0 1 0,-1-1-1,0 1 1,1-1 0,-1 0-1,0 1 1,1-1 0,-1 0 0,0 1-1,0-1 1,0 0 0,0 0-1,0 0 1,-1 0 0,1 0 0,0 0-1,0 0 1,-1 0 0,1 0-1,-1-1 1,1 1 0,0 0-1,-1-1 1,0 1-1,-66 7 35,54-7-33,-355 1-3247,320-4-1079,17-4-2595,8-4-4633</inkml:trace>
  <inkml:trace contextRef="#ctx0" brushRef="#br1" timeOffset="15034.959">20262 99 12716,'48'-87'1025,"-5"79"1601,1 4 545,-4 4-864,2 2-1090,0 6-673,-6 1-287,3 2-193,-6 8-64,-2 1-96,-13 4-3075,-6-2-6503</inkml:trace>
  <inkml:trace contextRef="#ctx0" brushRef="#br1" timeOffset="15768.814">4773 763 11883,'0'0'4324,"0"0"-1729,0 0-577,0 0-961,0 0 224,0 76-128,0-38-352,0 5-129,2 2-31,3 3-225,-2 1-223,0 4-97,-1-1-64,0 0-32,-1 3-64,2-1-2275,-1 2-2849,-2-4-8586</inkml:trace>
  <inkml:trace contextRef="#ctx0" brushRef="#br1" timeOffset="16174.467">4863 2631 11147,'0'0'3800,"0"0"-623,0 0-561,0 0-759,0 0-650,0 0-401,0 0-208,0 9 181,3 382 182,0-276-7100,-3-56-545</inkml:trace>
  <inkml:trace contextRef="#ctx0" brushRef="#br1" timeOffset="16514.293">4775 4833 10314,'0'0'5061,"0"0"-3396,0 0 321,0 0-384,0 0-257,35 100-448,-26-62-513,-5 2-256,0 3 0,-1 2-64,-1 4-64,-2 3-32,0 2-64,0 5-2690,0 2-3268,0-5-4997</inkml:trace>
  <inkml:trace contextRef="#ctx0" brushRef="#br1" timeOffset="16914.437">4809 7368 5573,'0'0'6967,"0"0"-3188,0 0-682,0 0-770,0 0-634,0 0-343,0 0-378,0 0-321,4 7-144,27 101 251,-25 144-2285,-10-85-7494,1-111 1664</inkml:trace>
  <inkml:trace contextRef="#ctx0" brushRef="#br1" timeOffset="17317.956">4809 9303 9545,'0'0'3603,"0"0"-560,0 0-272,0 0-758,0 0-300,0 0-394,0 0-273,3 15-42,15 113 533,-23 51-1385,-7 0 0,-20 71-152,3-40-3235,12-73-1948,7-29-3279</inkml:trace>
  <inkml:trace contextRef="#ctx0" brushRef="#br2" timeOffset="19248.42">18213 1646 15150,'0'0'2274,"161"-14"-2017,-44 8 511,14-3 770,12-2-1026,10-5-383,9-1-33,10 0-32,-3-2-64,-15 1-64,-22 0 0,-39 7-353,-26 2-2305,-34 7-1506,-33 2-1602</inkml:trace>
  <inkml:trace contextRef="#ctx0" brushRef="#br2" timeOffset="19586.147">18247 1979 8136,'79'20'3491,"25"-20"-1441,13-12-64,13-7-577,6-4-992,4 0-225,1-1-128,-11 1 32,-8 0-64,-23 3 0,-19 4-32,-21 1 0,-22 9-160,-16 3-3267,-20 3-3172</inkml:trace>
  <inkml:trace contextRef="#ctx0" brushRef="#br2" timeOffset="20144.319">19155 2110 4356,'0'0'6321,"-2"-16"-3823,2 1-2016,0 8-250,0 1-1,0-1 0,-1 1 1,1 0-1,-2 0 0,1-1 1,-1 1-1,0 0 0,0 0 1,0 0-1,-1 1 0,0-1 1,0 0-1,-3-2-231,-11-11 426,-2 1 0,0 1 0,-1 1 0,-1 0-1,0 2 1,-1 0 0,0 2 0,-1 0 0,-20-6-426,-62-24 136,-1 4 0,-2 6 0,-2 4 0,0 4 1,-1 6-1,-39 1-136,-118-5 58,-1 12 1,1 12 0,-1 11 0,1 12-1,2 12 1,-8 13-59,-95 34 255,3 16 0,6 16 0,4 15 1,7 16-1,-43 40-255,-126 89 101,13 23 1,-449 353-102,-850 778 224,438-125-229,821-741-19,25 24 0,-388 579 24,336-285-64,525-810-759,38-90-4285,9-21-2462,0 17 1399</inkml:trace>
  <inkml:trace contextRef="#ctx0" brushRef="#br2" timeOffset="20906.084">6098 9540 8072,'0'0'2092,"0"0"65,0 0 16,0 0-348,0 0-324,0 0-311,0 0-250,-2-10-81,-7-31-101,11 98 96,0 19-555,-18-340 160,14 258 567,-1 16-791,1 18-360,2-27 158,-5 38-12,3 0-1,1 0 1,2 0-1,2 0 1,1-1-1,5 16-20,15-11 38,-7-91 202,-30-213 673,13 261-620,0 24-111,-17 245-145,8-134 86,10-131-117,-1-1 1,1 0 0,1 0-1,-1 0 1,0 0-1,1 0 1,-1 0-1,1 0 1,0-1 0,0 1-1,0 0 1,0-1-1,1 0 1,-1 1-1,1-1 1,-1 0 0,1 0-1,0-1 1,0 1-1,0 0 1,0-1-1,0 0 1,0 0 0,0 0-1,0 0 1,1 0-1,-1-1 1,0 1-1,0-1 1,1 0 0,-1 0-1,2 0-6,105-17 308,-50-8-177,-2-2 0,-1-3 1,-2-2-1,0-3 0,0-4-131,-17 15 265,-1-2 1,-2-2-1,0-1 0,-2-2 0,-2-1 0,26-33-265,-65 148-1415,8-49-4073,0-23 1437,0 12-9605</inkml:trace>
  <inkml:trace contextRef="#ctx0" brushRef="#br0" timeOffset="23953.142">3912 5997 10154,'-21'-115'9269,"20"111"-9026,-1 0 0,1 0 0,-1 0 0,0 1 0,-1-1 0,1 1 0,0 0 0,-1-1 0,0 1 0,0 0-1,0 0 1,0 1 0,0-1 0,0 1 0,-1 0 0,1-1 0,-1 2 0,0-1 0,0 0 0,1 1-1,-1-1 1,0 1 0,0 0 0,0 1 0,0-1 0,-1 1 0,-2-1-243,-2 3 105,-1 0 1,1 1-1,0 0 1,0 0-1,0 1 1,0 0-1,0 1 0,1 0 1,0 0-1,0 1 1,0 0-1,1 0 1,0 1-1,0 0 0,1 0 1,-1 1-1,2-1 1,-1 2-1,1-1 1,0 1-106,-16 26 33,2 1 1,2 1 0,1 0-1,2 1 1,2 1 0,1 0-1,2 1 1,2-1 0,2 2-1,1-1 1,2 1 0,2-1-1,1 3-33,-1-25-4,1 0-1,1 1 0,0-1 1,2 0-1,0 0 0,1 0 1,0-1-1,2 1 0,0-1 1,0-1-1,2 1 0,0-1 1,1-1-1,1 0 0,0 0 1,9 8 4,-15-17-9,0 0 0,0-1-1,0 1 1,1-1 0,-1 0 0,1 0 0,1-1 0,-1 0 0,0 0 0,1-1 0,0 1 0,0-1 0,0-1 0,0 1 0,1-1 0,-1-1 0,1 1 0,-1-1 0,1 0 0,-1-1 0,1 0 0,-1 0 0,1-1 0,0 0 0,-1 0 0,6-2 9,1-7 8,-1 0 0,1-1 1,-2 0-1,0-1 0,0 0 1,-1-1-1,-1-1 0,0 0 1,-1 0-1,0-1 0,-1 0 1,-1 0-1,0-1 0,-2 1 1,1-2-1,1-12-8,10-19 215,-3 0 0,-2-1 0,-2-1 0,-2 0 0,-2-1-1,-2 1 1,-3-1 0,-2-10-215,1 60 8,0 0 0,1 0-1,-1 1 1,0-1 0,0 0-1,1 0 1,-1 0 0,0 1 0,0-1-1,0 0 1,0 0 0,0 0-1,0 1 1,0-1 0,0 0 0,-1 0-1,1 0 1,0 1 0,0-1 0,-1 0-1,1 0 1,0 1 0,-1-1-1,1 0 1,-1 0 0,1 1 0,-1-1-1,1 1 1,-1-1 0,1 0-1,-1 1 1,0-1 0,1 1 0,-1-1-1,0 1 1,1 0 0,-1-1-1,0 1 1,0 0 0,1-1 0,-1 1-1,0 0 1,0 0 0,0 0 0,1 0-1,-1 0 1,0 0 0,0 0-1,0 0 1,1 0 0,-1 0 0,0 0-1,0 0 1,0 1 0,1-1-1,-1 0 1,0 0 0,0 1 0,1-1-1,-1 1 1,0-1 0,1 1 0,-1-1-1,0 1 1,0 0-8,-4 9-4,-1 1-1,1 1 1,1-1-1,0 1 1,0 0 0,1 0-1,1 0 1,0 0 0,1 0-1,0 1 1,1 10 4,0-4-378,0 1 1,2-1 0,1 0-1,0 1 1,1-1-1,1-1 1,1 1-1,1-1 1,0 0 0,6 9 377,-9-19-293,0 1 1,1-1-1,0 0 1,1 0 0,0 0-1,0-1 1,0 0-1,1 0 1,0-1 0,1 1-1,-1-2 1,1 1-1,0-1 1,1 0 0,-1-1-1,1 0 1,0 0-1,0-1 1,0 0 0,0 0-1,1-1 1,0-1 292,28 1-6379,-1-2-1186</inkml:trace>
  <inkml:trace contextRef="#ctx0" brushRef="#br0" timeOffset="24244.697">4462 5980 9513,'0'0'3646,"0"0"-315,0 0 86,0 0-775,0 0-864,0 0-379,-3 7-204,0 3-1015,0 0 0,1 0-1,1 0 1,-1 0-1,1 0 1,1 1-1,0-1 1,1 0 0,-1 0-1,2 0 1,0 0-1,2 7-179,-3-11 4,0-1 1,1 0-1,0 0 0,0 0 0,0 0 0,1 0 1,0-1-1,0 1 0,0-1 0,0 1 0,1-1 0,-1 0 1,1-1-1,0 1 0,0 0 0,1-1 0,-1 0 1,1 0-1,-1-1 0,1 1 0,0-1 0,0 0 0,0 0 1,0-1-1,1 1 0,0-1-4,-2 0-31,0 0 1,0-1-1,0 1 1,0-1-1,0 0 1,0-1-1,0 1 0,0 0 1,0-1-1,0 0 1,0 0-1,-1 0 0,1-1 1,0 1-1,-1-1 1,1 0-1,-1 0 1,1 0-1,-1 0 0,0-1 1,0 1-1,0-1 1,0 0-1,-1 0 1,1 0-1,-1 0 0,1 0 1,-1 0-1,0-1 1,-1 1-1,1-1 1,0 0-1,-1 0 0,0 1 1,0-1-1,0 0 1,0 0-1,-1 0 1,0 0-1,1 0 0,-1 0 1,-1 0-1,1 0 1,-1-1 30,0-3 4,-1-1 1,0 1-1,-1 0 1,0-1-1,0 1 1,-1 0-1,0 1 1,-1-1-1,1 1 1,-1 0-1,-1 0 1,1 0-1,-1 1 1,0 0-1,-1 0 1,0 0-1,0 1 1,0 0-1,-4-2-4,-33-3-1825,19 43-8094,23-11 16</inkml:trace>
  <inkml:trace contextRef="#ctx0" brushRef="#br0" timeOffset="24793.598">5148 5464 20531,'3'-101'5232,"0"134"173,3 17-5477,42 474 553,-34-337-2937,-25-268 1938,-11-182 881,11-186-363,33 290 325,-21 154-319,1 0 0,0 0 0,0 0 0,0 0 0,0 0 0,1 1 1,0-1-1,0 1 0,0-1 0,1 1 0,-1 0 0,1 1 0,0-1 1,0 0-1,1 1 0,-1 0 0,1 0 0,-1 0 0,1 1 0,0 0 1,0 0-1,0 0 0,0 0 0,0 1 0,0 0 0,1 0 0,-1 0 1,1 0-7,-3 1-2,0 0 0,0 1 0,1-1 0,-1 0 0,0 1 0,0 0 0,-1 0 0,1 0 0,0 0 0,0 0 0,0 0 0,-1 1 0,1-1 0,0 1 0,-1 0 0,0 0 0,1 0 0,-1 0 1,0 0-1,0 0 0,0 1 0,0-1 0,-1 1 0,1-1 0,-1 1 0,1 0 0,-1-1 0,0 1 0,0 0 0,0 0 0,0 2 2,12 98-62,-13-74-91,-2 1-1,-1-1 1,-1 0 0,-1-1 0,-2 1 0,-1-1 0,-1 0-1,-1-1 1,-2 0 0,-1-1 0,0 0 0,-2-1 0,-9 10 153,22-32-5,0 1 6,0 0 0,-1-1-1,1 1 1,-1 0 0,0-1 0,0 0 0,0 0-1,0 0 1,-1 0 0,1 0 0,-1-1 0,1 1-1,-1-1 1,0 0 0,0 0 0,0 0 0,-1-1-1,1 0 1,-3 1-1,5-4 40,0-1-1,0 1 0,0-1 1,0 0-1,0 0 0,1 1 1,-1-1-1,1 0 1,0-1-1,0 1 0,0 0 1,0 0-1,0 0 0,1-1 1,-1 1-1,1 0 1,0 0-1,0-1 0,0 1 1,1 0-1,-1-1 0,1 1 1,0 0-1,0-2-39,-1 4 14,0-1-1,1 1 1,-1-1-1,0 1 1,1-1-1,-1 1 1,1 0-1,0-1 1,-1 1 0,1 0-1,0-1 1,0 1-1,0 0 1,0 0-1,0-1 1,0 1-1,0 0 1,0 0-1,0 0 1,1 1 0,-1-1-1,0 0 1,1 0-1,-1 1 1,0-1-1,1 1 1,-1-1-1,1 1 1,-1-1-1,1 1 1,-1 0-1,1 0 1,-1 0 0,1 0-1,-1 0 1,1 0-1,-1 0 1,1 0-1,-1 1 1,1-1-1,-1 1 1,1-1-1,-1 1 1,1-1 0,-1 1-1,0 0 1,2 0-14,63 42-50,27 66 51,-76-86 4,2 0 0,0-1 1,1-1-1,1-1 0,15 11-5,-25-24-3,0 1 0,1-1 0,0-1 1,0 0-1,0-1 0,1 0 0,0-1 0,0 0 0,0-1 1,6 0 2,-14-2-28,0-1 0,0 1 1,0-1-1,0 0 1,-1-1-1,1 1 1,0-1-1,0 0 1,0 0-1,-1-1 0,1 1 1,0-1-1,-1 0 1,0 0-1,1 0 1,-1-1-1,0 0 1,0 0-1,0 0 1,-1 0-1,1 0 0,-1-1 1,1 1-1,-1-1 1,0 0-1,-1 0 1,1-1-1,-1 1 1,2-3 27,15-69-2873,-21 25-5972,-4 38 1152</inkml:trace>
  <inkml:trace contextRef="#ctx0" brushRef="#br0" timeOffset="25230.171">5903 5464 15086,'0'0'2237,"0"0"-5,0 0-118,0 0-780,0 0-571,0 0-271,-6 13-236,1-5-200,3-5-36,-1 0 1,1 0-1,1 0 1,-1 0 0,0 1-1,1-1 1,-1 0-1,1 1 1,0-1-1,0 1 1,1 0-1,-1-1 1,1 1-1,-1 0 1,1-1 0,0 1-1,1 0 1,-1-1-1,1 1 1,-1 0-1,1-1 1,0 1-1,1 0-20,2 3 30,0-1-1,0 0 0,1 0 1,-1 0-1,2 0 0,-1-1 1,0 0-1,1 0 0,0 0 1,0-1-1,1 0 0,-1 0 1,1-1-1,7 3-29,-12-4 14,1-1 0,0 0 0,0-1 0,1 1 0,-1 0 0,0-1 0,0 0 0,0 0-1,0 0 1,0 0 0,0 0 0,1-1 0,-1 1 0,0-1 0,0 0 0,0 0 0,0 0 0,0 0 0,-1-1 0,1 1 0,0-1 0,0 1 0,-1-1 0,1 0 0,-1 0 0,0 0 0,0-1 0,1 1 0,-1 0 0,-1-1-1,1 0 1,0 1 0,-1-1 0,1 0 0,-1 0 0,1-1-14,3-12 230,-1-1-1,-1 0 1,0 0-1,-2 0 1,0-1 0,0 1-1,-2 0 1,0 0-1,-1-1 1,0 1-1,-2 0 1,0 1-1,-4-11-229,-33-62 528,39 87-590,0-1 1,0 1-1,0-1 1,0 1-1,-1 0 1,1-1 0,0 1-1,-1 0 1,0 1-1,1-1 1,-1 0-1,0 1 1,0-1-1,0 1 1,0 0 0,0 0-1,0 0 1,0 1-1,0-1 1,-1 1-1,1-1 1,0 1-1,0 0 1,0 0 0,-1 1-1,1-1 1,0 1-1,0-1 1,-1 2 61,-37 36-8792,26-9-2894</inkml:trace>
  <inkml:trace contextRef="#ctx0" brushRef="#br0" timeOffset="25692.113">7200 4820 14798,'0'0'4116,"0"0"-1981,0 0-128,8-13-512,-1 2-1351,0 0-1,1 0 1,0 0-1,1 1 1,0 0-1,0 1 1,1 0 0,0 0-1,6-2-143,524-304 326,-487 273-358,-54 41 31,1-1 0,-1 1 0,1 0 0,-1-1 1,0 1-1,0 0 0,1 0 0,-1 0 0,0 0 1,0 0-1,0 0 0,0 0 0,0 0 0,0 0 0,0 0 1,0 1-1,-1-1 0,1 0 0,0 1 0,0-1 1,-1 1-1,1-1 0,0 1 0,-1 0 0,1-1 1,0 1-1,-1 0 0,1 0 0,0 0 0,-1 0 0,1 0 1,-1 0-1,1 0 0,0 1 0,-1-1 0,1 0 1,0 1 0,-2-1-2,-165-2-57,189 11 86,135 5 76,-121-13-77,0 1-1,0 2 1,0 1-1,0 2 0,-1 2 1,4 2-26,-32-9 10,0 0 1,0 1-1,-1-1 1,1 1 0,-1 0-1,0 1 1,1 0-1,-2-1 1,1 1-1,0 1 1,-1-1-1,0 1 1,0 0-1,0 0 1,-1 0-1,1 0 1,-1 1-1,0-1 1,-1 1-1,0 0 1,0 0-1,0-1 1,0 2-1,-1-1 1,0 0-1,0 0 1,-1 0-1,0 0 1,0 1-1,0-1 1,-1 0 0,0 0-1,0 0 1,-1 5-11,-9 16 315,-1-1 1,-1 0-1,-1-1 1,-2-1-1,0 0 1,-1-1-1,-2-1 1,0-1-1,-22 19-315,15-12 225,-98 97 366,-47 54-3611,142-142-3263,9-7-6845</inkml:trace>
  <inkml:trace contextRef="#ctx0" brushRef="#br0" timeOffset="26103.732">2729 7112 16335,'0'0'1992,"17"-11"-423,179-95 2579,69 9-2333,-246 94-1736,-19 11-80,-29 17-483,-48 30-4706,24-22-3857,27-19 329</inkml:trace>
  <inkml:trace contextRef="#ctx0" brushRef="#br0" timeOffset="26429.244">2976 6804 10474,'0'0'2189,"0"0"677,-15 0 417,3-1-2594,6 0-460,1 0 0,-1 1 0,0 0 0,0 0-1,1 0 1,-1 1 0,0 0 0,0 0 0,1 0 0,-1 1 0,1 0 0,0 0 0,-1 0-1,1 1 1,0 0 0,-1 0-229,-40 34 898,2 2 0,1 2 1,2 1-1,-12 19-898,-10 10 155,49-57-149,7-7-1,-1 0 1,1 0-1,0 0 0,0 1 1,1 0-1,0 1 0,0 0 0,1-1 1,0 2-1,1-1 0,0 0 0,0 1 1,1 0-1,1 0 0,-1 0 1,1 1-6,6-5 6,-1 0 0,1 0 0,0 0 0,0-1 0,1 0 0,-1 1 0,1-1 0,0-1 0,1 1 0,-1-1 0,1 0 0,0 0 0,0 0 0,0-1 1,0 0-1,1-1 0,-1 1 0,1-1 0,0 0 0,0-1 0,-1 1 0,3-1-6,79 20 94,2-3 0,-1-5 1,2-3-1,13-4-94,59 8 66,-154-13-66,-5-2 0,-1 1 0,1 0 0,-1 0 0,0 0 0,1 0 0,-1 0 0,0 1 0,1 0 0,-1-1 0,0 1 0,1 1 0,-1-1 0,0 0 0,0 1 0,0-1 0,0 1 0,0 0 0,-1 0 0,1 0 0,-1 1 0,1-1 0,-1 0 0,0 1 0,2 2 0,-5-2-2,0 0 1,0 0-1,0-1 1,-1 1-1,0-1 0,1 1 1,-1-1-1,0 0 0,0 1 1,0-1-1,0 0 1,-1-1-1,1 1 0,0 0 1,-1 0-1,0-1 0,1 0 1,-1 1-1,0-1 1,1 0-1,-1 0 0,0-1 1,-3 1 1,-34 13-515,-35 14-5371,49-12-936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5:5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406 154 3363,'3'-133'11424,"-1"112"-7966,-2 29-1200,-2 36-1413,-42 360 1237,-4 947-1201,48-1289-894,-21 1007 208,-80 214 79,-16 313 380,74-379-782,42-1195 29,0 168-705,9-66-2958,-1-70-1972</inkml:trace>
  <inkml:trace contextRef="#ctx0" brushRef="#br0" timeOffset="32007.857">2 7194 12011,'0'0'2974,"0"0"-1031,0 0 192,0 0-250,0-11-289,-1-6-1155,0-7 536,9 50-260,13 108 48,-6 1 0,-7 0 0,-5 1-1,-13 116-764,-8 47-523,30-261-2402,12-26-4496,-6-11-4003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56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26 11947,'0'0'2072,"0"0"-145,0 0 411,-17-5-491,-57-14-630,69 18-1127,0 1 0,1-1 1,-1 1-1,0 0 0,0 1 0,1-1 0,-1 1 0,0 0 0,1 0 0,-1 0 0,1 1 1,-1 0-1,1-1 0,0 2 0,0-1 0,-2 1-90,-2 2 122,-10 8-34,0 0 0,1 2 0,1 0 0,0 1 0,1 1 0,0 0 0,2 1 0,0 0 0,1 1 0,1 1 0,1 0 0,0 0 0,2 1 0,0 0 0,2 1 0,0-1 0,1 1 0,2 0 0,0 1-1,1-1 1,1 11-88,0-17-11,1 0-1,1 0 0,0 0 0,1-1 0,0 1 0,2-1 0,-1 1 1,2-1-1,0 0 0,1 0 0,1-1 0,0 0 0,1 0 0,0-1 0,1 0 1,1 0-1,0-1 0,8 9 12,-4-9-264,1 0 1,0 0-1,1-2 1,0 0-1,0 0 1,1-2 0,0 0-1,0-1 1,1 0-1,0-2 1,1 0-1,-1-1 1,1-1-1,-1 0 1,1-2-1,2 0 264,-8-1-385,1 0 0,0-1 0,0-1 1,-1 0-1,1 0 0,-1-2 0,1 0 0,-1 0 0,0-1 0,-1-1 0,1 0 0,-1 0 0,0-2 0,-1 1 0,0-2 0,0 1 1,-1-1-1,0-1 0,0 0 0,-1 0 0,0-1 0,1-4 385,7-12-48,-2-1 0,-1-1 1,-2 0-1,-1-1 0,-1 0 0,-1 0 0,-2-1 1,0-6 47,7-154 4557,-14 187-4410,1 1 0,-1 0 1,0 0-1,-1-1 1,1 1-1,0 0 1,-1-1-1,0 1 0,0 0 1,0 0-1,0 0 1,0 0-1,-1 0 1,1 0-1,-1 0 0,0 0 1,0 1-1,0-1 1,0 1-1,0-1 1,0 1-1,-1 0 1,1 0-1,-1 0 0,0 0 1,0 0-1,1 0 1,-1 1-1,0 0 1,0-1-1,-1 1 0,1 0 1,0 0-1,0 1 1,0-1-1,-1 1 1,1 0-1,0-1 1,-1 2-1,1-1 0,0 0 1,0 0-1,-1 1 1,1 0-1,0 0 1,0 0-1,0 0 0,0 0 1,0 1-1,0-1 1,0 1-1,0 0 1,1 0-1,-1 0 1,-1 1-148,-10 15 116,0 0 0,2 1 1,0 1-1,1 0 1,1 1-1,0 0 1,2 0-1,1 1 1,0 0-1,2 0 0,0 1 1,2-1-1,0 1 1,2 0-1,0 0 1,3 21-117,-2-31-16,0-1 1,1 1 0,1-1 0,0 0 0,1 0 0,0 0-1,1 0 1,0 0 0,0-1 0,2 1 0,-1-1 0,1 0-1,1-1 1,0 0 0,1 0 0,8 9 15,-11-14-174,2 0 1,-1 0-1,0 0 1,1-1-1,0 0 1,0-1-1,0 1 1,0-1-1,1 0 1,-1-1-1,1 0 1,0 0-1,-1-1 1,1 0-1,0 0 1,0-1-1,8 0 174,-9-1-88,0 0 0,0 0 0,-1-1-1,1 0 1,0 0 0,-1-1 0,0 0-1,1 0 1,-1 0 0,0-1 0,-1 0-1,1 0 1,-1 0 0,1-1 0,-1 0-1,-1 0 1,1 0 0,-1-1 0,0 1-1,0-1 1,0 0 0,-1 0 0,2-6 88,51-156 145,-10-87 1958,-50 353 361,2-46-2392,3 0-1,2 0 0,2-1 0,8 31-71,-12-77-47,-1 0 0,1 0-1,0-1 1,1 1-1,-1 0 1,1-1-1,0 1 1,0-1-1,0 0 1,1 0 0,0 0-1,0 0 1,0 0-1,0 0 1,0-1-1,1 0 1,-1 1 0,1-1-1,0 0 1,0-1-1,0 1 1,0-1-1,1 0 1,-1 0-1,1 0 1,-1-1 0,1 1-1,0-1 1,-1 0-1,1 0 1,0-1-1,0 0 1,0 1 0,0-2-1,2 1 48,3-1-54,-1-1-1,1-1 0,-1 1 1,0-1-1,0-1 0,0 1 1,0-2-1,-1 1 0,1-1 1,-1 0-1,0-1 1,-1 0-1,1 0 0,-1-1 1,-1 0-1,1 0 0,-1-1 1,0 1-1,0-2 55,9-15-11,0 0 0,-1-1-1,-1 0 1,-2-1 0,9-26 11,-8 16 127,-2 1 1,-1-1-1,-2-1 0,-2 0 1,-1 0-1,-1 0 0,-3-33-127,-22 2 1383,4 91 357,7 10-1578,2 1 1,1 0-1,2 0 0,1 1 0,2 0 0,1 0 0,2 0 0,3 20-162,-3-38-122,1 0-1,0 1 0,1-1 0,2 0 1,-1 0-1,2-1 0,0 1 0,1-1 0,1 0 1,0-1-1,1 1 0,9 12 123,31 6-3822,-9-26-2061,-14-8-614</inkml:trace>
  <inkml:trace contextRef="#ctx0" brushRef="#br0" timeOffset="369.64">1363 291 5669,'0'0'6454,"0"0"-3165,0 0-540,0 0-565,15-5-775,159-43 924,-92 30-2186,-33 6-602,0 3 1,0 1-1,1 3 1,1 1 454,-64 26-11889,-6-6 2867</inkml:trace>
  <inkml:trace contextRef="#ctx0" brushRef="#br0" timeOffset="648.282">494 1054 12460,'0'0'3843,"-8"14"-1318,-23 45-555,30-58-1924,1-1-1,-1 1 0,1 0 1,0-1-1,-1 1 1,1 0-1,0-1 0,-1 1 1,1 0-1,0 0 0,0-1 1,0 1-1,-1 0 1,1 0-1,0-1 0,0 1 1,0 0-1,0 0 0,0-1 1,0 1-1,1 0 0,-1 0 1,0-1-1,0 1 1,1 0-1,-1 0 0,0-1 1,1 1-1,-1 0 0,0-1 1,1 1-1,-1 0 1,1-1-1,-1 1 0,1-1 1,0 1-1,-1-1 0,1 1 1,-1-1-1,1 1 1,0-1-1,-1 0 0,1 1 1,0-1-1,0 0 0,-1 0 1,1 1-1,0-1 0,0 0 1,-1 0-1,1 0 1,0 0-1,0 0 0,-1 0 1,1 0-1,0 0 0,0 0 1,-1-1-1,1 1 1,0 0-46,4 0 299,42 2 24,-1-3 0,1-2-1,-1-1 1,0-3 0,0-2 0,-1-1 0,9-6-323,-26 9 19,140-38-139,13-3-1841,-60 23-3159,-82 21-678,-14 3-2497</inkml:trace>
  <inkml:trace contextRef="#ctx0" brushRef="#br0" timeOffset="649.282">529 1237 13293,'-16'8'4692,"-49"28"-2824,29-8 933,36-28-2757,0 1 0,-1-1 0,1 1 0,0-1 1,0 1-1,0-1 0,0 1 0,0-1 0,0 1 0,0-1 1,0 1-1,0-1 0,0 1 0,0-1 0,0 1 0,0 0 1,1-1-1,-1 1 0,0-1 0,0 1 0,0-1 0,1 0 0,-1 1 1,0-1-1,1 1 0,-1-1 0,0 1 0,1-1 0,-1 0 1,1 1-1,-1-1 0,0 0 0,1 1 0,-1-1 0,1 0 1,-1 0-1,1 0 0,-1 1 0,1-1 0,-1 0 0,1 0 1,-1 0-1,1 0 0,0 0 0,-1 0 0,1 0 0,-1 0 0,1 0 1,-1 0-1,1 0 0,-1 0 0,1 0 0,0-1-44,35 4 353,0-1 1,1-2-1,-1-2 0,0-1 0,0-2 0,29-8-353,-36 8 43,589-108-2605,-509 90-2656,-77 16-2478,-22 5-877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09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13 125 5797,'-2'-16'5285,"-2"-7"-3898,-1-16-250,3-7 3669,5 46-1410,8 15-2783,2 19-55,-1 1-1,-2 0 1,-1 1-1,-2 0 1,0 18-558,5 19 271,-4-30-173,-5-16-94,1 0 1,1-1 0,2 1-1,1-1 1,0-1-1,2 1 1,1-2-1,1 1 1,11 13-5,-21-34-4,1-1 0,0 0 0,0 0 0,0 0 0,1-1 0,-1 1 0,1-1 0,-1 0 0,1 0 0,0 0 0,0 0 0,0-1 0,0 1 0,0-1 0,0 0 0,0-1 0,0 1 0,0-1 0,1 1 0,-1-1 0,0 0 0,0-1 0,0 1 0,1-1 1,-1 0-1,0 0 0,0 0 0,0 0 0,0-1 0,0 0 0,0 0 0,-1 0 0,1 0 0,-1 0 0,1-1 0,-1 0 0,0 1 0,0-1 0,0 0 0,0-1 0,-1 1 0,1 0 0,-1-1 0,0 0 0,0 1 0,0-1 0,0 0 4,18-35 20,-2 0 0,-1-1 0,-2 0 0,-2-1 0,-2-1 0,-2 0 0,-1-1 0,0-25-20,-1 23-5,6-43-180,-10 30-3089,-1 59-3437,3 9-666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0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312 180 14798,'29'-136'7650,"-29"134"-7568,0 0 0,0 1 0,-1-1 0,1 0 0,0 0 0,0 1 0,-1-1 0,1 0 0,-1 0 0,0 1 0,1-1 0,-1 1 0,0-1 0,0 1 0,0-1 0,0 1 0,0-1 0,0 1 0,-1 0 0,1 0 0,0-1 0,-1 1 0,1 0 1,-1 0-1,1 0 0,-1 1 0,1-1 0,-1 0 0,0 1 0,1-1 0,-1 0 0,0 1 0,1 0 0,-1 0 0,0-1 0,0 1 0,1 0 0,-1 0 0,0 0 0,0 1 0,0-1 0,0 0-82,-75 23 548,61-16-540,1 2 0,1 0 0,0 1-1,0 0 1,1 1 0,0 0 0,1 1 0,0 1 0,1 0 0,0 0 0,1 1-1,1 1 1,0-1 0,1 2 0,1-1 0,0 1 0,1 0 0,1 0-1,0 2-7,5-14-39,0 0 0,0-1 0,1 1 0,-1 0 0,1 0 0,0 0 0,0 0 0,0 0 0,1-1 0,-1 1-1,1-1 1,0 1 0,0-1 0,0 1 0,0-1 0,1 0 0,-1 0 0,1 0 0,0-1 0,0 1-1,0 0 1,0-1 0,0 0 0,1 0 0,-1 0 0,2 1 39,104 36-704,-81-31 529,-5-1 111,108 44-810,-126-47 848,0-1 1,0 1 0,-1 0-1,1 0 1,-1 0 0,0 1 0,0 0-1,0-1 1,-1 1 0,1 1 0,-1-1-1,-1 0 1,1 1 0,-1-1 0,0 1-1,0 0 1,0 0 0,-1 0-1,0 0 1,0 0 0,-1 0 0,1 0 25,-1 2 66,0-1 1,0 1 0,0-1 0,-1 1 0,0-1 0,-1 1-1,0-1 1,0 0 0,0 1 0,-1-1 0,0-1 0,0 1 0,-1 0-1,0-1 1,0 1 0,-1-1 0,1 0 0,-1-1 0,-1 1-1,1-1 1,-1 0 0,0 0 0,0-1 0,0 0 0,-5 3-67,1-2 37,1 0 1,-1 0 0,0-1 0,-1 0 0,1-1 0,-1 0 0,0-1 0,0 0 0,1-1 0,-1 0-1,0 0 1,0-1 0,0-1 0,0 0 0,0 0 0,0-1 0,0-1 0,1 0 0,-1 0 0,1-1-1,0 0 1,0-1 0,0 0 0,1-1 0,-1 1 0,1-2 0,1 0 0,-1 0 0,1 0 0,0-2-38,0-14-2682,10 8-3915,4 7-2478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0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451 115 13485,'-6'-18'758,"5"13"-540,-1 0 0,1 0-1,-1 0 1,0 0 0,0 1-1,0-1 1,-1 1 0,1-1-1,-1 1 1,0 0 0,0 0-1,-1 0 1,1 0 0,-1 1-1,0-1 1,0 1 0,0 0-1,-1 0-217,-1 0 247,0 1 0,0-1 0,-1 1 0,1 0 0,-1 0 0,0 1 0,1 0 0,-1 0 0,0 1 0,0 0 0,1 0 0,-1 0 0,0 1 0,0 0 0,1 0 0,-1 1-1,1 0 1,-1 0 0,1 0 0,0 1 0,0 0 0,0 0 0,0 1 0,0 0 0,0 0-247,-9 8 113,0 0 0,1 2 0,1-1 1,0 2-1,0 0 0,2 0 0,0 1 0,-2 5-113,-2 6 56,0 0 0,2 2 0,1 0 1,1 0-1,1 1 0,2 0 0,1 1 0,2 0 0,1 0 0,1 0 1,1 11-57,2-24-147,0-1 1,1 1 0,1 0 0,1-1 0,0 1-1,1-1 1,1 0 0,1 0 0,0-1 0,1 0-1,1 0 1,1 0 0,0-1 0,1 0 0,0-1-1,1 0 1,1-1 0,0 0 0,1 0 0,9 6 146,-10-11-54,1 0 1,-1-1-1,1-1 0,0 0 1,0-1-1,1 0 1,-1-1-1,1-1 1,0 0-1,0-1 1,1 0-1,-1-1 0,0-1 1,1 0-1,-1-1 1,0 0-1,0-1 1,0-1-1,0 0 1,0-1-1,0-1 0,-1 0 1,0-1-1,0 0 1,-1-1-1,1 0 1,-1-1-1,-1 0 1,0-1-1,0-1 0,3-3 54,7-8 125,-1-2 0,0 0 0,-2-1 0,-1-1 0,-1-1 1,-1 0-1,-1-1 0,-1-1 0,-2 0 0,-1-1 0,-1 0 0,0-6-125,-1-78 1025,-9 112-999,0-1 1,0 1-1,0 0 1,0 0-1,0 0 1,-1 0 0,1 0-1,0 0 1,0 0-1,-1 0 1,1 1-1,-1-1 1,1 1 0,-1-1-1,1 1 1,-1-1-1,1 1 1,-1 0-1,1-1 1,-1 1 0,1 0-1,-1 0 1,0 0-1,1 0 1,-1 1-1,1-1 1,-1 0 0,1 1-1,-1-1 1,1 1-1,-1-1 1,1 1 0,-1 0-1,1 0 1,0-1-1,-1 1 1,1 0-1,0 0 1,0 0 0,0 1-1,0-1 1,0 0-1,0 0 1,0 0-1,0 1 1,0 0-27,-14 22 38,2 0 0,1 1 0,1 1 1,1-1-1,1 2 0,2-1 0,0 1 0,2 0 0,1 1 0,1-1 0,1 1 1,2 0-1,1-1 0,2 17-38,-3-42-14,-1 0 0,1 0 0,0 0 0,-1 0 0,1 0 0,0 0 0,0 0-1,0 0 1,1 0 0,-1 0 0,0 0 0,1 0 0,-1 0 0,1 0 0,0 0 0,-1 0 0,1-1 0,0 1 0,0 0 0,0-1 0,1 1 0,-1 0 0,0-1 0,1 1 0,-1-1 0,0 0 0,1 1 0,0-1 0,-1 0 0,1 0 0,0 0-1,0 0 1,-1 0 0,1-1 0,0 1 0,0 0 0,0-1 0,0 0 0,0 1 0,0-1 0,0 0 0,0 0 0,0 0 0,0 0 0,0 0 0,0-1 14,7-5 5,0-1 1,-1 0-1,0 0 0,0-1 1,0 0-1,-1 0 0,-1-1 1,1 0-1,-1 0 0,-1 0 1,0-1-1,0 0 0,-1 0 1,0 0-1,1-6-5,5-18 26,0 0 0,-3 0 0,0-1 0,-2 0 0,-2 0 0,-1 0-1,-3-25-25,-9 37-28,-8 48-221,10-3 241,0 0 0,2 1 0,1-1 1,0 1-1,2 1 0,1-1 0,0 0 0,2 1 0,1-1 1,0 1-1,2-1 0,1 0 0,1 0 0,0 0 0,4 5 8,-6-20-53,1 0 0,0-1 0,1 0 0,-1 0 0,1 0 0,0-1 0,1 0 0,0 0 0,0 0 0,0-1-1,0 1 1,1-1 0,0-1 0,0 0 0,1 0 0,-1 0 0,1-1 0,-1 0 0,1 0 0,0-1 0,0 0-1,1 0 1,-1-1 0,0 0 0,0 0 0,9-1 53,-3-1-5,-1 0 0,1 0 1,-1-2-1,0 1 0,1-2 0,-1 0 0,-1 0 1,1-1-1,0-1 0,-1 0 0,0 0 0,-1-1 1,0-1-1,0 0 0,0-1 0,2-3 5,13-20 105,-2-2 1,-1 0-1,-2-1 0,-1-2 1,-2 0-1,-2-1 0,-1 0 1,-2-2-1,-2 1 0,-1-1 0,3-32-105,-8 49 326,0 0 0,-2-1-1,0 1 1,-2-1 0,0 1-1,-2-7-325,1 29 35,0 0 1,0 1-1,0-1 0,0 0 0,0 0 0,0 0 0,0 1 0,0-1 1,0 0-1,0 0 0,0 1 0,-1-1 0,1 0 0,0 0 0,-1 1 1,1-1-1,0 0 0,-1 1 0,1-1 0,-1 1 0,1-1 0,-1 0 1,1 1-1,-1-1 0,1 1 0,-1-1 0,0 1 0,1 0 0,-1-1 0,0 1 1,1-1-1,-1 1 0,0 0 0,1 0 0,-1-1 0,0 1 0,0 0 1,1 0-1,-1 0 0,0 0 0,0 0 0,0 0 0,1 0 0,-1 0 1,0 0-1,0 1 0,1-1 0,-1 0 0,0 0 0,0 1 0,1-1 0,-1 0 1,0 1-1,1-1 0,-1 0 0,1 1 0,-1-1 0,0 1 0,1 0 1,-1-1-1,1 1 0,-1-1 0,1 1 0,0 0 0,-1-1 0,1 1 1,-1 0-36,-8 17 100,1 0 0,1 1 1,0 0-1,1 0 0,2 1 1,0-1-1,0 1 0,2 0 1,1 0-1,0 15-100,0-4-31,1-1 1,2 0-1,1 0 0,1 0 1,2 0-1,0 0 0,3-1 1,0-1-1,2 1 0,0-1 1,2-1-1,2 0 0,0-1 0,1-1 1,2 0-1,3 2 31,-16-22-364,0 1 0,1-1 1,-1-1-1,1 1 0,0-1 0,0 0 0,1 0 0,-1-1 1,1 0-1,-1 0 0,1 0 0,0-1 0,0 0 0,4 0 364,23-6-4998,-5-20-3445,-17 7 660</inkml:trace>
  <inkml:trace contextRef="#ctx0" brushRef="#br0" timeOffset="323.39">1339 436 10506,'0'0'3972,"0"0"-1634,0 0-320,0 0-481,75-16-320,-24 9-288,10 0-288,-4-3-385,-2-1-160,-4-1-64,-9-2-32,-9 1-800,0 1-1635,-16 0-2946,-4 2-7207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0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374 285 3940,'0'0'3512,"10"-14"-880,30-48 59,-37 56-2129,1 0 0,-1 0 0,-1 0 1,1-1-1,-1 1 0,0-1 0,-1 0 0,1 0 1,-2 1-1,1-1 0,0 0 0,-1 0 0,-1 0 1,1 0-1,-1 0 0,-1-6-562,0 7 142,-1 1 0,1 0 0,-1 0 0,0 0 0,0 0 0,0 0 0,-1 1 0,1-1 0,-1 1 0,0 0 0,-1 0 0,1 0 0,-1 1 0,0 0 0,1 0-1,-1 0 1,-1 0 0,1 1 0,0 0 0,-1 0 0,1 0 0,-1 0 0,1 1 0,-1 0 0,0 0 0,1 1 0,-1 0 0,0 0 0,0 0 0,1 1 0,-1-1 0,0 1 0,1 1 0,-1-1 0,0 1 0,1 0 0,-3 2-142,-9 5 36,1 0 0,0 2 0,0 0 0,2 1 0,-1 0 1,1 1-1,1 1 0,0 0 0,2 1 0,-1 0 0,2 1 0,0 0 0,0 1 0,2 0 1,0 1-1,1-1 0,-1 6-36,-1-1 4,1 1 0,2 1 0,0-1 0,1 1 1,1 0-1,1 1 0,1-1 0,1 0 0,2 1 0,0-1 0,2 0 1,0 1-1,2-2 0,1 1 0,0 0 0,2-1 0,1 0 1,4 8-5,0-9-156,1 0-1,0-1 1,2 0 0,0-1 0,1-1 0,1-1 0,1 0 0,1-1 0,0-1 0,1-1 0,1-1 0,3 1 156,-13-9-202,0 0 0,1 0 0,0-1 0,0 0 0,0-1 0,0-1 0,1 0 0,-1-1 0,1 0 0,0-1 0,0-1 0,-1 0 0,1-1 0,0 0 0,0-1 0,-1-1 0,0 0 0,1-1 0,-1 0 0,0-1 0,-1 0 0,1-1 0,3-3 202,9-9-124,-1-2 0,-1 0 0,-1-1 0,-1-2 0,-1 0 0,0-1 0,-2-1-1,-1 0 1,-1-2 0,-2 0 0,0 0 0,3-14 124,-8 25 123,-2-2 0,0 1-1,0-1 1,-2 0 0,0 0 0,-1-1-1,-1 0 1,-1 1 0,-1-1 0,0 0 0,-1 0-1,-2-10-122,1 26 63,0-1-1,0 1 0,0 0 0,0 0 1,0 0-1,-1 0 0,0 0 1,1 1-1,-1-1 0,0 0 0,0 1 1,-1-1-1,1 1 0,0 0 1,-1 0-1,1 0 0,-1 0 0,0 0 1,0 0-1,0 1 0,0-1 1,0 1-1,0 0 0,0 0 0,0 0 1,0 0-1,-1 1 0,1-1 1,0 1-1,0 0 0,-1 0 0,1 0 1,0 0-1,-1 1 0,1-1 0,0 1 1,0 0-1,0 0 0,0 0 1,0 0-1,0 1 0,0-1 0,0 1 1,0-1-1,0 1 0,1 0 1,-1 0-1,0 2-62,-12 11 43,2 1 0,0 1 0,1 0 0,1 1 0,0 0 0,2 1 0,0 0 0,1 0 0,1 1 0,0 0 0,2 1 0,0-1 0,2 1 0,0 0 0,1 0 0,1 0 0,1 0 0,1 0 0,3 14-43,-4-29-47,0 0 0,0 0 1,1 1-1,0-1 1,0 0-1,0 0 0,1 0 1,-1-1-1,2 1 1,-1 0-1,1-1 0,-1 1 1,1-1-1,1 0 1,-1 0-1,1 0 0,0 0 1,0-1-1,1 1 1,-1-1-1,1 0 0,0 0 1,0-1-1,0 0 1,0 0-1,1 0 0,-1 0 1,1-1-1,0 0 1,0 0-1,0 0 0,0-1 1,0 0-1,0 0 1,0-1-1,0 1 0,6-2 47,-2-3-37,0-2 0,0 1-1,0-1 1,0-1-1,-1 0 1,0 0 0,-1-1-1,1 0 1,-1 0-1,-1-1 1,0 0 0,0 0-1,-1-1 1,0 0-1,0 0 1,-1-1 0,-1 1-1,0-1 1,3-11 37,-4 15 0,132-348 395,-127 338 264,-14 48-261,1-4-340,0 1 0,1-1-1,2 1 1,1 0-1,1 0 1,2-1-1,0 1 1,2 0 0,1-1-1,1 0 1,2 0-1,0-1 1,2 1-1,6 10-57,-13-31-28,1 0 0,0 0 0,0 0-1,0 0 1,0-1 0,1 0-1,0 0 1,0 0 0,1 0 0,-1-1-1,1 0 1,0 0 0,0 0-1,0-1 1,1 0 0,-1 0-1,1-1 1,0 0 0,-1 0 0,1 0-1,0-1 1,0 0 0,0-1-1,0 1 1,0-1 0,0-1 0,1 1-1,-1-1 1,0 0 0,-1-1-1,1 0 1,0 0 0,0 0-1,-1-1 1,1 0 0,-1 0 0,0 0-1,0-1 1,0 0 0,2-3 28,10-12-1,-1 0 0,0-2 0,-2 0-1,0 0 1,-2-2 0,0 0 0,-2 0 0,0-1 0,-2 0 0,4-16 1,-8 27 3,25-63 62,-2-2 0,-5-1 0,13-78-65,-36 108 750,0 49-723,0 1-1,0-1 0,0 1 0,0 0 1,0-1-1,-1 1 0,1-1 1,0 1-1,0 0 0,-1-1 0,1 1 1,0-1-1,-1 1 0,1-1 0,-1 1 1,1-1-1,-1 0 0,1 1 0,-1-1 1,1 0-1,-1 1 0,1-1 0,-1 0 1,1 1-1,-1-1 0,0 0 0,1 0 1,-1 0-1,1 1 0,-1-1 1,0 0-1,1 0 0,-1 0 0,0 0 1,1 0-1,-1 0 0,1 0 0,-1-1 1,0 1-1,1 0 0,-1 0 0,1 0 1,-1-1-1,0 1 0,1 0 0,-1-1 1,1 1-1,-1 0 0,1-1 0,-1 1 1,1 0-1,-1-1 0,1 1 1,0-1-1,-1 1 0,1-1 0,0 1 1,-1-1-1,1 0 0,0 1 0,-1-1 1,1 1-1,0-1 0,0 0 0,0 1 1,0-1-1,0 1 0,0-1 0,0 0 1,0 1-27,-9 13 87,1 2 1,1-1 0,1 1-1,0 0 1,0 0 0,2 1-1,0 0 1,1-1 0,0 5-88,2-14 27,-8 39 88,2 1 0,2 0 0,2 0 0,2 1-1,2-1 1,7 46-115,-5-75-108,0 0 0,1-1 0,1 1 0,1-1 0,0 0 0,1 0 0,1 0 0,0-1 0,1-1 0,3 4 108,-7-12-384,0-1 0,0 1 0,0-1 1,1 0-1,-1 0 0,1-1 0,0 0 0,1 0 0,-1 0 0,1-1 0,0 0 0,0 0 0,0 0 1,0-1-1,7 1 384,22 0-4506,-4-3-2658</inkml:trace>
  <inkml:trace contextRef="#ctx0" brushRef="#br0" timeOffset="278.323">1509 423 9897,'0'0'1858,"0"0"-256,0 0 448,0 0-417,0 0-672,105 20-224,-48-22-417,5-6-192,1-4-128,-1-2-288,-4 1-1442,-9-1-2113,-13 1-3685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9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3203,'0'0'10794,"0"0"-6502,0 0-2754,105 60 223,-36-57-479,14-3-514,9 0-255,6 0-193,5 0-32,-4-3-31,-5-2-193,-6-3-64,-13-3-705,-7 1-1569,-8-1-2563,-10-1-6149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1 200 13293,'0'0'3245,"2"-14"-768,10-46-432,-11 56-1910,0 1 0,0-1 1,1 1-1,-1 0 0,1 0 0,0-1 1,0 1-1,0 0 0,0 1 1,0-1-1,1 0 0,-1 1 0,1-1 1,0 1-1,-1 0 0,1 0 0,0 0 1,1 0-1,-1 0 0,0 1 0,0-1 1,3 0-136,4-2 147,18-7-80,0 2 0,1 0 0,0 2 0,0 2 0,1 0 0,0 2 0,28 1-67,60-9-21,-105 22 742,-35 129-673,7-53 223,4 1 0,4 0 0,3 0 0,6 34-271,0-87-420,1-1 0,1-1 0,2 1 0,2-1 0,1 0 0,4 8 420,10-9-2989,2-31-7512,-15-8 764</inkml:trace>
  <inkml:trace contextRef="#ctx0" brushRef="#br0" timeOffset="633.892">879 278 609,'0'0'10100,"0"0"-5119,0 0-2067,0 0-885,0 0-508,0 0-506,0 0-252,5 14-283,15 49-186,-14 18 12,8 2-313,-13-82-4,0 1 1,1-1-1,-1 0 1,1 1-1,-1-1 1,1 0-1,-1 0 1,1 0-1,0 0 1,0 0-1,-1-1 1,1 1-1,0 0 1,0-1-1,0 1 1,0-1-1,0 0 0,0 0 1,0 0-1,-1 0 1,1 0-1,0 0 1,0 0-1,0 0 1,0-1-1,0 1 1,0-1-1,0 0 1,-1 1-1,1-1 1,0 0-1,0 0 11,55-31 1,-41 22 171,-1-1 1,-1 0 0,0-1 0,0-1 0,-1 0-1,-1 0 1,0-1 0,-1-1 0,-1 0 0,0-1-1,-1 0 1,0 0 0,-1-1 0,-1 0 0,-1 0-1,-1-1 1,0 1 0,-1-1 0,1-14-173,-5 29 40,1 0-1,-1 1 1,0-1 0,0 1 0,0-1 0,0 0 0,0 1-1,-1-1 1,1 1 0,-1-1 0,1 1 0,-1-1 0,0 1-1,0-1 1,0 1 0,-1 0 0,1 0 0,0-1 0,-1 1-1,1 0 1,-1 0 0,0 0 0,0 0 0,0 1 0,0-1-1,0 1 1,0-1 0,0 1 0,-1-1 0,1 1 0,0 0-1,-1 0 1,1 0 0,-1 1 0,1-1 0,-1 1 0,1-1-1,-1 1 1,-1 0-40,-4-1 19,0 1 0,0 0 0,0 1-1,0 0 1,1 0 0,-1 1 0,0 0-1,0 0 1,1 1 0,-1 0 0,1 0 0,0 1-1,0 0 1,0 0 0,1 0 0,-1 1-1,1 0 1,0 1 0,0-1 0,1 1 0,0 0-1,0 0 1,-2 4-19,-2 3-2,2-1 1,-1 1-1,2 1 0,0 0 0,0-1 1,1 2-1,1-1 0,1 0 1,0 1-1,0 0 0,2 0 0,-1 4 2,2 1-75,0-1-1,2 1 0,0-1 0,1 0 1,1 1-1,0-1 0,2-1 1,3 8 75,-7-20-99,1 1 0,0-1 0,0 0 0,0 0 0,1 0 0,0 0 0,0 0 1,1-1-1,-1 0 0,1 0 0,0 0 0,1-1 0,-1 1 0,1-1 0,0-1 1,0 1-1,0-1 0,0 0 0,1 0 0,-1-1 0,1 0 0,0 0 0,0 0 0,5 0 99,6-4 34,0 0-1,1-2 0,-1 0 0,0 0 1,-1-2-1,1 0 0,-1-1 0,0-1 1,-1-1-1,0 0 0,0-1 0,-1 0 1,-1-1-1,1-1 0,-2-1 0,0 0 1,0-1-1,-1 0 0,6-9-33,12-8 329,-28 28-304,27-23 281,-2-1 0,0-2 0,-2-1 0,-1-1 0,-2 0-1,-1-2 1,-2-1 0,10-22-306,-39 112 320,5-19-354,1 0-1,3 0 0,1 0 0,1 0 1,7 35 34,-1 3-638,23 106-254,-30-180 912,0 0 0,-1 0-1,1 0 1,0 0 0,0 0-1,-1 0 1,1 1 0,0-1-1,-1 0 1,1 0 0,-1 0-1,1-1 1,-1 1 0,0 0-1,1 0 1,-1 0 0,0 0-1,0 0 1,1-1 0,-1 1-1,0 0 1,0-1 0,0 1-1,0-1 1,0 1 0,0-1-1,0 1 1,0-1 0,0 0-1,0 1 1,0-1 0,0 0-1,0 0 1,-1 0 0,1 0-1,0 0 1,0 0 0,0 0-1,0 0 1,0 0 0,0-1-1,0 1 1,0 0 0,-1-1-20,-55-14 514,53 13-532,-28-9-190,1-2 1,0-1 0,1-1-1,1-1 1,0-2 0,-7-7 207,7-8-3388,30 7-3383,11 15-324</inkml:trace>
  <inkml:trace contextRef="#ctx0" brushRef="#br0" timeOffset="898.714">2138 50 15759,'0'0'4014,"0"0"-1291,0 0-625,0 0-555,0 0-497,4 22-160,-2-10-752,1 3-1,0 1 0,-1-1 0,-1 1 0,0-1-1,-1 1 1,-1 0 0,0-1 0,-1 1-1,-2 3-132,-98 355 881,86-260-3331,31-62-1543,31-27-4671,-27-24 3069</inkml:trace>
  <inkml:trace contextRef="#ctx0" brushRef="#br0" timeOffset="1231.071">2160 447 512,'0'0'8985,"-1"-13"-4495,0-37-1405,7 34 1149,13 11-2498,-11 5-1086,319-30 2072,-297 26-2826,52 0-3267,-89 18-4476,-6-1 570</inkml:trace>
  <inkml:trace contextRef="#ctx0" brushRef="#br0" timeOffset="1232.071">656 1281 16912,'0'0'3940,"0"0"-3268,122 37 385,-47-41 673,20-9-673,13-4-416,18-6-225,11 0-224,6-3-32,-6-2-64,-14 3-64,-19 2-32,-26 5-896,-27 8-610,-23 5-960,-20 5-2211,-8 6-4868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46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 12236,'7'-14'1569,"-5"10"-1539,3-8 406,0 0-1,0 1 1,1 0 0,1 0-1,0 0 1,0 1-1,1 0 1,1 0 0,0 1-1,0 0 1,0 0-1,1 1 1,1 1 0,-1-1-1,1 2 1,0 0-1,1 0 1,-1 1 0,9-3-436,-14 10 29,0 0-1,-1 0 1,0 1 0,1 0 0,-1 0 0,0 0 0,-1 0 0,1 1 0,0 0 0,-1 0 0,0 0 0,0 1 0,0-1 0,-1 1 0,1 0 0,-1 0 0,0 0 0,-1 0 0,1 1 0,-1-1 0,0 1-1,0-1 1,-1 1 0,0 0 0,0 0 0,0 2-29,13 51 1,-2 1 0,-3 0 1,-3 1-1,-3 0 0,-2 36-1,-10-41-177,12-77 221,0 0 0,2 0 0,0 1 0,1 0 0,2 0 0,0 0 0,1 1 0,0 0 0,10-13-44,-4 3 138,-6 10-34,0 0-1,2 1 0,0 0 1,0 0-1,2 1 1,0 1-1,1 0 0,1 1 1,0 1-1,1 0 1,1 1-1,0 0 0,1 2 1,0 0-1,0 1 1,1 1-1,1 0 0,-1 2 1,17-4-104,-32 10 18,-1 1-1,1 0 1,-1 0 0,1 0 0,-1 0-1,1 1 1,-1 0 0,1-1 0,-1 1-1,0 0 1,1 1 0,-1-1 0,0 1-1,0-1 1,0 1 0,0 0 0,0 0-1,0 0 1,-1 0 0,1 1 0,-1-1-1,1 1 1,-1 0 0,0 0 0,0-1-1,0 1 1,0 0 0,-1 1 0,1-1-1,-1 0 1,0 0 0,0 1-1,0-1 1,0 1 0,-1-1 0,1 1-1,-1 1-17,5 35 13,-2 0 0,-2 1 0,-1-1 0,-3 0 0,-3 17-13,4-38 0,-7 119-1570,7-47-4478,4-60 10,6-7-2439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533 104 12268,'6'-14'3704,"27"-66"1416,-35 71-367,-27 25-3847,-1 16-831,1 1 0,2 1 1,1 2-1,2 0 1,2 2-1,1 1 0,2 0 1,-8 26-76,23-58-9,1 1 0,0 0 0,0 0 0,1 0 0,0 0 0,0 0 1,1 1-1,0-1 0,0 0 0,1 1 0,0-1 0,1 1 9,60 39-73,-51-43 87,8 4-21,-14-8 6,0 0 1,0 0-1,0 1 0,0-1 0,0 1 0,0 0 0,-1 0 1,1 1-1,-1-1 0,0 1 0,0 0 0,1-1 0,-2 1 1,1 1-1,0-1 0,-1 0 0,1 1 0,-1-1 0,0 1 1,0 0-1,0 0 0,-1-1 0,1 1 0,-1 0 0,0 1 1,0-1-1,-1 0 0,1 0 0,-1 0 0,0 4 1,-4 2 72,0-1-1,-1 0 0,0 1 0,-1-2 1,0 1-1,0-1 0,-1 0 1,0 0-1,-1-1 0,1 0 0,-1 0 1,-1 0-1,1-1 0,-1-1 1,0 0-1,0 0 0,-8 3-71,2 0-114,-1-1 0,1 0 0,-1-1 0,0-1 0,-1 0 0,0-1-1,1-1 1,-1-1 0,0 0 0,0-1 0,0-1 0,0 0 0,0-2 0,0 0 0,0 0-1,-9-4 115,-4-9-2861,25-2-7351,15 8-695</inkml:trace>
  <inkml:trace contextRef="#ctx0" brushRef="#br0" timeOffset="436.837">1055 199 9769,'0'0'7351,"0"0"-3908,0 0-1489,0 0-368,0 0-567,0 0-506,0 0-310,0 0-80,-16 9 53,7-4-144,2-2-12,1 1-1,-1-1 1,1 1-1,0 1 1,0-1-1,0 1 1,1 0 0,-1 1-1,1-1 1,1 1-1,-1 0 1,1 0-1,0 1 1,0-1-1,-1 5-19,-5 12 2,1 0-1,2 1 1,0-1-1,2 1 1,0 0-1,2 1 1,1-1-1,0 1 0,2 0 1,1-1-1,3 19-1,-3-36-88,1-1 0,0 1 0,0-1-1,1 0 1,-1 0 0,1 0-1,1 0 1,-1 0 0,1 0-1,0-1 1,0 0 0,0 0 0,1 0-1,0 0 1,0-1 0,0 0-1,1 0 1,-1 0 0,1-1 0,0 1-1,0-2 1,0 1 0,0 0-1,1-1 1,-1 0 0,1-1 0,-1 0-1,1 0 1,-1 0 0,1 0-1,2-1 89,6 0-42,-1 0-1,1-1 0,0-1 0,-1 0 0,1-1 0,-1-1 1,0 0-1,0 0 0,-1-2 0,1 0 0,-1 0 1,0-1-1,-1-1 0,2-1 43,6-7 227,-1-1 1,0-2 0,-1 0-1,-2 0 1,0-2-1,0 0 1,-2 0 0,-1-2-1,-1 1 1,-1-2-1,0 0 1,-2 0-1,-1-1 1,-1 0 0,-1 0-1,-1 0 1,-2-1-1,0 0 1,-1-24-228,-2 43 28,0 0 1,0 0-1,0 0 1,-1 0-1,0 0 1,0 0-1,-1 1 1,1-1-1,-2 0 1,1 1-1,-1-1 1,0 1-1,0 0 1,-1 0-1,1 0 1,-2 1-1,1-1 0,0 1 1,-1 0-1,0 0 1,0 0-1,-1 1 1,1 0-1,-1 0 1,0 0-1,0 1 1,0 0-1,0 0 1,-1 0-1,1 1 1,-1 0-1,0 0 1,-5 0-29,-2 0-5,0 0 0,0 2 0,0 0 0,0 0 0,0 1 0,0 1 0,0 0 0,0 1 0,1 1 0,-1 0 1,1 0-1,0 2 0,0-1 0,1 2 0,-1 0 0,2 0 0,-1 1 0,1 1 0,0 0 0,0 0 0,1 1 0,1 0 1,0 1-1,0 0 0,-1 3 5,7-7-1,0-1 1,0 1-1,1 0 1,0 0-1,1 0 1,-1 0-1,1 0 1,1 1-1,-1-1 1,1 0-1,0 0 1,1 0 0,0 1-1,0-1 1,0 0-1,1 0 1,0 0-1,1 0 1,-1-1-1,1 1 1,1-1-1,-1 1 1,1-1-1,0 0 1,1 0-1,1 1 1,10 12-2,0-1 0,2-1 0,0-1 0,1 0 0,0-1 0,1-1 0,5 1 2,73 39 33,-68-39-122,-1 1 0,-1 1 0,0 1 1,-1 2-1,11 11 89,-34-27-113,0-1-1,-1 1 1,1 0-1,-1 1 1,0-1-1,0 0 1,0 1-1,-1 0 1,1 0 0,-1 0-1,0 0 1,-1 0-1,1 0 1,-1 0-1,0 0 1,0 1 0,-1-1-1,0 0 1,0 1-1,0-1 1,0 0-1,-1 1 1,0-1-1,0 0 1,0 0 0,-1 1-1,0-1 1,0 0-1,0-1 1,0 1-1,-1 0 1,-1 1 113,-29 50-7121,13-29-1229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5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264 244 11499,'1'-15'4174,"2"-49"-1515,-2 62-2509,0 1 0,-1-1 0,1 0 0,-1 1 0,0-1 0,1 0 0,-1 0 0,0 0-1,0 1 1,0-1 0,-1 0 0,1 0 0,0 0 0,-1 1 0,1-1 0,-1 0 0,1 0 0,-1 1 0,0-1 0,0 1 0,0-1 0,0 1 0,0-1-1,0 1 1,0-1 0,0 1 0,-1 0 0,1 0 0,0-1 0,-1 1 0,1 0 0,-1 0 0,1 0 0,-1 1 0,0-1 0,1 0 0,-1 1 0,0-1 0,0 1-1,1-1 1,-1 1 0,0 0 0,0 0-150,-59 32 1427,41-7-1297,2 1 1,0 1-1,2 1 0,1 0 0,1 1 1,1 0-1,2 1 0,1 1 0,1 0 1,2 1-131,1-12 27,2 0 0,0 1-1,1-1 1,1 1 0,1 0 0,1 0 0,1 0 0,1 0 0,0-1 0,2 1 0,0-1 0,1 1 0,2-2 0,0 1 0,1-1 0,0 0 0,2 0 0,0-1-1,1 0 1,1-1 0,1 0 0,6 6-27,-10-16 3,0-1-1,1 0 0,-1 0 0,1-1 1,0 0-1,1-1 0,-1 0 1,1 0-1,-1-1 0,1-1 0,0 0 1,0 0-1,1-1 0,-1-1 1,0 1-1,0-2 0,0 0 0,0 0 1,0-1-1,0 0 0,0-1 1,0 0-1,-1-1 0,1 0 0,-1-1 1,0 0-1,0 0 0,-1-1 1,0-1-1,0 1 0,0-2 0,-1 1 1,0-1-1,0 0 0,4-6-2,8-13-341,-1-1-1,-2 0 0,0-1 0,-2-1 1,-1 0-1,-2-2 0,3-10 342,25-58-6880,-26 72-621,-4 7-3907</inkml:trace>
  <inkml:trace contextRef="#ctx0" brushRef="#br0" timeOffset="544.019">742 258 10282,'1'-12'4249,"6"-41"-1110,-7 52-2979,0-1 1,-1 1-1,1-1 0,0 1 0,0-1 1,0 1-1,1-1 0,-1 1 0,0-1 1,0 1-1,1-1 0,-1 1 0,1 0 1,0-1-1,-1 1 0,1 0 0,0-1 1,0 1-1,-1 0 0,1 0 0,0 0 1,0 0-1,0 0 0,1 0 0,-1 0 1,0 0-1,0 0 0,1 0 0,-1 0 1,0 1-1,1-1 0,-1 1 0,0-1 1,1 1-1,-1-1 0,1 1 0,-1 0 1,1 0-1,-1 0 0,1 0 0,-1 0 1,1 0-1,-1 0 0,1 0 0,-1 1 1,0-1-1,1 0 0,-1 1 0,1-1 1,-1 1-1,0 0 0,1-1 0,0 2-160,14 106 673,-38 205-397,2-92-942,23-117-802,-1-102 1468,-1-1-1,1 0 1,-1 0-1,1 0 1,0 0-1,-1 0 1,1-1-1,0 1 1,-1 0-1,1-1 1,0 1-1,0-1 1,0 0-1,0 1 1,-1-1-1,1 0 1,0 0-1,0 0 1,0-1-1,0 1 1,0 0-1,-1-1 1,1 1-1,0-1 1,0 1-1,-1-1 1,1 0-1,0 0 1,-1 0-1,1 0 1,-1 0-1,1 0 1,-1 0-1,1-1 1,-1 1-1,0 0 1,0-1-1,0 1 1,0-1-1,0 1 1,0-1-1,0 0 1,0 0 0,128-184 234,-100 140 8,0 1 0,3 1-1,2 2 1,10-8-242,-42 48 16,-1-1 0,1 1 0,-1-1 0,1 1 0,0 0 0,0 0 0,0 0 0,0 0 0,1 0 0,-1 0 0,1 1 0,-1-1 0,1 1 0,-1-1 0,1 1 0,0 0 0,-1 0 0,1 0 0,0 1 0,0-1 0,0 1 0,0-1 0,0 1 0,-1 0 0,1 0 0,0 0 0,0 1 1,0-1-1,0 1 0,0-1 0,0 1 0,-1 0 0,1 0 0,2 1-16,16 109 101,-18-68-64,-4-35-44,1 1 0,0-1-1,1 0 1,-1 1 0,1-1-1,1 0 1,0 0 0,0 1 0,1-1-1,0-1 1,0 1 0,0 0-1,1-1 1,1 0 0,-1 0-1,1 0 1,0 0 0,1-1-1,-1 0 1,1 0 0,1 0-1,-1-1 1,1 0 0,0 0-1,0 0 1,0-1 0,7 3 7,-6-6-15,-1 0 0,1-1 0,-1 0-1,1 0 1,-1 0 0,1-1 0,-1 0 0,0-1 0,1 0 0,-1 0 0,0 0-1,0-1 1,0 0 0,-1 0 0,1-1 0,-1 0 0,1 0 0,-1 0 0,-1-1 0,1 0-1,0 0 1,-1 0 0,2-4 15,94-151-62,-91 141 61,70-137 465,-79 193 1640,-8-13-1990,0 1 1,2 0 0,1 0 0,1 0-1,1 0 1,1 0 0,1 1 0,2-1 0,0 0-1,4 14-114,-5-35-102,0 0-1,1-1 0,-1 1 1,1-1-1,0 1 1,0-1-1,0 0 0,0 0 1,1 0-1,-1 0 1,1 0-1,-1 0 0,1-1 1,0 1-1,0-1 0,1 0 1,-1 0-1,0 0 1,1 0-1,-1-1 0,1 1 1,-1-1-1,1 0 1,0 0-1,0 0 0,-1-1 1,1 1-1,0-1 0,0 0 1,0 0-1,2 0 103,34-10-5322,-3-13-4629,-20 7-166</inkml:trace>
  <inkml:trace contextRef="#ctx0" brushRef="#br0" timeOffset="851.103">1735 0 5733,'0'0'7880,"0"0"-5542,0 0-1057,0 0-288,0 0-769,0 0-224,0 0-1217,0 0-4164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69 115 18193,'0'0'1506,"0"0"-513,0 0 608,0 0 129,0 0-769,0 0-449,0 0-160,7 119 1,-10-51-1,2 2-128,1 3-192,5 2 32,7-2-64,5-5-384,5-5-1121,2-5-225,7-8-2306,1-4-3683</inkml:trace>
  <inkml:trace contextRef="#ctx0" brushRef="#br0" timeOffset="294.869">590 163 11883,'10'-109'3283,"3"56"1928,-13 62-285,1 32-4551,-71 435 351,70-474-767,-21 214-2441,17-145-1877,3-1-4219,1-26 4</inkml:trace>
  <inkml:trace contextRef="#ctx0" brushRef="#br0" timeOffset="560.841">171 732 9577,'-16'-8'4223,"-57"-24"-1228,72 31-2858,-1-1 0,0 1 0,0 0 0,0 0 0,0 0 0,0 0 0,0 0 0,0 0 0,0 1 0,0-1 0,0 1 0,-1-1 0,1 1 0,0 0 0,0 0 0,-1 0 0,1 0 0,0 0 0,0 0 0,0 1 0,-1-1 0,1 1 0,0 0 0,0-1 1,0 1-1,0 0 0,0 0 0,0 0 0,0 1 0,0-1 0,0 0 0,1 1 0,-1-1 0,1 1 0,-1 0 0,1-1 0,-1 1 0,1 0 0,0 0 0,0 0 0,0 0 0,-1 1-137,2 3 75,-1-1-1,1 0 0,1 0 1,-1 0-1,1 0 0,0 0 1,0 0-1,0 0 0,1 0 1,0 0-1,0 0 0,0 0 1,0-1-1,1 1 0,0-1 1,0 1-75,9 9 50,0 0 0,0-1 1,1-1-1,1 0 0,0-1 1,0 0-1,1-1 0,1-1 1,0 0-1,0-2 0,0 1 1,1-2-1,16 4-50,6 1-4,0-3 0,1-1 1,-1-2-1,1-1 0,31-2 4,-50-1-63,0-1-1,0-1 1,0-1 0,0-1 0,0 0-1,0-2 1,-1 0 0,0-1-1,0-2 1,0 0 0,-1-1-1,0 0 1,-1-2 0,0 0 0,-1-1-1,0-1 1,-1-1 0,0 0-1,-1-1 1,-1 0 0,12-17 63,-19 22-18,-1 1 0,0-1 0,0 0 1,-2-1-1,1 1 0,-1-1 0,0 0 0,-1 0 1,-1 0-1,0 0 0,0-1 0,-1 1 0,0 0 1,-1-1-1,-1-8 18,1 19-77,-1 0 0,1 0 0,0 0 0,0 0 0,-1 0 1,1 0-1,-1 0 0,1 0 0,-1 0 0,1 0 0,-1 1 0,1-1 0,-1 0 1,0 0-1,0 0 0,1 1 0,-1-1 0,0 0 0,0 1 0,0-1 0,0 0 0,0 1 1,0-1-1,0 1 0,0 0 0,0-1 0,0 1 0,0 0 0,0 0 0,0-1 1,0 1-1,0 0 0,0 0 0,0 0 0,0 0 0,0 0 0,0 1 0,0-1 0,-1 0 77,-36 19-6557,14 4-260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6:29.59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93 7687,'0'0'8131,"0"-14"-4565,1-5-2445,1-18-179,-1 14 6396,-39 413-4493,-17-29-4468,41-273-4900,8-54-594</inkml:trace>
  <inkml:trace contextRef="#ctx0" brushRef="#br0" timeOffset="24046.014">407 1789 7847,'0'0'636,"0"0"2182,0 0-351,0 0-385,0 0-187,-12-5-587,5 1-1124,4 2-103,-1 0-1,0 0 0,0 0 1,1 1-1,-1 0 1,0-1-1,0 1 1,0 0-1,-1 1 1,1-1-1,0 1 0,0 0 1,0 0-1,0 0 1,0 0-1,-1 1 1,1 0-1,0 0 1,0 0-1,0 0 0,0 1-80,-16 7 243,0 1 0,1 1 0,1 1 0,0 0 0,0 2 0,1 0 0,1 0 0,0 2 0,1 0-1,1 1 1,0 0 0,2 1 0,0 1 0,1 0 0,0 0 0,2 1 0,1 1 0,-6 19-243,9-21 3,1 0 0,0 0 0,2 0 0,0 1 0,2-1 1,0 1-1,1-1 0,1 0 0,0 1 0,2-1 1,0 0-1,1 0 0,1-1 0,7 16-3,-7-22-289,1 1-1,-1-1 1,2-1-1,0 1 1,0-1 0,1-1-1,0 0 1,1 0-1,10 8 290,-11-11-666,0-1-1,1 0 1,0 0-1,0-1 0,1 0 1,0-1-1,-1 0 1,1-1-1,1 0 0,-1 0 1,0-1-1,8 0 667,25-1-5354</inkml:trace>
  <inkml:trace contextRef="#ctx0" brushRef="#br0" timeOffset="24589.068">738 1984 5413,'-9'-13'5194,"-30"-39"-2524,35 49-2391,1 0 0,-1 0 0,0 0 0,0 1 0,0-1 1,0 1-1,0 0 0,0 0 0,0 0 0,-1 1 1,1 0-1,-1 0 0,1 0 0,-1 0 0,0 1 0,1-1 1,-1 1-1,1 0 0,-2 1-279,-5-2 536,2 2-369,0-1 1,0 1 0,1 1 0,-1-1-1,0 2 1,1-1 0,0 1 0,-1 0-1,1 1 1,0 0 0,1 0-1,-1 1 1,1-1 0,0 2 0,0-1-1,0 1 1,1 0 0,0 1 0,0-1-1,1 1 1,-1 0 0,1 1-1,1-1 1,-1 2-168,-5 9 44,1 0 0,0 1 0,1 0 0,1 1-1,1 0 1,1 0 0,1 0 0,0 1 0,0 18-44,3-28-4,0 0-1,1 1 1,0-1 0,0 0-1,1 1 1,1-1 0,0 0-1,1 0 1,0 0 0,0 0 0,1-1-1,1 1 1,-1-1 0,2 0-1,0 0 1,0-1 0,0 1-1,1-1 1,1-1 0,0 0 0,0 0-1,0 0 1,1-1 0,0 0-1,0-1 1,1 0 0,0 0-1,0-1 1,0 0 0,1-1-1,3 1 5,-5-3-83,0-1-1,-1 0 0,1-1 0,0 0 1,0 0-1,0-1 0,-1 0 0,1 0 1,-1-1-1,1 0 0,-1-1 0,1 0 0,-1 0 1,0-1-1,0 0 0,-1 0 0,1-1 1,-1 0-1,0 0 0,0-1 0,-1 1 1,0-2-1,0 1 0,0-1 0,-1 0 0,4-6 84,11-21-5,-2 0 0,-1-2-1,-2 0 1,-1-1 0,-2-1-1,-2 1 1,1-13 5,-4-8 1260,-12 62-353,-9 13-743,0 1 0,2 1 0,0 0 0,1 1 0,1 0-1,1 1 1,1 0 0,0 0 0,2 1 0,0 0-1,2 0 1,0 1 0,2-1 0,0 1 0,2-1 0,0 1-164,0-17-37,0 0 1,0 0-1,1 0 1,0 0-1,0 0 1,0-1-1,1 1 1,-1 0-1,2-1 1,-1 1 0,0-1-1,1 0 1,0 1-1,0-1 1,1-1-1,0 1 1,-1 0-1,1-1 1,1 0-1,-1 0 1,1 0 0,-1-1-1,1 1 1,0-1-1,1 0 1,-1 0-1,0-1 1,1 0-1,-1 0 1,1 0 0,0 0-1,0-1 1,-1 0-1,1-1 1,4 1 36,1 0-371,0-2 1,0 1-1,1-1 0,-1-1 1,0 0-1,-1 0 1,1-1-1,0-1 0,-1 0 1,0 0-1,1-1 1,-2 0-1,1-1 0,-1 0 1,0 0-1,0-1 1,0-1-1,-1 1 0,0-1 1,-1-1-1,0 1 1,0-1-1,2-5 371,7-10-197,-2-1 0,-1 0 0,-1-1 0,-1-1 0,-1 0 0,-1 0 0,-2-1-1,3-18 198,14-136 1580,-20 60 2366,-11 78 490,-6 78-2680,-6 74-1278,4 0 0,5 1 0,5 0-1,4 23-477,2-127-227,-1 1 0,1 0-1,0-1 1,0 1-1,0 0 1,1-1-1,0 0 1,0 1-1,0-1 1,1 0 0,0 0-1,0 0 1,0-1-1,0 1 1,1-1-1,0 0 1,0 1 0,0-2-1,2 2 228,66 21-11091,-44-25 2822</inkml:trace>
  <inkml:trace contextRef="#ctx0" brushRef="#br0" timeOffset="24871.416">1106 2113 9513,'0'0'3748,"0"0"-1159,0 0 59,0 0-454,0 0-737,20-5-640,145-29-129,147-12-392,-180 15-3789,-126 29-1610,-14 3-1042,5-1 5472,-16 2-7575</inkml:trace>
  <inkml:trace contextRef="#ctx0" brushRef="#br0" timeOffset="27969.817">228 2949 18898,'0'0'2925,"0"0"-1990,0 0-396,15-9 176,112-47 374,91 19-905,-75 32-3421,-142 4 3147,0 1 1,0-1-1,0 1 1,-1-1-1,1 1 1,0 0-1,0 0 1,0-1-1,0 1 1,0 0-1,0 0 1,0 0 0,0 0-1,0 0 1,0 0-1,0 0 1,0 0-1,-1 0 1,1 1-1,0-1 1,0 0-1,0 1 1,0-1-1,0 0 1,0 1 0,-1-1-1,1 1 1,0 0-1,0-1 1,-1 1-1,1-1 1,0 1-1,-1 0 1,1 0-1,0-1 1,-1 1 0,1 0-1,-1 0 1,0 0-1,1 0 1,-1-1-1,0 1 1,1 0-1,-1 0 1,0 0-1,0 0 1,0 0-1,0 0 1,0 0 0,0 0-1,0 0 1,0 0-1,0 0 1,0 0-1,0 0 1,-1-1-1,1 1 1,0 0-1,-1 0 1,1 0-1,-1 0 1,0 0 89,-14 12-408,0-1-1,-1 0 1,0-1 0,-1-1-1,0 0 1,-1-2-1,-10 4 409,-8 5 120,-22 11 1153,-110 67 6129,167-95-7366,0 0 0,0 0 0,1 1 0,-1-1 0,0 0 0,1 1 0,-1-1 0,0 1 0,1-1 1,-1 1-1,1-1 0,-1 1 0,1 0 0,-1-1 0,1 1 0,-1-1 0,1 1 0,0 0 0,-1 0 0,1-1 0,0 1 0,0 0 0,-1-1 0,1 1 0,0 0 0,0 0 0,0 0 0,0-1 0,0 1 0,0 0 0,0 0 0,0-1 0,0 1 0,0 0 0,1 0 0,-1-1 0,0 1 0,0 0 0,1 0 0,-1-1 0,1 1 0,-1 0 1,0-1-1,1 1 0,-1-1 0,1 1 0,-1 0 0,1-1 0,0 1 0,-1-1 0,1 0 0,0 1 0,-1-1 0,1 1 0,0-1 0,-1 0 0,1 1-36,46 10 290,-8-8-293,0-2 0,0-1 0,0-3 0,-1-1 0,1-1 0,1-3 3,139-33-4634,-99 21-441,-25 6-2260</inkml:trace>
  <inkml:trace contextRef="#ctx0" brushRef="#br1" timeOffset="56585.047">3288 349 8552,'0'0'2408,"-20"19"-967,-131 158 1655,-297 563 2064,311-500-4437,48-86-652,-300 512 3067,-166 182-3138,515-792 208,-33 42 14,4 3 1,5 3-1,-36 80-222,78-118 0,22-65-25,1 0-1,-1 0 1,0-1-1,1 1 1,-1 0-1,1 0 1,-1-1-1,1 1 1,-1 0-1,1-1 1,0 1 0,-1 0-1,1-1 1,0 1-1,-1-1 1,1 1-1,0-1 1,0 0-1,-1 1 1,1-1-1,0 0 1,0 1 0,0-1-1,0 0 1,-1 0-1,1 0 1,0 0-1,0 0 1,0 0-1,0 0 1,0 0-1,0 0 1,-1 0-1,1 0 1,0 0 0,0-1-1,0 1 1,0 0-1,-1-1 1,1 1-1,0-1 1,0 1-1,-1-1 1,1 1-1,0-1 1,-1 1-1,1-1 1,-1 0 0,1 1-1,0-1 1,-1 0-1,1 0 26,124-92-10474,-77 51 1645</inkml:trace>
  <inkml:trace contextRef="#ctx0" brushRef="#br1" timeOffset="57042.439">3210 1742 6342,'5'-15'3662,"2"-7"-2577,18-47 3265,-20 71 3838,-7 59-6815,-42 407 1205,8-192-10030,33-251 2097,1-4-2145</inkml:trace>
  <inkml:trace contextRef="#ctx0" brushRef="#br1" timeOffset="57354.12">3201 1791 11915,'0'0'2178,"23"-100"801,-1 71-64,8 0-1217,8 2-641,11-2-449,4-1-224,11 3-95,-4 1-65,7 6-96,-7 6-128,-5 4 0,-11 7 0,-14 3-480,-16 9-1026,-9 12-1152,-5 8-2467,-12 1-2178</inkml:trace>
  <inkml:trace contextRef="#ctx0" brushRef="#br1" timeOffset="57697.755">3308 2017 13549,'0'0'3043,"0"0"-897,0 0 288,0 0-1025,0 0-864,0 0-321,0 0-160,104-77-32,-62 65-32,2-1 0,3 5-64,-3-2-1025,3 2-865,-3 7-1345,-5 0-1698,-3 1-1665</inkml:trace>
  <inkml:trace contextRef="#ctx0" brushRef="#br1" timeOffset="57698.755">3854 1911 5413,'0'0'5942,"0"0"-2878,0 0-288,0 0-262,0 0-587,0 0-394,0 0-444,0 0-278,-1 14 0,-7 94 220,-11 31-1755,6 0 1,6 31 723,12-144-918,10-37-134,38-172 531,-36 110 546,-9 40 1,1 1-1,2 0 1,1 1 0,2 0 0,1 1 0,4-4-26,-14 24-38,1 1 0,1 0 0,-1 0 0,2 0 0,-1 1 0,1 0 0,0 0 1,1 1-1,0 0 0,0 1 0,1 0 0,-1 0 0,1 1 0,0 0 0,1 1 0,-1 0 0,1 1 0,0 0 0,0 1 1,2-1 37,48 8-6620,-36 8 454</inkml:trace>
  <inkml:trace contextRef="#ctx0" brushRef="#br1" timeOffset="58818.887">4408 1952 737,'0'0'6566,"0"0"-4287,0 0-1120,0 0 522,-1 16-287,-3 127 1035,2-119-2152,1-17-196,0 0 1,0 0-1,1 0 1,0 0 0,0 0-1,1 0 1,0 0-1,0 0 1,0 0-1,1 0 1,0 0-1,1-1 1,-1 1-1,1 0 1,3 3-82,-2-8 4,0 0 1,1-1 0,-1 1-1,0-1 1,1 0 0,0 0-1,-1-1 1,1 1-1,-1-1 1,1 0 0,0-1-1,-1 1 1,1-1 0,-1 1-1,1-1 1,-1-1-1,1 1 1,-1-1 0,0 1-1,0-1 1,1 0 0,-1-1-1,-1 1 1,1-1-1,0 0 1,-1 0 0,1 0-1,-1 0 1,0-1 0,2-1-5,7-7 296,-1-1 0,-1 0 0,1 0 0,-2-1 0,0 0 0,-1-1 1,0 1-1,-1-2 0,-1 1 0,-1-1 0,0 0 0,0 0 0,-2-1 1,0 1-1,-1-1 0,-1 1 0,0-1 0,-1 0 0,-2-2-296,1 16 32,0 0 0,-1 0 0,0 0-1,0 0 1,0 0 0,0 0 0,0 1 0,-1-1 0,1 1-1,-1-1 1,1 1 0,-1 0 0,0 0 0,0 0-1,0 1 1,0-1 0,0 1 0,-1-1 0,1 1-1,0 0 1,-1 0 0,1 0 0,0 1 0,-1 0-1,1-1 1,-1 1 0,1 0 0,-1 0 0,1 1-1,-1-1 1,1 1 0,0 0 0,-1 0 0,1 0 0,0 0-1,-1 0 1,1 1 0,0-1 0,0 1 0,0 0-1,1 0 1,-1 0 0,0 1 0,1-1 0,-1 0-1,1 1 1,0 0 0,-1 1-32,-11 14 4,1 0 1,2 2-1,0-1 0,1 1 1,0 1-1,2 0 0,1 0 1,0 1-1,1-1 0,2 1 1,0 1-1,2-1 0,0 1 1,1-1-1,2 1 0,1 7-4,-2-20-58,0-1 0,1 1 0,1 0 0,-1-1 0,2 1 0,-1-1 0,1 0-1,1 0 1,0 0 0,0 0 0,0 0 0,1-1 0,1 0 0,-1 0-1,1 0 1,1-1 0,-1 0 0,1 0 0,1-1 0,-1 1 0,1-2 0,0 1-1,0-1 1,1 0 0,-1-1 0,1 0 0,4 1 58,3 1-22,1-1 0,0 0 0,0-1 0,0-1 0,1-1 0,-1 0 0,1-2 0,-1 0-1,1 0 1,-1-2 0,1 0 0,-1-1 0,0-1 0,0-1 0,0 0 0,-1-1 0,1-1 0,-1 0 0,-1-1 0,0-1 0,0 0 0,0-1 0,4-5 22,15-15 72,-1-1-1,-1-2 1,-2-1 0,-2-1 0,-1-1-1,-1-2 1,-2 0 0,-2-2 0,2-8-72,-21 43 18,1-1 1,-1 1 0,0-1-1,-1 1 1,1-1 0,-1 0 0,0 0-1,-1 0 1,0 0 0,1 0-1,-2 0 1,1-1 0,-1 1-1,0 0 1,0 0 0,-1 0-1,0-1 1,0 1 0,0 0-1,-1 0 1,0 0 0,0 0-1,0 1 1,-3-5-19,-1 8 20,1 0 0,-1 1-1,0 0 1,0 0 0,0 1 0,0 0 0,1 0-1,-1 0 1,0 1 0,0-1 0,0 1-1,1 1 1,-1-1 0,0 1 0,1 0-1,-1 0 1,1 1 0,0 0 0,0 0 0,0 0-1,0 0 1,0 1 0,1 0 0,0 0-1,-1 0 1,1 0 0,-1 3-20,-3-1-6,0 0-1,0 0 1,1 0-1,0 1 1,0 1-1,0-1 1,1 1-1,0 0 1,1 0-1,0 1 1,0 0 0,1 0-1,0 0 1,0 0-1,1 1 1,0-1-1,1 1 1,0 0-1,1-1 1,0 1 0,0 0-1,1 0 1,0 0-1,1 0 7,1-6-17,0-1 1,0 1-1,0-1 0,0 0 0,0 0 0,1 0 1,-1 0-1,1 0 0,0 0 0,0-1 0,0 0 1,0 1-1,0-1 0,1 0 0,-1-1 0,0 1 1,1 0-1,0-1 0,-1 0 0,1 0 1,3 1 16,53 32 5,-54-22 20,0 1 0,-1 0 0,-1 0-1,0 0 1,0 1 0,-1-1 0,-1 1 0,0 0 0,-1 0-1,-1-1 1,0 1 0,-1 0 0,0 0 0,-1 0-25,1 19 31,-17 222 139,7-144-127,5 0 0,6 36-43,-1-146-1,1 1 0,0-1 0,-1 0 0,1 1 0,0-1 0,0 0 0,0 1-1,0-1 1,0 0 0,1 1 0,-1-1 0,0 0 0,1 1 0,-1-1 0,1 0-1,-1 1 1,1-1 0,-1 0 0,1 0 0,0 0 0,0 0 0,-1 0 0,1 0-1,0 0 1,0 0 0,0 0 0,0 0 0,0 0 0,0 0 0,1-1 0,-1 1 0,0 0-1,0-1 1,1 1 0,-1-1 0,0 1 0,0-1 0,1 0 0,-1 0 0,1 1-1,-1-1 1,0 0 0,1 0 0,-1 0 0,0-1 0,1 1 0,-1 0 0,0 0-1,1-1 1,-1 1 0,0-1 0,0 1 0,1-1 0,-1 1 0,0-1 0,0 0-1,1 0 2,6-11-6,-1 0 0,0-1 0,-1 0 0,0 0 0,-1-1 0,0 0 0,-1 0 0,0 0 0,-2 0-1,2-9 7,0 0-3,17-76 3,3 1 0,5 1 0,25-52 0,4 27 51,5 3 0,33-42-51,-77 130 64,-14 40 21,-22 170-35,1-75-57,14-83 0,-1 5-10,0 1 1,2 0-1,1 0 1,1 0-1,1-1 1,1 1-1,3 8 17,-5-31-85,0 1 0,0-1 0,1 0 0,-1 0 0,1 0 1,0 0-1,0 0 0,0 0 0,0 0 0,1-1 0,-1 1 0,1-1 0,0 1 0,0-1 0,1 0 0,-1 0 0,1-1 0,-1 1 0,1-1 0,0 0 0,0 1 1,0-2-1,0 1 0,0 0 0,0-1 0,0 0 0,1 0 0,-1 0 0,0-1 0,1 1 0,-1-1 0,1 0 0,-1 0 0,0 0 0,1-1 0,-1 0 0,1 0 0,-1 0 1,0 0-1,0-1 0,0 1 0,0-1 0,0 0 0,0 0 0,3-3 85,15-14 108,-1-2 1,-1 0-1,0-1 0,-2-1 1,-1 0-1,0-2 0,-2 0 1,-1-1-1,-1 0 1,5-16-109,101-211 3518,-124 272-3321,0-1 0,2 1 0,0 0 0,1 0 0,1 0 0,0 0 0,2 1 0,0-1 1,2 0-1,0 0 0,1-1 0,0 1 0,3 4-197,45 86-526,-24-81-3168,7-9-4946,-15-14-1936</inkml:trace>
  <inkml:trace contextRef="#ctx0" brushRef="#br1" timeOffset="59772.101">6381 2296 6150,'0'0'2135,"0"0"-923,0 0 373,0 0 241,11 11-651,76 70 74,-82-77-1231,0 0 1,0-1-1,0 0 0,1 0 1,-1 0-1,1-1 1,-1 1-1,1-1 1,0-1-1,0 1 0,0-1 1,0 0-1,0-1 1,0 1-1,1-1 0,-1 0 1,0-1-1,0 1 1,0-1-1,0-1 0,0 1 1,0-1-1,-1 0 1,1 0-1,0-1 0,-1 1 1,1-1-1,-1-1 1,1 0-19,7-10 466,-1-1 1,-1 0 0,0-1 0,-1 0-1,-1 0 1,0-1 0,-2 0 0,0-1-1,0 0 1,-2 0 0,0 0-1,-1-1 1,-1 1 0,0-10-467,-2 25 75,-1 1 1,1-1-1,0 0 1,-1 1-1,0-1 0,1 1 1,-1-1-1,0 0 1,-1 1-1,1-1 0,0 0 1,-1 1-1,1-1 1,-1 1-1,0-1 1,0 1-1,0-1 0,0 1 1,0 0-1,-1-1 1,1 1-1,-1 0 1,1 0-1,-1 0 0,0 0 1,0 0-1,0 1 1,0-1-1,0 0 0,0 1 1,0-1-1,0 1 1,-1 0-1,1 0 1,-1 0-1,1 0 0,-1 0 1,1 1-1,-1-1 1,1 1-1,-1-1 0,0 1 1,1 0-1,-1 0 1,1 0-1,-1 0 1,0 1-76,-6 3 42,0 0 1,1 0 0,0 1-1,0 0 1,0 1 0,0 0 0,1 0-1,0 0 1,1 1 0,-1 0-1,1 1 1,0-1 0,1 1-1,0 0 1,-2 4-43,-6 13-7,1 1 1,0 0-1,2 1 0,2 1 1,0 0-1,1 0 0,2 0 1,1 0-1,2 1 0,0 0 1,2-1-1,1 10 7,0-31-108,-1 0 0,1 0 0,0-1-1,1 1 1,0 0 0,0-1 0,0 1 0,1-1 0,0 0 0,0 0-1,0 0 1,1 0 0,0 0 0,0-1 0,1 0 0,-1 1 0,1-2-1,0 1 1,1-1 0,-1 1 0,1-1 0,-1-1 0,1 1 0,1-1-1,-1 0 1,0-1 0,1 1 0,-1-1 0,1-1 0,0 1 0,6 0 108,3-1-18,0-2 1,0 1 0,0-2 0,-1 0 0,1-1 0,0 0 0,-1-2 0,0 1 0,0-2 0,0 0 0,-1-1 0,0 0-1,0-1 1,-1-1 0,0 0 0,0-1 0,-1 0 0,0-1 0,-1 0 0,1-2 17,63-65 321,-3-3 1,-4-3 0,12-25-322,-73 99 108,18-41 666,-41 59 721,1 15-1409,1 0 0,0 1 1,2 1-1,1 0 0,1 0 0,1 1 1,2 0-1,0 4-86,-14 36 57,-58 167-388,92-241-374,66-164 788,-59 116-80,-9 27 19,-5 9 2,1 0 0,0 1 0,1 0 1,2 1-1,0 0 0,0 0 0,2 1 0,0 0 1,1 1-1,1 1 0,12-11-24,-23 23 19,1 1 0,0 0 1,0 0-1,0 0 0,0 0 0,1 1 0,-1-1 0,0 1 0,1 0 1,-1 1-1,0-1 0,1 1 0,-1 0 0,1 0 0,-1 0 0,1 0 1,-1 1-1,0 0 0,1 0 0,-1 0 0,0 1 0,0-1 0,1 1 1,-1 0-1,0 0 0,-1 0 0,1 1 0,0-1 0,-1 1 0,1 0 1,-1 0-1,0 0 0,0 1 0,0-1 0,-1 1 0,1-1 0,-1 1 0,0 0 1,0 0-1,0 0 0,1 4-19,61 146 355,-22-41-1177,-2-43-2661,-20-48-900,0-5-2904</inkml:trace>
  <inkml:trace contextRef="#ctx0" brushRef="#br1" timeOffset="60506.939">8067 2226 10090,'2'-20'669,"4"-108"7214,-6 121-7120,1 6-676,-1 1 0,1-1 0,-1 0 1,1 1-1,-1-1 0,1 0 0,-1 0 0,1 0 0,-1 0 0,0 1 0,1-1 0,-1 0 0,0 0 1,0 0-1,1 0 0,-1 0 0,0 0 0,0 0 0,0 0 0,0 0 0,0 0 0,-1 0 0,1 0 1,0 1-1,0-1 0,-1 0 0,1 0 0,0 0 0,-1 0 0,1 0 0,-1 1 0,1-1 0,-1 0 1,1 0-1,-1 1 0,0-1 0,1 0 0,-1 1 0,0-1 0,0 1 0,1-1 0,-1 1 0,0-1 0,0 1 1,0-1-1,0 1 0,1 0 0,-1-1 0,0 1 0,0 0 0,0 0 0,0 0 0,0 0 0,0 0 1,0 0-1,0 0 0,0 0-87,-58 91 576,41-59-558,2 0-1,1 2 1,1 0-1,3 0 1,0 1-1,2 0 1,2 1-1,1 0 1,2 1-1,1-1 0,2 16-17,2-47-48,0 1 0,0 0-1,1-1 1,0 1-1,0-1 1,0 0 0,0 0-1,1 0 1,0 0-1,0 0 1,1 0 0,-1-1-1,1 1 1,0-1-1,0 0 1,0 0 0,1-1-1,-1 1 1,1-1-1,0 0 1,0 0-1,0-1 1,0 1 0,0-1-1,1 0 1,-1-1-1,1 1 1,-1-1 0,1 0-1,0 0 1,-1-1-1,1 0 1,0 0 0,0 0-1,-1-1 1,1 1-1,0-1 1,-1-1 0,1 1-1,-1-1 1,1 0-1,-1 0 1,0-1-1,4-2 49,25-15 27,-1-2-1,-1-1 0,-1-1 1,-1-2-1,-2-1 0,0-1 1,-2-2-1,-1 0 0,-2-2 1,17-29-27,-30 47 41,81-106 1747,-89 141-960,-25 153-652,35-34-264,-11-136 14,0 0-1,1 1 1,-1-1 0,1 0-1,0 1 1,1-1 0,-1 0 0,0-1-1,1 1 1,0 0 0,0-1-1,0 0 1,1 1 0,-1-1 0,1 0-1,-1-1 1,1 1 0,0-1-1,0 0 1,0 1 0,1-2 0,-1 1-1,0 0 1,1-1 0,-1 0-1,1 0 1,-1 0 0,1-1 0,0 0 74,4 0-46,0 0 1,0-1 0,0 0 0,0 0 0,0-1 0,0-1 0,-1 1 0,1-1-1,-1-1 1,1 0 0,-1 0 0,0 0 0,-1-1 0,1 0 0,-1-1-1,0 1 1,0-2 0,-1 1 0,0-1 0,0 0 0,0-1 45,13-15 29,-2-2 1,-1 0-1,-1-1 0,-2-1 1,9-23-30,42-123 1938,-75 213-684,-292 649 433,281-632-1769,4 1 0,1 0-1,4 2 1,2 0 0,-2 46 82,13 360-715,-14-325 644,13-136 74,-1 0-1,1 1 0,-1-1 1,0 0-1,-1 0 1,1 0-1,-1 0 0,0 0 1,0-1-1,-1 1 0,1-1 1,-1 0-1,0 0 0,0 0 1,0 0-1,-1-1 1,1 0-1,-1 0 0,0 0 1,0 0-1,0-1 0,0 0 1,-5 2-3,0-3 50,0 1 1,0-2-1,0 1 1,0-1-1,0-1 1,0 0-1,0 0 1,1-1-1,-1 0 1,0-1-1,1 0 1,-1 0-1,1-1 0,0-1 1,0 1-1,0-1 1,1-1-1,0 0 1,0 0-1,0 0 1,1-1-1,0 0 1,0-1-1,1 1 1,0-1-1,0-1 1,1 1-1,0-1 1,0 0-1,1 0 1,0 0-1,1-1 1,0 1-1,1-1 1,-1-4-51,2 1 75,1-1 0,0 1 1,1-1-1,1 1 0,0-1 0,1 1 1,0 0-1,1 0 0,0 0 1,1 1-1,1-1 0,0 1 0,1 1 1,0-1-1,7-7-75,7-9 32,2 1 1,1 1 0,1 1-1,1 1 1,13-8-33,17-12-17,1 2 1,3 3-1,1 3 1,2 2 0,1 3-1,1 3 1,1 3-1,2 3 1,0 3 0,2 2-1,0 4 1,0 3-1,1 3 1,14 2 16,-16 13-16,-69-7-25,1 0 0,-1 0 0,1 0 0,-1 0 0,0 0 0,1 0 0,-1 0 0,0 0 0,0 0 0,0 0 0,0 0 0,0 0 0,0 1 0,0-1 0,0 0 1,0 0-1,-1 0 0,1 0 0,0 0 0,-1 0 0,1 0 0,-1 0 0,1 0 0,-1 0 0,1 0 0,-1 0 0,0 0 0,0 0 0,1-1 0,-1 1 0,0 0 0,0 0 0,0-1 0,0 1 0,0-1 0,0 1 0,0-1 0,0 1 0,0-1 0,0 1 0,0-1 0,0 0 0,0 1 41,-127 51-7692,72-35 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0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324 518 15086,'0'0'2387,"-16"-9"-1042,-53-30 358,66 37-1610,1 1 1,-1 0-1,0 0 1,0 0-1,0 0 1,0 1-1,0-1 1,0 1-1,0 0 1,0 0-1,0 0 0,0 0 1,-1 0-1,1 1 1,0-1-1,0 1 1,0 0-1,1 0 1,-1 0-1,0 0 1,0 1-1,0-1 1,1 1-1,-1-1 1,-1 3-94,-2-1 86,-8 9-56,1 1 0,0 0-1,0 0 1,2 1 0,0 1-1,0 0 1,1 1-1,1 0 1,1 0 0,0 1-1,1 0 1,1 0 0,1 1-1,0-1 1,1 1-1,1 1 1,1-1 0,0 0-1,1 0 1,2 19-30,-1-21 2,0 0 0,1 0 0,0 0 0,1 0 0,1 0 0,1 0 0,0 0 0,1-1 1,1 1-1,0-1 0,1-1 0,1 1 0,0-1 0,1-1 0,0 0 0,1 0 0,0 0 0,1-1 0,1-1 0,0 0 0,0-1 0,1 0 0,1-1 1,-1 0-1,2-1 0,-1-1 0,1 0 0,0-1 0,0 0 0,1-1 0,2-1-2,-6-2 1,0 0-1,1-1 1,-1-1 0,1 0-1,-1-1 1,0 0-1,0-1 1,1 0 0,-1-1-1,0 0 1,-1-1 0,1 0-1,-1-1 1,0 0 0,0-1-1,0-1 1,-1 1 0,0-2-1,0 1 1,-1-1-1,0-1 1,0 0 0,-1 0-1,0 0 1,0-2-1,12-16 202,-2-1-1,-1 0 1,-1-1 0,-1-1-1,-2-1 1,-1 0-1,-1-1 1,-2 0 0,-1 0-1,-2-1 1,-1 0 0,-1 0-1,-2-25-201,-2 57 16,-1 1-1,0 0 0,0 0 1,1 0-1,-1 0 0,0 0 1,0-1-1,1 2 0,-1-1 1,0 0-1,0 0 0,1 0 1,-1 0-1,0 0 1,0 1-1,1-1 0,-1 0 1,0 0-1,1 1 0,-1-1 1,0 1-1,1-1 0,-1 1 1,1-1-1,-1 1 1,0-1-1,1 1 0,0-1 1,-1 1-1,1 0 0,-1-1 1,1 1-1,0 0 0,-1-1 1,1 1-1,0 0 1,-1-1-1,1 1 0,0 0 1,0 0-1,0-1 0,0 1 1,0 0-1,0 0 0,0 0 1,0-1-1,0 1 0,0 0 1,1 0-16,-11 32 14,2 1 1,1 0-1,2 0 1,1 1-1,2-1 0,1 1 1,2 0-1,2 16-14,-2-35-3,19 94-275,-19-110 256,-1 1 0,1-1-1,0 1 1,-1-1-1,1 1 1,0-1-1,-1 1 1,1-1 0,0 0-1,0 1 1,0-1-1,-1 0 1,1 0-1,0 1 1,0-1 0,0 0-1,0 0 1,0 0-1,-1 0 1,1 0 0,0 0-1,0 0 1,0-1-1,0 1 1,-1 0-1,1 0 1,0-1 0,0 1-1,0 0 1,-1-1-1,1 1 1,0-1-1,-1 1 1,1-1 0,0 1-1,-1-1 1,1 1-1,0-1 1,-1 0 0,1 1-1,-1-1 1,0 0-1,1 0 1,-1 1-1,1-1 1,-1 0 0,0 0-1,0 0 1,1 1-1,-1-1 1,0 0-1,0 0 1,0 0 0,0 0-1,0 0 1,0 1-1,0-1 1,0 0 0,0 0-1,-1 0 1,1 0-1,0 1 1,0-1-1,-1 0 1,1 0 22,6-30 10,-1-1 0,-1 1 0,-2-1 0,-1 0 0,-1 1 0,-3-7-10,1 9 10,1-1 0,2 1-1,0 0 1,2 0 0,1 0-1,2 0 1,4-13-10,-8 36-14,0 1-1,0 0 1,0-1-1,1 1 1,0 0 0,0 0-1,0 1 1,1-1-1,-1 1 1,1-1 0,0 1-1,0 0 1,1 1-1,-1-1 1,1 1 0,4-3 14,-6 4-323,1 1 0,0 0 0,0 0 1,-1 0-1,1 0 0,0 1 0,0-1 1,0 1-1,0 0 0,0 0 0,-1 1 0,1-1 1,0 1-1,0-1 0,0 1 0,0 1 1,-1-1 322,25 11-5045,-1 3-1778</inkml:trace>
  <inkml:trace contextRef="#ctx0" brushRef="#br0" timeOffset="354.644">1157 583 13132,'0'0'3476,"0"0"-1240,0 0-517,0 0-656,0 0-663,0 0-293,0 0-48,-5 16-17,-1-1-26,3-6-3,-1 0 1,1 0-1,1 0 1,0 1-1,0-1 0,1 0 1,0 1-1,0-1 0,1 1 1,1 7-14,1 0-21,0 0 1,1 0-1,0 0 1,2-1-1,0 1 1,0-1-1,2 0 1,0-1-1,1 0 1,0 0-1,1 0 1,1-1-1,0-1 1,1 1-1,1-2 1,0 0-1,0 0 1,1-1-1,3 1 21,-11-9-88,1 0 0,-1-1 0,1 1 0,-1-2 1,1 1-1,0 0 0,0-1 0,0 0 0,0 0 0,0-1 0,0 0 0,0 0 0,0 0 0,0-1 0,0 0 0,-1 0 0,1 0 1,0-1-1,0 0 0,-1 0 0,1 0 0,-1-1 0,1 0 0,-1 0 0,0 0 0,0 0 0,-1-1 0,3-2 88,2-2 219,-1 0-1,-1-1 0,1 0 0,-1 0 0,0-1 0,-1 0 1,-1 0-1,1 0 0,-1-1 0,-1 1 0,0-1 0,-1 0 1,0-1-1,1-5-218,-1-4 212,0-1 0,-2 1 1,0-1-1,-2 1 0,0-1 0,-1 1 1,-1 0-1,-1 0 0,-1 0 0,-1 0 1,-1 1-1,-1 0 0,0 0 1,-2 0-1,0 2 0,-1-1 0,-6-7-212,12 21-59,1 0 0,-1 1 0,0 0 0,0-1 0,0 2 0,-1-1 0,0 0 0,1 1 0,-1 0 0,0 1 0,0-1 0,-1 1 0,1 0 0,0 1 0,-1 0 0,1 0 0,-1 0 0,1 0 0,-1 1 0,0 0 0,1 1 0,-4 0 59,-37 15-3526,8 18-3608,22-9-505</inkml:trace>
  <inkml:trace contextRef="#ctx0" brushRef="#br0" timeOffset="765.969">2090 455 13261,'0'0'3240,"3"-13"-955,5-43-150,-8 55-2080,1 0 0,-1 0 0,0 0 0,0 1 0,0-1 0,0 0 0,0 0 0,0 0 0,-1 0 0,1 0 0,0 0-1,0 0 1,-1 1 0,1-1 0,0 0 0,-1 0 0,1 0 0,-1 1 0,1-1 0,-1 0 0,1 0 0,-1 1 0,0-1 0,1 1 0,-1-1 0,0 0 0,0 1 0,1-1 0,-1 1 0,0 0 0,0-1-1,0 1 1,1 0 0,-1-1 0,0 1 0,0 0 0,0 0 0,0 0 0,0 0 0,0 0 0,1 0 0,-1 0 0,0 0 0,0 0 0,0 0 0,0 0 0,0 0 0,0 1 0,0-1 0,1 0-1,-1 1 1,0-1-55,-5 1 175,-6 2-113,1 0 0,0 1 0,-1 0 0,2 1 0,-1 0 0,0 1-1,1 0 1,0 0 0,1 1 0,-1 1 0,1-1 0,1 1 0,-1 1-1,2 0 1,-1 0 0,1 1 0,-4 6-62,7-12 0,1 0 1,-1 0-1,1 0 0,0 1 0,1-1 1,-1 1-1,1 0 0,-1-1 1,1 1-1,1 0 0,-1 0 0,1 1 1,0-1-1,0 0 0,0 0 1,1 1-1,0-1 0,0 0 0,0 0 1,1 1-1,0-1 0,0 0 1,0 0-1,0 0 0,1 0 1,0 0-1,0 0 0,0 0 0,1 0 1,-1-1-1,1 1 0,0-1 1,1 0-1,-1 0 0,1 0 0,0-1 1,1 2-1,74 25-173,-73-29 139,0-1 0,-1 1 0,1 0 0,-1 1 0,1-1 1,-1 1-1,0 0 0,0 1 0,1-1 0,-2 1 0,1 0 0,0 0 1,0 0-1,-1 1 0,0 0 0,0 0 0,0 0 0,0 0 0,-1 1 0,1-1 1,-1 1-1,0 0 0,-1 0 0,1 0 0,-1 0 0,0 0 0,0 1 1,0 0 33,0 1-27,0 1 0,0-1 0,-1 1 0,0 0 0,0-1 0,-1 1 1,0 0-1,0 0 0,-1-1 0,0 1 0,0 0 0,-1-1 0,0 1 0,0-1 1,-1 1-1,0-1 0,0 0 0,-1 0 0,0-1 0,0 1 0,0-1 1,-1 0-1,0 0 0,0 0 0,-1 0 0,1-1 0,-1 0 0,0 0 1,-1-1-1,1 0 0,-4 2 27,1-2-8,-1 0 1,1 0-1,-1-1 1,1 0-1,-1-1 0,0 0 1,0 0-1,0-1 1,0-1-1,0 0 1,-1 0-1,1-1 1,0 0-1,0 0 0,0-1 1,1-1-1,-1 0 1,0 0-1,1-1 1,0 0-1,0-1 0,0 1 1,0-2-1,-3-2 8,10 5-341,-1 1-1,1-1 1,0 0 0,0 0-1,0 0 1,0 0-1,1 0 1,-1 0 0,1 0-1,0 0 1,0 0-1,0-1 1,0 1 0,1-1-1,-1 1 1,1 0-1,0-1 1,0 1-1,0-1 1,1 1 0,-1-1-1,1 0 342,7-29-5952</inkml:trace>
  <inkml:trace contextRef="#ctx0" brushRef="#br0" timeOffset="1121.068">2616 325 11691,'0'-13'4746,"4"-69"528,-26 56-1511,-34 36-2524,45-5-1154,1 1-1,-1 1 1,2 0-1,-1 0 1,1 1-1,0 0 1,1 0-1,-1 1 1,2 0-1,-1 1 0,2-1 1,-1 2-1,1-1 1,1 1-1,-1-1 1,2 1-1,-4 11-84,9-12 5,0 1 0,1-1 1,0 0-1,0 0 0,1-1 0,0 1 0,1 0 0,0-1 0,1 0 0,0 0 0,0 0 0,1-1 1,0 1-1,0-1 0,1-1 0,0 1 0,0-1 0,1-1 0,0 1 0,0-1 0,1-1 0,0 1 0,0-1 1,0-1-1,7 3-5,44 35-170,-55-38 114,1 0 0,-1 1 1,1 0-1,-1 0 0,-1 0 1,1 1-1,-1-1 0,0 1 1,0 0-1,-1 1 0,1-1 1,-2 0-1,1 1 1,-1 0-1,1-1 0,-2 1 1,1 0-1,-1 0 0,0 0 1,-1 1-1,0-1 0,0 0 1,0 0-1,-1 0 0,0 0 1,0 0-1,-1 0 0,0 0 1,0 0-1,0-1 0,-1 1 1,0-1-1,-3 5 56,2-5-72,0 0 1,0 0-1,-1 0 0,0-1 1,0 0-1,0 0 0,0 0 0,-1-1 1,0 1-1,0-1 0,0 0 1,0-1-1,-1 0 0,1 0 0,-1 0 1,0-1-1,0 0 0,0 0 1,0-1-1,0 0 0,0 0 0,0 0 1,-8-1 71,-79-3-4871,32-3-4474,37 3 990</inkml:trace>
  <inkml:trace contextRef="#ctx0" brushRef="#br0" timeOffset="1512.99">3202 0 5573,'0'0'6193,"0"0"-3102,0 0-566,0 0-134,0 0-688,0 0-539,-12 10-379,10-8-761,-3 1 29,0 1 0,0 0 0,0 0 0,1 0 0,-1 1 0,1 0 0,0 0 0,1 0 0,-1 0 0,1 0 0,0 1 0,0-1 0,1 1 0,0 0 0,0 0 0,0 0 0,1 0 0,0 0 0,0 0 0,0 1-53,-4 491 861,16-285-5406,-4-165-2838,-2-30 1981</inkml:trace>
  <inkml:trace contextRef="#ctx0" brushRef="#br0" timeOffset="2435.891">2991 586 7271,'0'0'2749,"0"0"-485,0 0 36,0 0-175,0 0-683,0 0-620,0 0-379,0 0-294,11-8-85,-4 2-58,0 1-1,1 1 0,-1 0 1,1 0-1,0 0 0,1 1 1,-1 0-1,0 1 0,1 0 1,0 0-1,-1 1 0,1 0 1,5 0-6,68 0 0,1-5 0,-1-2 0,0-5 0,-1-3 0,0-3 0,60-25 0,-133 43 86,-1-2 0,1 1 0,-1-1 0,0 0 1,0-1-1,0 0 0,0 0 0,-1 0 0,0-1 0,0 0 1,0 0-1,0-1 0,-1 1 0,0-1 0,0 0 0,0-1 1,-1 1-1,0-1 0,0 0 0,-1 0 0,1-3-86,-5 6 94,0 1-1,-1 0 0,0 0 1,0 0-1,0 0 1,0 0-1,0 0 0,0 1 1,-1-1-1,1 1 0,-1-1 1,0 1-1,0 0 0,1 0 1,-1 0-1,-1 1 1,1-1-1,0 1 0,0-1 1,-1 1-1,1 0 0,-1 0 1,1 1-1,0-1 0,-1 1 1,0 0-1,1-1 1,-1 2-1,1-1 0,-1 0 1,1 1-1,-1-1 0,0 1-93,2-1 16,-9 0-3,-1 1 0,0-1 1,1 2-1,-1 0 0,1 0 1,0 1-1,0 0 0,0 1 1,0 0-1,0 1 0,1 0 1,0 1-1,0 0 0,0 1 1,1 0-1,0 0 1,0 1-1,1 0 0,0 0 1,0 1-1,1 0 0,0 1 1,1-1-1,0 1 0,0 1 1,1 0-14,-4 12-4,1 1 0,2 0 0,0 0 1,2 1-1,0 0 0,2-1 0,0 1 1,2 0-1,1 0 0,3 20 4,-3-38-54,0 0 0,0 0 0,1 0 0,0 0 0,0-1 0,1 1 0,0-1 0,0 1 0,0-1 0,1 0 0,0 0 0,0 0 0,1-1 0,-1 1 0,1-1 0,0 0 0,1 0 0,-1-1 0,1 0 0,0 0 0,0 0 0,0-1 0,0 1 0,1-2 0,0 1 0,-1-1 0,1 0 0,0 0 0,0-1 0,0 1 0,0-2 0,0 1 0,0-1 0,0 0 0,0-1 0,0 1 0,1-1 0,-2-1 0,1 1 0,0-1 0,0-1 0,0 1 0,2-2 54,4-4-1,-1 1-1,1-2 1,-2 1 0,1-2 0,-1 1-1,0-2 1,-1 1 0,-1-2 0,1 1-1,-2-1 1,0 0 0,0-1-1,-1 0 1,0 0 0,-2-1 0,3-7 1,1-5 179,-1 0 0,-2 0 1,0-1-1,-2 0 1,-1 0-1,-1 0 0,-1 0 1,-3-16-180,2 44 25,0-1 1,-1 1 0,1-1-1,-1 0 1,1 1-1,-1-1 1,1 1 0,-1-1-1,1 0 1,-1 0-1,1 1 1,-1-1 0,1 0-1,-1 0 1,0 0-1,1 1 1,-1-1 0,1 0-1,-1 0 1,0 0-1,1 0 1,-1 0 0,1 0-1,-1 0 1,0-1-1,1 1 1,-1 0 0,1 0-1,-1 0 1,0 0-1,1-1 1,-1 1 0,1 0-1,-1-1 1,1 1-1,-1 0 1,1-1 0,-1 1-1,1-1 1,0 1-1,-1-1 1,1 1 0,-1-1-1,1 1-25,-4 16 3,0 1-1,1 0 1,0 0 0,2 0-1,0 0 1,1 0 0,1 1-1,0-1 1,1 0 0,1 0-1,1 0 1,0-1-1,4 9-1,50 64-3250,-54-85 2581,0-1 0,0 1 0,1-1 0,-1 0 0,1-1 0,-1 1 0,1-1 0,0 1 0,0-1 0,0-1 0,0 1 0,1-1 0,-1 0-1,0 0 1,1-1 0,-1 1 0,0-1 0,1 0 0,-1-1 0,0 1 0,1-1 0,-1 0 0,0 0 0,0-1 0,0 0 0,1 0 0,3-2 668,44-38-236,-40 19 1451,0 1 0,-2-2 1,-1 0-1,0 0 0,-2 0 0,-1-1 0,-1-1 0,-1 1 1,-1-1-1,-1 0 0,-2 1 0,0-5-1215,6-40 1706,28-139 2970,-77 458-2765,-10 150-1895,51-392-76,0-4-26,0-1 1,1 0-1,-1 1 0,1 0 0,-1-1 0,1 1 0,0-1 1,0 1-1,0-1 0,1 1 0,-1-1 0,0 1 0,1 0 1,0-1-1,-1 0 0,1 1 0,0-1 0,1 1 1,-1-1-1,0 0 0,0 0 0,1 0 0,0 0 86,0-3-14,1 0 0,0-1 0,-1 1 0,1-1-1,-1 0 1,1 0 0,-1 0 0,0 0 0,0 0 0,0-1 0,0 1-1,0 0 1,0-1 0,-1 0 0,0 1 0,1-1 0,-1 0 0,0 0-1,0 0 1,0 0 0,0-2 14,1 0-18,34-96 84,-31 80 36,1-1 0,1 1 0,1 1 0,1-1 1,1 1-1,0 1 0,2 0 0,0 0 0,1 2 0,0-1 0,2 1 0,0 1 1,4-2-103,-15 15 1,1 0 0,0 0 0,-1 0 0,1 1 1,0 0-1,1 0 0,-1 0 0,0 0 0,0 1 1,1 0-1,-1 0 0,1 0 0,-1 1 0,1 0 1,-1 0-1,1 0 0,-1 1 0,1 0 0,-1 0 1,1 0-1,-1 1 0,0-1 0,0 1 0,1 1 1,-1-1-1,-1 1 0,1 0 0,0 0 0,-1 0 1,1 0-1,-1 1 0,0 0 0,0 0 0,-1 0 1,1 0-1,-1 1 0,0-1 0,0 1 0,0 0 1,1 3-2,1 5-98,1 0 1,-1 0 0,-1 0 0,-1 1 0,0 0 0,0 0-1,-1 0 1,-1 0 0,0 0 0,-1 0 0,-1 0 0,0 0-1,-1 0 1,-1-1 0,0 1 0,0 0 0,-2-1 0,1 0-1,-2 0 1,0 0 0,-1 1 97,3-5-70,-1 0 0,0 0 0,0-1 0,-1 0 0,0 0-1,-1 0 1,0-1 0,0 0 0,0 0 0,-1 0 0,0-1 0,0 0 0,-1-1 0,1 0 0,-1 0 0,0-1-1,-1 0 1,1-1 0,-1 0 0,1 0 0,-1-1 0,0 0 0,0-1 0,0 0 0,0-1 0,0 0 0,0 0-1,0-1 1,-8-2 70,9 0-202,0 0-1,0 0 0,0-1 0,0 0 0,0-1 0,1 0 0,0-1 1,0 1-1,0-1 0,1-1 0,0 0 0,0 0 0,1 0 0,-1-1 1,2 1-1,-1-2 0,1 1 0,0 0 0,1-1 0,0 0 0,1 0 1,-1 0-1,2-1 0,-1 1 0,1-1 0,1 0 0,0 1 0,0-1 0,1 0 1,0 0-1,1-1 203,4-36-5114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02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4 177 6342,'0'0'6780,"0"0"-3017,0 0-1462,0 0-731,0 18-407,6 291 1005,-13 248-2131,7-542-458,14 86-2841,-11-117 2194,-12-264 2255,1 168-443,5 0 1,5-1-1,5 1 0,8-23-744,-12 118 122,1-1 0,1 1 0,0 0-1,1 0 1,1 1 0,0 0 0,5-7-122,-10 19 13,0 1 0,1-1-1,-1 1 1,1-1 0,-1 1 0,1 0-1,0 0 1,0 0 0,0 0 0,1 1-1,-1 0 1,0-1 0,1 1 0,0 0-1,0 0 1,-1 1 0,1-1 0,0 1-1,0 0 1,0 0 0,0 0 0,1 1-1,-1-1 1,0 1 0,0 0 0,0 0-1,0 1 1,1-1 0,-1 1-1,0 0 1,0 0 0,0 0 0,0 1-1,2 0-12,3 5-1,1 1-1,-2 0 1,1 0-1,-1 1 0,0 0 1,0 0-1,-1 1 0,-1 0 1,0 0-1,0 1 1,-1-1-1,0 1 0,-1 1 1,0-1-1,-1 0 0,0 1 1,-1 0-1,0 0 1,-1-1-1,0 1 0,-1 0 1,0 0-1,-2 10 2,3-10-26,-1-1 0,-1 1-1,1-1 1,-2 0 0,0 1-1,0-1 1,-1 0 0,0 0-1,-1 0 1,0-1 0,-1 1 0,0-1-1,-1 0 1,0-1 0,0 1-1,-1-1 1,0 0 0,-1-1-1,0 0 1,0 0 0,-1 0 0,0-1-1,0-1 1,0 1 0,-1-1-1,0-1 1,-6 2 26,-56 7-344,42-25-1753,19-20-4825,12 18 825</inkml:trace>
  <inkml:trace contextRef="#ctx0" brushRef="#br0" timeOffset="464.694">827 538 14093,'-5'-13'4912,"-19"-44"-2409,21 53-2303,-1 0-1,1-1 1,-1 2-1,0-1 1,0 0-1,-1 1 0,1 0 1,-1 0-1,0 0 1,1 0-1,-1 1 1,0 0-1,0 0 1,-1 0-1,1 1 0,0-1 1,-1 1-1,1 1 1,-1-1-1,1 1 1,-1 0-1,1 0 0,0 0 1,-1 1-1,-1 0-199,-7 1 17,0 1 0,1 0 0,-1 1 0,1 0-1,-1 1 1,1 1 0,1 0 0,-1 0-1,1 2 1,0-1 0,1 2 0,0-1-1,0 2 1,0-1 0,2 1 0,-1 1 0,1 0-1,1 0 1,0 1 0,0 0 0,1 0-1,1 1 1,0 0 0,1 0 0,0 0 0,1 1-1,0-1 1,2 1 0,-1 0 0,2 0-1,-1 0 1,2 0 0,0 0 0,1 1 0,0-1-1,1 0 1,1 0 0,0-1 0,1 1-1,0-1 1,1 1 0,1-1 0,0-1 0,1 1-1,0-1 1,1 0 0,0-1 0,1 0-1,9 10-15,-12-16-117,0-1 0,1 1 1,-1-1-1,1 0 1,0-1-1,1 0 1,-1 0-1,0 0 0,1-1 1,0 0-1,-1-1 1,1 1-1,0-2 1,0 1-1,0-1 1,-1 0-1,1 0 0,0-1 1,0-1-1,0 1 1,-1-1-1,1 0 1,-1-1-1,1 1 0,-1-2 1,0 1-1,0-1 1,0 0-1,-1 0 1,0-1-1,1 0 1,-1 0-1,-1 0 0,1-1 116,9-12 57,0 0-1,-1 0 0,-1-1 0,0-1 0,-2 0 0,0-1 0,-2 0 0,0 0 0,-1-1 0,-1 0 0,-2-1 0,0 1 0,0-8-56,5-51 710,-4-1 0,-3 0 0,-4-8-710,1 35 232,-4-210 1674,0 365-310,47 497-1430,-42-578-307,24 149-982,-23-161 495,0-1-1,1 0 1,0 1-1,0-1 1,1 0-1,0-1 1,0 1-1,0-1 1,1 0-1,0 0 1,-1 0-1,2 0 1,-1-1-1,4 3 629,13 1-6806,1-6-3012</inkml:trace>
  <inkml:trace contextRef="#ctx0" brushRef="#br0" timeOffset="712.572">1317 834 14894,'0'0'4260,"0"0"-2114,0 0 128,0 0-736,0 0-673,0 0-417,0 0-352,0 0-96,0 0-32,8-50-1505,-8 55-1378,0 3-3555,0 2-7207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0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75 11915,'2'-14'2899,"6"-47"-902,-6 69 3910,3 74-5067,-2 13-525,1 40-96,-13 132-219,-10-139-2995,-3-47-7148,13-52 1079</inkml:trace>
  <inkml:trace contextRef="#ctx0" brushRef="#br0" timeOffset="255.064">111 772 5990,'0'0'4954,"0"0"-2120,-14-7-143,-47-23-54,60 30-2569,0-1-1,0 1 1,0 0 0,0 0-1,0-1 1,0 1-1,0 0 1,0 0 0,0 0-1,0 0 1,0 0 0,0 0-1,0 0 1,0 0-1,0 0 1,0 1 0,0-1-1,0 0 1,0 1-1,0-1 1,0 1 0,0-1-1,0 1 1,0-1 0,0 1-1,0 0 1,1 0-1,-1-1 1,0 1 0,0 0-1,1 0 1,-1 0 0,1-1-1,-1 1 1,1 0-1,-1 0 1,1 0 0,-1 0-1,1 0 1,0 0 0,-1 0-1,1 0 1,0 1-1,0-1 1,0 0 0,0 0-1,0 0 1,0 0 0,0 0-1,0 0 1,1 0-1,-1 0 1,0 0-68,0 2 158,0 2-121,1-1 1,-1 1-1,1-1 0,0 0 0,0 1 0,0-1 0,1 0 0,0 0 1,-1 1-1,1-1 0,1-1 0,-1 1 0,1 0 0,-1 0 0,1-1 1,0 0-1,0 0 0,1 1 0,-1-2 0,1 1 0,-1 0 0,1-1 1,0 1-1,0-1 0,0 0-37,111 37 80,-88-35-94,1-1-1,1-1 1,-1-1-1,0-2 1,0-1 0,0-1-1,0-1 1,0-2-1,-1 0 1,0-2-1,0-1 1,-1-1-1,0-2 1,-1 0 0,0-2-1,-1 0 1,16-14 14,-33 22 1,0 0 0,0-1 0,-1 0 1,0 0-1,0 0 0,-1-1 0,1 0 0,-2 0 1,1 0-1,-1 0 0,-1-1 0,1 0 0,-1 0 1,-1 0-1,0 0 0,0 0 0,-1 0 1,0-1-1,0 1 0,-1 0 0,0-1 0,-2-3-1,2 12-35,0 0-1,0 0 0,0 0 0,0-1 0,0 1 0,0 0 0,-1 0 0,1 0 1,0 0-1,-1 0 0,1 0 0,-1 0 0,1 0 0,-1 0 0,0 0 1,1 0-1,-1 0 0,0 0 0,0 0 0,1 0 0,-1 1 0,0-1 0,0 0 1,0 1-1,0-1 0,0 1 0,0-1 0,0 1 0,0-1 0,-1 1 1,1 0-1,0-1 0,0 1 0,0 0 0,0 0 0,0 0 0,-1 0 0,1 0 1,0 0-1,0 0 0,0 0 0,0 1 36,-40 24-7985,23 2-557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51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8178 1 9193,'0'0'2391,"0"0"-1008,0 0-43,-4 0 64,-116 37 5215,-151 28-5487,-3-13 0,-82-2-1132,110-31 37,247-19-96,-1 0-1,0 0 1,1 1-1,-1-1 1,0 0-1,1 0 1,-1 0-1,0 0 1,1 0-1,-1 0 1,0 0-1,1 0 1,-1 0-1,0 0 1,1 0-1,-1 0 1,0 0-1,1 0 1,-1 0-1,0 0 1,1 0-1,-1-1 1,0 1-1,1 0 1,-1 0-1,0 0 1,1 0-1,-1-1 1,0 1-1,0 0 1,1 0-1,-1-1 1,0 1-1,0 0 1,0-1-1,1 1 1,-1 0-1,0 0 1,0-1-1,0 1 1,0 0-1,0-1 1,1 1-1,-1 0 1,0-1-1,0 1 1,0 0-1,0-1 1,0 1-1,0-1 1,0 1-1,0 0 1,0-1-1,-1 1 1,1 0-1,0-1 1,0 1-1,0 0 1,0-1-1,0 1 1,-1 0-1,1-1 60,87-5-13111,-55 8 5600</inkml:trace>
  <inkml:trace contextRef="#ctx0" brushRef="#br0" timeOffset="705.472">6877 308 1121,'0'0'6283,"0"0"-3282,0 0-701,0 0 92,0 0-177,0 0-618,1-4-786,-1 4-792,0 1 0,0-1 0,1 0 0,-1 0 0,0 0 0,0 0 0,1 1 0,-1-1 0,0 0 0,1 0 0,-1 0 0,0 0 1,0 0-1,1 0 0,-1 0 0,0 0 0,1 0 0,-1 0 0,0 0 0,0 0 0,1 0 0,-1 0 0,0 0 0,1 0 0,-1 0 0,0 0 0,0 0 0,1-1 0,-1 1 0,0 0 0,0 0 0,1 0 0,-1 0 0,0-1 0,0 1 0,1 0 0,-1 0 1,0 0-1,0-1 0,0 1 0,0 0 0,1 0 0,-1-1 0,0 1 0,0 0-19,6 42 1430,-4-31-1144,3 72 822,-3 0-1,-4 0 1,-8 43-1108,-1 43 302,3 684-142,-57 11-5,52-721-228,-5 202-1829,21-334-1623,3-12-3163,2-8-5339</inkml:trace>
  <inkml:trace contextRef="#ctx0" brushRef="#br0" timeOffset="1527.578">5411 3248 2402,'0'0'5125,"-14"-2"-2322,-52-5-298,16 5 5683,396 10-6299,154-25-1558,408-70-331,-906 87 2,28-5-109,-23 3-226,-19 2-344,-96 17-8212,59-4 935</inkml:trace>
  <inkml:trace contextRef="#ctx0" brushRef="#br0" timeOffset="2224.19">6767 3135 224,'0'0'7522,"0"0"-4452,0 0-823,0 0 331,0 0-341,0 0-566,0 0-667,-2-8-449,-7 131 1025,-70 1055-112,50-879-1308,-48 198-160,60-409 87,-14 70-5,6 2 0,7 14-82,21-126-305,8-36-2669,12-23-4781,-7-5-1966</inkml:trace>
  <inkml:trace contextRef="#ctx0" brushRef="#br0" timeOffset="2683.295">6416 5770 6822,'0'0'3337,"0"0"-1047,0 0 43,0 0-80,0 0-534,0 0-641,0 0-496,20-1-155,273-27 566,-129 7-963,461-45-17,-541 64-19,-137 20-858,-39 12-7897,37-12-1115</inkml:trace>
  <inkml:trace contextRef="#ctx0" brushRef="#br0" timeOffset="4484.42">296 2797 14029,'-3'-13'1564,"-13"-42"17,15 53-1409,0-1 1,-1 1 0,0 0 0,0 0 0,1 1-1,-1-1 1,0 0 0,0 1 0,0-1 0,-1 1-1,1-1 1,0 1 0,-1 0 0,1 0 0,0 0-1,-1 0 1,1 1 0,-1-1 0,0 1-1,1-1 1,-1 1 0,1 0 0,-1 0 0,0 0-1,1 0 1,-1 1 0,1-1 0,-1 1 0,1-1-1,-1 1 1,1 0 0,-1 0 0,1 0 0,0 0-1,-1 1 1,1-1 0,0 1 0,0-1-173,-10 9 143,0 1 1,1 0 0,1 0 0,0 1-1,0 0 1,1 1 0,1 0-1,0 0 1,1 1 0,0 0-1,1 1 1,-3 11-144,-5 11 39,1 0-1,2 1 0,2 0 1,1 1-1,2 0 1,1 1-1,3-1 1,1 1-1,2-1 0,5 35-38,-2-53 7,0-2 0,2 1 0,0 0 0,1-1 0,1 0 0,1-1 0,0 0 0,2 0 0,0-1 0,1 0 0,0-1 0,12 11-7,-17-19-144,1-1 1,-1 0-1,1 0 0,0 0 0,1-1 0,-1 0 0,1-1 0,0 0 1,1-1-1,-1 1 0,1-2 0,0 1 0,0-2 0,0 1 0,0-1 1,1-1-1,-1 0 0,0 0 0,1-1 0,-1 0 0,0-1 0,1 0 1,-1-1-1,0 0 0,8-3 144,-5 0-156,0-1 0,-1 0 0,0-1 0,0-1 0,-1 0 0,0-1 0,-1 0 0,1 0 0,-2-1 0,1 0 0,-2-1 0,1 0 0,-1 0 0,-1-1 0,0 0 0,-1-1 0,0 1-1,1-7 157,9-23 61,-2-1 0,-1 0 0,-3-1 0,-2-1 0,-1 0-61,-2-60 1869,-5 105-1825,-1-1 1,1 1 0,-1 0 0,1 0 0,0 0 0,-1 0 0,1 0 0,-1-1-1,0 1 1,1 0 0,-1 0 0,1 0 0,-1 0 0,1 1 0,-1-1 0,1 0-1,-1 0 1,1 0 0,-1 0 0,1 0 0,-1 1 0,1-1 0,0 0 0,-1 0 0,1 1-1,-1-1 1,1 0 0,0 1 0,-1-1 0,1 0 0,-1 1 0,1-1 0,0 1-1,0-1 1,-1 0 0,1 1 0,0-1 0,0 1 0,-1-1 0,1 1 0,0-1-1,0 1 1,0-1 0,0 1 0,0-1 0,0 1 0,0-1 0,0 1 0,0-1 0,0 1-1,0-1 1,0 1 0,0-1 0,0 1 0,1-1 0,-1 1 0,0-1 0,0 1-1,1 0-44,-5 18 60,1 1 0,2 0 0,-1-1 0,2 1 0,1 0 0,1 0 0,0 0 0,1-1 0,2 1 0,0-1 0,0 0 0,2 0 0,1-1 0,0 0 0,1 0 0,1-1 0,1 1-60,-7-12-28,0 1 0,1 0 0,0-1 0,0 0 1,1 0-1,0-1 0,0 1 0,0-1 0,0 0 0,1-1 0,0 0 0,0 0 0,0 0 0,0-1 1,1 0-1,0-1 0,-1 1 0,1-1 0,0-1 0,0 1 0,0-2 0,0 1 0,0-1 1,0 0-1,0 0 0,0-1 0,0-1 0,0 1 0,0-1 0,-1 0 0,1-1 0,-1 0 1,1 0-1,-1 0 0,0-1 0,0 0 0,0-1 0,-1 0 0,0 0 0,1-1 28,4-8 0,0-1-1,-1 0 1,-1-1-1,0-1 1,-1 1 0,-1-1-1,-1 0 1,0-1-1,-1 0 1,-1 1-1,-1-2 1,0 1-1,-2 0 1,0 0 0,-1-1-1,0 1 1,-2 0-1,0-1 1,-1 1-1,-1 0 1,-1 0-1,0 1 1,-1 0 0,-3-5 0,6 16-4,0 0 0,0 0 0,0 1 0,-1-1 0,1 1 0,-1 0 0,-1 0 1,1 0-1,-1 1 0,1 0 0,-1-1 0,-1 2 0,1-1 0,0 1 0,-1-1 0,0 2 1,0-1-1,0 1 0,0-1 0,0 2 0,0-1 0,0 1 0,-1 0 0,1 0 1,-1 0-1,1 1 0,-1 0 0,1 1 0,0-1 0,-1 1 0,1 0 0,0 1 0,-6 1 4,-60 44-3623,43 3-5710,22-20-94</inkml:trace>
  <inkml:trace contextRef="#ctx0" brushRef="#br0" timeOffset="4919.78">1280 3028 9257,'0'0'5306,"1"-14"-2279,7-39-828,-3 41 890,3 27-2414,-1 22-392,-1 1-1,-2 0 1,-2-1 0,-2 1-1,-2 10-282,2 11 76,1 135-529,12-225-1987,-4-42 2444,-6 30 153,2 0 1,2 1 0,2 0 0,2 0-1,1 1 1,18-37-158,-28 72 67,1 0 0,-1 0-1,1 0 1,0 1 0,1-1 0,-1 1-1,1 0 1,0 0 0,1 0-1,-1 1 1,1-1 0,0 1 0,0 0-1,0 0 1,0 1 0,1 0 0,-1 0-1,1 0 1,0 1 0,0-1 0,0 1-1,0 1 1,0-1 0,1 1-1,-1 0 1,0 1 0,1-1 0,-1 1-1,1 0 1,-1 1 0,0 0 0,1 0-1,-1 0 1,0 1 0,0 0-1,0 0 1,0 0 0,0 1 0,0 0-1,-1 0 1,1 0 0,0 2-67,5 9-21,0 0 1,-2 1-1,0 0 1,0 1 0,-1 0-1,-1 0 1,-1 1-1,-1-1 1,0 1-1,-1 1 1,0-1-1,-2 1 1,0-1-1,-1 1 1,-1 2 20,8 40-1679,-4-23-1331,-1-13-1151,0-1-4176,1-4 441</inkml:trace>
  <inkml:trace contextRef="#ctx0" brushRef="#br0" timeOffset="5215.06">1885 2601 11179,'2'-75'2893,"7"51"5048,0 51-5317,7 55-1829,-3 2 1,-5 0 0,-3 0-1,-5 70-795,6 112-513,18-132-6262,-10-117 1594,1-14-2151,-6-5 531</inkml:trace>
  <inkml:trace contextRef="#ctx0" brushRef="#br0" timeOffset="5505.684">1846 3138 3331,'0'0'4671,"0"0"-1414,0 0-770,0 0-170,0 0-358,0 0-341,0 0-470,0 0-364,3-10-116,-1 8-622,-1-2 14,0 0 1,1 1-1,0-1 0,0 0 1,0 1-1,0-1 0,0 1 1,1 0-1,0 0 0,-1 0 0,1 0 1,0 1-1,1-1 0,-1 1 1,0-1-1,1 1 0,-1 0 0,4-1-60,137-82 516,-118 66-419,1 1-1,1 2 1,1 1-1,0 1 1,16-5-97,-42 18 31,1-1 0,0 1 1,0-1-1,-1 1 1,1 0-1,0 1 0,0-1 1,0 1-1,0-1 1,0 1-1,0 0 0,0 1 1,0-1-1,0 1 0,0 0 1,0 0-1,0 0 1,-1 0-1,1 1 0,0-1 1,-1 1-1,1 0 0,-1 0 1,1 0-1,-1 1 1,0-1-1,0 1 0,0 0 1,0 0-1,-1 0 0,1 0 1,-1 0-1,0 1 1,0-1-1,0 1 0,0-1 1,-1 1-1,1 0 1,-1-1-1,0 1 0,1 3-31,2 18 21,0 0 0,-1 0 0,-1 0 0,-2 0 0,-1 1 0,-1 4-21,1-3 2,-1 22-96,0 20-114,1-23-3867,3-40 984,0-6-5669,-2-6 1734</inkml:trace>
  <inkml:trace contextRef="#ctx0" brushRef="#br0" timeOffset="5824.347">2247 2482 2979,'0'0'11018,"0"0"-8583,0 0-386,0 0-127,0 0-961,0 0-640,0 0-225,0 0-96,-3-57-161,3 70-2305,-1 6-5638</inkml:trace>
  <inkml:trace contextRef="#ctx0" brushRef="#br0" timeOffset="6364.501">2719 2819 11915,'0'0'2301,"0"0"-694,0 0-288,0 0-44,-2 17-180,-29 247 843,30-134-1864,14-148-58,18-103 122,-29 104-122,0 1 0,1-1 0,1 1 1,1 0-1,0 0 0,1 0 0,0 0 0,2 1 0,0 0 0,0 1 0,2 0 0,-1 0 0,2 1 0,9-10-16,-16 20 5,-1 0-1,1 1 0,-1-1 1,1 1-1,0 0 0,0 0 1,0 0-1,0 1 1,0-1-1,0 1 0,1 0 1,-1 0-1,0 1 0,1-1 1,-1 1-1,1 0 0,-1 0 1,0 0-1,1 1 0,-1 0 1,0 0-1,1 0 0,-1 0 1,0 0-1,0 1 0,0 0 1,0 0-1,0 0 1,3 2-5,98 95 475,-72-63-265,-25-27-195,0 0 0,0-1 0,1 0 1,0-1-1,0 0 0,1 0 0,0-1 1,0 0-1,1 0 0,-1-2 0,1 1 1,0-1-1,0-1 0,1 0 0,-1 0 0,1-1 1,-1-1-1,1 0 0,0 0 0,-1-1 1,1-1-1,0 0 0,-1-1 0,1 0 0,-1 0 1,1-1-1,6-4-15,-1-5 35,0-1 0,-1-1 0,0-1 0,-1 0 0,-1-1 1,0 0-1,-2-1 0,0-1 0,0 0 0,-2-1 0,0 0 0,-1 0 0,-1-1 1,-1 0-1,-1-1 0,-1 1 0,0-1 0,-2 0 0,0-4-35,12-134 1511,-15 157-1494,0 1 0,0-1 0,-1 1 0,1-1 0,0 1 0,-1-1 0,1 1 0,-1 0 0,1-1 0,-1 1-1,1-1 1,-1 1 0,0 0 0,0 0 0,0-1 0,0 1 0,0 0 0,0 0 0,0 0 0,0 0 0,0 0 0,0 0 0,-1 1 0,1-1 0,0 0 0,-1 0 0,1 1 0,0-1 0,-1 1 0,1-1 0,-1 1 0,1 0 0,-1 0-1,1 0 1,-1-1 0,1 1 0,-1 0 0,1 1 0,-1-1 0,1 0 0,-1 0 0,0 1-17,-58 25 89,51-19-91,1 1 0,0 0 1,0 1-1,1-1 0,0 1 0,0 1 1,1-1-1,0 1 0,1 0 0,0 1 1,1-1-1,0 1 0,0 0 1,1 0-1,1 0 0,0 0 0,1 1 1,0-1-1,0 7 2,1 28 6,2 1-1,2-1 1,2 1 0,4 8-6,-6-29 10,12 62 174,-4 0 1,-4 1 0,-4 0 0,-3 0-1,-8 40-184,-4-31-264,5 0 0,5 77 264,1-173-200,6 37-1615,11-24-4824,-10-14 196</inkml:trace>
  <inkml:trace contextRef="#ctx0" brushRef="#br0" timeOffset="7302.998">3939 2687 10922,'0'0'1949,"0"0"-65,0 0 236,0 0-289,0 0-523,0 0-454,-3-2-417,3 1-427,-1 1-1,1 0 0,-1-1 0,0 1 0,1 0 0,-1 0 1,0 0-1,1 0 0,-1 0 0,0-1 0,1 1 0,-1 0 0,1 0 1,-1 1-1,0-1 0,1 0 0,-1 0 0,0 0 0,1 0 0,-1 0 1,0 1-1,1-1 0,-1 0 0,1 1 0,-1-1 0,1 0 1,-1 1-1,1-1 0,-1 1 0,1-1 0,-1 1 0,1-1 0,-1 1 1,1-1-1,0 1 0,-1-1 0,1 1 0,0-1 0,0 1 0,-1 0 1,1-1-1,0 1 0,0 0 0,0-1 0,0 1 0,0 0 1,0-1-1,0 1 0,0-1 0,0 1 0,0 0 0,0-1 0,0 1 1,0 0-1,0-1 0,1 1 0,-1 0 0,0-1 0,0 1 0,1-1 1,-1 1-1,1-1 0,-1 1 0,0-1 0,1 1 0,-1-1 1,1 1-1,-1-1 0,1 1-9,0 13 137,-1-1-49,1 0 0,1 0 0,0 0 1,1-1-1,0 1 0,1-1 0,0 1 0,1-1 0,4 8-88,-7-17 3,0 1-1,-1-1 1,1 1 0,0-1 0,1 0-1,-1 0 1,0 0 0,1 0 0,0 0-1,0-1 1,0 1 0,0-1 0,0 0-1,0 0 1,0 0 0,1 0 0,-1 0-1,1-1 1,0 0 0,-1 1 0,1-1-1,0-1 1,0 1 0,-1-1 0,1 1-1,0-1 1,0 0 0,0 0 0,0-1-1,-1 1 1,1-1 0,0 0 0,0 0-1,0 0-2,6-6 7,-1 0 0,0-1 0,0 1-1,-1-2 1,0 1 0,-1-1 0,0 0-1,0-1 1,-1 0 0,0 0 0,-1 0-1,0-1 1,-1 1 0,0-1 0,-1 0-1,0-1 1,0 1 0,-1 0-1,-1-3-5,16-123 36,-17 135-36,0 1 0,-1 0 0,1-1 0,-1 1 0,1-1-1,-1 1 1,1 0 0,-1 0 0,0-1 0,0 1 0,0 0 0,1 0 0,-1 0 0,0 0 0,-1 0 0,1 0 0,0 0 0,0 0 0,0 0 0,0 1-1,-1-1 1,1 0 0,0 1 0,-1-1 0,1 1 0,0 0 0,-1-1 0,1 1 0,-1 0 0,1 0 0,-1 0 0,1 0 0,0 0 0,-1 0-1,1 0 1,-1 0 0,1 1 0,-1-1 0,1 0 0,0 1 0,-1-1 0,1 1 0,0 0 0,0-1 0,-1 1 0,1 0 0,0 0 0,0 0 0,0 0-1,0 0 1,0 0 0,0 0 0,0 0 0,0 0 0,0 1 0,1-1 0,-1 0 0,0 0 0,1 1 0,-1-1 0,1 0 0,0 1 0,-1 0-1,-9 15-5,1 1 0,1 0 0,0 1 0,1-1 1,2 2-1,-1-1 0,2 0 0,1 1 1,0 0-1,2 0 0,0 0 0,1 0 0,1 0 1,1 0-1,1 0 0,0 0 0,2-1 1,0 0-1,3 6 5,-6-16-41,0 0 1,1 0-1,0-1 0,0 1 1,0-1-1,1 0 0,1 0 1,-1-1-1,1 1 0,1-1 1,-1 0-1,1 0 0,0-1 1,1 1-1,0-2 0,0 1 1,0-1-1,0 0 0,1 0 1,0-1-1,0 0 0,0 0 1,0-1-1,1 0 0,-1 0 1,1-1-1,0 0 0,0-1 1,0 0-1,0 0 0,0-1 1,0 0-1,0-1 0,5-1 41,2-3-74,0-2 1,0 0-1,-1-1 0,0-1 1,0 0-1,-1-1 0,0-1 0,0 0 1,-2-1-1,1 0 0,-1-1 0,-1 0 1,-1-1-1,0 0 0,0-1 0,-1-1 74,18-31 324,-2-1-1,-2-1 0,-2 0 1,-3-2-1,4-20-323,-2 12 198,-101 334 1634,35-91-1795,54-212-32,42-176 78,-23 64 21,-27 137-72,1 0 0,-1-1 0,1 1 0,-1 0 0,1 0 0,0 0-1,0-1 1,1 1 0,-1 0 0,1 0 0,-1 1 0,1-1 0,0 0 0,0 0 0,0 1 0,0-1 0,1 1-1,-1 0 1,1 0 0,-1 0 0,1 0 0,0 0 0,0 0 0,0 1 0,0-1 0,0 1 0,0 0 0,0 0-1,0 0 1,0 0 0,1 1 0,-1-1 0,0 1 0,1 0 0,-1 0 0,0 0 0,1 0 0,-1 1 0,0-1-1,0 1 1,1 0 0,-1 0 0,0 0 0,1 1-32,13 10 33,0 1-1,-1 0 1,0 2-1,-1 0 1,-1 0-1,-1 2 1,0-1-1,-1 2 1,0 0-1,5 14-32,59 77-1382,-75-108 1314,30 33-3660,-9-16-1861,-4-7-1004</inkml:trace>
  <inkml:trace contextRef="#ctx0" brushRef="#br0" timeOffset="7865.065">5385 2467 8552,'9'-156'6577,"-9"156"-6452,0-1-1,1 0 1,-1 1 0,1-1 0,-1 0-1,0 0 1,0 1 0,1-1-1,-1 0 1,0 0 0,0 0 0,0 1-1,0-1 1,0 0 0,0 0 0,0 0-1,0 1 1,0-1 0,0 0-1,-1 0 1,1 1 0,0-1 0,0 0-1,-1 0 1,1 1 0,-1-1 0,1 0-1,0 1 1,-1-1 0,1 0-1,-1 1 1,0-1 0,1 1 0,-1-1-1,1 1 1,-1-1 0,0 1 0,1-1-1,-1 1 1,0 0 0,0-1-1,1 1 1,-1 0 0,0 0 0,0-1-1,1 1 1,-1 0 0,0 0-1,0 0 1,0 0 0,1 0 0,-1 0-1,0 0 1,0 0 0,0 1 0,1-1-1,-1 0 1,0 0 0,0 1-1,1-1 1,-1 0 0,0 1 0,1-1-1,-1 1 1,0-1 0,0 1-125,-6 8 62,1 0 1,-1 1-1,1 0 1,1 0 0,0 0-1,1 1 1,0-1-1,0 1 1,1 0-1,0 2-62,2-12 5,-7 34 11,2-1 0,1 2 0,1-1 0,2 0 0,2 1 0,3 30-16,-4-55-10,1-1 0,1 0 1,-1 0-1,1 0 0,1 0 1,0 1-1,0-2 1,1 1-1,1 0 0,-1-1 1,2 1-1,-1-1 0,1 0 1,0 0-1,1-1 0,0 0 1,1 0-1,-1 0 0,1-1 1,1 0-1,1 1 10,-5-6-17,1-1 0,-1 0 0,1 0-1,-1 0 1,1 0 0,-1-1 0,1 0 0,0 0 0,-1 0 0,1-1 0,-1 1-1,1-1 1,-1 0 0,1 0 0,-1-1 0,0 0 0,0 1 0,1-1 0,-1-1-1,0 1 1,-1 0 0,1-1 0,0 0 0,1-1 17,77-83-347,-82 87 347,171-248 133,-171 247-133,1 0 0,0 0 0,0 0-1,0 0 1,0 1 0,1-1-1,-1 0 1,0 1 0,0-1 0,0 1-1,1-1 1,-1 1 0,0-1-1,0 1 1,1 0 0,-1 0 0,0 0-1,1 0 1,-1 0 0,0 0 0,1 0-1,-1 0 1,0 0 0,1 0-1,-1 1 1,0-1 0,0 1 0,1-1-1,-1 1 1,0-1 0,0 1-1,0 0 1,0-1 0,0 1 0,0 0-1,0 0 1,0 0 0,0 0 0,0 0-1,0 0 1,-1 0 0,1 0-1,0 0 1,-1 0 0,1 1 0,0-1-1,-1 0 1,0 0 0,1 1-1,-1-1 1,0 0 0,0 1 0,1-1-1,-1 0 1,0 1 0,0-1 0,-1 0-1,1 0 1,0 1 0,8 14 0,-7-12-52,1 1 0,0-1 0,0 0 0,0 0 0,0 0 0,1 0 0,0 0 0,0 0 0,0-1 0,0 1 0,0-1 0,1 0 0,-1 0 0,1 0 0,0 0 0,0-1-1,0 0 1,0 1 0,0-2 0,1 1 0,-1 0 0,1-1 0,-1 0 0,1 0 0,-1 0 0,1 0 0,0-1 0,-1 0 0,1 0 0,0 0 0,-1-1 0,1 1 0,0-1 0,-1 0 0,1 0 0,-1-1 0,0 1-1,1-1 1,-1 0 0,3-2 52,6-9 27,0-1-1,-1 0 1,-1-1 0,0 0-1,-1-1 1,0 0-1,-2-1 1,0 0-1,5-14-26,19-38 786,70-129 2513,-95 187-2073,-10 26-156,0-3-1129,-156 559 1869,142-508-1847,2 1 1,3 0 0,2 0-1,4 1 1,2 0-1,4 6 37,17 29-2031,-10-70-1594,-1-1-3707,-4-13-3548</inkml:trace>
  <inkml:trace contextRef="#ctx0" brushRef="#br0" timeOffset="8421.958">1050 4890 10090,'0'0'3971,"0"0"-1931,0 0-1042,0 0-277,16-1-6,179-24 598,-153 16-1275,-1-2 0,0-2 1,0-2-1,-2-2 0,0-1 0,-1-2 0,28-19-38,-6-27 1682,-59 65-1644,0 0 1,0 0-1,0-1 1,0 1-1,-1-1 1,1 1-1,0-1 1,-1 1-1,1-1 1,-1 1-1,1-1 1,-1 1-1,0-1 1,1 1-1,-1-1 1,0 0-1,0 1 1,0-1-1,-1 1 1,1-1-1,0 0 1,0 1-1,-1-1 1,1 1-1,-1-1 1,0 1-1,1-1 1,-1 1-1,0-1 1,0 1-1,0 0 1,0-1-1,0 1 1,0 0-1,0 0 1,0 0-1,-1 0 1,1 0-1,0 0 1,-1 0-1,1 0 1,0 1-1,-1-1 1,1 0-1,-1 1 1,1-1-1,-1 1 1,0 0-1,1-1 1,-1 1-1,1 0 1,-2 0-39,0-1 64,-1 1 0,0-1 0,0 1 1,0 0-1,0 0 0,0 1 1,0-1-1,1 1 0,-1-1 1,0 1-1,0 0 0,1 1 0,-1-1 1,1 1-1,-1 0 0,1-1 1,-1 1-1,1 1 0,0-1 0,0 0 1,0 1-1,0 0 0,1 0 1,-1-1-1,1 2 0,0-1 1,0 0-1,0 0 0,-1 3-64,-40 110 223,25-29-90,3 1 1,4 1-1,4 0 1,4 0-1,6 59-133,13-26-2011,-13-106 1369,0 1 1,1-1 0,1 1-1,1-2 1,0 1 0,1 0-1,1-1 1,1-1 0,0 1-1,0-1 1,1-1 0,1 0-1,0 0 1,1-1 0,1-1-1,1 1 642,34 17-5408</inkml:trace>
  <inkml:trace contextRef="#ctx0" brushRef="#br0" timeOffset="9179.978">2313 5037 11531,'-19'-91'2354,"18"86"-2130,-1 0 1,0 1-1,-1-1 1,1 1-1,-1 0 0,0 0 1,0 0-1,-1 0 0,1 0 1,-1 1-1,1-1 0,-1 1 1,0 0-1,-1 0 0,1 1 1,0-1-1,-1 1 0,1 0 1,-1 0-1,0 0 0,0 1 1,0-1-1,1 1 0,-1 1 1,0-1-1,-1 1 0,1-1 1,0 1-1,0 1 0,0-1 1,0 1-1,0 0 0,0 0 1,1 0-1,-1 1 0,0 0 1,0 0-1,1 0 1,-1 0-1,1 1 0,-3 2-224,-8 7 37,0 1 0,1 0-1,1 1 1,0 0 0,1 2-1,0-1 1,2 1 0,0 1-1,0 0 1,2 0 0,0 1-1,1 0 1,1 0 0,0 1-1,2-1 1,0 1 0,1 0-1,1 1 1,1-1 0,0 0-1,2 1 1,0-1 0,2 4-37,-2-11-2,0 1 1,1-1-1,1 0 0,0 0 1,0 0-1,1-1 1,1 1-1,0-1 1,0 0-1,1-1 0,2 2 2,-5-7-26,0-1 0,0 0-1,0 0 1,1 0-1,0 0 1,-1 0-1,1-1 1,1 0-1,-1 0 1,0 0-1,1 0 1,-1-1 0,1 0-1,0 0 1,0 0-1,0 0 1,0-1-1,0 0 1,0 0-1,1 0 1,-1-1 0,0 1-1,0-1 1,1-1-1,-1 1 1,0-1-1,1 0 27,6-4-63,1-2 1,-2 1-1,1-2 0,-1 1 0,0-1 0,-1-1 0,0 0 1,0-1-1,-1 0 0,0 0 0,-1-1 0,0 0 0,0 0 0,-2-1 1,1 0-1,-1 0 0,-1-1 0,2-6 63,-7 19 0,4-9-6,24-45 41,-2-1 0,-3-1-1,-3-1 1,2-11-35,-18 38 12,-14 39 174,2 14-120,2 0 0,0 0 0,2 0 1,0 1-1,2-1 0,1 1 1,0 0-1,2 0 0,1 0 0,1-1 1,1 1-1,6 22-66,25 23-575,-32-66 256,1-1 0,-1 1 0,1 0 0,-1-1 0,1 0 0,0 0 0,0 0 0,0 0 0,0 0 0,0-1-1,1 0 1,-1 0 0,0 0 0,1 0 0,-1-1 0,0 0 0,1 0 0,-1 0 0,1 0 0,-1-1 0,0 1 0,1-1 0,-1 0 0,3-1 319,89-49-2817,-83 38 2825,0 0 0,-1 0 0,-1-1 0,0-1 0,-1 0 0,-1 0 1,0-1-1,-1 0 0,-1 0 0,0-1 0,-2 0 0,1-1 0,-1-3-8,18-214 2856,-11 60 2541,-6 154-3784,-2 28 597,5 476-1271,-9-477-953,0 0-38,0 1 0,0 0 0,1 0 1,0 0-1,0 0 0,1-1 1,-1 1-1,2 0 0,-1-1 0,1 1 1,0-1-1,1 3 52,-2-10-36,0 1 0,0 0 0,0-1 0,0 1 0,0-1 0,0 1 0,-1-1 0,1 0 0,0 0 0,-1 0 1,1 0-1,0 0 0,-1 0 0,1 0 0,-1-1 0,0 1 0,1-1 0,-1 1 0,0-1 0,0 1 0,0-1 0,0 0 0,0 1 0,0-1 0,0 0 0,-1 0 0,1 0 0,-1 1 1,1-1-1,-1 0 0,0 0 0,0 0 0,0 0 0,0-1 36,2-1-49,27-85 87,-25 70-38,0 1-1,2 0 0,0 1 1,1-1-1,1 1 1,0 1-1,2-1 1,-1 2-1,2-1 0,11-11 1,-20 24 1,1 0 0,0 1 0,-1 0-1,1 0 1,0 0 0,0 0-1,1 0 1,-1 0 0,0 1-1,1 0 1,-1-1 0,1 1-1,-1 0 1,1 1 0,-1-1-1,1 1 1,0 0 0,-1-1-1,1 2 1,-1-1 0,1 0-1,0 1 1,-1-1 0,1 1 0,-1 0-1,1 0 1,-1 1 0,0-1-1,1 1 1,-1-1 0,0 1-1,0 0 1,0 1 0,0-1-1,0 0 1,-1 1 0,1-1-1,-1 1 1,0 0 0,1 0-1,-1 0 1,-1 0 0,1 0-1,0 0 1,-1 1 0,1-1 0,-1 2-2,5 9 4,-1 1 0,-1-1 0,-1 1 0,0 0 0,0 0 0,-2 1 0,0-1 0,-1 0 0,0 1 0,-1-1 0,-1 0 0,0 0 0,-1 0-1,-1 0 1,0 0 0,-1-1 0,-1 0 0,0 0 0,-1 0 0,0 0 0,-1-1 0,-1-1 0,0 1 0,-1-2 0,0 1 0,0-1 0,-1 0-1,-1-1 1,0-1 0,0 0 0,-4 2-3,11-9-1,1 1 0,-1-1 0,0 0 0,0 0 0,0 0 0,0 0 1,0-1-1,0 0 0,0 0 0,0 0 0,0-1 0,-1 0 0,1 0 0,0 0 0,0-1 0,0 0 0,0 1 0,-1-2 0,1 1 0,0-1 0,1 0 0,-1 0 0,0 0 0,0 0 0,1-1 0,-1 0 0,1 0 0,0 0 0,0-1 0,0 1 1,1-1-1,-1 0 0,1 0 0,0 0 0,0 0 0,0-1 0,0 1 0,1-1 0,-1-3 1,-2-3-610,1-1 0,1 0 0,0 1 0,1-1 0,0 0 0,0 0 0,2-1 0,-1 1 0,2 0 0,-1 0 0,3-11 610,8-17-5072</inkml:trace>
  <inkml:trace contextRef="#ctx0" brushRef="#br0" timeOffset="9520.844">3424 4600 17360,'0'0'3438,"0"0"-1137,0 0-459,0 0-427,0 0-540,0 0-368,10 10-176,-6-6-299,0 0-1,0 0 0,-1 1 0,1-1 1,-1 0-1,0 1 0,-1 0 1,1 0-1,-1 0 0,1 0 1,-2 0-1,1 1 0,0-1 0,-1 0 1,0 1-1,-1-1 0,1 1 1,-1-1-1,0 1 0,0 0 1,-1-1-1,1 1-31,-21 145 449,-12 192-861,34-335 52,-1 0 0,1 0 0,0 0 0,0-1 0,1 1 0,0 0-1,1 0 1,-1-1 0,2 0 0,-1 1 0,1-1 0,0 0 0,0-1 0,1 1-1,3 3 361,-4-6-891,0 0-1,1 1 1,-1-2-1,1 1 1,0 0-1,0-1 1,0 0-1,1-1 0,-1 1 1,1-1-1,0 0 1,-1 0-1,4 0 892,23 3-8600</inkml:trace>
  <inkml:trace contextRef="#ctx0" brushRef="#br0" timeOffset="9874.15">3931 4901 13325,'0'0'3048,"0"0"-678,0 0-512,0 0-614,0 0-406,0 0-192,0 0-134,0 0-122,10 12-107,34 37-112,-41-45-155,1 0 1,-1-1-1,1 1 1,0-1-1,0 0 1,1 0 0,-1-1-1,1 1 1,-1-1-1,1 0 1,0 0-1,-1 0 1,1-1-1,0 1 1,0-1-1,0-1 1,1 1 0,-1-1-1,0 0 1,5 0-17,-6-2 7,1-1 1,0 1 0,-1-1 0,1 0 0,-1 0-1,0-1 1,0 0 0,0 1 0,0-1 0,-1 0-1,0-1 1,0 1 0,0 0 0,0-1 0,-1 0 0,1 0-1,-1 0 1,0 0 0,-1 0 0,1 0 0,-1 0-1,0 0 1,0-1 0,-1 1 0,0 0 0,0-4-8,2 4 62,0 0 0,-1-1 1,0 1-1,0 0 0,0-1 1,0 1-1,-1-1 0,0 1 1,0 0-1,-1-1 1,0 1-1,1-1 0,-2 1 1,1 0-1,-1 0 0,1-1 1,-2 1-1,1 0 1,0 1-1,-1-1 0,0 0 1,0 1-1,0-1 0,-1 1 1,0 0-1,1 0 0,-1 1 1,-1-1-1,1 1 1,0 0-1,-1 0 0,0 0 1,1 0-1,-1 1 0,0 0 1,-1 0-1,1 0 0,0 1 1,0 0-1,-1 0 1,0 0-63,-5 3 24,-1 1 1,1 1 0,-1 0 0,1 0-1,1 1 1,-1 0 0,1 1-1,0 0 1,0 1 0,0 0 0,1 1-1,0 0 1,1 0 0,-1 1-1,2 0 1,-1 0 0,1 1 0,1 0-1,-4 8-24,-1-1 16,1 2-1,0-1 0,2 1 0,0 1 0,2-1 1,0 1-1,1 1 0,1-1 0,0 1 0,2-1 1,1 1-1,0 0 0,2 9-15,0-22-7,0-1 0,0 0 1,1 0-1,0 1 0,0-1 0,0 0 1,1-1-1,0 1 0,1 0 0,0-1 0,0 0 1,0 0-1,0 0 0,1 0 0,0-1 1,1 0-1,-1 0 0,1 0 0,0-1 1,0 1-1,0-1 0,0-1 0,1 1 0,0-1 1,-1-1-1,1 1 0,0-1 0,5 1 7,6 1-137,0 0 0,0-1 0,0-1 0,0-1 0,1 0 0,-1-2 0,0 0 0,1-1-1,-1-1 1,0 0 0,2-2 137,-10 3-61,0 0 0,0-1-1,-1 0 1,1 0 0,0-1 0,-1 0-1,0-1 1,0 0 0,0-1-1,-1 1 1,0-2 0,0 1-1,0-1 1,-1 0 0,0-1 0,0 0-1,-1 0 1,0 0 0,-1-1-1,0 0 1,0 0 0,0 0 0,-1-1-1,-1 1 1,0-1 0,0 0-1,0-2 62,-3 10-135,0 1 0,0 0-1,1 0 1,-1 0 0,0-1-1,0 1 1,0 0 0,-1 0-1,1-1 1,0 1 0,0 0-1,-1 0 1,1 0 0,0 0-1,-1 0 1,1-1 0,-1 1-1,0 0 1,1 0 0,-1 0-1,0 0 1,1 0 0,-1 1-1,0-1 1,0 0 0,0 0-1,0 0 1,0 1 0,0-1-1,0 0 1,0 1 0,0-1-1,0 1 1,-1 0 0,1-1-1,0 1 1,0 0 0,0 0-1,0-1 1,-1 1 0,1 0-1,0 0 1,0 0 0,-1 0-1,1 1 1,0-1 0,0 0-1,0 0 1,0 1 0,-1-1-1,1 1 1,0-1 0,0 1-1,0-1 136,-36 15-6828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08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 13613,'0'0'2658,"0"0"-1093,-2 20 52,-42 308 2937,-4-31-4085,17-126-71,8 2 0,4 43-398,18-208 1,-1 1 0,1 0 1,1 0-1,-1-1 0,1 1 1,1 0-1,0 0 0,0 0 0,1-1 1,0 1-1,0-1 0,1 1 1,0-1-1,1 0 0,0 0 0,0 0 1,0 0-1,1-1 0,1 0 1,-1 0-1,1 0 0,0-1 0,0 0 1,1 0-1,5 4-1,9-3-81,-1-1 1,1 0-1,0-2 1,1 0-1,-1-2 0,1 0 1,-1-1-1,1-1 0,-1-2 1,19-2 80,75-13-526,0-5 0,107-36 526,-135 34-197,458-128-12,-511 142 231,-18 6-3,0 0-1,-1-1 0,0-1 0,0 0 1,0-1-1,-1-1 0,12-7-18,-25 13 5,0 0 1,0 1-1,0-1 1,0 0-1,0 0 0,0 0 1,0 0-1,-1 0 1,1 0-1,-1 0 0,1-1 1,-1 1-1,0 0 1,0 0-1,0 0 1,0 0-1,0-1 0,-1 1 1,1 0-1,-1 0 1,1 0-1,-1 0 0,0 0 1,1 0-1,-1 0 1,0 0-1,0 0 0,-1 0 1,1 1-1,0-1 1,-1 0-1,1 1 1,-1-1-1,1 1 0,-1 0 1,0-1-1,1 1 1,-1 0-1,0 0 0,0 0 1,0 0-1,0 0 1,0 0-1,0 1 0,0-1 1,0 1-1,-1 0 1,1-1-1,-1 1-5,-3-4 23,-213-141 1274,215 143-1236,0-1 78,0 1 1,0-1-1,1 0 0,-1 0 1,1-1-1,-1 1 0,1-1 1,0 1-1,0-1 0,1 0 1,-1 0-1,1 0 1,0-1-1,0 1 0,0-1 1,-1-3-140,18 13 619,-2 7-591,0-1 0,0 2 0,-1 0 0,-1 0 1,0 1-1,-1 0 0,0 1 0,-2 0 0,1 1 0,-2 0 0,0 0-28,1 2 0,0 1 0,-2 0 0,0 0 0,-1 1 0,-1-1 0,-1 1 0,-1 0 0,-1 0 0,0 0 0,-2 0 0,0 0 0,-1 0 0,-1 0 0,-1 0 0,-1-1 0,0 1 0,-2-1 0,0-1 0,-1 1 0,-1-1 0,-6 9 0,-92 116-4469,29-56-5336,43-49 1242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08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121 287 8968,'0'-13'6951,"2"-10"-5292,0-1 63,-1 13 4298,27 542-3153,-26-509-2939,4 24-374,-3 0 1,-1 0 0,-3 0 0,-2 16 445,3-61-66,0-1 0,1 1 0,-1 0-1,0-1 1,0 1 0,0 0 0,0-1-1,1 1 1,-1 0 0,0-1 0,0 1 0,0 0-1,0-1 1,0 1 0,0 0 0,-1-1 0,1 1-1,0 0 1,0-1 0,0 1 0,-1-1-1,1 1 1,0 0 0,-1-1 0,1 1 0,0-1-1,-1 1 1,1-1 0,-1 1 0,1-1-1,-1 1 1,1-1 0,-1 1 0,1-1 0,-1 0-1,0 1 1,1-1 0,-1 0 0,1 1-1,-1-1 1,0 0 0,1 0 0,-1 0 0,0 0-1,1 0 1,-1 0 0,0 0 0,1 0-1,-1 0 1,0 0 0,1 0 0,-1 0 0,0 0-1,1 0 1,-1 0 0,0-1 0,1 1-1,-1 0 1,1-1 0,-1 1 66,-23-34-1114,12-4 1092,2 1 0,1-1 0,2-1 0,2 0 0,1 0 0,3 0 0,1 0 0,1 0 0,5-22 22,-3 9 15,3 1 0,2-1 1,2 1-1,3 1 0,1 0 0,21-45-15,-28 79-35,2 0 0,0 1 0,0 0 1,1 0-1,1 1 0,1 0 0,0 1 0,0 1 0,9-6 35,-15 13-67,0 0 1,0 1-1,1-1 0,-1 2 0,1-1 0,0 1 0,0 0 0,1 0 0,-1 1 0,0 0 0,1 0 1,-1 1-1,1 0 0,0 0 0,-1 1 0,1 0 0,0 0 0,0 1 0,-1 0 0,1 0 0,-1 1 0,1 0 1,-1 0 66,42 34-8019,-33-14 1587</inkml:trace>
  <inkml:trace contextRef="#ctx0" brushRef="#br0" timeOffset="446.909">1 576 2979,'0'0'5381,"0"0"-3187,17-3-1116,123-25 1010,274-58-1432,-403 84-639,-8 2-8,0 0 0,0 1 0,0-2 0,0 1 0,0 0 0,0-1 0,-1 1 0,1-1 0,0 0 0,0 0 0,0 0 0,0 0 0,-1-1 0,1 1 0,-1-1 0,1 0 0,-1 1 0,0-1 0,1 0 0,-1 0 0,0-1 0,0 1 0,0 0 0,-1-1 0,1 1 0,0-1-9,-3 2 165,0 1 0,1-1-1,-1 1 1,0-1 0,1 1-1,-1-1 1,0 1 0,1 0-1,-1-1 1,0 1 0,0 0-1,0 0 1,1 0 0,-1 0 0,0-1-1,0 1 1,0 0 0,0 0-1,1 0 1,-1 1 0,0-1-1,0 0 1,0 0 0,1 0-1,-1 1 1,0-1 0,0 0-1,1 1 1,-1-1 0,0 0 0,1 1-1,-1-1 1,0 1 0,1 0-1,-1-1 1,0 1 0,1-1-1,-1 1 1,1 0 0,-1 0-165,-4 9 259,-1 1 1,2 0 0,-1 0 0,1 0-1,1 0 1,0 1 0,1 0 0,0-1-1,1 1 1,0 0 0,1 0 0,1 8-260,-3 9 123,-5 75-210,-4 91 220,8-66-3579,3-129 3357,0 0 1,1 0 0,-1 0 0,0 0 0,1 0-1,-1 0 1,0 0 0,1 0 0,-1 0 0,0 0-1,1 0 1,-1 0 0,0 1 0,1-1 0,-1 0-1,0 0 1,1 0 0,-1 1 0,0-1-1,0 0 1,1 0 0,-1 1 0,0-1 0,0 0-1,1 0 1,-1 1 0,0-1 0,0 0 0,0 1-1,0-1 1,0 0 0,1 1 0,-1-1 0,0 0-1,0 1 1,0-1 0,0 0 0,0 1 0,0-1-1,0 1 1,0-1 0,0 0 0,0 1 88,11-33-879,-1-14 1144,1-1-1,2 2 1,2 0-1,2 0 1,2 2-1,2 0 1,2 2-1,2 0 1,1 1-1,2 2 1,14-13-265,-35 44-30,0 1 1,0-1-1,1 1 0,0 1 1,0 0-1,0 0 1,1 0-1,0 1 0,0 0 1,0 1-1,0 0 1,0 1-1,1-1 0,-1 2 1,1-1-1,0 2 1,-1-1-1,1 1 0,0 1 1,0-1-1,-1 2 1,4 0 29,9 12-4202,-6 1-3448</inkml:trace>
  <inkml:trace contextRef="#ctx0" brushRef="#br0" timeOffset="1538.802">1208 477 6470,'0'0'6673,"0"0"-4724,0 0-892,0 0 1292,0 0-716,0 0-854,0 0-319,-5 10-129,-21 78 603,25-71-843,2 1-1,0-1 1,1-1 0,1 1 0,1 0 0,0 0 0,1-1-1,1 0 1,1 1-91,-5-11 0,1 0-1,0 0 1,1 0-1,-1-1 1,1 1-1,0-1 1,0 0-1,1 0 1,-1 0 0,1-1-1,0 0 1,1 0-1,-1 0 1,0-1-1,1 1 1,0-1-1,0 0 1,0-1-1,0 0 1,1 0-1,-1 0 1,0-1-1,1 1 1,6-1 0,-7-1-6,0 0 0,0-1 0,0 0 0,0 0 1,0 0-1,0-1 0,0 0 0,-1 0 0,1 0 0,0-1 0,-1 0 1,0 0-1,1 0 0,-1-1 0,-1 0 0,1 0 0,0 0 0,-1 0 1,0-1-1,0 1 0,0-1 0,-1 0 0,0-1 0,0 1 0,0 0 1,0-1-1,-1 0 0,0 1 0,0-1 0,-1 0 0,1-1 6,6-17 31,-1-1 0,-1 0-1,-1-1 1,-2 1 0,0-1 0,-2 0-1,0 0 1,-4-22-31,3 46 6,-1-1 0,1 0 0,-1 1 0,0-1 0,0 0 0,0 1 0,0-1 0,0 1 0,-1 0 0,1-1 0,-1 1 0,0 0 0,0 0 0,1 0 0,-1 0 0,0 0 0,-1 1 0,1-1 0,0 1 0,0-1 0,-1 1 0,1 0 0,-1-1 1,1 2-1,-1-1 0,1 0 0,-1 0 0,0 1 0,0-1 0,1 1 0,-1 0 0,0 0 0,1 0 0,-4 0-6,-90 23 153,79-16-150,1 1 1,1 1-1,0 0 1,0 1-1,0 0 1,2 1-1,-1 1 0,1 0 1,1 1-1,0 1 1,1-1-1,1 2 1,0 0-1,1 0 1,0 0-1,1 1 1,1 1-1,1-1 1,0 1-1,1 0 1,1 0-1,0 1 1,1-1-1,1 1 1,1 0-1,1 11-3,2-20-7,-1-1 0,2 0-1,-1 0 1,1 0-1,0 0 1,1 0-1,0 0 1,0-1 0,1 0-1,0 0 1,0 0-1,1-1 1,-1 1 0,1-1-1,1 0 1,-1-1-1,1 0 1,0 0-1,0 0 1,1-1 0,-1 0-1,1 0 1,0-1-1,1 0 8,16 6-63,0-1 0,0-1 0,1-2 0,-1 0 0,1-2 0,0-1 0,11-1 63,-6 1-2,1-2 0,-1-1 0,1-1 0,-1-2-1,0-1 1,0-2 0,-1-1 0,0-1 0,0-2 0,11-6 2,-15 4 136,0-1 0,-1-2 1,-1 0-1,-1-2 0,0-1 0,-1 0 1,-2-2-1,0 0 0,-1-1 1,0-1-1,-2-1 0,-1-1 0,-2 0 1,0-1-1,-1 0 0,-2-1 1,7-25-137,-9-52 531,-10 101-527,1 0 0,-1 0 0,0-1-1,-1 1 1,1 0 0,0 0 0,-1 0-1,0 0 1,0 1 0,0-1 0,0 0-1,0 1 1,0-1 0,-1 1 0,1 0-1,-1 0 1,1 0 0,-1 0 0,0 0-1,0 0 1,0 1 0,0 0 0,0-1-1,0 1 1,-1 0 0,1 0 0,0 1-1,0-1 1,-2 1-4,-6-1-3,0 0 0,0 1 0,-1 0 0,1 1 0,0 0 0,0 1 0,0 0 0,0 0 0,0 2 1,1-1-1,-1 1 0,1 1 0,0 0 0,0 0 0,0 1 0,1 0 0,0 1 0,0 0 0,1 0 0,-1 1 0,2 0 0,-1 1 0,1 0 0,1 0 0,-1 0 0,2 1 0,-1-1 0,1 2 0,1-1 0,0 0 0,0 1 0,1 0 0,0 0 0,1 0 0,0 0 0,1 0 3,3-3 1,-1-1 0,2 0 0,-1 0 0,1-1-1,0 1 1,0 0 0,1-1 0,-1 0 0,2 0-1,-1 0 1,1 0 0,0 0 0,0-1 0,0 0-1,1 0 1,-1-1 0,1 1 0,1-1 0,-1-1-1,0 1 1,1-1 0,0 0 0,1 0-1,0 1 4,0 0-1,0 0 1,0 1 0,0 0 0,-1 1-1,1 0 1,-1 0 0,-1 0 0,1 1-1,-1 0 1,-1 0 0,1 1 0,-1-1-1,0 1 1,2 7-4,-2 11 3,-1 1 0,-1 0 0,-1 0 0,-2 1 0,-1-1 0,-1 0 0,-1 0 0,-1 0 0,-8 23-3,-2 21 5,5-37 0,1 1 1,2 0-1,1 0 0,2 0 1,1 1-1,2-1 1,1 1-1,2-1 0,6 27-5,-8-57 0,0 0 1,0 1-1,0-1 0,0 0 0,1 0 1,0 0-1,0 0 0,0 0 0,1-1 1,-1 1-1,1-1 0,0 1 0,1-1 1,-1 0-1,1 0 0,0-1 0,0 1 1,0-1-1,0 0 0,0 0 0,1 0 1,-1 0-1,1-1 0,0 0 0,0 0 1,0 0-1,0 0 0,0-1 0,0 0 0,1 0 1,-1-1-1,0 1 0,0-1 0,1 0 1,-1 0-1,0-1 0,1 0 0,-1 0 1,0 0-1,0 0 0,0-1 0,0 0 1,0 0-1,4-2 0,10-15 10,0 0-1,-1-1 1,0-1 0,-2 0 0,-1-1 0,0-1-1,-2-1 1,-1 0 0,6-17-10,-11 27-8,353-776-216,-349 769 213,-1 0 0,-1 0 1,0-1-1,-2-1 0,-1 1 1,-1-1-1,1-11 11,-11 33 150,-5 16-143,2 1 0,0 0 0,0 0 0,2 0 0,0 1 0,1 0 0,0 0 0,2 1 1,-2 12-8,3-14-2,0 0 0,1 0 0,1 1 0,1-1 0,0 0 0,1 0 0,1 1 0,0-2 0,2 1 1,-1 0-1,2-1 0,0 0 0,1 0 0,2 4 2,-7-12 0,1 0 0,0 0 0,0 1 0,1-2 0,-1 1 0,1 0 0,1-1 0,-1 0 0,1 0 0,0 0 0,1 0 0,0-1 0,-1 0 0,1 0 0,1-1 0,-1 1 0,1-1 0,0-1 0,0 1 0,0-1 0,0-1 0,0 1 0,1-1 0,-1 0 0,1-1 0,0 0 0,-1 0 0,1 0 0,0-1 0,5-1 0,-7-3 2,0 0-1,0 0 1,0-1 0,-1 1-1,1-1 1,-1-1 0,0 1-1,-1-1 1,1 0 0,-1 0-1,0 0 1,-1 0 0,1-1-1,-1 0 1,-1 1 0,1-1 0,-1 0-1,0 0 1,-1-1-2,49-287 96,-50 295-98,1 0 1,-1 0-1,0 0 0,0 0 1,0 0-1,1 1 0,-1-1 1,0 0-1,1 0 0,-1 0 1,0 0-1,0 0 0,1 0 1,-1 0-1,0 0 0,0 0 1,1 0-1,-1 0 0,0 0 0,0 0 1,1 0-1,-1 0 0,0 0 1,0 0-1,1 0 0,-1-1 1,0 1-1,0 0 0,1 0 1,-1 0-1,0 0 0,0 0 1,1-1-1,-1 1 0,0 0 1,0 0-1,0 0 0,0-1 1,1 1-1,-1 0 0,0 0 1,0-1-1,0 1 0,0 0 1,0 0-1,0-1 0,0 1 1,0 0-1,0 0 0,0-1 1,0 1 1,8 24-513,0 36-3653,-4-13-4090,2-21-697</inkml:trace>
  <inkml:trace contextRef="#ctx0" brushRef="#br0" timeOffset="2438.67">3523 656 12684,'0'0'1751,"0"0"123,0 0 443,0 0-796,-8-8-768,-26-24-358,34 32-385,-1 0 1,0 0-1,0 1 1,1-1 0,-1 0-1,0 1 1,1-1-1,-1 0 1,0 1-1,1-1 1,-1 1 0,1-1-1,-1 1 1,0-1-1,1 1 1,-1-1-1,1 1 1,-1 0-1,1-1 1,0 1 0,-1 0-1,1-1 1,0 1-1,-1 0 1,1-1-1,0 1 1,0 0-1,0 0 1,0 0 0,0-1-1,0 1 1,0 0-1,0 0 1,0-1-1,0 1 1,0 0 0,0 0-1,0-1 1,1 1-1,-1 0 1,0 0-1,0-1 1,1 1-1,-1 0 1,1-1 0,-1 1-11,3 6 25,-1 0-1,1-1 1,0 0 0,1 1 0,0-1 0,0 0 0,0-1 0,1 1 0,0-1 0,0 1 0,0-2 0,0 1-1,1 0 1,0-1 0,0 0 0,0-1 0,0 1 0,1-1 0,0 0 0,-1-1 0,1 0 0,0 0 0,0 0 0,0-1-1,0 0 1,0 0 0,1-1 0,-1 0 0,0 0 0,1-1-25,-2 1 100,1 0 0,-1 0 0,0-1 0,0 0 0,1-1 1,-1 1-1,0-1 0,-1 0 0,1-1 0,0 1 0,0-1 0,-1 0 0,0-1 0,0 1 0,0-1 0,0 0 1,0 0-1,-1-1 0,1 0 0,-1 1 0,-1-1 0,1 0 0,-1-1 0,1 1 0,-2-1 0,1 1 1,-1-1-1,1 0 0,-1 0 0,-1 0 0,1 0 0,-1-3-100,1-1 100,-1-1 1,0 1-1,0 0 0,-1 0 1,0-1-1,-1 1 0,0 0 1,-1 0-1,0 0 0,0 0 0,-1 0 1,-4-9-101,5 15 5,0 0 0,0 1 1,0-1-1,0 0 0,-1 1 0,1-1 1,-1 1-1,0 0 0,0 0 0,0 0 1,0 0-1,-1 0 0,1 1 0,-1-1 1,0 1-1,0 0 0,0 0 0,0 1 1,0-1-1,0 1 0,0 0 0,0 0 1,-1 0-1,1 1 0,0-1 0,-1 1 1,1 0-1,0 0 0,-1 1 0,1-1 1,-3 2-6,-4 2-4,-1 1 1,1 1 0,1-1 0,-1 2-1,1 0 1,0 0 0,1 1 0,0 0-1,0 0 1,1 1 0,-1 0 0,2 1-1,0 0 1,0 0 0,1 1 0,0-1-1,0 1 1,2 1 0,-1-1 0,1 1-1,1-1 1,0 1 0,1 1 3,-5 10-19,1 0-1,2 0 1,0 1 0,1-1 0,2 1-1,0 0 1,2-1 0,1 8 19,-1-22-80,0 0 0,1 0 0,0 0 0,1 0 1,0 0-1,0-1 0,1 1 0,0-1 0,1 0 0,0 0 0,0 0 0,0-1 1,1 1-1,0-1 0,1-1 0,0 1 0,0-1 0,0-1 0,0 1 1,1-1-1,0 0 0,3 0 80,8 4-29,0-2 1,1-1-1,0 0 1,0-2-1,0 0 1,1-1-1,-1-1 1,1-1-1,0-1 0,-1-1 1,1 0-1,-1-2 1,1 0-1,-1-2 1,0 0-1,0-1 1,-1-1-1,0-1 1,0 0-1,-1-2 1,0 0-1,0-1 1,-1 0-1,-1-2 0,0 0 1,-1-1-1,0 0 1,-1-1-1,12-17 29,-9 8 290,0-1 0,-2-2 0,0 1 1,-2-1-1,-1-1 0,-1 0 0,-2-1 0,-1 0 0,-1-1 0,-1 1 0,-2-1 0,0-17-290,-4 47 16,0 0 1,-1 1-1,1-1 0,0 0 1,-1 0-1,1 1 1,-1-1-1,1 0 0,0 0 1,-1 0-1,1 0 1,-1 0-1,1 0 0,0 1 1,-1-1-1,1 0 1,-1 0-1,1 0 0,0 0 1,-1 0-1,1-1 0,-1 1 1,1 0-1,0 0 1,-1 0-1,1 0 0,-1 0 1,1-1-1,0 1 1,-1 0-1,1 0 0,0 0 1,-1-1-1,1 1 1,0 0-1,-1-1 0,1 1 1,0 0-1,0-1 0,-1 1 1,1 0-1,0-1 1,0 1-1,0 0 0,-1-1 1,1 1-1,0-1 1,0 1-1,0 0 0,0-1-16,-21 40 104,3 2-126,2 2-1,2 0 0,1 1 1,3 0-1,1 1 0,3 0 1,1 1-1,2 20 23,2-65-16,1 0 0,-1-1 0,1 1 0,0 0 0,-1 0 0,1 0 0,0 0 1,0 0-1,-1 0 0,1 0 0,0 0 0,0 0 0,0 0 0,0 0 0,0 0 0,0 0 0,1 0 0,-1 0 0,0-1 0,0 1 1,1 0-1,-1 0 0,1 0 0,-1 0 0,0 0 0,1 0 0,0-1 0,-1 1 0,1 0 0,-1 0 0,1-1 0,0 1 0,0 0 1,-1-1-1,1 1 0,0-1 0,0 1 0,0-1 0,0 0 0,-1 1 0,1-1 0,0 0 0,0 1 0,0-1 0,0 0 0,0 0 0,0 0 1,0 0-1,0 0 0,0 0 0,0 0 0,0 0 0,0 0 0,0 0 0,0-1 0,0 1 0,-1 0 0,1-1 0,0 1 0,0-1 16,8-11 8,-1-2 0,0 1 0,-1-1 0,0-1 0,-1 1 0,-1-1 0,0 0 0,-1 0 0,-1-1 0,0 0-8,12-42 43,-13 52-39,59-148 90,-58 148-91,0 0 0,0 1 0,1-1-1,0 1 1,0 0 0,1 0-1,-1 0 1,1 1 0,0-1-1,0 1 1,1 1 0,-1-1-1,1 1 1,-1 0 0,1 0-1,0 0 1,1 1 0,-1 0 0,0 0-1,1 1 1,-1-1 0,1 1-1,3 0-2,-2 4-2,0 0 0,0 1-1,0-1 1,-1 1 0,1 1-1,-1-1 1,0 1 0,-1 1-1,1-1 1,-1 1-1,0 0 1,-1 1 0,1-1-1,-1 1 1,0 0 0,-1 0-1,0 1 1,0-1 0,0 1-1,-1 0 1,0 0 0,-1 0-1,0 1 1,0-1 0,0 3 2,14 50-157,38 86-2768,-50-140 1852,1 0 0,0 0-1,1 0 1,-1-1-1,1 0 1,1 0-1,-1 0 1,1-1 0,0 0-1,0 0 1,2 0 1073,22 10-8499</inkml:trace>
  <inkml:trace contextRef="#ctx0" brushRef="#br0" timeOffset="3153.904">5087 758 6598,'9'-64'2770,"-4"33"-991,0 1 1,-2 0 0,-2-1-1,-1 1 1,-1-1 0,-1-3-1780,2 31 88,-1 0 0,1 0 1,-1-1-1,0 1 1,1 0-1,-1 0 1,-1 0-1,1 0 0,0 0 1,-1 0-1,0 0 1,1 0-1,-1 1 0,0-1 1,0 0-1,-1 1 1,1 0-1,0 0 1,-1-1-1,0 1 0,1 1 1,-1-1-1,0 0 1,0 1-1,0-1 0,0 1 1,0 0-1,0 0 1,0 0-1,0 1 1,-1-1-1,1 1 0,0-1 1,-1 1-1,1 0 1,0 0-1,0 1 0,-1-1 1,1 1-1,0 0 1,0-1-1,0 1 1,0 1-1,0-1 0,0 0 1,0 1-1,0-1 1,-1 2-89,-9 7 2,1 0 0,0 1 0,0 0 0,1 1 0,0 0 0,1 1-1,1 0 1,0 0 0,1 1 0,0 1 0,1-1 0,1 1 0,0 0 0,1 1 0,1-1 0,0 1 0,1 0 0,1 0 0,0 0 0,2 0 0,-1 0 0,2 0 0,0 0 0,1 1 0,1-2 0,0 1 0,4 10-2,-4-15-29,2 0-1,-1-1 1,1 1-1,0-1 1,1 0-1,1 0 1,-1 0-1,1-1 1,1 0-1,0-1 1,0 1-1,1-2 1,0 1-1,0-1 1,1 0-1,0-1 1,0 0-1,0-1 1,1 0-1,-1-1 1,1 0 0,1 0-1,1-1 30,-1-1-72,-1 0 0,1-1 0,0-1 0,0 0 0,0 0 0,0-1 0,0-1 0,0 0-1,-1 0 1,1-1 0,-1-1 0,0 0 0,0-1 0,0 0 0,0 0 0,-1-1 0,0 0 0,0-1 0,-1 0 0,1-1 0,-2 0 0,1-1-1,-1 1 1,2-4 72,10-23 573,-2-1 0,-1-1-1,-1 0 1,-3-1-1,0-1 1,-3 0 0,-1 0-1,-2-1 1,-2-1-573,1 7 238,-1 3 205,-11 34-90,-3 18-326,0 0 1,1 0-1,1 1 0,1 0 1,2 0-1,0 0 1,0 6-28,0-6-1,1 0 0,1 1 0,1 0 0,1-1 0,1 1 0,1-1 1,1 1-1,1-1 0,1 0 0,1 0 0,1-1 0,4 7 1,-8-21-45,1 0-1,0 0 0,1 0 1,-1-1-1,1 0 1,1 0-1,-1 0 0,1-1 1,0 0-1,0 0 1,1 0-1,-1-1 0,1 0 1,0 0-1,0 0 1,1-1-1,-1 0 0,1-1 1,-1 0-1,1 0 1,0 0-1,0-1 0,0 0 1,0-1-1,-1 0 1,1 0-1,0-1 1,0 0-1,0 0 0,0 0 1,0-1-1,-1-1 1,1 1-1,-1-1 0,0 0 1,0-1-1,3-1 46,8-14 32,0-1 0,-1 0 0,-2-1 0,0-1 0,-1-1 0,-1 0 0,-1 0 0,-1-1 0,-1-1 0,-2 0 1,3-11-33,27-110 453,-49 130 8,-10 37-238,3 10-210,0 2 1,3 0 0,1 0 0,1 2 0,1 1-14,-9 24 11,-9 14-101,4 1 0,3 2 1,4 0-1,3 1 0,-3 49 90,12 205-1035,8-325 1033,0 0 0,-1 0 0,0 0 0,0 1 0,-1-1 0,0 0 0,0 0 0,-1 0 0,1 0 0,-2 0 0,1 0 1,-1-1-1,0 1 0,0-1 0,-1 1 0,0-1 0,0 0 0,0-1 0,-1 1 0,0-1 0,0 0 0,0 0 0,-1 0 0,1-1 1,-5 3 1,-9-1 47,-1 0 1,1-1 0,-1 0-1,0-2 1,0-1 0,0 0 0,0-2-1,-1 0 1,1-1 0,0-1 0,0-1-1,0-1 1,0 0 0,1-2 0,0 0-1,0-1 1,-12-7-48,15 8 58,1-1-1,0 0 1,0-1 0,1-1-1,0 0 1,1-1 0,0-1-1,-10-10-57,18 16 10,1 0 0,0 0-1,0 0 1,0-1 0,0 0-1,1 0 1,0 0 0,0 0-1,1 0 1,-1-1 0,1 1-1,1-1 1,-1 0-1,1 1 1,0-1 0,1 0-1,0 0 1,0 1 0,0-1-1,1 0 1,0 0 0,0 1-1,1-2-9,7-12-54,1 0-1,1 1 0,1 0 1,1 1-1,0 0 1,1 1-1,1 1 0,1 0 1,0 1-1,1 1 1,1 1-1,0 0 0,9-5 55,63-42-3683,2 3-1,41-16 3684,-23 16-7676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48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 10570,'0'0'3529,"0"0"-1346,0 0-234,0 0-305,0 0-571,-13 1-417,-93 27 49,65-6-442,1 3 1,1 0-1,1 3 1,1 1-1,2 2 0,-19 22-263,52-51 6,0 0 0,0 0 0,0 0 0,1 1 0,-1-1 0,1 1 0,-1-1 0,1 1-1,0 0 1,0 0 0,0-1 0,0 1 0,1 0 0,-1 0 0,1 0 0,0 0 0,-1 0 0,1 0 0,1-1 0,-1 1-1,0 0 1,1 0 0,-1 0 0,1 0 0,0 0 0,0-1 0,0 1 0,0 0 0,1-1 0,-1 1 0,1-1-1,-1 1 1,1-1 0,0 0 0,0 0 0,0 0 0,2 2-6,95 63 755,-84-59-608,21 12-92,1-2 0,1-2-1,0-2 1,36 9-55,-72-23-505,6 2-858,-4-2-7675,-5 1 737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07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38 15343,'0'0'2861,"0"0"-1361,-15-9 155,6 4-1329,6 2-257,1 1 0,-1 0 0,1 0-1,-1 0 1,0 0 0,1 1 0,-1-1 0,0 1-1,0 0 1,0 0 0,0 0 0,-1 0-1,1 0 1,0 1 0,0-1 0,0 1-1,-1 0 1,1 0 0,0 0 0,0 0-1,-1 0 1,1 1 0,0 0 0,0 0 0,0 0-1,0 0 1,0 0 0,0 0 0,0 1-1,0-1 1,0 1 0,1 0 0,-1 0-1,1 0 1,-1 0-69,-16 24 280,0 1-1,2 0 1,1 1 0,2 1-1,0 0 1,2 1-1,1 0 1,-4 21-280,10-34 16,0 0 0,1 1 1,1-1-1,1 1 0,1-1 0,0 1 1,1 0-1,0-1 0,2 1 0,0 0 0,1-1 1,1 0-1,1 1 0,0-2 0,1 1 1,1-1-1,0 1 0,1-2 0,1 1 0,1-1 1,0-1-1,1 0 0,0 0 0,1-1 1,3 2-17,100 59-2934,14-36-6624,-69-31 2137</inkml:trace>
  <inkml:trace contextRef="#ctx0" brushRef="#br0" timeOffset="302.005">867 101 11627,'0'0'2461,"0"0"-972,9 13 962,60 113 1782,-67-120-4110,16 41 278,-2 0 0,-2 1 1,-2 1-1,-2 0 0,-2 1 0,1 44-401,-10-82 25,0 1-1,-1-1 0,0 1 0,-1-1 0,-1 0 0,0 0 0,0 0 0,-1-1 0,-1 1 0,0-1 0,0-1 0,-1 1 0,-1-1 0,1 0 1,-2-1-1,1 0 0,-1 0 0,-6 4-24,-87 60-2210,-6-19-6530,68-37 1095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12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484 160 12524,'19'-143'4388,"-11"126"2354,-94 620-4040,83-561-2827,-10 140-990,15-62-7441,3-90 2945,2-5-1398</inkml:trace>
  <inkml:trace contextRef="#ctx0" brushRef="#br0" timeOffset="922.007">315 793 5669,'-11'-17'1054,"-2"2"-1,1-1 1,-2 2-1,0 0 1,-1 0-1,-16-10-1053,-144-77 8216,148 82-7013,26 19-1188,1-1 0,0 1 0,0-1 0,0 1 0,-1-1 0,1 1-1,0-1 1,0 1 0,0-1 0,0 1 0,0-1 0,0 1 0,0-1 0,0 1 0,0-1 0,0 1 0,0-1 0,0 1 0,0-1 0,1 1 0,-1 0-1,0-1 1,0 1 0,0-1 0,1 1 0,-1-1 0,0 1 0,1 0 0,-1-1 0,0 1 0,1 0 0,-1-1 0,0 1 0,1 0 0,-1-1-1,1 1 1,-1 0 0,1 0 0,-1 0 0,0-1 0,1 1 0,-1 0 0,1 0 0,-1 0 0,1 0 0,-1 0 0,1 0 0,-1 0 0,1 0 0,-1 0-1,1 0 1,-1 0 0,1 0 0,-1 0 0,1 0 0,-1 0 0,1 1 0,-1-1 0,1 0 0,-1 0 0,0 1-15,242-7 133,-207 6-127,83 2 34,0-5 1,-1-5-1,0-6 1,0-4-1,47-17-40,-156 33 11,4-1 10,0 0 1,-1-1-1,1 0 0,-1-1 1,0 0-1,0 0 0,-1-1 1,1-1-1,-1 0 1,6-6-22,-15 12 36,0 0 1,0 1 0,0-1 0,-1 0 0,1 0-1,0 0 1,-1 1 0,1-1 0,0 0-1,-1 0 1,0 0 0,1 0 0,-1 0 0,1 0-1,-1 0 1,0 0 0,0 0 0,0-1 0,1 1-1,-1 0 1,0 0 0,0 0 0,0 0-1,-1 0 1,1 0 0,0 0 0,0 0 0,-1 0-1,1 0 1,0 0 0,-1 0 0,1 0 0,-1 0-1,1 0 1,-1 0 0,0 0 0,1 0-1,-1 0 1,0 1 0,0-1 0,0 0 0,1 1-1,-1-1 1,0 0 0,0 1 0,0-1 0,0 1-1,0-1 1,0 1 0,0 0 0,0-1-1,0 1 1,0 0 0,-1 0-37,-61-15 912,47 12-904,-1 1 0,0 1-1,1 1 1,-1 0 0,0 1-1,0 0 1,1 2 0,-1 0-1,1 1 1,-1 0 0,1 1-1,1 1 1,-1 1 0,1 0-1,0 1 1,1 1-1,0 0 1,0 1 0,1 0-1,0 1 1,1 1 0,0 0-1,1 0 1,0 1 0,1 1-1,0 0 1,1 0 0,1 1-1,1 0 1,-6 15-8,9-20-36,0 0 1,1 1-1,0-1 1,1 1-1,0 0 0,1 0 1,0 0-1,1-1 1,0 1-1,1 0 0,0 0 1,1 0-1,0 0 1,0-1-1,1 1 1,1-1-1,0 1 0,0-1 1,1-1-1,0 1 1,1 0-1,0-1 0,0-1 1,1 1-1,0-1 1,1 0-1,0 0 0,0-1 1,0 0-1,8 5 36,-4-6-73,0-1-1,0 0 1,0 0-1,0-1 1,1 0 0,0-1-1,0-1 1,0 0-1,0-1 1,0 0-1,0-1 1,0-1-1,0 0 1,0 0 0,0-1-1,0-1 1,-1 0-1,1-1 1,-1-1-1,0 0 1,0 0-1,0-1 1,-1 0-1,0-1 1,0-1 0,0 0-1,-1 0 1,-1-1-1,6-5 74,-2-2 205,-1 0 0,0-1 0,-1 0 0,-1-1 0,-1-1-1,0 1 1,-1-1 0,-1 0 0,-1-1 0,-1 0 0,-1 0 0,0 0-1,-2 0 1,0-1 0,-1 1 0,-2-6-205,1 26 13,-1 1 0,1-1 0,-1 1 0,1-1 0,-1 0 0,0 1 0,1-1 0,-1 1 0,0-1 0,1 0 0,-1 1 0,0-1 0,1 0 0,-1 0 0,0 0 0,1 0 0,-1 1 0,0-1 0,0 0 0,1 0 0,-1 0 0,0-1 0,1 1 0,-1 0 0,0 0 0,0 0 0,1 0 0,-1-1 0,0 1 0,1 0 0,-1-1 0,0 1 0,1 0 0,-1-1 0,1 1 0,-1-1 0,1 1 0,-1-1 0,1 1 0,-1-1 0,1 1 0,-1-1 0,1 0 0,0 1 0,-1-1 0,1 0 0,0 1 0,-1-1 0,1 0 0,0 1 0,0-1 0,0 0 0,0 0 0,0 1 0,0-1-13,-7 27-6,2 0 0,0 0 0,2 1-1,1 0 1,2 0 0,1 22 6,0-32-86,0 0 0,1 0 0,1 0-1,0-1 1,1 1 0,1-1 0,1 0 0,1 1 86,-4-8-310,1 0 1,1-1 0,-1 0-1,1 0 1,1 0 0,-1-1-1,2 1 1,-1-1-1,1-1 1,0 1 0,0-1-1,0 0 1,1-1 0,0 0-1,0 0 1,1-1-1,-1 0 1,1 0 0,0-1-1,0 0 1,0 0 0,0-1-1,3 0 310,-1-1 11,0 1-1,0-2 1,0 1-1,0-2 1,0 1-1,0-2 1,1 1-1,-2-2 1,1 1-1,0-1 0,0-1 1,-1 0-1,0-1 1,0 0-1,0 0 1,0-1-1,-1 0 1,0-1-1,0 0 1,-1 0-1,0-1 1,0 0-1,-1 0 1,0-1-1,0 0 1,4-9-11,2-9 454,-1-1 1,-2 0 0,-1-1 0,-1 0 0,-1 0 0,-2-1 0,-1 1 0,-1-1-1,-1-17-454,-2 44 38,5-272 3230,-4 274-3240,-1 0 1,1 1 0,-1-1 0,0 0 0,1 0 0,-1 1 0,0-1 0,0 0 0,0 0 0,1 1 0,-1-1 0,0 0 0,0 0-1,0 1 1,0-1 0,0 0 0,-1 0 0,1 0 0,0 1 0,0-1 0,0 0 0,-1 1 0,1-1 0,0 0 0,-1 0 0,1 1-1,-1-1 1,1 1 0,-1-1 0,1 0 0,-1 1 0,1-1 0,-1 1 0,1-1 0,-1 1 0,0-1 0,1 1 0,-1 0 0,0-1-1,1 1 1,-1 0 0,0-1 0,0 1 0,1 0 0,-1 0 0,0 0 0,0 0 0,1 0 0,-1 0 0,0 0 0,0 0 0,1 0-1,-1 0 1,0 0 0,0 0 0,1 0 0,-1 1 0,0-1 0,0 0 0,1 1 0,-1-1 0,0 0 0,1 1 0,-1-1 0,0 1-1,1-1 1,-1 1-29,-9 17 54,1 1 0,1 0 0,0 1 0,2-1 0,0 1 0,1 1 0,1-1 0,1 1 0,1-1 0,1 4-54,-3 201-6,5-213-119,1 0 1,0 0-1,0 0 0,1-1 0,1 1 0,0-1 0,0 0 1,1 0-1,1 0 0,0-1 0,0 0 0,1 0 0,1 1 125,-7-9-8,1 0-1,0-1 0,0 1 0,0-1 0,0 1 1,0-1-1,0 0 0,0 1 0,1-1 1,-1 0-1,0 0 0,1-1 0,-1 1 1,0 0-1,1-1 0,-1 0 0,1 1 0,-1-1 1,1 0-1,-1 0 0,1-1 0,-1 1 1,1 0-1,-1-1 0,1 1 0,-1-1 1,0 0-1,1 0 0,-1 0 0,0 0 0,0 0 1,0-1-1,0 1 0,0-1 0,0 1 1,0-1-1,1 0 9,64-78-216,-56 65 206,-7 7 13,1 0 0,0 1 0,1-1 0,-1 1-1,2 1 1,-1-1 0,0 1 0,1 0 0,0 1-1,1-1 1,-1 1 0,1 1 0,0-1 0,0 2-1,1-1 1,-1 1 0,1 0 0,-1 1 0,1-1-1,0 2 1,2-1-3,-6 5-1,0 0 0,0 0 0,0 0 0,0 1 0,0-1 0,-1 1-1,1 0 1,-1 0 0,0 1 0,-1 0 0,1-1 0,-1 1 0,0 0 0,0 0 0,0 1 0,-1-1-1,0 1 1,0-1 0,0 1 0,-1 0 0,1-1 0,-1 1 0,-1 0 0,1 0 0,-1 0 0,0 0-1,-1 0 1,1 0 0,-2 4 1,2-1-32,0-1-1,-1 1 0,0 0 1,-1-1-1,0 1 0,0-1 1,-1 0-1,0 0 1,0 0-1,-1 0 0,0 0 1,0-1-1,-1 1 0,0-1 1,0-1-1,-1 1 1,0-1-1,0 1 0,0-2 1,-1 1-1,0-1 0,0 0 1,-1 0-1,1-1 1,-1 0-1,0-1 0,0 1 1,0-1-1,0-1 0,0 0 1,-1 0-1,1 0 1,-1-1-1,0-1 0,1 1 1,-1-1-1,0-1 0,1 1 1,-1-2-1,1 1 1,-1-1-1,1 0 0,0-1 1,-1 0-1,1 0 33,-2-3-117,0 0 0,0 0 0,1 0 0,-1-1 0,1-1 0,1 0 0,0 0 0,0 0-1,0-1 1,1 0 0,0-1 0,1 0 0,-4-9 117,0-52-4254,34 34-4576,-3 23 887</inkml:trace>
  <inkml:trace contextRef="#ctx0" brushRef="#br0" timeOffset="1192.152">2423 233 13517,'0'0'5055,"0"0"-2065,0 0-609,0 0-604,0 0-821,9 16-460,24 60-170,-32-65-293,-1-1 0,0 1 0,0-1 0,-1 1 0,-1 0 0,1-1 0,-2 0 0,0 1 0,0-1 0,-4 9-33,-4 15 65,-1 9-85,-12 34-186,4 1 0,4 0 0,3 1 1,2 10 205,25 30-4296,33-54-5907,-21-48 3482</inkml:trace>
  <inkml:trace contextRef="#ctx0" brushRef="#br0" timeOffset="1553.507">2832 733 7751,'0'0'2061,"3"-15"-27,11-44 123,-12 30 547,-13 27 133,-1 63-1476,13-53-1294,1 0 0,0 0-1,1 0 1,-1 0 0,2-1-1,-1 1 1,1-1 0,0 0 0,0 0-1,1 0 1,0 0 0,1-1 0,-1 0-1,1 0 1,0 0 0,0-1 0,1 0-1,0 0 1,0-1 0,0 0-1,0 0 1,1 0 0,-1-1 0,3 0-67,-6-1 6,-1 0 0,1-1 0,-1 0 1,1 0-1,0 0 0,0 0 0,-1-1 1,1 1-1,0-1 0,0 0 1,0 0-1,0 0 0,-1-1 0,1 1 1,0-1-1,0 0 0,0 0 0,-1 0 1,1-1-1,-1 1 0,1-1 0,-1 0 1,0 0-1,1 0 0,-1 0 0,0-1 1,0 1-1,-1-1 0,1 0 0,0 0 1,-1 0-1,0 0 0,0 0 1,0-1-1,0 1 0,0-1-6,3-6 228,0-1 0,-1 1 0,-1-1 1,0 0-1,0 0 0,-1 0 0,-1 0 0,1 0 0,-2 0 0,0 0 0,0-1 0,-1 1-228,0 6 74,-1 1 0,0-1-1,1 1 1,-2 0 0,1 0-1,0 0 1,-1 0 0,0 0-1,0 1 1,0-1 0,0 1-1,0 0 1,-1 0-1,0 0 1,1 0 0,-1 0-1,0 1 1,0 0 0,-1 0-1,1 0 1,0 0 0,-1 1-1,1-1 1,-1 1 0,1 0-1,-1 1 1,0-1 0,1 1-1,-1 0 1,0 0-1,1 0 1,-1 1 0,1-1-1,-1 1 1,0 1 0,1-1-1,0 0 1,-1 1 0,1 0-1,0 0 1,0 0 0,0 1-1,0-1 1,-2 3-74,-13 7 36,2 0-1,0 1 1,0 1 0,1 1-1,1 0 1,0 1 0,1 0-1,1 1 1,1 1 0,0 0 0,1 1-1,1 0 1,1 1 0,1 0-1,1 0 1,-1 5-36,5-16 20,0 0 0,1 0 1,0 0-1,0 0 0,1 0 0,1 0 1,-1 1-1,2-1 0,-1 0 0,1 0 0,0 1 1,1-1-1,0 0 0,1 0 0,0-1 0,0 1 1,1 0-1,0-1 0,0 0 0,1 0 0,0 0 1,0-1-1,1 1 0,0-1 0,1 0 1,-1-1-1,1 0 0,3 2-20,11 4-12,1 0 0,0-2-1,1 0 1,0-2 0,1 0 0,0-2 0,0-1 0,0 0-1,1-2 1,-1-1 0,1-1 0,0-1 0,-1-1 0,1-1 0,0-1-1,-1-1 1,0-1 0,16-6 12,-24 6-3,1-1 0,-1 0 0,0-1 0,0-1 0,-1 0 0,0-1 0,-1-1 0,0 0 0,0-1 0,-1-1 0,0 0 0,-1 0 0,-1-1 0,0-1 0,0 0 0,2-6 3,-12 19-112,1-1-1,-1 0 1,0 0 0,0-1 0,0 1-1,0 0 1,0 0 0,0 0 0,0-1-1,-1 1 1,1-1 0,-1 1-1,1 0 1,-1-1 0,0 1 0,0-1-1,0 1 1,-1 0 0,1-1 0,0 1-1,-1-1 1,0 1 0,1 0-1,-1 0 1,0-1 0,0 1 0,-1 0-1,1 0 1,0 0 0,-1 0 0,1 0-1,-1 0 113,-48 0-8200,21 4-2380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20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95 11883,'-5'-14'3267,"-14"-43"-704,18 55-2407,0 1-1,0-1 1,0 1 0,0-1 0,0 1 0,0-1 0,-1 1-1,1 0 1,0 0 0,-1 0 0,1 0 0,-1 0 0,1 0-1,-1 0 1,0 0 0,1 0 0,-1 1 0,0-1 0,0 1-1,0-1 1,1 1 0,-1 0 0,0 0 0,0 0-1,0 0 1,0 0 0,1 0 0,-1 0 0,0 0 0,0 1-1,0-1 1,1 1 0,-1-1 0,0 1 0,0 0 0,1 0-1,-1 0 1,1 0 0,-1 0 0,1 0 0,-1 0 0,0 2-156,-15 9 342,1 1 0,1 1 0,0 0 0,1 1 0,1 1 0,0 0 0,-2 5-342,10-13 115,-19 23 131,1 1 0,2 1 1,2 1-1,1 1 1,1 1-1,-6 23-246,18-45-1,1-1 0,0 1 1,1 0-1,1 0 0,0 0 0,1 1 0,0-1 0,1 0 1,1 1-1,0-1 0,1 0 0,1 0 0,0 0 0,0 0 1,2 0-1,0-1 0,0 0 0,1 0 0,6 9 1,-1-7-202,0 0 0,1-1-1,1 0 1,0-1 0,1 0 0,1-2-1,0 1 1,0-2 0,1 0-1,0-1 1,1 0 0,0-1 0,0-1-1,0-1 1,1 0 0,7 0 202,5 1-1139,0-2 1,1-1-1,-1-1 0,1-1 1,0-2-1,1-1 1139,75-20-9347,-65 5 3384</inkml:trace>
  <inkml:trace contextRef="#ctx0" brushRef="#br0" timeOffset="280.83">933 219 4933,'0'-63'2799,"-1"21"1361,1 9 3657,20 102-4539,-3-12-2782,-3 1 0,-2 0-1,-2 1 1,-3 0 0,-3 0 0,-2 1 0,-3 0 0,-3 4-496,1-41-30,-2 1 1,0-1 0,-2 0 0,-1 0 0,0-1-1,-2 0 1,0 0 0,-1-1 0,-2 0 0,0-1-1,-1-1 1,-10 11 29,-51 47-3390,-10-10-4513,41-36-3083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18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352 241 10314,'0'0'3235,"0"0"-993,0-12 310,3-40-118,-4 50-2338,1 0-1,-1 0 1,0 1 0,0-1-1,0 0 1,0 0-1,0 1 1,-1-1 0,1 0-1,0 1 1,-1 0 0,1-1-1,-1 1 1,0 0 0,1 0-1,-1-1 1,0 1-1,0 0 1,1 1 0,-1-1-1,0 0 1,0 1 0,0-1-1,0 1 1,0-1 0,0 1-1,0 0 1,0 0-1,0 0 1,0 0 0,0 0-1,0 0 1,0 1 0,0-1-1,0 1 1,0-1 0,0 1-1,0 0 1,0 0-1,0 0 1,1 0 0,-1 0-1,0 0 1,1 0 0,-1 1-1,1-1 1,-2 1-96,-19 16 58,0 1 0,1 0 0,1 2 1,1 0-1,1 1 0,0 1 0,2 1 0,1 0 1,1 2-1,-7 18-58,9-21 8,1 2 1,2 0 0,0 0-1,2 0 1,1 1 0,1 0-1,1 0 1,1 1-1,1-1 1,2 1 0,1 0-1,0-1 1,4 9-9,-2-23-231,0 0 0,1 0 0,1-1 0,0 1 0,1-1 0,0 0 0,1-1 0,0 0-1,0 0 1,1 0 0,0-1 0,1 0 0,0-1 0,0 1 0,1-2 0,0 0 0,1 0 0,-1-1 0,1 0 0,1 0 0,-1-1 0,1-1 0,-1 0 0,1-1 0,0 0 0,1-1 0,-1 0 0,11 0 231,-4 0-578,-1-1 0,0-1 0,0 0 0,0-1 0,0-1 0,0-1 0,0 0 0,0-2 0,-1 0 0,1-1 0,-1 0 0,-1-1 0,1-1 0,-1-1 0,-1-1 0,0 0 0,0 0 0,-1-2 0,8-8 578,-9 5-56,-1 0 1,-1-1 0,0-1 0,-1 0-1,-1-1 1,0 0 0,-2 0-1,4-11 56,-2-3 1156,-1 0-1,-1-1 0,-2 0 0,-1 0 1,-2 0-1,-1-1 0,-3-18-1155,2 43 471,0 1 1,0 0-1,-1 0 0,-1 0 0,1 0 0,-1 0 0,-1 0 0,1 0 0,-1 0 0,-1 1 1,1 0-1,-1-1 0,-1 1 0,1 1 0,-1-1 0,-3-2-471,7 9 52,0-1 0,1 1 0,-1 0 0,0 0 0,0 0 0,0 0 0,0 0 0,1 0 0,-1 0 0,0 0 0,0 0 0,0 0 0,0 0 1,0 1-1,1-1 0,-1 0 0,0 0 0,0 1 0,1-1 0,-1 1 0,0-1 0,0 1 0,1-1 0,-1 1 0,0-1 0,1 1 0,-1 0 0,1-1 0,-1 1 0,1 0 0,-1-1 0,1 1 0,0 0 0,-1 0 0,1-1 0,0 1 0,-1 0 0,1 0 0,0 0 0,0-1 0,0 1 0,0 0 0,0 0 0,0 0 1,0 0-1,0 0 0,0-1 0,0 1 0,0 0 0,0 0 0,1 0 0,-1 0-52,0 1 49,-11 79 242,4 0 0,3 0 0,6 56-291,-1-90-3,15 117-675,-16-163 630,0 0 0,0 1 0,0-1 0,0 0 0,0 0 0,1 1 0,-1-1 0,0 0-1,1 0 1,-1 1 0,0-1 0,1 0 0,0 0 0,-1 0 0,1 0 0,0 1 0,0-1 0,-1 0 0,1 0 0,0-1 0,0 1 0,0 0 0,0 0 0,0 0 0,0-1 0,0 1 0,1 0 0,-1-1 0,0 1 0,0-1-1,0 1 1,1-1 0,-1 0 0,0 0 0,0 1 0,1-1 0,-1 0 0,0 0 0,1 0 0,-1 0 0,0-1 0,1 1 0,-1 0 0,0 0 0,0-1 0,1 1 0,-1-1 0,0 1 0,0-1 0,0 0 0,0 1 0,0-1-1,1-1 49,67-107 96,-42 56 6,-20 40-85,-2 2 9,-1 0 1,2 0-1,-1 1 1,1 0-1,1 0 0,0 0 1,0 1-1,1 0 0,0 1 1,0-1-1,1 2 1,0-1-1,1 1 0,0 0 1,0 1-1,0 1 0,1-1 1,-1 2-1,1-1 0,3 1-25,-7 5 26,0 2 0,-1-1 1,1 1-1,0 0 1,-1 0-1,0 0 1,1 1-1,-1 0 0,-1 1 1,1-1-1,-1 1 1,0 0-1,0 1 1,0-1-1,-1 1 1,1 0-1,-1 0 0,-1 0 1,1 0-1,-1 1 1,0-1-1,-1 1 1,0 0-1,0 0 1,0 0-1,-1 0 0,0 1-27,12 24 12,-10-21-19,1-1 0,0 1-1,0-1 1,1 0 0,0 0 0,1-1-1,0 0 1,1 0 0,0 0-1,0-1 1,1 0 0,-1 0 0,2-1-1,-1 0 1,1 0 0,0-1-1,1 0 1,0-1 0,0 0 0,0 0-1,0-1 1,5 1 7,-4-4-2,-1 0-1,1-1 1,0 0 0,-1-1 0,1 0-1,-1-1 1,1 0 0,-1 0-1,1-1 1,-1-1 0,0 1 0,0-2-1,-1 1 1,1-2 0,-1 1-1,0-1 1,-1 0 0,1-1 0,-1 0-1,-1 0 1,1-1 0,-1 0-1,0 0 1,-1-1 0,0 0 0,0 0-1,-1 0 1,0-3 2,11-17 192,-3-1 0,0-1 1,-2 0-1,-1 0 0,-2-1 0,-1 0 0,-1 0 0,-2-1 1,0-20-193,-26 76 1606,11-4-1563,2 0-1,0 0 0,0 0 0,2 1 0,1 1 0,0-1 1,2 1-1,0 0 0,1 0 0,1 0 0,1 0 0,1 1 0,1-1 1,1 0-1,1 0 0,0 0 0,2 0 0,0-1 0,5 10-42,-6-24-256,0 0 1,0 1-1,0-1 0,1-1 0,0 1 0,0-1 1,1 0-1,-1 0 0,1 0 0,0-1 0,1 0 1,-1 0-1,1 0 0,-1-1 0,1 0 0,4 1 256,75 4-12728,-57-14 3279</inkml:trace>
  <inkml:trace contextRef="#ctx0" brushRef="#br0" timeOffset="294.58">1570 69 11371,'0'0'3587,"0"0"-2113,-85-64-642,76 60 1250,7 4-1345,2 0-673,5 7-64,13 7-288,6 5-3107,2-2-5029</inkml:trace>
  <inkml:trace contextRef="#ctx0" brushRef="#br0" timeOffset="777.329">2434 413 10666,'0'0'3614,"0"0"-1265,0 0-155,8-13 16,26-40-528,-34 53-1624,-1 0 1,1 0-1,-1 0 0,1 0 1,0 0-1,-1 0 0,1 0 1,-1 0-1,1 0 0,-1 0 1,1 0-1,-1 0 1,1 0-1,0 0 0,-1 0 1,1-1-1,-1 1 0,1 0 1,0 0-1,-1 0 0,1-1 1,-1 1-1,1 0 1,0 0-1,-1-1 0,1 1 1,0 0-1,0-1 0,-1 1 1,1 0-1,0-1 1,0 1-1,-1-1 0,1 1 1,0 0-1,0-1 0,0 1 1,0-1-1,0 1 0,0 0 1,-1-1-1,1 1 1,0-1-1,0 1 0,0-1-58,0 1 32,-15 13-21,0 0-1,1 1 0,0 1 1,1 0-1,0 0 0,2 2 1,0-1-1,0 1 0,2 1 1,0 0-1,1 0 0,1 1 1,1 0-1,0 0 0,-1 12-10,4-25 0,1 0 0,0 0 0,0 0 0,0 0-1,1 0 1,0 1 0,0-1 0,1 0 0,0 1 0,0-1 0,0 0-1,1 1 1,0-1 0,0 0 0,0 0 0,1 0 0,0 0-1,0 0 1,0 0 0,1 0 0,0 0 0,0-1 0,1 0 0,0 0-1,-1 0 1,2 0 0,-1 0 0,0-1 0,1 1 0,0-1 0,0-1-1,0 1 1,1-1 0,-1 0 0,1 0 0,0 0 0,89 18-4,-78-19 5,0 0 0,-1 2 0,1 0 0,-1 1 0,0 0 0,0 1 0,0 1-1,-1 1 1,0 0 0,4 4-1,-17-11 28,0 1 0,1 0-1,-1 0 1,0 0 0,0 0 0,-1 0-1,1 0 1,0 1 0,-1-1 0,1 1 0,-1-1-1,0 1 1,0-1 0,0 1 0,0 0-1,0 0 1,0-1 0,-1 1 0,0 0-1,1 0 1,-1 0 0,0 0 0,0-1-1,-1 1 1,1 0 0,0 0 0,-1 0-1,0 0 1,0-1 0,0 1 0,0 0-1,0-1 1,0 1 0,-1-1 0,1 1-1,-1-1 1,0 0 0,1 0 0,-1 0 0,0 1-1,0-2 1,-1 1 0,1 0 0,0 0-1,-1-1 1,1 1 0,-1-1 0,1 0-1,-1 0 1,-2 1-28,-28 13 265,-1-1 0,0-2 1,-1-1-1,-1-2 0,1-1 0,-1-2 0,-1-1 0,1-2 0,-8-2-265,15 1-57,1 1-87,-1-1 1,1-1 0,-1-2-1,0-1 1,1-1-1,-21-6 144,49 10-102,-1-1 0,1 0 1,-1 1-1,1-1 0,-1 0 0,1 0 0,-1 0 0,1 1 0,-1-1 0,1 0 1,-1 0-1,1 0 0,-1 0 0,1 0 0,-1 0 0,1 0 0,-1 0 0,1 0 0,-1 0 1,1 0-1,-1-1 0,1 1 0,-1 0 0,1 0 0,-1 0 0,1-1 0,-1 1 1,1 0-1,0 0 0,-1-1 0,1 1 0,-1 0 0,1-1 0,0 1 0,-1-1 1,1 1-1,0 0 0,-1-1 0,1 1 0,0-1 0,0 1 0,-1-1 0,1 1 0,0-1 1,0 1-1,0-1 0,0 1 0,0-1 0,0 1 0,0-1 0,0 1 0,0-1 1,0 1-1,0-1 0,0 1 0,0-1 0,0 1 0,0-1 0,1 1 0,-1-1 1,0 1-1,0-1 0,0 1 0,1-1 0,-1 1 102,36-11-9457,-4 7 932</inkml:trace>
  <inkml:trace contextRef="#ctx0" brushRef="#br0" timeOffset="1213.785">3026 580 14286,'0'0'3678,"0"0"-972,0 0-159,0 0-855,0 0-817,0 0-410,-15 7-124,4-2-269,3-3-19,0 2 0,0-1 0,1 1 1,-1 0-1,1 1 0,0-1 0,0 2 1,1-1-1,0 1 0,0 0 0,0 0 0,-4 6-53,0 1 36,1 0 0,1 2 0,0-1-1,0 1 1,1 0 0,1 0-1,1 1 1,0 0 0,1 0-1,1 0 1,0 0 0,1 0 0,1 1-1,1-1 1,0 1 0,1 2-36,0-12-48,1-1 1,0 1 0,0-1 0,0 1 0,1-1-1,0 0 1,0 0 0,1 0 0,-1 0 0,1-1-1,0 1 1,1-1 0,-1 0 0,1 0 0,0-1-1,1 1 1,-1-1 0,1 0 0,-1-1 0,1 1-1,0-1 1,1 0 0,-1-1 0,0 0-1,1 0 1,0 0 0,6 1 47,2 0-217,0-1-1,0 0 0,1-1 1,-1 0-1,1-1 1,-1-1-1,1-1 1,-1 0-1,0-1 1,0 0-1,14-6 218,-12 1 18,1-1-1,-1 0 1,-1-1 0,0-1-1,0-1 1,-1 0-1,-1-1 1,0-1-1,-1 0 1,0-1 0,-1 0-1,-1-1 1,0 0-1,-1-1 1,-1 0 0,-1 0-1,5-14-17,-9 22 97,0-1-1,0 0 1,-1 0 0,0 0-1,-1-1 1,0 1 0,-1-1-1,0 1 1,0-1 0,-1 0-1,-1 1 1,0-1 0,0 1-1,-1-1 1,0 1-1,-1 0 1,0-1 0,-1 2-1,0-1 1,0 0 0,-1 1-1,0-1 1,-1 1 0,0 1-1,-1-1 1,1 1 0,-2 0-1,1 1 1,-2-2-97,-6-2 21,-1 1 0,1 0 0,-2 1 0,1 1 0,-1 0 0,0 2 0,-1 0 0,1 0 0,-1 2 0,-1 0 0,1 1 0,0 1 0,-1 1 0,1 0 0,-1 1 0,1 1 1,-4 2-22,17-2-6,0 0 0,0 1 0,0 0 1,0 0-1,0 0 0,1 1 1,-1 0-1,1 0 0,-1 0 0,1 0 1,0 0-1,0 1 0,1 0 1,-1 0-1,1 0 0,-1 0 0,1 1 1,1-1-1,-1 1 0,1 0 1,-1-1-1,1 1 0,1 0 0,-1 1 1,1-1-1,0 0 0,0 0 1,0 0-1,1 1 0,0-1 0,0 0 1,0 1-1,1-1 0,-1 0 1,1 1-1,1-1 0,-1 0 0,1 0 1,0 0-1,0 0 0,0 0 1,1-1-1,0 2 6,13 22 5,1-1 0,2-1 1,0 0-1,2-2 0,0 0 1,2-1-1,1-2 0,2 2-5,114 122-149,-134-137-34,0 1 1,-1 1-1,0-1 0,0 1 1,-1 0-1,-1 0 0,1 0 1,-2 0-1,1 1 0,0 10 183,-8 63-4403,-5-58-2120,5-17 1094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16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33 327 7815,'0'0'4997,"0"0"-2178,0 0 96,0 0-289,0 0-672,0 0-833,0 0-512,0 0-353,0 0 0,99 1-96,-34-2-128,5-5-32,3 0-96,-7 1-1537,-2 3-738,-17 2-1312,-16 2-1987,-20 5-3490</inkml:trace>
  <inkml:trace contextRef="#ctx0" brushRef="#br0" timeOffset="231.336">91 486 10025,'0'0'2403,"-81"53"-1378,71-39 961,10-3-449,18-1-800,13-4-417,14-3-96,10-3-160,13 0-64,1-7-128,6-7-1537,0-1-706,2 0 129,-3-5-352,-4 1-737,-6 0 928,-12 2 385</inkml:trace>
  <inkml:trace contextRef="#ctx0" brushRef="#br0" timeOffset="533.014">855 234 128,'-7'-14'3870,"-26"-50"-549,-38-74 6971,64 120-7694,13 22-324,16 26-1380,-9-11-871,0 0 1,-1 1 0,-2 1-1,0 0 1,-1 0-1,-1 1 1,-1 0-1,-1 1 1,0-1 0,-2 1-1,-1 0 1,-1 0-1,-1 1 1,-1-1-1,-1 0 1,-1 0 0,-1 0-1,-1 0 1,-1 0-1,-1-1 1,-1 0-1,-1 0 1,0 0 0,-4 2-24,-9 5 21,-1 0 1,-2-2 0,-1-1 0,-1 0-1,-2-2 1,0-1 0,-1-2 0,-1 0-1,-17 7-21,-94 48-2875,96-55-2037,12-8-3624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8:21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2748 0 7591,'0'0'5947,"0"0"-2536,0 0-1329,0 0-187,-15 11-154,-288 191 1302,-502 222-2536,791-416-620,9-6-49,0 0 0,0 1 0,0 0 1,0 0-1,1 0 0,-1 0 0,1 1 0,0 0 0,0 0 0,0 0 0,0 0 0,1 1 1,0 0-1,-1-1 0,0 5 162,14 17-8275,7-17 946</inkml:trace>
  <inkml:trace contextRef="#ctx0" brushRef="#br0" timeOffset="712.274">286 873 1217,'0'0'7901,"0"0"-4159,0 0-977,6-12 310,15-40-635,-74 179 2949,-107 289-3390,152-391-1951,0 1 0,2 0 0,1 1 0,1-1-1,2 1 1,0 19-48,1-38 3,2 0 0,-1 0 0,1 0 0,1 0 0,-1 0 0,2-1 0,-1 1 0,1 0 0,0-1 0,0 0 0,1 1 0,0-1 0,0-1-1,1 1 1,-1 0 0,2-1 0,-1 0 0,1-1 0,0 1 0,0-1 0,0 0 0,1 0 0,-1-1 0,2 1-3,3 0-149,0-1 1,0 0-1,0 0 1,1-1-1,-1-1 1,1 0-1,0 0 1,-1-1-1,1-1 1,0 0-1,0 0 1,-1-1-1,1-1 1,0 0-1,2-1 149,-2 0-599,0 0 0,-1-1 0,0 0 0,0-1 1,0 0-1,0 0 0,-1-2 0,0 1 0,0-1 0,0 0 0,-1-1 0,0 0 0,-1-1 0,7-8 599,6-18-4703,-7 2-1020</inkml:trace>
  <inkml:trace contextRef="#ctx0" brushRef="#br0" timeOffset="1153.607">0 1200 8616,'0'0'2616,"0"0"-1762,18-1-518,192-5 1074,571 11-2035,-737-9 487,-26-5 1714,-17-9 4027,-5 15-5305,0 0 0,1 0 0,-1 1 0,-1-1-1,1 1 1,0 0 0,0 0 0,-1 1 0,0-1-1,1 1 1,-1 0 0,1 0 0,-1 0-1,0 1 1,-3-1-298,2 0 178,0 0-64,-7-2-3,0 0 0,0 0 0,0 1 0,0 1 0,0 0 0,-1 0 0,1 2 0,0 0 0,0 0 0,-1 1 1,1 1-1,0 0 0,1 1 0,-1 0 0,1 1 0,-1 0 0,-5 5-111,16-9 1,0 1 0,0 0 1,1 1-1,-1-1 0,1 0 1,-1 0-1,1 1 0,-1-1 1,1 1-1,0-1 0,0 1 1,1 0-1,-1-1 0,0 1 1,1 0-1,0-1 0,-1 1 1,1 0-1,0 0 0,1-1 0,-1 1 1,0 0-1,1-1 0,-1 1 1,1 0-1,0-1 0,0 1 1,0-1-1,0 1 0,1-1 1,-1 1-1,0-1 0,1 0 1,0 0-1,0 0 0,0 1-1,77 70-31,5-17 26,-58-41-5,-1 2 1,-1 0-1,-1 1 0,0 2 0,-1 0 0,2 5 10,-21-22 0,1 1-1,-1-1 1,0 1 0,0 0 0,-1 0 0,1 0-1,-1 0 1,0 0 0,0 0 0,0 1-1,-1-1 1,1 1 0,-1-1 0,0 1 0,-1 0-1,1-1 1,-1 1 0,0 0 0,0 0 0,0-1-1,0 1 1,-1 0 0,0 0 0,0-1 0,-1 1-1,0 2 1,-12 3 6,-1 0 0,-1 0 0,1-2 0,-1 0 0,-1-1 0,1 0 0,-1-2 0,0 0 0,-1 0 0,1-2 0,-1 0 0,0-1 0,1-1 0,-1-1 0,0 0 0,-6-2-6,-2 3-1024,-1-1 0,1-2 0,-1-1-1,1 0 1,-1-2 0,2-2-1,-1 0 1,-17-8 1024,19 3-6796</inkml:trace>
  <inkml:trace contextRef="#ctx0" brushRef="#br0" timeOffset="1714.911">2782 184 7015,'0'0'7383,"0"0"-4084,0 0-1564,0 0 138,-5-13-618,1 6-1101,3 6-142,0 0-1,0 0 1,0 1-1,0-1 1,0 0-1,0 0 1,1 0-1,-1 0 0,0 0 1,0 0-1,1-1 1,-1 1-1,1 0 1,-1 0-1,1 0 1,0-1-1,-1 1 0,1 0 1,0 0-1,0-1 1,0 1-1,0 0 1,0-1-1,0 1 1,0 0-1,0 0 1,0-1-1,1 1 0,-1 0 1,0 0-1,1-1 1,-1 1-1,1 0 1,0 0-1,-1 0 1,1 0-1,0 0 0,0 0 1,0 0-1,-1 0 1,1 0-1,0 0 1,0 0-1,0 1 1,0-1-1,1 0 0,-1 1 1,0-1-1,0 1 1,0-1-1,1 1 1,-1-1-1,0 1 1,0 0-1,1 0 0,0-1-11,53 6 34,-1 2 0,0 2-1,0 3 1,4 4-34,-3-3 15,255 67 19,-27-7-399,149 15 365,-336-83 85,-95-6-83,0-1 0,-1 1 0,1 0-1,-1 0 1,1 0 0,-1 0 0,0-1 0,1 1-1,-1 0 1,0 0 0,0 0 0,0-1-1,0 1 1,0 0 0,0-1 0,0 1 0,0 0-1,-1 0 1,1 0 0,0-1 0,-1 1-1,1 0 1,-1 0 0,1 0 0,-1 0 0,0 0-1,1 0 1,-1 0 0,0 0 0,0 0-1,0 0 1,0 0 0,0 0 0,0 0 0,0 1-1,0-1-1,-190-189 123,146 148 827,43 55-42,17 160-502,-14-136-322,-1-1-1,-3 1 1,0 0 0,-3-1 0,-1 0 0,-1 0 0,-7 15-84,-45 91-1028,15-53-5434,26-54-462</inkml:trace>
  <inkml:trace contextRef="#ctx0" brushRef="#br0" timeOffset="2282.527">4702 841 9673,'0'0'4490,"2"-14"-1613,1-3-2001,2-38 3421,-19 103-1233,-31 271-1307,43-303-1761,-5 20-20,3 1 1,0 0-1,3-1 0,1 1 0,2 9 24,-2-43-86,0 0 0,0-1 0,0 1 1,1-1-1,-1 1 0,1-1 0,0 0 0,-1 1 0,1-1 1,0 1-1,1-1 0,-1 0 0,0 0 0,0 0 1,1 0-1,0 0 0,-1 0 0,1 0 0,0 0 1,0 0-1,0-1 0,0 1 0,0-1 0,0 0 0,0 1 1,1-1-1,-1 0 0,0 0 0,1-1 0,-1 1 1,1 0-1,-1-1 0,1 1 0,-1-1 0,1 0 1,-1 0-1,1 0 0,-1 0 0,1 0 0,0-1 86,0-2-3,0-1-1,0 0 0,0 1 1,0-1-1,0 0 0,-1-1 1,0 1-1,0 0 0,0-1 1,-1 1-1,1-1 0,-1 1 1,0-1-1,0 0 0,-1 0 0,1 0 4,2-234 1260,-3 205-1067,2 0-1,2-1 0,1 1 0,1 0 0,2 1 0,1 0 1,2 0-1,1 1 0,2 0-192,-11 25 19,0 1 1,1 0-1,0 0 0,0 0 0,0 0 1,1 1-1,0 0 0,0 0 1,0 0-1,1 0 0,-1 1 1,1 0-1,0 0 0,0 1 0,1-1 1,-1 1-1,1 1 0,0-1 1,-1 1-1,1 0 0,0 1 1,0 0-1,1 0 0,-1 0 0,0 1 1,0 0-1,0 1 0,0-1 1,0 1-1,0 0 0,0 1 1,0 0-1,0 0 0,0 1 0,-1-1 1,1 2-1,-1-1 0,0 0 1,3 4-20,-3-2 0,0 0-1,0 1 1,-1-1 0,0 2 0,0-1 0,-1 0 0,0 1 0,0 0 0,0 0-1,-1 0 1,0 0 0,0 1 0,-1-1 0,0 1 0,0 0 0,-1-1-1,0 1 1,0 0 0,-1 0 0,0 0 0,-1 0 0,1-1 0,-2 1 0,1 0-1,-1 0 1,0-1 0,0 1 0,-1-1 0,0 0 0,0 1 0,-1-1-1,0-1 1,0 1 0,-1-1 0,0 1 0,0-1 0,0-1 0,-1 1 0,0-1-1,0 0 1,-13 8 12,0 0 1,-1-2-1,0 0 0,0-2 0,-1 0 0,-1-1 0,0-1 0,0-1 0,0-1 0,0-1 1,-7 0-13,-87 4-8104,114-8 897</inkml:trace>
  <inkml:trace contextRef="#ctx0" brushRef="#br0" timeOffset="2621.413">5493 1356 17360,'0'0'4517,"0"0"-2980,0 0-832,0 0-513,0 0-192,0 0-192,0 0-1730,0 0-1057,26-7-2434,-13 5-2979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21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 93 545,'0'0'9715,"0"0"-5529,0 0-1661,0 0-326,0 0-544,0 0-416,2 3-396,0 6-694,0 0-1,-1 0 1,0 1 0,0-1-1,-1 0 1,0 0 0,-1 1-1,0-1 1,0 0 0,-1 0-1,0 0 1,-1 1-149,-2 18 191,-2 11-271,-21 161 460,31-69-3472,13-86-162,-6-34-352,3-7-3291,-7-4 1607</inkml:trace>
  <inkml:trace contextRef="#ctx0" brushRef="#br0" timeOffset="283.589">704 464 4997,'1'-34'1592,"-1"-17"1105,3 0 1,1 0 0,3 0 0,2 1 0,15-47-2698,-23 93 91,0 0-1,0 0 1,0 1 0,1-1 0,-1 0 0,1 0 0,0 1 0,0-1 0,0 1 0,1-1-1,-1 1 1,1 0 0,0 0 0,0 0 0,0 0 0,0 1 0,0-1 0,0 1 0,1 0 0,-1 0-1,1 0 1,0 0 0,0 1 0,-1 0 0,1-1 0,0 1 0,0 0 0,0 1 0,0-1-1,1 1 1,-1 0 0,0 0 0,0 0 0,0 1 0,0-1 0,0 1 0,0 0 0,3 1-91,-2-1-1,0 1 1,1 0-1,-1 0 1,0 1-1,0 0 1,0-1-1,-1 2 1,1-1 0,-1 0-1,1 1 1,-1 0-1,0 0 1,-1 0-1,1 1 1,-1-1-1,1 1 1,-1 0-1,-1 0 1,1 0-1,-1 0 1,0 0 0,0 0-1,0 1 1,-1-1-1,0 1 1,0-1-1,0 1 1,-1 0-1,0-1 1,0 1-1,0 0 1,-1-1 0,0 1-1,0-1 1,0 1-1,-1-1 1,1 1-1,-1-1 1,-1 0-1,1 0 1,-1 0-1,0 0 1,0 0 0,0-1-1,-1 1 1,1-1-1,-2 1 1,-104 47-1238,32-32-3924,68-17 1275,2 2-1296</inkml:trace>
  <inkml:trace contextRef="#ctx0" brushRef="#br0" timeOffset="613.349">1219 37 13805,'0'0'3977,"0"0"-1489,0 0-342,0 0-358,0 0-565,0 0-455,0 0-351,15 6-97,-5-2-262,-5-3-35,0 1 1,-1 0-1,1 0 0,0 0 1,-1 0-1,0 0 1,1 1-1,-1 0 1,0 0-1,-1 0 1,1 1-1,0-1 0,-1 1 1,0 0-1,0 0 1,0 0-1,0 0 1,-1 0-1,1 1 1,-1-1-1,0 3-23,4 13 11,0 0-1,-2 0 1,-1 1 0,0 0 0,-2-1-1,0 1 1,-2 0 0,0 0-1,-1 0 1,-1 0 0,-1-1 0,-1 0-1,0 1 1,-2-2 0,-7 17-11,5-19-359,0 0-1,0-1 1,-2-1 0,0 1 0,-1-2 0,0 0-1,-1 0 1,0-1 0,-1-1 0,-1 0 0,-10 6 359,-86 42-6673,50-34 416</inkml:trace>
  <inkml:trace contextRef="#ctx0" brushRef="#br0" timeOffset="953.91">258 59 18353,'0'0'2264,"0"0"-876,0 0 43,-15 1 69,9-1-1360,1 0-62,1 0 0,-1 0 0,0 0 1,0 1-1,0 0 0,0 0 0,1 0 0,-1 1 0,1-1 0,-1 1 1,1 0-1,-1 1 0,1-1 0,0 1 0,0-1 0,0 1 1,1 1-1,-1-1 0,1 0 0,-1 1 0,1 0 0,0-1 0,0 2-78,-18 34 300,2 1 0,1 1 0,3 1-1,1 0 1,2 1 0,2 0-1,-2 21-299,8-51 4,1 1 0,0 0-1,1 0 1,0 1 0,1-1-1,1 0 1,0 0 0,1 1-1,1-1 1,0 0-1,0 0 1,2 0 0,0 0-1,0-1 1,2 1 0,-1-1-1,2 0 1,-1-1 0,2 0-1,0 0 1,0 0 0,3 1-5,2-3-183,0 0-1,1-1 0,0-1 1,1 0-1,0-1 0,0-1 1,0 0-1,1-1 0,0-1 0,0-1 1,0 0-1,11 1 185,119 2-6613,-77-8-1982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47:11.23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46 14702,'0'0'2338,"-14"-6"-496,5 3-1481,6 1-236,0 0 1,0 1-1,0-1 1,0 1-1,0 0 1,-1 0-1,1 0 0,0 0 1,-1 1-1,1-1 1,-1 1-1,1 0 1,0 0-1,-1 0 0,1 1 1,-1-1-1,1 1 1,0 0-1,-1-1 1,1 2-1,0-1 0,0 0 1,0 1-1,0-1 1,0 1-1,0 0 0,0 0 1,0 0-1,0 1-125,-23 25 525,2 1 1,0 1-1,2 1 0,1 1 0,2 1 0,1 1 0,1 0 1,-11 36-526,19-44 73,0 1 0,2 0 0,1 0 1,1 1-1,2 0 0,0-1 0,2 1 0,1 0 1,3 16-74,-3-33-152,2-1 1,-1 1 0,1-1 0,1 0 0,0 0-1,0 0 1,1 0 0,1 0 0,-1-1 0,1 0-1,1 0 1,0 0 0,0 0 0,1-1-1,0 0 1,0-1 0,1 1 0,0-1 0,0-1-1,1 0 1,0 0 0,0 0 0,0-1 0,0-1-1,1 0 1,4 2 151,80 1-5715,-36-24-2225,-28 2-420</inkml:trace>
  <inkml:trace contextRef="#ctx0" brushRef="#br0" timeOffset="324.26">426 206 1890,'0'0'10858,"0"0"-6374,0 0-2460,0 0-460,0 0-651,13-5-582,102-18-16,-42 22-203,-1-3 0,-1-3 0,1-3 0,35-11-112,-100 18-187,-7 3 231,0 1 1,0-1 0,0 0 0,0 0 0,-1 1 0,1-1 0,0 0 0,0 0-1,0 1 1,0-1 0,0 0 0,0 1 0,0-1 0,0 0 0,0 0-1,0 1 1,0-1 0,0 0 0,0 0 0,0 1 0,0-1 0,0 0 0,0 0-1,1 1 1,-1-1 0,0 0 0,0 0 0,0 1 0,0-1 0,0 0 0,1 0-1,-1 0 1,0 1 0,0-1 0,0 0 0,1 0 0,-1 0 0,0 0-1,0 1 1,1-1 0,-1 0 0,0 0 0,0 0 0,1 0 0,-1 0 0,0 0-1,0 0 1,1 0 0,-1 0 0,0 0 0,1 0 0,-1 0 0,0 0-1,0 0 1,1 0 0,-1 0 0,0 0 0,0 0 0,1 0 0,-1 0 0,0 0-1,0-1-44,-46 113 513,23-54-420,3-1 0,2 2 0,2 1 0,3 0 0,3 1 0,3 0 0,2 2-93,12-11-3833,20-31-4900,-6-16-546</inkml:trace>
  <inkml:trace contextRef="#ctx0" brushRef="#br0" timeOffset="666.452">1281 3 10794,'0'0'7944,"0"0"-4341,0 0-1537,0 0-347,0 0-550,0 0-512,15-1-289,-14 1-366,4-1 21,1 1 1,0 0-1,0 0 0,0 0 0,-1 0 0,1 1 1,0 0-1,0 0 0,-1 1 0,1 0 0,-1 0 1,0 0-1,1 0 0,-1 1 0,0 0 0,0 0 1,0 0-1,-1 1 0,1 0 0,-1-1 0,0 2 1,1 0-24,17 21 77,-1 1 1,-1 2-1,-2 0 1,-1 1 0,-1 0-1,-1 1 1,-2 1 0,-1 1-1,-2 0 1,-1 0-1,1 15-77,-5-24 9,-2 1 0,-1 0 0,0 1 0,-2-1 0,-1 0 0,-2 0 0,0 0 0,-1 0 0,-2-1 0,0 1 0,-2-1-1,0-1 1,-2 1 0,0-1 0,-14 21-9,9-23-47,0 0-1,-1 0 0,-1-2 1,-1 0-1,-1-1 0,0-1 1,-1-1-1,-1 0 1,-1-2-1,0 0 48,-62 28-3184,-6-12-4126,17-13-8177</inkml:trace>
  <inkml:trace contextRef="#ctx0" brushRef="#br1" timeOffset="248961.72">648 1129 8264,'0'0'4965,"0"0"-3268,0 0 1,0 0 864,0 0-672,0 0-609,0 0-672,0 0-321,0 0-288,10 6 64,28-5-32,7-1-32,-8 0-1665,-2 3-2051,-12 0-4548</inkml:trace>
  <inkml:trace contextRef="#ctx0" brushRef="#br1" timeOffset="249224.789">513 1274 9385,'0'0'6342,"0"0"-4741,0 0-704,0 0 1089,85 11-480,-38-17-962,2 1-384,2-2-128,-3 2-32,-2 2-256,2 3-2915,-18 0-4676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28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20019,'0'0'1762,"0"0"-33,0 0-480,0 0-640,0 0-289,0 0-320,0 0-96,0 0-32,0 0-577,-22 62-1729,19-17-2627,-1 1-5541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28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 16528,'0'0'3843,"0"0"-1024,0 0-1218,0 0-864,0 0-513,0 0-160,0 0-64,0 0-448,0 0-1666,17-50-3587,-10 50-7624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36:4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13613,'0'0'3326,"0"0"-1447,0 0-395,0 0 0,17 3-422,114 14-165,329-10-545,-429-7-2912,-22 0-1649,-8 0-2314,-1-1-3129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37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135 300 16528,'2'-35'1358,"-2"-56"4763,-3 84-2615,-11 31-2811,-13 57-640,4 2 0,3 0 1,-6 66-56,5-30-3364,19-177 2702,9-9 971,3 0-1,3 1 1,3 0 0,2 2-1,5-2-308,-17 42 94,2 0 0,0 1-1,2 1 1,1-1 0,0 2-1,2-1 1,0 2 0,2 0 0,4-5-94,-15 22-6,-1 0 0,1 0 0,-1 1 0,1-1 0,0 1 0,0 0-1,0 0 1,0 1 0,1-1 0,-1 1 0,0 0 0,1 0 0,-1 0 0,0 1 0,1-1 0,-1 1 0,1 0 0,-1 1 0,1-1 0,-1 1 0,1 0 0,-1 0 0,0 0 0,0 0 0,1 1 0,-1 0 0,0 0 0,0 0 0,-1 0 0,1 0 0,0 1 0,-1 0 0,1 0 0,-1 0 0,0 0 0,0 0 0,0 1 0,-1-1 0,1 1 0,-1 0 0,0 0 0,0 0 0,0 0 0,0 0 0,-1 0 0,1 1 0,-1 2 6,1 4-81,0 0 1,-1 0-1,0 0 1,-1 0 0,-1 1-1,0-1 1,0 0-1,-1 0 1,0 0 0,-1 0-1,0 0 1,-1-1-1,0 1 1,-1-1 0,0 0-1,-1 0 1,-4 7 80,-2 0-86,0 0 0,-1-1 0,0-1 0,-1 0 0,-1 0 0,0-2 0,-1 0 0,-1 0 0,-6 2 86,-68 20 267,94-19 1238,80 96-1384,69 75-402,-127-171-2577,-16-15-1717,1-5-4242,-3-1-440</inkml:trace>
  <inkml:trace contextRef="#ctx0" brushRef="#br0" timeOffset="524.764">619 438 7047,'0'0'4318,"0"0"-1905,0 0-331,0 0-32,0 0-443,0 0-459,0 0-214,1 4-144,2 107 491,-2-110-1272,1 0 0,-1 0-1,1 0 1,-1-1-1,1 1 1,-1 0-1,1-1 1,0 0 0,-1 1-1,1-1 1,0 0-1,-1 0 1,1 1-1,0-1 1,-1-1 0,1 1-1,0 0 1,-1 0-1,1-1 1,-1 1-1,1-1 1,0 1 0,-1-1-1,1 1 1,-1-1-1,1 0 1,-1 0-1,0 0 1,1 0 0,-1 0-1,0 0 1,0 0-1,1-1 1,-1 1-1,0 0 1,0-1-1,0 1 1,0-1-9,10-9 288,1-2-1,-1 1 1,-1-1-1,-1 0 1,0-1-1,0 0 1,-1-1 0,-1 0-1,-1 0 1,0 0-1,-1-1 1,0 0-1,-2 0 1,0 0-1,1-7-287,-5 22 21,0 0 0,0-1 0,0 1 0,0 0 0,0 0 0,0 0 0,0 0 0,0 0 0,0 1 0,0-1 0,0 0 0,0 0 0,-1 1 0,1-1 0,0 1 0,-1-1 0,1 1 0,0-1 0,-1 1 0,1 0 0,-1 0 0,1 0 0,0 0 0,-1 0 0,1 0-1,-1 0 1,1 0 0,0 0 0,-1 1 0,1-1 0,0 1 0,-1-1 0,1 1 0,0-1 0,-1 1 0,1 0 0,0-1 0,0 1 0,0 0 0,0 0 0,-1 1-21,-16 10-19,1 1 1,0 0-1,0 1 1,2 1-1,0 1 1,1 0-1,0 1 1,2 0-1,0 1 0,0 0 1,2 1-1,0 1 1,2-1-1,0 1 1,1 1-1,1-1 1,1 1-1,0 1 1,2 2 18,1-19-121,0 0 1,1 1 0,0-1 0,0 1 0,0-1-1,1 1 1,-1-1 0,1 1 0,1 0 0,-1-1-1,1 1 1,0-1 0,0 1 0,1-1 0,-1 0-1,1 1 1,0-1 0,1 0 0,-1 0 0,1 0 0,0-1-1,0 1 1,1-1 0,0 1 0,-1-1 0,1 0-1,0 0 1,1-1 0,-1 1 0,1-1 0,0 0-1,-1 0 1,4 0 120,4 1-174,1 0-1,0-1 0,0-1 1,0 0-1,0-1 1,1 0-1,-1-1 0,0-1 1,0 0-1,1 0 1,-1-2-1,0 1 0,0-2 1,-1 0-1,1 0 1,-1-1-1,0-1 0,0 0 1,4-3 174,4-3 192,-1 0 1,-1-2-1,0 0 0,-1-1 1,0 0-1,-1-2 1,-1 0-1,-1-1 0,0 0 1,10-19-193,-7 6 407,-1-1 0,-2-1 1,-1 0-1,-1-1 0,-2 0 1,-2-1-1,-1 0 0,-1 0 1,-3-1-1,0-25-407,-3 62 31,-1-1 0,1 1-1,-1 0 1,0-1 0,1 1-1,-1-1 1,0 1 0,0-1 0,1 1-1,-1-1 1,0 1 0,0-1 0,0 0-1,0 0 1,0 1 0,0-1 0,1 0-1,-1 0 1,0 0 0,0 0-1,0 0 1,0 0 0,0 0 0,0 0-1,0 0 1,0 0 0,0-1 0,0 1-1,1 0 1,-1-1 0,0 1 0,0-1-1,0 1 1,1-1 0,-1 1-1,0-1 1,0 1 0,1-1 0,-1 0-1,0 1 1,1-1 0,-1 0 0,1 1-1,-1-1 1,1 0 0,-1 0 0,1 0-1,0 0 1,-1 1 0,1-1-1,0 0 1,0 0 0,0 0 0,-1 0-1,1 0 1,0 0 0,0 0 0,0 0-1,1 0 1,-1 1 0,0-1 0,0 0-1,0 0 1,1 0 0,-1 0-1,0 0 1,1 0 0,-1 1 0,1-1-1,-1 0-30,-13 17 101,0 0-1,1 1 0,1 0 0,0 1 1,2 0-1,0 1 0,1 0 0,0 1 1,-1 11-101,-8 32 187,3 1 0,3 1 1,3 0-1,2 0 1,4 1-1,4 44-187,-2-109-3,17 112-3488,31-58-6727,-25-45 1126</inkml:trace>
  <inkml:trace contextRef="#ctx0" brushRef="#br0" timeOffset="734.763">1375 886 10922,'0'0'10218,"0"0"-7944,0 0-320,0 0-32,0 0-577,0 0-832,0 0-385,0 0-96,36-66-32,-34 60-929,5 3-1281,2 2-2178,-2 1-8681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35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59 205 8968,'4'-178'11948,"-7"152"-8576,-3 34-1135,-6 42-1317,-5 59-801,5-1 0,5 2 0,5 53-119,1-136-198,0-21 11,0 0 0,1 0 1,-1 1-1,1-1 0,1 0 0,-1 0 0,1 0 1,0 1-1,1-1 0,0 0 0,0 0 1,0-1-1,1 3 187,-2-7-21,0-1 0,0 0 0,0 1 0,0-1 0,0 0 0,0 0 0,0 1 0,0-1 0,0 0-1,1 0 1,-1 0 0,0 0 0,0 0 0,0-1 0,0 1 0,0 0 0,0 0 0,0-1 0,0 1 0,0-1 0,0 1 0,0-1 0,0 1 0,0-1 0,-1 1 0,1-1 0,0 0 0,0 0 0,0 1 0,-1-1 0,1 0 0,0 0 0,-1 0 0,1 0 0,-1 0 0,1 0 0,-1 0 0,0 0 0,1 0 0,-1 0-1,0 0 1,1 0 0,-1 0 0,0 0 0,0 0 0,0 0 0,0 0 0,0 0 0,0 0 0,-1-1 21,20-77 297,-4-1 1,-4 0-1,-2-19-297,9-61 907,-2 58 134,-17 102-1031,1 0 1,0 1-1,-1-1 0,1 1 1,0-1-1,0 0 0,-1 1 0,1-1 1,0 1-1,0-1 0,0 1 1,0-1-1,0 1 0,0-1 0,-1 1 1,1-1-1,0 1 0,0-1 0,1 1 1,-1-1-1,0 1 0,0-1 1,0 0-1,0 1 0,0-1 0,0 1 1,1-1-1,-1 1 0,0-1 1,0 1-1,1-1 0,-1 0 0,0 1 1,1-1-1,-1 0 0,0 1 1,1-1-1,-1 0 0,0 1 0,1-1 1,-1 0-1,1 0 0,-1 1 0,1-1 1,-1 0-1,0 0 0,1 0 1,-1 0-1,1 0 0,-1 1 0,1-1 1,-1 0-1,1 0 0,-1 0 1,1 0-1,-1-1 0,1 1 0,-1 0 1,1 0-1,-1 0 0,1 0 0,-1 0 1,1-1-1,-1 1 0,0 0 1,1 0-1,0-1-10,16 71-19,4-1-1,3 0 1,2-2 0,4-1 0,9 11 19,29 10-1045,-65-85 1030,-1 0 1,1 0-1,0 0 1,0 0-1,1-1 1,-1 1 0,0-1-1,0 0 1,1 0-1,-1 0 1,1-1-1,-1 1 1,1-1-1,-1 0 1,1 0-1,-1 0 1,0 0 0,1-1-1,-1 1 1,1-1-1,-1 0 1,0 0-1,1 0 1,-1 0-1,0-1 1,0 1-1,0-1 1,0 0-1,0 0 1,0-1 14,10-7 71,-1-1 0,0 0 1,0-1-1,-2 0 0,0-1 0,0-1 1,-1 1-1,0-1 0,-2-1 0,1 0 1,-2 0-1,0 0 0,-1 0 0,0-2-71,4-18 157,-1-1 1,-2-1-1,-1 1 0,-2-1 0,-2-25-157,-14-16-96,12 78 14,0-1 0,0 1 1,0-1-1,0 1 0,0 0 1,0-1-1,0 1 0,0 0 0,0 0 1,0 0-1,0 0 0,0 0 0,0 0 1,0 0-1,0 0 0,0 0 0,0 0 1,0 1-1,0-1 0,0 0 0,0 1 1,0-1-1,0 1 0,0-1 1,0 1-1,0 0 0,0-1 0,0 1 1,1 0-1,-1-1 0,0 1 0,1 0 1,-1 0-1,0 0 0,1 0 0,-1-1 1,1 1-1,-1 0 0,1 0 1,0 0-1,-1 0 0,1 0 0,0 0 1,0 0-1,-1 1 82,-23 64-11019,19-31-447</inkml:trace>
  <inkml:trace contextRef="#ctx0" brushRef="#br0" timeOffset="297.175">869 234 13293,'3'-13'4964,"19"-58"-821,-24 67-1031,-16 23-2792,1 14-310,0 1 0,3 0 0,1 1-1,1 1 1,2 0 0,2 0-1,1 1 1,1 0 0,3 1 0,1-1-1,2 24-9,-1-57-50,0 1-1,0 0 1,1 0-1,-1 0 0,1 0 1,1-1-1,-1 1 1,0 0-1,1 0 1,0 0-1,0-1 1,1 1-1,-1-1 0,1 1 1,0-1-1,0 1 1,1-1-1,-1 0 1,1 0-1,0 0 1,0 0-1,0-1 0,0 1 1,1-1-1,-1 0 1,1 0-1,0 0 1,0 0-1,0-1 0,1 1 1,-1-1-1,0 0 1,1-1-1,1 1 51,9-2 67,0-2 0,0 0-1,0-1 1,0 0 0,0-1 0,-1-1-1,0 0 1,1-1 0,-2 0 0,1-1-1,-1-1 1,0 0 0,-1-1-1,0-1 1,0 1 0,-1-2 0,0 0-1,-1 0 1,-1-1 0,1 0 0,-2 0-1,0-1 1,0 0 0,-1-1 0,-1 0-1,1-1-66,0 0 90,-1-1-1,0 0 1,-1 0-1,-1 0 1,0-1-1,-1 0 1,-1 1-1,-1-1 1,0 0-1,-1 0 1,-1 0-1,0 0 0,-1 1 1,-1-1-1,-1 1 1,0-1-1,-1 1 1,-1 0-1,-1 1 1,0-1-1,-4-4-89,7 15-67,-1 0-1,1 0 0,-1 0 0,-1 1 1,1 0-1,-1 0 0,1 0 1,-1 1-1,0 0 0,0 0 0,-1 0 1,1 1-1,0 0 0,-1 0 1,0 0-1,1 1 0,-1 0 0,0 1 1,0-1-1,1 1 0,-1 1 1,0-1-1,0 1 0,-1 1 68,0-1-529,1 1 1,0 0-1,0 1 0,0 0 1,0 0-1,0 0 0,1 1 0,-1 0 1,1 0-1,0 1 0,0-1 1,1 2-1,-1-1 0,1 1 529,-21 30-7052</inkml:trace>
  <inkml:trace contextRef="#ctx0" brushRef="#br0" timeOffset="612.654">1438 144 14702,'4'-15'4169,"14"-45"-1857,-7 40 2249,-10 39-3282,-16 84-1021,-3 0-1,-6-2 1,-12 29-258,5-17-469,20-75-750,-5 24-2721,8-20-2218,4-13-2805</inkml:trace>
  <inkml:trace contextRef="#ctx0" brushRef="#br0" timeOffset="817.996">1378 406 12748,'-6'-14'2504,"-19"-41"-97,23 52-2154,-7-18 3342,17 20-1117,4 2-2894,55 1 696,-1-2 0,1-4 1,0-2-1,19-7-280,111-36-744,-73 2-2857,-86 27-740,-13 2-2855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34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311 111 14926,'-8'-13'2376,"-27"-38"-273,32 48-1952,0 0 0,-1 1 0,1 0 0,-1-1 1,1 1-1,-1 0 0,0 1 0,0-1 0,0 1 0,0-1 0,0 1 0,0 0 0,0 1 0,0-1 1,0 1-1,0 0 0,0 0 0,-1 0 0,1 0 0,0 1 0,0-1 0,0 1 0,-3 1-151,-1 1 9,0-1-1,0 1 0,0 0 1,1 0-1,-1 1 0,1 0 1,0 1-1,0-1 0,0 1 1,1 1-1,-1-1 0,1 1 1,1 0-1,-1 1 1,1-1-1,0 1 0,1 0 1,0 0-1,0 1 0,0-1 1,1 1-1,-1 2-8,-3 9-9,1 0 0,0 1 0,2-1 0,0 1 0,1 0 0,1 1 0,1-1 0,1 15 9,1-21-55,0 0 0,1 1 0,0-1 0,2 0 0,-1-1 0,2 1 0,0-1 0,0 1 0,1-1 0,1-1 0,0 1 0,1-1 0,3 3 55,-9-13-21,0 1-1,0-1 1,0 0-1,1 0 1,-1 0-1,1 0 1,-1-1-1,1 1 1,0-1 0,0 1-1,0-1 1,0 0-1,-1 0 1,1 0-1,1 0 1,-1-1-1,0 1 1,0-1 0,0 0-1,0 0 1,0 0-1,0 0 1,0-1-1,0 1 1,0-1-1,0 0 1,0 0 0,0 0-1,0 0 1,0 0-1,0-1 1,0 1 21,78-67 424,-55 34 65,-1 0-1,-2-2 0,-1-1 0,-2 0 0,-2-2 0,-1 0 1,-2-1-1,-2 0 0,1-14-488,-7-4 21,-12 58 33,-1 9-68,1-1 0,1 1 0,-1 0-1,2 0 1,-1 1 0,1-1 0,1 1 0,-1-1 0,2 1 0,-1 0 0,1 1 14,1-8 0,-5 36-570,1 0 0,3 1 0,1-1 0,3 25 570,24 13-5929,-25-74 5197,0 1 0,1-1 0,0 0 0,-1 0 0,1 0 0,0 0 0,1 0 0,-1-1 0,0 1 0,1-1-1,-1 0 1,1 0 0,0 0 0,0-1 0,0 1 0,0-1 0,0 0 0,2 0 732,12 0-4334</inkml:trace>
  <inkml:trace contextRef="#ctx0" brushRef="#br0" timeOffset="359.956">611 401 1409,'8'-12'1976,"43"-89"2091,-38 67-1241,-1-1 0,-2 0 0,-2 0 0,-1-1-1,-2 0 1,1-26-2826,-23 146 1185,-9 158-1039,23-136-2470,15-135 1849,11-81 737,24-70 550,-44 171-809,1 1 1,1 0-1,-1-1 0,1 2 0,1-1 0,-1 1 1,1-1-1,0 2 0,1-1 0,0 1 0,0 0 1,0 0-1,1 1 0,0 0 0,0 0 0,0 1 1,1 0-1,2-1-3,78 0-2239,-36 30-4170,-26-2-78</inkml:trace>
  <inkml:trace contextRef="#ctx0" brushRef="#br0" timeOffset="688.834">1361 40 9897,'0'0'5333,"0"0"-2749,0 0-699,0 0-220,0 0-501,0 0-518,0 0-417,0 0-127,-4 4-27,-3 4-43,0 1 0,1 0 1,0 1-1,1-1 1,0 1-1,1 0 0,0 0 1,0 1-1,1-1 1,0 1-1,1 0 0,0 0 1,1 0-1,0 0 0,1 5-32,24-93 3332,-21 24-1694,-33 70-1024,19-2-622,1 1 0,0 1-1,1-1 1,1 1 0,0 1 0,1-1-1,1 1 1,1 1 0,1-1-1,0 1 1,1 0 0,1 0-1,1-1 1,1 1 0,1 0 0,0 0-1,1 0 1,5 17 8,-6-29-37,1 1 0,0-1 0,0 0 0,1 0 0,0 0 0,0 0 0,1 0 0,-1-1 0,2 0 0,-1 0 0,1 0 0,0 0 0,0 0 0,0-1 0,1 0 0,0 0 0,0-1 0,0 0 0,0 0 0,1 0 0,0-1 0,-1 1 1,1-2-1,1 1 0,-1-1 0,0 0 0,2 0 37,1 0-125,-1 1 1,1-2-1,0 1 1,0-1-1,-1-1 1,1 0-1,0 0 1,0-1-1,0 0 1,-1 0-1,1-1 1,0-1-1,-1 0 1,0 0-1,0-1 1,0 0-1,0 0 1,0-1-1,-1 0 1,0-1-1,0 0 1,0 0-1,-1-1 1,0 1-1,0-2 1,-1 1-1,0-1 1,3-5 124,18-73-3047,-24 26-4183,-4 34 563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32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24 115 17296,'-3'-14'1981,"-18"-66"1265,29 78 485,14 12-4024,-21-10 501,7 5-170,18 10 5,0-1-1,1-2 1,1 0 0,0-2-1,0-1 1,1-1-1,0-1 1,0-2-1,16 1-42,-40-7 25,0 1 0,0-1 0,0-1 0,0 1 0,0-1-1,0 0 1,-1 0 0,1 0 0,-1 0 0,0-1 0,1 0 0,-1 0-1,0 0 1,0-1 0,-1 1 0,1-1 0,-1 0 0,1-1-25,6-5 193,-16 33 277,-89 198-363,76-155-272,1 0 1,4 0 0,3 2 0,1 20 164,3 67-8744,8-134 2679,4-4-1825</inkml:trace>
  <inkml:trace contextRef="#ctx0" brushRef="#br0" timeOffset="498.504">915 301 10025,'4'-14'4570,"14"-101"2931,-18 111-7371,1 0 1,-1 0 0,0 0-1,0 0 1,-1 0 0,1 0 0,-1 0-1,0 0 1,0 0 0,0 1 0,-1-1-1,1 0 1,-1 1 0,0-1-1,0 1 1,0 0 0,0-1 0,-1 1-1,1 0 1,-1 0 0,0 1-1,0-1 1,0 0 0,0 1 0,0 0-1,0 0 1,-1 0 0,1 0 0,-1 0-1,0 1 1,1-1 0,-1 1-1,0 0 1,0 1 0,0-1 0,0 0-1,0 1 1,0 0 0,-2 0-131,-6 8 24,0 1-1,0 0 1,1 0 0,0 2 0,1-1 0,0 1-1,1 0 1,0 1 0,0 0 0,2 1 0,-1 0 0,2 0-1,-5 12-23,-6 9 15,1 0-1,2 1 1,1 1 0,2 0-1,2 1 1,1 0-1,2 0 1,1 1-1,2 0 1,2 0 0,1 0-15,0-29-18,0 0 0,0 0 1,1 0-1,0 0 0,1 0 1,0-1-1,1 1 1,-1 0-1,2-1 0,-1 0 1,1 0-1,0 0 0,1 0 1,0 0-1,0-1 1,1 0-1,-1 0 0,2-1 1,-1 1-1,1-1 1,0-1-1,0 1 0,0-1 1,1 0-1,0-1 0,0 0 1,0 0-1,0-1 1,1 0-1,3 1 18,3-3-7,0 0 0,0 0 0,0-2 0,0 0 0,-1-1 0,1 0 0,0-1 0,-1-1 1,0 0-1,1-1 0,-2 0 0,1-1 0,-1-1 0,0 0 0,3-2 7,16-13 20,0-1-1,-1-2 1,-2-1 0,0-1 0,3-7-20,48-60 96,-79 117-246,-16 169 44,15-193 108,0 1 0,1-1 1,-1 0-1,1 0 1,-1 1-1,1-1 0,-1 0 1,1 1-1,-1-1 1,1 0-1,0 1 1,-1-1-1,1 1 0,0-1 1,0 1-1,-1 0 1,1-1-1,0 1 0,0 0 1,0-1-1,0 1 1,-1 0-1,1 0 1,0 0-1,0 0 0,0 0 1,0 0-1,0 0 1,-1 0-1,1 0 1,0 0-1,0 0 0,0 0 1,0 1-1,0-1 1,-1 0-1,1 1 0,0-1 1,0 1-1,-1-1 1,1 1-1,0-1 1,-1 1-1,1-1 0,0 1 1,-1 0-1,1-1 1,-1 1-1,1 0 1,-1-1-1,1 1 0,-1 0 1,0 0-1,1 0 1,-1-1-1,0 1 0,0 0 1,1 0-1,-1 0 1,0 0-1,0-1 1,0 1-1,0 0 0,0 1-2,2-13 34,1 0 0,-2 0-1,0 0 1,0 0 0,-1-1 0,0 1-1,-1 0 1,0 0 0,-1 0-1,0 0 1,-1 0 0,0 1-1,-1-1 1,0 1 0,-1-1 0,-1-1-34,1 1 6,-1-1 0,-1 1 1,0 0-1,0 0 1,-1 1-1,-1 0 1,1 0-1,-2 1 1,1 0-1,-1 1 1,-1 0-1,-2-1-6,-58-1-3734,47 31-5576,18-6 443</inkml:trace>
  <inkml:trace contextRef="#ctx0" brushRef="#br0" timeOffset="905.385">1500 129 14510,'1'-14'3678,"0"-71"758,11 78-655,35 30-4065,-29-13 577,-9-3-286,1-1-1,0-1 1,0 0 0,1 0-1,0-1 1,-1 0-1,1-1 1,1 0-1,-1-1 1,0 0-1,1-1 1,-1 0 0,1-1-1,-1 0 1,0-1-1,1 0 1,-1 0-1,0-2 1,1 1-1,-1-1 1,0-1-1,1-1-6,-2 0 203,0 0 0,-1-1 0,1 0 0,-1 0 0,-1-1 0,1-1-1,-1 1 1,-1-1 0,1 0 0,5-9-203,-32 61 383,2 2 0,2 0 0,2 1 1,2 1-384,-4 10 373,1-7-286,2 0 0,2 1 0,3 0 0,2 1 0,2 0-1,2-1 1,5 32-87,25 24-211,14-49-3064,-30-50 620,-2-7-3898,-6-2-4583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31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383 424 11531,'2'-15'2765,"4"-54"-1217,-5 64-1246,0-1 0,-1 0 0,0 1 0,0-1 1,-1 1-1,1-1 0,-1 0 0,0 1 0,-1 0 0,0-1 0,1 1 0,-2 0 0,1 0 0,-1-1 0,1 2 0,-1-1 0,-1 0 0,1 1 0,-3-4-302,2 5 101,0 0 0,0 0 1,0 1-1,0-1 0,-1 1 0,1 0 0,-1 1 0,1-1 1,-1 1-1,0-1 0,1 1 0,-1 1 0,0-1 1,0 1-1,0-1 0,1 2 0,-1-1 0,0 0 0,0 1 1,0 0-1,0 0-101,-8 4 30,1 1 0,-1 0 0,1 1 0,1 0 0,-1 1-1,1 0 1,0 1 0,1 0 0,0 1 0,1 0 0,0 1 0,0 0 0,1 0 0,0 0 0,1 1 0,1 1 0,0-1 0,0 2-30,-6 10-2,0 1-1,2 0 1,1 0 0,1 1 0,1 0 0,2 1-1,0 0 1,2-1 0,0 1 0,2 1-1,2-1 1,2 22 2,-3-43 1,0-1-1,0 1 1,1-1-1,0 1 1,0-1-1,0 1 1,1-1-1,0 0 1,0 1-1,0-1 1,0 0-1,1-1 1,0 1-1,0 0 1,0-1-1,1 1 1,0-1-1,-1 0 1,2 0-1,-1-1 1,0 1-1,1-1 1,-1 0-1,1 0 1,0 0-1,0-1 1,0 1-1,0-1 1,0-1-1,1 1 1,-1-1-1,1 0 1,-1 0 0,1 0-1,-1-1 1,1 0-1,-1 0 1,1 0-1,0-1 1,-1 0-1,1 0 1,3-1-1,8-11 23,0 0 1,-1-1 0,-1 0 0,0-1-1,-1-1 1,0-1 0,-1 0-1,-1 0 1,-1-1 0,-1-1 0,5-11-24,-14 29 0,51-92 350,-5-1 0,30-85-350,-73 161-26,-11 21-9,-12 27-81,11-7-66,1 1-1,2 0 0,0 0 0,1 0 0,2 1 0,0-1 0,2 1 1,1-1-1,0 1 0,2-1 0,1 1 0,7 23 183,11 20-5194,5-31-4079,-8-26 1228</inkml:trace>
  <inkml:trace contextRef="#ctx0" brushRef="#br0" timeOffset="716.158">815 464 8104,'7'-24'1591,"1"-1"1,1 1-1,1 0 1,1 1 0,1 0-1,1 1 1,4-3-1592,-12 54 2995,-71 195-2728,52-183-518,-19 69-1662,20-36-5885,15-67 4472,7-23 3268,8-28 2673,16-57 2384,38-99-874,-70 196-4050,1-1 1,0 0-1,0 0 0,0 1 1,1-1-1,-1 1 0,1 0 1,0 0-1,0 0 0,1 0 1,-1 0-1,1 1 1,0 0-1,0-1 0,0 2 1,0-1-1,4-2-75,-5 6 28,1 1-1,-1-1 1,1 1-1,-1 0 1,0 0-1,0 0 1,0 0-1,0 0 1,0 1 0,-1 0-1,1-1 1,-1 1-1,0 0 1,1 0-1,-1 0 1,-1 0-1,1 0 1,0 1 0,-1-1-1,1 1 1,-1-1-1,0 1 1,0 1-28,2 2 55,27 63 407,-13-27-324,2-1 0,2 0 0,1-2 0,7 7-138,-20-36 7,-1 1-1,1-1 1,1-1 0,0 0 0,1 0 0,0-1-1,0 0 1,1-1 0,0-1 0,0 1-1,1-2 1,0 0 0,0 0 0,1-2-1,10 3-6,-9-4 80,1 0 0,0-2 0,0 0 0,0 0 0,0-2-1,0 0 1,0-1 0,0 0 0,0-1 0,-1-1 0,1-1-1,-1 0 1,0-1 0,0-1 0,-1 0 0,0-1 0,0 0 0,-1-1-1,0-1 1,-1 0 0,8-8-80,-4 4 142,-1-2-1,0 0 1,-1-1 0,-1 0-1,-1-1 1,0-1-1,-1 0 1,-2 0 0,1-1-1,-2 0 1,-1-1-1,-1 1 1,0-1 0,-1-1-1,0-15-141,-3 32 2,-1 0-1,0 0 1,0 1-1,-1-1 0,1 0 1,-1 0-1,0 0 1,-1 0-1,1 0 0,-1 0 1,0 1-1,0-1 1,0 0-1,-1 1 0,1-1 1,-1 0-1,0 1 1,-1 0-1,1 0 0,-1-1 1,0 1-1,0 1 1,0-1-1,0 0 0,-1 1 1,1 0-1,-1 0 1,0 0-1,0 0 0,0 0 1,0 1-1,-1 0 1,1 0-1,-1 0 0,1 0 1,-1 1-1,0 0 1,-3-1-2,-5 2-26,0 0 0,0 0 1,0 1-1,0 1 0,0 1 0,0-1 1,0 2-1,1 0 0,-1 1 0,1 0 1,0 0-1,1 1 0,-1 1 1,1 0-1,1 1 0,-1 0 0,1 0 1,1 1-1,-1 0 0,2 1 1,-1 0-1,1 1 0,1-1 0,0 2 1,0-1-1,1 1 0,1 0 0,0 0 1,0 0-1,2 1 0,-1-1 1,1 1-1,0 6 26,2-9-147,0 1 0,0-1 0,1 0 0,0 1 0,1-1-1,0 1 1,1-1 0,0 0 0,0 1 0,1-1 0,1 0 0,0-1 0,0 1 0,1-1 0,0 0 0,0 0 0,1 0 0,0 0 0,1-1-1,6 6 148,-9-11-46,0-1 0,0 1 0,0-1 0,1 0 0,-1 0 0,0-1 0,1 1 0,-1-1 0,1 0 0,-1-1 0,1 1 0,0-1 0,-1 1 0,1-1 0,0-1 0,-1 1 0,1-1 0,-1 0 0,1 0 0,-1 0 0,1 0 0,-1-1 0,0 0 0,1 0 0,-1 0 0,0 0 0,0-1 0,-1 1 0,1-1 0,0 0 0,-1 0 0,0-1 0,0 1 0,3-4 46,15-27 246,-1-2-1,-2 0 1,-1-1-1,-2 0 1,-1-1-1,-2-1 1,-2 0-1,-2-1 1,1-15-246,-3 23 54,47-251 1382,-84 403 64,20-67-1488,3 1 0,3 0 0,1 1 0,4-1 0,1 0 0,3 1 0,2-1 0,9 33-12,13-7-1924,6-40-4880,-18-32-334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29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24 174 14638,'0'0'2835,"0"0"-337,0 0-267,0 0-667,0 0-811,-2 14-363,-8 108 146,6 1-1,5-1 1,7 25-536,-1-78-210,0 22-4406,-21-161 3500,5-1 1749,4 1-1,2-1 1,4 0 0,6-40-633,-4 75 171,3 0 0,0 0 1,2 1-1,2 0 1,1 0-1,2 1 0,1 1 1,1 0-1,3 1-171,-16 28 30,1 0 0,-1 0 0,1 1-1,0-1 1,1 1 0,-1 0 0,0 0-1,1 0 1,0 0 0,0 1-1,0-1 1,0 1 0,0 0 0,0 0-1,0 1 1,1-1 0,-1 1 0,1 0-1,-1 0 1,1 0 0,-1 1 0,1-1-1,0 1 1,-1 0 0,1 1 0,0-1-1,-1 1 1,1 0 0,-1 0 0,1 0-1,-1 1 1,0 0 0,0 0 0,1 0-1,1 2-29,0-1-1,-1 1 0,0-1-1,0 1 1,0 1 0,-1-1 0,1 1-1,-1 0 1,0 0 0,-1 0 0,1 0-1,-1 1 1,0-1 0,0 1 0,-1 0-1,0 0 1,0 0 0,0 0-1,-1 0 1,1 0 0,-1 1 0,-1-1-1,0 0 1,0 1 0,0-1 0,0 1-1,-1-1 1,0 0 0,-1 2 1,0 5-115,-2-1-1,0 1 1,0-1 0,-1 1 0,-1-1 0,0 0 0,0-1 0,-1 0 0,-1 0 0,0 0-1,0-1 1,-1 0 0,-2 1 115,-102 65-3407,32-38-6918,77-36 9345,-15 6-6478</inkml:trace>
  <inkml:trace contextRef="#ctx0" brushRef="#br0" timeOffset="341.551">815 353 10346,'0'0'7153,"2"-15"-4073,3-47-1099,-4 60-1903,-1 1 1,0 0-1,0 0 1,-1-1-1,1 1 1,0 0-1,0 0 1,-1-1-1,1 1 1,0 0-1,-1 0 1,0 0-1,1 0 1,-1 0-1,1 0 0,-1 0 1,0 0-1,0 0 1,0 0-1,0 0 1,1 0-1,-1 0 1,0 0-1,0 1 1,-1-1-1,1 1 1,0-1-1,0 0 0,0 1 1,0 0-1,0-1 1,-1 1-1,1 0 1,0-1-1,0 1 1,-1 0-1,0 0-78,-2-1 209,-3 0-122,-1 1 0,1 0 0,-1 0 0,1 0 0,-1 1 0,1 0 0,-1 1 0,1-1 0,0 1 0,-1 1 0,1-1 0,1 1 0,-1 1-1,0-1 1,1 1 0,-1 0 0,1 0 0,0 1 0,1 0 0,-1 0 0,0 2-87,-100 130 411,98-121-397,0 0-1,1 0 1,0 1-1,2-1 1,0 2-1,0-1 1,2 0-1,0 1 1,1 0 0,1 0-1,1-1 1,0 1-1,2 4-13,-2-13-71,1-1 0,1 1-1,0-1 1,0 1 0,0-1-1,1 0 1,1 0 0,-1 0-1,1 0 1,1-1 0,-1 0 0,1 1-1,0-2 1,1 1 0,0 0-1,0-1 1,0 0 0,1-1-1,0 0 1,0 0 0,0 0-1,1-1 1,-1 1 0,1-2 0,0 1-1,0-1 1,0-1 0,1 0 71,2 1-323,0-1 0,0 0 1,1-1-1,-1 0 0,0-1 1,1 0-1,-1 0 0,0-2 0,1 1 1,-1-2-1,0 1 0,0-1 1,0-1-1,5-3 323,84-58-8828,-66 34 3772</inkml:trace>
  <inkml:trace contextRef="#ctx0" brushRef="#br0" timeOffset="637.538">1126 128 8392,'0'0'4217,"0"0"-1003,0 0-166,0 0-640,0 0-577,0 0-481,0 0-474,0 0-476,2 1-154,10 43 232,-12-32-374,0 59 177,-4-1 0,-3 0 0,-7 28-281,6-54-60,2-24-341,2 0 0,0 0 1,2 1-1,0-1 0,1 1 0,1-1 0,1 1 1,1-1-1,3 14 401,22 13-5111,15-13-3412,-12-19 243</inkml:trace>
  <inkml:trace contextRef="#ctx0" brushRef="#br0" timeOffset="960.643">1686 461 10506,'8'-122'4991,"-35"43"714,25 76-5591,0 0 0,0 0 0,-1 0 1,1 0-1,-1 0 0,1 0 0,-1 1 0,0-1 1,0 1-1,0 0 0,0 0 0,-1 0 0,1 0 0,0 1 1,-1-1-1,1 1 0,-1 0 0,0 0 0,1 0 0,-1 0 1,0 1-1,0 0 0,1-1 0,-1 1 0,0 1 0,0-1 1,1 0-1,-1 1 0,0 0 0,0 0 0,1 0 1,-2 1-115,-4 5 19,1 1 1,-1 0 0,2 1-1,-1-1 1,1 2 0,1-1-1,-1 1 1,2 0 0,-1 0-1,1 0 1,1 1 0,0 0-1,1 0 1,0 0 0,0 0-1,1 2-19,-12 36 0,3 0 0,1 1 0,3 1 0,2-1 0,3 1 0,1 5 0,1-53-34,0 1 0,0 0-1,0-1 1,1 1-1,-1-1 1,1 1-1,0-1 1,0 1-1,0-1 1,0 0-1,0 1 1,1-1-1,0 0 1,0 0-1,0 0 1,0 0-1,0 0 1,0 0-1,1-1 1,-1 1-1,1-1 1,0 0 0,0 0-1,0 0 1,0 0-1,0 0 1,0 0-1,1-1 1,-1 0-1,0 1 1,1-1-1,-1-1 1,1 1-1,-1 0 1,1-1-1,-1 0 1,1 0-1,0 0 1,-1 0-1,1 0 1,-1-1-1,1 0 1,-1 1-1,1-1 1,-1-1 0,1 1-1,-1 0 1,1-1 34,11-7-30,0-1 0,-1-1 1,0 0-1,-1 0 1,0-1-1,-1-1 0,0 0 1,-1-1-1,-1 0 1,0-1-1,6-12 30,13-20 44,-2-1 1,-1-1-1,14-43-44,-36 89 701,-9 34-657,-1 8-20,5-24-58,0 0 0,0 0 0,2 0 0,0 0-1,0 0 1,1 0 0,1 0 0,1 0 0,0-1 0,1 1 0,5 9 34,15 7-4022,11-8-3918,-15-15 29</inkml:trace>
  <inkml:trace contextRef="#ctx0" brushRef="#br0" timeOffset="1292.77">2262 294 11659,'1'-13'2562,"3"-41"220,-10 33 2982,-12 22-3877,-18 21-1642,35-21-38,-7 4-187,0 0 0,1 0 0,0 1 0,0 0 1,1 0-1,0 0 0,0 1 0,0 0 0,1 0 0,0 0 0,0 1 0,1 0 0,0 0 0,0 0 0,1 0 0,0 1 0,0-1 0,1 1 0,0 0 0,1 0 0,0-1 0,0 1 0,1 0 0,0 0 0,1 0 0,-1 0 0,2 0 0,-1 0 0,2-1 0,-1 1 0,1-1 0,1 3-20,162 148-1852,-164-156 1860,-1-1 1,0 1 0,0-1 0,0 1 0,0-1-1,0 1 1,-1 0 0,1-1 0,-1 1 0,1 0-1,-1-1 1,0 1 0,0 0 0,0-1 0,-1 1 0,1 0-1,-1-1 1,1 1 0,-1 0 0,0-1 0,0 1-1,0-1 1,0 1 0,-1-1 0,1 0 0,-1 1-1,1-1 1,-1 0 0,0 0 0,0 0 0,0 0-1,0 0 1,0-1 0,0 1 0,-2 0-9,-86 45 701,80-44-723,1 0 1,-1-1 0,0 0-1,0-1 1,0 0 0,0 0-1,0-1 1,0 0 0,0-1 0,0 0-1,-6-2 22,-24-29-7746,39 23 1569,1-1-2871</inkml:trace>
  <inkml:trace contextRef="#ctx0" brushRef="#br0" timeOffset="1603.49">2710 268 12940,'0'0'2963,"0"0"-230,8-13-277,24-40-459,-33 34 1205,-27 23-2946,27-4-111,-14 6-86,0 1 1,1 1-1,0 0 0,0 1 0,1 0 1,0 1-1,0 1 0,1 0 1,-10 12-60,17-19 4,1 0 1,-1 0-1,1 1 1,0 0 0,0 0-1,1 0 1,0 0-1,-1 1 1,2-1 0,-1 1-1,1 0 1,0 0-1,0 0 1,0 0-1,1 0 1,0 0 0,0 0-1,1 0 1,-1 1-1,1-1 1,1 0-1,-1 0 1,1 1 0,0-1-1,1 0 1,-1 0-1,1 0 1,1 0-1,-1-1 1,1 1 0,0-1-1,0 1 1,0-1-1,1 0 1,1 1-5,54 42-255,-51-43 204,0 0-1,0 1 1,-1 0-1,1 0 1,-1 0-1,-1 1 1,1 0 0,-1 0-1,0 1 1,-1 0-1,0 0 1,0 0-1,0 2 52,-4-3-11,-1 0-1,0 0 0,0 0 1,-1 0-1,0 0 0,0 0 0,0 0 1,-1 0-1,0 0 0,-1-1 1,1 1-1,-1-1 0,-1 1 0,1-1 1,-1 0-1,0-1 0,0 1 1,-1-1-1,1 1 0,-1-1 0,0-1 1,-1 1-1,1-1 0,-1 0 1,0 0-1,0 0 0,0-1 0,-1 0 1,1 0-1,-1-1 0,1 0 1,-1 0-1,0 0 0,0-1 0,0 0 1,-4 0 11,-55 2-2783,22-3-2710,34 0 3636,-15 0-5275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1:27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88 5349,'0'0'7452,"1"-12"-3875,0-5-2541,0-10 146,-1-3 3423,0 29-3148,0 3-443,-15 322 2024,10-287-3080,-28 272 488,27-102-3829,6-203 2782,3 25-1778,7-17-5633,-1-12 1024</inkml:trace>
  <inkml:trace contextRef="#ctx0" brushRef="#br0" timeOffset="298.406">6 541 11467,'0'0'2028,"0"0"113,0 0 176,0 0-475,0 0-572,0 0-469,0 0-395,0 0-134,8-4 80,64-11 155,-54 18-535,0 0-1,0-2 0,1 0 1,-1-1-1,1 0 0,-1-2 1,0 0-1,0-1 0,0-1 1,0-1-1,0 0 0,-1-1 0,0-1 1,0-1-1,-1 0 0,0-1 1,0-1-1,-1 0 0,0-1 1,-1-1-1,-1 0 0,1-1 1,-2-1-1,5-6 29,-9 7 232,0 0 0,-1-1 0,-1 1 1,0-1-1,-1-1 0,-1 1 0,0-1 1,-1 1-1,0-1 0,-2 0 0,1 0 0,-2-3-232,0 19 43,0-1 0,0 0 0,0 1 0,0-1 0,0 0 0,0 1 0,0-1 0,0 0 0,0 1 0,0-1 0,-1 0 0,1 1 0,0-1 0,0 0 0,0 0 0,0 1 0,-1-1 0,1 0 0,0 1 0,0-1 0,-1 0 0,1 0 0,0 0 0,0 1 0,-1-1-1,1 0 1,0 0 0,-1 0 0,1 0 0,0 0 0,-1 1 0,1-1 0,0 0 0,-1 0 0,1 0 0,0 0 0,-1 0 0,1 0 0,0 0 0,-1 0 0,1 0 0,0 0 0,-1-1 0,1 1 0,0 0 0,-1 0 0,1 0 0,0 0 0,-1 0 0,1-1 0,0 1-1,-1 0 1,1 0 0,0 0 0,0-1 0,-1 1 0,1 0 0,0 0 0,0-1 0,0 1 0,-1 0 0,1-1 0,0 1-43,-21 45 164,3 1 0,1 1 0,2 1 0,3 0 0,1 1 0,1 15-164,8-53 14,-9 47-421,2 0 0,3 0 0,3 0 0,2 15 407,20 20-3634,16-43-3948,-11-35 1117</inkml:trace>
  <inkml:trace contextRef="#ctx0" brushRef="#br0" timeOffset="608.813">757 463 6854,'0'-35'2456,"1"-7"1151,1 28 5011,-30 89-7710,10-33-736,2 1 0,3 1-1,1 0 1,2 0-1,2 1 1,1 13-172,5-51-10,0 0-1,1 1 1,0-1 0,0 0-1,1 1 1,0-1 0,1 1-1,-1-1 1,1 0 0,1 1-1,-1-1 1,1 0 0,1 0-1,-1 0 1,1 0 0,0-1-1,1 1 1,-1-1 0,1 1-1,1-1 1,-1-1 0,1 1 0,0-1-1,0 1 1,1-1 0,-1-1-1,1 1 1,0-1 0,1 0-1,4 2 11,-3-4-48,0 0-1,0-1 1,0 0-1,0 0 1,0-1-1,0 0 1,0 0-1,0-1 1,0 0-1,0-1 1,0 0-1,0 0 1,0-1-1,-1 1 1,1-2-1,-1 1 1,0-1 0,0 0-1,0 0 1,-1-1-1,1 0 1,2-3 48,4-4 11,-1 0 1,0-1 0,0 0-1,-1 0 1,-1-1-1,-1-1 1,0 0 0,0 0-1,-2-1 1,1-1-12,-3 4 109,-1-1-1,0 0 1,0 1-1,-2-1 1,0-1-1,0 1 1,-1 0-1,-1 0 1,-1-1-1,0 1 1,0 0-1,-4-10-108,4 17 33,-1-1 0,0 1-1,-1 0 1,0 0 0,0 0 0,-1 0-1,0 1 1,0-1 0,0 1-1,-1 0 1,0 0 0,0 1 0,0-1-1,-1 1 1,0 0 0,0 1-1,0-1 1,0 1 0,-1 0 0,0 1-1,0 0 1,0 0 0,0 0-1,-3 0-32,-91-9-379,43 32-6587,46-3-284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19.0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137 520 5029,'-16'-2'603,"-94"-10"982,110 12-1559,0 0 0,0-1 0,1 1 0,-1 0 0,0 0 0,0-1 0,1 1 0,-1 0-1,0-1 1,0 1 0,0-1 0,1 1 0,-1 0 0,0-1 0,0 1 0,0 0 0,0-1-1,0 1 1,0-1 0,0 1 0,0 0 0,0-1 0,0 1 0,0 0 0,0-1 0,0 1-1,0-1 1,0 1 0,0 0 0,-1-1 0,1 1 0,0 0 0,0-1 0,0 1 0,-1 0-1,1-1 1,0 1 0,0 0 0,-1-1 0,1 1 0,0 0 0,-1 0 0,1-1 0,0 1-1,-1 0 1,1 0 0,0 0 0,-1 0 0,1-1 0,0 1 0,-1 0 0,1 0-1,-1 0 1,1 0 0,0 0 0,-1 0 0,1 0 0,0 0 0,-1 0 0,1 0 0,-1 0-1,1 0 1,0 0 0,-1 0 0,1 1 0,-1-1 0,1 0 0,0 0-26,28-17 567,338-127 463,324-121-571,-662 254-448,164-42 107,-169 53-102,-26 17-54,-140 74 61,102-69 2,-381 228 1929,412-243-1861,-10 5 71,0 1 1,2 1-1,0 1 0,0 0 0,1 2 0,-7 9-164,23-25 5,-1 0-1,1 0 0,0 0 0,0 0 0,0 0 0,0 0 1,0 0-1,0 0 0,0 0 0,0 1 0,1-1 0,-1 0 0,0 1 1,1-1-1,-1 1 0,1-1 0,-1 0 0,1 1 0,0-1 0,0 1 1,-1-1-1,1 1 0,0 0 0,0-1 0,1 1 0,-1-1 1,0 1-1,0-1 0,1 0 0,-1 1 0,1-1 0,-1 1 0,1-1 1,0 0-1,-1 1 0,1-1 0,0 0 0,0 1 0,0-1 1,0 0-1,0 0 0,0 0 0,0 0 0,1 0 0,-1 0 0,0-1 1,1 1-1,-1 0 0,0 0 0,1-1 0,-1 1 0,1-1 1,-1 0-1,1 1-4,27 2 33,0-1 0,0-2 1,0-1-1,1-1 0,-2-1 1,1-2-1,0 0 0,-1-3 1,0 0-34,16-2 31,776-221-625,-100 24 152,-677 198 415,-36 8-5,1 0-50,-19 6 20,-781 311 1333,572-199-876,215-114-386,2-2-7,1 1 1,-1-1 0,1 0 0,0 0-1,0 1 1,-1 0 0,1-1 0,0 1-1,0 0 1,1 0 0,-1 0 0,0 0-1,1 0 1,-1 0 0,1 1 0,0-1-1,0 0 1,0 1 0,0-1 0,0 1-1,0-1 1,0 2-3,19 7 5,11-8 11,1-1 0,-1-2 1,0 0-1,1-2 0,-1-2 0,8-2-16,212-38 109,-2-11 1,0-12-110,-166 45 5,445-132-219,-491 140 284,-26 9 108,-18 7-83,-19 6-32,-169 78 165,20-8-3841,92-46-3380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20.0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172 542 4869,'0'0'822,"-15"7"272,-114 68 1063,101-51-1212,31-22-582,84-25 74,1558-508 396,-1597 518-846,37-11 1,1 4 1,1 3-1,32 1 12,-106 15 3,-7 0 7,1-1 0,-1 2 0,0-1-1,1 1 1,-1 0 0,0 0-1,1 1 1,-1 0 0,0 0-1,1 0 1,-1 1 0,0 0-1,0 0 1,4 3-10,-9-3 4,-1 1 0,1-1-1,-1 1 1,0-1 0,0 1 0,0-1 0,0 1-1,0-1 1,0 1 0,-1 0 0,1-1 0,-1 1 0,0-1-1,0 0 1,0 1 0,0-1 0,0 0 0,0 1-1,0-1 1,-1 0 0,1 0 0,-1 0 0,0 0 0,0 0-1,0 0 1,0-1 0,0 1 0,-2 1-4,-41 36 89,-2-1 1,-2-3-1,-1-1 1,-40 18-90,27-14 128,-368 231 704,306-170-575,124-98-254,0 0 1,-1 0 0,1 0 0,0 0 0,0 0 0,0 0-1,0 0 1,0 0 0,0 1 0,0-1 0,0 0 0,1 1-1,-1-1 1,0 1 0,1-1 0,-1 1 0,1-1 0,0 1-1,-1-1 1,1 1 0,0-1 0,0 1 0,0-1 0,0 1-1,0 0 1,1-1 0,-1 1 0,0-1 0,1 1 0,-1-1-1,1 1 1,0 0-4,50 12 16,-10-16 20,0-1 0,-1-3-1,1-1 1,-1-1 0,34-14-36,-35 12 8,599-169 84,871-208 660,-1420 368-85,1 3 0,0 5 1,45 2-668,-126 9 58,-6-1-44,-1 0 0,1 1 0,0-1 0,-1 1 0,1 0 0,-1-1 0,1 2 0,0-1 0,-1 0 0,1 0 0,-1 1 0,1-1 0,-1 1 0,1 0 0,-1 0 0,1 0 0,-1 0 0,1 0 0,-1 0 0,0 1 0,0-1 0,0 1 0,0 0 0,0-1 0,0 1 0,0 0 0,-1 0 0,1 0 0,0 0-14,-3 3 8,-1-1 0,1 0 0,0 0 1,-1 0-1,0 0 0,0 0 0,0 0 0,0 0 0,-1-1 0,1 1 0,-1-1 0,0 0 1,0 0-1,0 0 0,-1 0 0,1 0 0,-1-1 0,1 1 0,-3 0-8,0 1 12,-115 83 292,-3-5 1,-41 14-305,87-51 63,35-19-41,-126 74-65,-95 76 43,255-170 0,6-4 0,-1 0 0,1 1 0,-1-1 0,1 1 0,-1-1 0,1 1 0,0 0 0,1 0 0,-1 1 0,0-1 0,1 0 0,0 1 0,0 0 0,0 0 0,0-1 0,0 3 0,20 6 0,7-10 3,1-1 1,0-1 0,-1-1-1,1-1 1,-1-2 0,0 0-1,0-2 1,0-1-4,-17 6 3,867-239-74,-348 88 56,-263 87 507,-243 69-233,-49 12-187,-530 231 573,241-83-490,288-144-117,29-20-37,0 0-1,-1 1 1,1-1 0,0 0 0,-1 1 0,1-1 0,0 0 0,0 0 0,-1 1 0,1-1 0,0 0-1,0 1 1,0-1 0,0 1 0,0-1 0,-1 0 0,1 1 0,0-1 0,0 0 0,0 1-1,0-1 1,0 1 0,0-1 0,0 0 0,0 1 0,0-1 0,0 0 0,0 1 0,1-1 0,-1 1-1,0-1 1,0 0 0,0 1 0,0-1 0,1 0 0,-1 1 0,0-1 0,0 0 0,1 0 0,-1 1-1,0-1 1,0 0 0,1 1 0,-1-1 0,0 0 0,1 0 0,-1 0 0,0 0 0,1 1-1,-1-1 1,0 0 0,1 0 0,-1 0 0,1 0 0,-1 0 0,0 0 0,1 0 0,-1 0 0,0 0-1,1 0 1,-1 0 0,1 0 0,-1 0 0,0 0 0,1 0 0,-1 0 0,0 0 0,1-1-1,-1 1 0,37 0 2,-34 0 4,48-7 46,0-2 0,-1-2-1,46-16-51,-26 7 27,-19 6-11,273-60 26,-268 78-147,-55-4 74,-1 1-1,1 0 0,0-1 1,0 1-1,-1 0 0,1-1 1,-1 1-1,1 0 0,0 0 1,-1-1-1,1 1 0,-1 0 1,0 0-1,1 0 0,-1 0 1,0 0-1,1 0 0,-1-1 1,0 1-1,0 0 0,0 0 1,0 0-1,0 0 0,0 0 1,0 0-1,0 0 0,0 0 1,0 0-1,-1 0 0,1 0 1,0 0-1,-1 0 0,1-1 1,-1 1-1,1 0 0,-1 0 1,1 0-1,-1 0 0,1-1 1,-1 1-1,0 0 0,1-1 1,-1 1-1,0-1 0,0 1 1,1 0-1,-1-1 0,0 0 1,0 1-1,0-1 0,0 0 1,0 1-1,0-1 0,0 0 32,-63 43-4527,-35 2-4244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02:52:23.2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6567 1467 2498,'0'-17'684,"4"-111"1681,-5 68-1221,-3 1 0,-3 0 0,-2 0 0,-3 0 1,-2 2-1,-21-55-1144,22 80 198,-2 1 1,-1 0 0,-1 1-1,-2 1 1,-1 0 0,-1 2-1,-1 0 1,-2 2 0,0 0-1,-2 2 1,0 1 0,-2 1-1,0 1 1,-15-7-199,-73-35 34,-4 5 0,-1 5 0,-3 5 0,-2 6 0,-1 5 0,-2 6 0,-1 6 0,-11 4-34,-144-21 15,-1 13 0,-1 12-1,-1 13 1,1 12 0,0 13-1,1 12 1,3 13 0,-166 53-15,275-50-13,3 7 0,3 7 1,2 8-1,4 7 0,-13 16 13,69-31-15,3 5-1,3 3 1,3 5 0,4 5 0,3 3-1,4 4 1,-64 87 15,98-106 38,2 1 0,3 3 0,4 2 0,3 1 0,4 2 0,3 2 0,4 1 0,3 1 0,4 1 0,3 1 0,4 1 0,4 1 0,4-1 0,4 1 0,3 1 0,10 66-38,3-85 79,2-1 0,4-1-1,2 0 1,4-2-1,2-1 1,3 0 0,2-3-1,4 0 1,1-3-1,4-1 1,2-1 0,2-3-1,3-2 1,1-2-1,3-2 1,2-2 0,2-3-1,9 2-78,32 17 135,2-5 1,3-5-1,2-4 0,3-4 0,0-5 0,96 19-135,4-11 139,1-10 0,2-9 0,53-6-139,8-7 77,1-11-1,-1-12 1,0-13 0,-1-11 0,-2-11-1,-3-13 1,-2-11 0,160-67-77,-291 85 111,-1-5 0,-3-7 0,-3-4 0,-2-7 1,-5-4-1,-2-6 0,-4-4 0,-5-6 0,-3-3 0,-4-6 0,32-48-111,-87 94 139,-3-3-1,-2-1 0,-3-2 0,-2-1 0,-3-2 1,-4-1-1,-2-1 0,-3-2 0,-3 0 0,-3-1 1,-3-1-1,-3 0 0,-4-1 0,-2 0 0,-4 0 1,-3 0-1,-3 0 0,-10-47-138,1 63 26,-2 1 1,-2 1-1,-3 1 0,-2 1 0,-2 0 1,-2 2-1,-3 1 0,-2 2 1,-1 1-1,-25-25-26,-6 1-26,-2 3 0,-4 3 0,-2 3 0,-3 3 0,-2 3 0,-9 0 26,-242-118-54,-69 22-186,-71 21-763,-71 16-2499,-57 15-4543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7E8-E961-4724-9A38-8A9068D5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C8444-B864-45A7-8A62-C7E9ACB14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04DC-1CE4-4826-8A70-FAB73713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8772-5C1B-4BC7-B3B9-A9DB13E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564C-FA9D-47CD-8E54-BDAB0ED9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651E-862C-48FD-919D-C5E8026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A480A-E0DF-49BF-B667-DC93C0E6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9224-A89D-4224-81B7-1DA93951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E383-768F-4B71-83F5-AF6574D3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DB44-FEA0-4527-A3DE-F37E11A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2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ABA35-C0B2-4C48-A1F7-8FB8C1AF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3B72D-555D-4880-994A-19EC7313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2D2C-D039-4652-9226-8AB2A939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35C7-AF3D-42D6-9BE1-49745BC5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1E6C-3BD2-4C46-A391-EFD01D7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77E6-8761-4331-BDBE-BBDB9FF4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5FE0-403F-4186-BEB5-6A5CB878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15B8-AC14-4FE7-9902-6AEE3EEB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5070-7F1F-4EB4-99CB-24AC0E06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4174-B770-4B22-BC9A-FF76A595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372B-99D5-46C9-8AC5-97BF92C3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11A0-7523-443E-BB74-6A557B0F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1141-DA3A-47AA-9500-AF0D97F3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A83E-E24A-41A9-B0BF-4FEEB3E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BED0-9750-4C2E-874B-30D489EF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0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0635-DD5F-44A1-B0E7-B1B588C9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776A-9269-463A-AC86-9FFA99E4C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0CE3B-41B4-49D5-9770-FB0E57DE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8AC6-FBCB-4370-A121-3F759B3E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B8C0A-47F4-4AC0-B236-34DFC422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F9BA-9734-4B12-ABBA-AD04BABD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45A9-9ECF-4517-97C3-B564FB92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3FBA-B5B4-4425-BBDC-1656560D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AEFA9-B758-40C6-A0B9-DB3E80F8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CFD02-52EA-4C2F-9181-4B9B4BEF2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285EE-441F-475F-9D76-FA632C903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082A1-31A6-4F8C-8E88-F6F69861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E76F1-2C98-42B4-BDA5-2686407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9AFA7-311E-44A2-BC19-A0DDF878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399-6DE9-4998-8542-F6143CC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EB34C-2F6C-4BCF-9810-0B36FC40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425B8-9181-4BC1-B3A3-0216AEF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1B366-4195-465E-8322-018824E2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89680-B2BB-4524-92AE-91055CEE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57B97-23F9-41FD-9D1A-0605694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269F-A237-4552-AD86-37B6FF30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7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1D1-6059-4DB8-94D2-66B18675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BE8A-105B-465A-9222-38C4FE83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FEFA-B024-4B35-97DA-2D3159B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0786-4EE4-459A-B07B-C7ED8E1C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AADE-AD39-43B9-A778-2F0CD18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2C20-6DB8-4EDF-9AFB-9487A1FE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6F45-B363-48F0-B5A8-5E691235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9D03C-6914-4D8D-8792-7E333CE6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557B-46BE-4C0D-BAEB-8A36E5B4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77BFD-52AB-4E6D-B9A1-3F4B9120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D518-5083-461E-BF35-2D6C4CDE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0FF6-D36F-4BC7-890B-C91BCAF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2392F-7EF2-43EF-A329-92C6309A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DC6F-CB59-40FA-ADC4-F016DAA6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E78A-E10E-42BE-8F86-6E83D5C3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897B-D4A0-41F8-9AFE-49694FE1BFC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DE95-75AD-42D2-A89F-A230622A7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D2B0-0816-4C22-BF8A-F0383D98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1FF8-751F-4FE7-8B2D-AB19AC1CE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5.png"/><Relationship Id="rId21" Type="http://schemas.openxmlformats.org/officeDocument/2006/relationships/image" Target="../media/image377.png"/><Relationship Id="rId42" Type="http://schemas.openxmlformats.org/officeDocument/2006/relationships/customXml" Target="../ink/ink390.xml"/><Relationship Id="rId63" Type="http://schemas.openxmlformats.org/officeDocument/2006/relationships/image" Target="../media/image398.png"/><Relationship Id="rId84" Type="http://schemas.openxmlformats.org/officeDocument/2006/relationships/customXml" Target="../ink/ink411.xml"/><Relationship Id="rId16" Type="http://schemas.openxmlformats.org/officeDocument/2006/relationships/customXml" Target="../ink/ink377.xml"/><Relationship Id="rId107" Type="http://schemas.openxmlformats.org/officeDocument/2006/relationships/image" Target="../media/image420.png"/><Relationship Id="rId11" Type="http://schemas.openxmlformats.org/officeDocument/2006/relationships/image" Target="../media/image372.png"/><Relationship Id="rId32" Type="http://schemas.openxmlformats.org/officeDocument/2006/relationships/customXml" Target="../ink/ink385.xml"/><Relationship Id="rId37" Type="http://schemas.openxmlformats.org/officeDocument/2006/relationships/image" Target="../media/image385.png"/><Relationship Id="rId53" Type="http://schemas.openxmlformats.org/officeDocument/2006/relationships/image" Target="../media/image393.png"/><Relationship Id="rId58" Type="http://schemas.openxmlformats.org/officeDocument/2006/relationships/customXml" Target="../ink/ink398.xml"/><Relationship Id="rId74" Type="http://schemas.openxmlformats.org/officeDocument/2006/relationships/customXml" Target="../ink/ink406.xml"/><Relationship Id="rId79" Type="http://schemas.openxmlformats.org/officeDocument/2006/relationships/image" Target="../media/image406.png"/><Relationship Id="rId102" Type="http://schemas.openxmlformats.org/officeDocument/2006/relationships/customXml" Target="../ink/ink420.xml"/><Relationship Id="rId123" Type="http://schemas.openxmlformats.org/officeDocument/2006/relationships/image" Target="../media/image428.png"/><Relationship Id="rId128" Type="http://schemas.openxmlformats.org/officeDocument/2006/relationships/customXml" Target="../ink/ink433.xml"/><Relationship Id="rId5" Type="http://schemas.openxmlformats.org/officeDocument/2006/relationships/image" Target="../media/image369.png"/><Relationship Id="rId90" Type="http://schemas.openxmlformats.org/officeDocument/2006/relationships/customXml" Target="../ink/ink414.xml"/><Relationship Id="rId95" Type="http://schemas.openxmlformats.org/officeDocument/2006/relationships/image" Target="../media/image414.png"/><Relationship Id="rId22" Type="http://schemas.openxmlformats.org/officeDocument/2006/relationships/customXml" Target="../ink/ink380.xml"/><Relationship Id="rId27" Type="http://schemas.openxmlformats.org/officeDocument/2006/relationships/image" Target="../media/image380.png"/><Relationship Id="rId43" Type="http://schemas.openxmlformats.org/officeDocument/2006/relationships/image" Target="../media/image388.png"/><Relationship Id="rId48" Type="http://schemas.openxmlformats.org/officeDocument/2006/relationships/customXml" Target="../ink/ink393.xml"/><Relationship Id="rId64" Type="http://schemas.openxmlformats.org/officeDocument/2006/relationships/customXml" Target="../ink/ink401.xml"/><Relationship Id="rId69" Type="http://schemas.openxmlformats.org/officeDocument/2006/relationships/image" Target="../media/image401.png"/><Relationship Id="rId113" Type="http://schemas.openxmlformats.org/officeDocument/2006/relationships/image" Target="../media/image423.png"/><Relationship Id="rId118" Type="http://schemas.openxmlformats.org/officeDocument/2006/relationships/customXml" Target="../ink/ink428.xml"/><Relationship Id="rId134" Type="http://schemas.openxmlformats.org/officeDocument/2006/relationships/customXml" Target="../ink/ink436.xml"/><Relationship Id="rId80" Type="http://schemas.openxmlformats.org/officeDocument/2006/relationships/customXml" Target="../ink/ink409.xml"/><Relationship Id="rId85" Type="http://schemas.openxmlformats.org/officeDocument/2006/relationships/image" Target="../media/image409.png"/><Relationship Id="rId12" Type="http://schemas.openxmlformats.org/officeDocument/2006/relationships/customXml" Target="../ink/ink375.xml"/><Relationship Id="rId17" Type="http://schemas.openxmlformats.org/officeDocument/2006/relationships/image" Target="../media/image375.png"/><Relationship Id="rId33" Type="http://schemas.openxmlformats.org/officeDocument/2006/relationships/image" Target="../media/image383.png"/><Relationship Id="rId38" Type="http://schemas.openxmlformats.org/officeDocument/2006/relationships/customXml" Target="../ink/ink388.xml"/><Relationship Id="rId59" Type="http://schemas.openxmlformats.org/officeDocument/2006/relationships/image" Target="../media/image396.png"/><Relationship Id="rId103" Type="http://schemas.openxmlformats.org/officeDocument/2006/relationships/image" Target="../media/image418.png"/><Relationship Id="rId108" Type="http://schemas.openxmlformats.org/officeDocument/2006/relationships/customXml" Target="../ink/ink423.xml"/><Relationship Id="rId124" Type="http://schemas.openxmlformats.org/officeDocument/2006/relationships/customXml" Target="../ink/ink431.xml"/><Relationship Id="rId129" Type="http://schemas.openxmlformats.org/officeDocument/2006/relationships/image" Target="../media/image431.png"/><Relationship Id="rId54" Type="http://schemas.openxmlformats.org/officeDocument/2006/relationships/customXml" Target="../ink/ink396.xml"/><Relationship Id="rId70" Type="http://schemas.openxmlformats.org/officeDocument/2006/relationships/customXml" Target="../ink/ink404.xml"/><Relationship Id="rId75" Type="http://schemas.openxmlformats.org/officeDocument/2006/relationships/image" Target="../media/image404.png"/><Relationship Id="rId91" Type="http://schemas.openxmlformats.org/officeDocument/2006/relationships/image" Target="../media/image412.png"/><Relationship Id="rId96" Type="http://schemas.openxmlformats.org/officeDocument/2006/relationships/customXml" Target="../ink/ink4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2.xml"/><Relationship Id="rId23" Type="http://schemas.openxmlformats.org/officeDocument/2006/relationships/image" Target="../media/image378.png"/><Relationship Id="rId28" Type="http://schemas.openxmlformats.org/officeDocument/2006/relationships/customXml" Target="../ink/ink383.xml"/><Relationship Id="rId49" Type="http://schemas.openxmlformats.org/officeDocument/2006/relationships/image" Target="../media/image391.png"/><Relationship Id="rId114" Type="http://schemas.openxmlformats.org/officeDocument/2006/relationships/customXml" Target="../ink/ink426.xml"/><Relationship Id="rId119" Type="http://schemas.openxmlformats.org/officeDocument/2006/relationships/image" Target="../media/image426.png"/><Relationship Id="rId44" Type="http://schemas.openxmlformats.org/officeDocument/2006/relationships/customXml" Target="../ink/ink391.xml"/><Relationship Id="rId60" Type="http://schemas.openxmlformats.org/officeDocument/2006/relationships/customXml" Target="../ink/ink399.xml"/><Relationship Id="rId65" Type="http://schemas.openxmlformats.org/officeDocument/2006/relationships/image" Target="../media/image399.png"/><Relationship Id="rId81" Type="http://schemas.openxmlformats.org/officeDocument/2006/relationships/image" Target="../media/image407.png"/><Relationship Id="rId86" Type="http://schemas.openxmlformats.org/officeDocument/2006/relationships/customXml" Target="../ink/ink412.xml"/><Relationship Id="rId130" Type="http://schemas.openxmlformats.org/officeDocument/2006/relationships/customXml" Target="../ink/ink434.xml"/><Relationship Id="rId135" Type="http://schemas.openxmlformats.org/officeDocument/2006/relationships/image" Target="../media/image434.png"/><Relationship Id="rId13" Type="http://schemas.openxmlformats.org/officeDocument/2006/relationships/image" Target="../media/image373.png"/><Relationship Id="rId18" Type="http://schemas.openxmlformats.org/officeDocument/2006/relationships/customXml" Target="../ink/ink378.xml"/><Relationship Id="rId39" Type="http://schemas.openxmlformats.org/officeDocument/2006/relationships/image" Target="../media/image386.png"/><Relationship Id="rId109" Type="http://schemas.openxmlformats.org/officeDocument/2006/relationships/image" Target="../media/image421.png"/><Relationship Id="rId34" Type="http://schemas.openxmlformats.org/officeDocument/2006/relationships/customXml" Target="../ink/ink386.xml"/><Relationship Id="rId50" Type="http://schemas.openxmlformats.org/officeDocument/2006/relationships/customXml" Target="../ink/ink394.xml"/><Relationship Id="rId55" Type="http://schemas.openxmlformats.org/officeDocument/2006/relationships/image" Target="../media/image394.png"/><Relationship Id="rId76" Type="http://schemas.openxmlformats.org/officeDocument/2006/relationships/customXml" Target="../ink/ink407.xml"/><Relationship Id="rId97" Type="http://schemas.openxmlformats.org/officeDocument/2006/relationships/image" Target="../media/image415.png"/><Relationship Id="rId104" Type="http://schemas.openxmlformats.org/officeDocument/2006/relationships/customXml" Target="../ink/ink421.xml"/><Relationship Id="rId120" Type="http://schemas.openxmlformats.org/officeDocument/2006/relationships/customXml" Target="../ink/ink429.xml"/><Relationship Id="rId125" Type="http://schemas.openxmlformats.org/officeDocument/2006/relationships/image" Target="../media/image429.png"/><Relationship Id="rId7" Type="http://schemas.openxmlformats.org/officeDocument/2006/relationships/image" Target="../media/image370.png"/><Relationship Id="rId71" Type="http://schemas.openxmlformats.org/officeDocument/2006/relationships/image" Target="../media/image402.png"/><Relationship Id="rId92" Type="http://schemas.openxmlformats.org/officeDocument/2006/relationships/customXml" Target="../ink/ink415.xml"/><Relationship Id="rId2" Type="http://schemas.openxmlformats.org/officeDocument/2006/relationships/customXml" Target="../ink/ink370.xml"/><Relationship Id="rId29" Type="http://schemas.openxmlformats.org/officeDocument/2006/relationships/image" Target="../media/image381.png"/><Relationship Id="rId24" Type="http://schemas.openxmlformats.org/officeDocument/2006/relationships/customXml" Target="../ink/ink381.xml"/><Relationship Id="rId40" Type="http://schemas.openxmlformats.org/officeDocument/2006/relationships/customXml" Target="../ink/ink389.xml"/><Relationship Id="rId45" Type="http://schemas.openxmlformats.org/officeDocument/2006/relationships/image" Target="../media/image389.png"/><Relationship Id="rId66" Type="http://schemas.openxmlformats.org/officeDocument/2006/relationships/customXml" Target="../ink/ink402.xml"/><Relationship Id="rId87" Type="http://schemas.openxmlformats.org/officeDocument/2006/relationships/image" Target="../media/image410.png"/><Relationship Id="rId110" Type="http://schemas.openxmlformats.org/officeDocument/2006/relationships/customXml" Target="../ink/ink424.xml"/><Relationship Id="rId115" Type="http://schemas.openxmlformats.org/officeDocument/2006/relationships/image" Target="../media/image424.png"/><Relationship Id="rId131" Type="http://schemas.openxmlformats.org/officeDocument/2006/relationships/image" Target="../media/image432.png"/><Relationship Id="rId61" Type="http://schemas.openxmlformats.org/officeDocument/2006/relationships/image" Target="../media/image397.png"/><Relationship Id="rId82" Type="http://schemas.openxmlformats.org/officeDocument/2006/relationships/customXml" Target="../ink/ink410.xml"/><Relationship Id="rId19" Type="http://schemas.openxmlformats.org/officeDocument/2006/relationships/image" Target="../media/image376.png"/><Relationship Id="rId14" Type="http://schemas.openxmlformats.org/officeDocument/2006/relationships/customXml" Target="../ink/ink376.xml"/><Relationship Id="rId30" Type="http://schemas.openxmlformats.org/officeDocument/2006/relationships/customXml" Target="../ink/ink384.xml"/><Relationship Id="rId35" Type="http://schemas.openxmlformats.org/officeDocument/2006/relationships/image" Target="../media/image384.png"/><Relationship Id="rId56" Type="http://schemas.openxmlformats.org/officeDocument/2006/relationships/customXml" Target="../ink/ink397.xml"/><Relationship Id="rId77" Type="http://schemas.openxmlformats.org/officeDocument/2006/relationships/image" Target="../media/image405.png"/><Relationship Id="rId100" Type="http://schemas.openxmlformats.org/officeDocument/2006/relationships/customXml" Target="../ink/ink419.xml"/><Relationship Id="rId105" Type="http://schemas.openxmlformats.org/officeDocument/2006/relationships/image" Target="../media/image419.png"/><Relationship Id="rId126" Type="http://schemas.openxmlformats.org/officeDocument/2006/relationships/customXml" Target="../ink/ink432.xml"/><Relationship Id="rId8" Type="http://schemas.openxmlformats.org/officeDocument/2006/relationships/customXml" Target="../ink/ink373.xml"/><Relationship Id="rId51" Type="http://schemas.openxmlformats.org/officeDocument/2006/relationships/image" Target="../media/image392.png"/><Relationship Id="rId72" Type="http://schemas.openxmlformats.org/officeDocument/2006/relationships/customXml" Target="../ink/ink405.xml"/><Relationship Id="rId93" Type="http://schemas.openxmlformats.org/officeDocument/2006/relationships/image" Target="../media/image413.png"/><Relationship Id="rId98" Type="http://schemas.openxmlformats.org/officeDocument/2006/relationships/customXml" Target="../ink/ink418.xml"/><Relationship Id="rId121" Type="http://schemas.openxmlformats.org/officeDocument/2006/relationships/image" Target="../media/image427.png"/><Relationship Id="rId3" Type="http://schemas.openxmlformats.org/officeDocument/2006/relationships/image" Target="../media/image368.png"/><Relationship Id="rId25" Type="http://schemas.openxmlformats.org/officeDocument/2006/relationships/image" Target="../media/image379.png"/><Relationship Id="rId46" Type="http://schemas.openxmlformats.org/officeDocument/2006/relationships/customXml" Target="../ink/ink392.xml"/><Relationship Id="rId67" Type="http://schemas.openxmlformats.org/officeDocument/2006/relationships/image" Target="../media/image400.png"/><Relationship Id="rId116" Type="http://schemas.openxmlformats.org/officeDocument/2006/relationships/customXml" Target="../ink/ink427.xml"/><Relationship Id="rId20" Type="http://schemas.openxmlformats.org/officeDocument/2006/relationships/customXml" Target="../ink/ink379.xml"/><Relationship Id="rId41" Type="http://schemas.openxmlformats.org/officeDocument/2006/relationships/image" Target="../media/image387.png"/><Relationship Id="rId62" Type="http://schemas.openxmlformats.org/officeDocument/2006/relationships/customXml" Target="../ink/ink400.xml"/><Relationship Id="rId83" Type="http://schemas.openxmlformats.org/officeDocument/2006/relationships/image" Target="../media/image408.png"/><Relationship Id="rId88" Type="http://schemas.openxmlformats.org/officeDocument/2006/relationships/customXml" Target="../ink/ink413.xml"/><Relationship Id="rId111" Type="http://schemas.openxmlformats.org/officeDocument/2006/relationships/image" Target="../media/image422.png"/><Relationship Id="rId132" Type="http://schemas.openxmlformats.org/officeDocument/2006/relationships/customXml" Target="../ink/ink435.xml"/><Relationship Id="rId15" Type="http://schemas.openxmlformats.org/officeDocument/2006/relationships/image" Target="../media/image374.png"/><Relationship Id="rId36" Type="http://schemas.openxmlformats.org/officeDocument/2006/relationships/customXml" Target="../ink/ink387.xml"/><Relationship Id="rId57" Type="http://schemas.openxmlformats.org/officeDocument/2006/relationships/image" Target="../media/image395.png"/><Relationship Id="rId106" Type="http://schemas.openxmlformats.org/officeDocument/2006/relationships/customXml" Target="../ink/ink422.xml"/><Relationship Id="rId127" Type="http://schemas.openxmlformats.org/officeDocument/2006/relationships/image" Target="../media/image430.png"/><Relationship Id="rId10" Type="http://schemas.openxmlformats.org/officeDocument/2006/relationships/customXml" Target="../ink/ink374.xml"/><Relationship Id="rId31" Type="http://schemas.openxmlformats.org/officeDocument/2006/relationships/image" Target="../media/image382.png"/><Relationship Id="rId52" Type="http://schemas.openxmlformats.org/officeDocument/2006/relationships/customXml" Target="../ink/ink395.xml"/><Relationship Id="rId73" Type="http://schemas.openxmlformats.org/officeDocument/2006/relationships/image" Target="../media/image403.png"/><Relationship Id="rId78" Type="http://schemas.openxmlformats.org/officeDocument/2006/relationships/customXml" Target="../ink/ink408.xml"/><Relationship Id="rId94" Type="http://schemas.openxmlformats.org/officeDocument/2006/relationships/customXml" Target="../ink/ink416.xml"/><Relationship Id="rId99" Type="http://schemas.openxmlformats.org/officeDocument/2006/relationships/image" Target="../media/image416.png"/><Relationship Id="rId101" Type="http://schemas.openxmlformats.org/officeDocument/2006/relationships/image" Target="../media/image417.png"/><Relationship Id="rId122" Type="http://schemas.openxmlformats.org/officeDocument/2006/relationships/customXml" Target="../ink/ink430.xml"/><Relationship Id="rId4" Type="http://schemas.openxmlformats.org/officeDocument/2006/relationships/customXml" Target="../ink/ink371.xml"/><Relationship Id="rId9" Type="http://schemas.openxmlformats.org/officeDocument/2006/relationships/image" Target="../media/image371.png"/><Relationship Id="rId26" Type="http://schemas.openxmlformats.org/officeDocument/2006/relationships/customXml" Target="../ink/ink382.xml"/><Relationship Id="rId47" Type="http://schemas.openxmlformats.org/officeDocument/2006/relationships/image" Target="../media/image390.png"/><Relationship Id="rId68" Type="http://schemas.openxmlformats.org/officeDocument/2006/relationships/customXml" Target="../ink/ink403.xml"/><Relationship Id="rId89" Type="http://schemas.openxmlformats.org/officeDocument/2006/relationships/image" Target="../media/image411.png"/><Relationship Id="rId112" Type="http://schemas.openxmlformats.org/officeDocument/2006/relationships/customXml" Target="../ink/ink425.xml"/><Relationship Id="rId133" Type="http://schemas.openxmlformats.org/officeDocument/2006/relationships/image" Target="../media/image43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4.xml"/><Relationship Id="rId21" Type="http://schemas.openxmlformats.org/officeDocument/2006/relationships/image" Target="../media/image444.png"/><Relationship Id="rId42" Type="http://schemas.openxmlformats.org/officeDocument/2006/relationships/customXml" Target="../ink/ink457.xml"/><Relationship Id="rId63" Type="http://schemas.openxmlformats.org/officeDocument/2006/relationships/customXml" Target="../ink/ink467.xml"/><Relationship Id="rId84" Type="http://schemas.openxmlformats.org/officeDocument/2006/relationships/image" Target="../media/image476.png"/><Relationship Id="rId138" Type="http://schemas.openxmlformats.org/officeDocument/2006/relationships/image" Target="../media/image503.png"/><Relationship Id="rId159" Type="http://schemas.openxmlformats.org/officeDocument/2006/relationships/customXml" Target="../ink/ink515.xml"/><Relationship Id="rId107" Type="http://schemas.openxmlformats.org/officeDocument/2006/relationships/customXml" Target="../ink/ink489.xml"/><Relationship Id="rId11" Type="http://schemas.openxmlformats.org/officeDocument/2006/relationships/image" Target="../media/image439.png"/><Relationship Id="rId32" Type="http://schemas.openxmlformats.org/officeDocument/2006/relationships/customXml" Target="../ink/ink452.xml"/><Relationship Id="rId53" Type="http://schemas.openxmlformats.org/officeDocument/2006/relationships/customXml" Target="../ink/ink462.xml"/><Relationship Id="rId74" Type="http://schemas.openxmlformats.org/officeDocument/2006/relationships/image" Target="../media/image471.png"/><Relationship Id="rId128" Type="http://schemas.openxmlformats.org/officeDocument/2006/relationships/image" Target="../media/image498.png"/><Relationship Id="rId149" Type="http://schemas.openxmlformats.org/officeDocument/2006/relationships/customXml" Target="../ink/ink510.xml"/><Relationship Id="rId5" Type="http://schemas.openxmlformats.org/officeDocument/2006/relationships/image" Target="../media/image436.png"/><Relationship Id="rId95" Type="http://schemas.openxmlformats.org/officeDocument/2006/relationships/customXml" Target="../ink/ink483.xml"/><Relationship Id="rId160" Type="http://schemas.openxmlformats.org/officeDocument/2006/relationships/image" Target="../media/image514.png"/><Relationship Id="rId22" Type="http://schemas.openxmlformats.org/officeDocument/2006/relationships/customXml" Target="../ink/ink447.xml"/><Relationship Id="rId43" Type="http://schemas.openxmlformats.org/officeDocument/2006/relationships/image" Target="../media/image455.png"/><Relationship Id="rId64" Type="http://schemas.openxmlformats.org/officeDocument/2006/relationships/image" Target="../media/image466.png"/><Relationship Id="rId118" Type="http://schemas.openxmlformats.org/officeDocument/2006/relationships/image" Target="../media/image493.png"/><Relationship Id="rId139" Type="http://schemas.openxmlformats.org/officeDocument/2006/relationships/customXml" Target="../ink/ink505.xml"/><Relationship Id="rId85" Type="http://schemas.openxmlformats.org/officeDocument/2006/relationships/customXml" Target="../ink/ink478.xml"/><Relationship Id="rId150" Type="http://schemas.openxmlformats.org/officeDocument/2006/relationships/image" Target="../media/image509.png"/><Relationship Id="rId12" Type="http://schemas.openxmlformats.org/officeDocument/2006/relationships/customXml" Target="../ink/ink442.xml"/><Relationship Id="rId17" Type="http://schemas.openxmlformats.org/officeDocument/2006/relationships/image" Target="../media/image442.png"/><Relationship Id="rId33" Type="http://schemas.openxmlformats.org/officeDocument/2006/relationships/image" Target="../media/image450.png"/><Relationship Id="rId38" Type="http://schemas.openxmlformats.org/officeDocument/2006/relationships/customXml" Target="../ink/ink455.xml"/><Relationship Id="rId59" Type="http://schemas.openxmlformats.org/officeDocument/2006/relationships/customXml" Target="../ink/ink465.xml"/><Relationship Id="rId103" Type="http://schemas.openxmlformats.org/officeDocument/2006/relationships/customXml" Target="../ink/ink487.xml"/><Relationship Id="rId108" Type="http://schemas.openxmlformats.org/officeDocument/2006/relationships/image" Target="../media/image488.png"/><Relationship Id="rId124" Type="http://schemas.openxmlformats.org/officeDocument/2006/relationships/image" Target="../media/image496.png"/><Relationship Id="rId129" Type="http://schemas.openxmlformats.org/officeDocument/2006/relationships/customXml" Target="../ink/ink500.xml"/><Relationship Id="rId54" Type="http://schemas.openxmlformats.org/officeDocument/2006/relationships/image" Target="../media/image461.png"/><Relationship Id="rId70" Type="http://schemas.openxmlformats.org/officeDocument/2006/relationships/image" Target="../media/image469.png"/><Relationship Id="rId75" Type="http://schemas.openxmlformats.org/officeDocument/2006/relationships/customXml" Target="../ink/ink473.xml"/><Relationship Id="rId91" Type="http://schemas.openxmlformats.org/officeDocument/2006/relationships/customXml" Target="../ink/ink481.xml"/><Relationship Id="rId96" Type="http://schemas.openxmlformats.org/officeDocument/2006/relationships/image" Target="../media/image482.png"/><Relationship Id="rId140" Type="http://schemas.openxmlformats.org/officeDocument/2006/relationships/image" Target="../media/image504.png"/><Relationship Id="rId145" Type="http://schemas.openxmlformats.org/officeDocument/2006/relationships/customXml" Target="../ink/ink508.xml"/><Relationship Id="rId161" Type="http://schemas.openxmlformats.org/officeDocument/2006/relationships/customXml" Target="../ink/ink5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9.xml"/><Relationship Id="rId23" Type="http://schemas.openxmlformats.org/officeDocument/2006/relationships/image" Target="../media/image445.png"/><Relationship Id="rId28" Type="http://schemas.openxmlformats.org/officeDocument/2006/relationships/customXml" Target="../ink/ink450.xml"/><Relationship Id="rId49" Type="http://schemas.openxmlformats.org/officeDocument/2006/relationships/customXml" Target="../ink/ink460.xml"/><Relationship Id="rId114" Type="http://schemas.openxmlformats.org/officeDocument/2006/relationships/image" Target="../media/image491.png"/><Relationship Id="rId119" Type="http://schemas.openxmlformats.org/officeDocument/2006/relationships/customXml" Target="../ink/ink495.xml"/><Relationship Id="rId44" Type="http://schemas.openxmlformats.org/officeDocument/2006/relationships/customXml" Target="../ink/ink458.xml"/><Relationship Id="rId60" Type="http://schemas.openxmlformats.org/officeDocument/2006/relationships/image" Target="../media/image464.png"/><Relationship Id="rId65" Type="http://schemas.openxmlformats.org/officeDocument/2006/relationships/customXml" Target="../ink/ink468.xml"/><Relationship Id="rId81" Type="http://schemas.openxmlformats.org/officeDocument/2006/relationships/customXml" Target="../ink/ink476.xml"/><Relationship Id="rId86" Type="http://schemas.openxmlformats.org/officeDocument/2006/relationships/image" Target="../media/image477.png"/><Relationship Id="rId130" Type="http://schemas.openxmlformats.org/officeDocument/2006/relationships/image" Target="../media/image499.png"/><Relationship Id="rId135" Type="http://schemas.openxmlformats.org/officeDocument/2006/relationships/customXml" Target="../ink/ink503.xml"/><Relationship Id="rId151" Type="http://schemas.openxmlformats.org/officeDocument/2006/relationships/customXml" Target="../ink/ink511.xml"/><Relationship Id="rId156" Type="http://schemas.openxmlformats.org/officeDocument/2006/relationships/image" Target="../media/image512.png"/><Relationship Id="rId13" Type="http://schemas.openxmlformats.org/officeDocument/2006/relationships/image" Target="../media/image440.png"/><Relationship Id="rId18" Type="http://schemas.openxmlformats.org/officeDocument/2006/relationships/customXml" Target="../ink/ink445.xml"/><Relationship Id="rId39" Type="http://schemas.openxmlformats.org/officeDocument/2006/relationships/image" Target="../media/image453.png"/><Relationship Id="rId109" Type="http://schemas.openxmlformats.org/officeDocument/2006/relationships/customXml" Target="../ink/ink490.xml"/><Relationship Id="rId34" Type="http://schemas.openxmlformats.org/officeDocument/2006/relationships/customXml" Target="../ink/ink453.xml"/><Relationship Id="rId50" Type="http://schemas.openxmlformats.org/officeDocument/2006/relationships/image" Target="../media/image459.png"/><Relationship Id="rId55" Type="http://schemas.openxmlformats.org/officeDocument/2006/relationships/customXml" Target="../ink/ink463.xml"/><Relationship Id="rId76" Type="http://schemas.openxmlformats.org/officeDocument/2006/relationships/image" Target="../media/image472.png"/><Relationship Id="rId97" Type="http://schemas.openxmlformats.org/officeDocument/2006/relationships/customXml" Target="../ink/ink484.xml"/><Relationship Id="rId104" Type="http://schemas.openxmlformats.org/officeDocument/2006/relationships/image" Target="../media/image486.png"/><Relationship Id="rId120" Type="http://schemas.openxmlformats.org/officeDocument/2006/relationships/image" Target="../media/image494.png"/><Relationship Id="rId125" Type="http://schemas.openxmlformats.org/officeDocument/2006/relationships/customXml" Target="../ink/ink498.xml"/><Relationship Id="rId141" Type="http://schemas.openxmlformats.org/officeDocument/2006/relationships/customXml" Target="../ink/ink506.xml"/><Relationship Id="rId146" Type="http://schemas.openxmlformats.org/officeDocument/2006/relationships/image" Target="../media/image507.png"/><Relationship Id="rId7" Type="http://schemas.openxmlformats.org/officeDocument/2006/relationships/image" Target="../media/image437.png"/><Relationship Id="rId71" Type="http://schemas.openxmlformats.org/officeDocument/2006/relationships/customXml" Target="../ink/ink471.xml"/><Relationship Id="rId92" Type="http://schemas.openxmlformats.org/officeDocument/2006/relationships/image" Target="../media/image480.png"/><Relationship Id="rId162" Type="http://schemas.openxmlformats.org/officeDocument/2006/relationships/image" Target="../media/image515.png"/><Relationship Id="rId2" Type="http://schemas.openxmlformats.org/officeDocument/2006/relationships/customXml" Target="../ink/ink437.xml"/><Relationship Id="rId29" Type="http://schemas.openxmlformats.org/officeDocument/2006/relationships/image" Target="../media/image448.png"/><Relationship Id="rId24" Type="http://schemas.openxmlformats.org/officeDocument/2006/relationships/customXml" Target="../ink/ink448.xml"/><Relationship Id="rId40" Type="http://schemas.openxmlformats.org/officeDocument/2006/relationships/customXml" Target="../ink/ink456.xml"/><Relationship Id="rId45" Type="http://schemas.openxmlformats.org/officeDocument/2006/relationships/image" Target="../media/image456.png"/><Relationship Id="rId66" Type="http://schemas.openxmlformats.org/officeDocument/2006/relationships/image" Target="../media/image467.png"/><Relationship Id="rId87" Type="http://schemas.openxmlformats.org/officeDocument/2006/relationships/customXml" Target="../ink/ink479.xml"/><Relationship Id="rId110" Type="http://schemas.openxmlformats.org/officeDocument/2006/relationships/image" Target="../media/image489.png"/><Relationship Id="rId115" Type="http://schemas.openxmlformats.org/officeDocument/2006/relationships/customXml" Target="../ink/ink493.xml"/><Relationship Id="rId131" Type="http://schemas.openxmlformats.org/officeDocument/2006/relationships/customXml" Target="../ink/ink501.xml"/><Relationship Id="rId136" Type="http://schemas.openxmlformats.org/officeDocument/2006/relationships/image" Target="../media/image502.png"/><Relationship Id="rId157" Type="http://schemas.openxmlformats.org/officeDocument/2006/relationships/customXml" Target="../ink/ink514.xml"/><Relationship Id="rId61" Type="http://schemas.openxmlformats.org/officeDocument/2006/relationships/customXml" Target="../ink/ink466.xml"/><Relationship Id="rId82" Type="http://schemas.openxmlformats.org/officeDocument/2006/relationships/image" Target="../media/image475.png"/><Relationship Id="rId152" Type="http://schemas.openxmlformats.org/officeDocument/2006/relationships/image" Target="../media/image510.png"/><Relationship Id="rId19" Type="http://schemas.openxmlformats.org/officeDocument/2006/relationships/image" Target="../media/image443.png"/><Relationship Id="rId14" Type="http://schemas.openxmlformats.org/officeDocument/2006/relationships/customXml" Target="../ink/ink443.xml"/><Relationship Id="rId30" Type="http://schemas.openxmlformats.org/officeDocument/2006/relationships/customXml" Target="../ink/ink451.xml"/><Relationship Id="rId35" Type="http://schemas.openxmlformats.org/officeDocument/2006/relationships/image" Target="../media/image451.png"/><Relationship Id="rId56" Type="http://schemas.openxmlformats.org/officeDocument/2006/relationships/image" Target="../media/image462.png"/><Relationship Id="rId77" Type="http://schemas.openxmlformats.org/officeDocument/2006/relationships/customXml" Target="../ink/ink474.xml"/><Relationship Id="rId100" Type="http://schemas.openxmlformats.org/officeDocument/2006/relationships/image" Target="../media/image484.png"/><Relationship Id="rId105" Type="http://schemas.openxmlformats.org/officeDocument/2006/relationships/customXml" Target="../ink/ink488.xml"/><Relationship Id="rId126" Type="http://schemas.openxmlformats.org/officeDocument/2006/relationships/image" Target="../media/image497.png"/><Relationship Id="rId147" Type="http://schemas.openxmlformats.org/officeDocument/2006/relationships/customXml" Target="../ink/ink509.xml"/><Relationship Id="rId8" Type="http://schemas.openxmlformats.org/officeDocument/2006/relationships/customXml" Target="../ink/ink440.xml"/><Relationship Id="rId51" Type="http://schemas.openxmlformats.org/officeDocument/2006/relationships/customXml" Target="../ink/ink461.xml"/><Relationship Id="rId72" Type="http://schemas.openxmlformats.org/officeDocument/2006/relationships/image" Target="../media/image470.png"/><Relationship Id="rId93" Type="http://schemas.openxmlformats.org/officeDocument/2006/relationships/customXml" Target="../ink/ink482.xml"/><Relationship Id="rId98" Type="http://schemas.openxmlformats.org/officeDocument/2006/relationships/image" Target="../media/image483.png"/><Relationship Id="rId121" Type="http://schemas.openxmlformats.org/officeDocument/2006/relationships/customXml" Target="../ink/ink496.xml"/><Relationship Id="rId142" Type="http://schemas.openxmlformats.org/officeDocument/2006/relationships/image" Target="../media/image505.png"/><Relationship Id="rId163" Type="http://schemas.openxmlformats.org/officeDocument/2006/relationships/customXml" Target="../ink/ink517.xml"/><Relationship Id="rId3" Type="http://schemas.openxmlformats.org/officeDocument/2006/relationships/image" Target="../media/image435.png"/><Relationship Id="rId25" Type="http://schemas.openxmlformats.org/officeDocument/2006/relationships/image" Target="../media/image446.png"/><Relationship Id="rId46" Type="http://schemas.openxmlformats.org/officeDocument/2006/relationships/image" Target="../media/image457.png"/><Relationship Id="rId67" Type="http://schemas.openxmlformats.org/officeDocument/2006/relationships/customXml" Target="../ink/ink469.xml"/><Relationship Id="rId116" Type="http://schemas.openxmlformats.org/officeDocument/2006/relationships/image" Target="../media/image492.png"/><Relationship Id="rId137" Type="http://schemas.openxmlformats.org/officeDocument/2006/relationships/customXml" Target="../ink/ink504.xml"/><Relationship Id="rId158" Type="http://schemas.openxmlformats.org/officeDocument/2006/relationships/image" Target="../media/image513.png"/><Relationship Id="rId20" Type="http://schemas.openxmlformats.org/officeDocument/2006/relationships/customXml" Target="../ink/ink446.xml"/><Relationship Id="rId41" Type="http://schemas.openxmlformats.org/officeDocument/2006/relationships/image" Target="../media/image454.png"/><Relationship Id="rId62" Type="http://schemas.openxmlformats.org/officeDocument/2006/relationships/image" Target="../media/image465.png"/><Relationship Id="rId83" Type="http://schemas.openxmlformats.org/officeDocument/2006/relationships/customXml" Target="../ink/ink477.xml"/><Relationship Id="rId88" Type="http://schemas.openxmlformats.org/officeDocument/2006/relationships/image" Target="../media/image478.png"/><Relationship Id="rId111" Type="http://schemas.openxmlformats.org/officeDocument/2006/relationships/customXml" Target="../ink/ink491.xml"/><Relationship Id="rId132" Type="http://schemas.openxmlformats.org/officeDocument/2006/relationships/image" Target="../media/image500.png"/><Relationship Id="rId153" Type="http://schemas.openxmlformats.org/officeDocument/2006/relationships/customXml" Target="../ink/ink512.xml"/><Relationship Id="rId15" Type="http://schemas.openxmlformats.org/officeDocument/2006/relationships/image" Target="../media/image441.png"/><Relationship Id="rId36" Type="http://schemas.openxmlformats.org/officeDocument/2006/relationships/customXml" Target="../ink/ink454.xml"/><Relationship Id="rId57" Type="http://schemas.openxmlformats.org/officeDocument/2006/relationships/customXml" Target="../ink/ink464.xml"/><Relationship Id="rId106" Type="http://schemas.openxmlformats.org/officeDocument/2006/relationships/image" Target="../media/image487.png"/><Relationship Id="rId127" Type="http://schemas.openxmlformats.org/officeDocument/2006/relationships/customXml" Target="../ink/ink499.xml"/><Relationship Id="rId10" Type="http://schemas.openxmlformats.org/officeDocument/2006/relationships/customXml" Target="../ink/ink441.xml"/><Relationship Id="rId31" Type="http://schemas.openxmlformats.org/officeDocument/2006/relationships/image" Target="../media/image449.png"/><Relationship Id="rId52" Type="http://schemas.openxmlformats.org/officeDocument/2006/relationships/image" Target="../media/image460.png"/><Relationship Id="rId73" Type="http://schemas.openxmlformats.org/officeDocument/2006/relationships/customXml" Target="../ink/ink472.xml"/><Relationship Id="rId78" Type="http://schemas.openxmlformats.org/officeDocument/2006/relationships/image" Target="../media/image473.png"/><Relationship Id="rId94" Type="http://schemas.openxmlformats.org/officeDocument/2006/relationships/image" Target="../media/image481.png"/><Relationship Id="rId99" Type="http://schemas.openxmlformats.org/officeDocument/2006/relationships/customXml" Target="../ink/ink485.xml"/><Relationship Id="rId101" Type="http://schemas.openxmlformats.org/officeDocument/2006/relationships/customXml" Target="../ink/ink486.xml"/><Relationship Id="rId122" Type="http://schemas.openxmlformats.org/officeDocument/2006/relationships/image" Target="../media/image495.png"/><Relationship Id="rId143" Type="http://schemas.openxmlformats.org/officeDocument/2006/relationships/customXml" Target="../ink/ink507.xml"/><Relationship Id="rId148" Type="http://schemas.openxmlformats.org/officeDocument/2006/relationships/image" Target="../media/image508.png"/><Relationship Id="rId164" Type="http://schemas.openxmlformats.org/officeDocument/2006/relationships/image" Target="../media/image516.png"/><Relationship Id="rId4" Type="http://schemas.openxmlformats.org/officeDocument/2006/relationships/customXml" Target="../ink/ink438.xml"/><Relationship Id="rId9" Type="http://schemas.openxmlformats.org/officeDocument/2006/relationships/image" Target="../media/image438.png"/><Relationship Id="rId26" Type="http://schemas.openxmlformats.org/officeDocument/2006/relationships/customXml" Target="../ink/ink449.xml"/><Relationship Id="rId47" Type="http://schemas.openxmlformats.org/officeDocument/2006/relationships/customXml" Target="../ink/ink459.xml"/><Relationship Id="rId68" Type="http://schemas.openxmlformats.org/officeDocument/2006/relationships/image" Target="../media/image468.png"/><Relationship Id="rId89" Type="http://schemas.openxmlformats.org/officeDocument/2006/relationships/customXml" Target="../ink/ink480.xml"/><Relationship Id="rId112" Type="http://schemas.openxmlformats.org/officeDocument/2006/relationships/image" Target="../media/image490.png"/><Relationship Id="rId133" Type="http://schemas.openxmlformats.org/officeDocument/2006/relationships/customXml" Target="../ink/ink502.xml"/><Relationship Id="rId154" Type="http://schemas.openxmlformats.org/officeDocument/2006/relationships/image" Target="../media/image511.png"/><Relationship Id="rId16" Type="http://schemas.openxmlformats.org/officeDocument/2006/relationships/customXml" Target="../ink/ink444.xml"/><Relationship Id="rId37" Type="http://schemas.openxmlformats.org/officeDocument/2006/relationships/image" Target="../media/image452.png"/><Relationship Id="rId58" Type="http://schemas.openxmlformats.org/officeDocument/2006/relationships/image" Target="../media/image463.png"/><Relationship Id="rId79" Type="http://schemas.openxmlformats.org/officeDocument/2006/relationships/customXml" Target="../ink/ink475.xml"/><Relationship Id="rId102" Type="http://schemas.openxmlformats.org/officeDocument/2006/relationships/image" Target="../media/image485.png"/><Relationship Id="rId123" Type="http://schemas.openxmlformats.org/officeDocument/2006/relationships/customXml" Target="../ink/ink497.xml"/><Relationship Id="rId144" Type="http://schemas.openxmlformats.org/officeDocument/2006/relationships/image" Target="../media/image506.png"/><Relationship Id="rId90" Type="http://schemas.openxmlformats.org/officeDocument/2006/relationships/image" Target="../media/image479.png"/><Relationship Id="rId27" Type="http://schemas.openxmlformats.org/officeDocument/2006/relationships/image" Target="../media/image447.png"/><Relationship Id="rId48" Type="http://schemas.openxmlformats.org/officeDocument/2006/relationships/image" Target="../media/image458.png"/><Relationship Id="rId69" Type="http://schemas.openxmlformats.org/officeDocument/2006/relationships/customXml" Target="../ink/ink470.xml"/><Relationship Id="rId113" Type="http://schemas.openxmlformats.org/officeDocument/2006/relationships/customXml" Target="../ink/ink492.xml"/><Relationship Id="rId134" Type="http://schemas.openxmlformats.org/officeDocument/2006/relationships/image" Target="../media/image501.png"/><Relationship Id="rId80" Type="http://schemas.openxmlformats.org/officeDocument/2006/relationships/image" Target="../media/image474.png"/><Relationship Id="rId155" Type="http://schemas.openxmlformats.org/officeDocument/2006/relationships/customXml" Target="../ink/ink51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0.xml"/><Relationship Id="rId21" Type="http://schemas.openxmlformats.org/officeDocument/2006/relationships/image" Target="../media/image526.png"/><Relationship Id="rId42" Type="http://schemas.openxmlformats.org/officeDocument/2006/relationships/customXml" Target="../ink/ink538.xml"/><Relationship Id="rId47" Type="http://schemas.openxmlformats.org/officeDocument/2006/relationships/image" Target="../media/image539.png"/><Relationship Id="rId63" Type="http://schemas.openxmlformats.org/officeDocument/2006/relationships/image" Target="../media/image547.png"/><Relationship Id="rId68" Type="http://schemas.openxmlformats.org/officeDocument/2006/relationships/customXml" Target="../ink/ink551.xml"/><Relationship Id="rId2" Type="http://schemas.openxmlformats.org/officeDocument/2006/relationships/customXml" Target="../ink/ink518.xml"/><Relationship Id="rId16" Type="http://schemas.openxmlformats.org/officeDocument/2006/relationships/customXml" Target="../ink/ink525.xml"/><Relationship Id="rId29" Type="http://schemas.openxmlformats.org/officeDocument/2006/relationships/image" Target="../media/image530.png"/><Relationship Id="rId11" Type="http://schemas.openxmlformats.org/officeDocument/2006/relationships/image" Target="../media/image521.png"/><Relationship Id="rId24" Type="http://schemas.openxmlformats.org/officeDocument/2006/relationships/customXml" Target="../ink/ink529.xml"/><Relationship Id="rId32" Type="http://schemas.openxmlformats.org/officeDocument/2006/relationships/customXml" Target="../ink/ink533.xml"/><Relationship Id="rId37" Type="http://schemas.openxmlformats.org/officeDocument/2006/relationships/image" Target="../media/image534.png"/><Relationship Id="rId40" Type="http://schemas.openxmlformats.org/officeDocument/2006/relationships/customXml" Target="../ink/ink537.xml"/><Relationship Id="rId45" Type="http://schemas.openxmlformats.org/officeDocument/2006/relationships/image" Target="../media/image538.png"/><Relationship Id="rId53" Type="http://schemas.openxmlformats.org/officeDocument/2006/relationships/image" Target="../media/image542.png"/><Relationship Id="rId58" Type="http://schemas.openxmlformats.org/officeDocument/2006/relationships/customXml" Target="../ink/ink546.xml"/><Relationship Id="rId66" Type="http://schemas.openxmlformats.org/officeDocument/2006/relationships/customXml" Target="../ink/ink550.xml"/><Relationship Id="rId5" Type="http://schemas.openxmlformats.org/officeDocument/2006/relationships/image" Target="../media/image518.png"/><Relationship Id="rId61" Type="http://schemas.openxmlformats.org/officeDocument/2006/relationships/image" Target="../media/image546.png"/><Relationship Id="rId19" Type="http://schemas.openxmlformats.org/officeDocument/2006/relationships/image" Target="../media/image525.png"/><Relationship Id="rId14" Type="http://schemas.openxmlformats.org/officeDocument/2006/relationships/customXml" Target="../ink/ink524.xml"/><Relationship Id="rId22" Type="http://schemas.openxmlformats.org/officeDocument/2006/relationships/customXml" Target="../ink/ink528.xml"/><Relationship Id="rId27" Type="http://schemas.openxmlformats.org/officeDocument/2006/relationships/image" Target="../media/image529.png"/><Relationship Id="rId30" Type="http://schemas.openxmlformats.org/officeDocument/2006/relationships/customXml" Target="../ink/ink532.xml"/><Relationship Id="rId35" Type="http://schemas.openxmlformats.org/officeDocument/2006/relationships/image" Target="../media/image533.png"/><Relationship Id="rId43" Type="http://schemas.openxmlformats.org/officeDocument/2006/relationships/image" Target="../media/image537.png"/><Relationship Id="rId48" Type="http://schemas.openxmlformats.org/officeDocument/2006/relationships/customXml" Target="../ink/ink541.xml"/><Relationship Id="rId56" Type="http://schemas.openxmlformats.org/officeDocument/2006/relationships/customXml" Target="../ink/ink545.xml"/><Relationship Id="rId64" Type="http://schemas.openxmlformats.org/officeDocument/2006/relationships/customXml" Target="../ink/ink549.xml"/><Relationship Id="rId69" Type="http://schemas.openxmlformats.org/officeDocument/2006/relationships/image" Target="../media/image550.png"/><Relationship Id="rId8" Type="http://schemas.openxmlformats.org/officeDocument/2006/relationships/customXml" Target="../ink/ink521.xml"/><Relationship Id="rId51" Type="http://schemas.openxmlformats.org/officeDocument/2006/relationships/image" Target="../media/image541.png"/><Relationship Id="rId72" Type="http://schemas.openxmlformats.org/officeDocument/2006/relationships/customXml" Target="../ink/ink553.xml"/><Relationship Id="rId3" Type="http://schemas.openxmlformats.org/officeDocument/2006/relationships/image" Target="../media/image517.png"/><Relationship Id="rId12" Type="http://schemas.openxmlformats.org/officeDocument/2006/relationships/customXml" Target="../ink/ink523.xml"/><Relationship Id="rId17" Type="http://schemas.openxmlformats.org/officeDocument/2006/relationships/image" Target="../media/image524.png"/><Relationship Id="rId25" Type="http://schemas.openxmlformats.org/officeDocument/2006/relationships/image" Target="../media/image528.png"/><Relationship Id="rId33" Type="http://schemas.openxmlformats.org/officeDocument/2006/relationships/image" Target="../media/image532.png"/><Relationship Id="rId38" Type="http://schemas.openxmlformats.org/officeDocument/2006/relationships/customXml" Target="../ink/ink536.xml"/><Relationship Id="rId46" Type="http://schemas.openxmlformats.org/officeDocument/2006/relationships/customXml" Target="../ink/ink540.xml"/><Relationship Id="rId59" Type="http://schemas.openxmlformats.org/officeDocument/2006/relationships/image" Target="../media/image545.png"/><Relationship Id="rId67" Type="http://schemas.openxmlformats.org/officeDocument/2006/relationships/image" Target="../media/image549.png"/><Relationship Id="rId20" Type="http://schemas.openxmlformats.org/officeDocument/2006/relationships/customXml" Target="../ink/ink527.xml"/><Relationship Id="rId41" Type="http://schemas.openxmlformats.org/officeDocument/2006/relationships/image" Target="../media/image536.png"/><Relationship Id="rId54" Type="http://schemas.openxmlformats.org/officeDocument/2006/relationships/customXml" Target="../ink/ink544.xml"/><Relationship Id="rId62" Type="http://schemas.openxmlformats.org/officeDocument/2006/relationships/customXml" Target="../ink/ink548.xml"/><Relationship Id="rId70" Type="http://schemas.openxmlformats.org/officeDocument/2006/relationships/customXml" Target="../ink/ink5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0.xml"/><Relationship Id="rId15" Type="http://schemas.openxmlformats.org/officeDocument/2006/relationships/image" Target="../media/image523.png"/><Relationship Id="rId23" Type="http://schemas.openxmlformats.org/officeDocument/2006/relationships/image" Target="../media/image527.png"/><Relationship Id="rId28" Type="http://schemas.openxmlformats.org/officeDocument/2006/relationships/customXml" Target="../ink/ink531.xml"/><Relationship Id="rId36" Type="http://schemas.openxmlformats.org/officeDocument/2006/relationships/customXml" Target="../ink/ink535.xml"/><Relationship Id="rId49" Type="http://schemas.openxmlformats.org/officeDocument/2006/relationships/image" Target="../media/image540.png"/><Relationship Id="rId57" Type="http://schemas.openxmlformats.org/officeDocument/2006/relationships/image" Target="../media/image544.png"/><Relationship Id="rId10" Type="http://schemas.openxmlformats.org/officeDocument/2006/relationships/customXml" Target="../ink/ink522.xml"/><Relationship Id="rId31" Type="http://schemas.openxmlformats.org/officeDocument/2006/relationships/image" Target="../media/image531.png"/><Relationship Id="rId44" Type="http://schemas.openxmlformats.org/officeDocument/2006/relationships/customXml" Target="../ink/ink539.xml"/><Relationship Id="rId52" Type="http://schemas.openxmlformats.org/officeDocument/2006/relationships/customXml" Target="../ink/ink543.xml"/><Relationship Id="rId60" Type="http://schemas.openxmlformats.org/officeDocument/2006/relationships/customXml" Target="../ink/ink547.xml"/><Relationship Id="rId65" Type="http://schemas.openxmlformats.org/officeDocument/2006/relationships/image" Target="../media/image548.png"/><Relationship Id="rId73" Type="http://schemas.openxmlformats.org/officeDocument/2006/relationships/image" Target="../media/image552.png"/><Relationship Id="rId4" Type="http://schemas.openxmlformats.org/officeDocument/2006/relationships/customXml" Target="../ink/ink519.xml"/><Relationship Id="rId9" Type="http://schemas.openxmlformats.org/officeDocument/2006/relationships/image" Target="../media/image520.png"/><Relationship Id="rId13" Type="http://schemas.openxmlformats.org/officeDocument/2006/relationships/image" Target="../media/image522.png"/><Relationship Id="rId18" Type="http://schemas.openxmlformats.org/officeDocument/2006/relationships/customXml" Target="../ink/ink526.xml"/><Relationship Id="rId39" Type="http://schemas.openxmlformats.org/officeDocument/2006/relationships/image" Target="../media/image535.png"/><Relationship Id="rId34" Type="http://schemas.openxmlformats.org/officeDocument/2006/relationships/customXml" Target="../ink/ink534.xml"/><Relationship Id="rId50" Type="http://schemas.openxmlformats.org/officeDocument/2006/relationships/customXml" Target="../ink/ink542.xml"/><Relationship Id="rId55" Type="http://schemas.openxmlformats.org/officeDocument/2006/relationships/image" Target="../media/image543.png"/><Relationship Id="rId7" Type="http://schemas.openxmlformats.org/officeDocument/2006/relationships/image" Target="../media/image519.png"/><Relationship Id="rId71" Type="http://schemas.openxmlformats.org/officeDocument/2006/relationships/image" Target="../media/image55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6.xml"/><Relationship Id="rId21" Type="http://schemas.openxmlformats.org/officeDocument/2006/relationships/image" Target="../media/image562.png"/><Relationship Id="rId42" Type="http://schemas.openxmlformats.org/officeDocument/2006/relationships/customXml" Target="../ink/ink574.xml"/><Relationship Id="rId47" Type="http://schemas.openxmlformats.org/officeDocument/2006/relationships/image" Target="../media/image575.png"/><Relationship Id="rId63" Type="http://schemas.openxmlformats.org/officeDocument/2006/relationships/image" Target="../media/image583.png"/><Relationship Id="rId68" Type="http://schemas.openxmlformats.org/officeDocument/2006/relationships/customXml" Target="../ink/ink587.xml"/><Relationship Id="rId84" Type="http://schemas.openxmlformats.org/officeDocument/2006/relationships/customXml" Target="../ink/ink595.xml"/><Relationship Id="rId89" Type="http://schemas.openxmlformats.org/officeDocument/2006/relationships/image" Target="../media/image596.png"/><Relationship Id="rId16" Type="http://schemas.openxmlformats.org/officeDocument/2006/relationships/customXml" Target="../ink/ink561.xml"/><Relationship Id="rId11" Type="http://schemas.openxmlformats.org/officeDocument/2006/relationships/image" Target="../media/image557.png"/><Relationship Id="rId32" Type="http://schemas.openxmlformats.org/officeDocument/2006/relationships/customXml" Target="../ink/ink569.xml"/><Relationship Id="rId37" Type="http://schemas.openxmlformats.org/officeDocument/2006/relationships/image" Target="../media/image570.png"/><Relationship Id="rId53" Type="http://schemas.openxmlformats.org/officeDocument/2006/relationships/image" Target="../media/image578.png"/><Relationship Id="rId58" Type="http://schemas.openxmlformats.org/officeDocument/2006/relationships/customXml" Target="../ink/ink582.xml"/><Relationship Id="rId74" Type="http://schemas.openxmlformats.org/officeDocument/2006/relationships/customXml" Target="../ink/ink590.xml"/><Relationship Id="rId79" Type="http://schemas.openxmlformats.org/officeDocument/2006/relationships/image" Target="../media/image591.png"/><Relationship Id="rId102" Type="http://schemas.openxmlformats.org/officeDocument/2006/relationships/customXml" Target="../ink/ink604.xml"/><Relationship Id="rId5" Type="http://schemas.openxmlformats.org/officeDocument/2006/relationships/image" Target="../media/image554.png"/><Relationship Id="rId90" Type="http://schemas.openxmlformats.org/officeDocument/2006/relationships/customXml" Target="../ink/ink598.xml"/><Relationship Id="rId95" Type="http://schemas.openxmlformats.org/officeDocument/2006/relationships/image" Target="../media/image599.png"/><Relationship Id="rId22" Type="http://schemas.openxmlformats.org/officeDocument/2006/relationships/customXml" Target="../ink/ink564.xml"/><Relationship Id="rId27" Type="http://schemas.openxmlformats.org/officeDocument/2006/relationships/image" Target="../media/image565.png"/><Relationship Id="rId43" Type="http://schemas.openxmlformats.org/officeDocument/2006/relationships/image" Target="../media/image573.png"/><Relationship Id="rId48" Type="http://schemas.openxmlformats.org/officeDocument/2006/relationships/customXml" Target="../ink/ink577.xml"/><Relationship Id="rId64" Type="http://schemas.openxmlformats.org/officeDocument/2006/relationships/customXml" Target="../ink/ink585.xml"/><Relationship Id="rId69" Type="http://schemas.openxmlformats.org/officeDocument/2006/relationships/image" Target="../media/image586.png"/><Relationship Id="rId80" Type="http://schemas.openxmlformats.org/officeDocument/2006/relationships/customXml" Target="../ink/ink593.xml"/><Relationship Id="rId85" Type="http://schemas.openxmlformats.org/officeDocument/2006/relationships/image" Target="../media/image594.png"/><Relationship Id="rId12" Type="http://schemas.openxmlformats.org/officeDocument/2006/relationships/customXml" Target="../ink/ink559.xml"/><Relationship Id="rId17" Type="http://schemas.openxmlformats.org/officeDocument/2006/relationships/image" Target="../media/image560.png"/><Relationship Id="rId25" Type="http://schemas.openxmlformats.org/officeDocument/2006/relationships/image" Target="../media/image564.png"/><Relationship Id="rId33" Type="http://schemas.openxmlformats.org/officeDocument/2006/relationships/image" Target="../media/image568.png"/><Relationship Id="rId38" Type="http://schemas.openxmlformats.org/officeDocument/2006/relationships/customXml" Target="../ink/ink572.xml"/><Relationship Id="rId46" Type="http://schemas.openxmlformats.org/officeDocument/2006/relationships/customXml" Target="../ink/ink576.xml"/><Relationship Id="rId59" Type="http://schemas.openxmlformats.org/officeDocument/2006/relationships/image" Target="../media/image581.png"/><Relationship Id="rId67" Type="http://schemas.openxmlformats.org/officeDocument/2006/relationships/image" Target="../media/image585.png"/><Relationship Id="rId103" Type="http://schemas.openxmlformats.org/officeDocument/2006/relationships/image" Target="../media/image603.png"/><Relationship Id="rId20" Type="http://schemas.openxmlformats.org/officeDocument/2006/relationships/customXml" Target="../ink/ink563.xml"/><Relationship Id="rId41" Type="http://schemas.openxmlformats.org/officeDocument/2006/relationships/image" Target="../media/image572.png"/><Relationship Id="rId54" Type="http://schemas.openxmlformats.org/officeDocument/2006/relationships/customXml" Target="../ink/ink580.xml"/><Relationship Id="rId62" Type="http://schemas.openxmlformats.org/officeDocument/2006/relationships/customXml" Target="../ink/ink584.xml"/><Relationship Id="rId70" Type="http://schemas.openxmlformats.org/officeDocument/2006/relationships/customXml" Target="../ink/ink588.xml"/><Relationship Id="rId75" Type="http://schemas.openxmlformats.org/officeDocument/2006/relationships/image" Target="../media/image589.png"/><Relationship Id="rId83" Type="http://schemas.openxmlformats.org/officeDocument/2006/relationships/image" Target="../media/image593.png"/><Relationship Id="rId88" Type="http://schemas.openxmlformats.org/officeDocument/2006/relationships/customXml" Target="../ink/ink597.xml"/><Relationship Id="rId91" Type="http://schemas.openxmlformats.org/officeDocument/2006/relationships/image" Target="../media/image597.png"/><Relationship Id="rId96" Type="http://schemas.openxmlformats.org/officeDocument/2006/relationships/customXml" Target="../ink/ink6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6.xml"/><Relationship Id="rId15" Type="http://schemas.openxmlformats.org/officeDocument/2006/relationships/image" Target="../media/image559.png"/><Relationship Id="rId23" Type="http://schemas.openxmlformats.org/officeDocument/2006/relationships/image" Target="../media/image563.png"/><Relationship Id="rId28" Type="http://schemas.openxmlformats.org/officeDocument/2006/relationships/customXml" Target="../ink/ink567.xml"/><Relationship Id="rId36" Type="http://schemas.openxmlformats.org/officeDocument/2006/relationships/customXml" Target="../ink/ink571.xml"/><Relationship Id="rId49" Type="http://schemas.openxmlformats.org/officeDocument/2006/relationships/image" Target="../media/image576.png"/><Relationship Id="rId57" Type="http://schemas.openxmlformats.org/officeDocument/2006/relationships/image" Target="../media/image580.png"/><Relationship Id="rId10" Type="http://schemas.openxmlformats.org/officeDocument/2006/relationships/customXml" Target="../ink/ink558.xml"/><Relationship Id="rId31" Type="http://schemas.openxmlformats.org/officeDocument/2006/relationships/image" Target="../media/image567.png"/><Relationship Id="rId44" Type="http://schemas.openxmlformats.org/officeDocument/2006/relationships/customXml" Target="../ink/ink575.xml"/><Relationship Id="rId52" Type="http://schemas.openxmlformats.org/officeDocument/2006/relationships/customXml" Target="../ink/ink579.xml"/><Relationship Id="rId60" Type="http://schemas.openxmlformats.org/officeDocument/2006/relationships/customXml" Target="../ink/ink583.xml"/><Relationship Id="rId65" Type="http://schemas.openxmlformats.org/officeDocument/2006/relationships/image" Target="../media/image584.png"/><Relationship Id="rId73" Type="http://schemas.openxmlformats.org/officeDocument/2006/relationships/image" Target="../media/image588.png"/><Relationship Id="rId78" Type="http://schemas.openxmlformats.org/officeDocument/2006/relationships/customXml" Target="../ink/ink592.xml"/><Relationship Id="rId81" Type="http://schemas.openxmlformats.org/officeDocument/2006/relationships/image" Target="../media/image592.png"/><Relationship Id="rId86" Type="http://schemas.openxmlformats.org/officeDocument/2006/relationships/customXml" Target="../ink/ink596.xml"/><Relationship Id="rId94" Type="http://schemas.openxmlformats.org/officeDocument/2006/relationships/customXml" Target="../ink/ink600.xml"/><Relationship Id="rId99" Type="http://schemas.openxmlformats.org/officeDocument/2006/relationships/image" Target="../media/image601.png"/><Relationship Id="rId101" Type="http://schemas.openxmlformats.org/officeDocument/2006/relationships/image" Target="../media/image602.png"/><Relationship Id="rId4" Type="http://schemas.openxmlformats.org/officeDocument/2006/relationships/customXml" Target="../ink/ink555.xml"/><Relationship Id="rId9" Type="http://schemas.openxmlformats.org/officeDocument/2006/relationships/image" Target="../media/image556.png"/><Relationship Id="rId13" Type="http://schemas.openxmlformats.org/officeDocument/2006/relationships/image" Target="../media/image558.png"/><Relationship Id="rId18" Type="http://schemas.openxmlformats.org/officeDocument/2006/relationships/customXml" Target="../ink/ink562.xml"/><Relationship Id="rId39" Type="http://schemas.openxmlformats.org/officeDocument/2006/relationships/image" Target="../media/image571.png"/><Relationship Id="rId34" Type="http://schemas.openxmlformats.org/officeDocument/2006/relationships/customXml" Target="../ink/ink570.xml"/><Relationship Id="rId50" Type="http://schemas.openxmlformats.org/officeDocument/2006/relationships/customXml" Target="../ink/ink578.xml"/><Relationship Id="rId55" Type="http://schemas.openxmlformats.org/officeDocument/2006/relationships/image" Target="../media/image579.png"/><Relationship Id="rId76" Type="http://schemas.openxmlformats.org/officeDocument/2006/relationships/customXml" Target="../ink/ink591.xml"/><Relationship Id="rId97" Type="http://schemas.openxmlformats.org/officeDocument/2006/relationships/image" Target="../media/image600.png"/><Relationship Id="rId7" Type="http://schemas.openxmlformats.org/officeDocument/2006/relationships/image" Target="../media/image555.png"/><Relationship Id="rId71" Type="http://schemas.openxmlformats.org/officeDocument/2006/relationships/image" Target="../media/image587.png"/><Relationship Id="rId92" Type="http://schemas.openxmlformats.org/officeDocument/2006/relationships/customXml" Target="../ink/ink599.xml"/><Relationship Id="rId2" Type="http://schemas.openxmlformats.org/officeDocument/2006/relationships/customXml" Target="../ink/ink554.xml"/><Relationship Id="rId29" Type="http://schemas.openxmlformats.org/officeDocument/2006/relationships/image" Target="../media/image566.png"/><Relationship Id="rId24" Type="http://schemas.openxmlformats.org/officeDocument/2006/relationships/customXml" Target="../ink/ink565.xml"/><Relationship Id="rId40" Type="http://schemas.openxmlformats.org/officeDocument/2006/relationships/customXml" Target="../ink/ink573.xml"/><Relationship Id="rId45" Type="http://schemas.openxmlformats.org/officeDocument/2006/relationships/image" Target="../media/image574.png"/><Relationship Id="rId66" Type="http://schemas.openxmlformats.org/officeDocument/2006/relationships/customXml" Target="../ink/ink586.xml"/><Relationship Id="rId87" Type="http://schemas.openxmlformats.org/officeDocument/2006/relationships/image" Target="../media/image595.png"/><Relationship Id="rId61" Type="http://schemas.openxmlformats.org/officeDocument/2006/relationships/image" Target="../media/image582.png"/><Relationship Id="rId82" Type="http://schemas.openxmlformats.org/officeDocument/2006/relationships/customXml" Target="../ink/ink594.xml"/><Relationship Id="rId19" Type="http://schemas.openxmlformats.org/officeDocument/2006/relationships/image" Target="../media/image561.png"/><Relationship Id="rId14" Type="http://schemas.openxmlformats.org/officeDocument/2006/relationships/customXml" Target="../ink/ink560.xml"/><Relationship Id="rId30" Type="http://schemas.openxmlformats.org/officeDocument/2006/relationships/customXml" Target="../ink/ink568.xml"/><Relationship Id="rId35" Type="http://schemas.openxmlformats.org/officeDocument/2006/relationships/image" Target="../media/image569.png"/><Relationship Id="rId56" Type="http://schemas.openxmlformats.org/officeDocument/2006/relationships/customXml" Target="../ink/ink581.xml"/><Relationship Id="rId77" Type="http://schemas.openxmlformats.org/officeDocument/2006/relationships/image" Target="../media/image590.png"/><Relationship Id="rId100" Type="http://schemas.openxmlformats.org/officeDocument/2006/relationships/customXml" Target="../ink/ink603.xml"/><Relationship Id="rId8" Type="http://schemas.openxmlformats.org/officeDocument/2006/relationships/customXml" Target="../ink/ink557.xml"/><Relationship Id="rId51" Type="http://schemas.openxmlformats.org/officeDocument/2006/relationships/image" Target="../media/image577.png"/><Relationship Id="rId72" Type="http://schemas.openxmlformats.org/officeDocument/2006/relationships/customXml" Target="../ink/ink589.xml"/><Relationship Id="rId93" Type="http://schemas.openxmlformats.org/officeDocument/2006/relationships/image" Target="../media/image598.png"/><Relationship Id="rId98" Type="http://schemas.openxmlformats.org/officeDocument/2006/relationships/customXml" Target="../ink/ink602.xml"/><Relationship Id="rId3" Type="http://schemas.openxmlformats.org/officeDocument/2006/relationships/image" Target="../media/image5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8.xml"/><Relationship Id="rId13" Type="http://schemas.openxmlformats.org/officeDocument/2006/relationships/image" Target="../media/image609.png"/><Relationship Id="rId18" Type="http://schemas.openxmlformats.org/officeDocument/2006/relationships/customXml" Target="../ink/ink613.xml"/><Relationship Id="rId26" Type="http://schemas.openxmlformats.org/officeDocument/2006/relationships/customXml" Target="../ink/ink617.xml"/><Relationship Id="rId3" Type="http://schemas.openxmlformats.org/officeDocument/2006/relationships/image" Target="../media/image604.png"/><Relationship Id="rId21" Type="http://schemas.openxmlformats.org/officeDocument/2006/relationships/image" Target="../media/image613.png"/><Relationship Id="rId7" Type="http://schemas.openxmlformats.org/officeDocument/2006/relationships/image" Target="../media/image606.png"/><Relationship Id="rId12" Type="http://schemas.openxmlformats.org/officeDocument/2006/relationships/customXml" Target="../ink/ink610.xml"/><Relationship Id="rId17" Type="http://schemas.openxmlformats.org/officeDocument/2006/relationships/image" Target="../media/image611.png"/><Relationship Id="rId25" Type="http://schemas.openxmlformats.org/officeDocument/2006/relationships/image" Target="../media/image615.png"/><Relationship Id="rId2" Type="http://schemas.openxmlformats.org/officeDocument/2006/relationships/customXml" Target="../ink/ink605.xml"/><Relationship Id="rId16" Type="http://schemas.openxmlformats.org/officeDocument/2006/relationships/customXml" Target="../ink/ink612.xml"/><Relationship Id="rId20" Type="http://schemas.openxmlformats.org/officeDocument/2006/relationships/customXml" Target="../ink/ink6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7.xml"/><Relationship Id="rId11" Type="http://schemas.openxmlformats.org/officeDocument/2006/relationships/image" Target="../media/image608.png"/><Relationship Id="rId24" Type="http://schemas.openxmlformats.org/officeDocument/2006/relationships/customXml" Target="../ink/ink616.xml"/><Relationship Id="rId5" Type="http://schemas.openxmlformats.org/officeDocument/2006/relationships/image" Target="../media/image605.png"/><Relationship Id="rId15" Type="http://schemas.openxmlformats.org/officeDocument/2006/relationships/image" Target="../media/image610.png"/><Relationship Id="rId23" Type="http://schemas.openxmlformats.org/officeDocument/2006/relationships/image" Target="../media/image614.png"/><Relationship Id="rId10" Type="http://schemas.openxmlformats.org/officeDocument/2006/relationships/customXml" Target="../ink/ink609.xml"/><Relationship Id="rId19" Type="http://schemas.openxmlformats.org/officeDocument/2006/relationships/image" Target="../media/image612.png"/><Relationship Id="rId4" Type="http://schemas.openxmlformats.org/officeDocument/2006/relationships/customXml" Target="../ink/ink606.xml"/><Relationship Id="rId9" Type="http://schemas.openxmlformats.org/officeDocument/2006/relationships/image" Target="../media/image607.png"/><Relationship Id="rId14" Type="http://schemas.openxmlformats.org/officeDocument/2006/relationships/customXml" Target="../ink/ink611.xml"/><Relationship Id="rId22" Type="http://schemas.openxmlformats.org/officeDocument/2006/relationships/customXml" Target="../ink/ink615.xml"/><Relationship Id="rId27" Type="http://schemas.openxmlformats.org/officeDocument/2006/relationships/image" Target="../media/image6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.xml"/><Relationship Id="rId21" Type="http://schemas.openxmlformats.org/officeDocument/2006/relationships/image" Target="../media/image58.png"/><Relationship Id="rId42" Type="http://schemas.openxmlformats.org/officeDocument/2006/relationships/customXml" Target="../ink/ink69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2.xml"/><Relationship Id="rId84" Type="http://schemas.openxmlformats.org/officeDocument/2006/relationships/customXml" Target="../ink/ink90.xml"/><Relationship Id="rId89" Type="http://schemas.openxmlformats.org/officeDocument/2006/relationships/image" Target="../media/image92.png"/><Relationship Id="rId16" Type="http://schemas.openxmlformats.org/officeDocument/2006/relationships/customXml" Target="../ink/ink56.xml"/><Relationship Id="rId11" Type="http://schemas.openxmlformats.org/officeDocument/2006/relationships/image" Target="../media/image53.png"/><Relationship Id="rId32" Type="http://schemas.openxmlformats.org/officeDocument/2006/relationships/customXml" Target="../ink/ink64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7.xml"/><Relationship Id="rId74" Type="http://schemas.openxmlformats.org/officeDocument/2006/relationships/customXml" Target="../ink/ink85.xml"/><Relationship Id="rId79" Type="http://schemas.openxmlformats.org/officeDocument/2006/relationships/image" Target="../media/image87.png"/><Relationship Id="rId102" Type="http://schemas.openxmlformats.org/officeDocument/2006/relationships/customXml" Target="../ink/ink99.xml"/><Relationship Id="rId5" Type="http://schemas.openxmlformats.org/officeDocument/2006/relationships/image" Target="../media/image50.png"/><Relationship Id="rId90" Type="http://schemas.openxmlformats.org/officeDocument/2006/relationships/customXml" Target="../ink/ink93.xml"/><Relationship Id="rId95" Type="http://schemas.openxmlformats.org/officeDocument/2006/relationships/image" Target="../media/image95.png"/><Relationship Id="rId22" Type="http://schemas.openxmlformats.org/officeDocument/2006/relationships/customXml" Target="../ink/ink59.xml"/><Relationship Id="rId27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82.png"/><Relationship Id="rId80" Type="http://schemas.openxmlformats.org/officeDocument/2006/relationships/customXml" Target="../ink/ink88.xml"/><Relationship Id="rId85" Type="http://schemas.openxmlformats.org/officeDocument/2006/relationships/image" Target="../media/image90.png"/><Relationship Id="rId12" Type="http://schemas.openxmlformats.org/officeDocument/2006/relationships/customXml" Target="../ink/ink54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103" Type="http://schemas.openxmlformats.org/officeDocument/2006/relationships/image" Target="../media/image99.png"/><Relationship Id="rId20" Type="http://schemas.openxmlformats.org/officeDocument/2006/relationships/customXml" Target="../ink/ink58.xml"/><Relationship Id="rId41" Type="http://schemas.openxmlformats.org/officeDocument/2006/relationships/image" Target="../media/image68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2.xml"/><Relationship Id="rId91" Type="http://schemas.openxmlformats.org/officeDocument/2006/relationships/image" Target="../media/image93.png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3.xml"/><Relationship Id="rId31" Type="http://schemas.openxmlformats.org/officeDocument/2006/relationships/image" Target="../media/image63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7.xml"/><Relationship Id="rId81" Type="http://schemas.openxmlformats.org/officeDocument/2006/relationships/image" Target="../media/image88.png"/><Relationship Id="rId86" Type="http://schemas.openxmlformats.org/officeDocument/2006/relationships/customXml" Target="../ink/ink91.xml"/><Relationship Id="rId94" Type="http://schemas.openxmlformats.org/officeDocument/2006/relationships/customXml" Target="../ink/ink95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4" Type="http://schemas.openxmlformats.org/officeDocument/2006/relationships/customXml" Target="../ink/ink50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7.xml"/><Relationship Id="rId39" Type="http://schemas.openxmlformats.org/officeDocument/2006/relationships/image" Target="../media/image67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5.png"/><Relationship Id="rId76" Type="http://schemas.openxmlformats.org/officeDocument/2006/relationships/customXml" Target="../ink/ink86.xml"/><Relationship Id="rId97" Type="http://schemas.openxmlformats.org/officeDocument/2006/relationships/image" Target="../media/image96.png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92" Type="http://schemas.openxmlformats.org/officeDocument/2006/relationships/customXml" Target="../ink/ink94.xml"/><Relationship Id="rId2" Type="http://schemas.openxmlformats.org/officeDocument/2006/relationships/customXml" Target="../ink/ink49.xml"/><Relationship Id="rId29" Type="http://schemas.openxmlformats.org/officeDocument/2006/relationships/image" Target="../media/image62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70.png"/><Relationship Id="rId66" Type="http://schemas.openxmlformats.org/officeDocument/2006/relationships/customXml" Target="../ink/ink81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89.xml"/><Relationship Id="rId19" Type="http://schemas.openxmlformats.org/officeDocument/2006/relationships/image" Target="../media/image57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65.png"/><Relationship Id="rId56" Type="http://schemas.openxmlformats.org/officeDocument/2006/relationships/customXml" Target="../ink/ink76.xml"/><Relationship Id="rId77" Type="http://schemas.openxmlformats.org/officeDocument/2006/relationships/image" Target="../media/image86.png"/><Relationship Id="rId100" Type="http://schemas.openxmlformats.org/officeDocument/2006/relationships/customXml" Target="../ink/ink98.xml"/><Relationship Id="rId8" Type="http://schemas.openxmlformats.org/officeDocument/2006/relationships/customXml" Target="../ink/ink52.xml"/><Relationship Id="rId51" Type="http://schemas.openxmlformats.org/officeDocument/2006/relationships/image" Target="../media/image73.png"/><Relationship Id="rId72" Type="http://schemas.openxmlformats.org/officeDocument/2006/relationships/customXml" Target="../ink/ink84.xml"/><Relationship Id="rId93" Type="http://schemas.openxmlformats.org/officeDocument/2006/relationships/image" Target="../media/image94.png"/><Relationship Id="rId98" Type="http://schemas.openxmlformats.org/officeDocument/2006/relationships/customXml" Target="../ink/ink97.xml"/><Relationship Id="rId3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11" Type="http://schemas.openxmlformats.org/officeDocument/2006/relationships/image" Target="../media/image104.png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10" Type="http://schemas.openxmlformats.org/officeDocument/2006/relationships/customXml" Target="../ink/ink104.xml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4" Type="http://schemas.openxmlformats.org/officeDocument/2006/relationships/customXml" Target="../ink/ink10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.xml"/><Relationship Id="rId21" Type="http://schemas.openxmlformats.org/officeDocument/2006/relationships/image" Target="../media/image117.png"/><Relationship Id="rId42" Type="http://schemas.openxmlformats.org/officeDocument/2006/relationships/customXml" Target="../ink/ink128.xml"/><Relationship Id="rId47" Type="http://schemas.openxmlformats.org/officeDocument/2006/relationships/image" Target="../media/image130.png"/><Relationship Id="rId63" Type="http://schemas.openxmlformats.org/officeDocument/2006/relationships/image" Target="../media/image138.png"/><Relationship Id="rId68" Type="http://schemas.openxmlformats.org/officeDocument/2006/relationships/customXml" Target="../ink/ink141.xml"/><Relationship Id="rId84" Type="http://schemas.openxmlformats.org/officeDocument/2006/relationships/customXml" Target="../ink/ink149.xml"/><Relationship Id="rId89" Type="http://schemas.openxmlformats.org/officeDocument/2006/relationships/image" Target="../media/image151.png"/><Relationship Id="rId16" Type="http://schemas.openxmlformats.org/officeDocument/2006/relationships/customXml" Target="../ink/ink115.xml"/><Relationship Id="rId107" Type="http://schemas.openxmlformats.org/officeDocument/2006/relationships/image" Target="../media/image160.png"/><Relationship Id="rId11" Type="http://schemas.openxmlformats.org/officeDocument/2006/relationships/image" Target="../media/image112.png"/><Relationship Id="rId32" Type="http://schemas.openxmlformats.org/officeDocument/2006/relationships/customXml" Target="../ink/ink123.xml"/><Relationship Id="rId37" Type="http://schemas.openxmlformats.org/officeDocument/2006/relationships/image" Target="../media/image125.png"/><Relationship Id="rId53" Type="http://schemas.openxmlformats.org/officeDocument/2006/relationships/image" Target="../media/image133.png"/><Relationship Id="rId58" Type="http://schemas.openxmlformats.org/officeDocument/2006/relationships/customXml" Target="../ink/ink136.xml"/><Relationship Id="rId74" Type="http://schemas.openxmlformats.org/officeDocument/2006/relationships/customXml" Target="../ink/ink144.xml"/><Relationship Id="rId79" Type="http://schemas.openxmlformats.org/officeDocument/2006/relationships/image" Target="../media/image146.png"/><Relationship Id="rId102" Type="http://schemas.openxmlformats.org/officeDocument/2006/relationships/customXml" Target="../ink/ink158.xml"/><Relationship Id="rId5" Type="http://schemas.openxmlformats.org/officeDocument/2006/relationships/image" Target="../media/image109.png"/><Relationship Id="rId90" Type="http://schemas.openxmlformats.org/officeDocument/2006/relationships/customXml" Target="../ink/ink152.xml"/><Relationship Id="rId95" Type="http://schemas.openxmlformats.org/officeDocument/2006/relationships/image" Target="../media/image154.png"/><Relationship Id="rId22" Type="http://schemas.openxmlformats.org/officeDocument/2006/relationships/customXml" Target="../ink/ink118.xml"/><Relationship Id="rId27" Type="http://schemas.openxmlformats.org/officeDocument/2006/relationships/image" Target="../media/image120.png"/><Relationship Id="rId43" Type="http://schemas.openxmlformats.org/officeDocument/2006/relationships/image" Target="../media/image128.png"/><Relationship Id="rId48" Type="http://schemas.openxmlformats.org/officeDocument/2006/relationships/customXml" Target="../ink/ink131.xml"/><Relationship Id="rId64" Type="http://schemas.openxmlformats.org/officeDocument/2006/relationships/customXml" Target="../ink/ink139.xml"/><Relationship Id="rId69" Type="http://schemas.openxmlformats.org/officeDocument/2006/relationships/image" Target="../media/image141.png"/><Relationship Id="rId80" Type="http://schemas.openxmlformats.org/officeDocument/2006/relationships/customXml" Target="../ink/ink147.xml"/><Relationship Id="rId85" Type="http://schemas.openxmlformats.org/officeDocument/2006/relationships/image" Target="../media/image149.png"/><Relationship Id="rId12" Type="http://schemas.openxmlformats.org/officeDocument/2006/relationships/customXml" Target="../ink/ink113.xml"/><Relationship Id="rId17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customXml" Target="../ink/ink126.xml"/><Relationship Id="rId59" Type="http://schemas.openxmlformats.org/officeDocument/2006/relationships/image" Target="../media/image136.png"/><Relationship Id="rId103" Type="http://schemas.openxmlformats.org/officeDocument/2006/relationships/image" Target="../media/image158.png"/><Relationship Id="rId108" Type="http://schemas.openxmlformats.org/officeDocument/2006/relationships/customXml" Target="../ink/ink161.xml"/><Relationship Id="rId54" Type="http://schemas.openxmlformats.org/officeDocument/2006/relationships/customXml" Target="../ink/ink134.xml"/><Relationship Id="rId70" Type="http://schemas.openxmlformats.org/officeDocument/2006/relationships/customXml" Target="../ink/ink142.xml"/><Relationship Id="rId75" Type="http://schemas.openxmlformats.org/officeDocument/2006/relationships/image" Target="../media/image144.png"/><Relationship Id="rId91" Type="http://schemas.openxmlformats.org/officeDocument/2006/relationships/image" Target="../media/image152.png"/><Relationship Id="rId96" Type="http://schemas.openxmlformats.org/officeDocument/2006/relationships/customXml" Target="../ink/ink1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Relationship Id="rId15" Type="http://schemas.openxmlformats.org/officeDocument/2006/relationships/image" Target="../media/image114.png"/><Relationship Id="rId23" Type="http://schemas.openxmlformats.org/officeDocument/2006/relationships/image" Target="../media/image118.png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49" Type="http://schemas.openxmlformats.org/officeDocument/2006/relationships/image" Target="../media/image131.png"/><Relationship Id="rId57" Type="http://schemas.openxmlformats.org/officeDocument/2006/relationships/image" Target="../media/image135.png"/><Relationship Id="rId106" Type="http://schemas.openxmlformats.org/officeDocument/2006/relationships/customXml" Target="../ink/ink160.xml"/><Relationship Id="rId10" Type="http://schemas.openxmlformats.org/officeDocument/2006/relationships/customXml" Target="../ink/ink112.xml"/><Relationship Id="rId31" Type="http://schemas.openxmlformats.org/officeDocument/2006/relationships/image" Target="../media/image122.png"/><Relationship Id="rId44" Type="http://schemas.openxmlformats.org/officeDocument/2006/relationships/customXml" Target="../ink/ink129.xml"/><Relationship Id="rId52" Type="http://schemas.openxmlformats.org/officeDocument/2006/relationships/customXml" Target="../ink/ink133.xml"/><Relationship Id="rId60" Type="http://schemas.openxmlformats.org/officeDocument/2006/relationships/customXml" Target="../ink/ink137.xml"/><Relationship Id="rId65" Type="http://schemas.openxmlformats.org/officeDocument/2006/relationships/image" Target="../media/image139.png"/><Relationship Id="rId73" Type="http://schemas.openxmlformats.org/officeDocument/2006/relationships/image" Target="../media/image143.png"/><Relationship Id="rId78" Type="http://schemas.openxmlformats.org/officeDocument/2006/relationships/customXml" Target="../ink/ink146.xml"/><Relationship Id="rId81" Type="http://schemas.openxmlformats.org/officeDocument/2006/relationships/image" Target="../media/image147.png"/><Relationship Id="rId86" Type="http://schemas.openxmlformats.org/officeDocument/2006/relationships/customXml" Target="../ink/ink150.xml"/><Relationship Id="rId94" Type="http://schemas.openxmlformats.org/officeDocument/2006/relationships/customXml" Target="../ink/ink154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4" Type="http://schemas.openxmlformats.org/officeDocument/2006/relationships/customXml" Target="../ink/ink109.xml"/><Relationship Id="rId9" Type="http://schemas.openxmlformats.org/officeDocument/2006/relationships/image" Target="../media/image111.png"/><Relationship Id="rId13" Type="http://schemas.openxmlformats.org/officeDocument/2006/relationships/image" Target="../media/image113.png"/><Relationship Id="rId18" Type="http://schemas.openxmlformats.org/officeDocument/2006/relationships/customXml" Target="../ink/ink116.xml"/><Relationship Id="rId39" Type="http://schemas.openxmlformats.org/officeDocument/2006/relationships/image" Target="../media/image126.png"/><Relationship Id="rId109" Type="http://schemas.openxmlformats.org/officeDocument/2006/relationships/image" Target="../media/image161.png"/><Relationship Id="rId34" Type="http://schemas.openxmlformats.org/officeDocument/2006/relationships/customXml" Target="../ink/ink124.xml"/><Relationship Id="rId50" Type="http://schemas.openxmlformats.org/officeDocument/2006/relationships/customXml" Target="../ink/ink132.xml"/><Relationship Id="rId55" Type="http://schemas.openxmlformats.org/officeDocument/2006/relationships/image" Target="../media/image134.png"/><Relationship Id="rId76" Type="http://schemas.openxmlformats.org/officeDocument/2006/relationships/customXml" Target="../ink/ink145.xml"/><Relationship Id="rId97" Type="http://schemas.openxmlformats.org/officeDocument/2006/relationships/image" Target="../media/image155.png"/><Relationship Id="rId104" Type="http://schemas.openxmlformats.org/officeDocument/2006/relationships/customXml" Target="../ink/ink159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92" Type="http://schemas.openxmlformats.org/officeDocument/2006/relationships/customXml" Target="../ink/ink153.xml"/><Relationship Id="rId2" Type="http://schemas.openxmlformats.org/officeDocument/2006/relationships/customXml" Target="../ink/ink108.xml"/><Relationship Id="rId29" Type="http://schemas.openxmlformats.org/officeDocument/2006/relationships/image" Target="../media/image121.png"/><Relationship Id="rId24" Type="http://schemas.openxmlformats.org/officeDocument/2006/relationships/customXml" Target="../ink/ink119.xml"/><Relationship Id="rId40" Type="http://schemas.openxmlformats.org/officeDocument/2006/relationships/customXml" Target="../ink/ink127.xml"/><Relationship Id="rId45" Type="http://schemas.openxmlformats.org/officeDocument/2006/relationships/image" Target="../media/image129.png"/><Relationship Id="rId66" Type="http://schemas.openxmlformats.org/officeDocument/2006/relationships/customXml" Target="../ink/ink140.xml"/><Relationship Id="rId87" Type="http://schemas.openxmlformats.org/officeDocument/2006/relationships/image" Target="../media/image150.png"/><Relationship Id="rId61" Type="http://schemas.openxmlformats.org/officeDocument/2006/relationships/image" Target="../media/image137.png"/><Relationship Id="rId82" Type="http://schemas.openxmlformats.org/officeDocument/2006/relationships/customXml" Target="../ink/ink148.xml"/><Relationship Id="rId19" Type="http://schemas.openxmlformats.org/officeDocument/2006/relationships/image" Target="../media/image116.png"/><Relationship Id="rId14" Type="http://schemas.openxmlformats.org/officeDocument/2006/relationships/customXml" Target="../ink/ink114.xml"/><Relationship Id="rId30" Type="http://schemas.openxmlformats.org/officeDocument/2006/relationships/customXml" Target="../ink/ink122.xml"/><Relationship Id="rId35" Type="http://schemas.openxmlformats.org/officeDocument/2006/relationships/image" Target="../media/image124.png"/><Relationship Id="rId56" Type="http://schemas.openxmlformats.org/officeDocument/2006/relationships/customXml" Target="../ink/ink135.xml"/><Relationship Id="rId77" Type="http://schemas.openxmlformats.org/officeDocument/2006/relationships/image" Target="../media/image145.png"/><Relationship Id="rId100" Type="http://schemas.openxmlformats.org/officeDocument/2006/relationships/customXml" Target="../ink/ink157.xml"/><Relationship Id="rId105" Type="http://schemas.openxmlformats.org/officeDocument/2006/relationships/image" Target="../media/image159.png"/><Relationship Id="rId8" Type="http://schemas.openxmlformats.org/officeDocument/2006/relationships/customXml" Target="../ink/ink111.xml"/><Relationship Id="rId51" Type="http://schemas.openxmlformats.org/officeDocument/2006/relationships/image" Target="../media/image132.png"/><Relationship Id="rId72" Type="http://schemas.openxmlformats.org/officeDocument/2006/relationships/customXml" Target="../ink/ink143.xml"/><Relationship Id="rId93" Type="http://schemas.openxmlformats.org/officeDocument/2006/relationships/image" Target="../media/image153.png"/><Relationship Id="rId98" Type="http://schemas.openxmlformats.org/officeDocument/2006/relationships/customXml" Target="../ink/ink156.xml"/><Relationship Id="rId3" Type="http://schemas.openxmlformats.org/officeDocument/2006/relationships/image" Target="../media/image108.png"/><Relationship Id="rId25" Type="http://schemas.openxmlformats.org/officeDocument/2006/relationships/image" Target="../media/image119.png"/><Relationship Id="rId46" Type="http://schemas.openxmlformats.org/officeDocument/2006/relationships/customXml" Target="../ink/ink130.xml"/><Relationship Id="rId67" Type="http://schemas.openxmlformats.org/officeDocument/2006/relationships/image" Target="../media/image140.png"/><Relationship Id="rId20" Type="http://schemas.openxmlformats.org/officeDocument/2006/relationships/customXml" Target="../ink/ink117.xml"/><Relationship Id="rId41" Type="http://schemas.openxmlformats.org/officeDocument/2006/relationships/image" Target="../media/image127.png"/><Relationship Id="rId62" Type="http://schemas.openxmlformats.org/officeDocument/2006/relationships/customXml" Target="../ink/ink138.xml"/><Relationship Id="rId83" Type="http://schemas.openxmlformats.org/officeDocument/2006/relationships/image" Target="../media/image148.png"/><Relationship Id="rId88" Type="http://schemas.openxmlformats.org/officeDocument/2006/relationships/customXml" Target="../ink/ink15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9.png"/><Relationship Id="rId21" Type="http://schemas.openxmlformats.org/officeDocument/2006/relationships/image" Target="../media/image171.png"/><Relationship Id="rId42" Type="http://schemas.openxmlformats.org/officeDocument/2006/relationships/customXml" Target="../ink/ink182.xml"/><Relationship Id="rId63" Type="http://schemas.openxmlformats.org/officeDocument/2006/relationships/image" Target="../media/image192.png"/><Relationship Id="rId84" Type="http://schemas.openxmlformats.org/officeDocument/2006/relationships/customXml" Target="../ink/ink203.xml"/><Relationship Id="rId138" Type="http://schemas.openxmlformats.org/officeDocument/2006/relationships/customXml" Target="../ink/ink230.xml"/><Relationship Id="rId159" Type="http://schemas.openxmlformats.org/officeDocument/2006/relationships/image" Target="../media/image240.png"/><Relationship Id="rId170" Type="http://schemas.openxmlformats.org/officeDocument/2006/relationships/customXml" Target="../ink/ink246.xml"/><Relationship Id="rId191" Type="http://schemas.openxmlformats.org/officeDocument/2006/relationships/image" Target="../media/image256.png"/><Relationship Id="rId107" Type="http://schemas.openxmlformats.org/officeDocument/2006/relationships/image" Target="../media/image214.png"/><Relationship Id="rId11" Type="http://schemas.openxmlformats.org/officeDocument/2006/relationships/image" Target="../media/image166.png"/><Relationship Id="rId32" Type="http://schemas.openxmlformats.org/officeDocument/2006/relationships/customXml" Target="../ink/ink177.xml"/><Relationship Id="rId53" Type="http://schemas.openxmlformats.org/officeDocument/2006/relationships/image" Target="../media/image187.png"/><Relationship Id="rId74" Type="http://schemas.openxmlformats.org/officeDocument/2006/relationships/customXml" Target="../ink/ink198.xml"/><Relationship Id="rId128" Type="http://schemas.openxmlformats.org/officeDocument/2006/relationships/customXml" Target="../ink/ink225.xml"/><Relationship Id="rId149" Type="http://schemas.openxmlformats.org/officeDocument/2006/relationships/image" Target="../media/image235.png"/><Relationship Id="rId5" Type="http://schemas.openxmlformats.org/officeDocument/2006/relationships/image" Target="../media/image163.png"/><Relationship Id="rId95" Type="http://schemas.openxmlformats.org/officeDocument/2006/relationships/image" Target="../media/image208.png"/><Relationship Id="rId160" Type="http://schemas.openxmlformats.org/officeDocument/2006/relationships/customXml" Target="../ink/ink241.xml"/><Relationship Id="rId181" Type="http://schemas.openxmlformats.org/officeDocument/2006/relationships/image" Target="../media/image251.png"/><Relationship Id="rId22" Type="http://schemas.openxmlformats.org/officeDocument/2006/relationships/customXml" Target="../ink/ink172.xml"/><Relationship Id="rId43" Type="http://schemas.openxmlformats.org/officeDocument/2006/relationships/image" Target="../media/image182.png"/><Relationship Id="rId64" Type="http://schemas.openxmlformats.org/officeDocument/2006/relationships/customXml" Target="../ink/ink193.xml"/><Relationship Id="rId118" Type="http://schemas.openxmlformats.org/officeDocument/2006/relationships/customXml" Target="../ink/ink220.xml"/><Relationship Id="rId139" Type="http://schemas.openxmlformats.org/officeDocument/2006/relationships/image" Target="../media/image230.png"/><Relationship Id="rId85" Type="http://schemas.openxmlformats.org/officeDocument/2006/relationships/image" Target="../media/image203.png"/><Relationship Id="rId150" Type="http://schemas.openxmlformats.org/officeDocument/2006/relationships/customXml" Target="../ink/ink236.xml"/><Relationship Id="rId171" Type="http://schemas.openxmlformats.org/officeDocument/2006/relationships/image" Target="../media/image246.png"/><Relationship Id="rId192" Type="http://schemas.openxmlformats.org/officeDocument/2006/relationships/customXml" Target="../ink/ink257.xml"/><Relationship Id="rId12" Type="http://schemas.openxmlformats.org/officeDocument/2006/relationships/customXml" Target="../ink/ink167.xml"/><Relationship Id="rId33" Type="http://schemas.openxmlformats.org/officeDocument/2006/relationships/image" Target="../media/image177.png"/><Relationship Id="rId108" Type="http://schemas.openxmlformats.org/officeDocument/2006/relationships/customXml" Target="../ink/ink215.xml"/><Relationship Id="rId129" Type="http://schemas.openxmlformats.org/officeDocument/2006/relationships/image" Target="../media/image225.png"/><Relationship Id="rId54" Type="http://schemas.openxmlformats.org/officeDocument/2006/relationships/customXml" Target="../ink/ink188.xml"/><Relationship Id="rId75" Type="http://schemas.openxmlformats.org/officeDocument/2006/relationships/image" Target="../media/image198.png"/><Relationship Id="rId96" Type="http://schemas.openxmlformats.org/officeDocument/2006/relationships/customXml" Target="../ink/ink209.xml"/><Relationship Id="rId140" Type="http://schemas.openxmlformats.org/officeDocument/2006/relationships/customXml" Target="../ink/ink231.xml"/><Relationship Id="rId161" Type="http://schemas.openxmlformats.org/officeDocument/2006/relationships/image" Target="../media/image241.png"/><Relationship Id="rId182" Type="http://schemas.openxmlformats.org/officeDocument/2006/relationships/customXml" Target="../ink/ink252.xml"/><Relationship Id="rId6" Type="http://schemas.openxmlformats.org/officeDocument/2006/relationships/customXml" Target="../ink/ink164.xml"/><Relationship Id="rId23" Type="http://schemas.openxmlformats.org/officeDocument/2006/relationships/image" Target="../media/image172.png"/><Relationship Id="rId119" Type="http://schemas.openxmlformats.org/officeDocument/2006/relationships/image" Target="../media/image220.png"/><Relationship Id="rId44" Type="http://schemas.openxmlformats.org/officeDocument/2006/relationships/customXml" Target="../ink/ink183.xml"/><Relationship Id="rId65" Type="http://schemas.openxmlformats.org/officeDocument/2006/relationships/image" Target="../media/image193.png"/><Relationship Id="rId86" Type="http://schemas.openxmlformats.org/officeDocument/2006/relationships/customXml" Target="../ink/ink204.xml"/><Relationship Id="rId130" Type="http://schemas.openxmlformats.org/officeDocument/2006/relationships/customXml" Target="../ink/ink226.xml"/><Relationship Id="rId151" Type="http://schemas.openxmlformats.org/officeDocument/2006/relationships/image" Target="../media/image236.png"/><Relationship Id="rId172" Type="http://schemas.openxmlformats.org/officeDocument/2006/relationships/customXml" Target="../ink/ink247.xml"/><Relationship Id="rId193" Type="http://schemas.openxmlformats.org/officeDocument/2006/relationships/image" Target="../media/image257.png"/><Relationship Id="rId13" Type="http://schemas.openxmlformats.org/officeDocument/2006/relationships/image" Target="../media/image167.png"/><Relationship Id="rId109" Type="http://schemas.openxmlformats.org/officeDocument/2006/relationships/image" Target="../media/image215.png"/><Relationship Id="rId34" Type="http://schemas.openxmlformats.org/officeDocument/2006/relationships/customXml" Target="../ink/ink178.xml"/><Relationship Id="rId55" Type="http://schemas.openxmlformats.org/officeDocument/2006/relationships/image" Target="../media/image188.png"/><Relationship Id="rId76" Type="http://schemas.openxmlformats.org/officeDocument/2006/relationships/customXml" Target="../ink/ink199.xml"/><Relationship Id="rId97" Type="http://schemas.openxmlformats.org/officeDocument/2006/relationships/image" Target="../media/image209.png"/><Relationship Id="rId120" Type="http://schemas.openxmlformats.org/officeDocument/2006/relationships/customXml" Target="../ink/ink221.xml"/><Relationship Id="rId141" Type="http://schemas.openxmlformats.org/officeDocument/2006/relationships/image" Target="../media/image231.png"/><Relationship Id="rId7" Type="http://schemas.openxmlformats.org/officeDocument/2006/relationships/image" Target="../media/image164.png"/><Relationship Id="rId71" Type="http://schemas.openxmlformats.org/officeDocument/2006/relationships/image" Target="../media/image196.png"/><Relationship Id="rId92" Type="http://schemas.openxmlformats.org/officeDocument/2006/relationships/customXml" Target="../ink/ink207.xml"/><Relationship Id="rId162" Type="http://schemas.openxmlformats.org/officeDocument/2006/relationships/customXml" Target="../ink/ink242.xml"/><Relationship Id="rId183" Type="http://schemas.openxmlformats.org/officeDocument/2006/relationships/image" Target="../media/image252.png"/><Relationship Id="rId2" Type="http://schemas.openxmlformats.org/officeDocument/2006/relationships/customXml" Target="../ink/ink162.xml"/><Relationship Id="rId29" Type="http://schemas.openxmlformats.org/officeDocument/2006/relationships/image" Target="../media/image175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183.png"/><Relationship Id="rId66" Type="http://schemas.openxmlformats.org/officeDocument/2006/relationships/customXml" Target="../ink/ink194.xml"/><Relationship Id="rId87" Type="http://schemas.openxmlformats.org/officeDocument/2006/relationships/image" Target="../media/image204.png"/><Relationship Id="rId110" Type="http://schemas.openxmlformats.org/officeDocument/2006/relationships/customXml" Target="../ink/ink216.xml"/><Relationship Id="rId115" Type="http://schemas.openxmlformats.org/officeDocument/2006/relationships/image" Target="../media/image218.png"/><Relationship Id="rId131" Type="http://schemas.openxmlformats.org/officeDocument/2006/relationships/image" Target="../media/image226.png"/><Relationship Id="rId136" Type="http://schemas.openxmlformats.org/officeDocument/2006/relationships/customXml" Target="../ink/ink229.xml"/><Relationship Id="rId157" Type="http://schemas.openxmlformats.org/officeDocument/2006/relationships/image" Target="../media/image239.png"/><Relationship Id="rId178" Type="http://schemas.openxmlformats.org/officeDocument/2006/relationships/customXml" Target="../ink/ink250.xml"/><Relationship Id="rId61" Type="http://schemas.openxmlformats.org/officeDocument/2006/relationships/image" Target="../media/image191.png"/><Relationship Id="rId82" Type="http://schemas.openxmlformats.org/officeDocument/2006/relationships/customXml" Target="../ink/ink202.xml"/><Relationship Id="rId152" Type="http://schemas.openxmlformats.org/officeDocument/2006/relationships/customXml" Target="../ink/ink237.xml"/><Relationship Id="rId173" Type="http://schemas.openxmlformats.org/officeDocument/2006/relationships/image" Target="../media/image247.png"/><Relationship Id="rId194" Type="http://schemas.openxmlformats.org/officeDocument/2006/relationships/customXml" Target="../ink/ink258.xml"/><Relationship Id="rId19" Type="http://schemas.openxmlformats.org/officeDocument/2006/relationships/image" Target="../media/image170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178.png"/><Relationship Id="rId56" Type="http://schemas.openxmlformats.org/officeDocument/2006/relationships/customXml" Target="../ink/ink189.xml"/><Relationship Id="rId77" Type="http://schemas.openxmlformats.org/officeDocument/2006/relationships/image" Target="../media/image199.png"/><Relationship Id="rId100" Type="http://schemas.openxmlformats.org/officeDocument/2006/relationships/customXml" Target="../ink/ink211.xml"/><Relationship Id="rId105" Type="http://schemas.openxmlformats.org/officeDocument/2006/relationships/image" Target="../media/image213.png"/><Relationship Id="rId126" Type="http://schemas.openxmlformats.org/officeDocument/2006/relationships/customXml" Target="../ink/ink224.xml"/><Relationship Id="rId147" Type="http://schemas.openxmlformats.org/officeDocument/2006/relationships/image" Target="../media/image234.png"/><Relationship Id="rId168" Type="http://schemas.openxmlformats.org/officeDocument/2006/relationships/customXml" Target="../ink/ink245.xml"/><Relationship Id="rId8" Type="http://schemas.openxmlformats.org/officeDocument/2006/relationships/customXml" Target="../ink/ink165.xml"/><Relationship Id="rId51" Type="http://schemas.openxmlformats.org/officeDocument/2006/relationships/image" Target="../media/image186.png"/><Relationship Id="rId72" Type="http://schemas.openxmlformats.org/officeDocument/2006/relationships/customXml" Target="../ink/ink197.xml"/><Relationship Id="rId93" Type="http://schemas.openxmlformats.org/officeDocument/2006/relationships/image" Target="../media/image207.png"/><Relationship Id="rId98" Type="http://schemas.openxmlformats.org/officeDocument/2006/relationships/customXml" Target="../ink/ink210.xml"/><Relationship Id="rId121" Type="http://schemas.openxmlformats.org/officeDocument/2006/relationships/image" Target="../media/image221.png"/><Relationship Id="rId142" Type="http://schemas.openxmlformats.org/officeDocument/2006/relationships/customXml" Target="../ink/ink232.xml"/><Relationship Id="rId163" Type="http://schemas.openxmlformats.org/officeDocument/2006/relationships/image" Target="../media/image242.png"/><Relationship Id="rId184" Type="http://schemas.openxmlformats.org/officeDocument/2006/relationships/customXml" Target="../ink/ink253.xml"/><Relationship Id="rId189" Type="http://schemas.openxmlformats.org/officeDocument/2006/relationships/image" Target="../media/image255.png"/><Relationship Id="rId3" Type="http://schemas.openxmlformats.org/officeDocument/2006/relationships/image" Target="../media/image162.png"/><Relationship Id="rId25" Type="http://schemas.openxmlformats.org/officeDocument/2006/relationships/image" Target="../media/image173.png"/><Relationship Id="rId46" Type="http://schemas.openxmlformats.org/officeDocument/2006/relationships/customXml" Target="../ink/ink184.xml"/><Relationship Id="rId67" Type="http://schemas.openxmlformats.org/officeDocument/2006/relationships/image" Target="../media/image194.png"/><Relationship Id="rId116" Type="http://schemas.openxmlformats.org/officeDocument/2006/relationships/customXml" Target="../ink/ink219.xml"/><Relationship Id="rId137" Type="http://schemas.openxmlformats.org/officeDocument/2006/relationships/image" Target="../media/image229.png"/><Relationship Id="rId158" Type="http://schemas.openxmlformats.org/officeDocument/2006/relationships/customXml" Target="../ink/ink240.xml"/><Relationship Id="rId20" Type="http://schemas.openxmlformats.org/officeDocument/2006/relationships/customXml" Target="../ink/ink171.xml"/><Relationship Id="rId41" Type="http://schemas.openxmlformats.org/officeDocument/2006/relationships/image" Target="../media/image181.png"/><Relationship Id="rId62" Type="http://schemas.openxmlformats.org/officeDocument/2006/relationships/customXml" Target="../ink/ink192.xml"/><Relationship Id="rId83" Type="http://schemas.openxmlformats.org/officeDocument/2006/relationships/image" Target="../media/image202.png"/><Relationship Id="rId88" Type="http://schemas.openxmlformats.org/officeDocument/2006/relationships/customXml" Target="../ink/ink205.xml"/><Relationship Id="rId111" Type="http://schemas.openxmlformats.org/officeDocument/2006/relationships/image" Target="../media/image216.png"/><Relationship Id="rId132" Type="http://schemas.openxmlformats.org/officeDocument/2006/relationships/customXml" Target="../ink/ink227.xml"/><Relationship Id="rId153" Type="http://schemas.openxmlformats.org/officeDocument/2006/relationships/image" Target="../media/image237.png"/><Relationship Id="rId174" Type="http://schemas.openxmlformats.org/officeDocument/2006/relationships/customXml" Target="../ink/ink248.xml"/><Relationship Id="rId179" Type="http://schemas.openxmlformats.org/officeDocument/2006/relationships/image" Target="../media/image250.png"/><Relationship Id="rId195" Type="http://schemas.openxmlformats.org/officeDocument/2006/relationships/image" Target="../media/image258.png"/><Relationship Id="rId190" Type="http://schemas.openxmlformats.org/officeDocument/2006/relationships/customXml" Target="../ink/ink256.xml"/><Relationship Id="rId15" Type="http://schemas.openxmlformats.org/officeDocument/2006/relationships/image" Target="../media/image168.png"/><Relationship Id="rId36" Type="http://schemas.openxmlformats.org/officeDocument/2006/relationships/customXml" Target="../ink/ink179.xml"/><Relationship Id="rId57" Type="http://schemas.openxmlformats.org/officeDocument/2006/relationships/image" Target="../media/image189.png"/><Relationship Id="rId106" Type="http://schemas.openxmlformats.org/officeDocument/2006/relationships/customXml" Target="../ink/ink214.xml"/><Relationship Id="rId127" Type="http://schemas.openxmlformats.org/officeDocument/2006/relationships/image" Target="../media/image224.png"/><Relationship Id="rId10" Type="http://schemas.openxmlformats.org/officeDocument/2006/relationships/customXml" Target="../ink/ink166.xml"/><Relationship Id="rId31" Type="http://schemas.openxmlformats.org/officeDocument/2006/relationships/image" Target="../media/image176.png"/><Relationship Id="rId52" Type="http://schemas.openxmlformats.org/officeDocument/2006/relationships/customXml" Target="../ink/ink187.xml"/><Relationship Id="rId73" Type="http://schemas.openxmlformats.org/officeDocument/2006/relationships/image" Target="../media/image197.png"/><Relationship Id="rId78" Type="http://schemas.openxmlformats.org/officeDocument/2006/relationships/customXml" Target="../ink/ink200.xml"/><Relationship Id="rId94" Type="http://schemas.openxmlformats.org/officeDocument/2006/relationships/customXml" Target="../ink/ink208.xml"/><Relationship Id="rId99" Type="http://schemas.openxmlformats.org/officeDocument/2006/relationships/image" Target="../media/image210.png"/><Relationship Id="rId101" Type="http://schemas.openxmlformats.org/officeDocument/2006/relationships/image" Target="../media/image211.png"/><Relationship Id="rId122" Type="http://schemas.openxmlformats.org/officeDocument/2006/relationships/customXml" Target="../ink/ink222.xml"/><Relationship Id="rId143" Type="http://schemas.openxmlformats.org/officeDocument/2006/relationships/image" Target="../media/image232.png"/><Relationship Id="rId148" Type="http://schemas.openxmlformats.org/officeDocument/2006/relationships/customXml" Target="../ink/ink235.xml"/><Relationship Id="rId164" Type="http://schemas.openxmlformats.org/officeDocument/2006/relationships/customXml" Target="../ink/ink243.xml"/><Relationship Id="rId169" Type="http://schemas.openxmlformats.org/officeDocument/2006/relationships/image" Target="../media/image245.png"/><Relationship Id="rId185" Type="http://schemas.openxmlformats.org/officeDocument/2006/relationships/image" Target="../media/image253.png"/><Relationship Id="rId4" Type="http://schemas.openxmlformats.org/officeDocument/2006/relationships/customXml" Target="../ink/ink163.xml"/><Relationship Id="rId9" Type="http://schemas.openxmlformats.org/officeDocument/2006/relationships/image" Target="../media/image165.png"/><Relationship Id="rId180" Type="http://schemas.openxmlformats.org/officeDocument/2006/relationships/customXml" Target="../ink/ink251.xml"/><Relationship Id="rId26" Type="http://schemas.openxmlformats.org/officeDocument/2006/relationships/customXml" Target="../ink/ink174.xml"/><Relationship Id="rId47" Type="http://schemas.openxmlformats.org/officeDocument/2006/relationships/image" Target="../media/image184.png"/><Relationship Id="rId68" Type="http://schemas.openxmlformats.org/officeDocument/2006/relationships/customXml" Target="../ink/ink195.xml"/><Relationship Id="rId89" Type="http://schemas.openxmlformats.org/officeDocument/2006/relationships/image" Target="../media/image205.png"/><Relationship Id="rId112" Type="http://schemas.openxmlformats.org/officeDocument/2006/relationships/customXml" Target="../ink/ink217.xml"/><Relationship Id="rId133" Type="http://schemas.openxmlformats.org/officeDocument/2006/relationships/image" Target="../media/image227.png"/><Relationship Id="rId154" Type="http://schemas.openxmlformats.org/officeDocument/2006/relationships/customXml" Target="../ink/ink238.xml"/><Relationship Id="rId175" Type="http://schemas.openxmlformats.org/officeDocument/2006/relationships/image" Target="../media/image248.png"/><Relationship Id="rId196" Type="http://schemas.openxmlformats.org/officeDocument/2006/relationships/customXml" Target="../ink/ink259.xml"/><Relationship Id="rId16" Type="http://schemas.openxmlformats.org/officeDocument/2006/relationships/customXml" Target="../ink/ink169.xml"/><Relationship Id="rId37" Type="http://schemas.openxmlformats.org/officeDocument/2006/relationships/image" Target="../media/image179.png"/><Relationship Id="rId58" Type="http://schemas.openxmlformats.org/officeDocument/2006/relationships/customXml" Target="../ink/ink190.xml"/><Relationship Id="rId79" Type="http://schemas.openxmlformats.org/officeDocument/2006/relationships/image" Target="../media/image200.png"/><Relationship Id="rId102" Type="http://schemas.openxmlformats.org/officeDocument/2006/relationships/customXml" Target="../ink/ink212.xml"/><Relationship Id="rId123" Type="http://schemas.openxmlformats.org/officeDocument/2006/relationships/image" Target="../media/image222.png"/><Relationship Id="rId144" Type="http://schemas.openxmlformats.org/officeDocument/2006/relationships/customXml" Target="../ink/ink233.xml"/><Relationship Id="rId90" Type="http://schemas.openxmlformats.org/officeDocument/2006/relationships/customXml" Target="../ink/ink206.xml"/><Relationship Id="rId165" Type="http://schemas.openxmlformats.org/officeDocument/2006/relationships/image" Target="../media/image243.png"/><Relationship Id="rId186" Type="http://schemas.openxmlformats.org/officeDocument/2006/relationships/customXml" Target="../ink/ink254.xml"/><Relationship Id="rId27" Type="http://schemas.openxmlformats.org/officeDocument/2006/relationships/image" Target="../media/image174.png"/><Relationship Id="rId48" Type="http://schemas.openxmlformats.org/officeDocument/2006/relationships/customXml" Target="../ink/ink185.xml"/><Relationship Id="rId69" Type="http://schemas.openxmlformats.org/officeDocument/2006/relationships/image" Target="../media/image195.png"/><Relationship Id="rId113" Type="http://schemas.openxmlformats.org/officeDocument/2006/relationships/image" Target="../media/image217.png"/><Relationship Id="rId134" Type="http://schemas.openxmlformats.org/officeDocument/2006/relationships/customXml" Target="../ink/ink228.xml"/><Relationship Id="rId80" Type="http://schemas.openxmlformats.org/officeDocument/2006/relationships/customXml" Target="../ink/ink201.xml"/><Relationship Id="rId155" Type="http://schemas.openxmlformats.org/officeDocument/2006/relationships/image" Target="../media/image238.png"/><Relationship Id="rId176" Type="http://schemas.openxmlformats.org/officeDocument/2006/relationships/customXml" Target="../ink/ink249.xml"/><Relationship Id="rId197" Type="http://schemas.openxmlformats.org/officeDocument/2006/relationships/image" Target="../media/image259.png"/><Relationship Id="rId17" Type="http://schemas.openxmlformats.org/officeDocument/2006/relationships/image" Target="../media/image169.png"/><Relationship Id="rId38" Type="http://schemas.openxmlformats.org/officeDocument/2006/relationships/customXml" Target="../ink/ink180.xml"/><Relationship Id="rId59" Type="http://schemas.openxmlformats.org/officeDocument/2006/relationships/image" Target="../media/image190.png"/><Relationship Id="rId103" Type="http://schemas.openxmlformats.org/officeDocument/2006/relationships/image" Target="../media/image212.png"/><Relationship Id="rId124" Type="http://schemas.openxmlformats.org/officeDocument/2006/relationships/customXml" Target="../ink/ink223.xml"/><Relationship Id="rId70" Type="http://schemas.openxmlformats.org/officeDocument/2006/relationships/customXml" Target="../ink/ink196.xml"/><Relationship Id="rId91" Type="http://schemas.openxmlformats.org/officeDocument/2006/relationships/image" Target="../media/image206.png"/><Relationship Id="rId145" Type="http://schemas.openxmlformats.org/officeDocument/2006/relationships/image" Target="../media/image233.png"/><Relationship Id="rId166" Type="http://schemas.openxmlformats.org/officeDocument/2006/relationships/customXml" Target="../ink/ink244.xml"/><Relationship Id="rId187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75.xml"/><Relationship Id="rId49" Type="http://schemas.openxmlformats.org/officeDocument/2006/relationships/image" Target="../media/image185.png"/><Relationship Id="rId114" Type="http://schemas.openxmlformats.org/officeDocument/2006/relationships/customXml" Target="../ink/ink218.xml"/><Relationship Id="rId60" Type="http://schemas.openxmlformats.org/officeDocument/2006/relationships/customXml" Target="../ink/ink191.xml"/><Relationship Id="rId81" Type="http://schemas.openxmlformats.org/officeDocument/2006/relationships/image" Target="../media/image201.png"/><Relationship Id="rId135" Type="http://schemas.openxmlformats.org/officeDocument/2006/relationships/image" Target="../media/image228.png"/><Relationship Id="rId156" Type="http://schemas.openxmlformats.org/officeDocument/2006/relationships/customXml" Target="../ink/ink239.xml"/><Relationship Id="rId177" Type="http://schemas.openxmlformats.org/officeDocument/2006/relationships/image" Target="../media/image249.png"/><Relationship Id="rId18" Type="http://schemas.openxmlformats.org/officeDocument/2006/relationships/customXml" Target="../ink/ink170.xml"/><Relationship Id="rId39" Type="http://schemas.openxmlformats.org/officeDocument/2006/relationships/image" Target="../media/image180.png"/><Relationship Id="rId50" Type="http://schemas.openxmlformats.org/officeDocument/2006/relationships/customXml" Target="../ink/ink186.xml"/><Relationship Id="rId104" Type="http://schemas.openxmlformats.org/officeDocument/2006/relationships/customXml" Target="../ink/ink213.xml"/><Relationship Id="rId125" Type="http://schemas.openxmlformats.org/officeDocument/2006/relationships/image" Target="../media/image223.png"/><Relationship Id="rId146" Type="http://schemas.openxmlformats.org/officeDocument/2006/relationships/customXml" Target="../ink/ink234.xml"/><Relationship Id="rId167" Type="http://schemas.openxmlformats.org/officeDocument/2006/relationships/image" Target="../media/image244.png"/><Relationship Id="rId188" Type="http://schemas.openxmlformats.org/officeDocument/2006/relationships/customXml" Target="../ink/ink2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2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customXml" Target="../ink/ink269.xml"/><Relationship Id="rId26" Type="http://schemas.openxmlformats.org/officeDocument/2006/relationships/customXml" Target="../ink/ink273.xml"/><Relationship Id="rId39" Type="http://schemas.openxmlformats.org/officeDocument/2006/relationships/image" Target="../media/image279.png"/><Relationship Id="rId21" Type="http://schemas.openxmlformats.org/officeDocument/2006/relationships/image" Target="../media/image270.png"/><Relationship Id="rId34" Type="http://schemas.openxmlformats.org/officeDocument/2006/relationships/customXml" Target="../ink/ink277.xml"/><Relationship Id="rId42" Type="http://schemas.openxmlformats.org/officeDocument/2006/relationships/customXml" Target="../ink/ink281.xml"/><Relationship Id="rId47" Type="http://schemas.openxmlformats.org/officeDocument/2006/relationships/image" Target="../media/image283.png"/><Relationship Id="rId50" Type="http://schemas.openxmlformats.org/officeDocument/2006/relationships/image" Target="../media/image284.png"/><Relationship Id="rId7" Type="http://schemas.openxmlformats.org/officeDocument/2006/relationships/image" Target="../media/image263.png"/><Relationship Id="rId2" Type="http://schemas.openxmlformats.org/officeDocument/2006/relationships/customXml" Target="../ink/ink261.xml"/><Relationship Id="rId16" Type="http://schemas.openxmlformats.org/officeDocument/2006/relationships/customXml" Target="../ink/ink268.xml"/><Relationship Id="rId29" Type="http://schemas.openxmlformats.org/officeDocument/2006/relationships/image" Target="../media/image274.png"/><Relationship Id="rId11" Type="http://schemas.openxmlformats.org/officeDocument/2006/relationships/image" Target="../media/image265.png"/><Relationship Id="rId24" Type="http://schemas.openxmlformats.org/officeDocument/2006/relationships/customXml" Target="../ink/ink272.xml"/><Relationship Id="rId32" Type="http://schemas.openxmlformats.org/officeDocument/2006/relationships/customXml" Target="../ink/ink276.xml"/><Relationship Id="rId37" Type="http://schemas.openxmlformats.org/officeDocument/2006/relationships/image" Target="../media/image278.png"/><Relationship Id="rId40" Type="http://schemas.openxmlformats.org/officeDocument/2006/relationships/customXml" Target="../ink/ink280.xml"/><Relationship Id="rId45" Type="http://schemas.openxmlformats.org/officeDocument/2006/relationships/image" Target="../media/image282.png"/><Relationship Id="rId53" Type="http://schemas.openxmlformats.org/officeDocument/2006/relationships/customXml" Target="../ink/ink287.xml"/><Relationship Id="rId5" Type="http://schemas.openxmlformats.org/officeDocument/2006/relationships/image" Target="../media/image262.png"/><Relationship Id="rId10" Type="http://schemas.openxmlformats.org/officeDocument/2006/relationships/customXml" Target="../ink/ink265.xml"/><Relationship Id="rId19" Type="http://schemas.openxmlformats.org/officeDocument/2006/relationships/image" Target="../media/image269.png"/><Relationship Id="rId31" Type="http://schemas.openxmlformats.org/officeDocument/2006/relationships/image" Target="../media/image275.png"/><Relationship Id="rId44" Type="http://schemas.openxmlformats.org/officeDocument/2006/relationships/customXml" Target="../ink/ink282.xml"/><Relationship Id="rId52" Type="http://schemas.openxmlformats.org/officeDocument/2006/relationships/image" Target="../media/image285.png"/><Relationship Id="rId4" Type="http://schemas.openxmlformats.org/officeDocument/2006/relationships/customXml" Target="../ink/ink262.xml"/><Relationship Id="rId9" Type="http://schemas.openxmlformats.org/officeDocument/2006/relationships/image" Target="../media/image264.png"/><Relationship Id="rId14" Type="http://schemas.openxmlformats.org/officeDocument/2006/relationships/customXml" Target="../ink/ink267.xml"/><Relationship Id="rId22" Type="http://schemas.openxmlformats.org/officeDocument/2006/relationships/customXml" Target="../ink/ink271.xml"/><Relationship Id="rId27" Type="http://schemas.openxmlformats.org/officeDocument/2006/relationships/image" Target="../media/image273.png"/><Relationship Id="rId30" Type="http://schemas.openxmlformats.org/officeDocument/2006/relationships/customXml" Target="../ink/ink275.xml"/><Relationship Id="rId35" Type="http://schemas.openxmlformats.org/officeDocument/2006/relationships/image" Target="../media/image277.png"/><Relationship Id="rId43" Type="http://schemas.openxmlformats.org/officeDocument/2006/relationships/image" Target="../media/image281.png"/><Relationship Id="rId48" Type="http://schemas.openxmlformats.org/officeDocument/2006/relationships/customXml" Target="../ink/ink284.xml"/><Relationship Id="rId8" Type="http://schemas.openxmlformats.org/officeDocument/2006/relationships/customXml" Target="../ink/ink264.xml"/><Relationship Id="rId51" Type="http://schemas.openxmlformats.org/officeDocument/2006/relationships/customXml" Target="../ink/ink286.xml"/><Relationship Id="rId3" Type="http://schemas.openxmlformats.org/officeDocument/2006/relationships/image" Target="../media/image261.png"/><Relationship Id="rId12" Type="http://schemas.openxmlformats.org/officeDocument/2006/relationships/customXml" Target="../ink/ink266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image" Target="../media/image276.png"/><Relationship Id="rId38" Type="http://schemas.openxmlformats.org/officeDocument/2006/relationships/customXml" Target="../ink/ink279.xml"/><Relationship Id="rId46" Type="http://schemas.openxmlformats.org/officeDocument/2006/relationships/customXml" Target="../ink/ink283.xml"/><Relationship Id="rId20" Type="http://schemas.openxmlformats.org/officeDocument/2006/relationships/customXml" Target="../ink/ink270.xml"/><Relationship Id="rId41" Type="http://schemas.openxmlformats.org/officeDocument/2006/relationships/image" Target="../media/image280.png"/><Relationship Id="rId54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3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customXml" Target="../ink/ink274.xml"/><Relationship Id="rId36" Type="http://schemas.openxmlformats.org/officeDocument/2006/relationships/customXml" Target="../ink/ink278.xml"/><Relationship Id="rId49" Type="http://schemas.openxmlformats.org/officeDocument/2006/relationships/customXml" Target="../ink/ink2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customXml" Target="../ink/ink2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4.png"/><Relationship Id="rId21" Type="http://schemas.openxmlformats.org/officeDocument/2006/relationships/image" Target="../media/image297.png"/><Relationship Id="rId42" Type="http://schemas.openxmlformats.org/officeDocument/2006/relationships/customXml" Target="../ink/ink309.xml"/><Relationship Id="rId63" Type="http://schemas.openxmlformats.org/officeDocument/2006/relationships/image" Target="../media/image317.png"/><Relationship Id="rId84" Type="http://schemas.openxmlformats.org/officeDocument/2006/relationships/customXml" Target="../ink/ink330.xml"/><Relationship Id="rId138" Type="http://schemas.openxmlformats.org/officeDocument/2006/relationships/customXml" Target="../ink/ink357.xml"/><Relationship Id="rId159" Type="http://schemas.openxmlformats.org/officeDocument/2006/relationships/image" Target="../media/image365.png"/><Relationship Id="rId107" Type="http://schemas.openxmlformats.org/officeDocument/2006/relationships/image" Target="../media/image339.png"/><Relationship Id="rId11" Type="http://schemas.openxmlformats.org/officeDocument/2006/relationships/image" Target="../media/image292.png"/><Relationship Id="rId32" Type="http://schemas.openxmlformats.org/officeDocument/2006/relationships/customXml" Target="../ink/ink304.xml"/><Relationship Id="rId53" Type="http://schemas.openxmlformats.org/officeDocument/2006/relationships/image" Target="../media/image312.png"/><Relationship Id="rId74" Type="http://schemas.openxmlformats.org/officeDocument/2006/relationships/customXml" Target="../ink/ink325.xml"/><Relationship Id="rId128" Type="http://schemas.openxmlformats.org/officeDocument/2006/relationships/customXml" Target="../ink/ink352.xml"/><Relationship Id="rId149" Type="http://schemas.openxmlformats.org/officeDocument/2006/relationships/image" Target="../media/image360.png"/><Relationship Id="rId5" Type="http://schemas.openxmlformats.org/officeDocument/2006/relationships/image" Target="../media/image289.png"/><Relationship Id="rId95" Type="http://schemas.openxmlformats.org/officeDocument/2006/relationships/image" Target="../media/image333.png"/><Relationship Id="rId160" Type="http://schemas.openxmlformats.org/officeDocument/2006/relationships/customXml" Target="../ink/ink368.xml"/><Relationship Id="rId22" Type="http://schemas.openxmlformats.org/officeDocument/2006/relationships/customXml" Target="../ink/ink299.xml"/><Relationship Id="rId43" Type="http://schemas.openxmlformats.org/officeDocument/2006/relationships/image" Target="../media/image308.png"/><Relationship Id="rId64" Type="http://schemas.openxmlformats.org/officeDocument/2006/relationships/customXml" Target="../ink/ink320.xml"/><Relationship Id="rId118" Type="http://schemas.openxmlformats.org/officeDocument/2006/relationships/customXml" Target="../ink/ink347.xml"/><Relationship Id="rId139" Type="http://schemas.openxmlformats.org/officeDocument/2006/relationships/image" Target="../media/image355.png"/><Relationship Id="rId85" Type="http://schemas.openxmlformats.org/officeDocument/2006/relationships/image" Target="../media/image328.png"/><Relationship Id="rId150" Type="http://schemas.openxmlformats.org/officeDocument/2006/relationships/customXml" Target="../ink/ink363.xml"/><Relationship Id="rId12" Type="http://schemas.openxmlformats.org/officeDocument/2006/relationships/customXml" Target="../ink/ink294.xml"/><Relationship Id="rId17" Type="http://schemas.openxmlformats.org/officeDocument/2006/relationships/image" Target="../media/image295.png"/><Relationship Id="rId33" Type="http://schemas.openxmlformats.org/officeDocument/2006/relationships/image" Target="../media/image303.png"/><Relationship Id="rId38" Type="http://schemas.openxmlformats.org/officeDocument/2006/relationships/customXml" Target="../ink/ink307.xml"/><Relationship Id="rId59" Type="http://schemas.openxmlformats.org/officeDocument/2006/relationships/image" Target="../media/image315.png"/><Relationship Id="rId103" Type="http://schemas.openxmlformats.org/officeDocument/2006/relationships/image" Target="../media/image337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129" Type="http://schemas.openxmlformats.org/officeDocument/2006/relationships/image" Target="../media/image350.png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323.png"/><Relationship Id="rId91" Type="http://schemas.openxmlformats.org/officeDocument/2006/relationships/image" Target="../media/image331.png"/><Relationship Id="rId96" Type="http://schemas.openxmlformats.org/officeDocument/2006/relationships/customXml" Target="../ink/ink336.xml"/><Relationship Id="rId140" Type="http://schemas.openxmlformats.org/officeDocument/2006/relationships/customXml" Target="../ink/ink358.xml"/><Relationship Id="rId145" Type="http://schemas.openxmlformats.org/officeDocument/2006/relationships/image" Target="../media/image358.png"/><Relationship Id="rId161" Type="http://schemas.openxmlformats.org/officeDocument/2006/relationships/image" Target="../media/image3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1.xml"/><Relationship Id="rId23" Type="http://schemas.openxmlformats.org/officeDocument/2006/relationships/image" Target="../media/image298.png"/><Relationship Id="rId28" Type="http://schemas.openxmlformats.org/officeDocument/2006/relationships/customXml" Target="../ink/ink302.xml"/><Relationship Id="rId49" Type="http://schemas.openxmlformats.org/officeDocument/2006/relationships/image" Target="../media/image311.png"/><Relationship Id="rId114" Type="http://schemas.openxmlformats.org/officeDocument/2006/relationships/customXml" Target="../ink/ink345.xml"/><Relationship Id="rId119" Type="http://schemas.openxmlformats.org/officeDocument/2006/relationships/image" Target="../media/image345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318.png"/><Relationship Id="rId81" Type="http://schemas.openxmlformats.org/officeDocument/2006/relationships/image" Target="../media/image326.png"/><Relationship Id="rId86" Type="http://schemas.openxmlformats.org/officeDocument/2006/relationships/customXml" Target="../ink/ink331.xml"/><Relationship Id="rId130" Type="http://schemas.openxmlformats.org/officeDocument/2006/relationships/customXml" Target="../ink/ink353.xml"/><Relationship Id="rId135" Type="http://schemas.openxmlformats.org/officeDocument/2006/relationships/image" Target="../media/image353.png"/><Relationship Id="rId151" Type="http://schemas.openxmlformats.org/officeDocument/2006/relationships/image" Target="../media/image361.png"/><Relationship Id="rId156" Type="http://schemas.openxmlformats.org/officeDocument/2006/relationships/customXml" Target="../ink/ink366.xml"/><Relationship Id="rId13" Type="http://schemas.openxmlformats.org/officeDocument/2006/relationships/image" Target="../media/image293.png"/><Relationship Id="rId18" Type="http://schemas.openxmlformats.org/officeDocument/2006/relationships/customXml" Target="../ink/ink297.xml"/><Relationship Id="rId39" Type="http://schemas.openxmlformats.org/officeDocument/2006/relationships/image" Target="../media/image306.png"/><Relationship Id="rId109" Type="http://schemas.openxmlformats.org/officeDocument/2006/relationships/image" Target="../media/image340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313.png"/><Relationship Id="rId76" Type="http://schemas.openxmlformats.org/officeDocument/2006/relationships/customXml" Target="../ink/ink326.xml"/><Relationship Id="rId97" Type="http://schemas.openxmlformats.org/officeDocument/2006/relationships/image" Target="../media/image334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48.png"/><Relationship Id="rId141" Type="http://schemas.openxmlformats.org/officeDocument/2006/relationships/image" Target="../media/image356.png"/><Relationship Id="rId146" Type="http://schemas.openxmlformats.org/officeDocument/2006/relationships/customXml" Target="../ink/ink361.xml"/><Relationship Id="rId7" Type="http://schemas.openxmlformats.org/officeDocument/2006/relationships/image" Target="../media/image290.png"/><Relationship Id="rId71" Type="http://schemas.openxmlformats.org/officeDocument/2006/relationships/image" Target="../media/image321.png"/><Relationship Id="rId92" Type="http://schemas.openxmlformats.org/officeDocument/2006/relationships/customXml" Target="../ink/ink334.xml"/><Relationship Id="rId162" Type="http://schemas.openxmlformats.org/officeDocument/2006/relationships/customXml" Target="../ink/ink369.xml"/><Relationship Id="rId2" Type="http://schemas.openxmlformats.org/officeDocument/2006/relationships/customXml" Target="../ink/ink289.xml"/><Relationship Id="rId29" Type="http://schemas.openxmlformats.org/officeDocument/2006/relationships/image" Target="../media/image30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309.png"/><Relationship Id="rId66" Type="http://schemas.openxmlformats.org/officeDocument/2006/relationships/customXml" Target="../ink/ink321.xml"/><Relationship Id="rId87" Type="http://schemas.openxmlformats.org/officeDocument/2006/relationships/image" Target="../media/image329.png"/><Relationship Id="rId110" Type="http://schemas.openxmlformats.org/officeDocument/2006/relationships/customXml" Target="../ink/ink343.xml"/><Relationship Id="rId115" Type="http://schemas.openxmlformats.org/officeDocument/2006/relationships/image" Target="../media/image343.png"/><Relationship Id="rId131" Type="http://schemas.openxmlformats.org/officeDocument/2006/relationships/image" Target="../media/image351.png"/><Relationship Id="rId136" Type="http://schemas.openxmlformats.org/officeDocument/2006/relationships/customXml" Target="../ink/ink356.xml"/><Relationship Id="rId157" Type="http://schemas.openxmlformats.org/officeDocument/2006/relationships/image" Target="../media/image364.png"/><Relationship Id="rId61" Type="http://schemas.openxmlformats.org/officeDocument/2006/relationships/image" Target="../media/image316.png"/><Relationship Id="rId82" Type="http://schemas.openxmlformats.org/officeDocument/2006/relationships/customXml" Target="../ink/ink329.xml"/><Relationship Id="rId152" Type="http://schemas.openxmlformats.org/officeDocument/2006/relationships/customXml" Target="../ink/ink364.xml"/><Relationship Id="rId19" Type="http://schemas.openxmlformats.org/officeDocument/2006/relationships/image" Target="../media/image29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304.png"/><Relationship Id="rId56" Type="http://schemas.openxmlformats.org/officeDocument/2006/relationships/customXml" Target="../ink/ink316.xml"/><Relationship Id="rId77" Type="http://schemas.openxmlformats.org/officeDocument/2006/relationships/image" Target="../media/image324.png"/><Relationship Id="rId100" Type="http://schemas.openxmlformats.org/officeDocument/2006/relationships/customXml" Target="../ink/ink338.xml"/><Relationship Id="rId105" Type="http://schemas.openxmlformats.org/officeDocument/2006/relationships/image" Target="../media/image338.png"/><Relationship Id="rId126" Type="http://schemas.openxmlformats.org/officeDocument/2006/relationships/customXml" Target="../ink/ink351.xml"/><Relationship Id="rId147" Type="http://schemas.openxmlformats.org/officeDocument/2006/relationships/image" Target="../media/image359.png"/><Relationship Id="rId8" Type="http://schemas.openxmlformats.org/officeDocument/2006/relationships/customXml" Target="../ink/ink292.xml"/><Relationship Id="rId51" Type="http://schemas.openxmlformats.org/officeDocument/2006/relationships/image" Target="../media/image279.png"/><Relationship Id="rId72" Type="http://schemas.openxmlformats.org/officeDocument/2006/relationships/customXml" Target="../ink/ink324.xml"/><Relationship Id="rId93" Type="http://schemas.openxmlformats.org/officeDocument/2006/relationships/image" Target="../media/image332.png"/><Relationship Id="rId98" Type="http://schemas.openxmlformats.org/officeDocument/2006/relationships/customXml" Target="../ink/ink337.xml"/><Relationship Id="rId121" Type="http://schemas.openxmlformats.org/officeDocument/2006/relationships/image" Target="../media/image346.png"/><Relationship Id="rId142" Type="http://schemas.openxmlformats.org/officeDocument/2006/relationships/customXml" Target="../ink/ink359.xml"/><Relationship Id="rId163" Type="http://schemas.openxmlformats.org/officeDocument/2006/relationships/image" Target="../media/image367.png"/><Relationship Id="rId3" Type="http://schemas.openxmlformats.org/officeDocument/2006/relationships/image" Target="../media/image288.png"/><Relationship Id="rId25" Type="http://schemas.openxmlformats.org/officeDocument/2006/relationships/image" Target="../media/image299.png"/><Relationship Id="rId46" Type="http://schemas.openxmlformats.org/officeDocument/2006/relationships/customXml" Target="../ink/ink311.xml"/><Relationship Id="rId67" Type="http://schemas.openxmlformats.org/officeDocument/2006/relationships/image" Target="../media/image319.png"/><Relationship Id="rId116" Type="http://schemas.openxmlformats.org/officeDocument/2006/relationships/customXml" Target="../ink/ink346.xml"/><Relationship Id="rId137" Type="http://schemas.openxmlformats.org/officeDocument/2006/relationships/image" Target="../media/image354.png"/><Relationship Id="rId158" Type="http://schemas.openxmlformats.org/officeDocument/2006/relationships/customXml" Target="../ink/ink367.xml"/><Relationship Id="rId20" Type="http://schemas.openxmlformats.org/officeDocument/2006/relationships/customXml" Target="../ink/ink298.xml"/><Relationship Id="rId41" Type="http://schemas.openxmlformats.org/officeDocument/2006/relationships/image" Target="../media/image307.png"/><Relationship Id="rId62" Type="http://schemas.openxmlformats.org/officeDocument/2006/relationships/customXml" Target="../ink/ink319.xml"/><Relationship Id="rId83" Type="http://schemas.openxmlformats.org/officeDocument/2006/relationships/image" Target="../media/image327.png"/><Relationship Id="rId88" Type="http://schemas.openxmlformats.org/officeDocument/2006/relationships/customXml" Target="../ink/ink332.xml"/><Relationship Id="rId111" Type="http://schemas.openxmlformats.org/officeDocument/2006/relationships/image" Target="../media/image341.png"/><Relationship Id="rId132" Type="http://schemas.openxmlformats.org/officeDocument/2006/relationships/customXml" Target="../ink/ink354.xml"/><Relationship Id="rId153" Type="http://schemas.openxmlformats.org/officeDocument/2006/relationships/image" Target="../media/image362.png"/><Relationship Id="rId15" Type="http://schemas.openxmlformats.org/officeDocument/2006/relationships/image" Target="../media/image294.png"/><Relationship Id="rId36" Type="http://schemas.openxmlformats.org/officeDocument/2006/relationships/customXml" Target="../ink/ink306.xml"/><Relationship Id="rId57" Type="http://schemas.openxmlformats.org/officeDocument/2006/relationships/image" Target="../media/image314.png"/><Relationship Id="rId106" Type="http://schemas.openxmlformats.org/officeDocument/2006/relationships/customXml" Target="../ink/ink341.xml"/><Relationship Id="rId127" Type="http://schemas.openxmlformats.org/officeDocument/2006/relationships/image" Target="../media/image349.png"/><Relationship Id="rId10" Type="http://schemas.openxmlformats.org/officeDocument/2006/relationships/customXml" Target="../ink/ink293.xml"/><Relationship Id="rId31" Type="http://schemas.openxmlformats.org/officeDocument/2006/relationships/image" Target="../media/image302.png"/><Relationship Id="rId52" Type="http://schemas.openxmlformats.org/officeDocument/2006/relationships/customXml" Target="../ink/ink314.xml"/><Relationship Id="rId73" Type="http://schemas.openxmlformats.org/officeDocument/2006/relationships/image" Target="../media/image322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335.png"/><Relationship Id="rId101" Type="http://schemas.openxmlformats.org/officeDocument/2006/relationships/image" Target="../media/image336.png"/><Relationship Id="rId122" Type="http://schemas.openxmlformats.org/officeDocument/2006/relationships/customXml" Target="../ink/ink349.xml"/><Relationship Id="rId143" Type="http://schemas.openxmlformats.org/officeDocument/2006/relationships/image" Target="../media/image357.png"/><Relationship Id="rId148" Type="http://schemas.openxmlformats.org/officeDocument/2006/relationships/customXml" Target="../ink/ink362.xml"/><Relationship Id="rId4" Type="http://schemas.openxmlformats.org/officeDocument/2006/relationships/customXml" Target="../ink/ink290.xml"/><Relationship Id="rId9" Type="http://schemas.openxmlformats.org/officeDocument/2006/relationships/image" Target="../media/image291.png"/><Relationship Id="rId26" Type="http://schemas.openxmlformats.org/officeDocument/2006/relationships/customXml" Target="../ink/ink301.xml"/><Relationship Id="rId47" Type="http://schemas.openxmlformats.org/officeDocument/2006/relationships/image" Target="../media/image310.png"/><Relationship Id="rId68" Type="http://schemas.openxmlformats.org/officeDocument/2006/relationships/customXml" Target="../ink/ink322.xml"/><Relationship Id="rId89" Type="http://schemas.openxmlformats.org/officeDocument/2006/relationships/image" Target="../media/image330.png"/><Relationship Id="rId112" Type="http://schemas.openxmlformats.org/officeDocument/2006/relationships/customXml" Target="../ink/ink344.xml"/><Relationship Id="rId133" Type="http://schemas.openxmlformats.org/officeDocument/2006/relationships/image" Target="../media/image352.png"/><Relationship Id="rId154" Type="http://schemas.openxmlformats.org/officeDocument/2006/relationships/customXml" Target="../ink/ink365.xml"/><Relationship Id="rId16" Type="http://schemas.openxmlformats.org/officeDocument/2006/relationships/customXml" Target="../ink/ink296.xml"/><Relationship Id="rId37" Type="http://schemas.openxmlformats.org/officeDocument/2006/relationships/image" Target="../media/image305.png"/><Relationship Id="rId58" Type="http://schemas.openxmlformats.org/officeDocument/2006/relationships/customXml" Target="../ink/ink317.xml"/><Relationship Id="rId79" Type="http://schemas.openxmlformats.org/officeDocument/2006/relationships/image" Target="../media/image325.png"/><Relationship Id="rId102" Type="http://schemas.openxmlformats.org/officeDocument/2006/relationships/customXml" Target="../ink/ink339.xml"/><Relationship Id="rId123" Type="http://schemas.openxmlformats.org/officeDocument/2006/relationships/image" Target="../media/image347.png"/><Relationship Id="rId144" Type="http://schemas.openxmlformats.org/officeDocument/2006/relationships/customXml" Target="../ink/ink360.xml"/><Relationship Id="rId90" Type="http://schemas.openxmlformats.org/officeDocument/2006/relationships/customXml" Target="../ink/ink333.xml"/><Relationship Id="rId27" Type="http://schemas.openxmlformats.org/officeDocument/2006/relationships/image" Target="../media/image300.png"/><Relationship Id="rId48" Type="http://schemas.openxmlformats.org/officeDocument/2006/relationships/customXml" Target="../ink/ink312.xml"/><Relationship Id="rId69" Type="http://schemas.openxmlformats.org/officeDocument/2006/relationships/image" Target="../media/image320.png"/><Relationship Id="rId113" Type="http://schemas.openxmlformats.org/officeDocument/2006/relationships/image" Target="../media/image342.png"/><Relationship Id="rId134" Type="http://schemas.openxmlformats.org/officeDocument/2006/relationships/customXml" Target="../ink/ink355.xml"/><Relationship Id="rId80" Type="http://schemas.openxmlformats.org/officeDocument/2006/relationships/customXml" Target="../ink/ink328.xml"/><Relationship Id="rId155" Type="http://schemas.openxmlformats.org/officeDocument/2006/relationships/image" Target="../media/image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50C2E9-8FFE-48F5-A3AF-4995FB49CCFF}"/>
                  </a:ext>
                </a:extLst>
              </p14:cNvPr>
              <p14:cNvContentPartPr/>
              <p14:nvPr/>
            </p14:nvContentPartPr>
            <p14:xfrm>
              <a:off x="3140792" y="440558"/>
              <a:ext cx="902880" cy="313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50C2E9-8FFE-48F5-A3AF-4995FB49C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3152" y="422558"/>
                <a:ext cx="9385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7FEA0C-37C4-40A5-98B9-9BD1988436D4}"/>
                  </a:ext>
                </a:extLst>
              </p14:cNvPr>
              <p14:cNvContentPartPr/>
              <p14:nvPr/>
            </p14:nvContentPartPr>
            <p14:xfrm>
              <a:off x="750392" y="465038"/>
              <a:ext cx="2043720" cy="666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7FEA0C-37C4-40A5-98B9-9BD1988436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395" y="447038"/>
                <a:ext cx="2079354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BDD16F-6468-4357-A879-3EBAC2EBF8BD}"/>
                  </a:ext>
                </a:extLst>
              </p14:cNvPr>
              <p14:cNvContentPartPr/>
              <p14:nvPr/>
            </p14:nvContentPartPr>
            <p14:xfrm>
              <a:off x="4298192" y="504998"/>
              <a:ext cx="203040" cy="209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BDD16F-6468-4357-A879-3EBAC2EBF8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0552" y="487358"/>
                <a:ext cx="2386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77526B-AE01-4A5B-B180-BDFA7B3B5EB2}"/>
                  </a:ext>
                </a:extLst>
              </p14:cNvPr>
              <p14:cNvContentPartPr/>
              <p14:nvPr/>
            </p14:nvContentPartPr>
            <p14:xfrm>
              <a:off x="4902632" y="396998"/>
              <a:ext cx="1051560" cy="338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77526B-AE01-4A5B-B180-BDFA7B3B5E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4632" y="378998"/>
                <a:ext cx="10872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9FE8A6-9399-494B-8F6D-4C0AAB04F6B3}"/>
                  </a:ext>
                </a:extLst>
              </p14:cNvPr>
              <p14:cNvContentPartPr/>
              <p14:nvPr/>
            </p14:nvContentPartPr>
            <p14:xfrm>
              <a:off x="6060392" y="495638"/>
              <a:ext cx="393120" cy="213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9FE8A6-9399-494B-8F6D-4C0AAB04F6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2392" y="477998"/>
                <a:ext cx="428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3C8567-B4CB-43D0-8868-40B9828B4AA0}"/>
                  </a:ext>
                </a:extLst>
              </p14:cNvPr>
              <p14:cNvContentPartPr/>
              <p14:nvPr/>
            </p14:nvContentPartPr>
            <p14:xfrm>
              <a:off x="5449832" y="1020158"/>
              <a:ext cx="211320" cy="511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3C8567-B4CB-43D0-8868-40B9828B4A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31832" y="1002158"/>
                <a:ext cx="2469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93E9DB-14B9-4E81-8237-B8640ED5AE69}"/>
                  </a:ext>
                </a:extLst>
              </p14:cNvPr>
              <p14:cNvContentPartPr/>
              <p14:nvPr/>
            </p14:nvContentPartPr>
            <p14:xfrm>
              <a:off x="4673312" y="1977398"/>
              <a:ext cx="300600" cy="249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93E9DB-14B9-4E81-8237-B8640ED5AE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5672" y="1959398"/>
                <a:ext cx="3362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29B87E-0A44-4F2D-B032-5C0DFB2DCE8B}"/>
                  </a:ext>
                </a:extLst>
              </p14:cNvPr>
              <p14:cNvContentPartPr/>
              <p14:nvPr/>
            </p14:nvContentPartPr>
            <p14:xfrm>
              <a:off x="6457832" y="1911518"/>
              <a:ext cx="152640" cy="18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29B87E-0A44-4F2D-B032-5C0DFB2DCE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39832" y="1893878"/>
                <a:ext cx="1882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8290080-75CF-4C95-94E1-3401B6A45240}"/>
                  </a:ext>
                </a:extLst>
              </p14:cNvPr>
              <p14:cNvContentPartPr/>
              <p14:nvPr/>
            </p14:nvContentPartPr>
            <p14:xfrm>
              <a:off x="6407072" y="2201318"/>
              <a:ext cx="233640" cy="10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8290080-75CF-4C95-94E1-3401B6A452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9072" y="2183318"/>
                <a:ext cx="269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E72606-9D9F-43E3-8F6A-0C558D1C80DD}"/>
                  </a:ext>
                </a:extLst>
              </p14:cNvPr>
              <p14:cNvContentPartPr/>
              <p14:nvPr/>
            </p14:nvContentPartPr>
            <p14:xfrm>
              <a:off x="7678952" y="1836998"/>
              <a:ext cx="185040" cy="216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E72606-9D9F-43E3-8F6A-0C558D1C80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1312" y="1819358"/>
                <a:ext cx="2206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48B4F31-46B1-4BCD-B7D6-980827547E77}"/>
                  </a:ext>
                </a:extLst>
              </p14:cNvPr>
              <p14:cNvContentPartPr/>
              <p14:nvPr/>
            </p14:nvContentPartPr>
            <p14:xfrm>
              <a:off x="6847352" y="1844918"/>
              <a:ext cx="704880" cy="295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48B4F31-46B1-4BCD-B7D6-980827547E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9343" y="1827278"/>
                <a:ext cx="740538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4E6DE61-1EDB-4F87-9B9F-B1B7CC2DE6BB}"/>
                  </a:ext>
                </a:extLst>
              </p14:cNvPr>
              <p14:cNvContentPartPr/>
              <p14:nvPr/>
            </p14:nvContentPartPr>
            <p14:xfrm>
              <a:off x="5087672" y="1935638"/>
              <a:ext cx="995400" cy="28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4E6DE61-1EDB-4F87-9B9F-B1B7CC2DE6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70026" y="1917998"/>
                <a:ext cx="1031053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A9F3B9-1C88-4757-9D74-71E978AC9400}"/>
                  </a:ext>
                </a:extLst>
              </p14:cNvPr>
              <p14:cNvContentPartPr/>
              <p14:nvPr/>
            </p14:nvContentPartPr>
            <p14:xfrm>
              <a:off x="6068312" y="1031678"/>
              <a:ext cx="2005560" cy="38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A9F3B9-1C88-4757-9D74-71E978AC9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0312" y="1013678"/>
                <a:ext cx="20412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49BAA6A-FE64-4F47-B027-D2D3D2183EA2}"/>
                  </a:ext>
                </a:extLst>
              </p14:cNvPr>
              <p14:cNvContentPartPr/>
              <p14:nvPr/>
            </p14:nvContentPartPr>
            <p14:xfrm>
              <a:off x="4667912" y="1943198"/>
              <a:ext cx="3146040" cy="153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49BAA6A-FE64-4F47-B027-D2D3D2183E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3912" y="1835198"/>
                <a:ext cx="32536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9FC7266-8E0A-48A3-8E33-371EC66B9754}"/>
                  </a:ext>
                </a:extLst>
              </p14:cNvPr>
              <p14:cNvContentPartPr/>
              <p14:nvPr/>
            </p14:nvContentPartPr>
            <p14:xfrm>
              <a:off x="4335992" y="2694158"/>
              <a:ext cx="237960" cy="324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9FC7266-8E0A-48A3-8E33-371EC66B97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7352" y="2685518"/>
                <a:ext cx="255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9CFC274-CBB1-4476-9D70-8114459968A0}"/>
                  </a:ext>
                </a:extLst>
              </p14:cNvPr>
              <p14:cNvContentPartPr/>
              <p14:nvPr/>
            </p14:nvContentPartPr>
            <p14:xfrm>
              <a:off x="4751432" y="2666798"/>
              <a:ext cx="938880" cy="311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9CFC274-CBB1-4476-9D70-8114459968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42789" y="2657798"/>
                <a:ext cx="956527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71408E2-5767-4FD9-8C11-89C17ADFEDA3}"/>
                  </a:ext>
                </a:extLst>
              </p14:cNvPr>
              <p14:cNvContentPartPr/>
              <p14:nvPr/>
            </p14:nvContentPartPr>
            <p14:xfrm>
              <a:off x="5926112" y="2643758"/>
              <a:ext cx="980280" cy="289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71408E2-5767-4FD9-8C11-89C17ADFED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7469" y="2635118"/>
                <a:ext cx="997926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D1EC346-D78F-4C72-8B3A-7BD3FCB41C4B}"/>
                  </a:ext>
                </a:extLst>
              </p14:cNvPr>
              <p14:cNvContentPartPr/>
              <p14:nvPr/>
            </p14:nvContentPartPr>
            <p14:xfrm>
              <a:off x="7298072" y="2593718"/>
              <a:ext cx="270360" cy="285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D1EC346-D78F-4C72-8B3A-7BD3FCB41C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89432" y="2584718"/>
                <a:ext cx="28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1B3299E-884B-4233-AABC-AD088BA85435}"/>
                  </a:ext>
                </a:extLst>
              </p14:cNvPr>
              <p14:cNvContentPartPr/>
              <p14:nvPr/>
            </p14:nvContentPartPr>
            <p14:xfrm>
              <a:off x="10023992" y="2486438"/>
              <a:ext cx="259200" cy="251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1B3299E-884B-4233-AABC-AD088BA854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15352" y="2477438"/>
                <a:ext cx="2768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EA25A9-FDD7-4FE1-834D-692954F9C645}"/>
                  </a:ext>
                </a:extLst>
              </p14:cNvPr>
              <p14:cNvContentPartPr/>
              <p14:nvPr/>
            </p14:nvContentPartPr>
            <p14:xfrm>
              <a:off x="9451592" y="3145958"/>
              <a:ext cx="219240" cy="250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2EA25A9-FDD7-4FE1-834D-692954F9C6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42952" y="3136958"/>
                <a:ext cx="2368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00B09CF-277B-4D04-897B-160C958FFA83}"/>
                  </a:ext>
                </a:extLst>
              </p14:cNvPr>
              <p14:cNvContentPartPr/>
              <p14:nvPr/>
            </p14:nvContentPartPr>
            <p14:xfrm>
              <a:off x="8706752" y="3107798"/>
              <a:ext cx="627480" cy="291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00B09CF-277B-4D04-897B-160C958FFA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98107" y="3098798"/>
                <a:ext cx="64513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389E878-3126-4594-9A78-A32DA659588E}"/>
                  </a:ext>
                </a:extLst>
              </p14:cNvPr>
              <p14:cNvContentPartPr/>
              <p14:nvPr/>
            </p14:nvContentPartPr>
            <p14:xfrm>
              <a:off x="10412432" y="2509838"/>
              <a:ext cx="800640" cy="239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389E878-3126-4594-9A78-A32DA65958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03436" y="2501198"/>
                <a:ext cx="818272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86AF345-D793-498D-AABA-6D1772D8EA39}"/>
                  </a:ext>
                </a:extLst>
              </p14:cNvPr>
              <p14:cNvContentPartPr/>
              <p14:nvPr/>
            </p14:nvContentPartPr>
            <p14:xfrm>
              <a:off x="9268712" y="2599478"/>
              <a:ext cx="480240" cy="190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86AF345-D793-498D-AABA-6D1772D8EA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60072" y="2590478"/>
                <a:ext cx="4978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08BA407-0202-4021-82FD-E2DFF5ACFB32}"/>
                  </a:ext>
                </a:extLst>
              </p14:cNvPr>
              <p14:cNvContentPartPr/>
              <p14:nvPr/>
            </p14:nvContentPartPr>
            <p14:xfrm>
              <a:off x="8095112" y="2457998"/>
              <a:ext cx="1056960" cy="308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08BA407-0202-4021-82FD-E2DFF5ACFB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6469" y="2449008"/>
                <a:ext cx="1074606" cy="32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E127FD9-AC86-4348-A6E8-6FBE30594F66}"/>
                  </a:ext>
                </a:extLst>
              </p14:cNvPr>
              <p14:cNvContentPartPr/>
              <p14:nvPr/>
            </p14:nvContentPartPr>
            <p14:xfrm>
              <a:off x="6333272" y="3361598"/>
              <a:ext cx="284040" cy="247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E127FD9-AC86-4348-A6E8-6FBE30594F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24632" y="3352945"/>
                <a:ext cx="301680" cy="2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1D02BC-986E-4A5F-82C7-78494DFE174C}"/>
                  </a:ext>
                </a:extLst>
              </p14:cNvPr>
              <p14:cNvContentPartPr/>
              <p14:nvPr/>
            </p14:nvContentPartPr>
            <p14:xfrm>
              <a:off x="8602352" y="4119398"/>
              <a:ext cx="155160" cy="39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1D02BC-986E-4A5F-82C7-78494DFE17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93352" y="4110398"/>
                <a:ext cx="172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CAF9C0A-2E4C-421A-89B9-DCB82365CE69}"/>
                  </a:ext>
                </a:extLst>
              </p14:cNvPr>
              <p14:cNvContentPartPr/>
              <p14:nvPr/>
            </p14:nvContentPartPr>
            <p14:xfrm>
              <a:off x="8682992" y="4522238"/>
              <a:ext cx="641160" cy="355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CAF9C0A-2E4C-421A-89B9-DCB82365CE6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73992" y="4513598"/>
                <a:ext cx="6588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BE8CCFE-50A6-4754-A50D-204C0D2EA472}"/>
                  </a:ext>
                </a:extLst>
              </p14:cNvPr>
              <p14:cNvContentPartPr/>
              <p14:nvPr/>
            </p14:nvContentPartPr>
            <p14:xfrm>
              <a:off x="6983072" y="5621678"/>
              <a:ext cx="468000" cy="232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BE8CCFE-50A6-4754-A50D-204C0D2EA4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74072" y="5613025"/>
                <a:ext cx="485640" cy="250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92AE6B0-9C9E-4E1B-B767-32A960E076DD}"/>
                  </a:ext>
                </a:extLst>
              </p14:cNvPr>
              <p14:cNvContentPartPr/>
              <p14:nvPr/>
            </p14:nvContentPartPr>
            <p14:xfrm>
              <a:off x="6974792" y="4960718"/>
              <a:ext cx="954360" cy="383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92AE6B0-9C9E-4E1B-B767-32A960E076D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5792" y="4951726"/>
                <a:ext cx="972000" cy="400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CBF0FC0-C7FA-4041-872C-FD7CB37A0112}"/>
                  </a:ext>
                </a:extLst>
              </p14:cNvPr>
              <p14:cNvContentPartPr/>
              <p14:nvPr/>
            </p14:nvContentPartPr>
            <p14:xfrm>
              <a:off x="7111952" y="3924638"/>
              <a:ext cx="1324800" cy="807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CBF0FC0-C7FA-4041-872C-FD7CB37A01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03312" y="3915994"/>
                <a:ext cx="1342440" cy="825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E48572E-F0C6-4658-961C-C65FD7ECE56A}"/>
                  </a:ext>
                </a:extLst>
              </p14:cNvPr>
              <p14:cNvContentPartPr/>
              <p14:nvPr/>
            </p14:nvContentPartPr>
            <p14:xfrm>
              <a:off x="10160072" y="3754718"/>
              <a:ext cx="1252080" cy="381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E48572E-F0C6-4658-961C-C65FD7ECE56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51430" y="3745718"/>
                <a:ext cx="1269725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3DCEB14-789D-4748-8063-98C078241636}"/>
                  </a:ext>
                </a:extLst>
              </p14:cNvPr>
              <p14:cNvContentPartPr/>
              <p14:nvPr/>
            </p14:nvContentPartPr>
            <p14:xfrm>
              <a:off x="8937872" y="3825638"/>
              <a:ext cx="933480" cy="335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3DCEB14-789D-4748-8063-98C0782416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29232" y="3816998"/>
                <a:ext cx="9511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BA7DDC3-3E84-4A57-BB85-49061737550B}"/>
                  </a:ext>
                </a:extLst>
              </p14:cNvPr>
              <p14:cNvContentPartPr/>
              <p14:nvPr/>
            </p14:nvContentPartPr>
            <p14:xfrm>
              <a:off x="5844032" y="3945878"/>
              <a:ext cx="1005480" cy="311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BA7DDC3-3E84-4A57-BB85-4906173755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35389" y="3937238"/>
                <a:ext cx="1023126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592CAC5-6F66-4AF4-A5DF-E388E66D339E}"/>
                  </a:ext>
                </a:extLst>
              </p14:cNvPr>
              <p14:cNvContentPartPr/>
              <p14:nvPr/>
            </p14:nvContentPartPr>
            <p14:xfrm>
              <a:off x="9793952" y="5654438"/>
              <a:ext cx="1190160" cy="62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592CAC5-6F66-4AF4-A5DF-E388E66D33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84952" y="5645438"/>
                <a:ext cx="12078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DA3ACD5-74B7-449B-BDB9-D537797D10AB}"/>
                  </a:ext>
                </a:extLst>
              </p14:cNvPr>
              <p14:cNvContentPartPr/>
              <p14:nvPr/>
            </p14:nvContentPartPr>
            <p14:xfrm>
              <a:off x="6679592" y="433718"/>
              <a:ext cx="288000" cy="279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DA3ACD5-74B7-449B-BDB9-D537797D10A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70592" y="424718"/>
                <a:ext cx="3056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58225A3-1CBB-49D1-AFCA-788B2B55AEC7}"/>
                  </a:ext>
                </a:extLst>
              </p14:cNvPr>
              <p14:cNvContentPartPr/>
              <p14:nvPr/>
            </p14:nvContentPartPr>
            <p14:xfrm>
              <a:off x="9268712" y="5075918"/>
              <a:ext cx="1542960" cy="298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58225A3-1CBB-49D1-AFCA-788B2B55AE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60070" y="5066918"/>
                <a:ext cx="1560604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3320986-A183-46C9-AECC-52BCC5549BDC}"/>
                  </a:ext>
                </a:extLst>
              </p14:cNvPr>
              <p14:cNvContentPartPr/>
              <p14:nvPr/>
            </p14:nvContentPartPr>
            <p14:xfrm>
              <a:off x="915992" y="3473918"/>
              <a:ext cx="1872360" cy="1428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3320986-A183-46C9-AECC-52BCC5549BD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7992" y="3456278"/>
                <a:ext cx="1908000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886EFA1-F0D9-4EDB-A69A-A88DF6A99F4E}"/>
                  </a:ext>
                </a:extLst>
              </p14:cNvPr>
              <p14:cNvContentPartPr/>
              <p14:nvPr/>
            </p14:nvContentPartPr>
            <p14:xfrm>
              <a:off x="10334672" y="563318"/>
              <a:ext cx="446760" cy="195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886EFA1-F0D9-4EDB-A69A-A88DF6A99F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16672" y="545678"/>
                <a:ext cx="482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673874E-0E3A-456A-B3CC-093F76D3EF41}"/>
                  </a:ext>
                </a:extLst>
              </p14:cNvPr>
              <p14:cNvContentPartPr/>
              <p14:nvPr/>
            </p14:nvContentPartPr>
            <p14:xfrm>
              <a:off x="8970272" y="508958"/>
              <a:ext cx="1075680" cy="3196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673874E-0E3A-456A-B3CC-093F76D3EF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52632" y="490958"/>
                <a:ext cx="11113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7159780-2629-4815-850A-65DA300E9172}"/>
                  </a:ext>
                </a:extLst>
              </p14:cNvPr>
              <p14:cNvContentPartPr/>
              <p14:nvPr/>
            </p14:nvContentPartPr>
            <p14:xfrm>
              <a:off x="10298312" y="1246598"/>
              <a:ext cx="146880" cy="89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7159780-2629-4815-850A-65DA300E917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80312" y="1228598"/>
                <a:ext cx="182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5E225D6-734A-4D05-B00F-BA835D0CF4D4}"/>
                  </a:ext>
                </a:extLst>
              </p14:cNvPr>
              <p14:cNvContentPartPr/>
              <p14:nvPr/>
            </p14:nvContentPartPr>
            <p14:xfrm>
              <a:off x="10590632" y="1142558"/>
              <a:ext cx="184680" cy="2646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5E225D6-734A-4D05-B00F-BA835D0CF4D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72992" y="1124558"/>
                <a:ext cx="220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1BE8B5F-1411-48A8-9286-3CF331CB839B}"/>
                  </a:ext>
                </a:extLst>
              </p14:cNvPr>
              <p14:cNvContentPartPr/>
              <p14:nvPr/>
            </p14:nvContentPartPr>
            <p14:xfrm>
              <a:off x="9109232" y="1235078"/>
              <a:ext cx="925200" cy="2642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1BE8B5F-1411-48A8-9286-3CF331CB839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91232" y="1217078"/>
                <a:ext cx="960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68B23AB-F0DE-446C-A2D4-2427EE82A68E}"/>
                  </a:ext>
                </a:extLst>
              </p14:cNvPr>
              <p14:cNvContentPartPr/>
              <p14:nvPr/>
            </p14:nvContentPartPr>
            <p14:xfrm>
              <a:off x="5071112" y="5974118"/>
              <a:ext cx="70560" cy="262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68B23AB-F0DE-446C-A2D4-2427EE82A6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53112" y="5956478"/>
                <a:ext cx="1062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9A8A13C-EE94-48D4-AE6C-4A686655BCE4}"/>
                  </a:ext>
                </a:extLst>
              </p14:cNvPr>
              <p14:cNvContentPartPr/>
              <p14:nvPr/>
            </p14:nvContentPartPr>
            <p14:xfrm>
              <a:off x="4465952" y="5823638"/>
              <a:ext cx="328680" cy="2926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9A8A13C-EE94-48D4-AE6C-4A686655BCE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7952" y="5805998"/>
                <a:ext cx="364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54FA023-631E-4AD3-B8F7-40B8E04A9763}"/>
                  </a:ext>
                </a:extLst>
              </p14:cNvPr>
              <p14:cNvContentPartPr/>
              <p14:nvPr/>
            </p14:nvContentPartPr>
            <p14:xfrm>
              <a:off x="760832" y="5218118"/>
              <a:ext cx="3531960" cy="12884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54FA023-631E-4AD3-B8F7-40B8E04A97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3190" y="5200478"/>
                <a:ext cx="3567604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3119DA1-4DE2-4D17-96B0-9DDD47524E9B}"/>
                  </a:ext>
                </a:extLst>
              </p14:cNvPr>
              <p14:cNvContentPartPr/>
              <p14:nvPr/>
            </p14:nvContentPartPr>
            <p14:xfrm>
              <a:off x="3097232" y="3479678"/>
              <a:ext cx="2439000" cy="13942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3119DA1-4DE2-4D17-96B0-9DDD47524E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9232" y="3461678"/>
                <a:ext cx="2474640" cy="14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6A02194-E62B-4DA4-98D9-8B0981532F36}"/>
                  </a:ext>
                </a:extLst>
              </p14:cNvPr>
              <p14:cNvContentPartPr/>
              <p14:nvPr/>
            </p14:nvContentPartPr>
            <p14:xfrm>
              <a:off x="5871032" y="3957758"/>
              <a:ext cx="4130280" cy="198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6A02194-E62B-4DA4-98D9-8B0981532F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17392" y="3849758"/>
                <a:ext cx="42379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C9010ED-29EB-4E84-910C-873153FE9ECE}"/>
                  </a:ext>
                </a:extLst>
              </p14:cNvPr>
              <p14:cNvContentPartPr/>
              <p14:nvPr/>
            </p14:nvContentPartPr>
            <p14:xfrm>
              <a:off x="5549912" y="3660398"/>
              <a:ext cx="6033960" cy="735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C9010ED-29EB-4E84-910C-873153FE9E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95912" y="3552398"/>
                <a:ext cx="6141600" cy="9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15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F63DEA-9192-4E4B-8DF4-979FBADE9F97}"/>
                  </a:ext>
                </a:extLst>
              </p14:cNvPr>
              <p14:cNvContentPartPr/>
              <p14:nvPr/>
            </p14:nvContentPartPr>
            <p14:xfrm>
              <a:off x="8176472" y="519038"/>
              <a:ext cx="2948040" cy="196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F63DEA-9192-4E4B-8DF4-979FBADE9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2832" y="411398"/>
                <a:ext cx="3055680" cy="21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5E33BB2-AE43-4379-ACEE-694F6C227363}"/>
                  </a:ext>
                </a:extLst>
              </p14:cNvPr>
              <p14:cNvContentPartPr/>
              <p14:nvPr/>
            </p14:nvContentPartPr>
            <p14:xfrm>
              <a:off x="1734632" y="295838"/>
              <a:ext cx="207360" cy="215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5E33BB2-AE43-4379-ACEE-694F6C2273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6632" y="278198"/>
                <a:ext cx="243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39E137-255F-42F1-9E40-7B7234074809}"/>
                  </a:ext>
                </a:extLst>
              </p14:cNvPr>
              <p14:cNvContentPartPr/>
              <p14:nvPr/>
            </p14:nvContentPartPr>
            <p14:xfrm>
              <a:off x="2035232" y="447758"/>
              <a:ext cx="13320" cy="31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39E137-255F-42F1-9E40-7B72340748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7232" y="430118"/>
                <a:ext cx="48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61A1835-26B6-4C91-A50E-03B2CAC9FD63}"/>
                  </a:ext>
                </a:extLst>
              </p14:cNvPr>
              <p14:cNvContentPartPr/>
              <p14:nvPr/>
            </p14:nvContentPartPr>
            <p14:xfrm>
              <a:off x="5322392" y="215918"/>
              <a:ext cx="321480" cy="255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61A1835-26B6-4C91-A50E-03B2CAC9FD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392" y="197918"/>
                <a:ext cx="357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12D19AF-5253-42B7-8569-5B5D009CFE67}"/>
                  </a:ext>
                </a:extLst>
              </p14:cNvPr>
              <p14:cNvContentPartPr/>
              <p14:nvPr/>
            </p14:nvContentPartPr>
            <p14:xfrm>
              <a:off x="3567392" y="110438"/>
              <a:ext cx="1640880" cy="394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12D19AF-5253-42B7-8569-5B5D009CFE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9392" y="92438"/>
                <a:ext cx="16765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F369A3-CF22-451C-AAC2-265923745735}"/>
                  </a:ext>
                </a:extLst>
              </p14:cNvPr>
              <p14:cNvContentPartPr/>
              <p14:nvPr/>
            </p14:nvContentPartPr>
            <p14:xfrm>
              <a:off x="3082112" y="169118"/>
              <a:ext cx="154800" cy="325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F369A3-CF22-451C-AAC2-2659237457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4112" y="151478"/>
                <a:ext cx="190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CFB3E8-6605-456B-8B0E-5147E47FAF51}"/>
                  </a:ext>
                </a:extLst>
              </p14:cNvPr>
              <p14:cNvContentPartPr/>
              <p14:nvPr/>
            </p14:nvContentPartPr>
            <p14:xfrm>
              <a:off x="2311352" y="108638"/>
              <a:ext cx="666000" cy="414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CFB3E8-6605-456B-8B0E-5147E47FAF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3712" y="90638"/>
                <a:ext cx="701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3C4806B-97C7-4ABD-8809-6056E9DB2C04}"/>
                  </a:ext>
                </a:extLst>
              </p14:cNvPr>
              <p14:cNvContentPartPr/>
              <p14:nvPr/>
            </p14:nvContentPartPr>
            <p14:xfrm>
              <a:off x="1101392" y="161558"/>
              <a:ext cx="523440" cy="349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3C4806B-97C7-4ABD-8809-6056E9DB2C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3752" y="143558"/>
                <a:ext cx="5590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E6674D-CABB-4594-BBF6-9CE05C8E1643}"/>
                  </a:ext>
                </a:extLst>
              </p14:cNvPr>
              <p14:cNvContentPartPr/>
              <p14:nvPr/>
            </p14:nvContentPartPr>
            <p14:xfrm>
              <a:off x="357992" y="163358"/>
              <a:ext cx="293040" cy="380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E6674D-CABB-4594-BBF6-9CE05C8E16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352" y="145718"/>
                <a:ext cx="3286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2AEFF3-F778-4487-B81F-1A0A1DDBF830}"/>
                  </a:ext>
                </a:extLst>
              </p14:cNvPr>
              <p14:cNvContentPartPr/>
              <p14:nvPr/>
            </p14:nvContentPartPr>
            <p14:xfrm>
              <a:off x="1247192" y="895598"/>
              <a:ext cx="315000" cy="42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2AEFF3-F778-4487-B81F-1A0A1DDBF8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9552" y="877613"/>
                <a:ext cx="350640" cy="461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50AE33B-EFBA-4853-9B0D-EC3ADF20966E}"/>
                  </a:ext>
                </a:extLst>
              </p14:cNvPr>
              <p14:cNvContentPartPr/>
              <p14:nvPr/>
            </p14:nvContentPartPr>
            <p14:xfrm>
              <a:off x="1403432" y="1515878"/>
              <a:ext cx="23400" cy="231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50AE33B-EFBA-4853-9B0D-EC3ADF2096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85792" y="1498238"/>
                <a:ext cx="59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3088301-B10C-46F4-BD2E-97E5D2019638}"/>
                  </a:ext>
                </a:extLst>
              </p14:cNvPr>
              <p14:cNvContentPartPr/>
              <p14:nvPr/>
            </p14:nvContentPartPr>
            <p14:xfrm>
              <a:off x="1328552" y="1871198"/>
              <a:ext cx="164160" cy="282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3088301-B10C-46F4-BD2E-97E5D20196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0912" y="1853198"/>
                <a:ext cx="199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3ACD5EE-7671-4861-BA6B-B5F65233BDA3}"/>
                  </a:ext>
                </a:extLst>
              </p14:cNvPr>
              <p14:cNvContentPartPr/>
              <p14:nvPr/>
            </p14:nvContentPartPr>
            <p14:xfrm>
              <a:off x="2430872" y="1537478"/>
              <a:ext cx="193680" cy="288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3ACD5EE-7671-4861-BA6B-B5F65233BD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2872" y="1519478"/>
                <a:ext cx="229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DDB4282-91FB-4B0B-9533-8508E5A72281}"/>
                  </a:ext>
                </a:extLst>
              </p14:cNvPr>
              <p14:cNvContentPartPr/>
              <p14:nvPr/>
            </p14:nvContentPartPr>
            <p14:xfrm>
              <a:off x="2384072" y="2409398"/>
              <a:ext cx="243000" cy="245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DDB4282-91FB-4B0B-9533-8508E5A722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6072" y="2391758"/>
                <a:ext cx="278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61C81D-A85A-407A-8365-61E9FC050FE2}"/>
                  </a:ext>
                </a:extLst>
              </p14:cNvPr>
              <p14:cNvContentPartPr/>
              <p14:nvPr/>
            </p14:nvContentPartPr>
            <p14:xfrm>
              <a:off x="3829112" y="1500398"/>
              <a:ext cx="181800" cy="288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61C81D-A85A-407A-8365-61E9FC050F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11112" y="1482398"/>
                <a:ext cx="2174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167E408-C734-49BD-BA91-2192F043EF0B}"/>
                  </a:ext>
                </a:extLst>
              </p14:cNvPr>
              <p14:cNvContentPartPr/>
              <p14:nvPr/>
            </p14:nvContentPartPr>
            <p14:xfrm>
              <a:off x="3754592" y="1948598"/>
              <a:ext cx="134280" cy="230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167E408-C734-49BD-BA91-2192F043EF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6952" y="1930598"/>
                <a:ext cx="169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38D6DDE-72B0-4725-82DA-8F679223EFB3}"/>
                  </a:ext>
                </a:extLst>
              </p14:cNvPr>
              <p14:cNvContentPartPr/>
              <p14:nvPr/>
            </p14:nvContentPartPr>
            <p14:xfrm>
              <a:off x="3624992" y="2403278"/>
              <a:ext cx="194040" cy="291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38D6DDE-72B0-4725-82DA-8F679223EF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07352" y="2385278"/>
                <a:ext cx="2296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B748EF3-F9FE-4B7E-92AC-CE3CE83A89B2}"/>
                  </a:ext>
                </a:extLst>
              </p14:cNvPr>
              <p14:cNvContentPartPr/>
              <p14:nvPr/>
            </p14:nvContentPartPr>
            <p14:xfrm>
              <a:off x="2418632" y="1917278"/>
              <a:ext cx="188280" cy="324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B748EF3-F9FE-4B7E-92AC-CE3CE83A89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00958" y="1899618"/>
                <a:ext cx="223988" cy="3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07BAE39-6ADB-4F2E-9F3F-E34A5214233A}"/>
                  </a:ext>
                </a:extLst>
              </p14:cNvPr>
              <p14:cNvContentPartPr/>
              <p14:nvPr/>
            </p14:nvContentPartPr>
            <p14:xfrm>
              <a:off x="1323872" y="2349998"/>
              <a:ext cx="222480" cy="260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07BAE39-6ADB-4F2E-9F3F-E34A521423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06232" y="2332334"/>
                <a:ext cx="258120" cy="295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A28E3AE-54BC-4D02-87E7-B23E424CD04B}"/>
                  </a:ext>
                </a:extLst>
              </p14:cNvPr>
              <p14:cNvContentPartPr/>
              <p14:nvPr/>
            </p14:nvContentPartPr>
            <p14:xfrm>
              <a:off x="1856672" y="820358"/>
              <a:ext cx="124200" cy="1759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A28E3AE-54BC-4D02-87E7-B23E424CD0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9032" y="802358"/>
                <a:ext cx="159840" cy="17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CD7AF5E-2635-4087-A017-6AFC75B9CF84}"/>
                  </a:ext>
                </a:extLst>
              </p14:cNvPr>
              <p14:cNvContentPartPr/>
              <p14:nvPr/>
            </p14:nvContentPartPr>
            <p14:xfrm>
              <a:off x="3114152" y="836198"/>
              <a:ext cx="213840" cy="1683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CD7AF5E-2635-4087-A017-6AFC75B9CF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96482" y="818554"/>
                <a:ext cx="249540" cy="1719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9F2A3AB-74E6-4CDD-AFAF-D8A753DE29F7}"/>
                  </a:ext>
                </a:extLst>
              </p14:cNvPr>
              <p14:cNvContentPartPr/>
              <p14:nvPr/>
            </p14:nvContentPartPr>
            <p14:xfrm>
              <a:off x="3740912" y="923678"/>
              <a:ext cx="462600" cy="391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9F2A3AB-74E6-4CDD-AFAF-D8A753DE29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23258" y="906038"/>
                <a:ext cx="498268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48AC9A3-734A-4633-BAE5-D283178AE3BA}"/>
                  </a:ext>
                </a:extLst>
              </p14:cNvPr>
              <p14:cNvContentPartPr/>
              <p14:nvPr/>
            </p14:nvContentPartPr>
            <p14:xfrm>
              <a:off x="2448152" y="899918"/>
              <a:ext cx="336960" cy="342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48AC9A3-734A-4633-BAE5-D283178AE3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0152" y="882259"/>
                <a:ext cx="372600" cy="378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ED3674B-9D78-4F68-A375-5CACF16AD52D}"/>
                  </a:ext>
                </a:extLst>
              </p14:cNvPr>
              <p14:cNvContentPartPr/>
              <p14:nvPr/>
            </p14:nvContentPartPr>
            <p14:xfrm>
              <a:off x="2057912" y="3134798"/>
              <a:ext cx="234360" cy="437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ED3674B-9D78-4F68-A375-5CACF16AD5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9912" y="3116798"/>
                <a:ext cx="270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93711C1-62B2-4FCC-8917-5D515EFC3246}"/>
                  </a:ext>
                </a:extLst>
              </p14:cNvPr>
              <p14:cNvContentPartPr/>
              <p14:nvPr/>
            </p14:nvContentPartPr>
            <p14:xfrm>
              <a:off x="3270392" y="3145958"/>
              <a:ext cx="673920" cy="387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93711C1-62B2-4FCC-8917-5D515EFC32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52752" y="3128302"/>
                <a:ext cx="709560" cy="423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DCE1350-E938-41C7-86DF-EDEDE3525063}"/>
                  </a:ext>
                </a:extLst>
              </p14:cNvPr>
              <p14:cNvContentPartPr/>
              <p14:nvPr/>
            </p14:nvContentPartPr>
            <p14:xfrm>
              <a:off x="2393432" y="3278078"/>
              <a:ext cx="279720" cy="313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DCE1350-E938-41C7-86DF-EDEDE35250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75455" y="3260099"/>
                <a:ext cx="315314" cy="34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108007E-1142-458F-AC47-D1E3F2BB5F27}"/>
                  </a:ext>
                </a:extLst>
              </p14:cNvPr>
              <p14:cNvContentPartPr/>
              <p14:nvPr/>
            </p14:nvContentPartPr>
            <p14:xfrm>
              <a:off x="4103792" y="3208598"/>
              <a:ext cx="161280" cy="265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108007E-1142-458F-AC47-D1E3F2BB5F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6152" y="3190598"/>
                <a:ext cx="196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94C7FF2-F9E2-4B47-9344-4E60A3F5B814}"/>
                  </a:ext>
                </a:extLst>
              </p14:cNvPr>
              <p14:cNvContentPartPr/>
              <p14:nvPr/>
            </p14:nvContentPartPr>
            <p14:xfrm>
              <a:off x="5789312" y="3093038"/>
              <a:ext cx="741960" cy="291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94C7FF2-F9E2-4B47-9344-4E60A3F5B8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71312" y="3075398"/>
                <a:ext cx="7776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5C3E5C5-D1E6-448A-97CE-86E31DCB64B1}"/>
                  </a:ext>
                </a:extLst>
              </p14:cNvPr>
              <p14:cNvContentPartPr/>
              <p14:nvPr/>
            </p14:nvContentPartPr>
            <p14:xfrm>
              <a:off x="4368392" y="3116798"/>
              <a:ext cx="1060200" cy="329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5C3E5C5-D1E6-448A-97CE-86E31DCB64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50392" y="3098798"/>
                <a:ext cx="10958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6479A7A-EF7F-4EFA-BBE4-E894822687B2}"/>
                  </a:ext>
                </a:extLst>
              </p14:cNvPr>
              <p14:cNvContentPartPr/>
              <p14:nvPr/>
            </p14:nvContentPartPr>
            <p14:xfrm>
              <a:off x="6898112" y="2932118"/>
              <a:ext cx="415080" cy="45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6479A7A-EF7F-4EFA-BBE4-E894822687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80472" y="2914118"/>
                <a:ext cx="450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E430D0-7EF9-42B3-94AB-4CE1EDE541A1}"/>
                  </a:ext>
                </a:extLst>
              </p14:cNvPr>
              <p14:cNvContentPartPr/>
              <p14:nvPr/>
            </p14:nvContentPartPr>
            <p14:xfrm>
              <a:off x="8236592" y="3046958"/>
              <a:ext cx="1256400" cy="346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E430D0-7EF9-42B3-94AB-4CE1EDE541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18597" y="3029318"/>
                <a:ext cx="129203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2899D57-0079-4C2B-A9F4-677EF59EB8E2}"/>
                  </a:ext>
                </a:extLst>
              </p14:cNvPr>
              <p14:cNvContentPartPr/>
              <p14:nvPr/>
            </p14:nvContentPartPr>
            <p14:xfrm>
              <a:off x="7566992" y="2980718"/>
              <a:ext cx="408600" cy="677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2899D57-0079-4C2B-A9F4-677EF59EB8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49008" y="2963078"/>
                <a:ext cx="444209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570E99A-0BBE-40D5-817B-3367DB87B276}"/>
                  </a:ext>
                </a:extLst>
              </p14:cNvPr>
              <p14:cNvContentPartPr/>
              <p14:nvPr/>
            </p14:nvContentPartPr>
            <p14:xfrm>
              <a:off x="6903872" y="3112838"/>
              <a:ext cx="301680" cy="253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570E99A-0BBE-40D5-817B-3367DB87B27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86253" y="3095198"/>
                <a:ext cx="337278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992537E-BC2A-4F09-895B-6A70F8916BBB}"/>
                  </a:ext>
                </a:extLst>
              </p14:cNvPr>
              <p14:cNvContentPartPr/>
              <p14:nvPr/>
            </p14:nvContentPartPr>
            <p14:xfrm>
              <a:off x="3984272" y="3752918"/>
              <a:ext cx="725040" cy="351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992537E-BC2A-4F09-895B-6A70F8916BB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66272" y="3735278"/>
                <a:ext cx="7606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290B251-266B-4429-93CF-D34811FBDB37}"/>
                  </a:ext>
                </a:extLst>
              </p14:cNvPr>
              <p14:cNvContentPartPr/>
              <p14:nvPr/>
            </p14:nvContentPartPr>
            <p14:xfrm>
              <a:off x="2013632" y="4427198"/>
              <a:ext cx="409680" cy="66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290B251-266B-4429-93CF-D34811FBDB3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5632" y="4409558"/>
                <a:ext cx="4453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F554C7-C28E-400A-952D-9E1623771D61}"/>
                  </a:ext>
                </a:extLst>
              </p14:cNvPr>
              <p14:cNvContentPartPr/>
              <p14:nvPr/>
            </p14:nvContentPartPr>
            <p14:xfrm>
              <a:off x="3161672" y="4680638"/>
              <a:ext cx="132480" cy="102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F554C7-C28E-400A-952D-9E1623771D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43672" y="4662998"/>
                <a:ext cx="168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CBF598-0FE9-4287-8131-3E9AE35C6D49}"/>
                  </a:ext>
                </a:extLst>
              </p14:cNvPr>
              <p14:cNvContentPartPr/>
              <p14:nvPr/>
            </p14:nvContentPartPr>
            <p14:xfrm>
              <a:off x="3882392" y="4465718"/>
              <a:ext cx="15840" cy="300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CBF598-0FE9-4287-8131-3E9AE35C6D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64392" y="4448078"/>
                <a:ext cx="514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68D107-03A3-4BE1-A5F3-E3CB331ADC7E}"/>
                  </a:ext>
                </a:extLst>
              </p14:cNvPr>
              <p14:cNvContentPartPr/>
              <p14:nvPr/>
            </p14:nvContentPartPr>
            <p14:xfrm>
              <a:off x="4020272" y="4516118"/>
              <a:ext cx="170640" cy="245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68D107-03A3-4BE1-A5F3-E3CB331ADC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02632" y="4498478"/>
                <a:ext cx="206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FC74810-37DB-4FE7-A366-46CF0B31D989}"/>
                  </a:ext>
                </a:extLst>
              </p14:cNvPr>
              <p14:cNvContentPartPr/>
              <p14:nvPr/>
            </p14:nvContentPartPr>
            <p14:xfrm>
              <a:off x="2066192" y="4603598"/>
              <a:ext cx="578520" cy="407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FC74810-37DB-4FE7-A366-46CF0B31D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48552" y="4585598"/>
                <a:ext cx="6141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2793E9E-8D07-40B1-AC42-4A6AEFD4878B}"/>
                  </a:ext>
                </a:extLst>
              </p14:cNvPr>
              <p14:cNvContentPartPr/>
              <p14:nvPr/>
            </p14:nvContentPartPr>
            <p14:xfrm>
              <a:off x="3953672" y="4872518"/>
              <a:ext cx="1005840" cy="40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2793E9E-8D07-40B1-AC42-4A6AEFD487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35672" y="4854518"/>
                <a:ext cx="1041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E12016B-2232-4E7B-AC18-D0FE4EAC9295}"/>
                  </a:ext>
                </a:extLst>
              </p14:cNvPr>
              <p14:cNvContentPartPr/>
              <p14:nvPr/>
            </p14:nvContentPartPr>
            <p14:xfrm>
              <a:off x="4395392" y="5044238"/>
              <a:ext cx="179640" cy="260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E12016B-2232-4E7B-AC18-D0FE4EAC92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77752" y="5026238"/>
                <a:ext cx="2152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FFF7062-B635-4B07-A99C-851F243E0B1A}"/>
                  </a:ext>
                </a:extLst>
              </p14:cNvPr>
              <p14:cNvContentPartPr/>
              <p14:nvPr/>
            </p14:nvContentPartPr>
            <p14:xfrm>
              <a:off x="5211872" y="4760198"/>
              <a:ext cx="109440" cy="103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FFF7062-B635-4B07-A99C-851F243E0B1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94232" y="4742558"/>
                <a:ext cx="1450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93F28E-ECD3-444A-BF3A-CDB6E0BC35F4}"/>
                  </a:ext>
                </a:extLst>
              </p14:cNvPr>
              <p14:cNvContentPartPr/>
              <p14:nvPr/>
            </p14:nvContentPartPr>
            <p14:xfrm>
              <a:off x="4334552" y="4460678"/>
              <a:ext cx="696600" cy="297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93F28E-ECD3-444A-BF3A-CDB6E0BC35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16552" y="4443017"/>
                <a:ext cx="732240" cy="333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C5D8251-BE47-4020-9D17-0F25AABEED57}"/>
                  </a:ext>
                </a:extLst>
              </p14:cNvPr>
              <p14:cNvContentPartPr/>
              <p14:nvPr/>
            </p14:nvContentPartPr>
            <p14:xfrm>
              <a:off x="5537312" y="4573358"/>
              <a:ext cx="788040" cy="388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C5D8251-BE47-4020-9D17-0F25AABEED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19672" y="4555718"/>
                <a:ext cx="8236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F7025EB-9000-4A3B-A998-A2842578BB34}"/>
                  </a:ext>
                </a:extLst>
              </p14:cNvPr>
              <p14:cNvContentPartPr/>
              <p14:nvPr/>
            </p14:nvContentPartPr>
            <p14:xfrm>
              <a:off x="7224632" y="4303718"/>
              <a:ext cx="380880" cy="47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F7025EB-9000-4A3B-A998-A2842578BB3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06632" y="4286078"/>
                <a:ext cx="4165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11032C8-2E12-4CC5-98B1-2D191081D7A7}"/>
                  </a:ext>
                </a:extLst>
              </p14:cNvPr>
              <p14:cNvContentPartPr/>
              <p14:nvPr/>
            </p14:nvContentPartPr>
            <p14:xfrm>
              <a:off x="8362232" y="4566158"/>
              <a:ext cx="173520" cy="86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11032C8-2E12-4CC5-98B1-2D191081D7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4232" y="4548158"/>
                <a:ext cx="209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0979B14-9C4E-4C34-9E5F-EB74D0F810FF}"/>
                  </a:ext>
                </a:extLst>
              </p14:cNvPr>
              <p14:cNvContentPartPr/>
              <p14:nvPr/>
            </p14:nvContentPartPr>
            <p14:xfrm>
              <a:off x="7269632" y="4526558"/>
              <a:ext cx="731880" cy="326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0979B14-9C4E-4C34-9E5F-EB74D0F810F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51623" y="4508558"/>
                <a:ext cx="767538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F374550-B9F1-4658-A8D1-7BCD5279218E}"/>
                  </a:ext>
                </a:extLst>
              </p14:cNvPr>
              <p14:cNvContentPartPr/>
              <p14:nvPr/>
            </p14:nvContentPartPr>
            <p14:xfrm>
              <a:off x="9262592" y="4712678"/>
              <a:ext cx="993240" cy="53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F374550-B9F1-4658-A8D1-7BCD527921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44592" y="4694678"/>
                <a:ext cx="1028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1F2776C-6655-485E-8DDC-0939D807B049}"/>
                  </a:ext>
                </a:extLst>
              </p14:cNvPr>
              <p14:cNvContentPartPr/>
              <p14:nvPr/>
            </p14:nvContentPartPr>
            <p14:xfrm>
              <a:off x="9618992" y="4966118"/>
              <a:ext cx="188640" cy="2779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1F2776C-6655-485E-8DDC-0939D807B04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01352" y="4948478"/>
                <a:ext cx="224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BC96733-F428-4008-84F4-64F6A335C39C}"/>
                  </a:ext>
                </a:extLst>
              </p14:cNvPr>
              <p14:cNvContentPartPr/>
              <p14:nvPr/>
            </p14:nvContentPartPr>
            <p14:xfrm>
              <a:off x="10694312" y="4614038"/>
              <a:ext cx="124560" cy="102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BC96733-F428-4008-84F4-64F6A335C3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76312" y="4596038"/>
                <a:ext cx="160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9259EC4-7E99-43E3-BD15-C24B97538E2A}"/>
                  </a:ext>
                </a:extLst>
              </p14:cNvPr>
              <p14:cNvContentPartPr/>
              <p14:nvPr/>
            </p14:nvContentPartPr>
            <p14:xfrm>
              <a:off x="11061512" y="4403438"/>
              <a:ext cx="797040" cy="318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9259EC4-7E99-43E3-BD15-C24B97538E2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43864" y="4385438"/>
                <a:ext cx="832696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A5F9155-E2B5-4ED1-9F2A-4132C77C3F54}"/>
                  </a:ext>
                </a:extLst>
              </p14:cNvPr>
              <p14:cNvContentPartPr/>
              <p14:nvPr/>
            </p14:nvContentPartPr>
            <p14:xfrm>
              <a:off x="8998712" y="4252598"/>
              <a:ext cx="1493640" cy="335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A5F9155-E2B5-4ED1-9F2A-4132C77C3F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81072" y="4234958"/>
                <a:ext cx="15292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F782B40-A5EE-4FFA-916B-3A89DF397AD8}"/>
                  </a:ext>
                </a:extLst>
              </p14:cNvPr>
              <p14:cNvContentPartPr/>
              <p14:nvPr/>
            </p14:nvContentPartPr>
            <p14:xfrm>
              <a:off x="2249432" y="5555438"/>
              <a:ext cx="381240" cy="91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F782B40-A5EE-4FFA-916B-3A89DF397AD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31432" y="5537798"/>
                <a:ext cx="416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48AA210-9533-48F5-A943-9CF7545172E8}"/>
                  </a:ext>
                </a:extLst>
              </p14:cNvPr>
              <p14:cNvContentPartPr/>
              <p14:nvPr/>
            </p14:nvContentPartPr>
            <p14:xfrm>
              <a:off x="3475952" y="5949278"/>
              <a:ext cx="160200" cy="142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48AA210-9533-48F5-A943-9CF7545172E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57952" y="5931278"/>
                <a:ext cx="195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72C8DCB-1648-42A7-A1E6-A9DFFE17C194}"/>
                  </a:ext>
                </a:extLst>
              </p14:cNvPr>
              <p14:cNvContentPartPr/>
              <p14:nvPr/>
            </p14:nvContentPartPr>
            <p14:xfrm>
              <a:off x="4029632" y="6164198"/>
              <a:ext cx="1040400" cy="81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72C8DCB-1648-42A7-A1E6-A9DFFE17C1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11992" y="6146558"/>
                <a:ext cx="10760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E4DE458-105C-43F8-ACD5-736611E6F9BB}"/>
                  </a:ext>
                </a:extLst>
              </p14:cNvPr>
              <p14:cNvContentPartPr/>
              <p14:nvPr/>
            </p14:nvContentPartPr>
            <p14:xfrm>
              <a:off x="4517792" y="6331958"/>
              <a:ext cx="204120" cy="277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E4DE458-105C-43F8-ACD5-736611E6F9B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00152" y="6314318"/>
                <a:ext cx="239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5D29823-4036-4795-910F-FC19F74D9D77}"/>
                  </a:ext>
                </a:extLst>
              </p14:cNvPr>
              <p14:cNvContentPartPr/>
              <p14:nvPr/>
            </p14:nvContentPartPr>
            <p14:xfrm>
              <a:off x="5424992" y="6003278"/>
              <a:ext cx="186480" cy="114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5D29823-4036-4795-910F-FC19F74D9D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06992" y="5985638"/>
                <a:ext cx="2221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D9E5C27-5C89-45DF-A9A2-94679D57C1C5}"/>
                  </a:ext>
                </a:extLst>
              </p14:cNvPr>
              <p14:cNvContentPartPr/>
              <p14:nvPr/>
            </p14:nvContentPartPr>
            <p14:xfrm>
              <a:off x="5938352" y="5733278"/>
              <a:ext cx="184680" cy="329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D9E5C27-5C89-45DF-A9A2-94679D57C1C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20352" y="5715278"/>
                <a:ext cx="2203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33E428D-77A6-44AA-9BEA-A9E26A25D2DF}"/>
                  </a:ext>
                </a:extLst>
              </p14:cNvPr>
              <p14:cNvContentPartPr/>
              <p14:nvPr/>
            </p14:nvContentPartPr>
            <p14:xfrm>
              <a:off x="6246872" y="6130718"/>
              <a:ext cx="41040" cy="3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33E428D-77A6-44AA-9BEA-A9E26A25D2D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29232" y="6113078"/>
                <a:ext cx="76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2B48B70-2D7D-4F61-AC86-5814716B17D3}"/>
                  </a:ext>
                </a:extLst>
              </p14:cNvPr>
              <p14:cNvContentPartPr/>
              <p14:nvPr/>
            </p14:nvContentPartPr>
            <p14:xfrm>
              <a:off x="3968432" y="5658758"/>
              <a:ext cx="1251360" cy="372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2B48B70-2D7D-4F61-AC86-5814716B17D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50792" y="5640758"/>
                <a:ext cx="12870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B22C2F-374F-492B-9557-70B3A080F923}"/>
                  </a:ext>
                </a:extLst>
              </p14:cNvPr>
              <p14:cNvContentPartPr/>
              <p14:nvPr/>
            </p14:nvContentPartPr>
            <p14:xfrm>
              <a:off x="2661272" y="5938838"/>
              <a:ext cx="372240" cy="324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B22C2F-374F-492B-9557-70B3A080F92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43632" y="5921178"/>
                <a:ext cx="407880" cy="3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7BC7ACA-8F14-4BA9-BC84-652646011B56}"/>
                  </a:ext>
                </a:extLst>
              </p14:cNvPr>
              <p14:cNvContentPartPr/>
              <p14:nvPr/>
            </p14:nvContentPartPr>
            <p14:xfrm>
              <a:off x="2261672" y="5801318"/>
              <a:ext cx="248400" cy="3625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7BC7ACA-8F14-4BA9-BC84-652646011B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43672" y="5783318"/>
                <a:ext cx="2840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32C854D-3CAC-48DA-9C2C-EBAF4A202475}"/>
                  </a:ext>
                </a:extLst>
              </p14:cNvPr>
              <p14:cNvContentPartPr/>
              <p14:nvPr/>
            </p14:nvContentPartPr>
            <p14:xfrm>
              <a:off x="5376392" y="4536998"/>
              <a:ext cx="976680" cy="447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32C854D-3CAC-48DA-9C2C-EBAF4A2024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22392" y="4428998"/>
                <a:ext cx="108432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FE6ED8B-4B9E-49BC-9E2E-2F4B8E5F67E0}"/>
                  </a:ext>
                </a:extLst>
              </p14:cNvPr>
              <p14:cNvContentPartPr/>
              <p14:nvPr/>
            </p14:nvContentPartPr>
            <p14:xfrm>
              <a:off x="11058632" y="4294718"/>
              <a:ext cx="1017720" cy="503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FE6ED8B-4B9E-49BC-9E2E-2F4B8E5F67E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004992" y="4186718"/>
                <a:ext cx="112536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726A59E-D7F9-4D11-9A70-D9B95973B455}"/>
                  </a:ext>
                </a:extLst>
              </p14:cNvPr>
              <p14:cNvContentPartPr/>
              <p14:nvPr/>
            </p14:nvContentPartPr>
            <p14:xfrm>
              <a:off x="5692832" y="5773598"/>
              <a:ext cx="740880" cy="3819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726A59E-D7F9-4D11-9A70-D9B95973B45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38832" y="5665598"/>
                <a:ext cx="84852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50080D3-830F-4951-BB6E-B503F41DC37F}"/>
                  </a:ext>
                </a:extLst>
              </p14:cNvPr>
              <p14:cNvContentPartPr/>
              <p14:nvPr/>
            </p14:nvContentPartPr>
            <p14:xfrm>
              <a:off x="10520432" y="2814038"/>
              <a:ext cx="1722240" cy="799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50080D3-830F-4951-BB6E-B503F41DC37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502792" y="2796398"/>
                <a:ext cx="175788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0B57904-678D-48EB-94F8-BC2867A41D65}"/>
                  </a:ext>
                </a:extLst>
              </p14:cNvPr>
              <p14:cNvContentPartPr/>
              <p14:nvPr/>
            </p14:nvContentPartPr>
            <p14:xfrm>
              <a:off x="8093312" y="411038"/>
              <a:ext cx="4161600" cy="2309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0B57904-678D-48EB-94F8-BC2867A41D6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75672" y="393398"/>
                <a:ext cx="4197240" cy="23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116C89-FE4F-40C6-90BA-BEDC21D196CC}"/>
                  </a:ext>
                </a:extLst>
              </p14:cNvPr>
              <p14:cNvContentPartPr/>
              <p14:nvPr/>
            </p14:nvContentPartPr>
            <p14:xfrm>
              <a:off x="1089152" y="1096118"/>
              <a:ext cx="376560" cy="37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116C89-FE4F-40C6-90BA-BEDC21D19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152" y="1078118"/>
                <a:ext cx="412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81D506-EB4B-41FF-BD45-6D90AEC6128B}"/>
                  </a:ext>
                </a:extLst>
              </p14:cNvPr>
              <p14:cNvContentPartPr/>
              <p14:nvPr/>
            </p14:nvContentPartPr>
            <p14:xfrm>
              <a:off x="1090952" y="945278"/>
              <a:ext cx="354960" cy="37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81D506-EB4B-41FF-BD45-6D90AEC612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312" y="927638"/>
                <a:ext cx="39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B8B55C-DFC4-4951-A645-B21283D04BF8}"/>
                  </a:ext>
                </a:extLst>
              </p14:cNvPr>
              <p14:cNvContentPartPr/>
              <p14:nvPr/>
            </p14:nvContentPartPr>
            <p14:xfrm>
              <a:off x="1077272" y="1263878"/>
              <a:ext cx="343800" cy="386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B8B55C-DFC4-4951-A645-B21283D04B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9614" y="1246238"/>
                <a:ext cx="379477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E8F24F-3021-4FE8-95FB-D9FA29CC88E4}"/>
                  </a:ext>
                </a:extLst>
              </p14:cNvPr>
              <p14:cNvContentPartPr/>
              <p14:nvPr/>
            </p14:nvContentPartPr>
            <p14:xfrm>
              <a:off x="6297632" y="178118"/>
              <a:ext cx="1129320" cy="33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E8F24F-3021-4FE8-95FB-D9FA29CC88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9632" y="160478"/>
                <a:ext cx="11649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F4E6CC-3D91-44D3-BD01-301D778CE9AF}"/>
                  </a:ext>
                </a:extLst>
              </p14:cNvPr>
              <p14:cNvContentPartPr/>
              <p14:nvPr/>
            </p14:nvContentPartPr>
            <p14:xfrm>
              <a:off x="4713992" y="177758"/>
              <a:ext cx="1312920" cy="347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F4E6CC-3D91-44D3-BD01-301D778CE9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5997" y="159758"/>
                <a:ext cx="134855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DFB697-57E9-4445-B415-E6A3C9AE8291}"/>
                  </a:ext>
                </a:extLst>
              </p14:cNvPr>
              <p14:cNvContentPartPr/>
              <p14:nvPr/>
            </p14:nvContentPartPr>
            <p14:xfrm>
              <a:off x="3793832" y="186758"/>
              <a:ext cx="732240" cy="37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DFB697-57E9-4445-B415-E6A3C9AE82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6192" y="168758"/>
                <a:ext cx="7678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CFB82C-4511-40EA-BA3B-69FE7E496869}"/>
                  </a:ext>
                </a:extLst>
              </p14:cNvPr>
              <p14:cNvContentPartPr/>
              <p14:nvPr/>
            </p14:nvContentPartPr>
            <p14:xfrm>
              <a:off x="1750472" y="193238"/>
              <a:ext cx="1846800" cy="377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CFB82C-4511-40EA-BA3B-69FE7E4968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2472" y="175255"/>
                <a:ext cx="1882440" cy="41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FD15C5-5F16-4DC9-BE75-D3E20876D759}"/>
                  </a:ext>
                </a:extLst>
              </p14:cNvPr>
              <p14:cNvContentPartPr/>
              <p14:nvPr/>
            </p14:nvContentPartPr>
            <p14:xfrm>
              <a:off x="563912" y="189278"/>
              <a:ext cx="718920" cy="407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FD15C5-5F16-4DC9-BE75-D3E20876D7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912" y="171278"/>
                <a:ext cx="7545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AEC916-84B3-4597-89D9-93D95348258A}"/>
                  </a:ext>
                </a:extLst>
              </p14:cNvPr>
              <p14:cNvContentPartPr/>
              <p14:nvPr/>
            </p14:nvContentPartPr>
            <p14:xfrm>
              <a:off x="1899512" y="1281158"/>
              <a:ext cx="122760" cy="117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AEC916-84B3-4597-89D9-93D9534825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1512" y="1263518"/>
                <a:ext cx="158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D4186E9-9F71-4FDE-B8C9-98B079001461}"/>
                  </a:ext>
                </a:extLst>
              </p14:cNvPr>
              <p14:cNvContentPartPr/>
              <p14:nvPr/>
            </p14:nvContentPartPr>
            <p14:xfrm>
              <a:off x="3036392" y="1031678"/>
              <a:ext cx="118800" cy="28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D4186E9-9F71-4FDE-B8C9-98B0790014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18392" y="1013678"/>
                <a:ext cx="154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85DB36D-9DB0-498A-9D4D-1CE970F6D34D}"/>
                  </a:ext>
                </a:extLst>
              </p14:cNvPr>
              <p14:cNvContentPartPr/>
              <p14:nvPr/>
            </p14:nvContentPartPr>
            <p14:xfrm>
              <a:off x="3276152" y="1023398"/>
              <a:ext cx="154080" cy="379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85DB36D-9DB0-498A-9D4D-1CE970F6D3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58152" y="1005758"/>
                <a:ext cx="1897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62BE3D-274C-453D-A100-B9BC95DE5A03}"/>
                  </a:ext>
                </a:extLst>
              </p14:cNvPr>
              <p14:cNvContentPartPr/>
              <p14:nvPr/>
            </p14:nvContentPartPr>
            <p14:xfrm>
              <a:off x="3639392" y="1062278"/>
              <a:ext cx="148320" cy="32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62BE3D-274C-453D-A100-B9BC95DE5A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1392" y="1044638"/>
                <a:ext cx="183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F921307-BE1B-41A2-A8C7-6D262CC87179}"/>
                  </a:ext>
                </a:extLst>
              </p14:cNvPr>
              <p14:cNvContentPartPr/>
              <p14:nvPr/>
            </p14:nvContentPartPr>
            <p14:xfrm>
              <a:off x="2587472" y="1037798"/>
              <a:ext cx="288720" cy="314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F921307-BE1B-41A2-A8C7-6D262CC871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69472" y="1019798"/>
                <a:ext cx="3243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4390DE-E9EF-4D03-A109-64C3D72E333B}"/>
                  </a:ext>
                </a:extLst>
              </p14:cNvPr>
              <p14:cNvContentPartPr/>
              <p14:nvPr/>
            </p14:nvContentPartPr>
            <p14:xfrm>
              <a:off x="4861592" y="962198"/>
              <a:ext cx="128160" cy="331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4390DE-E9EF-4D03-A109-64C3D72E33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43592" y="944558"/>
                <a:ext cx="1638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6C81DF-F301-4891-AB50-1F65FD4FC64A}"/>
                  </a:ext>
                </a:extLst>
              </p14:cNvPr>
              <p14:cNvContentPartPr/>
              <p14:nvPr/>
            </p14:nvContentPartPr>
            <p14:xfrm>
              <a:off x="4123952" y="980558"/>
              <a:ext cx="594000" cy="319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6C81DF-F301-4891-AB50-1F65FD4FC6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6312" y="962918"/>
                <a:ext cx="6296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BD6320D-FB4E-47FA-A73F-6247082CF1EF}"/>
                  </a:ext>
                </a:extLst>
              </p14:cNvPr>
              <p14:cNvContentPartPr/>
              <p14:nvPr/>
            </p14:nvContentPartPr>
            <p14:xfrm>
              <a:off x="2904632" y="1473758"/>
              <a:ext cx="2930040" cy="11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BD6320D-FB4E-47FA-A73F-6247082CF1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6992" y="1455758"/>
                <a:ext cx="2965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500953-D70D-4425-8869-4DF65733C541}"/>
                  </a:ext>
                </a:extLst>
              </p14:cNvPr>
              <p14:cNvContentPartPr/>
              <p14:nvPr/>
            </p14:nvContentPartPr>
            <p14:xfrm>
              <a:off x="4089392" y="1690118"/>
              <a:ext cx="198000" cy="283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500953-D70D-4425-8869-4DF65733C5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1752" y="1672118"/>
                <a:ext cx="233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D577B8F-68D6-4A76-B286-2F3FBEF79EBA}"/>
                  </a:ext>
                </a:extLst>
              </p14:cNvPr>
              <p14:cNvContentPartPr/>
              <p14:nvPr/>
            </p14:nvContentPartPr>
            <p14:xfrm>
              <a:off x="6023312" y="1298438"/>
              <a:ext cx="150480" cy="102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D577B8F-68D6-4A76-B286-2F3FBEF79E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5672" y="1280798"/>
                <a:ext cx="1861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AFB8E62-9B00-4F67-A9AE-9189448DDE21}"/>
                  </a:ext>
                </a:extLst>
              </p14:cNvPr>
              <p14:cNvContentPartPr/>
              <p14:nvPr/>
            </p14:nvContentPartPr>
            <p14:xfrm>
              <a:off x="5253272" y="937718"/>
              <a:ext cx="435600" cy="323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AFB8E62-9B00-4F67-A9AE-9189448DDE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35617" y="920058"/>
                <a:ext cx="471269" cy="3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126AE8-B7D1-46A8-87AF-9D0B037BF7D3}"/>
                  </a:ext>
                </a:extLst>
              </p14:cNvPr>
              <p14:cNvContentPartPr/>
              <p14:nvPr/>
            </p14:nvContentPartPr>
            <p14:xfrm>
              <a:off x="7027712" y="1056518"/>
              <a:ext cx="515160" cy="419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126AE8-B7D1-46A8-87AF-9D0B037BF7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09712" y="1038533"/>
                <a:ext cx="550800" cy="455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488B385-D5EE-4E75-B77A-AD56F70833A1}"/>
                  </a:ext>
                </a:extLst>
              </p14:cNvPr>
              <p14:cNvContentPartPr/>
              <p14:nvPr/>
            </p14:nvContentPartPr>
            <p14:xfrm>
              <a:off x="6520832" y="1077758"/>
              <a:ext cx="372600" cy="341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488B385-D5EE-4E75-B77A-AD56F70833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02832" y="1059758"/>
                <a:ext cx="4082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2A43A8B-6FC7-4B94-9B12-C3E6B25A24A6}"/>
                  </a:ext>
                </a:extLst>
              </p14:cNvPr>
              <p14:cNvContentPartPr/>
              <p14:nvPr/>
            </p14:nvContentPartPr>
            <p14:xfrm>
              <a:off x="9626912" y="1138958"/>
              <a:ext cx="37800" cy="1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2A43A8B-6FC7-4B94-9B12-C3E6B25A24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09272" y="1120958"/>
                <a:ext cx="73440" cy="51120"/>
              </a:xfrm>
              <a:prstGeom prst="rect">
                <a:avLst/>
              </a:prstGeom>
            </p:spPr>
          </p:pic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26774972-30CC-417C-851D-5EE93D4A3900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852862" y="216335"/>
            <a:ext cx="3072650" cy="19935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73899B-B48E-46EF-A674-E3BF14E1EB6E}"/>
                  </a:ext>
                </a:extLst>
              </p14:cNvPr>
              <p14:cNvContentPartPr/>
              <p14:nvPr/>
            </p14:nvContentPartPr>
            <p14:xfrm>
              <a:off x="517832" y="2416958"/>
              <a:ext cx="213840" cy="366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73899B-B48E-46EF-A674-E3BF14E1EB6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9832" y="2398958"/>
                <a:ext cx="2494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A77FAC2-D94A-4273-A164-A5065B3E8DF5}"/>
                  </a:ext>
                </a:extLst>
              </p14:cNvPr>
              <p14:cNvContentPartPr/>
              <p14:nvPr/>
            </p14:nvContentPartPr>
            <p14:xfrm>
              <a:off x="827072" y="2715038"/>
              <a:ext cx="19440" cy="21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A77FAC2-D94A-4273-A164-A5065B3E8DF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9072" y="2697038"/>
                <a:ext cx="55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D22CF61-4830-472F-8A28-C377A1B6F804}"/>
                  </a:ext>
                </a:extLst>
              </p14:cNvPr>
              <p14:cNvContentPartPr/>
              <p14:nvPr/>
            </p14:nvContentPartPr>
            <p14:xfrm>
              <a:off x="970352" y="2471318"/>
              <a:ext cx="227520" cy="338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D22CF61-4830-472F-8A28-C377A1B6F80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52712" y="2453678"/>
                <a:ext cx="263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C5E16F-9C51-453A-9595-CA0D2D4A13C1}"/>
                  </a:ext>
                </a:extLst>
              </p14:cNvPr>
              <p14:cNvContentPartPr/>
              <p14:nvPr/>
            </p14:nvContentPartPr>
            <p14:xfrm>
              <a:off x="2612672" y="2438558"/>
              <a:ext cx="176760" cy="228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C5E16F-9C51-453A-9595-CA0D2D4A13C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94672" y="2420558"/>
                <a:ext cx="212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DB07489-BF4B-4503-BB56-A792BD314692}"/>
                  </a:ext>
                </a:extLst>
              </p14:cNvPr>
              <p14:cNvContentPartPr/>
              <p14:nvPr/>
            </p14:nvContentPartPr>
            <p14:xfrm>
              <a:off x="7429112" y="2515598"/>
              <a:ext cx="6480" cy="18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DB07489-BF4B-4503-BB56-A792BD31469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411112" y="2497598"/>
                <a:ext cx="42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F306B8-8A9D-42E1-ADC8-46C041360433}"/>
                  </a:ext>
                </a:extLst>
              </p14:cNvPr>
              <p14:cNvContentPartPr/>
              <p14:nvPr/>
            </p14:nvContentPartPr>
            <p14:xfrm>
              <a:off x="5901632" y="2173958"/>
              <a:ext cx="1320120" cy="387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F306B8-8A9D-42E1-ADC8-46C04136043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83987" y="2155975"/>
                <a:ext cx="1355770" cy="42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EAE57E7-9FF1-4F63-8C67-78951240A58A}"/>
                  </a:ext>
                </a:extLst>
              </p14:cNvPr>
              <p14:cNvContentPartPr/>
              <p14:nvPr/>
            </p14:nvContentPartPr>
            <p14:xfrm>
              <a:off x="5094872" y="2239838"/>
              <a:ext cx="585720" cy="342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EAE57E7-9FF1-4F63-8C67-78951240A58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76872" y="2221857"/>
                <a:ext cx="621360" cy="378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9812BB-339C-427B-9593-057D8F13B5D5}"/>
                  </a:ext>
                </a:extLst>
              </p14:cNvPr>
              <p14:cNvContentPartPr/>
              <p14:nvPr/>
            </p14:nvContentPartPr>
            <p14:xfrm>
              <a:off x="4397912" y="2235518"/>
              <a:ext cx="397440" cy="670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9812BB-339C-427B-9593-057D8F13B5D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79912" y="2217518"/>
                <a:ext cx="43308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DBA3DF-8A87-4408-92EC-5D1EC5DEE50C}"/>
                  </a:ext>
                </a:extLst>
              </p14:cNvPr>
              <p14:cNvContentPartPr/>
              <p14:nvPr/>
            </p14:nvContentPartPr>
            <p14:xfrm>
              <a:off x="3180032" y="2282678"/>
              <a:ext cx="891720" cy="328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DBA3DF-8A87-4408-92EC-5D1EC5DEE50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162392" y="2265038"/>
                <a:ext cx="927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8265375-274C-4E99-8B12-D8A4FD955357}"/>
                  </a:ext>
                </a:extLst>
              </p14:cNvPr>
              <p14:cNvContentPartPr/>
              <p14:nvPr/>
            </p14:nvContentPartPr>
            <p14:xfrm>
              <a:off x="1865672" y="2367278"/>
              <a:ext cx="608760" cy="330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8265375-274C-4E99-8B12-D8A4FD95535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48032" y="2349298"/>
                <a:ext cx="644400" cy="366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4AAB4AF-07BA-442F-8ABC-E812680B9321}"/>
                  </a:ext>
                </a:extLst>
              </p14:cNvPr>
              <p14:cNvContentPartPr/>
              <p14:nvPr/>
            </p14:nvContentPartPr>
            <p14:xfrm>
              <a:off x="5166152" y="3274838"/>
              <a:ext cx="204480" cy="40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4AAB4AF-07BA-442F-8ABC-E812680B932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48152" y="3257198"/>
                <a:ext cx="2401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1444E6E-2BEB-4175-907D-F2F31AD957CB}"/>
                  </a:ext>
                </a:extLst>
              </p14:cNvPr>
              <p14:cNvContentPartPr/>
              <p14:nvPr/>
            </p14:nvContentPartPr>
            <p14:xfrm>
              <a:off x="5563232" y="2831318"/>
              <a:ext cx="353880" cy="56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1444E6E-2BEB-4175-907D-F2F31AD957C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545592" y="2813318"/>
                <a:ext cx="3895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CA1B212-FE74-4603-84B2-975A19030C38}"/>
                  </a:ext>
                </a:extLst>
              </p14:cNvPr>
              <p14:cNvContentPartPr/>
              <p14:nvPr/>
            </p14:nvContentPartPr>
            <p14:xfrm>
              <a:off x="6370712" y="2874158"/>
              <a:ext cx="202680" cy="274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CA1B212-FE74-4603-84B2-975A19030C3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52712" y="2856518"/>
                <a:ext cx="2383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254BC53-C88A-4E9C-A957-A0F0AF1766A7}"/>
                  </a:ext>
                </a:extLst>
              </p14:cNvPr>
              <p14:cNvContentPartPr/>
              <p14:nvPr/>
            </p14:nvContentPartPr>
            <p14:xfrm>
              <a:off x="5554232" y="2982158"/>
              <a:ext cx="630720" cy="540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254BC53-C88A-4E9C-A957-A0F0AF1766A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36592" y="2964518"/>
                <a:ext cx="6663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A267ED-C07B-4651-A587-2C5A0648B099}"/>
                  </a:ext>
                </a:extLst>
              </p14:cNvPr>
              <p14:cNvContentPartPr/>
              <p14:nvPr/>
            </p14:nvContentPartPr>
            <p14:xfrm>
              <a:off x="3714632" y="3010958"/>
              <a:ext cx="1239840" cy="587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A267ED-C07B-4651-A587-2C5A0648B09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96992" y="2993318"/>
                <a:ext cx="127548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A4AB77-C6A1-4D0B-A198-FAE5407DD880}"/>
                  </a:ext>
                </a:extLst>
              </p14:cNvPr>
              <p14:cNvContentPartPr/>
              <p14:nvPr/>
            </p14:nvContentPartPr>
            <p14:xfrm>
              <a:off x="1661912" y="3133358"/>
              <a:ext cx="1895040" cy="447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A4AB77-C6A1-4D0B-A198-FAE5407DD88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44272" y="3115718"/>
                <a:ext cx="19306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F93EB95-F75F-48B9-870B-E30967E968C6}"/>
                  </a:ext>
                </a:extLst>
              </p14:cNvPr>
              <p14:cNvContentPartPr/>
              <p14:nvPr/>
            </p14:nvContentPartPr>
            <p14:xfrm>
              <a:off x="1018232" y="4468958"/>
              <a:ext cx="226800" cy="399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F93EB95-F75F-48B9-870B-E30967E968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0592" y="4451318"/>
                <a:ext cx="2624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3F5C2C7-E1F5-4A83-82D4-F6FB18CDAC50}"/>
                  </a:ext>
                </a:extLst>
              </p14:cNvPr>
              <p14:cNvContentPartPr/>
              <p14:nvPr/>
            </p14:nvContentPartPr>
            <p14:xfrm>
              <a:off x="1355552" y="4494518"/>
              <a:ext cx="204840" cy="345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3F5C2C7-E1F5-4A83-82D4-F6FB18CDAC5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37912" y="4476878"/>
                <a:ext cx="2404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D816585-7ACD-4CCE-8C65-D8925EBACF20}"/>
                  </a:ext>
                </a:extLst>
              </p14:cNvPr>
              <p14:cNvContentPartPr/>
              <p14:nvPr/>
            </p14:nvContentPartPr>
            <p14:xfrm>
              <a:off x="1701152" y="4466438"/>
              <a:ext cx="160920" cy="363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D816585-7ACD-4CCE-8C65-D8925EBACF2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683512" y="4448438"/>
                <a:ext cx="196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13D6FA-0CF3-459F-8BBA-8CFC6FEECCED}"/>
                  </a:ext>
                </a:extLst>
              </p14:cNvPr>
              <p14:cNvContentPartPr/>
              <p14:nvPr/>
            </p14:nvContentPartPr>
            <p14:xfrm>
              <a:off x="2274272" y="4574798"/>
              <a:ext cx="152280" cy="147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13D6FA-0CF3-459F-8BBA-8CFC6FEECCE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56272" y="4556798"/>
                <a:ext cx="187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6A8BA3D-ADC0-440B-B197-DCB594633D32}"/>
                  </a:ext>
                </a:extLst>
              </p14:cNvPr>
              <p14:cNvContentPartPr/>
              <p14:nvPr/>
            </p14:nvContentPartPr>
            <p14:xfrm>
              <a:off x="3602312" y="4431158"/>
              <a:ext cx="124200" cy="23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6A8BA3D-ADC0-440B-B197-DCB594633D3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4672" y="4413158"/>
                <a:ext cx="1598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3293E7A-222C-4071-A55B-8D709845FE63}"/>
                  </a:ext>
                </a:extLst>
              </p14:cNvPr>
              <p14:cNvContentPartPr/>
              <p14:nvPr/>
            </p14:nvContentPartPr>
            <p14:xfrm>
              <a:off x="4972112" y="3978638"/>
              <a:ext cx="187560" cy="1742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3293E7A-222C-4071-A55B-8D709845FE6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954472" y="3960638"/>
                <a:ext cx="223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E051AD4-98D8-4FD2-9256-D86BF21AD40B}"/>
                  </a:ext>
                </a:extLst>
              </p14:cNvPr>
              <p14:cNvContentPartPr/>
              <p14:nvPr/>
            </p14:nvContentPartPr>
            <p14:xfrm>
              <a:off x="5179112" y="4290398"/>
              <a:ext cx="184680" cy="291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E051AD4-98D8-4FD2-9256-D86BF21AD40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161472" y="4272758"/>
                <a:ext cx="2203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9785EAD-2DFA-4900-B910-100E94686F16}"/>
                  </a:ext>
                </a:extLst>
              </p14:cNvPr>
              <p14:cNvContentPartPr/>
              <p14:nvPr/>
            </p14:nvContentPartPr>
            <p14:xfrm>
              <a:off x="3128192" y="4213718"/>
              <a:ext cx="309240" cy="468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9785EAD-2DFA-4900-B910-100E94686F1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10552" y="4195718"/>
                <a:ext cx="3448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48AE1E6-96D6-49FA-8002-631CE3E77A76}"/>
                  </a:ext>
                </a:extLst>
              </p14:cNvPr>
              <p14:cNvContentPartPr/>
              <p14:nvPr/>
            </p14:nvContentPartPr>
            <p14:xfrm>
              <a:off x="3986072" y="4223438"/>
              <a:ext cx="960840" cy="468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48AE1E6-96D6-49FA-8002-631CE3E77A7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968432" y="4205438"/>
                <a:ext cx="9964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FC051B1-D673-4598-B698-BD694B66A27D}"/>
                  </a:ext>
                </a:extLst>
              </p14:cNvPr>
              <p14:cNvContentPartPr/>
              <p14:nvPr/>
            </p14:nvContentPartPr>
            <p14:xfrm>
              <a:off x="7356752" y="3822758"/>
              <a:ext cx="157320" cy="159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FC051B1-D673-4598-B698-BD694B66A27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338752" y="3805118"/>
                <a:ext cx="192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C921627-3379-4825-BB3B-CB7C46C779CC}"/>
                  </a:ext>
                </a:extLst>
              </p14:cNvPr>
              <p14:cNvContentPartPr/>
              <p14:nvPr/>
            </p14:nvContentPartPr>
            <p14:xfrm>
              <a:off x="7600112" y="4221278"/>
              <a:ext cx="190440" cy="259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C921627-3379-4825-BB3B-CB7C46C779C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82112" y="4203278"/>
                <a:ext cx="2260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8DF4896-35BE-4A6D-A3B6-0D2A1CE57DEB}"/>
                  </a:ext>
                </a:extLst>
              </p14:cNvPr>
              <p14:cNvContentPartPr/>
              <p14:nvPr/>
            </p14:nvContentPartPr>
            <p14:xfrm>
              <a:off x="7905032" y="4086638"/>
              <a:ext cx="691920" cy="446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8DF4896-35BE-4A6D-A3B6-0D2A1CE57DE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887392" y="4068638"/>
                <a:ext cx="7275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75BEC1F-EB33-4A51-AC9D-511FA5917E59}"/>
                  </a:ext>
                </a:extLst>
              </p14:cNvPr>
              <p14:cNvContentPartPr/>
              <p14:nvPr/>
            </p14:nvContentPartPr>
            <p14:xfrm>
              <a:off x="5560352" y="4079438"/>
              <a:ext cx="656640" cy="454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75BEC1F-EB33-4A51-AC9D-511FA5917E5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542362" y="4061798"/>
                <a:ext cx="6922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DC55D8-0252-42B7-A070-D59A3557789B}"/>
                  </a:ext>
                </a:extLst>
              </p14:cNvPr>
              <p14:cNvContentPartPr/>
              <p14:nvPr/>
            </p14:nvContentPartPr>
            <p14:xfrm>
              <a:off x="6738272" y="4167638"/>
              <a:ext cx="598320" cy="434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DC55D8-0252-42B7-A070-D59A3557789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20272" y="4149638"/>
                <a:ext cx="6339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AD1035D-8E76-4D67-B7B5-830B40A48E5A}"/>
                  </a:ext>
                </a:extLst>
              </p14:cNvPr>
              <p14:cNvContentPartPr/>
              <p14:nvPr/>
            </p14:nvContentPartPr>
            <p14:xfrm>
              <a:off x="6364232" y="4179518"/>
              <a:ext cx="259560" cy="338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AD1035D-8E76-4D67-B7B5-830B40A48E5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346232" y="4161878"/>
                <a:ext cx="2952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BA5BAAE-A3D6-4489-9DF1-67046C816DEC}"/>
                  </a:ext>
                </a:extLst>
              </p14:cNvPr>
              <p14:cNvContentPartPr/>
              <p14:nvPr/>
            </p14:nvContentPartPr>
            <p14:xfrm>
              <a:off x="3848912" y="5233238"/>
              <a:ext cx="100800" cy="18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BA5BAAE-A3D6-4489-9DF1-67046C816DE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830912" y="5215598"/>
                <a:ext cx="136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B09B379-7998-4AAF-85C2-F8E072CD1148}"/>
                  </a:ext>
                </a:extLst>
              </p14:cNvPr>
              <p14:cNvContentPartPr/>
              <p14:nvPr/>
            </p14:nvContentPartPr>
            <p14:xfrm>
              <a:off x="5190632" y="4786478"/>
              <a:ext cx="120600" cy="169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B09B379-7998-4AAF-85C2-F8E072CD114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172632" y="4768838"/>
                <a:ext cx="156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6DE47BA-2560-415B-B3B5-B05AAD69E8C4}"/>
                  </a:ext>
                </a:extLst>
              </p14:cNvPr>
              <p14:cNvContentPartPr/>
              <p14:nvPr/>
            </p14:nvContentPartPr>
            <p14:xfrm>
              <a:off x="5607512" y="5071238"/>
              <a:ext cx="159840" cy="297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6DE47BA-2560-415B-B3B5-B05AAD69E8C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589512" y="5053238"/>
                <a:ext cx="195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807BCDC-E46F-4D86-9A78-331E5F5E4875}"/>
                  </a:ext>
                </a:extLst>
              </p14:cNvPr>
              <p14:cNvContentPartPr/>
              <p14:nvPr/>
            </p14:nvContentPartPr>
            <p14:xfrm>
              <a:off x="6706592" y="5197238"/>
              <a:ext cx="155160" cy="26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807BCDC-E46F-4D86-9A78-331E5F5E487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88592" y="5179598"/>
                <a:ext cx="190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1F21DA6-9582-4683-80A8-A28E1615C094}"/>
                  </a:ext>
                </a:extLst>
              </p14:cNvPr>
              <p14:cNvContentPartPr/>
              <p14:nvPr/>
            </p14:nvContentPartPr>
            <p14:xfrm>
              <a:off x="8406872" y="5009318"/>
              <a:ext cx="196200" cy="235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1F21DA6-9582-4683-80A8-A28E1615C09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388872" y="4991678"/>
                <a:ext cx="2318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FE13BD2-FF57-47D3-B1D3-F768E957E09F}"/>
                  </a:ext>
                </a:extLst>
              </p14:cNvPr>
              <p14:cNvContentPartPr/>
              <p14:nvPr/>
            </p14:nvContentPartPr>
            <p14:xfrm>
              <a:off x="8891792" y="4846958"/>
              <a:ext cx="656280" cy="419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FE13BD2-FF57-47D3-B1D3-F768E957E0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874152" y="4828958"/>
                <a:ext cx="691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937FC99-ABEB-420A-9276-EDD1CE421966}"/>
                  </a:ext>
                </a:extLst>
              </p14:cNvPr>
              <p14:cNvContentPartPr/>
              <p14:nvPr/>
            </p14:nvContentPartPr>
            <p14:xfrm>
              <a:off x="7696952" y="4763438"/>
              <a:ext cx="530640" cy="595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937FC99-ABEB-420A-9276-EDD1CE42196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78964" y="4745438"/>
                <a:ext cx="566256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9EB00BB-8C04-46B1-A2DD-772C3215403C}"/>
                  </a:ext>
                </a:extLst>
              </p14:cNvPr>
              <p14:cNvContentPartPr/>
              <p14:nvPr/>
            </p14:nvContentPartPr>
            <p14:xfrm>
              <a:off x="6096032" y="4913198"/>
              <a:ext cx="485280" cy="451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9EB00BB-8C04-46B1-A2DD-772C3215403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078392" y="4895558"/>
                <a:ext cx="5209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1231D00-1C20-4BC6-AD49-B0D97F9AFB84}"/>
                  </a:ext>
                </a:extLst>
              </p14:cNvPr>
              <p14:cNvContentPartPr/>
              <p14:nvPr/>
            </p14:nvContentPartPr>
            <p14:xfrm>
              <a:off x="7023392" y="4983758"/>
              <a:ext cx="552960" cy="335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1231D00-1C20-4BC6-AD49-B0D97F9AFB8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05404" y="4966118"/>
                <a:ext cx="588577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6398E91-9838-4B4D-9838-A9218923DE9C}"/>
                  </a:ext>
                </a:extLst>
              </p14:cNvPr>
              <p14:cNvContentPartPr/>
              <p14:nvPr/>
            </p14:nvContentPartPr>
            <p14:xfrm>
              <a:off x="3291632" y="5009318"/>
              <a:ext cx="444240" cy="443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6398E91-9838-4B4D-9838-A9218923DE9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73632" y="4991318"/>
                <a:ext cx="4798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4A469CC-6817-40E3-9C51-4D6C403136A4}"/>
                  </a:ext>
                </a:extLst>
              </p14:cNvPr>
              <p14:cNvContentPartPr/>
              <p14:nvPr/>
            </p14:nvContentPartPr>
            <p14:xfrm>
              <a:off x="4883912" y="5055038"/>
              <a:ext cx="367560" cy="404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4A469CC-6817-40E3-9C51-4D6C403136A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65912" y="5037398"/>
                <a:ext cx="4032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36D321A-DDA9-4096-A5D3-2B6D31A8E470}"/>
                  </a:ext>
                </a:extLst>
              </p14:cNvPr>
              <p14:cNvContentPartPr/>
              <p14:nvPr/>
            </p14:nvContentPartPr>
            <p14:xfrm>
              <a:off x="4180112" y="5037758"/>
              <a:ext cx="567360" cy="367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36D321A-DDA9-4096-A5D3-2B6D31A8E47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162472" y="5019758"/>
                <a:ext cx="603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840178F-2528-4B40-91BB-0F365D35B852}"/>
                  </a:ext>
                </a:extLst>
              </p14:cNvPr>
              <p14:cNvContentPartPr/>
              <p14:nvPr/>
            </p14:nvContentPartPr>
            <p14:xfrm>
              <a:off x="8770472" y="3810518"/>
              <a:ext cx="1531080" cy="720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840178F-2528-4B40-91BB-0F365D35B85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2832" y="3792878"/>
                <a:ext cx="156672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DBC6FA2-4E15-440A-BA31-BF41F4EE44DD}"/>
                  </a:ext>
                </a:extLst>
              </p14:cNvPr>
              <p14:cNvContentPartPr/>
              <p14:nvPr/>
            </p14:nvContentPartPr>
            <p14:xfrm>
              <a:off x="9683792" y="4649678"/>
              <a:ext cx="1534320" cy="630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DBC6FA2-4E15-440A-BA31-BF41F4EE44D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665788" y="4631678"/>
                <a:ext cx="1569968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8940B27-288B-4ECA-B153-E5C4FC9754FA}"/>
                  </a:ext>
                </a:extLst>
              </p14:cNvPr>
              <p14:cNvContentPartPr/>
              <p14:nvPr/>
            </p14:nvContentPartPr>
            <p14:xfrm>
              <a:off x="3988592" y="6092558"/>
              <a:ext cx="119520" cy="147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8940B27-288B-4ECA-B153-E5C4FC9754F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970952" y="6074918"/>
                <a:ext cx="155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746ED8A-2D04-46C0-86C8-E4BB45FBEEB3}"/>
                  </a:ext>
                </a:extLst>
              </p14:cNvPr>
              <p14:cNvContentPartPr/>
              <p14:nvPr/>
            </p14:nvContentPartPr>
            <p14:xfrm>
              <a:off x="5429312" y="5627438"/>
              <a:ext cx="157320" cy="177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746ED8A-2D04-46C0-86C8-E4BB45FBEEB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11672" y="5609438"/>
                <a:ext cx="192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2E80607-F76F-4C90-9F4F-B13E0093FEB2}"/>
                  </a:ext>
                </a:extLst>
              </p14:cNvPr>
              <p14:cNvContentPartPr/>
              <p14:nvPr/>
            </p14:nvContentPartPr>
            <p14:xfrm>
              <a:off x="5796872" y="5900678"/>
              <a:ext cx="186120" cy="2516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2E80607-F76F-4C90-9F4F-B13E0093FEB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78872" y="5883038"/>
                <a:ext cx="221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77E69A5-D5AD-45FC-8962-C76262C5A2AF}"/>
                  </a:ext>
                </a:extLst>
              </p14:cNvPr>
              <p14:cNvContentPartPr/>
              <p14:nvPr/>
            </p14:nvContentPartPr>
            <p14:xfrm>
              <a:off x="3404312" y="5803118"/>
              <a:ext cx="424080" cy="4334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77E69A5-D5AD-45FC-8962-C76262C5A2A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86672" y="5785493"/>
                <a:ext cx="459720" cy="46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B92954E-B180-4323-AA41-2CF0C2496E80}"/>
                  </a:ext>
                </a:extLst>
              </p14:cNvPr>
              <p14:cNvContentPartPr/>
              <p14:nvPr/>
            </p14:nvContentPartPr>
            <p14:xfrm>
              <a:off x="5076512" y="5916158"/>
              <a:ext cx="355680" cy="398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B92954E-B180-4323-AA41-2CF0C2496E8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058530" y="5898158"/>
                <a:ext cx="391284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BD71C49-73AA-4CBD-8A01-486DB2F5FE1F}"/>
                  </a:ext>
                </a:extLst>
              </p14:cNvPr>
              <p14:cNvContentPartPr/>
              <p14:nvPr/>
            </p14:nvContentPartPr>
            <p14:xfrm>
              <a:off x="4307192" y="5919758"/>
              <a:ext cx="657360" cy="3654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BD71C49-73AA-4CBD-8A01-486DB2F5FE1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289542" y="5902118"/>
                <a:ext cx="6930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915478F-6140-45FD-AF48-0DB8A5D558EC}"/>
                  </a:ext>
                </a:extLst>
              </p14:cNvPr>
              <p14:cNvContentPartPr/>
              <p14:nvPr/>
            </p14:nvContentPartPr>
            <p14:xfrm>
              <a:off x="8910152" y="5840918"/>
              <a:ext cx="174960" cy="261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915478F-6140-45FD-AF48-0DB8A5D558E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892152" y="5823278"/>
                <a:ext cx="210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25837D7-FF5E-4A5B-A00C-851E1BFF07F9}"/>
                  </a:ext>
                </a:extLst>
              </p14:cNvPr>
              <p14:cNvContentPartPr/>
              <p14:nvPr/>
            </p14:nvContentPartPr>
            <p14:xfrm>
              <a:off x="10257992" y="5536358"/>
              <a:ext cx="1384560" cy="685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25837D7-FF5E-4A5B-A00C-851E1BFF07F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240352" y="5518709"/>
                <a:ext cx="1420200" cy="721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5FF3968-2BD5-4105-A974-A6A2249CB33B}"/>
                  </a:ext>
                </a:extLst>
              </p14:cNvPr>
              <p14:cNvContentPartPr/>
              <p14:nvPr/>
            </p14:nvContentPartPr>
            <p14:xfrm>
              <a:off x="9371312" y="5715998"/>
              <a:ext cx="675000" cy="4320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5FF3968-2BD5-4105-A974-A6A2249CB33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353312" y="5698358"/>
                <a:ext cx="7106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A29E331-A506-44DF-9EA6-F00F69FAA424}"/>
                  </a:ext>
                </a:extLst>
              </p14:cNvPr>
              <p14:cNvContentPartPr/>
              <p14:nvPr/>
            </p14:nvContentPartPr>
            <p14:xfrm>
              <a:off x="7374752" y="5552558"/>
              <a:ext cx="1317240" cy="7074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A29E331-A506-44DF-9EA6-F00F69FAA42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356757" y="5534567"/>
                <a:ext cx="1352870" cy="743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78E4DD2-805C-4633-A623-8F8A5FBFEB16}"/>
                  </a:ext>
                </a:extLst>
              </p14:cNvPr>
              <p14:cNvContentPartPr/>
              <p14:nvPr/>
            </p14:nvContentPartPr>
            <p14:xfrm>
              <a:off x="6506792" y="5780438"/>
              <a:ext cx="696240" cy="3949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78E4DD2-805C-4633-A623-8F8A5FBFEB1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489143" y="5762798"/>
                <a:ext cx="731898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8C11FD9-5AAA-4E53-AC1B-437BA48DD77F}"/>
                  </a:ext>
                </a:extLst>
              </p14:cNvPr>
              <p14:cNvContentPartPr/>
              <p14:nvPr/>
            </p14:nvContentPartPr>
            <p14:xfrm>
              <a:off x="514952" y="5135318"/>
              <a:ext cx="1986840" cy="13410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8C11FD9-5AAA-4E53-AC1B-437BA48DD77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97312" y="5117673"/>
                <a:ext cx="2022480" cy="1376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9B63C6E-FAED-4B66-960B-E67BDD867090}"/>
                  </a:ext>
                </a:extLst>
              </p14:cNvPr>
              <p14:cNvContentPartPr/>
              <p14:nvPr/>
            </p14:nvContentPartPr>
            <p14:xfrm>
              <a:off x="580112" y="2451158"/>
              <a:ext cx="522360" cy="2829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9B63C6E-FAED-4B66-960B-E67BDD86709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26112" y="2343518"/>
                <a:ext cx="6300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7CACFD2-E0CB-4DBD-9C91-8ABE3820F86A}"/>
                  </a:ext>
                </a:extLst>
              </p14:cNvPr>
              <p14:cNvContentPartPr/>
              <p14:nvPr/>
            </p14:nvContentPartPr>
            <p14:xfrm>
              <a:off x="1945232" y="2262878"/>
              <a:ext cx="5431680" cy="3582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7CACFD2-E0CB-4DBD-9C91-8ABE3820F86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891232" y="2154878"/>
                <a:ext cx="5539320" cy="5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35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2E73728-11C8-4AD7-B8A4-B8084236357F}"/>
                  </a:ext>
                </a:extLst>
              </p14:cNvPr>
              <p14:cNvContentPartPr/>
              <p14:nvPr/>
            </p14:nvContentPartPr>
            <p14:xfrm>
              <a:off x="1083752" y="4566518"/>
              <a:ext cx="223920" cy="3542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2E73728-11C8-4AD7-B8A4-B80842363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112" y="4548518"/>
                <a:ext cx="259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E5824C-7D4A-4F7C-B863-08BAECD45216}"/>
                  </a:ext>
                </a:extLst>
              </p14:cNvPr>
              <p14:cNvContentPartPr/>
              <p14:nvPr/>
            </p14:nvContentPartPr>
            <p14:xfrm>
              <a:off x="1484072" y="4624118"/>
              <a:ext cx="193320" cy="3650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E5824C-7D4A-4F7C-B863-08BAECD45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432" y="4606478"/>
                <a:ext cx="228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763E625-7897-4AD4-8429-B05ABD9B42FB}"/>
                  </a:ext>
                </a:extLst>
              </p14:cNvPr>
              <p14:cNvContentPartPr/>
              <p14:nvPr/>
            </p14:nvContentPartPr>
            <p14:xfrm>
              <a:off x="1790792" y="4732478"/>
              <a:ext cx="379440" cy="243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763E625-7897-4AD4-8429-B05ABD9B4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2792" y="4714838"/>
                <a:ext cx="415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903F594-C0C4-4CF9-9979-68F7820C9F62}"/>
                  </a:ext>
                </a:extLst>
              </p14:cNvPr>
              <p14:cNvContentPartPr/>
              <p14:nvPr/>
            </p14:nvContentPartPr>
            <p14:xfrm>
              <a:off x="2503592" y="4719158"/>
              <a:ext cx="153720" cy="133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903F594-C0C4-4CF9-9979-68F7820C9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952" y="4701158"/>
                <a:ext cx="189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02ADFF7-AF4E-4648-B25A-18726C438C75}"/>
                  </a:ext>
                </a:extLst>
              </p14:cNvPr>
              <p14:cNvContentPartPr/>
              <p14:nvPr/>
            </p14:nvContentPartPr>
            <p14:xfrm>
              <a:off x="3069872" y="4525838"/>
              <a:ext cx="51840" cy="326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02ADFF7-AF4E-4648-B25A-18726C438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2232" y="4508198"/>
                <a:ext cx="87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93321E4-ABA0-42A1-883C-8641F24B820B}"/>
                  </a:ext>
                </a:extLst>
              </p14:cNvPr>
              <p14:cNvContentPartPr/>
              <p14:nvPr/>
            </p14:nvContentPartPr>
            <p14:xfrm>
              <a:off x="3241232" y="4489478"/>
              <a:ext cx="150480" cy="345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93321E4-ABA0-42A1-883C-8641F24B82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3232" y="4471478"/>
                <a:ext cx="186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CA37572-55C5-493D-B99E-A72992E51D46}"/>
                  </a:ext>
                </a:extLst>
              </p14:cNvPr>
              <p14:cNvContentPartPr/>
              <p14:nvPr/>
            </p14:nvContentPartPr>
            <p14:xfrm>
              <a:off x="3502592" y="4731038"/>
              <a:ext cx="13320" cy="190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CA37572-55C5-493D-B99E-A72992E51D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4952" y="4713038"/>
                <a:ext cx="48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20F7E9E-2A04-476C-A994-D108DE4506B7}"/>
                  </a:ext>
                </a:extLst>
              </p14:cNvPr>
              <p14:cNvContentPartPr/>
              <p14:nvPr/>
            </p14:nvContentPartPr>
            <p14:xfrm>
              <a:off x="3632552" y="4485158"/>
              <a:ext cx="470880" cy="3538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20F7E9E-2A04-476C-A994-D108DE4506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4912" y="4467158"/>
                <a:ext cx="5065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4FA2DFF-5B3F-4810-B7CF-419B17524FB1}"/>
                  </a:ext>
                </a:extLst>
              </p14:cNvPr>
              <p14:cNvContentPartPr/>
              <p14:nvPr/>
            </p14:nvContentPartPr>
            <p14:xfrm>
              <a:off x="6678872" y="4252598"/>
              <a:ext cx="298800" cy="363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4FA2DFF-5B3F-4810-B7CF-419B17524F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1211" y="4234598"/>
                <a:ext cx="334483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CA4D3C2-5BE1-4039-9796-A4AB68FD71A0}"/>
                  </a:ext>
                </a:extLst>
              </p14:cNvPr>
              <p14:cNvContentPartPr/>
              <p14:nvPr/>
            </p14:nvContentPartPr>
            <p14:xfrm>
              <a:off x="6254792" y="4202918"/>
              <a:ext cx="316800" cy="396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CA4D3C2-5BE1-4039-9796-A4AB68FD71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37152" y="4185278"/>
                <a:ext cx="3524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42F67A4-7671-4F59-93E6-A22AECA35D1C}"/>
                  </a:ext>
                </a:extLst>
              </p14:cNvPr>
              <p14:cNvContentPartPr/>
              <p14:nvPr/>
            </p14:nvContentPartPr>
            <p14:xfrm>
              <a:off x="11271392" y="4211918"/>
              <a:ext cx="831600" cy="549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42F67A4-7671-4F59-93E6-A22AECA35D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53744" y="4194278"/>
                <a:ext cx="867255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8D92045-E98A-4266-9A20-D1B4C8B190A8}"/>
                  </a:ext>
                </a:extLst>
              </p14:cNvPr>
              <p14:cNvContentPartPr/>
              <p14:nvPr/>
            </p14:nvContentPartPr>
            <p14:xfrm>
              <a:off x="10488032" y="4250798"/>
              <a:ext cx="502920" cy="3589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8D92045-E98A-4266-9A20-D1B4C8B190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70045" y="4233158"/>
                <a:ext cx="538535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178E79F-D829-432D-A5C3-40E80BA26E7B}"/>
                  </a:ext>
                </a:extLst>
              </p14:cNvPr>
              <p14:cNvContentPartPr/>
              <p14:nvPr/>
            </p14:nvContentPartPr>
            <p14:xfrm>
              <a:off x="9838232" y="4190678"/>
              <a:ext cx="405000" cy="6307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178E79F-D829-432D-A5C3-40E80BA26E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20592" y="4172678"/>
                <a:ext cx="440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FEFE596-70EC-479E-B8DA-0EFABEA75C12}"/>
                  </a:ext>
                </a:extLst>
              </p14:cNvPr>
              <p14:cNvContentPartPr/>
              <p14:nvPr/>
            </p14:nvContentPartPr>
            <p14:xfrm>
              <a:off x="8684072" y="4236038"/>
              <a:ext cx="863280" cy="3214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FEFE596-70EC-479E-B8DA-0EFABEA75C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6080" y="4218058"/>
                <a:ext cx="898905" cy="3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AAC195B-E747-4BCD-BF64-03CC9C412E2B}"/>
                  </a:ext>
                </a:extLst>
              </p14:cNvPr>
              <p14:cNvContentPartPr/>
              <p14:nvPr/>
            </p14:nvContentPartPr>
            <p14:xfrm>
              <a:off x="7418672" y="4159718"/>
              <a:ext cx="921240" cy="447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AAC195B-E747-4BCD-BF64-03CC9C412E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0679" y="4141718"/>
                <a:ext cx="956866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65D60DE-539B-481B-857C-8AE7BCDDF4FD}"/>
                  </a:ext>
                </a:extLst>
              </p14:cNvPr>
              <p14:cNvContentPartPr/>
              <p14:nvPr/>
            </p14:nvContentPartPr>
            <p14:xfrm>
              <a:off x="8016992" y="5193998"/>
              <a:ext cx="164520" cy="1526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65D60DE-539B-481B-857C-8AE7BCDDF4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99352" y="5175998"/>
                <a:ext cx="200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DB14FDA-97A4-464F-BEA8-9858F01AC562}"/>
                  </a:ext>
                </a:extLst>
              </p14:cNvPr>
              <p14:cNvContentPartPr/>
              <p14:nvPr/>
            </p14:nvContentPartPr>
            <p14:xfrm>
              <a:off x="9349352" y="5111918"/>
              <a:ext cx="136080" cy="2210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DB14FDA-97A4-464F-BEA8-9858F01AC5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31352" y="5094278"/>
                <a:ext cx="171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04B2263-991F-4607-8871-A8501EEBD9A8}"/>
                  </a:ext>
                </a:extLst>
              </p14:cNvPr>
              <p14:cNvContentPartPr/>
              <p14:nvPr/>
            </p14:nvContentPartPr>
            <p14:xfrm>
              <a:off x="9678752" y="5161238"/>
              <a:ext cx="156600" cy="24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04B2263-991F-4607-8871-A8501EEBD9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61112" y="5143238"/>
                <a:ext cx="192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49C799-3065-44E2-A6D1-A07CC8E1868F}"/>
                  </a:ext>
                </a:extLst>
              </p14:cNvPr>
              <p14:cNvContentPartPr/>
              <p14:nvPr/>
            </p14:nvContentPartPr>
            <p14:xfrm>
              <a:off x="8780192" y="4978718"/>
              <a:ext cx="460440" cy="316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49C799-3065-44E2-A6D1-A07CC8E186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62192" y="4961078"/>
                <a:ext cx="496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17F21C7-11CA-4043-AFE9-0229239B775E}"/>
                  </a:ext>
                </a:extLst>
              </p14:cNvPr>
              <p14:cNvContentPartPr/>
              <p14:nvPr/>
            </p14:nvContentPartPr>
            <p14:xfrm>
              <a:off x="6887312" y="4980518"/>
              <a:ext cx="770040" cy="4269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17F21C7-11CA-4043-AFE9-0229239B77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69320" y="4962863"/>
                <a:ext cx="805663" cy="462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83123FA-583F-4A6F-987D-4DCEADE269B7}"/>
                  </a:ext>
                </a:extLst>
              </p14:cNvPr>
              <p14:cNvContentPartPr/>
              <p14:nvPr/>
            </p14:nvContentPartPr>
            <p14:xfrm>
              <a:off x="10887272" y="5030558"/>
              <a:ext cx="441720" cy="2430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83123FA-583F-4A6F-987D-4DCEADE269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69632" y="5012918"/>
                <a:ext cx="477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C96A36A-7539-418E-91ED-456352407920}"/>
                  </a:ext>
                </a:extLst>
              </p14:cNvPr>
              <p14:cNvContentPartPr/>
              <p14:nvPr/>
            </p14:nvContentPartPr>
            <p14:xfrm>
              <a:off x="10275632" y="4947398"/>
              <a:ext cx="487080" cy="3459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C96A36A-7539-418E-91ED-4563524079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57632" y="4929398"/>
                <a:ext cx="522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ED2D294-EBE8-48EA-B052-EF4F4E3CEB54}"/>
                  </a:ext>
                </a:extLst>
              </p14:cNvPr>
              <p14:cNvContentPartPr/>
              <p14:nvPr/>
            </p14:nvContentPartPr>
            <p14:xfrm>
              <a:off x="7861112" y="5832638"/>
              <a:ext cx="235800" cy="1674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ED2D294-EBE8-48EA-B052-EF4F4E3CEB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43472" y="5814638"/>
                <a:ext cx="271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850270D-E5BA-4F4F-AED1-68765F691D51}"/>
                  </a:ext>
                </a:extLst>
              </p14:cNvPr>
              <p14:cNvContentPartPr/>
              <p14:nvPr/>
            </p14:nvContentPartPr>
            <p14:xfrm>
              <a:off x="10692512" y="5629958"/>
              <a:ext cx="19440" cy="2998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850270D-E5BA-4F4F-AED1-68765F691D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74872" y="5612318"/>
                <a:ext cx="55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1FABBFC-31E0-498C-9BDD-10192998DAE4}"/>
                  </a:ext>
                </a:extLst>
              </p14:cNvPr>
              <p14:cNvContentPartPr/>
              <p14:nvPr/>
            </p14:nvContentPartPr>
            <p14:xfrm>
              <a:off x="10857392" y="5620598"/>
              <a:ext cx="158040" cy="3067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1FABBFC-31E0-498C-9BDD-10192998DA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39752" y="5602958"/>
                <a:ext cx="1936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B8DD38A-18F0-403A-946C-67F952A90338}"/>
                  </a:ext>
                </a:extLst>
              </p14:cNvPr>
              <p14:cNvContentPartPr/>
              <p14:nvPr/>
            </p14:nvContentPartPr>
            <p14:xfrm>
              <a:off x="11121992" y="5796638"/>
              <a:ext cx="32040" cy="43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B8DD38A-18F0-403A-946C-67F952A903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04352" y="5778638"/>
                <a:ext cx="67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E2DAF54-DD58-4EEF-AD1E-ADA1638A911C}"/>
                  </a:ext>
                </a:extLst>
              </p14:cNvPr>
              <p14:cNvContentPartPr/>
              <p14:nvPr/>
            </p14:nvContentPartPr>
            <p14:xfrm>
              <a:off x="11328992" y="5604398"/>
              <a:ext cx="168120" cy="3456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E2DAF54-DD58-4EEF-AD1E-ADA1638A91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10992" y="5586758"/>
                <a:ext cx="203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22F1C5F-3414-49FF-A179-130432D44EE8}"/>
                  </a:ext>
                </a:extLst>
              </p14:cNvPr>
              <p14:cNvContentPartPr/>
              <p14:nvPr/>
            </p14:nvContentPartPr>
            <p14:xfrm>
              <a:off x="11618432" y="5632838"/>
              <a:ext cx="154800" cy="2955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22F1C5F-3414-49FF-A179-130432D44EE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600432" y="5614838"/>
                <a:ext cx="1904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D530E99-9863-4DB8-840A-C7247B41F26F}"/>
                  </a:ext>
                </a:extLst>
              </p14:cNvPr>
              <p14:cNvContentPartPr/>
              <p14:nvPr/>
            </p14:nvContentPartPr>
            <p14:xfrm>
              <a:off x="7813232" y="6414758"/>
              <a:ext cx="171000" cy="1699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D530E99-9863-4DB8-840A-C7247B41F2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95232" y="6397118"/>
                <a:ext cx="2066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CC85C9D-C1AC-4F8F-84DF-284E4A29AAFF}"/>
                  </a:ext>
                </a:extLst>
              </p14:cNvPr>
              <p14:cNvContentPartPr/>
              <p14:nvPr/>
            </p14:nvContentPartPr>
            <p14:xfrm>
              <a:off x="6488792" y="6148358"/>
              <a:ext cx="866160" cy="4536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CC85C9D-C1AC-4F8F-84DF-284E4A29AAF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71152" y="6130718"/>
                <a:ext cx="9018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5EED87-F55B-4892-89FA-211CF7444CC7}"/>
                  </a:ext>
                </a:extLst>
              </p14:cNvPr>
              <p14:cNvContentPartPr/>
              <p14:nvPr/>
            </p14:nvContentPartPr>
            <p14:xfrm>
              <a:off x="392912" y="284678"/>
              <a:ext cx="644760" cy="3477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5EED87-F55B-4892-89FA-211CF7444CC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8912" y="177038"/>
                <a:ext cx="7524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9B0C25E-1E68-47A5-B956-001405233EAC}"/>
                  </a:ext>
                </a:extLst>
              </p14:cNvPr>
              <p14:cNvContentPartPr/>
              <p14:nvPr/>
            </p14:nvContentPartPr>
            <p14:xfrm>
              <a:off x="1707632" y="245798"/>
              <a:ext cx="4573080" cy="4107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9B0C25E-1E68-47A5-B956-001405233E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53632" y="137798"/>
                <a:ext cx="46807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19A423E-D995-4C45-AEA5-25487D43C0CF}"/>
                  </a:ext>
                </a:extLst>
              </p14:cNvPr>
              <p14:cNvContentPartPr/>
              <p14:nvPr/>
            </p14:nvContentPartPr>
            <p14:xfrm>
              <a:off x="6087752" y="4188878"/>
              <a:ext cx="954360" cy="363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19A423E-D995-4C45-AEA5-25487D43C0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33752" y="4080878"/>
                <a:ext cx="10620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EABDDDC-2E13-4104-9379-D9E07A8C4078}"/>
                  </a:ext>
                </a:extLst>
              </p14:cNvPr>
              <p14:cNvContentPartPr/>
              <p14:nvPr/>
            </p14:nvContentPartPr>
            <p14:xfrm>
              <a:off x="7260632" y="4220558"/>
              <a:ext cx="4827600" cy="3330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EABDDDC-2E13-4104-9379-D9E07A8C40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06632" y="4112558"/>
                <a:ext cx="49352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0494DA6-6ADC-4355-B424-D9BBFD59EBA7}"/>
                  </a:ext>
                </a:extLst>
              </p14:cNvPr>
              <p14:cNvContentPartPr/>
              <p14:nvPr/>
            </p14:nvContentPartPr>
            <p14:xfrm>
              <a:off x="424232" y="110798"/>
              <a:ext cx="11826360" cy="38300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0494DA6-6ADC-4355-B424-D9BBFD59EB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6233" y="93158"/>
                <a:ext cx="11861999" cy="38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C4117D9-3A21-4026-9DE6-B653D0001936}"/>
                  </a:ext>
                </a:extLst>
              </p14:cNvPr>
              <p14:cNvContentPartPr/>
              <p14:nvPr/>
            </p14:nvContentPartPr>
            <p14:xfrm>
              <a:off x="8523872" y="5659838"/>
              <a:ext cx="1910880" cy="12020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C4117D9-3A21-4026-9DE6-B653D00019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06232" y="5642193"/>
                <a:ext cx="1946520" cy="1237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96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E168E-9A6D-4E71-A7F9-8F83023BFD21}"/>
                  </a:ext>
                </a:extLst>
              </p14:cNvPr>
              <p14:cNvContentPartPr/>
              <p14:nvPr/>
            </p14:nvContentPartPr>
            <p14:xfrm>
              <a:off x="514592" y="231398"/>
              <a:ext cx="202320" cy="38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E168E-9A6D-4E71-A7F9-8F83023BF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952" y="213758"/>
                <a:ext cx="2379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446AC1-B297-408A-A21F-33220062ED49}"/>
                  </a:ext>
                </a:extLst>
              </p14:cNvPr>
              <p14:cNvContentPartPr/>
              <p14:nvPr/>
            </p14:nvContentPartPr>
            <p14:xfrm>
              <a:off x="802952" y="546398"/>
              <a:ext cx="16920" cy="2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446AC1-B297-408A-A21F-33220062ED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312" y="528398"/>
                <a:ext cx="525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5BF00E-F5A5-47E4-8F17-9FA8CEC11D14}"/>
                  </a:ext>
                </a:extLst>
              </p14:cNvPr>
              <p14:cNvContentPartPr/>
              <p14:nvPr/>
            </p14:nvContentPartPr>
            <p14:xfrm>
              <a:off x="955592" y="294758"/>
              <a:ext cx="144360" cy="3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5BF00E-F5A5-47E4-8F17-9FA8CEC11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952" y="277118"/>
                <a:ext cx="180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B1F5DB-2124-4B1E-931A-8580F49C3021}"/>
                  </a:ext>
                </a:extLst>
              </p14:cNvPr>
              <p14:cNvContentPartPr/>
              <p14:nvPr/>
            </p14:nvContentPartPr>
            <p14:xfrm>
              <a:off x="1171592" y="568358"/>
              <a:ext cx="40320" cy="1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B1F5DB-2124-4B1E-931A-8580F49C30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952" y="550718"/>
                <a:ext cx="75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18516AF-9A74-42E9-987D-E6F4592C9505}"/>
                  </a:ext>
                </a:extLst>
              </p14:cNvPr>
              <p14:cNvContentPartPr/>
              <p14:nvPr/>
            </p14:nvContentPartPr>
            <p14:xfrm>
              <a:off x="5527592" y="606158"/>
              <a:ext cx="132120" cy="13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8516AF-9A74-42E9-987D-E6F4592C95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9952" y="588158"/>
                <a:ext cx="167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E1EA90-D7AE-4A09-92B3-99584F05F38D}"/>
                  </a:ext>
                </a:extLst>
              </p14:cNvPr>
              <p14:cNvContentPartPr/>
              <p14:nvPr/>
            </p14:nvContentPartPr>
            <p14:xfrm>
              <a:off x="4180832" y="402038"/>
              <a:ext cx="804240" cy="385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E1EA90-D7AE-4A09-92B3-99584F05F3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3192" y="384038"/>
                <a:ext cx="8398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B59619-5DDB-435B-B9E1-4A0D794DC3FD}"/>
                  </a:ext>
                </a:extLst>
              </p14:cNvPr>
              <p14:cNvContentPartPr/>
              <p14:nvPr/>
            </p14:nvContentPartPr>
            <p14:xfrm>
              <a:off x="3011912" y="422558"/>
              <a:ext cx="1048320" cy="42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B59619-5DDB-435B-B9E1-4A0D794DC3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4272" y="404933"/>
                <a:ext cx="1083960" cy="45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EDDE68-83DB-470A-8070-410FE459536D}"/>
                  </a:ext>
                </a:extLst>
              </p14:cNvPr>
              <p14:cNvContentPartPr/>
              <p14:nvPr/>
            </p14:nvContentPartPr>
            <p14:xfrm>
              <a:off x="1810232" y="430478"/>
              <a:ext cx="820440" cy="43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EDDE68-83DB-470A-8070-410FE45953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2232" y="412838"/>
                <a:ext cx="856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45CA24-D6FF-47FD-8D7B-CA13ED209EEA}"/>
                  </a:ext>
                </a:extLst>
              </p14:cNvPr>
              <p14:cNvContentPartPr/>
              <p14:nvPr/>
            </p14:nvContentPartPr>
            <p14:xfrm>
              <a:off x="6343712" y="876518"/>
              <a:ext cx="1906560" cy="64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45CA24-D6FF-47FD-8D7B-CA13ED209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5712" y="858518"/>
                <a:ext cx="1942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C71F493-FBC2-4FCB-B064-162B4B15091C}"/>
                  </a:ext>
                </a:extLst>
              </p14:cNvPr>
              <p14:cNvContentPartPr/>
              <p14:nvPr/>
            </p14:nvContentPartPr>
            <p14:xfrm>
              <a:off x="7408952" y="1209878"/>
              <a:ext cx="1644480" cy="372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C71F493-FBC2-4FCB-B064-162B4B1509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0952" y="1192238"/>
                <a:ext cx="1680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72B1066-B608-45DA-A4A2-370880FF9DBA}"/>
                  </a:ext>
                </a:extLst>
              </p14:cNvPr>
              <p14:cNvContentPartPr/>
              <p14:nvPr/>
            </p14:nvContentPartPr>
            <p14:xfrm>
              <a:off x="6515792" y="1132838"/>
              <a:ext cx="672480" cy="430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72B1066-B608-45DA-A4A2-370880FF9D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97802" y="1115198"/>
                <a:ext cx="708101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0BC21C-5697-48BF-8FAA-E818DCDECB18}"/>
                  </a:ext>
                </a:extLst>
              </p14:cNvPr>
              <p14:cNvContentPartPr/>
              <p14:nvPr/>
            </p14:nvContentPartPr>
            <p14:xfrm>
              <a:off x="7217792" y="331838"/>
              <a:ext cx="694080" cy="302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0BC21C-5697-48BF-8FAA-E818DCDECB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0152" y="313859"/>
                <a:ext cx="729720" cy="33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68E238-2C23-4993-9877-59A4EB2DD3AE}"/>
                  </a:ext>
                </a:extLst>
              </p14:cNvPr>
              <p14:cNvContentPartPr/>
              <p14:nvPr/>
            </p14:nvContentPartPr>
            <p14:xfrm>
              <a:off x="6388352" y="218798"/>
              <a:ext cx="674280" cy="394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68E238-2C23-4993-9877-59A4EB2DD3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70352" y="200798"/>
                <a:ext cx="7099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3129B8-9591-4D96-BDBC-DABA56E24715}"/>
                  </a:ext>
                </a:extLst>
              </p14:cNvPr>
              <p14:cNvContentPartPr/>
              <p14:nvPr/>
            </p14:nvContentPartPr>
            <p14:xfrm>
              <a:off x="7183592" y="347678"/>
              <a:ext cx="558000" cy="27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3129B8-9591-4D96-BDBC-DABA56E247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9952" y="239678"/>
                <a:ext cx="6656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8172F4-7EAB-49E2-A80E-036BF00DF730}"/>
                  </a:ext>
                </a:extLst>
              </p14:cNvPr>
              <p14:cNvContentPartPr/>
              <p14:nvPr/>
            </p14:nvContentPartPr>
            <p14:xfrm>
              <a:off x="3969512" y="2335238"/>
              <a:ext cx="158040" cy="133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8172F4-7EAB-49E2-A80E-036BF00DF7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51872" y="2317238"/>
                <a:ext cx="1936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9B16368-784D-48EA-BA71-B25944BBD530}"/>
                  </a:ext>
                </a:extLst>
              </p14:cNvPr>
              <p14:cNvContentPartPr/>
              <p14:nvPr/>
            </p14:nvContentPartPr>
            <p14:xfrm>
              <a:off x="2838752" y="2328038"/>
              <a:ext cx="619200" cy="284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9B16368-784D-48EA-BA71-B25944BBD5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20752" y="2310038"/>
                <a:ext cx="6548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79C28EE-A364-4FCA-9F5F-FC893FB95DD6}"/>
                  </a:ext>
                </a:extLst>
              </p14:cNvPr>
              <p14:cNvContentPartPr/>
              <p14:nvPr/>
            </p14:nvContentPartPr>
            <p14:xfrm>
              <a:off x="2067632" y="2116358"/>
              <a:ext cx="651600" cy="44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79C28EE-A364-4FCA-9F5F-FC893FB95D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49642" y="2098718"/>
                <a:ext cx="6872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CFBDB32-D5A2-4217-B6B5-FBD1AE3CD576}"/>
                  </a:ext>
                </a:extLst>
              </p14:cNvPr>
              <p14:cNvContentPartPr/>
              <p14:nvPr/>
            </p14:nvContentPartPr>
            <p14:xfrm>
              <a:off x="4774832" y="2571038"/>
              <a:ext cx="1578960" cy="35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CFBDB32-D5A2-4217-B6B5-FBD1AE3CD5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56832" y="2553398"/>
                <a:ext cx="1614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EB4E8F5-FE4B-4A59-8689-0BC84000AB66}"/>
                  </a:ext>
                </a:extLst>
              </p14:cNvPr>
              <p14:cNvContentPartPr/>
              <p14:nvPr/>
            </p14:nvContentPartPr>
            <p14:xfrm>
              <a:off x="5160392" y="2741318"/>
              <a:ext cx="1034640" cy="525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EB4E8F5-FE4B-4A59-8689-0BC84000AB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42752" y="2723678"/>
                <a:ext cx="10702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D36844-741A-4475-BF56-ABA296F9E0B7}"/>
                  </a:ext>
                </a:extLst>
              </p14:cNvPr>
              <p14:cNvContentPartPr/>
              <p14:nvPr/>
            </p14:nvContentPartPr>
            <p14:xfrm>
              <a:off x="4823072" y="1965518"/>
              <a:ext cx="1315800" cy="422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D36844-741A-4475-BF56-ABA296F9E0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05067" y="1947878"/>
                <a:ext cx="135145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24071C6-8E88-4919-B4A2-8EDFC74DE2B5}"/>
                  </a:ext>
                </a:extLst>
              </p14:cNvPr>
              <p14:cNvContentPartPr/>
              <p14:nvPr/>
            </p14:nvContentPartPr>
            <p14:xfrm>
              <a:off x="6878312" y="2388878"/>
              <a:ext cx="159840" cy="109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4071C6-8E88-4919-B4A2-8EDFC74DE2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60672" y="2370878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D9B9ECA-0483-4166-895F-55242EDEDB6D}"/>
                  </a:ext>
                </a:extLst>
              </p14:cNvPr>
              <p14:cNvContentPartPr/>
              <p14:nvPr/>
            </p14:nvContentPartPr>
            <p14:xfrm>
              <a:off x="7656272" y="2590118"/>
              <a:ext cx="945000" cy="57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D9B9ECA-0483-4166-895F-55242EDEDB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38272" y="2572478"/>
                <a:ext cx="980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E0DB5DB-C3E1-4FAA-8C40-41DF944F2873}"/>
                  </a:ext>
                </a:extLst>
              </p14:cNvPr>
              <p14:cNvContentPartPr/>
              <p14:nvPr/>
            </p14:nvContentPartPr>
            <p14:xfrm>
              <a:off x="8148392" y="2121758"/>
              <a:ext cx="456120" cy="294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0DB5DB-C3E1-4FAA-8C40-41DF944F28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30752" y="2104118"/>
                <a:ext cx="491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1630C5C-FA3B-4B4B-B712-68D81136E773}"/>
                  </a:ext>
                </a:extLst>
              </p14:cNvPr>
              <p14:cNvContentPartPr/>
              <p14:nvPr/>
            </p14:nvContentPartPr>
            <p14:xfrm>
              <a:off x="7670672" y="2155958"/>
              <a:ext cx="306720" cy="277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1630C5C-FA3B-4B4B-B712-68D81136E7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2672" y="2138318"/>
                <a:ext cx="342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413443-471B-450A-8378-7105BBD88C6F}"/>
                  </a:ext>
                </a:extLst>
              </p14:cNvPr>
              <p14:cNvContentPartPr/>
              <p14:nvPr/>
            </p14:nvContentPartPr>
            <p14:xfrm>
              <a:off x="8062712" y="2845718"/>
              <a:ext cx="257400" cy="288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413443-471B-450A-8378-7105BBD88C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45072" y="2827718"/>
                <a:ext cx="2930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7E6BD0A-BB8B-4FCE-8651-089C94BBACB7}"/>
                  </a:ext>
                </a:extLst>
              </p14:cNvPr>
              <p14:cNvContentPartPr/>
              <p14:nvPr/>
            </p14:nvContentPartPr>
            <p14:xfrm>
              <a:off x="9109592" y="2469518"/>
              <a:ext cx="122040" cy="86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7E6BD0A-BB8B-4FCE-8651-089C94BBAC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91952" y="2451878"/>
                <a:ext cx="157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CF1CC2-57D2-45BD-AC80-A48AEFAD1AA8}"/>
                  </a:ext>
                </a:extLst>
              </p14:cNvPr>
              <p14:cNvContentPartPr/>
              <p14:nvPr/>
            </p14:nvContentPartPr>
            <p14:xfrm>
              <a:off x="4055192" y="4251158"/>
              <a:ext cx="173520" cy="123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CF1CC2-57D2-45BD-AC80-A48AEFAD1AA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37192" y="4233518"/>
                <a:ext cx="209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AFBBA69-C1D6-49A1-9D84-BD488787C782}"/>
                  </a:ext>
                </a:extLst>
              </p14:cNvPr>
              <p14:cNvContentPartPr/>
              <p14:nvPr/>
            </p14:nvContentPartPr>
            <p14:xfrm>
              <a:off x="5101712" y="4445918"/>
              <a:ext cx="2537280" cy="104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AFBBA69-C1D6-49A1-9D84-BD488787C7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84072" y="4428278"/>
                <a:ext cx="2572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47263AF-A244-45EA-B9CB-A5CA15D4E738}"/>
                  </a:ext>
                </a:extLst>
              </p14:cNvPr>
              <p14:cNvContentPartPr/>
              <p14:nvPr/>
            </p14:nvContentPartPr>
            <p14:xfrm>
              <a:off x="5822072" y="3887198"/>
              <a:ext cx="1643400" cy="348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47263AF-A244-45EA-B9CB-A5CA15D4E7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04072" y="3869198"/>
                <a:ext cx="1679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8E912EE-BA94-4CBE-B2A0-8BE53E1BDFBE}"/>
                  </a:ext>
                </a:extLst>
              </p14:cNvPr>
              <p14:cNvContentPartPr/>
              <p14:nvPr/>
            </p14:nvContentPartPr>
            <p14:xfrm>
              <a:off x="5157512" y="3838598"/>
              <a:ext cx="496440" cy="401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8E912EE-BA94-4CBE-B2A0-8BE53E1BDFB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39512" y="3820598"/>
                <a:ext cx="5320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6ED50A9-F051-41D8-A923-18B162A64BC6}"/>
                  </a:ext>
                </a:extLst>
              </p14:cNvPr>
              <p14:cNvContentPartPr/>
              <p14:nvPr/>
            </p14:nvContentPartPr>
            <p14:xfrm>
              <a:off x="2388752" y="4127678"/>
              <a:ext cx="1109160" cy="376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6ED50A9-F051-41D8-A923-18B162A64B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70752" y="4109678"/>
                <a:ext cx="11448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614550C-2701-4E63-B137-126206ADA159}"/>
                  </a:ext>
                </a:extLst>
              </p14:cNvPr>
              <p14:cNvContentPartPr/>
              <p14:nvPr/>
            </p14:nvContentPartPr>
            <p14:xfrm>
              <a:off x="8121032" y="4352678"/>
              <a:ext cx="145800" cy="124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614550C-2701-4E63-B137-126206ADA15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03032" y="4334678"/>
                <a:ext cx="1814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2E477A3-948B-448D-B388-7E2AF2232508}"/>
                  </a:ext>
                </a:extLst>
              </p14:cNvPr>
              <p14:cNvContentPartPr/>
              <p14:nvPr/>
            </p14:nvContentPartPr>
            <p14:xfrm>
              <a:off x="5830712" y="4659398"/>
              <a:ext cx="1809360" cy="48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2E477A3-948B-448D-B388-7E2AF22325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12712" y="4641398"/>
                <a:ext cx="18450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96B18A1-4848-4A7B-9210-55283F5860E8}"/>
                  </a:ext>
                </a:extLst>
              </p14:cNvPr>
              <p14:cNvContentPartPr/>
              <p14:nvPr/>
            </p14:nvContentPartPr>
            <p14:xfrm>
              <a:off x="8970992" y="4435478"/>
              <a:ext cx="981720" cy="151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96B18A1-4848-4A7B-9210-55283F5860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52992" y="4417838"/>
                <a:ext cx="1017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95DED26-CBEB-422E-BC7A-CB207454941E}"/>
                  </a:ext>
                </a:extLst>
              </p14:cNvPr>
              <p14:cNvContentPartPr/>
              <p14:nvPr/>
            </p14:nvContentPartPr>
            <p14:xfrm>
              <a:off x="9302192" y="4781078"/>
              <a:ext cx="210240" cy="282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95DED26-CBEB-422E-BC7A-CB20745494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84192" y="4763078"/>
                <a:ext cx="245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062515D-3B9A-4D59-8359-2F776C7382BE}"/>
                  </a:ext>
                </a:extLst>
              </p14:cNvPr>
              <p14:cNvContentPartPr/>
              <p14:nvPr/>
            </p14:nvContentPartPr>
            <p14:xfrm>
              <a:off x="10407752" y="4324598"/>
              <a:ext cx="131040" cy="128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062515D-3B9A-4D59-8359-2F776C7382B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89752" y="4306598"/>
                <a:ext cx="166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2D0BB78-24FD-4D4B-9D58-C11658992DF2}"/>
                  </a:ext>
                </a:extLst>
              </p14:cNvPr>
              <p14:cNvContentPartPr/>
              <p14:nvPr/>
            </p14:nvContentPartPr>
            <p14:xfrm>
              <a:off x="9062792" y="3890798"/>
              <a:ext cx="1026720" cy="426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2D0BB78-24FD-4D4B-9D58-C11658992DF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45152" y="3872798"/>
                <a:ext cx="10623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E298BE4-831F-49C4-B87D-8913D369B327}"/>
                  </a:ext>
                </a:extLst>
              </p14:cNvPr>
              <p14:cNvContentPartPr/>
              <p14:nvPr/>
            </p14:nvContentPartPr>
            <p14:xfrm>
              <a:off x="10919672" y="4074038"/>
              <a:ext cx="987120" cy="369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E298BE4-831F-49C4-B87D-8913D369B3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02026" y="4056398"/>
                <a:ext cx="1022773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57E5A99-8921-44E8-843C-94344C08E816}"/>
                  </a:ext>
                </a:extLst>
              </p14:cNvPr>
              <p14:cNvContentPartPr/>
              <p14:nvPr/>
            </p14:nvContentPartPr>
            <p14:xfrm>
              <a:off x="9073592" y="664838"/>
              <a:ext cx="182520" cy="139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57E5A99-8921-44E8-843C-94344C08E8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55592" y="647198"/>
                <a:ext cx="218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D45FD92-D4E1-491E-A399-5B94942D2119}"/>
                  </a:ext>
                </a:extLst>
              </p14:cNvPr>
              <p14:cNvContentPartPr/>
              <p14:nvPr/>
            </p14:nvContentPartPr>
            <p14:xfrm>
              <a:off x="10169072" y="302678"/>
              <a:ext cx="208080" cy="337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D45FD92-D4E1-491E-A399-5B94942D21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1432" y="284678"/>
                <a:ext cx="2437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2320EC0-336D-4A15-9426-1DF034BFFFE5}"/>
                  </a:ext>
                </a:extLst>
              </p14:cNvPr>
              <p14:cNvContentPartPr/>
              <p14:nvPr/>
            </p14:nvContentPartPr>
            <p14:xfrm>
              <a:off x="10505312" y="490238"/>
              <a:ext cx="28800" cy="5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2320EC0-336D-4A15-9426-1DF034BFFF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487672" y="472238"/>
                <a:ext cx="64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7173FFF-7CE6-4708-9F2B-2BF2A84F815B}"/>
                  </a:ext>
                </a:extLst>
              </p14:cNvPr>
              <p14:cNvContentPartPr/>
              <p14:nvPr/>
            </p14:nvContentPartPr>
            <p14:xfrm>
              <a:off x="10708712" y="278558"/>
              <a:ext cx="17280" cy="319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7173FFF-7CE6-4708-9F2B-2BF2A84F815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91072" y="260918"/>
                <a:ext cx="52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9BEE3-58CC-420C-B473-2AC9D34BD4CF}"/>
                  </a:ext>
                </a:extLst>
              </p14:cNvPr>
              <p14:cNvContentPartPr/>
              <p14:nvPr/>
            </p14:nvContentPartPr>
            <p14:xfrm>
              <a:off x="10863152" y="261638"/>
              <a:ext cx="248040" cy="3164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9BEE3-58CC-420C-B473-2AC9D34BD4C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45512" y="243638"/>
                <a:ext cx="283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9AE1981-2AC9-4620-90D1-1B7A82C658B6}"/>
                  </a:ext>
                </a:extLst>
              </p14:cNvPr>
              <p14:cNvContentPartPr/>
              <p14:nvPr/>
            </p14:nvContentPartPr>
            <p14:xfrm>
              <a:off x="9515312" y="1875518"/>
              <a:ext cx="1557360" cy="1074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9AE1981-2AC9-4620-90D1-1B7A82C658B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97312" y="1857518"/>
                <a:ext cx="159300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88CAF28-FBF2-43DA-BF20-A3AE323C4ACA}"/>
                  </a:ext>
                </a:extLst>
              </p14:cNvPr>
              <p14:cNvContentPartPr/>
              <p14:nvPr/>
            </p14:nvContentPartPr>
            <p14:xfrm>
              <a:off x="10020032" y="791918"/>
              <a:ext cx="1323000" cy="38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88CAF28-FBF2-43DA-BF20-A3AE323C4A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02032" y="774278"/>
                <a:ext cx="1358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864ECFC-84C0-4121-BDC1-F69B044D444A}"/>
                  </a:ext>
                </a:extLst>
              </p14:cNvPr>
              <p14:cNvContentPartPr/>
              <p14:nvPr/>
            </p14:nvContentPartPr>
            <p14:xfrm>
              <a:off x="11346632" y="4577678"/>
              <a:ext cx="752760" cy="203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864ECFC-84C0-4121-BDC1-F69B044D44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28632" y="4560038"/>
                <a:ext cx="7884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47C4913-ABCD-4A43-B53A-581811C096D2}"/>
                  </a:ext>
                </a:extLst>
              </p14:cNvPr>
              <p14:cNvContentPartPr/>
              <p14:nvPr/>
            </p14:nvContentPartPr>
            <p14:xfrm>
              <a:off x="10150352" y="1021598"/>
              <a:ext cx="1027440" cy="346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47C4913-ABCD-4A43-B53A-581811C096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32712" y="1003958"/>
                <a:ext cx="10630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E112C56-559F-461A-B445-0ECB3CDD7562}"/>
                  </a:ext>
                </a:extLst>
              </p14:cNvPr>
              <p14:cNvContentPartPr/>
              <p14:nvPr/>
            </p14:nvContentPartPr>
            <p14:xfrm>
              <a:off x="10935872" y="1619558"/>
              <a:ext cx="168840" cy="110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E112C56-559F-461A-B445-0ECB3CDD75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918232" y="1601918"/>
                <a:ext cx="204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504AC77-769A-476F-8246-EB9FCDE94ECD}"/>
                  </a:ext>
                </a:extLst>
              </p14:cNvPr>
              <p14:cNvContentPartPr/>
              <p14:nvPr/>
            </p14:nvContentPartPr>
            <p14:xfrm>
              <a:off x="11433032" y="2088278"/>
              <a:ext cx="684000" cy="97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504AC77-769A-476F-8246-EB9FCDE94EC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415032" y="2070638"/>
                <a:ext cx="719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C64F1E4-1DDD-49F4-8FEC-0E8246955D53}"/>
                  </a:ext>
                </a:extLst>
              </p14:cNvPr>
              <p14:cNvContentPartPr/>
              <p14:nvPr/>
            </p14:nvContentPartPr>
            <p14:xfrm>
              <a:off x="11289032" y="1465478"/>
              <a:ext cx="1032480" cy="530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C64F1E4-1DDD-49F4-8FEC-0E8246955D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271032" y="1447490"/>
                <a:ext cx="1068120" cy="56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EE7A0C2-420B-4EC9-818A-6283ABA8634A}"/>
                  </a:ext>
                </a:extLst>
              </p14:cNvPr>
              <p14:cNvContentPartPr/>
              <p14:nvPr/>
            </p14:nvContentPartPr>
            <p14:xfrm>
              <a:off x="851552" y="4882598"/>
              <a:ext cx="2445840" cy="1501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EE7A0C2-420B-4EC9-818A-6283ABA8634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3552" y="4864598"/>
                <a:ext cx="248148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09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FC6888-8F66-4033-9976-F958092BC2A6}"/>
                  </a:ext>
                </a:extLst>
              </p14:cNvPr>
              <p14:cNvContentPartPr/>
              <p14:nvPr/>
            </p14:nvContentPartPr>
            <p14:xfrm>
              <a:off x="7057232" y="4482638"/>
              <a:ext cx="287280" cy="31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FC6888-8F66-4033-9976-F958092BC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232" y="4464998"/>
                <a:ext cx="322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1F23A4-F7EF-4815-804F-153688B6CE25}"/>
                  </a:ext>
                </a:extLst>
              </p14:cNvPr>
              <p14:cNvContentPartPr/>
              <p14:nvPr/>
            </p14:nvContentPartPr>
            <p14:xfrm>
              <a:off x="7488152" y="4598558"/>
              <a:ext cx="107640" cy="14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1F23A4-F7EF-4815-804F-153688B6C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0152" y="4580918"/>
                <a:ext cx="1432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784BD9-76AC-4FEB-B5FB-F718C2FC350C}"/>
                  </a:ext>
                </a:extLst>
              </p14:cNvPr>
              <p14:cNvContentPartPr/>
              <p14:nvPr/>
            </p14:nvContentPartPr>
            <p14:xfrm>
              <a:off x="7705592" y="4543478"/>
              <a:ext cx="162720" cy="23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784BD9-76AC-4FEB-B5FB-F718C2FC35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7592" y="4525838"/>
                <a:ext cx="1983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456BC4-BA46-4D86-9A92-287B057D24C6}"/>
                  </a:ext>
                </a:extLst>
              </p14:cNvPr>
              <p14:cNvContentPartPr/>
              <p14:nvPr/>
            </p14:nvContentPartPr>
            <p14:xfrm>
              <a:off x="7633952" y="5272118"/>
              <a:ext cx="186840" cy="217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456BC4-BA46-4D86-9A92-287B057D24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5952" y="5254118"/>
                <a:ext cx="222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B53BE30-EF97-47D1-A064-E49797345A34}"/>
                  </a:ext>
                </a:extLst>
              </p14:cNvPr>
              <p14:cNvContentPartPr/>
              <p14:nvPr/>
            </p14:nvContentPartPr>
            <p14:xfrm>
              <a:off x="7972352" y="5284718"/>
              <a:ext cx="171360" cy="15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B53BE30-EF97-47D1-A064-E49797345A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4712" y="5267078"/>
                <a:ext cx="2070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D92DB8-F577-431D-BE42-39C3FC31AAB2}"/>
                  </a:ext>
                </a:extLst>
              </p14:cNvPr>
              <p14:cNvContentPartPr/>
              <p14:nvPr/>
            </p14:nvContentPartPr>
            <p14:xfrm>
              <a:off x="6930152" y="5165198"/>
              <a:ext cx="599040" cy="357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D92DB8-F577-431D-BE42-39C3FC31AA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2512" y="5147216"/>
                <a:ext cx="634680" cy="393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BE4EB42-982E-4BB4-AC53-F8851654C8C8}"/>
                  </a:ext>
                </a:extLst>
              </p14:cNvPr>
              <p14:cNvContentPartPr/>
              <p14:nvPr/>
            </p14:nvContentPartPr>
            <p14:xfrm>
              <a:off x="8303552" y="4477958"/>
              <a:ext cx="317520" cy="285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BE4EB42-982E-4BB4-AC53-F8851654C8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85572" y="4460318"/>
                <a:ext cx="353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75EC64-B4DE-442F-A1D1-70DFC4363060}"/>
                  </a:ext>
                </a:extLst>
              </p14:cNvPr>
              <p14:cNvContentPartPr/>
              <p14:nvPr/>
            </p14:nvContentPartPr>
            <p14:xfrm>
              <a:off x="8007992" y="4542398"/>
              <a:ext cx="207720" cy="225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75EC64-B4DE-442F-A1D1-70DFC43630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90321" y="4524758"/>
                <a:ext cx="243422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3E4C36-0C5A-4DC8-B4C4-7761D5C607D0}"/>
                  </a:ext>
                </a:extLst>
              </p14:cNvPr>
              <p14:cNvContentPartPr/>
              <p14:nvPr/>
            </p14:nvContentPartPr>
            <p14:xfrm>
              <a:off x="8375192" y="5172038"/>
              <a:ext cx="180720" cy="231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3E4C36-0C5A-4DC8-B4C4-7761D5C607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57552" y="5154398"/>
                <a:ext cx="216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92428F-916B-49F3-AE7C-9373C27B29E1}"/>
                  </a:ext>
                </a:extLst>
              </p14:cNvPr>
              <p14:cNvContentPartPr/>
              <p14:nvPr/>
            </p14:nvContentPartPr>
            <p14:xfrm>
              <a:off x="8699552" y="5345198"/>
              <a:ext cx="16920" cy="12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92428F-916B-49F3-AE7C-9373C27B29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1552" y="5327198"/>
                <a:ext cx="52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C46F06-661C-46F1-BF6F-5B4DD181FC81}"/>
                  </a:ext>
                </a:extLst>
              </p14:cNvPr>
              <p14:cNvContentPartPr/>
              <p14:nvPr/>
            </p14:nvContentPartPr>
            <p14:xfrm>
              <a:off x="8823392" y="5191838"/>
              <a:ext cx="405720" cy="263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C46F06-661C-46F1-BF6F-5B4DD181FC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05392" y="5174198"/>
                <a:ext cx="441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492C762-BA06-4E36-A70C-0D7B5361F6A9}"/>
                  </a:ext>
                </a:extLst>
              </p14:cNvPr>
              <p14:cNvContentPartPr/>
              <p14:nvPr/>
            </p14:nvContentPartPr>
            <p14:xfrm>
              <a:off x="590912" y="1050758"/>
              <a:ext cx="1094760" cy="1152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492C762-BA06-4E36-A70C-0D7B5361F6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3272" y="1032758"/>
                <a:ext cx="1130400" cy="11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9A49795-DD40-4556-9524-94F36FE9B2CE}"/>
                  </a:ext>
                </a:extLst>
              </p14:cNvPr>
              <p14:cNvContentPartPr/>
              <p14:nvPr/>
            </p14:nvContentPartPr>
            <p14:xfrm>
              <a:off x="2830112" y="370718"/>
              <a:ext cx="7793280" cy="3859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9A49795-DD40-4556-9524-94F36FE9B2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12112" y="352720"/>
                <a:ext cx="7828920" cy="38948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81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5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52B42E-679D-4AC2-BD39-EE74E004FD19}"/>
                  </a:ext>
                </a:extLst>
              </p14:cNvPr>
              <p14:cNvContentPartPr/>
              <p14:nvPr/>
            </p14:nvContentPartPr>
            <p14:xfrm>
              <a:off x="1295792" y="867158"/>
              <a:ext cx="751680" cy="124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52B42E-679D-4AC2-BD39-EE74E004F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152" y="849518"/>
                <a:ext cx="787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F504D1-8D19-4123-BC9F-2AB06700EB72}"/>
                  </a:ext>
                </a:extLst>
              </p14:cNvPr>
              <p14:cNvContentPartPr/>
              <p14:nvPr/>
            </p14:nvContentPartPr>
            <p14:xfrm>
              <a:off x="742112" y="352718"/>
              <a:ext cx="1468080" cy="33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F504D1-8D19-4123-BC9F-2AB06700EB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472" y="334737"/>
                <a:ext cx="1503720" cy="368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10F4DF-F67E-40D1-9A76-8FB537F16DB8}"/>
                  </a:ext>
                </a:extLst>
              </p14:cNvPr>
              <p14:cNvContentPartPr/>
              <p14:nvPr/>
            </p14:nvContentPartPr>
            <p14:xfrm>
              <a:off x="3135752" y="303758"/>
              <a:ext cx="1605960" cy="450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10F4DF-F67E-40D1-9A76-8FB537F16D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7752" y="285758"/>
                <a:ext cx="16416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E1FB0B-8B1D-476D-AC21-400114E693A2}"/>
                  </a:ext>
                </a:extLst>
              </p14:cNvPr>
              <p14:cNvContentPartPr/>
              <p14:nvPr/>
            </p14:nvContentPartPr>
            <p14:xfrm>
              <a:off x="2988872" y="1140398"/>
              <a:ext cx="1940040" cy="365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E1FB0B-8B1D-476D-AC21-400114E693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1229" y="1122741"/>
                <a:ext cx="1975687" cy="401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FF666E8-15F0-4E20-B5CE-57FCC095745C}"/>
                  </a:ext>
                </a:extLst>
              </p14:cNvPr>
              <p14:cNvContentPartPr/>
              <p14:nvPr/>
            </p14:nvContentPartPr>
            <p14:xfrm>
              <a:off x="5518232" y="1096838"/>
              <a:ext cx="1148400" cy="358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FF666E8-15F0-4E20-B5CE-57FCC09574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0232" y="1078838"/>
                <a:ext cx="11840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BFE932-D364-4566-843D-D66BD0D4E05A}"/>
                  </a:ext>
                </a:extLst>
              </p14:cNvPr>
              <p14:cNvContentPartPr/>
              <p14:nvPr/>
            </p14:nvContentPartPr>
            <p14:xfrm>
              <a:off x="5965712" y="1746278"/>
              <a:ext cx="29880" cy="23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BFE932-D364-4566-843D-D66BD0D4E0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47712" y="1728278"/>
                <a:ext cx="655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E0DADE3-3400-407E-9EC8-6D1D0D5C0AA1}"/>
                  </a:ext>
                </a:extLst>
              </p14:cNvPr>
              <p14:cNvContentPartPr/>
              <p14:nvPr/>
            </p14:nvContentPartPr>
            <p14:xfrm>
              <a:off x="5810192" y="2225078"/>
              <a:ext cx="214560" cy="253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E0DADE3-3400-407E-9EC8-6D1D0D5C0A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2552" y="2207438"/>
                <a:ext cx="2502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000E3AA-FDA8-46C0-A1C8-702F93C14A3C}"/>
                  </a:ext>
                </a:extLst>
              </p14:cNvPr>
              <p14:cNvContentPartPr/>
              <p14:nvPr/>
            </p14:nvContentPartPr>
            <p14:xfrm>
              <a:off x="5784272" y="2751758"/>
              <a:ext cx="163080" cy="37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000E3AA-FDA8-46C0-A1C8-702F93C14A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6272" y="2733758"/>
                <a:ext cx="1987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492901-C92E-437A-AA22-96BBD67AE1B6}"/>
                  </a:ext>
                </a:extLst>
              </p14:cNvPr>
              <p14:cNvContentPartPr/>
              <p14:nvPr/>
            </p14:nvContentPartPr>
            <p14:xfrm>
              <a:off x="3779792" y="2415518"/>
              <a:ext cx="10080" cy="29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492901-C92E-437A-AA22-96BBD67AE1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1792" y="2397518"/>
                <a:ext cx="457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1889073-A8F5-42F6-8DF7-47AA63DA3D7B}"/>
                  </a:ext>
                </a:extLst>
              </p14:cNvPr>
              <p14:cNvContentPartPr/>
              <p14:nvPr/>
            </p14:nvContentPartPr>
            <p14:xfrm>
              <a:off x="3642992" y="3050198"/>
              <a:ext cx="208440" cy="206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1889073-A8F5-42F6-8DF7-47AA63DA3D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5352" y="3032198"/>
                <a:ext cx="244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193891A-77C0-483D-899E-D37605A83973}"/>
                  </a:ext>
                </a:extLst>
              </p14:cNvPr>
              <p14:cNvContentPartPr/>
              <p14:nvPr/>
            </p14:nvContentPartPr>
            <p14:xfrm>
              <a:off x="3743432" y="3543758"/>
              <a:ext cx="35280" cy="271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193891A-77C0-483D-899E-D37605A839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5432" y="3526118"/>
                <a:ext cx="709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F8308A-1F0B-4F1A-908F-AFECEC08BB41}"/>
                  </a:ext>
                </a:extLst>
              </p14:cNvPr>
              <p14:cNvContentPartPr/>
              <p14:nvPr/>
            </p14:nvContentPartPr>
            <p14:xfrm>
              <a:off x="5662952" y="1678238"/>
              <a:ext cx="654480" cy="266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F8308A-1F0B-4F1A-908F-AFECEC08BB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8952" y="1570238"/>
                <a:ext cx="7621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3BF1C6D-BFC7-4C88-9A64-D229AFF18AC0}"/>
                  </a:ext>
                </a:extLst>
              </p14:cNvPr>
              <p14:cNvContentPartPr/>
              <p14:nvPr/>
            </p14:nvContentPartPr>
            <p14:xfrm>
              <a:off x="3839192" y="1746278"/>
              <a:ext cx="34560" cy="314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3BF1C6D-BFC7-4C88-9A64-D229AFF18A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1192" y="1728278"/>
                <a:ext cx="702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217B11C-1CDC-4345-9444-60EBC3E927EE}"/>
                  </a:ext>
                </a:extLst>
              </p14:cNvPr>
              <p14:cNvContentPartPr/>
              <p14:nvPr/>
            </p14:nvContentPartPr>
            <p14:xfrm>
              <a:off x="5025752" y="986678"/>
              <a:ext cx="147960" cy="299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217B11C-1CDC-4345-9444-60EBC3E927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7752" y="968678"/>
                <a:ext cx="183600" cy="30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7765DDE-3B1F-4C57-AC43-9485AEC28CE4}"/>
                  </a:ext>
                </a:extLst>
              </p14:cNvPr>
              <p14:cNvContentPartPr/>
              <p14:nvPr/>
            </p14:nvContentPartPr>
            <p14:xfrm>
              <a:off x="3451832" y="4114718"/>
              <a:ext cx="677880" cy="479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7765DDE-3B1F-4C57-AC43-9485AEC28C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34183" y="4096718"/>
                <a:ext cx="713539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630E6AB-9DE7-4404-8BFD-43458ADA82A5}"/>
                  </a:ext>
                </a:extLst>
              </p14:cNvPr>
              <p14:cNvContentPartPr/>
              <p14:nvPr/>
            </p14:nvContentPartPr>
            <p14:xfrm>
              <a:off x="9380672" y="976598"/>
              <a:ext cx="179640" cy="241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630E6AB-9DE7-4404-8BFD-43458ADA82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62672" y="958958"/>
                <a:ext cx="215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269CB28-D66C-42F1-8473-EBF5AC577AC1}"/>
                  </a:ext>
                </a:extLst>
              </p14:cNvPr>
              <p14:cNvContentPartPr/>
              <p14:nvPr/>
            </p14:nvContentPartPr>
            <p14:xfrm>
              <a:off x="9715472" y="952118"/>
              <a:ext cx="149040" cy="286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69CB28-D66C-42F1-8473-EBF5AC577A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97832" y="934118"/>
                <a:ext cx="1846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1EBF7E-0321-4872-9B24-F7CF48FAD390}"/>
                  </a:ext>
                </a:extLst>
              </p14:cNvPr>
              <p14:cNvContentPartPr/>
              <p14:nvPr/>
            </p14:nvContentPartPr>
            <p14:xfrm>
              <a:off x="10284992" y="846998"/>
              <a:ext cx="658080" cy="335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1EBF7E-0321-4872-9B24-F7CF48FAD3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67342" y="829358"/>
                <a:ext cx="6937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4142353-E2D7-413E-BF91-306EAB1D88AC}"/>
                  </a:ext>
                </a:extLst>
              </p14:cNvPr>
              <p14:cNvContentPartPr/>
              <p14:nvPr/>
            </p14:nvContentPartPr>
            <p14:xfrm>
              <a:off x="8328032" y="898118"/>
              <a:ext cx="720360" cy="364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4142353-E2D7-413E-BF91-306EAB1D88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10041" y="880478"/>
                <a:ext cx="755982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3DC867-159E-435F-B435-111F521A4A3E}"/>
                  </a:ext>
                </a:extLst>
              </p14:cNvPr>
              <p14:cNvContentPartPr/>
              <p14:nvPr/>
            </p14:nvContentPartPr>
            <p14:xfrm>
              <a:off x="9927872" y="3451238"/>
              <a:ext cx="390600" cy="23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3DC867-159E-435F-B435-111F521A4A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10232" y="3433238"/>
                <a:ext cx="426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A324F50-38EC-4CCE-8032-31EDDB1F65E1}"/>
                  </a:ext>
                </a:extLst>
              </p14:cNvPr>
              <p14:cNvContentPartPr/>
              <p14:nvPr/>
            </p14:nvContentPartPr>
            <p14:xfrm>
              <a:off x="9568592" y="2906198"/>
              <a:ext cx="946800" cy="474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324F50-38EC-4CCE-8032-31EDDB1F65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50952" y="2888198"/>
                <a:ext cx="9824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6316DB0-87E2-4034-B229-9ED972A205D8}"/>
                  </a:ext>
                </a:extLst>
              </p14:cNvPr>
              <p14:cNvContentPartPr/>
              <p14:nvPr/>
            </p14:nvContentPartPr>
            <p14:xfrm>
              <a:off x="9994472" y="2324078"/>
              <a:ext cx="551160" cy="322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6316DB0-87E2-4034-B229-9ED972A205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76832" y="2306438"/>
                <a:ext cx="586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B9DAEED-67B6-441F-A68F-82E91A2D7711}"/>
                  </a:ext>
                </a:extLst>
              </p14:cNvPr>
              <p14:cNvContentPartPr/>
              <p14:nvPr/>
            </p14:nvContentPartPr>
            <p14:xfrm>
              <a:off x="9108512" y="2326958"/>
              <a:ext cx="684000" cy="349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B9DAEED-67B6-441F-A68F-82E91A2D77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90521" y="2308958"/>
                <a:ext cx="719621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9C4582-8DC6-421D-BBA6-09755EFDCCB3}"/>
                  </a:ext>
                </a:extLst>
              </p14:cNvPr>
              <p14:cNvContentPartPr/>
              <p14:nvPr/>
            </p14:nvContentPartPr>
            <p14:xfrm>
              <a:off x="9493712" y="1740158"/>
              <a:ext cx="355320" cy="352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9C4582-8DC6-421D-BBA6-09755EFDCC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75712" y="1722518"/>
                <a:ext cx="3909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789110E-65C9-42F7-B1FA-2D91D2CA7764}"/>
                  </a:ext>
                </a:extLst>
              </p14:cNvPr>
              <p14:cNvContentPartPr/>
              <p14:nvPr/>
            </p14:nvContentPartPr>
            <p14:xfrm>
              <a:off x="5643152" y="3488318"/>
              <a:ext cx="3402000" cy="1446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789110E-65C9-42F7-B1FA-2D91D2CA77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25512" y="3470318"/>
                <a:ext cx="3437640" cy="14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163689-3C1E-4A1A-9E3B-AC0856665027}"/>
                  </a:ext>
                </a:extLst>
              </p14:cNvPr>
              <p14:cNvContentPartPr/>
              <p14:nvPr/>
            </p14:nvContentPartPr>
            <p14:xfrm>
              <a:off x="1268792" y="4929398"/>
              <a:ext cx="1682640" cy="441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163689-3C1E-4A1A-9E3B-AC08566650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50792" y="4911413"/>
                <a:ext cx="1718280" cy="477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A76B95D-58C3-47B5-BD85-61FC24C1887B}"/>
                  </a:ext>
                </a:extLst>
              </p14:cNvPr>
              <p14:cNvContentPartPr/>
              <p14:nvPr/>
            </p14:nvContentPartPr>
            <p14:xfrm>
              <a:off x="593792" y="5055758"/>
              <a:ext cx="477360" cy="424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A76B95D-58C3-47B5-BD85-61FC24C188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5792" y="5037758"/>
                <a:ext cx="5130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5EA381E-CC56-487D-A2EA-106FBFE5CB3D}"/>
                  </a:ext>
                </a:extLst>
              </p14:cNvPr>
              <p14:cNvContentPartPr/>
              <p14:nvPr/>
            </p14:nvContentPartPr>
            <p14:xfrm>
              <a:off x="1202912" y="4202198"/>
              <a:ext cx="273240" cy="327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5EA381E-CC56-487D-A2EA-106FBFE5CB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85272" y="4184218"/>
                <a:ext cx="308880" cy="363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0E96AEC-CAB3-43BE-B560-3BE2990F3B8E}"/>
                  </a:ext>
                </a:extLst>
              </p14:cNvPr>
              <p14:cNvContentPartPr/>
              <p14:nvPr/>
            </p14:nvContentPartPr>
            <p14:xfrm>
              <a:off x="410192" y="1845638"/>
              <a:ext cx="2944080" cy="2111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0E96AEC-CAB3-43BE-B560-3BE2990F3B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2552" y="1827998"/>
                <a:ext cx="2979720" cy="21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F9921FE-AAB5-4130-8D6F-6068E207467F}"/>
                  </a:ext>
                </a:extLst>
              </p14:cNvPr>
              <p14:cNvContentPartPr/>
              <p14:nvPr/>
            </p14:nvContentPartPr>
            <p14:xfrm>
              <a:off x="2289392" y="5467598"/>
              <a:ext cx="574920" cy="605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F9921FE-AAB5-4130-8D6F-6068E20746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71392" y="5449958"/>
                <a:ext cx="61056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403EDFE-ED2A-4236-BCB6-0591CECAAC0A}"/>
                  </a:ext>
                </a:extLst>
              </p14:cNvPr>
              <p14:cNvContentPartPr/>
              <p14:nvPr/>
            </p14:nvContentPartPr>
            <p14:xfrm>
              <a:off x="3527432" y="5600078"/>
              <a:ext cx="2118600" cy="682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403EDFE-ED2A-4236-BCB6-0591CECAAC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09792" y="5582438"/>
                <a:ext cx="21542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F52F88B-AB96-4D45-8F66-7F67A3D7324F}"/>
                  </a:ext>
                </a:extLst>
              </p14:cNvPr>
              <p14:cNvContentPartPr/>
              <p14:nvPr/>
            </p14:nvContentPartPr>
            <p14:xfrm>
              <a:off x="3098312" y="4905998"/>
              <a:ext cx="372240" cy="355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F52F88B-AB96-4D45-8F66-7F67A3D732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80672" y="4888340"/>
                <a:ext cx="407880" cy="39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C38C4C4-48A4-4762-BB95-CAD9836C2F93}"/>
                  </a:ext>
                </a:extLst>
              </p14:cNvPr>
              <p14:cNvContentPartPr/>
              <p14:nvPr/>
            </p14:nvContentPartPr>
            <p14:xfrm>
              <a:off x="5932952" y="5600438"/>
              <a:ext cx="1260720" cy="4381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C38C4C4-48A4-4762-BB95-CAD9836C2F9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15312" y="5582438"/>
                <a:ext cx="12963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1136336-8D92-4939-9F35-FD2B7BCCA000}"/>
                  </a:ext>
                </a:extLst>
              </p14:cNvPr>
              <p14:cNvContentPartPr/>
              <p14:nvPr/>
            </p14:nvContentPartPr>
            <p14:xfrm>
              <a:off x="10380752" y="5554358"/>
              <a:ext cx="366480" cy="415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1136336-8D92-4939-9F35-FD2B7BCCA0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62770" y="5536718"/>
                <a:ext cx="402085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6DDCFDE-E41F-4FFF-81E0-90DA49E32A6C}"/>
                  </a:ext>
                </a:extLst>
              </p14:cNvPr>
              <p14:cNvContentPartPr/>
              <p14:nvPr/>
            </p14:nvContentPartPr>
            <p14:xfrm>
              <a:off x="8980712" y="5476958"/>
              <a:ext cx="1233000" cy="431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6DDCFDE-E41F-4FFF-81E0-90DA49E32A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63072" y="5459318"/>
                <a:ext cx="12686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E371C5B-9598-46FF-95E3-BC56A9E550F5}"/>
                  </a:ext>
                </a:extLst>
              </p14:cNvPr>
              <p14:cNvContentPartPr/>
              <p14:nvPr/>
            </p14:nvContentPartPr>
            <p14:xfrm>
              <a:off x="7948952" y="5679998"/>
              <a:ext cx="312840" cy="342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E371C5B-9598-46FF-95E3-BC56A9E550F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30973" y="5661998"/>
                <a:ext cx="348439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9E752D7-4D4D-42A7-8480-028BE4F3E2C1}"/>
                  </a:ext>
                </a:extLst>
              </p14:cNvPr>
              <p14:cNvContentPartPr/>
              <p14:nvPr/>
            </p14:nvContentPartPr>
            <p14:xfrm>
              <a:off x="8945432" y="6066998"/>
              <a:ext cx="1991880" cy="6300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9E752D7-4D4D-42A7-8480-028BE4F3E2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7432" y="6048998"/>
                <a:ext cx="20275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E348681-E11F-4043-BC75-26E4720F3378}"/>
                  </a:ext>
                </a:extLst>
              </p14:cNvPr>
              <p14:cNvContentPartPr/>
              <p14:nvPr/>
            </p14:nvContentPartPr>
            <p14:xfrm>
              <a:off x="8362592" y="1416158"/>
              <a:ext cx="485640" cy="311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E348681-E11F-4043-BC75-26E4720F33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44939" y="1398518"/>
                <a:ext cx="521306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14F86C6-430A-4E32-8F43-AB6E7B699578}"/>
                  </a:ext>
                </a:extLst>
              </p14:cNvPr>
              <p14:cNvContentPartPr/>
              <p14:nvPr/>
            </p14:nvContentPartPr>
            <p14:xfrm>
              <a:off x="11109752" y="813878"/>
              <a:ext cx="580680" cy="462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14F86C6-430A-4E32-8F43-AB6E7B6995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91763" y="796238"/>
                <a:ext cx="616298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F068E46-A079-4A40-B234-A12709647E8E}"/>
                  </a:ext>
                </a:extLst>
              </p14:cNvPr>
              <p14:cNvContentPartPr/>
              <p14:nvPr/>
            </p14:nvContentPartPr>
            <p14:xfrm>
              <a:off x="6268112" y="243998"/>
              <a:ext cx="10800" cy="554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F068E46-A079-4A40-B234-A12709647E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50472" y="225998"/>
                <a:ext cx="46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1FC9B65-4603-4D2E-B226-050CF7D44AA0}"/>
                  </a:ext>
                </a:extLst>
              </p14:cNvPr>
              <p14:cNvContentPartPr/>
              <p14:nvPr/>
            </p14:nvContentPartPr>
            <p14:xfrm>
              <a:off x="6287912" y="451358"/>
              <a:ext cx="9360" cy="18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1FC9B65-4603-4D2E-B226-050CF7D44A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70272" y="433718"/>
                <a:ext cx="45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838D29A-7C2D-4AAF-9EFF-DEF9BC84A5F6}"/>
                  </a:ext>
                </a:extLst>
              </p14:cNvPr>
              <p14:cNvContentPartPr/>
              <p14:nvPr/>
            </p14:nvContentPartPr>
            <p14:xfrm>
              <a:off x="11707352" y="133838"/>
              <a:ext cx="517320" cy="374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838D29A-7C2D-4AAF-9EFF-DEF9BC84A5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689700" y="115855"/>
                <a:ext cx="552985" cy="410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18C08BB-F324-4485-9A8F-0A84A4F8EE86}"/>
                  </a:ext>
                </a:extLst>
              </p14:cNvPr>
              <p14:cNvContentPartPr/>
              <p14:nvPr/>
            </p14:nvContentPartPr>
            <p14:xfrm>
              <a:off x="10826072" y="169118"/>
              <a:ext cx="753840" cy="284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18C08BB-F324-4485-9A8F-0A84A4F8EE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08072" y="151456"/>
                <a:ext cx="7894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F0B632-0709-42D9-8FC7-06A7A1734B37}"/>
                  </a:ext>
                </a:extLst>
              </p14:cNvPr>
              <p14:cNvContentPartPr/>
              <p14:nvPr/>
            </p14:nvContentPartPr>
            <p14:xfrm>
              <a:off x="9963872" y="233558"/>
              <a:ext cx="591480" cy="218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F0B632-0709-42D9-8FC7-06A7A1734B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46221" y="215558"/>
                <a:ext cx="627142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78C5D66-23C8-4030-99E7-A4551145B52A}"/>
                  </a:ext>
                </a:extLst>
              </p14:cNvPr>
              <p14:cNvContentPartPr/>
              <p14:nvPr/>
            </p14:nvContentPartPr>
            <p14:xfrm>
              <a:off x="8964872" y="129518"/>
              <a:ext cx="696240" cy="3297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78C5D66-23C8-4030-99E7-A4551145B52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46872" y="111878"/>
                <a:ext cx="7318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50598EB-3ADA-41CB-BFFD-7BDC2A9D594A}"/>
                  </a:ext>
                </a:extLst>
              </p14:cNvPr>
              <p14:cNvContentPartPr/>
              <p14:nvPr/>
            </p14:nvContentPartPr>
            <p14:xfrm>
              <a:off x="7961912" y="164438"/>
              <a:ext cx="690480" cy="318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50598EB-3ADA-41CB-BFFD-7BDC2A9D59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43921" y="146438"/>
                <a:ext cx="726101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17B1E8C-A177-425B-BBCF-FF22C49E8263}"/>
                  </a:ext>
                </a:extLst>
              </p14:cNvPr>
              <p14:cNvContentPartPr/>
              <p14:nvPr/>
            </p14:nvContentPartPr>
            <p14:xfrm>
              <a:off x="6708392" y="176318"/>
              <a:ext cx="990360" cy="312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17B1E8C-A177-425B-BBCF-FF22C49E826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90385" y="158318"/>
                <a:ext cx="1026013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01F47EB-8304-487D-9964-47981654C723}"/>
                  </a:ext>
                </a:extLst>
              </p14:cNvPr>
              <p14:cNvContentPartPr/>
              <p14:nvPr/>
            </p14:nvContentPartPr>
            <p14:xfrm>
              <a:off x="5746472" y="143198"/>
              <a:ext cx="377640" cy="3621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01F47EB-8304-487D-9964-47981654C7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28472" y="125558"/>
                <a:ext cx="413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280AA97-A153-4027-9354-613933AED385}"/>
                  </a:ext>
                </a:extLst>
              </p14:cNvPr>
              <p14:cNvContentPartPr/>
              <p14:nvPr/>
            </p14:nvContentPartPr>
            <p14:xfrm>
              <a:off x="5458472" y="1105478"/>
              <a:ext cx="1106640" cy="209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280AA97-A153-4027-9354-613933AED3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04832" y="997838"/>
                <a:ext cx="12142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4C34DC8-30F2-4649-9F22-2EE406A6F04E}"/>
                  </a:ext>
                </a:extLst>
              </p14:cNvPr>
              <p14:cNvContentPartPr/>
              <p14:nvPr/>
            </p14:nvContentPartPr>
            <p14:xfrm>
              <a:off x="2931992" y="1110878"/>
              <a:ext cx="1869480" cy="306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4C34DC8-30F2-4649-9F22-2EE406A6F0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77992" y="1003238"/>
                <a:ext cx="19771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A98881E-A1F6-4019-B8FD-8FB329FA6829}"/>
                  </a:ext>
                </a:extLst>
              </p14:cNvPr>
              <p14:cNvContentPartPr/>
              <p14:nvPr/>
            </p14:nvContentPartPr>
            <p14:xfrm>
              <a:off x="8632952" y="2062358"/>
              <a:ext cx="2451960" cy="15775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A98881E-A1F6-4019-B8FD-8FB329FA68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79312" y="1954718"/>
                <a:ext cx="2559600" cy="17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3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416DE30-BD0C-441D-8DAA-8DA80345536B}"/>
                  </a:ext>
                </a:extLst>
              </p14:cNvPr>
              <p14:cNvContentPartPr/>
              <p14:nvPr/>
            </p14:nvContentPartPr>
            <p14:xfrm>
              <a:off x="9041552" y="6429518"/>
              <a:ext cx="692280" cy="127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416DE30-BD0C-441D-8DAA-8DA8034553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3912" y="6411828"/>
                <a:ext cx="727920" cy="16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26AF81F-AAD0-4CB6-BBA6-CBC4DD726716}"/>
                  </a:ext>
                </a:extLst>
              </p14:cNvPr>
              <p14:cNvContentPartPr/>
              <p14:nvPr/>
            </p14:nvContentPartPr>
            <p14:xfrm>
              <a:off x="5716592" y="1614518"/>
              <a:ext cx="2539080" cy="142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26AF81F-AAD0-4CB6-BBA6-CBC4DD7267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952" y="1506878"/>
                <a:ext cx="26467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28D2549-FE7D-4CBF-83FB-86EFA86D77BA}"/>
                  </a:ext>
                </a:extLst>
              </p14:cNvPr>
              <p14:cNvContentPartPr/>
              <p14:nvPr/>
            </p14:nvContentPartPr>
            <p14:xfrm>
              <a:off x="6045272" y="1820438"/>
              <a:ext cx="2634480" cy="152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28D2549-FE7D-4CBF-83FB-86EFA86D77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1272" y="1712798"/>
                <a:ext cx="27421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B8A4FB5-1E3C-4A6B-8DBB-A6513D9BA287}"/>
                  </a:ext>
                </a:extLst>
              </p14:cNvPr>
              <p14:cNvContentPartPr/>
              <p14:nvPr/>
            </p14:nvContentPartPr>
            <p14:xfrm>
              <a:off x="6436232" y="2854358"/>
              <a:ext cx="1212480" cy="4496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B8A4FB5-1E3C-4A6B-8DBB-A6513D9BA2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2232" y="2746358"/>
                <a:ext cx="13201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BE5A621-1490-44F3-B0A1-B22E2EC7EB56}"/>
                  </a:ext>
                </a:extLst>
              </p14:cNvPr>
              <p14:cNvContentPartPr/>
              <p14:nvPr/>
            </p14:nvContentPartPr>
            <p14:xfrm>
              <a:off x="479672" y="456398"/>
              <a:ext cx="1020240" cy="800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BE5A621-1490-44F3-B0A1-B22E2EC7EB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032" y="438758"/>
                <a:ext cx="10558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15B53A8-68E6-4163-9E86-E2DF91307348}"/>
                  </a:ext>
                </a:extLst>
              </p14:cNvPr>
              <p14:cNvContentPartPr/>
              <p14:nvPr/>
            </p14:nvContentPartPr>
            <p14:xfrm>
              <a:off x="489032" y="1793798"/>
              <a:ext cx="479880" cy="424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15B53A8-68E6-4163-9E86-E2DF913073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032" y="1776158"/>
                <a:ext cx="5155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05111DF-3DD7-4AC7-BF23-569387B372C5}"/>
                  </a:ext>
                </a:extLst>
              </p14:cNvPr>
              <p14:cNvContentPartPr/>
              <p14:nvPr/>
            </p14:nvContentPartPr>
            <p14:xfrm>
              <a:off x="1252592" y="1483118"/>
              <a:ext cx="311760" cy="272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05111DF-3DD7-4AC7-BF23-569387B372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4952" y="1465478"/>
                <a:ext cx="347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1506982-191A-4CC9-9536-B656868E1863}"/>
                  </a:ext>
                </a:extLst>
              </p14:cNvPr>
              <p14:cNvContentPartPr/>
              <p14:nvPr/>
            </p14:nvContentPartPr>
            <p14:xfrm>
              <a:off x="1821392" y="218078"/>
              <a:ext cx="10237320" cy="5993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1506982-191A-4CC9-9536-B656868E18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3752" y="200077"/>
                <a:ext cx="10272960" cy="6028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8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7E8E32D-FD81-4717-A5D1-BC8121B9828F}"/>
                  </a:ext>
                </a:extLst>
              </p14:cNvPr>
              <p14:cNvContentPartPr/>
              <p14:nvPr/>
            </p14:nvContentPartPr>
            <p14:xfrm>
              <a:off x="10155032" y="1101878"/>
              <a:ext cx="1333440" cy="1039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7E8E32D-FD81-4717-A5D1-BC8121B98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7392" y="1084238"/>
                <a:ext cx="136908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18D87D-DF83-4123-A5FB-FA7426BA00CC}"/>
                  </a:ext>
                </a:extLst>
              </p14:cNvPr>
              <p14:cNvContentPartPr/>
              <p14:nvPr/>
            </p14:nvContentPartPr>
            <p14:xfrm>
              <a:off x="10275992" y="580598"/>
              <a:ext cx="1598040" cy="349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18D87D-DF83-4123-A5FB-FA7426BA00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57992" y="562598"/>
                <a:ext cx="1633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F335C1-86B9-4362-A893-CF7703B713B7}"/>
                  </a:ext>
                </a:extLst>
              </p14:cNvPr>
              <p14:cNvContentPartPr/>
              <p14:nvPr/>
            </p14:nvContentPartPr>
            <p14:xfrm>
              <a:off x="11200472" y="2871998"/>
              <a:ext cx="501120" cy="135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F335C1-86B9-4362-A893-CF7703B71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82832" y="2854358"/>
                <a:ext cx="536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4B523B-E8A3-4C52-B97C-6AEB12ED3A49}"/>
                  </a:ext>
                </a:extLst>
              </p14:cNvPr>
              <p14:cNvContentPartPr/>
              <p14:nvPr/>
            </p14:nvContentPartPr>
            <p14:xfrm>
              <a:off x="10854872" y="2350718"/>
              <a:ext cx="927000" cy="412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4B523B-E8A3-4C52-B97C-6AEB12ED3A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36879" y="2332718"/>
                <a:ext cx="962626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CC5BFE-EEA0-45E2-B5F9-E2A8AD4C156C}"/>
                  </a:ext>
                </a:extLst>
              </p14:cNvPr>
              <p14:cNvContentPartPr/>
              <p14:nvPr/>
            </p14:nvContentPartPr>
            <p14:xfrm>
              <a:off x="9819152" y="2382758"/>
              <a:ext cx="808560" cy="326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CC5BFE-EEA0-45E2-B5F9-E2A8AD4C15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01504" y="2364758"/>
                <a:ext cx="844216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C0B608E-CA96-4827-AAB3-89D6E6DB56B4}"/>
                  </a:ext>
                </a:extLst>
              </p14:cNvPr>
              <p14:cNvContentPartPr/>
              <p14:nvPr/>
            </p14:nvContentPartPr>
            <p14:xfrm>
              <a:off x="942992" y="3032198"/>
              <a:ext cx="384840" cy="294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C0B608E-CA96-4827-AAB3-89D6E6DB56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992" y="3014198"/>
                <a:ext cx="420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38E4B3-BFCB-49FB-BA65-403EC77F59CA}"/>
                  </a:ext>
                </a:extLst>
              </p14:cNvPr>
              <p14:cNvContentPartPr/>
              <p14:nvPr/>
            </p14:nvContentPartPr>
            <p14:xfrm>
              <a:off x="1036592" y="4482278"/>
              <a:ext cx="1454400" cy="910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38E4B3-BFCB-49FB-BA65-403EC77F5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8592" y="4464278"/>
                <a:ext cx="149004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29D1454-AE39-441B-8E5A-2CAF1773EA0B}"/>
                  </a:ext>
                </a:extLst>
              </p14:cNvPr>
              <p14:cNvContentPartPr/>
              <p14:nvPr/>
            </p14:nvContentPartPr>
            <p14:xfrm>
              <a:off x="991952" y="3680198"/>
              <a:ext cx="600840" cy="351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29D1454-AE39-441B-8E5A-2CAF1773EA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4301" y="3662198"/>
                <a:ext cx="636501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A17FEB8-C420-4026-9AD9-8442F855DEF4}"/>
                  </a:ext>
                </a:extLst>
              </p14:cNvPr>
              <p14:cNvContentPartPr/>
              <p14:nvPr/>
            </p14:nvContentPartPr>
            <p14:xfrm>
              <a:off x="8633672" y="2816558"/>
              <a:ext cx="190800" cy="235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A17FEB8-C420-4026-9AD9-8442F855DE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15672" y="2798558"/>
                <a:ext cx="2264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9A1F470-FE25-4468-A4F8-E4FDA6C0D8A9}"/>
                  </a:ext>
                </a:extLst>
              </p14:cNvPr>
              <p14:cNvContentPartPr/>
              <p14:nvPr/>
            </p14:nvContentPartPr>
            <p14:xfrm>
              <a:off x="8976032" y="2843558"/>
              <a:ext cx="267120" cy="231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9A1F470-FE25-4468-A4F8-E4FDA6C0D8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58392" y="2825918"/>
                <a:ext cx="3027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0C227B8-F898-463E-93A6-7FC2C5337C50}"/>
                  </a:ext>
                </a:extLst>
              </p14:cNvPr>
              <p14:cNvContentPartPr/>
              <p14:nvPr/>
            </p14:nvContentPartPr>
            <p14:xfrm>
              <a:off x="8771192" y="3330638"/>
              <a:ext cx="447120" cy="569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0C227B8-F898-463E-93A6-7FC2C5337C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3552" y="3312638"/>
                <a:ext cx="4827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266457E-4D60-424F-83F3-567A92494C01}"/>
                  </a:ext>
                </a:extLst>
              </p14:cNvPr>
              <p14:cNvContentPartPr/>
              <p14:nvPr/>
            </p14:nvContentPartPr>
            <p14:xfrm>
              <a:off x="7530992" y="3401558"/>
              <a:ext cx="1014120" cy="315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266457E-4D60-424F-83F3-567A92494C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2992" y="3383558"/>
                <a:ext cx="10497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45F6E34-DE5A-4CA9-866A-33C93BEE0CFF}"/>
                  </a:ext>
                </a:extLst>
              </p14:cNvPr>
              <p14:cNvContentPartPr/>
              <p14:nvPr/>
            </p14:nvContentPartPr>
            <p14:xfrm>
              <a:off x="7102952" y="2801078"/>
              <a:ext cx="1114200" cy="302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45F6E34-DE5A-4CA9-866A-33C93BEE0C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85306" y="2783438"/>
                <a:ext cx="1149852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0179B4F-F78D-46ED-811C-A60A0BCFAAB7}"/>
                  </a:ext>
                </a:extLst>
              </p14:cNvPr>
              <p14:cNvContentPartPr/>
              <p14:nvPr/>
            </p14:nvContentPartPr>
            <p14:xfrm>
              <a:off x="6013952" y="2820878"/>
              <a:ext cx="828720" cy="318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0179B4F-F78D-46ED-811C-A60A0BCFAA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95944" y="2803238"/>
                <a:ext cx="864375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D6F3D58-E10B-453A-A06D-D9534791815D}"/>
                  </a:ext>
                </a:extLst>
              </p14:cNvPr>
              <p14:cNvContentPartPr/>
              <p14:nvPr/>
            </p14:nvContentPartPr>
            <p14:xfrm>
              <a:off x="1889072" y="3078278"/>
              <a:ext cx="39240" cy="47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D6F3D58-E10B-453A-A06D-D953479181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71432" y="3060278"/>
                <a:ext cx="74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2AC3CD7-44AF-499A-9F54-7E2E58090640}"/>
                  </a:ext>
                </a:extLst>
              </p14:cNvPr>
              <p14:cNvContentPartPr/>
              <p14:nvPr/>
            </p14:nvContentPartPr>
            <p14:xfrm>
              <a:off x="1839752" y="3325598"/>
              <a:ext cx="37440" cy="62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2AC3CD7-44AF-499A-9F54-7E2E580906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21752" y="3307598"/>
                <a:ext cx="73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A01DCF4-E622-48CA-A117-F9A66FE08F2C}"/>
                  </a:ext>
                </a:extLst>
              </p14:cNvPr>
              <p14:cNvContentPartPr/>
              <p14:nvPr/>
            </p14:nvContentPartPr>
            <p14:xfrm>
              <a:off x="1981952" y="3814118"/>
              <a:ext cx="32760" cy="25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A01DCF4-E622-48CA-A117-F9A66FE08F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64312" y="3796118"/>
                <a:ext cx="68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E40EE8A-CD0D-4635-B717-7D1E5650CFF4}"/>
                  </a:ext>
                </a:extLst>
              </p14:cNvPr>
              <p14:cNvContentPartPr/>
              <p14:nvPr/>
            </p14:nvContentPartPr>
            <p14:xfrm>
              <a:off x="1925432" y="4044518"/>
              <a:ext cx="52920" cy="50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E40EE8A-CD0D-4635-B717-7D1E5650CF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07432" y="4026518"/>
                <a:ext cx="88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76EEF2F-684F-4BC8-834D-5449B9872374}"/>
                  </a:ext>
                </a:extLst>
              </p14:cNvPr>
              <p14:cNvContentPartPr/>
              <p14:nvPr/>
            </p14:nvContentPartPr>
            <p14:xfrm>
              <a:off x="2638592" y="3026438"/>
              <a:ext cx="796320" cy="350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76EEF2F-684F-4BC8-834D-5449B987237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20592" y="3008798"/>
                <a:ext cx="8319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663922C-E1BC-4B59-8258-8AE772DB2CEC}"/>
                  </a:ext>
                </a:extLst>
              </p14:cNvPr>
              <p14:cNvContentPartPr/>
              <p14:nvPr/>
            </p14:nvContentPartPr>
            <p14:xfrm>
              <a:off x="2733632" y="4749398"/>
              <a:ext cx="28800" cy="14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663922C-E1BC-4B59-8258-8AE772DB2C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5992" y="4731758"/>
                <a:ext cx="64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0CA7C3C-8CDD-4669-8FDA-BBACDCF823D0}"/>
                  </a:ext>
                </a:extLst>
              </p14:cNvPr>
              <p14:cNvContentPartPr/>
              <p14:nvPr/>
            </p14:nvContentPartPr>
            <p14:xfrm>
              <a:off x="2729672" y="4991678"/>
              <a:ext cx="29520" cy="19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0CA7C3C-8CDD-4669-8FDA-BBACDCF823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11672" y="4973678"/>
                <a:ext cx="651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3DB917-D8EB-4FA0-8162-AA643927EFAC}"/>
                  </a:ext>
                </a:extLst>
              </p14:cNvPr>
              <p14:cNvContentPartPr/>
              <p14:nvPr/>
            </p14:nvContentPartPr>
            <p14:xfrm>
              <a:off x="2763872" y="3795398"/>
              <a:ext cx="744480" cy="365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3DB917-D8EB-4FA0-8162-AA643927EF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45881" y="3777758"/>
                <a:ext cx="780103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4862413-AD62-4B39-89C6-0BAE368406E8}"/>
                  </a:ext>
                </a:extLst>
              </p14:cNvPr>
              <p14:cNvContentPartPr/>
              <p14:nvPr/>
            </p14:nvContentPartPr>
            <p14:xfrm>
              <a:off x="3135032" y="4672718"/>
              <a:ext cx="197280" cy="261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4862413-AD62-4B39-89C6-0BAE368406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17392" y="4654718"/>
                <a:ext cx="2329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39062D1-5634-4C12-9785-F7362E17258C}"/>
                  </a:ext>
                </a:extLst>
              </p14:cNvPr>
              <p14:cNvContentPartPr/>
              <p14:nvPr/>
            </p14:nvContentPartPr>
            <p14:xfrm>
              <a:off x="3995792" y="4963238"/>
              <a:ext cx="10080" cy="147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39062D1-5634-4C12-9785-F7362E17258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8152" y="4945598"/>
                <a:ext cx="45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1B4B2D0-D318-4BD1-8999-1FAF362B2B69}"/>
                  </a:ext>
                </a:extLst>
              </p14:cNvPr>
              <p14:cNvContentPartPr/>
              <p14:nvPr/>
            </p14:nvContentPartPr>
            <p14:xfrm>
              <a:off x="3477032" y="4665878"/>
              <a:ext cx="400320" cy="287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1B4B2D0-D318-4BD1-8999-1FAF362B2B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59032" y="4648238"/>
                <a:ext cx="4359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513F154-911E-491F-A8B3-AD49BDAC2A22}"/>
                  </a:ext>
                </a:extLst>
              </p14:cNvPr>
              <p14:cNvContentPartPr/>
              <p14:nvPr/>
            </p14:nvContentPartPr>
            <p14:xfrm>
              <a:off x="415232" y="164438"/>
              <a:ext cx="8862840" cy="2541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513F154-911E-491F-A8B3-AD49BDAC2A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232" y="146796"/>
                <a:ext cx="8898480" cy="257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C18F7EE-4497-4976-A0CE-190B75A67786}"/>
                  </a:ext>
                </a:extLst>
              </p14:cNvPr>
              <p14:cNvContentPartPr/>
              <p14:nvPr/>
            </p14:nvContentPartPr>
            <p14:xfrm>
              <a:off x="6978032" y="2878118"/>
              <a:ext cx="1292040" cy="163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C18F7EE-4497-4976-A0CE-190B75A677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24392" y="2770478"/>
                <a:ext cx="13996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52B429B-F422-47A2-8CC3-515FA389D4A9}"/>
                  </a:ext>
                </a:extLst>
              </p14:cNvPr>
              <p14:cNvContentPartPr/>
              <p14:nvPr/>
            </p14:nvContentPartPr>
            <p14:xfrm>
              <a:off x="7521632" y="3530798"/>
              <a:ext cx="914400" cy="100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52B429B-F422-47A2-8CC3-515FA389D4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67632" y="3422798"/>
                <a:ext cx="1022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D3913BA-7038-460F-AADF-3765C7465A6E}"/>
                  </a:ext>
                </a:extLst>
              </p14:cNvPr>
              <p14:cNvContentPartPr/>
              <p14:nvPr/>
            </p14:nvContentPartPr>
            <p14:xfrm>
              <a:off x="5822792" y="4321358"/>
              <a:ext cx="19440" cy="518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D3913BA-7038-460F-AADF-3765C7465A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04792" y="4303718"/>
                <a:ext cx="550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468D0B0-AF7F-46DD-9C40-C6EDAF36E64A}"/>
                  </a:ext>
                </a:extLst>
              </p14:cNvPr>
              <p14:cNvContentPartPr/>
              <p14:nvPr/>
            </p14:nvContentPartPr>
            <p14:xfrm>
              <a:off x="5838992" y="4560398"/>
              <a:ext cx="5400" cy="13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468D0B0-AF7F-46DD-9C40-C6EDAF36E6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20992" y="4542758"/>
                <a:ext cx="41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9F106C0-374A-4128-B6B0-83BCE2F16941}"/>
                  </a:ext>
                </a:extLst>
              </p14:cNvPr>
              <p14:cNvContentPartPr/>
              <p14:nvPr/>
            </p14:nvContentPartPr>
            <p14:xfrm>
              <a:off x="5195672" y="4180598"/>
              <a:ext cx="477720" cy="428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9F106C0-374A-4128-B6B0-83BCE2F16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8032" y="4162958"/>
                <a:ext cx="5133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6D4941D-B23A-4A87-AB68-22E94DC4A1D8}"/>
                  </a:ext>
                </a:extLst>
              </p14:cNvPr>
              <p14:cNvContentPartPr/>
              <p14:nvPr/>
            </p14:nvContentPartPr>
            <p14:xfrm>
              <a:off x="7342712" y="4406318"/>
              <a:ext cx="89280" cy="150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6D4941D-B23A-4A87-AB68-22E94DC4A1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25072" y="4388318"/>
                <a:ext cx="124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E4D83B0-CDE2-4F5C-8A04-CE9183F5FD54}"/>
                  </a:ext>
                </a:extLst>
              </p14:cNvPr>
              <p14:cNvContentPartPr/>
              <p14:nvPr/>
            </p14:nvContentPartPr>
            <p14:xfrm>
              <a:off x="8774072" y="4455998"/>
              <a:ext cx="128880" cy="101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E4D83B0-CDE2-4F5C-8A04-CE9183F5FD5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56432" y="4437998"/>
                <a:ext cx="164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72E4B47-E043-491D-B32F-51B662F7C914}"/>
                  </a:ext>
                </a:extLst>
              </p14:cNvPr>
              <p14:cNvContentPartPr/>
              <p14:nvPr/>
            </p14:nvContentPartPr>
            <p14:xfrm>
              <a:off x="9242792" y="4283558"/>
              <a:ext cx="916200" cy="344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72E4B47-E043-491D-B32F-51B662F7C9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24799" y="4265577"/>
                <a:ext cx="951826" cy="379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AD04CD1-5436-4F23-BDF3-AB09A2859C1F}"/>
                  </a:ext>
                </a:extLst>
              </p14:cNvPr>
              <p14:cNvContentPartPr/>
              <p14:nvPr/>
            </p14:nvContentPartPr>
            <p14:xfrm>
              <a:off x="7740872" y="4289678"/>
              <a:ext cx="656280" cy="398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AD04CD1-5436-4F23-BDF3-AB09A2859C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3232" y="4271678"/>
                <a:ext cx="6919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D18DD4D-5025-418E-A288-9B4BEF3C63AF}"/>
                  </a:ext>
                </a:extLst>
              </p14:cNvPr>
              <p14:cNvContentPartPr/>
              <p14:nvPr/>
            </p14:nvContentPartPr>
            <p14:xfrm>
              <a:off x="6184952" y="4338278"/>
              <a:ext cx="748440" cy="341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D18DD4D-5025-418E-A288-9B4BEF3C63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67312" y="4320638"/>
                <a:ext cx="784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A95004F-A417-44F7-9247-9669FC12DBFD}"/>
                  </a:ext>
                </a:extLst>
              </p14:cNvPr>
              <p14:cNvContentPartPr/>
              <p14:nvPr/>
            </p14:nvContentPartPr>
            <p14:xfrm>
              <a:off x="7094312" y="5091758"/>
              <a:ext cx="110880" cy="113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A95004F-A417-44F7-9247-9669FC12DB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76672" y="5074118"/>
                <a:ext cx="146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9FB56CA-35FF-428D-B87C-4F52B00D17F7}"/>
                  </a:ext>
                </a:extLst>
              </p14:cNvPr>
              <p14:cNvContentPartPr/>
              <p14:nvPr/>
            </p14:nvContentPartPr>
            <p14:xfrm>
              <a:off x="8698112" y="5093918"/>
              <a:ext cx="83520" cy="59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9FB56CA-35FF-428D-B87C-4F52B00D17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80112" y="5075918"/>
                <a:ext cx="119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A3ED2B9-9C1B-4649-A421-1211B402D886}"/>
                  </a:ext>
                </a:extLst>
              </p14:cNvPr>
              <p14:cNvContentPartPr/>
              <p14:nvPr/>
            </p14:nvContentPartPr>
            <p14:xfrm>
              <a:off x="9541592" y="4999598"/>
              <a:ext cx="322920" cy="204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A3ED2B9-9C1B-4649-A421-1211B402D8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23952" y="4981958"/>
                <a:ext cx="358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66645D3-319B-48CF-BCBC-805F93876A60}"/>
                  </a:ext>
                </a:extLst>
              </p14:cNvPr>
              <p14:cNvContentPartPr/>
              <p14:nvPr/>
            </p14:nvContentPartPr>
            <p14:xfrm>
              <a:off x="10260512" y="5092118"/>
              <a:ext cx="66240" cy="10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66645D3-319B-48CF-BCBC-805F93876A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42872" y="5074478"/>
                <a:ext cx="101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DBC1A5B-5625-4A86-B65F-EA48DDE5F80A}"/>
                  </a:ext>
                </a:extLst>
              </p14:cNvPr>
              <p14:cNvContentPartPr/>
              <p14:nvPr/>
            </p14:nvContentPartPr>
            <p14:xfrm>
              <a:off x="10542752" y="5100038"/>
              <a:ext cx="374040" cy="44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DBC1A5B-5625-4A86-B65F-EA48DDE5F80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25112" y="5082038"/>
                <a:ext cx="4096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05E002B-11A7-4B6F-8C24-8A6B979072DB}"/>
                  </a:ext>
                </a:extLst>
              </p14:cNvPr>
              <p14:cNvContentPartPr/>
              <p14:nvPr/>
            </p14:nvContentPartPr>
            <p14:xfrm>
              <a:off x="9100952" y="4842278"/>
              <a:ext cx="281520" cy="523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05E002B-11A7-4B6F-8C24-8A6B979072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82952" y="4824638"/>
                <a:ext cx="3171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1A7470C-C687-41FF-B3E0-9102B5AB4B9F}"/>
                  </a:ext>
                </a:extLst>
              </p14:cNvPr>
              <p14:cNvContentPartPr/>
              <p14:nvPr/>
            </p14:nvContentPartPr>
            <p14:xfrm>
              <a:off x="7523792" y="4875038"/>
              <a:ext cx="561960" cy="627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1A7470C-C687-41FF-B3E0-9102B5AB4B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6152" y="4857398"/>
                <a:ext cx="5976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11B725A-0A44-4A96-B1BD-E2A7F6F741D7}"/>
                  </a:ext>
                </a:extLst>
              </p14:cNvPr>
              <p14:cNvContentPartPr/>
              <p14:nvPr/>
            </p14:nvContentPartPr>
            <p14:xfrm>
              <a:off x="6307352" y="4903118"/>
              <a:ext cx="484560" cy="585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11B725A-0A44-4A96-B1BD-E2A7F6F741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89365" y="4885118"/>
                <a:ext cx="520174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FCA493C-B06A-471E-9486-6949D745220A}"/>
                  </a:ext>
                </a:extLst>
              </p14:cNvPr>
              <p14:cNvContentPartPr/>
              <p14:nvPr/>
            </p14:nvContentPartPr>
            <p14:xfrm>
              <a:off x="5883992" y="6046478"/>
              <a:ext cx="19440" cy="56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FCA493C-B06A-471E-9486-6949D74522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66352" y="6028478"/>
                <a:ext cx="55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1805CA8-B654-454C-AE07-603E6E46FEFA}"/>
                  </a:ext>
                </a:extLst>
              </p14:cNvPr>
              <p14:cNvContentPartPr/>
              <p14:nvPr/>
            </p14:nvContentPartPr>
            <p14:xfrm>
              <a:off x="5907392" y="6218918"/>
              <a:ext cx="19080" cy="55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1805CA8-B654-454C-AE07-603E6E46FEF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9752" y="6201278"/>
                <a:ext cx="54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018C3C6-BDA9-4CB5-B806-EBB54BA667C3}"/>
                  </a:ext>
                </a:extLst>
              </p14:cNvPr>
              <p14:cNvContentPartPr/>
              <p14:nvPr/>
            </p14:nvContentPartPr>
            <p14:xfrm>
              <a:off x="11190752" y="6132518"/>
              <a:ext cx="99720" cy="18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018C3C6-BDA9-4CB5-B806-EBB54BA667C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72752" y="6114518"/>
                <a:ext cx="1353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568E7ED-0B45-4ECE-8B0E-9AABD0BA45A5}"/>
                  </a:ext>
                </a:extLst>
              </p14:cNvPr>
              <p14:cNvContentPartPr/>
              <p14:nvPr/>
            </p14:nvContentPartPr>
            <p14:xfrm>
              <a:off x="10421432" y="6136118"/>
              <a:ext cx="495720" cy="58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568E7ED-0B45-4ECE-8B0E-9AABD0BA45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03432" y="6118118"/>
                <a:ext cx="5313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C78C193-7B90-4886-A4B1-DF4EB0BC832F}"/>
                  </a:ext>
                </a:extLst>
              </p14:cNvPr>
              <p14:cNvContentPartPr/>
              <p14:nvPr/>
            </p14:nvContentPartPr>
            <p14:xfrm>
              <a:off x="8893592" y="5792318"/>
              <a:ext cx="251280" cy="5547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C78C193-7B90-4886-A4B1-DF4EB0BC83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75592" y="5774678"/>
                <a:ext cx="2869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6DB94FA-62BB-482B-ABBB-21DE36B1F1E7}"/>
                  </a:ext>
                </a:extLst>
              </p14:cNvPr>
              <p14:cNvContentPartPr/>
              <p14:nvPr/>
            </p14:nvContentPartPr>
            <p14:xfrm>
              <a:off x="9294632" y="5702678"/>
              <a:ext cx="842400" cy="8712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6DB94FA-62BB-482B-ABBB-21DE36B1F1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76640" y="5685038"/>
                <a:ext cx="878025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176A369-67B3-4BA8-979E-C4E7F5E0E616}"/>
                  </a:ext>
                </a:extLst>
              </p14:cNvPr>
              <p14:cNvContentPartPr/>
              <p14:nvPr/>
            </p14:nvContentPartPr>
            <p14:xfrm>
              <a:off x="7885952" y="5756678"/>
              <a:ext cx="564840" cy="7221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176A369-67B3-4BA8-979E-C4E7F5E0E6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68301" y="5738678"/>
                <a:ext cx="600503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7721643-B93A-4966-BC3D-D5B07C076EC0}"/>
                  </a:ext>
                </a:extLst>
              </p14:cNvPr>
              <p14:cNvContentPartPr/>
              <p14:nvPr/>
            </p14:nvContentPartPr>
            <p14:xfrm>
              <a:off x="7333712" y="5912558"/>
              <a:ext cx="226080" cy="4255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7721643-B93A-4966-BC3D-D5B07C076EC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15712" y="5894558"/>
                <a:ext cx="261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EFD1F62-D5B6-473B-81B0-F3F95747B9EF}"/>
                  </a:ext>
                </a:extLst>
              </p14:cNvPr>
              <p14:cNvContentPartPr/>
              <p14:nvPr/>
            </p14:nvContentPartPr>
            <p14:xfrm>
              <a:off x="6373592" y="5847038"/>
              <a:ext cx="672120" cy="675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EFD1F62-D5B6-473B-81B0-F3F95747B9E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5952" y="5829398"/>
                <a:ext cx="7077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810EC8B-44E8-468D-8E1D-151F797E751C}"/>
                  </a:ext>
                </a:extLst>
              </p14:cNvPr>
              <p14:cNvContentPartPr/>
              <p14:nvPr/>
            </p14:nvContentPartPr>
            <p14:xfrm>
              <a:off x="5173712" y="5928398"/>
              <a:ext cx="595440" cy="4201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810EC8B-44E8-468D-8E1D-151F797E75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56061" y="5910398"/>
                <a:ext cx="631102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56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D0748F-6BBA-46AE-B5F0-9126CD1EFE88}"/>
                  </a:ext>
                </a:extLst>
              </p14:cNvPr>
              <p14:cNvContentPartPr/>
              <p14:nvPr/>
            </p14:nvContentPartPr>
            <p14:xfrm>
              <a:off x="683072" y="1194758"/>
              <a:ext cx="215640" cy="34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D0748F-6BBA-46AE-B5F0-9126CD1EF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072" y="1176758"/>
                <a:ext cx="251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F5D5E2-3CCD-40FC-8830-1779D0B56B37}"/>
                  </a:ext>
                </a:extLst>
              </p14:cNvPr>
              <p14:cNvContentPartPr/>
              <p14:nvPr/>
            </p14:nvContentPartPr>
            <p14:xfrm>
              <a:off x="629432" y="1937438"/>
              <a:ext cx="413280" cy="26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F5D5E2-3CCD-40FC-8830-1779D0B56B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792" y="1919438"/>
                <a:ext cx="4489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303A7C-8CE2-41F0-8101-4591BE7A509B}"/>
                  </a:ext>
                </a:extLst>
              </p14:cNvPr>
              <p14:cNvContentPartPr/>
              <p14:nvPr/>
            </p14:nvContentPartPr>
            <p14:xfrm>
              <a:off x="1535912" y="576638"/>
              <a:ext cx="175680" cy="3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303A7C-8CE2-41F0-8101-4591BE7A50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8272" y="558638"/>
                <a:ext cx="2113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EB0C7D-47FE-4F45-917F-B516DBB75405}"/>
                  </a:ext>
                </a:extLst>
              </p14:cNvPr>
              <p14:cNvContentPartPr/>
              <p14:nvPr/>
            </p14:nvContentPartPr>
            <p14:xfrm>
              <a:off x="1558952" y="1324718"/>
              <a:ext cx="46080" cy="23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EB0C7D-47FE-4F45-917F-B516DBB754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0952" y="1307078"/>
                <a:ext cx="81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E5F5887-2E72-42F5-B67B-1B7EB9A93C39}"/>
                  </a:ext>
                </a:extLst>
              </p14:cNvPr>
              <p14:cNvContentPartPr/>
              <p14:nvPr/>
            </p14:nvContentPartPr>
            <p14:xfrm>
              <a:off x="1746872" y="1205918"/>
              <a:ext cx="177840" cy="34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E5F5887-2E72-42F5-B67B-1B7EB9A93C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8872" y="1187918"/>
                <a:ext cx="2134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B622D1-CD1C-4CD1-B6C7-CE7866990944}"/>
                  </a:ext>
                </a:extLst>
              </p14:cNvPr>
              <p14:cNvContentPartPr/>
              <p14:nvPr/>
            </p14:nvContentPartPr>
            <p14:xfrm>
              <a:off x="2056832" y="1214198"/>
              <a:ext cx="167760" cy="31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B622D1-CD1C-4CD1-B6C7-CE78669909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9192" y="1196198"/>
                <a:ext cx="203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0C42914-1766-4434-83B0-0EDFBFC013CC}"/>
                  </a:ext>
                </a:extLst>
              </p14:cNvPr>
              <p14:cNvContentPartPr/>
              <p14:nvPr/>
            </p14:nvContentPartPr>
            <p14:xfrm>
              <a:off x="1821032" y="557198"/>
              <a:ext cx="476280" cy="34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0C42914-1766-4434-83B0-0EDFBFC01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3032" y="539198"/>
                <a:ext cx="5119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8C3803-FFB2-42F1-A2E3-9A10A787513E}"/>
                  </a:ext>
                </a:extLst>
              </p14:cNvPr>
              <p14:cNvContentPartPr/>
              <p14:nvPr/>
            </p14:nvContentPartPr>
            <p14:xfrm>
              <a:off x="690272" y="2566718"/>
              <a:ext cx="624240" cy="378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8C3803-FFB2-42F1-A2E3-9A10A78751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2272" y="2548718"/>
                <a:ext cx="6598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2E051B-4CE4-42E9-9568-57AA65912600}"/>
                  </a:ext>
                </a:extLst>
              </p14:cNvPr>
              <p14:cNvContentPartPr/>
              <p14:nvPr/>
            </p14:nvContentPartPr>
            <p14:xfrm>
              <a:off x="694952" y="568718"/>
              <a:ext cx="311760" cy="33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2E051B-4CE4-42E9-9568-57AA659126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952" y="550718"/>
                <a:ext cx="347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60283E-8237-468F-8F84-6D3EBFD80406}"/>
                  </a:ext>
                </a:extLst>
              </p14:cNvPr>
              <p14:cNvContentPartPr/>
              <p14:nvPr/>
            </p14:nvContentPartPr>
            <p14:xfrm>
              <a:off x="1544192" y="1886318"/>
              <a:ext cx="195480" cy="301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60283E-8237-468F-8F84-6D3EBFD804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6192" y="1868318"/>
                <a:ext cx="2311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A22F928-9428-46FB-A1EC-0C2127F5BBEA}"/>
                  </a:ext>
                </a:extLst>
              </p14:cNvPr>
              <p14:cNvContentPartPr/>
              <p14:nvPr/>
            </p14:nvContentPartPr>
            <p14:xfrm>
              <a:off x="1656152" y="2551958"/>
              <a:ext cx="470880" cy="322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22F928-9428-46FB-A1EC-0C2127F5BB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8152" y="2533958"/>
                <a:ext cx="5065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B0DB41-65AB-4796-BD33-ADCC7B9F7221}"/>
                  </a:ext>
                </a:extLst>
              </p14:cNvPr>
              <p14:cNvContentPartPr/>
              <p14:nvPr/>
            </p14:nvContentPartPr>
            <p14:xfrm>
              <a:off x="1527632" y="4374371"/>
              <a:ext cx="148320" cy="170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B0DB41-65AB-4796-BD33-ADCC7B9F72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9632" y="4356731"/>
                <a:ext cx="1839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1E1CB3-E652-4342-801F-477AEB9346C0}"/>
                  </a:ext>
                </a:extLst>
              </p14:cNvPr>
              <p14:cNvContentPartPr/>
              <p14:nvPr/>
            </p14:nvContentPartPr>
            <p14:xfrm>
              <a:off x="840752" y="4239011"/>
              <a:ext cx="503640" cy="517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1E1CB3-E652-4342-801F-477AEB9346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112" y="4221011"/>
                <a:ext cx="5392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B87C382-0C3A-4068-B869-933E6092A208}"/>
                  </a:ext>
                </a:extLst>
              </p14:cNvPr>
              <p14:cNvContentPartPr/>
              <p14:nvPr/>
            </p14:nvContentPartPr>
            <p14:xfrm>
              <a:off x="4652072" y="5672171"/>
              <a:ext cx="166680" cy="295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B87C382-0C3A-4068-B869-933E6092A2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4072" y="5654531"/>
                <a:ext cx="2023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239B70A-E4ED-41C0-B6FA-F9CC5F2826FD}"/>
                  </a:ext>
                </a:extLst>
              </p14:cNvPr>
              <p14:cNvContentPartPr/>
              <p14:nvPr/>
            </p14:nvContentPartPr>
            <p14:xfrm>
              <a:off x="4069952" y="5596571"/>
              <a:ext cx="454680" cy="375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239B70A-E4ED-41C0-B6FA-F9CC5F2826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1952" y="5578588"/>
                <a:ext cx="490320" cy="41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A6CC296-E8BF-42C4-97F7-02DBC48BF164}"/>
                  </a:ext>
                </a:extLst>
              </p14:cNvPr>
              <p14:cNvContentPartPr/>
              <p14:nvPr/>
            </p14:nvContentPartPr>
            <p14:xfrm>
              <a:off x="3156272" y="335891"/>
              <a:ext cx="140040" cy="3760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A6CC296-E8BF-42C4-97F7-02DBC48BF1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38632" y="227901"/>
                <a:ext cx="175680" cy="3976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8E04C1A-E189-490B-A08C-25C23CB6EDD2}"/>
                  </a:ext>
                </a:extLst>
              </p14:cNvPr>
              <p14:cNvContentPartPr/>
              <p14:nvPr/>
            </p14:nvContentPartPr>
            <p14:xfrm>
              <a:off x="4392152" y="147971"/>
              <a:ext cx="670680" cy="325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8E04C1A-E189-490B-A08C-25C23CB6ED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4152" y="130331"/>
                <a:ext cx="706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76D791A-BA17-4BF6-BB1C-219352C08A10}"/>
                  </a:ext>
                </a:extLst>
              </p14:cNvPr>
              <p14:cNvContentPartPr/>
              <p14:nvPr/>
            </p14:nvContentPartPr>
            <p14:xfrm>
              <a:off x="1801592" y="105758"/>
              <a:ext cx="653040" cy="262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76D791A-BA17-4BF6-BB1C-219352C08A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3952" y="88094"/>
                <a:ext cx="688680" cy="297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C61613D-B71D-4F68-B0D8-C2DD690D51F2}"/>
                  </a:ext>
                </a:extLst>
              </p14:cNvPr>
              <p14:cNvContentPartPr/>
              <p14:nvPr/>
            </p14:nvContentPartPr>
            <p14:xfrm>
              <a:off x="5145632" y="601478"/>
              <a:ext cx="342720" cy="197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C61613D-B71D-4F68-B0D8-C2DD690D51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27651" y="583806"/>
                <a:ext cx="378323" cy="233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F53C64E-17FE-4301-8547-C23A94428D6B}"/>
                  </a:ext>
                </a:extLst>
              </p14:cNvPr>
              <p14:cNvContentPartPr/>
              <p14:nvPr/>
            </p14:nvContentPartPr>
            <p14:xfrm>
              <a:off x="4838552" y="643238"/>
              <a:ext cx="207720" cy="162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F53C64E-17FE-4301-8547-C23A94428D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0583" y="625238"/>
                <a:ext cx="243298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8282237-BDD4-4D4F-9B98-6E66C0C77986}"/>
                  </a:ext>
                </a:extLst>
              </p14:cNvPr>
              <p14:cNvContentPartPr/>
              <p14:nvPr/>
            </p14:nvContentPartPr>
            <p14:xfrm>
              <a:off x="3851792" y="614438"/>
              <a:ext cx="884160" cy="237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8282237-BDD4-4D4F-9B98-6E66C0C7798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34152" y="596798"/>
                <a:ext cx="919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E6CE94D-1185-471F-8FBF-003C3394AE95}"/>
                  </a:ext>
                </a:extLst>
              </p14:cNvPr>
              <p14:cNvContentPartPr/>
              <p14:nvPr/>
            </p14:nvContentPartPr>
            <p14:xfrm>
              <a:off x="9442232" y="5369678"/>
              <a:ext cx="132480" cy="142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E6CE94D-1185-471F-8FBF-003C3394AE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4592" y="5351678"/>
                <a:ext cx="168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CA67A6D-F9B8-4B05-86AD-79700C9693E3}"/>
                  </a:ext>
                </a:extLst>
              </p14:cNvPr>
              <p14:cNvContentPartPr/>
              <p14:nvPr/>
            </p14:nvContentPartPr>
            <p14:xfrm>
              <a:off x="8852192" y="5375078"/>
              <a:ext cx="426600" cy="215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CA67A6D-F9B8-4B05-86AD-79700C9693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34552" y="5357078"/>
                <a:ext cx="4622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B74491D-2DED-450C-93FE-90BEDDA346D5}"/>
                  </a:ext>
                </a:extLst>
              </p14:cNvPr>
              <p14:cNvContentPartPr/>
              <p14:nvPr/>
            </p14:nvContentPartPr>
            <p14:xfrm>
              <a:off x="10358792" y="5332958"/>
              <a:ext cx="231480" cy="318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B74491D-2DED-450C-93FE-90BEDDA346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41152" y="5314958"/>
                <a:ext cx="267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2BC3206-5FA7-474B-B788-9472D6EB4A0D}"/>
                  </a:ext>
                </a:extLst>
              </p14:cNvPr>
              <p14:cNvContentPartPr/>
              <p14:nvPr/>
            </p14:nvContentPartPr>
            <p14:xfrm>
              <a:off x="10751192" y="5329358"/>
              <a:ext cx="786960" cy="3740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2BC3206-5FA7-474B-B788-9472D6EB4A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33192" y="5311701"/>
                <a:ext cx="822600" cy="409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3F560EA-E710-46A0-84A1-4DC59B9B7330}"/>
                  </a:ext>
                </a:extLst>
              </p14:cNvPr>
              <p14:cNvContentPartPr/>
              <p14:nvPr/>
            </p14:nvContentPartPr>
            <p14:xfrm>
              <a:off x="11047112" y="5823638"/>
              <a:ext cx="331560" cy="1227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3F560EA-E710-46A0-84A1-4DC59B9B73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29472" y="5805946"/>
                <a:ext cx="367200" cy="15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7F6F88C-3BF8-4ED8-8541-98606BBFB21B}"/>
                  </a:ext>
                </a:extLst>
              </p14:cNvPr>
              <p14:cNvContentPartPr/>
              <p14:nvPr/>
            </p14:nvContentPartPr>
            <p14:xfrm>
              <a:off x="9764072" y="5188958"/>
              <a:ext cx="483840" cy="460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7F6F88C-3BF8-4ED8-8541-98606BBFB2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6072" y="5170958"/>
                <a:ext cx="5194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173FB85-F00B-4C7E-80A3-0A3F67CA3995}"/>
                  </a:ext>
                </a:extLst>
              </p14:cNvPr>
              <p14:cNvContentPartPr/>
              <p14:nvPr/>
            </p14:nvContentPartPr>
            <p14:xfrm>
              <a:off x="5331752" y="1242998"/>
              <a:ext cx="348480" cy="230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173FB85-F00B-4C7E-80A3-0A3F67CA39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13752" y="1224998"/>
                <a:ext cx="38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92C15AD-0E3F-47B1-BDB6-E5D557167C52}"/>
                  </a:ext>
                </a:extLst>
              </p14:cNvPr>
              <p14:cNvContentPartPr/>
              <p14:nvPr/>
            </p14:nvContentPartPr>
            <p14:xfrm>
              <a:off x="5816312" y="1312838"/>
              <a:ext cx="140040" cy="87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92C15AD-0E3F-47B1-BDB6-E5D557167C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98312" y="1295198"/>
                <a:ext cx="175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C3A5D5E-0568-4A02-9B05-263CE018C497}"/>
                  </a:ext>
                </a:extLst>
              </p14:cNvPr>
              <p14:cNvContentPartPr/>
              <p14:nvPr/>
            </p14:nvContentPartPr>
            <p14:xfrm>
              <a:off x="6548552" y="1289798"/>
              <a:ext cx="118440" cy="178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C3A5D5E-0568-4A02-9B05-263CE018C4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30552" y="1272158"/>
                <a:ext cx="154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2636DEB-9FBC-4DA7-A8FD-283AF6915788}"/>
                  </a:ext>
                </a:extLst>
              </p14:cNvPr>
              <p14:cNvContentPartPr/>
              <p14:nvPr/>
            </p14:nvContentPartPr>
            <p14:xfrm>
              <a:off x="4702832" y="1989278"/>
              <a:ext cx="173160" cy="184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2636DEB-9FBC-4DA7-A8FD-283AF69157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85192" y="1971638"/>
                <a:ext cx="208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77B1D73-2E7A-4269-995D-B5518F2B6BFB}"/>
                  </a:ext>
                </a:extLst>
              </p14:cNvPr>
              <p14:cNvContentPartPr/>
              <p14:nvPr/>
            </p14:nvContentPartPr>
            <p14:xfrm>
              <a:off x="4201352" y="2611718"/>
              <a:ext cx="767160" cy="278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77B1D73-2E7A-4269-995D-B5518F2B6B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83712" y="2593718"/>
                <a:ext cx="8028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CABD6E2-A809-4226-95CB-421E7565876B}"/>
                  </a:ext>
                </a:extLst>
              </p14:cNvPr>
              <p14:cNvContentPartPr/>
              <p14:nvPr/>
            </p14:nvContentPartPr>
            <p14:xfrm>
              <a:off x="4063112" y="1886318"/>
              <a:ext cx="502920" cy="308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CABD6E2-A809-4226-95CB-421E756587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45472" y="1868657"/>
                <a:ext cx="538560" cy="343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6345B8B-813E-4546-B8BB-EDB193E9C4F8}"/>
                  </a:ext>
                </a:extLst>
              </p14:cNvPr>
              <p14:cNvContentPartPr/>
              <p14:nvPr/>
            </p14:nvContentPartPr>
            <p14:xfrm>
              <a:off x="6076232" y="1217798"/>
              <a:ext cx="362880" cy="270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6345B8B-813E-4546-B8BB-EDB193E9C4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58250" y="1200158"/>
                <a:ext cx="398485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04B35EE-508B-4C53-908E-BFE5F231DC71}"/>
                  </a:ext>
                </a:extLst>
              </p14:cNvPr>
              <p14:cNvContentPartPr/>
              <p14:nvPr/>
            </p14:nvContentPartPr>
            <p14:xfrm>
              <a:off x="4710752" y="1270718"/>
              <a:ext cx="498960" cy="248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04B35EE-508B-4C53-908E-BFE5F231DC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92752" y="1252718"/>
                <a:ext cx="534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85F866-0E6E-40C9-B2BE-A977DC8957C1}"/>
                  </a:ext>
                </a:extLst>
              </p14:cNvPr>
              <p14:cNvContentPartPr/>
              <p14:nvPr/>
            </p14:nvContentPartPr>
            <p14:xfrm>
              <a:off x="3816152" y="1275398"/>
              <a:ext cx="702000" cy="2224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85F866-0E6E-40C9-B2BE-A977DC8957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98161" y="1257398"/>
                <a:ext cx="737622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87AF16D-FFD5-4546-85D9-A102F89E25D7}"/>
                  </a:ext>
                </a:extLst>
              </p14:cNvPr>
              <p14:cNvContentPartPr/>
              <p14:nvPr/>
            </p14:nvContentPartPr>
            <p14:xfrm>
              <a:off x="5186312" y="47438"/>
              <a:ext cx="1047960" cy="376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87AF16D-FFD5-4546-85D9-A102F89E25D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68666" y="29798"/>
                <a:ext cx="1083612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2D7AB82-3F53-4D30-98AD-74D51AFDEB95}"/>
                  </a:ext>
                </a:extLst>
              </p14:cNvPr>
              <p14:cNvContentPartPr/>
              <p14:nvPr/>
            </p14:nvContentPartPr>
            <p14:xfrm>
              <a:off x="1930112" y="4681358"/>
              <a:ext cx="885240" cy="1202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2D7AB82-3F53-4D30-98AD-74D51AFDEB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12112" y="4663665"/>
                <a:ext cx="920880" cy="155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A52ACCE-01ED-4022-B5F7-9A0B3B0D88E0}"/>
                  </a:ext>
                </a:extLst>
              </p14:cNvPr>
              <p14:cNvContentPartPr/>
              <p14:nvPr/>
            </p14:nvContentPartPr>
            <p14:xfrm>
              <a:off x="1945592" y="4196171"/>
              <a:ext cx="790560" cy="421467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A52ACCE-01ED-4022-B5F7-9A0B3B0D88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27952" y="4178175"/>
                <a:ext cx="826200" cy="457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5F8EC22-ECCA-450B-9907-690ECB7C3C28}"/>
                  </a:ext>
                </a:extLst>
              </p14:cNvPr>
              <p14:cNvContentPartPr/>
              <p14:nvPr/>
            </p14:nvContentPartPr>
            <p14:xfrm>
              <a:off x="3150512" y="136358"/>
              <a:ext cx="109800" cy="320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5F8EC22-ECCA-450B-9907-690ECB7C3C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32512" y="118718"/>
                <a:ext cx="145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3F050CA-C48E-439D-AA0B-1998C5CBCCC7}"/>
                  </a:ext>
                </a:extLst>
              </p14:cNvPr>
              <p14:cNvContentPartPr/>
              <p14:nvPr/>
            </p14:nvContentPartPr>
            <p14:xfrm>
              <a:off x="2915792" y="2561678"/>
              <a:ext cx="670320" cy="2674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3F050CA-C48E-439D-AA0B-1998C5CBCC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98143" y="2544014"/>
                <a:ext cx="705979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0B36E50-89D9-484B-8A92-0CDA5DB21B2E}"/>
                  </a:ext>
                </a:extLst>
              </p14:cNvPr>
              <p14:cNvContentPartPr/>
              <p14:nvPr/>
            </p14:nvContentPartPr>
            <p14:xfrm>
              <a:off x="2873672" y="1814678"/>
              <a:ext cx="694800" cy="430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0B36E50-89D9-484B-8A92-0CDA5DB21B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56032" y="1796678"/>
                <a:ext cx="730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0195A98-0D2F-4E02-B6B8-4E1FCA7D845F}"/>
                  </a:ext>
                </a:extLst>
              </p14:cNvPr>
              <p14:cNvContentPartPr/>
              <p14:nvPr/>
            </p14:nvContentPartPr>
            <p14:xfrm>
              <a:off x="2862872" y="1248398"/>
              <a:ext cx="618840" cy="212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0195A98-0D2F-4E02-B6B8-4E1FCA7D84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44872" y="1230758"/>
                <a:ext cx="654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DCE99D3-3A93-4ED6-924B-F1C5910941AE}"/>
                  </a:ext>
                </a:extLst>
              </p14:cNvPr>
              <p14:cNvContentPartPr/>
              <p14:nvPr/>
            </p14:nvContentPartPr>
            <p14:xfrm>
              <a:off x="2948912" y="640358"/>
              <a:ext cx="590760" cy="242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DCE99D3-3A93-4ED6-924B-F1C5910941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31272" y="622358"/>
                <a:ext cx="6264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9B5281B-DB4E-49AE-AD06-6B615FD33495}"/>
                  </a:ext>
                </a:extLst>
              </p14:cNvPr>
              <p14:cNvContentPartPr/>
              <p14:nvPr/>
            </p14:nvContentPartPr>
            <p14:xfrm>
              <a:off x="5089472" y="5326319"/>
              <a:ext cx="3028320" cy="1568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9B5281B-DB4E-49AE-AD06-6B615FD334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71832" y="5308679"/>
                <a:ext cx="3063960" cy="16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DF5D538-F831-4A51-B70D-1FFE223B5735}"/>
                  </a:ext>
                </a:extLst>
              </p14:cNvPr>
              <p14:cNvContentPartPr/>
              <p14:nvPr/>
            </p14:nvContentPartPr>
            <p14:xfrm>
              <a:off x="6921512" y="65279"/>
              <a:ext cx="105840" cy="40064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DF5D538-F831-4A51-B70D-1FFE223B573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03872" y="-42361"/>
                <a:ext cx="141480" cy="42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C9730DE-38D5-47AD-93BC-4653E4241A61}"/>
                  </a:ext>
                </a:extLst>
              </p14:cNvPr>
              <p14:cNvContentPartPr/>
              <p14:nvPr/>
            </p14:nvContentPartPr>
            <p14:xfrm>
              <a:off x="7343072" y="49799"/>
              <a:ext cx="1653840" cy="958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C9730DE-38D5-47AD-93BC-4653E4241A6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25072" y="32159"/>
                <a:ext cx="168948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91FDED7-4FA6-4997-BEF1-B4760C1C5144}"/>
                  </a:ext>
                </a:extLst>
              </p14:cNvPr>
              <p14:cNvContentPartPr/>
              <p14:nvPr/>
            </p14:nvContentPartPr>
            <p14:xfrm>
              <a:off x="6220952" y="921359"/>
              <a:ext cx="165240" cy="154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91FDED7-4FA6-4997-BEF1-B4760C1C514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02952" y="903359"/>
                <a:ext cx="200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12B4AFF-628E-4BA7-9B01-D9AA3353636A}"/>
                  </a:ext>
                </a:extLst>
              </p14:cNvPr>
              <p14:cNvContentPartPr/>
              <p14:nvPr/>
            </p14:nvContentPartPr>
            <p14:xfrm>
              <a:off x="6358832" y="1584839"/>
              <a:ext cx="154800" cy="147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12B4AFF-628E-4BA7-9B01-D9AA3353636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40832" y="1567199"/>
                <a:ext cx="190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43143E0-3BD8-432F-B5CF-48D95EA49C6E}"/>
                  </a:ext>
                </a:extLst>
              </p14:cNvPr>
              <p14:cNvContentPartPr/>
              <p14:nvPr/>
            </p14:nvContentPartPr>
            <p14:xfrm>
              <a:off x="6347672" y="1654319"/>
              <a:ext cx="206280" cy="162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43143E0-3BD8-432F-B5CF-48D95EA49C6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30032" y="1636679"/>
                <a:ext cx="2419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678D370-CB4A-4B72-A980-204C8795E7D5}"/>
                  </a:ext>
                </a:extLst>
              </p14:cNvPr>
              <p14:cNvContentPartPr/>
              <p14:nvPr/>
            </p14:nvContentPartPr>
            <p14:xfrm>
              <a:off x="4179392" y="3342158"/>
              <a:ext cx="899280" cy="482241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678D370-CB4A-4B72-A980-204C8795E7D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61392" y="3324524"/>
                <a:ext cx="934920" cy="51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5CF6300-F59C-411E-BC3F-CD21240BE1F7}"/>
                  </a:ext>
                </a:extLst>
              </p14:cNvPr>
              <p14:cNvContentPartPr/>
              <p14:nvPr/>
            </p14:nvContentPartPr>
            <p14:xfrm>
              <a:off x="615752" y="3219758"/>
              <a:ext cx="2934360" cy="798933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5CF6300-F59C-411E-BC3F-CD21240BE1F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7752" y="3202116"/>
                <a:ext cx="2970000" cy="83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5D29403-52F3-4C84-AEAA-940D1EFD4407}"/>
                  </a:ext>
                </a:extLst>
              </p14:cNvPr>
              <p14:cNvContentPartPr/>
              <p14:nvPr/>
            </p14:nvContentPartPr>
            <p14:xfrm>
              <a:off x="4634432" y="2966159"/>
              <a:ext cx="209160" cy="878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5D29403-52F3-4C84-AEAA-940D1EFD440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16432" y="2948519"/>
                <a:ext cx="244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E43E3CE-C4C5-4E1D-BC86-1532FEE82880}"/>
                  </a:ext>
                </a:extLst>
              </p14:cNvPr>
              <p14:cNvContentPartPr/>
              <p14:nvPr/>
            </p14:nvContentPartPr>
            <p14:xfrm>
              <a:off x="2255912" y="2514158"/>
              <a:ext cx="216720" cy="531921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E43E3CE-C4C5-4E1D-BC86-1532FEE8288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38272" y="2496511"/>
                <a:ext cx="252360" cy="567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4435F5C-91A6-4481-B6FB-9A9E57E2CAC4}"/>
                  </a:ext>
                </a:extLst>
              </p14:cNvPr>
              <p14:cNvContentPartPr/>
              <p14:nvPr/>
            </p14:nvContentPartPr>
            <p14:xfrm>
              <a:off x="4575032" y="2288279"/>
              <a:ext cx="210960" cy="633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4435F5C-91A6-4481-B6FB-9A9E57E2CAC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57392" y="2270279"/>
                <a:ext cx="246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9FB1479-A4E9-41A8-B574-3CC1096E0D1B}"/>
                  </a:ext>
                </a:extLst>
              </p14:cNvPr>
              <p14:cNvContentPartPr/>
              <p14:nvPr/>
            </p14:nvContentPartPr>
            <p14:xfrm>
              <a:off x="1859552" y="1855718"/>
              <a:ext cx="534600" cy="493401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9FB1479-A4E9-41A8-B574-3CC1096E0D1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41912" y="1838084"/>
                <a:ext cx="570240" cy="52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DD14697-C2C2-468A-B009-4AE13B4BBDAD}"/>
                  </a:ext>
                </a:extLst>
              </p14:cNvPr>
              <p14:cNvContentPartPr/>
              <p14:nvPr/>
            </p14:nvContentPartPr>
            <p14:xfrm>
              <a:off x="1994912" y="1643519"/>
              <a:ext cx="159840" cy="799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DD14697-C2C2-468A-B009-4AE13B4BBDA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77272" y="1625799"/>
                <a:ext cx="195480" cy="115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C24AB2E-9786-45FF-B804-76F457ACF353}"/>
                  </a:ext>
                </a:extLst>
              </p14:cNvPr>
              <p14:cNvContentPartPr/>
              <p14:nvPr/>
            </p14:nvContentPartPr>
            <p14:xfrm>
              <a:off x="5618312" y="557558"/>
              <a:ext cx="815040" cy="296121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C24AB2E-9786-45FF-B804-76F457ACF35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00312" y="539568"/>
                <a:ext cx="850680" cy="331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C8F861F-0361-42EC-B82C-07461BEC9F93}"/>
                  </a:ext>
                </a:extLst>
              </p14:cNvPr>
              <p14:cNvContentPartPr/>
              <p14:nvPr/>
            </p14:nvContentPartPr>
            <p14:xfrm>
              <a:off x="2046032" y="964559"/>
              <a:ext cx="127800" cy="828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C8F861F-0361-42EC-B82C-07461BEC9F9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28032" y="946919"/>
                <a:ext cx="1634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C5B27AA-5795-404D-98B1-7DF612475FEE}"/>
                  </a:ext>
                </a:extLst>
              </p14:cNvPr>
              <p14:cNvContentPartPr/>
              <p14:nvPr/>
            </p14:nvContentPartPr>
            <p14:xfrm>
              <a:off x="573632" y="5303999"/>
              <a:ext cx="191880" cy="2448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C5B27AA-5795-404D-98B1-7DF612475FE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5992" y="5285999"/>
                <a:ext cx="2275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B6A5093-648E-422F-9D96-4CD3BC3B4197}"/>
                  </a:ext>
                </a:extLst>
              </p14:cNvPr>
              <p14:cNvContentPartPr/>
              <p14:nvPr/>
            </p14:nvContentPartPr>
            <p14:xfrm>
              <a:off x="267992" y="5672999"/>
              <a:ext cx="386280" cy="4496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B6A5093-648E-422F-9D96-4CD3BC3B41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0336" y="5654999"/>
                <a:ext cx="421953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C857AE1-6253-4C38-9A98-38C85CCA098D}"/>
                  </a:ext>
                </a:extLst>
              </p14:cNvPr>
              <p14:cNvContentPartPr/>
              <p14:nvPr/>
            </p14:nvContentPartPr>
            <p14:xfrm>
              <a:off x="7933832" y="1203239"/>
              <a:ext cx="440640" cy="2970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C857AE1-6253-4C38-9A98-38C85CCA09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16192" y="1185239"/>
                <a:ext cx="476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79A75EA-20DC-46B8-AF49-FDA2DB37EE73}"/>
                  </a:ext>
                </a:extLst>
              </p14:cNvPr>
              <p14:cNvContentPartPr/>
              <p14:nvPr/>
            </p14:nvContentPartPr>
            <p14:xfrm>
              <a:off x="7516952" y="1210799"/>
              <a:ext cx="291960" cy="2818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79A75EA-20DC-46B8-AF49-FDA2DB37EE7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98952" y="1192799"/>
                <a:ext cx="3276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79F52F3-7A8A-4727-AD65-119D0D9A5CFF}"/>
                  </a:ext>
                </a:extLst>
              </p14:cNvPr>
              <p14:cNvContentPartPr/>
              <p14:nvPr/>
            </p14:nvContentPartPr>
            <p14:xfrm>
              <a:off x="7964072" y="1934759"/>
              <a:ext cx="223200" cy="2890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79F52F3-7A8A-4727-AD65-119D0D9A5CF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46072" y="1916759"/>
                <a:ext cx="258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3406C250-874D-496C-93EC-6BB59A751D1F}"/>
                  </a:ext>
                </a:extLst>
              </p14:cNvPr>
              <p14:cNvContentPartPr/>
              <p14:nvPr/>
            </p14:nvContentPartPr>
            <p14:xfrm>
              <a:off x="7337312" y="1932239"/>
              <a:ext cx="522360" cy="27648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3406C250-874D-496C-93EC-6BB59A751D1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19312" y="1914599"/>
                <a:ext cx="558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01FA7DE6-F662-49DB-8878-D801C9111535}"/>
                  </a:ext>
                </a:extLst>
              </p14:cNvPr>
              <p14:cNvContentPartPr/>
              <p14:nvPr/>
            </p14:nvContentPartPr>
            <p14:xfrm>
              <a:off x="7788752" y="2611199"/>
              <a:ext cx="216720" cy="2764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01FA7DE6-F662-49DB-8878-D801C911153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70752" y="2593559"/>
                <a:ext cx="252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2461D31-8E4F-41A8-9934-777DA6DD133D}"/>
                  </a:ext>
                </a:extLst>
              </p14:cNvPr>
              <p14:cNvContentPartPr/>
              <p14:nvPr/>
            </p14:nvContentPartPr>
            <p14:xfrm>
              <a:off x="8176112" y="2641079"/>
              <a:ext cx="63360" cy="2833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2461D31-8E4F-41A8-9934-777DA6DD133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58112" y="2623439"/>
                <a:ext cx="99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4F98738-3D14-43C8-845F-E11A9321576E}"/>
                  </a:ext>
                </a:extLst>
              </p14:cNvPr>
              <p14:cNvContentPartPr/>
              <p14:nvPr/>
            </p14:nvContentPartPr>
            <p14:xfrm>
              <a:off x="7301312" y="2634959"/>
              <a:ext cx="333360" cy="2700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4F98738-3D14-43C8-845F-E11A9321576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83312" y="2617319"/>
                <a:ext cx="369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B043D7C-67CF-413D-A9AF-A36EC21D89F2}"/>
                  </a:ext>
                </a:extLst>
              </p14:cNvPr>
              <p14:cNvContentPartPr/>
              <p14:nvPr/>
            </p14:nvContentPartPr>
            <p14:xfrm>
              <a:off x="7413992" y="3416519"/>
              <a:ext cx="177120" cy="2815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B043D7C-67CF-413D-A9AF-A36EC21D89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96352" y="3398879"/>
                <a:ext cx="2127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86C0383-40A3-4FE6-B312-F8765C7D4360}"/>
                  </a:ext>
                </a:extLst>
              </p14:cNvPr>
              <p14:cNvContentPartPr/>
              <p14:nvPr/>
            </p14:nvContentPartPr>
            <p14:xfrm>
              <a:off x="7707032" y="3429839"/>
              <a:ext cx="126720" cy="2512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86C0383-40A3-4FE6-B312-F8765C7D436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89392" y="3412199"/>
                <a:ext cx="1623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50C8368-391B-4948-8DDC-61A668CC13D2}"/>
                  </a:ext>
                </a:extLst>
              </p14:cNvPr>
              <p14:cNvContentPartPr/>
              <p14:nvPr/>
            </p14:nvContentPartPr>
            <p14:xfrm>
              <a:off x="7951112" y="3446759"/>
              <a:ext cx="169920" cy="2761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50C8368-391B-4948-8DDC-61A668CC13D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933472" y="3429119"/>
                <a:ext cx="205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8405AF83-9009-4334-A29C-49968032C197}"/>
                  </a:ext>
                </a:extLst>
              </p14:cNvPr>
              <p14:cNvContentPartPr/>
              <p14:nvPr/>
            </p14:nvContentPartPr>
            <p14:xfrm>
              <a:off x="9158912" y="88679"/>
              <a:ext cx="159120" cy="40665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8405AF83-9009-4334-A29C-49968032C19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41272" y="-19321"/>
                <a:ext cx="194760" cy="42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87423C54-27D9-4472-86C7-F135511A14B9}"/>
                  </a:ext>
                </a:extLst>
              </p14:cNvPr>
              <p14:cNvContentPartPr/>
              <p14:nvPr/>
            </p14:nvContentPartPr>
            <p14:xfrm>
              <a:off x="9747872" y="104159"/>
              <a:ext cx="162360" cy="3441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87423C54-27D9-4472-86C7-F135511A14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29872" y="86159"/>
                <a:ext cx="1980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064F8E16-6CA8-4EEA-BD0C-04A6F5528A9C}"/>
                  </a:ext>
                </a:extLst>
              </p14:cNvPr>
              <p14:cNvContentPartPr/>
              <p14:nvPr/>
            </p14:nvContentPartPr>
            <p14:xfrm>
              <a:off x="10049912" y="28559"/>
              <a:ext cx="1302120" cy="5608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064F8E16-6CA8-4EEA-BD0C-04A6F5528A9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032272" y="10571"/>
                <a:ext cx="1337760" cy="596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9D41F60D-799F-479C-9C13-D56703F0B5C3}"/>
                  </a:ext>
                </a:extLst>
              </p14:cNvPr>
              <p14:cNvContentPartPr/>
              <p14:nvPr/>
            </p14:nvContentPartPr>
            <p14:xfrm>
              <a:off x="11470832" y="252119"/>
              <a:ext cx="319320" cy="2700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9D41F60D-799F-479C-9C13-D56703F0B5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452852" y="234119"/>
                <a:ext cx="3549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400775D-EC26-4AEF-A08C-EDA6017E992F}"/>
                  </a:ext>
                </a:extLst>
              </p14:cNvPr>
              <p14:cNvContentPartPr/>
              <p14:nvPr/>
            </p14:nvContentPartPr>
            <p14:xfrm>
              <a:off x="9982952" y="749999"/>
              <a:ext cx="150480" cy="3016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400775D-EC26-4AEF-A08C-EDA6017E992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965312" y="732359"/>
                <a:ext cx="186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378C9C6C-B3ED-48B1-9B74-A027D87E5CD8}"/>
                  </a:ext>
                </a:extLst>
              </p14:cNvPr>
              <p14:cNvContentPartPr/>
              <p14:nvPr/>
            </p14:nvContentPartPr>
            <p14:xfrm>
              <a:off x="10656152" y="797159"/>
              <a:ext cx="157320" cy="2008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378C9C6C-B3ED-48B1-9B74-A027D87E5CD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38152" y="779159"/>
                <a:ext cx="192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924B7E81-8C96-4ABB-B048-3B9DB6446529}"/>
                  </a:ext>
                </a:extLst>
              </p14:cNvPr>
              <p14:cNvContentPartPr/>
              <p14:nvPr/>
            </p14:nvContentPartPr>
            <p14:xfrm>
              <a:off x="10970792" y="694199"/>
              <a:ext cx="186840" cy="3776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924B7E81-8C96-4ABB-B048-3B9DB644652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52792" y="676559"/>
                <a:ext cx="2224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4727838-12D3-4145-A83E-E2C15B956FBC}"/>
                  </a:ext>
                </a:extLst>
              </p14:cNvPr>
              <p14:cNvContentPartPr/>
              <p14:nvPr/>
            </p14:nvContentPartPr>
            <p14:xfrm>
              <a:off x="10269872" y="738119"/>
              <a:ext cx="284760" cy="2872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4727838-12D3-4145-A83E-E2C15B956FB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52232" y="720119"/>
                <a:ext cx="3204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F544D092-6F95-441B-997E-018D17BB2C5E}"/>
                  </a:ext>
                </a:extLst>
              </p14:cNvPr>
              <p14:cNvContentPartPr/>
              <p14:nvPr/>
            </p14:nvContentPartPr>
            <p14:xfrm>
              <a:off x="10412792" y="1373159"/>
              <a:ext cx="180720" cy="2894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F544D092-6F95-441B-997E-018D17BB2C5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395152" y="1355519"/>
                <a:ext cx="2163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16E9D6B-89E1-4CB2-B1B0-66219869066F}"/>
                  </a:ext>
                </a:extLst>
              </p14:cNvPr>
              <p14:cNvContentPartPr/>
              <p14:nvPr/>
            </p14:nvContentPartPr>
            <p14:xfrm>
              <a:off x="10705472" y="1430399"/>
              <a:ext cx="145440" cy="2037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16E9D6B-89E1-4CB2-B1B0-66219869066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87472" y="1412399"/>
                <a:ext cx="1810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B39EA710-71EC-4467-BE18-2CEA9639B0F0}"/>
                  </a:ext>
                </a:extLst>
              </p14:cNvPr>
              <p14:cNvContentPartPr/>
              <p14:nvPr/>
            </p14:nvContentPartPr>
            <p14:xfrm>
              <a:off x="11045312" y="1333199"/>
              <a:ext cx="238320" cy="3657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B39EA710-71EC-4467-BE18-2CEA9639B0F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027312" y="1315559"/>
                <a:ext cx="2739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6F2440A7-7792-402E-8EB5-1369C98B03BC}"/>
                  </a:ext>
                </a:extLst>
              </p14:cNvPr>
              <p14:cNvContentPartPr/>
              <p14:nvPr/>
            </p14:nvContentPartPr>
            <p14:xfrm>
              <a:off x="9925352" y="1404479"/>
              <a:ext cx="328320" cy="30492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6F2440A7-7792-402E-8EB5-1369C98B03B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07352" y="1386479"/>
                <a:ext cx="3639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6E6A694F-EA4E-4FA7-B7E3-981A27D22350}"/>
                  </a:ext>
                </a:extLst>
              </p14:cNvPr>
              <p14:cNvContentPartPr/>
              <p14:nvPr/>
            </p14:nvContentPartPr>
            <p14:xfrm>
              <a:off x="10054592" y="2007479"/>
              <a:ext cx="228960" cy="3222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6E6A694F-EA4E-4FA7-B7E3-981A27D2235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036952" y="1989839"/>
                <a:ext cx="264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E7E6925-C4A1-4F81-B1B5-39C681229DF2}"/>
                  </a:ext>
                </a:extLst>
              </p14:cNvPr>
              <p14:cNvContentPartPr/>
              <p14:nvPr/>
            </p14:nvContentPartPr>
            <p14:xfrm>
              <a:off x="10387592" y="2156519"/>
              <a:ext cx="29520" cy="586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E7E6925-C4A1-4F81-B1B5-39C681229DF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69592" y="2138879"/>
                <a:ext cx="65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A8293F1-2982-4F60-A9BE-354862F7F3FA}"/>
                  </a:ext>
                </a:extLst>
              </p14:cNvPr>
              <p14:cNvContentPartPr/>
              <p14:nvPr/>
            </p14:nvContentPartPr>
            <p14:xfrm>
              <a:off x="10597832" y="1975439"/>
              <a:ext cx="248760" cy="3560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A8293F1-2982-4F60-A9BE-354862F7F3F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580192" y="1957439"/>
                <a:ext cx="2844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89D4D41-C833-403E-B3D4-EAC9574D3B2B}"/>
                  </a:ext>
                </a:extLst>
              </p14:cNvPr>
              <p14:cNvContentPartPr/>
              <p14:nvPr/>
            </p14:nvContentPartPr>
            <p14:xfrm>
              <a:off x="10537352" y="2581319"/>
              <a:ext cx="147240" cy="30636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89D4D41-C833-403E-B3D4-EAC9574D3B2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519352" y="2563319"/>
                <a:ext cx="182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3430F88-B348-421B-8CFE-6AD2C3835F9C}"/>
                  </a:ext>
                </a:extLst>
              </p14:cNvPr>
              <p14:cNvContentPartPr/>
              <p14:nvPr/>
            </p14:nvContentPartPr>
            <p14:xfrm>
              <a:off x="10791152" y="2577719"/>
              <a:ext cx="419400" cy="34416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3430F88-B348-421B-8CFE-6AD2C3835F9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773512" y="2560079"/>
                <a:ext cx="4550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B30BDEF5-4E69-4855-8F00-8F0A487FFDBA}"/>
                  </a:ext>
                </a:extLst>
              </p14:cNvPr>
              <p14:cNvContentPartPr/>
              <p14:nvPr/>
            </p14:nvContentPartPr>
            <p14:xfrm>
              <a:off x="10101392" y="2613359"/>
              <a:ext cx="255240" cy="3027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B30BDEF5-4E69-4855-8F00-8F0A487FFDB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083392" y="2595359"/>
                <a:ext cx="2908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EAA9F974-1D51-4569-9A4D-8CC57764B90B}"/>
                  </a:ext>
                </a:extLst>
              </p14:cNvPr>
              <p14:cNvContentPartPr/>
              <p14:nvPr/>
            </p14:nvContentPartPr>
            <p14:xfrm>
              <a:off x="9417752" y="3811799"/>
              <a:ext cx="2571480" cy="471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EAA9F974-1D51-4569-9A4D-8CC57764B90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99752" y="3793799"/>
                <a:ext cx="2607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1AA64FC1-AB8A-4575-98BD-589F9DD1DABB}"/>
                  </a:ext>
                </a:extLst>
              </p14:cNvPr>
              <p14:cNvContentPartPr/>
              <p14:nvPr/>
            </p14:nvContentPartPr>
            <p14:xfrm>
              <a:off x="10547432" y="3261719"/>
              <a:ext cx="503280" cy="3362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1AA64FC1-AB8A-4575-98BD-589F9DD1DAB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529445" y="3244079"/>
                <a:ext cx="538895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B13AB6D-8C7A-4314-8B6C-9A5193563998}"/>
                  </a:ext>
                </a:extLst>
              </p14:cNvPr>
              <p14:cNvContentPartPr/>
              <p14:nvPr/>
            </p14:nvContentPartPr>
            <p14:xfrm>
              <a:off x="10103192" y="3278279"/>
              <a:ext cx="286560" cy="3135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B13AB6D-8C7A-4314-8B6C-9A519356399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85552" y="3260639"/>
                <a:ext cx="3222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1BCC78DA-C4A1-4B7C-BAA2-DB9065889446}"/>
                  </a:ext>
                </a:extLst>
              </p14:cNvPr>
              <p14:cNvContentPartPr/>
              <p14:nvPr/>
            </p14:nvContentPartPr>
            <p14:xfrm>
              <a:off x="10695752" y="4039679"/>
              <a:ext cx="24840" cy="25416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1BCC78DA-C4A1-4B7C-BAA2-DB906588944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677752" y="4022039"/>
                <a:ext cx="60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673D3C47-8625-42B7-9A79-1755A7032451}"/>
                  </a:ext>
                </a:extLst>
              </p14:cNvPr>
              <p14:cNvContentPartPr/>
              <p14:nvPr/>
            </p14:nvContentPartPr>
            <p14:xfrm>
              <a:off x="10845512" y="4071719"/>
              <a:ext cx="164880" cy="2638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673D3C47-8625-42B7-9A79-1755A70324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827512" y="4054079"/>
                <a:ext cx="2005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761231B-F956-457F-B3DE-C032E28AA372}"/>
                  </a:ext>
                </a:extLst>
              </p14:cNvPr>
              <p14:cNvContentPartPr/>
              <p14:nvPr/>
            </p14:nvContentPartPr>
            <p14:xfrm>
              <a:off x="10053152" y="4471319"/>
              <a:ext cx="884160" cy="658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761231B-F956-457F-B3DE-C032E28AA37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035512" y="4453679"/>
                <a:ext cx="919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D16634D5-C4A0-4177-B844-4286640D1C90}"/>
                  </a:ext>
                </a:extLst>
              </p14:cNvPr>
              <p14:cNvContentPartPr/>
              <p14:nvPr/>
            </p14:nvContentPartPr>
            <p14:xfrm>
              <a:off x="10113632" y="4603799"/>
              <a:ext cx="882000" cy="6084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D16634D5-C4A0-4177-B844-4286640D1C9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095632" y="4585799"/>
                <a:ext cx="9176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40ED0118-E63D-4041-8139-C1335A61DF3B}"/>
                  </a:ext>
                </a:extLst>
              </p14:cNvPr>
              <p14:cNvContentPartPr/>
              <p14:nvPr/>
            </p14:nvContentPartPr>
            <p14:xfrm>
              <a:off x="9962432" y="4005119"/>
              <a:ext cx="612720" cy="2944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40ED0118-E63D-4041-8139-C1335A61DF3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44432" y="3987479"/>
                <a:ext cx="64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DC52A3C6-DD1F-48F2-8610-55C6D3A492D0}"/>
                  </a:ext>
                </a:extLst>
              </p14:cNvPr>
              <p14:cNvContentPartPr/>
              <p14:nvPr/>
            </p14:nvContentPartPr>
            <p14:xfrm>
              <a:off x="934712" y="5130839"/>
              <a:ext cx="2365560" cy="122832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DC52A3C6-DD1F-48F2-8610-55C6D3A492D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7072" y="5112839"/>
                <a:ext cx="2401200" cy="12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2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57F30E-BB9A-4F0B-8B39-5A9AC1064B63}"/>
                  </a:ext>
                </a:extLst>
              </p14:cNvPr>
              <p14:cNvContentPartPr/>
              <p14:nvPr/>
            </p14:nvContentPartPr>
            <p14:xfrm>
              <a:off x="1795472" y="558998"/>
              <a:ext cx="9731880" cy="6149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57F30E-BB9A-4F0B-8B39-5A9AC1064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7832" y="541358"/>
                <a:ext cx="976752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8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4C93083-6583-4AD6-9F4A-552AF7CC75B6}"/>
                  </a:ext>
                </a:extLst>
              </p14:cNvPr>
              <p14:cNvContentPartPr/>
              <p14:nvPr/>
            </p14:nvContentPartPr>
            <p14:xfrm>
              <a:off x="5094512" y="156878"/>
              <a:ext cx="1458720" cy="427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4C93083-6583-4AD6-9F4A-552AF7CC7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512" y="138878"/>
                <a:ext cx="14943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555BE81-FF5B-4155-91A7-77CD5AB73208}"/>
                  </a:ext>
                </a:extLst>
              </p14:cNvPr>
              <p14:cNvContentPartPr/>
              <p14:nvPr/>
            </p14:nvContentPartPr>
            <p14:xfrm>
              <a:off x="7217072" y="410318"/>
              <a:ext cx="165600" cy="37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555BE81-FF5B-4155-91A7-77CD5AB732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9072" y="392318"/>
                <a:ext cx="201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3D19F3F-684C-4D4A-A1AD-8FB4C7D6DDD7}"/>
                  </a:ext>
                </a:extLst>
              </p14:cNvPr>
              <p14:cNvContentPartPr/>
              <p14:nvPr/>
            </p14:nvContentPartPr>
            <p14:xfrm>
              <a:off x="7205912" y="524078"/>
              <a:ext cx="257040" cy="63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3D19F3F-684C-4D4A-A1AD-8FB4C7D6DD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8272" y="506438"/>
                <a:ext cx="292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A80E8C-6475-48CD-8CB6-7D1E66DA188E}"/>
                  </a:ext>
                </a:extLst>
              </p14:cNvPr>
              <p14:cNvContentPartPr/>
              <p14:nvPr/>
            </p14:nvContentPartPr>
            <p14:xfrm>
              <a:off x="7268192" y="131678"/>
              <a:ext cx="291600" cy="106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A80E8C-6475-48CD-8CB6-7D1E66DA18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0552" y="113678"/>
                <a:ext cx="327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2277C6F-A6E1-4977-9631-09A0ED5B1B15}"/>
                  </a:ext>
                </a:extLst>
              </p14:cNvPr>
              <p14:cNvContentPartPr/>
              <p14:nvPr/>
            </p14:nvContentPartPr>
            <p14:xfrm>
              <a:off x="9111752" y="364598"/>
              <a:ext cx="220320" cy="267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2277C6F-A6E1-4977-9631-09A0ED5B1B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112" y="346958"/>
                <a:ext cx="2559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186FA6C-BE6E-4A61-812C-E253DA448AF0}"/>
                  </a:ext>
                </a:extLst>
              </p14:cNvPr>
              <p14:cNvContentPartPr/>
              <p14:nvPr/>
            </p14:nvContentPartPr>
            <p14:xfrm>
              <a:off x="9496952" y="373958"/>
              <a:ext cx="114480" cy="276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186FA6C-BE6E-4A61-812C-E253DA448A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9312" y="356318"/>
                <a:ext cx="150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0B62EB5-5D46-4176-9142-1CF820FC1216}"/>
                  </a:ext>
                </a:extLst>
              </p14:cNvPr>
              <p14:cNvContentPartPr/>
              <p14:nvPr/>
            </p14:nvContentPartPr>
            <p14:xfrm>
              <a:off x="8115272" y="310598"/>
              <a:ext cx="795960" cy="352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0B62EB5-5D46-4176-9142-1CF820FC12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97624" y="292958"/>
                <a:ext cx="831616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E640E20-3ADA-4FA6-80C8-108488CFA997}"/>
                  </a:ext>
                </a:extLst>
              </p14:cNvPr>
              <p14:cNvContentPartPr/>
              <p14:nvPr/>
            </p14:nvContentPartPr>
            <p14:xfrm>
              <a:off x="9969632" y="295478"/>
              <a:ext cx="1224720" cy="320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E640E20-3ADA-4FA6-80C8-108488CFA9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1632" y="277458"/>
                <a:ext cx="1260360" cy="3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792500B-3379-4750-AED0-4479542D6F0F}"/>
                  </a:ext>
                </a:extLst>
              </p14:cNvPr>
              <p14:cNvContentPartPr/>
              <p14:nvPr/>
            </p14:nvContentPartPr>
            <p14:xfrm>
              <a:off x="1193912" y="1722878"/>
              <a:ext cx="35640" cy="283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792500B-3379-4750-AED0-4479542D6F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6272" y="1705238"/>
                <a:ext cx="712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42C9343-7439-496D-A24C-90EB5091BF8C}"/>
                  </a:ext>
                </a:extLst>
              </p14:cNvPr>
              <p14:cNvContentPartPr/>
              <p14:nvPr/>
            </p14:nvContentPartPr>
            <p14:xfrm>
              <a:off x="936872" y="793358"/>
              <a:ext cx="1238400" cy="371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42C9343-7439-496D-A24C-90EB5091BF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8877" y="775358"/>
                <a:ext cx="127403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33BBD37-FCF7-4431-AB67-315EE44C89BD}"/>
                  </a:ext>
                </a:extLst>
              </p14:cNvPr>
              <p14:cNvContentPartPr/>
              <p14:nvPr/>
            </p14:nvContentPartPr>
            <p14:xfrm>
              <a:off x="601352" y="1635038"/>
              <a:ext cx="450000" cy="3715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33BBD37-FCF7-4431-AB67-315EE44C89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698" y="1617038"/>
                <a:ext cx="485669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169F945-9597-46FF-83E7-DE6497F8A1AB}"/>
                  </a:ext>
                </a:extLst>
              </p14:cNvPr>
              <p14:cNvContentPartPr/>
              <p14:nvPr/>
            </p14:nvContentPartPr>
            <p14:xfrm>
              <a:off x="3129272" y="1778678"/>
              <a:ext cx="87840" cy="116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169F945-9597-46FF-83E7-DE6497F8A1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11632" y="1760678"/>
                <a:ext cx="123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8399D9F-067F-427C-B664-6ACDFB29DC44}"/>
                  </a:ext>
                </a:extLst>
              </p14:cNvPr>
              <p14:cNvContentPartPr/>
              <p14:nvPr/>
            </p14:nvContentPartPr>
            <p14:xfrm>
              <a:off x="1870712" y="1641158"/>
              <a:ext cx="861840" cy="4852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8399D9F-067F-427C-B664-6ACDFB29DC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53072" y="1623518"/>
                <a:ext cx="897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AE8B268-007C-45FC-94EE-47175D2733CD}"/>
                  </a:ext>
                </a:extLst>
              </p14:cNvPr>
              <p14:cNvContentPartPr/>
              <p14:nvPr/>
            </p14:nvContentPartPr>
            <p14:xfrm>
              <a:off x="1413512" y="2752118"/>
              <a:ext cx="19440" cy="14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AE8B268-007C-45FC-94EE-47175D2733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5512" y="2734118"/>
                <a:ext cx="55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CCF859C-FCFF-495D-86DB-A40C979ABAA4}"/>
                  </a:ext>
                </a:extLst>
              </p14:cNvPr>
              <p14:cNvContentPartPr/>
              <p14:nvPr/>
            </p14:nvContentPartPr>
            <p14:xfrm>
              <a:off x="1456352" y="3017438"/>
              <a:ext cx="5400" cy="277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CCF859C-FCFF-495D-86DB-A40C979ABA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38712" y="2999438"/>
                <a:ext cx="410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37B6B3-063B-4CE3-8DBE-BDFD8BFF12B9}"/>
                  </a:ext>
                </a:extLst>
              </p14:cNvPr>
              <p14:cNvContentPartPr/>
              <p14:nvPr/>
            </p14:nvContentPartPr>
            <p14:xfrm>
              <a:off x="2177432" y="2630078"/>
              <a:ext cx="846720" cy="5227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37B6B3-063B-4CE3-8DBE-BDFD8BFF12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59792" y="2612078"/>
                <a:ext cx="8823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D8F714E-FFF6-4FAB-B49A-F3465041F7CB}"/>
                  </a:ext>
                </a:extLst>
              </p14:cNvPr>
              <p14:cNvContentPartPr/>
              <p14:nvPr/>
            </p14:nvContentPartPr>
            <p14:xfrm>
              <a:off x="701072" y="2653118"/>
              <a:ext cx="599400" cy="4330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D8F714E-FFF6-4FAB-B49A-F3465041F7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3072" y="2635118"/>
                <a:ext cx="635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5F2EFF6-A1AD-4977-8B14-2948CD576CE7}"/>
                  </a:ext>
                </a:extLst>
              </p14:cNvPr>
              <p14:cNvContentPartPr/>
              <p14:nvPr/>
            </p14:nvContentPartPr>
            <p14:xfrm>
              <a:off x="1488752" y="4420718"/>
              <a:ext cx="9720" cy="349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5F2EFF6-A1AD-4977-8B14-2948CD576C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70752" y="4403078"/>
                <a:ext cx="453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C1349E8-35D5-4BAC-ADA3-29335C9A69D0}"/>
                  </a:ext>
                </a:extLst>
              </p14:cNvPr>
              <p14:cNvContentPartPr/>
              <p14:nvPr/>
            </p14:nvContentPartPr>
            <p14:xfrm>
              <a:off x="1457432" y="4652558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C1349E8-35D5-4BAC-ADA3-29335C9A69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9792" y="46349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CA23DEE-64E9-462F-B940-0110F00FC7F2}"/>
                  </a:ext>
                </a:extLst>
              </p14:cNvPr>
              <p14:cNvContentPartPr/>
              <p14:nvPr/>
            </p14:nvContentPartPr>
            <p14:xfrm>
              <a:off x="719792" y="4230638"/>
              <a:ext cx="433080" cy="4906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CA23DEE-64E9-462F-B940-0110F00FC7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1807" y="4212998"/>
                <a:ext cx="46869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2556945-56C5-434A-9529-8410934832A9}"/>
                  </a:ext>
                </a:extLst>
              </p14:cNvPr>
              <p14:cNvContentPartPr/>
              <p14:nvPr/>
            </p14:nvContentPartPr>
            <p14:xfrm>
              <a:off x="3025952" y="4447718"/>
              <a:ext cx="251640" cy="3351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2556945-56C5-434A-9529-8410934832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07952" y="4429718"/>
                <a:ext cx="2872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1A9A25D-CA87-4DE4-90BB-2BB0EE8F8F9B}"/>
                  </a:ext>
                </a:extLst>
              </p14:cNvPr>
              <p14:cNvContentPartPr/>
              <p14:nvPr/>
            </p14:nvContentPartPr>
            <p14:xfrm>
              <a:off x="2101472" y="4285718"/>
              <a:ext cx="737280" cy="4057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1A9A25D-CA87-4DE4-90BB-2BB0EE8F8F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3823" y="4268078"/>
                <a:ext cx="772937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622FB4B-4B1C-4EBB-85C2-616D4DC525C5}"/>
                  </a:ext>
                </a:extLst>
              </p14:cNvPr>
              <p14:cNvContentPartPr/>
              <p14:nvPr/>
            </p14:nvContentPartPr>
            <p14:xfrm>
              <a:off x="1452752" y="5357078"/>
              <a:ext cx="30960" cy="493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622FB4B-4B1C-4EBB-85C2-616D4DC52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35112" y="5339078"/>
                <a:ext cx="666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B4BE4C0-93C7-42AC-A4CB-F9A958E59BD5}"/>
                  </a:ext>
                </a:extLst>
              </p14:cNvPr>
              <p14:cNvContentPartPr/>
              <p14:nvPr/>
            </p14:nvContentPartPr>
            <p14:xfrm>
              <a:off x="1443032" y="5622758"/>
              <a:ext cx="360" cy="3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B4BE4C0-93C7-42AC-A4CB-F9A958E59B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25032" y="56051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F765E93-A722-455F-856C-313264FABB41}"/>
                  </a:ext>
                </a:extLst>
              </p14:cNvPr>
              <p14:cNvContentPartPr/>
              <p14:nvPr/>
            </p14:nvContentPartPr>
            <p14:xfrm>
              <a:off x="3394952" y="779318"/>
              <a:ext cx="8882640" cy="53431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F765E93-A722-455F-856C-313264FABB4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7311" y="761318"/>
                <a:ext cx="8918281" cy="53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FD6C573-2997-4D7D-A2FC-CD4376B1C9DF}"/>
                  </a:ext>
                </a:extLst>
              </p14:cNvPr>
              <p14:cNvContentPartPr/>
              <p14:nvPr/>
            </p14:nvContentPartPr>
            <p14:xfrm>
              <a:off x="2256992" y="5289398"/>
              <a:ext cx="737640" cy="3189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FD6C573-2997-4D7D-A2FC-CD4376B1C9D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39352" y="5271398"/>
                <a:ext cx="773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78BE588-1418-4E16-98EF-0425A1281E1A}"/>
                  </a:ext>
                </a:extLst>
              </p14:cNvPr>
              <p14:cNvContentPartPr/>
              <p14:nvPr/>
            </p14:nvContentPartPr>
            <p14:xfrm>
              <a:off x="652472" y="5282198"/>
              <a:ext cx="590760" cy="4276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78BE588-1418-4E16-98EF-0425A1281E1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4472" y="5264558"/>
                <a:ext cx="62640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0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7E60DBF-39F7-4582-8CD0-51B34341A7EF}"/>
                  </a:ext>
                </a:extLst>
              </p14:cNvPr>
              <p14:cNvContentPartPr/>
              <p14:nvPr/>
            </p14:nvContentPartPr>
            <p14:xfrm>
              <a:off x="148112" y="86678"/>
              <a:ext cx="11811960" cy="66978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7E60DBF-39F7-4582-8CD0-51B34341A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71" y="69038"/>
                <a:ext cx="11847601" cy="67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66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0C21A4-0C17-4918-86D6-AF3733C09DB3}"/>
                  </a:ext>
                </a:extLst>
              </p14:cNvPr>
              <p14:cNvContentPartPr/>
              <p14:nvPr/>
            </p14:nvContentPartPr>
            <p14:xfrm>
              <a:off x="491552" y="562238"/>
              <a:ext cx="582480" cy="6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0C21A4-0C17-4918-86D6-AF3733C09D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912" y="544598"/>
                <a:ext cx="618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C91B9A-09AC-4682-8A4E-7B7E425B400F}"/>
                  </a:ext>
                </a:extLst>
              </p14:cNvPr>
              <p14:cNvContentPartPr/>
              <p14:nvPr/>
            </p14:nvContentPartPr>
            <p14:xfrm>
              <a:off x="537992" y="148958"/>
              <a:ext cx="435960" cy="36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C91B9A-09AC-4682-8A4E-7B7E425B40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992" y="131301"/>
                <a:ext cx="471600" cy="401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C806C8-D40C-47A3-AABF-E190D4C0F1CB}"/>
                  </a:ext>
                </a:extLst>
              </p14:cNvPr>
              <p14:cNvContentPartPr/>
              <p14:nvPr/>
            </p14:nvContentPartPr>
            <p14:xfrm>
              <a:off x="8174672" y="354878"/>
              <a:ext cx="192600" cy="210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C806C8-D40C-47A3-AABF-E190D4C0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7032" y="337238"/>
                <a:ext cx="228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49D5C43-A396-43B0-ACB9-D86CFAA44C66}"/>
                  </a:ext>
                </a:extLst>
              </p14:cNvPr>
              <p14:cNvContentPartPr/>
              <p14:nvPr/>
            </p14:nvContentPartPr>
            <p14:xfrm>
              <a:off x="9499112" y="485918"/>
              <a:ext cx="36720" cy="32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49D5C43-A396-43B0-ACB9-D86CFAA44C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1112" y="468278"/>
                <a:ext cx="723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D04CB9-0E2C-4800-808B-7637C4D10458}"/>
                  </a:ext>
                </a:extLst>
              </p14:cNvPr>
              <p14:cNvContentPartPr/>
              <p14:nvPr/>
            </p14:nvContentPartPr>
            <p14:xfrm>
              <a:off x="8823032" y="261998"/>
              <a:ext cx="542880" cy="35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D04CB9-0E2C-4800-808B-7637C4D104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05392" y="243998"/>
                <a:ext cx="5785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4866276-DF32-40DA-A436-487C9BC34E80}"/>
                  </a:ext>
                </a:extLst>
              </p14:cNvPr>
              <p14:cNvContentPartPr/>
              <p14:nvPr/>
            </p14:nvContentPartPr>
            <p14:xfrm>
              <a:off x="7110152" y="240758"/>
              <a:ext cx="933840" cy="418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4866276-DF32-40DA-A436-487C9BC34E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2512" y="222758"/>
                <a:ext cx="9694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090D86-5D1B-4B4C-B665-E68495F73061}"/>
                  </a:ext>
                </a:extLst>
              </p14:cNvPr>
              <p14:cNvContentPartPr/>
              <p14:nvPr/>
            </p14:nvContentPartPr>
            <p14:xfrm>
              <a:off x="9486152" y="286118"/>
              <a:ext cx="8280" cy="34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090D86-5D1B-4B4C-B665-E68495F730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152" y="268118"/>
                <a:ext cx="43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857D2F-0AAB-4BAC-8F7D-C3B3D01D0FDE}"/>
                  </a:ext>
                </a:extLst>
              </p14:cNvPr>
              <p14:cNvContentPartPr/>
              <p14:nvPr/>
            </p14:nvContentPartPr>
            <p14:xfrm>
              <a:off x="8412632" y="1261358"/>
              <a:ext cx="10800" cy="153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857D2F-0AAB-4BAC-8F7D-C3B3D01D0F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4632" y="1243718"/>
                <a:ext cx="46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0CEB345-3915-4791-8C47-9A3BF42AA324}"/>
                  </a:ext>
                </a:extLst>
              </p14:cNvPr>
              <p14:cNvContentPartPr/>
              <p14:nvPr/>
            </p14:nvContentPartPr>
            <p14:xfrm>
              <a:off x="8695232" y="1124198"/>
              <a:ext cx="118080" cy="114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0CEB345-3915-4791-8C47-9A3BF42AA3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77232" y="1106558"/>
                <a:ext cx="1537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BDE04C-928E-4959-A805-20B374DA5ABD}"/>
                  </a:ext>
                </a:extLst>
              </p14:cNvPr>
              <p14:cNvContentPartPr/>
              <p14:nvPr/>
            </p14:nvContentPartPr>
            <p14:xfrm>
              <a:off x="7249112" y="1032758"/>
              <a:ext cx="1049760" cy="402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BDE04C-928E-4959-A805-20B374DA5A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1472" y="1014758"/>
                <a:ext cx="10854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29A840-C17C-42C4-8BCC-42C6F00A7CF8}"/>
                  </a:ext>
                </a:extLst>
              </p14:cNvPr>
              <p14:cNvContentPartPr/>
              <p14:nvPr/>
            </p14:nvContentPartPr>
            <p14:xfrm>
              <a:off x="10827152" y="1101158"/>
              <a:ext cx="123120" cy="127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29A840-C17C-42C4-8BCC-42C6F00A7C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09512" y="1083518"/>
                <a:ext cx="158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13711C-8954-4E17-9215-777FA1249336}"/>
                  </a:ext>
                </a:extLst>
              </p14:cNvPr>
              <p14:cNvContentPartPr/>
              <p14:nvPr/>
            </p14:nvContentPartPr>
            <p14:xfrm>
              <a:off x="12020912" y="1355318"/>
              <a:ext cx="15480" cy="19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13711C-8954-4E17-9215-777FA12493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002912" y="1337318"/>
                <a:ext cx="511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451E807-6F3D-4D58-A212-9932895064CC}"/>
                  </a:ext>
                </a:extLst>
              </p14:cNvPr>
              <p14:cNvContentPartPr/>
              <p14:nvPr/>
            </p14:nvContentPartPr>
            <p14:xfrm>
              <a:off x="11115152" y="917918"/>
              <a:ext cx="733320" cy="481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451E807-6F3D-4D58-A212-9932895064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97512" y="900278"/>
                <a:ext cx="7689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DD74B46-A632-4259-A5AC-E133A4914EF3}"/>
                  </a:ext>
                </a:extLst>
              </p14:cNvPr>
              <p14:cNvContentPartPr/>
              <p14:nvPr/>
            </p14:nvContentPartPr>
            <p14:xfrm>
              <a:off x="9149552" y="988118"/>
              <a:ext cx="1433160" cy="371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D74B46-A632-4259-A5AC-E133A4914E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31912" y="970478"/>
                <a:ext cx="14688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5EF420D-D186-4F88-8200-3600711C35BF}"/>
                  </a:ext>
                </a:extLst>
              </p14:cNvPr>
              <p14:cNvContentPartPr/>
              <p14:nvPr/>
            </p14:nvContentPartPr>
            <p14:xfrm>
              <a:off x="8092592" y="1986398"/>
              <a:ext cx="213840" cy="207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5EF420D-D186-4F88-8200-3600711C35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74952" y="1968398"/>
                <a:ext cx="249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0D80B2E-2975-403B-840A-52BD3A19E789}"/>
                  </a:ext>
                </a:extLst>
              </p14:cNvPr>
              <p14:cNvContentPartPr/>
              <p14:nvPr/>
            </p14:nvContentPartPr>
            <p14:xfrm>
              <a:off x="9087632" y="1901078"/>
              <a:ext cx="344160" cy="214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0D80B2E-2975-403B-840A-52BD3A19E7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69992" y="1883078"/>
                <a:ext cx="379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8F99362-6AC4-4DE0-83FC-4DAB8DDECBCB}"/>
                  </a:ext>
                </a:extLst>
              </p14:cNvPr>
              <p14:cNvContentPartPr/>
              <p14:nvPr/>
            </p14:nvContentPartPr>
            <p14:xfrm>
              <a:off x="11712032" y="2788478"/>
              <a:ext cx="6480" cy="12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8F99362-6AC4-4DE0-83FC-4DAB8DDECB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94032" y="2770838"/>
                <a:ext cx="42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6185748-213B-443A-97D6-F6B9186ED19F}"/>
                  </a:ext>
                </a:extLst>
              </p14:cNvPr>
              <p14:cNvContentPartPr/>
              <p14:nvPr/>
            </p14:nvContentPartPr>
            <p14:xfrm>
              <a:off x="10769552" y="2375558"/>
              <a:ext cx="776520" cy="398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6185748-213B-443A-97D6-F6B9186ED1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51552" y="2357558"/>
                <a:ext cx="8121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6FBC589-3B8A-4E43-B917-519A921B891A}"/>
                  </a:ext>
                </a:extLst>
              </p14:cNvPr>
              <p14:cNvContentPartPr/>
              <p14:nvPr/>
            </p14:nvContentPartPr>
            <p14:xfrm>
              <a:off x="10130912" y="2412638"/>
              <a:ext cx="248040" cy="415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6FBC589-3B8A-4E43-B917-519A921B89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13272" y="2394638"/>
                <a:ext cx="2836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17C655D-3690-49AC-82CA-6D0A18533C5C}"/>
                  </a:ext>
                </a:extLst>
              </p14:cNvPr>
              <p14:cNvContentPartPr/>
              <p14:nvPr/>
            </p14:nvContentPartPr>
            <p14:xfrm>
              <a:off x="9044072" y="2455478"/>
              <a:ext cx="744840" cy="335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17C655D-3690-49AC-82CA-6D0A18533C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26432" y="2437478"/>
                <a:ext cx="78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4BC9514-F357-46A3-847A-0D7487B95B6B}"/>
                  </a:ext>
                </a:extLst>
              </p14:cNvPr>
              <p14:cNvContentPartPr/>
              <p14:nvPr/>
            </p14:nvContentPartPr>
            <p14:xfrm>
              <a:off x="8370872" y="2515238"/>
              <a:ext cx="323640" cy="3704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4BC9514-F357-46A3-847A-0D7487B95B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53232" y="2497598"/>
                <a:ext cx="3592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791039C-0FB5-4AB4-9B58-CA30E0CE7DDE}"/>
                  </a:ext>
                </a:extLst>
              </p14:cNvPr>
              <p14:cNvContentPartPr/>
              <p14:nvPr/>
            </p14:nvContentPartPr>
            <p14:xfrm>
              <a:off x="7295552" y="2637998"/>
              <a:ext cx="697680" cy="389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791039C-0FB5-4AB4-9B58-CA30E0CE7D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7561" y="2620015"/>
                <a:ext cx="733302" cy="42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A1F314-5AF6-46C3-920E-7801C9C73D0B}"/>
                  </a:ext>
                </a:extLst>
              </p14:cNvPr>
              <p14:cNvContentPartPr/>
              <p14:nvPr/>
            </p14:nvContentPartPr>
            <p14:xfrm>
              <a:off x="8646632" y="1801358"/>
              <a:ext cx="329040" cy="319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A1F314-5AF6-46C3-920E-7801C9C73D0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28992" y="1783358"/>
                <a:ext cx="3646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7D08F87-098B-4E00-9925-EC1069C47D2A}"/>
                  </a:ext>
                </a:extLst>
              </p14:cNvPr>
              <p14:cNvContentPartPr/>
              <p14:nvPr/>
            </p14:nvContentPartPr>
            <p14:xfrm>
              <a:off x="6983792" y="1840958"/>
              <a:ext cx="942120" cy="492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7D08F87-098B-4E00-9925-EC1069C47D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66145" y="1822958"/>
                <a:ext cx="977774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CF4E5BD-B0F2-42A7-B5F7-4372523EA1A8}"/>
                  </a:ext>
                </a:extLst>
              </p14:cNvPr>
              <p14:cNvContentPartPr/>
              <p14:nvPr/>
            </p14:nvContentPartPr>
            <p14:xfrm>
              <a:off x="6353072" y="3657878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CF4E5BD-B0F2-42A7-B5F7-4372523EA1A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35072" y="36398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E1E3A65-E325-4604-822B-6B38354B7B19}"/>
                  </a:ext>
                </a:extLst>
              </p14:cNvPr>
              <p14:cNvContentPartPr/>
              <p14:nvPr/>
            </p14:nvContentPartPr>
            <p14:xfrm>
              <a:off x="3210992" y="3494798"/>
              <a:ext cx="100440" cy="95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E1E3A65-E325-4604-822B-6B38354B7B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93352" y="3477158"/>
                <a:ext cx="1360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24B2EF7-DDDB-4B81-A283-D51F5695E29D}"/>
                  </a:ext>
                </a:extLst>
              </p14:cNvPr>
              <p14:cNvContentPartPr/>
              <p14:nvPr/>
            </p14:nvContentPartPr>
            <p14:xfrm>
              <a:off x="3607712" y="3382118"/>
              <a:ext cx="205200" cy="258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24B2EF7-DDDB-4B81-A283-D51F5695E2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89712" y="3364118"/>
                <a:ext cx="2408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C40BF39-5506-47F5-A0FF-0B82616FEED9}"/>
                  </a:ext>
                </a:extLst>
              </p14:cNvPr>
              <p14:cNvContentPartPr/>
              <p14:nvPr/>
            </p14:nvContentPartPr>
            <p14:xfrm>
              <a:off x="1377152" y="3397598"/>
              <a:ext cx="1457280" cy="3679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C40BF39-5506-47F5-A0FF-0B82616FEE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9152" y="3379941"/>
                <a:ext cx="1492920" cy="403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B77568D-E92E-41F0-ABCD-C00159EE27CF}"/>
                  </a:ext>
                </a:extLst>
              </p14:cNvPr>
              <p14:cNvContentPartPr/>
              <p14:nvPr/>
            </p14:nvContentPartPr>
            <p14:xfrm>
              <a:off x="2896712" y="4149638"/>
              <a:ext cx="150480" cy="1339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B77568D-E92E-41F0-ABCD-C00159EE27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78712" y="4131638"/>
                <a:ext cx="186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0ED8A9-3743-4960-BB20-49DDE2C5BEBC}"/>
                  </a:ext>
                </a:extLst>
              </p14:cNvPr>
              <p14:cNvContentPartPr/>
              <p14:nvPr/>
            </p14:nvContentPartPr>
            <p14:xfrm>
              <a:off x="3534632" y="4068638"/>
              <a:ext cx="308880" cy="184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0ED8A9-3743-4960-BB20-49DDE2C5BE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16992" y="4050638"/>
                <a:ext cx="344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1F0C378-9B7D-4311-8A6B-32C361FD9D8E}"/>
                  </a:ext>
                </a:extLst>
              </p14:cNvPr>
              <p14:cNvContentPartPr/>
              <p14:nvPr/>
            </p14:nvContentPartPr>
            <p14:xfrm>
              <a:off x="5071832" y="3943718"/>
              <a:ext cx="122040" cy="367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1F0C378-9B7D-4311-8A6B-32C361FD9D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53832" y="3926078"/>
                <a:ext cx="1576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54484B7-5C70-479F-A8BB-A6EEC5EB9F60}"/>
                  </a:ext>
                </a:extLst>
              </p14:cNvPr>
              <p14:cNvContentPartPr/>
              <p14:nvPr/>
            </p14:nvContentPartPr>
            <p14:xfrm>
              <a:off x="5529032" y="4053878"/>
              <a:ext cx="193320" cy="414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54484B7-5C70-479F-A8BB-A6EEC5EB9F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1032" y="4036238"/>
                <a:ext cx="228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FA6E6FA-B538-4B82-B10C-2BC339CB30E8}"/>
                  </a:ext>
                </a:extLst>
              </p14:cNvPr>
              <p14:cNvContentPartPr/>
              <p14:nvPr/>
            </p14:nvContentPartPr>
            <p14:xfrm>
              <a:off x="5869952" y="3910598"/>
              <a:ext cx="12960" cy="348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FA6E6FA-B538-4B82-B10C-2BC339CB30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52312" y="3892958"/>
                <a:ext cx="48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4BB0D29-E3EE-4BCB-9F69-55F0C652E03C}"/>
                  </a:ext>
                </a:extLst>
              </p14:cNvPr>
              <p14:cNvContentPartPr/>
              <p14:nvPr/>
            </p14:nvContentPartPr>
            <p14:xfrm>
              <a:off x="3366152" y="4727798"/>
              <a:ext cx="130320" cy="122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4BB0D29-E3EE-4BCB-9F69-55F0C652E0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8512" y="4709798"/>
                <a:ext cx="165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7BC74F3-D696-44AF-8518-65301901DEBB}"/>
                  </a:ext>
                </a:extLst>
              </p14:cNvPr>
              <p14:cNvContentPartPr/>
              <p14:nvPr/>
            </p14:nvContentPartPr>
            <p14:xfrm>
              <a:off x="4210712" y="4580558"/>
              <a:ext cx="183240" cy="245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7BC74F3-D696-44AF-8518-65301901DE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93072" y="4562558"/>
                <a:ext cx="218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5EE7B6D-1371-4493-9E96-DC9A12B5C290}"/>
                  </a:ext>
                </a:extLst>
              </p14:cNvPr>
              <p14:cNvContentPartPr/>
              <p14:nvPr/>
            </p14:nvContentPartPr>
            <p14:xfrm>
              <a:off x="5005592" y="4629878"/>
              <a:ext cx="151560" cy="102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5EE7B6D-1371-4493-9E96-DC9A12B5C29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87592" y="4612238"/>
                <a:ext cx="187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0ED0B14-AE77-400C-B9C0-19F31846FA2B}"/>
                  </a:ext>
                </a:extLst>
              </p14:cNvPr>
              <p14:cNvContentPartPr/>
              <p14:nvPr/>
            </p14:nvContentPartPr>
            <p14:xfrm>
              <a:off x="5372432" y="4561118"/>
              <a:ext cx="235800" cy="254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0ED0B14-AE77-400C-B9C0-19F31846FA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54792" y="4543478"/>
                <a:ext cx="2714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A38BF37-49F7-4E02-BB96-778988A2FFB1}"/>
                  </a:ext>
                </a:extLst>
              </p14:cNvPr>
              <p14:cNvContentPartPr/>
              <p14:nvPr/>
            </p14:nvContentPartPr>
            <p14:xfrm>
              <a:off x="5731712" y="4817438"/>
              <a:ext cx="360" cy="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A38BF37-49F7-4E02-BB96-778988A2FFB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14072" y="47997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ED0FA39-D999-4790-BE5B-35715E7C76E5}"/>
                  </a:ext>
                </a:extLst>
              </p14:cNvPr>
              <p14:cNvContentPartPr/>
              <p14:nvPr/>
            </p14:nvContentPartPr>
            <p14:xfrm>
              <a:off x="4513832" y="4597118"/>
              <a:ext cx="210240" cy="258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ED0FA39-D999-4790-BE5B-35715E7C76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95832" y="4579118"/>
                <a:ext cx="2458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32D11B8-E561-4C7C-887D-9C351400C38F}"/>
                  </a:ext>
                </a:extLst>
              </p14:cNvPr>
              <p14:cNvContentPartPr/>
              <p14:nvPr/>
            </p14:nvContentPartPr>
            <p14:xfrm>
              <a:off x="4009112" y="3950198"/>
              <a:ext cx="851040" cy="3470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32D11B8-E561-4C7C-887D-9C351400C38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91472" y="3932198"/>
                <a:ext cx="8866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F90327D-6939-492E-B383-4D9C001BA4D6}"/>
                  </a:ext>
                </a:extLst>
              </p14:cNvPr>
              <p14:cNvContentPartPr/>
              <p14:nvPr/>
            </p14:nvContentPartPr>
            <p14:xfrm>
              <a:off x="1956032" y="4012478"/>
              <a:ext cx="518400" cy="498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F90327D-6939-492E-B383-4D9C001BA4D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38380" y="3994838"/>
                <a:ext cx="554065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1B458AA-F00C-4629-A0F8-8D0FFBD2612F}"/>
                  </a:ext>
                </a:extLst>
              </p14:cNvPr>
              <p14:cNvContentPartPr/>
              <p14:nvPr/>
            </p14:nvContentPartPr>
            <p14:xfrm>
              <a:off x="2667392" y="5357438"/>
              <a:ext cx="362160" cy="242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1B458AA-F00C-4629-A0F8-8D0FFBD261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49392" y="5339438"/>
                <a:ext cx="3978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3AD5E22-52B7-43B9-9644-478C0A483974}"/>
                  </a:ext>
                </a:extLst>
              </p14:cNvPr>
              <p14:cNvContentPartPr/>
              <p14:nvPr/>
            </p14:nvContentPartPr>
            <p14:xfrm>
              <a:off x="3189752" y="5444198"/>
              <a:ext cx="162000" cy="198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3AD5E22-52B7-43B9-9644-478C0A48397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71752" y="5426198"/>
                <a:ext cx="197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F2D8B3A-8A3A-4E30-9918-00ACD91F579A}"/>
                  </a:ext>
                </a:extLst>
              </p14:cNvPr>
              <p14:cNvContentPartPr/>
              <p14:nvPr/>
            </p14:nvContentPartPr>
            <p14:xfrm>
              <a:off x="3487832" y="5244398"/>
              <a:ext cx="278280" cy="3301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F2D8B3A-8A3A-4E30-9918-00ACD91F57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70192" y="5226398"/>
                <a:ext cx="3139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45DC27E-9007-43E9-A249-2CEB4B41A028}"/>
                  </a:ext>
                </a:extLst>
              </p14:cNvPr>
              <p14:cNvContentPartPr/>
              <p14:nvPr/>
            </p14:nvContentPartPr>
            <p14:xfrm>
              <a:off x="4551632" y="5355998"/>
              <a:ext cx="142200" cy="1393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45DC27E-9007-43E9-A249-2CEB4B41A0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33992" y="5338358"/>
                <a:ext cx="177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9043D25-28AF-4F05-A863-8011E2F31EA9}"/>
                  </a:ext>
                </a:extLst>
              </p14:cNvPr>
              <p14:cNvContentPartPr/>
              <p14:nvPr/>
            </p14:nvContentPartPr>
            <p14:xfrm>
              <a:off x="4954112" y="5285798"/>
              <a:ext cx="187200" cy="425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9043D25-28AF-4F05-A863-8011E2F31EA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36112" y="5268158"/>
                <a:ext cx="2228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753DFC9-1D89-4C8B-A320-BA96CC100C4A}"/>
                  </a:ext>
                </a:extLst>
              </p14:cNvPr>
              <p14:cNvContentPartPr/>
              <p14:nvPr/>
            </p14:nvContentPartPr>
            <p14:xfrm>
              <a:off x="5254352" y="5307398"/>
              <a:ext cx="451800" cy="353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753DFC9-1D89-4C8B-A320-BA96CC100C4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36698" y="5289758"/>
                <a:ext cx="487468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CB6A753-0447-423F-B411-CCCFC4B20A04}"/>
                  </a:ext>
                </a:extLst>
              </p14:cNvPr>
              <p14:cNvContentPartPr/>
              <p14:nvPr/>
            </p14:nvContentPartPr>
            <p14:xfrm>
              <a:off x="4655312" y="6011918"/>
              <a:ext cx="144720" cy="192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CB6A753-0447-423F-B411-CCCFC4B20A0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37312" y="5994278"/>
                <a:ext cx="180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525B160-8D86-42AC-B099-918E903A005D}"/>
                  </a:ext>
                </a:extLst>
              </p14:cNvPr>
              <p14:cNvContentPartPr/>
              <p14:nvPr/>
            </p14:nvContentPartPr>
            <p14:xfrm>
              <a:off x="5060312" y="5938478"/>
              <a:ext cx="212040" cy="329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525B160-8D86-42AC-B099-918E903A005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42672" y="5920478"/>
                <a:ext cx="2476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BC64718-8CA9-4766-8B85-F3A64F786909}"/>
                  </a:ext>
                </a:extLst>
              </p14:cNvPr>
              <p14:cNvContentPartPr/>
              <p14:nvPr/>
            </p14:nvContentPartPr>
            <p14:xfrm>
              <a:off x="5494832" y="6213158"/>
              <a:ext cx="7200" cy="27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BC64718-8CA9-4766-8B85-F3A64F78690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76832" y="6195518"/>
                <a:ext cx="428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9324C2A-0D8D-42BE-A597-62DB0A4CC4E3}"/>
                  </a:ext>
                </a:extLst>
              </p14:cNvPr>
              <p14:cNvContentPartPr/>
              <p14:nvPr/>
            </p14:nvContentPartPr>
            <p14:xfrm>
              <a:off x="8184032" y="3626558"/>
              <a:ext cx="138600" cy="1483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9324C2A-0D8D-42BE-A597-62DB0A4CC4E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66392" y="3608918"/>
                <a:ext cx="174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4DD5B21-6CAA-4DC2-988E-B89F0A890B5D}"/>
                  </a:ext>
                </a:extLst>
              </p14:cNvPr>
              <p14:cNvContentPartPr/>
              <p14:nvPr/>
            </p14:nvContentPartPr>
            <p14:xfrm>
              <a:off x="7087832" y="3428558"/>
              <a:ext cx="788400" cy="532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4DD5B21-6CAA-4DC2-988E-B89F0A890B5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69832" y="3410906"/>
                <a:ext cx="824040" cy="568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E33DB8D-1323-46AC-AEC0-EE3CCB338C5B}"/>
                  </a:ext>
                </a:extLst>
              </p14:cNvPr>
              <p14:cNvContentPartPr/>
              <p14:nvPr/>
            </p14:nvContentPartPr>
            <p14:xfrm>
              <a:off x="8834552" y="3533318"/>
              <a:ext cx="318240" cy="259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E33DB8D-1323-46AC-AEC0-EE3CCB338C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16552" y="3515678"/>
                <a:ext cx="353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E1ED5A-D828-4603-9FA3-F8CD171C0B13}"/>
                  </a:ext>
                </a:extLst>
              </p14:cNvPr>
              <p14:cNvContentPartPr/>
              <p14:nvPr/>
            </p14:nvContentPartPr>
            <p14:xfrm>
              <a:off x="10326392" y="3410558"/>
              <a:ext cx="115560" cy="415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E1ED5A-D828-4603-9FA3-F8CD171C0B1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08392" y="3392558"/>
                <a:ext cx="151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AE54DB0-4627-41AE-8CEF-5ABCFDC51838}"/>
                  </a:ext>
                </a:extLst>
              </p14:cNvPr>
              <p14:cNvContentPartPr/>
              <p14:nvPr/>
            </p14:nvContentPartPr>
            <p14:xfrm>
              <a:off x="10686752" y="3589838"/>
              <a:ext cx="202680" cy="471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AE54DB0-4627-41AE-8CEF-5ABCFDC5183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69112" y="3571838"/>
                <a:ext cx="2383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1A2366C-FEB4-44DF-A8E2-8134C1F3BB45}"/>
                  </a:ext>
                </a:extLst>
              </p14:cNvPr>
              <p14:cNvContentPartPr/>
              <p14:nvPr/>
            </p14:nvContentPartPr>
            <p14:xfrm>
              <a:off x="11039912" y="3479318"/>
              <a:ext cx="10080" cy="351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1A2366C-FEB4-44DF-A8E2-8134C1F3BB4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22272" y="3461678"/>
                <a:ext cx="457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EB33D9E-4FB9-4EE8-82E4-D289C93B7AFF}"/>
                  </a:ext>
                </a:extLst>
              </p14:cNvPr>
              <p14:cNvContentPartPr/>
              <p14:nvPr/>
            </p14:nvContentPartPr>
            <p14:xfrm>
              <a:off x="8355392" y="4323878"/>
              <a:ext cx="138240" cy="1508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EB33D9E-4FB9-4EE8-82E4-D289C93B7A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37392" y="4306238"/>
                <a:ext cx="1738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B760C2-E156-4F8D-9D6F-C39ED198474D}"/>
                  </a:ext>
                </a:extLst>
              </p14:cNvPr>
              <p14:cNvContentPartPr/>
              <p14:nvPr/>
            </p14:nvContentPartPr>
            <p14:xfrm>
              <a:off x="8389232" y="5337998"/>
              <a:ext cx="174960" cy="139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B760C2-E156-4F8D-9D6F-C39ED19847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71592" y="5319998"/>
                <a:ext cx="210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9C9A6BB-27A2-4326-88AF-A7EA8C2468D4}"/>
                  </a:ext>
                </a:extLst>
              </p14:cNvPr>
              <p14:cNvContentPartPr/>
              <p14:nvPr/>
            </p14:nvContentPartPr>
            <p14:xfrm>
              <a:off x="6973352" y="5136038"/>
              <a:ext cx="924120" cy="5392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9C9A6BB-27A2-4326-88AF-A7EA8C2468D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55705" y="5118050"/>
                <a:ext cx="959774" cy="574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0AD9B55-15B4-490E-BA00-9D2568D497A9}"/>
                  </a:ext>
                </a:extLst>
              </p14:cNvPr>
              <p14:cNvContentPartPr/>
              <p14:nvPr/>
            </p14:nvContentPartPr>
            <p14:xfrm>
              <a:off x="9127952" y="4198598"/>
              <a:ext cx="455760" cy="3474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0AD9B55-15B4-490E-BA00-9D2568D497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10312" y="4180598"/>
                <a:ext cx="4914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3A9233-E126-44EE-B8F1-6E6D6B57AEE3}"/>
                  </a:ext>
                </a:extLst>
              </p14:cNvPr>
              <p14:cNvContentPartPr/>
              <p14:nvPr/>
            </p14:nvContentPartPr>
            <p14:xfrm>
              <a:off x="9319112" y="3366998"/>
              <a:ext cx="883440" cy="4280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3A9233-E126-44EE-B8F1-6E6D6B57AE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301119" y="3348998"/>
                <a:ext cx="919065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67594C5-E43C-4C10-B762-F7EF61053EC6}"/>
                  </a:ext>
                </a:extLst>
              </p14:cNvPr>
              <p14:cNvContentPartPr/>
              <p14:nvPr/>
            </p14:nvContentPartPr>
            <p14:xfrm>
              <a:off x="9326312" y="5128118"/>
              <a:ext cx="437760" cy="2664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67594C5-E43C-4C10-B762-F7EF61053E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08312" y="5110118"/>
                <a:ext cx="473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32B4A2B-C006-4F7F-AD7B-97B1E16AD89C}"/>
                  </a:ext>
                </a:extLst>
              </p14:cNvPr>
              <p14:cNvContentPartPr/>
              <p14:nvPr/>
            </p14:nvContentPartPr>
            <p14:xfrm>
              <a:off x="8634392" y="5992118"/>
              <a:ext cx="163080" cy="1706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32B4A2B-C006-4F7F-AD7B-97B1E16AD89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16752" y="5974478"/>
                <a:ext cx="198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0A9863D-DEFE-44D1-ACC3-288B38755507}"/>
                  </a:ext>
                </a:extLst>
              </p14:cNvPr>
              <p14:cNvContentPartPr/>
              <p14:nvPr/>
            </p14:nvContentPartPr>
            <p14:xfrm>
              <a:off x="9485072" y="5826878"/>
              <a:ext cx="239040" cy="3913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0A9863D-DEFE-44D1-ACC3-288B387555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67072" y="5809238"/>
                <a:ext cx="2746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67600E4-704B-4F42-851A-85066E33D155}"/>
                  </a:ext>
                </a:extLst>
              </p14:cNvPr>
              <p14:cNvContentPartPr/>
              <p14:nvPr/>
            </p14:nvContentPartPr>
            <p14:xfrm>
              <a:off x="9873872" y="6018398"/>
              <a:ext cx="160560" cy="226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67600E4-704B-4F42-851A-85066E33D15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55872" y="6000758"/>
                <a:ext cx="196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7C1FD4E-8586-456D-8D15-4BA772AADC05}"/>
                  </a:ext>
                </a:extLst>
              </p14:cNvPr>
              <p14:cNvContentPartPr/>
              <p14:nvPr/>
            </p14:nvContentPartPr>
            <p14:xfrm>
              <a:off x="10201472" y="5827958"/>
              <a:ext cx="204840" cy="352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7C1FD4E-8586-456D-8D15-4BA772AADC0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183472" y="5810318"/>
                <a:ext cx="240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6480699-C103-4BE4-BB7C-0587D6E766A3}"/>
                  </a:ext>
                </a:extLst>
              </p14:cNvPr>
              <p14:cNvContentPartPr/>
              <p14:nvPr/>
            </p14:nvContentPartPr>
            <p14:xfrm>
              <a:off x="10693232" y="5936678"/>
              <a:ext cx="181440" cy="1116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6480699-C103-4BE4-BB7C-0587D6E766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75232" y="5919038"/>
                <a:ext cx="217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16A59D-359F-4026-A434-6408257A8DED}"/>
                  </a:ext>
                </a:extLst>
              </p14:cNvPr>
              <p14:cNvContentPartPr/>
              <p14:nvPr/>
            </p14:nvContentPartPr>
            <p14:xfrm>
              <a:off x="11095352" y="5755598"/>
              <a:ext cx="182520" cy="3693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16A59D-359F-4026-A434-6408257A8DE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077352" y="5737598"/>
                <a:ext cx="2181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3AD000D-3295-4FC1-AC19-C569358675C3}"/>
                  </a:ext>
                </a:extLst>
              </p14:cNvPr>
              <p14:cNvContentPartPr/>
              <p14:nvPr/>
            </p14:nvContentPartPr>
            <p14:xfrm>
              <a:off x="11499992" y="6078878"/>
              <a:ext cx="22320" cy="244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3AD000D-3295-4FC1-AC19-C569358675C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481992" y="6060878"/>
                <a:ext cx="57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A79BCBB-DA0F-46DE-9691-826EC299C1F4}"/>
                  </a:ext>
                </a:extLst>
              </p14:cNvPr>
              <p14:cNvContentPartPr/>
              <p14:nvPr/>
            </p14:nvContentPartPr>
            <p14:xfrm>
              <a:off x="9968912" y="4970438"/>
              <a:ext cx="637560" cy="3877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A79BCBB-DA0F-46DE-9691-826EC299C1F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51262" y="4952438"/>
                <a:ext cx="6732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E187D86-3E23-4EE0-86B0-6C9D59119B78}"/>
                  </a:ext>
                </a:extLst>
              </p14:cNvPr>
              <p14:cNvContentPartPr/>
              <p14:nvPr/>
            </p14:nvContentPartPr>
            <p14:xfrm>
              <a:off x="9704312" y="4228478"/>
              <a:ext cx="48600" cy="4662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E187D86-3E23-4EE0-86B0-6C9D59119B7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86672" y="4210838"/>
                <a:ext cx="842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08FF12-AAB4-49F5-8D05-A867FD2CADEE}"/>
                  </a:ext>
                </a:extLst>
              </p14:cNvPr>
              <p14:cNvContentPartPr/>
              <p14:nvPr/>
            </p14:nvContentPartPr>
            <p14:xfrm>
              <a:off x="10278512" y="4333598"/>
              <a:ext cx="98280" cy="20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08FF12-AAB4-49F5-8D05-A867FD2CADE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60512" y="4315598"/>
                <a:ext cx="1339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E4C67E8-82B9-4799-ACF4-A3F47208D933}"/>
                  </a:ext>
                </a:extLst>
              </p14:cNvPr>
              <p14:cNvContentPartPr/>
              <p14:nvPr/>
            </p14:nvContentPartPr>
            <p14:xfrm>
              <a:off x="10192112" y="4436918"/>
              <a:ext cx="230760" cy="244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E4C67E8-82B9-4799-ACF4-A3F47208D93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174112" y="4418918"/>
                <a:ext cx="266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14A46FC-24CC-49D2-9FC5-E72DC72F3C3B}"/>
                  </a:ext>
                </a:extLst>
              </p14:cNvPr>
              <p14:cNvContentPartPr/>
              <p14:nvPr/>
            </p14:nvContentPartPr>
            <p14:xfrm>
              <a:off x="10701512" y="4250078"/>
              <a:ext cx="291600" cy="2905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14A46FC-24CC-49D2-9FC5-E72DC72F3C3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83872" y="4232438"/>
                <a:ext cx="3272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428542B-B658-48A5-8913-E3FE7DFC0A3D}"/>
                  </a:ext>
                </a:extLst>
              </p14:cNvPr>
              <p14:cNvContentPartPr/>
              <p14:nvPr/>
            </p14:nvContentPartPr>
            <p14:xfrm>
              <a:off x="10629872" y="4175558"/>
              <a:ext cx="610560" cy="4154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428542B-B658-48A5-8913-E3FE7DFC0A3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75872" y="4067918"/>
                <a:ext cx="7182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90957B4-047C-44D1-B3ED-4A90A89017EA}"/>
                  </a:ext>
                </a:extLst>
              </p14:cNvPr>
              <p14:cNvContentPartPr/>
              <p14:nvPr/>
            </p14:nvContentPartPr>
            <p14:xfrm>
              <a:off x="10989152" y="5653358"/>
              <a:ext cx="612720" cy="6249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90957B4-047C-44D1-B3ED-4A90A89017E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935512" y="5545718"/>
                <a:ext cx="72036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A49E336-C476-4899-B6D8-9B5C3AF19DA9}"/>
                  </a:ext>
                </a:extLst>
              </p14:cNvPr>
              <p14:cNvContentPartPr/>
              <p14:nvPr/>
            </p14:nvContentPartPr>
            <p14:xfrm>
              <a:off x="885032" y="5875838"/>
              <a:ext cx="874800" cy="483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A49E336-C476-4899-B6D8-9B5C3AF19DA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392" y="5857838"/>
                <a:ext cx="9104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6742DB4-6BDE-41DF-89BA-51F209A59D01}"/>
                  </a:ext>
                </a:extLst>
              </p14:cNvPr>
              <p14:cNvContentPartPr/>
              <p14:nvPr/>
            </p14:nvContentPartPr>
            <p14:xfrm>
              <a:off x="877832" y="4941638"/>
              <a:ext cx="1083240" cy="682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6742DB4-6BDE-41DF-89BA-51F209A59D0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60186" y="4923638"/>
                <a:ext cx="1118892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22BEF67-A9C1-4A74-A4B3-05C436D167F1}"/>
                  </a:ext>
                </a:extLst>
              </p14:cNvPr>
              <p14:cNvContentPartPr/>
              <p14:nvPr/>
            </p14:nvContentPartPr>
            <p14:xfrm>
              <a:off x="351872" y="5024798"/>
              <a:ext cx="404640" cy="7282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22BEF67-A9C1-4A74-A4B3-05C436D167F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3872" y="5006798"/>
                <a:ext cx="44028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A034953-E8BE-47CE-8938-3DF5A0947679}"/>
                  </a:ext>
                </a:extLst>
              </p14:cNvPr>
              <p14:cNvContentPartPr/>
              <p14:nvPr/>
            </p14:nvContentPartPr>
            <p14:xfrm>
              <a:off x="160712" y="2513798"/>
              <a:ext cx="739080" cy="8154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A034953-E8BE-47CE-8938-3DF5A094767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42712" y="2496158"/>
                <a:ext cx="77472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C72944B-4103-4EA0-B938-99FF3845D714}"/>
                  </a:ext>
                </a:extLst>
              </p14:cNvPr>
              <p14:cNvContentPartPr/>
              <p14:nvPr/>
            </p14:nvContentPartPr>
            <p14:xfrm>
              <a:off x="1244312" y="89918"/>
              <a:ext cx="5442840" cy="29350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C72944B-4103-4EA0-B938-99FF3845D71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26312" y="72278"/>
                <a:ext cx="5478480" cy="29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17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14</cp:revision>
  <dcterms:created xsi:type="dcterms:W3CDTF">2024-11-29T02:44:34Z</dcterms:created>
  <dcterms:modified xsi:type="dcterms:W3CDTF">2024-11-29T11:27:39Z</dcterms:modified>
</cp:coreProperties>
</file>