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4:16.48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22 1934 3171,'0'0'2584,"0"0"-1041,0 0-187,0 0-107,0 0-187,0 0-256,0 0-133,0 0-97,-4-10-95,-14-84 1174,47-135 1692,-22 171-3015,2 0-1,2 1 1,4 0 0,1 1 0,3 1-1,3 0 1,2 1-332,21-40 287,3 3 0,4 2 0,4 3 0,14-12-287,118-107 59,-135 148-48,3 2 1,2 2-1,2 4 1,3 1-1,1 4 1,9-2-12,-34 25 19,1 1 0,1 2 1,0 2-1,1 2 0,11-1-19,-16 7-12,1 1 0,0 2 0,0 1 0,1 2 1,11 3 11,52-5-10,-66 2 16,1 1 0,-1 2 1,0 1-1,0 2 0,0 2 0,-1 1 1,1 1-1,-2 2 0,1 2 1,-1 1-1,7 5-6,106 56 27,-94-47 88,-1 3 0,-2 2 1,-1 2-1,-1 3 0,-2 1-115,110 120 166,52 139-108,-188-263-48,-1 1-1,-2 0 0,-1 2 1,6 24-10,31 78 0,-26-75 32,-15-56-680,-5-5-3546,-3 0-1598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3.60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4612,'0'0'3625,"0"0"-1981,5 13-176,83 201 5387,258 566-4885,-229-528-4150,-44-85-3242,-16-29-3563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10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76 8776,'0'0'1949,"0"0"-551,0 0 428,0-12 592,-1-39-389,1 50-1991,0 0 0,-1 0 0,1 1 1,-1-1-1,1 0 0,-1 1 0,1-1 0,-1 0 0,1 1 0,-1-1 0,0 1 0,1-1 1,-1 1-1,0-1 0,1 1 0,-1-1 0,0 1 0,0 0 0,1-1 0,-1 1 1,0 0-1,0-1 0,0 1 0,1 0 0,-1 0 0,0 0 0,0 0 0,0 0 0,0 0 1,1 0-1,-1 0 0,0 0 0,0 1 0,0-1 0,0 0 0,1 0 0,-1 1 1,0-1-1,0 1 0,1-1 0,-1 0 0,0 1 0,1 0 0,-1-1 0,0 1 0,1-1 1,-1 1-1,1 0 0,-1-1 0,1 1 0,-1 0 0,1-1 0,0 1 0,-1 0 1,1 0-1,0-1 0,-1 1-38,-12 21 30,0 1 1,1 0-1,1 0 1,1 1-1,1 0 1,2 1-1,0 0-30,-5 11 6,3 0-1,0 1 0,2 0 1,2 1-1,2-1 0,1 1 1,3 36-6,1-64 0,0 1 0,0-1 0,1 1 0,1-1 0,0 0 0,0 0 0,1-1 0,0 1 0,1-1 0,0 0 0,0 0 0,1-1 0,0 0 0,4 4 0,-7-9 1,0 1 0,0 0 0,0-1 0,1 0 0,-1 0 0,1 0 0,-1-1 1,1 1-1,0-1 0,0 0 0,0-1 0,0 1 0,0-1 0,1 0 0,-1 0 0,0-1 0,1 1 1,-1-1-1,0 0 0,1-1 0,-1 1 0,0-1 0,0 0 0,1-1 0,-1 1 0,0-1 1,0 0-1,0 0 0,3-2-1,1-2 102,0-1 1,0 0-1,-1 0 1,0-1-1,0 0 1,0 0 0,-1-1-1,0 0 1,-1 0-1,0-1 1,-1 0-1,0 0 1,0 0-1,-1 0 1,0-1 0,-1 0-1,0 0 1,-1 0-1,0 0 1,0-10-103,0-7 232,-1 0 1,-1 0-1,-2 0 1,0 0-1,-2 0 0,-1 0 1,-8-22-233,12 40 5,-1 1-1,0 0 1,-1-1 0,0 1-1,0 0 1,-1 1 0,0-1-1,-1 1 1,1-1 0,-2 1-1,1 1 1,-1-1 0,0 1-1,-1 0 1,0 0 0,0 1-1,0 0 1,-1 0 0,0 1-1,0 0 1,0 0 0,-1 1-1,0 0 1,-7-2-5,8 5-236,0 0-1,0 1 1,0 0 0,0 0 0,1 1-1,-1 0 1,0 0 0,0 1-1,1 0 1,-1 0 0,-4 3 236,-42 34-6450,30-9-1232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10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40 12620,'0'0'3972,"0"0"-1922,0 0-129,0 0-159,0 0-929,0 0-609,0 0-96,0 0-128,-45-40 0,45 52-128,8 5-512,1 0-1827,6-3-3683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08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170 154 10250,'0'0'2530,"2"-16"-464,9-49 32,-10 61-1937,0 0 0,-1 1-1,1-1 1,1 1 0,-1-1 0,0 1-1,1 0 1,0-1 0,0 1 0,0 0 0,0 0-1,0 0 1,1 0 0,-1 1 0,1-1-1,0 1 1,0-1 0,0 1 0,0 0-1,0 0 1,0 0 0,0 1 0,1-1 0,-1 1-1,1 0 1,3-1-161,-2 1 42,1 1-1,-1 0 0,1 0 1,-1 1-1,1-1 0,-1 1 1,0 0-1,1 1 0,-1-1 1,0 1-1,0 0 1,0 1-1,0-1 0,0 1 1,-1 0-1,1 0 0,-1 0 1,1 1-1,-1-1 0,0 1 1,-1 0-1,1 1 1,-1-1-1,1 2-41,1 2 8,-1 1 1,0 0-1,0 1 1,-1-1-1,-1 1 0,1 0 1,-2-1-1,1 1 1,-1 0-1,-1 0 0,1 0 1,-2 0-1,0 0 1,0 0-1,0 0 1,-1 0-1,-1-1 0,0 1 1,0-1-1,-2 4-8,-6 11-108,0 0-1,-2 0 0,0-1 0,-2 0 1,0-2-1,-1 1 0,-3 0 109,4-5-333,0-1-1,-1 0 0,0-1 1,-1-1-1,-1-1 0,0 0 1,-1-1-1,0-1 1,-1-1-1,-18 7 334,37-16 14,-1 0 1,1-1 0,0 1-1,-1 0 1,1-1 0,0 1-1,-1-1 1,1 1-1,-1-1 1,1 0 0,0 0-1,-1 0 1,1 0 0,-1 0-1,1 0 1,-1 0-1,1 0 1,-1 0 0,1 0-1,-1-1 1,1 1-1,0-1 1,-1 1 0,1-1-1,0 0 1,-1 1 0,1-1-1,0 0 1,0 0-1,0 0 1,0 0 0,0 0-1,0 0 1,0 0 0,0 0-1,0 0 1,0-1-1,0 1 1,1 0 0,-1-1-1,0 1 1,1 0-1,-1-1 1,1 1 0,0-1-1,0 1 1,-1 0 0,1-1-1,0 1 1,0-1-1,0 1 1,0-1 0,0 1-1,1-2-14,23-78 3065,-23 79-3001,0-1 0,0 1 0,0-1-1,0 1 1,0 0 0,1-1 0,-1 1 0,1 0-1,0 0 1,-1 0 0,1 0 0,0 0-1,0 1 1,0-1 0,0 0 0,0 1 0,1 0-1,-1-1 1,0 1 0,1 0 0,-1 0 0,1 0-1,-1 1 1,1-1 0,-1 0 0,1 1 0,0 0-1,-1 0 1,1-1 0,0 2 0,-1-1 0,1 0-1,-1 0 1,1 1 0,0 0 0,-1-1 0,1 1-1,-1 0 1,1 0 0,0 1-64,137 168-134,-51-91-4204,-22-38-4392,-36-26 733</inkml:trace>
  <inkml:trace contextRef="#ctx0" brushRef="#br0" timeOffset="324.251">866 241 9353,'25'-90'3578,"-5"29"1743,-13 24 685,-7 36-5489,-1 3-282,-18 27-251,2 0-1,0 1 1,2 0-1,2 2 1,1-1 0,1 2-1,2-1 1,1 2-1,1-1 1,2 1-1,2 0 1,0 11 16,5-39-3,-1 0 0,1-1-1,0 0 1,0 1 0,0-1 0,1 0 0,0 0 0,0 0 0,0-1 0,1 1-1,-1-1 1,1 1 0,0-1 0,1 0 0,-1-1 0,0 1 0,1-1 0,0 0-1,0 0 1,0 0 0,0-1 0,1 0 0,-1 0 0,0 0 0,1-1 0,-1 1-1,1-1 1,0-1 0,0 1 0,-1-1 0,1 0 0,0 0 0,5-1 3,63 17 76,-72-16-76,0 1 1,0-1-1,0 1 0,-1 0 0,1 0 0,0 0 1,-1 0-1,1 0 0,0 1 0,-1-1 1,1 0-1,-1 1 0,0-1 0,1 1 0,-1-1 1,0 1-1,0 0 0,0-1 0,0 1 1,0 0-1,-1 0 0,1 0 0,0-1 0,-1 1 1,0 0-1,1 0 0,-1 0 0,0 0 1,0 0-1,0 0 0,0 0 0,0 0 0,0 0 1,-1 0-1,1 0 0,-1 0 0,1 0 1,-1 0-1,0-1 0,0 1 0,0 0 0,0 0 1,0-1-1,0 1 0,0 0 0,0-1 1,-1 0-1,1 1 0,-13 12-136,-1-1 0,0 0 0,-1-1 0,0-1 0,-1-1 0,0 0 0,-1-1 0,0-1 0,0 0 1,-1-1-1,0-2 0,0 0 0,-14 2 136,-1-2-3287,22-4-400,1-1-3278,1 0-877</inkml:trace>
  <inkml:trace contextRef="#ctx0" brushRef="#br0" timeOffset="661.19">778 124 3107,'0'0'8680,"0"0"-4388,0 0-1393,14-14-833,50-41-662,13 28-94,-60 24-1056,262-11 1484,-234 14-1757,-23 10-1042,-38 23-5117,-4-12 818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05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24 3043,'0'0'7201,"0"0"-4371,0 0-1458,0 0 208,0 0-267,0 0-710,0 0-405,-10 12-145,10-12-53,-8 9 8,0 1-1,0 1 0,1 0 1,1 0-1,0 0 0,0 0 1,1 1-1,-3 10-7,0 0-10,2 0 1,0 0-1,1 0 0,2 1 1,0 0-1,1 0 1,1 0-1,2 0 0,0 0 1,1 0-1,1-1 1,2 1-1,0-1 0,1 1 1,9 19 9,-13-39 12,-1 1-1,0-1 1,1 0 0,0-1 0,0 1-1,0 0 1,0 0 0,0-1 0,1 1-1,-1-1 1,1 0 0,-1 0 0,1 0 0,0 0-1,0 0 1,0-1 0,0 1 0,0-1-1,0 0 1,1 0 0,-1 0 0,0 0-1,1 0 1,-1-1 0,0 0 0,1 1 0,-1-1-1,0 0 1,1-1 0,-1 1 0,1-1-1,-1 1 1,0-1 0,0 0 0,1 0-1,-1-1 1,0 1 0,0-1 0,0 1 0,0-1-1,0 0 1,-1 0 0,1 0 0,0-1-12,14-15 311,-1-1 0,0 0 0,-1-1 0,-1-1 0,-2-1 0,0 1 0,-1-2 0,-1 0 0,-1 0 0,-1-1 0,-1 0 0,-1 0 0,-1 0 0,-1-1 0,-2 0 0,0 0 0,-2 0 0,0 0 0,-3-7-311,4 29-37,0 0 0,0 0-1,-1 0 1,1 0 0,-1 0 0,0 0-1,0 0 1,0 0 0,0 0 0,-1 0-1,1 0 1,-1 0 0,1 1 0,-1-1-1,0 0 1,0 0 0,-1 0 0,1 1-1,0-1 1,-1 1 0,0-1 0,1 1-1,-1-1 1,0 1 0,0 0 0,-1 0-1,1 0 1,0 0 0,-1 1 0,1-1-1,-1 0 1,1 1 0,-1 0 0,0-1-1,0 1 1,1 1 0,-1-1 0,0 0-1,0 0 1,0 1 0,0 0 0,0 0-1,0 0 1,0 0 0,0 0 0,-3 1 37,-58 37-5777,35-14-506</inkml:trace>
  <inkml:trace contextRef="#ctx0" brushRef="#br0" timeOffset="796.592">652 346 2915,'0'0'10346,"0"0"-6695,0 0-832,0 0-609,0 0-609,0 0-576,0-11-384,0 11-225,0 0-224,1 0-160,1 1-32,-1 5-64,5 0 64,-3 2-128,-2 2-1537,-1 2-1731,2-2-3394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24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5541,'0'0'4415,"0"0"-1463,0 0-480,0 0-155,0 0-694,0 0-695,-1 6-351,-114 243 1360,57-137-1990,5-19-678,51-120 987,28-92 2643,-25 118-2879,-1-1 0,1 0 1,0 1-1,0-1 0,0 0 0,0 1 0,0-1 0,1 1 0,-1 0 1,0-1-1,1 1 0,-1 0 0,0 0 0,1 0 0,0 0 0,-1 0 1,1 0-1,0 0 0,-1 1 0,1-1 0,0 0 0,0 1 0,-1 0 1,1-1-1,0 1 0,0 0 0,0 0 0,0 0 0,0 0 0,-1 0 1,1 0-1,0 1 0,0-1 0,0 1 0,-1-1 0,1 1 0,0 0 1,0-1-1,0 2-20,60 43-135,-49-31 2,1-1-1,1-1 1,-1 0 0,2 0-1,0-2 1,0 0-1,1-1 1,0 0-1,0-2 1,1 0-1,0-1 1,0 0-1,1-2 1,-1 0 0,1-1-1,0-1 1,0-1-1,11-1 134,-24 0 30,0-1 0,0-1-1,0 1 1,0-1 0,0 0 0,0 0 0,-1-1-1,1 0 1,-1 0 0,0 0 0,0 0 0,0-1-1,0 0 1,0 0 0,-1-1 0,1 1 0,-1-1-1,-1 0 1,1 0 0,-1 0 0,1 0 0,-2-1-1,1 1 1,0-1 0,-1 0 0,0 0 0,-1 0-1,1 0 1,-1 0 0,0 0 0,-1-2-30,-7-85 2370,-10 141-614,-92 286-1713,90-238-1386,9-31-2659,4-26-1917,3-12-3573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25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236 166 9705,'0'0'3294,"0"0"-758,1-14-150,6-45-438,-6 54-1838,1 0 0,0 0 1,0 0-1,0 1 0,1-1 0,-1 1 0,1-1 0,0 1 0,1 0 0,-1 0 0,1 1 0,-1-1 0,1 0 0,0 1 0,1 0 0,-1 0 0,0 1 0,1-1 0,0 1 0,-1 0 0,1 0 0,0 0 0,1 0-110,-1 1 10,0-1 1,0 1-1,0 0 1,0 0-1,1 0 1,-1 1-1,0 0 1,0 0-1,1 0 1,-1 0-1,0 1 1,0 0-1,0 0 1,1 1-1,-1-1 1,0 1-1,-1 0 1,1 0-1,0 1 1,-1-1-1,1 1 1,-1 0-1,0 1 1,0-1-1,0 1 1,0-1-1,-1 1 1,1 0-1,-1 1 1,0-1-1,0 0 1,-1 1-1,1 0-10,2 5-14,-1-1 0,-1 0-1,1 1 1,-1 0-1,-1-1 1,0 1 0,-1 0-1,0 0 1,0 1-1,-1-1 1,0 0-1,-1 0 1,0 0 0,0 0-1,-1 0 1,-1 0-1,0 1 15,-8 12-389,0-1-1,-2 0 0,-1-1 0,0 0 1,-2-2-1,0 1 0,-1-2 1,-1 0-1,-1-1 0,-1-1 1,0-1-1,0 0 0,-10 3 390,-75 31-3144,104-49 3159,0-1 0,0 1 0,0-1 0,0 1 0,0 0 0,0-1 0,0 0 0,1 1 0,-1-1 0,0 0-1,0 1 1,1-1 0,-1 0 0,0 0 0,1 1 0,-1-1 0,1 0 0,-1 0 0,1 0 0,-1 0 0,1 0 0,-1 0 0,1 0 0,0 0 0,0 0 0,0 0 0,-1 0 0,1 0 0,0 0 0,0 0 0,0 0 0,1 0 0,-1 0 0,0 0 0,0 0 0,1 0 0,-1 0 0,0 0 0,1 0 0,-1 0-1,1 0 1,-1 0 0,1 0 0,-1 0 0,1 1 0,0-1 0,-1 0 0,1 0 0,0 1 0,0-1 0,0 0 0,-1 1 0,1-1 0,0 1 0,0-1 0,1 1-15,5-8 190,-1 1 0,2 0 0,-1 1 0,1 0-1,0 0 1,0 1 0,0-1 0,1 2 0,0-1 0,0 2 0,0-1 0,0 1 0,1 0-1,-1 1 1,1 0 0,0 0 0,0 1 0,-1 1 0,1 0 0,0 0 0,2 1-190,-6 2-18,0 0 1,0 0-1,-1 1 1,1 0-1,-1 0 1,0 0-1,0 0 1,-1 1-1,1 0 1,-1 0-1,0 0 1,0 1-1,-1-1 1,0 1-1,0 0 1,0 0-1,0 0 1,-1 0-1,0 1 1,-1-1 0,1 1-1,-1-1 1,0 1-1,-1-1 1,0 1-1,0-1 1,0 1-1,-1 0 1,-1 5 17,2 6-359,-2 1 0,0 0 0,-1-1 1,-1 0-1,-1 0 0,0 0 0,-2 0 1,0-1-1,-1 0 0,-7 12 359,11-24 82,0 0 0,0 0-1,-1-1 1,1 1 0,-1-1-1,0 0 1,0-1 0,0 1-1,-1-1 1,1 0-1,-1 0 1,0-1 0,0 0-1,0 0 1,0 0 0,0-1-1,0 1 1,0-1 0,-1-1-1,1 0 1,0 1 0,-1-2-1,1 1 1,0-1 0,0 0-1,-1 0 1,1-1 0,0 0-1,0 0 1,0 0 0,1-1-1,-1 0 1,1 0 0,-1 0-1,1-1 1,0 1 0,0-2-82,-9-3 315,0-1 1,1 0-1,0-2 1,1 1-1,0-2 1,1 1-1,0-1 1,1-1-1,-2-2-315,-27-90-885,46 97-7139,3 8-1548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26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18 101 10794,'0'0'2936,"0"0"-1227,0 0 100,0 0 118,0 0-747,0 0-673,0 0-341,-3 12-113,-11 87 6,17-78-59,1 1 0,0-1 0,2 0 0,1 0 0,0-1 0,2 0 0,0 0 0,1-1 0,1 0 0,1 0 0,0-2 0,2 1 0,0-2 0,-11-12 82,0-1-1,1-1 1,-1 1-1,1 0 1,0-1-1,0 0 1,0 1 0,0-2-1,0 1 1,1 0-1,-1-1 1,0 0-1,1 0 1,-1 0-1,1-1 1,-1 1 0,1-1-1,0 0 1,-1 0-1,1-1 1,-1 1-1,1-1 1,-1 0 0,0 0-1,1-1 1,-1 1-1,0-1 1,0 0-1,0 0 1,0-1 0,0 1-1,0-1 1,-1 1-1,1-1 1,-1-1-1,0 1 1,0 0 0,0-1-1,0 1 1,0-1-1,-1 0 1,0 0-1,2-4-81,3-5 414,-1 0 0,-1 0 0,0-1 0,-1 0 0,0 0 0,-1 0 0,0 0 0,-2-1 0,1 1 0,-2-8-414,1 7 109,-2 0 0,0 0 1,-1 0-1,0 1 0,-1-1 0,0 0 0,-2 1 0,0 0 0,0 0 0,-1 0 0,-1 0 0,0 1 0,-1 0 0,0 1 0,-9-10-109,11 16-54,1 1-1,-1 0 0,0 0 1,-1 0-1,1 0 0,-1 1 0,0 0 1,0 1-1,0-1 0,-1 1 1,1 1-1,-1-1 0,0 1 1,1 1-1,-1-1 0,0 2 0,-3-1 55,7 1-259,0 0 0,0 1 0,-1-1-1,1 1 1,0 0 0,0 0 0,0 1 0,0-1-1,0 1 1,1 0 0,-1 0 0,0 0-1,1 1 1,-1-1 0,1 1 0,0 0-1,0 0 1,0 0 0,0 0 0,0 0-1,-1 3 260,-14 30-5936,7 3-5547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1:57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4164,'0'0'1276,"0"0"133,0 0 86,0 0-230,0 0-277,0 0 31,-5 13-36,-33 105 1648,33-50-2377,3 1 0,2-1 0,4 1 0,3-1 0,2 0 0,4-1 0,3 5-254,4 29 118,32 285-606,-17 2 0,-14 123 488,-10-215 185,54 490-30,-45-493-133,-12 1-1,-23 168-21,-18 439 1826,32 245 1275,-38-513-2122,20-392-586,-3 32-273,-27 612-42,62-695-1148,33-76-7795,-27-91 2112</inkml:trace>
  <inkml:trace contextRef="#ctx0" brushRef="#br0" timeOffset="26003.114">88 8510 1954,'0'0'1762,"0"0"-866,0 0-63,0 0-32,0 0-545,0 0-256,0 0-32,0 0-96,22 6-128,-22 13-481,1 1-704,1-2-449</inkml:trace>
  <inkml:trace contextRef="#ctx0" brushRef="#br0" timeOffset="26309.968">137 8638 2851,'0'0'2989,"0"0"-811,0 0-1276,0-15 657,-1-115 3438,-2 89-1815,0 83-2643,-5 133-2103,-8 0-1,-14 42 1565,-6 57-6080,28-193 2754</inkml:trace>
  <inkml:trace contextRef="#ctx0" brushRef="#br0" timeOffset="26620.825">66 9544 2338,'0'-51'3629,"-2"18"-1361,2 0 0,1 0 0,2 0 0,1 0 1,2 1-1,1-2-2268,-6 35 62,1-1-1,-1 1 1,0-1 0,0 1 0,0 0 0,0-1-1,0 1 1,0 0 0,0 0 0,0 0 0,0-1-1,-1 1 1,1 0 0,0 0 0,-1 0 0,1 1-1,0-1 1,-1 0 0,1 0 0,-1 0 0,0 0-1,1 0 1,-1 1 0,0-1 0,0 0 0,1 0-1,-1 1 1,0-1 0,0 0 0,-1 0 0,1 0-1,0 1 1,0-1-62,25 245 21,-17-1-2013,-23 240 1992,12-431-260,-1-20 269,2 1 0,1 0 0,2-1 1,1 1-1,2 0 0,1-1 0,2 0 0,1 0 1,2-1-1,1 0 0,8 12-9,-18-43 10,0 0 1,0-1-1,0 1 0,1-1 0,-1 1 1,0-1-1,1 0 0,-1 0 0,1 0 1,0 0-1,-1 0 0,1 0 0,0 0 0,0 0 1,0 0-1,-1-1 0,1 1 0,0-1 1,0 0-1,0 1 0,0-1 0,0 0 1,0 0-1,0 0 0,0 0 0,0-1 1,0 1-1,0 0 0,0-1 0,-1 0 1,1 1-1,0-1 0,0 0 0,0 0 0,-1 0 1,1 0-1,-1 0 0,1 0 0,-1 0 1,1-1-1,-1 1 0,1-1 0,-1 1 1,0-1-1,0 1 0,0-1 0,0 0 1,0 1-1,0-1 0,0 0 0,-1 0 1,1 0-1,-1 1 0,1-1 0,-1 0 1,0 0-1,0 0 0,1 0 0,-1 0 0,-1 0 1,1-1-11,5-41-250,-7 14-4380,-2 16-1792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29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0 7944,'0'0'3261,"0"0"-1072,0 0-219,0 0 411,0 0-657,-9 0-896,5 1-801,1-1-1,-1 0 1,0 1 0,0-1 0,0 1 0,1 0 0,-1 0 0,1 1 0,-1-1 0,1 1 0,-1-1 0,1 1 0,0 0 0,0 1 0,0-1 0,0 0 0,0 1 0,0 0 0,0 1-27,-16 20 20,2 1-1,0 1 1,2 0 0,1 2 0,1-1-1,2 2 1,0-1 0,2 1-1,1 1 1,2 0 0,1 0 0,1 0-1,0 26-19,4-47-34,-1-1-1,2 1 1,-1-1-1,1 0 0,0 1 1,1-1-1,0 0 1,0 0-1,1 1 0,0-2 1,0 1-1,1 0 1,0-1-1,0 1 1,1-1-1,0-1 0,0 1 1,0 0-1,1-1 1,0 0-1,1-1 1,-1 1-1,1-1 0,0-1 1,0 1-1,1-1 1,-1 0-1,1-1 0,0 0 1,0 0-1,0 0 1,0-1-1,0-1 1,1 1-1,-1-1 0,1-1 1,-1 1-1,1-2 1,-1 1-1,0-1 1,1 0-1,-1-1 0,0 0 1,8-2 34,-4-4 203,1 1 0,-2-2 0,1 1 1,-1-2-1,0 1 0,-1-2 0,0 1 1,0-2-1,-1 1 0,-1-1 0,0 0 0,-1-1 1,0 0-1,-1 0 0,0 0 0,-1-1 0,0 0 1,-2 0-1,1 0 0,-2 0 0,0-1 1,0 1-1,-2-1 0,0 0 0,0 1 0,-1-1 1,-1 1-1,-1 0 0,0-1 0,-3-6-203,0-1 137,-2 0 1,0 1-1,-1 0 0,-2 0 0,0 1 1,-1 1-1,-14-18-137,22 30-92,-1 2 0,0-1 0,0 0 1,0 1-1,-1 0 0,1 0 0,-1 1 0,-1 0 1,1 0-1,-1 0 0,1 0 0,-1 1 0,0 1 1,0-1-1,0 1 0,-1 0 0,1 0 0,0 1 1,-1 0-1,1 1 0,-1-1 0,1 2 0,-1-1 0,1 1 1,-8 1 91,-53 41-5937,43-14-389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29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 9865,'0'0'3823,"0"0"-797,0 0-522,0 0-465,0 0-688,0 0-449,0 0-218,-4-10 629,5 24-3867,-1-11 106,0 3-4732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3.9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3203,'0'0'2434,"0"0"214,5 15-112,66 160 3128,36 46-3010,178 391-1870,146 345-3571,-186-510-4788,-169-324 2434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3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167 196 128,'0'-10'7783,"0"8"-7601,13-122 9702,-12 121-9787,-1 1 0,1-1 0,-1 0 0,1 1 0,0-1 0,0 0 0,0 1 0,0-1 0,0 1 0,1-1 0,-1 1 0,1 0 0,-1 0 0,1 0 0,0-1 0,0 2 0,0-1-1,0 0 1,0 0 0,1 1 0,-1-1 0,0 1 0,1-1 0,-1 1 0,1 0 0,-1 0 0,1 0 0,0 1 0,-1-1 0,1 1 0,0-1 0,0 1 0,-1 0 0,1 0 0,0 0 0,0 0 0,-1 1 0,1-1 0,0 1-1,0 0 1,-1-1 0,1 1 0,-1 0 0,1 1 0,-1-1 0,2 1-97,3 2 17,-1 0 1,1 0-1,-1 1 0,0 0 0,-1 0 0,1 1 1,-1-1-1,0 1 0,-1 0 0,1 0 0,-1 1 1,0-1-1,-1 1 0,1 0 0,-1 0 0,-1 0 1,0 1-1,0-1 0,0 0 0,-1 1 0,0 0 0,0-1 1,0 4-18,-1 6 3,0 0 0,-1-1 0,0 1 0,-1 0 0,-1 0 1,-1-1-1,0 0 0,-2 0 0,1 0 0,-3 3-3,-2 1-98,0 0 0,-1-1-1,0-1 1,-2 0-1,0 0 1,-1-2 0,-1 1-1,0-2 1,-1 0 0,-1-1-1,0 0 1,-1-2-1,0 0 1,-14 6 98,30-17 0,0 1-1,0 0 1,0-1-1,-1 0 1,1 1-1,0-1 1,-1 0 0,1 0-1,-1-1 1,1 1-1,-1 0 1,0-1-1,1 0 1,-1 1-1,0-1 1,1 0 0,-1 0-1,0-1 1,1 1-1,-1 0 1,0-1-1,1 0 1,-1 0 0,1 1-1,-1-2 1,1 1-1,0 0 1,-1 0-1,1-1 1,0 1-1,0-1 1,0 0 0,0 1-1,0-1 1,0 0-1,0 0 1,1 0-1,-1-1 1,1 1 0,-1 0-1,1-1 1,0 1-1,0 0 1,0-1-1,0 0 1,1 1 0,-1-1-1,1 1 1,-1-4 0,0 3 50,0 0 0,0 0 0,0-1 0,1 1 0,0-1 1,-1 1-1,1-1 0,0 1 0,1-1 0,-1 1 0,0-1 1,1 1-1,0 0 0,0-1 0,0 1 0,0 0 0,1 0 0,-1 0 1,1-1-1,0 2 0,0-1 0,0 0 0,0 0 0,0 1 1,0-1-1,1 1 0,0-1 0,-1 1 0,1 0 0,0 0 0,0 0 1,0 1-1,0-1 0,0 1 0,1-1 0,-1 1 0,0 0 1,0 1-1,1-1 0,-1 0 0,1 1 0,-1 0 0,1 0-50,4 4 5,-1 0 0,0 1-1,0 0 1,-1 1-1,0-1 1,0 1 0,0 0-1,0 1 1,-1 0-1,0-1 1,0 2 0,-1-1-1,0 0 1,-1 1 0,3 5-5,1 0 10,61 93-1288,-40-75-2197,2-1-3479,-14-17 436</inkml:trace>
  <inkml:trace contextRef="#ctx0" brushRef="#br0" timeOffset="391.797">672 280 9257,'38'-136'8269,"-31"117"-4667,-15 19-355,1 11-3215,0 0 0,0 0 0,2 1 0,-1 0 0,1 0 0,1 0 0,0 1 0,1-1 0,-1 13-32,4-25 0,-4 13 3,1-1 0,1 0 0,0 1 0,0-1 0,2 1 0,-1-1 0,2 1 0,-1 0 0,2-1-1,0 1 1,0-1 0,1 0 0,1 1 0,0-2 0,0 1 0,2 0 0,-1-1 0,1 0 0,1 0 0,0-1-1,0 1 1,9 8-3,7 2 1,-7-6-2,1 1 0,1-2 0,0 0 0,1-1 0,0-1 0,6 2 1,-22-13-1,0-1 0,-1 1 0,1 0 0,-1 1-1,1-1 1,-1 0 0,1 1 0,-1-1 0,0 1 0,0 0 0,0 0 0,0 0 0,0 0-1,0 0 1,0 0 0,-1 0 0,1 1 0,-1-1 0,0 0 0,1 1 0,-1 0 0,0-1-1,-1 1 1,1-1 0,0 1 0,-1 0 0,1 0 0,-1-1 0,0 1 0,0 0 0,0 0-1,0 0 1,-1-1 0,1 1 0,-1 0 0,0-1 0,1 1 0,-1 0 0,0-1 0,-1 1-1,1-1 1,0 1 0,-1-1 0,1 0 0,-1 0 0,0 1 0,0-1 0,0 0 1,-10 8-47,-1-1 0,0 0 0,0-2 0,0 1 0,-1-1 0,0-1 0,0-1 0,-1 0 1,1-1-1,-1 0 0,0-1 0,0-1 0,-1 0 0,-12-1 47,25-1-204,1 0 1,0 0-1,-1 0 0,1-1 0,0 1 0,0-1 1,-1 1-1,1-1 0,0 0 0,0 0 1,0 0-1,0 0 0,0 0 0,0-1 1,0 1-1,0 0 0,1-1 0,-1 0 1,0 1-1,1-1 0,0 0 0,-1 0 1,0-1 203,-12-34-9439,11 22 3780</inkml:trace>
  <inkml:trace contextRef="#ctx0" brushRef="#br0" timeOffset="705.879">694 188 3363,'0'0'4506,"0"0"-2099,0 0-485,0 0 192,0 0-229,0 0-652,0 0-406,15-12-197,53-39-80,-6 31 309,-47 19-634,186-41 2924,-201 42-3125,0 0-1,-1 0 0,1 0 0,0 0 0,0 0 1,-1 0-1,1 0 0,0 0 0,0 0 0,0 0 1,-1 0-1,1 0 0,0-1 0,0 1 1,0 0-1,-1 0 0,1 0 0,0 0 0,0-1 1,0 1-1,0 0 0,-1 0 0,1 0-23,-29 32-3565,15-6-3461,5-11-405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35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94 179 9193,'0'0'2701,"0"0"-1132,0 0-255,0 0 346,0 0-197,0 0-401,-8-8-352,-28-20-198,35 28-499,0 0 0,0 0 0,0 0 0,1 0 0,-1 0 0,0 0 0,0 0 0,0 0 0,0 0 0,0 1 0,1-1 0,-1 0 0,0 1 0,0-1 0,1 1 0,-1-1 0,0 0 0,0 1 0,1 0 0,-1-1 0,0 1 0,1-1 0,-1 1 0,1 0 0,-1-1 0,1 1 0,-1 0 0,1 0 0,0-1 0,-1 1 0,1 0 0,0 0 0,-1 0 0,1 0 0,0-1 0,0 1 0,0 0 0,0 0 0,0 0 0,0 0-13,-2 3 41,-4 17-8,1 0 0,0 0 0,2 0-1,0 1 1,1-1 0,2 0 0,0 1 0,1-1 0,1 1-1,1-1 1,1 0 0,1 0 0,3 8-33,-5-21 15,-1 4-113,0 0 0,2 0 0,-1 0 0,2-1-1,0 1 1,0-1 0,1 0 0,0-1 0,0 0 0,1 0-1,1 0 1,0-1 0,0 0 0,1 0 0,5 3 98,-11-10 16,1-1-1,-1 0 1,1 0 0,0 0 0,-1 0 0,1-1 0,0 1 0,0-1 0,-1 0 0,1 0 0,0 0 0,0-1 0,-1 0 0,1 1 0,0-1-1,-1 0 1,1-1 0,-1 1 0,1-1 0,-1 1 0,0-1 0,0 0 0,0 0 0,0-1 0,0 1 0,0 0 0,0-1 0,-1 0-1,1 0 1,-1 0-16,62-99 3014,-54 74-2769,-2 0-1,-1-1 1,-1 1-1,-2-2 1,-1 1 0,-1 0-1,-1-1 1,-2 1-1,-1-1 1,-1 1-1,-4-12-243,7 34-68,-1 0 1,0 0 0,0 0-1,0 0 1,-1 0 0,0 0-1,-1 0 1,1 0 0,-1 1-1,0-1 1,-1 1 0,0 0-1,0 0 1,0 0 0,-1 0-1,0 1 1,0 0 0,0 0-1,0 0 1,-1 1 0,0 0-1,0 0 1,0 0 0,0 0-1,-1 1 1,0 0 0,1 1-1,-1 0 1,0 0 0,0 0-1,0 1 1,0 0 0,-7 0 66,-31 18-7479,27-4-678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35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 8328,'0'0'3977,"0"0"-1340,0 0-635,0 0-251,0 0-731,0 0-385,-4-2-160,5 3-463,-1-1-1,0 1 1,1-1-1,-1 1 1,0-1-1,0 1 1,1-1 0,-1 1-1,0 0 1,0-1-1,0 1 1,0-1-1,0 1 1,0-1 0,0 1-1,0 0 1,0-1-1,0 1 1,0-1-1,0 1 1,0 0-1,0-1 1,-1 1 0,1-1-1,0 1 1,0-1-1,-1 1 1,1-1-1,0 1 1,-1-1 0,1 1-1,-1-1 1,1 1-1,0-1 1,-1 0-1,1 1 1,-1-1 0,1 0-1,-1 1 1,1-1-1,-1 0 1,0 0-1,1 1 1,-1-1 0,1 0-1,-1 0 1,1 0-1,-1 0 1,0 0-1,1 0 1,-1 0-1,1 0 1,-1 0 0,0 0-1,1 0 1,-1 0-1,1 0 1,-1 0-1,1-1 1,-1 1 0,1 0-1,-1 0 1,1-1-1,-1 1 1,1 0-1,-1-1-11,1 1 51,0-1 0,0 1-1,0 0 1,1-1 0,-1 1-1,0 0 1,0 0-1,1 0 1,-1-1 0,0 1-1,1 0 1,-1 0-1,0 0 1,1 0 0,-1 0-1,0-1 1,1 1 0,-1 0-1,0 0 1,1 0-1,-1 0 1,0 0 0,1 0-1,-1 0 1,0 0 0,1 0-1,-1 0 1,0 0-1,1 1 1,-1-1 0,0 0-1,1 0 1,-1 0-1,0 0 1,0 0 0,1 1-1,-1-1 1,0 0 0,0 0-1,1 0 1,-1 1-1,0-1 1,0 0 0,1 0-1,-1 1 1,0-1 0,0 0-1,0 1 1,0-1-1,1 0 1,-1 1 0,0-1-1,0 0 1,0 1 0,0-1-1,0 0-50,0-6-337,0 7-4504,1 2 2118,2 7-6336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36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30 185 9513,'0'0'2776,"0"0"-1062,0 0-172,0 0 145,0 0-694,0 0-672,-2 7-156,-4 11-193,1-1 1,0 1-1,1 0 1,1 0-1,1 0 1,0 0-1,2 1 0,0-1 1,1 0-1,0 0 1,2 1-1,0-1 0,1-1 1,1 1-1,1-1 1,0 1-1,1-2 1,1 1-1,0-1 0,2 0 1,0-1-1,0 0 1,2 0-1,3 3 28,-11-13 10,1 0 0,-1 0 0,1-1 0,0 1 0,0-1 0,1 0 0,-1-1 0,1 1 0,0-1 0,0 0 0,0-1 0,0 1-1,0-1 1,1 0 0,-1-1 0,1 1 0,-1-1 0,1-1 0,0 1 0,-1-1 0,1 0 0,0-1 0,-1 0 0,1 0 0,-1 0 0,1-1 0,-1 0 0,1 0 0,-1 0 0,0-1 0,0 0 0,0 0 0,-1-1 0,1 1-1,-1-1 1,0-1 0,3-1-10,-1-9 425,-1 1 0,0-1-1,-1-1 1,-1 1-1,0-1 1,-1 1 0,-1-1-1,0 0 1,-2 0 0,1 0-1,-2 0 1,0 0-1,-2-10-424,2 21 64,-2-23 189,-1 0 0,-1 0 0,-2 1 0,-1-1 0,-1 2 0,-1-1 0,-1 1 0,-7-10-253,17 32-20,0 0 1,-1 0-1,1 0 1,-1 1-1,0-1 1,0 1-1,0-1 1,0 1-1,0 0 1,-1-1-1,0 1 1,1 0-1,-1 1 1,0-1-1,-1 1 1,1-1-1,0 1 1,-1 0-1,1 0 1,-1 0-1,0 1 1,1-1-1,-1 1 1,0 0-1,0 0 1,0 0 0,0 0-1,0 1 1,0 0-1,0 0 1,0 0-1,0 0 1,0 1-1,0-1 1,0 1-1,0 0 1,0 0-1,0 0 1,0 1-1,-3 1 20,-20 36-3138,17 7-3744,9-14-1841</inkml:trace>
  <inkml:trace contextRef="#ctx0" brushRef="#br0" timeOffset="421.315">756 156 16400,'2'-16'2215,"6"-49"-1057,-8 64-1100,1 0-1,-1 0 1,1 0-1,-1 0 1,1 0 0,-1 0-1,0 0 1,0 0-1,1 0 1,-1 0-1,0 0 1,0 0-1,0 0 1,0 0-1,0 0 1,0 0-1,0 0 1,-1 0-1,1 0 1,0 0-1,0 0 1,-1 0 0,1 0-1,-1 0 1,1 0-1,-1 0 1,1 0-1,-1 0 1,0 1-1,1-1 1,-1 0-1,0 0 1,0 1-1,0-1 1,1 0-1,-1 1 1,0-1-1,0 1 1,0-1 0,0 1-1,0 0 1,0-1-1,0 1 1,0 0-1,0-1 1,0 1-1,0 0 1,0 0-1,0 0 1,0 0-1,0 0 1,-1 0-1,1 0 1,0 1-1,0-1 1,0 0 0,0 1-58,-41 29 265,37-18-256,0 0 0,0 0 0,1 1 0,1 0 0,0 0-1,1 0 1,0 0 0,1 0 0,0 0 0,1 0 0,1 1 0,0-1 0,1 0 0,0 0 0,1 0-1,0 0 1,1-1 0,2 4-9,4 7 5,1 0 0,1-1 0,1-1 0,1 0 0,0 0 0,2-2-1,0 0 1,1-1 0,1 0 0,1-1 0,1-2 0,19 13-5,-32-22 1,50 44 18,-55-49-16,-1 1 0,0-1 1,1 1-1,-1-1 0,0 1 0,0 0 1,0 0-1,0 0 0,0 0 0,0 0 0,0 0 1,-1 0-1,1 0 0,-1 0 0,0 0 0,1 0 1,-1 0-1,0 0 0,0 0 0,0 0 0,-1 0 1,1 1-1,0-1 0,-1 0 0,1 0 0,-1 0 1,0 0-1,0 0 0,0-1 0,0 1 1,0 0-1,0 0-3,-14 12 123,1-1 0,-2-1 1,0-1-1,0 0 0,-1-1 0,-1-1 1,1 0-1,-1-2 0,-1 0 1,0-1-124,16-4-5,-5 1-79,-90 30 42,31-30-3729,50-11 165,11-10-4965,7 7 2608</inkml:trace>
  <inkml:trace contextRef="#ctx0" brushRef="#br0" timeOffset="679.175">829 232 160,'0'0'8504,"-2"-14"-4655,-6-46-1521,18 17 2611,40 21-2711,-37 18-1772,323-52 2854,-215 24-3043,-155 32-2568,-35 14-5547,54-10 3978,-11 3-7864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43.80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0 904 9097,'0'0'651,"0"0"-149,0 0 720,0 0 118,17-19-865,-2 1-443,2 0 0,0 1 0,1 1 0,0 1 0,1 0 0,1 2 0,1 0 0,0 1 1,3-1-33,337-133-780,6 15 1,5 16-1,309-51 780,-316 88 139,203-10-139,-333 78 246,-236 11-244,0-1 0,0 1 0,0-1 0,0 1 1,1 0-1,-1 0 0,0-1 0,0 1 0,1 0 0,-1 0 1,0 0-1,1 0 0,-1 0 0,1 0 0,-1 0 0,1 0 1,0 0-1,-1 0 0,1 0 0,0 0 0,0 0 0,-1 1 1,1-1-1,0 0 0,0 0 0,1 0 0,-1 0 0,0 0 1,0 0-1,0 0 0,1 0 0,-1 1 0,0-1 0,1 0 1,-1 0-1,1 0 0,0-1 0,-1 1 0,1 0 0,0 0 1,-1 0-1,1 0 0,0 0 0,0-1 0,0 1 0,-1 0 1,1-1-1,0 1 0,0-1 0,0 1 0,0-1 0,0 1 1,0-1-1,1 0 0,-1 1 0,0-1 0,0 0 0,0 0 1,0 0-1,0 0 0,0 0 0,0 0 0,1 0 0,-1 0-2,-208 111 577,-956 377 5405,234-106-5286,835-333-754,102-43 20,120-34-741,832-256 1014,-151 75 2434,678-81-2669,-1225 259 731,-212 31-645,-50 12-70,-139 54 48,-330 117 459,-224 98 267,473-164-790,214-113 0,2-2 1,0 0 1,0-1-1,1 1 0,-1 1 0,1-1 0,0 0 0,0 1 0,-1 0 1,2 0-1,-1 0 0,0 0 0,1 0 0,-1 0 0,1 1 0,0-1 1,0 1-1,0 0 0,0-1 0,1 1 0,0 0 0,0 0 1,0 0-1,0 3-1,3-4-8,0 0 0,1 0 0,-1 0 0,1 0 0,0-1 0,0 1 0,0-1 1,0 0-1,0 1 0,1-1 0,-1-1 0,1 1 0,-1 0 0,1-1 0,0 0 0,0 0 0,-1 0 1,1 0-1,0-1 0,0 1 0,0-1 0,0 0 0,0 0 0,3-1 8,-3 1-13,103 4-33,-1-5 1,1-5-1,-1-5 1,81-19 45,-132 21-16,2193-365 481,-1836 309 496,-385 59-752,-33 4-26,-44 5 39,-449 95 1379,-149 47-1345,604-133-298,44-12 29,0 1 0,0-1 0,1 0 1,-1 0-1,0 1 0,0-1 0,0 0 1,0 1-1,1-1 0,-1 0 0,0 1 1,0-1-1,0 0 0,0 1 0,0-1 1,0 0-1,0 1 0,0-1 0,0 0 1,0 1-1,0-1 0,0 0 1,0 1-1,0-1 0,0 0 0,0 1 1,0-1-1,-1 0 0,1 1 0,0-1 1,0 0 12,80-1-376,-1-3 0,71-14 376,-64 7 47,1071-139 108,-814 122 298,-302 29-394,-40-1-58,-1 1-1,1-1 1,-1 0-1,1 1 1,-1-1-1,1 0 1,-1 1-1,1-1 1,-1 1-1,1-1 1,-1 1-1,0-1 1,1 1-1,-1-1 1,0 1-1,1-1 1,-1 1-1,0 0 1,0-1-1,0 1 1,1-1-1,-1 1 1,0 0-1,0-1 1,0 1-1,0 0 1,0-1-1,0 1 0,0-1 1,0 1-1,0 0 1,-1-1-1,1 1 1,0 0-1,0-1 1,0 1-1,-1-1 1,1 1-1,0-1 1,-1 1-1,1-1 1,0 1-1,-1-1 1,1 1-1,-1-1 1,1 1-1,-1-1 1,1 0-1,-1 1 1,1-1-1,-1 0 1,1 1-1,-1-1 1,0 0-1,1 0 1,-1 1-1,0-1 1,1 0-1,-1 0 1,1 0-1,-1 0 1,0 0-1,1 0 1,-1 0-1,0 0 0,-259 152-683,56-43-3081,61-40-2316,-70 20-9215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3:37.1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248 0 7271,'0'0'1927,"0"0"-854,0 0-117,0 0 74,0 0-96,0 0-261,-10 16 31,-61 96 359,31-34-961,4-13-809,4 1 1,2 2-1,1 8 707,30-76-185,-1 0 1,1 0-1,-1 0 1,1 0-1,-1 0 1,0 0-1,1 0 1,-1 0-1,1 0 1,-1 0 0,1 0-1,-1 1 1,1-1-1,-1 0 1,0 0-1,1 1 1,-1-1-1,0 0 1,1 0-1,-1 1 1,0-1-1,1 0 1,-1 1-1,0-1 1,1 1-1,-1-1 1,0 0-1,0 1 1,0-1-1,1 1 1,-1-1-1,0 0 1,0 1-1,0-1 1,0 1-1,0-1 1,0 1-1,0-1 1,0 1-1,0-1 1,0 1-1,0-1 1,0 1-1,0-1 1,0 0-1,0 1 1,0-1-1,-1 1 1,1-1 184,21-20-4421,-10 8 5128,99-154 4413,-4 7 5621,-98 151-6817,-13 22-3192,-14 24-973,-34 45 315,34-55-69,1 0 1,1 1-1,1 1 1,2 0-1,1 1 0,-1 7-5,13-37-14,0-1-1,1 1 1,-1-1-1,0 1 1,1 0-1,-1-1 1,1 1-1,-1 0 1,1-1-1,-1 1 1,1 0-1,0-1 1,-1 1-1,1 0 1,0 0-1,-1 0 1,1-1-1,0 1 1,0 0-1,0 0 1,0 0-1,0 0 1,0-1-1,0 1 1,0 0-1,0 0 1,0 0-1,0 0 1,1-1-1,-1 1 1,0 0-1,0 0 1,1-1-1,-1 1 1,1 0-1,-1 0 1,1-1-1,-1 1 1,1 0-1,-1-1 1,1 1-1,0-1 1,-1 1-1,1-1 1,0 1-1,-1-1 1,1 1-1,0-1 1,0 0-1,-1 1 1,1-1-1,0 0 1,0 0-1,0 1 1,-1-1-1,1 0 1,0 0-1,0 0 1,0 0-1,0 0 1,-1 0-1,1 0 1,0-1-1,0 1 1,0 0-1,0 0 1,0-1 14,12-7-44,0-1 1,-1-1 0,0 0-1,-1 0 1,0-1 0,-1-1-1,0 0 1,7-12 43,10-24-241,-18 26-3785,-7 19 2890,-2 0-4255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4:0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1 266 9161,'0'0'4671,"0"0"-2125,0 0-672,0 0 106,0 0-399,14-8-807,-13 7-765,11-6 25,1 0 0,0 1 0,1 1 1,-1 0-1,1 0 0,0 1 0,0 1 1,7 0-35,682-42 256,-647 29-251,-93-19 177,-145-81-145,177 177 833,9-38-838,-2 1-1,0-1 1,-1 1-1,-1 0 0,-2-1 1,0 1-1,-1-1 1,-2 0-1,-6 21-31,-70 117-2096,-20-13-3661,44-68-2853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4:05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490 123 5445,'0'0'4383,"0"0"-1362,0 0-533,0 0-70,1-12-565,5-40-652,-6 50-1107,0-1 0,0 1-1,0 0 1,-1-1 0,1 1 0,0 0 0,-1-1-1,0 1 1,0 0 0,1 0 0,-1-1 0,-1 1-1,1 0 1,0 0 0,0 0 0,-1 0 0,1 1-1,-1-1 1,0 0 0,1 1 0,-1-1 0,0 1 0,0-1-1,0 1 1,0 0 0,0 0 0,0 0 0,0 0-1,-1 0 1,1 0 0,0 0 0,-1 1 0,1-1-1,0 1 1,-1 0 0,1 0 0,0 0 0,-1 0-1,1 0 1,0 0 0,-1 1 0,1-1 0,0 1-1,-1 0 1,1-1 0,0 1 0,0 0 0,0 0-1,-1 1 1,1-1 0,1 0 0,-1 1 0,0-1-1,0 1 1,0-1 0,0 2-94,-11 21 32,1 0 1,1 1-1,1 1 0,1-1 1,2 1-1,1 1 0,-1 10-32,0-8 46,-55 272 568,3 79-614,56-356 22,0 6-6,-1 0 0,-1 0 0,-2 0 0,-1-1 0,-1 0 0,-3 3-16,11-29-87,0 0 1,0 0 0,-1 0 0,1 0 0,-1-1 0,1 1-1,-1 0 1,0-1 0,0 1 0,0-1 0,0 0 0,0 0 0,-1 0-1,1 0 1,-1 0 0,1 0 0,-1-1 0,0 1 0,0-1-1,0 1 1,0-1 0,0 0 0,0-1 0,0 1 0,0 0-1,0-1 1,0 0 0,0 1 0,0-1 0,0 0 0,0-1-1,-1 1 1,1-1 0,0 1 0,0-1 0,0 0 0,0 0 0,0 0-1,1 0 1,-1-1 0,0 1 0,0-1 0,-1-1 86,0-3-847,0 0 0,0 0 0,1-1 0,0 1 0,0-1 0,1 0 0,0 0 1,0 0-1,0 0 0,1 0 0,0 0 0,0 0 0,1 0 0,0-1 847,-2-25-6443</inkml:trace>
  <inkml:trace contextRef="#ctx0" brushRef="#br0" timeOffset="217.92">19 563 8488,'0'0'4111,"0"0"-1512,0 0-463,0 0-225,18-8-523,1-2-1071,-10 4-209,0 1-1,0 1 1,1 0-1,0 0 1,0 1 0,0 1-1,0-1 1,1 1 0,-1 1-1,2 0-107,324-34 1516,-331 34-1525,-4 1 3,1 0 1,0 0 0,0 0 0,0 0 0,0 0 0,0-1-1,0 1 1,0-1 0,-1 1 0,1-1 0,0 0 0,0 0-1,-1 0 1,1 0 0,-1 0 0,1 0 0,-1 0 0,1 0-1,-1-1 1,1 1 0,-1-1 0,0 1 0,0-1 0,0 1-1,1-3 6,-18 2-10164,3 8 512</inkml:trace>
  <inkml:trace contextRef="#ctx0" brushRef="#br0" timeOffset="995.962">1026 282 1313,'0'0'2776,"0"0"374,0 0-358,0 0-475,0 0-97,0 0 140,7-8-358,21-24-491,-29 58 757,-145 350 1149,-123 415-2221,256-753-1220,3-13-82,1 1-1,1 0 1,1 0 0,2 0-1,0 1 1,1 16 106,26-55-4506,17-41-2482,-18 18 598</inkml:trace>
  <inkml:trace contextRef="#ctx0" brushRef="#br0" timeOffset="1404.085">1469 690 1217,'0'0'9252,"0"0"-5062,0 0-1483,0 0-396,0 0-650,0 0-690,13-10-501,-3 1-417,-5 4-41,0 1 0,0-1 0,1 1 0,-1 0-1,1 1 1,0-1 0,0 1 0,1 0 0,-1 1-1,0 0 1,1 0 0,0 0 0,-1 0 0,7 1-12,241-8 91,-396 8-16769,104 6 12509</inkml:trace>
  <inkml:trace contextRef="#ctx0" brushRef="#br0" timeOffset="1812.142">1455 636 3619,'0'0'2568,"0"0"-240,-13 0-91,-8 0-1309,-9 1 155,-4 2 2538,25 7 468,24 12-2995,136 44 1125,-25-17-1673,-124-48-540,0 0-1,0 0 0,0 1 1,0-1-1,0 0 0,0 1 1,0-1-1,-1 1 0,1 0 1,-1-1-1,1 1 0,-1 0 1,1 0-1,-1 0 0,0 0 1,0 0-1,0 0 0,0 0 1,0 1-1,0-1 0,-1 0 1,1 0-1,-1 1 0,0-1 1,0 0-1,1 1 0,-1-1 1,-1 0-1,1 1 0,0-1 1,-1 0-1,1 1 1,-1-1-1,1 0 0,-1 0 1,0 1-1,0-1 0,0 0 1,-1 0-1,1 0 0,0 0 1,-1 0-1,1-1 0,-1 1 1,1 0-1,-1-1 0,0 1 1,0-1-1,0 0 0,0 1 1,0-1-1,-1 1-5,-206 123 646,191-114-623,-4 1-5,0 0-1,1 2 0,1 1 0,1 0 1,0 1-1,0 1 0,-2 5-17,19-19-3,0 0 0,0-1 0,0 1 1,1 0-1,-1 0 0,1 1 0,-1-1 0,1 0 0,0 0 1,0 1-1,1-1 0,-1 0 0,1 1 0,0-1 0,0 1 0,0-1 1,0 1-1,0-1 0,1 0 0,-1 1 0,1-1 0,0 0 1,0 1-1,0-1 0,1 0 0,-1 0 0,1 0 0,0 0 0,0 0 1,0 0-1,0-1 0,0 1 0,0-1 0,1 1 0,-1-1 1,1 0-1,0 0 0,0 0 0,0 0 0,0 0 0,0-1 0,0 1 1,0-1-1,0 0 0,3 1 3,25 10-13,0 0 1,1-2 0,0-1-1,1-2 1,-1-1-1,2-2 1,-1-1-1,0-2 1,0-1 12,-27-8-1845,-5 6-2423,-1 1-4156,1 1 908</inkml:trace>
  <inkml:trace contextRef="#ctx0" brushRef="#br0" timeOffset="2181.788">2487 541 10986,'0'0'2691,"0"0"-225,1-14-37,-1-45-512,0 57-1846,-1 1 0,1-1 0,0 0 0,-1 1 0,0-1 0,1 1 0,-1-1 0,0 0 0,0 1 0,0 0 0,0-1 0,0 1 0,0 0 0,0-1 0,0 1 0,-1 0 0,1 0 0,0 0 0,-1 0 0,1 0 0,-1 0 0,1 0 0,-1 1 0,1-1 0,-1 1 0,0-1 0,1 1 0,-1-1 0,0 1 0,1 0 1,-1 0-1,0 0 0,1 0 0,-1 0 0,0 0 0,0 0 0,1 1 0,-1-1 0,0 0 0,1 1 0,-1 0 0,0-1-71,-1 1 81,-8 2-37,0 1 0,1 1 0,-1 0 0,1 0 0,0 1 0,0 0 0,1 1 0,0 0 0,0 1 0,1 0 0,0 0 0,0 0-1,0 1 1,1 0 0,1 1 0,0 0 0,-3 5-44,-11 26 24,2 2 0,1 0 0,2 1 0,3 1 0,1 0 0,2 0 0,2 1 0,1 10-24,-14 73 43,10-65-61,-2-2-1,-4 0 0,-2 0 0,-3-2 1,-2 0-1,-29 50 19,19-68-2077,0-30-6293,21-12 3427</inkml:trace>
  <inkml:trace contextRef="#ctx0" brushRef="#br0" timeOffset="2495.448">1870 1164 9353,'0'0'2573,"0"0"-993,18-9-165,1-1-916,-8 3-164,1 1 0,-1 0 1,1 1-1,1 1 0,-1 0 1,1 0-1,0 1 0,10 0-335,348-21 2397,-277-7-3135,-72-2-5325,-23 25 938,-3 3-3448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06.488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79 7399,'0'0'4041,"0"0"-688,0 0-86,0 0-646,0 0-934,0 0-737,0 0-528,-1 10-203,-43 260 422,7-85-2606,33-158 713,-3 26-3118,5-20-1715,1-7-3434</inkml:trace>
  <inkml:trace contextRef="#ctx0" brushRef="#br0" timeOffset="394.844">481 181 9865,'0'0'2990,"0"0"-326,0 0-123,0 0-545,0 0-837,0 0-689,-1 5-369,-10 54-64,6-40-25,1-1 0,0 1 0,2 0 1,0 1-1,2-1 0,0 0 1,2 19-13,3-29 5,-1-1 0,1 1 0,1-1 1,0 0-1,0-1 0,0 1 0,1-1 1,0 0-1,0-1 0,1 0 1,0 0-1,0 0 0,1-1 0,-1-1 1,1 1-1,0-1 0,2 0-5,-6-1 1,22 9 7,-19-9-3,0 1-1,-1-1 0,1 1 1,-1 0-1,1 1 0,-1 0 1,-1 0-1,1 0 0,-1 1 1,0 0-1,0 0 0,0 1 1,-1 0-5,-4-5 57,0 1 1,0-1 0,0 1-1,-1-1 1,1 1 0,-1 0-1,1-1 1,-1 1 0,0 0-1,0-1 1,0 1 0,0 0-1,-1-1 1,1 1 0,-1 0-1,0-1 1,1 1 0,-1-1-1,0 1 1,-1-1 0,1 1-1,0-1 1,-1 0 0,1 1-1,-1-1 1,0 0 0,0 0-1,0 0 1,0-1 0,0 1-1,0 0 1,0-1-58,-78 45 1219,70-42-1287,-87 33 775,31-26-4176,46-22-5937,20 2 4169</inkml:trace>
  <inkml:trace contextRef="#ctx0" brushRef="#br0" timeOffset="699.203">610 71 12460,'0'0'2776,"0"0"0,0 0-422,13-10-651,-4 2-1468,-4 3-150,1 0-1,0 0 1,0 1 0,0 0-1,1 0 1,0 1-1,-1-1 1,1 2 0,0-1-1,1 1 1,-1 0 0,0 0-1,1 1 1,2-1-85,343-1 1553,-353 3-1580,1 0-1,-1-1 1,1 1-1,0 0 0,-1 0 1,1 0-1,-1 0 1,1-1-1,-1 1 0,1 0 1,0 0-1,-1 0 1,1 0-1,-1 0 0,1 1 1,0-1-1,-1 0 1,1 0-1,-1 0 0,1 0 1,-1 1-1,1-1 1,-1 0-1,1 0 0,-1 1 1,1-1-1,-1 1 1,1-1-1,-1 0 1,1 1-1,-1-1 0,0 1 1,1-1-1,-1 1 1,0-1-1,1 1 0,-1-1 1,0 1-1,0-1 1,0 1-1,1-1 0,-1 1 1,0 0-1,0-1 1,0 1-1,0-1 0,0 1 1,0-1-1,0 1 1,0 0-1,0-1 0,0 1 28,-21 27-5216,-1-5-267</inkml:trace>
  <inkml:trace contextRef="#ctx0" brushRef="#br1" timeOffset="159809.996">988 739 352,'0'0'876,"0"0"-43,0 0 197,0 0 176,0 0-202,0 0-134,0-6-85,2-17-179,2-26 5343,-4 48-5682,10 38 662,9 66-849,-18-102-75,0 0 0,1-1 0,-1 1-1,1 0 1,-1-1 0,1 1-1,-1-1 1,1 0 0,-1 1 0,1-1-1,-1 0 1,1 0 0,-1 0 0,1 0-1,0 0 1,-1 0 0,1-1-1,-1 1 1,1 0 0,-1-1 0,1 1-1,-1-1 1,1 0 0,-1 1 0,0-1-1,1 0 1,-1 0 0,0 0-1,1 0 1,-1 0 0,0 0 0,0 0-1,0 0 1,0-1 0,0 1 0,0 0-1,-1-1 1,2 0-5,4-3 87,300-193 1931,-269 185-870,-36 13-1175,-3 23 81,-9 2-4848,6-19 117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5:15.1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409 284 4773,'0'0'4836,"-14"-1"-3298,-9 0 479,0-3 610,5-3-321,10-4-832,17-3-962,21-3-384,23-3-64,24 0-32,24-1 0,23-2-32,20 1 32,16-1 0,10 2 32,4 1-32,-5 3 32,-13 3-32,-18 4-32,-25 3-64,-27 4 32,-29 2 32,-30 5-32,-32 5-32,-32 5 64,-32 4 32,-31 6 0,-27 2-32,-23 3 0,-20 1-64,-13 0-192,-5 2 224,0-2 0,7-1-128,12-3 64,15-4 64,21-4 0,25-6-64,29-4 96,29-7 0,31-5 96,30-7-32,30-6-32,28-5-32,27-3 64,22-4-32,20-2-32,17-1-64,12 0 64,7 1 96,3 0 0,-3 3 64,-12 4-32,-15 3-32,-22 6-96,-23 4-32,-26 6-32,-25 5 32,-23 6-1281,-23 5-2499,-18 5-2017,-7-2-3556</inkml:trace>
  <inkml:trace contextRef="#ctx0" brushRef="#br0" timeOffset="1162.852">505 318 9513,'0'0'2498,"0"0"-832,0 0 1153,0 0-353,0 0-1185,0 0-352,0 0-192,4-11-577,14-5-160,23-1 0,27-1 0,28 2 0,24 1 0,21 2 32,16 0-32,7 2 32,-2 0 32,-11 2 0,-22 1-64,-27 3-64,-31 1 64,-35 4-64,-36 4-64,-40 6 128,-37 5-32,-38 6-64,-33 5-161,-26 4 97,-17 1-64,-8 0 224,5 0 32,14-2 0,24-2 32,30-5-64,34-5 0,36-5-64,39-8 64,38-7-64,39-8 64,37-9 0,36-8 0,30-7-96,28-5 32,19-5 64,11-1 64,0 0-32,-10 3-32,-22 5-897,-30 7-2402,-36 9-3523,-39 7-3332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4.3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7047,'0'0'1745,"0"0"-853,0 0-166,0 0 544,5 13 321,72 215 4212,-5-85-5600,6-4 0,6-3 0,6-4-1,5-5 1,94 97-203,-108-128-3031,5-4 1,3-3-1,4-4 0,96 65 3031,-87-78-5467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5:13.50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807 220 5605,'0'0'1698,"0"0"-1154,0 0 866,0 0 351,0 0-479,0 0-257,0 0-385,21-3-544,21-3-96,21-1 0,21-1 32,19-1 0,16 0-32,15-2-32,9-1 0,5-1-32,-1 2-320,-6-1-801,-12 2-1121,-15 1-737,-18 1-1185,-25 2 1377</inkml:trace>
  <inkml:trace contextRef="#ctx0" brushRef="#br0" timeOffset="197.058">572 266 3716,'0'0'2274,"0"0"-737,0 0 129,0 0-641,24-10-801,25-6 0,23-4 96,21 0-31,18 1-97,15 0-192,12 1 64,9 1 32,6 2-32,-1 3 0,-5 2-32,-11 2 64,-15 3-96,-17 2 0,-19 2-32,-21 1-160,-21 2-513,-21 3-1216,-23 1-97,-21 2 672,-22 2 450,-20 0-578,0 0-1825</inkml:trace>
  <inkml:trace contextRef="#ctx0" brushRef="#br0" timeOffset="756.666">1382 204 160,'-24'2'2434,"-30"2"-384,-25 0-544,-16 1-65,-5 0 65,8-1-1,16-1 32,21-1-319,25-2-1,29-2 224,29-1-960,30-3-257,30-1-96,27-2 64,24-1-32,21-1-64,16 0-32,10-1 0,3 0 1,-2 0 63,-7 2-64,-13 1-32,-17 1 320,-22 2-96,-26 1-192,-29 1-32,-26 2-32,-26 1 0,-23 1-64,-21 1 64,-22 2-64,-18 2-833,-18 4-736,-15 2-1186,-9 2-2786,14-1-1730</inkml:trace>
  <inkml:trace contextRef="#ctx0" brushRef="#br0" timeOffset="2175.906">369 309 7207,'-15'0'1697,"-19"1"-928,-11 0 480,-6-1 801,3-1-128,9-1-192,13-1-385,18 0-288,20-1-673,25-1-320,24 0 0,26-1 1,22 1-1,21 1-32,17 0 0,13 0 0,8 0-32,3-1-128,-4 0 128,-9-3 32,-14 1-32,-19-1 32,-23 1 32,-27 2-32,-27 1-32,-30 2 0,-28 3-96,-30 1 96,-29 4-64,-27 2 0,-25 4 31,-23 4 33,-16 2 0,-14 3 33,-6 1-1,-2 1 0,5-1-32,10-2-64,15-4 31,22-4 33,27-4 0,31-3 33,32-5-1,36-5 96,35-6-96,37-6-32,35-6 32,32-5-32,30-3 32,24-4 32,20-2 0,15 0-64,7 0-32,1 2 32,-6 4 192,-11 4 417,-16 4 768,-21 5-704,-28 5-417,-33 5-128,-37 4-32,-36 3-64,-36 4 0,-36 6 0,-36 6 32,-33 5 0,-29 5 0,-27 5-32,-22 3 32,-14 2-64,-8 1-128,0-1 96,7-3 32,14-4 0,16-5 0,22-5-96,25-6 0,28-4 64,29-4-32,29-3 32,29-4 32,28-3 32,27-5 32,25-3-64,23-2 0,19-4-128,15 0 96,14-1 32,9 0 32,4 0 32,0 1 0,-4 2-32,-8 3 32,-11 3-64,-13 3 64,-17 4-32,-20 1 64,-25 3-32,-22 1-32,-24 3-32,-24 4 0,-21 3 161,-22 4 95,-21 1-96,-18 1-64,-13 0-32,-9-3-32,-5-2 32,3-2-64,8-3 0,10-3-128,15-1 32,17-1-801,17-2-512,19 0-1090,21-2-2690,20-1-4964,6 0 6053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11:21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15919,'0'0'3305,"0"0"-1688,0 0-85,0 0 6,0 0-668,0 0-598,19-8-213,117-41-27,-132 48-31,-1 0-1,1 0 1,-1-1 0,1 2 0,0-1 0,-1 0-1,1 1 1,0 0 0,-1 0 0,1 0-1,0 0 1,-1 1 0,1-1 0,0 1 0,-1 0-1,1 0 1,-1 0 0,1 0 0,-1 1-1,0 0 1,1-1 0,-1 1 0,0 0 0,0 1-1,0-1 1,-1 0 0,1 1 0,0 0 0,-1-1-1,0 1 1,1 0 0,-1 0 0,0 1-1,1 2 0,-3 7-6,0 1 0,-1-1 0,-1 1 0,0-1 0,-1 0-1,0 0 1,-1 0 0,0 0 0,-1-1 0,-1 1 0,0-1-1,0-1 1,-2 1 0,1-1 0,-1 0 0,-3 2 6,5-4-3,-93 132-643,98-141 639,1 1 0,-1-1 1,1 1-1,-1-1 0,1 1 0,0-1 0,-1 1 1,1-1-1,0 1 0,0-1 0,-1 1 0,1 0 0,0-1 1,0 1-1,0 0 0,0-1 0,-1 1 0,1 0 1,0-1-1,0 1 0,0-1 0,1 1 0,-1 0 0,0-1 1,0 1-1,0 0 0,0-1 0,1 1 0,-1-1 1,0 1-1,0 0 0,1-1 0,-1 1 0,1-1 0,-1 1 1,0-1-1,1 1 0,-1-1 0,1 0 0,-1 1 0,1-1 1,-1 1-1,1-1 0,0 0 0,-1 1 0,1-1 1,-1 0-1,1 0 0,0 0 0,-1 1 0,1-1 0,-1 0 1,1 0-1,0 0 0,-1 0 0,1 0 0,0 0 1,-1 0-1,1 0 0,0 0 0,-1-1 0,1 1 0,-1 0 1,1 0-1,0-1 0,-1 1 0,1 0 0,-1-1 1,1 1-1,0-1 7,50-17-174,115-68 279,-116 57-715,2 2 0,0 3 1,46-15 609,-27 27-6887,-44 11 278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11:18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79 233 10602,'0'0'3224,"0"0"-490,0 0-1,0 0-555,0 0-827,-4 11-641,-17 91 218,29 40-83,5 0 0,23 92-845,-19-129-61,-4-17-751,12 67-4670,-14-86-956</inkml:trace>
  <inkml:trace contextRef="#ctx0" brushRef="#br0" timeOffset="722.226">1 379 9001,'0'0'2258,"0"0"-539,0 0 106,0 0 284,0 0-710,0 0-903,0 0-405,0 0-48,14 6 31,88 53 1,-102-59-76,46 42-291,1-2 0,2-2 0,2-2 0,38 20 292,-87-54-218,0-1 1,0 1-1,1 0 0,-1-1 0,0 0 1,1 0-1,-1 1 0,0-1 1,1-1-1,0 1 0,-1 0 0,1-1 1,-1 1-1,1-1 0,0 0 1,-1 1-1,1-2 0,0 1 0,-1 0 1,1 0-1,0-1 0,-1 1 1,1-1-1,-1 0 0,1 0 0,-1 0 1,1 0-1,-1 0 0,0-1 1,1 1-1,-1-1 0,0 1 0,0-1 1,0 0-1,0 0 0,-1 0 1,1 0-1,0 0 0,-1 0 0,1 0 1,-1-1-1,0 1 0,0-1 1,0 1-1,0-1 0,0 0 218,7-34 420,-2-1 0,-1 1 0,-2-1 0,-2-30-420,6-69 3365,34-121 2646,-85 514-4017,29-194-2760,3 1 0,3 0 0,2 0 0,3 1 0,3 17 766,1-81-45,0 1 1,-1-1 0,1 1-1,0-1 1,-1 1 0,1-1-1,0 1 1,0-1 0,-1 1-1,1-1 1,0 1 0,0-1-1,0 1 1,0 0 0,0-1-1,0 1 1,0-1 0,0 1-1,0-1 1,0 1 0,0 0-1,0-1 1,0 1 0,0-1-1,1 1 1,-1-1 0,0 1-1,0-1 1,1 1 0,-1-1-1,0 1 1,1-1 0,-1 1-1,0-1 1,1 0 0,-1 1 0,1-1-1,-1 0 1,1 1 0,-1-1-1,1 0 1,-1 1 0,1-1-1,-1 0 1,1 0 0,-1 0-1,1 1 1,-1-1 0,1 0-1,-1 0 1,1 0 0,0 0-1,-1 0 1,1 0 0,-1 0-1,1 0 1,-1 0 0,1 0-1,-1-1 1,1 1 0,0 0-1,-1 0 1,1 0 0,-1-1-1,1 1 1,-1 0 44,9-36 590,-1 0 0,-2 0 0,-2 0 0,-1-1-1,-2-21-589,9-88 2854,4 42-313,-13 104-2516,-1 0-1,1 0 1,-1-1 0,1 1-1,0 0 1,-1 0-1,1 0 1,-1 0 0,1 0-1,0 0 1,-1 0 0,1 0-1,-1 0 1,1 0 0,-1 0-1,1 1 1,0-1-1,-1 0 1,1 0 0,-1 1-1,1-1 1,-1 0 0,1 1-1,-1-1 1,1 0 0,-1 1-1,1-1 1,-1 1-1,0-1 1,1 0 0,-1 1-1,0-1 1,1 1 0,-1 0-1,0-1 1,1 1 0,-1-1-1,0 1 1,0-1 0,0 1-1,0-1 1,0 1-1,1 0 1,-1-1 0,0 1-1,0-1 1,0 1 0,-1 0-1,1-1 1,0 1 0,0-1-1,0 1-24,22 77 57,-3 1 0,-4 1 0,-2 3-57,-3-14 27,47 241-1455,-5-109-8729,-38-157 5695</inkml:trace>
  <inkml:trace contextRef="#ctx0" brushRef="#br0" timeOffset="2097.598">1273 604 6662,'2'-18'2419,"6"-122"1221,-8 128-3382,-1 0 0,0 1-1,-1-1 1,0 0 0,-1 1-1,0 0 1,-1 0 0,0 0-1,-1 0 1,0 1 0,0-1-1,-1 1 1,-1 0 0,1 1-1,-6-5-257,10 12 37,0 0 0,1 0-1,-1 1 1,0-1 0,0 1 0,-1-1-1,1 1 1,0 0 0,0 0-1,-1 0 1,1 0 0,-1 0-1,1 1 1,0-1 0,-1 1-1,0-1 1,1 1 0,-1 0 0,1 0-1,-1 0 1,1 0 0,-1 1-1,1-1 1,-1 1 0,1-1-1,-1 1 1,1 0 0,0 0 0,-1 0-1,1 0 1,0 1 0,0-1-1,0 0 1,0 1 0,0 0-1,0-1 1,-1 2-37,-50 81-39,48-63-156,0 1-1,2 0 1,0 0 0,1 1-1,2-1 1,0 0 0,1 0-1,1 1 1,2-1 0,0 0-1,1-1 1,1 1 0,1-1-1,1 0 1,1-1 0,0 0-1,2 0 1,0-1 0,1 0-1,1-1 1,1-1 0,15 15 195,-20-22-269,-1-1 1,2-1 0,0 1 0,0-2 0,0 1 0,1-1 0,0-1 0,0 0 0,0-1 0,1 0 0,0 0 0,0-1-1,0-1 1,1 0 0,-1-1 0,1 0 0,-1-1 0,1 0 0,0-1 0,0-1 0,-1 0 0,1 0 0,-1-2-1,1 1 1,-1-1 0,0-1 0,0-1 0,0 1 0,0-2 0,-1 1 0,0-2 0,8-5 268,4-11 906,-2 0-1,0-1 1,-2-1 0,0-1 0,-2 0 0,-1-2 0,-1 0-1,-2 0 1,0-1 0,-2-1 0,-1 0 0,-2-1 0,-1 0 0,-1 0-1,-2 0 1,-1-1 0,-1 1 0,-2-1 0,-1-5-906,1 24 110,0 0 0,-1 0 0,0 0 0,-1 0 0,-1 0 1,0 1-1,0-1 0,-1 1 0,-1 0 0,0 0 0,-1 0 0,0 0 1,-1 1-1,0 0 0,-1 1 0,0-1 0,0 1 0,-1 1 0,-4-3-110,10 10 3,-1 0-1,0 0 0,0 0 1,0 1-1,-1-1 0,1 1 1,0 0-1,0 0 1,-1 0-1,1 1 0,-1 0 1,1 0-1,0 0 0,-1 0 1,1 0-1,-1 1 0,1 0 1,0 0-1,-1 0 0,1 1 1,0-1-1,0 1 0,0 0 1,0 0-1,1 1 0,-1-1 1,0 1-1,1 0 1,0-1-1,-1 2 0,1-1-2,-8 8-19,0 1 0,1 0 0,0 1 0,1 0 0,0 1 0,1-1-1,1 2 1,-1 1 19,-5 20-38,1 1 0,2 1 0,2 0 0,1 0 0,2 0 1,2 1-1,1 0 0,2 0 0,5 36 38,-3-60-63,0 0 1,1 1 0,0-1 0,1 0-1,1 0 1,1-1 0,0 1-1,1-1 1,6 10 62,-10-18-123,1-1-1,-1-1 1,1 1 0,0 0-1,0-1 1,0 0-1,0 0 1,1 0 0,0 0-1,0-1 1,0 1-1,0-1 1,0-1 0,1 1-1,-1-1 1,1 0-1,0 0 1,0-1 0,-1 1-1,1-1 1,0 0-1,0-1 1,0 0 0,0 0-1,0 0 1,3-1 123,1-3-19,-1-1 1,1 0-1,-1 0 1,0-1-1,0-1 1,-1 1-1,0-1 1,0-1 0,0 0-1,-1 0 1,0 0-1,-1-1 1,0 1-1,0-2 1,-1 1-1,0-1 1,-1 1-1,0-1 1,-1-1-1,1 1 1,-2 0 0,0-1-1,0 1 1,0-5 18,6-24 273,-1-1 0,-2 0 1,-2-1-1,-1 1 0,-2-1 1,-2 1-1,-2-1 0,-2 1 1,-1 0-1,-7-18-273,13 52 62,0 0 1,-1 1-1,0-1 1,0 0-1,-1 1 0,0-1 1,0 1-1,0 0 1,0 0-1,-1 0 0,0 0 1,0 0-1,-4-2-62,7 7 8,0 0-1,-1 0 1,1 0-1,-1 0 1,1 1-1,-1-1 1,1 1 0,0-1-1,-1 1 1,1-1-1,0 1 1,0 0-1,-1 0 1,1 0-1,0-1 1,0 1-1,0 0 1,0 0-1,0 0 1,0 1-1,0-1 1,0 0-1,1 0 1,-1 0-1,0 1 1,1-1-1,-1 0 1,1 1-1,-1-1 1,1 1 0,0-1-1,-1 0 1,1 1-1,0-1 1,0 1-1,0-1 1,0 1-1,0-1 1,1 1-1,-1-1 1,0 0-1,1 1 1,-1-1-1,1 1-7,-2 30 17,2 0-1,1 0 1,2-1-1,1 1 1,1-1-1,2 0 1,1 0-1,2-1 1,0 0-1,2-1 1,17 27-17,34 20-2660,-58-72 1650,0 0 0,0 0 0,0-1-1,1 0 1,-1 0 0,1 0 0,0-1 0,0 0-1,0 0 1,0-1 0,0 0 0,6 0 1010,27 0-7917</inkml:trace>
  <inkml:trace contextRef="#ctx0" brushRef="#br0" timeOffset="2475.141">2384 110 9769,'-6'-75'2926,"7"74"-2784,-1-1 0,0 1 1,0 0-1,0-1 0,-1 1 1,1 0-1,0-1 1,0 1-1,-1 0 0,1-1 1,-1 1-1,1 0 0,-1 0 1,0 0-1,1-1 0,-1 1 1,0 0-1,0 0 0,0 0 1,0 0-1,0 0 1,0 0-1,0 1 0,0-1 1,0 0-1,0 0 0,0 1 1,-1-1-1,1 1 0,0-1 1,0 1-1,-1-1 0,1 1 1,0 0-1,-1 0 1,1 0-1,0 0 0,-1 0 1,1 0-1,0 0 0,-1 0 1,1 0-1,0 0 0,-1 1 1,1-1-1,0 1 0,-1-1-142,-43 36 2433,31-11-2301,1 1 0,1 1 0,1 0 0,2 0 0,1 1 0,1 0 0,1 1 0,1 1-132,4-27 12,-23 257 25,25-261-83,-1 1 0,1-1 0,-1 1 1,1-1-1,0 0 0,0 1 0,-1-1 0,1 1 0,0 0 1,0-1-1,-1 1 0,1 0 0,0-1 0,0 1 0,0 0 1,0 0-1,0 0 0,-1 0 0,1 0 0,0 0 0,0 0 0,0 0 1,0 0-1,0 0 0,0 0 0,-1 0 0,1 1 0,0-1 1,0 0-1,0 1 0,0-1 0,-1 1 0,1-1 0,0 1 1,-1-1-1,1 1 0,0-1 0,-1 1 0,1 0 0,0-1 0,-1 1 1,1 0-1,-1-1 0,0 1 0,1 0 0,-1 0 0,1 0 1,-1 0-1,0-1 0,0 1 0,1 0 0,-1 0 0,0 0 1,0 0-1,0 0 0,0-1 0,0 1 0,0 0 0,0 0 0,0 0 1,-1 0-1,1 0 0,0 0 46,12-21 0,-1-1 0,-1-1 1,-1 1-1,0-1 0,-2-1 1,-1 0-1,0 0 0,-2 0 0,1-13 0,-2 15 121,9-60 970,-10 53-642,2 1 0,1-1 0,1 1 0,2 0 0,7-19-449,-14 45 9,-1-1 0,0 0-1,1 1 1,-1-1 0,1 1 0,0-1-1,-1 1 1,1-1 0,0 1-1,0 0 1,0-1 0,0 1 0,0 0-1,0 0 1,1-1 0,-1 1 0,0 0-1,0 0 1,1 0 0,-1 1-1,1-1 1,-1 0 0,1 0 0,-1 1-1,1-1 1,-1 1 0,1-1 0,0 1-1,-1 0 1,1 0 0,0 0-1,-1 0 1,1 0 0,-1 0 0,1 0-1,0 0 1,-1 1 0,1-1-1,0 1 1,-1-1 0,1 1-9,55 86-49,-53-77 50,31 71 43,-22-47-22,1-1 0,2-1 0,0 0 1,3-1-1,19 25-22,-36-52-55,1-1 1,-1 1-1,1-1 1,-1 0 0,1 0-1,0 0 1,0 0 0,1 0-1,-1-1 1,0 0-1,1 1 1,-1-1 0,1-1-1,0 1 1,0 0-1,0-1 1,0 0 0,0 0-1,0 0 1,0 0-1,0-1 1,0 1 0,0-1-1,0 0 1,1-1-1,-1 1 1,0-1 0,0 1-1,0-1 1,0 0-1,0-1 1,0 1 0,-1-1-1,1 0 1,0 0 0,-1 0-1,2-1 55,7-10 0,1-2 0,-2 0 0,0 0 0,-1-1 0,-1-1 1,0 1-1,-1-1 0,-1-1 0,-1 1 0,0-1 0,-1-1 0,2-16 0,-4 23-6,39-154-1569,-33 149-2359,-1 10-2985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11:25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6694,'0'0'5990,"0"0"-2947,0 0 160,0 0-737,0 0-992,0 0-770,0 0-383,0 0-225,-30 8-96,30-8-32,0 0-96,4 1-321,5 2-2273,7 3-2692,0-2-4611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11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24 248 4228,'0'0'7292,"0"0"-3507,0 0-977,0 0-459,0 0-726,0 0-619,0 0-289,0 0-181,-3 4-187,-1 8-217,0 1 1,0-1 0,2 1-1,-1-1 1,2 1 0,-1 0 0,2 0-1,0 0 1,0 0 0,3 11-131,-2 13 235,-1 2-101,2 1-1,1-1 1,2 0-1,2 0 1,2-1-1,1 0 1,13 30-134,-22-63-3,1-1-1,-1 0 1,1 1 0,1-1 0,-1 0 0,0-1-1,1 1 1,0 0 0,0-1 0,0 1 0,1-1 0,-1 0-1,1 0 1,-1 0 0,1 0 0,0-1 0,0 0-1,0 0 1,0 0 0,1 0 0,-1 0 0,0-1 0,1 0-1,-1 0 1,1 0 0,0-1 0,-1 1 0,1-1 0,0 0-1,-1 0 1,1-1 0,-1 0 0,1 1 0,-1-1-1,1-1 1,-1 1 0,1-1 0,-1 0 0,0 0 0,0 0-1,0 0 1,1-1 3,9-8-177,1 0-1,-2-1 1,1 0-1,-2-1 1,0-1-1,0 0 1,-2-1-1,1 0 1,-2 0-1,0-1 1,-1 0-1,0-2 178,3-35-5563,-10 44 2371,0-4-2797</inkml:trace>
  <inkml:trace contextRef="#ctx0" brushRef="#br0" timeOffset="712.014">454 182 10474,'0'0'4922,"0"0"-2146,0 0-764,0 0-309,0 0-715,0 0-561,0 0-283,8-4-48,16-7-567,68-29 1481,-28 28-7837,-58 12 2177,-2 4-1356</inkml:trace>
  <inkml:trace contextRef="#ctx0" brushRef="#br0" timeOffset="942.763">521 448 4740,'0'0'4004,"0"0"-1986,0 0 993,0 0-320,93-20-866,-67 10-511,-2-1-322,-3-2-287,-1 1-449,1-4-192,-3 4-64,0 0-160,-4 1-2050,2 2-2754,-6 3-4774</inkml:trace>
  <inkml:trace contextRef="#ctx0" brushRef="#br0" timeOffset="1229.37">971 0 9769,'0'0'3524,"0"0"-700,0 0-70,0 0-650,0 0-620,0 0-369,0 0-191,0 0-102,3 0-208,1 4-500,1-1 0,-1 1 0,0 1-1,0-1 1,-1 0 0,1 1 0,-1 0 0,0 0 0,0 0 0,-1 0 0,0 0 0,1 0 0,-2 1 0,1-1-1,-1 1 1,1-1 0,-2 1 0,1 0 0,0 0 0,-1 1-114,1 1 33,12 169 677,-12-103-3967,5-2-7600,-1-44-2254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11:23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65 195 961,'0'0'10874,"0"0"-6961,0 0-2124,9-5-167,82-31-229,2 4 0,0 4 0,76-12-1393,-31 7 754,-42 12-279,-93 26-453,-136 54-2229,89-45-1330,2 3-3387,25-9 1505</inkml:trace>
  <inkml:trace contextRef="#ctx0" brushRef="#br0" timeOffset="570.807">88 256 8264,'0'0'2696,"0"0"-363,0 0 282,0 0-458,0 0-785,-13 4-331,-42 12-165,54-16-846,0 1 1,-1-1 0,1 1 0,0-1 0,0 1 0,0 0-1,0-1 1,0 1 0,0 0 0,0 0 0,1 0 0,-1 0 0,0 0-1,0 0 1,1 0 0,-1 0 0,1 0 0,-1 0 0,1 0-1,-1 1 1,1-1 0,-1 0 0,1 0 0,0 0 0,0 1 0,0-1-1,0 0 1,0 0 0,0 1 0,0-1 0,0 0 0,0 1-31,1 5 128,1 6-81,1 1 0,1-1-1,0 0 1,1-1-1,1 1 1,-1-1 0,2 0-1,0 0 1,0-1 0,1 0-1,1 0 1,0-1 0,0 0-1,1-1 1,0 0 0,0 0-1,1-1 1,1 0-1,2 0-46,5 6 2,0-1 0,2-2-1,-1 0 1,1-1 0,1-1-1,0 0 1,0-2 0,1-1-1,0-1 1,0-1 0,0 0-1,0-2 1,0-1 0,1-1-1,-1-1 1,1-1-2,-24 4 12,1 0 0,0 0 0,-1 0 0,1 0 0,-1 0 0,0 0 0,0 0 0,1 0-1,-1 0 1,-1 0 0,1 0 0,0 0 0,0 0 0,-1 0 0,1 0 0,-1 0 0,0 0 0,1 0 0,-1-1 0,0 1 0,0 0-1,0 0 1,0-1 0,-1 1 0,1-1 0,0 1 0,-1-1 0,1 1 0,-1-1 0,0 1-12,-332 448 731,328-441-725,-1 0-4,0 1 0,0-1-1,1 1 1,0 0 0,0 1 0,1-1-1,1 1 1,0 0 0,0 0-1,1 1 1,1-1 0,0 1 0,0-1-1,1 1 1,1 1-2,2-10-5,0 0 0,0 0 0,0-1 0,1 1-1,-1 0 1,1-1 0,-1 1 0,1-1 0,0 0 0,0 0 0,0 0 0,0 0-1,1 0 1,-1-1 0,0 0 0,1 1 0,-1-1 0,1 0 0,-1-1-1,1 1 1,-1-1 0,1 1 0,0-1 0,-1 0 0,1 0 0,0-1-1,-1 1 1,1-1 0,-1 0 0,3-1 5,-2 2 5,33-5 25,1-2 1,-1-2 0,-1-1-1,1-2 1,-2-1 0,32-17-31,-24 12 61,363-181 2742,-330 148-1666,-85 100-5783,9-35 873,-1 6-4496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11:27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81 6694,'0'0'5131,"0"0"-2291,0 0-700,0 0-581,0 0-774,0 0-454,2 13-182,44 235 182,-30-144-176,-18-164 1399,-1 38-1462,1 1 1,1 0 0,1-1 0,0 1 0,2-1 0,0 1 0,2 0 0,0 0-1,2 0 1,0 0 0,1 1 0,1 0 0,1 1 0,0-1 0,12-15-93,-18 32 20,-1 0 1,1 0 0,0 0-1,0 0 1,0 1-1,0-1 1,1 1 0,-1 0-1,1 0 1,-1 0 0,1 0-1,0 1 1,0-1-1,0 1 1,0 0 0,0 0-1,0 1 1,0-1-1,0 1 1,0 0 0,0 0-1,0 0 1,0 1-1,0-1 1,0 1 0,0 0-1,0 0 1,0 0-1,0 1 1,0-1 0,-1 1-1,1 0 1,-1 0 0,1 0-1,-1 1 1,0-1-1,0 1 1,0 0 0,0 0-1,0 0 1,0 0-1,-1 0 1,1 2-21,14 21-62,-2 1 0,0 1 0,-2 0 0,-2 1 0,0 0 0,-2 0 0,4 23 62,-8-33-361,9 31-3814,-5-5-4457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01.588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2011 2987 7976,'0'0'2194,"0"0"-347,0 0 251,0 0-251,0 0-796,0 0-303,0 0-118,-14 2-155,6 0-411,3-2-43,1 0 0,-1 1 0,0 0 0,1 0-1,-1 0 1,1 0 0,0 1 0,-1 0 0,1 0-1,0 0 1,0 0 0,0 1 0,0 0 0,0-1-1,1 1 1,-1 1 0,1-1 0,0 0 0,0 1-1,-1 2-20,-5 9 21,0 1 0,2 0 0,0 1 0,1-1 0,0 1 0,2 1 0,0-1 0,1 1 0,0 0 0,2-1 0,0 1 0,1 0 0,1 0 0,0 0 0,3 12-21,0-20 14,1 1-1,0-1 1,0 0 0,1 0-1,1 0 1,-1-1-1,2 0 1,-1 0-1,1-1 1,0 0-1,1 0 1,0-1 0,0 0-1,0-1 1,1 0-1,0 0 1,0-1-1,1 0 1,0-1 0,-1 0-1,1-1 1,1 0-1,-1-1 1,0 0-1,1-1 1,-1 0-1,0-1 1,1 0 0,-1-1-1,1 0 1,-1 0-1,0-2 1,1 1-1,-1-1 1,0-1 0,-1 0-1,2-1-13,-1 1 149,0 0-1,-1 0 1,1-1 0,-1-1-1,-1 0 1,1 0-1,-1 0 1,0-1 0,0-1-1,-1 0 1,0 0-1,0 0 1,-1-1 0,0 0-1,-1-1 1,0 1 0,0-1-1,-1 0 1,0-1-1,-1 1 1,0-1 0,-1 0-1,0 0 1,-1 0-1,0 0 1,-1-1 0,0 1-1,-1 0 1,0-1 0,0 1-1,-3-9-148,1 12 21,0 0 0,-1 0 0,-1 0 0,1 0 0,-1 0 0,0 1 0,-1 0 0,0 0 0,0 0 0,0 0 0,-1 1 0,0 0 0,-1 0 0,1 0 0,-1 1 0,0 0 0,0 1 0,-1-1 0,1 1 0,-1 1 0,0-1 0,0 1 0,0 1 0,0 0 0,-1 0-1,1 0 1,-1 1-21,-14-2-297,1 2 0,-1 0 0,0 2 0,1 0-1,-1 1 1,0 2 0,1 0 0,0 1-1,-18 8 298,-71 29-3955,6 3-3604</inkml:trace>
  <inkml:trace contextRef="#ctx0" brushRef="#br0" timeOffset="-5990.27">1699 1069 13325,'0'0'2589,"0"0"-128,13-1-555,-6 1-1687,0-1-77,-1 0-1,1 1 1,0 0-1,0 0 1,0 1 0,-1-1-1,1 2 1,0-1 0,-1 1-1,1 0 1,-1 0 0,1 1-1,4 2-141,42 31 447,-2 2 1,-2 3-1,-1 1 1,-3 3-1,23 29-447,-22-24-394,-3 2 1,-3 2-1,-1 1 0,22 46 394,-37-42-2628,-21-38-736,-4-1-3365,-1-13-2208</inkml:trace>
  <inkml:trace contextRef="#ctx0" brushRef="#br0" timeOffset="-5722.947">2228 1185 2947,'0'0'9000,"-22"-84"-7398,17 82 768,-6 5 225,0 19-1250,-9 13-448,-8 17-1,-9 15-95,-10 12 128,-6 7-192,-2 5-385,-5 5-192,-4 1-96,-5 4-32,2-1-32,2 0-1441,3-3-2339,13-19-6565</inkml:trace>
  <inkml:trace contextRef="#ctx0" brushRef="#br0" timeOffset="97672.084">1821 959 7847,'0'0'2253,"0"0"-598,0 0-64,-14-8 293,-46-24-181,11 24 1292,43 44-1639,62 64-1176,-38-75-152,63 88 69,-38-56-1215,-2 2-1,-3 1 0,-3 2 1,3 13 1118,-21-11-3843,-37-32-4309,8-29 3929</inkml:trace>
  <inkml:trace contextRef="#ctx0" brushRef="#br0" timeOffset="97976.297">1795 1343 3299,'-9'-14'1911,"-131"-186"8168,95 139-4991,64 75-4490,145 211-598,-118-173-85,3-3 0,1-2 0,3-2 1,1-2-1,3-3 0,1-2 0,1-3 1,20 7 84,65 14-1687,-143-55 838,-27-1-881,-54-29 1249,38-10-5770,39 32 2141</inkml:trace>
  <inkml:trace contextRef="#ctx0" brushRef="#br0" timeOffset="98301.625">2374 862 8808,'0'0'1885,"0"0"-65,0-13-144,0-39 33,-1 52-1619,1 0 1,-1 0-1,1 0 1,-1 0-1,1 0 1,0 0-1,-1 0 1,1 0-1,-1 0 1,1 0-1,0 0 1,-1 0 0,1 0-1,-1 0 1,1 0-1,-1-1 1,1 1-1,0 0 1,-1 0-1,1 0 1,0-1-1,-1 1 1,1 0-1,0 0 1,-1-1-1,1 1 1,0 0-1,-1-1 1,1 1-1,0 0 1,0-1 0,0 1-1,-1-1 1,1 1-1,0 0 1,0-1-1,0 1 1,0-1-1,0 1 1,-1 0-1,1-1 1,0 1-1,0-1 1,0 1-1,0-1 1,0 1-1,1 0-90,-68 166 187,12-54-114,-5-2 0,-5-3 0,-47 56-73,69-105-59,-77 110-2932,59-49-6563,53-95 3650</inkml:trace>
  <inkml:trace contextRef="#ctx0" brushRef="#br0" timeOffset="98519.894">2254 1052 10922,'0'-14'2013,"-1"-44"-839,1 58-1109,0-1 0,0 0 0,0 0 0,0 0 0,0 0 0,-1 0 0,1 1 0,0-1 0,0 0-1,-1 0 1,1 0 0,0 1 0,-1-1 0,1 0 0,-1 0 0,1 1 0,-1-1 0,1 0 0,-1 1 0,0-1 0,1 1-1,-1-1 1,0 1 0,1-1 0,-1 1 0,0-1 0,0 1 0,0 0 0,1-1 0,-1 1 0,0 0 0,0 0-1,0-1 1,0 1 0,1 0 0,-1 0 0,0 0 0,0 0 0,0 0 0,0 0 0,0 1 0,1-1 0,-1 0-1,0 0 1,0 1 0,0-1 0,0 0 0,1 1 0,-1-1 0,0 1 0,1-1 0,-1 1 0,0-1 0,1 1 0,-1-1-1,0 1 1,1 0 0,-1-1 0,1 1 0,-1 0 0,1-1 0,-1 1 0,1 0 0,0 0 0,-1 0 0,1-1-1,0 1 1,0 0 0,0 0-65,-105 191 96,-225 455-544,249-461-8190,78-156 4117,9-29 1750</inkml:trace>
  <inkml:trace contextRef="#ctx0" brushRef="#br0" timeOffset="98864.61">1995 1547 5381,'8'-14'2504,"43"-82"2914,-50 96-5259,-1-1-1,1 1 1,-1 0-1,1-1 1,-1 1-1,1-1 1,-1 1-1,0-1 1,1 1-1,-1-1 1,0 1-1,1-1 1,-1 0-1,0 1 1,0-1-1,1 1 0,-1-1 1,0 0-1,0 1 1,0-1-1,0 1 1,0-1-1,0 0 1,0 1-1,0-1 1,0 0-1,0 1 1,0-1-1,-1 1 1,1-1-1,0 0 1,0 1-1,-1-1 1,1 1-1,0-1 1,-1 1-1,1-1 1,0 1-1,-1-1 1,1 1-1,-1-1 1,1 1-1,-1-1 1,1 1-1,-1 0 0,1-1 1,-1 1-1,0 0-158,-14 9 113,1 0-1,0 1 0,1 1 0,0 1 0,0 0 0,1 0 0,-3 6-112,2-4 54,-40 45-65,3 2 0,3 2 1,3 2-1,3 2 0,3 1 1,-2 12 10,38-76-34,-3 4-67,1 0 1,1 0-1,-1 0 1,1 0 0,1 1-1,0-1 1,0 1 0,0-1-1,1 1 1,0 0-1,1-1 1,0 2 100,1-10-65,-1 1 0,1 0 1,0 0-1,0 0 0,0-1 0,-1 1 1,1 0-1,0-1 0,0 1 0,0 0 1,0-1-1,0 0 0,0 1 0,0-1 0,0 1 1,1-1-1,-1 0 0,0 0 0,0 0 1,0 0-1,0 0 0,0 0 0,0 0 0,0 0 1,0 0-1,1 0 0,-1 0 0,0-1 1,0 1-1,0-1 0,0 1 0,0 0 1,0-1-1,0 0 0,0 1 0,0-1 0,-1 0 1,1 1-1,0-1 0,0 0 0,0 0 1,-1 0-1,1 0 0,0 1 0,-1-2 65,16-12 20,-1 0-1,0-1 1,-1-1 0,-1 0-1,-1-1 1,0 0-1,-1-1 1,-1 0-1,2-7-19,-11 25-83,2-12 181,-8 13-2413,-7 9-2394</inkml:trace>
  <inkml:trace contextRef="#ctx0" brushRef="#br1" timeOffset="569271.914">2986 339 10282,'-2'-4'67,"-3"-11"192,-2-1 1,0 1-1,-1 0 1,-1 1-1,0 0 1,-1 0-1,0 1 1,-1 0-1,-6-5-259,-7-3 648,-1 2 0,-1 1 0,-1 1 0,-1 1-1,0 1 1,-1 2 0,0 1 0,-1 1 0,0 2 0,-1 0 0,0 2 0,-12 0-648,-12 0 79,0 3 1,0 2 0,0 2 0,0 3-1,0 2 1,-44 10-80,0 11 26,1 5 1,2 3-1,2 5 0,1 4 0,2 3 1,2 5-1,3 4 0,2 3 0,2 4 1,4 3-1,2 4 0,-3 9-26,-20 17 7,3 5 1,6 3-1,3 5 0,6 3 1,5 3-1,4 4 0,6 2 0,5 4 1,5 2-1,7 2 0,-3 27-7,37-99-7,3 1 0,2 0 0,3 0 0,3 1 0,2 0 0,2 0 0,4 16 7,-1-47-30,1 0-1,1 1 1,1-2-1,1 1 0,2-1 1,0 0-1,2 0 0,1-2 1,1 1-1,1-1 0,1-1 1,1-1-1,1 0 0,1-1 1,0-1-1,6 4 31,-1-6-13,1 0-1,0-2 1,1 0 0,1-2 0,0-1-1,1-1 1,0-1 0,1-1 0,0-2-1,1 0 1,0-2 0,0-2 0,8 1 13,10-2 23,0-2 0,0-1 0,1-3 0,-1-2 0,-1-2 0,1-2 0,42-14-23,45-25 548,-2-6 0,-3-5-1,-3-7 1,-3-4 0,94-72-548,-78 45 224,-4-5 0,-5-6 1,-4-5-1,10-22-224,-65 57 175,-2-3-1,-5-2 1,-3-3-1,-3-3 1,-5-2 0,-4-3-1,6-23-174,-32 61 20,-3-1-1,-2-1 0,-2 0 1,-3-2-1,-3 0 0,1-32-19,-9 64 10,-1 0-1,-2 0 0,0 0 1,-2 0-1,-1 1 0,-1-1 1,-1 1-1,-2 0 0,-1 0 1,0 1-1,-2 0 0,-1 1 1,-2 0-1,0 1 1,-3-3-10,-1 5-36,0 1 1,-1 1 0,-1 1 0,0 1 0,-2 0 0,0 2 0,-1 0 0,-1 1 0,0 2 0,0 0 0,-2 2 0,-11-3 35,-23-6-380,-2 3-1,1 3 1,-2 3 0,0 2-1,-3 3 381,-323-9-3256,-82 19-2360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11:36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5029,'0'0'2156,"0"0"-522,0 0 202,0 0 188,1 6-412,10 37 2984,-1-65 43,-9 20-4490,-1-1-1,1 0 1,-1 1 0,1-1-1,-1 0 1,0 1-1,0-1 1,0 0 0,0 1-1,-1-1 1,1 0-1,-1 1 1,1-1-1,-1 1 1,0-1 0,0 1-1,0-1 1,0 1-1,-1 0 1,1-1 0,-1 1-1,1 0 1,-1 0-1,0 0-148,-2 16-1895,5 2-4351,3-2-5466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11:37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103 207 8744,'0'0'5696,"0"0"-2439,0 0-1004,0 0-129,0 0-592,0 0-683,-13 8-336,8-4-474,0-1 0,0 1 0,0-1 1,0 1-1,1 1 0,-1-1 0,1 1 1,0-1-1,0 1 0,1 1 0,0-1 0,0 0 1,0 1-1,0-1 0,1 1 0,0 0 1,0 0-1,1 0 0,-1 0 0,1 5-39,-10 104 524,5 0-1,5 1 0,6 16-523,-5-100 0,1 0 0,1 0 0,2 0 0,2-1 0,0 0 0,2 0 0,2 0 0,0-1 0,2 0 0,2-1 0,0-1 0,2 0 0,1-1 0,1-1 0,13 14 0,-27-36-58,0 1 0,0-1 0,1-1 0,-1 1 0,1-1 0,0 1-1,0-1 1,0-1 0,1 1 0,-1-1 0,1 0 0,-1 0 0,1 0 0,-1-1 0,1 0 0,0 0 0,0-1 0,0 1 0,0-1 0,-1 0 0,1-1 0,0 0 0,0 1 0,0-2-1,-1 1 1,1-1 0,-1 0 0,1 0 0,-1 0 0,0-1 0,0 0 0,2-1 58,6-5-694,0-1 0,-1-1 0,0 0 0,0 0 0,-1-1 0,-1-1 1,7-9 693,31-60-7854,-27 38 450</inkml:trace>
  <inkml:trace contextRef="#ctx0" brushRef="#br0" timeOffset="455.43">324 340 11243,'0'0'3758,"0"0"-1100,0 0-325,0 0-512,0 0-844,0 0-636,12 4-207,101 61 106,191 194-204,-172-151-4156,-96-77-273,-10-6-1699</inkml:trace>
  <inkml:trace contextRef="#ctx0" brushRef="#br0" timeOffset="763.203">826 407 10666,'-3'-15'576,"0"1"230,1 0-1,-2 0 1,0 1 0,-1-1-1,0 1 1,-1 0-1,0 0 1,-1 1 0,-1 0-1,-1-1-805,-20-16 3061,29 28-3005,-1 1 1,1-1-1,-1 1 1,1-1-1,-1 1 1,1-1-1,-1 1 1,1 0-1,-1-1 1,1 1-1,-1 0 1,0-1-1,1 1 1,-1 0-1,0 0 1,1-1-1,-1 1 0,0 0 1,1 0-1,-1 0 1,0 0-1,1 0 1,-1 0-1,0 0 1,0 0-1,1 0 1,-1 0-1,0 0 1,1 1-1,-1-1 1,0 0-1,1 0 1,-1 1-1,1-1 0,-1 0 1,0 1-1,1-1 1,-1 1-1,1-1 1,-1 1-1,1-1 1,-1 1-1,1-1 1,0 1-1,-1-1 1,1 1-1,-1 0 1,1-1-1,0 1 1,0 0-1,-1-1 0,1 1 1,0 0-57,-69 299 1452,11-104-1228,-7 29-984,34-74-3845,24-105-23,6-11-2734</inkml:trace>
  <inkml:trace contextRef="#ctx0" brushRef="#br0" timeOffset="1089.798">1044 1 15695,'0'0'3363,"0"0"-1142,0 0-315,0 0-358,0 0-523,0 0-513,0 0-314,18 19-1,-6-6-151,7 7 39,0 1 0,-1 1 0,-2 0 0,0 1 0,-1 1-1,2 7-84,0 5 25,-1 0 0,-1 0 0,-3 1 0,-1 1-1,-1 0 1,-2 1 0,-2 0 0,-2 0-1,-1 0 1,-2 1 0,-2-1 0,-1 0 0,-2 0-1,-7 25-24,-68 154-2277,6-83-3592,26-63-1925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4.7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5733,'0'0'3598,"0"0"-1446,0 0-145,0 0 118,0 0-417,0 0-694,0 0-512,0 0-326,13 6-85,175 68 29,2-9-1,4-7 1,1-9-1,168 18-119,-358-67-3,644 96-1241,-421-77-4703,196-11 5947,-374-8-863,-1-2-1,-1-3 0,1-1 0,-1-3 1,45-14 863,-37-13-1922,-56 35 1854,0 0 1,1 0 0,-1 0-1,0 0 1,0 0 0,0 1-1,0-1 1,0 0 0,0 0-1,-1 0 1,1 0-1,0 0 1,0 0 0,-1 0-1,1 0 1,0 1 0,-1-1-1,1 0 1,-1 0 0,1 0-1,-1 1 1,1-1-1,-1 0 1,0 1 0,1-1-1,-1 0 1,0 1 0,0-1-1,1 1 1,-1-1-1,0 1 1,0 0 0,0-1-1,0 1 1,0 0 0,1-1-1,-1 1 1,0 0 0,0 0-1,0 0 1,0 0-1,0 0 68,-35-10-1815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11:37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14 131 8040,'0'0'2386,"0"0"-438,0 0 540,-2-13 486,-9-60 1051,40 190 350,28 65-3132,14 49-1213,-41-113 19,15 60-2409,-8-62-3129,-21-65-3244,-13-40 383</inkml:trace>
  <inkml:trace contextRef="#ctx0" brushRef="#br0" timeOffset="313.073">33 289 7847,'-7'-169'9610,"7"164"-9452,-1 0 0,1 1 0,1-1 0,-1 1 0,0-1 0,1 0 0,0 1 1,0-1-1,1 1 0,-1 0 0,1-1 0,0 1 0,0 0 0,0 0 0,0 0 1,1 0-1,0 0 0,0 1 0,0-1 0,0 1 0,0 0 0,1 0 1,-1 0-1,1 0 0,0 1 0,0-1 0,0 1 0,0 0 0,1 0 0,-1 1 1,0-1-1,1 1 0,-1 0 0,1 0 0,-1 0 0,1 1 0,0-1-158,9 1-21,-1 1 0,1 0 0,-1 1 0,0 0 0,0 1 0,0 1 0,0 0 0,-1 1 0,1 0 0,-1 1 0,0 0 0,-1 1 0,1 0 0,-1 0 0,-1 2 0,0-1 0,0 1 0,0 1 0,-1 0 0,-1 0 0,0 1-1,0 0 1,-1 0 0,0 1 0,-1 0 0,0 0 0,-1 0 0,-1 1 0,0 0 0,0 0 0,-1 0 0,-1 0 0,0 0 0,-1 12 21,-2-17-157,0-1-1,-1 1 0,0 0 1,0-1-1,0 0 1,-1 1-1,0-1 1,-1 0-1,0-1 1,0 1-1,0-1 1,-1 1-1,0-1 1,0 0-1,0-1 1,-1 0-1,0 0 1,0 0-1,0 0 1,-1-1-1,1 0 1,-1 0-1,0-1 1,0 0-1,-1 0 158,-4 2-1026,1-1-1,-1 0 1,0-1 0,-1 0-1,1-1 1,0 0 0,-1-1-1,1 0 1,-11-1 1026,6-3-4709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11:35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54 322 8584,'0'0'3988,"-7"-15"-1239,-7-16-1596,-2-1 525,-1-4 2570,17 36-4166,1 1 0,-1-1-1,1 0 1,-1 0 0,1 0 0,-1 1 0,0-1 0,1 0 0,-1 0-1,1 0 1,-1 0 0,1 0 0,-1 0 0,1 0 0,-1 0 0,1 0-1,-1 0 1,1 0 0,-1 0 0,1 0 0,-1 0 0,1-1 0,-1 1-1,0 0 1,1 0 0,-1 0 0,1-1 0,-1 1 0,0 0 0,1-1-1,-1 1 1,1 0 0,-1-1 0,0 1 0,0 0 0,1-1-1,-1 1 1,0-1 0,0 1 0,1 0 0,-1-1 0,0 1 0,0-1-1,0 1 1,0-1 0,0 1 0,1-1 0,-1 1 0,0-1 0,0 1-1,0-1 1,0 1 0,-1-1 0,1 1 0,0-1 0,0 1 0,0-1-1,0 1 1,0 0 0,-1-1 0,1 1 0,0-1 0,0 1 0,-1-1-82,49 25-296,-41-20 622,121 74-83,-4 6-1,52 48-242,126 87-1462,-197-157-1699,-60-37-1883,-27-15 1344,0-2-4745</inkml:trace>
  <inkml:trace contextRef="#ctx0" brushRef="#br0" timeOffset="297.816">518 38 11851,'0'0'1986,"-14"-7"64,-44-22 651,56 29-2602,1-1 0,0 1 0,-1 0 1,1 0-1,0-1 0,-1 1 0,1 0 0,-1 0 0,1 0 0,0 0 0,-1 1 0,1-1 0,0 0 0,-1 0 0,1 1 0,0-1 1,-1 1-1,1-1 0,0 1 0,0 0 0,-1 0 0,1-1 0,0 1 0,0 0 0,0 0 0,0 0 0,0 0 0,0 0 0,0 0 1,0 0-1,1 1 0,-1-1 0,0 0 0,1 0 0,-1 1 0,1-1 0,-1 0 0,1 1 0,0-1-99,-3 4 247,-53 175 2390,-252 911-961,288-952-3603,20-139 1857,0 1-1,0-1 1,0 1-1,0-1 1,0 1 0,0-1-1,0 1 1,0-1-1,1 1 1,-1-1-1,0 0 1,0 1 0,0-1-1,1 1 1,-1-1-1,0 0 1,1 1 0,-1-1-1,0 0 1,1 1-1,-1-1 1,0 0-1,1 1 1,-1-1 0,0 0-1,1 0 1,-1 0-1,1 1 1,-1-1-1,1 0 1,-1 0 0,0 0-1,1 0 1,-1 0-1,1 0 1,-1 0 0,1 0-1,-1 0 1,1 0-1,-1 0 1,1 0-1,-1 0 1,1 0 0,-1 0-1,0 0 1,1-1-1,-1 1 1,1 0-1,-1 0 1,1 0 0,-1-1-1,0 1 1,1 0-1,-1-1 1,0 1 0,1 0-1,-1-1 1,0 1-1,0 0 1,1-1-1,-1 1 1,0-1 0,0 1 70,22-23-4484,0-8-2905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0:38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1 232 13421,'0'0'4132,"0"0"-2648,0 0-860,0 0 423,0 0 106,25 4-342,105 15-256,98-3 648,181-10-1203,-324-7 116,1219-53 223,-1065 40-288,1148-89-169,-470 21-3201,-801 72 2426,-6-1 333,-79 10 99,-57 5-284,10-2 280,-273 42-8659,69-17 1571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0:3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0 294 14093,'0'0'2248,"0"0"-1565,30 1-475,299-8 1922,-48-19-303,1859-160 2720,-999 112-4098,-1125 72-444,-34 2-72,4 0-10,-442 35-4129,262-14-386,-94 5-7179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0:35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37 303 9417,'1'-15'2824,"1"0"-2053,4-36 527,2 6 2922,-8 46-4101,1-1 0,-1 0 1,0 0-1,1 0 0,-1 0 1,0 0-1,1 0 0,-1 0 1,0 0-1,1 0 0,-1 0 1,0 0-1,1 0 0,-1 0 1,1 0-1,-1 0 0,0 0 1,1 0-1,-1-1 0,0 1 1,1 0-1,-1 0 0,0 0 1,0-1-1,1 1 0,-1 0 1,0 0-1,0-1 0,1 1 1,-1 0-1,0 0 0,0-1 1,1 1-1,-1 0 0,0-1 1,0 1-1,0 0-119,5 39 314,-7 65-105,-4 1-1,-16 81-208,1-82 53,7-129 235,10-179 11,5 178-304,1-1 0,1 1-1,2 0 1,0 0 0,2 1-1,1-1 1,1 2 0,1-1-1,1 1 1,1 1 0,1 0-1,2 0 1,0 2 0,1 0-1,6-6 6,-17 22-20,1 1-1,0-1 0,0 1 1,0 0-1,0 1 0,1-1 1,0 1-1,-1 0 1,1 1-1,0 0 0,0 0 1,1 0-1,-1 1 0,3 0 21,-6 0-7,-1 1-1,0 0 1,0 1 0,0-1-1,0 0 1,0 1-1,0 0 1,0 0 0,0 0-1,0 0 1,0 0-1,0 0 1,0 1-1,-1 0 1,1-1 0,-1 1-1,1 0 1,-1 0-1,1 0 1,-1 1-1,0-1 1,0 0 0,0 1-1,-1 0 1,1-1-1,-1 1 1,1 0 0,-1 0-1,0 0 1,0 0-1,0 0 1,0 0-1,0 2 8,1 7-9,0 1-1,-1 0 0,-1 0 0,0 0 0,-1 0 1,0 0-1,-1 0 0,0 0 0,-1-1 1,-1 1-1,0-1 0,0 0 0,-1 0 0,-1 0 1,-3 5 9,-8 11-47,0 0 1,-2-2-1,-1 0 1,-1-1-1,-14 13 47,-27 9-5,63-56 117,6 1-116,0 0 1,1 0-1,0 1 0,0 0 1,1 0-1,0 1 0,0 0 1,1 1-1,-1 0 0,1 0 1,0 1-1,0 0 0,4 0 4,-2-2-3,-1 1 0,1 1 0,0 0-1,1 1 1,-1 0 0,1 1 0,-1 0 0,1 1 0,0 0-1,0 1 1,-1 0 0,1 1 0,0 1 0,-1 0 0,1 1-1,-1 0 1,0 1 0,0 0 0,0 1 0,0 0 0,-1 1-1,0 0 1,0 1 0,-1 0 0,0 1 0,0 0 0,0 1-1,-1 0 1,-1 0 0,1 1 0,-2 0 0,7 9 3,-10-11 7,0 0 1,0 0-1,0 1 0,-1-1 1,0 1-1,-1 0 1,0 0-1,0 0 0,-1 0 1,0 0-1,-1 0 1,0 0-1,0 0 0,-1 0 1,0 0-1,-1 0 1,0 0-1,0 0 1,-1-1-1,0 1 0,0-1 1,-1 1-1,0-1 1,-1 0-1,0-1 0,0 1 1,0-1-1,-1 0 1,0 0-1,-1-1 1,0 0-1,1 0 0,-2 0 1,1-1-1,-1 0 1,0 0-8,-10 3-63,0-1 1,-1-1 0,1 0 0,-1-1 0,0-1-1,-1-1 1,1-1 0,-1-1 0,1 0 0,-1-2 0,1 0-1,-1-1 1,1-1 0,0-1 0,0 0 0,0-1-1,1-2 1,0 0 0,0 0 0,-12-8 62,7-6-2386,20 3-4352,9 12-805</inkml:trace>
  <inkml:trace contextRef="#ctx0" brushRef="#br0" timeOffset="262.045">854 612 6438,'0'0'8985,"0"0"-5339,3-13-1885,11-36-196,-14 49-1515,0 0 1,0 1 0,0-1 0,0 0 0,0 1 0,0-1 0,0 0 0,1 1 0,-1-1 0,0 0 0,0 0 0,0 1 0,0-1 0,0 0 0,0 0 0,1 1 0,-1-1 0,0 0 0,0 0 0,0 1 0,1-1 0,-1 0 0,0 0 0,0 0 0,1 1 0,-1-1 0,0 0 0,1 0 0,-1 0 0,0 0 0,0 0-1,1 0 1,-1 0 0,0 0 0,1 1 0,-1-1 0,0 0 0,1 0 0,-1 0 0,0 0 0,1-1 0,-1 1-51,0 1 64,-15 208 542,3-123-1824,7 0-3898,5-70-1583,0-9-3551</inkml:trace>
  <inkml:trace contextRef="#ctx0" brushRef="#br0" timeOffset="513.984">828 38 17232,'0'0'2755,"0"0"-2018,0 0 31,0 0-159,0 0-513,0 0-96,0 0-256,0 0 64,0 0-2051,100 110-5124</inkml:trace>
  <inkml:trace contextRef="#ctx0" brushRef="#br0" timeOffset="829.08">1304 546 11531,'0'0'5050,"0"0"-2685,0 0-1511,0 0-459,0 0-123,2 19-15,0 0-185,-11 96 251,-38 29 45,37-156-272,7-23 112,3 22-200,-1-1 1,2 1-1,0-1 0,0 0 0,2 1 0,-1 0 0,2-1 1,0 1-1,0 0 0,1 1 0,1-1 0,0 1 0,0 0 1,1 1-1,1-1 0,0 1 0,1 1 0,0 0 0,0 0 1,1 1-1,1 0 0,-1 0 0,1 1 0,1 1 0,-1 0 1,1 0-1,1 1 0,-1 1 0,1 0 0,0 1 0,0 0 1,0 1-1,1 0 0,7 0-8,-12 4-3,-1-1 0,1 1 1,-1 0-1,0 1 0,1 0 0,-1 0 0,0 1 1,0 0-1,-1 1 0,1-1 0,-1 1 1,1 1-1,-1-1 0,-1 1 0,1 1 0,-1-1 1,1 1-1,-2 0 0,1 1 0,-1-1 1,0 1-1,0 0 0,-1 0 0,0 1 0,1 0 3,35 123-955,-28-42-4442,-6-38-1217</inkml:trace>
  <inkml:trace contextRef="#ctx0" brushRef="#br0" timeOffset="1141.089">2224 426 8616,'3'-33'3732,"0"-25"4788,-12 59-6572,0 6-1875,0 0 0,0 1 0,0 0 1,1 0-1,0 1 0,1 0 0,0 0 0,0 1 0,1 0 0,0 0 0,1 1 0,0-1 0,1 1 0,0 0 0,0 0 0,0 8-73,-2 2 12,1 0 0,1 1 0,1-1 0,1 1 0,1 0 0,1 0 0,1 0 0,1-1 0,2 10-12,-3-23-13,1-1 1,0 1-1,0 0 0,0-1 0,1 0 0,0 0 0,1 1 0,-1-2 0,1 1 0,1 0 0,-1-1 1,1 0-1,0 0 0,1 0 0,-1-1 0,1 0 0,0 0 0,1 0 0,-1-1 0,1 0 1,0 0-1,0-1 0,0 1 0,0-1 0,1-1 0,-1 0 0,5 1 13,-4-2-47,1 0 0,-1-1 0,1 0 0,-1 0 1,1-1-1,-1-1 0,1 1 0,-1-1 0,0 0 0,0-1 0,0 0 0,0 0 0,-1-1 0,1 0 0,-1 0 1,0-1-1,0 0 0,0 0 0,-1 0 0,1-1 0,-1 0 0,-1-1 0,1 1 0,-1-1 0,0 0 0,-1 0 0,0-1 1,0 1-1,0-1 0,-1 0 0,0 0 0,-1 0 0,1-2 47,2-4 73,1 0 0,-2-1-1,0 0 1,0 0 0,-1 0 0,-1 0-1,-1 0 1,0-1 0,-1 1 0,-1 0-1,0-1 1,-1 1 0,-1 0 0,0 0 0,-1 0-1,-1 0 1,0 1 0,-1 0 0,-1-3-73,1 11-37,1 0 1,-1 1-1,0 0 1,0 0-1,-1 0 1,1 1-1,-1-1 1,0 2-1,0-1 1,0 1-1,-1 0 1,1 1-1,-1-1 1,0 1-1,0 1 1,1 0-1,-1 0 1,0 0-1,0 1 1,0 0-1,-2 1 37,-105 23-7326,71-6-1242</inkml:trace>
  <inkml:trace contextRef="#ctx0" brushRef="#br0" timeOffset="1831.897">2913 497 5349,'0'0'10495,"-2"-13"-6806,-8-40-2061,4 46 1329,4 24-3179,2-17 317,-4 32-111,2 0 1,2 0-1,0 1 1,3-1-1,0 0 1,2-1-1,1 1 0,2-1 1,1 0-1,2-1 1,0 1 15,-8-77 59,-7 10 35,0 4 11,1-1 0,2 1 0,1-1 0,2 1 0,3-15-105,-5 42 1,1-1 0,1 1 0,-1 0 1,1 0-1,0-1 0,0 1 0,1 0 0,-1 1 0,1-1 1,0 0-1,0 1 0,1-1 0,-1 1 0,1 0 0,0 0 1,0 1-1,1-1 0,-1 1 0,1 0 0,-1 0 0,1 1 1,0-1-1,0 1 0,0 0 0,1 0 0,-1 0 0,0 1 1,1 0-1,-1 0 0,1 1 0,-1-1 0,1 1 1,-1 0-1,1 1 0,-1-1 0,0 1 0,1 0 0,-1 0 1,1 1-1,-1 0 0,4 2-1,3 2-8,0 0 1,-1 2-1,0-1 0,-1 1 0,0 1 1,0 0-1,-1 0 0,0 1 1,0 0-1,-1 1 0,-1 0 1,1 0-1,-2 0 0,0 1 1,3 8 7,5 14-49,-2 1 1,-1 0-1,-2 0 1,-1 1-1,-2 2 49,5 59-1793,1-117 1536,12-71 517,-19 63-103,1 1 0,1 0 0,1 0 0,1 1 0,1 0 0,2 0 0,0 2 0,2-1 0,1 2 0,1-1 0,0 2 0,2 1 0,16-16-157,-31 33-6,0 1-1,0 1 0,0-1 1,1 0-1,-1 1 0,1 0 1,0 0-1,-1 0 1,1 0-1,0 0 0,0 1 1,0 0-1,0-1 1,0 2-1,1-1 0,-1 0 1,0 1-1,0 0 1,0 0-1,1 0 0,-1 0 1,0 1-1,0 0 1,0 0-1,1 0 0,-1 0 1,0 0-1,-1 1 1,1 0-1,0 0 0,0 0 1,-1 0-1,1 1 1,-1-1-1,0 1 0,0 0 1,0 0-1,1 1 7,6 13-13,-1 0 0,-1 1 0,-1-1-1,0 1 1,-2 1 0,0 0 0,-1-1 0,0 1-1,-2 0 1,0 1 0,-1-1 0,-2 6 13,19 118-803,-15-132 322,21 55-1784,12-47-2057,0-40 1515,-1-36 2911,-34 55-118,127-275 7797,-56 170-4387,-60 137-2366,-27 220-879,0-86-612,15-155-47,3 31-2240,19-34-5665,-4-13-743</inkml:trace>
  <inkml:trace contextRef="#ctx0" brushRef="#br0" timeOffset="2174.212">4244 1 9641,'0'0'1185,"0"0"-1185,0 0-224,0 0-545,0 0-3042</inkml:trace>
  <inkml:trace contextRef="#ctx0" brushRef="#br0" timeOffset="2708.286">4688 470 13421,'0'0'2140,"0"0"-132,0 0-172,0 0-875,-13 4-619,8-2-319,-1-1-13,-1 1 0,1 0 0,1 1 1,-1-1-1,0 1 0,1 0 0,-1 0 0,1 1 1,0 0-1,0 0 0,0 0 0,1 0 0,-1 1 1,1 0-1,-1 1-10,-6 10-3,0 0 1,2 1-1,-1 0 1,2 1-1,1 0 1,0 0-1,1 1 1,1 0-1,0 0 1,2 0-1,0 0 1,1 0-1,1 1 1,1-1-1,1 7 3,-1-23-1,0 0 0,0 0 0,0 0 0,0 0 0,0 0 0,0 0 0,1 0 0,0 0 0,-1 0-1,1 0 1,0 0 0,1 0 0,-1-1 0,0 1 0,1 0 0,0-1 0,-1 1 0,1-1 0,0 0 0,0 1-1,0-1 1,1 0 0,-1 0 0,0-1 0,1 1 0,-1 0 0,1-1 0,0 1 0,-1-1 0,1 0 0,0 0-1,0 0 1,0 0 0,0-1 0,0 1 0,0-1 0,0 1 0,0-1 0,0 0 0,0 0 0,0-1 0,0 1-1,0-1 1,2 0 1,3-6 35,0-1-1,-1 0 1,0 0-1,0-1 1,0 1-1,-1-2 1,-1 1-1,0-1 1,0 1-1,0-2 1,-2 1-1,1 0 1,-1-1-1,-1 1 0,2-10-34,0 6 28,74-248 2828,-79 262-2852,1 1 1,0-1 0,0 0-1,-1 0 1,1 1-1,0-1 1,0 0 0,0 1-1,0-1 1,-1 0-1,1 1 1,0-1 0,0 0-1,0 1 1,0-1-1,0 1 1,0-1 0,0 0-1,0 1 1,0-1-1,0 0 1,0 1 0,0-1-1,0 1 1,0-1-1,0 0 1,0 1 0,1-1-1,-1 0 1,0 1-1,0-1 1,0 0 0,1 1-1,-1-1 1,0 0-1,0 0 1,1 1 0,-1-1-1,0 0 1,0 0-1,1 1 1,-1-1 0,0 0-1,1 0 1,-1 0-1,0 0 1,1 1 0,-1-1-1,1 0 1,-1 0-1,0 0 1,1 0 0,-1 0-1,0 0 1,1 0-1,-1 0 1,1 0 0,-1 0-1,0 0 1,1 0-1,-1 0 1,0 0 0,1-1-1,-1 1 1,0 0-1,1 0 1,-1 0-5,1 4-4,5 24-60,-3-6 82,1 1 0,2-1 1,0 0-1,1-1 0,1 0 0,0 0 1,2 0-1,1-1 0,0 0 0,2-1 1,0-1-1,14 16-18,-15-24 14,-1-1 0,2 0 0,-1 0 0,1-1 0,0-1 0,1 0-1,0 0 1,0-2 0,1 0 0,-1 0 0,1-2 0,0 0 0,0 0 0,0-2 0,0 1 0,1-2 0,-1 0 0,0-1-1,0-1 1,0 0 0,0-1 0,0 0 0,0-1 0,-1-1 0,0-1 0,0 0 0,0 0 0,11-8-14,-5-4 15,0-1 0,-1-1 1,0 0-1,-2-1 0,-1-1 1,0-1-1,-2-1 0,-1 0 0,0 0 1,-2-1-1,-1-1 0,-1 0 1,-1 0-1,-2 0 0,3-21-15,-2 20 31,-1-1 1,-1 0-1,-2-1 0,0 1 0,-2-1 0,-3-26-31,2 53 10,0 0 1,0 0-1,0 0 0,0 0 1,0 0-1,0 0 0,-1 0 0,1 0 1,-1 0-1,0 0 0,1 0 1,-1 0-1,0 0 0,0 0 0,0 1 1,0-1-1,0 0 0,-1 1 1,1-1-1,0 1 0,-1-1 0,1 1 1,-1 0-1,0 0 0,1-1 1,-1 1-1,0 0 0,0 1 0,0-1 1,1 0-1,-1 0 0,0 1 1,0-1-1,0 1 0,0 0 0,0-1 1,0 1-1,0 0 0,0 0 1,0 0-1,0 1 0,0-1 1,0 0-1,0 1 0,0-1 0,0 1 1,0 0-1,0 0 0,0 0 1,0 0-1,1 0 0,-1 0 0,0 0 1,1 0-1,-2 1-10,-9 13 4,1 0-1,0 1 1,1 0 0,1 1 0,1 0-1,0 0 1,1 0 0,1 1 0,0 0-1,0 6-3,0-3 9,1-1-1,1 1 0,1 0 1,1 0-1,0 0 0,2 0 0,0 0 1,1 0-1,2 0 0,0 0 1,1-1-1,1 1 0,1-1 1,0 0-1,2 0 0,0-1 1,2 0-1,0 0 0,1-1 0,0-1 1,2 0-1,0 0 0,1-1 1,0-1-1,2 0 0,-1-1 1,3 0-9,-5-7 1,0 0 0,0 0 0,1-1 0,-1-1 0,1-1 0,1 0 0,-1 0 0,0-2 0,1 1 1,0-2-1,-1 0 0,1-1 0,0 0 0,-1-2 0,1 1 0,0-2 0,-1 0 0,0 0 0,0-2 1,0 1-1,0-2 0,-1 0 0,0-1 0,0 0 0,0 0 0,-1-2 0,0 0 0,-1 0 0,0-1 1,0 0-1,-1-1 0,-1 0 0,0 0 0,1-2-1,2-6 8,0 1 0,-1-2 0,-2 1 0,1-1 0,-2-1 0,-1 0 0,0 0 0,-2 0 0,0-1 0,-2 1 0,0-1 0,-1-20-8,-2 39-70,1 0 0,-2 0 0,1 0 0,0 0 0,0 0 0,-1 0 0,0 0-1,0 0 1,0 0 0,0 0 0,0 0 0,0 0 0,-1 0 0,1 1 0,-1-1 0,0 1 0,0-1 0,0 1 0,0 0 0,0-1 0,0 1 0,-1 0-1,1 1 1,-1-1 0,1 0 0,-1 1 0,0-1 0,0 1 0,1 0 0,-1 0 0,0 0 0,-3 0 70,-99 3-5936,41 12-1293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0:52.2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1 591 13261,'0'0'1190,"10"-13"-597,1-2-362,0 1 0,1 0 0,1 1 0,0 0 0,1 1 0,0 1 0,13-9-231,111-54 176,3 5 0,3 7 1,3 6-1,129-30-176,-169 52 544,2 5 1,1 5-1,103-8-544,-169 36 262,-43-3-259,-1-1 1,1 0-1,0 1 1,0-1 0,-1 1-1,1-1 1,-1 1-1,1-1 1,0 1 0,-1 0-1,1-1 1,-1 1-1,1 0 1,-1-1 0,0 1-1,1 0 1,-1 0-1,0 0 1,1-1 0,-1 1-1,0 0 1,0 0-1,0 0 1,0-1 0,0 1-1,0 0 1,0 0-1,0 0 1,0 0 0,0-1-1,0 1 1,0 0-1,-1 0 1,1 0 0,0-1-1,-1 1 1,1 0-1,-1 0 1,1-1 0,0 1-1,-1 0 1,1-1-1,-1 1 1,0-1 0,1 1-1,-1 0 1,0-1-1,1 0 1,-1 1-4,-12 14 22,-1-1-1,0-1 1,-1 0-1,-1-1 0,0-1 1,0 0-1,-11 5-21,-11 7 122,-457 260 417,239-144-565,139-61-38,96-48 15,51-19-244,21-16-81,1-1 1,-2-3-1,1-2 0,-1-2 0,29-13 374,-18 7-277,454-141-326,354-101-69,-593 193 3164,33 7-2492,-236 49 552,1 2-1,-1 3 1,71 4-552,-143 2 11,1 0 1,-1 1-1,1-1 0,0 1 1,-1-1-1,1 1 0,0 0 1,0 0-1,-1 0 0,1 0 0,0 0 1,-1 0-1,1 0 0,0 1 1,0-1-1,-1 0 0,1 1 1,-1 0-1,1-1 0,0 1 0,-1 0 1,1 0-1,-1 0 0,0 0 1,1 0-1,-1 0 0,0 0 1,1 0-1,-1 0 0,0 1 1,0-1-1,0 1 0,0-1 0,0 1 1,-1-1-1,1 1 0,0-1 1,-1 1-1,1 0 0,-1-1 1,1 1-1,-1 0 0,0-1 0,0 1 1,0 0-1,0-1 0,0 1 1,0 0-1,0 0 0,-1-1 1,1 1-1,0 0 0,-1-1 1,0 1-1,1 0 0,-1-1 0,0 1 1,0-1-1,0 1 0,0-1 1,0 0-1,0 1 0,0-1 1,0 0-1,0 0 0,-1 0 0,1 0 1,-2 1-12,-23 26 121,-1-2 0,-2-1 0,0-2 0,-2 0-1,0-2 1,-17 7-121,28-15 49,-584 329 356,213-128-282,240-113-320,124-60 56,27-39 132,1-1 0,0 0 1,0 0-1,0 1 1,-1-1-1,1 0 0,0 0 1,0 0-1,1 0 0,-1 0 1,0 0-1,0 0 0,0-1 1,1 1-1,-1 0 0,0-1 1,1 1-1,-1-1 1,0 1-1,1-1 0,-1 0 1,1 1-1,-1-1 0,1 0 1,-1 0-1,1 0 0,-1 0 1,1 0-1,-1 0 1,1-1 8,30 2-132,1-2 1,-1-2 0,1-1 0,-1-1 0,0-2-1,25-8 132,-28 8-51,828-249-144,-46 11 406,-770 235-104,106-28 1022,0 6 0,49 0-1129,-177 35 642,-39 10-446,-321 133 1057,243-110-1167,2 5 0,1 3 0,-50 35-86,144-79-4,0 0 0,0 0 0,0 0 0,0 0 0,0 0 0,1 0 0,-1 0 0,0 0 0,0 1 0,0-1 0,0 0 0,0 0 0,1 1 0,-1-1 0,0 1 0,0-1 0,1 1 0,-1-1 0,0 1 0,1-1 0,-1 1 0,0 0 0,1-1 0,-1 1 0,1 0 0,-1-1 0,1 1 0,-1 0 0,1 0 0,0 0 0,-1-1 0,1 1 0,0 0 0,0 0 0,-1 0 0,1 0 0,0 0 0,0-1 0,0 1 0,0 0 0,0 0 0,0 0 0,0 0 0,1 0 0,-1 0 0,0-1 0,0 1 0,1 0 0,-1 0 0,1 0 0,-1 0 0,0-1 1,1 1-1,-1 0 0,1-1 0,0 1 0,-1 0 0,1-1 0,0 1 0,-1-1 0,1 1 0,0-1 0,-1 1 0,1-1 0,0 1 0,0-1 0,0 1 4,63 9-171,5-13 180,0-2-1,-1-4 0,-1-3 0,1-2 0,38-15-8,-58 16-35,306-81-1,534-122 339,-494 150-389,-366 65 129,-63 30 96,-59 18 224,-3-4 1,-1-5 0,-4-3-364,-20 9 35,63-23-11,15-6 2,0 2 0,1 2 0,1 1 0,-6 6-26,49-26-3,-1 0 1,1 0-1,-1 1 0,1-1 0,-1 0 0,1 0 0,-1 1 0,1-1 0,-1 0 0,0 1 1,1-1-1,-1 0 0,1 1 0,-1-1 0,0 0 0,1 1 0,-1-1 0,0 1 0,0-1 1,1 1-1,-1-1 0,0 1 0,0-1 0,0 1 0,0-1 0,0 1 0,1-1 0,-1 1 1,0-1-1,0 1 0,0-1 0,0 1 0,-1-1 0,1 1 0,0 0 0,0-1 0,0 1 1,0-1-1,0 1 0,-1-1 0,1 0 0,0 1 0,0-1 0,-1 1 0,1-1 1,0 1-1,-1-1 0,1 0 0,0 1 0,-1-1 0,1 0 0,-1 1 0,1-1 0,-1 0 1,1 1-1,-1-1 0,1 0 0,-1 0 0,1 0 0,-1 0 0,1 1 0,-1-1 0,1 0 1,-1 0-1,1 0 0,-1 0 3,49 4-111,-40-4 129,57-3-4,-1-3 0,1-2 0,-2-3 1,60-19-15,-20 6-25,586-128 372,-725 161-780,1 2 0,1 1 0,-1 1 0,2 2 0,-13 9 433,-13 4-2020,-43 19-4493,1 0-6422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0:53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0 212 11627,'0'0'4143,"0"0"-2376,0 0-540,0 0-79,17-1-304,205-4 650,272-30-880,-474 25-267,-43-5 698,14 11-819,-56-26 469,47 24-572,1-2 1,1 0-1,-1 0 0,2-2 1,-1 0-1,1 0 0,1-2 0,-3-2-123,17 14 18,-1 0-1,1 0 0,-1-1 0,1 1 0,-1 0 0,1-1 0,-1 1 0,1 0 0,0-1 0,-1 1 1,1 0-1,-1-1 0,1 1 0,0-1 0,-1 1 0,1-1 0,0 1 0,0-1 0,-1 1 1,1-1-1,0 1 0,0-1 0,0 1 0,0-1 0,0 1 0,0-1 0,0 1 0,0-1 1,0 1-1,0-1 0,0 1 0,0-1 0,0 0 0,0 1 0,0-1 0,0 1 0,1-1 0,-1 1 1,0-1-1,0 1 0,1-1 0,-1 1 0,0 0 0,1-1 0,-1 1 0,0-1 0,1 1 1,-1 0-1,1-1 0,-1 1 0,1 0 0,-1-1 0,1 1 0,-1 0 0,1 0 0,-1 0 1,1-1-1,-1 1 0,1 0 0,-1 0 0,1 0 0,-1 0 0,1 0-17,38-1 353,-30 3-346,1 0 0,-1 1 0,1 1 0,-1-1 0,0 2 0,0-1 0,-1 1 0,1 0 0,-1 1 0,0 0 0,-1 0 0,1 1 0,-1 0 0,-1 0 0,1 1 0,-1 0 0,-1 0 0,1 0 0,-1 1-1,-1-1 1,1 1 0,-2 0 0,1 1 0,-1-1 0,-1 1 0,1-1 0,-2 1 0,1 0 0,-2 0 0,1 0 0,-1 0 0,0-1 0,-1 1 0,-1 0 0,1 0 0,-3 5-7,-3 11-3,0 0 1,-2-1-1,-1 0 0,-1 0 1,-2-1-1,0-1 0,-1 0 1,-1-1-1,-2 0 0,-5 5 3,-62 73-3938,45-55-185,-1 1-5480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1:08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64 2050,'0'0'7794,"0"0"-5541,0 0-1645,0 0-52,-10 16-252,-54 126 134,56-109-135,1 0 0,2 0 0,1 0 0,2 1 1,1 0-1,1-1 0,2 1 0,2-1 1,1 0-1,7 28-303,-10-53 71,0 1 0,0-1 0,0 0 0,1 1 0,0-1 0,1 0 0,0-1 0,0 1 0,0-1 0,1 0 0,0 0 0,1 0 0,0-1 0,0 1 0,0-1 0,0-1 0,1 1 0,0-1 0,0-1 0,1 1 0,-1-1 0,1 0 0,0-1 1,0 0-1,0 0 0,1-1 0,-1 0 0,1 0 0,-1-1 0,1 0 0,-1 0 0,1-1 0,0 0 0,-1-1 0,1 0 0,2-1-71,0-4 203,0-1 1,0 0-1,-1 0 1,0-1-1,0-1 1,-1 0 0,0 0-1,-1-1 1,0 0-1,0 0 1,-1-1-1,0 0 1,-1 0-1,0 0 1,-1-1-1,0-3-203,11-17 293,-1-1 1,-3-1-1,0 0 0,-2-1 0,-2 0 0,-1-1 0,-2 1 0,-1-1 0,-2 0 1,-1 0-1,-3-6-293,1 35-52,0 0 0,-1 0 1,0 1-1,0-1 0,-1 1 1,1 0-1,-1 0 0,-1 0 1,1 0-1,-1 0 1,0 1-1,-1-1 0,1 1 1,-1 0-1,0 0 0,0 1 1,-1 0-1,1 0 0,-1 0 1,0 0-1,0 1 0,0 0 1,-1 0-1,1 1 0,-1 0 1,1 0-1,-1 0 1,0 1-1,1 0 0,-1 0 1,0 1-1,0 0 0,0 0 1,0 1-1,0-1 0,1 1 1,-1 1-1,0 0 0,1 0 1,-4 1 51,-106 58-8168,69-22-1169</inkml:trace>
  <inkml:trace contextRef="#ctx0" brushRef="#br0" timeOffset="708.116">754 191 10762,'0'0'3449,"0"0"-839,0 0-448,0 0-651,0 0-518,0 0-561,2 11-426,8 240 512,-9-234-436,1 0 0,0 0 0,1 0 0,1 0 0,0 0 1,1 0-1,1-1 0,7 14-82,-10-25 7,-1 0-1,1 0 1,0 0-1,0 0 1,0-1 0,1 1-1,0-1 1,-1 0 0,2 0-1,-1 0 1,0 0 0,1-1-1,0 0 1,-1 0 0,1 0-1,0-1 1,1 1 0,-1-1-1,0 0 1,1-1-1,-1 1 1,1-1 0,-1 0-1,1-1 1,0 1 0,-1-1-1,1 0 1,4-1-7,-1-3 38,1 0 0,-1 0 0,0-1 0,0 0 0,-1-1 0,1 0 0,-1 0 0,0 0 0,-1-1 0,0-1 0,0 1 0,0-1 0,-1 0-1,-1-1 1,1 1 0,-1-1 0,0 0 0,2-10-38,93-229 2018,-72 168-1746,-17 57-117,-8 44-187,1 142-121,-6-128 226,1 0 0,2 0 0,2 0 0,1 0 0,2 0 0,1-1 0,7 19-73,-13-49-7,-1-1-1,1 1 1,1-1 0,-1 0-1,0 0 1,1 1 0,0-1-1,-1 0 1,1 0 0,0-1-1,1 1 1,-1 0 0,0-1-1,1 1 1,0-1 0,-1 0-1,1 0 1,0 0 0,0 0-1,0 0 1,0-1 0,1 1-1,-1-1 1,0 0 0,1 0 0,-1 0-1,1 0 1,-1-1 0,1 1-1,-1-1 1,1 0 0,-1 0-1,1 0 1,-1-1 0,1 1-1,-1-1 1,1 0 0,-1 0-1,0 0 1,1 0 0,-1-1-1,0 1 1,2-2 7,13-15-82,0-1 0,-1-1 0,-1 0 0,-1-1 0,0 0 0,-2-2 0,-1 1 0,-1-2 0,0 1 0,-2-2 0,-1 1 0,-1-1 0,-1 0 0,1-11 82,103-358-58,-115 493 1371,-38 300 112,43-382-1803,7 83 554,14-60-3583,22-19-6223,-23-20 966</inkml:trace>
  <inkml:trace contextRef="#ctx0" brushRef="#br0" timeOffset="967.603">1523 228 8744,'0'0'7111,"0"0"-5061,0 0-320,0 0-705,85-26-449,-45 19-192,6-1-159,6-2-193,0-3-32,2 0 0,4 0-96,-6 0-1666,-8 6-3523,-13 0-7495</inkml:trace>
  <inkml:trace contextRef="#ctx0" brushRef="#br0" timeOffset="1642.276">2669 85 3331,'0'0'9038,"-7"-13"-5451,-28-39-1302,32 50-2133,1 0-1,0 0 1,-1 0-1,0 1 0,1-1 1,-1 1-1,0 0 1,1-1-1,-1 1 1,0 0-1,0 1 0,0-1 1,0 1-1,0-1 1,0 1-1,0 0 1,0 0-1,0 0 0,0 0 1,0 1-1,0-1 1,0 1-1,0 0 1,0 0-1,-2 0-151,4 0 31,-12 4 36,0 2 0,0-1 0,1 2 0,0-1 0,1 2 0,0-1 0,0 2 0,0-1 0,2 2 0,-1-1-1,1 1 1,1 1 0,-2 2-67,-5 7-1,1 1-1,1 0 0,1 1 0,1 0 0,2 1 1,0 0-1,1 1 0,1-1 0,1 2 1,2-1-1,1 1 0,0-1 0,2 1 0,1 0 1,2 17 1,0-31-5,1-1-1,0 1 1,0-1 0,1 1 0,1-1 0,0 0 0,0 0-1,1-1 1,0 0 0,1 0 0,0 0 0,1-1 0,0 0 0,0 0-1,1-1 1,0 0 0,0-1 0,3 2 5,-5-5 7,-1 1 0,1-1-1,0 0 1,1 0 0,-1-1 0,1 0 0,-1-1-1,1 1 1,0-1 0,0-1 0,0 0 0,0 0-1,0 0 1,0-1 0,0 0 0,0-1 0,0 0-1,0 0 1,0 0 0,0-1 0,0-1-1,0 1 1,-1-1 0,1 0 0,-1-1 0,0 0-1,1 0-6,12-14 36,0-1-1,-2 0 1,0-2-1,-1 0 1,-1-1-1,0 0 1,-2-1-1,-1-1 1,-1 0-1,-1-1 1,7-25-36,20-33 90,26-59 113,-64 143-202,1-1 1,0 0-1,-1 0 1,1 0-1,-1 0 1,1 0-1,0 1 1,-1-1-1,1 0 1,-1 0-1,1 1 1,-1-1-1,1 1 1,0-1-1,-1 0 1,0 1-1,1-1 1,-1 1-1,1-1 1,-1 1-1,1-1 1,-1 1-1,0 0 1,0-1-1,1 1 1,-1-1-1,0 1 1,0 0-1,1-1 1,-1 1-1,0-1 1,0 1-1,0 0 1,0-1-1,0 1 1,0 0-1,0-1 1,0 1-1,0 0 1,-1-1-1,1 1 1,0 0-1,0-1 1,-1 1-1,1-1 1,0 1-1,0-1 1,-1 1-1,1 0 1,-1-1-1,1 1 1,0-1-1,-1 0 1,1 1-1,-1-1 1,0 1-2,1 4-31,0 46-59,-2 1 261,3 0-1,1 0 1,3 0 0,3-1 0,10 39-171,-17-82 2,1 0 0,1-1 1,-1 1-1,1-1 1,1 0-1,-1 0 0,1 0 1,0 0-1,1-1 1,-1 1-1,1-1 1,1 0-1,-1-1 0,1 1 1,0-1-1,0 0 1,1-1-1,-1 1 1,1-1-1,0-1 0,0 1 1,0-1-1,1 0 1,-1-1-1,1 0 1,0 0-1,0 0 0,-1-1 1,1-1-1,0 1 1,0-1-1,0 0 1,2-1-3,-2-3 19,-1 0 0,1-1 0,-1 0 1,1 0-1,-1 0 0,-1-1 1,1 0-1,-1 0 0,0-1 1,0 0-1,-1 0 0,0 0 0,0-1 1,-1 0-1,0 1 0,0-2 1,-1 1-1,0 0 0,-1-1 1,1 1-1,-2-1 0,1 0 0,-1 1 1,0-1-1,-1 0 0,0-4-19,2-16 43,-1 0 0,-1-1 0,-2 1 0,0 0 0,-7-28-43,7 47-6,-1 0 0,0 1 0,0-1 0,0 1 0,-1 0 0,-1 0 0,0 0 1,0 0-1,-1 1 0,1 0 0,-2 0 0,1 1 0,-1-1 0,0 1 0,-1 1 0,0 0 0,0 0 0,0 0 0,-3 0 6,4 3-88,0 0 0,0 0 0,0 1 0,-1 1 0,1-1 0,0 1 0,-1 0 0,1 1 1,-1-1-1,1 2 0,-1-1 0,1 1 0,-1 0 0,1 1 0,0-1 0,0 1 0,0 1 0,0 0 0,0 0 0,0 0 1,0 1-1,1-1 0,0 2 0,-2 0 88,-1 2-947,-1 0 1,1 1-1,1 0 1,0 1-1,0 0 1,0 0-1,1 0 1,1 1-1,-4 6 947,-9 26-7981</inkml:trace>
  <inkml:trace contextRef="#ctx0" brushRef="#br0" timeOffset="2202.031">3528 371 18033,'23'-118'5541,"-22"236"-4062,8 322-1506,10-529-1489,-8 17 1558,-8 37 211,2-1 1,2 1 0,1 0 0,1 0-1,2 1 1,2 0 0,1 1 0,8-12-254,-21 43 9,0-1 1,0 1 0,1-1 0,-1 1 0,1-1 0,0 1 0,0 0-1,0 0 1,0 0 0,0 0 0,0 0 0,0 0 0,1 1-1,-1-1 1,1 1 0,-1 0 0,1-1 0,-1 1 0,1 0 0,0 1-1,0-1 1,0 0 0,-1 1 0,1-1 0,0 1 0,0 0 0,0 0-1,0 0 1,-1 1 0,1-1 0,0 0 0,0 1 0,0 0 0,-1 0-1,1 0 1,0 0 0,-1 0 0,1 1 0,1 0-10,10 10-14,-1 0-1,0 1 1,-1 0 0,0 1 0,-1 0-1,0 1 1,-2 0 0,1 1 0,-2 0 0,0 0-1,-1 1 1,-1 0 0,-1 0 0,0 1-1,1 7 15,11 116-1270,5-184-321,98-280 4266,-118 316-2608,0 1 0,0 0 0,0 0 1,1 0-1,0 0 0,0 1 1,1-1-1,-1 1 0,1 0 1,0 0-1,1 0 0,-1 1 1,1-1-1,0 1 0,0 0 0,0 0 1,1 1-1,-1-1 0,1 1 1,0 1-1,0-1 0,0 1 1,6-2-68,-9 6 2,1-1 0,-1 1 0,1-1 1,-1 1-1,0 0 0,0 0 0,0 1 1,0-1-1,0 1 0,-1-1 0,1 1 1,-1 0-1,1 0 0,-1 0 0,0 0 1,0 1-1,0-1 0,-1 0 0,1 1 1,0 3-3,2 1 3,9 20 86,-2 2 0,0 0 0,-2 0 0,-2 0 0,-1 1 0,-1 0 0,-1 1 0,-2-1 0,-1 10-89,0 98-5985,-2-81-127,1-43-2707</inkml:trace>
  <inkml:trace contextRef="#ctx0" brushRef="#br0" timeOffset="2606.188">4707 305 12364,'0'0'3293,"0"0"-362,0 0-1062,0 0-919,0 0-245,0 0-33,0 15-202,9 108 817,-9-120-1268,1 0 1,-1 0-1,1 0 1,0 0 0,0 0-1,0 0 1,0-1-1,1 1 1,-1 0 0,1-1-1,0 1 1,0-1-1,0 0 1,0 1 0,0-1-1,0 0 1,0 0 0,1 0-1,-1-1 1,1 1-1,-1-1 1,1 1 0,0-1-1,0 0 1,0 0-1,-1 0 1,1 0 0,0 0-1,0-1 1,0 1-1,0-1 1,0 0 0,0 0-1,1 0 1,-1 0-1,0-1 1,0 1 0,0-1-1,-1 0 1,1 0 0,0 0-1,0 0 1,0 0-1,-1-1 1,1 1 0,0-1-1,-1 0 1,1 1-1,-1-1 1,0 0 0,0-1-1,1 0-19,12-15 48,0-1-1,-2-1 1,0 0-1,-1 0 0,-1-1 1,-1-1-1,-1 0 1,-1 0-1,1-8-47,10-69 347,-19 97-336,0 0 0,0 1-1,-1-1 1,1 1 0,-1-1 0,0 0-1,1 1 1,-1-1 0,0 1-1,0-1 1,0 1 0,0 0 0,0-1-1,0 1 1,0 0 0,0 0-1,-1 0 1,1 0 0,0 0 0,-1 0-1,1 0 1,-1 0 0,1 0-1,-1 1 1,1-1 0,-1 0 0,0 1-1,1 0 1,-1-1 0,0 1 0,1 0-1,-1 0 1,0 0 0,1 0-1,-1 0 1,0 0 0,1 0 0,-1 1-1,0-1 1,0 1-11,-69 16 9,56-9-13,0 1-1,0 1 1,1 0-1,1 1 1,0 0 0,0 1-1,1 1 1,1 0 0,0 0-1,1 1 1,0 1-1,1 0 1,1 0 0,0 0-1,1 1 1,1 0-1,0 1 1,1-1 0,1 1-1,1 0 1,0 0 0,1 1-1,1-1 1,1 0-1,0 1 1,1-1 0,1 0-1,2 6 5,0-9-10,1-1 0,1 0-1,0 0 1,1-1-1,0 0 1,1 0 0,1 0-1,-1-1 1,2 0 0,0-1-1,0 0 1,0-1 0,2 0-1,-1 0 1,1-1 0,0-1-1,0 0 1,1-1 0,0 0-1,0-1 1,1 0 0,-1-1-1,1-1 1,0 0 0,0-1-1,0 0 1,1-1 0,-1-1-1,0 0 1,0-1 0,0 0-1,0-1 1,0-1 0,0 0-1,0-1 1,-1-1 0,1 0-1,-1-1 1,-1 0-1,1-1 1,-1 0 0,0-1-1,0 0 1,-1-1 0,-1 0-1,1-1 1,-1 0 0,7-11 10,32-74-2453,-39 60-896,-6 2-3485,-4 21-1046</inkml:trace>
  <inkml:trace contextRef="#ctx0" brushRef="#br0" timeOffset="2916.908">5491 766 11371,'0'0'8936,"0"0"-5797,0 0-1025,0 0-1185,4-84-833,-8 62-96,-3 8-128,-1 5-545,1 8-1088,-7 1-2307,4 1-8072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1:07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1 246 9321,'0'0'3961,"0"0"-1895,0 0-705,0 0-245,13-2-652,450-27 737,-433 25-1165,1-1 0,-1-1-1,0-2 1,0-2-1,-1 0 1,2-3-36,-29 12 18,0 0 0,0 1 0,0-1-1,0 0 1,-1 0 0,1 0 0,0 0 0,-1-1 0,1 1 0,-1 0-1,1-1 1,-1 1 0,0-1 0,0 1 0,1-1 0,-1 0 0,0 1 0,-1-1-1,1 0 1,0 0 0,0 0 0,-1 0 0,1 0 0,-1 0 0,1 1-1,-1-1 1,0 0 0,0 0 0,0 0 0,0 0 0,0 0 0,-1 0-1,1 0 1,0 0 0,-1 0 0,0 0 0,1 0 0,-1 0 0,0 0-1,0 1 1,0-1 0,0 0 0,0 1 0,0-1 0,-1 0 0,1 1 0,0 0-1,-1-1 1,1 1 0,-1 0 0,0 0 0,0-1-18,-8-6 210,-1 0-1,1 0 1,-1 1 0,0 1-1,-1 0 1,1 0 0,-1 1 0,0 0-1,-1 2 1,1-1 0,-1 1 0,0 1-1,1 0 1,-13 0-210,22 4 43,-1 0 0,1 0 0,0 0 0,0 0 0,0 1 0,0-1 0,0 1 1,0 0-1,1 0 0,-1 0 0,1 0 0,0 0 0,0 0 0,0 1 0,0-1 0,1 1 0,-1-1 0,1 1 0,0 0 0,0 0 1,0-1-1,1 1 0,-1 0 0,1 0 0,0 0 0,0 0 0,0 0 0,1-1 0,0 4-43,21 325 710,-10 218-886,-4-474-2940,5-28-2640,-3-21-1531</inkml:trace>
  <inkml:trace contextRef="#ctx0" brushRef="#br0" timeOffset="610.548">834 595 7815,'0'0'6828,"0"0"-3571,0 0-1416,0 0-325,0 0-533,0 0-519,1 3-362,4 112 95,-6-85-73,0 0 0,3 0 1,0 0-1,2-1 0,6 21-124,-9-43-6,1 0-1,0-1 1,0 1-1,1-1 1,0 1 0,0-1-1,0 0 1,1 0-1,0 0 1,0-1 0,0 1-1,1-1 1,0 0 0,0 0-1,0-1 1,1 1-1,-1-1 1,1 0 0,0-1-1,0 1 1,1-1-1,-1-1 1,1 1 0,-1-1-1,1 0 1,0 0 0,3 0 6,-2-2-22,1 0 0,-1 0 0,0-1 1,1 0-1,-1 0 0,0-1 1,1 0-1,-1 0 0,0-1 1,0 0-1,-1 0 0,1-1 0,-1 0 1,0-1-1,0 0 0,0 0 1,0 0-1,-1 0 0,0-1 1,0 0-1,-1-1 0,3-2 22,10-14 38,-1-1 0,-2 0 0,0-1-1,-1-1 1,10-25-38,40-131 353,-65 176-419,-8 20-82,-10 24-23,-109 274 134,128-312 31,0 0 0,0-1 0,0 1 0,0 0 0,-1-1 0,1 1 0,0 0 1,0 0-1,0-1 0,-1 1 0,1 0 0,0 0 0,0 0 0,-1-1 0,1 1 0,0 0 0,-1 0 0,1 0 1,0 0-1,0 0 0,-1 0 0,1-1 0,0 1 0,-1 0 0,1 0 0,0 0 0,-1 0 0,1 0 0,0 0 0,-1 0 1,1 0-1,0 1 0,-1-1 0,1 0 0,0 0 0,-1 0 0,1 0 0,0 0 0,0 0 0,-1 1 0,1-1 1,0 0-1,-1 0 0,1 0 0,0 1 0,0-1 0,0 0 0,-1 0 0,1 1 0,0-1 6,0-43 202,0 35-215,1-14 39,2 1 0,0-1 1,1 0-1,1 1 0,1 0 0,1 0 0,1 1 0,0-1 1,2 2-1,5-9-26,-15 26 2,1 1 0,-1 0-1,0 0 1,1 0 0,-1 0 0,1 0 0,-1 0 0,1 0 0,0-1 0,-1 2 0,1-1 0,0 0 0,0 0 0,-1 0-1,1 0 1,0 0 0,0 1 0,0-1 0,0 0 0,0 1 0,0-1 0,0 1 0,1-1 0,-1 1 0,0-1 0,0 1 0,0 0-1,0 0 1,1-1 0,-1 1 0,0 0 0,0 0 0,0 0 0,1 0 0,-1 1 0,0-1 0,0 0 0,0 0 0,0 1 0,1-1-1,-1 1 1,0-1 0,0 1 0,0-1 0,0 1 0,0 0 0,0-1 0,0 1 0,0 0 0,0 1-2,45 142 5,-31-74 86,34 57-21,-47-123-76,1 0 1,-1 0-1,1 0 0,-1 0 0,1 0 1,0-1-1,0 1 0,1-1 0,-1 0 1,1 0-1,0 0 0,0-1 0,0 1 0,0-1 1,0 0-1,0 0 0,0 0 0,1-1 1,-1 1-1,1-1 0,0 0 0,-1-1 1,1 1-1,-1-1 0,1 0 0,0 0 0,1 0 6,2-3 13,0-1-1,0 0 0,-1 0 0,0-1 0,0 0 1,0 0-1,0-1 0,-1 1 0,0-1 0,0-1 1,-1 1-1,0-1 0,0 0 0,0 0 0,-1-1 1,0 1-1,0-1 0,-1 0 0,0 0 0,-1 0 1,2-9-13,11-31 56,-2-1 1,-3 0-1,-2 0 1,-1-1 0,-2-38-57,-4 87-16,0-1 1,-1 0-1,1 1 1,-1-1 0,0 1-1,1-1 1,-1 0-1,0 1 1,0-1 0,0 0-1,0 1 1,0-1-1,0 0 1,-1 1-1,1-1 1,0 0 0,-1 1-1,1-1 1,-1 1-1,0-1 1,0 1 0,1-1-1,-1 1 1,0-1-1,0 1 1,0 0 0,0 0-1,-1-1 1,1 1-1,0 0 1,0 0 0,-1 0-1,1 0 1,-1 0-1,1 1 1,-1-1 0,1 0-1,-1 1 1,1-1-1,-1 1 1,0-1-1,1 1 1,-1 0 0,-1 0 15,2 1-335,-1 0-1,1-1 1,-1 1 0,1 1 0,0-1 0,0 0 0,0 0 0,0 0 0,0 1 0,0-1 0,0 0 0,0 1 0,0-1-1,0 1 1,1-1 0,-1 1 0,1 0 0,-1-1 0,1 1 0,0 0 0,-1-1 0,1 1 0,0 0 0,0-1-1,0 1 1,1 1 335,-2 18-7874</inkml:trace>
  <inkml:trace contextRef="#ctx0" brushRef="#br0" timeOffset="937.649">2069 548 12780,'0'0'4191,"0"0"-2291,0 0-950,0 0-304,0 0-320,-15 12-182,6-6-122,2-1 15,-1 1-1,1-1 0,0 2 0,0-1 0,0 1 0,1 0 1,0 0-1,1 1 0,0 0 0,0 0 0,0 0 0,1 1 0,0-1 1,0 3-37,-4 15 176,0 0 0,2 0 0,1 0 0,1 1 0,2 0 1,0 0-1,2 0 0,0 0 0,2-1 0,4 14-176,-5-34-7,1 0 0,0-1 0,0 1-1,0 0 1,1-1 0,0 0 0,0 1-1,1-1 1,-1 0 0,1-1 0,0 1-1,0-1 1,1 0 0,-1 0 0,1 0-1,0 0 1,0-1 0,0 0 0,0 0-1,1 0 1,-1-1 0,1 0 0,0 0-1,0 0 1,0 0 0,0-1 0,0 0-1,0-1 1,0 1 0,0-1 0,0 0 0,0-1-1,0 1 1,0-1 0,0-1 0,0 1-1,0-1 1,-1 0 0,1 0 0,0 0-1,-1-1 1,5-3 7,9-12 49,-1-1 0,-1-2-1,0 1 1,-2-2 0,0 0 0,-1-1-1,-2 0 1,0-1 0,-2 0 0,0-1-1,-2 0 1,-1 0 0,-1-1 0,-1 0-1,1-23-48,1-81 1111,-7 126-1132,0 0 0,0-1 0,-1 1-1,1 0 1,-1 0 0,0-1 0,-1 1 0,1 0 0,-1 0 0,0 0 0,0 0 0,0 1 0,0-1 0,-1 0 0,1 1-1,-1 0 1,0-1 0,0 1 0,0 0 0,0 1 0,-1-1 0,1 1 0,-1-1 0,0 1 0,0 0 0,0 0 0,0 1 0,0-1-1,0 1 1,0 0 0,0 0 0,0 0 0,-1 0 0,1 1 0,0 0 0,-1 0 0,1 0 0,0 0 0,-4 1 21,-112 31-8424,59-4-3315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1:22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10 236 1569,'0'0'10026,"0"0"-5488,0 0-1843,0 0-479,0 0-529,-2-15-454,-5-52-352,6 61-846,2-1 1,-1 1 0,1-1-1,-1 1 1,2 0 0,-1 0-1,1 0 1,0 0-1,0 0 1,0 0 0,1 0-1,0 0 1,0 1 0,1 0-1,0-1 1,0 1 0,0 1-1,0-1 1,1 0-1,-1 1 1,1 0 0,0 0-1,1 1 1,-1-1 0,1 1-1,-1 0 1,1 1-1,0-1 1,0 1 0,0 0-1,0 1 1,0 0 0,1-1-1,-1 2 1,0-1-1,1 1 1,-1 0 0,0 0-1,1 1 1,-1 0 0,0 0-1,0 1 1,1-1-1,-1 1 1,0 0 0,3 3-36,17 10 6,-2 0 1,0 2 0,0 1-1,-2 1 1,0 1 0,5 8-7,89 72 29,-112-96-19,1-1 0,0 1 0,0-2-1,0 1 1,0 0 0,1-1 0,-1 0-1,0 0 1,1-1 0,0 1 0,-1-1 0,1 0-1,0-1 1,0 1 0,-1-1 0,1-1 0,0 1-1,0-1 1,-1 0 0,1 0 0,0 0-1,-1-1 1,1 0 0,-1 0 0,0 0 0,1-1-1,-1 0 1,0 0 0,-1 0 0,1-1 0,-1 1-1,1-1 1,-1 0 0,0 0 0,0-1-1,-1 0-9,11-14 201,-1 0 0,-1-1-1,-1-1 1,-1 0-1,-1-1 1,-1 0 0,0 0-1,1-12-200,-7 26 13,8-1-1942,-11 44-4191,1-27 3957,0 15-6475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5.1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18 6854,'0'0'3166,"0"0"-1127,0 0-544,0 0-21,0 0-449,0 0-582,17-3-91,191-11 1415,73 26-889,240 43-878,-396-39-104,-48-7-47,247 31-205,229-5 356,-461-34-164,-1-3 0,1-5 1,84-17 163,-174 24 2,0 0 0,0 0 0,0 0 1,0 0-1,0 0 0,0 0 1,0 0-1,0-1 0,0 1 1,0-1-1,0 0 0,0 1 1,0-1-1,-1 0 0,1 0 1,0 0-1,0 0 0,-1-1 1,1 1-1,-1 0 0,1-1 0,-1 1 1,0-1-1,1 0 0,-1 1 1,0-1-1,0 0 0,0 1 1,0-1-1,0 0-2,-49-16 251,-7 11-545,0 2 1,-1 2-1,0 2 1,-41 6 293,44 4-940,60 4-293,174 5-673,-140-18 1815,208 0-77,221 10 950,-448-8-752,79 19 84,-100-20-182,0-1-1,0 1 1,-1-1-1,1 1 1,0 0 0,0 0-1,-1-1 1,1 1-1,0 0 1,-1 0-1,1 0 1,-1 0-1,1 0 1,-1 0-1,0 0 1,1 0-1,-1 0 1,0 0-1,0 0 1,1 0-1,-1 0 1,0 0-1,0 0 1,0 0-1,0 0 1,-1 0 0,1 0-1,0 0 1,0 0-1,0 0 1,-1 0-1,1 0 1,-1 0-1,1 0 1,-1 0-1,1 0 1,-1 0-1,1-1 1,-1 1-1,0 0 1,1 0-1,-1 0 1,0-1-1,0 1 1,0-1-1,0 1 1,1 0 0,-1-1-1,0 1 1,0-1-1,0 0 1,0 1 68,-25 15-7586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1:36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17969,'0'0'2530,"0"0"-1232,0 0-129,0 0-16,0 0-294,0 0-271,0 0-295,24-1-143,272-16 143,-293 17-290,95-8 3,1-4 0,-2-5 1,11-7-7,-50 0-53,-57 23 56,0 1 0,0-1 0,0 1 0,0-1-1,0 0 1,0 0 0,0 0 0,0 1 0,-1-1-1,1 0 1,0 0 0,-1 0 0,1 0 0,0 0 0,-1 0-1,0 0 1,1-1 0,-1 1 0,0 0 0,1 0-1,-1 0 1,0 0 0,0 0 0,0-1 0,0 1-1,0 0 1,0 0 0,0 0 0,0 0 0,-1-1-1,1 1 1,0 0 0,-1 0 0,1 0 0,-1 0-1,1 0 1,-1 0 0,1 0 0,-1 0 0,0 0-1,0 0 1,1 0 0,-1 0 0,0 1 0,0-1 0,0 0-1,0 1 1,0-1 0,0 0-3,-22-15 17,-1 0 1,0 2-1,-1 1 1,0 0-1,-1 2 1,0 1-1,-1 1 1,0 2-1,-7-1-17,32 7 8,11 27 174,53 64-194,38 71 129,-97-152-115,0-1 0,0 0 0,-1 1 0,0 0 0,0-1 0,-1 1 0,0 0 0,-1 0 0,1 0 0,-2 0 0,1 0 1,-2-1-1,1 1 0,-1 0 0,0 0 0,-1-1 0,0 1 0,0-1 0,-3 5-2,-6 6-77,0-1 1,-1 0-1,0-1 1,-2-1-1,0 0 0,-1 0 1,0-2-1,-7 4 77,-87 61-7480,49-39-3800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1:40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426 117 6406,'0'0'3646,"0"0"-1265,0 0-214,2-14-143,2-43-236,-5 54-1679,1 1 0,-1 0 1,0 0-1,0-1 0,0 1 0,0 0 0,0 0 0,0 0 0,0 0 0,-1 0 1,1 0-1,-1 0 0,1 0 0,-1 1 0,0-1 0,0 1 0,0-1 1,0 1-1,0 0 0,0 0 0,0 0 0,0 0 0,-1 0 0,1 0 1,0 0-1,0 1 0,-1-1 0,1 1 0,-1 0 0,1-1 0,0 1 1,-1 0-1,1 1 0,0-1 0,-1 0 0,1 1 0,-2 0-109,0-1 89,-11 3-41,0 1 0,1 1 1,0 0-1,0 1 0,0 0 1,1 1-1,0 1 0,0 0 0,1 1 1,0 0-1,1 1 0,0 0 1,0 1-1,1 0 0,0 0 1,1 1-1,1 1 0,0 0 1,0 0-1,1 0-48,-7 6 5,1-1 0,1 2 0,0-1 0,2 2 0,0 0 0,1 0 0,1 0 0,1 1 0,1 0 0,2 1 0,0-1 0,1 1 0,1 0 0,1 0 0,1 4-5,0-24 3,1 1 0,0-1 1,0 0-1,0 0 1,0 0-1,1 0 1,-1 0-1,1 0 0,0 0 1,0 0-1,0-1 1,0 1-1,0-1 0,1 1 1,-1-1-1,1 0 1,-1 0-1,1 0 1,0 0-1,0 0 0,0-1 1,0 0-1,0 1 1,0-1-1,0 0 0,1 0 1,-1-1-1,0 1 1,0-1-1,1 1 0,-1-1 1,3 0-4,105-23 136,-87 9-137,-2-1 0,0-2-1,0 0 1,-1-1 0,-2-1 0,0 0-1,0-2 1,-2 0 0,-1-2 0,-1 1-1,0-2 1,-2 0 0,-1 0 0,-1-1-1,-1-1 1,-1 0 0,-1-1 1,3-72 571,-20 132 587,7-10-1035,1 1 0,1-1-1,1 1 1,1-1 0,1 0-1,1 0 1,1 0 0,1 0-1,1-1 1,1 0 0,5 9-123,-7-20-139,0 0 0,1 0 1,1 0-1,-1-1 0,2 0 1,-1-1-1,1 0 0,1 0 0,0-1 1,0 0-1,1-1 0,-1 0 1,1 0-1,4 0 139,55 13-3286,-21-16-5493,-27-4-510</inkml:trace>
  <inkml:trace contextRef="#ctx0" brushRef="#br0" timeOffset="329.558">828 103 15150,'0'0'2771,"0"0"-630,0 0-502,0 0-711,0 0-479,-1 18-145,4 259 967,-3-143-1165,-8-106-789,5-44-689,3-11 1350,1 0-1,1 0 1,1 0-1,2 1 1,0-1-1,2 1 1,1 0-1,1 1 1,1 0-1,1 0 1,1 1-1,2 1 1,0 0-1,4-4 23,-11 20-1,-1 0 1,1 0-1,0 1 0,0 0 0,1 0 0,-1 1 1,2 0-1,-1 0 0,0 1 0,1 0 0,0 1 1,-1 0-1,2 0 0,-1 1 0,0 0 0,0 0 1,1 1-1,-1 0 0,0 1 0,1 0 0,0 1 1,72 31-4323,-50-6-1522</inkml:trace>
  <inkml:trace contextRef="#ctx0" brushRef="#br0" timeOffset="748.687">1639 90 5477,'0'0'3903,"0"0"-2451,0 0-214,0 0-410,0 0-631,0 0-26,0 0 21,0 0-101,4 14-16,12 96 79,-16-109-121,0 1 0,0-1 0,0 0 0,0 0-1,1 1 1,-1-1 0,0 0 0,1 0 0,-1 1-1,1-1 1,-1 0 0,1 0 0,-1 0 0,1 0-1,0 0 1,0 0 0,-1 0 0,1 0 0,0 0-1,0 0 1,0 0 0,0-1 0,0 1 0,0 0 0,1-1-1,-1 1 1,0 0 0,0-1 0,0 0 0,0 1-1,1-1 1,-1 0 0,0 1 0,1-1 0,-1 0-1,0 0 1,0 0 0,1 0 0,-1 0 0,0-1-1,0 1 1,1 0 0,-1 0 0,0-1 0,0 1-1,1-1-32,50-35 4129,-46 30-3772,0 0 0,-1-1 1,0 0-1,0 0 0,-1 0 1,1-1-1,-2 0 0,1 0 1,-1 0-1,0 0 0,-1 0 1,0 0-1,0-1 0,-1 1 1,0-1-1,0 0-357,-3 7 62,0 0 0,0 1 0,0-1 0,0 0 0,0 1 0,-1 0 0,1-1 0,0 1 0,-1 0 0,1 0 0,0 0 0,-1 1 0,0-1 0,1 0 0,-1 1 0,1 0 0,-1 0 0,1-1 0,-1 2 0,0-1 0,1 0 0,-1 0 0,1 1 0,-1-1 0,1 1 0,-1 0 0,1 0 0,-1 0 0,1 0 0,0 0 0,-2 2-62,-17 4-1,1 2 0,1 0 0,0 2 1,0 0-1,1 0 0,0 2 0,1 0 0,0 2 0,1-1 0,1 2 1,0 0-1,2 1 0,-1 0 0,2 1 0,1 1 0,0 0 1,1 0-1,1 1 0,-5 15 1,12-28-4,-1 1 0,1-1 1,0 1-1,0 0 0,1 0 0,0-1 1,1 1-1,0 0 0,0 0 0,0 0 0,1 0 1,0-1-1,1 1 0,0 0 0,0-1 1,0 1-1,1-1 0,0 0 0,1 0 1,0 0-1,0 0 0,0 0 0,1-1 0,0 0 1,0 0-1,0 0 0,1-1 0,0 1 1,0-2-1,0 1 0,1 0 0,0-1 1,0-1-1,5 3 4,8 0-168,1-1 0,-1-1 0,1-1 0,0-1 0,0-1 1,0 0-1,-1-2 0,1-1 0,0 0 0,0-1 0,-1-2 0,0 0 1,0-1-1,0-1 0,0 0 0,-1-2 0,-1 0 0,17-11 168,34-34-2484,-41 6-6701,-25 30-857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1:39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71 10218,'0'0'4137,"1"-13"-1169,1-5-2000,1-6 222,-3 9 3565,-9 332-1685,5-51-3358,24-196-3295,9-33-4301,-13-24 277</inkml:trace>
  <inkml:trace contextRef="#ctx0" brushRef="#br0" timeOffset="528.837">280 372 11787,'0'0'2707,"0"0"-604,0 0 86,0 0-561,0 0-555,0 0-427,0 0-363,6-5-214,-2 2-64,-3 2-4,-1 0-1,1 1 1,0-1 0,0 0-1,-1 0 1,1 1-1,0-1 1,0 0 0,0 1-1,0-1 1,-1 1-1,1-1 1,0 1 0,0-1-1,0 1 1,0 0-1,0-1 1,0 1-1,0 0 1,1 0 0,-1 0-1,0 0 1,0 0-1,0 0 1,0 0 0,0 0-1,0 0 1,0 0-1,0 1 1,0-1-1,0 0 1,0 1 0,0-1-1,0 1 1,0-1-1,0 1 1,0 0 0,-1-1-1,1 1 1,0 0-1,0-1 1,-1 1 0,1 0-1,0 0 1,-1 0-1,1 0 0,80 101 2,-78-99 1,0-1-1,1 1 0,0 0 0,0-1 0,0 0 0,0 0 0,0 0 0,0-1 0,0 1 0,0-1 1,1 0-1,-1 0 0,0 0 0,1-1 0,-1 1 0,1-1 0,-1 0 0,1-1 0,-1 1 0,1-1 0,-1 0 1,0 0-1,1 0 0,-1-1 0,0 1 0,0-1 0,4-2-2,2-2 49,1 0 1,-1-1-1,0 0 0,0-1 0,-1 0 1,0-1-1,0 0 0,-1 0 0,-1-1 1,1 1-1,-1-2 0,-1 1 0,0-1 1,-1 0-1,0 0 0,0-1 0,-1 0 1,-1 0-1,0 0 0,0 0 0,-1 0 1,-1-4-50,-1 14 43,0 0 0,0 0 0,0 0 1,-1 1-1,1-1 0,-1 0 0,1 0 1,-1 0-1,0 1 0,1-1 0,-1 0 0,0 1 1,0-1-1,0 1 0,0-1 0,-1 1 1,1-1-1,0 1 0,-1 0 0,1 0 0,-1 0 1,1 0-1,-1 0 0,1 0 0,-1 0 1,0 0-1,1 0 0,-1 1 0,0-1 0,0 1 1,0-1-1,1 1 0,-1 0 0,0 0 1,0 0-1,0 0 0,0 0-43,-70 17 269,60-7-269,0 1 0,1 0 0,1 0 0,0 1 0,0 0 0,1 1 0,1 0 0,0 0 0,1 1 0,0 0 0,1 0 0,0 1 0,2 0 0,0 0 0,0 0 0,1 0 0,1 1 0,1-1 0,0 1 0,1-1 0,1 1 0,0-1 0,1 0 0,2 9 0,-2-15-14,1-1 0,-1-1 0,1 1 0,1 0 0,-1-1 0,1 1 0,1-1 0,-1 0 0,1-1 0,1 1 0,-1-1 0,1 0 0,0 0 0,0 0 0,1-1 0,0 0 0,0-1 0,0 1 0,0-1 0,1-1 0,-1 1 0,1-1 0,0-1 0,0 1 0,0-1 0,0-1 0,6 1 14,3 1-59,-1-2 1,0 0 0,1 0-1,-1-2 1,1 0 0,-1-1-1,1 0 1,-1-2 0,0 0-1,-1 0 1,1-2-1,-1 0 1,12-6 58,3-11 31,-2 0 1,0-1-1,-2-2 0,-1-1 0,-1-1 1,-1-1-1,-1-1 0,-2-1 0,-1 0 0,-2-2 1,-1 0-1,-1-1 0,-1-4-31,18-28 91,15-48 992,-92 233-757,42-102-334,1 0-1,0 0 1,2 0-1,0 0 1,1 0 0,1 0-1,0 0 1,1 0 0,1-1-1,0 1 1,2-1 0,0 0-1,0 0 1,2-1 0,0 0-1,0 0 1,2-1-1,0 0 1,0-1 0,1 0-1,1 0 1,0-1 0,13 9 8,-1 8-1479,-50-26 993,-130-29 858,26 3-1648,41 17-6105,55 6-2004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1:37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357 229 1537,'0'0'7517,"0"0"-4448,0 0-1189,10-15 314,29-46-171,-36 56-1745,0 0 0,-1 0 0,0-1-1,0 1 1,0-1 0,0 0 0,-1 1 0,0-1 0,0 0 0,0 0 0,-1 0 0,0 0-1,0 0 1,-1 0 0,1 0 0,-1 0 0,-1 1 0,0-4-278,1 7 47,0-1 1,1 1-1,-1 0 1,-1 0-1,1-1 1,0 1-1,0 0 0,-1 0 1,0 0-1,1 1 1,-1-1-1,0 0 1,0 1-1,0-1 0,0 1 1,0-1-1,0 1 1,0 0-1,0 0 1,0 0-1,-1 0 1,1 0-1,0 1 0,-1-1 1,1 0-1,-1 1 1,1 0-1,-1 0 1,1 0-1,-1 0 0,1 0 1,0 0-1,-1 1 1,1-1-1,-2 1-47,-86 28 64,74-22-57,-1 1-1,1 1 0,0 0 1,1 1-1,0 1 0,1 0 1,0 1-1,1 1 0,0 0 1,1 1-1,1 0 0,0 1 1,1 0-1,0 0 0,1 1 1,-5 13-7,13-25-3,-1 0 1,1 0 0,0 0-1,0 0 1,0 0 0,0 0 0,1 1-1,0-1 1,0 0 0,0 0-1,0 0 1,1 1 0,-1-1-1,1 0 1,0 0 0,1 0-1,-1 0 1,1 0 0,-1 0 0,1-1-1,0 1 1,1 0 0,-1-1-1,0 0 1,1 1 0,0-1-1,0 0 1,0 0 0,0-1-1,0 1 1,1-1 0,-1 1 0,1-1-1,0 0 1,0 0 0,-1-1-1,3 1 3,166 37 74,-27-11-30,-124-21 39,-1 1 1,0 1-1,0 1 0,-1 0 1,0 1-1,12 11-83,-25-18 28,-1 0-1,1 1 1,-1 0-1,0 0 1,0 0-1,-1 0 1,1 1-1,-1-1 1,0 1-1,-1 0 1,0 0-1,0 1 0,0-1 1,0 1-1,-1 0 1,0-1-1,-1 1 1,0 0-1,0 0 1,0 0-1,-1 0 1,0 4-28,-3-3 61,-1 0 1,0-1 0,0 1-1,-1-1 1,0-1-1,0 1 1,-1 0 0,1-1-1,-1 0 1,-1-1 0,1 1-1,-1-1 1,0-1-1,0 1 1,-1-1 0,1 0-1,-1-1 1,0 0-1,0 0 1,0-1 0,0 1-1,-1-2 1,1 1 0,-8-1-62,-5 3 25,-1-2 0,0 0 0,0-1 0,0-2 0,0 0 0,0-1 0,1-1 0,-1-1 0,1-1 0,0-1 1,0-1-1,0-1 0,1 0 0,0-2 0,1 0 0,0-1 0,1-1 0,0-1 0,1-1 0,-9-9-25,2-15-1970,34 42-2754,2 9-1036,4 5-4089</inkml:trace>
  <inkml:trace contextRef="#ctx0" brushRef="#br0" timeOffset="554">1218 370 6630,'0'0'4965,"0"0"-2130,1-14-406,5-45-294,-6 56-1990,-1-1 1,1 1 0,-1-1-1,0 1 1,0 0-1,-1-1 1,1 1-1,0 0 1,-1 0-1,0 0 1,0 0-1,0 0 1,0 0-1,0 1 1,-1-1-1,1 1 1,-1-1-1,1 1 1,-1 0-1,0 0 1,0 0-1,0 0 1,0 1-1,-1-1 1,1 1-1,0 0 1,0 0-1,-1 0 1,1 0-1,-1 1 1,-1-1-146,-3-1 22,1 1-1,-1 0 1,1 0-1,-1 1 1,1 0 0,-1 0-1,0 1 1,1 0-1,-1 0 1,1 1 0,0 0-1,-1 0 1,1 0-1,0 1 1,0 0 0,0 1-1,1 0 1,-1 0-1,1 0 1,0 1 0,0-1-1,0 2 1,1-1-1,0 0 1,0 1 0,0 0-1,-1 4-21,-7 7 39,2 2 0,0-1 0,1 1 0,1 1 0,0 0 0,2 0 0,0 1 0,2 0 0,-1 5-39,3-12-7,1 0 0,1 0 0,0 0 0,1 0 0,0 0-1,2 0 1,-1 0 0,1 0 0,4 10 7,-5-19-2,1 0-1,-1 0 1,1 0 0,1 0-1,-1-1 1,1 1-1,-1-1 1,1 1 0,1-1-1,-1 0 1,0 0 0,1 0-1,0 0 1,0-1-1,0 0 1,1 0 0,-1 0-1,1 0 1,-1-1 0,1 1-1,0-1 1,0 0-1,0-1 1,0 1 0,0-1-1,0 0 1,1 0 2,3-1-15,0 0-1,-1 0 1,1 0-1,0-1 1,-1-1-1,1 1 1,-1-2-1,0 1 1,0-1-1,0 0 1,0 0-1,0-1 1,0-1 0,-1 1-1,0-1 1,0 0-1,0 0 1,-1-1-1,1 0 1,-2 0-1,1-1 1,0 0-1,-1 0 1,-1 0-1,1 0 1,-1-1 0,0 0-1,-1 0 1,1 0 15,75-162 64,-64 224-257,-12-40 123,1 0 0,0 0-1,1-1 1,0 1 0,1-1-1,1-1 1,0 1 0,1-1-1,0 0 1,1-1 0,7 8 70,32 16-4180,10-17-5131,-34-18 1378</inkml:trace>
  <inkml:trace contextRef="#ctx0" brushRef="#br0" timeOffset="1034.011">1596 428 9129,'1'-35'1702,"0"21"-424,0 0 0,-1-1 1,-1 1-1,0 0 0,-1 0 1,0 0-1,-1 0 0,-1 0 1,-2-5-1279,1 15 4695,2 16-3484,2 24-1917,1-31 1084,30 407-1029,-29-424-2499,5-85 3060,-5 86 83,0-6 114,0 0-1,2 0 1,-1 0-1,2 1 1,0-1-1,1 1 1,1 0-1,0 1 1,2-1 0,-1 1-1,2 0 1,0 1-1,0 0 1,2 1-1,0-1 1,0 2-1,11-9-106,-17 18 24,0 0 1,0 1-1,0 0 0,0 0 0,1 0 1,-1 1-1,1 0 0,-1 0 0,1 0 1,-1 1-1,1-1 0,0 1 0,-1 1 1,1-1-1,-1 1 0,1 0 0,0 0 1,-1 1-1,0 0 0,1 0 0,-1 0 1,0 0-1,0 1 0,0 0 0,-1 0 0,1 0 1,-1 0-1,1 1 0,-1 0 0,3 4-24,3 1-10,-1 1 0,-1 1-1,0-1 1,0 1 0,-1 1-1,-1-1 1,0 1 0,0 1-1,-1-1 1,-1 1 0,0-1-1,1 9 11,11 179-822,-14-201 806,-1 0 0,1 1 0,-1-1 0,1 0 0,-1 0 0,1 0 0,-1 0 0,1 0 0,-1-1-1,0 1 1,0 0 0,1-1 0,-1 1 0,0-1 0,0 1 0,0-1 0,-1 1 0,1-1 0,0 0 0,-1 1 0,1-1 0,-1 0-1,1 1 1,-1-1 0,0 0 0,0 0 0,0 0 0,0 1 0,0-1 0,0-1 16,4-10-20,79-174 1478,-77 175-1346,1 0 0,0 0 0,1 1 0,0 0 1,0 1-1,2 0 0,-1 0 0,1 1 0,4-3-112,-10 9 16,-1 0 0,1 0-1,-1 1 1,1 0-1,0-1 1,0 1 0,0 1-1,1-1 1,-1 1 0,0-1-1,0 1 1,1 0-1,-1 1 1,1-1 0,-1 1-1,1 0 1,-1 0 0,1 0-1,-1 1 1,1 0 0,-1-1-1,0 2 1,1-1-1,-1 0 1,0 1 0,0 0-1,0 0 1,0 0 0,3 2-16,3 6-41,1 1 1,-1 1-1,-1-1 1,0 2-1,-1-1 1,0 1-1,-1 0 1,0 1 0,-1 0-1,-1 0 1,0 0-1,-1 0 1,0 1-1,-1 0 1,-1 0-1,-1 0 1,0 0 0,-1 11 40,16 76-4296,-8-70 602,-2-4-2707</inkml:trace>
  <inkml:trace contextRef="#ctx0" brushRef="#br0" timeOffset="1341.881">2777 352 3043,'1'-15'11766,"9"-70"-4805,-6 90-918,1 34-6305,-4-27 695,9 139-456,-7 1 0,-6 0 23,1-91-483,19 117-4803,23-67-5843,-25-79 5534</inkml:trace>
  <inkml:trace contextRef="#ctx0" brushRef="#br0" timeOffset="1652.92">2885 605 6438,'-1'-90'6705,"1"83"-6098,1 0 0,-1 1 0,1-1 0,0 0 0,0 1 0,1 0 0,0-1-1,0 1 1,0 0 0,1 0 0,0 0 0,0 0 0,3-4-607,61-39 3301,-53 45-3195,1 0 1,-1 1 0,1 0-1,-1 1 1,1 1-1,0 1 1,-1 0 0,1 0-1,0 2 1,11 2-107,-19-3-57,0 0 1,0 0-1,0 1 1,-1 0-1,1 1 1,-1-1-1,1 1 0,-1 0 1,0 1-1,0-1 1,0 1-1,0 1 0,-1-1 1,0 1-1,1 0 1,-2 0-1,1 0 0,-1 1 1,0-1-1,0 1 1,0 0-1,-1 1 1,0-1-1,0 1 0,-1-1 1,1 1-1,-1 0 1,-1-1-1,0 1 0,0 0 1,0 0-1,-1 0 1,1 0-1,-2 1 1,1-1-1,-1 0 0,0-1 1,-1 1-1,1 0 1,-3 5 56,-5 0-632,0-1 1,-1 0 0,0-1 0,-1 0-1,0 0 1,0-1 0,-1 0-1,0-1 1,-1-1 0,1 0 0,-2-1-1,1 0 1,-1 0 0,1-2 0,-2 0-1,1 0 1,0-2 0,-1 0 0,1 0-1,-8-1 632,-18 3-3406,5-3-2001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15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0 428 13229,'0'0'3747,"6"-15"-1467,16-49-166,4 24 3955,-20 52-4638,7 35-1187,-3 1 0,-1 0 0,-3 1 0,0 36-244,-1-28 86,5 128-109,6 53-1223,12-82-2796,-24-138 2787,-2-13-3376,-2-19-7487,-1-2 8189,1-3 4252,-8-282 1036,1 129 6933,7 0-1,18-119-8291,21 133 2992,-36 151-2901,0-1-1,0 1 0,1 0 1,0 1-1,1-1 0,-1 1 1,1-1-1,1 2 0,-1-1 1,1 0-1,0 1 0,0 0 1,0 1-1,1-1 0,0 1 1,0 0-1,0 1 0,0 0 1,2-1-91,6 2 14,0 1 1,0 0-1,-1 1 1,1 0-1,0 1 1,0 1-1,-1 0 1,1 1-1,-1 1 1,0 0-1,0 1 0,0 0 1,0 2-1,-1-1 1,0 1-1,0 1 1,-1 1-1,0-1 1,-1 2-1,0 0 1,0 0-1,-1 1 1,0 0-1,-1 1 1,0 0-1,-1 0 1,-1 1-1,0 0 1,0 0-1,-1 1 1,-1 0-1,0 0 1,-1 0-1,-1 0 1,1 10-15,-3-14-3,-1 1 1,0-1-1,0 0 1,-1 0-1,0 0 1,-1 0 0,0 0-1,-1 0 1,0 0-1,-1-1 1,0 1-1,0-1 1,-1 0-1,0 0 1,0-1-1,-1 0 1,0 0-1,-1 0 1,0 0-1,0-1 1,-1 0 0,1-1-1,-2 0 1,1 0-1,0 0 1,-5 1 2,-7 4-122,-1 0 1,1-1 0,-2-1-1,0-1 1,0-1 0,0-1 0,-1-1-1,1-1 1,-15 1 121,-67-4-7039,78-5-493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17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7815,'0'0'6524,"0"0"-3156,0 0-1019,0 0-534,0 0-683,13-3-395,155-19 176,-37 24-646,-130-2-266,0 0 1,1 1 0,-1-1-1,1 0 1,-1 0 0,1 1 0,-1-1-1,0 1 1,1-1 0,-1 1-1,0-1 1,0 1 0,1 0 0,-1 0-1,0 0 1,0 0 0,0 0-1,0 0 1,0 0 0,0 0 0,0 0-1,0 0 1,-1 0 0,1 1-1,0-1 1,-1 0 0,1 0 0,-1 1-1,1-1 1,-1 1 0,1-1 0,-1 0-1,0 1 1,0-1 0,0 1-1,0-1 1,0 1 0,0-1 0,0 0-1,-1 1 1,1 0-2,-33 53 90,-182 105 2963,214-160-3036,0 0-1,1 0 1,-1 0-1,1 1 0,-1-1 1,0 0-1,1 0 1,-1 0-1,0 0 0,1 1 1,-1-1-1,1 0 1,-1 1-1,1-1 0,-1 0 1,1 1-1,-1-1 1,1 1-1,-1-1 0,1 1 1,-1-1-1,1 1 1,0-1-1,-1 1 0,1-1 1,0 1-1,0 0 1,-1-1-1,1 1 0,0-1 1,0 1-1,0 0 1,0-1-1,0 1 0,-1 0 1,1-1-1,0 1 1,1 0-1,-1-1 1,0 1-1,0-1 0,0 1 1,0 0-1,0-1 1,1 1-1,-1 0 0,0-1 1,1 1-1,-1-1 1,0 1-1,1-1 0,-1 1 1,0-1-1,1 1 1,-1-1-1,1 1 0,-1-1 1,1 0-1,0 1-16,40 3 260,-9-5-494,0-2 0,-1-1-1,1-2 1,-1-1 0,0-1-1,-1-2 1,0-1 0,-1-1-1,20-12 235,-47 23-117,42-19-3391,-15 12-4099,-16 8-3448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15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343 124 15375,'0'0'3256,"0"0"-1169,0 0-266,0 0-316,0 0-309,0 0-369,-17 5-378,7-2-414,1 0 1,0 0-1,0 1 1,0 0-1,0 1 1,0 0-1,1 0 0,0 1 1,0 0-1,1 1 1,-1-1-1,1 1 1,1 1-1,-5 5-35,-14 21 178,2 1 0,1 0 0,2 2 1,1 0-1,3 2 0,0 0 0,3 0 0,1 1 0,2 1 0,2 0 0,2 0 0,1 1 0,2 0 0,2 5-178,2-34 10,0 1-1,1 0 1,0-1-1,1 0 1,1 1-1,0-1 1,0 0-1,2-1 1,-1 1-1,2-1 1,0 0-1,0-1 1,1 0-1,0 0 1,1 0-1,0-1 1,1 0 0,0-1-1,0 0 1,1-1-1,0 0 1,1-1-1,6 3-9,-12-7-6,0-1 0,0 0-1,0 0 1,0 0 0,1-1-1,-1 0 1,0 0 0,1-1-1,-1 0 1,1 0 0,-1 0 0,0-1-1,1 0 1,-1 0 0,0-1-1,0 1 1,0-1 0,0-1 0,0 1-1,0-1 1,0 0 0,-1 0-1,1-1 1,-1 0 0,0 0 0,0 0-1,-1 0 1,1-1 0,-1 0 6,44-65-2626,-23 18-4042,-16 32 97</inkml:trace>
  <inkml:trace contextRef="#ctx0" brushRef="#br0" timeOffset="586.041">783 389 17136,'0'-16'2488,"0"-48"-652,1 62-1729,-1 0 0,0 0 0,1 1-1,0-1 1,-1 0 0,1 0 0,0 0-1,0 1 1,0-1 0,0 0 0,1 1-1,-1-1 1,0 1 0,1-1 0,-1 1 0,1 0-1,-1-1 1,1 1 0,0 0 0,-1 0-1,1 0 1,0 0 0,0 1 0,0-1-1,-1 0 1,1 1 0,0-1 0,0 1 0,0 0-1,0 0 1,0-1 0,0 1 0,0 1-1,0-1 1,0 0 0,0 0 0,0 1-1,0-1 1,0 1 0,0 0 0,0-1-1,-1 1 1,1 0 0,0 0 0,0 0 0,0 1-107,1-1 74,24 9 110,-1 2-1,0 0 0,-1 2 0,-1 1 1,0 1-1,16 14-183,-26-19 80,397 305-160,-313-250-2445,-91-109 875,-61-229 2312,23 109 1735,30 161-2313,0 0-1,1 0 0,-1 0 1,0 0-1,0 0 0,0 0 0,0 0 1,0 0-1,-1 0 0,1 1 1,-1-1-1,1 1 0,-1-1 1,1 1-1,-1-1 0,0 1 0,1 0 1,-1 0-1,0 0 0,0 0 1,0 0-1,0 0 0,0 1 0,0-1 1,0 0-1,-1 1 0,1 0 1,0 0-1,0-1 0,0 1 1,0 0-1,-1 1 0,1-1 0,0 0 1,0 1-1,0-1 0,0 1 1,0 0-1,0-1 0,0 1 1,0 0-1,0 0 0,0 0 0,0 1 1,1-1-1,-1 0 0,0 1 1,1-1-1,-1 1 0,1 0 1,0-1-1,-1 1 0,1 1-83,-43 50 249,2 2-1,3 2 1,3 1-1,-25 56-248,42-80 53,-3 10-155,1 0 1,3 2-1,2 0 1,0 6 101,14-21-2061,26-39-3000,28-39-3811,-18 15-566</inkml:trace>
  <inkml:trace contextRef="#ctx0" brushRef="#br0" timeOffset="929.541">1895 78 11627,'0'0'7063,"17"-13"-4149,55-39-1013,-67 50-1745,0 0-1,0 0 1,0 0 0,0 1-1,0 0 1,1 0-1,-1 0 1,0 1 0,1-1-1,-1 1 1,0 0 0,1 1-1,-1-1 1,0 1 0,0 0-1,1 1 1,-1-1 0,0 1-1,0 0 1,-1 0 0,1 1-1,0-1 1,-1 1 0,1 0-1,-1 0 1,0 1 0,0-1-1,0 1 1,-1 0 0,1 0-1,-1 0 1,0 1 0,0-1-1,0 1 1,-1-1-1,1 1 1,-1 0 0,1 3-156,14 32 230,-2 0 0,-2 1 0,-1 0 0,-2 1 0,-2 1 1,-2-1-1,-2 1 0,-1 0 0,-3 0 0,-1 0 0,-2 1-230,3-41 5,-2 60-36,-2 0 1,-2 0 0,-4-1 0,-2 0-1,-3-1 1,-16 40 30,24-81-340,-2 0-1,0-1 1,-1 0-1,-1-1 1,-1 0-1,0-1 1,-1 0-1,-1-1 341,-85 62-7088,50-54-556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34.2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84 9257,'0'0'2023,"0"0"-395,5-13 187,-2 4-1442,-3 7-296,0-1 0,1 0-1,0 0 1,0 0-1,0 1 1,0-1 0,0 0-1,0 1 1,1-1-1,-1 1 1,1-1 0,0 1-1,-1 0 1,1 0-1,0 0 1,0 0 0,1 0-1,-1 0 1,0 0-1,1 1 1,-1-1 0,1 1-1,-1 0 1,1 0-1,0 0 1,0 0 0,-1 0-1,1 0 1,1 1-77,87-3 440,1 4 1,0 4 0,0 4 0,-1 4-1,14 7-440,48 5 236,188 39 90,-293-41-96,-48-22-225,0 0 0,0-1 0,0 1 0,0 0 0,0 0 0,-1-1 0,1 1 0,0 0 0,-1-1 0,1 1 0,0 0 0,-1-1 0,1 1 0,-1-1 0,1 1 0,-1 0 0,1-1 0,-1 1 1,1-1-1,-1 0 0,0 1 0,1-1 0,-1 1 0,1-1 0,-1 0 0,0 0 0,0 1 0,1-1 0,-1 0 0,0 0 0,1 0 0,-1 0 0,0 0 0,0 0 0,1 0 0,-1 0 0,0 0 0,0 0 1,1 0-1,-1 0 0,0-1-5,-2 2 22,-272 6 2599,-213-23-1158,488 17-1462,0-1 0,0 0 0,0 1 0,0-1 0,0 0-1,0 1 1,0-1 0,0 0 0,0 0 0,0 1 0,0-1 0,0 0 0,0 1 0,-1-1 0,1 0 0,0 1 0,0-1 0,0 0-1,0 0 1,0 1 0,-1-1 0,1 0 0,0 0 0,0 1 0,0-1 0,-1 0 0,1 0 0,0 0 0,0 0 0,-1 1-1,1-1 1,0 0 0,0 0 0,-1 0 0,1 0 0,0 0 0,-1 0 0,1 0 0,0 1 0,0-1 0,-1 0 0,1 0 0,-1 0-1,33 12-93,55 10 43,0-5 0,2-3 0,14-3 50,-4 1-21,473 62-38,-400-39 182,-171-36-122,-1 1 0,1 0 0,-1 0-1,0 0 1,1 0 0,-1-1 0,1 1 0,-1 0 0,1 0 0,-1 0 0,1 0 0,-1 0 0,1 0 0,-1 1-1,1-1 1,-1 0 0,1 0 0,-1 0 0,1 0 0,-1 0 0,1 1 0,-1-1 0,1 0 0,-1 0-1,0 1 1,1-1 0,-1 0 0,0 1 0,1-1 0,-1 1 0,0-1 0,1 0 0,-1 1 0,0-1 0,0 1-1,1-1 1,-1 0 0,0 1 0,0-1 0,0 1 0,0-1 0,1 1 0,-1-1 0,0 1 0,0-1 0,0 1-1,0-1 1,0 1 0,0-1 0,0 1 0,-1-1 0,1 1 0,0-1 0,0 1 0,0-1 0,0 1-1,-1-1 1,1 1 0,0-1 0,0 0 0,-1 1-1,-29 10 41,-377 32 1817,157-7-999,239-22-789,37-4-33,115 16 18,0-6-1,47-4-54,18 3 19,-178-16-19,118 12-211,-1 7 0,88 26 211,-129-8-26,-103-40 26,0 0 0,0 1 0,0-1 1,0 0-1,0 1 0,0-1 1,0 1-1,0-1 0,0 1 0,0 0 1,-1-1-1,1 1 0,0 0 1,0 0-1,-1 0 0,1-1 0,0 1 1,-1 0-1,1 0 0,-1 0 1,1 0-1,-1 0 0,0 0 0,1 0 1,-1 0-1,0 0 0,0 0 1,1 0-1,-1 0 0,0 1 0,0-1 1,0 0-1,-1 0 0,1 0 1,0 0-1,0 0 0,0 0 0,-1 0 1,1 0-1,-1 0 0,1 0 1,-1 0-1,-41 24 36,-27-9 169,0-3 1,-1-2 0,-47-1-206,33-2 45,-353 41 115,387-36-230,75 4-52,100 7 78,2-5 1,39-2 43,-105-11 7,803 63-274,-654-38 421,-198-20-44,-37-5-86,-108 7 318,-1-6 1,-44-7-343,64 0-18,-270 8 146,371-3-71,32 1-71,127 18 24,0-7 0,48-5-10,-149-9-4,499 22 202,-514-13-108,-131 3-63,-495-13 720,665 15-656,647 81 160,-672-88-310,-66 1-202,-71 10 330,113-4 43,192 24 86,-195-37-1299,-29-3-2985,0-1 2157,-8 0-4365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39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31 12684,'0'0'3502,"0"0"-657,0 0-512,0 0-657,0 0-517,0 0-353,10-4-384,83-21-198,46 24-309,-137 1 34,-1 1 0,0 0 0,1 0 0,-1 0 0,0 0 1,0 0-1,1 0 0,-1 0 0,0 0 0,0 0 1,0 0-1,0 1 0,-1-1 0,1 0 0,0 1 1,0-1-1,-1 1 0,1-1 0,-1 1 0,1-1 1,-1 1-1,0-1 0,0 1 0,1-1 0,-1 1 0,0 0 1,0-1-1,-1 1 0,1-1 0,0 1 0,0-1 1,-1 1-1,1-1 0,-1 1 0,0-1 0,1 1 1,-1-1-1,0 1 0,0-1 0,1 0 0,-1 0 1,0 1-1,-1-1 0,1 0 0,0 0 0,0 0 0,0 0 1,-1 0-1,1 0 0,0-1 0,-1 1 0,1 0 1,-1-1-1,1 1 0,-1-1 0,0 1 51,-237 168-235,238-169 269,0 1-1,0-1 0,0 0 0,0 1 1,0-1-1,0 1 0,0 0 1,0-1-1,1 1 0,-1 0 0,0 0 1,0-1-1,0 1 0,1 0 1,-1 0-1,0 0 0,1 0 0,-1 0 1,1 0-1,-1 0 0,1 0 1,0 0-1,-1 0 0,1 0 0,0 0 1,0 0-1,-1 1 0,1-1 1,0 0-1,0 0 0,0 0 0,1 0 1,-1 0-1,0 0 0,0 0 1,1 1-1,-1-1 0,0 0 0,1 0 1,-1 0-1,1 0 0,-1 0 1,1 0-1,0-1 0,-1 1 0,1 0 1,0 0-1,0 0 0,0-1 1,-1 1-1,1 0 0,0-1 0,0 1 1,0 0-1,0-1 0,0 1 1,0-1-1,0 0 0,0 1 0,1-1 1,-1 0-1,0 0 0,0 0 1,0 0-1,0 1 0,0-2 0,0 1 1,1 0-34,24 0 70,1-2 0,-1-1 0,0-1 1,0-2-1,-1 0 0,1-2 0,-1 0 1,-1-2-1,4-2-70,44-15-2138,-30 13-2607,-5 3-4656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41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12139,'0'0'3438,"0"0"-443,0 0-592,0 0-588,0 0-481,0 0-378,0 0-369,-4 7-283,-10 28 89,1 2-1,2 0 0,1 0 1,-3 33-393,6-36 235,-68 329-684,71-329-1857,-1 4-5691,1-18-2589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6.1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4 165 4356,'0'0'2824,"0"0"-1084,0 0-47,0 0 138,0 0-347,0 0-411,-3-2-395,52-3-390,633 9 337,650-55-910,-739 20-1817,2107-49-8516,-2397 89 9748,-273-3 849,-32 1-75,-31 1-358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42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33 14894,'0'0'3075,"0"0"-1345,0 0-689,0 0-572,0 0-346,0 0-53,0 0 15,-8 13-21,-24 42-27,21 12-17,12-55-34,-1-10 19,0 0 1,1-1 0,-1 1 0,1 0-1,0 0 1,-1 0 0,1 0 0,0-1-1,0 1 1,0 0 0,0 0 0,0-1-1,1 1 1,-1-1 0,0 1 0,1-1-1,-1 0 1,1 0 0,-1 1-1,1-1 1,0 0 0,-1 0 0,1-1-1,0 1 1,0 0 0,0-1 0,0 1-1,0-1 1,0 1 0,-1-1 0,1 0-1,0 0 1,0 0 0,0 0-1,0 0 1,0 0 0,0 0 0,0-1-1,0 1 1,0-1 0,0 0 0,0 1-1,-1-1 1,1 0 0,0 0 0,0 0-1,-1 0 1,1 0 0,-1-1-1,1 1 1,-1 0 0,1-1 0,-1 1-1,0-1-5,5-2 280,0 0 0,0 0-1,-1-1 1,0 0-1,0 0 1,0 0-1,0-1 1,-1 1 0,0-1-1,0 0 1,-1 0-1,0 0 1,0-1-1,0 1 1,-1-1 0,1 0-1,-2 0 1,1 0-1,-1 0 1,0 0-1,0 0 1,-1 0 0,0 0-1,-1 0 1,1 0-1,-1 0 1,-1-3-280,0 7-51,1 1 0,-1 0 1,0 0-1,0 0 0,0 1 1,0-1-1,0 0 0,0 1 1,-1-1-1,1 1 0,-1 0 1,1 0-1,-1 0 0,1 0 0,-1 0 1,1 0-1,-1 1 0,0-1 1,1 1-1,-1 0 0,0 0 1,1 0-1,-1 0 0,0 0 1,1 0-1,-1 1 0,0 0 0,-2 0 51,-43 18-7276,25-2-2558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42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128 180 1505,'0'0'9124,"-15"-3"-5291,-87-18 1227,102 20-4953,0 1 0,0 0 0,0-1 0,1 1 0,-1-1 0,0 1 0,0 0 0,0-1-1,0 1 1,0-1 0,0 1 0,0-1 0,0 1 0,0 0 0,0-1 0,0 1 0,0-1-1,0 1 1,0-1 0,0 1 0,0 0 0,0-1 0,0 1 0,-1-1 0,1 1 0,0 0-1,0-1 1,-1 1 0,1 0 0,0-1 0,0 1 0,-1 0 0,1-1 0,0 1 0,-1 0-1,1 0 1,-1-1 0,1 1 0,0 0 0,-1 0 0,1 0 0,-1-1 0,1 1 0,0 0-1,-1 0 1,1 0 0,-1 0 0,1 0 0,-1 0 0,1 0 0,0 0 0,-1 0 0,1 0-107,42-10 1184,85-3-855,0 5 0,69 8-329,-98 0 62,2279 6 72,-2289-6-5,1-4 1,0-3-1,-1-4 1,41-13-130,-93 2 397,-61-3 81,7 19-617,1 2 0,-1 0 0,0 1 0,-1 1 0,1 0 0,0 1 0,-1 2 0,1 0 0,-12 2 139,-94 21-5240,47 0-2474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40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1 208 4644,'0'0'3300,"0"0"-1448,0 0-533,0 0-225,0 0-272,0 0-80,0 0-11,3-3 1271,-3 25-630,0 22 2108,1-67 252,0 10-3628,1 0 0,0 0 0,1 0 0,0 0 0,1 0-1,0 1 1,1-1 0,1 1 0,0 0 0,0 1 0,1 0-1,1 0 1,0 0 0,9-9-104,-12 15-4,-1 0-1,2 0 1,-1 1-1,1-1 1,-1 1-1,1 0 1,0 1 0,1-1-1,-1 1 1,0 1-1,1-1 1,0 1-1,0 0 1,-1 0-1,1 1 1,0 0 0,0 0-1,0 1 1,0 0-1,1 0 1,-1 1-1,0 0 1,0 0-1,-1 0 1,1 1 0,0 0-1,0 0 1,3 3 4,-1 0-9,0 0 1,0 1-1,-1 0 1,0 0-1,0 1 1,-1 0-1,1 1 1,-1 0-1,-1 0 1,0 0-1,0 1 1,0 0-1,-1 0 1,-1 0-1,0 0 1,0 1-1,0 0 1,-1 0-1,-1 0 1,0 1 8,6 27 13,-2 1 0,-1 0 0,-3 0 0,-1 27-13,-1 71 38,23-195 816,1 11-744,2 0 1,2 2 0,2 1 0,7-5-111,-2 19-70,-28 64-1392,-6 32-5905,2-32-1442</inkml:trace>
  <inkml:trace contextRef="#ctx0" brushRef="#br0" timeOffset="805.977">511 344 6022,'0'0'4948,"0"0"-2081,0 0-502,0 0-502,9-14-672,32-44-375,-31 46-525,1 1 0,0 0-1,1 0 1,0 1-1,1 1 1,0 0 0,0 0-1,1 2 1,0-1-1,1 2 1,0 0-291,-2 0 236,-4 1-139,1 1-1,-1 1 1,1 0-1,0 0 1,0 1 0,0 0-1,0 0 1,0 2 0,0-1-1,6 1-96,-13 2-10,0 0 0,0 1-1,0-1 1,0 1 0,0-1 0,-1 1-1,1 0 1,-1 0 0,0 0 0,0 0-1,0 1 1,0-1 0,0 1 0,-1-1-1,0 1 1,1-1 0,-1 1 0,-1 0 0,1-1-1,0 1 1,-1 0 0,0 0 0,0 0-1,0-1 1,-1 2 10,2-2 5,1 34 22,-2-1-1,-1 1 1,-2-1-1,-2 1 0,-4 15-26,-6 60 60,13-9 37,3-102-93,-1 0 1,1 0-1,0 0 1,-1 0 0,1 0-1,0 0 1,0 0 0,-1 0-1,1 0 1,0-1 0,0 1-1,0 0 1,0-1-1,0 1 1,0-1 0,0 1-1,1-1 1,-1 1 0,0-1-1,0 0 1,0 0 0,0 1-1,0-1 1,1 0-1,-1 0 1,0 0 0,0 0-1,0-1 1,1 1 0,-1 0-1,0 0 1,0-1 0,0 1-1,0 0 1,0-1 0,0 1-1,0-1 1,0 0-1,0 1 1,0-1 0,0 0-1,0 0 1,0 1 0,0-1-1,-1 0 1,1 0 0,0 0-1,0 0 1,-1 0-1,1 0 1,-1 0 0,1 0-1,-1 0 1,0 0 0,1-1-1,-1 1 1,0 0 0,0 0-1,1 0 1,-1 0-1,0-1-4,10-15-258,22-37-5927,-21 28-1497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38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1 210 9449,'0'0'2360,"0"0"-391,0 0 33,6-13-96,21-39-433,-25 49-1381,0-1 0,0 1-1,1 0 1,-1 1 0,1-1-1,0 0 1,0 1 0,0 0-1,0-1 1,1 1 0,-1 0-1,1 1 1,-1-1-1,1 1 1,-1-1 0,1 1-1,0 0 1,0 0 0,-1 1-1,1-1 1,0 1 0,0 0-1,0 0 1,0 0 0,0 1-1,-1-1 1,1 1-1,0 0 1,0 0 0,-1 0-1,1 0 1,0 1 0,-1 0-1,0-1 1,1 1 0,2 3-92,6 8 8,-1 1 1,-1 1 0,0-1-1,-1 2 1,-1-1 0,0 1 0,-1 1-1,-1-1 1,0 1 0,-2 0-1,0 1 1,0-1 0,-2 1 0,0-1-1,-1 1 1,-1 0 0,0 0-1,-2-1 1,0 2-9,2-15 9,1 6-19,-1 0 1,0 0 0,0 0-1,-1 0 1,0 0 0,-1-1 0,0 1-1,0 0 1,-1-1 0,-1 0 0,1 1-1,-2-1 1,-3 6 9,8-15 2,0 0-1,0-1 1,0 1-1,0-1 1,0 1-1,0 0 1,0-1 0,0 1-1,0 0 1,0-1-1,0 1 1,0-1 0,0 1-1,0 0 1,0-1-1,-1 1 1,1 0-1,0-1 1,0 1 0,0 0-1,-1-1 1,1 1-1,0 0 1,-1 0 0,1-1-1,0 1 1,0 0-1,-1 0 1,1-1-1,0 1 1,-1 0 0,1 0-1,0 0 1,-1 0-1,1 0 1,-1 0 0,1-1-1,0 1 1,-1 0-1,1 0 1,0 0-1,-1 0 1,1 0 0,-1 0-1,1 1 1,0-1-1,-1 0 1,1 0-1,0 0 1,-1 0 0,1 0-1,0 0 1,-1 1-1,1-1 1,0 0 0,-1 0-1,1 0 1,0 1-1,-1-1 1,1 0-1,0 1 1,0-1 0,-1 0-1,1 0 1,0 1-1,0-1 1,0 0 0,-1 1-2,0-37 551,2 32-479,1-20 195,2 0 0,1 0 0,1 0 0,1 1 0,1 0 0,4-7-267,-4 9 165,0-5-17,2-1-1,0 1 1,2 0-1,1 1 0,1 0 1,1 2-1,1-1 1,1 2-1,1 0 1,1 1-1,0 1 0,2 1 1,12-9-148,-29 25 16,0 0 1,0 1-1,1-1 0,-1 1 1,1 0-1,-1 0 0,1 1 1,0-1-1,0 1 1,0 0-1,0 0 0,0 1 1,0-1-1,0 1 0,0 0 1,0 0-1,0 1 0,0 0 1,0 0-1,0 0 1,0 0-1,-1 1 0,1 0 1,0 0-1,-1 0 0,1 0 1,-1 1-1,0 0 1,0 0-1,1 0-16,10 18 4,-1 0 0,-1 0-1,-1 2 1,-1-1 0,-1 1 0,-1 1 0,-2 0-1,0 0 1,-1 0 0,-1 1 0,-1 0 0,-2 0 0,0 0-1,-2 11-3,9 223-90,-3-241-815,2-46-1287,-2 6 826,13-20-4950,-5 22 476</inkml:trace>
  <inkml:trace contextRef="#ctx0" brushRef="#br0" timeOffset="653.687">1517 582 12043,'0'0'3081,"1"-12"58,5-40-460,-6 50-2515,0 0 0,0 0-1,0 0 1,0 0 0,-1 0-1,1 0 1,-1 1 0,1-1-1,-1 0 1,1 0 0,-1 0-1,0 1 1,0-1 0,0 0-1,0 1 1,0-1 0,0 1-1,-1-1 1,1 1 0,0 0-1,-1-1 1,1 1 0,-1 0-1,1 0 1,-2-1-164,-63-5 2026,49 12-1942,0 1 0,0 0-1,1 2 1,0 0-1,1 0 1,0 2 0,0 0-1,1 0 1,0 1 0,1 1-1,0 1 1,-5 6-84,-2 0 42,2 0 1,0 2-1,0 0 1,2 1-1,1 1 0,1 0 1,1 1-1,1 0 1,1 1-1,1 0 0,1 1 1,1 0-1,2 1 1,0-1-1,2 1 0,1 0 1,1 1-1,2 17-42,1-34 1,0-1 0,1 1 0,1 0 1,0-1-1,0 0 0,1 1 0,0-1 0,1-1 0,0 1 0,0-1 0,1 1 0,1-2 0,-1 1 0,1-1 0,1 0 0,0 0 0,0-1 1,0 0-1,1 0 0,0-1 0,0 0 0,0-1 0,1 0 0,0-1 0,0 0 0,0 0 0,1-1 0,-1 0 0,1-1 0,1 0-1,2 0-104,1-1-1,-1-1 1,0 0-1,1-1 1,-1 0-1,1-1 1,-1-1-1,0-1 1,0 0 0,-1 0-1,1-1 1,-1-1-1,0 0 1,0-1-1,-1-1 1,0 0-1,0 0 1,-1-1-1,0-1 1,0 1-1,0-3 105,1 0-403,33-34-1583,-20 12-2367,-15 16-2406</inkml:trace>
  <inkml:trace contextRef="#ctx0" brushRef="#br0" timeOffset="1106.213">1908 1008 7527,'0'0'6251,"0"0"-2855,0 0-1037,0 0-549,0 0-540,0 0-554,15 8-455,-14-8-256,10 6 13,0-1 1,0 2-1,-1-1 1,0 1-1,0 1 1,-1 0-1,1 0 1,-2 1-1,7 8-18,277 316 160,-287-328-160,1 2-13,0-1 1,0 0-1,0 0 0,1 0 0,0-1 0,0 0 1,0 0-1,1-1 0,0 0 0,7 3 13,-14-8-15,0 0 1,1 0-1,-1 0 0,0-1 1,-1 1-1,1 0 0,0 0 0,0-1 1,0 1-1,-1-1 0,1 1 0,-1 0 1,1-1-1,-1 1 0,0-1 0,1 1 1,-1-1-1,0 1 0,0-1 0,0 0 1,0 1-1,0-1 0,-1 1 1,1-1-1,0 1 0,-1-1 0,1 1 1,-1 0-1,1-1 15,-1-1-16,-51-191 85,12-46 2040,39 241-2057,1 0-1,0-1 1,-1 1 0,1 0-1,-1-1 1,1 1 0,-1 0-1,1-1 1,-1 1 0,0-1 0,1 1-1,-1-1 1,0 0 0,1 1-1,-1-1 1,0 1 0,1-1-1,-1 0 1,0 0 0,0 1-1,1-1 1,-1 0 0,0 0-1,0 0 1,1 0 0,-1 0-1,0 0 1,0 0 0,0 0-1,1 0 1,-1 0 0,0-1-1,0 1 1,1 0 0,-1 0-1,0-1 1,0 1 0,1-1-1,-1 1 1,0 0 0,1-1-1,-1 1 1,1-1 0,-1 0-1,1 1 1,-1-1 0,1 1-1,-1-1 1,1 0 0,-1 1-1,1-1 1,0 0 0,-1 1-1,1-1 1,0 0 0,-1 0-52,-195 334 560,141-251-413,-2-3 0,-59 61-147,116-140-14,0 0 0,0-1 0,0 1 0,0 0 0,0 0 0,0-1 0,0 1 0,0 0 0,0 0 0,-1 0 0,1-1 0,0 1 0,0 0 1,0 0-1,0 0 0,0-1 0,-1 1 0,1 0 0,0 0 0,0 0 0,0 0 0,-1 0 0,1 0 0,0-1 0,0 1 0,0 0 0,-1 0 0,1 0 0,0 0 1,0 0-1,-1 0 0,1 0 0,0 0 0,0 0 0,-1 0 0,1 0 0,0 0 0,0 0 0,-1 0 0,1 0 0,0 0 0,0 0 14,11-30-1011,-10 26 782,55-103-8579,-44 86 5492,18-32-9512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59.8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66 5125,'0'0'8253,"0"0"-4297,0 0-1234,0 0-426,0 0-860,19-7-780,134-33-287,31 22-1223,-183 18 758,0 0 0,-1 0 1,1 0-1,0 0 1,0 0-1,0 0 0,0 0 1,0 1-1,-1-1 1,1 0-1,0 1 0,0-1 1,-1 1-1,1-1 1,0 1-1,0-1 0,-1 1 1,1-1-1,-1 1 1,1 0-1,0-1 0,-1 1 1,1 0-1,-1-1 1,0 1-1,1 0 0,-1 0 1,1-1-1,-1 1 1,0 0-1,0 0 0,0 0 1,1 0-1,-1-1 1,0 1-1,0 0 0,0 0 1,0 0-1,0 0 1,0 0-1,-1-1 0,1 1 1,0 0-1,0 0 1,-1 0-1,1 0 0,0-1 1,-1 1-1,1 0 1,-1 0-1,1-1 0,-1 1 1,1 0-1,-1-1 1,1 1-1,-1-1 0,0 1 1,0 0 95,-37 42-4855,-130 93-588,38-33 8666,127-100-2998,-52 65 7066,55-67-7188,1 1-1,-1 0 1,1-1-1,0 1 1,-1-1 0,1 1-1,0-1 1,0 1-1,0-1 1,0 1-1,1-1 1,-1 0-1,0 0 1,1 0 0,-1 1-1,0-1 1,1-1-1,-1 1 1,1 0-1,-1 0 1,1 0 0,0-1-1,-1 1 1,1-1-1,0 1 1,-1-1-1,1 0 1,0 0-1,0 0 1,-1 0 0,1 0-1,0 0 1,1 0-103,25 0 233,0 0 1,0-2-1,0-1 1,0-1-1,-1-1 1,0-2-1,0-1 1,0 0-1,-1-2 0,0-2-233,111-32-6877,-124 40-666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06.7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410 218 13997,'3'-17'3219,"8"-57"-918,-10 69-2040,-1 0 1,1 0-1,-1 0 0,0-1 0,0 1 0,-1 0 1,1 0-1,-1-1 0,0 1 0,-1 0 1,1 0-1,-1 0 0,0 0 0,0 1 1,-1-1-1,0-1-261,-1 2 93,0 0 0,0 1-1,-1-1 1,1 1 0,-1 0 0,0 0 0,0 1 0,0-1 0,0 1 0,0 0 0,0 1 0,-1-1 0,1 1-1,-1 0 1,1 0 0,-1 1 0,1 0 0,-1 0 0,1 0 0,-1 0-93,-6 1 15,0 0-1,0 1 1,0 0 0,0 1-1,0 0 1,1 1 0,-1 0-1,1 1 1,0 0 0,0 1-1,1 0 1,0 0 0,0 1 0,0 1-1,1 0 1,0 0 0,0 1-1,1 0 1,0 0 0,1 1-1,0 0 1,1 0 0,-1 1-15,-2 5-8,0 0 1,1 1-1,1 0 0,0 0 1,2 1-1,0-1 1,0 1-1,2 1 1,0-1-1,1 0 0,1 1 1,1-1-1,1 0 1,0 1-1,1 1 8,0-11-11,-1 0 1,1-1-1,1 1 0,0-1 1,0 1-1,0-1 0,1 0 1,0 0-1,1-1 0,0 1 1,0-1-1,1 0 0,-1 0 1,2-1-1,-1 0 0,1 0 1,-1 0-1,2-1 0,-1 0 1,1 0-1,-1-1 0,1 0 0,0 0 1,1-1-1,-1 0 0,1-1 1,-1 1-1,1-2 0,0 1 1,-1-1-1,1-1 0,0 1 1,0-1-1,0-1 0,3 0 11,-1-4 23,0 0-1,0-1 1,0 0 0,-1-1-1,0 0 1,0-1-1,-1 0 1,0 0-1,0-1 1,-1 0 0,0-1-1,-1 0 1,0 0-1,4-9-22,19-20 106,2 7 268,-21 53-251,-8 7-112,-1 1 0,-1-1 0,-2 1 0,-1-1 1,-1 1-1,-2-1 0,-1 2-11,3-13 18,-30 165 128,12-81-161,4 1 0,5 0 0,3 44 15,8-133 0,1 0 0,0 0 0,1 0 0,0 0 0,1 0 0,0 0 0,1 0 0,1-1 0,0 0 0,1 1 0,4 7 0,-8-19 11,1 0 0,-1 1-1,1-1 1,-1 0 0,1 0 0,0-1 0,0 1-1,-1 0 1,1-1 0,0 1 0,0-1-1,0 1 1,0-1 0,0 0 0,-1 0 0,1 0-1,0 0 1,0 0 0,0 0 0,0 0 0,0-1-1,0 1 1,-1-1 0,1 1 0,0-1-1,0 0 1,0 1 0,-1-1 0,1 0 0,-1 0-1,1-1 1,-1 1 0,1 0 0,-1 0-1,1-1 1,-1 1 0,0-1 0,0 1 0,0-1-1,0 1 1,0-1 0,0 0 0,0 0 0,-1 1-1,1-1 1,0 0 0,-1 0 0,0 0-1,1 0 1,-1-1-11,274-506 2728,-159 332-3171,-114 176 415,12-12-1624,-2 6-4393,-4 6-2154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07.3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56 14638,'0'0'3432,"0"0"-746,0 0-353,0 0-775,0 0-688,18-9-442,-1 0-352,-9 4-41,1 0 1,0 0-1,0 1 0,1 0 0,-1 1 1,1 0-1,0 0 0,0 1 0,0 1 1,0 0-1,2 0-35,-10 1 8,79 6 280,-79-6-286,0 0 0,0 1-1,0-1 1,0 1 0,0 0 0,0-1 0,0 1-1,0 0 1,0 0 0,-1 0 0,1 1 0,0-1-1,-1 0 1,1 1 0,-1-1 0,0 1 0,1-1 0,-1 1-1,0 0 1,0-1 0,0 1 0,0 0 0,0 0-1,0 0 1,-1 0 0,1 0 0,-1 0 0,1 0-1,-1 0 1,0 0 0,1 0 0,-1 0 0,0 0 0,-1 0-1,1 0 1,0 0 0,-1 2-2,-4 7 2,0 1 1,-1-1-1,0 0 1,-1 0-1,0-1 1,-1 0-1,0 0 1,0 0-1,-1-1 1,-1-1-1,1 0 1,-1 0-1,-1 0 1,-2 0-3,-2 4 29,-154 126 174,168-138-199,0 1 1,0-1-1,0 1 0,0-1 1,1 1-1,-1 0 0,0-1 1,0 1-1,0 0 0,1-1 1,-1 1-1,0 0 1,1 0-1,-1 0 0,1 0 1,-1-1-1,1 1 0,-1 0 1,1 0-1,0 0 0,-1 0 1,1 0-1,0 0 0,0 0 1,0 0-1,0 0 0,0 0 1,0 0-1,0 0 1,0 0-1,0 1 0,0-1 1,1 0-1,-1 0 0,0-1 1,1 1-1,-1 0 0,1 0 1,-1 0-1,1 0 0,-1 0 1,1 0-1,-1 0 0,1-1 1,0 1-1,0 0 1,-1-1-1,1 1 0,0 0 1,0-1-1,0 1 0,0-1 1,0 1-1,0-1 0,0 0 1,0 1-1,0-1-4,64 6 13,-65-6-13,40-3-200,0-1-1,0-2 0,0-2 0,-1-2 0,10-4 201,110-41-6341,-105 33-385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07.7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1 130 7976,'3'-16'8413,"12"-50"-4868,6 19 3144,-3 67-3236,-13 2-3218,-2 1 0,-1-1 0,0 0 0,-2 1 0,0-1 0,-2 1 0,-1-1 0,0 0-1,-2 0 1,0 1-235,-6 37 60,3 1 0,2 0 1,3 1-1,3 7-60,0-63-353,1 0 1,-1-1 0,1 1 0,0 0 0,0-1 0,0 1 0,1-1 0,0 0 0,0 1-1,1-1 1,-1 0 0,1 0 0,3 3 352,38 28-10445,-21-27-632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09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52 10378,'0'0'10250,"0"0"-7880,0 0-448,0 0 63,0 0-831,0 0-482,0 0-352,-10-52-255,10 52-65,0 6-129,0 9-319,4 9-1378,3 4-1377,2 7-2498,0-4-7303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09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45 17745,'0'0'5285,"0"0"-3011,0 0 256,0 0-608,0 0-865,0 0-448,0 0-449,0 0-160,-33-23 0,40 15-609,6 3-768,7 0-993,4 3-1858,-4 0-6566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6.4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161 0 5189,'-31'4'879,"18"-4"-664,0 1-1,1 1 0,-1 0 1,0 0-1,1 1 0,0 1 0,0 0 1,0 1-1,-1 1-214,13-6 17,-1 1 0,1-1 0,-1 1-1,1-1 1,0 1 0,0-1 0,-1 0 0,1 1 0,0-1 0,0 1 0,-1-1-1,1 1 1,0 0 0,0-1 0,0 1 0,0-1 0,0 1 0,0-1 0,0 1-1,0-1 1,0 1 0,0-1 0,0 1 0,0 0 0,0-1 0,0 1 0,1-1-1,-1 1 1,0-1 0,0 1 0,1-1 0,-1 1 0,0-1 0,0 0 0,1 1-1,-1-1 1,1 1 0,-1-1 0,0 0 0,1 1 0,-1-1 0,1 0 0,-1 1-1,1-1 1,-1 0 0,1 0 0,-1 0 0,1 1 0,-1-1 0,1 0 0,-1 0-1,1 0 1,-1 0 0,1 0 0,0 0 0,-1 0 0,1 0 0,-1 0 0,1 0-1,-1 0 1,1 0 0,0-1-17,28 8 134,1-1-1,0-2 1,0-1 0,0-1-1,9-2-133,0 1 149,1549-20 1603,-946-1-1726,3143 49 155,-1956 116 2670,-1421-107-3225,-384-39-2909,-49-5-950,-17-2-1394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15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76 20435,'0'0'5542,"0"0"-3653,0 0-1024,0 0-288,0 0-545,0 0-32,0 0-256,0 0-513,-44-76-512,34 76-994,-1 0-2273,-5 0-8841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14.5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1 5797,'0'0'4367,"0"0"-1612,0 0-353,0 0-48,0 0-485,0 0-620,0 0-742,-2 8-256,-17 64 299,3 0 0,3 2 0,3-1-1,3 1 1,4 0 0,3 18-550,1-79-84,1 0 0,0 0-1,1 1 1,0-2 0,1 1 0,1 0-1,0-1 1,0 0 0,1 0 0,1 0-1,0-1 85,-3-6-291,0 0 0,0 0 0,0 0 0,0-1 0,1 0 0,0 0 0,0 0 0,0 0 0,0-1 0,1 0 0,-1 0 0,1 0 0,0-1 0,0 0 0,0 0 0,0 0 0,0-1 0,0 0 0,1 0 0,-1 0 0,0-1 0,0 0 0,1-1 0,1 1 291,-2-1-350,0-1 1,0 1 0,0-1-1,1 0 1,-2-1-1,1 0 1,0 1 0,0-2-1,-1 1 1,0-1 0,0 0-1,0 0 1,0 0-1,0 0 1,0-2 349,86-132-89,-84 125 6,-5 10 93,70-139 2027,-34 44 4526,-34 76-4139,-3 30-814,-1-7-1640,4 237-18,2-151 85,15 72-1958,-21-158 1861,0 1 1,1 0 0,-1-1 0,1 1-1,-1-1 1,1 1 0,0-1 0,0 0-1,0 1 1,-1-1 0,1 0 0,1 1-1,-1-1 1,0 0 0,0 0-1,0 0 1,1 0 0,-1 0 0,0 0-1,1 0 1,-1 0 0,1-1 0,-1 1-1,1-1 1,-1 1 0,1-1 0,-1 1-1,1-1 1,0 0 0,-1 0 0,1 0-1,-1 0 1,1 0 0,0 0 0,-1 0-1,1 0 1,0-1 0,-1 1-1,1-1 1,-1 1 0,1-1 0,-1 0-1,1 1 1,-1-1 0,1-1 59,57-49 216,-15-23 442,-4-2 0,-2-1 0,-4-2 0,11-44-658,-38 98 39,-3 12 370,-5 29-254,-4 9-207,1 0 0,1 1 0,1 0 0,2 0 0,0 0 0,2-1 0,1 1 0,0 0 0,2-1 0,1 0 0,2 0 0,7 17 52,-13-37-415,1 0 0,-1 0 0,2 0 0,-1 0 0,0-1 0,1 1-1,0-1 1,0 0 0,0-1 0,0 1 0,1 0 0,0-1 0,-1 0 0,1 0 0,0-1 0,0 1 0,1-1 0,-1 0 0,0-1 0,1 1 0,-1-1 0,1 0 0,0 0 0,-1-1 0,1 0-1,0 0 1,-1 0 0,1-1 0,4 0 415,59-34-749,-53 17 1792,-1 0 0,-1-1-1,0 0 1,-1-2 0,-1 1-1,-2-2 1,0 1-1,-1-1 1,2-7-1043,-3 7 610,0 4 3,44-149 5014,-66 184-3844,-88 283-1730,58-151-212,18-63-2430,39-124 2379,-3-4 178,3 0 0,1 1 0,2 0 1,1 1-1,2 1 0,2 1 0,2 0 0,1 2 0,2 1 0,2 1 0,0 1 0,23-19 32,-45 48-212,0 0 1,0 0-1,1 0 1,0 1-1,-1 0 1,1 0-1,0 0 1,0 1-1,1 0 0,-1 1 1,0-1-1,4 1 212,50 18-7374,-35 2-330</inkml:trace>
  <inkml:trace contextRef="#ctx0" brushRef="#br0" timeOffset="457.564">1970 456 6790,'0'0'6871,"0"0"-3882,10-13-1302,33-39 0,-42 50-1627,1 1 0,-1 0 0,1-1 0,-1 1 0,1 0 0,0 0 0,0 0 0,-1 0 0,1 0 0,0 1 0,0-1 0,0 1 0,0-1 0,0 1 0,0-1 0,0 1 0,0 0 0,0 0 0,0 0 0,0 0 0,0 0 0,0 1 0,0-1 0,0 1 0,0-1 0,0 1 0,0 0 0,-1 0 0,1-1 0,0 1 0,0 0 0,-1 1 0,1-1 0,0 0 0,-1 0 0,1 1-1,-1-1 1,0 1 0,0-1 0,1 1 0,-1 0 0,0-1 0,0 1 0,0 0 0,-1 0 0,1 0 0,0 0 0,-1 0 0,1 0 0,-1 0 0,0 0 0,1 1-60,5 8 106,12 21 27,-17-32-90,-2-28 1985,-1 24-1943,0 1 0,0-1-1,-1 0 1,0 0 0,0 1-1,0 0 1,0-1 0,0 1-1,0 0 1,-1 1 0,0-1-1,1 0 1,-1 1 0,0 0-1,0 0 1,0 0-1,-1 1 1,1-1 0,0 1-1,-1 0 1,1 0 0,0 1-1,-1-1 1,1 1 0,-1 0-1,1 0 1,-1 0 0,1 1-85,-12 3 8,1 0 1,0 1 0,0 0-1,0 2 1,1 0-1,0 0 1,0 1 0,0 1-1,1 0 1,1 1 0,0 1-1,0 0 1,-2 4-9,2-4 17,0 1 1,2 1 0,-1 0-1,2 0 1,-1 1-1,2 0 1,0 1 0,1-1-1,0 2 1,1-1-1,-2 10-17,6-17 9,1 0-1,-1 1 0,1-1 1,0 1-1,1-1 0,0 1 0,1-1 1,-1 1-1,2-1 0,-1 0 1,1 1-1,0-1 0,1 0 0,0 0 1,0 0-1,1-1 0,0 1 1,0-1-1,1 0 0,0 0 1,0 0-1,0 0 0,3 1-8,8 4 29,0 0-1,0-1 1,1-1 0,0 0-1,1-1 1,0-1 0,1-1-1,0 0 1,0-2 0,0 0-1,0-1 1,1-1 0,0-1-1,0 0 1,-1-2 0,1 0-1,0-2 1,0 0 0,6-2-29,-17 4-15,-1-1 1,0 0-1,0 0 1,0-1-1,0 0 1,0 0-1,0-1 1,0 0-1,-1 0 1,1-1-1,-1 0 1,0-1-1,0 1 1,-1-1-1,1 0 1,-1-1-1,0 0 1,-1 0-1,1 0 1,-1-1-1,0 1 1,-1-1-1,1 0 1,-2-1-1,1 1 1,-1-1-1,0 0 1,0 1-1,-1-1 1,0 0-1,-1-1 1,1 1-1,-2 0 1,1 0-1,-1-2 15,-9-13-2463,-2 14-3850,5 8-1385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12.4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660 223 13068,'3'-108'6049,"-4"103"-5727,0-1 0,0 1 0,0 0 0,-1-1 0,0 1 0,0 0-1,-1 0 1,1 0 0,-1 0 0,0 1 0,0-1 0,-1 1 0,1-1 0,-1 1 0,0 0 0,0 1 0,0-1 0,-2 0-322,2 1 128,-1 0-1,0 0 1,0 0 0,0 1-1,0 0 1,0 0-1,0 0 1,-1 0 0,1 1-1,-1 0 1,1 0-1,-1 1 1,1-1 0,-1 1-1,0 1 1,1-1-1,-1 1 1,1 0 0,-1 0-1,1 0 1,0 1-1,-1 0 1,1 0 0,0 0-1,0 0 1,0 1-1,-2 2-127,-10 11 107,1 1-1,0 1 1,1 0-1,1 1 0,1 1 1,1 0-1,1 1 1,0 0-1,2 1 0,0 0 1,2 0-1,0 1 1,1 0-1,-1 17-106,-11 59 49,5 1 0,4 0 0,4 0 0,5 42-49,1-30 43,-5 1 0,-5-1 1,-11 33-44,18-127-523,-1-1 0,-1 1 0,-1-1 0,0 1 1,-1-1-1,-1-1 0,0 1 0,-2-1 0,0-1 0,0 0 1,-2 0-1,0-1 0,0 0 0,-1 0 0,-1-1 523,-13-1-3779,7-10-3625</inkml:trace>
  <inkml:trace contextRef="#ctx0" brushRef="#br0" timeOffset="329.098">22 1003 1730,'0'0'12171,"0"0"-8615,-22-84-1731,24 68-255,18 2-641,7 2-481,16 2-64,9 3-223,9 0-161,7 1-257,9-1-1697,2 0-3202,-8-2-8105</inkml:trace>
  <inkml:trace contextRef="#ctx0" brushRef="#br0" timeOffset="715.901">1012 535 15855,'0'0'4468,"0"0"-2167,-13-8-742,-46-24-166,55 31-1341,0 0 0,0 0 0,0 0 0,0 1 0,0 0 0,0-1-1,0 2 1,0-1 0,0 0 0,0 1 0,1 0 0,-1-1 0,0 2 0,0-1 0,0 0-1,1 1 1,-1 0 0,1-1 0,-1 2 0,1-1 0,0 0 0,0 1 0,0-1 0,0 1-1,0 0 1,0 0 0,1 0 0,-1 0 0,1 0 0,0 1 0,0-1 0,0 2-52,1-4 10,-13 23-16,1 0 1,1 0-1,2 1 0,0 0 0,2 1 1,0 0-1,2 1 0,1-1 0,1 1 1,2 0-1,0 0 0,2 0 0,3 26 6,18 57-1209,-20-106 1096,1-1-1,-1 1 0,1-1 0,0 0 1,0 1-1,0-1 0,0 0 0,0 0 1,1 0-1,-1 0 0,1-1 1,0 1-1,0-1 0,0 1 0,0-1 1,0 0-1,0 0 0,1-1 0,-1 1 1,1-1-1,-1 0 0,1 1 1,0-1-1,-1-1 0,1 1 0,0-1 1,0 1-1,0-1 114,5-3-5,-1-1 0,1 0 1,-1 0-1,1 0 0,-1-1 1,-1 0-1,1-1 0,-1 0 0,0 0 1,0-1-1,-1 0 0,1 0 1,-2 0-1,1-1 0,-1 1 1,0-1-1,2-6 5,27-44 661,-2-2 0,-4-2-1,-1 0 1,-4-2 0,7-34-661,-21 54 198,-15 36-123,0 17-101,1 0 0,0 0 0,1 1 0,0 0 0,0 0 0,1 0 0,0 0 0,1 1 0,0-1 0,1 4 26,0-11-2,-8 57-39,2 0 0,2 1 0,3 30 41,2-86-119,-1 0 0,1 0 0,0 0 0,1 0 0,-1 0 0,1 0 0,0 0 0,0 0 0,1 0 0,-1 0 0,1 0 0,0-1 0,0 1 0,1 0 0,0-1 0,-1 0 0,1 0 0,1 0 0,-1 0 0,0 0 0,1-1 0,0 1 0,0-1 0,0 0 0,0 0 0,1-1 0,-1 1 0,1-1 0,-1 0 0,1 0 0,0-1 0,0 1 0,0-1 0,0 0 119,5-1-102,0 0 0,0-1 0,-1-1 0,1 1 1,0-1-1,-1-1 0,1 0 0,-1-1 1,0 1-1,0-2 0,0 1 0,-1-1 0,1 0 1,-1-1-1,0 0 0,-1-1 0,0 1 0,3-5 102,9-8 208,-2 0-1,-1-2 1,0 0-1,-2-1 1,0 0-1,4-13-207,103-231 3241,-115 331-1859,-27 127-1317,20-156-55,-1-22-18,0 1 1,1 0 0,1-1-1,1 1 1,0 0 0,0-1-1,2 1 1,0-1 0,0 0-1,2 0 1,0 0 0,0 0-1,4 4 8,-7-15-61,0-1-1,0 1 0,1-1 1,-1 0-1,1 0 0,0 0 1,-1 0-1,1 0 0,0 0 1,0-1-1,1 1 1,-1-1-1,0 0 0,0 0 1,0 0-1,1-1 0,-1 1 1,1-1-1,-1 0 0,0 1 1,1-2-1,-1 1 1,0 0-1,1-1 0,-1 1 1,0-1-1,1 0 0,-1 0 1,0 0-1,0-1 0,1 0 62,88-58-2643,-52 15-1140,-19 11-3329,-8 9-3298</inkml:trace>
  <inkml:trace contextRef="#ctx0" brushRef="#br0" timeOffset="1066.583">1694 223 16400,'0'0'3459,"0"0"-1601,-41-77 31,30 66-800,-1 2-800,4 2-289,2 7 0,3 10-673,3 6-2338,0-1-5893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11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80 482 14125,'0'0'3262,"0"0"-1842,0 0-518,0 0 27,-12-3-486,6 2-412,4 0-29,1 0-1,0 0 1,-1 0-1,0 0 0,1 0 1,-1 1-1,1-1 1,-1 1-1,0-1 1,1 1-1,-1 0 0,0 0 1,1-1-1,-1 1 1,0 0-1,0 0 1,1 1-1,-1-1 0,0 0 1,1 1-1,-1-1 1,0 1-1,1-1 0,-1 1 1,1 0-1,-1-1 1,1 1-1,-1 0 1,1 0-1,-1 0 0,1 0 1,0 1-1,0-1 1,-1 0-1,1 0 0,0 1 1,0-1-1,0 1 1,1-1-1,-1 1 1,0-1-1,0 1-1,3 15-7,-1 1-1,2-1 1,0 0 0,1 0-1,1-1 1,1 1-1,0-1 1,1 0 0,0-1-1,2 1 1,0-1 0,0-1-1,1 0 1,5 5 7,-9-10-20,0 1-34,0 0 0,0 0 0,1-1-1,0 0 1,0 0 0,1 0 0,0-1-1,1 0 1,0-1 0,0 0 0,0 0-1,1-1 1,0 0 0,0-1 0,1 0-1,0-1 1,0 0 0,0 0 0,0-1-1,0-1 1,0 0 0,1 0 0,0-2-1,-1 1 1,1-1 0,-1-1 0,1 0-1,-1 0 1,1-1 0,-1-1 0,8-2 54,-5-5 278,-1 0 0,0-1 0,0 0 1,-1-1-1,0 0 0,-1-1 0,-1 0 0,0-1 1,-1 0-1,0-1 0,-1 0 0,-1 0 0,0 0 1,-1-1-1,-1 0 0,0-1 0,-2 1 0,1-1 1,-2 0-1,0 1 0,-1-1 0,-1 0 1,-1 0-1,0 0 0,-1 0 0,-2-8-278,4 14 21,-1 1 1,0-1-1,0 0 0,-1 1 0,0-1 0,-1 1 0,0-1 1,0 1-1,-1 0 0,-1 1 0,0-1 0,0 1 1,-1 0-1,0 0 0,0 0 0,-1 1 0,0 0 0,-1 0 1,0 1-1,0 0 0,0 0 0,-1 1 0,0 0 1,0 1-1,-1 0 0,1 0 0,-1 1 0,0 0 0,-1 1 1,1 0-1,-4 0-21,4 2-210,0 0 0,1 1-1,-1 1 1,0 0 0,1 0 0,-1 1 0,1 0 0,-1 1 0,1 0 0,0 0 0,0 1 0,0 0 0,1 0-1,-2 2 211,-26 26-4153,11 11-3652,12-4-4521</inkml:trace>
  <inkml:trace contextRef="#ctx0" brushRef="#br0" timeOffset="313.449">1082 271 17553,'27'-173'3886,"-27"172"-3851,1-3 82,0 1 0,0 0-1,0 0 1,-1 0 0,1-1 0,-1 1 0,0 0 0,0 0 0,0-1 0,0 1 0,-1 0-1,1 0 1,-1-1 0,0 1 0,0 0 0,0 0 0,0 0 0,0 0 0,-1 0 0,0 0-1,1 0 1,-1 1 0,0-1 0,0 1 0,-1-1 0,1 1 0,0 0 0,-1 0 0,1 0 0,-1 0-1,0 0 1,0 0 0,0 1 0,0-1-117,-1 3 16,0 0 0,0 1 0,0-1 0,0 1 0,1 0 0,-1 0 0,0 0 1,1 0-1,0 1 0,-1-1 0,1 1 0,0 0 0,1 0 0,-1 0 0,0 0 0,1 0 0,0 1 0,-1-1 0,1 1 0,1 0 0,-1 0 0,0-1 0,1 1 0,0 0 1,0 1-17,0-3 9,-14 41 117,2 1 0,3 1 0,1 0 1,2 0-1,2 0 0,2 1 0,1 0 0,5 30-126,14 223 192,-7-196-158,-5 0 0,-5 1 0,-6 40-34,3-122-17,0-1 0,-1 1 0,-1-1 1,-2 0-1,0-1 0,0 0 0,-9 15 17,12-28-23,0 0 0,0 0 0,-1 0 0,0 0 0,0-1 0,-1 1-1,0-1 1,0-1 0,0 1 0,-1-1 0,0 0 0,0-1 0,0 1-1,0-1 1,-1-1 0,0 1 0,1-2 0,-1 1 0,0-1 0,-1 0-1,0 0 24,-6 0-128,0-1 0,-1-1-1,1 0 1,0-1 0,-1-1-1,1 0 1,0-1-1,0-1 1,1 0 0,-1-1-1,1 0 1,0-1-1,0-1 1,1 0 0,-1-1-1,2-1 1,-1 0 0,1 0-1,1-2 129,-49-68-3893,35-21-4183,24 48 955</inkml:trace>
  <inkml:trace contextRef="#ctx0" brushRef="#br0" timeOffset="652.343">794 668 9225,'0'0'4900,"0"0"-2241,0 0-385,0 0-288,86-35-705,-52 27-352,10 1-481,7 0-191,8-1-97,5-1-160,6-2 0,1-4-673,0 1-1633,-6-6-3203,-6 1-8681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09.8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122 171 13869,'0'0'4362,"0"0"-1725,0 0-315,0 0-309,0 0-561,0 0-545,0 0-389,4 20 37,17 149 652,-21 228-1677,17-291-4359,14-44-4473,-13-43 659</inkml:trace>
  <inkml:trace contextRef="#ctx0" brushRef="#br0" timeOffset="337.9">111 506 14958,'-6'-236'4746,"28"78"-662,-20 152-3986,0 0 0,0 0 0,1 0 1,0 1-1,0-1 0,0 1 0,1-1 0,0 1 0,0 1 1,0-1-1,1 0 0,-1 1 0,1 0 0,0 0 1,1 0-1,-1 1 0,0 0 0,1 0 0,0 0 0,0 0 1,0 1-1,0 0 0,6-1-98,10 0 4,0 0 0,1 1 0,-1 1 0,1 2 0,-1 0 0,1 1 0,-1 1 0,0 1 0,0 1 0,0 1 0,0 1 0,4 4-4,-21-10-44,0 0 0,0 1 0,-1 0 0,1 0 0,-1 0 0,1 0 0,-1 1 0,0 0 0,0 0 0,0 0 0,0 0 0,-1 1-1,1-1 1,-1 1 0,0 0 0,0 0 0,0 0 0,0 1 0,-1-1 0,0 0 0,0 1 0,0 0 0,-1-1 0,1 1 0,-1 0 0,0 0 0,0 0 0,-1 0 0,0 0 0,1 0 0,-2 0 0,1 0 0,-1 0 0,1 0 0,-1 0 0,-2 4 44,-7 5-102,0-1 1,-2 0 0,1 0 0,-2-1 0,1-1 0,-2 0 0,1-1 0,-1 0 0,-1-1 0,0-1 0,0 0 0,-1-1 0,0-1-1,0 0 1,-5 0 101,-356 116-1468,377-122 1454,-14 8-2489,14-5-4028,10 0-2838</inkml:trace>
  <inkml:trace contextRef="#ctx0" brushRef="#br0" timeOffset="616.348">665 382 16816,'0'0'4361,"0"0"-1707,0 0-759,0 0-550,0 0-614,1 16-282,4 110 21,-3-90-647,1 1 0,2 0 0,1-1 0,2 0 0,2-1 0,1 0 0,10 22 177,-15-51-2304,-5-20 1672,-5-23 653,-1 8 27,0-1-1,3 0 1,0-1 0,2 1-1,4-28-47,-3 47 17,0 0 0,1 0 0,1 1 0,0 0 0,0-1 0,1 1 0,0 0 1,1 1-1,0-1 0,0 1 0,1 0 0,0 0 0,1 0 0,0 1 0,0 0 0,1 1 0,0 0 0,3-2-17,-2 4-65,0 0 1,0 0-1,1 1 0,-1 1 1,1 0-1,0 0 1,0 1-1,1 0 0,-1 0 1,0 2-1,0-1 1,1 1-1,-1 0 1,0 1-1,1 1 0,6 1 65,96 36-8154,-76-18 1263</inkml:trace>
  <inkml:trace contextRef="#ctx0" brushRef="#br0" timeOffset="931.8">1419 326 14958,'0'0'2194,"0"0"-400,0 0-134,0 0-864,-15 4-471,10-3-303,-2 0-4,0 1 0,0 0 0,0 0 0,1 1 0,-1 0 1,1 0-1,-1 0 0,1 1 0,0 0 0,1 0 0,-1 1 0,1-1 1,-1 1-1,1 0 0,-3 5-18,-7 9 175,2 1 0,0 0 0,2 0 0,0 1-1,1 1 1,1 0 0,1 0 0,1 0 0,1 1 0,1 0 0,1 1 0,1-1 0,0 21-175,4-36 10,0 0-1,0 0 1,1 0 0,0 0 0,1 0-1,-1-1 1,2 1 0,-1-1 0,1 1-1,0-1 1,0 0 0,1-1-1,0 1 1,0-1 0,1 0 0,-1 0-1,1-1 1,1 0 0,-1 0-1,1 0 1,0-1 0,0 1 0,0-2-1,0 1 1,1-1 0,0 0 0,7 1-10,8 3 22,0-2 0,1-1 1,0 0-1,0-2 1,0-1-1,0 0 1,0-2-1,0-1 0,2-1-22,-11 2 118,0-1 0,0-1-1,0 0 1,0-1-1,0 0 1,0-1 0,-1-1-1,0 0 1,0-1-1,-1-1 1,0 0 0,0-1-1,-1 0 1,0-1-1,0 0 1,-1-1 0,-1 0-1,0 0 1,0-2-1,-1 1 1,-1-1 0,0 0-1,0-1 1,-2 0-1,0 0 1,0 0 0,-1-1-1,-1 0 1,-1 0-1,0 0 1,-1 0 0,0-1-1,-1 1 1,-1-11-118,-2 18 38,0-1 1,-1 1 0,1 0-1,-1 0 1,-1 0-1,0 0 1,0 1 0,0-1-1,-1 1 1,0 0-1,-1 1 1,1-1 0,-1 1-1,0 0 1,-1 0-1,0 1 1,0 0-1,0 0 1,0 0 0,-1 1-1,1 1 1,-1-1-1,0 1 1,-2 0-39,-17-7-55,-1 2 1,0 1-1,-1 2 0,1 0 0,-1 2 1,-18 0 54,4 1-556,-1 2 0,0 1 0,1 3 0,-11 3 556,41-5-778,1 1 1,0 0-1,1 1 1,-1 0-1,1 1 1,-1 0-1,2 1 1,-1 0-1,1 1 1,-10 7 777,-8 18-7666</inkml:trace>
  <inkml:trace contextRef="#ctx0" brushRef="#br0" timeOffset="1255.487">2018 157 18834,'42'-133'5354,"-41"133"-5306,-1-1 0,1 1 0,-1 0 0,1-1 1,-1 1-1,1 0 0,-1 0 0,1 0 0,-1 0 0,1-1 0,-1 1 0,1 0 0,0 0 0,-1 0 0,1 0 0,-1 0 0,1 0 0,-1 0 1,1 0-1,-1 1 0,1-1 0,-1 0 0,1 0 0,-1 0 0,1 1 0,-1-1 0,1 0 0,-1 0 0,1 1 0,-1-1 0,1 0 0,-1 1 0,1-1 1,-1 1-1,0-1 0,1 0 0,-1 1 0,0-1 0,0 1 0,1-1 0,-1 1 0,0-1 0,0 1 0,0-1 0,1 1 0,-1 0 0,0-1 1,0 1-1,0-1 0,0 1 0,0-1 0,0 1 0,0-1 0,0 1 0,0-1 0,0 1 0,-1 0 0,1-1 0,0 1 0,0-1 0,0 1 0,-1-1 1,1 1-1,0-1 0,-1 0 0,1 1 0,0-1 0,-1 1 0,1-1-48,0 4 36,11 238 119,-12-171-145,2-27-195,-12 170 68,-35-82-4892,45-133 4964,0 0 0,0 0 0,0 0 0,1 0 0,-1 0 0,0 1 0,0-1 0,0-1 0,1 1 0,-1 0 0,1 0 0,-1 0 0,1 0 0,-1 0 0,1-1 0,0 1 0,-1 0 0,1 0 0,0 0 0,0-1 0,0 1 0,0 0 0,0 0 0,0-1 0,0 1 0,0 0 0,1 0 0,-1-1 0,0 1 0,1 0 0,-1 0 0,1 0 0,0-1 45,1-19 324,1 1-1,1 0 0,1 0 0,0 0 1,2 1-1,0 0 0,1 0 0,1 0 1,1 1-1,0 1 0,2 0 0,-1 0 1,2 1-1,1 1 0,0 0 0,0 0 0,2 2 1,-1 0-1,2 1 0,15-9-323,-25 17 5,0 0 0,0 0 0,0 1 0,0 0 0,1 1 0,-1 0 0,1 0 0,0 0 1,-1 1-1,1 0 0,0 1 0,0-1 0,0 2 0,0-1 0,-1 1 0,1 0 0,0 1 0,0-1 0,-1 2 0,1-1 0,-1 1 0,0 0 0,0 1 0,0-1 0,0 2 0,-1-1 0,1 1 0,-1-1 0,0 2 0,-1-1 0,1 1 0,-1 0 0,0 0 0,0 0 0,0 2-5,0 2-20,-1 0-1,0 1 1,0 0-1,-1 0 1,0 0-1,-1 0 1,0 0-1,-1 1 1,0-1-1,-1 1 1,0-1-1,0 0 1,-2 1-1,1-1 1,-2 0-1,1 0 1,-1 0-1,-1 0 1,0 0-1,-1-1 1,0 1-1,0-1 1,-1 0-1,-1-1 1,1 0-1,-2 0 1,1 0-1,-2 0 21,-1 3-252,-1 0-1,0-1 0,-1-1 0,0 0 0,-1 0 0,0-1 0,0-1 0,-1 0 0,0-1 0,0 0 1,-1-1-1,0-1 0,0 0 0,0-1 0,0-1 0,-1-1 0,0 0 0,1 0 0,-1-2 0,-6 0 253,-54-29-7276,47 8-320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08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1 304 19923,'0'0'2690,"0"0"-1408,0 0 191,102-24-416,-60 18-320,7 2-193,11-1-256,-3-2-95,7 1-161,-8-5-32,1 1-32,-10-1-417,-6 2-1248,-5 0-1667,-12 2-3138,-8 2-9577</inkml:trace>
  <inkml:trace contextRef="#ctx0" brushRef="#br0" timeOffset="299.585">872 29 11211,'0'0'8888,"0"0"-5338,0 0-1874,-3 18-64,-18 121 1186,10 144 212,0 4-6431,8-254-378,3-23-277,0 1-4022,0-10-1345</inkml:trace>
  <inkml:trace contextRef="#ctx0" brushRef="#br0" timeOffset="300.585">794 248 10474,'0'-97'6022,"0"92"-5704,0-1 1,0 0 0,1 0 0,0 0 0,0 1 0,0-1 0,1 0 0,0 1-1,0-1 1,1 1 0,-1 0 0,1 0 0,0 0 0,0 0 0,1 0-1,0 0 1,-1 1 0,1 0 0,1 0 0,-1 0 0,1 0 0,-1 1 0,1 0-1,0 0 1,0 0 0,1 0 0,-1 1 0,1 0 0,-1 0 0,2 0-319,11-3 271,1 2 0,0 0-1,1 0 1,-1 2 0,0 0 0,0 2 0,1 0 0,2 1-271,-7 0 36,0 1 0,-1 0 0,0 1 0,0 1 0,0 0 0,-1 1 0,1 0 0,-1 1 0,-1 1 0,1 0 0,-1 1 0,-1 0 0,1 0 0,7 11-36,-13-14-6,0 0-1,-1 0 1,0 1-1,0 0 1,-1 0 0,0 0-1,0 0 1,0 1 0,-1-1-1,0 1 1,-1 0-1,0 0 1,0 0 0,0 0-1,-1 1 1,-1-1-1,1 0 1,-1 1 0,-1-1-1,0 0 1,0 0-1,0 1 1,-1-1 0,0 0-1,-1 0 1,0-1-1,0 1 7,-1 1-40,-1-1-1,0 0 1,-1-1-1,0 1 0,0-1 1,0-1-1,-1 1 1,0-1-1,0 0 1,-1 0-1,1-1 0,-1 0 1,-1 0-1,1-1 1,0 0-1,-1-1 1,0 0-1,-2 0 41,-13 4-217,-1-1-1,1-1 1,-1-1 0,0-2 0,0 0-1,-5-2 218,-41-9-1968,31-15-2123,22 0-1994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03.6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397 123 13485,'0'0'3272,"12"-14"-1067,36-42-70,-47 56-2031,0-1-1,1 1 1,-1-1-1,0 1 1,0-1-1,0 1 1,0-1 0,0 1-1,0-1 1,0 0-1,0 0 1,0 1-1,-1-1 1,1 0-1,0 0 1,0 0-1,-1 0 1,1 0-1,-1 0 1,1 0 0,-1 0-1,1 0 1,-1 0-1,1-1 1,-1 1-1,0 0 1,0 0-1,0 0 1,0 0-1,0-1 1,0 1-1,0 0 1,0 0-1,0 0 1,0 0 0,0-1-1,-1 1 1,1 0-1,-1 0 1,1 0-1,-1 0 1,1 0-1,-1 0 1,1 0-1,-1 0 1,0 0-1,0 0 1,1 0-1,-1 0 1,0 1 0,0-1-1,0 0 1,0 1-1,0-1 1,0 0-1,0 1 1,0-1-1,0 1 1,-1-1-104,-55 8 746,34 5-741,1 1 0,0 1 1,0 0-1,1 2 0,1 0 1,1 2-1,0 0 0,2 1 1,0 1-1,1 0 1,1 1-1,1 1 0,0 0 1,-4 15-6,13-28-47,0 2 0,1-1 0,1 0 0,-1 1 0,2 0 1,0 0-1,0 0 0,1 0 0,0 0 0,0 0 1,2 0-1,-1 0 0,2 7 47,3-11-45,-1-1-1,1 1 1,0-1 0,0 0-1,1 0 1,0-1 0,0 1-1,0-1 1,1-1 0,-1 1-1,1-1 1,0 0 0,1-1 0,-1 0-1,1 0 1,-1 0 0,1-1-1,0 0 1,0-1 0,0 1-1,0-2 1,1 1 45,-6 0 4,12 2-4,113 38-1,-124-39 2,1 1-1,-1-1 0,0 1 0,0 0 1,0 1-1,0-1 0,-1 1 0,1-1 1,-1 1-1,0 0 0,0 0 0,0 1 1,-1-1-1,1 1 0,-1-1 0,0 1 0,-1 0 1,1-1-1,-1 1 0,0 0 0,0 0 1,0 0-1,-1 0 0,1 0 0,-1 1 0,-1 2 34,0 0-1,0 0 1,-1-1-1,0 1 1,-1 0-1,1-1 1,-1 1-1,-1-1 1,1 0-1,-1 0 1,0 0-1,-1 0 1,0-1-1,0 0 1,0 0-1,-1 0 1,0-1-1,0 0 1,0 0-1,-1 0 1,-2 1-34,-5 3 88,-1-1-1,1 0 1,-1 0 0,-1-2 0,1 0 0,-1-1 0,0-1 0,0 0 0,-15 1-88,27-4-29,-124 0 43,124-2-200,0 0 0,0 0 0,0 0 0,0 0 0,0 0 0,0-1 0,1 0 0,-1 0 0,1 0 0,-1 0 0,1 0 0,0-1 0,0 1 0,0-1 0,0 0 0,0 0 0,1 0 0,-2-2 186,-1-31-7645,15 17 273</inkml:trace>
  <inkml:trace contextRef="#ctx0" brushRef="#br0" timeOffset="408.085">781 323 16848,'0'0'3406,"0"0"-1265,0 0-492,0 0-432,0 0-549,0 0-332,0 0-181,9 11-49,-5-7-91,0 0 4,0 1 1,0-1 0,0 1-1,-1 0 1,0 0-1,0 0 1,0 0-1,0 1 1,-1-1-1,0 1 1,0-1 0,-1 1-1,0 0 1,0-1-1,0 1 1,0 0-1,-1 0-19,-2 251 668,1-252-669,1 0 0,-1-1 0,1 1 0,1 0 1,-1-1-1,0 1 0,1 0 0,0-1 0,0 1 1,1 0-1,-1-1 0,1 0 0,0 1 0,0-1 1,0 0-1,1 0 0,-1 0 0,1 0 0,0 0 1,0-1-1,1 0 0,-1 1 0,1-1 0,-1 0 1,1-1-1,0 1 0,0-1 0,1 1 0,-1-1 0,0 0 1,1-1-1,-1 1 0,3 0 1,2-3 16,-1 0 0,0-1 0,1 0 0,-1 0 0,0-1-1,-1 0 1,1 0 0,0-1 0,-1 0 0,0 0 0,0-1 0,0 0 0,0 0 0,-1 0 0,0-1-1,0 0 1,0 0 0,0-2-16,82-131 205,-15-85 105,-70 282-182,-12 25-87,6-65-41,0 1-1,1 0 1,1 0 0,0 0-1,2 0 1,0 0-1,1 0 1,1-1-1,4 12 1,-5-24-196,0 0 1,1-1-1,-1 1 0,2-1 0,-1 0 0,0 1 0,1-1 0,0-1 1,0 1-1,1-1 0,-1 1 0,1-1 0,0-1 0,0 1 1,0-1-1,5 3 196,63 10-8296,-44-16 2263</inkml:trace>
  <inkml:trace contextRef="#ctx0" brushRef="#br0" timeOffset="702.184">1835 286 12908,'2'-13'3193,"1"-2"-2110,2-36 3695,-6 51-1262,-7 3-2841,-89 89 334,73-68-943,2 0-1,0 1 1,2 1 0,1 1 0,1 1 0,1 0 0,2 2-1,1-1 1,1 2 0,2 0 0,0 0 0,0 13-66,9-39-2,1-1 0,0 1 0,0 0 0,1 0 0,-1 0 0,1 0 0,0 0 0,1 0 0,-1 0 1,1 0-1,0 0 0,0 0 0,0 0 0,1 0 0,0 0 0,0-1 0,0 1 0,0-1 0,1 1 0,0-1 0,0 0 0,0 0 0,0 0 1,0-1-1,1 1 0,0-1 0,0 0 0,0 0 0,0 0 0,0 0 0,1-1 0,-1 1 0,1-1 0,-1 0 0,1-1 0,2 1 2,10 1-185,0-1-1,1 0 1,0-1-1,-1-1 1,1-1-1,-1-1 1,1 0-1,-1-1 1,0-1-1,0 0 1,0-2 0,0 0-1,-1-1 1,0 0-1,11-8 186,57-38-4050,-11-9-4188,-41 27-2364</inkml:trace>
  <inkml:trace contextRef="#ctx0" brushRef="#br0" timeOffset="1075.468">2427 335 9993,'0'0'6108,"0"0"-2964,0 0-1132,0 0-277,0 0-614,-14 0-443,4 0-576,6-1-71,0 1-1,0 0 1,-1 0 0,1 0 0,0 1 0,-1-1 0,1 1-1,0 0 1,0 0 0,-1 0 0,1 1 0,0 0-1,1 0 1,-1 0 0,0 0 0,0 0 0,1 1 0,-1-1-1,1 1 1,0 0 0,0 0 0,-1 2-31,-12 16 169,0 1 0,2 1 0,0 0-1,2 1 1,0 1 0,2 0 0,1 1-169,6-19 8,1 1-1,0 0 0,0 0 1,1 1-1,0-1 1,0 0-1,1 0 1,0 1-1,0-1 1,1 0-1,0 0 1,1 1-1,0-1 1,0 0-1,0 0 0,1-1 1,1 1-1,-1-1 1,1 1-1,0-1 1,1 0-1,0 0 1,0-1-1,4 5-7,-2-6-113,-1 1 0,1-1-1,1 0 1,-1-1 0,1 1 0,-1-2 0,1 1-1,0-1 1,1 0 0,-1-1 0,0 0-1,1 0 1,-1 0 0,1-1 0,0-1 0,-1 0-1,1 0 1,0 0 0,-1-1 0,1-1-1,-1 1 1,1-1 0,3-2 113,114-54-10395,-95 35 2452</inkml:trace>
  <inkml:trace contextRef="#ctx0" brushRef="#br0" timeOffset="1893.577">2949 389 13004,'0'0'3380,"0"0"-1032,0 0-607,0 0-481,0 0-326,0 0-251,6 14-186,20 43-124,15 10 97,-39-65-475,-1 0 1,0-1-1,1 1 0,-1-1 0,1 0 1,0 1-1,0-1 0,-1 0 0,1 0 1,0 0-1,0 0 0,0 0 0,0-1 1,0 1-1,0 0 0,0-1 0,0 0 1,0 1-1,0-1 0,0 0 0,1 0 1,-1 0-1,0 0 0,0-1 0,0 1 1,0-1-1,0 1 0,0-1 1,0 0-1,0 1 0,0-1 0,1-1 5,57-37-398,-53 30 447,0 0 0,-1 0-1,0 0 1,0-1 0,-1 0-1,-1 0 1,0 0 0,0-1 0,-1 1-1,0-1 1,-1 0 0,0 0-1,-1 0 1,0 0 0,-1 0 0,0-11-49,-2 19 49,0 0 1,-1 1 0,1-1-1,-1 0 1,1 1 0,-1-1 0,0 1-1,0 0 1,0 0 0,0 0-1,0 0 1,0 1 0,0-1 0,-1 1-1,1 0 1,-1 0 0,1 0-1,-1 0 1,1 0 0,-1 1 0,1 0-1,-1 0 1,0 0 0,1 0-1,-1 0 1,1 1 0,-1 0 0,1-1-1,-1 1 1,1 1 0,-1-1-1,1 0-49,-9 4 1,0 1-1,1 0 0,0 0 1,0 1-1,0 0 0,1 1 1,0 0-1,1 1 0,0 0 1,0 0-1,1 1 0,0 0 1,1 1-1,0 0 0,0 0 1,0 3-1,-2 3-9,1 0 0,0 0 0,1 1 0,1 1 0,1-1 0,0 1 0,2 0 1,0 0-1,1 0 0,1 0 0,0 2 9,1-11-105,1 1-1,0-1 1,0 1 0,1-1-1,0 0 1,1 1-1,0-1 1,1 0 0,0-1-1,1 1 1,-1-1 0,2 0-1,-1 0 1,1 0 0,1-1-1,0 0 1,0 0 0,0-1-1,1 1 1,7 3 105,-1-2-75,0-1-1,1-1 1,0 0-1,1-1 1,-1-1-1,1 0 1,0-1-1,1-1 1,-1-1-1,0 0 1,1-1-1,-1 0 1,1-2-1,-1 0 1,1-1-1,-1 0 1,1-1-1,-1-1 1,0-1 0,-1 0-1,1-1 1,-1-1-1,0 0 1,-1-1-1,0-1 1,0 0-1,-1-1 1,0 0-1,11-11 76,9-13 549,-2-2-1,-1 0 0,-2-2 1,-2-2-1,-1 0 1,11-26-549,44-70 1220,-12 23 227,-87 151-1237,2-8-180,2 1-1,2 0 1,0 0-1,2 2 1,0 6-30,6-21-13,1 0 1,1 0 0,0 1-1,1-1 1,1 1-1,1 0 1,0 0 0,2-1-1,0 1 1,1-1 0,1 1-1,1-1 1,0 0 0,1-1-1,1 1 1,6 9 12,-10-23-64,1 0 0,0 0 1,0 0-1,0-1 0,0 0 0,1 1 0,-1-1 0,1-1 1,0 1-1,0-1 0,0 0 0,0 0 0,0 0 0,0-1 0,0 1 1,1-1-1,-1-1 0,1 1 0,-1-1 0,0 0 0,1 0 1,-1 0-1,1-1 0,4-1 64,4-1-168,0 0 1,0-1-1,0-1 1,0 0-1,-1-1 1,0 0-1,0-1 1,9-6 167,4-9 116,-1-2-1,0 0 1,-2-1-1,-1-2 1,-1 0-1,-2-1 1,0-1-1,-2-1 1,10-25-116,-14 32 44,3-6 95,-6 15-6,-1-1-1,-1 0 0,-1 0 0,0-1 0,0 0 0,-2-1 1,0 1-1,-1-1 0,2-17-132,-34 52 331,12 2-326,1 2 1,1 0-1,1 0 0,1 1 1,1 1-1,1 0 0,1 0 1,1 1-1,1 0 0,2 0 1,0 1-1,2 0 0,1 0 1,1 0-1,1 0 0,1 0 1,1-1-1,3 11-5,30 85-1575,-36-120 1545,1-1 1,0 1-1,-1-1 0,1 1 0,0 0 0,-1-1 1,1 1-1,-1-1 0,1 1 0,-1-1 1,1 0-1,-1 1 0,1-1 0,-1 1 0,0-1 1,1 0-1,-1 0 0,0 1 0,1-1 0,-1 0 1,0 0-1,1 0 0,-1 0 0,0 0 0,1 0 1,-1 0-1,0 0 0,1 0 0,-1 0 0,0 0 1,1 0-1,-1 0 0,0 0 0,1-1 1,-1 1-1,0 0 0,1 0 0,-1-1 0,1 1 1,-1-1-1,0 1 0,1 0 0,-1-1 0,1 1 1,-1-1-1,1 1 0,0-1 30,-1 1-52,-41-16-967,1-1-1,1-2 0,0-1 1,-9-10 1019,27 14-2777,12 3-3079,8 0-4884</inkml:trace>
  <inkml:trace contextRef="#ctx0" brushRef="#br0" timeOffset="2215.436">4733 821 16816,'0'0'5733,"0"0"-3330,0 0-385,0 0-801,0 0-1217,0 0-289,0 0-1344,-79-40-930,56 42-2177,1 5-8937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02.5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80 548 14926,'0'0'3582,"0"0"-891,0 0-1164,0 0-636,0 0-469,0 0-273,-8 14-31,-49 101 138,51-83-185,2 0 1,1 1 0,2 0-1,0-1 1,4 22-72,-3-46-10,0 1 1,1-1-1,0 1 0,0 0 1,1-1-1,0 0 1,0 1-1,1-1 1,0 0-1,0 0 1,1 0-1,0-1 1,1 0-1,-1 1 1,1-1-1,1-1 1,-1 1-1,1-1 0,1 0 1,-1 0-1,1-1 1,0 0-1,0 0 1,0 0-1,1-1 1,-1 0-1,1-1 1,2 1 9,0-2-5,0-1 1,0 0 0,1-1 0,-1 0-1,0 0 1,1-1 0,-1 0-1,0-1 1,0 0 0,0-1 0,0 0-1,0-1 1,0 1 0,-1-2-1,0 0 1,0 0 0,0 0 0,-1-1-1,1-1 1,-1 1 0,-1-1 0,1 0-1,-1-1 1,2-3 4,4-6 207,-1 0 1,0 0-1,-2-2 0,0 1 1,0-1-1,-2 0 0,-1-1 1,0 0-1,-1 0 0,-1-1 1,1-13-208,-3 9 195,0 1 1,-1-1-1,-2 0 1,-1 0 0,0 0-1,-4-13-195,4 30 4,-1 0-1,0 1 0,0-1 1,-1 1-1,0-1 1,0 1-1,0 0 1,-1 0-1,0 0 1,-1 0-1,1 1 0,-1 0 1,-1 0-1,1 0 1,-1 1-1,0 0 1,0 0-1,-1 0 1,1 0-1,-1 1 0,0 1 1,-1-1-4,-1 0-35,-1 1 1,0 0 0,0 1-1,0 0 1,0 0-1,-1 1 1,1 1 0,0 0-1,0 0 1,-1 1-1,1 0 1,0 0 0,0 2-1,0-1 1,0 1-1,0 0 1,1 1 0,0 0-1,-9 6 35,11-6-526,-1 1 0,1 0 0,0 0-1,1 0 1,0 1 0,0 0 0,0 1 0,0-1-1,1 1 1,0 0 0,1 0 0,-1 1 0,1-1-1,1 1 1,-2 4 526,-6 27-6785</inkml:trace>
  <inkml:trace contextRef="#ctx0" brushRef="#br0" timeOffset="344.07">1025 337 19955,'32'-182'2797,"-40"76"137,8 104-2883,-1-1 1,0 1-1,1-1 1,-1 1 0,0 0-1,0-1 1,0 1-1,-1 0 1,1 0-1,-1 0 1,1 0 0,-1 0-1,1 0 1,-1 0-1,0 1 1,0-1 0,0 0-1,0 1 1,0 0-1,0-1 1,-1 1-1,1 0 1,0 0 0,0 0-1,-1 1 1,1-1-1,-1 0 1,1 1 0,-1 0-1,1-1 1,-1 1-1,1 0 1,-1 0-1,1 1 1,-1-1 0,1 0-1,-1 1 1,1-1-1,-1 1 1,-1 1-52,-4 3 52,0 0 1,0 0-1,0 1 0,1 0 1,0 1-1,0 0 0,1 0 0,0 0 1,0 1-1,0 0 0,1 0 1,0 0-1,1 0 0,0 1 1,0 1-53,-10 20 80,1 1 0,1 0 0,2 0 0,1 1 0,2 1 0,1-1-1,1 1 1,2 0 0,1 1 0,2-1 0,2 8-80,7 60 113,4-1-1,4 0 1,6 2-113,-3-16-61,-3 0 0,-5 2 0,-3 0 0,-4 0 1,-5 57 60,0-136-42,0-1 1,-1 1 0,0 0-1,0 0 1,-1 0 0,0-1 0,-1 1-1,0-1 1,0 0 0,-1 0-1,0 0 1,0 0 0,-1 0 0,0-1-1,0 0 1,-1 0 0,0 0-1,0-1 1,0 0 0,-1 0 0,0-1-1,0 0 1,-1 0 0,1 0-1,-1-1 1,0 0 0,0-1 0,-1 1-1,1-2 1,-7 2 41,9-3-157,-1 0 1,1 0-1,-1-1 0,1 1 1,-1-2-1,1 1 1,-1-1-1,1 0 0,0 0 1,-1-1-1,1 0 0,0 0 1,0 0-1,0-1 0,0 0 1,0 0-1,1 0 0,-1-1 1,1 0-1,0 0 1,0 0-1,1-1 0,-1 1 1,1-1-1,0 0 0,0-1 1,0 1-1,1-1 0,0 0 1,0 1-1,1-1 0,-1 0 1,1-1-1,0 1 0,1-1 158,-1-8-1291,1-1 1,1 1 0,0-1 0,1 1-1,1 0 1,0-1 0,1 1 0,1 0 0,0 0-1,5-10 1290,11-27-6886</inkml:trace>
  <inkml:trace contextRef="#ctx0" brushRef="#br0" timeOffset="684.805">839 946 6246,'0'0'7431,"0"0"-5157,0 0 513,0 0-353,0 0-864,0 0-289,0 0-128,0 0-609,0 0-287,124-84-129,-67 71-96,6-1-32,-6-2-96,4-1-641,-5 1-1121,-2-1-1473,-12 0-3812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00.6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101 185 10890,'0'0'4794,"0"0"-1687,0 0-438,0 0-464,0 0-577,0 0-459,-1-8-363,-5-12-271,5 61-277,2-12-154,-4 159 311,3 124 23,13-106-6730,-11-192 4766,0-3-1331,-2-3-3752,0-9 1281</inkml:trace>
  <inkml:trace contextRef="#ctx0" brushRef="#br0" timeOffset="190.068">49 786 6086,'-5'-24'3528,"-35"-269"3396,37 263-6366,2 0-1,2 0 1,0-1-1,2 1 0,1 0 1,2 0-1,0 1 1,3 0-1,0 0 0,1 1 1,2 0-1,5-7-557,-12 29 76,0 0 0,0 0 0,1 0 0,-1 0 0,1 1 0,1 0 0,-1 0 0,1 0 0,0 1 0,0 0 0,0 1 0,0-1 0,1 1-1,0 1 1,-1-1 0,1 1 0,0 1 0,0 0 0,0 0 0,0 0 0,0 1 0,0 0 0,0 1 0,0-1 0,0 2 0,0-1 0,0 1 0,1 1-76,2-1-5,0 1 0,0 0 1,-1 1-1,1 0 1,-1 1-1,0 0 0,0 1 1,-1 0-1,0 0 0,0 1 1,0 0-1,-1 1 1,0-1-1,0 2 0,-1-1 1,0 1-1,-1 0 0,0 1 1,0-1-1,-1 1 5,-2 0-21,0 0-1,0 0 1,-1 0-1,-1 1 1,1-1-1,-2 0 1,1 0-1,-2 1 1,1-1-1,-1 0 1,-1 1-1,0-1 1,0 0-1,-1 0 1,-1 0 0,1-1-1,-1 1 1,-1-1-1,0 0 1,0 0-1,-1-1 1,0 1-1,0-1 1,-1 0-1,0-1 1,-1 0-1,-2 2 22,-9 8-329,0-1 0,-1-1 0,-1 0 0,-1-2 0,0 0 0,0-2 0,-1 0 0,0-2 0,-1 0 0,-20 3 329,24-7-1855,8-5-2264,11-1-1849,3-5-3481</inkml:trace>
  <inkml:trace contextRef="#ctx0" brushRef="#br0" timeOffset="513.431">681 291 15246,'0'0'5083,"0"0"-2393,0 0-864,0 0-625,0 0-753,0 0-255,0 20-7,-9 129 274,6-88-201,2 0 1,3 0 0,9 51-260,-26-158 85,12 21-72,0 0-1,2 1 0,1-1 0,0 0 0,2 0 1,1 0-1,1 1 0,1-1 0,1 1 0,2 0 1,0 1-1,1 0 0,1 0 0,2 1-12,-8 13-67,1 1-1,1 0 1,-1 0-1,2 0 1,-1 0-1,1 1 1,0 0 0,0 1-1,1 0 1,0 0-1,0 0 1,0 1-1,1 0 1,0 1-1,0 0 1,0 0-1,0 1 1,1 0-1,-1 1 1,1 0 0,-1 0-1,6 1 68,89 10-3546,-38 12-2517,-32-4-1283</inkml:trace>
  <inkml:trace contextRef="#ctx0" brushRef="#br0" timeOffset="843.51">1334 165 15663,'0'0'2995,"0"0"-1079,0 0-346,0 0-551,0 0-501,-14 7-192,13-7-326,-6 4 45,-1 0 0,0 0 0,1 1-1,0-1 1,0 2 0,0-1 0,1 1 0,0 0-1,0 0 1,0 1 0,1-1 0,0 1 0,0 0 0,1 1-1,-1 1-44,-16 41 359,2 0-1,2 1 1,3 0 0,2 2-1,2-1 1,-3 51-359,12-98-22,0 0 0,0 1 0,1-1 0,-1 1 0,1 0 0,0-1 1,0 1-1,1-1 0,0 1 0,0-1 0,0 1 0,1-1 0,0 0 0,-1 0 0,2 0 1,-1 0-1,1 0 0,0 0 0,0 0 0,0-1 0,0 1 0,1-1 0,0 0 0,0 0 1,0-1-1,0 1 0,1-1 0,0 0 0,-1 0 0,4 1 22,3 0-64,1-2 1,-1 1-1,0-2 0,1 0 0,-1 0 1,1-1-1,-1 0 0,1-1 1,-1 0-1,0-1 0,1 0 0,-1-1 1,0 0-1,0-1 0,-1 0 1,1-1-1,-1 0 0,7-5 64,3-2 34,0-1 0,0-1 0,-2-1 0,0 0 0,0-2 0,-2 0 0,0-1 0,8-13-34,-11 15 131,-2-2 1,0 0 0,-1 0-1,-1-1 1,0 0 0,-2 0-1,0-1 1,-1 0 0,-1-1-1,-1 1 1,-1-1 0,-1 0-1,-1 1 1,0-1 0,-2-8-132,0 24 20,0 1 1,0-1-1,0 0 1,0 1-1,-1-1 1,0 0-1,0 1 1,0 0-1,0 0 1,-1 0-1,0 0 1,0 0-1,0 0 1,0 0-1,0 1 1,-1 0-1,0 0 1,1 0-1,-1 0 1,0 0-1,-1 1 1,1 0-1,0-1 1,-1 2-1,1-1 1,-1 0-1,1 1 1,-1 0 0,0 0-1,-2 0-20,-9-1-64,1 1 0,-1 1-1,0 0 1,0 1 0,1 0 0,-1 2-1,1 0 1,-15 4 64,-78 34-3203,42-3-4970,28-9-6481</inkml:trace>
  <inkml:trace contextRef="#ctx0" brushRef="#br0" timeOffset="1420.458">1932 162 13549,'0'-22'1159,"-16"-111"9106,16 143-6908,5 63-3265,56 522 239,-57-551-883,-3-58 129,-1 8 485,-2-13-48,2 1 0,1-1 0,0 0 1,1 1-1,1 0 0,0-1 0,2 1 1,0 1-1,1-1 0,1 1 0,0 0 1,2 0-1,0 1 0,0 0 0,6-5-14,-12 17-12,1 0 0,0 0 0,0 1 0,0-1 0,1 1 0,-1 0 0,1 0 0,0 1 0,0-1 0,0 1-1,0 0 1,0 0 0,0 1 0,0 0 0,0 0 0,1 0 0,-1 0 0,1 1 0,-1 0 0,0 0 0,1 0 0,-1 1 0,1 0 0,-1 0 0,0 0-1,0 1 1,0-1 0,1 1 0,1 2 12,1 0-14,1 1 0,-1 0 0,0 0 0,0 1-1,-1 0 1,1 0 0,-1 1 0,-1 0 0,1 0 0,-1 1-1,-1 0 1,1 0 0,-1 0 0,-1 1 0,0-1 0,1 4 14,-1 1-18,-1 0 1,0 0-1,-1 1 0,-1-1 1,0 0-1,-1 1 1,-1-1-1,0 1 0,0-1 1,-1 1-1,-1-1 1,0 0-1,-1 0 1,-1 0-1,0-1 0,0 0 1,-1 0-1,-1 0 1,0 0-1,-1-1 1,0 0-1,0-1 0,-1 0 1,-1 0-1,0-1 1,0 0-1,0-1 1,-1 0-1,-1 0 0,1-2 1,-1 1-1,0-1 1,-1-1-1,1 0 0,-1-1 1,0 0-1,0-1 1,-1-1-1,1 0 1,0 0-1,-4-2 18,12-1 13,-1 0 0,1 0 0,0-1 0,0 1 0,0-2 0,0 1 0,0 0 0,0-1 0,1 0 0,-1 0 0,1 0 0,0-1 0,0 1 0,0-1 0,0 0 0,0 0 0,1-1 0,0 1 0,0-1 0,0 1 0,1-1 0,-1 0 0,1 0 0,-1-5-13,-1-1-114,0 0 0,1-1 0,1 1 1,0-1-1,0 1 0,1-1 0,1 0 1,0 1-1,1-1 0,0 0 0,1-2 114,46-95-8829,-10 61-2681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4:58.8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45 219 14798,'0'0'3950,"0"0"-1120,0 0-444,0 0-587,0 0-539,0 0-475,1 8-444,2 91 570,-4-1 0,-5 1-1,-7 27-910,-3 53-3158,11-2-9981,6-154 2591</inkml:trace>
  <inkml:trace contextRef="#ctx0" brushRef="#br0" timeOffset="280.468">28 168 12940,'8'-96'3064,"-8"92"-2834,0 1-1,1 0 0,0 0 0,-1-1 0,1 1 0,0 0 0,1 0 0,-1 0 0,0 0 0,1 0 0,0 1 1,0-1-1,0 0 0,0 1 0,0-1 0,0 1 0,1 0 0,-1 0 0,1 0 0,-1 0 0,1 0 0,0 0 1,0 1-1,0-1 0,0 1 0,2-1-229,73-2 2136,-62 8-2086,0 0 0,0 1 0,-1 1 0,1 0 0,-1 1 0,-1 1 0,1 0 0,-2 1 0,1 0 0,-1 1 0,0 1 0,-1 0 0,-1 0 0,1 2 0,-2-1 0,0 1 0,0 1 0,-2 0 0,1 0 0,-2 0 0,0 1 0,2 8-50,-5-12 2,-1 0 1,-1 0-1,0 0 0,-1 1 1,0-1-1,-1 1 0,0-1 0,-1 1 1,0-1-1,0 0 0,-1 0 1,-1 1-1,0-1 0,-1-1 0,0 1 1,0 0-1,-1-1 0,-1 0 1,1 0-1,-2-1 0,1 1 0,-1-1 1,-1-1-1,0 1 0,0-1 1,0-1-1,-1 0 0,0 0 0,-1 0 1,0-1-1,0-1 0,0 1 1,0-2-1,-1 0 0,-2 1-2,-2 1-12,0-2-1,0 1 1,0-2-1,-1 0 1,0-1 0,1-1-1,-1 0 1,0-1-1,1 0 1,-1-1-1,0-1 1,-6-3 12,-30-28-2388,37-6-5212,13 4-6323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6.8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0 120 512,'2167'-114'10688,"-305"109"-583,742 133-10105,-1800-43 1890,-553-37-1548,-213-33-331,-65-6-1939,17-7 1004,-66 9-8962,69-12 5728,6-4-2494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22.998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9 352 12556,'0'0'4997,"0"0"-2979,-3-17 128,0-9-129,1-6-703,3-2-321,5 1-385,7 2-95,7 2-129,7 3-64,6 5-127,4 6-97,5 6 32,2 8-32,2 9-64,-2 10-32,-4 11-32,-5 10 0,-7 8 0,-6 7 0,-8 5 0,-6 0 0,-4-2 0,-3-4 0,-2-6 0,-2-8-161,-1-11 193,1-9 0,1-12 161,1-12 95,2-10-64,3-12-192,4-11 0,4-9 32,4-9 0,3-6 0,4-5 32,1 0-32,3 1-32,1 7 0,0 8-32,1 11-32,0 13-32,-2 13-96,0 15 32,-2 15-33,-3 16 33,-3 16 64,-4 12 64,-3 10 32,-3 6 0,-1 1 64,-1-1-32,2-5 0,2-7-32,1-9 0,3-10-64,1-11-64,3-11-128,0-9 0,1-9 96,1-8 160,-2-9 32,-2-6 32,-2-7 0,-1-4 0,-3-3-32,-1-3-32,-3-1 0,-1 2-64,-3 3-417,-1 6-1120,-4 6-1250,-3 8-3523,-5 7-8072,0 4 13037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27.3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0 259 10698,'7'-12'4020,"83"-120"1874,-89 131-5834,5-8 193,1 0-1,0 0 1,1 1-1,0 0 1,0 0-1,1 1 1,-1 0-1,2 1 1,-1 0-1,1 0 1,0 1-1,0 0 1,0 1-1,1 0 0,-1 1 1,1 0-1,0 0 1,0 1-1,5 0-252,-10 6 21,0 0-1,0 0 1,0 0-1,0 1 0,-1-1 1,1 1-1,-1 1 0,-1-1 1,1 1-1,-1 0 1,0 0-1,0 0 0,-1 1 1,1-1-1,-1 1 1,-1 0-1,0 0 0,0 0 1,0 0-1,0 0 0,-1 0 1,-1 1-21,12 54 32,-3 1-1,-2-1 1,-3 1 0,-3 0-1,-4 16-31,13 214 157,-1-257-142,-9-36-16,1 1-1,-1-1 1,0 1-1,1-1 1,-1 0-1,0 1 1,1-1-1,-1 0 1,1 1-1,-1-1 1,1 0-1,-1 0 1,0 1-1,1-1 1,-1 0-1,1 0 1,-1 0-1,1 0 1,-1 0-1,1 0 1,-1 0-1,1 0 1,-1 0-1,1 0 1,-1 0-1,1 0 1,-1 0-1,1 0 1,-1 0-1,1 0 1,-1 0-1,1-1 1,-1 1-1,1 0 1,-1 0-1,0-1 0,1 1 1,-1 0-1,1 0 1,-1-1-1,0 1 1,1-1-1,-1 1 1,0 0-1,1-1 1,-1 1-1,0-1 1,0 1-1,0-1 1,1 1-1,-1 0 1,0-1-1,0 1 1,0-1-1,0 1 1,0-1-1,0 1 1,0-1-1,0 1 1,0-1-1,0 1 1,0-1-1,0 1 1,0-1-1,0 1 1,0-1-1,0 1 2,17-47 109,-1-1 0,-2 0-1,-2-1 1,-2-6-109,31-115 99,-33 141-89,1 0 1,1 1-1,2 0 0,1 1 0,1 0 0,1 1 0,1 1 0,1 0 1,1 1-1,5-3-10,-20 23 6,0 1 1,0 0 0,0 0-1,0 1 1,1-1 0,-1 1-1,1-1 1,-1 1 0,1 0-1,0 1 1,0-1 0,0 1-1,0-1 1,0 1 0,0 0-1,0 1 1,0-1 0,1 1-1,-1 0 1,0 0 0,0 0-1,0 0 1,0 1 0,1 0 0,-1-1-1,0 2 1,0-1 0,0 0-1,0 1 1,-1 0 0,1 0-1,2 1-6,5 10-18,-1 1 1,0-1-1,-1 2 0,0 0 0,-1 0 0,-1 0 1,0 1-1,-1 0 0,-1 0 0,-1 1 0,0-1 0,0 4 18,-2-9 1,80 322 196,-23-216-112,-57-114-86,1 1 0,0-1 0,0 0 0,0 0 0,0 0 1,0 0-1,0-1 0,1 1 0,-1-1 0,1 0 0,0 0 0,0 0 0,-1 0 0,1-1 0,0 1 1,1-1-1,-1 0 0,0 0 0,0-1 0,0 1 0,1-1 0,-1 0 0,0 0 0,0 0 0,1-1 1,-1 0-1,0 0 0,0 0 0,0 0 1,6-5 22,-1-1 0,-1 0 0,1 0 0,-1-1 0,-1 0 0,1 0 0,-1-1 0,-1 0 0,1 0 0,-2 0 0,1-1 0,-1 0 0,-1 0 0,0 0 0,0-1 0,0-4-22,6-9 34,-2 0-1,-1 0 0,-1-1 1,0 0-1,-2 0 0,-1 0 1,-1 0-1,-2-22-33,-16 12-809,-10 36-4425,8 11-1423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27.7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15 18514,'0'0'4644,"0"0"-3043,0 0-159,0 0-385,0 0-609,0 0-320,0 0-128,-12-15-224,12 30-897,0 9-1730,3 9-2754,2 1-7367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28.0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92 12043,'0'0'8585,"0"0"-6215,0 0-384,0 0-129,0 0-864,0 0-672,-9-80-321,9 72-128,0 6-929,8 0-1154,-1 2-2081,-1 2-6758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31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1 820 17713,'0'0'2413,"0"0"-758,0 0 128,0 0-171,3-13-496,-1 8-1021,0-4 2,0 1 1,1-1-1,0 1 0,1 0 0,0 0 0,0 0 1,1 0-1,0 1 0,0 0 0,6-7-97,376-346 801,-384 358-798,23-25 26,-2-1 1,0 0-1,-2-2 0,-1-1 0,13-27-29,-33 58 2,0-1 0,0 0-1,0 0 1,0 0 0,0 0-1,0-1 1,0 1 0,0 0-1,-1 0 1,1 0 0,-1-1-1,1 1 1,-1 0 0,1-1-1,-1 1 1,0 0 0,1-1-1,-1 1 1,0 0-1,0-1 1,0 1 0,0-1-1,0 1 1,-1 0 0,1-1-1,0 1 1,0 0 0,-1-1-1,1 1 1,-1 0 0,0-1-1,1 1 1,-1 0 0,0 0-1,0 0 1,1 0 0,-1 0-1,0 0 1,0 0-1,0 0 1,0 0 0,0 0-1,-1 0 1,1 0 0,0 1-1,0-1 1,-1 0 0,1 1-1,0 0 1,-1-1 0,1 1-1,0-1 1,-1 1 0,1 0-1,-1 0-1,-4 0-24,-1 1 0,1 0 0,-1 0 0,1 0 0,0 1-1,-1 0 1,1 0 0,0 0 0,0 1 0,0 0 0,1 0 0,-1 1-1,1 0 1,0 0 0,0 0 0,0 0 0,0 1 0,1-1 0,-1 1-1,1 1 1,1-1 0,-2 3 24,-3 3-62,2 1 0,-1 0 0,2 0-1,-1 0 1,2 1 0,0-1 0,0 1 0,1 0-1,1 1 1,-1 7 62,2-2-238,2 1-1,0-1 1,1 0-1,1 0 1,1 0-1,0 0 1,1-1 0,2 0-1,-1 0 1,2 0-1,1-1 1,0 0-1,1 0 1,0-1-1,2-1 1,0 0 0,0 0-1,11 8 239,-2-4-486,1-2 1,0 0-1,1-2 1,1 0-1,23 10 486,-19-10 42,-28-15 9,-1 1 1,1-1-1,0 0 1,-1 0 0,1 0-1,0 0 1,-1 0-1,1 1 1,0-1-1,0 0 1,-1 0 0,1 1-1,0-1 1,0 0-1,-1 0 1,1 1-1,0-1 1,0 0 0,0 1-1,0-1 1,-1 0-1,1 1 1,0-1-1,0 0 1,0 1 0,0-1-1,0 0 1,0 1-1,0-1 1,0 0-1,0 1 1,0-1 0,0 0-1,0 1 1,0-1-1,0 0 1,0 1-1,0-1 1,1 0-1,-1 1 1,0-1 0,0 0-1,0 1 1,0-1-1,1 0-51,-45-3 1859,41 3-1767,-1 0-59,-60-7 604,0 2 0,-1 4 0,-20 3-637,64 0-611,0 1 0,0 0 0,1 2 0,-1 0 0,1 2 0,0 0 0,-13 8 611,8 1-4517,11-1-3480</inkml:trace>
  <inkml:trace contextRef="#ctx0" brushRef="#br0" timeOffset="404.758">1225 389 16720,'25'-140'6662,"-19"55"-3183,-5 82-3401,-1 1 1,0 0 0,-1-1-1,1 1 1,0 0 0,-1-1 0,1 1-1,-1 0 1,0-1 0,0 1-1,0 0 1,0 0 0,0 0-1,0 0 1,0 0 0,-1 0-1,1 0 1,-1 1 0,1-1-1,-1 0 1,0 1 0,0-1-1,0 1 1,0 0 0,0-1-1,0 1 1,0 0 0,0 0-1,0 0 1,0 1 0,-1-1 0,1 1-1,-2-1-78,-2 3-2,0 0 0,0 0 0,0 1 0,0 0-1,0 0 1,1 1 0,-1-1 0,1 1 0,0 0 0,0 1-1,1-1 1,-1 1 0,1 0 0,0 0 0,0 1 0,0-1-1,1 1 1,0-1 0,0 1 0,0 1 2,2-4 0,-21 32-73,3 1-1,1 2 0,1-1 0,2 2 0,2 0 0,2 1 1,2 0-1,1 1 0,2 0 0,1 0 0,3 0 0,2 20 74,-1-58-91,0 1-1,0-1 1,1 1-1,0-1 1,0 1 0,0-1-1,0 1 1,0 0-1,1-1 1,-1 1-1,1-1 1,0 0-1,0 1 1,1-1-1,-1 0 1,1 1-1,-1-1 1,1 0 0,0 0-1,0 0 1,0 0-1,1-1 1,-1 1-1,1-1 1,-1 1-1,1-1 1,0 0-1,0 0 1,0 0-1,0 0 1,0-1-1,0 1 1,1-1 0,-1 0-1,0 0 1,1 0-1,-1 0 1,1 0-1,-1-1 1,1 0-1,0 0 1,-1 0-1,1 0 1,-1 0-1,3-1 92,7-8 11,0-1 0,-1 0-1,0 0 1,-1-1 0,-1-1-1,0 0 1,0 0 0,-1-1 0,0 0-1,-2-1 1,1 0 0,1-5-11,14-25 332,-1-1 0,-2-1 0,-3 0 0,-1-2 0,7-37-332,-28 180-1068,-1 52-1298,10-49-4124,1-68 666,1-5-3284</inkml:trace>
  <inkml:trace contextRef="#ctx0" brushRef="#br0" timeOffset="907.297">1536 417 10890,'1'-13'457,"7"-77"4026,3-1 3608,-10 95-4579,4 32-3431,-7 262 123,-4-169-2559,4-92 892,1-47-430,2-94 3156,0 82-980,1 1 0,1-1 0,1 1 0,1 0 0,0 0 0,2 0 0,0 0-1,2 1 1,0 1 0,1 0 0,1 0 0,13-17-283,-21 33 9,1-1 0,-1 0 0,1 1 1,0 0-1,0 0 0,0 0 0,1 1 0,-1-1 0,1 1 0,0 0 0,-1 0 0,1 1 0,0-1 0,0 1 0,0 0 0,0 1 1,0-1-1,0 1 0,0 0 0,0 0 0,0 0 0,0 1 0,0 0 0,0 0 0,0 0 0,0 1 0,0-1 0,-1 1 0,1 0 1,-1 1-1,1-1 0,3 3-9,3 2-44,-1 1 0,0 0 0,0 0 1,-1 1-1,0 0 0,0 1 0,-1-1 0,-1 2 1,1-1-1,-2 1 0,1 0 0,1 7 44,-3-4-365,0-1 0,-2 0 0,1 1 0,-2-1 0,0 1-1,0 0 1,-2 0 0,1 0 0,-3 13 365,-14 71-6536,11-79 4477,5-19 2024,15-51 2983,-8 32-1854,11-27 961,2 0 0,2 2 1,2 0-1,26-35-2055,-44 71 167,1 0-1,0 0 0,0 1 0,1 0 0,0 0 0,0 1 1,0 0-1,1 0 0,0 1 0,2 0-166,-8 3 15,0 1 0,0 0 0,0 0 0,0 0 0,0 0 0,0 1 0,0-1 0,0 1 0,1 0 0,-1 0 0,0 0 1,0 0-1,0 0 0,1 1 0,-1 0 0,0-1 0,0 1 0,0 0 0,0 1 0,0-1 0,0 0 0,-1 1 0,1 0 0,0 0 0,-1 0 0,1 0 0,-1 0 0,1 0 0,-1 0 0,0 1 0,0-1 0,0 1 0,-1 0 0,1 0-15,6 11-66,-1 1 0,-1 0 0,-1 0 1,0 1-1,0 0 0,-2 0 0,0 0 0,-1 0 0,-1 0 0,0 1 0,-1-1 0,-1 1 1,-1 3 65,4 73-3708,17-4-5309,-4-59 3065</inkml:trace>
  <inkml:trace contextRef="#ctx0" brushRef="#br0" timeOffset="1203.241">2621 323 8072,'0'-14'6705,"0"-36"-3543,0 26 5436,-34 275-6393,-1 30-1910,-5 31-3462,35-283 2288,-6 51-2420,16-32-5191,1-38 2175</inkml:trace>
  <inkml:trace contextRef="#ctx0" brushRef="#br0" timeOffset="1544.265">2484 950 5637,'-2'-34'1259,"-4"-49"2745,3-1-1,4 1 1,3-2-4004,0 56 854,0 1 1,2-1-1,1 1 0,1 0 1,2 1-1,8-17-854,-15 36 72,1 0 0,0 1 0,1-1-1,0 1 1,0-1 0,1 2 0,-1-1-1,1 0 1,1 1 0,-1 0-1,1 1 1,0 0 0,1 0 0,-1 0-1,1 1 1,0 0 0,0 0 0,0 1-1,1 0 1,-1 0 0,1 1 0,-1 1-1,1-1 1,0 1 0,0 0-1,0 1 1,-1 0 0,1 1 0,0 0-1,0 0 1,-1 1 0,1 0-72,3 4-63,-1 0-1,0 0 1,-1 1-1,1 1 1,-1 0 0,-1 0-1,0 1 1,0 0-1,0 0 1,-1 1 0,-1 0-1,0 1 1,0 0-1,-1 0 1,0 0 0,-1 1-1,0 0 1,-1 0-1,-1 0 1,0 0 0,0 1-1,-1-1 1,-1 1-1,0 5 64,0-9-230,-1 0-1,0 0 1,-1 0-1,0 0 0,-1 0 1,0 0-1,0 0 0,0 0 1,-1-1-1,-1 1 0,0-1 1,0 0-1,-2 4 231,-51 53-5890,26-42 541</inkml:trace>
  <inkml:trace contextRef="#ctx0" brushRef="#br0" timeOffset="1898.324">3216 178 8264,'20'-176'17627,"-16"174"-14659,-2 26-2631,-5 33-8,-3 1 0,-2-1 1,-11 36-330,-14 99-742,31-63-2814,26-56-7260,-6-50 775</inkml:trace>
  <inkml:trace contextRef="#ctx0" brushRef="#br0" timeOffset="2315.925">3554 297 12139,'0'0'3422,"0"0"-1190,0 0-422,0 0-374,0 0-545,0 0-448,0 0-267,0 0-37,11 4 165,17 55 1,-25-53-285,1-1 1,1-1 0,-1 1 0,1 0-1,0-1 1,0 0 0,0 0-1,0-1 1,1 1 0,0-1 0,-1 0-1,1-1 1,0 1 0,1-1-1,-1 0 1,0-1 0,0 0 0,1 0-1,-1 0 1,1 0 0,-1-1 0,1 0-1,-1-1 1,1 0 0,-1 0-1,0 0 1,1 0 0,-1-1 0,0 0-1,0-1 1,0 1 0,0-1-1,-1 0 1,1-1 0,-1 1 0,1-1-1,-1 0 1,0 0 0,-1-1-1,1 0 1,-1 1 0,2-5-21,1-1 244,-2 0 1,1 0-1,-1-1 1,-1 0-1,0 0 0,0-1 1,-2 1-1,1-1 1,-1 1-1,-1-1 1,0 0-1,0 1 0,-2-1 1,0-5-245,1 15 34,0-1 0,0 1 0,-1 0 0,1 0 0,-1-1 0,1 1 0,-1 0 0,0 0 0,0 0 0,0 0 0,0 0 0,-1 0 0,1 0 0,0 0 0,-1 0 0,1 1 0,-1-1 0,0 1 0,1-1 0,-1 1 0,0-1 0,0 1 0,0 0 0,0 0 0,0 0 0,0 0 0,-1 0 0,1 1 0,0-1 0,0 1 0,0-1 0,-1 1 0,1 0 0,0 0 0,-1 0 0,1 0 0,0 0 0,-1 0 0,1 1 0,0-1 0,0 1 0,0 0 0,-1-1 0,1 1 0,0 0 0,0 0 0,0 0 0,0 1 0,0-1 0,0 0 0,1 1 0,-1-1 0,0 1 0,1 0 0,-1 0 0,1-1 0,-1 2-34,-12 13-5,0 0 1,0 1-1,1 1 1,2 0-1,0 1 1,0 0-1,2 0 1,0 1-1,2 1 1,0-1-1,1 1 1,1 1-1,1-1 1,1 0-1,1 1 1,1 0-1,1-1 1,1 1-1,1 7 5,-2-22-21,0 1 0,1-1 0,-1 0-1,2 1 1,-1-1 0,1 0 0,0 0 0,0 0-1,1 0 1,0 0 0,0-1 0,1 1 0,0-1 0,0 0-1,0 0 1,1 0 0,0-1 0,0 1 0,0-1-1,1 0 1,-1-1 0,1 0 0,0 1 0,1-2-1,-1 1 1,1-1 0,0 0 0,0 0 0,-1-1-1,2 0 1,-1 0 0,0-1 0,7 1 21,3-2-56,1 0 0,-1-1 1,0-1-1,1 0 0,-1-2 1,0 0-1,0-1 0,-1 0 1,1-1-1,-1-1 0,-1-1 1,1-1-1,-1 0 0,-1 0 0,0-1 1,0-1-1,-1-1 0,11-11 56,16-20 286,-2-2 0,-2-1 0,-2-2 0,-3-1 0,-1-3-286,71-144 1009,-93 164-424,-14 52-70,2 14-531,2 1 0,2 0 0,1 0 0,1 0 0,2-1 0,1 1-1,2-1 1,2-1 0,11 31 16,-18-58-8,4 13-157,-1 0 0,0-1 0,-1 2 0,-1-1 0,-1 0 0,-1 0 0,0 13 165,-3-28-29,-1 0 1,1-1-1,-1 1 1,1-1-1,-1 0 1,0 0 0,-1 0-1,1 0 1,0 0-1,-1-1 1,1 1-1,-1-1 1,0 0 0,0 0-1,0-1 1,0 1-1,0-1 1,0 0-1,0 0 1,0 0-1,-1 0 1,1-1 0,0 0-1,0 0 1,-1 0-1,1 0 1,0-1-1,-1 1 1,1-1-1,0 0 1,-2-1 28,1 2-37,-13-2-301,1 0-1,0-2 1,0 1-1,0-2 1,0 0-1,0-1 1,-14-9 338,-31-14-4789,42 18 2045,-1 0-4874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29.7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36 206 12011,'0'0'4511,"0"0"-1703,0 0-528,0 0-294,-7-4-518,-22-15-363,54 0 69,61-10-1004,1 3-1,75-11-169,-36 9-147,-99 21-365,-53 6-444,19 0 969,1 1-1,-1 0 0,0 0 1,0 0-1,0 1 0,1 0 1,-1 0-1,0 0 0,1 1 1,-1 0-1,1 1 0,0-1 1,0 1-1,0 1 0,0-1 1,0 1-1,0 0 0,1 0 1,0 0-1,0 1 0,0 0 1,1 0-1,-1 0 0,1 1 1,0-1-1,1 1 0,-1 0 1,1 0-1,-1 4-12,-4 26 252,2-1 0,2 2 0,1-1 0,1 0 1,3 17-253,-3 52 330,-45 386-2086,41-411-2366,6-27-5070,0-26-2377</inkml:trace>
  <inkml:trace contextRef="#ctx0" brushRef="#br0" timeOffset="308.102">700 497 15631,'0'0'3795,"0"0"-1697,0 0-400,0 0-454,0 0-572,0 0-405,0 0-176,-4 14-32,-26 105 32,27-103-104,0-1 1,1 1 0,1 0-1,0 0 1,1 0 0,1 0-1,1 0 1,0 0-1,1 0 1,0-1 0,1 0-1,1 1 1,1-1 0,0-1-1,1 1 1,7 11 12,-11-23-59,-1-1 0,1 1 0,-1-1 0,1 0 0,0 0 0,0 0 0,0 0 0,0 0 0,0-1 1,0 1-1,1-1 0,-1 0 0,0 0 0,1 0 0,-1 0 0,1 0 0,-1-1 0,1 0 0,-1 0 0,1 0 0,-1 0 0,1 0 0,-1-1 0,1 1 0,-1-1 0,1 0 0,-1 0 0,0-1 0,1 1 0,-1 0 1,0-1-1,0 0 0,2-1 59,6-5-10,-1 1 0,0-1 0,-1-1 1,0 0-1,0 0 0,-1 0 1,0-1-1,6-11 10,-2-1 207,0-1 0,-2-1 1,0 1-1,-2-2 0,0 1 0,-2-1 0,-1-1 1,-1 1-1,-1-1 0,-1 1 0,-1-16-207,0 37 7,-1 1 0,1-1 0,-1 0 0,0 1 0,0-1-1,0 0 1,-1 1 0,1-1 0,-1 0 0,0 1 0,0-1 0,0 1 0,0-1-1,-1 1 1,0-1 0,1 1 0,-1 0 0,0 0 0,0 0 0,-1 0-1,1 0 1,-1 1 0,1-1 0,-1 1 0,0-1 0,0 1 0,0 0-1,-2-1-5,-4 0-78,0 0 1,-1 0-1,1 1 1,-1 0 0,0 1-1,1 0 1,-1 0 0,0 1-1,0 1 1,0 0-1,1 0 1,-6 1 76,-67 26-5169,46-5-1221</inkml:trace>
  <inkml:trace contextRef="#ctx0" brushRef="#br0" timeOffset="561.315">1328 198 19795,'4'-32'961,"0"-3"121,6 2 2411,-10 59-434,1-9-3081,-31 508 481,26-478-1133,0 45-2823,9-34-3564,2-31-1822</inkml:trace>
  <inkml:trace contextRef="#ctx0" brushRef="#br0" timeOffset="1340.119">1210 571 5733,'0'0'8430,"0"0"-4939,0 0-1580,0 0-240,0 0-609,12-12-533,-7 6-489,0 0-21,1 1 0,-1-1 0,1 1 0,0 0 1,0 1-1,0 0 0,0-1 0,1 2 0,0-1 1,0 1-1,0 0 0,0 1 0,0-1 1,1 1-1,-1 1 0,1 0-19,51-7 231,240-34-2329,-240 30 106,-1-2 1,-1-3-1,0-3 1,0-2 1991,44-44-1319,-72 17 3893,-33-11 3303,1 56-5709,-1 0 0,0 0 0,0 1 1,0 0-1,0 0 0,-1 0 0,1 0 1,-1 0-1,0 1 0,0 0 0,0 0 1,0 1-1,0-1 0,0 1 0,0 0 1,0 0-1,-1 1 0,1 0 0,0 0 1,-1 0-1,1 0 0,0 1 0,0 0 1,-1 0-1,1 0 0,0 1 0,0-1 1,0 1-1,-4 3-168,-4 5 13,0 1 1,0 1-1,1 0 0,1 0 1,0 1-1,1 1 0,0 0 1,1 0-1,1 1 0,0 0 1,1 0-1,0 1 0,2 0 1,0 0-1,0 0 1,2 1-1,0 0 0,0 3-13,-2-3-8,0 1 1,2 1-1,0-1 0,1 1 0,0-1 0,2 1 1,0 0-1,2-1 0,-1 1 0,2-1 0,1 0 1,0 1-1,5 11 8,-6-25-4,0-1 1,-1 1-1,1 0 1,1-1-1,-1 0 0,1 0 1,0 0-1,0 0 1,0 0-1,0-1 1,1 0-1,-1 0 1,1 0-1,0 0 0,0-1 1,0 0-1,0 0 1,0 0-1,0-1 1,1 0-1,-1 0 0,0 0 1,1 0-1,-1-1 1,1 0-1,-1 0 1,1 0-1,-1-1 1,0 0-1,1 0 0,-1 0 1,0-1-1,0 0 1,1 0-1,-1 0 1,-1-1-1,1 1 1,0-1-1,0 0 4,16-14 36,0-1 1,-2-1-1,0-1 1,-1 0-1,-1-2 0,0 0 1,-2 0-1,-1-1 1,-1-1-1,-1-1 0,8-22-36,24-92 801,-49 176-797,-2 0 5,3 1 0,0 0 0,3-1 1,1 1-1,2 0 0,2 5-9,-3-38-26,0 0 1,1 0-1,-1 0 0,1-1 1,0 1-1,0 0 0,1-1 1,-1 1-1,1-1 0,0 0 1,0 0-1,1 0 0,-1 0 1,1-1-1,0 1 0,0-1 1,0 0-1,0 0 0,0-1 1,1 1-1,-1-1 1,1 0-1,0 0 0,0 0 1,-1-1-1,1 1 0,0-1 1,0 0-1,0-1 0,1 1 1,-1-1-1,0 0 0,0-1 1,0 1-1,0-1 0,0 0 1,0 0-1,0 0 1,0-1-1,0 0 0,1-1 26,14-4 1,-1-2-1,1-1 0,-1 0 1,-1-2-1,0 0 1,-1-1-1,0 0 1,-1-2-1,-1 0 1,0 0-1,-1-2 0,12-17 0,2-6 120,-2-2 0,-2-1-1,-1-1 1,-3 0-1,1-9-119,-13 32 53,4-5 46,-2-1-1,-1 0 0,-1 0 1,-1-1-1,-1 0 1,-2-1-1,0-15-98,-4 43 22,0 1-1,0-1 0,-1 0 0,1 0 0,0 1 0,-1-1 0,1 0 0,0 1 0,-1-1 0,1 0 0,-1 1 0,1-1 0,-1 1 0,0-1 0,1 1 0,-1-1 0,1 1 0,-1-1 0,0 1 0,0 0 0,1-1 1,-1 1-1,0 0 0,1 0 0,-1-1 0,0 1 0,0 0 0,0 0 0,1 0 0,-1 0 0,0 0 0,0 0 0,1 0 0,-1 0 0,0 0 0,0 1 0,0-1 0,1 0 0,-1 0 0,0 1 0,1-1 0,-1 0 1,0 1-1,1-1 0,-1 1 0,0-1 0,1 1 0,-1-1 0,1 1 0,-1-1 0,1 1 0,-1 0 0,1-1 0,-1 1 0,1 0 0,0-1 0,-1 1 0,1 0 0,0 0 0,-1-1 0,1 1 0,0 0 0,0 0 1,0-1-1,0 1 0,0 0 0,0 0 0,0-1 0,0 1 0,0 1-21,-17 30 26,2 1-1,0 0 1,3 1 0,0 1 0,3 0 0,1 1-1,1-1 1,2 1 0,2 1 0,1-1 0,1 0-1,3 9-25,-1-35-5,-1 0 0,2 0 0,-1 0 0,1 0 0,1 0 0,0-1-1,0 1 1,1-1 0,0 0 0,1 0 0,0 0 0,0 0-1,1-1 1,0 0 0,0 0 0,1-1 0,0 0 0,0 0-1,1 0 1,0-1 0,0 0 0,1-1 0,-1 0 0,1 0-1,0-1 1,0 0 0,1 0 0,-1-1 0,1 0 0,9 1 5,-5-2-39,1-1 0,-1 0 0,1-1 1,-1 0-1,1-1 0,-1-1 0,1 0 1,-1-1-1,0-1 0,0 0 0,0 0 1,-1-2-1,0 0 0,0 0 0,0-1 0,-1-1 1,0 0-1,0-1 0,-1 0 0,0-1 1,-1 0-1,0 0 0,4-6 39,-10 9-104,0-1 1,0 0-1,-1 0 0,0 0 0,0 0 0,-1-1 1,0 1-1,0-1 0,-1 0 0,0 1 0,0-1 1,-1 0-1,-1 1 0,1-1 0,-2-2 104,2 6-541,-1 0-1,0 0 0,-1 0 1,1 0-1,-1 0 1,0 0-1,0 1 0,0-1 1,-1 1-1,1-1 0,-1 1 1,0 0-1,-1 0 0,1 0 1,-1 0-1,-1-1 542,-21-11-9123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42.6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 18321,'0'0'3620,"0"0"-1891,0 0-31,0 0-225,0 0-480,0 0-416,0 0-353,0 0-224,6-23-64,-6 28-737,2 0-1313,3 7-1057,7 8-3011,-5 1-9192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42.9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18898,'0'0'5637,"0"0"-2562,0 0-288,0 0-737,0 0-1730,0 0-320,0 0 0,0 0 0,0 0 0,0 10 0,0-13 0,9 0-1698,4 3-2305,4 4-3781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41.9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14798,'0'0'4554,"0"0"-1939,0 0-629,0 0-165,0 0-481,0 0-363,0 0-347,0 0-257,18 3-122,-12-1-228,6 0 6,0 0-1,0 1 1,-1 0-1,1 1 1,-1 1-1,0 0 1,0 0-1,-1 1 0,1 0 1,-1 1-1,0 1-28,204 199-535,-81-60-3571,-109-120 2779,19 29-4237,-18-17-2543,-12-18-1390</inkml:trace>
  <inkml:trace contextRef="#ctx0" brushRef="#br0" timeOffset="279.267">525 141 12748,'-11'-66'4292,"-11"28"2115,-4 54-2185,-183 388-2007,108-165-7313,95-212-993,4-5-5141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49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14 162 8872,'0'0'3807,"0"0"-1047,0 0 69,0 0-619,0 0-843,0 0-609,0 0-406,0 0-128,6 2-58,-4-2-158,0 1 1,0 0 0,0 0-1,0 0 1,0 1 0,0-1-1,0 0 1,0 1 0,-1-1-1,1 1 1,-1 0 0,1-1-1,-1 1 1,1 0 0,-1 0-1,0 0 1,0 0-1,0 0 1,0 0 0,0 0-1,0 0 1,-1 1 0,1-1-1,-1 0 1,1 0 0,-1 1-1,0-1 1,0 0 0,0 1-9,1 5 4,-2-6-5,1 0 0,-1 0-1,1-1 1,-1 1 0,1 0 0,0 0 0,0 0 0,0 0 0,0-1 0,0 1 0,0 0 0,0 0 0,0 0 0,1 0 0,-1-1 0,1 1 0,0 0 0,-1 0-1,1-1 1,0 1 0,0 0 0,0-1 0,0 1 0,0-1 0,1 1 0,-1-1 0,0 0 0,1 0 0,-1 1 0,1-1 0,-1 0 0,1 0 0,-1 0 0,1 0-1,0-1 1,-1 1 0,1 0 0,0-1 0,0 1 0,0-1 0,0 0 0,-1 0 0,1 1 0,0-1 0,0 0 0,0 0 0,0-1 0,0 1 0,-1 0 0,1-1-1,0 1 1,0-1 0,0 0 0,0 0 1,7-5 106,-1-1 1,1-1-1,-2 0 0,1 0 0,-1 0 0,0-1 0,-1 0 1,0 0-1,0-1 0,-1 1 0,0-1 0,-1-1 1,0 1-1,-1 0 0,0-1 0,-1 0 0,0 0 0,1-8-106,-4-49 2539,0 67-2474,1-1-1,-1 0 0,0 1 1,1-1-1,-1 1 1,0-1-1,0 1 1,0 0-1,-1-1 0,1 1 1,0 0-1,0 0 1,-1-1-1,1 1 0,-1 0 1,1 1-1,-1-1 1,1 0-1,-1 0 1,1 1-1,-1-1 0,0 0 1,1 1-1,-1 0 1,0-1-1,1 1 1,-1 0-1,0 0 0,0 0 1,1 0-1,-1 0 1,0 1-1,0-1 0,1 0 1,-1 1-1,-1 0-64,-7 4 27,0 0-1,0 1 0,0 0 0,1 0 0,0 1 1,0 0-1,1 1 0,0 0 0,0 1 1,1-1-1,0 1 0,0 1 0,1-1 1,0 1-1,1 0 0,0 0 0,1 1 0,0-1 1,1 1-1,0 0 0,0 0 0,1 1 1,0 4-27,-1-1 19,0 0 1,2 1 0,-1 0 0,2-1 0,0 1 0,1 0-1,0-1 1,4 14-20,-4-24-68,0-1 0,0 1 0,1 0 0,0-1 0,0 1 0,0-1 0,0 1 0,1-1 0,0 0 0,-1 0 0,2 0-1,-1 0 1,0-1 0,1 1 0,-1-1 0,1 0 0,0 0 0,0 0 0,1-1 0,-1 1 0,0-1 0,1 0 0,-1 0 0,1-1 0,0 1 0,-1-1 0,1 0 0,0-1 0,3 1 68,1 0-413,0-1 1,0 0 0,0-1 0,0 0 0,0 0 0,0-1 0,-1 0 0,1 0 0,-1-1-1,1 0 1,-1-1 0,0 0 0,0 0 0,3-3 412,59-56-9290,-51 39 3226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6:47.856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5" units="cm"/>
      <inkml:brushProperty name="height" value="0.05" units="cm"/>
    </inkml:brush>
  </inkml:definitions>
  <inkml:trace contextRef="#ctx0" brushRef="#br0">8855 18609 6502,'0'0'7661,"0"0"-4725,0 0-1623,0 0 22,0 0-353,0 0-502,-16 11-341,1-2-129,-83 77 28,-34 68-318,67-97-2632,65-56 2846,-1 0 0,0 0 1,0 0-1,0 0 0,0 0 1,0 0-1,0-1 0,-1 1 0,1 0 1,0-1-1,0 1 0,0-1 1,-1 0-1,1 1 0,0-1 0,0 0 1,-1 1-1,1-1 0,0 0 0,-1 0 1,1 0-1,0 0 0,-1 0 1,1-1-1,0 1 0,0 0 0,-1-1 1,1 1-1,0-1 0,0 1 1,0-1-1,-1 1 0,1-1 0,0 0 1,0 0-1,0 1 0,0-1 1,0 0-1,0 0 0,0 0 0,1 0 1,-1 0-1,0 0 0,1 0 0,-1-1 1,0 1 65,-20-66 1769,16 47-1262,0 0 241,1 0 0,1-1 0,0 0 0,1 0 0,2 0 0,0 0 0,2-10-748,0 29 26,-1 0-1,1 1 1,-1-1-1,1 0 0,0 1 1,0-1-1,0 1 1,0 0-1,0 0 0,0-1 1,0 1-1,0 1 1,0-1-1,0 0 0,1 0 1,-1 1-1,0 0 0,1-1 1,-1 1-1,0 0 1,1 0-1,-1 0 0,0 0 1,1 1-1,-1-1 1,0 0-1,1 1 0,-1 0 1,0 0-1,0-1 1,0 1-1,0 0 0,0 1 1,0-1-1,0 0 1,0 1-1,0-1 0,0 1 1,-1-1-1,1 1 0,0 0-25,140 137 120,-56-47-127,-72-77-89,0-1 1,1-1-1,1 0 1,0-1-1,1-1 1,0 0 0,0-1-1,1-1 1,1-1-1,0 0 1,0-2-1,0 0 1,0-1 0,1-1-1,0 0 1,17-1 95,-32-3 4,-1 0 0,0 0 0,0-1 0,1 1 0,-1-1 1,0 0-1,0 0 0,0-1 0,0 1 0,0-1 0,-1 0 0,1 0 0,0 0 0,-1-1 1,0 1-1,1-1 0,-1 0 0,0 0 0,0 0 0,-1 0 0,1 0 0,0-1 1,-1 1-1,0-1 0,0 0 0,0 0 0,-1 1 0,1-1 0,-1 0 0,0 0 0,0-1 1,0 1-1,0 0 0,-1 0 0,0-2-4,0-18 253,-2 0 0,-1 0-1,-1 1 1,-1-1 0,-1 1 0,-1 0 0,-1 1-1,-1-1 1,-1 2 0,-1-1 0,-1 2 0,-1-1-1,0 2 1,-13-15-253,22 29 31,0-3 8,-1 1-1,0 0 0,0 0 1,0 0-1,-1 0 1,0 1-1,-1 0 1,1 0-1,-1 1 1,0 0-1,0 0 0,-1 1 1,1 0-1,-1 0 1,0 0-1,-6 0-38,10 4-222,0 1 0,0 1 0,0-1 1,0 0-1,0 1 0,1 0 0,-1 0 0,0 0 0,1 1 0,-1-1 0,1 1 0,0-1 0,0 1 0,0 0 0,0 1 0,1-1 0,-1 0 1,1 1-1,0-1 0,0 1 0,0 0 0,0 0 0,1 0 0,-1-1 0,1 2 0,0-1 0,0 0 0,0 3 222,-10 31-7239</inkml:trace>
  <inkml:trace contextRef="#ctx0" brushRef="#br1" timeOffset="-9791.911">35437 13241 8776,'0'0'2248,"0"0"-1447,0 0-1,0 0 321,0 0-581,1 8-412,15 103 448,-16-110-532,0 0 1,0-1-1,0 1 0,0 0 0,0-1 0,0 1 1,0 0-1,0-1 0,0 1 0,1 0 0,-1-1 1,0 1-1,0-1 0,1 1 0,-1 0 0,0-1 1,1 1-1,-1-1 0,1 1 0,-1-1 0,1 1 1,-1-1-1,1 1 0,-1-1 0,1 0 0,-1 1 0,1-1 1,-1 0-1,1 1 0,0-1 0,-1 0 0,1 0 1,0 0-1,-1 1 0,1-1 0,0 0 0,-1 0 1,1 0-1,0 0 0,-1 0 0,1 0 0,0 0 1,-1 0-1,1-1 0,-1 1 0,1 0 0,0 0 1,-1-1-1,1 1 0,0 0 0,-1 0 0,1-1 1,-1 1-1,1-1 0,-1 1 0,1 0 0,-1-1 1,1 1-1,-1-1 0,0 1 0,1-1 0,-1 0 1,1 1-1,-1-1-44,26-36 3870,-26 36-3901,6-8 411,-1-1 0,0 1 0,0-1 1,-1 0-1,0 0 0,-1 0 0,0 0 1,-1-1-1,1-10-380,-20 43-118,12-14 111,-82 175-387,84-173 319,-1 1 0,2-1 0,-1 1 0,1 0 0,1 0 0,0 0 0,0 0 0,1 0 0,1 0 0,0 0 0,0 0 0,1-1 0,1 1 0,-1 0 0,2-1 0,0 0 0,0 1 75,-3-8-28,1 0 1,0-1-1,-1 1 1,1-1-1,0 1 0,0-1 1,0 0-1,1 0 1,-1 1-1,0-2 0,1 1 1,-1 0-1,1 0 1,0-1-1,0 0 0,-1 1 1,1-1-1,0 0 0,0 0 1,0-1-1,0 1 1,0-1-1,0 1 0,0-1 1,1 0-1,-1 0 1,0 0-1,0-1 0,0 1 1,0-1-1,0 0 1,0 1-1,0-1 0,0-1 1,-1 1-1,4-2 28,93-64 476,-90 58-430,0 0 0,-1 0 1,0 0-1,-1-1 0,0 0 0,-1-1 0,0 1 0,0-1 0,-1 0 0,0-1 0,0-2-46,-5 14-69,0 0-1,0 1 1,0-1-1,-1 1 1,1-1-1,0 1 1,0-1 0,0 0-1,0 1 1,-1-1-1,1 1 1,0-1-1,0 0 1,-1 1-1,1-1 1,0 0-1,-1 1 1,1-1-1,0 0 1,-1 1-1,1-1 1,0 0-1,-1 0 1,1 1-1,-1-1 1,1 0-1,0 0 1,-1 0-1,1 0 1,-1 0 0,1 0-1,-1 0 1,1 0-1,-1 0 1,1 0-1,0 0 1,-1 0-1,1 0 1,-1 0-1,1 0 1,-1 0-1,1 0 1,-1 0-1,1 0 1,0-1-1,-1 1 1,1 0-1,-1 0 1,1-1-1,0 1 1,-1 0-1,1 0 1,0-1 0,-1 1-1,1-1 1,0 1-1,0 0 1,-1-1-1,1 1 1,0 0-1,0-1 1,0 1-1,0-1 1,-1 1-1,1-1 1,0 1-1,0 0 1,0-1 69,-22 25-6113,-4 2-3410</inkml:trace>
  <inkml:trace contextRef="#ctx0" brushRef="#br0" timeOffset="-55495.455">33300 10937 18546,'0'0'4260,"0"0"-1442,0 0-864,0 0-1185,0 0-769,-96-45-2883,75 25-4484</inkml:trace>
  <inkml:trace contextRef="#ctx0" brushRef="#br2" timeOffset="-1.33956E6">5751 6855 21652,'0'0'225,"0"0"-129,0 0-64,0 0 160,0 0-192,0 0-1698,-6 5-3491,-10-28-3971</inkml:trace>
  <inkml:trace contextRef="#ctx0" brushRef="#br3" timeOffset="-1.33132E6">15869 3469 10794,'0'0'2984,"0"0"-1185,0 0-106,0 0-407,0 0-629,0 0-412,16-1-138,245-7 53,-185 8-141,53-1 38,0-5 1,47-11-58,-165 16-6,-1-1 0,0 0 0,0 0 0,0-1 1,0 0-1,0-1 0,-1 0 0,0-1 0,0 0 1,0 0-1,3-3 6,-10 4 14,0 0 0,-1 0-1,1 0 1,-1 0 0,0 0 0,0 0 0,-1 0 0,1-1 0,-1 1 0,0 0-1,0 0 1,-1 0 0,1-1 0,-1 1 0,0 0 0,0 0 0,0 0 0,0 0 0,-1 0-1,0 0 1,1 1 0,-1-1 0,-1 0 0,1 1 0,-1-1 0,1 1 0,-4-3-14,-6-16 78,6 10 231,0-2-1,0 1 0,1 0 1,1-1-1,0 0 0,1 0 1,1 0-1,-1-11-308,21 79 315,-8-15-268,-2 1 0,-1 1 1,-2-1-1,-2 1 0,-1 0 0,-3 0 0,-1 0 1,-2 0-1,-5 19-47,-42 114-6447,39-146-311</inkml:trace>
  <inkml:trace contextRef="#ctx0" brushRef="#br3" timeOffset="-1.32729E6">24282 2536 1634,'-14'-8'9715,"-88"-40"-3373,57 30-2119,61 16-3748,299 36-571,245-19 188,-473-15-88,-88-1-1,1 1-1,-1 0 0,1-1 1,0 1-1,-1-1 0,1 1 1,0-1-1,-1 1 0,1-1 1,0 1-1,0-1 0,0 0 1,-1 1-1,1-1 0,0 1 1,0-1-1,0 1 0,0-1 1,0 0-1,0 1 0,0-1 1,0 1-1,0-1 0,0 0 1,1 1-1,-1-1 1,0 1-1,0-1 0,0 1 1,1-1-1,-1 1 0,0-1 1,1 1-1,-1-1 0,0 1 1,1-1-1,-1 1 0,1-1 1,-1 1-1,1 0 0,-1-1 1,1 1-1,-1 0 0,1-1 1,-1 1-1,1 0 0,-1 0 1,1 0-1,-1-1 0,1 1 1,0 0-1,-1 0 1,1 0-1,-1 0 0,1 0 1,-1 0-1,1 0 0,0 0 1,-1 0-1,1 0 0,-1 1 1,1-1-1,0 0 0,-1 0 1,1 0-1,0 1-2,-33-45 308,20 30-282,1-2 0,0 1 1,1-1-1,1-1 0,0 0 0,2 0 1,0-1-1,0-2-26,-7-67 1244,28 114-823,0 5-400,-1 1 0,-2 1 0,-1 0-1,-2 0 1,-1 1 0,-2 0-1,-1 0 1,-2 0 0,-1 0 0,-2 0-1,-1 1 1,-2-1 0,-2 0 0,-1-1-1,-1 0 1,-2 0 0,-7 14-21,-17 21-2796,-2-1 1,-4-3-1,-18 22 2796,33-53-7436</inkml:trace>
  <inkml:trace contextRef="#ctx0" brushRef="#br3" timeOffset="-1.32662E6">26471 2038 11499,'0'0'3758,"0"0"-1500,0 0-1436,0 0-613,8 16-204,6 14-30,2 3 111,0 0 0,2-1 0,2-1 0,0-1 1,8 7-87,-1-13 7,1 0 0,1-2 0,1-1 0,1-2 0,1-1 0,18 7-7,-43-20-24,1-1 0,-1 0 0,1 0 0,0-1 0,0 0 0,1 0 0,-1-1 0,0 0 0,1-1 0,0 1 0,-1-2 0,1 1 0,0-1 0,-1-1 0,1 0 0,0 0 24,-6-2 33,0 1 1,0-1-1,0 0 0,-1-1 1,1 1-1,-1 0 1,0-1-1,0 0 0,-1 1 1,1-1-1,-1 0 1,1 0-1,-1 0 0,0 0 1,-1 0-1,1 0 0,-1 0 1,1 0-1,-1 0 1,-1 0-1,1-2-33,0 3 68,2-37 968,0 1-153,1-1 0,1 0 0,3 1-1,1 0 1,3-3-883,-8 66 187,18 985-668,-22-841-266,14 372-2232,-13-517 2993,-1 1-1,-1-1 0,-1 1 1,-2-1-1,0 0 0,-4 10-13,6-26 33,1 0 0,-1 1 0,-1-1-1,1-1 1,-1 1 0,-1 0 0,1-1 0,-1 0-1,0 0 1,0 0 0,-1-1 0,0 0 0,0 0-1,0 0 1,0-1 0,-1 0 0,0 0 0,0 0-1,0-1 1,0 0 0,-1 0-33,-11-1 113,0 0 1,0-1-1,1-1 1,-1 0-1,0-2 0,0 0 1,1-1-1,-1-1 1,1-1-1,0 0 0,0-2 1,0 0-1,1-1 1,0 0-1,1-2 0,0 0 1,0 0-1,1-2 0,1 0 1,0 0-1,0-1 1,2-1-1,-1-1 0,2 1 1,-8-13-114,4 4 9,1 0 0,1-1 1,1 0-1,1-1 0,1 0 0,1-1 1,1 0-1,1 0 0,2-1 0,1 0 1,1 0-1,1 0 0,1 0 0,2-1 1,1-2-10,0 18-12,0-1 0,1 1 0,0 0 1,2 0-1,-1 0 0,1 1 1,1-1-1,0 1 0,0 1 0,1-1 1,1 1-1,0 0 0,0 1 0,1-1 1,0 2-1,4-4 12,15-10-22,2 1-1,0 1 1,1 1 0,1 2 0,3 0 22,76-31 71,1 5 0,3 5 0,0 5 0,3 6 1,0 4-1,26 3-71,-141 19-76,97-5-283,-39 27-6547,-48-11 36</inkml:trace>
  <inkml:trace contextRef="#ctx0" brushRef="#br3" timeOffset="-1.32642E6">27932 3150 13229,'0'0'3235,"0"0"-1730,0 0-1505,-29-84-1121,8 42-9769</inkml:trace>
  <inkml:trace contextRef="#ctx0" brushRef="#br3" timeOffset="-1.33008E6">20887 2359 7175,'0'0'3219,"0"0"-683,0 0-102,0 0-171,-13-4-693,6 2-1395,3 0-94,-1 0 0,1 1-1,-1 0 1,0 0 0,0 0-1,0 0 1,1 1 0,-1 0-1,0 0 1,0 0 0,0 1-1,0-1 1,1 1 0,-1 0-1,0 1 1,1-1 0,-1 1-1,1 0 1,-3 1-81,-22 15 105,0 1 0,1 2 0,1 1 0,1 0 0,1 3 0,1 0 1,1 1-1,1 1 0,2 1 0,0 1 0,2 1 0,2 0 0,0 2 0,2-1 0,2 2 0,1 0 0,1 0 0,2 1 0,1 0 0,2 0 0,1 1 0,2 0 0,1-1 1,2 1-1,5 31-105,-3-50-159,1 0 1,0 0 0,1-1 0,1 1 0,0-1 0,1-1 0,1 1-1,0-1 1,1 0 0,0-1 0,1 0 0,1-1 0,0 0 0,1 0-1,0-1 1,8 5 158,-8-8-746,1 0 0,0 0 1,0-1-1,0-1 0,1 0 0,0-1 0,0 0 0,0-2 0,1 1 0,-1-2 0,15 2 746,19-3-4212</inkml:trace>
  <inkml:trace contextRef="#ctx0" brushRef="#br3" timeOffset="-1.32968E6">20978 2774 5381,'0'0'3897,"0"0"-1233,-13-4-470,-37-9-213,49 13-1918,-1-1 0,1 1 0,0 0 0,0 0 0,0 0 1,0 0-1,0 0 0,-1 0 0,1 0 0,0 1 0,0-1 0,0 0 1,0 1-1,0-1 0,0 1 0,0-1 0,0 1 0,0-1 1,0 1-1,0 0 0,0-1 0,0 1 0,0 0 0,0 0 0,1 0 1,-1-1-1,0 1 0,1 0 0,-1 0 0,1 0 0,-1 0 1,1 0-1,-1 0 0,1 1 0,0-1 0,-1 0 0,1 0 1,0 0-1,0 0 0,0 0 0,0 0 0,0 1 0,0-1 0,0 0 1,0 0-1,0 0 0,1 0 0,-1 0 0,0 0 0,1 1 1,-1-1-1,1 0 0,-1 0 0,1 0 0,-1 0 0,1 0 0,0-1 1,0 1-1,-1 0 0,1 0 0,1 0-63,-2 0 7,11 20 26,1 0 0,1-1 1,1 0-1,0-1 0,2-1 0,0 0 0,1-1 0,1-1 0,0 0 0,6 2-33,12 11-300,1-1 0,2-1-1,1-2 1,0-3 0,2 0 0,1-3-1,0-2 1,12 2 300,-49-17-182,1 1 0,-1-2 0,1 1 0,0-1 0,-1 0 0,1 0 0,0-1 0,0 0 0,0 0 0,-1-1 0,1 0 1,5-1 181,-10-1 25,-1 0 1,0 0 0,0 0 0,0 0 0,0 0 0,-1 0 0,1 0 0,-1-1 0,0 1 0,0 0 0,0 0 0,0-1 0,0 1 0,-1 0-1,1 0 1,-1 0 0,0 0 0,0 0 0,0 0 0,-1 0 0,0-2-26,-15-39 956,-2 0-1,-2 2 1,-2 0-1,-1 2 1,-3 0-1,-12-13-955,37 50 94,0 0-1,0 0 1,-1 0-1,1 0 1,-1 1-1,1-1 0,-1 1 1,0-1-1,0 1 1,0 0-1,0 0 1,0 0-1,-1 1 0,1-1 1,0 1-1,-1 0 1,0 0-1,1 0 0,-1 0 1,1 1-1,-1-1 1,0 1-1,1 0 1,-4 0-94,-18 52 202,-39 213-15,-68 39-251,123-288-313,-23 53-2263,23-23-6440,9-33 710</inkml:trace>
  <inkml:trace contextRef="#ctx0" brushRef="#br3" timeOffset="-1.32937E6">21736 2379 11947,'0'0'3027,"0"0"-694,0 0-705,0 0-560,0 0-497,9 13-400,95 199 544,-80-147-634,-4 1 0,-3 1-1,-2 1 1,-3 0 0,-4 0-1,-2 1 1,-3 1 0,-4-1-1,-2 1-80,2-51-34,-1 1-1,0-1 0,-1 0 1,-1 0-1,-1 0 0,-1 0 0,-1-1 1,0 0-1,-1 0 0,-1-1 1,-1 0-1,0-1 0,-1 0 1,-1 0-1,0-1 0,-2-1 0,1 0 1,-1-1-1,-1 0 0,-1-1 1,0-1-1,-4 2 35,-22-2-3431,14-9-1978,3-3-4323</inkml:trace>
  <inkml:trace contextRef="#ctx0" brushRef="#br3" timeOffset="-1.32782E6">22465 1782 12556,'0'0'2648,"-3"-15"-1218,-8-47-325,10 57-983,0 1 0,1 0-1,0-1 1,0 1-1,0 0 1,1-1 0,-1 1-1,1 0 1,0 0 0,0-1-1,1 1 1,-1 0-1,1 0 1,0 0 0,0 0-1,0 1 1,0-1-1,1 0 1,0 1 0,-1 0-1,1-1 1,1 1-1,-1 1 1,0-1 0,1 0-1,-1 1 1,1-1-1,3 0-121,110-30 482,-95 31-360,0 1-1,0 1 1,0 1 0,0 1 0,0 1-1,0 1 1,-1 1 0,18 6-122,-29-8 6,0 1-1,-1 0 1,0 1 0,0 0 0,0 0-1,0 1 1,-1 0 0,0 1 0,0-1 0,-1 2-1,0-1 1,0 1 0,0 0 0,-1 0-1,-1 1 1,1 0 0,-1 0 0,-1 0-1,4 9-5,1 19 15,-1-1 0,-2 1 0,-2 1 0,-1-1-1,-2 1 1,-3 36-15,1-10 34,1 107-31,-1 130-1260,27 181 1257,-9-334-863,4 24 696,-8 1 1,-7 49 166,-6-205 37,0-1 0,0 0 0,-2 0-1,0 1 1,-1-1 0,-1-1 0,0 1 0,-1 0 0,-1-1 0,0 0-1,-1 0 1,0-1 0,-2 0 0,0 0 0,0-1 0,-1 0 0,0-1-1,-2 0 1,1 0 0,-1-1 0,-5 2-37,-19 8 123,-2-2 1,0-1-1,-2-2 0,0-1 1,0-3-1,-1-1 0,0-2 1,-1-2-1,0-2 0,-27 0-123,-97-3-69,132-15-1004,34 12 947,-1 0-1,0 1 1,1-1 0,-1 0 0,0 1-1,1-1 1,-1 0 0,1 0 0,0 0-1,-1 1 1,1-1 0,-1 0 0,1 0-1,0 0 1,0 0 0,0 0 0,-1 0-1,1 0 1,0 1 0,0-1 0,0 0-1,0 0 1,1 0 0,-1 0 0,0 0-1,0 0 1,0 0 0,1 0 0,-1 0-1,0 1 1,1-1 0,-1 0 0,1 0-1,-1 0 1,1 1 0,-1-1 0,1 0 126,27-24-5339,9-4-2150</inkml:trace>
  <inkml:trace contextRef="#ctx0" brushRef="#br3" timeOffset="-1.33073E6">19682 2240 5958,'0'0'6021,"0"0"-3901,-14-10-1005,-49-27 674,59 35-1600,-1 0 0,0 0 0,0 0-1,-1 1 1,1-1 0,0 1 0,-1 1 0,1-1 0,0 1 0,-1 0 0,1 0 0,0 0 0,-1 1 0,1 0 0,0 0-1,0 0 1,-1 1 0,-1 1-189,-1 0 93,1 1 1,-1 0-1,1 1 0,0-1 0,0 2 0,0-1 0,1 1 1,-1 0-1,2 0 0,-1 0 0,1 1 0,-1 0 0,2 0 0,-1 0 1,1 1-1,0 0 0,1-1 0,0 1 0,-2 8-93,-30 163 585,25 29-439,9 0 0,26 196-146,1 67-111,-25-444-118,0 1 0,-2-1 0,-1 0 0,-1 1 0,-2-1-1,0 0 1,-2 0 0,-1-1 0,-1 0 0,-1 0 0,-1-1 0,-2 1 229,-27 18-6166,24-36 1078</inkml:trace>
  <inkml:trace contextRef="#ctx0" brushRef="#br3" timeOffset="-1.33043E6">19053 3133 4100,'0'0'6000,"0"0"-3192,0 0-961,0 0-331,0 0-608,14-2-326,147-8 731,177 15-758,-273-11-1034,-23-3-6088,-25 4-1308</inkml:trace>
  <inkml:trace contextRef="#ctx0" brushRef="#br3" timeOffset="-1.32838E6">18803 1905 3043,'0'0'6262,"0"0"-3267,0 0-1282,0 0-106,0 0-230,-14-11-394,-45-33-327,-28 12 357,65 28-926,1 0 6,2 0 27,-1 0 0,0 1 0,0 1 1,0 1-1,0 0 0,0 2 0,-10 1-120,26 2 63,0 0 0,-1-1 0,1 1 0,0 1 0,1-1 0,-1 0 0,1 1 1,0 0-1,0 0 0,0 0 0,1 0 0,0 0 0,0 0 0,0 1 0,1-1 0,-1 1 0,1-1 0,1 1 0,-1 0 0,1-1 0,0 1 0,0 0 0,1-1 0,-1 1 0,1 0 0,2 4-63,-3 5 118,13 405 1141,-29 533-1098,6 155-556,10-1071 402,1 0 1,2 0 0,1-1-1,2 1 1,2-1 0,1-1-1,1 0 1,3 0 0,1 0-8,-12-29-12,1 0-1,0-1 1,0 0 0,0 0 0,1 0 0,-1 0-1,1 0 1,1-1 0,-1 0 0,0 0-1,1 0 1,0 0 0,0-1 0,0 1 0,1-1-1,-1-1 1,1 1 0,-1-1 0,1 0-1,0 0 1,0 0 0,0-1 0,0 0-1,0-1 1,0 1 0,0-1 0,0 0 0,0 0-1,0-1 1,0 0 0,5-1 12,92-34-6022,-49 13-2514</inkml:trace>
  <inkml:trace contextRef="#ctx0" brushRef="#br3" timeOffset="-1.332E6">13519 3475 1409,'0'0'5419,"-5"-2"-2729,4 2-2707,-4-1 498,1 0 0,0-1 0,0 1 0,1-1 0,-1 0 0,0 0 0,0 0 0,1 0 0,-1 0 0,1-1 0,0 0 0,0 1 0,0-1 0,0-1 0,0 1 0,1 0 0,-1-1 0,1 1 0,0-1 1,0 1-1,0-1-481,-1-9 161,1-1 1,0 1-1,1 0 1,1-1 0,0 1-1,0-1 1,1 1 0,1-1-1,0 1 1,1 0 0,1 0-1,0 0 1,1 0-1,0 1 1,0 0 0,2 0-1,-1 0 1,2 0-162,-2 4 37,0 0 0,1 1 1,0-1-1,1 1 0,-1 0 0,1 1 0,1 0 1,-1 0-1,1 1 0,0 0 0,0 1 0,1 0 1,-1 0-1,1 1 0,0 0 0,0 0 1,0 1-1,0 1 0,0 0 0,0 0 0,1 1 1,-1 0-1,0 1 0,0 0 0,1 1-37,2 0-15,-1 0 0,1 1-1,0 1 1,-1 0 0,1 0 0,-1 2 0,-1-1-1,1 2 1,-1-1 0,0 1 0,0 1-1,-1 0 1,0 1 0,0 0 0,-1 0-1,-1 1 1,1 0 0,-2 1 0,3 3 15,-1 4-59,-1 0 1,0 0 0,-1 1 0,-2 0-1,0 0 1,0 1 0,-2-1-1,-1 1 1,0 0 0,-1 0 0,-1 0-1,-1-1 1,-1 1 0,-1 0 0,-1-1-1,0 1 1,-7 16 58,-3 5-232,-2-1 0,-1 0 0,-2-2-1,-2 0 1,-1-1 0,-2-1 0,-22 24 232,4-11 37,68-91 214,178-237 897,-77 81 448,60-134-1596,-178 317 17,-6 11-13,0 0-1,0-1 1,-1 1-1,0-1 1,1 0-1,-1 1 1,-1-1-1,1 0 1,-1 0-1,0 0 1,0 0-1,-1-1 0,1 1 1,-1 0-1,0 0-3,-12 8 22,3 8-93,0 1 0,0 1 1,1 0-1,1 0 0,0 0 0,1 1 1,0 0-1,2 0 0,-4 11 71,2-7 12,-24 69-86,3 1 1,4 1-1,4 1 0,4 1 1,2 23 73,11-100-23,0 0-1,1 1 1,0-1 0,1 0 0,1 1 0,0-1-1,1 0 1,1 0 0,0 0 0,1 0-1,0 0 1,1-1 0,1 1 0,0-2 0,1 1-1,0 0 1,1-1 0,0-1 0,1 1 0,0-1-1,1-1 1,0 0 0,10 7 23,-9-10 63,-1-2 0,2 1 0,-1-2 0,1 1 0,0-1 0,-1-1 0,2 0 0,-1-1 0,0 0 0,0-1 0,1-1 0,-1 0 0,1 0 0,-1-1 0,0-1 0,0 0 1,1 0-1,-1-1 0,-1-1 0,1 0 0,0-1 0,-1 0 0,0-1 0,0 0 0,-1 0 0,6-5-63,-13 6 110,1 0 0,-1 0 0,0 0 0,0 0 0,-1 0 0,1-1 0,-1 1 0,0-1 0,-1 0 1,1 1-1,-1-1 0,0 0 0,-1 0 0,1 0 0,-1 0 0,-1 0 0,1 0 0,-1 1 0,0-1 0,0 0 0,0 0-110,1 5-17,0 1 1,0-1-1,0 1 0,0-1 0,0 1 0,0-1 0,0 1 0,0-1 0,0 1 1,0-1-1,-1 1 0,1-1 0,0 1 0,0-1 0,0 1 0,-1-1 0,1 1 1,0-1-1,0 1 0,-1 0 0,1-1 0,0 1 0,-1 0 0,1-1 0,0 1 1,-1 0-1,1-1 0,-1 1 0,1 0 0,-1-1 0,1 1 0,-1 0 0,1 0 0,0 0 1,-1 0-1,1 0 0,-1-1 0,1 1 0,-1 0 0,0 0 0,1 0 0,-1 0 1,1 0-1,-1 0 0,1 1 0,-1-1 0,1 0 0,0 0 0,-1 0 0,1 0 1,-1 1-1,1-1 0,-1 0 0,1 0 0,-1 1 0,1-1 0,0 0 0,-1 1 1,1-1-1,-1 0 0,1 1 0,0-1 0,0 1 0,-1-1 0,1 0 0,0 1 0,0-1 1,-1 1 16,3 50-6182,6-18-945</inkml:trace>
  <inkml:trace contextRef="#ctx0" brushRef="#br0" timeOffset="-1.29826E6">14592 2356 1377,'-1'-18'9898,"-13"-105"-6519,12 111-2966,-1 1 1,-1-1 0,0 0-1,-1 1 1,0 0-1,-1 0 1,0 1-1,-1-1 1,0 1-1,0 1 1,-1-1 0,0 1-1,-1 0 1,0 1-1,-3-1-413,0-1 183,-1 2-1,0 0 1,-1 0-1,0 1 1,0 1-1,0 0 0,-1 1 1,0 1-1,0 0 1,0 1-1,-15-1-182,-24 2 61,0 3-1,0 3 1,1 2-1,-1 2 1,1 2-1,1 3 1,0 2-1,1 2 1,1 2-1,0 3 1,2 2-1,-10 8-60,-22 14-11,1 4 0,2 3 0,3 3-1,3 4 1,2 2 0,3 4 0,2 3 0,4 2-1,3 2 1,-36 65 11,56-79 19,2 2 0,3 1 0,3 2 0,3 1 0,3 0 0,2 2 0,4 1 0,-2 23-19,14-59-45,1 1 1,1-1-1,2 1 0,1 0 0,2-1 0,1 1 0,1-1 0,2 0 0,1 0 0,2 0 0,1-1 0,1 0 0,2-1 0,1-1 0,1 0 0,2 0 1,1-2-1,15 18 45,-8-16-44,2-2 0,0-1 1,2-2-1,1 0 1,1-2-1,1-1 0,0-2 1,2-1-1,0-1 0,1-3 1,0 0-1,1-2 1,6-1 43,34 7 96,1-4 0,0-3 1,0-3-1,1-4 0,72-6-96,-82-1 224,-2-3 0,1-2 0,-1-4 0,0-3 0,-1-2-1,-1-4 1,60-27-224,-89 32 23,0-2 0,-1-1-1,-1-1 1,-1-3 0,-1 0-1,-1-2 1,-1-1 0,-1-1-1,-2-2 1,0 0 0,-2-2-1,-2-1 1,-1 0 0,7-16-23,-5-7-21,-2 0 1,-3-2-1,-2 0 1,-3 0-1,-2-1 1,-3-1-1,-2 0 1,-3 0-1,-2 0 1,-3 0 0,-3 0-1,-6-27 21,3 34-214,-3 1 0,-1 1 0,-3 0 1,-2 1-1,-2 0 0,-3 1 0,-1 2 0,-2 0 0,-2 2 0,-2 1 0,-8-7 214,16 24-600,-1 0-1,-2 2 1,0 0-1,-1 2 1,-1 0-1,-1 2 1,-1 1-1,-1 2 1,0 0-1,-1 2 1,-1 1-1,-1 2 1,1 1-1,-2 1 1,1 2-1,-1 1 1,-25-1 600,-53 4-4394,12 8-3026</inkml:trace>
  <inkml:trace contextRef="#ctx0" brushRef="#br0" timeOffset="-1.29757E6">13447 4494 12428,'0'0'3518,"0"0"-1874,0 0-133,0 0 288,0 0-374,-3 19-678,-111 773-346,92-610-212,10-61-3657,5-1 1,6 1 0,7 34 3467,26 63-1697,-18-179 2017,-12-61-122,-75-207 3453,66 208-3584,2 0 64,-1 1 0,-1 0 0,-1 1 0,-1 0 0,0 0 0,-2 1 0,0 0 0,-1 1 0,0 0 1,-7-5-132,17 20 43,-1 0 0,1 0 0,-1 0 0,1 0 0,-1 0 0,1 1 0,-1-1 0,0 1 0,0 0 0,0 0 0,0 0 0,0 0 0,0 1 0,0-1 0,0 1 0,0-1 0,0 1 0,0 0 0,0 0 0,-1 1 0,1-1 0,0 1 0,0-1 1,0 1-1,0 0 0,0 0 0,1 1 0,-1-1 0,0 0 0,0 1 0,1 0 0,-1-1 0,1 1 0,-1 0 0,1 0 0,0 1 0,0-1 0,0 0 0,0 1 0,0-1 0,1 1 0,-1 0 0,1 0 0,-1-1 0,1 1 0,0 0 0,0 0 1,0 3-45,-1 4 6,0 0 0,1 0 0,1 1 0,-1-1 0,2 0 0,-1 1 0,1-1 0,1 0 0,0 0 0,1 0 0,-1 0 0,2 0 0,0-1 0,0 1 0,0-1 0,1 0 0,1 0 0,-1-1 0,2 0 0,2 4-5,11 11-25,0-1-1,1-1 1,1 0-1,1-2 1,1-1-1,12 7 26,-11-10 33,0 0 0,1-2 0,1 0-1,0-2 1,0-1 0,1-1 0,0-2 0,1-1-1,-1-1 1,11 0-33,-24-3 139,-1-1 0,1-1 0,0-1 0,-1 0 0,1 0 0,-1-2 0,0 0 0,0 0 0,0-2 0,0 1 0,-1-2-1,1 0 1,-1 0 0,-1-1 0,1-1 0,-1 0 0,-1-1 0,1 0 0,-1-1 0,-1 0 0,5-6-139,-4 0 69,-1-1 0,0 0 0,-2-1 0,0 0 0,-1 0 0,0-1 0,-2 0 0,0 0 0,-1 0 0,-1-1 0,-1 1 0,-1-1 0,-1 0 0,0 1 0,-2-4-69,2 15-58,0 0 0,0 1 0,-1-1 0,-1 0 0,1 0 0,-1 1 0,0-1 0,-1 1 0,0 0-1,0-1 1,-1 1 0,0 0 58,2 4-245,0 1 0,0-1 0,0 1 0,-1-1 0,1 1 0,-1 0-1,0 0 1,0 0 0,1 1 0,-1-1 0,0 1 0,0-1 0,0 1 0,-1 0 0,1 0-1,0 1 1,0-1 0,-1 0 0,-1 1 245,-37 2-6502,-3 13-3924</inkml:trace>
  <inkml:trace contextRef="#ctx0" brushRef="#br0" timeOffset="-1.28869E6">13190 13478 19410,'0'0'2178,"0"0"-1761,0 0-225,0 0 192,0 0 225,146-45-289,-28 4-128,33-1-63,16-2-97,12 4 0,0 4-32,-11 0-161,-18 5-896,-16 2-768,-21 9-1667,-29 14-2081,-35 6-929</inkml:trace>
  <inkml:trace contextRef="#ctx0" brushRef="#br0" timeOffset="-1.28835E6">13394 13807 8488,'0'0'10634,"-107"60"-8456,101-52-1537,23-8-449,33-15-96,28-11-96,28-17 160,27-7 0,25-7 33,22-6-65,-1 0-32,-11 0-64,-17 3-32,-28 8-192,-28 5-289,-22 11-992,-40 10-930,-33 12-3842</inkml:trace>
  <inkml:trace contextRef="#ctx0" brushRef="#br0" timeOffset="-1.29059E6">12200 11817 13805,'0'0'2819,"0"0"-1826,0 0-96,0 0-225,-5 88-223,4-31-129,-2 12 0,3 8-192,0 0-64,0 0-32,6 2-32,1-4-64,2-2-544,-4-5-2147,4-11-2530,0-12-5061</inkml:trace>
  <inkml:trace contextRef="#ctx0" brushRef="#br0" timeOffset="-1.29028E6">12052 11741 10954,'-2'-105'390,"11"47"1541,30 48 831,-26 14-2588,0 1 1,0 1-1,-1-1 1,0 2-1,0 0 1,0 0-1,-1 1 1,0 1-1,-1 0 1,0 0-1,0 1 1,-1 0-1,5 8-174,40 45 541,-2 2-1,-4 3 1,-2 1-1,29 62-540,-65-113 83,1 1-1,-2 0 0,-1 1 1,0-1-1,-1 1 0,-1 1 0,-2-1 1,1 1-1,-2 0 0,-1 0 1,-1 0-1,-1 10-82,-1-24 11,-1 0 0,0 0-1,-1 0 1,1 0 0,-1 0 0,-1 0 0,1-1-1,-1 1 1,0-1 0,-1 0 0,0-1 0,0 1-1,0-1 1,0 0 0,-1 0 0,0 0 0,0-1 0,-3 2-11,-122 59-505,104-54-84,-62 21-6541,66-25 2192</inkml:trace>
  <inkml:trace contextRef="#ctx0" brushRef="#br0" timeOffset="-1.2899E6">13132 11839 9129,'-1'-9'497,"0"0"1,-1 0-1,-1 0 1,1 1-1,-1-1 1,-1 1-1,0 0 1,0 0-1,0 0 1,-1 0 0,0 1-1,-1 0 1,0 0-1,0 0 1,-1 0-498,-68-37 3340,71 43-3318,0-1 0,-1 1 0,1 0 0,0 0 1,0 1-1,-1-1 0,1 1 0,0 0 0,-1 0 0,1 0 1,0 1-1,-1-1 0,1 1 0,0 0 0,0 1 1,0-1-1,0 1 0,0-1 0,0 1 0,0 1 0,0-1 1,1 0-1,-1 1 0,1 0 0,0-1 0,-1 1 1,1 1-1,-1 0-22,-4 12-29,0-1 1,1 1-1,0 1 1,2-1-1,-1 1 1,2 0 0,1 0-1,0 1 1,1-1-1,0 1 1,2-1-1,0 1 1,1-1-1,2 7 29,-3-20-7,0 27-307,3 0-1,0 0 1,2-1-1,1 1 0,1-1 1,2 0-1,1-1 1,1 0-1,2-1 1,1 0-1,1-1 1,15 21 314,-28-44-31,0 0 1,0 0-1,1-1 0,-1 1 1,1-1-1,-1 1 0,1-1 1,0 0-1,0 0 1,1 0-1,-1-1 0,1 1 1,-1-1-1,1 0 0,0 0 1,0 0-1,0 0 1,0-1-1,0 1 0,0-1 1,0 0-1,0-1 0,1 1 1,-1-1-1,0 1 1,1-1-1,-1-1 0,0 1 1,0 0-1,1-1 0,-1 0 1,0 0-1,0 0 1,0-1-1,0 0 0,0 1 1,0-1-1,2-2 31,4-10 394,-1-1 0,-1 0-1,0 0 1,-1-1 0,-1 0 0,0 0 0,-1-1 0,-1 0-1,-1 1 1,0-1 0,-1-1 0,-1 1 0,-1 0-394,20-375 2551,-20 391-2423,-1 3-80,-2 79-26,4 0-1,3-1 1,8 38-22,15 38-1133,20-65-5251,-43-87 5957,0 0 1,0 0-1,0-1 0,1 0 1,-1 1-1,1-2 0,0 1 1,0 0-1,0-1 0,0 0 1,0 0-1,0-1 1,1 1-1,-1-1 0,0 0 1,1-1-1,-1 1 0,1-1 1,-1 0-1,1 0 0,-1-1 1,1 0-1,-1 0 0,1 0 1,-1-1-1,1 0 427,33-17-2974</inkml:trace>
  <inkml:trace contextRef="#ctx0" brushRef="#br0" timeOffset="-1.28935E6">13574 12230 1057,'67'-281'10073,"-53"154"-6929,-5-1 1,-6-44-3145,-3 156 393,1 13-274,0-1 0,-1 0 0,1 0 0,-1 0-1,0 0 1,0 1 0,0-1 0,-1 0 0,1 0-1,-1 0 1,0 0 0,0 1 0,0-1 0,-1 0-1,1 1 1,-1-1 0,0 1 0,0 0 0,0-1-1,0 1 1,-1 0 0,1 0 0,-1 1 0,0-1-1,0 0-118,1 3 38,0 1 0,0 0 0,0-1-1,0 1 1,1 0 0,-1 0 0,0 0 0,0 1-1,1-1 1,-1 0 0,1 0 0,-1 1 0,1-1-1,-1 1 1,1 0 0,0-1 0,0 1 0,0 0-1,0 0 1,0-1 0,0 1 0,0 0 0,1 0-1,-1 0 1,1 0 0,-1 0 0,1 0-1,0 0 1,0 0 0,0 0 0,0 1 0,0-1-1,0 0-37,-1 2 67,-3 32-42,1 0 0,1 0 1,2 0-1,2 0 0,1 0 1,2 0-1,1 0 0,6 13-25,71 241 255,-14-155-2102,27-22-4648,-83-102 5887,1-1 0,1 0-1,-1-1 1,2 0 0,-1-2 0,1 0 0,0 0 0,1-2 0,0 0 0,-1 0 0,2-2 0,-1 0-1,16 0 609,-7-2-3,0-2 0,0 0 0,0-2 0,0 0 0,-1-2 0,1-1 0,-1-1 0,0-1-1,-1-1 1,0-1 0,-1-1 0,0-2 0,0 0 0,-1-1 3,-5 0 551,-2 0 0,1 0 0,-2-2 0,0 1 0,-1-2 0,0 0 0,-1-1 0,-1 0 0,-1 0 0,-1-1 0,-1 0 0,0-1 0,-1 0 0,-1 0 0,-1-1 0,-1 0 0,-1 0 0,-1 0 0,0 0 0,-2 0 0,0 0 0,-2 0 0,-1-7-551,1 13 271,-1 0 0,0 1 0,-1-1 0,-1 1 0,0 0-1,-1 0 1,0 1 0,-1 0 0,-1 0 0,-2-3-271,7 11 13,0 1 1,-1-1-1,0 1 0,0 0 1,0-1-1,0 2 0,0-1 1,-1 1-1,0-1 1,0 1-1,0 0 0,0 1 1,0 0-1,-1-1 0,1 1 1,-1 1-1,1-1 1,-1 1-1,1 0 0,-1 1 1,0-1-1,0 1 0,1 0 1,-1 0-1,0 1 0,0 0 1,-3 1-14,-1 2 4,0 2 0,1-1-1,-1 1 1,1 0 0,0 1 0,1 0 0,-1 1 0,2 0-1,-1 0 1,1 0 0,0 1 0,1 0 0,0 1 0,0-1-1,1 1 1,0 0 0,1 1 0,0-1 0,1 1 0,0-1 0,0 1-1,1 0 1,1 0 0,0 0 0,0 8-4,-1-4-11,1 1-1,0 0 1,1 0 0,1 0 0,0 0 0,2 0-1,-1 0 1,2-1 0,0 1 0,1-1 0,0 0-1,1-1 1,1 1 0,0-1 0,1 0 0,1-1-1,0 0 1,1 0 0,0-1 0,9 8 11,-14-14-47,0-1 0,1 1 1,0-1-1,0 0 0,0 0 0,0-1 1,1 0-1,0 0 0,0 0 1,0-1-1,0 0 0,1-1 0,-1 0 1,1 0-1,-1 0 0,1-1 1,0 0-1,0 0 0,-1-1 0,1 0 1,0-1-1,0 1 0,-1-1 1,1-1-1,0 0 0,-1 0 0,1 0 1,5-3 46,-2-9 83,0-1 1,-1 1-1,-1-1 0,0-1 1,-1 0-1,0 0 1,-1-1-1,-1 0 0,-1 0 1,-1 0-1,0-1 1,-1 1-1,-1-1 1,-1 0-1,0 0 0,-1-8-83,5-108 1912,-18 238-1251,12-81-715,0 0 0,1 0 0,1 0 0,1-1-1,1 1 1,1-1 0,1 1 0,1-1 0,1-1-1,1 1 1,1-1 0,1-1 0,9 16 54,28 7-4098,-45-43 3824,-1 1 0,1-1-1,-1 1 1,1-1-1,-1 0 1,1 0-1,0 0 1,-1 0 0,1 0-1,-1 0 1,1 0-1,-1 0 1,1-1-1,0 1 1,-1 0 0,1-1-1,-1 1 1,0-1-1,1 0 1,-1 0-1,1 1 1,-1-1 0,0 0-1,0 0 1,0 0-1,1 0 1,-1-1-1,0 1 1,0 0 0,0 0-1,-1-1 1,1 1-1,0 0 1,0-1-1,-1 1 1,1-1 0,-1 1-1,1-1 275,5-23-4399,-2-6 321</inkml:trace>
  <inkml:trace contextRef="#ctx0" brushRef="#br0" timeOffset="-1.28901E6">13616 11608 11307,'84'-30'3491,"13"-8"-2434,10-4 577,-2-2-97,2 4-928,-2 0-513,1 2-96,-2 3-1089,-9 0-3428,-17 4-6661</inkml:trace>
  <inkml:trace contextRef="#ctx0" brushRef="#br0" timeOffset="-1.28901E6">15905 11448 18161,'0'0'4100,"0"0"-3043,0 0-1057,-100-33-64,45 26-1057,1 7-1313,-4 1-2851,13 14-4709</inkml:trace>
  <inkml:trace contextRef="#ctx0" brushRef="#br0" timeOffset="-1.29683E6">11408 7514 12428,'0'0'3219,"0"0"-1767,0 0-587,0 0-123,13-6-294,90-24-74,-41 27-287,-30 4-72,0-2 0,0-1 0,-1-2 1,1-1-1,-1-2 0,0-1 0,-1-1 0,17-8-15,-45 16 17,1 0 0,0 0 0,0 0 0,-1-1 0,1 1 0,-1-1 0,1 1 0,-1-1 0,0 0 0,1 0 0,-1 0-1,0-1 1,0 1 0,-1 0 0,1-1 0,0 1 0,-1-1 0,0 0 0,1 1 0,-1-1 0,0 0 0,0 0 0,-1 0 0,1 0 0,-1 0 0,1 0 0,-1 0 0,0 0 0,0 0 0,0 0 0,0 0 0,-1 0 0,1 1 0,-1-3-17,-1 4 21,1-1 0,-1 1 0,0 0 1,1-1-1,-1 1 0,0 0 0,0 0 0,1 0 1,-1 0-1,0 0 0,0 0 0,0 1 1,0-1-1,0 1 0,0-1 0,0 1 1,-1 0-1,1 0 0,0 0 0,0 0 1,0 0-1,0 0 0,0 1 0,0-1 0,0 1 1,0-1-1,0 1 0,0 0 0,0 0 1,0 0-1,0 0 0,0 0 0,1 0 1,-1 1-1,0-1 0,1 0 0,-1 1 1,1-1-1,0 1 0,-1 0 0,1-1 1,0 1-1,0 0 0,0 0 0,0 0 0,0 1-21,-9 20 2,1 0-1,1 1 1,2 0-1,0 0 0,2 1 1,0-1-1,2 1 1,0 18-2,-1-5-1,-8 91-63,7 1 0,5-1 0,5 1 0,14 57 64,3-7 555,-22-179-541,-1 0-1,0 0 0,0-1 1,0 1-1,0 0 1,0 0-1,-1 0 0,1 0 1,0-1-1,0 1 1,0 0-1,-1 0 0,1 0 1,0-1-1,-1 1 1,1 0-1,-1 0 0,1-1 1,-1 1-1,1-1 1,-1 1-1,1 0 0,-1-1 1,0 1-1,1-1 1,-1 1-1,0-1 1,1 1-1,-1-1 0,0 0 1,0 1-1,0-1 1,1 0-1,-1 0 0,0 0 1,0 1-1,0-1 1,1 0-1,-1 0 0,0 0 1,0 0-1,0 0 1,0 0-1,1-1 0,-1 1 1,0 0-1,0 0 1,0-1-1,1 1 0,-1 0 1,0-1-1,0 1 1,0-1-14,-48-22 234,45 21-197,-238-147-1953,188 130-935,22 31-4404,25 4 1244</inkml:trace>
  <inkml:trace contextRef="#ctx0" brushRef="#br0" timeOffset="-1.29637E6">12103 7953 9449,'0'0'4676,"0"0"-2124,0 0-849,0 0-320,0 0-518,0 0-524,0 0-255,2 15-17,35 215 139,8-83-2754,-47-180 1580,-1 26 987,-6-20 192,0-1-1,1 0 1,2 0-1,1-1 0,1 1 1,2-1-1,0 0 1,2 0-1,2 0 1,1-3-213,-3 27 51,2-1 0,-1 1 0,1 1 0,-1-1 1,1 0-1,1 0 0,-1 1 0,1-1 1,0 1-1,0 0 0,0 0 0,0 0 1,1 0-1,-1 0 0,1 1 0,0-1 1,0 1-1,1 0 0,-1 1 0,1-1 0,-1 1 1,1-1-1,0 2 0,0-1 0,-1 0 1,1 1-1,1 0 0,-1 0 0,0 0 1,0 1-1,2 0-51,6 0 92,0 0 0,-1 1 1,1 1-1,-1 0 0,0 1 1,1 0-1,-1 1 0,-1 0 1,1 1-1,0 1 0,-1-1 0,5 5-92,-1 1 35,-1 1-1,0 0 0,-1 1 0,0 1 0,-1 0 1,-1 0-1,0 1 0,-1 1 0,0 0 1,-2 0-1,0 1 0,0 0 0,-2 0 0,0 1 1,1 10-35,27 100-4078,-30-109 2923,0 3-2662,-2-3-2172</inkml:trace>
  <inkml:trace contextRef="#ctx0" brushRef="#br0" timeOffset="-1.29608E6">12836 7768 13132,'0'0'3561,"0"0"-1420,0 0-598,0 0-631,0 0-549,3 18-128,44 258 230,-28-110-444,8 48-2772,1-75-9739,-19-107 5806</inkml:trace>
  <inkml:trace contextRef="#ctx0" brushRef="#br0" timeOffset="-1.29586E6">12760 7996 8616,'16'-103'2077,"-14"95"-1827,1 0 0,-1 1 0,1-1 0,0 1 0,1 0 0,0 0 0,0 0 0,0 0 0,1 1 0,0-1 0,0 1 0,1 0 0,-1 1 0,2 0 0,-1 0 0,0 0 0,1 0 0,0 1 0,0 0 0,0 1 0,0-1 0,1 1 0,-1 1 0,1 0 0,0 0 0,4-1-250,2 1 186,0 0 0,0 1 0,0 0 0,1 2 1,-1-1-1,0 2 0,0 0 0,0 0 0,0 1 1,0 1-1,-1 0 0,0 1 0,9 5-186,-13-6 37,0-1 0,0 2 0,-1-1-1,0 1 1,0 0 0,0 1 0,-1 0-1,0 0 1,0 1 0,0 0 0,-1 0 0,0 1-1,-1-1 1,1 1 0,-1 0 0,-1 1-1,0-1 1,0 1 0,0 0 0,-1 0 0,-1 0-1,1 0 1,-2 1 0,1-1 0,-1 0-1,-1 1 1,1 0 0,-2-1 0,1 1 0,-1-1-1,-1 0 1,0 1 0,0-1 0,-1 0-1,0 0 1,-1 3-37,-4 0-75,0-1 0,0 0 1,-1-1-1,0 1 0,-1-2 0,0 1 0,-1-1 0,0-1 1,0 0-1,-1-1 0,0 0 0,0-1 0,0 0 0,-6 2 75,-120 21-6922,99-28 2443</inkml:trace>
  <inkml:trace contextRef="#ctx0" brushRef="#br0" timeOffset="-1.29533E6">13475 7633 7271,'0'0'3598,"0"0"-1222,0 0-327,0 0-463,0 0-855,-2 15-677,1-4-62,0-1 10,0-1 0,0 1-1,1-1 1,0 1 0,1-1-1,0 1 1,0-1-1,1 0 1,1 1 0,-1-1-1,2 1-1,11 22 26,1 0-1,2-1 1,2 0-1,0-2 1,2-1-1,1 0 1,1-2-1,1 0 1,6 2-26,-26-23 68,0 1 0,0-1 0,0-1-1,1 1 1,-1-1 0,1 0 0,0 0 0,0 0 0,0-1 0,1 0 0,-1 0-1,1-1 1,0 0 0,0 0 0,-1 0 0,1-1 0,0 0 0,1-1 0,-1 1-1,0-1 1,0-1 0,0 1 0,0-1 0,0-1 0,0 1 0,0-1 0,-1 0-1,1-1 1,-1 1 0,1-1 0,-1 0 0,0-1 0,0 0 0,0 0-1,3-3-66,1-10 286,-1 0 1,0 0 0,-1-1-1,-1-1 1,-1 1 0,-1-1-1,0 0 1,-2 0 0,0-1-1,-1 1 1,-1-1 0,0 1-1,-2-1 1,0 1 0,-2-2-288,3-21 201,-14-154 221,25 262-834,-3-32 350,52 175 430,-55-196-534,1 1-1,0-1 1,1 0-1,1 0 1,0-1 0,0 0-1,1-1 1,1 0-1,0 0 1,1-1 0,0 0-1,0-1 1,6 4 166,-13-10-56,1-1 1,0 0-1,-1 0 0,1 0 1,0 0-1,0-1 1,0 1-1,0-1 1,0-1-1,0 1 0,0-1 1,0 0-1,1 0 1,-1 0-1,0 0 1,0-1-1,0 0 1,0 0-1,0-1 0,0 0 1,0 1-1,-1-1 1,1-1-1,-1 1 1,1-1-1,-1 0 0,0 0 1,0 0-1,0 0 1,0-1-1,-1 0 1,1 1-1,-1-1 0,0-1 1,0 1-1,0 0 1,-1-1-1,0 1 1,1-1-1,-2 0 0,1 0 1,0 0-1,-1 0 1,1-5 55,11-172 329,-13 137-108,0-47 1159,-4 0 0,-14-80-1380,9 136 360,5 58 38,4 56-327,4-1 0,3 0 0,12 49-71,-18-122 4,9 49-719,2-1 1,2 0 0,18 40 714,-25-76-1120,1 0 0,1-1 0,0 0 0,0 0 0,2-1 0,-1 0 1,2-1-1,9 8 1120,13 5-4687,0-10-2296</inkml:trace>
  <inkml:trace contextRef="#ctx0" brushRef="#br0" timeOffset="-1.29511E6">14446 7522 8680,'0'0'2947,"86"-17"-1858,-26 16 96,10-2-256,-1 3-320,3 0-129,2-2 1,-8 2-65,-5 0-256,-18 0-160,-11 0-64,-19 3-1153,-13 7-2691,-12 0-4484</inkml:trace>
  <inkml:trace contextRef="#ctx0" brushRef="#br0" timeOffset="-1.29488E6">12433 9164 12107,'0'0'4330,"0"0"-2334,0 0-714,18-11 31,134-69-107,72 9-949,80-9-257,-125 34-139,204-37-3589,-126 61-6867,-210 21 4360</inkml:trace>
  <inkml:trace contextRef="#ctx0" brushRef="#br0" timeOffset="-1.29463E6">12556 9373 1794,'90'0'6502,"18"-19"-4228,16-8-576,16-3 480,9-7 128,-2 0-384,-9-1-385,-14 4-256,-13 4-416,-22 3-320,-19 7-385,-17 4-96,-24 6-64,-20 9-64,-12 1-737,-26 11-2146,-24 13-4900</inkml:trace>
  <inkml:trace contextRef="#ctx0" brushRef="#br0" timeOffset="-1.29121E6">13366 9347 11467,'0'0'3304,"0"0"-955,0 0-160,0 0-470,0 0-630,0 0-491,-10 17-331,6-10-250,-3 3-4,1 1-1,0-1 1,0 1 0,2 0 0,-1 1 0,1-1-1,1 1 1,0 0 0,1 0 0,0 0 0,0 0 0,2 1-13,4 107-139,5 0 1,11 34 138,4 34-3789,-14 0-7088,-10-126 4076</inkml:trace>
  <inkml:trace contextRef="#ctx0" brushRef="#br0" timeOffset="-1.29092E6">13174 10420 5733,'0'0'4527,"0"0"-1462,0 0-706,0 0-149,0 0-651,0 0-721,12-2-592,101-7-118,-84 13-94,-1-2 0,1-1-1,0-1 1,-1-2 0,1 0 0,-1-2 0,1-1-1,-1-2 1,10-3-34,-34 8-15,0-1-1,1 1 1,-1-1-1,0 1 1,0-1-1,0-1 1,-1 1-1,1 0 1,-1-1-1,1 0 1,-1 0-1,-1 0 1,1 0-1,0 0 1,-1 0-1,0-1 1,0 1-1,1-3 16,-3 4-306,1 1 0,0-1 0,-1 0 0,0 1 0,0-1-1,1 0 1,-2 1 0,1-1 0,0 0 0,0 1-1,-1-1 1,1 0 0,-1 1 0,0-1 0,0 1 0,0-1-1,0 1 1,-1-1 0,1 1 0,0 0 0,-1 0 0,0-1 306,-11-8-5371</inkml:trace>
  <inkml:trace contextRef="#ctx0" brushRef="#br1" timeOffset="-1.27571E6">11187 11123 8744,'0'-15'4196,"-11"-118"1127,10 128-5185,-1 0 1,1 0-1,-1 1 1,-1-1-1,1 0 1,-1 1 0,1 0-1,-1 0 1,-1-1-1,1 2 1,0-1-1,-1 0 1,0 1 0,0 0-1,0-1 1,0 2-1,-1-1 1,1 0-1,-1 1 1,1 0 0,-1 0-1,0 0 1,0 1-1,0-1 1,0 1-1,0 0 1,0 1 0,0-1-1,0 1 1,-1 0-1,1 1 1,-2-1-139,-3 1-9,0 1-1,1-1 1,-1 2 0,0-1 0,1 1 0,-1 1-1,1 0 1,0 0 0,0 0 0,1 1-1,-1 1 1,1 0 0,0 0 0,1 0 0,-1 1-1,-3 4 10,1 3 0,0 1 0,1 0 1,1 0-1,0 1 0,1 0 0,0 0 0,2 1 0,0-1 0,0 1 0,2 0 0,0 1 0,1-1 0,1 1 0,1-1 0,1 16 0,3 19-31,2-1 0,3 0 0,2 0 1,13 38 30,17 28-23,5-3 1,4-1 0,9 4 22,-23-45 2,-17-39 12,-2 0 0,-1 2 0,-2 0 0,-1 0 0,-2 1 0,-1 1 0,-2-1 0,-1 2 0,-2-1 0,-2 1 0,-2-1 0,-1 1 0,-3 16-14,-3-35 0,0 0 1,-2-1-1,0 0 1,-1 0-1,-1-1 1,0 0-1,-2 0 0,0-2 1,0 1-1,-2-1 1,1-1-1,-2-1 1,0 0-1,-1-1 0,0 0 1,-1-1-1,0-1 1,0-1-1,-1 0 1,-1-1-1,1-2 0,-1 1 1,0-2-1,-1-1 1,-7 1-1,23-3 5,0-1 1,0 0 0,0 0-1,0 0 1,0-1 0,0 1 0,0-1-1,0 0 1,0 0 0,0 0-1,0-1 1,0 0 0,0 1-1,0-1 1,0-1 0,0 1-1,1 0 1,-1-1 0,0 0 0,1 0-1,-1 0 1,1 0 0,0-1-1,0 1 1,0-1 0,0 0-1,0 0 1,0 0 0,1 0 0,-3-3-6,5 5 10,0 0 1,0 0-1,0 1 1,0-1 0,0 0-1,0 1 1,0-1 0,1 0-1,-1 1 1,0-1-1,0 0 1,1 1 0,-1-1-1,0 0 1,1 1 0,-1-1-1,0 1 1,1-1-1,-1 1 1,1-1 0,-1 1-1,1-1 1,-1 1 0,1-1-1,-1 1 1,1-1 0,0 1-1,-1 0 1,1 0-1,0-1 1,-1 1 0,1 0-1,0 0 1,-1 0 0,1-1-1,0 1 1,-1 0-1,1 0 1,0 0 0,-1 0-1,1 0 1,0 0 0,0 1-1,-1-1 1,1 0 0,0 0-1,-1 0 1,1 1-1,-1-1 1,1 0 0,0 1-1,-1-1 1,1 0 0,-1 1-11,41 15 136,-22-4-142,0 2 0,-1 0 0,0 1 0,-1 1 1,-1 1-1,0 0 0,-2 1 0,0 1 0,-1 0 0,0 1 1,-2 0-1,-1 1 0,0 0 0,-1 1 0,-2 0 1,0 0-1,-1 1 0,-1 2 6,9 60-66,-3 1 0,-4-1 0,-4 2 0,-4 18 66,1-98 0,-18 703 96,18-684-95,1 1 1,1-1-1,2 1 0,0-1 0,2 0 0,1 0 0,1 0-1,-5-18 4,0 0 0,0 0-1,1-1 1,0 1-1,1-1 1,-1 0 0,1 0-1,1 0 1,-1-1-1,1 0 1,0 0 0,1 0-1,-1-1 1,1 0-1,0 0 1,0-1-1,1 0 1,-1 0 0,1 0-1,0-1 1,0 0-1,0-1 1,7 1-4,-3-1 23,1-2 0,-1 1 0,1-2 0,0 0 0,-1 0 0,1-1 0,-1-1 0,0 0 1,0 0-1,0-1 0,0-1 0,-1 0 0,1-1 0,-1 0 0,-1 0 0,1-2 0,-1 1 0,0-1 0,-1 0 0,0-1 0,0 0 0,-1-1 0,0 0 0,-1 0 1,5-8-24,-8 10 37,1 0-1,-1-1 1,-1 0 0,0 0 0,0 0 0,-1 0 0,0 0 0,0 0 0,-1-1 0,0 1 0,-1-1 0,0 1 0,-1-10-37,0 15-2,1 0-1,-1 0 1,0 0-1,0 0 1,0 0-1,0 1 1,-1-1-1,1 0 1,-1 1-1,0-1 1,0 1-1,-1-1 1,1 1-1,-1 0 1,1 0-1,-1 0 1,0 0-1,0 1 1,0-1-1,-1 1 0,1 0 1,0 0-1,-1 0 1,0 0-1,1 0 1,-1 1-1,0 0 1,0 0-1,0 0 1,0 0-1,0 0 1,-3 1 2,-53 21-3613,27 8-1834,29-25 4492,-31 34-10891</inkml:trace>
  <inkml:trace contextRef="#ctx0" brushRef="#br1" timeOffset="-1.2711E6">8293 12457 10346,'0'0'3187,"0"0"-1287,0 0-90,0 0 0,0 0-513,0 0-656,21 4-476,306 62-10,816 187-315,-1115-248-37,39 10-576,-25 2-3436,-29-9-1481</inkml:trace>
  <inkml:trace contextRef="#ctx0" brushRef="#br1" timeOffset="-1.27295E6">6403 14776 6983,'5'-14'3688,"-3"5"-3535,5-9 749,-1 1-1,-1-1 1,0 0-1,-2-1 0,0 1 1,-1-1-1,-1 1 0,-1-1 1,0 1-1,-2-1 1,-2-13-902,2 25 112,-1 0 1,0 1-1,0 0 0,-1-1 1,1 1-1,-2 1 1,1-1-1,0 0 1,-1 1-1,0 0 0,0 0 1,-1 1-1,0-1 1,1 1-1,-1 0 1,-1 1-1,1-1 1,0 1-1,-1 1 0,0-1 1,1 1-1,-1 0 1,0 1-1,0-1 1,0 1-1,0 1 0,0-1 1,-1 1-1,1 1 1,0-1-1,0 1 1,-5 2-113,6-1-42,1 1 0,0 1 0,0-1 0,0 1 0,0 0 1,0 0-1,1 0 0,0 0 0,0 1 0,0 0 0,0 0 1,1 0-1,0 0 0,0 1 0,0-1 0,1 1 0,0 0 1,0 0-1,0-1 0,1 1 0,0 0 0,0 1 0,0-1 1,1 0-1,0 0 0,0 0 0,1 0 0,-1 0 0,1 0 0,1 0 1,-1 0-1,1 0 0,0 0 0,0 0 0,1-1 0,0 1 1,0 0 41,12 17-116,0-1 1,1-1 0,2-1 0,0 0 0,1-1-1,1-1 1,0 0 0,2-2 0,0-1 0,1 0 115,102 84-12,-120-95 49,0 0 0,-1 1 0,0-1 1,0 1-1,0 0 0,0 0 0,-1 0 0,1 1 1,-1-1-1,-1 1 0,1 0 0,-1-1 0,0 1 1,0 0-1,-1 1 0,0-1 0,0 0 1,0 0-1,-1 0 0,0 1 0,0-1 0,0 0 1,-1 0-1,0 1 0,0-1 0,-1 0 0,0 0 1,0 0-1,0 0 0,-1-1 0,1 1 0,-2-1 1,-2 6-38,-10 1 42,0-1 1,-1-1 0,0 0-1,-1-1 1,0-1 0,0-1 0,-1 0-1,1-2 1,-2 0 0,1-1-1,0-1 1,-1 0 0,1-2 0,-1 0-1,0-1 1,-18-3-43,25 3-38,1 0 0,0-1 1,-1-1-1,1 0 0,0 0 0,0-1 0,0-1 1,0 0-1,1 0 0,-1-2 0,1 1 1,0-1-1,-4-4 38,39 19-12375,-6 6 1704</inkml:trace>
  <inkml:trace contextRef="#ctx0" brushRef="#br1" timeOffset="-1.2727E6">6681 14358 15310,'0'0'3017,"0"0"-1101,0 0-154,0 0-97,0 0-608,0 0-555,0 0-262,6 19-26,92 266 437,-26-34-802,-51-172-4027,1-1-5848,-15-56 417</inkml:trace>
  <inkml:trace contextRef="#ctx0" brushRef="#br1" timeOffset="-1.27207E6">6655 14721 12396,'0'0'2706,"0"0"-987,0 0-389,0 0-300,18-8-475,123-51 166,-34 31-193,-62 17-424,0-1 0,-1-2 0,-1-2 1,5-5-105,-44 20 21,0-1 0,0 0 0,0 0 0,0 0 0,-1-1 1,1 1-1,-1-1 0,1 0 0,-1 0 0,0 0 0,0 0 0,0-1 1,-1 1-1,1-1 0,-1 0 0,0 0 0,0 0 0,0 0 1,0 0-1,-1 0 0,1 0 0,-1 0 0,0-1 0,-1 1 0,1 0 1,-1-1-1,0-3-21,1 4 27,-1 0 1,-1 1-1,1-1 0,0 1 1,-1-1-1,0 1 1,1-1-1,-1 1 0,-1-1 1,1 1-1,-1 0 1,1-1-1,-1 1 0,0 0 1,0 0-1,0 0 0,0 1 1,-1-1-1,1 0 1,-1 1-1,0 0 0,1-1 1,-1 1-1,0 0 1,0 1-1,-1-1 0,1 0 1,0 1-1,-1 0 1,1-1-1,0 1 0,-1 1 1,1-1-1,-1 1 1,0-1-1,1 1 0,-1 0 1,-3 0-28,3 4-37,0-1 0,1 1 0,-1 0 0,1 0 0,-1 0 0,1 0 0,1 0 0,-1 1 0,0-1 0,1 1 0,0 0 0,0 0 0,1 0 0,-1 0 0,1 0 0,0 0 0,1 0 0,-1 0 0,1 0 0,0 1 0,0-1 0,0 0 0,1 0 0,1 3 37,-2-3-36,2 56-283,3 1 0,2-1 0,4-1 0,13 45 319,-24-99-8,1 1-1,0 0 0,0-1 0,1 1 1,-1 0-1,2-1 0,-1 0 0,1 0 1,0 1-1,0-2 0,0 1 0,1 0 1,0-1-1,0 1 0,1-1 0,-1 0 1,1-1-1,0 1 0,1-1 0,-1 0 0,1 0 1,0 0-1,-1-1 0,1 0 0,2 0 9,-3-4 38,0-1 0,0 0-1,-1 0 1,1-1 0,-1 1-1,1-1 1,-1 0-1,0 0 1,0-1 0,-1 1-1,1-1 1,0 0-1,-1 0 1,0 0 0,0 0-1,-1 0 1,1-1 0,-1 1-1,0-1 1,0 0-1,0 0 1,1-4-38,14-40 416,-3 0-1,-1-1 1,-3 0-1,-2-1 1,-2 0 0,-2 0-1,-3-24-415,7-65 177,-1 141-97,54 125-193,-42-82 64,-7-14-161,1 0 1,1-1-1,2-1 1,1 0-1,1-1 1,1-1-1,22 24 210,-39-47-89,0 0-1,1 0 0,-1-1 0,1 1 1,-1-1-1,1 1 0,0-1 0,0 0 1,0 0-1,0 0 0,0 0 0,1-1 1,-1 0-1,0 1 0,1-1 0,-1 0 0,1 0 1,0-1-1,-1 1 0,1-1 0,-1 0 1,1 0-1,0 0 0,-1 0 0,1-1 1,0 1-1,-1-1 0,1 0 0,-1 0 1,1 0-1,-1-1 0,0 1 0,1-1 1,-1 0-1,0 0 0,0 0 0,0 0 1,-1 0-1,1-1 0,0 1 0,-1-1 1,1 0-1,-1 0 90,6-17 139,-1 0 0,-1-1 0,-1 1 0,0-1-1,-2 0 1,0 0 0,-2-1 0,0 1 0,-1 0 0,-1 0 0,-2-2-139,2-12 404,-24-308 2426,6 257-1603,19 86-1206,-1 0 0,1 0 0,-1 0 0,1 0-1,-1 0 1,1 0 0,-1 0 0,1 0-1,-1 0 1,0 0 0,1 0 0,-1 0 0,1 0-1,-1 0 1,1 0 0,-1 1 0,1-1-1,-1 0 1,1 0 0,0 1 0,-1-1 0,1 0-1,-1 1 1,1-1 0,-1 0 0,1 1-1,0-1 1,-1 1 0,1-1 0,0 0 0,0 1-1,-1-1 1,1 1 0,0-1 0,0 1-1,0-1 1,-1 1 0,1-1 0,0 1 0,0 0-1,0-1 1,0 1 0,0-1 0,0 1-1,0-1 1,0 1 0,0-1 0,1 1 0,-1-1-1,0 1 1,0-1 0,0 1 0,0-1-1,1 1 1,-1-1 0,0 1 0,1-1 0,-1 0-1,0 1 1,1-1 0,-1 1 0,0-1-1,1 0 1,-1 1 0,1-1-21,3 41-68,1 0 1,3 0-1,1-1 1,2 0-1,1-1 0,3 0 1,1-1-1,1-1 0,19 28 68,21 29-3595,-12-37-3289,-25-36 916</inkml:trace>
  <inkml:trace contextRef="#ctx0" brushRef="#br1" timeOffset="-1.27168E6">7824 14205 10090,'11'-15'1388,"-5"8"-1244,92-87 1692,324-103 4447,-396 175-5919,-51 13 415,0 12-656,0 2-1,1 0 1,0 1 0,0 1 0,1 2-1,-17 8-122,-24 18-357,63-34 328,-1 0 0,0 0 1,1 1-1,0-1 0,-1 0 0,1 1 1,0-1-1,0 0 0,0 1 0,-1 0 0,2-1 1,-1 1-1,0 0 0,0-1 0,0 1 1,1 0-1,-1 0 0,1 0 0,0-1 0,-1 1 1,1 0-1,0 0 0,0 0 0,0 0 1,0 0-1,1 0 0,-1-1 0,0 1 1,1 0-1,-1 0 0,1 0 0,0 0 0,0-1 1,-1 1-1,1 0 0,1 0 29,9 9-74,0 0-1,0 0 1,2-2-1,-1 1 1,1-2-1,0 0 1,1 0-1,0-1 1,0-1 0,8 3 74,-4-1-3,14 6 14,-15-8 4,0 0 0,-1 2 0,0-1 0,0 2 0,-1 0 1,0 1-1,-1 1 0,0 0 0,0 1 0,-2 0 0,1 1 0,10 14-15,-21-21 8,1-1 1,-1 1-1,0-1 0,0 1 1,-1 0-1,0 0 1,0 0-1,0 0 0,-1 0 1,1 0-1,-1 0 0,-1 0 1,1 0-1,-1 0 1,-1 0-1,1 0 0,-1 0 1,1 0-1,-2-1 0,1 1 1,-1-1-1,0 1 1,0-1-1,0 0 0,-1 0 1,1 0-1,-5 3-8,-5 7 52,-1-1 0,0-1 0,-1 0-1,0-1 1,-1 0 0,-1-1 0,0-1 0,-2 0-52,0 0-215,-1 0 1,0-2 0,0 0 0,-1-1 0,0-2 0,-1 0 0,1-1 0,-1-1-1,-15 0 215,27-5-3491,8-7-1698</inkml:trace>
  <inkml:trace contextRef="#ctx0" brushRef="#br1" timeOffset="-1.27078E6">8747 14385 11371,'14'-17'4505,"128"-132"-2263,150-84 162,-137 114-1599,123-124-805,-246 207 224,-55 44-245,-57 53-3460,28-19-3069</inkml:trace>
  <inkml:trace contextRef="#ctx0" brushRef="#br1" timeOffset="-1.27504E6">5697 12396 9097,'0'0'4457,"0"0"-1425,0 0-533,0 0-311,-3-2-634,-13 3-280,16 27-600,46 219 494,6 39-1355,-38-95-3223,-18-132-3642,-1-42 662</inkml:trace>
  <inkml:trace contextRef="#ctx0" brushRef="#br1" timeOffset="-1.27473E6">5579 12483 10666,'0'0'2659,"0"0"-1058,73-76 673,-38 57-192,3 5-897,3 0-256,0 2-320,-6 7-353,-1 0-192,-3 5-64,-4 0-192,-2 7-1121,-5 15-1250,-6 7-1921,-4 2-2883</inkml:trace>
  <inkml:trace contextRef="#ctx0" brushRef="#br1" timeOffset="-1.27443E6">5775 12841 10058,'0'0'1985,"0"0"-1056,111-73 385,-72 55-33,-5 6-609,-6 7-383,-4 5-289,-7 6-64,-8 14-705,-7 6-2498,-2 10-1121,-4-1-3204</inkml:trace>
  <inkml:trace contextRef="#ctx0" brushRef="#br1" timeOffset="-1.27443E6">5829 13289 3427,'0'0'2947,"114"-26"-2082,-54 4-449,2-2-416,6 0 0,-6 1-2722</inkml:trace>
  <inkml:trace contextRef="#ctx0" brushRef="#br1" timeOffset="-1.27412E6">6462 12530 12780,'0'0'5381,"0"0"-3267,0 0-512,0 0-33,0 0-544,0 0-608,0 0-385,0 0 0,-7 110 0,7-55-32,5-1-128,2-2-193,0-2-448,2-6-544,2-5-865,-2-2-1922,4-9-1505,-6-9-1666</inkml:trace>
  <inkml:trace contextRef="#ctx0" brushRef="#br1" timeOffset="-1.27412E6">6460 12603 4965,'-43'-163'5546,"34"142"-4501,-7-39 5069,44 58-3883,-11 7-2115,0 2 0,-1 0 0,0 0 0,-1 2-1,1 0 1,-1 0 0,6 7-116,-14-11 6,22 14 16,-1 1-1,-1 1 0,-1 1 1,-1 1-1,-1 2 0,-1 1 1,-1 0-1,-2 2 0,13 20-21,-31-44-69,0 0 0,0-1 0,0 1 0,0 0 0,0 0 0,-1 0 0,0 0 0,0 0-1,0 0 1,0 0 0,-1 1 0,1-1 0,-1 0 0,0 0 0,-1 1 0,1-1 0,-1 0-1,1 0 1,-1 0 0,-1 0 0,1 0 0,0 0 0,-1 0 0,0 0 0,0 0 0,0-1-1,0 1 1,-1-1 0,0 1 0,1-1 0,-1 0 0,0 0 0,-1 0 0,1-1 0,0 1-1,-1-1 1,-1 1 69,-84 54-11616,63-42 5616</inkml:trace>
  <inkml:trace contextRef="#ctx0" brushRef="#br1" timeOffset="-1.27362E6">7004 12281 11050,'0'0'3348,"0"0"-1037,0 0-143,0 0-412,0 0-667,0 0-550,0 0-363,0 0-128,-5 21-21,-19 131 5,37 14-140,10-100-2560,-23-102 2497,-9-142 1240,4 131-758,1-1 0,3 1 0,1-1 0,3 1 0,2-1 0,2 1 0,4-7-311,-11 51 4,0 1 1,0-1 0,0 0-1,1 1 1,-1-1-1,1 0 1,0 1-1,0-1 1,0 1 0,0 0-1,0-1 1,0 1-1,1 0 1,-1-1-1,1 1 1,0 0-1,-1 0 1,1 0 0,0 1-1,0-1 1,0 0-1,0 1 1,1-1-1,-1 1 1,0 0-1,1-1 1,-1 1 0,1 0-1,-1 1 1,1-1-1,-1 0 1,1 1-1,0-1 1,-1 1-1,1 0 1,0 0 0,-1 0-1,1 0 1,0 1-1,-1-1 1,2 1-5,8 8-6,0 0 0,0 0 0,-2 1 0,1 1 1,-1 0-1,-1 0 0,0 1 0,0 0 0,-1 1 1,-1 0-1,0 0 6,58 105-413,-6 4 0,-5 1 0,29 106 413,-81-224-1,6 32-13,-8-37 15,0 1 0,0 0 0,0-1 1,-1 1-1,1 0 0,0-1 0,-1 1 0,1 0 0,0-1 0,-1 1 0,1-1 1,-1 1-1,1-1 0,-1 1 0,1-1 0,-1 1 0,1-1 0,-1 1 0,0-1 0,1 0 1,-1 1-1,0-1 0,1 0 0,-1 1 0,0-1 0,1 0 0,-1 0 0,0 0 0,1 0 1,-1 0-1,0 0 0,1 0 0,-1 0 0,0 0 0,0 0 0,1 0 0,-1 0 1,0 0-1,1-1 0,-1 1 0,0 0 0,1 0 0,-1-1 0,0 1 0,1-1 0,-1 1 1,0-1-2,-140-72 436,80 37-221,-176-99-439,226 129-4555,21 13-906,5 4-1527</inkml:trace>
  <inkml:trace contextRef="#ctx0" brushRef="#br0" timeOffset="-190498.563">20487 12992 4132,'0'0'2728,"0"0"-1287,0 0-341,0 0 267,0 0-76,0 0-239,0-12-134,0-96 2787,-2-256-815,30-181-2921,-8 202 188,67-713-141,55 50-26,-67 621-337,71-190 347,-104 432-27,7 2 0,5 2 1,6 3-1,7 3 0,5 2 0,18-15 27,-65 107 2,2 1-1,2 1 1,1 1-1,1 2 1,3 1-1,0 2 1,2 1-1,1 2 1,2 1-1,0 2 1,2 2-1,0 2 1,2 1-1,0 2 1,1 3-1,0 1 1,1 2-1,41-5-1,-12 14-24,-1 4-1,0 3 0,0 3 1,0 4-1,-1 2 0,-1 4 1,0 2-1,-1 4 0,-2 3 1,0 3-1,-2 2 1,-1 4-1,28 21 25,5 9 14,-4 3 0,-2 5 0,-4 3 0,-3 4 0,35 46-14,57 81 63,116 182-63,189 350 214,322 656-171,-655-1141 17,12-6 1,10-8-1,104 104-60,-197-257 1,5-4 0,3-4 0,3-4 0,3-3 0,4-5 0,2-4 1,3-4-1,3-5 0,1-4 0,70 20-1,-24-24-56,1-7 1,2-7 0,1-6 0,84 0 55,190-2-46,13-20 46,456-35 18,-467 10 375,-139 10 888,-292 11-1206,-37 0-2044,-13 1-6381,27 0-325</inkml:trace>
  <inkml:trace contextRef="#ctx0" brushRef="#br0" timeOffset="-189537.375">19373 13824 3363,'0'0'2936,"0"0"-1201,0 0-267,0 0 118,0 0-364,-12-3-320,-36-10-133,136 27-81,0-4-1,0-4 1,1-4-1,32-5-687,-94 2 21,1053-45 134,1069-1-121,-1835 42-47,3367 42 542,-2674 5-488,2165 36 2384,-2221-114-1849,-949 36-740,26-1 537,-21 3-989,-16 2-1977,-17 2-983,-5 2-1218</inkml:trace>
  <inkml:trace contextRef="#ctx0" brushRef="#br0" timeOffset="-174819.676">22503 7139 5862,'0'0'1692,"0"0"-336,0 0 630,0 0-22,0 0-538,0 0-402,-5-1 626,0 168 652,5-62-6990,-2-73-1910</inkml:trace>
  <inkml:trace contextRef="#ctx0" brushRef="#br0" timeOffset="-174293.465">22462 8003 6919,'0'0'3085,"0"0"-933,0 0-55,0 0-47,0 0-480,0 0-534,0 0-348,0-6 28,2 131 154,-1-59-1582,-1-1-3562,0-27-2570</inkml:trace>
  <inkml:trace contextRef="#ctx0" brushRef="#br0" timeOffset="-173822.094">22417 9071 7079,'0'0'3448,"0"0"-1414,0 0-224,0 0-112,0 0-513,0 0-454,-6 0-240,18 54-486,-3 56-400,-9-72-2290,-3-2-3502,-1-9-2867</inkml:trace>
  <inkml:trace contextRef="#ctx0" brushRef="#br0" timeOffset="-173376.65">22429 10091 5157,'0'0'4164,"0"0"-2915,0 0-448,0 0-193,0 0-319,0 0-129,0 0-96,-10 76 0,10-54 0,1 5-64,2-3 0,2 2 0,-1 4-384,-1 1-2499,0 0-4708</inkml:trace>
  <inkml:trace contextRef="#ctx0" brushRef="#br0" timeOffset="-172809.631">22361 11468 6790,'0'0'3983,"0"0"-1602,0 0-278,0 0 54,0 0-593,0 0-523,0 0-374,-1-4-256,-7-6-186,7 35-119,1 0-74,-2 107 380,4-75-3008,-1-13-3414,-1-17-2836</inkml:trace>
  <inkml:trace contextRef="#ctx0" brushRef="#br0" timeOffset="-172414.922">22361 12642 8616,'0'0'2990,"0"0"-919,0 0 22,0 0-43,0 0-646,0 0-422,0 0-219,-2-7-122,-6-17-52,7 49 50,5 23-780,4 46-605,-6-32-6514,-2-33 288</inkml:trace>
  <inkml:trace contextRef="#ctx0" brushRef="#br0" timeOffset="-171976.725">22374 13573 6983,'0'0'3715,"0"0"-1249,0 0-143,0 0 47,0 0-758,0 0-598,0 0-175,0-5-65,0-17-75,0 16-197,17 90 501,0 76-1253,-15-54-7384,-2-69-1063</inkml:trace>
  <inkml:trace contextRef="#ctx0" brushRef="#br0" timeOffset="-149239.485">22579 7305 320,'0'0'4965,"0"0"-2349,-14-11-641,-48-35 331,-63-10 5552,124 55-7794,1-1 0,-1 1 0,0-1 1,0 1-1,0-1 0,1 0 0,-1 1 0,1-1 0,0 1 0,-1-1 0,1 0 0,0 0 0,0 1 0,0-1 0,0 0 0,0 0 0,0 1 0,1-1 0,-1 0 1,0 1-1,1-1 0,0 0 0,-1 1 0,1-1 0,0 1 0,0-1 0,0 1 0,0-1 0,0 1 0,0 0 0,0-1 0,0 1 0,0 0 0,1 0 0,-1 0 0,0 0 1,1 0-1,-1 0 0,1 0 0,0 1 0,-1-1 0,1 0 0,-1 1 0,1-1 0,0 1 0,-1 0 0,1 0 0,0-1 0,0 1 0,1 0-64,70-30 31,2 3-1,0 3 0,34-5-30,-30 8-11,198-52 22,30-7 69,156-69-80,-332 83 5,-130 66 0,0-1 0,0 0-1,0 1 1,0-1-1,-1 0 1,1 1 0,0-1-1,0 0 1,-1 0-1,1 0 1,-1 0-1,1 0 1,-1 0 0,1 0-1,-1 0 1,1 0-1,-1 0 1,0 0-1,0 0 1,1 0 0,-1 0-1,0 0 1,0 0-1,0 0 1,0 0-1,0 0 1,0 0 0,-1 0-1,1 0 1,0 0-1,0 0 1,-1 0-1,1 0 1,-1 0 0,1 0-1,-1 0 1,1 0-1,-1 0 1,0 0-1,1 0 1,-1 0 0,0 1-1,0-1 1,1 0-1,-1 1 1,0-1-1,0 0 1,0 1 0,0-1-1,0 1 1,-1-1-5,-52-23 108,-19 4-103,77 17-10,6 1-3,0 1 0,1 0 0,-1 0 0,1 1 0,-1 1 0,0 0-1,1 0 1,-1 1 0,0 0 0,0 1 0,0 0 0,0 0 0,-1 1 0,1 1 0,-1-1 0,0 2 0,0-1-1,-1 1 1,0 0 0,0 1 0,0 0 0,-1 0 0,0 1 0,0 0 0,-1 0 0,0 1 0,0-1 0,-1 1-1,0 1 1,-1-1 0,1 2 8,-3 1 10,-1 1-1,0 0 1,0 0 0,-1 0-1,-1 0 1,0 0-1,-1 0 1,0 0 0,-1 0-1,-1-1 1,0 1-1,0-1 1,-1 0 0,-6 9-10,-108 153-1,104-155-37,-117 134-6021,58-78-3609</inkml:trace>
  <inkml:trace contextRef="#ctx0" brushRef="#br0" timeOffset="-148428.925">25147 5781 7495,'0'0'2877,"0"0"-672,0 0 288,0 0 0,0 0-816,1-10-685,0 1-851,3-15 275,9 46-230,27 235 246,-32-172-416,-5-59-111,0 6-215,1 0 0,1 0 1,2 0-1,1-1 0,8 21 310,7-21-3114,-22-31 2940,0 1 1,0 0-1,-1-1 0,1 1 1,0 0-1,0-1 0,0 1 0,-1-1 1,1 1-1,0-1 0,0 0 0,0 1 1,0-1-1,0 0 0,0 0 1,0 0-1,0 1 0,0-1 0,0 0 1,0 0-1,0 0 0,0-1 1,0 1-1,0 0 0,0 0 0,0-1 1,0 1-1,0 0 0,0-1 0,0 1 1,0-1-1,0 1 0,-1-1 1,1 1-1,0-1 0,0 0 0,-1 1 1,1-1-1,0 0 0,-1 0 0,1 1 1,0-1-1,-1 0 0,1 0 1,-1 0-1,0 0 0,1 0 0,-1 0 1,0 0-1,1 0 0,-1 0 0,0 0 1,0 0 173,7-25-4351</inkml:trace>
  <inkml:trace contextRef="#ctx0" brushRef="#br0" timeOffset="-147944.804">25212 5723 4580,'0'0'3139,"0"0"-480,0 0-225,0 0-886,0 0-341,0 0-252,0 5-501,3 4-433,1-1 0,0 1 0,0-1 0,1 1-1,0-1 1,0-1 0,1 1 0,0-1 0,0 0 0,0 0 0,5 3-21,10 13 21,-12-14-18,119 119 50,-120-122-49,0 0 1,0-1-1,1 0 1,-1 0-1,1-1 1,0 0 0,1 0-1,-1-1 1,0-1-1,1 1 1,0-2 0,-1 1-1,1-1 1,0-1-1,0 1 1,0-2-1,2 0-4,-3-3 13,1-1 0,-1 0 0,0 0-1,0-1 1,-1-1 0,0 1 0,0-1 0,0-1-1,-1 1 1,0-1 0,0-1 0,-1 1-1,0-1 1,-1 0 0,0-1 0,0 1-1,-1-1 1,0 0 0,-1 0 0,0 0 0,-1 0-1,0 0 1,0-5-13,2-1 71,-1 1 0,0-1 0,-1 0 0,-1 0 0,-1 0 0,0 0 0,-2-13-71,1 30 1,1-1 0,0 0 0,-1 0 0,1 1 1,0-1-1,-1 0 0,1 0 0,0 0 1,-1 1-1,1-1 0,0 0 0,-1 0 0,1 0 1,0 0-1,-1 0 0,1 0 0,-1 0 1,1 0-1,0 0 0,-1 0 0,1 0 1,-1 0-1,1 0 0,0 0 0,-1 0 0,1 0 1,0-1-1,-1 1 0,1 0 0,0 0 1,-1 0-1,1-1 0,0 1 0,-1 0 1,1 0-1,0-1 0,0 1 0,-1 0 0,1-1 1,0 1-1,0 0 0,-1 0 0,1-1 1,0 1-1,0-1 0,0 1 0,0 0 0,0-1 1,0 1-1,-1 0 0,1-1 0,0 1 1,0-1-1,0 1 0,0 0 0,0-1 1,1 1-1,-1 0 0,0-1 0,0 1 0,0-1 1,0 1-1,0 0 0,0-1 0,1 1-1,-14 28-144,-29 188 123,36-168 74,9-60-10,0 0 0,1 0 0,0 1-1,1-1 1,0 1 0,1 0-1,0 0 1,1 1 0,0-1 0,4-3-43,-8 9 26,0 0 1,1 1 0,-1-1 0,1 1 0,0 0 0,0 0 0,1 1 0,-1-1 0,1 1 0,-1 0 0,1 0 0,0 0 0,0 1 0,1 0 0,-1 0 0,0 0-1,1 0 1,-1 1 0,1 0 0,0 0 0,-1 1 0,2 0-27,-5 2 0,1 0-1,-1 1 1,1-1-1,-1 1 1,0 0-1,0 0 1,0 0-1,0 0 1,-1 0-1,1 0 1,-1 0 0,0 0-1,0 1 1,0-1-1,0 1 1,-1-1-1,1 0 1,-1 1-1,0-1 1,0 1-1,0 0 1,0-2-1,6 195 43,2 15-449,23-74-4091,-15-99 195,3-9-1046</inkml:trace>
  <inkml:trace contextRef="#ctx0" brushRef="#br0" timeOffset="-147623.617">26186 6080 1185,'0'18'913,"0"-4"-763,-1 6 248,1 0-1,1-1 1,1 1-1,0 0 1,2-1 0,4 16-398,-5-27 98,0 0 0,1 0 1,0 0-1,1-1 0,0 1 1,0-1-1,0-1 0,1 1 1,0-1-1,0 1 1,0-2-1,1 1 0,1 0-98,-4-4 272,0 1 0,1-1-1,-1 1 1,0-1 0,1-1-1,0 1 1,-1 0 0,1-1-1,0 0 1,0-1 0,0 1-1,0-1 1,-1 1 0,1-2-1,0 1 1,0 0 0,0-1-1,0 0 1,0 0 0,-1 0-1,1-1 1,0 0 0,3-2-272,4-2 605,-1 0 1,0-1-1,0-1 0,-1 0 1,0 0-1,0-1 0,-1-1 1,0 1-1,-1-1 0,0-1 1,6-9-606,-4 2 431,-1 0 1,0 0 0,-2 0 0,0-1-1,-1-1 1,-1 1 0,-1-1 0,0 0-1,-2 1 1,0-1 0,-1-13-432,0 29 22,-1 0 0,0 0 0,0-1 1,0 1-1,-1 0 0,0-1 0,1 1 0,-1 0 0,-1 0 1,1 0-1,-1 0 0,1 0 0,-1 0 0,0 0 0,0 1 1,-1-1-1,1 0 0,-1 1 0,0 0 0,0 0 0,0 0 1,0 0-1,-1 0 0,1 1 0,-1-1 0,1 1 0,-1 0 0,0 0 1,0 0-1,0 1 0,0-1 0,0 1 0,-3-1-22,-3 0-121,0 1-1,0 0 0,-1 0 1,1 1-1,0 0 1,0 0-1,0 1 0,0 1 1,-1 0-1,2 0 0,-1 1 1,0 0-1,0 1 1,1 0-1,0 0 0,0 1 1,0 0-1,1 1 0,-1 0 1,1 0-1,1 1 1,-1 0-1,-5 8 122,-7 31-4332,21 4-3529,10-19 88</inkml:trace>
  <inkml:trace contextRef="#ctx0" brushRef="#br0" timeOffset="-147226.417">27009 5954 12780,'4'-100'2200,"-5"98"-2165,0 1 1,1-1 0,-1 1-1,0-1 1,0 1 0,0 0-1,0-1 1,0 1 0,0 0-1,0 0 1,0 0 0,-1 0-1,1 0 1,0 0 0,-1 0 0,1 0-1,-1 0 1,1 1 0,-1-1-1,1 1 1,-1-1 0,1 1-1,-1-1 1,0 1 0,1 0-1,-1 0 1,0 0 0,1 0-1,-1 0 1,1 0 0,-1 0 0,0 1-1,1-1 1,-1 1 0,1-1-1,-1 1 1,1-1 0,-1 1-1,1 0 1,-1 0 0,1 0-1,0 0 1,-1 0 0,1 0-1,0 0 1,0 0 0,0 0 0,0 1-1,0-1 1,0 0 0,0 1-1,0-1 1,0 1 0,0 1-36,-11 16-19,1 1 0,0 0 0,1 0 0,2 1 0,0 1 0,1 0 1,1 0-1,1 0 0,1 0 0,1 1 0,1 0 0,1-1 0,1 1 1,1 0-1,4 19 19,-4-29-7,0-1 1,1 0-1,0 0 1,1 0 0,0 0-1,1 0 1,0-1-1,1 1 1,3 4 6,-6-12-3,0 0 1,0-1 0,1 1-1,-1-1 1,1 1 0,0-1 0,0 0-1,0 0 1,0 0 0,0-1-1,1 1 1,-1-1 0,1 0-1,-1 0 1,1 0 0,0 0-1,0-1 1,0 1 0,0-1-1,0 0 1,0 0 0,1-1 0,-1 1-1,0-1 1,0 0 0,0 0-1,1 0 1,3-1 2,1-3 68,0-1 1,-1 0-1,1 0 0,-1 0 1,0-1-1,-1-1 0,1 1 1,-1-1-1,-1 0 0,1-1 1,-1 1-1,0-1 0,-1-1 1,0 1-1,0-1 0,-1 0 1,0 0-1,0 0 0,-1 0 1,0-5-69,8-32 471,-2 0 0,-2 0 1,-2-1-1,-2 1 1,-2-1-1,-3 0 1,-3-23-472,4 65 9,-25-224 418,50 310-186,110 353-81,-134-433-159,46 129-3320,2-55-6287,-22-48 2223</inkml:trace>
  <inkml:trace contextRef="#ctx0" brushRef="#br0" timeOffset="-146837.837">27757 5895 8488,'0'0'2109,"0"0"-620,0 0-106,0 0-524,0 0-592,0 0-160,0 0 0,8 11 42,-2-3-144,3 9 119,2-1-1,0-1 0,1 0 1,1 0-1,0-2 1,1 1-1,0-2 0,1 0 1,13 8-124,-27-19 53,0 0 1,1 0-1,-1-1 0,0 1 1,1-1-1,-1 1 0,1-1 1,-1 1-1,0-1 1,1 0-1,-1 1 0,1-1 1,-1 0-1,1 0 0,-1 0 1,1 0-1,-1-1 1,1 1-1,-1 0 0,1-1 1,-1 1-1,0-1 0,1 1 1,-1-1-1,0 1 0,1-1 1,-1 0-1,0 0 1,0 0-1,1 0 0,-1 0 1,0 0-1,0 0 0,0 0 1,0 0-1,-1 0 1,1-1-1,0 1 0,0 0 1,-1-1-1,1 1 0,-1 0 1,1-1-1,-1 1 0,1-1-53,5-72 2869,-6 64-2779,1 4-13,-1 1 1,1-1 0,-1 0 0,0 1 0,-1-1 0,0 1 0,1-1 0,-2 1 0,1 0-1,-1-1 1,1 1 0,-2 0 0,1 0 0,0 0 0,-1 0 0,0 0 0,0 1-1,0-1 1,-1 1 0,0 0 0,0 0 0,0 0 0,0 1 0,0-1 0,-1 1-1,1 0 1,-1 0 0,0 0 0,0 1 0,0 0 0,0 0 0,-1 0 0,1 1-1,-4-1-77,-1 3-3,0 2-1,0-1 0,0 1 0,1 1 1,-1-1-1,1 2 0,0-1 0,0 1 0,1 1 1,-1 0-1,1 0 0,0 0 0,1 1 1,-1 0-1,2 1 0,-1-1 0,1 1 0,0 1 1,0-1-1,1 1 0,0 0 0,1 0 0,0 1 1,0 2 3,-1-5-5,1 2 0,0-1 0,1 0 1,-1 1-1,2 0 0,-1-1 0,1 1 1,1 0-1,0 0 0,0 1 0,0-1 1,1 0-1,1 0 0,0 0 0,0 0 0,1 0 1,-1 0-1,2 0 0,0 0 0,0-1 1,0 1-1,1-1 0,0 0 0,1 0 1,0 0-1,0-1 0,1 0 0,4 5 5,5 3-17,1-1-1,0-1 0,1 0 0,1-1 1,-1-1-1,2-1 0,0 0 1,0-2-1,0 0 0,1-1 1,0-1-1,1-1 0,-1-1 0,1 0 1,0-2-1,0 0 0,0-1 1,0-2-1,6 0 18,-22 0 5,-1 1 0,1 0 0,-1-1 0,1 0 0,-1 0 0,0 0 0,1-1 0,-1 1 0,0-1 0,0 0 0,0 0 0,0-1 0,0 1 0,-1-1 0,1 0 0,-1 0 0,0 0 0,1 0 0,-1 0 0,-1-1 0,1 0 0,0 1 1,-1-1-1,0 0 0,0 0 0,0 0 0,0-1 0,-1 1 0,0 0 0,1-1 0,-2 1 0,1 0 0,0-1 0,-1-2-5,-18-75-623,-32 53-5470,16 28-356,-1 2-3277</inkml:trace>
  <inkml:trace contextRef="#ctx0" brushRef="#br0" timeOffset="-146559.708">26592 6990 3171,'0'0'11819,"0"0"-9417,107-20-1537,-28-12 609,22-5 63,15-4-992,17-2-321,-2-2-128,2 4-32,-4 5-64,-18 6-96,-13 4-1153,-23 11-1186,-24 7-2401,-30 8-3812</inkml:trace>
  <inkml:trace contextRef="#ctx0" brushRef="#br0" timeOffset="-146267.721">26445 7322 14830,'124'14'1345,"22"-40"-608,18-16 2050,18-10-1026,13-2-1152,9-1-97,-5 1 1,-10 2-321,-15 7-192,-24 0-929,-27 7-4068,-35 6-11562</inkml:trace>
  <inkml:trace contextRef="#ctx0" brushRef="#br1" timeOffset="-139289.58">27370 12025 11947,'0'0'2675,"3"-16"-721,6-40 141,1-23 4623,-24 524-3816,13-240-2665,-4 26-319,5 511 84,11-581-1758,7 0 0,8 8 1756,-18-123-3139,-5-16-2803</inkml:trace>
  <inkml:trace contextRef="#ctx0" brushRef="#br0" timeOffset="-129396.052">1 7049 8328,'0'0'2077,"0"0"-1346,0 0-422,0 0 284,0 0 138,16-4-149,109-19 320,487-62 962,-530 68-1742,-1-4 0,-1-3 1,-1-4-1,18-11-122,-68 26 124,-1-1 0,-1-2 0,0 0 1,-1-2-1,-1-1 0,-1-1 0,-1-1 0,0-1 0,-2-1 0,0-1 1,-2-1-1,-1-1 0,1-2-124,16-49 329,-4-3 1,-2 0 0,-5-2-1,-3-1 1,-3 0-1,-5-1 1,4-84-330,-17 162-1,195-1580 199,31-275-225,-181 1566 12,56-188 15,-69 367-9,5 0-1,4 3 0,6 1 0,4 3 0,38-56 10,-55 111 5,2 1 1,3 2-1,2 2 0,3 1 1,1 2-1,2 3 0,2 1 1,2 3-1,1 2 0,7-1-5,-25 18-15,0 2 0,1 1 0,1 2 0,1 1 0,0 2 0,0 2 0,1 1 0,0 2-1,1 1 1,0 2 0,-1 2 0,1 2 0,0 1 0,0 2 0,0 2 0,-1 1 0,0 2 0,0 2 0,-1 1-1,0 2 1,-1 2 0,0 1 0,25 17 15,-16-2-5,-1 2-1,-2 2 0,-2 1 1,-1 3-1,-2 1 0,-2 1 0,-2 2 1,17 29 5,5 19-5,-3 2 1,-4 2 0,32 95 4,7 70 90,-12 3 1,-12 4 0,20 204-91,145 1152 965,-160-1095-766,203 1596 217,-226-1820-379,13-2 1,69 199-38,-116-460 8,2 0 1,1-1-1,2 0 1,2-2-1,1 0 1,2-1-1,2-1 1,1-1 0,2-1-1,13 12-8,-34-41 5,0 0 0,1 0-1,-1-1 1,1 0 0,0 0 0,0 0 0,1-1-1,-1 0 1,1 0 0,0-1 0,-1 0-1,1 0 1,0 0 0,0-1 0,0 0 0,1 0-1,-1-1 1,0 0 0,5-1-5,-10 1-67,1-1 1,-1 0-1,0 0 0,0 0 1,0 0-1,0 0 0,0 0 1,0-1-1,-1 1 1,1-1-1,0 1 0,0-1 1,-1 0-1,0 0 0,1 0 1,-1 1-1,0-1 0,0-1 1,0 1-1,0 0 1,0 0-1,0 0 0,0-1 67,-9-31-7959,1 28 2658</inkml:trace>
  <inkml:trace contextRef="#ctx0" brushRef="#br0" timeOffset="-128188.051">933 13073 6150,'0'0'1890,"0"0"-428,0 0 204,-10-18-11,-57-117 1115,36 19-1968,6-2-1,4-1 1,6 0-1,5-1 1,6-1-1,7-72-801,-3 141 33,29-831-124,39 0 91,-41 551-10,76-1007-599,-68 892 632,53-919 526,-83 1288 283,0 161-698,3 0-1,16 68-133,-15-95 43,567 2736 1473,-498-2466-814,62 258 1303,112 263-2005,-219-744 66,4-2 1,4-1 0,5-2 0,4-2-1,4-2 1,5-3 0,3-3-1,61 67-66,-100-133 5,0 0-1,2-1 0,1-1 0,0-2 0,1-1 0,1 0 1,1-3-1,0 0 0,1-2 0,0 0 0,1-3 0,0 0 0,0-2 1,1-2-1,0-1 0,0-1 0,0-1 0,5-2-4,36-8-54,0-3 0,-1-4 0,0-2 0,-2-3 0,0-4 0,-1-2 0,-2-4 0,-1-2 0,52-36 54,121-77-53,-6-11 0,-8-10-1,177-171 54,576-587 102,-935 880-19,43-43 146,-3-2-1,-5-5 0,1-9-228,-57 50 1452,-50 49 225,15 10-1634,1 0 0,0 0-1,0 1 1,0 1 0,1 0 0,0 0 0,1 1 0,0 1 0,0 0 0,1 0 0,1 1 0,-8 11-43,15-21 3,-29 39-146,2 2 1,1 0 0,3 2-1,1 1 1,3 1 0,-3 12 142,-56 172-3944,23-61-3115,15-57-5588</inkml:trace>
  <inkml:trace contextRef="#ctx0" brushRef="#br0" timeOffset="-126884.796">1144 7039 11499,'-8'-12'2509,"0"-1"-1902,4 7-318,0-1 0,0 1 1,0 0-1,-1 0 0,0 0 0,0 1 1,0 0-1,-1 0 0,0 0 1,0 1-1,0 0 0,0 0-289,-90-26 4071,91 29-4019,-1 1 0,1-1 0,-1 1 0,1 0 0,0 1-1,-1-1 1,1 1 0,0 0 0,0 0 0,-1 1-1,1-1 1,0 1 0,0 1 0,0-1 0,1 0 0,-1 1-1,1 0 1,-1 0 0,1 1 0,0-1 0,0 1 0,0 0-1,1 0 1,-1 0 0,1 0 0,-2 5-52,0 0-7,1 1 0,0-1 0,1 1 1,0 0-1,0 1 0,1-1 0,0 0 0,1 1 1,0-1-1,1 1 0,0-1 0,1 1 0,0-1 0,1 1 1,0-1-1,0 0 0,1 0 0,0 0 0,1 0 0,0 0 1,1-1-1,0 0 0,0 0 0,1 0 0,0 0 1,1-1-1,0 0 0,0 0 0,1-1 0,0 0 0,0-1 1,0 1-1,1-1 0,0-1 0,0 0 0,5 2 7,2-3 6,1-1-1,0 0 1,0-2-1,0 0 1,0 0-1,0-2 1,0 0 0,0-1-1,0 0 1,0-2-1,-1 0 1,0-1-1,1 0 1,-1-2-1,-1 1 1,0-2-1,0 0 1,0-1-1,-1-1 1,0 0-1,-1-1 1,0 0-1,-1-1 1,0 0-1,-1-1 1,0 0-1,-1-1 1,-1 0 0,2-4-7,-6 6 98,0 0 0,-1-1-1,0 0 1,-1 1 0,0-1-1,-1 0 1,-1-1 0,0 1-1,0 0 1,-2 0-1,0 0 1,0-1 0,-1 1-1,-1 0 1,0 0 0,0 1-1,-2-1 1,1 1-1,-2 0 1,1 0 0,-2 0-1,0 1 1,0 0 0,-1 0-1,0 1 1,-5-5-97,5 5 30,0 2 0,0-1 1,-1 1-1,0 0 0,0 1 0,-1 0 1,1 0-1,-2 1 0,1 1 0,-1-1 1,0 2-1,0-1 0,0 2 0,0-1 1,-1 2-1,0-1 0,1 2 0,-1-1 1,0 2-1,0-1 0,0 2 1,0 0-1,1 0 0,-1 1 0,0 0 1,1 1-1,-1 1 0,1-1 0,-6 5-30,-12 11 4,1 1 0,0 2-1,2 1 1,1 1 0,1 1-1,1 2 1,1 0 0,1 1-1,2 1 1,1 0 0,1 2-1,1 0 1,2 1 0,1 1-1,2 0 1,1 2-4,3-21-6,1 1 0,0-1 0,1 1 0,1 0 0,0 1 0,1-1 0,1 1 0,0 0 0,1 0 1,1-1-1,1 1 0,0 0 0,1 0 0,0-1 0,1 1 0,1-1 0,1 0 0,0 0 0,1 0 0,0-1 0,1 0 0,1 0 0,0-1 0,1 1 0,1-2 0,1 2 6,0-4-3,1-1 0,1 0 0,-1-1 0,1 0 0,0-1 0,1 0 0,0-1 0,0-1 0,0 0 0,1-1 0,0 0 0,-1-2 0,1 1 0,0-2 0,1 0 0,-1-1 0,0 0 0,0-1 0,0-1 0,0 0 0,-1-1 0,1-1 0,0 0 0,-1-1 0,0-1 0,0 0 0,-1-1 0,0 0 0,0-1 0,1-1 3,6-8-3,0 0 0,0-1 0,-2 0 0,0-2 0,-2 0 1,0-1-1,-1-1 0,-1 0 0,-1-1 0,-1 0 0,-1-1 1,-1-1-1,-1 0 0,-2 0 0,0 0 0,-2-1 0,1-7 3,23-201-4745,-18 116-1709</inkml:trace>
  <inkml:trace contextRef="#ctx0" brushRef="#br0" timeOffset="-126416.363">2441 1134 13325,'0'0'3277,"0"0"-2342,5-17-241,-5 16-677,3-9 96,-1 1 1,2-1-1,-1 1 0,1 0 1,1 0-1,0 0 1,0 1-1,1 0 1,0-1-1,0 2 1,0-1-1,1 1 1,1 0-1,-1 1 1,5-3-114,109-70 316,4 5 0,128-54-316,-235 119 19,1338-602 2490,-1196 531-2109,-212 82 273,-112 55-641,163-57-37,0 0 1,0 0-1,1 0 1,-1 0-1,0 0 1,0 1 0,1-1-1,-1 0 1,0 0-1,1 0 1,-1 0-1,0 1 1,1-1-1,-1 0 1,0 1-1,1-1 1,-1 1-1,1-1 1,-1 1-1,0-1 1,1 1-1,-1-1 1,1 1-1,-1-1 1,1 1-1,0-1 1,-1 1-1,1 0 1,0-1-1,-1 1 1,1 0-1,0 0 1,0-1-1,0 1 1,-1 0-1,1-1 1,0 1-1,0 0 1,0 0-1,0-1 1,0 1-1,0 0 1,1 0 0,-1-1-1,0 1 1,0 0-1,0-1 1,1 1-1,-1 0 1,0-1-1,1 1 1,-1 0-1,1-1 1,-1 1-1,1 0 5,41 16-802,-32-14 570,349 121-8918,-252-76 2861</inkml:trace>
  <inkml:trace contextRef="#ctx0" brushRef="#br0" timeOffset="-125308.631">5928 2206 10218,'0'0'3865,"0"0"-2221,0 0-1073,0 0-267,5 23 33,45 269 762,-33-139-951,-9-61-509,4-1 1,4 0-1,22 68 361,-9-90-4091,-28-67 3867,0 0 1,0 0-1,0-1 0,0 1 1,0 0-1,0-1 0,0 1 1,1-1-1,-1 1 0,1-1 0,-1 0 1,1 1-1,-1-1 0,1 0 1,0 0-1,-1 0 0,1 0 1,0-1-1,0 1 0,0 0 1,0-1-1,0 1 0,0-1 1,0 0-1,0 1 0,0-1 1,-1 0-1,1 0 0,0-1 1,0 1-1,0 0 0,0-1 0,0 1 1,0-1 223,3-2-141,0-1 0,-1 0 0,0-1 0,0 1 0,0-1 0,0 0-1,-1 0 1,0 0 0,0 0 0,0-1 0,-1 1 0,0-1 0,0 0 0,0 1 0,0-1 0,-1 0 0,0 0 0,0 0 0,-1-4 141,6-51 883,-4 0-1,-1 0 1,-4 0-1,-2 0 1,-3 0 0,-6-19-883,-5-39 93,-6 1 0,-35-103-93,58 217-9,-36-90 1762,35 89-1203,1-1 0,-2 1-1,1 0 1,-1 0-1,1 0 1,-2 1 0,1 0-1,0-1 1,-1 1-1,1 1 1,-1-1 0,0 1-1,-1-1 1,-3 0-550,9 3 56,-1 1 0,1-1 0,-1 1 1,1 0-1,-1-1 0,1 1 0,-1 0 1,0 0-1,1-1 0,-1 1 0,1 0 1,-1 0-1,0 0 0,1 0 0,-1 0 1,1 0-1,-1 0 0,0 0 0,1 0 1,-1 0-1,0 0 0,1 0 0,-1 0 1,1 0-1,-1 0 0,0 1 1,1-1-1,-1 0 0,1 1 0,-1-1 1,1 0-1,-1 1 0,1-1 0,-1 0 1,1 1-1,-1-1 0,1 1 0,-1-1 1,1 1-1,0-1 0,-1 1 0,1 0 1,0-1-1,0 1 0,-1-1 0,1 1 1,0 0-1,0-1 0,0 1 0,0-1 1,-1 1-57,7 38 158,8-3-179,1-1 0,2 0 1,2-1-1,1-1 1,1-1-1,2-1 0,6 6 21,-14-15-2,1 0-1,1-1 0,0-1 0,2-1 0,0 0 0,1-1 0,1-2 0,1 0 0,0-1 0,1-1 0,16 7 3,-32-19-8,0 1 0,1-1-1,-1-1 1,1 1 0,-1-1-1,1-1 1,0 1 0,-1-2-1,1 1 1,0-1 0,-1 0-1,1 0 1,-1-1 0,1 0-1,-1 0 1,0-1 0,0 0-1,0 0 1,0 0 0,0-1-1,-1 0 1,0-1 0,1 1-1,-2-1 1,1-1 0,-1 1-1,1-1 1,-1 0-1,-1 0 1,1 0 0,-1-1-1,0 0 9,14-29-46,-1-1-1,-2-1 1,-2 0-1,-2-1 0,-1-1 1,-1 0-1,0-25 47,3 1-15,11-107-103,-23 171 116,1-1 0,-1 0-1,0 0 1,1 1 0,-1-1 0,0 0-1,0 1 1,0-1 0,0 0-1,1 0 1,-1 1 0,0-1-1,0 0 1,0 0 0,-1 1 0,1-1-1,0 0 1,0 0 0,0 1-1,0-1 1,-1 0 0,1 1 0,0-1-1,-1 0 1,1 1 0,-1-1-1,1 0 1,-1 1 0,1-1-1,-1 1 1,1-1 0,-1 1 0,1-1-1,-1 1 1,0-1 0,1 1-1,-1 0 1,0-1 0,1 1-1,-1 0 1,0-1 0,1 1 0,-1 0-1,0 0 1,0 0 0,1 0-1,-1 0 1,0 0 0,0 0-1,1 0 1,-1 0 0,0 0 0,0 0-1,1 0 1,-1 0 0,0 1-1,1-1 1,-1 0 0,0 1-1,0-1 1,1 0 0,-1 1 0,1-1-1,-1 1 1,0 0 2,-11 10-32,0 0 1,0 1-1,2 0 1,-1 1-1,2 1 1,0-1-1,0 2 1,1-1-1,1 1 1,-1 3 31,-6 13-95,1 0 1,2 1-1,1 0 1,1 1-1,2 0 1,2 1 0,1-1-1,1 1 1,2 0-1,2 26 95,16 0-2835,-17-58 2802,1-1-1,0 0 0,-1 0 1,1 0-1,0 0 0,0 0 0,0 0 1,0 0-1,0 0 0,0 0 1,0-1-1,0 1 0,0 0 1,1-1-1,-1 1 0,0 0 1,0-1-1,1 0 0,-1 1 1,0-1-1,0 0 0,1 1 0,-1-1 1,0 0-1,1 0 0,-1 0 1,0 0-1,1-1 0,-1 1 1,0 0-1,1 0 0,-1-1 1,0 1-1,0-1 0,1 1 0,-1-1 1,0 0-1,0 1 0,0-1 1,0 0-1,0 0 0,0 0 1,0 1-1,0-1 0,1-1 34,8-10 15,1 1 1,-2-2-1,0 1 0,0-2 0,-1 1 0,-1-1 0,0 0 0,1-5-15,6-11 125,-6 14-91,99-161 2318,-106 176-2320,-1 0 1,1 0-1,-1 0 0,1 0 0,-1 0 1,1 0-1,0 0 0,0 1 0,-1-1 1,1 0-1,0 0 0,0 1 0,0-1 1,0 0-1,0 1 0,0-1 0,0 1 1,0-1-1,0 1 0,0 0 1,0-1-1,0 1 0,0 0 0,0 0 1,1 0-1,-1 0 0,0 0 0,0 0 1,0 0-1,0 0 0,0 0 0,0 1 1,0-1-1,1 0 0,-1 1 0,0-1 1,0 0-1,0 1 0,0 0 0,0-1 1,0 1-1,-1 0 0,2 0-32,23 47 827,-22-39-884,107 333 569,-95-304-607,1 0 0,2-1 0,1-1-1,2-1 1,1-1 0,5 2 95,-25-32-168,1 0 1,-1-1-1,1 1 0,0-1 1,0 0-1,0 1 0,0-2 1,0 1-1,1 0 0,-1-1 0,1 1 1,0-1-1,0 0 0,0 0 1,0-1-1,0 1 0,0-1 1,0 0-1,1 0 0,-1 0 1,0-1-1,1 1 0,-1-1 1,0 0-1,1 0 0,-1-1 0,1 1 1,-1-1-1,0 0 0,0 0 1,0-1-1,1 1 0,-1-1 1,0 0 167,9-11-50,-1-1 0,0 0 1,-2-1-1,1 0 0,-2 0 0,0-1 1,-1 0-1,0-1 0,-2 0 1,0 0-1,-1-1 0,0 1 0,-1-1 1,-2 0-1,0 0 0,0-8 50,8-37 692,4-13 1427,-4 0-1,-3-1 0,-3-29-2118,-8 87 1905,3 48-1488,6 36-454,3 0-1,3-1 1,3 0 0,3-1-1,9 19 38,-25-75-7,0-1-1,0 0 0,0 1 1,1-1-1,0 0 0,0 0 1,1 0-1,0 0 0,0 0 1,0-1-1,1 1 1,0-1-1,0 0 0,0 0 1,1 0-1,-1-1 0,1 1 1,0-1-1,0 0 0,1-1 1,-1 1-1,1-1 0,0 0 1,0 0-1,0-1 0,0 0 1,0 0-1,0 0 1,1-1-1,-1 0 0,1 0 1,-1-1-1,1 0 0,-1 0 1,1 0-1,-1-1 0,2 0 8,4-3 0,-1-1 0,1-1 0,-1 1 0,0-2 0,0 1 0,-1-2 0,0 1 0,0-1 0,-1-1 0,0 0 0,0 0 0,-1-1 0,-1 0-1,1 0 1,-2-1 0,6-9 0,1-6 64,0-2-1,-2 1 0,-1-2 1,-1 1-1,-1-1 0,1-18-63,-9 47 1,5-17 213,-1 0 1,-1-1 0,0 1 0,-2-1-1,0 0 1,-1 1 0,0-1 0,-2 0-1,0 1 1,-1-1 0,-1 1 0,0 0-1,-4-8-214,5 21 30,0-1-1,0 1 0,0 1 1,0-1-1,-1 0 0,0 1 1,1 0-1,-1 0 0,0 0 1,-1 0-1,1 1 1,-1-1-1,1 1 0,-1 0 1,1 1-1,-1-1 0,0 1 1,0 0-1,0 0 0,0 0 1,0 1-1,0 0 0,0 0 1,0 0-1,0 0 0,0 1 1,0 0-1,-1 0-29,-10 3-33,1 0-1,0 0 1,0 1 0,0 1 0,0 0-1,1 2 1,0-1 0,-4 5 33,12-9-210,0 0 1,0 0 0,1 1 0,-1 0 0,1 0 0,0 1 0,0-1 0,0 1 0,1 0 0,0 0 0,0 1 0,0-1 0,1 1 0,0 0 0,0 0 0,0 0 0,1 0 0,-1 0 0,1 1-1,1-1 1,0 1 0,0-1 0,0 1 0,0-1 0,1 4 209,8 31-3806,10 2-1879</inkml:trace>
  <inkml:trace contextRef="#ctx0" brushRef="#br0" timeOffset="-124625.858">8409 2027 14029,'18'-159'6385,"-17"158"-6305,0-1 0,-1 0 0,0 0-1,1 0 1,-1 0 0,0 0 0,0 0 0,0 0 0,0 0-1,0 1 1,0-1 0,0 0 0,-1 0 0,1 0 0,-1 0 0,0 0-1,1 1 1,-1-1 0,0 0 0,0 0 0,0 1 0,0-1 0,0 1-1,-1-1 1,1 1 0,0-1 0,-1 1 0,1 0 0,-1 0-1,1 0 1,-1 0 0,1 0 0,-1 0 0,0 0 0,0 0 0,1 1-1,-1-1 1,0 0 0,0 1 0,0 0 0,0-1 0,0 1-1,0 0 1,0 0 0,0 0 0,1 0 0,-2 1-80,-4 6-8,0 0 1,0 1-1,1 0 1,0 0-1,0 0 1,1 1 0,0 0-1,1 0 1,-1 0-1,2 1 1,-1-1-1,2 1 1,-1 0-1,1 0 1,0 2 7,-4 14 11,0 0 1,2 0-1,1 0 1,1 1-1,1-1 0,1 1 1,1-1-1,2 1 1,1-1-1,1 0 1,1 0-1,1 0 0,1-1 1,1 0-1,2-1 1,0 0-1,2 0 1,0-1-1,2-1 1,0-1-1,7 7-11,-18-23 7,1-1 1,0 1-1,0-1 0,1 0 1,-1 0-1,1 0 1,0-1-1,0 0 0,0 0 1,0 0-1,1-1 0,-1 0 1,1 0-1,0-1 0,-1 0 1,1 0-1,0 0 1,0-1-1,-1 0 0,1 0 1,0-1-1,0 0 0,-1 0 1,1 0-1,0-1 0,-1 0 1,0-1-1,1 1 1,-1-1-8,6-4 22,0-1 0,-1 0 0,-1-1 0,1 0 0,-1 0 0,-1-1 0,0 0 0,0-1 0,-1 0 0,0 0 0,-1-1 0,-1 0 0,1 0 0,-2 0 0,4-12-22,3-12 63,-2 0 0,-2 0 0,-1 0 0,-2-1 0,0-13-63,6-344 1175,-21 274-1047,10 120-129,0 0 0,1 1 0,-1-1 0,0 1 0,0-1 1,0 0-1,0 1 0,0-1 0,1 1 0,-1-1 0,0 0 0,0 1 0,0-1 0,0 1 0,0-1 0,0 0 0,0 1 1,-1-1-1,1 1 0,0-1 0,0 1 0,0-1 0,0 0 0,0 1 0,-1-1 0,1 0 0,0 1 0,0-1 0,-1 0 1,1 1-1,0-1 0,0 0 0,-1 1 0,1-1 0,0 0 0,-1 0 0,1 0 0,0 1 0,-1-1 0,1 0 0,-1 0 1,1 0-1,0 0 0,-1 1 0,1-1 0,-1 0 0,1 0 0,0 0 0,-1 0 0,1 0 0,-1 0 0,1 0 0,0 0 1,-1 0-1,1-1 0,-1 1 0,1 0 0,0 0 0,-1 0 0,1 0 0,-1-1 0,1 1 0,0 0 0,-1 0 0,1 0 1,0-1-1,-1 1 0,1 0 0,0-1 0,0 1 1,-1 29-41,2-1 1,2 1-1,0-1 1,2 0-1,1 0 0,1 0 1,2-1-1,0 0 1,2-1-1,1 0 0,1 0 1,5 5 40,-10-13-20,9 17-7,0-1 0,2-1 0,2-1 1,1-1-1,12 13 27,-25-34-180,1 0 0,0 0 0,0-1 1,1 0-1,1 0 0,-1-2 0,1 1 0,0-2 1,1 1-1,0-2 0,0 1 0,0-2 0,1 0 1,-1-1-1,1 0 0,6 0 180,-6-2-38,0 0-1,0-2 1,0 0-1,0 0 1,0-1 0,0-1-1,-1 0 1,1-1-1,-1 0 1,0-2 0,0 1-1,-1-1 1,1-1-1,-1 0 1,-1-1 0,1 0-1,-1-1 1,-1 0-1,0-1 1,0 0 0,-1 0-1,0-1 1,-1 0-1,0-1 1,-1 0 0,5-10 38,-1 3 43,-1-1 0,-1-1 0,0 1 0,-2-1 0,-1-1 1,0 1-1,-1-1 0,-2 0 0,0 0 0,-1-1 0,-2 1 1,0-8-44,-32-30 1740,59 73-1831,-17-7 100,-1 0 0,1-1 0,1 0 0,-1-1 0,1 0-1,-1-1 1,1 0 0,0-1 0,0 0 0,0-1 0,1 0 0,-1 0 0,0-1 0,0-1 0,2 0-9,-9-1 40,1-1 1,-1 1 0,0-1 0,0 0 0,0 0 0,-1 0-1,1-1 1,-1 1 0,0-1 0,0 0 0,0 0 0,0 0-1,-1 0 1,1 0 0,-1-1 0,0 1 0,0-1 0,-1 0-1,0 1 1,1-1 0,-2 0 0,1 0 0,0 0 0,-1 1 0,0-1-1,0 0 1,0 0 0,-1 0 0,0 0 0,0 0 0,0 1-1,0-1 1,-1 0 0,0 1 0,0-1 0,0 1 0,0 0-1,-1 0 1,0 0 0,0-1-41,-2-1 58,0-1 0,-1 1 0,0-1-1,0 2 1,0-1 0,-1 1 0,0 0 0,0 0-1,0 1 1,0 0 0,-1 0 0,0 0 0,1 1-1,-1 1 1,-1-1 0,1 1 0,0 1 0,-1-1-1,1 2 1,0-1 0,-1 1 0,1 0 0,-1 1-1,1-1 1,-1 2 0,1-1 0,0 1 0,0 1-1,0 0 1,0 0 0,0 0 0,1 1 0,-1 0 0,1 0-1,-1 2-57,-6 3 5,1 2-1,0 0 1,0 0-1,1 1 0,1 1 1,0 0-1,1 0 1,0 1-1,1 0 0,0 1 1,-4 12-5,8-18-9,2 1 0,-1-1-1,1 1 1,0-1 0,1 1 0,0 0 0,1 0 0,0 0 0,1 0 0,0 0 0,0 0 0,1 0 0,0 0-1,1 0 1,0-1 0,0 1 0,1 0 0,1-1 0,0 0 0,3 8 9,10 6-74,2 0-1,-1-1 1,2-1 0,1-1 0,1-1-1,0-1 1,2 0 0,0-2 0,0-1-1,2-1 1,20 8 74,-21-10-196,0-1 0,0-2 0,1 0 0,0-2 0,1-1 0,0-1 0,0-1 0,0-2 0,0 0 0,0-2 0,1-1 0,-1-1 0,0-1 0,9-4 196,-32 8-3,1-1 0,0 0 0,-1-1 0,1 1 0,0-1 1,-1 0-1,1 0 0,-1-1 0,1 1 0,-1-1 0,0 0 0,0 0 0,1 0 0,-1-1 0,-1 0 0,1 1 0,0-1 0,-1 0 0,1-1 0,-1 1 1,0-1-1,0 1 0,-1-1 0,1 0 0,-1 0 0,1 0 0,-1-1 0,-1 1 0,1 0 0,-1-1 0,1 1 0,-1-1 0,0 1 0,-1-1 0,1 0 0,-1 1 1,0-1-1,0 0 0,-1 1 0,1-1 3,-2 0-98,0 0 0,0 0 0,0 0 0,-1 1 0,0-1 0,0 1 1,0-1-1,0 1 0,-1 0 0,0 0 0,0 1 0,0-1 0,0 1 0,0 0 1,-1 0-1,1 0 0,-1 1 0,0-1 0,0 1 98,-102-18-6084,26 23-834</inkml:trace>
  <inkml:trace contextRef="#ctx0" brushRef="#br0" timeOffset="-124314.789">5972 4292 25304,'0'0'1121,"105"15"-1121,52-83 0,57-40 64,49-33-32,44-27 64,49-19-32,36-15 96,34-6 97,31-6-257,9-4-64,-15 11 32,-33 15-3588,-55 44-6245</inkml:trace>
  <inkml:trace contextRef="#ctx0" brushRef="#br0" timeOffset="-124313.789">6164 5362 29468,'-87'140'1281,"98"-94"-929,106-54-352,97-68-192,98-65 64,94-50 32,88-41 64,75-21-160,65-9-513,40 1-608,9 1-417,-17 34-4580</inkml:trace>
  <inkml:trace contextRef="#ctx0" brushRef="#br1" timeOffset="-95280.491">27262 14950 1185,'0'0'8152,"0"0"-4554,0 0-1553,0 0 170,-2-13-192,-1-2-1435,-3-37 2833,19 57-2310,10 13-994,0 0 0,-1 2 1,0 1-1,-2 0 1,-1 2-1,-1 0 0,13 21-116,-24-34 15,181 275-48,-175-268 8,0-2 0,1 1 0,1-2 0,0 0 0,1-1 0,14 9 24,-30-21-89,0-1 0,1 1 0,-1-1 1,1 1-1,-1-1 0,1 0 1,0 1-1,-1-1 0,1 0 0,-1 1 1,1-1-1,0 0 0,-1 0 0,1 1 1,0-1-1,-1 0 0,1 0 1,0 0-1,-1 0 0,1 0 0,0 0 1,-1 0-1,1 0 0,0 0 0,-1 0 1,1-1-1,0 1 0,-1 0 0,1 0 1,0-1-1,-1 1 0,1 0 1,-1-1-1,1 1 0,-1 0 0,1-1 1,-1 1-1,1-1 0,-1 1 0,1-1 1,-1 1-1,1-1 0,-1 1 1,0-1-1,1 0 0,-1 1 0,0-1 1,0 1-1,1-1 0,-1 0 0,0 1 1,0-1-1,0 0 0,0 1 1,0-1-1,0 0 89,1-48-5344,-2 37 3560,1-38-1934,9-178-1719,4 98 5964,-10-1 9681,-3 129-9934,0 1-1,0 0 1,1 0-1,-1-1 1,0 1-1,0 0 1,0 0 0,-1 0-1,1-1 1,0 1-1,0 0 1,-1 0-1,1 0 1,-1-1-1,1 1 1,-1 0 0,1 0-1,-1 0 1,0 0-1,1 0 1,-1 0-1,0 0 1,0 0 0,0 0-1,0 1 1,0-1-1,0 0 1,0 0-1,0 1 1,0-1 0,0 1-1,0-1-273,-18 10 1191,-6 16-856,1 1-1,2 0 0,0 2 0,2 1 1,-11 20-335,3-6 69,-239 361 43,118-194-4116,150-213 2390,23-34-6659,-10 7 3538</inkml:trace>
  <inkml:trace contextRef="#ctx0" brushRef="#br1" timeOffset="-94791.775">26858 14732 5541,'0'0'2584,"0"0"-593,0 0 209,0 0 117,0 0-193,0 0-389,-1-8-624,1 6-1087,-1 0 1,1 0-1,0 0 1,0 0 0,0 0-1,0 0 1,0 0-1,0 0 1,1 0 0,-1 0-1,1 0 1,-1 0 0,1 0-1,0 0 1,-1 1-1,1-1 1,0 0 0,0 0-1,1 1 1,-1-1-1,0 1 1,0-1 0,1 1-1,-1-1 1,1 1 0,-1 0-1,1 0 1,0 0-1,-1 0 1,1 0 0,0 0-1,0 0 1,0 0 0,0 1-1,-1-1 1,3 1-25,1083-290 4292,-983 257-3369,-102 32-560,-20 1 433,-35 1-636,58 33-8728,3-26 779</inkml:trace>
  <inkml:trace contextRef="#ctx0" brushRef="#br0" timeOffset="-62068.875">24937 9361 6502,'0'0'2792,"0"0"-891,0 0 266,0 0 294,0 0-454,0 0-720,0 0-465,0 0-331,0-7-309,-1 5-175,1 0 1,0 0 0,0 1 0,0-1 0,1 0 0,-1 0 0,0 0 0,1 0 0,-1 0 0,1 0 0,0 1 0,-1-1 0,1 0 0,0 0 0,0 1-1,0-1 1,1 1 0,-1-1 0,0 1 0,0-1 0,1 1 0,-1 0 0,1 0 0,-1 0 0,1-1 0,0 1 0,-1 1 0,1-1 0,0 0 0,0 0-1,-1 1 1,1-1 0,0 1 0,0-1 0,0 1 0,0 0 0,0 0-8,113-38 121,104-34-2,65-38-119,-280 109 3,7-4-1,1 1 1,-1-2-1,0 1 0,0-2 1,-1 1-1,1-1 1,-1-1-1,-1 0 1,0 0-1,6-7-2,-14 11-6,0 0 0,-1 0 0,1 0 0,-1 0 1,1 0-1,-1 0 0,0 0 0,-1 0 0,1 0 0,-1 0 0,0 0 0,0 0 0,0 1 0,0-1 1,0 0-1,-1 0 0,0 1 0,0-1 0,0 1 0,0 0 0,-1-1 0,1 1 0,-1 0 0,0 0 0,1 1 1,-1-1-1,-1 0 0,1 1 0,0 0 0,-1 0 0,1 0 0,-3-1 6,-7-8-115,-34-28 168,67 80-469,-7-22 459,0 1 0,-2 1 0,-1 0 1,0 0-1,-1 1 0,-2 0 0,0 1 1,-1 0-1,-2 0 0,2 13-43,-5-4-53,0-1 1,-3 1-1,0-1 0,-2 1 1,-1-1-1,-2 0 0,-1-1 0,-8 19 53,7-22-3843,4-5-4085</inkml:trace>
  <inkml:trace contextRef="#ctx0" brushRef="#br0" timeOffset="-61417.566">26699 8468 9865,'0'0'2162,"0"0"-507,0 0 182,0 0 106,0 0-705,-1 2-773,9 78-367,-1-52-41,42 226 129,-30-97-9869,-19-147 4312</inkml:trace>
  <inkml:trace contextRef="#ctx0" brushRef="#br0" timeOffset="-60872.847">26692 8383 8776,'0'0'3823,"0"0"-2761,0 0-64,0 0 363,0 0-501,0 0-577,0 0-358,8 1 6,58 23 127,-53-13-49,1-1 0,0-1-1,1 0 1,0-1-1,0-1 1,0 0-1,1-1 1,0-1-1,1 0 1,-1-2 0,1 1-1,0-2 1,-1 0-1,1-1 1,0-1-1,0-1 1,1 0-9,-5 0 11,-1-1 1,1 0-1,-1-1 1,0 0 0,0-1-1,0 0 1,-1-1-1,0-1 1,0 0-1,0 0 1,0-1-1,-1 0 1,0-1 0,0 0-1,-1 0 1,0-1-1,-1 0 1,0-1-1,0 0 1,-1 0-1,-1-1 1,1 0 0,-1-2-12,11-69 2514,-17 81-2508,-1 0-1,1 1 1,0-1 0,0 0 0,0 1-1,-1-1 1,1 1 0,0-1 0,0 0-1,-1 1 1,1-1 0,-1 1 0,1-1 0,-1 1-1,1-1 1,-1 1 0,1-1 0,-1 1-1,1-1 1,-1 1 0,1 0 0,-1-1-1,1 1 1,-1 0 0,0 0 0,1-1-1,-1 1 1,0 0 0,1 0 0,-1 0-1,0 0 1,1 0 0,-1 0 0,0 0-1,1 0 1,-1 0 0,0 0 0,1 0-1,-1 0 1,0 1 0,1-1 0,-1 0-1,0 0 1,1 1 0,-1-1 0,1 0-1,-1 1 1,0-1 0,1 1 0,-1-1-1,1 0 1,0 1 0,-1-1 0,1 1-1,-1 0 1,1-1 0,0 1 0,-1-1 0,1 1-1,0 0 1,-1-1 0,1 1 0,0 0-1,0 0-5,-58 165-261,22-32-481,41-173 245,40-67 434,-43 103 112,0-1-1,0 1 1,0-1-1,1 1 1,-1 0 0,1 0-1,0 0 1,0 0 0,0 1-1,0-1 1,0 1-1,1-1 1,-1 1 0,1 0-1,-1 1 1,1-1 0,0 1-1,-1-1 1,1 1 0,0 0-1,0 0 1,0 1-1,0-1 1,0 1 0,0 0-1,3 0-48,-1 4 12,-1-1-1,0 1 0,0 0 0,0 0 1,0 0-1,-1 1 0,0 0 0,0 0 0,0 0 1,0 0-1,-1 0 0,0 1 0,0 0 1,-1-1-1,1 1 0,-1 0 0,0 0 1,-1 0-1,1 7-11,26 108 85,-23-88-148,2-1 0,1 0 0,1-1 0,2 1 0,3 2 63,6-5-2560,9-14-4932,-19-15 2293</inkml:trace>
  <inkml:trace contextRef="#ctx0" brushRef="#br0" timeOffset="-60484.548">27701 8358 3972,'0'0'1238,"0"0"-565,0 0-150,7 15 75,48 108 331,-55-118-871,1-1 0,1 0 0,-1 1 0,1-1 0,-1 1-1,1-1 1,1 0 0,-1 0 0,0 0 0,1-1 0,0 1 0,0 0 0,0-1 0,0 0 0,1 0 0,-1 0 0,1 0 0,0 0 0,0-1 0,0 1 0,0-1-1,0 0 1,0 0 0,0-1 0,1 1 0,-1-1 0,1 0 0,-1 0 0,1-1 0,0 1 0,-1-1 0,1 0 0,-1 0 0,3-1-58,1-3 436,0-1 1,0 0-1,-1 0 1,1 0-1,-1-1 1,0 0-1,0-1 1,-1 1-1,0-1 1,0-1-1,-1 1 1,0-1-1,0 0 1,-1 0-1,0 0 1,0-1-1,0-2-436,1-1 598,-1 0 1,0 0-1,-1 0 0,0-1 0,-1 1 1,-1-1-1,0 0 0,-1-12-598,1 22 65,-1 0-1,-1-1 1,1 1 0,0 0-1,-1-1 1,0 1-1,0 0 1,0 0-1,0-1 1,0 1 0,-1 0-1,1 0 1,-1 0-1,0 0 1,0 1 0,0-1-1,0 0 1,0 1-1,-1 0 1,1-1 0,-1 1-1,1 0 1,-1 0-1,0 0 1,0 1-1,0-1 1,0 1 0,0 0-1,0-1 1,0 1-1,-1 1 1,1-1 0,0 0-1,-1 1 1,0-1-65,0 1-6,0 1 0,-1-1 1,1 0-1,0 1 0,0 0 1,0 0-1,0 0 0,0 1 1,1-1-1,-1 1 0,0 0 1,1 0-1,-1 0 0,1 0 0,-1 1 1,1 0-1,0-1 0,0 1 1,0 0-1,1 1 0,-1-1 1,1 0-1,0 1 0,0-1 1,0 1-1,0 0 0,0-1 1,1 1-1,0 0 0,-1 0 1,1 2 5,-3 8-39,0 1 0,1 0 0,0 1 1,1-1-1,1 0 0,1 1 1,0-1-1,1 0 0,0 1 1,2 3 38,26 90-4359,-26-104 3830,-1 0 0,1 0 0,0-1-1,0 1 1,0-1 0,0 1 0,1-1 0,0 0 0,0-1 0,0 1 0,0 0 0,1-1 0,-1 0 0,1 0 0,0-1 0,0 1 0,0-1-1,0 0 1,0 0 0,1-1 0,-1 0 0,0 1 0,1-2 0,-1 1 0,1-1 0,-1 0 0,1 0 0,0 0 529,30 0-3000</inkml:trace>
  <inkml:trace contextRef="#ctx0" brushRef="#br0" timeOffset="-59938.856">28241 8585 2338,'14'-10'2958,"92"-77"2492,15-39 3823,-120 125-9182,0 1-1,0-1 1,0 0 0,0-1 0,0 1-1,0 0 1,0 0 0,0 0 0,0-1-1,0 1 1,-1 0 0,1-1 0,-1 1-1,1 0 1,-1-1 0,1 1 0,-1-1-1,0 1 1,0-1 0,1 1 0,-1-1 0,0 1-1,0-1 1,-1 1 0,1-1 0,0 1-1,0-1 1,-1 1 0,1 0 0,-1-1-1,1 1 1,-1 0 0,0-1 0,0 1-1,1 0 1,-1-1 0,0 1 0,0 0-1,0 0 1,0 0 0,0 0 0,-1 0-1,1 0 1,-1 0-91,-4 0-11,-1 1 1,1 1-1,-1-1 0,1 1 1,0 1-1,0-1 0,0 1 1,-1 0-1,1 0 0,1 0 1,-1 1-1,0 0 0,1 0 1,-1 1-1,1 0 0,0-1 1,0 2-1,1-1 0,-1 1 1,1-1-1,0 1 0,-3 5 11,-5 6-23,2 1 0,0-1 1,1 2-1,0-1 0,2 1 0,0 0 0,1 2 23,-2 5-645,1 2 0,1-1 0,2 1 1,0 0-1,1 24 645,3-49-35,0 0 0,-1 1 1,1-1-1,0 0 1,0 1-1,0-1 0,1 0 1,-1 0-1,0 1 1,1-1-1,0 0 1,-1 0-1,1 0 0,0 0 1,0 0-1,0 0 1,0 0-1,1 0 0,-1 0 1,1 0-1,-1-1 1,1 1-1,-1 0 0,1-1 1,0 1-1,0-1 1,0 0-1,0 0 0,0 0 1,0 0-1,0 0 1,0 0-1,0 0 0,0 0 1,0-1-1,1 0 1,-1 1-1,0-1 1,0 0-1,1 0 0,-1 0 1,0 0-1,0 0 1,1-1-1,-1 1 0,0-1 1,0 1-1,0-1 1,1 0-1,1-1 35,7-7 98,0 0 0,-1-1 0,0-1 0,0 0 0,-1 0 0,-1-1 0,0 0 0,-1 0 0,0-1 0,0 0 0,0-5-98,18-43 619,-2-2-1,-4-1 0,-2 0 1,-1-11-619,18-69 35,-23 125 1019,-6 46-456,-3-17-872,-1-3 271,2 29 28,2-1 0,2 0 0,1 0 0,1-1 0,2 0 0,2-1 0,1 0 0,6 8-25,-17-33-186,1 0-1,0 0 1,1 0-1,0 0 1,0-1-1,1 0 1,0 0 0,0 0-1,0-1 1,1 0-1,0 0 1,0-1-1,0 1 1,1-2-1,0 1 1,0-1-1,0 0 1,1-1-1,-1 0 1,1 0-1,0-1 1,0 0 0,-1 0-1,1-1 1,0-1-1,1 1 1,-1-1-1,0-1 187,-1 0-179,0-1-1,0 0 1,0 0 0,0-1-1,0 0 1,-1-1-1,1 1 1,-1-1 0,0-1-1,0 0 1,0 0-1,-1 0 1,1 0 0,-1-1-1,-1 0 1,1-1-1,-1 1 1,0-1-1,0 0 1,1-4 179,-1 1 119,1-1 0,-2 0-1,0 0 1,0 0 0,-1-1-1,0 1 1,-1-1 0,0 0 0,0-2-119,-8-138 6475,-12 131-4078,16 48-2184,2-1-350,1 0 0,1 0-1,1 0 1,1 0 0,2-1-1,0 0 1,2 0 0,0 0-1,2-1 1,1 0 0,10 16 137,4-11-4098,-6-14-1643,-4-9-745</inkml:trace>
  <inkml:trace contextRef="#ctx0" brushRef="#br0" timeOffset="-59625.806">29139 7852 11627,'0'0'2274,"0"0"-576,0 0 63,0 0-479,0 0-1058,0 0-224,0 0-96,0 0-1025,41-45-2755,-20 56-2434</inkml:trace>
  <inkml:trace contextRef="#ctx0" brushRef="#br0" timeOffset="-59234.535">29763 8193 8968,'-5'-12'5051,"-21"-40"-2628,24 49-2334,-1 0-1,0 0 0,0 1 1,1-1-1,-1 1 1,-1 0-1,1 0 0,0 0 1,-1 0-1,1 1 1,-1-1-1,1 1 1,-1 0-1,1 0 0,-1 0 1,0 0-1,0 1 1,0-1-1,1 1 0,-1 0 1,0 1-1,0-1 1,0 0-1,1 1 0,-1 0 1,0 0-1,1 0 1,-1 0-1,1 1 1,-1 0-1,1-1 0,0 1 1,-1 0-1,1 1 1,0-1-1,0 0 0,0 1 1,1 0-1,-1 0 1,1-1-1,-1 2-88,-4 10-3,0 0-1,1 1 1,1-1-1,0 1 1,1 0-1,1 1 1,0-1 0,1 1-1,1-1 1,0 1-1,1 0 1,1-1-1,0 1 1,3 9 3,-3-10-12,1 0 1,1-1-1,0 0 0,1 0 1,0 0-1,1 0 0,1 0 1,0-1-1,1 0 0,0 0 1,7 8 11,-13-20-3,-1-1 1,0 1 0,1-1-1,-1 1 1,1 0-1,-1-1 1,1 1-1,0-1 1,-1 1 0,1-1-1,-1 0 1,1 1-1,0-1 1,-1 0-1,1 1 1,0-1 0,0 0-1,-1 0 1,1 1-1,0-1 1,0 0-1,-1 0 1,1 0 0,0 0-1,0 0 1,-1 0-1,1 0 1,0 0 0,0-1-1,-1 1 1,1 0-1,0 0 1,-1-1-1,1 1 1,0 0 0,-1-1-1,1 1 1,0 0-1,-1-1 1,1 1-1,-1-1 1,1 1 0,-1-1-1,1 0 1,-1 1-1,1-1 1,-1 1-1,1-1 1,-1 0 0,0 1-1,1-1 1,-1 0-1,0 0 3,14-42 301,-14 41-281,47-286 1875,-48 287-1895,1 0 0,-1 0 0,1 0-1,0 0 1,-1 0 0,1 0 0,0 0 0,0 0 0,0 0-1,0 0 1,0 0 0,0 0 0,0 0 0,0-1-1,0 1 1,0 0 0,0 0 0,1 0 0,-1 0 0,0 0-1,1 0 1,-1 0 0,1 0 0,-1 0 0,1 0 0,0 0-1,-1 1 1,1-1 0,0 0 0,0 0 0,-1 0 0,1 1-1,0-1 1,0 0 0,0 1 0,0-1 0,0 1-1,0-1 1,0 1 0,0 0 0,0-1 0,0 1 0,0 0-1,0 0 1,0 0 0,1 0 0,-1 0 0,0 0 0,0 0-1,0 0 1,0 0 0,0 0 0,0 0 0,0 1-1,0-1 1,0 0 0,0 1 0,0-1 0,0 1 0,0-1-1,0 1 1,65 165-282,-48-117 309,8 19-479,-5-26-2716,15 0-6201,-15-32 4201</inkml:trace>
  <inkml:trace contextRef="#ctx0" brushRef="#br0" timeOffset="-58859.441">30183 8230 1922,'43'-148'7538,"-30"118"-6783,4-13 4832,-26 68-2892,-30 89-2550,4 1-1,-2 38-144,31-93-5317,15-61 3897,25-120 5226,-31 106-3297,-2 0-307,1-1-1,1 1 0,0 0 0,1 1 0,1-1 0,0 1 1,1 0-1,0 0 0,2 0 0,-1 1 0,1 0 0,1 0 0,0 1 1,1 0-1,1 1 0,-1 0 0,13-9-201,-18 18 15,0 1-1,0-1 1,0 1 0,1-1-1,-1 2 1,0-1 0,0 0-1,1 1 1,-1 0 0,0 1-1,0-1 1,1 1 0,-1 0-1,0 0 1,0 0 0,0 1-1,0 0 1,0 0 0,0 0-1,-1 0 1,1 1 0,-1 0-1,1 0 1,-1 0 0,1 2-15,95 96 219,-99-101-218,142 170 517,-143-169-513,1 0-1,0 0 0,-1 0 1,1 0-1,0 0 1,0 0-1,0-1 1,0 1-1,0 0 1,-1 0-1,2-1 0,-1 1 1,0-1-1,0 1 1,0-1-1,0 1 1,0-1-1,0 1 1,0-1-1,1 0 0,-1 0 1,0 0-1,0 0 1,0 0-1,1 0 1,-1 0-1,0 0 1,0 0-1,0 0 0,1-1 1,-1 1-1,0-1 1,0 1-1,0-1 1,0 1-1,0-1 0,0 1 1,0-1-1,0 0 1,0 0-1,0 1 1,0-1-1,0 0 1,-1 0-1,1 0 0,0 0 1,0 0-1,-1 0 1,1 0-1,-1 0 1,1 0-1,-1 0 1,0-1-1,1 1 0,-1-1-4,11-69 258,-11-63-546,-14 103-1880,-20 31-6314,11 14-369</inkml:trace>
  <inkml:trace contextRef="#ctx0" brushRef="#br0" timeOffset="-58534.763">29346 9079 6566,'0'0'8712,"120"-47"-7078,-44 24-769,11 0 32,2 0-449,5-1-320,2 4-96,-7 1-32,-12 3-256,-14 9-1570,-17 4-1313,-11 3-1345</inkml:trace>
  <inkml:trace contextRef="#ctx0" brushRef="#br0" timeOffset="-58207.83">29580 9296 288,'115'-28'11115,"-4"-2"-7816,-7 0-512,-10 5-802,-19 3-864,-18 6-576,-15 4-289,-14 2-256,-9 6-384,-13 4-1730,-10 6-3427,-17 9-7400</inkml:trace>
  <inkml:trace contextRef="#ctx0" brushRef="#br0" timeOffset="-57740.704">27264 12066 15567,'0'0'2616,"0"0"-1522,0 0-133,15-7 117,180-67 508,113-6-1480,-140 39-85,-1-8 1,120-53-22,-280 99 18,4 0-73,1-1 1,-1-1-1,1 0 1,-1 0-1,-1-1 1,1-1-1,-1 0 1,0 0-1,-1-1 1,0 0-1,0-1 1,0 0-1,-1 0 1,-1-1 0,1 0-1,-1-2 55,-6 10 1,0-1 1,0 0-1,-1 0 1,0 0-1,1 0 1,-1 0-1,0 0 1,0 0-1,-1 1 1,1-1-1,-1 0 1,1 0-1,-1 0 1,0 0-1,0 1 1,0-1-1,0 0 0,-1 1 1,1-1-1,-1 1 1,0-1-1,1 1 1,-1 0-1,0 0 1,0 0-1,-1 0 1,1 0-1,0 0 1,-1 0-1,0 0-1,-83-40-242,-40 20 280,132 43-70,9 0-34,5 0 90,-2 2 0,0 1 0,-2 0 0,0 1 0,-2 1 0,-1 0 0,-1 1 0,-1 0-1,-1 1 1,-2 0 0,4 24-24,-10-32-77,-2 0-1,0 0 1,-1-1-1,-2 1 1,0 0-1,0 0 1,-2-1-1,-1 0 0,-1 1 78,-22 61-6140,14-39-1761</inkml:trace>
  <inkml:trace contextRef="#ctx0" brushRef="#br0" timeOffset="-57381.465">29547 11045 11050,'0'0'2905,"-6"-13"-1203,-21-58 1646,28 95-1517,83 354-1783,-33-203-1180,-18-70-7297,-27-79 4670,-1-6-442</inkml:trace>
  <inkml:trace contextRef="#ctx0" brushRef="#br0" timeOffset="-56915.824">29531 11161 6214,'-7'-19'3374,"-50"-140"2162,46 117-3470,31 43-1485,175 136-394,-181-125-167,0-2-1,0 0 0,1-1 1,0 0-1,1-1 0,0-1 1,0-1-1,1 0 0,-1-1 1,1-1-1,1 0 1,-1-1-1,0-1 0,1-1 1,-1 0-1,5-2-19,-11-3 66,0-2 1,0 1-1,-1-1 0,0 0 0,0-1 1,-1-1-1,0 1 0,0-1 1,-1-1-1,0 0 0,0 0 1,-1 0-1,0-1 0,-1 0 1,0 0-1,0-1 0,-1 0 1,-1 0-1,1-1-66,22-52 144,-37 73-667,1 3 542,0 1 0,0-1 0,-1-1 0,-1 0 0,0-1 0,0 0 0,-1 0 0,0-1 0,-11 5-19,22-13 17,1-1-1,-1 0 1,0 0 0,1 0 0,-1 0 0,0 0 0,1 0 0,-1 0 0,0 0 0,1 0 0,-1 0 0,0 0 0,1 0 0,-1-1 0,0 1 0,1 0 0,-1-1 0,1 1-1,-1 0 1,0-1 0,1 1 0,-1 0 0,1-1 0,-1 1 0,1-1 0,-1 1 0,1-1 0,0 1 0,-1-1 0,1 1 0,0-1 0,-1 0 0,1 1 0,0-1 0,0 1-1,-1-1 1,1 0 0,0 1 0,0-1 0,0 0 0,0 1 0,0-1 0,0 0 0,0 1 0,0-1 0,0 0 0,0 1 0,0-1 0,1 0 0,-1 1 0,0-1-17,3-39 1036,-2 35-941,0-1 0,0 1 0,0 0 0,0 0-1,1 0 1,0 0 0,0 0 0,0 0 0,1 0 0,0 0 0,0 1-1,0-1 1,0 1 0,1 0 0,0 0 0,-1 1 0,1-1 0,1 1-1,-1-1 1,0 1 0,1 1 0,0-1 0,0 0 0,0 1 0,0 0-1,3 0-94,-4 3 1,0 1 0,-1 0 0,1 0-1,0 0 1,-1 0 0,1 1 0,-1-1-1,0 1 1,0 0 0,0 0-1,0 0 1,0 1 0,-1-1 0,1 0-1,-1 1 1,0 0 0,0 0 0,-1-1-1,1 1 1,-1 0 0,1 0-1,-1 1 0,8 26 6,0-1 0,-2 1 0,-2 0 1,0 0-1,-3 1 0,0-1 0,-3 28-6,5 58-69,-4-109-78,15 120-3014,8-48-7037,-11-56 1149</inkml:trace>
  <inkml:trace contextRef="#ctx0" brushRef="#br0" timeOffset="-55824.854">30484 11014 224,'0'0'8440,"0"0"-5050,0 0-1703,0 0-198,0 0-485,0 0-748,-1 12-192,8 81-21,-1-73-21,43 105 63,-46-120-80,-1 0 0,1-1 1,0 1-1,0-1 0,0 0 1,1 0-1,-1 0 0,1 0 1,0 0-1,0-1 0,1 0 1,-1 0-1,1 0 1,-1 0-1,1-1 0,0 0 1,0 0-1,0 0 0,0 0 1,1-1-1,-1 0 0,5 1-5,-6-3 156,0 1 0,0-1 0,0 0 0,1 0 0,-1-1 0,0 1 0,-1-1 0,1 0 0,0 0 0,0 0 0,-1 0 0,1-1 0,-1 0 0,0 1 0,0-1 0,0 0 0,0-1-1,0 1 1,-1 0 0,0-1 0,1 1 0,-1-1 0,0 0 0,-1 0 0,1 0-156,34-106 3335,-33 96-3105,0-1 0,-1 1 0,-1-1 0,0 1 0,-1-1 0,-1 0-1,0 1 1,-1-1 0,-1 1 0,0-1 0,-1 1 0,0 0 0,-3-4-230,6 15-7,-1 0 0,0 0-1,0 0 1,0 1-1,-1-1 1,1 0 0,-1 1-1,1 0 1,-1-1 0,0 1-1,0 0 1,0 0 0,0 1-1,0-1 1,0 1-1,0-1 1,-1 1 0,1 0-1,-1 0 1,1 1 0,-1-1-1,1 1 1,-1-1 0,1 1-1,-1 0 1,1 0-1,-1 1 1,1-1 0,-1 1-1,1 0 1,-1 0 0,1 0-1,-1 0 8,-3 2-21,0 0 1,1 1-1,-1 0 0,0 0 0,1 0 0,0 0 1,0 1-1,1 0 0,-1 1 0,1-1 0,0 1 1,0 0-1,1 0 0,0 1 0,0 0 21,-4 11-38,1 0 1,0 1-1,2-1 0,0 1 0,1 1 1,1-1-1,1 1 0,1-1 0,1 1 1,0-1-1,1 1 0,2 0 0,0-1 1,4 16 37,-4-22-175,1-1 1,0 1 0,1-1 0,1 1 0,0-1 0,0-1 0,1 1 0,0-1 0,1 0-1,1-1 1,-1 0 0,2 0 0,-1-1 0,1 0 0,1-1 0,0 0 0,0-1 0,0 0-1,1 0 1,0-2 0,0 1 0,0-1 0,1-1 0,0 0 0,0-1 0,1 0 174,0-2 24,1 0 0,-1-1 0,0 0 0,0-1 0,0-1 0,0 0 1,0-1-1,0 0 0,-1-1 0,1-1 0,-1 0 0,0-1 0,-1 0 0,1-1 1,-1-1-1,0 0 0,-1 0 0,0-1 0,-1 0 0,1-1 0,-2 0 0,1-1 1,-2 0-1,1-1 0,-1 0-24,12-22 468,-1 0 0,-2-1 0,-2-1 1,-1-1-1,-2 0 0,-1 0 0,-2-1 0,-2-1 0,-1 1 1,-1-24-469,-9-1 22,3 62-29,1 0 1,-1 0-1,1 0 1,0 0-1,-1-1 0,0 1 1,1 0-1,-1 0 1,0 0-1,0 0 0,1 0 1,-1 0-1,0 1 1,0-1-1,0 0 1,0 0-1,0 1 0,0-1 1,0 0-1,0 1 1,-1-1-1,1 1 1,0-1-1,0 1 0,0 0 1,-1 0-1,1-1 1,0 1-1,0 0 0,-1 0 1,1 0-1,0 0 1,0 0-1,-1 1 1,1-1-1,0 0 0,0 1 1,0-1-1,-1 0 1,1 1-1,0 0 0,0-1 1,0 1-1,0-1 1,0 1-1,0 0 1,0 0-1,0 0 7,-10 9-30,0 0 0,1 1 1,0 0-1,1 0 0,0 1 0,1 0 0,0 1 1,1 0-1,1 0 0,0 1 0,0 0 0,-2 12 30,-2 1-235,2 0 1,2 0-1,0 0 0,1 1 0,2 0 0,1 0 0,1 0 0,2 1 0,3 22 235,-5-49-65,1 1-1,0-1 0,0 1 0,0-1 1,0 1-1,0-1 0,1 1 1,-1-1-1,1 1 0,0-1 0,-1 1 1,1-1-1,0 0 0,1 0 0,-1 1 1,0-1-1,1 0 0,-1 0 0,1 0 1,-1 0-1,1 0 0,0-1 1,0 1-1,0 0 0,0-1 0,0 0 1,0 1-1,0-1 0,1 0 0,-1 0 1,0 0-1,1 0 0,-1-1 1,1 1-1,-1 0 0,1-1 0,-1 0 1,1 0-1,-1 0 0,1 0 0,-1 0 1,1 0-1,-1-1 0,1 1 1,-1-1-1,1 1 0,-1-1 0,2-1 66,9-11 244,0 0-1,-2-1 1,1-1-1,-2 0 0,0 0 1,-1-1-1,0 0 1,-2-1-1,0 0 1,5-17-244,65-236 2866,-86 355-3052,5-64 100,2 0 1,1 1 0,0-1 0,2 0 0,0 0 0,1 0 0,2 0 0,0 0 0,1-1 0,1 1 0,0-1 0,2-1 0,1 1 0,0-1 0,7 9 85,-12-23-93,-1-1 0,1 0 0,0-1 0,0 1 0,0-1 0,1 0 0,-1 0 1,1 0-1,0-1 0,-1 1 0,1-1 0,0 0 0,0-1 0,1 1 0,-1-1 1,0 0-1,1 0 0,-1-1 0,0 1 0,1-1 0,-1 0 0,0-1 0,1 1 0,-1-1 1,0 0-1,1-1 0,-1 1 0,0-1 0,0 0 0,2-1 93,6-3 53,-1 0 0,1-1 0,-1-1 0,0 1 0,-1-2-1,0 0 1,0 0 0,-1-1 0,0 0 0,-1-1 0,1-1-53,9-20 452,0 0-1,-2-1 1,-2 0 0,-1-2 0,-2 0-1,-1 0 1,-1-1 0,0-16-452,-5-29 561,-6 80-568,0 1 0,0-1 0,0 1 0,0-1 0,0 1 0,0-1 0,-1 1 0,1 0 0,0-1 0,0 1 1,0 0-1,0 0 0,-1 0 0,1 0 0,0 0 0,0 0 0,0 0 0,0 1 0,-1-1 0,1 0 1,0 1-1,0-1 0,0 0 0,0 1 0,0 0 0,0-1 0,0 1 0,0-1 0,0 1 0,0 0 1,0 0-1,0 0 0,1 0 0,-1-1 0,0 1 0,1 0 0,-1 0 0,0 0 0,1 0 0,-1 1 1,1 0 6,-12 21-279,1 0 1,1 1 0,1 0 0,1 1 0,2 0 0,0 0 0,2 0 0,0 1 0,2 0 0,1-1 0,2 23 278,-1-43-209,-1-1-24,1 0 1,0 1 0,-1-1-1,1 0 1,1 0 0,-1 0-1,1 0 1,-1 0 0,1 0-1,0 0 1,1 0 0,-1 0-1,1 0 1,0-1 0,-1 1 0,2 0-1,-1-1 1,0 0 0,2 2 232,-2-6 1,0 1 0,0-1 0,0 0 0,0 0 0,0 0 0,0 0 0,0 0 0,0 0 0,0 0 0,0-1 0,-1 1 0,1-1 0,0 1 0,-1-1 0,1 0 0,-1 1 0,0-1 0,0 0 0,0 0 0,1 0 0,-2 0 0,1 0 0,0 0 0,0 0 0,-1-1 0,1-1-1,1 1 43,32-86 1281,-28 70-1044,0-1-1,2 1 0,0 1 1,1-1-1,1 1 0,0 1 1,2 0-1,0 0 0,4-2-279,-14 16 52,0 1-1,0 1 0,1-1 1,-1 0-1,0 0 0,1 1 1,-1 0-1,1-1 0,0 1 0,0 0 1,-1 0-1,1 0 0,0 1 1,0-1-1,0 1 0,0 0 1,0-1-1,-1 1 0,1 0 1,0 1-1,0-1 0,0 0 1,0 1-1,0 0 0,0 0 0,-1 0 1,1 0-1,0 0 0,-1 0 1,1 1-1,-1-1 0,1 1 1,1 1-52,68 72 271,-45-37-101,-18-24-54,1 1 1,0-1-1,0-1 1,2 0-1,0 0 1,0-1 0,1-1-1,0 0 1,1-1-1,0 0 1,8 3-117,-18-11 67,0-1 0,0 1 0,-1-1 0,1 0 0,0 0 0,1-1 0,-1 1 0,0-1 0,0 0 0,0 0 0,0 0 0,0-1 0,0 1 0,0-1 0,0 0 0,0 0 0,0-1 0,0 1 0,0-1 0,-1 1 0,1-1 0,-1-1 0,1 1 0,-1 0 0,0-1 0,0 0 0,0 1 0,0-1 0,0 0 0,-1-1 0,1 1 0,-1 0 0,0-1 0,0 1 0,0-1 0,0 0 0,-1 0 0,1 0 0,-1 1 0,0-4-67,21-76-344,6-16-2938,11 43-3427,-5 27-2281</inkml:trace>
  <inkml:trace contextRef="#ctx0" brushRef="#br1" timeOffset="-14784.633">31734 13855 5445,'0'0'2723,"0"0"-1698,0 0 128,0 0 897,0 0-353,0 0-512,93 0-992,-43 0-65,1 0-96,1 0-32,-6 3-513,-1 1-1921,-6-3-3075</inkml:trace>
  <inkml:trace contextRef="#ctx0" brushRef="#br1" timeOffset="-14270.123">30331 12568 4260,'0'0'2135,"20"2"-410,310 9 2593,203-8-3357,-305-3-6918,-228 0 3304,-8-2-246</inkml:trace>
  <inkml:trace contextRef="#ctx0" brushRef="#br1" timeOffset="-13747.91">30507 12548 4004,'0'0'1703,"0"0"-470,0 0-59,0 0-69,0 0 11,15 6 149,117 28 460,106-14 671,224-12-2396,-347-9 38,-80 1-24,50 1-27,0-4-1,0-3 0,5-5 14,-71 5 96,-25 1 558,-32 0 176,-288 2-824,255 4-203,0 2 1,0 4-1,1 3 1,1 3-1,-23 9 197,63-9-191,28-13 163,1 0 0,0 0 0,-1 1 0,1-1 0,0 0-1,-1 1 1,1-1 0,0 0 0,0 1 0,0-1 0,-1 0 0,1 1 0,0-1 0,0 1 0,0-1 0,0 0 0,0 1 0,-1-1-1,1 1 1,0-1 0,0 1 0,0-1 0,0 0 0,0 1 0,0-1 0,0 1 0,1-1 0,-1 1 0,0-1 0,0 0 0,0 1-1,0-1 1,0 1 0,1-1 0,-1 0 0,0 1 0,0-1 0,1 0 0,-1 1 0,0-1 0,1 0 0,-1 0 0,0 1 0,1-1-1,-1 0 1,0 0 0,1 1 0,-1-1 0,0 0 0,1 0 0,-1 0 0,1 0 0,-1 0 0,1 1 0,-1-1 0,0 0 0,1 0-1,-1 0 1,1 0 0,-1 0 0,1 0 0,-1-1 0,0 1 0,1 0 0,-1 0 0,1 0 28,27 6-268,1-1-1,-1-1 1,1-1 0,0-2 0,25-2 268,-14 1-74,210 2 1972,-1-11 0,43-16-1898,-3-12 3480,-266 30-3159,-281 12-6,232 2-283,38 0-198,57 7-19,0-3 0,0-3 1,0-3-1,21-4 185,-83 0-40,31-1-509,32 3-5260,-52-2-789</inkml:trace>
  <inkml:trace contextRef="#ctx0" brushRef="#br1" timeOffset="-12866.756">31776 12634 4516,'0'0'3011,"0"0"-1228,0 0-560,0 0-33,-15-3-272,-50-8-208,53 10-367,1 0 0,-1 1 1,0 0-1,0 1 0,1 0 0,-1 1 0,1 1 0,-1 0 0,1 0 0,0 1 0,-7 3-343,-6 2 844,-26 15 1030,63-18-1751,35 2 142,0-3 0,0-1 0,1-3 0,18-2-265,-2 0 87,359 0 3346,317-45-3433,-691 39 758,-58-1-53,-217-29-578,164 31-1573,55 5 526,-5 0-518,2 1-5818,8 0-3912</inkml:trace>
  <inkml:trace contextRef="#ctx0" brushRef="#br1" timeOffset="-10631.105">33409 13159 7751,'0'0'3481,"0"0"-1137,-6 0-28,2 0-1778,-12-2 992,25 1 326,253-1 1391,129-23-2650,-378 24-567,11-1 29,0 0 1,-1-2 0,1-1 0,-1-1 0,0 0-1,0-2 1,4-3-60,-26 11 5,0-1-1,1 1 0,-1-1 1,0 1-1,0-1 0,0 0 1,0 0-1,0 1 1,0-1-1,0 0 0,0 0 1,0 0-1,0 0 1,-1 0-1,1 0 0,0 0 1,0-1-1,-1 1 1,1 0-1,-1 0 0,1 0 1,-1-1-1,0 1 0,0 0 1,1 0-1,-1-1 1,0 1-1,0 0 0,0-1 1,0 1-1,0 0 1,-1-1-1,1 1 0,0 0 1,0 0-1,-1-1 1,1 1-1,-1 0 0,1 0 1,-1 0-1,0 0 0,1 0 1,-1-1-1,0 1 1,0 0-1,0 1 0,0-1 1,0-1-5,-53-42 166,50 42-164,-22-16-21,-1 1-1,-1 2 0,-1 0 1,0 2-1,0 1 1,-2 2-1,1 1 1,-1 1-1,-27-3 20,57 11-3,0 0 0,0-1 0,-1 1 1,1 0-1,0 0 0,0 1 0,0-1 0,-1 0 0,1 0 1,0 1-1,0-1 0,0 0 0,-1 1 0,1-1 0,0 1 1,0-1-1,0 1 0,0 0 0,0 0 0,0-1 0,0 1 0,0 0 1,1 0-1,-1 0 0,0 0 0,0 0 0,1 0 0,-1 0 1,0 0-1,1 0 0,-1 0 0,1 1 0,0-1 0,-1 0 1,1 0-1,0 0 0,0 1 0,0-1 0,-1 0 0,1 0 0,1 0 1,-1 1-1,0-1 0,0 0 0,0 0 0,1 1 0,-1-1 1,0 0-1,1 0 0,-1 0 0,1 0 0,0 0 0,-1 1 3,1 4-9,38 251 116,-39-216-350,-2 0 1,-1 0-1,-2 0 1,-2-1-1,-2 0 1,-2 0-1,-11 29 243,9-31-2322,-3 9-5061,3-14-3582</inkml:trace>
  <inkml:trace contextRef="#ctx0" brushRef="#br1" timeOffset="-10244.93">34398 13075 13901,'0'0'2755,"0"0"-988,0 0-139,0 0-229,0 0-652,10 7-443,-8-5-296,3 2 0,1 0 0,-1 0 0,0 1-1,0 0 1,-1 0 0,1 1 0,-1-1 0,0 1-1,-1 0 1,1 0 0,-1 0 0,2 5-8,9 36-17,2-2 0,2 0 0,2-1 1,2-1-1,2-1 0,1-1 0,30 37 17,-52-75 4,-1 1 0,1 0 0,0-1 0,0 1 0,0-1-1,0 0 1,1 0 0,-1 0 0,1-1 0,0 1 0,0-1 0,0 0-1,0 0 1,0 0 0,0 0 0,0-1 0,1 0 0,-1 0 0,0 0-1,1 0 1,-1-1 0,1 0 0,-1 0 0,1 0 0,-1 0 0,1-1-1,-1 1 1,1-1 0,-1 0 0,0-1 0,1 1 0,-1-1 0,0 0-1,0 0 1,0 0 0,3-3-4,4-7 189,-2-2 1,1 1-1,-2-2 0,0 1 0,-1-1 1,0 0-1,-1 0 0,-1-1 0,0 0 1,-2 0-1,1 0 0,-2 0 1,0-5-190,5-13 21,8-60 91,-12 63-2578,-5 61-4362,1-12 289</inkml:trace>
  <inkml:trace contextRef="#ctx0" brushRef="#br1" timeOffset="-9001.672">34758 14392 10890,'0'0'3732,"3"-16"-1191,7-46-203,-10 60-2240,0 0 0,0 0-1,0 1 1,-1-1 0,1 0 0,0 1-1,-1-1 1,1 0 0,-1 1-1,1-1 1,-1 1 0,0-1 0,0 1-1,0-1 1,0 1 0,0 0 0,0-1-1,0 1 1,0 0 0,-1 0 0,1 0-1,0 0 1,-1 0 0,1 0 0,-1 0-1,1 0 1,-1 0 0,1 1-1,-1-1 1,0 1 0,1-1 0,-1 1-1,0 0 1,0-1-98,-3 0 168,-8-3-100,-1 1-1,1 1 0,-1 0 0,1 1 0,-1 1 0,0 0 0,1 1 0,-1 0 0,1 1 0,-1 0 0,1 2 1,0-1-1,0 1 0,-6 4-67,-171 87 53,19 11 9,-158 86-1837,260-168 1006,65-58 876,9 13-100,1 1 0,0 0 1,2 0-1,0 1 0,2 0 1,0 0-1,4-4-7,-9 14 2,2-8 108,1 1 0,0 1-1,2-1 1,0 1 0,0 1-1,2 0 1,-1 0 0,2 1-1,0 1 1,0 0 0,1 0 0,1 2-1,0 0 1,0 0 0,1 2-1,0 0 1,0 1 0,1 0 0,0 1-1,4 0-109,-10 8 47,-1 0-1,1 0 0,-1 1 1,0 1-1,0 0 0,0 0 0,0 1 1,-1 0-1,0 0 0,0 1 1,0 0-1,-1 1 0,0 0 1,0 1-1,-1-1 0,1 1 1,-2 1-1,1-1 0,-1 1 1,-1 0-1,5 10-46,18 19-12,-8-14 13,1 0 1,1-1-1,1-1 0,0-1 0,2-1 0,23 14-1,-37-27 20,1 0-1,0-1 0,0 0 1,0-1-1,1 0 1,0-1-1,-1 0 0,2-1 1,-1-1-1,0 0 0,0-1 1,1 0-1,-1-1 0,0-1 1,1 0-1,-1 0 0,7-3-19,-6-2 195,-2-2-1,1 1 0,-1-1 0,0-1 0,0 0 0,-1-1 0,-1 0 0,0-1 1,0 0-1,-1 0 0,0-1 0,-1 0 0,0-1 0,-1 0 0,-1 0 0,0 0 1,-1-1-1,0 0 0,-1 0 0,0 0 0,-1-1 0,-1-3-194,6-12 153,-1-1-1,-2 1 1,-1-1-1,-1 0 1,-2 0-1,-1 0 1,-2-12-153,2 41-9,0 0 0,-1 1 0,1-1 0,0 0 0,-1 1 0,1-1 0,-1 0 0,1 1 0,-1-1 0,0 1 0,0-1 0,1 1 0,-1-1 0,0 1 1,0 0-1,-1-1 0,1 1 0,0 0 0,0 0 0,-1 0 0,1 0 0,0 0 0,-1 0 0,1 0 0,-1 1 0,1-1 0,-1 0 0,0 1 0,1-1 0,-1 1 0,1 0 0,-1-1 0,0 1 0,0 0 0,1 0 0,-1 0 0,0 0 0,1 0 1,-2 1 8,-63 28-1642,-26 67-5229,50-39-1948</inkml:trace>
  <inkml:trace contextRef="#ctx0" brushRef="#br0" timeOffset="-2086.968">11737 17981 705,'0'0'950,"0"0"-342,-13 6 284,-108 48 2840,-1-10 4665,166-42-3310,168-4-5055,96-16-32,684-75-400,-15 13 224,-206-24 53,-221 18 214,-311 48-85,-2-10 1,-3-11 0,-2-10-1,105-52-6,-263 93-3,-1-3 0,-1-4 0,-2-2 0,-2-4 0,-2-2 0,-1-3 0,46-46 3,76-143 106,-72 79-57,300-409-17,-130 200 53,-93 146-127,72-47 122,-219 225-70,2 2 0,1 3 0,2 1 0,2 2 0,1 3 1,1 2-1,1 3 0,2 2 0,0 2 0,7 2-10,8 3-16,2 4 0,0 3 0,0 3 0,0 4 0,0 2 0,1 4 0,-1 3 0,16 7 16,-38-3 11,-1 2-1,-1 3 1,-1 1 0,0 3-1,-1 2 1,-1 2 0,9 9-11,-30-16-6,0 1 0,-2 2 0,0 0 1,-1 2-1,-2 0 0,0 2 0,-1 0 1,-1 1-1,-2 1 0,0 0 0,-2 2 1,-1 0-1,8 23 6,3 6 12,10 13 33,-4 2 0,-3 1 1,-3 1-1,-4 1 0,-2 2 0,1 35-45,-2 20 408,5-1 1,26 81-409,53 278 405,-41-250-203,35 71-202,-84-273 23,68 151 297,-6-30-139,-26-22-74,-29-94-32,-10-62 548,-9 4-4518,-3 4-2869</inkml:trace>
  <inkml:trace contextRef="#ctx0" brushRef="#br0" timeOffset="-1336.934">7947 17769 12684,'0'0'2349,"0"0"-1068,0 0-587,0 0-91,16-1-26,99-11 378,134-38 188,-207 37-2461,2-1-3925,-18 5 647</inkml:trace>
  <inkml:trace contextRef="#ctx0" brushRef="#br0" timeOffset="-995.404">8777 17500 4869,'0'0'6886,"0"0"-3165,0 0-1185,0 0-422,0 0-630,0 0-593,0 0-352,-4 6-298,3-4-240,0 0 1,-1 0-1,1 0 1,0 1-1,0-1 1,0 0-1,0 1 1,0-1-1,1 1 1,-1-1-1,1 1 1,0-1-1,0 1 1,0-1-1,0 1 1,0-1-1,0 1 1,0-1-1,1 1 1,0-1-1,-1 1 1,1-1-1,0 1 1,0-1-1,1 2-1,116 260-1121,-113-252 661,-1-1 1,2 0-1,-1 0 1,2-1-1,-1 1 1,1-2-1,1 1 1,0-1-1,0 0 1,1 0-1,0-1 0,1 1 460,-8-8-12,0 0 0,0-1 0,0 1-1,-1-1 1,1 1 0,0-1-1,0 1 1,0-1 0,0 0 0,0 0-1,0 0 1,0 0 0,0 0-1,0 0 1,-1-1 0,1 1-1,0-1 1,0 1 0,0-1 0,0 0-1,-1 0 1,1 1 0,0-1-1,-1 0 1,1-1 0,-1 1-1,1 0 1,-1 0 0,1-1 0,-1 1-1,0-1 1,0 1 0,1-1-1,-1 1 1,0-1 0,-1 0 0,2-1 12,27-69 321,25-313 5466,-53 386-5795,-1 0 0,0-1 0,1 1 0,-1-1 0,1 1 0,-1-1 0,1 1 0,-1-1 0,1 0 0,0 1 0,-1-1 0,1 0 0,-1 1 0,1-1 0,0 0 0,-1 0 0,1 1 0,0-1 0,-1 0 0,1 0 0,0 0 0,0 0 0,-1 0 0,1 0 0,0 0 0,-1 0 0,1 0 0,0 0 0,-1-1 0,1 1 0,0 0 0,-1 0 0,1-1 0,0 1 0,-1 0 0,1-1 0,-1 1 0,1 0 0,-1-1-1,1 1 1,-1-1 0,1 1 0,-1-1 0,1 1 0,-1-1 0,1 0 0,-1 1 0,0-1 0,1 1 0,-1-1 0,0 0 0,0 1 0,0-1 0,1 0 0,-1 1 0,0-1 0,0 0 0,0 0 0,0 1 0,0-1 0,0 0 0,0 1 0,0-1 0,-1 0 8,16 42-4516,-7-16-1164</inkml:trace>
  <inkml:trace contextRef="#ctx0" brushRef="#br0" timeOffset="-577.797">9579 17491 12107,'0'0'2558,"0"0"-984,0 0-47,0 0-235,0 0-625,0 0-432,7 4-181,62 42-38,-68-45-13,1 3 0,1-1-1,1 1 1,-1-1 0,1 0-1,-1 0 1,1 0 0,0-1-1,0 1 1,0-1-1,0 0 1,0 0 0,1 0-1,-1-1 1,0 0 0,1 0-1,0 0 1,-1 0-1,1 0 1,2-1-3,-5-3 14,1 0-1,-1 0 1,0-1 0,-1 1 0,1 0-1,-1-1 1,1 0 0,-1 1 0,0-1-1,0 0 1,-1 1 0,1-1-1,-1 0 1,0 0 0,0 0 0,0 1-1,0-1 1,-1 0 0,1 0 0,-1 1-1,0-2-13,1 0 51,-1 0 0,0-1 1,0 1-1,0 0 0,0 0 0,-1 0 0,0 0 0,0 0 0,0 0 0,-1 0 1,1 1-1,-1-1 0,0 1 0,-1 0 0,1 0 0,-1 0 0,1 0 0,-1 1 0,0-1 1,-1 1-1,1 0 0,-1 0 0,1 0 0,-1 1 0,0 0 0,0 0 0,0 0 0,0 0 1,0 1-1,0 0 0,0 0 0,-1 0 0,1 1 0,0 0 0,-1 0 0,1 0 0,0 1 1,-1-1-1,1 1 0,0 1 0,0-1 0,0 1 0,0-1 0,0 2 0,0-1 0,0 0 1,-1 2-52,-4 5-26,1-1 1,0 2-1,0-1 1,1 1 0,1 1-1,-1-1 1,2 1 0,0 1-1,0-1 1,1 1 0,0 0-1,1 0 1,0 0 0,1 1-1,0-1 1,1 1-1,1 0 1,0 0 0,1 0-1,0 8 26,1-15-104,1 0 0,-1 0-1,1 0 1,0 0 0,0-1-1,1 1 1,0 0 0,0-1-1,0 0 1,1 1 0,-1-1-1,1-1 1,1 1 0,-1-1-1,0 1 1,1-1 0,0 0 0,0-1-1,0 1 1,1-1 0,-1 0-1,1-1 1,0 1 0,-1-1-1,2 0 105,7 3-152,1-1-1,0 0 0,0-1 0,0-1 1,0 0-1,1-1 0,-1-1 1,0-1-1,13-1 153,-23 2 2,-1 0 0,1-1-1,0 1 1,0-1 0,-1 0 0,1-1-1,0 1 1,-1-1 0,1 0 0,-1 0 0,0 0-1,0-1 1,0 1 0,0-1 0,0 0-1,0 0 1,-1-1 0,0 1 0,1-1 0,-1 1-1,0-1 1,-1 0 0,1 0 0,-1 0-1,0-1 1,0 1 0,0-1 0,0 1 0,-1-1-1,0 1 1,0-1 0,0 0 0,0 0-1,-1 0 1,0 1 0,0-1 0,0 0 0,-1 0-1,1 0 1,-1 1 0,0-1 0,-2-3-2,-8-7-1042,-13 6-6607,9 10-321</inkml:trace>
  <inkml:trace contextRef="#ctx0" brushRef="#br0" timeOffset="3499.851">10836 18906 4228,'0'0'2285,"0"0"-1314,0 0-10,0 0 545,0 0 122,0 0-331,0 0-256,10 1 2102,36 3-2394,217-6-196,1-11 1,-2-11-1,71-24-553,554-89 134,245-13-145,-435 91-75,-90 37 120,46 28-34,-509-4 4,314 8 55,427-7-91,-312-6 122,-33 11-116,865-21-6,-95-5 96,-919 12 347,-279 23-16,-112-4-305,-8-6-3704,0-4-1836</inkml:trace>
  <inkml:trace contextRef="#ctx0" brushRef="#br0" timeOffset="5145.172">25521 16269 1377,'0'0'7789,"0"0"-3892,0 0-1222,0 0-236,0 0-960,0 0-849,-2 4-486,-77 316-11,-21-36-8802,84-252 2605</inkml:trace>
  <inkml:trace contextRef="#ctx0" brushRef="#br0" timeOffset="5675.061">25327 16401 6694,'19'-143'5712,"-19"142"-5626,0 0-1,1 0 0,-1 0 1,0 0-1,0 0 0,1 0 1,-1 0-1,1 0 0,-1 0 1,1 0-1,-1 0 0,1 0 1,0 0-1,-1 0 0,1 0 1,0 0-1,0 1 0,0-1 1,0 0-1,-1 0 0,1 1 1,0-1-1,0 1 0,0-1 1,0 1-1,1-1 1,-1 1-1,0 0 0,0 0 1,0-1-1,0 1 0,0 0 1,0 0-1,0 0 0,0 0 1,1 0-1,-1 0 0,0 1 1,0-1-1,0 0 0,0 0 1,0 1-1,0-1 0,0 1 1,0-1-1,0 1 0,0-1 1,0 1-1,0 0-85,49 42-487,-40-34 727,18 17-270,0-1 0,2-2 0,1-1 0,1-2 0,1-1 0,0-1 0,2-2 0,8 2 30,-33-15-12,-1 0 0,1-1 0,0 0 0,-1-1 1,1 0-1,0-1 0,0 0 0,0 0 0,0-1 0,0 0 1,9-3 11,-16 4 48,1-1 0,0-1 1,-1 1-1,1-1 0,-1 1 0,1-1 1,-1 0-1,0 0 0,1 0 0,-1-1 1,0 1-1,-1-1 0,1 0 1,0 0-1,-1 0 0,0 0 0,1 0 1,-1 0-1,0 0 0,-1-1 0,1 1 1,-1-1-1,1 0 0,-1 1 1,0-1-1,0 0 0,-1 0 0,1 0 1,-1 1-1,0-1 0,0-2-48,0 5 24,1 0 0,-1 0 0,1 0 0,-1-1 0,0 1 0,0 0-1,1 0 1,-1 0 0,0 0 0,0 0 0,0 0 0,0-1 0,-1 1 0,1 0-1,0 0 1,0 0 0,-1 0 0,1 0 0,0 0 0,-1 0 0,1 0 0,-1 0 0,1 0-1,-1 0 1,0 0 0,0 0 0,1 0 0,-1 0 0,0 1 0,0-1 0,0 0 0,0 1-1,0-1 1,1 0 0,-1 1 0,-1-1 0,1 1 0,0 0 0,0-1 0,0 1 0,0 0-1,0-1 1,0 1 0,0 0 0,0 0 0,0 0 0,-1 0 0,1 0 0,0 0-1,0 1 1,0-1 0,0 0 0,0 0 0,0 1 0,0-1 0,0 1 0,0-1 0,0 1-1,-1 0-22,-46 128-126,35-81-188,-13 40-1759,47-109 1918,54-109 2081,-62 101-1152,3 1 1,0 0 0,1 1 0,2 1 0,1 0 0,4-2-776,19-1 2119,-41 48-1729,-3 2-390,-2 1 0,-1 0 0,-1-1 0,0 0 0,-2 0 0,0 0 0,-6 10 0,-11 32 0,-57 224-1140,68-91-7473,20-158 2548,2-11-3229</inkml:trace>
  <inkml:trace contextRef="#ctx0" brushRef="#br0" timeOffset="6657.025">26471 16477 10954,'0'0'2814,"0"0"-1309,0 0-378,0 0-268,-3 10-597,0-3-252,-4 60-15,8-65 14,41 94 111,-40-93-110,0 0 0,-1-1 0,1 0 1,0 1-1,1-1 0,-1 0 0,0 0 0,0 0 0,1 0 1,-1-1-1,1 1 0,0-1 0,-1 1 0,1-1 0,0 0 1,0 0-1,0 0 0,0-1 0,0 1 0,0-1 0,0 1 1,0-1-1,0 0 0,0 0 0,0 0 0,0-1 0,0 1 1,0-1-1,0 1 0,0-1 0,0 0 0,-1 0 0,2-1-10,4-3 318,-1-1-1,1 0 1,-1 0-1,-1-1 0,1 1 1,-1-1-1,0-1 0,-1 1 1,0-1-1,0 0 1,3-8-318,-2 5 246,-1-1 0,0 0-1,-1 0 1,0 0 0,-1-1 0,0 1 0,-1-1 0,0 0 0,-2 0 0,1 0 0,-1 1 0,-1-1 0,0 0 0,-2-4-246,3 13 6,-1 0 0,0 0 0,0 0 0,0 0 0,-1 0 0,1 0 0,-1 0 0,0 0 0,0 1 0,0-1 0,-1 1 0,1 0 0,-1-1 0,0 1 0,1 0 0,-2 1 0,1-1 0,0 0 0,0 1 0,-1 0 0,1 0 0,-1 0 0,0 0 0,0 0 0,0 1 0,0 0 0,0 0 0,0 0 0,0 0 0,0 0 0,0 1 0,0 0 0,0 0 0,0 0 0,-1 0 0,1 1 0,0 0 0,0 0 0,0 0 0,0 0 0,0 0 0,0 1 0,1 0 0,-1-1 0,0 2 0,1-1 0,-1 0 0,0 2-6,-8 10-20,1 2-1,0 0 1,1 0-1,1 0 1,1 1-1,0 1 1,1-1-1,1 1 1,1 1 0,0-1-1,1 1 1,0 17 20,-4 2-192,2 0 1,2 0 0,1 1 0,2-1-1,2 14 192,0-39-103,1 1-1,0-1 1,1 0-1,0 0 0,1 0 1,1 0-1,0-1 1,0 0-1,1 0 1,1 0-1,0-1 0,1 1 1,0-2-1,0 1 1,1-1-1,1-1 0,0 1 104,2-1-7,-1-1 1,1 0-1,1 0 0,-1-2 0,1 1 0,1-2 0,-1 0 0,1 0 0,0-1 0,0-1 0,0 0 1,0-1-1,0-1 0,1 0 0,-1-1 0,1-1 0,-1 0 0,0 0 0,0-2 0,1 0 7,18-4 60,0-3-1,-1 0 0,0-2 1,-1-1-1,0-2 0,-1 0 0,-1-3 1,1-1-60,16-13 329,-2-3 0,-1-1 0,-1-2 1,-3-3-1,-1 0 0,-2-3 0,-1 0 0,-3-3 1,-2-1-330,-27 44 14,-2 2-11,1 0 1,0 1 0,-1-1-1,0 0 1,1 0 0,-1 0 0,0 0-1,0 0 1,0 0 0,0-1-1,-1 1 1,1 0 0,0 0-1,-1-1 1,0 1 0,1 0 0,-1 0-1,0-1 1,0 1 0,-1 0-1,1-1 1,0 1 0,-1 0 0,1-1-1,-1 0-3,-6 2 18,1 1-1,-1 0 1,1 0-1,0 1 0,-1 0 1,1 0-1,0 0 1,0 1-1,0 0 1,0 0-1,0 1 1,0-1-1,0 1 0,1 0 1,-1 1-1,1 0 1,0-1-1,0 2-17,-5 1 7,-25 13-346,1 1 1,1 2 0,1 1 0,1 2 0,1 1 0,1 1 0,1 1 0,2 2 0,-4 7 338,5 23-1178,25-59 1154,-1 1 0,1 0 0,-1-1 0,1 1 0,0-1 0,0 1 0,0 0 1,0-1-1,0 1 0,0-1 0,0 1 0,0 0 0,1-1 0,-1 1 0,0-1 0,1 1 0,0-1 0,-1 1 0,1-1 0,0 1 0,0-1 0,0 0 1,0 1-1,0-1 0,0 0 0,0 0 0,0 0 0,0 0 0,0 0 0,1 0 0,-1 0 0,1 0 0,-1 0 0,0-1 0,1 1 0,0 0 24,6 0 5,0 1-1,-1-1 0,1-1 0,0 1 1,-1-2-1,1 1 0,0-1 0,-1 0 0,1 0 1,0-1-1,-1 0 0,0 0 0,1-1 0,-1 0 1,0-1-1,0 1 0,-1-1 0,1 0 0,3-4-4,106-105 1239,-12-34 661,-94 137-1809,-7 15-96,-15 36-37,2 1 0,2 0 0,2 0 1,2 1-1,1 0 0,3 29 42,0-63-76,0-1-1,1 0 1,0 1 0,0-1 0,0 0-1,1 0 1,1 0 0,0 0 0,0 0-1,0 0 1,1-1 0,0 1 0,0-1-1,1 0 1,0 0 0,0-1 0,0 1-1,1-1 1,0 0 0,1-1-1,-1 0 1,1 0 0,0 0 0,0-1-1,1 0 1,-1 0 0,1 0 0,6 1 76,-3-3 11,0-1-1,0 0 1,-1 0 0,1-1 0,0-1 0,0 0 0,0 0 0,0-1 0,-1 0 0,1-1 0,-1 0 0,0-1 0,0 0 0,0-1 0,0 0 0,-1 0-1,0-1 1,0 0 0,0-1 0,-1 0 0,0 0 0,0-1 0,6-8-11,9-12 368,-2-2 1,0 0-1,-3-1 0,0 0 0,-2-2 1,7-21-369,50-123 2268,-118 246-1782,-95 139-4111,126-158 1907,40-63 1648,50-120 1535,-66 110-1110,1 1-1,1 0 1,1 1 0,1 0-1,1 1 1,1-1-355,-15 19 16,1 1 1,-1-1 0,0 1-1,1-1 1,-1 1-1,1-1 1,-1 1 0,1 0-1,0 0 1,-1 0-1,1 0 1,0 0 0,0 0-1,0 0 1,0 1-1,0-1 1,0 1 0,0-1-1,0 1 1,0 0-1,0 0 1,0 0 0,0 0-1,0 0 1,0 0-1,0 1 1,0-1 0,0 1-1,0-1 1,0 1-1,0 0 1,0-1-1,-1 1 1,1 0 0,0 0-1,0 1 1,-1-1-1,1 0 1,-1 1 0,1-1-1,-1 0 1,1 1-1,-1 0 1,0-1 0,0 1-1,0 0-16,74 192 11,-70-179-107,1 1 1,0-1 0,1 0-1,1 0 1,0-1-1,1 0 1,1 0-1,0-1 1,1 0-1,0-1 1,1-1 0,0 1-1,1-2 1,0 0-1,1 0 1,0-2-1,0 1 1,1-2-1,0 0 1,1-1-1,-1 0 1,1-1 0,0-1-1,1 0 1,3-1 95,78-14-6241,-52-5-544</inkml:trace>
  <inkml:trace contextRef="#ctx0" brushRef="#br0" timeOffset="7172.345">28845 16548 3459,'0'0'7068,"0"0"-3662,0 0-1036,0 0-181,0 0-710,0-3-657,1 3-803,0-1 1,0 0-1,0 1 0,0-1 1,0 1-1,0-1 0,0 1 1,0-1-1,0 1 0,0 0 1,1-1-1,-1 1 0,0 0 1,0 0-1,0 0 0,0 0 0,1 0 1,-1 0-1,0 0 0,0 1 1,0-1-1,0 0 0,0 1 1,0-1-1,1 0 0,-1 1 1,0-1-1,0 1 0,0 0 1,0-1-1,0 1 0,-1 0 1,1 0-1,0 0 0,0-1 1,0 1-1,-1 0 0,1 0 1,0 0-1,-1 0 0,1 0-19,23 13 148,314 92 818,-291-85-507,-92 21 32,-98 39-87,109-65-388,2 1 0,0 2 1,2 0-1,0 3 0,1 0 1,-7 9-17,-3 17-1133,26-11-4236,12-22-1966</inkml:trace>
  <inkml:trace contextRef="#ctx0" brushRef="#br0" timeOffset="7599.328">30029 16389 5669,'7'-14'7303,"26"-47"-4335,-7 27 684,-25 38-936,-4 13-2373,-11 26-324,-13 37-296,4 1 0,3 1 0,3 1 0,2 21 277,8-5-4191,4-35-2797,1-23-1473</inkml:trace>
  <inkml:trace contextRef="#ctx0" brushRef="#br0" timeOffset="8061.18">30020 16379 11243,'15'-149'5584,"-15"149"-5551,0-1 1,0 0 0,0 1 0,0-1 0,0 0 0,1 0-1,-1 1 1,0-1 0,1 0 0,-1 1 0,0-1-1,1 1 1,-1-1 0,1 1 0,-1-1 0,1 0 0,-1 1-1,1-1 1,-1 1 0,1 0 0,-1-1 0,1 1 0,0 0-1,-1-1 1,1 1 0,0 0 0,-1-1 0,1 1 0,0 0-1,0 0 1,-1 0 0,1 0 0,0 0 0,-1 0-1,1 0 1,0 0 0,0 0 0,-1 0 0,1 0 0,0 0-1,-1 1 1,1-1 0,0 0 0,-1 0 0,1 1 0,0-1-1,-1 1 1,1-1 0,-1 0 0,1 1 0,0-1-1,-1 1 1,1-1 0,-1 1 0,1 0-34,34 36-315,-27-28 462,22 26-118,2-3 0,1 0 0,1-2 0,33 21-29,-57-44 3,0 0-1,0-1 0,1 0 0,0-1 0,0 0 1,1-1-1,-1 0 0,1-1 0,-1-1 0,1 1 0,0-2 1,0 1-1,0-2 0,1 0 0,-1 0 0,0-1 0,0-1 1,0 0-1,-1 0 0,12-4-2,-10 0 23,0-1-1,0 1 1,-1-2-1,0 0 1,0-1-1,0 0 1,-1 0-1,-1-1 1,0-1-1,0 0 1,-1 0-1,0-1 1,-1 0 0,-1 0-1,0-1 1,0 0-1,-1 0 1,-1-1-23,-2 32-86,-11 10 17,-1-1 0,-1 0-1,-2-1 1,0 0 0,-9 11 69,-21 47-225,6-1-1408,131-239 4163,-11 39 678,-84 117-3182,0-1-1,1 0 1,-1 1 0,0-1-1,0 0 1,1 1-1,-1-1 1,1 0 0,-1 1-1,0-1 1,1 1-1,-1-1 1,1 0 0,-1 1-1,1 0 1,0-1-1,-1 1 1,1-1-1,0 1 1,-1 0 0,1-1-1,0 1 1,-1 0-1,1-1 1,0 1 0,-1 0-1,1 0 1,0 0-1,0 0 1,-1 0 0,1 0-1,0 0 1,0 0-1,-1 0 1,1 0-1,0 0 1,0 1 0,-1-1-1,1 0 1,0 0-1,-1 1 1,1-1 0,0 0-1,-1 1 1,1-1-1,-1 1 1,1-1-1,0 1 1,-1-1 0,1 1-1,-1-1 1,0 1-1,1 0 1,-1-1 0,1 1-1,-1-1 1,0 1-1,1 0 1,-1 0 0,0-1-1,0 1 1,0 0-1,1-1 1,-1 1-26,1 53 145,-8-18-130,-1 0-1,-2 0 0,-1-1 0,-2 0 0,-16 32-14,-29 83-327,46-109-1145,3 0 0,1 0 0,2 1 0,-1 38 1472,23 1-9113,4-56 1623</inkml:trace>
  <inkml:trace contextRef="#ctx0" brushRef="#br0" timeOffset="8944.923">31386 16487 11018,'0'0'3636,"-14"-8"-2253,-45-21-620,56 29-732,0 0 1,0-1-1,0 1 0,0 0 1,-1 1-1,1-1 1,0 0-1,0 1 0,0 0 1,0 0-1,0 0 0,0 0 1,0 0-1,0 1 1,1-1-1,-1 1 0,0 0 1,1-1-1,-1 1 0,1 0 1,0 1-1,0-1 1,0 0-1,0 1 0,0-1 1,0 1-1,0 0 1,1-1-1,0 1-31,-1-1 3,-5 11 9,0-1 1,1 1-1,0 0 1,1 1-1,1-1 0,0 1 1,0 0-1,2 0 1,0 0-1,0 0 1,1 1-1,1-1 1,1 0-1,0 0 1,2 12-13,-2-18-4,1-1 1,-1 0 0,1 0 0,1 0 0,-1 0-1,1 0 1,0 0 0,1-1 0,-1 0 0,2 1-1,-1-1 1,0-1 0,1 1 0,0-1 0,1 0-1,-1 0 1,1 0 0,0-1 0,0 1 0,0-1-1,1-1 1,-1 0 0,1 1 0,0-2 0,0 1-1,0-1 1,0 0 0,0-1 0,0 0 0,1 0-1,-1 0 1,0-1 0,1 0 0,-1-1-1,2 1 4,-3-2 37,-1 0 0,1 0 0,-1 0 0,0-1 0,1 1 0,-1-1 0,0-1 0,-1 1 0,1-1 0,-1 1 0,1-1 0,-1-1 0,0 1 0,0 0 0,-1-1 0,0 0 0,1 0 0,-2 0 0,1 0 0,0-1 0,-1 1 0,0-1-37,28-128 2721,-28 111-2414,0 0 0,-2 0 0,0 0 0,-2 0 0,-1 1 0,-3-15-307,5 31 15,0 0-1,-1 0 1,0 0-1,0 0 1,-1 1 0,0-1-1,1 1 1,-2 0-1,1 0 1,-1 0 0,1 0-1,-2 0 1,1 1-1,0 0 1,-1 0 0,0 0-1,1 0 1,-2 1-1,1 0 1,0 0 0,-1 0-1,1 0 1,-1 1-1,0 0 1,0 1 0,1-1-1,-2 1-14,1 0-17,0 0 0,0 1 0,0 0 0,-1 0 0,1 0 0,0 1-1,0 0 1,0 0 0,0 1 0,0 0 0,0 0 0,0 0 0,0 1 0,1-1 0,-1 2-1,1-1 1,0 0 0,0 1 0,0 0 0,0 0 0,1 0 0,0 1 0,0 0-1,0 0 1,0 0 17,-8 12-142,1 0-1,1 1 1,0 0-1,2 1 1,0 0-1,1 0 1,0 4 142,-3 8-401,1 0 0,2 1 0,2 0 0,0 0 1,3 1-1,0-1 0,3 25 401,0-44-519,0 0-1,1 1 1,1-1 0,0-1 0,1 1-1,0 0 1,1-1 0,0 0 0,1 0-1,0 0 1,1-1 0,1 1 0,-1-2-1,2 1 1,-1-1 0,2-1 0,-1 1-1,1-2 1,1 1 0,2 0 519,-1-1-9,2-1 1,-1 0-1,0-1 0,1-1 1,0 0-1,1-1 0,-1-1 1,1 0-1,-1-1 0,1 0 1,0-1-1,0-1 1,0 0-1,-1-1 0,1-1 1,0 0-1,-1-1 0,10-3 9,-4 0 606,-1 0-1,-1-2 0,1 0 1,-2-1-1,1 0 0,-1-2 1,0 0-1,11-10-605,128-144 6933,-36-27-3408,-92 97-2527,-29 94-986,-1-1-1,1 1 1,0-1-1,0 1 1,-1 0-1,1 0 1,-1-1-1,1 1 1,-1 0-1,1 0 1,-1 1-1,0-1 1,0 0-1,1 0 1,-1 1 0,0-1-1,0 1 1,0 0-1,1-1 1,-1 1-1,0 0 1,0 0-1,0 0 1,0 0-1,0 1 1,0-1-1,1 0 1,-1 1-1,0-1 1,0 1-1,1 0 1,-1-1 0,0 1-1,1 0 1,-1 0-1,0 0 1,0 1-12,2-2 0,-20 10-48,0 1 0,2 0 0,-1 1 0,1 1 0,1 1 0,1 1 0,0 0 0,0 1 0,2 0 0,0 2 0,-2 3 48,6-8-107,-19 21-162,-3 1-337,2 1 1,1 2 0,1 1 0,3 1 0,1 1-1,2 1 1,0 5 605,20-44-83,0 0 0,1 0 0,-1 0-1,1 0 1,-1 1 0,1-1 0,0 0-1,0 1 1,1-1 0,-1 0 0,1 1-1,-1-1 1,1 1 0,0-1 0,0 1-1,1-1 1,-1 1 0,1-1 0,0 1-1,-1-1 1,2 0 0,-1 0 0,0 1-1,1-1 1,-1 0 0,1 0 0,0 0-1,0 0 1,0-1 0,0 1 0,1 0-1,0 0 84,11-4-9,-1 0-1,1 0 0,-1-1 0,1-1 1,-1 0-1,0-1 0,0-1 1,0 0-1,-1 0 0,1-1 0,-1-1 1,-1 0-1,1-1 0,-1 0 0,-1-1 1,1 0-1,3-5 10,39-39 767,-1-3 0,-3-2 0,-3-2 0,-3-2 0,-2-2 0,-3-1 0,-3-2 0,-2-2-1,6-28-766,-31 82 130,11-53 872,-30 99-874,0 10-298,1 1 0,2 1-1,2 0 1,2 0 0,2 0 0,1 0-1,3 0 1,1 0 0,2 0-1,9 30 171,-13-63-21,1 0 0,0 0 0,0-1 0,1 1 0,1-1-1,0 1 1,0-1 0,0 0 0,1 0 0,1-1 0,0 0-1,0 0 1,0 0 0,1 0 0,0-1 0,0 0-1,1-1 1,0 0 0,0 0 0,1 0 0,-1-1 0,1-1-1,0 1 1,1-1 0,-1-1 0,1 0 0,-1 0 0,1-1-1,1 0 22,-4-1 23,1-1 0,0 0 0,0 0 0,0-1-1,0 0 1,0 0 0,-1-1 0,1 0-1,0 0 1,-1-1 0,0 0 0,1 0 0,-1-1-1,-1 0 1,1 0 0,0 0 0,-1-1-1,0 0 1,0-1 0,0 1 0,-1-1 0,0 0-1,0 0 1,-1-1 0,1 1 0,-1-1-1,-1 0 1,1 0 0,-1-1 0,1-3-23,5-15 270,-2-2 0,0 1 0,-2-1 0,0 0 0,-3 0 1,0 0-1,-1 0 0,-2 0 0,-1-1 0,-1 1-270,-24-43 763,26 70-760,0 1 0,0 0 0,0-1 0,-1 1 0,1 0 0,0 0-1,0 0 1,0 0 0,0 0 0,0 0 0,0 1 0,0-1 0,0 0-1,-1 0 1,1 1 0,0-1 0,0 1 0,0-1 0,0 1 0,0-1 0,1 1-1,-1 0 1,0-1 0,0 1 0,0 0 0,0 0 0,1-1 0,-1 1-1,0 0 1,1 0 0,-1 0 0,1 0 0,-1 0 0,1 0 0,-1 0 0,1 0-1,0 0 1,-1 0 0,1 0 0,0 1 0,0-1-3,-15 37-205,2 1 1,2 1-1,2 0 0,1 1 1,2 0-1,2 0 0,1 0 1,3 0-1,2 11 205,-2-38-305,0 1 0,1-1 1,1 0-1,1 1 0,0-1 0,0 0 0,1 0 0,3 4 305,-4-12-462,-1-1-1,1 0 1,0 0-1,1 0 0,-1 0 1,1 0-1,0-1 1,0 0-1,0 0 0,1 0 1,-1 0-1,1 0 1,0-1-1,1 1 463,30 10-6070</inkml:trace>
  <inkml:trace contextRef="#ctx0" brushRef="#br0" timeOffset="9259.909">33083 16128 12556,'0'0'6310,"0"0"-5253,0 0-833,0 0 0,0 0-224,0 0-352,-81 10-2883,62 30-2883</inkml:trace>
  <inkml:trace contextRef="#ctx0" brushRef="#br0" timeOffset="9604.724">33141 16770 14189,'0'-17'3129,"-1"-58"-1725,0 72-1366,1-1 0,0 1 0,-1 0 0,0 0 0,0 0 0,0 1 0,0-1 0,0 0 0,0 0 0,-1 0 0,1 1 0,-1-1 0,0 1 0,0-1 0,0 1 0,0 0 0,0 0 0,-1 0 0,1 0 0,-1 0 0,1 0 0,-1 1 0,0-1-1,1 1 1,-1-1 0,0 1 0,0 0 0,0 1 0,0-1 0,0 0 0,0 1 0,0-1 0,0 1 0,0 0 0,0 0 0,-1 0 0,1 1 0,0-1 0,0 1 0,0 0 0,0 0 0,0 0 0,1 0 0,-1 0 0,0 0 0,0 1 0,1-1 0,-1 1 0,1 0 0,-1 0 0,1 0 0,0 0 0,0 0 0,0 1 0,0-1 0,0 1 0,0-1 0,0 1 0,1 0 0,-1 0-38,-8 15-128,1 0-1,1 1 1,1 0-1,0 0 1,1 1-1,1 0 1,1 0-1,1 0 1,1 0-1,1 0 1,0 1-1,2-1 1,0 0-1,2 6 129,-2-3-316,2-1 1,0 0-1,2 0 0,0-1 0,1 1 0,1-1 1,2 0-1,0-1 0,0 0 0,2 0 1,1-1-1,0-1 0,14 16 316,-25-32-6,1 1 1,0 0-1,0-1 1,0 1-1,0-1 1,0 0-1,0 0 0,1 1 1,-1-1-1,1-1 1,-1 1-1,1 0 1,0-1-1,0 1 1,0-1-1,0 0 0,0 0 1,0 0-1,0 0 1,0-1-1,0 1 1,0-1-1,0 0 1,1 0-1,-1 0 0,0 0 1,0 0-1,0-1 1,0 0-1,0 1 1,0-1-1,0 0 0,0 0 1,0-1-1,0 1 1,0-1-1,0 1 1,-1-1-1,1 0 1,-1 0-1,1 0 0,-1 0 1,0-1-1,0 1 1,0 0-1,0-1 1,0 0-1,0 0 6,7-23 1302,-1-1-1,0 1 1,-2-2 0,-2 1-1,2-25-1301,0 9 715,28-214 1965,-50 514-3790,19-147-2579,1-68-112,1-5-1986</inkml:trace>
  <inkml:trace contextRef="#ctx0" brushRef="#br0" timeOffset="9981.717">33962 16882 9033,'4'-16'8877,"10"-47"-5855,-13 62-2976,-1 0 1,1 1 0,-1-1-1,0 0 1,1 0-1,-1 1 1,0-1-1,1 0 1,-1 0 0,0 1-1,0-1 1,0 0-1,0 0 1,0 0-1,0 0 1,0 1 0,0-1-1,0 0 1,0 0-1,0 0 1,-1 1-1,1-1 1,0 0 0,0 0-1,-1 1 1,1-1-1,-1 0 1,1 1-1,-1-1 1,1 0-1,-1 1 1,1-1 0,-1 1-1,1-1 1,-1 0-1,0 1 1,1 0-1,-1-1 1,0 1 0,1-1-1,-1 1 1,0 0-1,0-1 1,1 1-1,-1 0 1,0 0 0,0 0-1,0 0 1,1 0-1,-1 0 1,0 0-1,0 0 1,0 0 0,1 0-1,-1 0 1,0 0-1,0 0 1,0 1-1,1-1 1,-1 0 0,0 1-1,0-1 1,1 0-1,-1 1-46,-5 1 31,-16 4-116,0 1 0,1 2 0,0 0 1,1 1-1,0 1 0,1 1 1,0 1-1,-2 2 85,-2 0-219,-171 137-3547,92-27-3113,77-68 2014,25-57 4788,-1 1 0,1 0-1,0 0 1,-1 0 0,1 0 0,0-1 0,0 1 0,-1 0 0,1 0-1,0 0 1,0 0 0,0 0 0,0 0 0,0 0 0,0 0-1,1-1 1,-1 1 0,0 0 0,0 0 0,1 0 0,-1 0-1,0 0 1,1-1 0,-1 1 0,1 0 0,-1 0 0,1-1 0,-1 1-1,1 0 1,0-1 0,-1 1 0,1 0 0,0-1 0,-1 1-1,1-1 1,0 1 0,0-1 0,0 0 0,0 1 0,-1-1-1,1 0 1,0 1 0,0-1 0,0 0 0,0 0 0,0 0 0,0 0-1,-1 0 1,1 0 0,0 0 0,0 0 0,0 0 0,0-1-1,0 1 1,0 0 0,0 0 0,-1-1 0,1 1 0,0-1-1,0 1 1,0-1 77,11-5 753,0-1 0,0 0-1,-1-1 1,0 0 0,0-1-1,-1 0 1,0-1 0,0 0-1,-2 0 1,1-1-1,-1 0 1,4-8-753,4-3 1175,139-168 8466,-154 189-9603,-1-1 0,1 1 0,0-1 0,0 1-1,0-1 1,0 1 0,0 0 0,0-1-1,1 1 1,-1 0 0,0 0 0,1 0-1,-1 0 1,1 0 0,-1 0 0,1 0 0,-1 0-1,1 1 1,-1-1 0,1 1 0,0-1-1,-1 1 1,1 0 0,0-1 0,0 1 0,-1 0-1,1 0 1,0 0 0,-1 0 0,1 1-1,0-1 1,0 0 0,-1 1 0,1-1-1,-1 1 1,1 0 0,0-1 0,-1 1 0,1 0-1,-1 0 1,1 0 0,-1 0 0,0 0-1,0 0 1,1 1 0,-1-1 0,0 0 0,0 1-1,0-1 1,0 1 0,0-1 0,0 1-1,-1 0-37,12 150 185,-13-108-135,1-24-47,12 170 67,-10-179-124,0 1 0,1-1 0,0 0 0,1 1 0,1-2 0,-1 1 0,2 0 0,-1-1 0,2 0 0,-1 0 0,1-1 0,1 0 0,0 0 0,8 7 54,-12-12-2,0-1 1,0 1-1,1-1 1,0 0-1,-1-1 1,1 1-1,0-1 1,0 0-1,1 0 1,-1 0-1,0-1 1,1 0-1,-1 0 1,1 0-1,-1 0 1,1-1-1,-1 0 0,1-1 1,-1 1-1,0-1 1,1 0-1,-1 0 1,1 0-1,-1-1 1,0 0-1,0 0 1,0 0-1,0-1 1,0 0-1,-1 0 1,1 0-1,-1 0 1,1-1-1,-1 0 1,2-2 1,-1-4-42,0 0 1,-1 0-1,0 0 1,-1-1-1,0 0 1,0 1-1,-1-1 1,-1 0-1,0 0 1,0 0-1,-1 0 1,0 0-1,-1-4 42,0 12-208,1-1 0,-1 0 0,1 1 0,-1-1-1,0 1 1,0-1 0,-1 1 0,1 0 0,-1-1-1,0 1 1,0 0 0,0 0 0,0 0 0,0 0-1,0 1 1,-1-1 0,0 0 0,1 1 0,-1 0-1,0 0 1,0 0 0,0 0 0,-1 0 0,1 0-1,0 1 1,-1-1 0,1 1 0,-1 0 0,1 0-1,-1 1 1,-2-1 208,-43-9-6486</inkml:trace>
  <inkml:trace contextRef="#ctx0" brushRef="#br0" timeOffset="10369.685">26826 18141 8040,'0'0'3603,"15"5"-1393,109 23 1831,270 31 1041,-393-59-5059,-1 1-1,0-1 0,0 1 0,1 0 1,-1-1-1,0 1 0,0-1 1,0 1-1,0 0 0,0-1 0,0 1 1,0-1-1,0 1 0,0 0 0,0-1 1,0 1-1,0-1 0,0 1 0,0 0 1,-1-1-1,1 1 0,0-1 1,0 1-1,-1-1 0,1 1 0,0-1 1,-1 1-1,1-1 0,0 1 0,-1-1 1,1 1-1,-1-1 0,1 0 0,-1 1 1,1-1-1,-1 0 0,1 1 0,-1-1 1,1 0-1,-1 0 0,0 0 1,1 1-1,-1-1 0,1 0 0,-1 0 1,0 0-1,1 0 0,-1 0 0,1 0 1,-1 0-1,0 0 0,1 0 0,-1 0 1,1-1-1,-1 1 0,1 0 1,-1 0-24,-2 1 67,-49 22 80,1 3 1,2 2-1,1 2 0,1 2 0,-34 30-146,-85 107-1478,119-105-1837,9 3-3652,27-44-1126</inkml:trace>
  <inkml:trace contextRef="#ctx0" brushRef="#br0" timeOffset="10726.975">28384 17975 9993,'2'-191'14094,"-24"421"-13640,4-81-954,3-26-2854,6-1-6704,9-72 1351</inkml:trace>
  <inkml:trace contextRef="#ctx0" brushRef="#br0" timeOffset="11189.005">28442 18110 7207,'13'-203'8413,"-9"5"-5023,20 221-1580,-6 1-1829,1 0 0,1-1 0,1-2 0,0 0 0,2-1 0,0-1 0,2-1 0,0-1 0,0-1 0,2-1 0,0-2 0,0-1 0,1-1 0,1-1 0,0-1 0,0-2 0,1-1 0,27 2 19,-38-6-1,0-2 1,-1 0-1,1-1 1,0 0-1,-1-2 0,1 0 1,-1-1-1,0-1 1,0-1-1,-1 0 1,1-1-1,-1-1 0,-1-1 1,0 0-1,0-1 1,-1-1-1,0-1 0,4-4 1,2-17 128,-42 33-53,3 11-93,0 0 1,0 1-1,1 1 0,1 1 0,0 0 0,1 1 0,-9 13 18,19-23-8,-154 171-2624,163-183 328,35-49 2489,-16 30-43,-5 3 619,2 0 1,0 1 0,1 1-1,2 1 1,0 1 0,1 2-1,1 0 1,9-4-762,-33 20 43,0 0 1,0 0-1,0 0 1,0 0-1,0 1 0,0-1 1,0 0-1,0 1 1,0-1-1,0 1 1,1-1-1,-1 1 0,0 0 1,0-1-1,1 1 1,-1 0-1,0 0 1,0 0-1,1 0 0,-1 0 1,0 0-1,0 0 1,1 0-1,-1 1 1,0-1-1,0 0 0,1 1 1,-1-1-1,0 1 1,0-1-1,0 1 0,0 0 1,0 0-1,0-1 1,0 1-1,0 0 1,0 0-1,0 0 0,0 0 1,0 0-1,-1 0 1,1 0-1,0 0 1,-1 0-1,1 0 0,-1 1 1,1-1-1,-1 0 1,1 0-1,-1 1 1,0-1-1,0 1-43,0 19 9,-1 1 1,-2 0-1,0-1 1,-1 0-1,-1 1 1,-1-1-1,-8 18-9,-9 36 25,-17 147-1077,41-71-3576,7-110 437,8-11-1307</inkml:trace>
  <inkml:trace contextRef="#ctx0" brushRef="#br0" timeOffset="11533.067">29838 18190 4997,'47'-152'11392,"-39"100"-8291,-7 51-3047,-1 0 0,0 0 1,1 0-1,-1 0 1,0 0-1,0-1 0,0 1 1,0 0-1,0 0 0,0 0 1,0 0-1,0 0 1,-1 0-1,1 0 0,0 0 1,-1 0-1,1 0 0,0 0 1,-1 0-1,1 0 1,-1 1-1,0-1 0,1 0 1,-1 0-1,0 0 0,1 1 1,-1-1-1,0 0 0,0 1 1,0-1-1,1 0 1,-1 1-1,0-1 0,0 1 1,0 0-1,0-1 0,0 1 1,0 0-1,0-1 1,0 1-1,0 0 0,0 0 1,0 0-1,-1 0-54,-3 3 5,1 0 0,0 0 0,0 1 0,0-1 0,1 1 0,-1 0 1,1 0-1,0 0 0,0 1 0,0-1 0,0 1 0,1 0 0,0-1 0,0 1 0,0 0 0,1 0 0,-1 3-5,-4 8 15,-7 17 12,2 0 0,2 1 0,1 0-1,1 1 1,2-1 0,2 1-1,1 0 1,2 31-27,0-57-15,-1 0 1,1 0-1,1-1 1,0 1-1,0-1 0,1 1 1,0-1-1,0 1 1,1-1-1,0 0 0,0 0 1,1 0-1,0 0 1,1-1-1,-1 0 0,1 1 1,1-2-1,-1 1 1,1-1-1,1 0 0,-1 0 1,1 0-1,0-1 1,0 0-1,0-1 0,1 1 1,0-1-1,0-1 1,0 0-1,0 0 0,0 0 1,1-1-1,-1 0 0,6 0 16,-1-2 33,0 0-1,-1-1 1,1-1 0,0 0 0,-1 0 0,0-1 0,1-1 0,-1 0 0,-1-1 0,1 0 0,-1-1 0,1 0 0,-2-1 0,1 0 0,-1 0 0,0-1 0,0-1 0,-1 0 0,-1 0 0,1-1 0,-1 0 0,3-6-34,5-3 260,-1-1 1,-1-1-1,-1 0 1,-1 0-1,-1-2 1,-1 1-1,-1-1 0,-1-1 1,-1 1-1,0-1 1,-2-1-1,-2 1 1,0-1-1,0-10-260,-3 30 6,0 0-1,0-1 1,0 1 0,-1 0 0,1 0-1,-1 0 1,0 0 0,-1 0 0,1 0-1,-1 0 1,0 0 0,0 0-1,-1 1 1,1-1 0,-1 1 0,0 0-1,0 0 1,-1 0 0,1 0-1,-1 0 1,0 1 0,0-1 0,0 1-1,0 0 1,0 0 0,-1 1-1,0-1 1,-3 0-6,1 1-128,0 0 0,0 1-1,0 0 1,0 1 0,0-1-1,0 1 1,0 1 0,0-1 0,0 1-1,0 1 1,0-1 0,0 1 0,0 0-1,0 1 1,1-1 0,0 1-1,-1 1 1,1-1 0,0 1 0,-3 2 128,4-1-526,-1 0 0,1 0 0,-1 0 0,2 1 0,-1 0-1,0 0 1,1 0 0,0 0 0,1 1 0,-1-1 0,1 1 0,-2 6 526,-5 33-6165,3-1-2644</inkml:trace>
  <inkml:trace contextRef="#ctx0" brushRef="#br0" timeOffset="11929.311">31053 18256 18962,'6'-16'1964,"18"-55"-1264,-23 69-679,0 0-1,0 0 1,0-1 0,0 1 0,0 0 0,-1-1 0,1 1 0,-1-1-1,0 1 1,1 0 0,-1-1 0,0 1 0,-1-1 0,1 1 0,0-1-1,-1 1 1,1-1 0,-1 1 0,0 0 0,1-1 0,-1 1 0,0 0-1,-1 0 1,1 0 0,0 0 0,-1 0 0,1 0 0,-1 0-1,1 0 1,-1 0 0,0 1 0,0-1 0,0 1 0,0-1 0,0 1-1,0 0 1,0-1-21,-3 1-12,0 1-1,1-1 0,-1 1 0,0 0 1,0 0-1,1 0 0,-1 0 1,0 1-1,1 0 0,-1 0 0,0 0 1,1 1-1,-1-1 0,1 1 0,0 0 1,0 0-1,-1 1 13,-21 15-233,1 1 1,0 1-1,1 2 1,2 0-1,0 1 0,1 1 1,-9 15 232,-32 52-2702,58-83 2196,0-1 0,1 1 0,-1 0 1,2-1-1,-1 1 0,1 1 0,0-1 1,1 0-1,0 0 0,0 1 1,1-1-1,0 1 506,1-7-85,-1 0 0,0 0 0,1 0 0,-1 0 0,1 0 0,-1 0 0,1 0 0,0 0 0,0 0 1,0 0-1,0 0 0,0-1 0,1 1 0,-1 0 0,0-1 0,1 1 0,-1-1 0,1 0 0,0 1 0,-1-1 0,1 0 0,0 0 0,0 0 1,0 0-1,-1 0 0,1-1 0,0 1 0,0-1 0,0 1 0,0-1 0,1 1 0,-1-1 0,0 0 0,0 0 0,0 0 0,0 0 0,0-1 1,0 1-1,0 0 0,0-1 0,2 0 85,82-28 2948,63-79 5363,-125 85-7550,0-2 1,-2-1-1,-1 0 0,-1-2 0,-2 0 0,-1-2 1,2-5-762,-8 13 249,-2 0 0,0 0 1,-1-1-1,-2 0 1,0 0-1,-1-1 1,-2 0-1,0 0 1,-1 0-1,-2 0 0,-1-6-249,1 29 5,0 1-1,-1-1 1,1 0-1,-1 1 1,1-1-1,-1 1 1,1-1-1,-1 1 1,1-1-1,-1 1 1,1-1-1,-1 1 1,0-1-1,1 1 1,-1-1-1,0 1 1,1 0-1,-1 0 1,0-1-1,0 1 1,1 0-1,-1 0 1,0 0-1,1 0 1,-1 0-1,0 0 1,0 0-1,0 0 1,1 0-1,-1 0 1,0 0-1,1 0 1,-1 1-1,0-1 1,0 0-1,1 0 1,-1 1-1,0-1 1,1 1-1,-1-1 1,0 0-1,1 1 1,-1-1-1,1 1 1,-1-1-1,1 1 1,-1 0-1,1-1 0,-1 1 1,1 0-1,0-1 1,-1 1-1,1 0 1,0-1-1,0 1 1,-1 0-1,1 0 1,0-1-1,0 1 1,0 0-1,0 0 1,0-1-1,0 1-4,-11 22-33,1 1-1,1 0 0,1 0 0,2 0 0,0 1 0,1 0 0,2 0 0,0 1 1,2-1-1,1 18 34,0-36-14,7 230-2646,-5-220 1129,2 1 1,0-1 0,1-1-1,0 1 1,2-1 0,0 1-1,7 10 1531,6 4-6694</inkml:trace>
  <inkml:trace contextRef="#ctx0" brushRef="#br0" timeOffset="12304.221">31819 18188 16367,'2'-13'1757,"9"-60"1451,-12 82-3216,0 0 0,1 0 0,0 0 0,1 0 0,-1 0 0,2-1 0,-1 1 0,1 0 0,1-1 0,0 1 0,0-1 0,0 0 0,1 0 0,0 0 0,1 0 0,0-1 0,0 1 0,0-1 0,1-1 0,6 7 8,-4-5 23,0 0 0,0 0 0,1-1 0,0 0 0,0-1 0,0 1-1,1-2 1,0 0 0,0 0 0,0 0 0,1-1 0,-1-1 0,1 0 0,0-1 0,0 0 0,0 0 0,10 0-23,-19-3 63,0 1 0,-1-1 0,1 1 0,0-1 0,-1 0 0,1 0 0,-1 1 0,1-1 1,-1 0-1,1 0 0,-1-1 0,1 1 0,-1 0 0,0 0 0,0-1 0,0 1 0,0 0 0,0-1 0,0 1 1,0-1-1,0 0 0,0 1 0,-1-1 0,1 0 0,-1 1 0,1-1 0,-1 0 0,0 0 0,0 1 0,1-1 1,-1 0-1,0 0 0,-1-1-63,-5-63 1655,1 55-1616,1 1 1,-2 0 0,1 0 0,-1 0 0,-1 1-1,0-1 1,0 2 0,-1-1 0,0 1 0,0 0-1,-1 1 1,0 0 0,0 0 0,0 1 0,-1 0 0,0 1-1,-1 0 1,1 1 0,-1 0 0,0 0 0,0 1-1,0 0 1,0 1 0,0 1 0,-1 0 0,1 0-1,0 1 1,-1 0 0,1 1 0,-1 1 0,1 0-1,0 0 1,0 1 0,0 0 0,-3 2-40,-6 3-132,0 0 0,1 2 0,0 0 0,0 1 0,1 1-1,1 1 1,0 0 0,0 1 0,-14 17 132,24-24-29,1 1 0,-1 0 0,1 1 0,0-1 0,1 1 0,0 0 0,0 1 0,1-1 0,1 1 0,-1 0 0,2 0-1,-1 0 1,1 0 0,1 0 0,0 1 0,0-1 0,1 0 0,0 1 0,1-1 0,0 0 0,3 10 29,0-7-11,1 1 0,0-1-1,1 0 1,1-1 0,0 0 0,1 0 0,0 0 0,1-1 0,0 0-1,1-1 1,0 0 0,0 0 0,1-1 0,0-1 0,11 7 11,6 2-39,1-1 0,0-1 0,1-1 0,1-2 0,0-1 1,11 2 38,-18-7-110,0 0 0,0-1 0,1-2 0,-1-1 0,1 0 0,13-2 110,-30-1-14,0 1 0,-1-1 1,1 0-1,0-1 0,-1 1 1,0-2-1,1 1 0,-1-1 1,0 0-1,0 0 0,-1-1 0,1 0 1,-1 0-1,1-1 0,-1 0 1,-1 0-1,1 0 0,-1-1 1,0 1-1,0-1 0,0-1 1,1-3 13,25-65-4954,-22 33-1517</inkml:trace>
  <inkml:trace contextRef="#ctx0" brushRef="#br0" timeOffset="12646.664">32725 18619 19026,'0'0'2819,"0"0"-2211,0 0-608,0 0-32,0 0-3715,-2 78-5606</inkml:trace>
  <inkml:trace contextRef="#ctx0" brushRef="#br1" timeOffset="66696.263">13714 17625 448,'0'0'8883,"0"0"-5098,3-13-1697,0 0-1127,6-31 639,-6 8 5053,12 118-4876,6 51-1962,-5 1 0,-7 0 0,-6 107 185,-16-180-2446,-7-47-8683,9-10-648</inkml:trace>
  <inkml:trace contextRef="#ctx0" brushRef="#br1" timeOffset="67782.232">13794 18136 4228,'0'0'5418,"0"0"-2359,0 0-806,0 0 107,0 0-326,0 0-492,0 0-324,0 0-183,1-3 1448,6 30-2317,-2-1 0,0 1 1,-2 0-1,-1 0 1,-2 1-1,-1 21-166,2 51-545,3-44-1709,0-19-2709,-2-16-3109</inkml:trace>
  <inkml:trace contextRef="#ctx0" brushRef="#br1" timeOffset="69232.221">19668 14847 5029,'0'0'2893,"0"0"-555,0 0 11,0 0-53,0 0-278,1-4-331,1 1-1104,1-5-87,-2 0 2829,1 62 715,1 2-4290,-3-41-42,-4 105-332,-1-80-3298,-4-2-4340,1-9-5442</inkml:trace>
  <inkml:trace contextRef="#ctx0" brushRef="#br1" timeOffset="69678.043">19607 15498 5413,'0'0'7671,"0"0"-3683,0 0-1548,0 0-380,0 0-576,0 0-549,0 0-268,0 6 203,-13 171-565,2-100-4907,5-42-1607</inkml:trace>
  <inkml:trace contextRef="#ctx0" brushRef="#br1" timeOffset="70148.109">19561 16236 5958,'0'0'4991,"0"0"-1916,0 0-406,0 0-267,0 0-853,0 0-541,0 0-244,0-6-230,0-4-441,0-2 155,-2 37 30,-27 256 395,24-225-4576,1-28-2086</inkml:trace>
  <inkml:trace contextRef="#ctx0" brushRef="#br1" timeOffset="70673.239">19506 17305 9449,'0'0'4692,"0"0"-1200,0 0-844,0 0-727,0 0-666,0 0-358,0 0-150,-1-3-96,-7-4-168,8 42-125,1-19-302,-5 95-1873,-15 55-5110,13-130-1177</inkml:trace>
  <inkml:trace contextRef="#ctx0" brushRef="#br1" timeOffset="71064.006">19475 18104 8616,'0'0'5520,"0"0"-2098,0 0-913,0 0-448,0 0-791,0 0-539,-3 4-314,-5 15-295,1-1 0,0 2 0,2-1 0,0 1 0,1-1 0,1 1 0,0 12-122,-33 160-674,18-129-2771,-3-3-4271,9-32-2742</inkml:trace>
  <inkml:trace contextRef="#ctx0" brushRef="#br1" timeOffset="71789.115">20933 14699 96,'0'0'11349,"0"0"-6571,0 0-2429,0 0-309,0 0-434,0 0-575,-3-6-460,0 1-511,3 6-56,0-1 0,-1 0 0,1 1 0,0-1 0,0 0 0,-1 1 0,1-1 0,0 0 0,-1 0 0,1 1 0,-1-1 0,1 0 0,0 0 0,-1 0 0,1 0 0,0 1 1,-1-1-1,1 0 0,-1 0 0,1 0 0,-1 0 0,1 0 0,0 0 0,-1 0 0,1 0 0,-1 0 0,1 0 0,0 0 0,-1-1 0,1 1 0,-1 0 0,1 0 0,0 0 0,-1 0 0,1-1 0,-1 1 0,1 0 0,0 0-4,1 85-676,-7 144 1604,-5-155-4467,-10-1-4224,9-43 802</inkml:trace>
  <inkml:trace contextRef="#ctx0" brushRef="#br1" timeOffset="72257.759">20875 14722 10058,'2'-109'8493,"24"126"-6737,25 62-1957,-46-66 127,1-1-1,1 0 1,0 0-1,1-1 1,0 0-1,1 0 1,0-1-1,1 0 1,0 0-1,0-1 1,1 0-1,0-1 1,0-1-1,9 5 75,-14-11-90,0 1-1,0-1 0,0 0 0,0-1 1,0 1-1,0-1 0,0-1 0,0 1 0,0-1 1,0 0-1,0 0 0,-1-1 0,1 1 1,0-1-1,0-1 0,-1 1 0,0-1 1,1 0-1,-1 0 0,0 0 0,0-1 0,3-4 91,89-101 1453,-56 54-850,-40 56-609,0 0 0,0 0 1,0 0-1,0 0 0,-1 0 0,1 0 0,0 0 0,0 0 1,-1 0-1,1 0 0,0 1 0,-1-1 0,1 0 0,-1 0 0,0 1 1,1-1-1,-1 0 0,0 1 0,0-1 0,0 0 0,0 1 1,0-1-1,0 0 0,0 1 0,0-1 0,-1 0 0,1 1 1,0-1-1,-1 0 0,1 0 0,-1 1 0,0-1 6,-5 18-10,-1-1-1,-1 1 0,-1-2 0,0 1 1,-2-1-1,0-1 0,-1 1 11,0 1-112,-38 61-4073,105-139 6518,-38 43-1429,-10 8-485,1 0 0,0 1 0,1 0 0,0 0 0,0 1 0,0 0-1,1 0 1,0 1 0,0 1 0,1 0 0,0 0 0,9-2-419,-18 8 13,0 0-1,-1 0 1,1 1 0,0-1 0,-1 0-1,1 1 1,-1 0 0,1-1 0,-1 1-1,0 0 1,0 0 0,1-1 0,-1 1 0,-1 0-1,1 0 1,0 0 0,0 0 0,-1 0-1,1 1 1,-1-1 0,0 0 0,1 0-1,-1 0 1,0 0 0,0 0 0,-1 1-1,1-1 1,0 0 0,-1 0 0,1 0-1,-1 0 1,0 0 0,1 0 0,-2 1-13,2 6 30,-44 184-177,11-73-6250,24-80 1202,3-6-2225</inkml:trace>
  <inkml:trace contextRef="#ctx0" brushRef="#br1" timeOffset="72599.422">21758 14945 705,'1'-15'8482,"5"-51"-4702,-6 65-3659,1 0 0,0 0-1,-1 0 1,1 0 0,-1 0 0,1-1 0,-1 1 0,0 0 0,0 0-1,1 0 1,-1-1 0,0 1 0,0 0 0,0 0 0,0-1-1,0 1 1,-1 0 0,1 0 0,0 0 0,-1-1 0,1 1-1,0 0 1,-1 0 0,1 0 0,-1 0 0,0 0 0,1 0 0,-1 0-1,0 0 1,0 0 0,0 0 0,0 0 0,1 0 0,-1 0-1,0 1 1,-1-1 0,1 0 0,0 1 0,0-1 0,0 1-1,0-1 1,0 1 0,0-1 0,-1 1 0,1 0 0,0 0 0,0 0-1,-1-1 1,1 1 0,0 1 0,0-1 0,-1 0 0,1 0-1,0 0 1,-1 1-121,-18 61 327,18-48-285,-4 20-29,2 0 0,1 0-1,2 0 1,1 1 0,1-1 0,2 0 0,3 6-13,-6-35-56,1 0 1,0 0-1,0 0 0,0 0 0,1 0 0,-1 0 0,1-1 1,0 1-1,0-1 0,1 1 0,0-1 0,-1 0 0,1 0 0,1 0 1,-1 0-1,0-1 0,1 1 0,0-1 0,0 0 0,0 0 1,0 0-1,0-1 0,1 1 0,-1-1 0,1 0 0,0-1 0,0 1 1,-1-1-1,1 1 0,0-2 0,0 1 0,0 0 0,0-1 0,0 0 1,0 0-1,0-1 0,0 1 0,0-1 0,2-1 56,7-4 369,0-1 0,-1-1-1,0-1 1,0 0 0,-1 0 0,0-1-1,-1-1 1,0 0 0,0-1 0,-1 0-1,-1 0 1,0-1 0,-1 0-1,4-9-368,-4 10 315,-1 0-1,-1-1 0,0 0 0,-1 0 1,0 0-1,-1 0 0,0-1 0,-1 1 1,0-9-315,-2 18 25,0-1 0,-1 0 0,0 1-1,0-1 1,0 1 0,-1-1 0,1 1 0,-1-1 0,0 1 0,0-1 0,-1 1 0,1-1 0,-1 1 0,0 0 0,0 0 0,0 0 0,-1 0 0,0 0 0,1 1 0,-1-1 0,0 1 0,-1-1 0,1 1-1,-1 0 1,1 1 0,-1-1 0,0 1 0,0-1 0,0 1 0,-1 0-25,-4-2-50,-1 1 0,0 0 0,0 0 0,1 1 0,-1 1 0,-1 0 0,1 0 0,0 1 0,0 0 0,0 0 0,0 1 0,0 1 0,0 0 0,-3 1 49,9-2-296,-1 1 0,1 0 0,0-1 0,0 2 0,0-1 0,0 0 0,0 1 0,0 0 0,1 0 0,-1 0 0,1 0 0,0 0 0,0 1 0,0 0 0,0-1 0,1 1 0,-1 0 0,1 0 0,0 1 0,-1 2 297,-4 25-5093,2 2-2375</inkml:trace>
  <inkml:trace contextRef="#ctx0" brushRef="#br1" timeOffset="72994.052">22384 15063 16015,'8'-17'829,"-2"-1"1,0 0-1,0 0 0,-2 0 0,0-1 1,-2 1-1,0-1 0,0 0 0,-2 0-829,0 17 17,0 0-1,0 0 0,0 0 1,0 0-1,0 0 0,-1 0 1,1 0-1,-1 0 0,0 0 1,1 0-1,-1 0 0,0 0 1,0 0-1,0 1 0,0-1 0,0 0 1,0 1-1,-1-1 0,1 1 1,-1-1-1,1 1 0,-1 0 1,1-1-1,-1 1 0,0 0 1,0 0-1,1 0 0,-1 0 1,0 1-1,0-1 0,0 0 1,0 1-1,0-1 0,0 1 1,0 0-1,0 0 0,0 0 1,0 0-1,0 0 0,0 0 1,0 0-1,0 1 0,0-1 1,0 1-1,0-1 0,0 1 1,0 0-1,0 0 0,0 0 1,1 0-1,-2 1-16,-77 115 0,63-93-222,2 1 1,0 1-1,1 1 1,2 0-1,1 0 1,1 1-1,1 0 1,2 1-1,1 0 1,0 7 221,6-33-101,0-1 0,0 1 0,0-1-1,0 1 1,1-1 0,-1 1 0,1-1 0,0 1 0,-1-1 0,1 1 0,0-1 0,0 0 0,1 1 0,-1-1 0,1 0 0,-1 0 0,1 0 0,-1 0 0,1 0 0,0-1 0,0 1 0,0 0 0,0-1 0,0 1 0,0-1 0,1 0 0,-1 0 0,0 0 0,1 0 0,-1 0 0,1 0 0,-1-1 0,1 1 0,-1-1 0,1 0 0,-1 1 0,1-1 0,-1 0 0,1-1 0,-1 1 0,1 0 0,-1-1 0,1 0 0,-1 1 0,1-1 0,-1 0 0,0 0 0,1 0 0,-1 0 0,0-1 0,0 1 0,1-1 101,20-12 760,-1-1 0,-1 0 0,-1-2 0,0 0 0,-1-2 0,-1 0 0,0 0 0,12-21-760,26-28 1317,-3-4 1,-3-1-1,-3-3 0,28-64-1317,-49 75 609,-80 189-487,34-71-298,-51 165-221,51-68-5676,32-69-5025,2-48 1969</inkml:trace>
  <inkml:trace contextRef="#ctx0" brushRef="#br1" timeOffset="73382.38">23092 15013 9129,'1'-17'3379,"3"-52"-1169,-9 22 1137,4 46-3309,1 1 0,0-1-1,-1 1 1,1-1 0,-1 0 0,1 1 0,-1-1 0,1 1 0,-1-1 0,1 1 0,-1-1 0,1 1-1,-1-1 1,0 1 0,1 0 0,-1-1 0,0 1 0,1 0 0,-1-1 0,0 1 0,1 0 0,-1 0-1,0 0 1,0 0 0,1 0 0,-1 0 0,0 0 0,0 0 0,1 0 0,-1 0 0,0 0-1,0 0 1,1 0 0,-1 1 0,0-1 0,1 0 0,-1 1 0,0-1 0,1 0 0,-1 1 0,0 0-38,-10 53 277,14-45-233,-1 0-1,1-1 0,0 0 1,1 0-1,0 0 1,1 0-1,-1-1 1,1 1-1,1-1 0,-1-1 1,1 1-1,0-1 1,1 0-1,-1 0 1,1 0-1,1-1 1,-1 0-1,1-1 0,-1 0 1,1 0-1,1 0 1,2 0-44,-9-3 39,0 0 1,-1-1-1,1 1 1,0-1-1,0 1 1,-1-1-1,1 0 1,0 1-1,0-1 1,0 0-1,0 0 1,0 0-1,-1 0 1,1-1-1,0 1 1,0 0-1,0-1 1,-1 0-1,1 1 1,0-1-1,-1 0 1,1 0-1,0 0 1,-1 0-1,1 0 1,-1 0-1,1 0 1,-1 0-1,0-1 1,0 1-1,1 0 1,-1-1-1,0 1 1,0-1-1,0 0 1,-1 1-1,1-1 1,0 0-1,0 0-39,9-75 2175,-11 75-2142,1-1 1,-1 1-1,1 0 0,-1 0 0,0 0 0,0 0 1,0 0-1,0 0 0,0 0 0,0 0 1,-1 1-1,1-1 0,-1 0 0,1 1 0,-1-1 1,0 1-1,1-1 0,-1 1 0,0 0 0,0 0 1,0 0-1,0 0 0,0 0 0,0 0 0,0 0 1,0 1-1,-1-1 0,1 1 0,0 0 0,0-1 1,0 1-1,-2 0-33,-75 10-64,73-7 56,-1-1 0,1 1 1,0 0-1,0 0 0,0 1 1,0 0-1,1 0 0,-1 0 1,1 1-1,0-1 0,0 1 1,1 1-1,-1-1 0,1 1 1,1-1-1,-1 1 0,1 0 1,0 1-1,0-1 0,0 0 1,1 1-1,0-1 0,1 1 1,-1 0-1,1 0 0,0 0 1,1-1-1,0 1 0,0 0 1,0 0-1,1 0 0,0 0 1,1 0-1,-1-1 0,1 1 1,0 0-1,1-1 0,0 0 1,0 1 7,2 3-189,0-1 0,1-1 0,0 1 0,0-1 0,0 0 1,1 0-1,1-1 0,-1 0 0,1 0 0,0-1 1,1 0-1,0 0 0,0-1 0,0 0 0,0 0 0,1-1 1,0-1-1,-1 0 0,1 0 0,1-1 0,-1 0 1,0 0-1,0-1 0,1-1 0,-1 0 0,1 0 0,1-1 189,29-39-5010,-35 3-2140,-11 23 487</inkml:trace>
  <inkml:trace contextRef="#ctx0" brushRef="#br1" timeOffset="73924.17">16470 17109 13293,'1'-120'8424,"-1"120"-8323,0 0 0,0 0 0,0 1 0,0-1 0,0 0 0,-1 1 0,1-1 0,0 0 0,0 0 0,0 1 0,0-1 0,0 0 0,-1 0 0,1 0 0,0 1 0,0-1 0,0 0 0,-1 0 0,1 0 0,0 0 0,0 1 0,0-1 0,-1 0 0,1 0 0,0 0 1,0 0-1,-1 0 0,1 0 0,0 0 0,-1 0 0,1 0 0,0 0 0,0 0 0,-1 0 0,1 0 0,0 0 0,-1 0 0,1 0 0,0 0 0,0 0 0,-1 0-101,-37 179 404,8 1-1,8 2 1,8 0-1,7 1 1,11 60-404,0-113-215,1-76-3942,-3-53-1881,-1-5-5535</inkml:trace>
  <inkml:trace contextRef="#ctx0" brushRef="#br1" timeOffset="76716.175">10243 15602 8040,'0'0'3208,"0"0"-811,0 0 37,0 0-96,0 0-757,0 0-706,1 2-453,1 9-323,-1 0 1,0 1-1,0-1 1,-1 0-1,0 0 1,-1 1-1,-1-1 1,0 0 0,-1 4-100,2-7 22,-55 278 356,39-203-3108,1-1-3972,10-50 1166</inkml:trace>
  <inkml:trace contextRef="#ctx0" brushRef="#br1" timeOffset="77217.971">10155 15622 4837,'7'-103'5733,"8"86"-1109,8 24-3342,16 28-1348,9 24 130,-39-44-61,1-1 0,1 0 1,0 0-1,0-1 0,1-1 1,1 0-1,0 0 1,1-1-1,0-1 0,1 0 1,0-1-1,0-1 1,1-1-1,0 0 0,0 0 1,10 1-4,-21-8-1,0 0 0,0 0 0,0 0 0,0-1 0,0 1 0,0-1 0,0-1 0,0 1 0,-1-1 0,1 0 0,0 0 0,-1 0 0,0 0 0,1-1 0,-1 0 0,0 0 0,0 0 0,-1 0 0,1-1 0,-1 1 0,1-1 0,-1 0 0,0 0 0,-1 0 0,2-2 1,49-118 932,-36 41 307,-8 96-1650,-1 22-191,-1-1 1,-2 1-1,-1 1 1,-2-1-1,-2 0 1,-2 31 601,-10-34-75,9-65 2445,5 9-1426,1 1-1,1 0 0,1 0 0,1 0 0,1 0 1,4-5-944,6-25 2134,-13 46-703,-2 19-1231,-3 22-523,-54 226 389,37-195-1424,3 0-1,2 1 1,0 41 1358,11 2-7345,6-64 1328</inkml:trace>
  <inkml:trace contextRef="#ctx0" brushRef="#br1" timeOffset="78246.732">11066 15877 6854,'0'0'1639,"0"0"-1083,0 0-87,0 0 33,4 14-144,39 104 896,-42-114-1201,0 1 0,0-1 0,1 0-1,0 0 1,0 0 0,0 0 0,0-1-1,0 1 1,1 0 0,0-1 0,0 0-1,0 1 1,0-1 0,0 0 0,1-1 0,-1 1-1,1-1 1,0 1 0,-1-1 0,1 0-1,0 0 1,1-1 0,-1 1 0,0-1-1,0 0 1,1 0 0,-1 0 0,0-1-1,1 0 1,-1 0 0,1 0 0,-1 0 0,0 0-1,1-1 1,-1 0 0,0 0 0,0 0-1,1-1 1,-1 1 0,0-1 0,0 0-1,0 0 1,2-2-53,2-4 624,-2 0 0,1 0 0,-1-1 1,-1 0-1,1 0 0,-1 0 0,-1-1 0,0 0 0,0 0 0,-1 0 0,0 0 0,-1-1-624,17-127 3237,-18 131-3137,-2-118 1171,1 120-1262,-1 1 0,0 0 0,0-1 0,0 1 0,0 0 0,-1 0 0,1-1 0,-1 1 0,0 1 0,0-1 0,-1 0 0,1 0 0,-1 1 0,0-1 0,0 1 0,0 0 1,0 0-1,0 0 0,-1 0 0,0 1 0,1-1 0,-1 1 0,0 0 0,0 0 0,0 0 0,-3 0-9,4 2-4,0-1 0,0 1-1,0 0 1,-1-1 0,1 2 0,0-1 0,0 0 0,-1 1 0,1-1 0,0 1-1,0 0 1,0 0 0,0 0 0,0 1 0,0-1 0,0 1 0,0-1 0,1 1-1,-1 0 1,1 0 0,-1 0 0,1 0 0,0 1 0,-1-1 0,1 1 0,0-1-1,1 1 1,-1 0 0,0 0 0,1 0 0,-1 2 4,-30 102-123,28 123-582,3-218 530,1 0 0,0 0 0,1 0 0,0 0 0,1 0 0,0 0 1,1 0-1,0-1 0,1 1 0,0-1 0,1 0 0,0 0 0,1 0 0,0 0 0,1-1 0,0 0 0,0-1 0,1 0 0,1 0 0,-1-1 0,1 1 0,1-2 0,0 0 0,0 0 0,0 0 0,0-1 0,1-1 0,0 0 0,1 0 0,-1-1 0,2-1 175,-1-2 25,0 0 0,0-2 0,0 1 0,0-1 0,0-1 0,-1 0 0,1-1 0,0 0 0,-1-1 0,0 0-1,0-1 1,0 0 0,0-1 0,-1 0 0,0-1 0,0 0 0,-1 0 0,0-1 0,0 0 0,-1-1 0,4-4-25,11-15 594,0-1 0,-2-2 1,-1 0-1,-1 0 0,-2-2 1,4-14-595,-2 6 255,-2-1 0,-1 0 0,-3-1 0,-1-1 1,3-34-256,-14 77 6,0 0 0,-1 0 0,1 0 0,-1 0 0,1 0 0,-1 0 0,0 0 1,1 0-1,-1 0 0,0 0 0,0 0 0,0 0 0,0 0 0,0 0 0,0-1 1,0 1-1,0 0 0,0 0 0,0 0 0,-1 0 0,1 0 0,0 0 0,-1 0 1,1 0-1,-1 0 0,1 0 0,-1 0 0,1 0 0,-1 0 0,0 0 0,0 1 1,1-1-1,-1 0 0,0 0 0,0 1 0,0-1 0,0 0 0,0 1 0,0-1 1,1 1-1,-2 0 0,1-1 0,0 1 0,0 0 0,0-1 0,0 1 0,0 0 1,0 0-1,0 0 0,0 0 0,0 0 0,0 0 0,0 0 0,-1 0 0,1 0 1,0 1-1,0-1 0,0 0 0,0 1 0,0-1 0,0 1-6,-12 7-8,1 0-1,0 1 0,0 1 1,1-1-1,1 2 0,0 0 1,0 0-1,1 1 1,0 0-1,1 0 0,1 1 1,0 0-1,-3 8 9,-3 2-108,2-1 0,1 1 1,1 1-1,1 0 0,1 0 0,1 1 0,1-1 0,1 1 1,2 0-1,0 22 108,1-44-25,0-1 1,1 1 0,0-1 0,-1 1-1,1 0 1,0-1 0,0 1 0,1-1-1,-1 1 1,1-1 0,-1 1 0,1-1-1,0 1 1,-1-1 0,1 0 0,1 1-1,-1-1 1,0 0 0,0 0 0,1 0-1,-1 0 1,1 0 0,0 0 0,0 0-1,0 0 1,0-1 0,0 1 0,0-1-1,0 1 1,0-1 0,0 0 0,1 0-1,-1 0 1,0 0 0,1 0-1,-1-1 1,1 1 0,-1-1 0,1 1-1,-1-1 1,1 0 0,0 0 0,-1 0-1,1 0 1,-1-1 0,1 1 0,-1-1-1,1 0 1,-1 1 0,0-1 0,1 0-1,-1 0 1,0-1 0,1 1 0,-1 0-1,0-1 1,0 0 24,14-17 184,-1-2 1,-2 0-1,0-1 0,-1 0 1,-1-1-1,-1 0 0,-1-1 1,-1 0-1,-1 0 0,-2-1 1,0 0-1,0-15-184,26-93 874,-29 188-1333,-2-28 263,1-1 0,1 0 1,2 1-1,0-1 1,2 0-1,1-1 1,1 0-1,1 0 0,1 0 1,1-1-1,13 20 196,-22-39-115,1-1 1,0 1-1,0-1 0,0 0 0,0 0 1,1 0-1,-1-1 0,1 1 0,0-1 0,0 0 1,0 0-1,1 0 0,-1-1 0,1 0 1,0 1-1,-1-2 0,1 1 0,0 0 0,0-1 1,0 0-1,0 0 0,0 0 0,0-1 1,1 0-1,-1 0 0,0 0 0,0-1 1,0 1-1,0-1 0,0-1 0,0 1 0,0-1 1,0 1-1,-1-1 0,1-1 0,0 1 1,-1-1-1,0 1 0,1-1 0,2-4 115,5-7 323,-1-1 0,-1 0 0,0-1 0,-1 0-1,-1-1 1,0 0 0,-1 0 0,-1 0 0,-1-1 0,2-8-323,5-16 818,52-155 1819,-132 351-3267,60-137-40,1 0 0,1 1 0,0 0 0,2 0 0,0 1 0,1-1 0,0 1 0,2 2 670,14-45-411,6-73 1714,-17 78-791,1 0 1,1 0-1,1 0 1,0 1-1,2 0 1,0 0-1,8-14-512,-14 29 23,0 1 0,0 1 0,0-1 0,0 0 1,1 0-1,-1 0 0,1 1 0,0-1 0,-1 0 0,1 1 0,0 0 0,0-1 0,0 1 0,0 0 1,0 0-1,0 0 0,0 0 0,0 1 0,1-1 0,-1 0 0,0 1 0,0 0 0,1-1 0,-1 1 0,0 0 1,0 0-1,1 0 0,-1 1 0,0-1 0,0 0 0,1 1 0,-1 0 0,0-1 0,0 1 0,0 0 1,0 0-1,0 0 0,0 0 0,0 1 0,0-1 0,0 0 0,0 1 0,-1-1 0,1 1 0,-1 0 0,1 0-23,74 119-110,-30-37 66,4-20-2053,-44-56 1483,1-1-1,0 1 0,0-1 1,1 0-1,-1-1 0,2 0 1,-1 0-1,1-1 1,0 0-1,0-1 0,0 0 1,0 0-1,1-1 0,0 0 1,0 0-1,0-1 0,8 0 615,1-2-5616</inkml:trace>
  <inkml:trace contextRef="#ctx0" brushRef="#br1" timeOffset="78586.93">13249 15310 7687,'0'0'6716,"0"0"-2552,0 0-1495,0 0-699,0 0-609,-5-2-448,3 1-883,0 0 0,1 0-1,-1 1 1,0-1 0,0 0 0,0 1 0,0-1-1,0 1 1,0 0 0,0 0 0,0 0-1,0 0 1,0 0 0,0 0 0,0 0-1,0 1 1,0-1 0,0 1 0,0 0 0,0-1-1,0 1 1,0 0 0,0 0 0,1 0-1,-1 0 1,-1 1-30,-42 32 182,2 1-1,1 2 1,2 2-1,2 1 1,2 2-1,-20 30-181,51-66-29,0 0 1,-1 0-1,2 1 0,-1-1 0,1 1 0,0 0 0,0 0 1,1 0-1,0 1 0,0-1 0,1 1 0,0 0 0,0 0 1,1 0-1,0-1 0,0 1 0,1 0 0,0 0 0,1 0 1,0 2 28,2-6-67,2 0 0,-1 0 0,0 0 0,1-1 1,0 1-1,-1-1 0,1 0 0,1 0 0,-1-1 1,0 0-1,1 0 0,-1 0 0,1 0 0,-1-1 1,1 0-1,0 0 0,3-1 67,4 3 4,33 7-361,91 23 732,-49 1-5118,-61-24-3157,-16-8 111</inkml:trace>
  <inkml:trace contextRef="#ctx0" brushRef="#br1" timeOffset="79083.918">13749 15124 12043,'0'0'2259,"0"0"-226,0 0 653,0 0-492,0 0-956,0 0-624,0 0-347,-7 14-133,-38 111-28,27 129 107,14-181-4079,0-1-5490,1-46-408</inkml:trace>
  <inkml:trace contextRef="#ctx0" brushRef="#br1" timeOffset="79597.46">13623 15126 9193,'16'-81'3779,"-15"79"-3641,-1 0 0,0 0-1,1 0 1,0 0-1,-1 0 1,1 0 0,0 0-1,0 0 1,0 0 0,0 0-1,0 1 1,1-1 0,-1 0-1,1 1 1,-1-1 0,1 1-1,-1 0 1,1-1 0,0 1-1,0 0 1,-1 0-1,1 0 1,0 0 0,0 0-1,0 1 1,0-1 0,0 0-1,0 1 1,0 0 0,1-1-1,-1 1 1,0 0 0,0 0-1,0 0 1,0 0-1,0 1 1,0-1 0,2 1-138,62 33 754,-44-13-721,0 1 0,-1 1 0,-1 1 0,-1 0 0,-2 2 0,2 2-33,106 128 53,-124-154-126,1 0 0,1 0 1,-1 0-1,0 0 1,0-1-1,1 1 1,-1-1-1,1 1 1,-1-1-1,1 0 0,0 0 1,0 0-1,-1 0 1,1-1-1,0 1 1,0-1-1,0 0 1,-1 1-1,1-1 0,0-1 1,0 1-1,0 0 1,0-1-1,0 1 1,-1-1-1,1 0 1,0 0-1,-1 0 0,1 0 1,-1 0-1,1-1 1,-1 1-1,1-1 1,-1 0-1,0 0 1,0 0-1,0 0 0,0 0 1,0 0-1,0 0 1,0-1-1,-1 1 1,1 0-1,0-2 73,103-201 1687,-47 107 27,-58 98-1717,0 1 1,0-1-1,1 1 1,-1-1-1,0 1 1,0-1-1,0 1 1,0-1-1,0 0 0,0 1 1,1-1-1,-1 1 1,0-1-1,0 0 1,1 1-1,-1-1 1,0 0-1,0 1 1,1-1-1,-1 0 1,0 1-1,1-1 1,-1 0-1,1 0 1,-1 1-1,0-1 1,1 0-1,-1 0 1,1 0-1,-1 1 0,1-1 1,-1 0-1,0 0 1,1 0-1,-1 0 1,1 0-1,-1 0 1,1 0-1,-1 0 1,1 0-1,-1 0 1,1 0-1,-1-1 1,0 1-1,1 0 1,-1 0-1,1 0 1,-1 0-1,0-1 1,1 1-1,-1 0 0,1 0 1,-1-1-1,0 1 1,1 0-1,-1-1 1,0 1-1,0 0 1,1-1-1,-1 1 1,0-1-1,0 1 1,1 0-1,-1-1 3,-3 42-415,-3-18 251,-1-1-1,-2 0 1,0 0-1,-1 0 1,-1-1-1,-1-1 1,-1 0-1,-1-1 0,0 0 1,-2-1-1,-5 5 165,20-22-12,0 1 0,1-1 0,-1 0 0,0 0 0,0 0 0,0 0 0,0 0 0,0 0-1,0 0 1,0 0 0,0 0 0,0-1 0,0 1 0,0 0 0,0-1 0,-1 1 0,1-1-1,0 1 1,-1-1 0,1 1 0,0-1 0,-1 0 0,1 0 0,0 0 0,-1 0 0,1 0 0,0 0-1,-1 0 1,1 0 0,0 0 0,-1-1 0,1 1 0,0 0 0,-1-1 0,1 1 0,0-1-1,0 0 1,-1 1 0,1-1 0,0 0 0,0 0 12,1-13 524,1 0-1,0-1 1,1 1 0,0 0-1,2 1 1,-1-1 0,2 0-1,0 1 1,0 0-1,1 0 1,6-9-524,14-7 1484,-14 66-955,-12 3-389,-2 0 1,-1-1-1,-2 1 1,-2-1 0,-6 18-141,-15 109-1235,29-52-3182,23-32-4552,-6-52-170</inkml:trace>
  <inkml:trace contextRef="#ctx0" brushRef="#br1" timeOffset="80300.976">14563 15368 6182,'0'0'3705,"0"0"-1816,0 0-335,0 0-6,0 0-769,0 0-581,0 0-91,6 10 37,5 13-142,0 2 211,1-1 0,1-1 1,1 0-1,1-1 0,1-1 0,1 0 1,8 7-214,-23-26 5,-1-1 1,1 1-1,-1-1 1,1 0-1,-1 0 1,1 0 0,0 0-1,-1 0 1,1 0-1,0-1 1,0 1-1,0 0 1,0-1 0,-1 1-1,1-1 1,0 0-1,0 0 1,0 0-1,0 0 1,0 0 0,0 0-1,0 0 1,0-1-1,0 1 1,0-1-1,0 1 1,-1-1 0,1 0-1,0 0 1,0 1-1,-1-1 1,1 0-1,0-1 1,-1 1 0,1 0-1,-1 0 1,0-1-1,1 1 1,-1-1-1,0 1 1,0-1 0,0 0-1,0 1 1,0-1-1,0 0 1,0 0-1,-1 1 1,1-2-6,25-96 3032,-23 79-2639,-1 0 1,-1 0-1,-1 0 1,0 0-1,-2 0 0,0 0 1,-2 0-1,0 0 1,-1 0-1,-7-16-393,11 33 4,0 0-1,0 0 1,0 0-1,-1 1 1,1-1-1,-1 0 1,0 1-1,1-1 1,-1 1-1,0 0 1,-1-1-1,1 1 1,0 0 0,-1 0-1,1 1 1,-1-1-1,1 0 1,-1 1-1,0 0 1,0 0-1,0-1 1,0 1-1,0 1 1,0-1-1,0 0 1,0 1-1,0 0 1,0 0-1,0 0 1,0 0-1,0 0 1,0 0-1,0 1 1,0 0 0,0-1-1,0 1 1,0 0-1,0 0 1,0 1-1,1-1 1,-1 1-1,0-1 1,1 1-1,-1 0 1,1 0-1,0 0 1,0 0-1,-1 0 1,1 1-1,1-1 1,-1 1-1,0-1 1,0 1-4,-5 19-51,0 0-1,2 1 1,0 0-1,2 0 1,0 0-1,2 0 1,0 0-1,2 0 1,0 0-1,2 0 1,0 0-1,2 0 1,0-1-1,6 14 52,-8-21-146,0 1 0,1-1-1,1 0 1,1 0 0,0 0-1,0-1 1,2 0 0,0 0 0,0-1-1,1 0 1,1-1 0,0 0-1,1 0 1,0-1 0,1 0-1,0-1 1,1 0 0,0-1 0,0-1-1,1 0 1,0-1 0,0 0-1,1-1 1,0-1 0,0 0-1,0-1 1,1-1 0,-1 0 0,1-1-1,0-1 1,0 0 0,9-1 146,-13-3 197,0 0-1,-1 0 1,0-1 0,0-1 0,0 0 0,0 0 0,-1-1 0,0 0 0,0-1 0,-1 0 0,0-1 0,0 0 0,0 0 0,-1-1 0,0 0 0,-1 0 0,0-1 0,-1 0 0,2-4-197,11-19 689,-2-2 1,-1 0 0,-1-1 0,-3 0-1,2-13-689,9-96 881,-23 143-881,0 0 1,0 1-1,0-1 0,0 0 0,0 0 0,0 1 1,-1-1-1,1 0 0,0 0 0,-1 1 0,0-1 0,1 0 1,-1 1-1,0-1 0,0 1 0,0-1 0,0 1 1,0-1-1,0 1 0,0 0 0,0-1 0,-1 1 1,1 0-1,0 0 0,-1 0 0,1 0 0,-1 0 1,1 0-1,-1 1 0,1-1 0,-1 0 0,0 1 1,0-1-1,1 1 0,-1 0 0,0-1 0,1 1 0,-1 0 1,0 0-1,0 0 0,0 0 0,1 1 0,-1-1 1,0 0-1,1 1 0,-1-1 0,0 1 0,1-1 1,-1 1-1,0 0 0,1 0 0,-1 0 0,1 0 1,0 0-1,-1 0 0,0 1 0,-11 11-64,0 1 1,1 0-1,1 1 0,0 0 1,1 1-1,0 0 0,2 0 1,0 1-1,0 0 0,2 1 1,0-1-1,1 1 0,1 3 64,-3 1-351,1 1-1,0 0 0,2 0 0,1 0 1,1 1-1,1-1 0,1 1 1,1-1-1,3 11 352,-5-31-93,1-1 0,0 0 0,0 1 1,1-1-1,-1 0 0,0 0 0,1 1 1,0-1-1,-1 0 0,1 0 0,0 1 1,0-1-1,0 0 0,0 0 0,1 0 1,-1 0-1,1-1 0,-1 1 0,1 0 0,-1 0 1,1-1-1,0 1 0,0-1 0,0 0 1,0 1-1,0-1 0,0 0 0,0 0 1,0 0-1,0-1 0,1 1 0,-1 0 0,0-1 1,0 0-1,1 1 0,-1-1 0,0 0 1,1 0-1,-1 0 0,0 0 0,1-1 1,-1 1-1,0-1 0,1 1 0,-1-1 0,0 0 1,0 0-1,0 0 0,0 0 0,0 0 1,0 0-1,0-1 0,1 0 93,15-18 468,0-1 1,-1-1-1,-1 0 1,-1-1-1,-1-1 0,-1 0 1,-1-1-1,-2-1 1,3-7-469,-13 32 17,155-460 4281,-122 340-3252,-33 121-1027,0 0 0,-1 0 0,1 0 0,0 0 0,0 0 1,0 0-1,-1 0 0,1 0 0,0 0 0,0 0 0,0 0 0,-1-1 0,1 1 0,0 0 0,0 0 0,0 0 0,-1 0 0,1 0 0,0 0 0,0 0 0,0 0 0,0-1 0,-1 1 1,1 0-1,0 0 0,0 0 0,0 0 0,0-1 0,0 1 0,0 0 0,0 0 0,-1 0 0,1 0 0,0-1 0,0 1 0,0 0 0,0 0-19,-10 20 69,-5 14-85,1 1-1,2 1 1,2 0-1,1 1 0,2 0 1,2 0-1,1 0 1,2 1-1,1 0 1,4 28 16,-2-55-253,2 1 1,-1-1-1,2 1 1,-1-1-1,2 0 1,-1 0-1,1-1 1,1 0-1,0 1 1,0-2-1,1 1 1,1-1-1,-1 0 1,3 2 252,-3-5-1093,1 0 1,-1 0 0,1 0-1,0-1 1,0 0 0,1 0-1,-1-1 1,1 0 0,0-1-1,0 0 1,2 1 1092,26 4-10191</inkml:trace>
  <inkml:trace contextRef="#ctx0" brushRef="#br1" timeOffset="80753.924">16371 15044 11435,'0'0'2626,"0"0"-885,0 0-311,0 0-570,0 0-326,-11 14 277,-86 94 1122,46-63-1149,4-4-445,1 2 0,2 2 0,2 2 0,-16 26-339,55-70 15,0 0 0,1 1 1,-1-1-1,1 1 0,-1 0 0,1 0 0,0 0 0,1 0 0,-1 0 0,1 0 1,-1 0-1,1 1 0,1-1 0,-1 1 0,0-1 0,1 0 0,0 1 0,0-1 1,1 1-1,-1-1 0,1 1 0,0-1 0,0 0 0,0 0 0,1 1 0,-1-1 1,1 0-1,0 0 0,0 0 0,1-1 0,-1 1 0,1 0 0,-1-1 0,1 0 1,1 1-1,1 1-15,13 3 13,0-1 0,1-1 0,0 0 0,0-1-1,0-1 1,1-1 0,0-1 0,-1-1 0,1 0 0,0-1 0,-1-2 0,5 0-13,-16 2 0,90-9-1407,-35-3-6272,-42 7 819</inkml:trace>
  <inkml:trace contextRef="#ctx0" brushRef="#br1" timeOffset="81188.895">16813 15100 13325,'0'0'3155,"0"0"-1495,0 0-523,0 0-384,0 0-433,0 0-181,-2 18-65,-17 115 81,10 49-504,24-106-4891,-4-35-3083,-8-29 2222</inkml:trace>
  <inkml:trace contextRef="#ctx0" brushRef="#br1" timeOffset="81689.222">16797 15323 2210,'-23'-377'18423,"46"392"-18204,7 16-204,-10-7-21,2-1 1,0-1-1,1-1 0,1-1 0,1-1 0,0-2 0,2 0 0,0-2 0,7 3 6,-28-16 14,0 0 0,0 0 0,0 0 0,0 0 0,1-1 0,-1 0 0,1-1 0,-1 1 0,0-1-1,1 0 1,-1-1 0,1 0 0,-1 0 0,0 0 0,1-1 0,-1 1 0,0-2 0,0 1 0,0-1 0,0 0 0,-1 0-1,1 0 1,-1-1 0,0 0 0,0 0 0,0 0 0,0-1 0,-1 1 0,0-1 0,0 0 0,0 0 0,0-1-1,0-1-13,3-5 209,-1 0 0,0-1 0,-1 0-1,0 1 1,-1-2 0,0 1 0,-1 0-1,-1-1 1,0 1 0,0-12-209,-23 95-753,-51 99-2733,65-165 2987,13-23 1559,68-74 2404,-73 91-3425,-1 1 0,1 0 0,0-1 0,-1 1 0,1-1 0,0 1 0,0 0 0,0 0 0,0-1 0,0 1 0,0 0 0,0 0 0,0 0 0,0 0 0,1 0 0,-1 0 0,0 1 0,1-1 0,-1 0 0,0 1 0,1-1 0,-1 1 0,1-1 0,-1 1 0,1 0 1,0-1-1,-1 1 0,1 0 0,-1 0 0,1 0 0,-1 0 0,1 0 0,-1 1 0,1-1 0,-1 0 0,1 1 0,-1-1 0,1 1 0,-1 0 0,1-1 0,-1 1 0,0 0 0,1 0 0,-1 0 0,0 0 0,0 0 0,0 0 0,0 0 0,0 0 0,0 0 0,0 1 0,1 0-39,1 16-10,-1 0 1,0 1-1,-2-1 1,0 0-1,0 1 1,-2-1-1,0 0 1,-2 0-1,-2 10 10,-2 17-5,6-33 14,-3 8-120,2 0 0,0 1 0,1-1 0,1 0 0,1 1 0,0-1 0,2 1 0,0-1 0,2 0 0,0 0 0,2 2 111,-5-18-209,1-1-1,0 1 0,0-1 1,0 0-1,0 1 0,1-1 1,-1 0-1,1 0 0,0-1 0,0 1 1,0 0-1,0-1 0,0 0 1,1 0-1,-1 0 0,1 0 1,0 0 209,67-1-9632,-47-12 4112</inkml:trace>
  <inkml:trace contextRef="#ctx0" brushRef="#br1" timeOffset="82015.283">17710 15150 3203,'0'0'4308,"0"0"-1495,0 0-512,0 0-374,0 0-544,0 0-208,0 0-231,0 0-484,-3 1-210,1 0-216,1 1-1,-1 0 1,1 0-1,0 0 1,0 0-1,0 0 1,0 0-1,0 0 1,0 0-1,0 0 1,1 1-1,-1-1 1,1 0-1,-1 0 1,1 1-1,0-1 1,0 0-1,0 0 1,0 1-1,0-1 1,1 0-1,-1 0 1,1 1-1,0-1 1,-1 0-1,1 0 1,0 0-1,0 0 1,1 2-34,2 13 198,-1 5-94,1 0 1,1-1 0,1 1-1,1-1 1,1 0 0,0-1 0,2 0-1,0 0 1,1-1 0,2 0-1,-1-1 1,2 0 0,7 6-105,-18-21 18,1 0 1,-1 0-1,1 0 1,0 0-1,0 0 1,0-1-1,0 0 1,1 0-1,-1 0 1,0 0-1,1-1 1,-1 0-1,1 0 1,0 0-1,-1 0 1,1-1-1,0 0 1,-1 0-1,1 0 1,0 0-1,0-1 1,-1 0-1,1 0 1,-1 0-1,1 0 1,-1-1 0,1 0-1,-1 0 1,0 0-1,0 0 1,0-1-1,0 1 1,0-1-1,-1 0 1,1-1-1,-1 1 1,0 0-1,1-1 1,-2 0-1,1 0 1,0 0-1,-1 0 1,0 0-1,0 0 1,1-2-19,2-16 445,0 0 0,-1-1 0,-1 1 0,-2-1 0,0 1 0,-1-1 0,-1 0 0,-4-19-445,5 32 22,-1-1-1,1 0 1,-2 1-1,1-1 1,-2 1 0,1-1-1,-2 1 1,1 0-1,-1 0 1,-1 0-1,0 1 1,0-1-1,-1 1 1,0 1-1,0-1 1,-1 1 0,0 0-1,-1 0 1,1 1-1,-2 0 1,1 0-1,-1 1 1,0 0-1,0 1 1,0 0-1,-1 0 1,0 1 0,-3-1-22,1 3-168,-1 0 0,1 0 1,-1 1-1,1 1 1,-1 0-1,1 1 1,-1 0-1,1 1 0,-4 1 168,11-2-308,1 0-1,0 0 1,0 1-1,-1-1 1,1 1-1,0 0 1,0 0-1,1 1 1,-1-1-1,0 1 0,1 0 1,0 0-1,-1 0 1,1 0-1,0 0 1,1 1-1,-1 0 1,0-1-1,1 1 1,0 0-1,0 0 1,0 0-1,1 0 0,-1 1 1,1-1-1,0 0 1,0 3 308,1 35-5669,9 1-2777</inkml:trace>
  <inkml:trace contextRef="#ctx0" brushRef="#br1" timeOffset="82431.275">18461 15222 11050,'6'-41'3558,"-2"20"-2247,-1-1 1,-1 0-1,-1 0 1,0 0-1,-2 0 0,-1 0 1,0-1-1312,1 21 20,1 0 0,0 0 1,-1 0-1,1 0 0,-1 0 1,1 0-1,-1 0 0,0 0 0,0 1 1,0-1-1,0 0 0,0 0 1,0 1-1,-1-1 0,1 1 0,0-1 1,-1 1-1,0-1 0,1 1 1,-1 0-1,1 0 0,-1 0 1,0 0-1,0 0 0,0 0 0,0 0 1,0 1-1,0-1 0,0 1 1,0-1-1,0 1 0,0 0 0,0 0 1,0 0-1,0 0 0,0 0 1,-2 1-21,-65 40-191,56-21 116,0 1 0,1 0-1,1 0 1,1 1-1,1 1 1,1 0 0,1 0-1,1 1 1,1-1-1,1 1 1,2 0 0,0 1-1,1-1 1,1 0-1,2 0 1,1 5 75,29 66-2000,-31-92 1902,1-1-1,0 0 1,-1 1 0,1-1-1,0 0 1,0 0-1,0 0 1,0 0-1,0 0 1,1-1 0,-1 1-1,1 0 1,-1-1-1,1 0 1,-1 0-1,1 0 1,0 0 0,-1 0-1,1 0 1,0-1-1,0 1 1,0-1 0,0 0-1,-1 0 1,1 0-1,0 0 1,0 0-1,0-1 1,0 1 0,-1-1-1,1 0 1,0 0-1,1-1 99,6-5 147,-2-1-1,1 0 0,-1-1 0,0 0 1,-1 0-1,0-1 0,0 1 0,-1-2 1,0 1-1,-1-1 0,-1 0 1,1 0-1,-2 0 0,1 0 0,-1-5-146,144-559 7554,-126 507-6203,-20 66-956,-2 5-112,-4 12-272,-27 92-54,3 2 0,-1 38 43,17-16-2134,11-113 1338,2 1-1,0 0 0,1 0 1,1 0-1,0-1 1,2 1-1,0-1 0,1 1 1,0-1-1,2-1 1,0 1-1,1-1 1,1-1-1,1 1 0,3 3 797,14 10-8210</inkml:trace>
  <inkml:trace contextRef="#ctx0" brushRef="#br1" timeOffset="82863.658">19070 15089 15599,'3'-92'4495,"-3"92"-4427,-1 0 1,1 0-1,0 1 1,0-1-1,-1 0 1,1 0-1,0 0 1,-1 0-1,1 0 1,0 0-1,-1 1 1,1-1-1,0 0 1,-1 0-1,1 0 1,0 0-1,-1 0 1,1 0-1,0 0 1,0-1-1,-1 1 1,1 0-1,0 0 1,-1 0-1,1 0 1,0 0-1,-1 0 1,1 0-1,0-1 1,0 1-1,-1 0 1,1 0-1,0 0 1,0-1 0,-1 1-1,1 0 1,0 0-1,0-1 1,0 1-1,0 0 1,-1-1-1,1 1-68,-2 16 6,1 1 0,0-1-1,1 1 1,1 0 0,1-1 0,0 0-1,1 1 1,1-1 0,0 0 0,1-1-1,5 10-5,-8-19 3,1 1-1,0-1 0,1 0 1,-1 0-1,1 0 0,0-1 1,1 1-1,-1-1 0,1 0 1,0 0-1,0-1 0,1 1 1,0-1-1,-1-1 0,1 1 0,0-1 1,1 0-1,-1 0 0,0 0 1,1-1-1,0 0 0,0-1 1,-1 1-1,1-1 0,0-1 1,0 1-1,0-1 0,5-1-2,-10 1 33,0-1 0,0 1 0,0-1 0,0 0 0,1 1 0,-2-1 0,1 0 0,0 0 0,0-1 0,0 1 0,0 0 0,-1-1 0,1 1 0,0-1 0,-1 1 0,0-1 0,1 0 0,-1 1 0,0-1 0,0 0 0,0 0 0,0 0 0,0 0 0,0 0 0,-1 0 0,1 0-1,-1 0 1,1 0 0,-1-1 0,0 1 0,0 0 0,0-2-33,-4-72 2015,2 68-1974,0-1-1,0 1 1,-1 0 0,0 0 0,-1 0-1,0 0 1,0 0 0,0 1 0,-1 0-1,0 0 1,-1 0 0,0 0 0,0 1-1,0 0 1,-1 0 0,1 1 0,-1 0-1,-1 0 1,1 1 0,-1-1 0,0 2-1,0-1 1,0 1 0,0 0 0,0 1-1,-1 0 1,1 0 0,-1 1 0,0 0-1,1 0 1,-1 1 0,0 0 0,1 1-1,-1 0 1,0 0 0,1 1 0,-1 0-1,1 1 1,0 0 0,0 0 0,-7 4-41,6-2-5,1 1 1,-1 0 0,1 0-1,0 1 1,1 0-1,0 1 1,0 0 0,0 0-1,1 0 1,0 1 0,1 0-1,0 0 1,0 0 0,1 1-1,0 0 1,1-1-1,0 1 1,0 1 0,1-1-1,1 0 1,0 0 0,0 1-1,1-1 1,0 1-1,0-1 1,2 0 0,-1 1-1,1-1 1,1 0 0,0 0-1,0 0 1,1 0 0,4 7 4,1 0 0,2-1 1,0-1 0,1 0 0,0 0-1,1-1 1,1-1 0,0 0 0,1-1-1,0 0 1,1-1 0,0-1 0,1-1-1,0 0 1,0-1 0,1-1 0,0-1-1,0 0 1,1-1 0,-1-1 0,1-1 0,7 0-1,-19-1 15,1-1 1,-1 0 0,1 0 0,-1-1 0,1 0-1,-1 0 1,1 0 0,-1-1 0,1-1 0,-1 1 0,1-1-1,-1 0 1,0-1 0,0 1 0,0-2 0,0 1-1,-1-1 1,1 0 0,-1 0 0,0 0 0,0-1 0,-1 0-1,1-1 1,-1 1 0,0-1 0,0 0 0,2-5-16,-2 2-65,0-1 0,0-1 1,-2 1-1,1 0 1,-1-1-1,-1 0 0,1 0 1,-2 0-1,0 0 1,0-10 64,-1 20-187,0 0 1,0 0 0,0-1 0,0 1-1,0 0 1,-1 0 0,1 0 0,0 0 0,-1-1-1,1 1 1,-1 0 0,1 0 0,-1 0-1,1 0 1,-1 0 0,0 0 0,0 0-1,1 0 1,-1 0 0,0 1 0,0-1-1,0 0 1,0 0 0,0 1 0,0-1 0,0 1-1,0-1 1,0 1 0,0-1 0,-1 1-1,1 0 1,0-1 0,0 1 0,0 0-1,-1 0 1,1 0 0,0 0 0,0 0-1,0 0 1,-1 0 0,1 0 0,0 0 0,0 1-1,-1-1 187,-18 5-7639</inkml:trace>
  <inkml:trace contextRef="#ctx0" brushRef="#br1" timeOffset="230343.919">21353 10421 12684,'784'-382'4041,"42"18"-2076,4460-1659 5103,-4487 1744-5872,-51 24-497,-55 22 128,-61 22-437,-70 19-337,-77 22-42,-82 21 32,-86 24-6,-87 26 70,-86 28-80,-73 25-17,-71 46-8,1 0-1,0 0 0,-1 0 1,1-1-1,-1 1 1,1 0-1,0 0 0,-1-1 1,1 1-1,-1 0 1,1-1-1,-1 1 0,1-1 1,-1 1-1,1 0 1,-1-1-1,0 1 0,1-1 1,-1 1-1,0-1 1,1 0-1,-1 1 0,0-1 1,0 1-1,1-1 1,-1 0-1,0 1 0,0-1 1,0 1-1,0-1 1,0 0-1,0 1 0,0-1 1,0 0-1,0 1 1,0-1-1,0 0 0,0 1 1,0-1-1,-1 1 1,1-1-1,0 0 0,0 1 1,-1-1-1,1 1 0,0-1 1,-1 1-1,1-1 1,-1 1-1,1-1 0,0 1 1,-1-1-1,0 1-1,-36-6 113,-20 7-132,0 4 0,0 1 0,1 3 0,0 3 0,0 2 0,2 2 0,-47 21 19,1 3-1540,2 4-1,1 5 1,3 3 0,-47 37 1540,-43 40-5963,0 1-4206</inkml:trace>
  <inkml:trace contextRef="#ctx0" brushRef="#br1" timeOffset="231398.951">28435 5814 11531,'0'0'2995,"0"0"-1127,0 0-282,0 0 474,0 0-138,0 0-555,-2-9-508,1-2-659,-2-11 35,6 31-19,68 206-130,130 493-855,-169-532-3608,-38-206-2551,-12-28 6491,9 31-24,-44-150 1678,7-3 0,9-1 0,-10-144-1217,44 190 2744,3 134-2687,0-1 0,0 1 1,0 0-1,1 0 0,-1 0 0,0 0 1,1 0-1,-1 0 0,1 0 0,-1 0 0,1 0 1,0 0-1,-1 0 0,1 0 0,0 1 1,0-1-1,0 0 0,-1 0 0,1 1 1,0-1-1,0 0 0,0 1 0,0-1 0,0 1 1,0-1-1,0 1 0,0 0 0,0-1 1,1 1-1,-1 0 0,0 0 0,0 0 0,0 0 1,0 0-1,0 0 0,0 0 0,1 0 1,-1 0-1,0 0 0,0 1 0,0-1 0,0 0 1,0 1-1,0-1 0,0 1 0,0-1 1,0 1-1,0 0-57,50 30 664,161 176 137,-108-96-785,-104-111-16,39 42-4,3-1-1,1-2 1,2-2-1,1-2 1,2-2-1,42 21 5,-75-47 18,-1-1 1,1-1-1,0 0 0,0-1 0,1-1 0,-1 0 0,1-1 0,0-1 0,0 0 0,0-1 0,-1-1 0,3-1-18,-11 1 54,1 0 1,-1-1-1,0 0 0,1 0 0,-1-1 0,0 1 0,-1-2 0,1 1 0,0-1 0,-1 0 0,0 0 1,0-1-1,0 0 0,-1 0 0,1 0 0,-1-1 0,0 0 0,-1 0 0,1 0 0,-1 0 0,-1-1 1,1 1-1,-1-1 0,0 0 0,2-7-54,2-22 274,-1 0 1,-1-1-1,-2 1 1,-2 0 0,-1-1-1,-2 0 1,-5-21-275,2 9-113,-2 0 0,-2 0 0,-2 1 0,-2 1 0,-3 0 0,-21-45 113,36 90-106,-34-55-1787,0 40-3641,29 19 244,2 9-2285</inkml:trace>
  <inkml:trace contextRef="#ctx0" brushRef="#br1" timeOffset="231773.923">29955 5352 7207,'0'0'1308,"0"0"-785,-4 19-123,1-5-278,0-1 28,0 0 0,1 1 0,0-1 0,1 0 1,1 1-1,0-1 0,1 1 0,0-1 1,3 9-151,6 20 500,3 0 0,1-1 1,2-1-1,2 0 0,2-1 0,1-1 1,2-1-1,1-1 0,3-1 0,0-1 1,2-2-1,1-1 0,2-1 1,15 10-501,-33-29 191,0-1 1,0 0 0,1-1 0,0 0 0,1-2-1,0 0 1,0 0 0,0-2 0,1 0 0,0 0-1,0-2 1,0 0 0,0-1 0,0-1 0,1-1-1,-1 0 1,0-1 0,1-1 0,-1 0 0,0-2-1,0 0 1,-1 0 0,1-2 0,-1 0 0,0-1-1,0-1 1,-1 0 0,2-2-192,4-9 224,-2 0 0,0 0 1,-1-2-1,-1-1 0,0 0 0,-2-1 1,-1 0-1,-1-1 0,-1-1 0,-1 0 0,-1-1 1,-1 0-1,-2 0 0,0-1 0,-2 0 0,-1 0 1,-1 0-1,-1-1 0,-1 1 0,-2 0 0,-3-15-224,6 30-1,-2-1 0,0 1-1,0 0 1,-1 0-1,-1 0 1,0 0-1,-1 0 1,0 1-1,0-1 1,-2 1-1,1-1 1,-1 1-1,-1 1 1,0-1-1,0 1 1,-1 0-1,-1 0 1,0 1 0,0 0-1,0 0 1,-1 1-1,0 0 1,-1 1-1,0 0 1,0 0-1,-1 1 1,0 1-1,1 0 1,-2 0 1,-6 0-332,-1 2 0,0 0 1,0 1-1,0 1 0,0 0 1,0 2-1,0 0 0,0 1 1,0 1-1,0 1 0,1 0 1,-1 2-1,1 0 0,-3 3 332,2-2-1299,1 2 0,1 0-1,0 1 1,0 1 0,1 1-1,0 0 1,1 1 0,-8 9 1299,-9 15-6124</inkml:trace>
  <inkml:trace contextRef="#ctx0" brushRef="#br1" timeOffset="232352.703">31128 4893 9129,'0'0'2605,"0"0"-982,0 0-657,12 6 208,-5-3-994,1 1 0,-1 0 0,0 1-1,0 0 1,-1 0 0,1 1-1,-1-1 1,-1 1 0,1 0 0,-1 1-1,0 0 1,0-1 0,-1 2-1,0-1 1,0 1-180,36 88 804,-5 2 0,-4 2 1,-5 1-1,7 60-804,67 236 104,-91-368-147,1-1 0,2-1 1,1 1-1,1-2 0,7 9 43,-21-35 2,-1 0-1,1 0 1,0-1-1,-1 1 1,1 0-1,-1 0 1,1 0 0,0-1-1,-1 1 1,1 0-1,0-1 1,-1 1-1,1 0 1,0-1-1,-1 1 1,1 0-1,0-1 1,0 1 0,-1-1-1,1 1 1,0-1-1,0 1 1,0 0-1,0-1 1,0 1-1,-1-1 1,1 1-1,0-1 1,0 1 0,0-1-1,0 1 1,0-1-1,1 1 1,-1 0-1,0-1 1,0 1-1,0-1 1,0 1-1,0-1 1,1 1 0,-1 0-1,0-1 1,0 1-1,1-1 1,-1 1-1,0 0 1,0-1-1,1 1 1,-1 0-1,0-1 1,1 1 0,-1 0-1,1 0 1,-1-1-1,0 1 1,1 0-1,-1 0 1,1 0-1,-1 0 1,1-1 0,-1 1-1,1 0 1,-1 0-1,0 0 1,1 0-1,-1 0 1,1 0-1,-1 0 1,1 0-2,-84-246 801,53 147-734,5-1 1,4-2 0,4 0-1,5-1 1,5-1-1,5-81-67,29 30-16,-25 150 12,0-1 1,0 1-1,1 0 1,-1 0-1,2 0 0,-1 0 1,0 0-1,1 1 0,0-1 1,0 1-1,0 0 1,0 0-1,1 1 0,-1-1 1,1 1-1,0 0 1,0 0-1,1 1 0,-1-1 1,0 1-1,1 0 0,-1 1 1,1 0-1,0-1 1,2 1 3,0 0-6,0 0 1,0 0-1,0 1 1,1 0-1,-1 0 1,0 1-1,0 0 1,0 1-1,0-1 1,0 2-1,0-1 1,0 1-1,-1 0 1,1 1-1,-1-1 1,0 2-1,0-1 1,0 1-1,0 0 1,-1 0-1,0 1 1,0 0-1,-1 0 1,0 0-1,0 1 1,0-1-1,0 1 1,-1 1-1,-1-1 1,1 0-1,-1 1 1,0 0-1,-1 1 6,0 4-45,-1 1 1,0 0-1,-1 0 0,-1 0 1,0 0-1,-1 0 0,-1 0 1,0-1-1,0 1 0,-2-1 1,0 0-1,0 0 1,-1-1-1,0 1 0,-1-1 1,-7 9 44,-8 9-322,-1-1 0,-1-1 1,-1-1-1,-1-1 1,-23 17 321,27-26-2,0 0 0,-2-2 0,0 0 0,-1-2 0,0 0 0,-1-2 0,0-1 0,-8 2 2,85 7 101,549 166 1677,-573-177-2006,106 34 803,-57 3-4547,-68-39-1975,-4-4-3336</inkml:trace>
  <inkml:trace contextRef="#ctx0" brushRef="#br1" timeOffset="232662.874">32020 4868 9097,'-18'-217'3688,"5"104"4320,25 123-6401,7 18-1569,-2 1 1,-1 1-1,-2 0 1,-1 1-1,7 26-38,13 47-182,-6 1 0,-4 1-1,-3 12 183,33 149-7952,-50-255 7005,-1-4 491,-1 1-1,1-1 0,1 0 1,-1 0-1,1 0 0,1-1 0,-1 1 1,1-1-1,1 1 0,0-1 1,-1-1-1,4 4 457,5-4-2055,0-7-3428</inkml:trace>
  <inkml:trace contextRef="#ctx0" brushRef="#br1" timeOffset="233045.901">32250 5233 0,'-24'-86'2649,"-3"0"0,-4 2 0,-3 2 0,-4 1 0,-15-19-2649,-17 14 4260,103 99-2237,1 9-1973,-12-6-5,0 0-1,1-2 1,1 0 0,0-2-1,0 0 1,1-2-1,1 0 1,0-2-1,0-1 1,1-1 0,-1-1-1,1-2 1,7 0-45,-27-4 37,1 0 0,0-1 0,0 0 0,-1-1 0,1 1 0,-1-1-1,0-1 1,0 1 0,0-1 0,0-1 0,-1 1 0,1-1 0,-1 0 0,0 0 0,-1-1 0,1 0 0,-1 0 0,0 0 0,-1-1 0,0 1 0,0-1 0,0 0 0,0-2-37,4-8 153,0 0 0,-2-1 0,0 1-1,-1-1 1,-1 0 0,-1-1 0,0 1 0,-1-1 0,-1-10-153,-1 29-27,-1 0 1,1 0-1,-1 0 0,1-1 1,-1 1-1,1 0 1,-1 0-1,1 0 0,-1 0 1,1 0-1,-1 0 1,0 0-1,1 0 0,-1 0 1,1 0-1,-1 1 1,1-1-1,-1 0 0,1 0 1,-1 0-1,1 1 1,0-1-1,-1 0 0,1 0 1,-1 1-1,1-1 1,-1 0-1,1 1 0,0-1 1,-1 1-1,1-1 1,0 0-1,0 1 0,-1-1 1,1 1-1,0-1 1,0 1-1,-1-1 0,1 1 1,0-1-1,0 1 1,0-1-1,0 1 1,0-1-1,0 1 0,0-1 1,0 1-1,0-1 1,0 1-1,0-1 0,0 1 1,0-1-1,1 1 1,-1-1-1,0 1 0,0-1 1,0 1-1,1-1 1,-1 1-1,0-1 0,1 1 1,-1-1-1,0 1 27,0 0-48,-64 224-2517,55-125-2510,40-126 4397,102-230 7357,-133 255-6643,1-1-1,-1 0 1,1 1 0,0-1 0,-1 1 0,1-1 0,0 1 0,0-1 0,0 1 0,0 0 0,1-1 0,-1 1 0,0 0-1,0 0 1,1 0 0,-1 0 0,1 0 0,-1 0 0,1 0 0,-1 1 0,1-1 0,-1 1 0,1-1 0,0 1-1,-1-1 1,1 1 0,0 0 0,0 0 0,-1 0 0,1 0 0,0 0 0,-1 0 0,1 0 0,0 0 0,-1 1 0,1-1-1,0 1 1,-1-1 0,1 1 0,-1 0 0,1 0 0,-1-1 0,1 1 0,0 1-36,11 12 35,-1 1 1,-1 1 0,0-1-1,-1 2 1,-1-1-1,0 1 1,-2 1 0,0-1-1,2 8-35,122 381 470,-35-97-481,-95-306 0,0 5-179,1-1-1,0 0 1,0 1 0,0-1 0,1 0 0,1-1 0,-1 1-1,1 0 1,0-1 0,0 0 0,1 0 0,0 0-1,0-1 1,0 1 0,0-1 0,1 0 0,0-1 0,0 0-1,6 3 191,-10-6-248,0-1 0,0 0-1,1 0 1,-1 0-1,0-1 1,0 1-1,1 0 1,-1-1-1,0 0 1,0 1-1,0-1 1,0 0 0,0 0-1,0 0 1,0 0-1,0 0 1,0-1-1,0 1 1,-1-1-1,1 1 1,0-1-1,-1 1 1,0-1-1,2-1 249,21-30-4809</inkml:trace>
  <inkml:trace contextRef="#ctx0" brushRef="#br1" timeOffset="233513.214">33451 4531 6054,'33'-297'4724,"-31"280"-4125,0 9-177,0 0 1,-1 0-1,0 1 0,-1-1 1,0 0-1,0 0 0,0 0 1,-1 0-1,0 0 0,-1 1 1,1-1-1,-2 0 0,1 1 1,-1-1-1,0 1 0,-1-1-422,2 8 85,1 0-1,0 1 0,0 0 0,0-1 0,0 1 1,0 0-1,0-1 0,0 1 0,0 0 0,0 0 0,0 0 1,0 0-1,0 0 0,1 0 0,-1 0 0,0 0 1,1 0-1,-1 0 0,1 0 0,-1 1 0,1-1 0,-1 0 1,1 0-1,0 1 0,0-1 0,0 0 0,0 0 0,0 1 1,0-1-1,0 0 0,0 1-84,-1 3 108,-102 487 431,3-53-507,94-346-64,19-130-21,86-364 314,-74 274-158,6 1 0,5 2 1,12-17-104,-41 122-5,-5 13-1,-1-1 0,1 0 1,0 1-1,1 0 1,0-1-1,0 1 0,0 0 1,0 0-1,1 1 1,0-1-1,0 1 0,1-1 1,0 1-1,0 1 1,0-1-1,0 1 0,0 0 1,1 0-1,0 0 1,0 1-1,1-1 6,0 6-5,0 0 1,-1 0-1,1 0 1,-1 1-1,0 0 0,0 0 1,0 1-1,0-1 1,-1 1-1,0 0 1,1 1-1,-1 0 0,-1-1 1,1 1-1,-1 1 1,0-1-1,0 1 1,0 0-1,-1 0 0,0 0 1,0 0-1,1 5 5,0-5 5,140 298 131,-56-105-144,-64-152 6,56 147 25,-79-193-21,-1 0-1,0 0 1,1 0-1,-1 0 1,0 0-1,0 0 1,0 0-1,0 0 1,0 0-1,0 0 1,0 0-1,0 0 1,0 0-1,0 0 0,-1 0 1,1-1-1,0 1 1,-1 0-1,1 0 1,-1 0-1,1 0 1,-1 0-1,1-1 1,-1 1-1,1 0 1,-1 0-1,0-1 1,1 1-1,-1 0 1,0-1-1,0 1 1,1-1-1,-1 1 1,0-1-1,0 1 0,0-1 1,0 0-1,0 1 1,0-1-1,0 0 1,0 0-1,0 0 1,1 1-1,-1-1 1,0 0-1,0 0 1,0-1-1,0 1 1,0 0-1,0 0 1,0 0-1,0-1 1,0 1-1,0 0-1,-60-18 327,55 16-243,-517-180-516,494 170-2049,29 12 2382,0 0 0,1 0 0,-1 1 0,0-1 0,1 0-1,-1 0 1,0 0 0,1 0 0,-1 0 0,1 0 0,-1 0 0,0 0 0,1 0 0,-1 0 0,1 0 0,-1 0-1,0 0 1,1 0 0,-1 0 0,0 0 0,1 0 0,-1 0 0,1 0 0,-1 0 0,0-1 0,1 1-1,-1 0 1,0 0 0,1-1 0,-1 1 0,0 0 0,0 0 0,1-1 0,-1 1 0,0 0 0,0-1 0,1 1-1,-1 0 1,0-1 0,0 1 0,0 0 0,0-1 0,1 1 0,-1 0 0,0-1 0,0 1 0,0-1 0,0 1-1,0 0 1,0-1 0,0 1 0,0-1 0,0 1 0,0 0 0,0-1 0,0 1 0,-1-1 0,1 1-1,0 0 1,0-1 0,0 1 0,0 0 0,-1-1 0,1 1 0,0 0 0,0-1 0,-1 1 0,1 0 99,30-5-4575,5 1-2568</inkml:trace>
  <inkml:trace contextRef="#ctx0" brushRef="#br1" timeOffset="233796.788">34420 4107 10570,'-23'-179'6769,"19"157"-2989,12 81-3752,-3 0 1,-2 0-1,-4 34-28,0-25 64,0 15-5,-2-28-57,3 1-1,2-1 1,2 0-1,3 1 1,2-2-1,2 0 1,10 24-2,-13-58 26,2 0 0,0-1 0,1-1 0,0 0 0,2 0 1,0-1-1,1-1 0,0 0 0,2-1 0,-1-1 1,2 0-1,0-1 0,1-1 0,0 0 0,1-2 0,0 0 1,0-1-1,1-1 0,0-1 0,1 0 0,16 2-26,-5-3 268,0 0 0,0-2 1,1-2-1,-1-1 0,1-1 0,0-2 0,-1-1 0,1-2 0,-1-1 0,0-1 0,-1-2 0,0-1 0,0-2 0,0-1-268,-13 6 161,-1-1-1,1-1 1,-2 0 0,1-2-1,-1 0 1,0 0-1,-1-1 1,-1-1-1,0-1 1,-1 0-1,0-1 1,-1 0 0,8-13-161,-20 27-5,1 0 1,0 0 0,0 1 0,-1-1-1,1 0 1,-1 0 0,1 0 0,-1 0-1,1 0 1,-1 0 0,1 0 0,-1 0-1,0 0 1,0 0 0,1 0 0,-1 0-1,0 0 1,0 0 0,0 0 0,0 0-1,0 0 1,0 0 0,0 0 0,-1 0-1,1 0 1,0 0 0,-1 0 0,1 0-1,0 0 1,-1 0 0,0 0 0,1 0-1,-1 0 1,1 0 0,-1 0 0,0 0-1,1 1 1,-1-1 0,0 0 0,0 1-1,0-1 1,0 0 0,0 1 0,0-1-1,0 1 1,1 0 0,-1-1 0,0 1-1,-1 0 1,1-1 0,0 1 0,0 0-1,0 0 1,0 0 0,0 0 0,0 0-1,0 0 1,0 0 0,0 0 0,0 1-1,0-1 1,-1 0 4,-70 22-2112,-81 66-6702,64-33-1318</inkml:trace>
  <inkml:trace contextRef="#ctx0" brushRef="#br1" timeOffset="788722.585">23324 11553 3235,'0'0'1922,"0"0"-614,0 0-38,0 0 22,0 0-123,-1-8 417,-8-134 9555,6 136-9262,0 28-224,2 83-1626,-1-20 36,4-1 0,3 0 0,5 8-65,-10-88 4,0 1 0,0 0 0,1 0 0,-1-1 0,1 1 0,1 0 0,-1-1 0,0 1 0,1-1 0,0 0 0,0 1 0,1-1 0,-1 0 0,1 0 0,0 0 0,0-1 0,0 1 0,0-1 0,1 1-1,-1-1 1,1 0 0,0-1 0,0 1 0,0-1 0,0 1 0,0-1 0,1 0 0,-1-1 0,1 1 0,-1-1 0,5 1-4,11-3 25,1-1 1,-1-1-1,0-1 1,0-1-1,0-1 1,-1 0-1,1-2 1,-2 0-1,1-1 0,-1-1 1,0 0-1,-1-2 1,4-3-26,-5 5 43,276-184 1254,68-72-1297,-251 184 203,-72 54-86,637-475 1015,352-179-1132,-876 595 662,-213 144 769,58-53-1419,1 0-9,-1-1 1,1 1-1,0 0 0,0 0 1,0 0-1,1 1 0,-1-1 1,1 1-1,0 0 0,0 0 0,1 0 1,0 0-1,0 0 0,0 2-3,3-5-67,1 0-1,0 0 1,0 0-1,1 0 1,-1-1-1,0 1 0,0-1 1,1 1-1,-1-1 1,1 0-1,-1 0 1,1 0-1,0 0 1,0 0-1,-1 0 0,1-1 1,0 1-1,0-1 1,-1 0-1,1 0 1,0 0-1,0 0 1,0-1-1,0 1 0,-1-1 1,1 1-1,0-1 1,-1 0-1,3-1 68,78-36-4913,-34 7-2116,-49 31 7024,31-20-9807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51.2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86 13421,'0'0'2359,"0"0"-1142,0 0 374,0 0-96,0 0-833,0 0-368,3 19-86,10 127-64,-13-124-141,0-1 0,2 0 1,0 1-1,1-1 0,1 0 1,5 14-4,-7-29-21,0 0 1,0 0 0,1-1 0,-1 1-1,1-1 1,0 0 0,1 0 0,-1 0 0,1 0-1,0 0 1,0-1 0,1 0 0,-1 0 0,1 0-1,0 0 1,0-1 0,0 1 0,1-2-1,-1 1 1,1 0 0,0-1 0,-1 0 0,1 0-1,0-1 1,6 1 20,-6-1-14,0-1 1,1 1-1,-1-1 1,1-1-1,-1 1 0,1-1 1,-1 0-1,0-1 0,1 1 1,-1-1-1,0-1 0,0 1 1,0-1-1,0 0 0,-1 0 1,1-1-1,-1 1 1,0-1-1,0 0 0,0-1 1,-1 1-1,1-1 0,-1 0 1,0 0-1,-1-1 0,1 1 1,2-6 13,144-280 3566,-123 243-2872,-205 424-374,139-308-1169,39-68 843,0 0-1,0-1 0,0 1 1,0 0-1,0-1 1,0 1-1,0 0 0,0 0 1,0-1-1,0 1 0,0 0 1,0-1-1,0 1 0,0 0 1,0 0-1,0-1 1,-1 1-1,1 0 0,0 0 1,0-1-1,0 1 0,0 0 1,-1 0-1,1 0 1,0-1-1,0 1 0,-1 0 1,1 0-1,0 0 0,0 0 1,-1-1-1,1 1 0,0 0 1,0 0-1,-1 0 1,1 0-1,0 0 0,-1 0 1,1 0-1,0 0 0,0 0 1,-1 0-1,1 0 1,0 0-1,-1 0 0,1 0 1,0 0-1,0 0 0,-1 0 1,1 0-1,0 1 0,-1-1 1,1 0-1,0 0 1,0 0-1,-1 0 0,1 1 7,1-31 127,4 3-10,1 0-1,1 0 0,2 1 0,0 0 1,13-24-117,-19 44 38,0-1-19,1-6 21,1 0 0,1 0 0,0 1 0,1 0 0,0 0 0,0 0 0,1 1 0,1 0 0,0 1 0,1 0 0,0 0 0,0 1 0,3-2-40,-10 10-1,-1 0-1,0 0 1,1 0 0,-1 0 0,1 0 0,-1 1-1,1-1 1,-1 1 0,1 0 0,-1 0 0,1 0-1,-1 0 1,1 0 0,-1 0 0,1 1-1,-1-1 1,1 1 0,-1 0 0,0 0 0,1 0-1,-1 0 1,0 0 0,1 0 0,-1 0 0,0 1-1,0-1 1,0 1 0,0 0 0,-1 0 0,1-1-1,0 1 1,-1 0 0,1 0 0,-1 1-1,0-1 1,0 0 0,1 0 0,-1 2 1,33 98-50,-33-98 50,10 49 14,29 84 20,-38-134-79,-1 0 0,1 0 1,0-1-1,0 1 0,0-1 1,0 1-1,1-1 0,-1 0 1,1 1-1,-1-1 0,1 0 0,0-1 1,0 1-1,-1-1 0,1 1 1,1-1-1,-1 0 0,0 0 1,0 0-1,0 0 0,0-1 0,1 1 1,-1-1-1,0 0 0,1 0 1,-1 0-1,0 0 0,0-1 1,1 1-1,-1-1 0,0 0 1,3-1 44,4-1-32,0-1 1,-1-1-1,0 0 1,0 0-1,0 0 1,-1-1-1,1-1 1,-1 1-1,6-8 32,1-3 32,0 0 0,-2-1 0,0-1 0,-1 0 0,-1 0 0,-1-1 0,-1-1 0,0 1 0,-2-2 0,0 1 0,-2-1 1,0 0-1,-1 0 0,0-16-32,-11-39-2074,5 74 1753,1 0 0,0 0 1,-1 0-1,1 0 0,-1 0 1,0 0-1,0 0 0,0 0 0,0 1 1,-1-1-1,1 1 0,-1 0 1,1 0-1,-1 0 0,0 0 1,0 0-1,0 0 0,0 1 1,0-1-1,0 1 0,-1 0 321,-29-8-11883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52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32 130 7303,'9'-54'2153,"1"-7"4091,-9 46 4264,-2 28-7753,-1 4-3398,-8 190 1743,9-140-1129,-2-1 1,-4 1-1,-7 29 29,1-15-4473,28-91 2412,83-153 3217,-81 129-281,2 0 0,1 1 0,1 1-1,22-23-874,-43 54 27,1-1-1,0 1 1,-1 0-1,1-1 1,0 1-1,0 0 1,0 0-1,0-1 1,0 1-1,0 0 1,0 0-1,0 0 1,1 0 0,-1 1-1,0-1 1,0 0-1,1 0 1,-1 1-1,1-1 1,-1 1-1,1-1 1,-1 1-1,1 0 1,-1-1-1,1 1 1,-1 0-1,1 0 1,-1 0-1,1 0 1,-1 0-1,1 1 1,-1-1-1,1 0 1,-1 1-1,1-1 1,-1 1-1,0-1 1,1 1-1,-1 0 1,0-1-1,1 1 1,-1 0-1,0 0 1,0 0-1,0 0 1,0 0 0,0 0-1,0 1 1,0-1-1,0 0 1,0 0-1,0 1 1,-1-1-1,1 0 1,-1 1-1,1-1 1,-1 1-1,1-1 1,-1 1-1,0 0-26,11 155 34,-12-109-30,2 149-159,-1-195 110,0 1 0,0-1 1,0 1-1,0-1 0,1 1 0,-1-1 1,1 1-1,0-1 0,-1 1 1,1-1-1,0 0 0,0 1 0,1-1 1,-1 0-1,0 0 0,1 0 1,-1 0-1,1 0 0,0 0 1,0 0-1,-1-1 0,1 1 0,0 0 1,1-1-1,-1 0 0,0 0 1,0 1-1,1-1 0,-1 0 0,0-1 1,1 1-1,-1 0 0,1-1 1,-1 1-1,1-1 0,-1 0 0,1 0 1,-1 0-1,1 0 0,-1 0 1,1-1-1,-1 1 0,1-1 0,-1 1 1,1-1-1,-1 0 0,0 0 1,2-1 44,10-6-8,0 0 0,0-1 0,-1 0 0,0-1 0,-1-1 0,0 0 0,-1-1 0,0 0 0,0 0 0,-2-2 0,1 1 0,2-7 8,-11 18-40,101-176-63,-79 96-4463,-23 64-2705,-4 8-7436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56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496 0 13869,'0'0'3139,"0"0"-1185,0 0 608,0 0-1056,0 0-898,0 0 65,7 126-161,-22-41-127,4 2 31,-2 3-160,3-7-256,-2-8 65,1-5-130,6-6 65,5-2-1857,0-5-1346,6-14-2050,6-9-1506</inkml:trace>
  <inkml:trace contextRef="#ctx0" brushRef="#br0" timeOffset="376.072">127 460 224,'-13'-15'10148,"-43"-47"-6565,-1 22 613,92 34-1826,124 0-473,0-6 0,0-7-1,82-24-1896,-174 30 129,-66 14-127,0 0 0,0 0 0,0 0 0,0 0 0,0 1 0,0-1 1,0 0-1,0 0 0,-1 1 0,1-1 0,-1 0 0,1 0 0,-1 1 0,1-1 1,-1 1-1,0-1 0,1 1 0,-1-1 0,0 0 0,0 1 0,0-1 1,0 1-1,0-1 0,-1 1 0,1-1 0,0 0 0,-1 1 0,1-1 1,-1 1-1,1-1 0,-1 0 0,0 0 0,1 1 0,-1-1 0,0 0 1,0 0-1,0 0 0,0 0 0,0 0 0,0 0 0,0 0 0,-1 0-2,2 0 1,-49 81 8,36-64-12,0 1 1,1 0 0,1 1-1,1 0 1,0 0 0,2 1-1,0 0 1,2 1 0,0 0-1,1 0 1,2 0 0,0 0-1,1 1 1,1-1 0,2 5 2,0-20-45,0-1 0,1 1 0,0 0 0,0 0 0,1-1 0,-1 1 0,2-1 0,-1 0 1,1 0-1,0 0 0,0-1 0,0 1 0,1-1 0,0 0 0,0 0 0,0 0 0,1-1 0,-1 0 0,1 0 1,0 0-1,0-1 0,1 0 0,-1 0 0,1-1 0,-1 0 0,1 0 0,0 0 0,4 0 45,0 0-21,-1-1 0,0 0 0,1 0 0,-1-1-1,1 0 1,-1-1 0,1-1 0,-1 1-1,0-1 1,0-1 0,0 0 0,0-1 0,0 0-1,-1 0 1,1-1 0,-1 0 0,-1 0 0,1-1-1,0-1 22,4-7 195,0 0 0,-2 0 0,0-1-1,0-1 1,-2 0 0,0 0-1,0-1 1,-2 0 0,0 0 0,-1 0-1,-1-1 1,0 0 0,-1-1-1,-1 1 1,-1-1 0,-1 1-1,-1-1 1,0 1 0,-1-5-195,0 13 39,-1 0 0,1 0 0,-1 0 0,-1 0 1,0 1-1,0-1 0,-1 1 0,0 0 0,0 0 0,-1 0 0,-1 1 0,1 0 1,-1 0-1,-1 0 0,0 0 0,0 1 0,0 0 0,0 1 0,-1 0 0,-1 0 1,-4-3-40,-92-37-2726,-5 29-6485,61 16-4401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55.1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92 261 13741,'0'0'3203,"-7"-13"-1676,-20-39 80,27 51-1533,-1 0 0,1 0 0,0 1 0,0-1 0,-1 0 0,1 0 0,0 1 0,-1-1 0,1 0 0,0 1 0,-1-1 0,1 1 0,-1-1 0,1 1 0,-1-1 0,0 1 0,1-1 0,-1 1 0,1-1 1,-1 1-1,0-1 0,1 1 0,-1 0 0,0 0 0,0-1 0,1 1 0,-1 0 0,0 0 0,0 0 0,1 0 0,-1 0 0,0 0 0,0 0 0,1 0 0,-1 0 0,0 0 0,0 0 0,1 0 0,-1 1 0,0-1 0,1 0 0,-1 0 0,0 1 1,0-1-75,-17 38 633,13-14-621,2 0 1,0 0-1,2 1 0,0-1 0,2 1 0,1-1 0,0 1 0,2-1 0,1 0 0,1 0 0,1 0 1,1-1-1,1 0 0,1-1 0,1 0-12,-2-5-8,0-1-1,1 0 1,1-1 0,0 0-1,1-1 1,1-1 0,0 1 0,1-2-1,0 0 1,2 0 8,-11-8-3,1 0-1,-1-1 1,1 0-1,0 0 1,0 0 0,0-1-1,0 0 1,1 0-1,-1 0 1,0-1 0,1 0-1,-1 0 1,1-1-1,0 0 1,-1 0 0,1 0-1,-1-1 1,1 0-1,-1 0 1,0-1 0,1 0-1,-1 0 1,0 0-1,0-1 1,0 0 0,0 0-1,-1 0 1,1-1-1,2-2 4,8-10 87,-2 0 0,1 0 0,-2-2 0,0 1 0,-2-2 0,0 0 0,0 0 0,-2-1 0,-1 0 0,0-1 0,-1 1 0,-2-2 0,0 1-1,0-7-86,10-124 951,-58 300-1971,-17 45-1115,59-193 2098,1 0-1,0-1 1,-1 1 0,1 0 0,-1 0 0,1 0-1,0 0 1,-1 0 0,1 0 0,-1 0 0,1 0-1,0 0 1,-1 0 0,1 0 0,-1 0 0,1 0-1,0 0 1,-1 0 0,1 0 0,0 0 0,-1 1-1,1-1 1,-1 0 0,1 0 0,0 0 0,-1 1 0,1-1-1,0 0 1,0 0 0,-1 1 0,1-1 0,0 0-1,-1 1 1,1-1 0,0 0 0,0 1 0,0-1-1,0 0 1,-1 1 0,1-1 0,0 0 0,0 1 37,-2-39 19,5 10 195,2 1 1,1 0-1,0 0 1,3 1-1,0 0 1,8-14-215,43-44 508,-58 82-498,0 0-1,0 0 1,0 1 0,1-1 0,-1 1-1,1 0 1,-1 0 0,1 0-1,0 0 1,-1 0 0,1 0 0,0 1-1,0-1 1,-1 1 0,1 0 0,0 0-1,0 0 1,0 0 0,-1 0-1,1 1 1,0-1 0,0 1 0,-1 0-1,1-1 1,0 1 0,-1 1 0,1-1-1,-1 0 1,0 1 0,1-1-1,-1 1 1,0 0 0,0-1 0,0 1-1,1 1-9,68 105 62,-41-53-22,-17-34-10,-9-11-20,1-1-1,0 1 1,0-1-1,1-1 1,0 1-1,1-1 1,0 0-1,0-1 1,1 1-1,0-1 1,0-1-1,0 0 1,1 0-1,0 0 1,0-1-1,1-1 1,1 1-10,-9-5 8,1 0 1,-1 0-1,0 0 0,1 0 1,-1 0-1,0-1 1,1 1-1,-1-1 0,0 0 1,0 1-1,0-1 1,0 0-1,0 0 0,0 0 1,0-1-1,0 1 1,0-1-1,0 1 0,0-1 1,-1 1-1,1-1 1,-1 0-1,1 0 0,-1 0 1,0 1-1,0-1 0,0-1 1,0 1-1,0 0 1,1-2-9,20-69 538,-15 29-377,-2 1 1,-1-1-1,-3 0 0,-2-21-161,-15-92-2674,11 133-65,-2 14-2305,0 7-3172</inkml:trace>
  <inkml:trace contextRef="#ctx0" brushRef="#br0" timeOffset="389.884">1696 290 17232,'1'-10'311,"-1"0"0,0 0 0,0 0-1,-1 0 1,0 0 0,-1 0 0,0 1-1,-1-1 1,0 0 0,0 1 0,-1 0-1,0 0 1,-1 0 0,0 0 0,-1 1-1,1 0 1,-1 0 0,-1 0 0,-1-1-311,2 4 42,1 1 1,-1 0 0,0 0 0,0 1 0,0 0 0,0 0 0,-1 0 0,0 1-1,1 0 1,-1 0 0,0 0 0,0 1 0,0 0 0,0 0 0,1 1-1,-1 0 1,0 1 0,0-1 0,0 1 0,0 0 0,0 1 0,0 0 0,1 0-1,-1 0 1,1 1 0,-1 0 0,1 0 0,0 0 0,0 1 0,0 0 0,1 0-1,-1 1 1,-2 3-43,-8 7 4,1 0-1,1 1 0,0 1 1,1 0-1,1 1 1,1 0-1,0 0 0,2 2 1,0-1-1,1 1 1,1 0-1,0 1 0,2 0 1,1 0-1,0 0 1,1 0-1,2 1 0,0-1 1,1 1-1,1-1 1,2 1-1,2 10-3,-2-21-25,0 0 1,1-1-1,0 0 0,1 1 0,0-1 1,1-1-1,0 1 0,0-1 1,1 0-1,0-1 0,0 0 0,1 0 1,8 6 24,-12-11-16,0 0 1,0 0-1,1 0 1,-1 0-1,1-1 1,-1 0 0,1 0-1,0 0 1,0 0-1,0-1 1,0 0-1,0 0 1,0 0-1,0-1 1,0 0 0,1 0-1,-1 0 1,0 0-1,0-1 1,0 0-1,0 0 1,0 0-1,0-1 1,0 0-1,0 0 1,-1 0 0,1 0-1,-1-1 1,1 0-1,1-1 16,10-11 53,-2 0-1,0-1 0,0-1 0,-2 0 1,0 0-1,-1-2 0,-1 1 1,-1-1-1,0 0 0,2-11-52,3-1 180,-1-1 0,-2-1 0,-1 0 0,-2 0 0,-1-1 0,-2 0 0,1-29-180,-31 137-219,19-49 8,2 1-1,0 0 0,1 1 1,2-1-1,1 0 0,1 0 1,3 24 211,39 100-9147,-27-120 2890</inkml:trace>
  <inkml:trace contextRef="#ctx0" brushRef="#br0" timeOffset="784.893">1970 264 12139,'3'-39'1345,"-2"7"496,0-2 3515,-4 53-1687,-7 19-3217,0-4-398,-6 31-360,3 0 1,2 1-1,4 0 1,2 0 0,4 36 305,13-72-3422,-4-62 2963,-6-4 1050,2 0 0,1 0 0,2 0 0,2 1 0,1 0 0,2 1 0,1 0 1,1 0-1,2 2 0,2 0 0,2-2-591,-17 29 74,-1 0-1,1 1 1,0 0 0,1-1-1,-1 1 1,1 0 0,0 1 0,0-1-1,0 1 1,0-1 0,0 1-1,1 1 1,0-1 0,-1 0-1,1 1 1,0 0 0,0 0 0,0 1-1,1 0 1,-1-1 0,0 2-1,0-1 1,1 1 0,-1-1 0,0 1-1,1 1 1,-1-1 0,0 1-1,1 0 1,-1 0 0,3 1-74,3 9 7,0 1 0,-1 0 0,-1 0 0,0 1 0,0 0 0,-1 0 1,-1 1-1,0 0 0,-1 1 0,-1-1 0,0 1 0,-1 0 0,0 1 0,-1-1 0,-1 7-7,8 38-559,-4 1-1,-2 0 0,-3 32 560,0-2-6115,1-71 649,4-9-2536</inkml:trace>
  <inkml:trace contextRef="#ctx0" brushRef="#br0" timeOffset="1033.08">2646 117 9897,'1'-35'1791,"0"-13"963,5 14 6154,-5 54-5565,0-2-3163,-52 361 2148,40-276-2498,-6 67 407,13-60-6972,5-92 132,5-9-3850</inkml:trace>
  <inkml:trace contextRef="#ctx0" brushRef="#br0" timeOffset="1278.816">2596 300 6214,'0'0'5669,"0"0"-2209,0 0-225,0 0-1218,65-87-671,-29 75-385,4 1-449,11-1-448,8 1-64,6-2-640,7 3-1987,3-3-2850,-10 3-6150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53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1 274 10570,'3'-38'2765,"2"-24"1166,-3 26 3707,-3 69-7588,2-1 0,1 1 0,2-1 0,1 0 0,2 0 0,1 0 0,1-1 0,2 0 0,1-1 1,1 0-1,1-1 0,2-1 0,3 3-50,-16-26-60,0 1 0,1 0 0,0-1 0,0 0 1,0 0-1,1 0 0,-1 0 0,1-1 0,0 1 0,1-1 0,-1-1 0,1 1 1,-1-1-1,1 0 0,0 0 0,0 0 0,1-1 0,-1 0 0,0-1 1,1 1-1,-1-1 0,1 0 0,0-1 0,-1 1 0,1-1 0,0-1 0,-1 1 1,1-1-1,-1 0 0,1-1 0,-1 0 0,0 0 0,1 0 0,-1-1 1,0 1-1,0-1 0,-1-1 0,1 1 0,-1-1 0,1 0 0,-1-1 0,1-1 60,4-9 92,0-2-1,-1 1 0,-1-1 0,-1-1 1,0 1-1,-2-1 0,0-1 0,1-7-91,6-17 514,32-126 880,-55 176-1368,-7 15-56,1 1-1,1 0 0,1 1 0,1 1 1,-9 21 30,8-16-28,1-3-62,-1-2-346,2 0 0,1 1 0,1 1-1,2 0 1,0 0 0,-2 18 436,37-144-918,-21 62 1140,2 0 0,2 1 1,1-1-1,2 2 0,1 0 0,2 0 1,2 2-1,6-9-222,-23 40 24,1 1 1,0-1-1,0 0 1,0 1 0,0 0-1,0-1 1,0 1-1,0-1 1,0 1 0,0 0-1,1 0 1,-1 0-1,0 0 1,1 0 0,-1 0-1,1 0 1,-1 0-1,1 0 1,0 1-1,-1-1 1,1 1 0,0-1-1,-1 1 1,1 0-1,0 0 1,0-1 0,-1 1-1,1 0 1,0 0-1,0 1 1,-1-1-1,1 0 1,0 1 0,-1-1-1,1 1 1,0-1-1,-1 1 1,2 1-25,48 112 411,-40-79-323,-6-13-69,1-1 1,2 0-1,0 0 1,0-1-1,2 0 1,1-1-1,0 0 1,2-1-1,0 0 1,11 11-20,-22-26 2,0-1 0,1 0 1,0 1-1,-1-1 0,1-1 1,0 1-1,0 0 0,0-1 0,0 1 1,0-1-1,1 0 0,-1 0 0,0 0 1,1-1-1,-1 1 0,0-1 0,1 1 1,-1-1-1,0 0 0,1-1 1,-1 1-1,1-1 0,-1 1 0,0-1 1,0 0-1,1 0 0,-1 0 0,0-1 1,0 1-1,0-1 0,0 0 0,0 0 1,2-2-3,7-12 25,-1-1 0,-1-1 0,-1 0 1,0 0-1,-1-1 0,-1 0 1,-1-1-1,-1 1 0,0-1 0,-1 0 1,-2 0-1,0 0 0,-1-1 0,-1 1 1,-1-9-26,2 14-37,0 0 0,0 0 0,-1-1 0,-1 1 0,-1 0-1,0 0 1,-1 0 0,-1 1 0,0-1 0,-1 1 0,0-1 0,-1 2 0,-1-1 0,0 1 0,-1 0 0,-9-12 37,-29-1-2607,12 26-2361,14 11-2340</inkml:trace>
  <inkml:trace contextRef="#ctx0" brushRef="#br0" timeOffset="449.386">1293 62 16784,'0'0'1724,"6"-12"-1019,16-38 330,-22 51-1004,-1-1-1,1 0 0,0 0 0,0 1 0,-1-1 0,1 0 0,0 1 0,0-1 0,-1 0 0,1 1 0,0-1 0,0 0 0,0 1 0,0-1 0,0 0 0,-1 1 0,1-1 0,0 1 0,0-1 0,0 0 0,0 1 0,0-1 0,0 0 0,0 1 0,0-1 0,0 1 0,1-1 0,-1 0 0,0 1 0,0-1 0,0 0 0,0 1 0,0-1 0,1 0 0,-1 1 0,0-1 0,0 0 0,1 1 0,-1-1 0,0 0 0,0 0 0,1 1 0,-1-1 0,0 0 1,1 0-1,-1 1 0,0-1 0,1 0 0,-1 0 0,1 0 0,-1 0 0,0 0 0,1 0 0,-1 0 0,0 0 0,1 1 0,-1-1 0,1-1 0,-1 1 0,0 0 0,1 0-30,-1 3 122,0 18-97,2-1-1,0 0 0,1 1 0,1-1 0,1-1 1,0 1-1,2-1 0,0 0 0,1 0 1,1-1-1,1 0 0,0 0 0,8 7-24,-15-20-2,0-1 0,1 0-1,-1 0 1,1 0 0,0-1 0,0 1-1,0-1 1,1 0 0,-1 0 0,1 0-1,0-1 1,-1 0 0,1 0 0,0 0-1,1 0 1,-1-1 0,0 0-1,0 0 1,0 0 0,1-1 0,-1 1-1,0-1 1,1-1 0,-1 1 0,0-1-1,1 0 1,-1 0 0,0 0-1,0-1 1,0 0 0,0 0 0,0 0-1,0 0 1,-1-1 0,1 0 0,-1 0-1,0 0 1,0-1 0,0 1 0,2-4 2,-1-2 193,-1-1 1,0 0-1,-1 0 1,0 0 0,-1-1-1,0 1 1,0-1 0,-1 1-1,-1-1 1,0 0-1,0 1 1,-1-1 0,0 1-1,-1-2-193,1 6 115,0 1 0,0-1 0,0 1-1,-1 0 1,0-1 0,0 1-1,0 0 1,-1 0 0,1 0 0,-1 1-1,0-1 1,-1 1 0,1-1-1,-1 1 1,0 0 0,0 0 0,0 1-1,0-1 1,-1 1 0,1 0-1,-1 0 1,0 1 0,0-1 0,0 1-1,0 0 1,-1 0 0,-3 0-115,-8 2 12,1 0 0,-1 1 0,0 1 0,1 1 1,-1 0-1,1 1 0,0 1 0,0 0 0,0 1 0,1 1 1,0 1-1,1 0 0,-1 1 0,1 0 0,1 1 0,0 1 1,0 0-1,1 0 0,1 1 0,0 1 0,0 0 0,1 1 1,1 0-1,1 0 0,-7 14-12,10-18-23,0 0 0,1-1 0,0 1 0,1 1 0,0-1 0,1 0 0,0 1 0,1-1 0,0 1 0,0 0 0,1-1 0,0 1 0,1 0 0,0-1 0,1 1 0,1-1 0,-1 0 0,1 1 0,1-1 0,0 0 0,0-1-1,1 1 1,1-1 0,-1 0 0,1 0 0,1-1 0,-1 1 0,2-1 0,-1-1 0,1 0 0,0 0 0,4 2 23,8 2-226,1-1 0,1-2 0,0 0 0,0-1 0,0-1 0,1-1-1,0-1 1,0-1 0,0-1 0,0-1 0,0-1 0,1-1 0,-1-1 0,10-3 226,-23 4-75,0 0 1,-1-1 0,1 0 0,-1 0 0,1-1 0,-1 0-1,0-1 1,0 0 0,0 0 0,-1-1 0,0 0-1,0-1 1,0 0 0,0 0 0,-1 0 0,0-1-1,-1 0 1,1-1 0,-1 1 0,0-1 0,-1 0 0,0-1-1,-1 1 1,1-1 0,-2 0 0,1 0 0,-1-1-1,-1 1 1,2-8 74,-3-59-5375,-8 45-941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52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1 177 12716,'0'0'3561,"0"0"-1287,0 0 5,0 0-255,0 0-690,0 0-458,4-4-428,-4 4-443,0 0-1,1-1 1,-1 1-1,0-1 1,1 1-1,-1 0 1,0-1-1,1 1 1,-1 0-1,1-1 1,-1 1 0,0 0-1,1 0 1,-1-1-1,1 1 1,-1 0-1,1 0 1,-1 0-1,1 0 1,-1-1-1,1 1 1,-1 0-1,1 0 1,-1 0-1,1 0 1,-1 0-1,1 1 1,-1-1 0,1 0-1,-1 0 1,1 0-1,-1 0 1,1 0-1,-1 1 1,1-1-1,-1 0 1,1 0-1,-1 1 1,1-1-1,-1 0 1,0 1-1,1-1 1,-1 1 0,0-1-1,1 0 1,-1 1-1,0-1 1,1 1-1,-1-1 1,0 1-1,0-1 1,0 1-1,0-1 1,1 1-1,-1-1 1,0 1-1,0-1 1,0 1-1,0-1 1,0 1 0,0-1-1,0 1-4,1 50 212,-1-29-123,-10 363 520,9-376-621,1 1 0,-1-1 1,2 1-1,-1-1 0,1 1 0,1-1 1,0 0-1,0 0 0,1 0 1,0 0-1,0 0 0,1 0 1,1-1-1,-1 0 0,1 0 1,0 0-1,1 0 0,0-1 0,0 0 1,1 0-1,6 5 12,-9-10-14,-1-1 1,0 0-1,1 0 0,-1 0 0,1-1 0,-1 1 1,1-1-1,0 0 0,-1 0 0,1 0 1,-1-1-1,1 1 0,-1-1 0,1 0 1,-1 0-1,0 0 0,1 0 0,-1 0 0,0-1 1,0 0-1,0 1 0,0-1 0,0 0 1,0-1-1,0 1 0,-1 0 0,2-2 14,63-77 110,-65 77-110,39-58 62,-24 35-25,0 0 0,1 1 0,2 1-1,1 1 1,0 1 0,11-7-37,-30 28 6,-1 1-7,-1 0 0,0 1-1,1-1 1,-1 1 0,0-1-1,1 0 1,-1 1 0,1-1-1,-1 1 1,1-1 0,-1 1-1,1-1 1,-1 1 0,1-1-1,-1 1 1,1 0 0,0-1-1,-1 1 1,1 0-1,0 0 1,-1-1 0,1 1-1,0 0 1,-1 0 0,1 0-1,0 0 1,-1 0 0,1 0-1,0 0 1,0 0 0,-1 0-1,1 0 1,0 0 0,-1 0-1,1 1 1,0-1 0,-1 0-1,1 0 1,0 1 0,-1-1-1,1 0 1,-1 1-1,1-1 1,-1 1 0,1-1-1,-1 1 1,1-1 0,-1 1-1,1-1 1,-1 1 0,1 0-1,-1-1 2,9 145-144,-9-104 103,-1-29-75,1 0 0,0 1 0,0-1 0,1 0-1,1 0 1,0 0 0,1 0 0,0 0 0,1 0 0,0-1 0,1 3 116,-1-11-25,0-1 1,0 1-1,0-1 0,0 0 1,0 0-1,0 0 1,0-1-1,1 1 1,-1-1-1,0 0 0,1 0 1,-1-1-1,1 0 1,0 1-1,-1-1 1,1-1-1,-1 1 1,1-1-1,-1 1 0,1-1 1,-1 0-1,0-1 1,1 1-1,-1-1 1,0 0-1,0 0 1,0 0-1,0-1 0,0 0 1,1-1 24,17-16 214,-1-2 0,0 0 1,-2-1-1,-1-1 0,-1-1 0,-1 0 1,2-6-215,15-22 641,36-57 1873,-72 157-1873,-57 259-695,67-268-1537,-6-36 1351,0-1 0,0 0 0,0 1 1,1-1-1,-1 0 0,0 0 0,1 0 0,-1 0 0,1 0 1,-1 0-1,1 0 0,0 0 0,-1-1 0,1 1 0,0 0 1,0-1-1,-1 0 0,1 1 0,0-1 0,0 0 0,0 0 1,0 0-1,-1 0 0,1 0 0,0-1 0,0 1 0,0 0 1,1-1 239,45-22-10149,-25 5 1902</inkml:trace>
  <inkml:trace contextRef="#ctx0" brushRef="#br0" timeOffset="207.974">896 1 1377,'0'0'8841,"0"0"-7432,0 0-1025,0 0 1,0 0-385,0 0-96,0 0-3236</inkml:trace>
  <inkml:trace contextRef="#ctx0" brushRef="#br0" timeOffset="410.37">1521 283 17008,'0'0'4495,"0"0"-2504,0 0-587,0 0-187,-16-2-549,7 2-599,4-1-52,0 0 0,0 0 0,0 1 1,0 0-1,1 0 0,-1 0 0,0 1 1,0-1-1,0 1 0,0 0 0,1 1 1,-1-1-1,1 1 0,-1 0 0,1 0 1,-1 1-1,1-1 0,0 1 0,0 0 1,0 0-1,1 0 0,-3 2-17,-11 14 44,1 1-1,1 0 1,0 1-1,2 0 1,0 2 0,2-1-1,0 1 1,2 1-1,0 0 1,2 0 0,0 1-1,2 0 1,1 0-1,1 0 1,1 1 0,1-1-1,1 1 1,2 3-44,-1-22-97,0 0 0,1 0 0,0 0 0,0 0 0,1 0 0,0 0 0,0 0 0,0-1 0,1 1 0,0-1 0,0 0 0,1 0 0,0-1 0,0 1 0,1 0 97,0-1-471,0-1 0,0 0 0,0 0-1,1 0 1,0 0 0,0-1 0,0-1 0,0 1 0,0-1 0,0 0 0,1-1 0,-1 1 0,1-1 0,3-1 471,89-10-11056,-56-5 2851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49.7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664 80 15663,'0'0'2909,"-8"-13"-635,-29-38-154,34 49-2005,1 0 1,0 1-1,-1-1 1,1 1-1,0 0 1,-1 0-1,0 0 1,1 0-1,-1 0 1,1 0-1,-1 1 0,0-1 1,0 1-1,1 0 1,-1 0-1,0 0 1,0 0-1,1 1 1,-1-1-1,0 0 1,0 1-1,1 0 1,-1 0-1,0 0-115,0 0 106,-12 6 136,0 0 0,1 1 0,0 1 1,1 1-1,0 0 0,0 0 0,1 1 0,0 1 0,1 0 0,0 0 0,1 1 0,1 1 1,0 0-1,1 0 0,0 0 0,1 1 0,-4 14-242,-17 51 259,5 2 1,2 0-1,5 1 0,2 1 1,5 1-1,3-1 0,4 1 0,8 69-259,-6 5 61,-1-42-442,-5-1-1,-17 89 382,0-144-2136,23-59 1976,0-1 0,-1 0 0,1 0 0,-1 0-1,0 0 1,1 0 0,-1 0 0,0 0 0,0 0 0,1-1 0,-1 1-1,0 0 1,0 0 0,0 0 0,0-1 0,0 1 0,0-1 0,0 1-1,0-1 1,-1 1 0,1-1 0,0 0 0,0 1 0,0-1 0,0 0-1,-1 0 1,1 0 0,0 0 0,0 0 0,0 0 0,-1 0 0,1 0-1,0 0 1,0-1 0,0 1 0,0 0 0,0-1 0,0 1 0,-1-1-1,1 1 1,0-1 0,0 0 0,0 1 0,0-1 0,1 0 0,-1 0-1,0 0 1,0 0 0,0 0 0,0 0 160,-12-20-5600,3-6-2685</inkml:trace>
  <inkml:trace contextRef="#ctx0" brushRef="#br0" timeOffset="308.926">0 965 6214,'0'0'6822,"0"0"-3015,0 0-1058,0 0-406,0 0-826,0 0-722,0 0-416,0 0-219,17-5-58,120-26 20,75 0-2433,-4-18-9476,-157 34 6064</inkml:trace>
  <inkml:trace contextRef="#ctx0" brushRef="#br0" timeOffset="545.791">722 800 10346,'0'0'3598,"0"0"-513,0 0-426,-5 13-668,-27 90 774,19-53-2132,3 1 0,1 1-1,3-1 1,0 36-633,7-81-1,-1 1-1,1-1 1,0 0 0,1 0-1,-1 0 1,1 0 0,1 0 0,-1 0-1,1 0 1,0-1 0,0 1-1,0-1 1,1 0 0,0 0 0,0 0-1,0-1 1,1 1 0,-1-1-1,1 0 1,0 0 0,0-1 0,1 1-1,-1-1 1,1-1 0,-1 1-1,1-1 1,0 1 0,0-2 0,0 1-1,2-1 2,3 2-16,-1-1 0,1 0-1,0-1 1,0 0 0,0-1 0,0 0-1,0 0 1,0-2 0,0 1 0,0-1-1,0-1 1,-1 0 0,1 0 0,-1-1-1,0-1 1,0 0 0,2-1 16,0-6 9,0-1 0,0 0 0,-2-1 0,0 0 1,0 0-1,-1-1 0,-1-1 0,0 1 0,-1-1 0,-1 0 1,-1-1-1,0 0 0,-1 1 0,-1-2 0,0 1 0,-1 0 0,-1 0 1,-1-1-1,-1 1 0,0 0 0,-2-9-9,3 15 35,0 1 0,0-1 0,-1 1 0,0 0 0,-1-1-1,0 1 1,-1 0 0,0 0 0,-1 0 0,0 1 0,0-1 0,-1 1 0,0 0 0,-1 0-1,0 1 1,0-1 0,-1 1 0,0 1 0,0-1 0,-1 1 0,0 0 0,0 1 0,0 0-1,-1 0 1,0 1 0,0 0 0,-1 1 0,-2-1-35,-3 0-59,-2 1-1,1 0 1,0 1 0,-1 1-1,1 1 1,-1 0 0,0 1-1,1 1 1,-1 0 0,-1 2 59,12-2-461,-1 1 0,0-1 1,1 1-1,-1 1 0,1-1 0,0 1 1,-1 1-1,2-1 0,-1 1 0,0 0 1,1 0-1,-1 0 0,1 1 1,0 0-1,1 0 0,-4 4 461,-11 25-6379</inkml:trace>
  <inkml:trace contextRef="#ctx0" brushRef="#br0" timeOffset="766.013">1304 856 20211,'0'0'1997,"0"0"-668,0 0-32,0 0-384,0 0-539,0 0-289,0 0-26,3 18 0,13 134-22,-21 69-795,6-221 697,-1 1 1,0 0-1,0 0 0,1 0 0,-1 0 1,0 0-1,0 0 0,0 0 1,0 0-1,0 0 0,0 0 1,0 0-1,0 0 0,0 0 1,-1 0-1,1 0 0,0 0 0,0 0 1,-1 0-1,1 0 0,-1 0 1,1-1-1,-1 1 0,1 0 1,-1 0-1,0-1 0,1 1 1,-1 0-1,0 0 0,0-1 1,1 1-1,-1-1 0,0 1 0,0-1 1,0 1-1,0-1 0,0 0 1,0 1-1,0-1 0,0 0 1,0 1-1,0-1 0,0 0 1,0 0-1,0 0 0,0 0 0,0 0 1,0 0-1,0-1 0,1 1 1,-1 0-1,0 0 0,0-1 1,0 1-1,0 0 0,0-1 1,-1 0 60,-4-11 144,0 0 1,1-1-1,1 1 1,-1-1-1,2 0 1,0-1-1,1 1 1,0-1-1,1 1 1,0-1-1,1 1 1,1-1-1,0 1 0,1-1 1,1-2-145,-3 4 49,1 0-1,0 0 1,1 0 0,0 1 0,1-1-1,1 1 1,0 0 0,0-1-1,1 2 1,0-1 0,1 1 0,0-1-1,1 1 1,0 1 0,0 0-1,1 0 1,1 0 0,-1 1 0,1 0-1,0 1 1,1 0 0,0 0-1,0 1 1,9-4-49,48-3-3199,-23 11-2960,-10 2-4550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47.0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1 745 11275,'0'0'3678,"0"0"-1532,0 0-262,16-13-10,109-84 203,-90 72-1714,24-12-121,-3-3 0,-1-2 0,-2-2 0,-2-2 0,-2-3 0,-2-2 0,-2-2 0,-3-2 0,22-38-242,-39 23 149,-26 68-136,0 0 0,0 1 0,0-1 0,0 0 0,0 0-1,0 1 1,-1-1 0,1 1 0,-1-1 0,1 1 0,-1-1 0,1 1 0,-1 0-1,0 0 1,0 0 0,0 0 0,1 0 0,-1 0 0,0 1 0,0-1-1,0 1 1,0-1 0,0 1 0,0 0 0,0-1 0,0 1 0,0 0 0,-1 0-1,1 1 1,0-1 0,0 0 0,0 1 0,0-1 0,0 1 0,0 0-1,1-1 1,-1 1 0,0 0 0,-1 1-13,-8 2-3,-1 0 0,1 1 0,0 0 1,0 1-1,1 1 0,0 0 0,0 0 0,0 1 0,1 0 0,0 0 1,0 1-1,1 0 0,1 1 0,-1 0 0,1 0 0,1 1 0,0-1 1,1 1-1,0 1 0,0-1 0,1 1 0,1 0 0,0 0 0,0 0 1,2 0-1,-1 0 0,1 0 0,1 1 3,4 7-14,0-1 1,2 1-1,0-1 0,1 0 0,1 0 1,1-1-1,1 0 0,0-1 0,1 0 1,1-1-1,0 0 0,1-1 1,1 0-1,12 10 14,142 139-38,-166-163 39,-1 0 0,1 0 0,-1 0 0,1 0 0,-1 0 0,0 1 0,0-1-1,1 0 1,-1 1 0,0-1 0,0 1 0,0-1 0,0 1 0,0-1-1,-1 1 1,1 0 0,0-1 0,-1 1 0,1 0 0,-1-1 0,0 1 0,1 0-1,-1 0 1,0 0 0,0-1 0,0 1 0,0 0 0,-1 0 0,1-1 0,0 1-1,-1 0 1,1 0 0,-1-1 0,0 1 0,1 0 0,-1-1 0,0 1 0,0-1-1,0 1 1,0-1 0,0 1 0,-1-1 0,1 0 0,0 0 0,-1 1-1,1-1 1,-1 0 0,1 0 0,-2 0-1,-10 2 10,0 0 1,0-1-1,-1-1 1,1 0-1,-1 0 0,1-2 1,-1 1-1,1-2 0,-1 0 1,1-1-1,0 0 0,0-1 1,0 0-1,0-1 1,1 0-1,0-1 0,-7-5-10,-29-21-1540,20 6-3134,11 7-2527</inkml:trace>
  <inkml:trace contextRef="#ctx0" brushRef="#br0" timeOffset="670.242">1358 294 2050,'0'0'8920,"0"0"-5391,0 0-1522,-8-14 241,-25-42-476,31 54-1687,1 0 0,-1 0 0,1 0 0,-1 1 0,1-1 0,-1 1 0,0-1 0,0 1-1,0-1 1,0 1 0,0 0 0,0 0 0,0 0 0,0 0 0,0 0 0,0 1 0,-1-1 0,1 1 0,0-1 0,-1 1 0,1 0 0,0 0-1,-1 0 1,1 0 0,0 0 0,-2 1-85,-6-1 360,3 0-321,1 1 1,-1 0-1,1 1 1,0-1-1,0 1 1,-1 0-1,1 1 1,1-1-1,-1 1 1,0 0-1,1 1 1,-1-1-1,1 1 1,0 0-1,0 1 0,1-1 1,-1 1-1,1 0 1,-1 2-40,-67 107 446,65-100-465,1 1-1,0 0 1,1 1 0,1 0 0,0-1 0,1 1 0,1 0 0,0 0 0,1 1 0,1 4 19,0-15-7,1 1 0,0-1-1,-1 0 1,2 0 0,-1 0 0,1 0 0,0 0 0,0 0 0,1 0 0,0 0 0,0-1 0,0 0-1,0 1 1,1-1 0,0 0 0,0-1 0,0 1 0,1-1 0,0 0 0,0 0 0,0 0 0,0-1-1,0 1 1,1-1 0,-1-1 0,1 1 0,0-1 0,0 0 7,4 2 8,-1-1 0,1-1 1,0 1-1,0-2 0,0 1 0,0-1 1,0-1-1,0 0 0,0 0 0,0-1 1,0 0-1,0-1 0,0 0 0,-1-1 0,1 0 1,0 0-1,-1-1 0,0 0 0,0-1 1,0 0-1,-1 0 0,1-1 0,-1 0 1,-1-1-1,1 1 0,-1-2 0,0 1 1,-1-1-1,0 0 0,0 0 0,0 0 0,-1-1 1,-1 0-1,1 0 0,0-3-8,3-16 208,-1 0-1,-1-1 0,-1 0 0,-2 1 1,-1-1-1,-2-24-207,-9 69-21,3 9-64,1-1 1,1 1 0,1 0 0,2 0-1,0 0 1,3 20 84,-2-28-119,20 94-2806,24-52-6129,-24-49 4287</inkml:trace>
  <inkml:trace contextRef="#ctx0" brushRef="#br0" timeOffset="1186.59">1690 426 577,'0'-20'3173,"1"8"-1769,-1-1-1,0 1 1,-1 0 0,0 0 0,-1-1-1,0 1 1,-1 0 0,0 1-1,-3-5-1403,-1 9 5521,4 17-3751,3 25-2247,0-29 876,0 42-397,2 0 0,2-1 0,3 1 0,1-1 0,13 37-2,1-6-2535,-19-106 1072,-8-24 1539,1 34 240,1 1 0,1-1 0,1 1 0,0-1 0,1 0 0,1 0 0,1 1 0,0-1 0,1 0 0,1 1-1,1 0 1,1 0 0,0 0 0,1 1 0,8-15-316,-12 28 12,-1-1-1,0 1 0,1 0 1,0 0-1,-1 1 1,1-1-1,1 1 1,-1-1-1,0 1 1,0 0-1,1 0 1,-1 0-1,1 1 1,0-1-1,-1 1 0,1 0 1,0 0-1,0 0 1,0 0-1,0 1 1,0 0-1,0-1 1,0 2-1,0-1 1,-1 0-1,1 1 0,0 0 1,0-1-1,0 2 1,0-1-1,-1 0 1,1 1-1,0-1 1,-1 1-1,0 0 1,1 1-1,-1-1 1,0 0-1,0 1 0,0 0 1,2 2-12,8 9-37,0 1-1,0 0 1,-2 0-1,0 1 1,-1 1 0,0 0-1,-2 1 1,0-1 0,0 2-1,3 16 38,5 96-3779,43-310 6982,-48 148-2669,-8 18-345,1 0-1,1 1 0,-1-1 0,2 1 0,0 1 1,0-1-1,1 1 0,0 0 0,1 0 0,0 1 1,1 0-1,0 1 0,1 0 0,0 0 0,1 0-188,-8 8 22,0 0-1,1-1 0,-1 1 0,0 1 0,1-1 1,-1 0-1,1 1 0,-1 0 0,1 0 0,-1 0 0,1 0 1,-1 0-1,0 1 0,1-1 0,-1 1 0,1 0 0,-1 0 1,0 1-1,0-1 0,0 0 0,0 1 0,0 0 1,0 0-1,0 0 0,0 0 0,-1 0 0,1 1 0,-1-1 1,1 1-1,-1-1 0,0 1 0,0 0 0,0 1-21,55 105-5,-28 11-56,-10-36-1327,10-5-3654,-13-52 312,1-9-2594</inkml:trace>
  <inkml:trace contextRef="#ctx0" brushRef="#br0" timeOffset="1513.172">2793 381 2434,'0'-11'2600,"-21"-114"11296,0 93-8872,21 32-4968,-1-1 0,0 1 0,1 0 1,-1 0-1,1-1 0,-1 1 0,1 0 0,-1 0 0,0 0 1,1-1-1,-1 1 0,0 0 0,1 0 0,-1 0 1,0 0-1,1 0 0,-1 0 0,1 1 0,-1-1 1,0 0-1,1 0 0,-1 0 0,1 0 0,-1 1 0,0-1 1,1 0-1,-1 1 0,1-1 0,-1 0 0,1 1 1,-1-1-1,1 1 0,-1-1 0,1 1 0,0-1 0,-1 1 1,1-1-1,0 1 0,-1-1 0,1 1 0,0 0 1,0-1-1,-1 1 0,1-1 0,0 1 0,0 0 1,0-1-1,0 1 0,0 0 0,0-1 0,0 1 0,0-1 1,0 1-1,0 0 0,0-1 0,0 1 0,1 0-56,-8 37 116,2 1 0,2 0 0,2 0-1,1 0 1,3 18-116,-3-56 3,10 119-25,0 44-30,-20-54-3136,2-43-2682,6-22-2177,1-25 179</inkml:trace>
  <inkml:trace contextRef="#ctx0" brushRef="#br0" timeOffset="1730.157">2717 782 128,'-9'-126'10782,"-4"0"-5415,-10-205 2187,22 329-7510,1 0 1,-1-1-1,1 1 1,-1-1 0,1 1-1,0-1 1,0 1-1,0-1 1,1 0 0,-1 1-1,0-1 1,1 1-1,0 0 1,-1-1 0,1 1-1,0-1 1,0 1-1,1 0 1,-1 0 0,0 0-1,1 0 1,-1 0-1,1 0 1,0 0 0,-1 0-1,1 0 1,0 1-1,0-1 1,0 1-1,1-1 1,-1 1 0,0 0-1,0 0 1,1 0-1,-1 0 1,1 0 0,-1 1-1,0-1 1,1 1-1,-1 0 1,1-1 0,0 1-1,-1 0 1,1 0-1,-1 1 1,1-1 0,-1 1-1,2 0-44,8 3-13,-1 0-1,1 1 1,-1 1-1,0 0 1,-1 0-1,0 1 1,0 1-1,0 0 1,-1 0-1,0 0 0,-1 1 1,0 1-1,0 0 1,-1 0-1,6 9 14,-7-8-244,0 0 0,0 0 0,-1 0 0,0 0 0,-1 1 0,0 0 0,-1 0-1,0 0 1,0 11 244,-3-18-349,1 0 0,-1 1-1,0-1 1,-1 0-1,1 1 1,-1-1-1,-1 0 1,1 1 0,0-1-1,-1 0 1,0 0-1,-1 0 1,1 0-1,-1-1 1,0 1 0,0-1-1,0 1 1,0-1-1,-1 0 1,0 0 0,0-1-1,0 1 1,-1 0 349,-3 2-916,-1-1 1,1-1-1,-1 1 1,0-2-1,0 1 1,0-1-1,0 0 0,0-1 1,-1 0-1,1-1 1,-1 1-1,-8-2 916,-9 1-3011</inkml:trace>
  <inkml:trace contextRef="#ctx0" brushRef="#br0" timeOffset="1968.931">3157 72 9641,'0'0'6097,"0"0"-2772,0 0-1179,0 0-363,0 0-613,0 0-375,9 17-197,-4-7-513,1-1-35,-1 1 0,-1 0 0,0 0 0,0 0 0,-1 0 0,0 0 0,0 1 0,-1-1 0,-1 1 0,0 0 0,0 2-50,-9 398 32,17-344-3925,21-35-7295,-12-25 143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43.6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228 426 7431,'0'0'7527,"0"0"-4932,0 0-1026,0 0 33,0 0-129,0 0-800,0 0-385,0 0-192,-28 112 0,25-64-64,-3 4 32,-1-2-64,0 0 0,1-3-32,0-2-448,2-2-1602,1-9-1730,3-5-2786</inkml:trace>
  <inkml:trace contextRef="#ctx0" brushRef="#br0" timeOffset="278.435">80 611 1602,'0'-130'12470,"0"125"-12057,0 0-1,0 1 1,0-1 0,1 0-1,0 1 1,0-1 0,0 1-1,0-1 1,1 1 0,-1-1-1,1 1 1,0 0 0,1 0 0,-1 0-1,1 0 1,0 0 0,0 0-1,0 1 1,1-1-413,57-19 1715,-45 25-1697,0 1-1,0 0 1,-1 1 0,1 1 0,-1 0 0,0 1 0,0 1 0,0 0 0,-1 1 0,0 1-1,-1 0 1,0 1 0,0 0 0,-1 1 0,-1 0 0,0 1 0,0 0 0,-1 1-1,0 0 1,0 4-18,2-1 1,-1 2-1,0 0 0,-2 0 1,0 0-1,-1 1 0,-1 1 1,-1-1-1,0 1 1,-2 0-1,0 1 0,-1-1 1,-1 1-1,-1-1 0,-1 1 1,-2 14-1,-1-24 2,0-1-1,0 0 1,-1 1 0,0-1 0,0-1 0,-1 1 0,-1-1-1,0 0 1,0 0 0,-1 0 0,0-1 0,0 0 0,-1 0-1,0-1 1,0 0 0,-1 0-2,-152 88 104,145-87-99,-2 0 0,1-1 0,-1 0 0,0-2 0,-1 0 0,1-1-1,-1-1 1,0 0 0,0-2 0,0 0 0,0-1 0,-12-2-5,29 1-74,0 1-1,0-1 1,0 0 0,0 0 0,1 0 0,-1 0-1,0 0 1,0 0 0,1 0 0,-1-1 0,0 1-1,1-1 1,0 1 0,-1-1 0,1 1 0,0-1-1,0 0 1,0 0 0,0 1 0,0-1 0,0 0-1,0 0 1,1 0 0,-1 0 0,1 0 0,-1 0-1,1 0 1,0 0 0,0 0 0,0 0-1,0-1 1,0 1 0,0 0 0,1 0 0,-1 0-1,1 0 1,-1 0 0,1 0 0,0 0 74,33-76-6955,0 31-1966</inkml:trace>
  <inkml:trace contextRef="#ctx0" brushRef="#br0" timeOffset="1014.587">834 516 4548,'0'0'3251,"0"0"-1745,0 0-487,0 0 17,0 0-48,0 0-59,0 0 10,3 13-154,-1-4-662,38 89 1772,-35-93-1825,0-1 0,1 0 0,-1-1 0,1 1 0,0-1 0,0-1-1,0 1 1,0-1 0,1 0 0,-1 0 0,0 0 0,1-1 0,0 0 0,-1-1 0,1 1 0,-1-1 0,1 0 0,0-1 0,-1 0 0,1 0 0,-1 0 0,1-1 0,-1 0 0,0 0 0,1-1 0,-1 1 0,0-1 0,-1-1 0,1 1 0,-1-1-1,1 0 1,-1 0 0,3-4-70,-4 5 203,-1-1 0,1 0 0,-1 1-1,0-2 1,0 1 0,0 0-1,-1 0 1,0-1 0,0 1 0,0-1-1,0 0 1,0 0 0,-1 0 0,0 0-1,0 0 1,0 0 0,-1 0-1,0 0-202,1 1 123,-1-1 0,0 1 0,-1-1 0,1 1 0,0 0 0,-1-1 0,0 1 0,0 0 0,-1 0 0,1-1 0,-1 1 0,0 0 0,0 0 0,0 1 0,0-1 0,-1 0 0,0 1 0,1-1 0,-1 1 0,-1 0 0,1 0 0,0 0 0,-1 1 0,1-1 0,-1 1 0,0 0 0,0 0 0,0 0 0,0 0 0,0 1 0,0-1 0,0 1 0,-1 0 0,1 0 0,0 1 0,-1-1 0,1 1 0,-1 0 0,1 0 0,0 1 0,-1-1 0,1 1 0,0 0 0,-1 0 0,1 1 0,0-1 0,0 1 0,0 0 0,0 0 0,0 0 0,0 0 0,1 1-123,-13 14 2,1 1 0,1 1 1,1 0-1,1 1 0,0 0 1,2 1-1,0 0 0,1 1 0,2 0 1,0 0-1,1 1 0,1 0 1,1 0-1,1 6-2,0-13 10,2 0-1,0 0 1,0 1 0,2-1-1,0 0 1,1 0 0,0 1 0,1-1-1,1-1 1,1 1 0,1 3-10,-3-12-3,1 1 0,0-1 0,0 0 0,0 0 0,1 0 0,0 0 0,0-1 0,1 0 0,0 0 0,0 0 1,1-1-1,-1 0 0,1 0 0,0-1 0,0 0 0,1 0 0,-1 0 0,1-1 0,0 0 0,0-1 0,0 0 1,5 1 2,5 0-17,1-2 1,-1 0-1,0-1 1,0-1-1,1 0 1,-1-2 0,0 0-1,0-1 1,-1-1-1,1 0 1,-1-2 0,0 0-1,-1 0 1,1-2-1,-1 0 1,6-6 16,9-6-37,-2-1 0,0-2-1,-1-1 1,-2-1 0,-1-1 0,-1-2-1,15-23 38,-16 19 6,-1-2-1,-3-1 0,0 0 1,-3-1-1,-1-1 0,-1-1 1,1-15-6,-11 11 90,-4 43-86,0-1 0,0 1 0,0-1 0,0 0-1,0 1 1,0-1 0,0 0 0,0 1 0,0-1 0,0 0 0,0 1 0,-1-1-1,1 0 1,0 1 0,0-1 0,-1 1 0,1-1 0,0 1 0,-1-1 0,1 1-1,-1-1 1,1 1 0,-1-1 0,1 1 0,-1-1 0,1 1 0,-1 0-1,1-1 1,-1 1 0,0 0 0,1-1 0,-1 1 0,1 0 0,-1 0 0,0 0-1,1 0 1,-1 0 0,0-1 0,1 1 0,-1 0 0,0 0 0,1 1 0,-1-1-1,0 0 1,1 0 0,-1 0 0,1 0 0,-1 0 0,0 1 0,1-1 0,-1 0-1,1 1 1,-1-1 0,0 0 0,1 1 0,-1-1 0,1 1 0,-1-1-4,-6 7-8,-1 1 0,1 0 0,1 0 0,-1 0 0,1 1 0,1 0 0,0 0 0,0 1 0,1-1 0,0 1 0,0 0 0,1 0 0,1 0 0,0 1 0,0-1 0,0 10 8,-1-4-7,1 1 1,1-1 0,0 1-1,1 0 1,1-1 0,0 1 0,1 0-1,1-1 1,1 0 0,0 0-1,1 0 1,1 0 0,1-1 0,0 1-1,0-2 1,2 1 0,0 0 6,64 77-1201,-104-91 1339,-285-18-2513,277 22-717,16 5-3511,16-4-1458</inkml:trace>
  <inkml:trace contextRef="#ctx0" brushRef="#br0" timeOffset="1326.997">1888 652 11018,'0'0'7800,"0"0"-4015,0 0-1436,0 0-337,0 0-517,0 0-513,0 0-501,5 0-332,-4 0-145,0 1-1,0-1 1,0 0-1,1 1 1,-1-1 0,0 1-1,0-1 1,0 1-1,0-1 1,0 1-1,0 0 1,0 0 0,0-1-1,0 1 1,-1 0-1,1 0 1,0 0 0,0 0-1,-1 0 1,1 0-1,0 0 1,-1 0-1,1 0 1,-1 0 0,0 1-1,1-1 1,-1 0-1,0 0 1,0 0-1,0 0 1,1 1 0,-1-1-1,0 0 1,-1 0-1,1 0 1,0 1 0,0-1-1,0 0 1,-1 0-1,1 1-3,-15 68 101,9-46-78,-22 143-1040,27-95-8023,2-62 2116</inkml:trace>
  <inkml:trace contextRef="#ctx0" brushRef="#br0" timeOffset="1563.462">1959 233 14798,'0'0'3716,"0"0"-2692,0 0-607,0 0-417,0 0 0,-22 97-4516</inkml:trace>
  <inkml:trace contextRef="#ctx0" brushRef="#br0" timeOffset="1889.988">2191 615 13132,'0'0'3193,"0"0"-940,0 0-332,0 0-527,0 0-716,0 0-326,2 15-90,1 109 127,-8-68-177,2 0 0,2 0 0,7 43-212,-28-158 416,17 35-392,0-1 1,1 1-1,2-1 1,1 0-1,0 0 0,2 0 1,1-6-25,-1 24-32,0-1 1,0 1 0,0-1-1,1 1 1,0-1 0,1 1-1,0 0 1,0 0 0,0 0-1,1 0 1,0 1-1,0-1 1,0 1 0,1 0-1,0 0 1,1 1 0,-1-1-1,1 1 1,0 1 0,0-1-1,0 1 1,1 0-1,0 0 1,0 1 0,0 0-1,0 0 1,0 0 0,0 1-1,1 0 1,-1 1 0,1 0-1,6-1 32,65 5-4810,-38 9-912</inkml:trace>
  <inkml:trace contextRef="#ctx0" brushRef="#br0" timeOffset="2717.003">2723 642 7719,'0'0'2771,"0"0"-1095,0 0-347,0 0-272,0 0-288,0 0-166,0 0-149,9 13-123,59 79 673,-66-90-902,0 0 1,0 0 0,0 0 0,0 0-1,0-1 1,1 1 0,-1-1 0,1 0-1,-1 1 1,1-1 0,-1 0 0,1-1-1,0 1 1,-1 0 0,1-1-1,0 1 1,0-1 0,-1 0 0,1 0-1,0 0 1,0 0 0,-1-1 0,1 1-1,0-1 1,0 1 0,-1-1 0,1 0-1,-1 0 1,1 0 0,-1-1-1,1 1 1,-1-1 0,0 1 0,1-1-1,-1 0 1,0 1 0,0-1 0,0 0-1,-1-1 1,2 1-103,54-99 2548,-42-25-311,-15 124-2219,0 1 1,0 0 0,0-1-1,0 1 1,-1 0 0,1-1-1,0 1 1,-1 0 0,1-1 0,-1 1-1,1 0 1,-1 0 0,0 0-1,0-1 1,1 1 0,-1 0 0,0 0-1,0 0 1,0 0 0,0 0-1,0 1 1,0-1 0,0 0-1,-1 0 1,1 1 0,0-1 0,0 1-1,-1-1 1,1 1 0,0-1-1,0 1 1,-1 0 0,1 0 0,0-1-1,-1 1 1,1 0 0,-1 0-1,1 0 1,0 1 0,-1-1-1,1 0 1,0 0 0,-1 1 0,1-1-1,0 1 1,0-1 0,-1 1-1,1 0 1,0-1 0,0 1-19,-61 36-55,47-24 17,1 1 1,0 0-1,1 1 0,0 1 0,1 0 0,1 0 0,1 1 0,0 1 0,1 0 0,1 0 0,1 1 1,0 0-1,2 0 0,0 0 0,1 1 0,1 0 0,1 0 0,0 0 0,2 0 0,1 6 38,-1-20-59,1 0-1,0 0 0,0 0 1,1 0-1,0 0 0,0-1 1,0 1-1,1-1 1,-1 0-1,1 1 0,1-1 1,-1 0-1,1-1 0,-1 1 1,2-1-1,-1 1 1,0-1-1,1-1 0,-1 1 1,1-1-1,0 1 0,1-1 1,-1-1-1,0 1 0,1-1 1,0 0-1,4 1 60,11 3-259,0-1 1,0-1-1,0-2 0,1 0 0,-1-1 0,1 0 0,4-3 259,3 0-144,0-1-1,0-1 0,0-2 1,0-1-1,-1-1 0,0-1 1,-1-2-1,0-1 0,7-4 145,-8 1 272,0-1-1,-1-2 1,0 0-1,-1-1 1,-2-2-1,0 0 1,-1-2 0,15-20-272,-22 27 354,-1-1 1,-1 0 0,-1-1 0,0 0-1,-1 0 1,-1-1 0,-1-1 0,-1 0-1,0 0 1,-2 0 0,2-8-355,-7 25 23,0 1 1,0 0-1,0-1 1,0 1-1,-1 0 1,1-1-1,0 1 1,-1 0-1,0 0 1,0-1-1,1 1 1,-1 0-1,0 0 1,-1 0-1,1 0 0,0 0 1,-1 0-1,1 0 1,-1 1-1,1-1 1,-1 0-1,0 1 1,0-1-1,1 1 1,-1 0-1,0 0 1,0 0-1,-1 0 1,1 0-1,0 0 1,0 0-1,0 0 0,-1 1 1,-1-1-24,-81 4 558,68 4-573,0 0 0,0 2 1,1 0-1,1 1 0,0 1 0,0 0 1,1 1-1,0 0 0,1 1 0,1 1 0,0 0 1,1 1-1,0 0 0,1 1 0,1 0 1,0 0-1,-1 6 15,2-5-140,2 0-1,-1 1 1,2-1 0,1 1 0,0 0-1,1 0 1,0 0 0,2 1 0,0-1-1,2 0 1,1 19 140,-1-34-118,-1-1 0,0 1 0,1-1 0,0 1 0,0-1 0,0 0-1,0 1 1,0-1 0,0 0 0,0 0 0,1 1 0,-1-1 0,1 0 0,-1 0 0,1-1 0,0 1-1,0 0 1,0-1 0,0 1 0,0-1 0,0 1 0,0-1 0,1 0 0,-1 0 0,0 0 0,1 0-1,-1 0 1,1-1 0,-1 1 0,1-1 0,-1 0 0,1 1 0,-1-1 0,1 0 0,0-1 0,-1 1-1,1 0 1,2-1 118,88-43-1576,-76 29 1673,0-2 0,-1 0 1,-1-1-1,0-1 0,-2 0 1,0 0-1,-1-2 0,-2 1 1,0-2-1,-1 1 0,3-11-97,60-254 2614,-71 280-2583,100-384 2356,-96 371-2261,-1 4 1017,-4 30-240,-44 180-550,33-138-294,3 0 1,2 0 0,2 1 0,3 0 0,3-1 0,2 1 0,3-1 0,2 0 0,6 15-60,-12-61-42,1 1 1,1-1-1,0 0 0,0 0 1,1 0-1,1-1 1,0 1-1,0-2 0,1 1 1,7 6 41,-12-12-210,0-1-1,1-1 1,-1 1-1,1 0 1,0-1 0,0 1-1,0-1 1,0 0 0,0-1-1,0 1 1,0-1 0,1 1-1,-1-1 1,0-1 0,1 1-1,-1-1 1,1 1 0,-1-1-1,1 0 1,-1-1 0,1 1-1,-1-1 1,1 0 0,-1 0-1,0 0 1,0-1-1,1 0 1,-1 1 0,0-1-1,1-1 211,6-5-889,0 1 0,-1-2 0,1 0-1,-2 0 1,1 0 0,-1-1-1,-1-1 1,1 0 0,-2 0 0,0 0-1,0-1 1,3-8 889,5-15-4890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6:03.9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125 61 26681,'0'0'4741,"0"0"-3396,0 0-1345,0 0 0,0 0 0,-81-51 0,71 43 0,-2 7-320,5 2-2467,0 12-2370,0 4-7719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20:08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584 262 8552,'6'-14'1740,"3"-4"-1660,0-1 1151,0 1 1,-1-2 0,-1 1 0,-1-1-1,-1 0 1,0 0 0,0-15-1232,-5 33 104,0-1 1,0 0-1,-1 1 1,0-1-1,1 1 1,-1-1-1,0 1 0,0-1 1,-1 1-1,1-1 1,0 1-1,-1 0 1,1 0-1,-1 0 0,0 0 1,0 0-1,0 0 1,0 0-1,0 0 1,0 1-1,0-1 0,0 1 1,-1 0-1,1-1 1,-1 1-1,1 0 1,-1 1-1,1-1 1,-1 0-1,1 1 0,-1-1 1,0 1-1,-1 0-104,-94 1 456,78 2-439,0 1-1,0 1 0,0 0 1,1 2-1,0 0 0,0 1 1,0 1-1,2 1 0,-1 1 1,1 0-1,0 1 1,1 0-1,1 2 0,0 0 1,1 1-1,-8 10-16,19-20-38,0 0 1,0 1-1,0-1 0,0 1 0,1 0 1,0 0-1,1 0 0,-1 0 1,1 0-1,0 0 0,1 1 0,-1-1 1,1 0-1,0 0 0,1 0 1,-1 1-1,1-1 0,1 0 1,-1 0-1,1 0 0,0 0 0,0 0 1,1-1-1,0 1 0,0-1 1,0 1-1,1-1 0,-1 0 1,1 0-1,1-1 0,-1 1 0,5 3 38,133 86-450,-126-88 446,0 2-1,0 0 1,-1 0 0,0 2 0,-1 0-1,0 1 1,-1 0 0,0 1-1,0 0 1,-2 1 0,1 0 0,-2 1-1,0 0 1,0 1 0,-1 0 0,-1 1-1,-1 0 5,-4-4 29,-2 0-1,0-1 1,0 1-1,-1 0 1,0 0-1,-1 0 1,0 0-1,-1 0 1,-1-1 0,1 1-1,-2-1 1,0 1-1,0-1 1,-1 0-1,0-1 1,-1 1-1,0-1 1,-1 0-1,0-1 1,-1 0-1,0 0 1,0 0-1,-1-1 1,0 0-1,0-1 1,-1 0-1,0 0 1,0-1-1,0-1 1,-1 1-1,0-2 1,0 1 0,0-2-1,-1 1 1,-5-1-29,7 1 49,-1 0 1,-1-2 0,1 1 0,0-1-1,-1-1 1,1 0 0,-1-1 0,1 0-1,0-1 1,-1 0 0,1 0 0,-1-2-1,1 1 1,0-1 0,0-1 0,1 0-1,-1-1 1,1 0 0,0 0 0,0-1-1,0 0 1,1-1 0,0 0 0,0-1-1,-6-6-49,6 3-18,0 0 1,1-1-1,1 0 0,0 0 0,0 0 0,1-1 0,1 0 0,0 0 0,1-1 0,0 1 1,1-1-1,1 0 0,0 0 0,0 0 0,2 0 0,0 0 0,0-1 18,12 2-1639,14 23-7468,-14 3 235</inkml:trace>
  <inkml:trace contextRef="#ctx0" brushRef="#br0" timeOffset="963.338">848 138 14478,'2'-13'1591,"4"-38"-385,-6 59 3014,3 71-3272,-37 269 82,29-282-962,-12 325-3697,17-385 3434,0 4-128,0 1 0,0-1 0,1 0 0,1 0 0,-1 1 0,2-1 0,-1-1 0,1 1 0,1 0 1,0-1-1,3 5 323,-7-13-25,0-1 1,0 0 0,0 1 0,0-1 0,1 0 0,-1 1 0,0-1-1,0 0 1,1 1 0,-1-1 0,0 0 0,1 0 0,-1 1 0,0-1-1,1 0 1,-1 0 0,0 0 0,1 1 0,-1-1 0,0 0 0,1 0-1,-1 0 1,1 0 0,-1 0 0,0 0 0,1 0 0,-1 0 0,1 0-1,-1 0 1,0 0 0,1 0 0,-1 0 0,1 0 0,-1 0 0,0 0-1,1-1 1,-1 1 0,1 0 0,-1 0 0,0 0 0,1 0 0,-1-1-1,0 1 1,0 0 0,1-1 0,-1 1 0,0 0 0,1 0-1,-1-1 1,0 1 0,0 0 0,0-1 0,1 1 0,-1-1 0,0 1-1,0 0 1,0-1 0,0 1 0,0 0 0,0-1 0,0 1 0,0-1-1,0 1 1,0 0 0,0-1 0,0 1 0,0-1 0,0 1 0,0 0 24,4-32-197,-3 14 415,-1-1 0,0 0 0,-1 0 1,-1 0-1,-1 0 0,-1 1 1,-1-1-1,0 1 0,-1 0 1,-1 0-1,-1 1 0,0 0 1,-2 1-1,0-1 0,0 2 1,-1 0-1,-1 0 0,-1 1 0,-2-2-218,-23-24 2456,78 22-1920,-35 17-527,429-36-164,-355 31 161,237-31 20,-305 35-22,0 0 0,0 0 0,0-1 0,0-1 0,0 0 0,-1 0 0,0-1 0,0 0 0,0-1 0,0 0 0,-1 0 0,0-1-4,-8 6 11,0 0 0,-1 1 0,1-1 0,-1 0 0,0 0 0,1 0 0,-1 0 0,1 0 0,-1 1 0,0-1 0,0 0 0,0 0 0,1 0 0,-1 0 0,0 0 0,0 0 0,0 0 0,0 0 0,-1 0 0,1 0 0,0 1 0,0-1 0,-1 0 0,1 0 1,0 0-1,-1 0 0,1 0 0,0 1 0,-1-1 0,0 0 0,1 0 0,-1 1 0,1-1 0,-1 0 0,0 1 0,1-1 0,-1 0 0,0 1 0,0-1 0,0 1 0,1-1 0,-1 1 0,0 0 0,0-1 0,0 1 0,0 0 0,0 0-11,-45-14 80,31 12-137,0 1 0,0 0-1,-1 1 1,1 1 0,0 1 0,0 0 0,0 0 0,0 2 0,1 0-1,-1 1 1,1 0 0,0 1 0,0 0 0,1 2 0,0-1 0,0 2-1,0-1 1,1 2 0,1 0 0,0 0 0,0 1 0,1 0 0,0 1-1,1 0 1,0 1 0,1-1 0,-2 7 57,1-1-42,1 1-1,0 0 1,1 0 0,2 0-1,0 1 1,1-1 0,0 1-1,2 0 1,1 1 0,0 2 42,1-15-21,0 1-1,1 0 1,0-1 0,0 1 0,1-1 0,0 1 0,0-1 0,1 0 0,0 0 0,1 0 0,-1 0 0,2 0 0,-1-1 0,1 0 0,0 0 0,0 0 0,1 0-1,0-1 1,0 0 0,1 0 0,0-1 0,0 0 0,0 0 0,4 1 21,-2-2 26,1 0 0,0-2 0,0 1 0,0-1 0,0 0 0,0-1 0,1-1 0,-1 1 1,0-2-1,1 1 0,-1-1 0,0-1 0,0 0 0,0 0 0,0-1 0,0 0 0,0-1 0,-1 0 0,0-1 0,0 0 0,0 0 0,0-1 0,-1 0 0,0 0 0,0-1 0,-1 0 0,0-1 0,0 1 0,0-1 0,-1-1 0,0 1 1,-1-1-1,0-1-26,20-31 459,-1-1 0,-3-1 0,-1-1 0,-3-1 0,-1 0 0,-3-1 0,0-7-459,-5 12 75,-15 61-305,6-1 251,1 0-1,1 0 0,0 0 1,2 0-1,0 0 0,1 0 1,1 0-1,1-1 0,3 7-20,-5-16-82,-1-1-1,1 1 0,1-1 0,0 0 0,0 0 1,1 0-1,0-1 0,0 0 0,0 0 0,1 0 0,0-1 1,1 0-1,-1-1 0,1 0 0,0 0 0,0 0 1,1-1-1,-1 0 0,1-1 0,2 1 83,5-3-135,1 0 1,0-2-1,0 0 0,0 0 0,-1-2 1,1 0-1,-1-1 0,0 0 1,0-1-1,0-1 0,0-1 0,-1 0 1,0-1-1,-1-1 0,0 0 0,0-1 1,-1 0-1,0-1 0,-1-1 0,0 0 1,1-2 134,9-13-9,0-1 1,-2-1 0,-1-1-1,-1 0 1,-2-1 0,-1-1-1,-1-1 1,-2 0 0,-1 0-1,-2-1 1,-1-1 0,-2 1-1,-1-1 1,-2 0 0,-1 0-1,-3-24 9,1 53 39,1 4 18,-1 0 0,0 0 0,0 0 0,1 0-1,-1 0 1,-1 0 0,1 0 0,0 0-1,0 0 1,-1 0 0,1 0 0,-1 1 0,0-1-1,1 0 1,-1 0 0,0 0 0,0 1 0,0-1-1,0 0 1,-1 1 0,1-1 0,0 1 0,-2-2-57,-14 31 1211,10 25-853,2 2-1,3-1 0,2 0 1,3 0-1,4 15-357,1 55 274,-6-68-341,0 16-728,3 1 1,3-1 0,5 6 794,1-30-3557,4-22-2704,-8-20 725</inkml:trace>
  <inkml:trace contextRef="#ctx0" brushRef="#br0" timeOffset="1265.118">2207 630 8168,'0'0'2760,"0"0"-1164,0 0-32,20-9-390,143-42 177,252-32 3379,-409 82-4570,-5 0-134,0 0-1,0 1 0,0-1 1,0 1-1,0-1 1,0 0-1,0 1 0,0 0 1,0-1-1,0 1 0,0 0 1,0-1-1,0 1 0,0 0 1,0 0-1,1 0 0,-1 0 1,0 0-1,0 0 0,0 0 1,0 1-1,0-1 0,0 0 1,1 1-1,-1-1 1,0 0-1,0 1 0,0 0 1,0-1-1,0 1 0,-1-1 1,1 1-1,0 0 0,0 0 1,0-1-1,0 1 0,-1 0 1,1 0-1,0 0 0,-1 0 1,1 0-1,-1 0 0,1 0 1,-1 0-1,0 0 1,1 0-1,-1 0 0,0 1 1,0-1-1,1 0 0,-1 0 1,0 0-1,0 0 0,0 0 1,-1 0-1,1 2-25,-50 244 32,46-225-35,1 0 0,1 0 0,1 0 0,1 0 0,1 0 0,1 0 0,1-1-1,1 1 1,3 12 3,45 46-3794,-28-65-173,-1-8-2006</inkml:trace>
  <inkml:trace contextRef="#ctx0" brushRef="#br0" timeOffset="1513.003">2961 73 10442,'0'0'6694,"0"0"-5861,0 0-801,0 0 320,0 0-352,74 13-320,-51 8-6086</inkml:trace>
  <inkml:trace contextRef="#ctx0" brushRef="#br0" timeOffset="1827.459">3606 480 10986,'0'0'5499,"-1"-15"-3123,-8-43-780,9 56-1531,-1 1 0,1-1 1,-1 1-1,0 0 1,1 0-1,-1-1 0,0 1 1,0 0-1,0 0 0,0 0 1,0 0-1,0 0 0,0 0 1,0 0-1,0 0 1,0 0-1,0 0 0,-1 1 1,1-1-1,0 0 0,-1 1 1,1-1-1,0 1 0,-1 0 1,1-1-1,-1 1 0,1 0 1,-1 0-1,1 0 1,0 0-1,-1 0 0,1 0 1,-1 0-1,0 1-65,-5-1 137,-9 0-102,-1 2-1,1 0 0,-1 1 1,1 1-1,0 0 0,0 1 0,0 1 1,1 0-1,0 1 0,0 1 1,1 0-1,0 1 0,0 0 1,1 2-1,0-1 0,1 2 1,0-1-1,1 2 0,0-1 1,1 2-1,-6 9-34,13-19-9,0 0-1,1 1 1,0-1-1,0 0 1,0 1 0,0-1-1,1 1 1,-1-1 0,1 1-1,0 0 1,1 0-1,-1-1 1,1 1 0,0 0-1,0 0 1,1 0 0,-1 0-1,1-1 1,0 1-1,0 0 1,1-1 0,0 1-1,-1-1 1,1 1-1,1-1 1,-1 0 0,1 0-1,-1 0 1,1 0 0,0 0-1,1-1 1,-1 1-1,1-1 1,-1 0 0,1 0-1,0 0 1,0-1 9,284 147-166,-284-149 165,0 1 0,-1 1 0,1-1 0,-1 1 0,1-1 0,-1 1-1,1 0 1,-1 0 0,0 0 0,0 1 0,0-1 0,0 1 0,-1 0 0,1 0-1,-1 0 1,0 0 0,1 0 0,-1 0 0,-1 1 0,1-1 0,0 0-1,-1 1 1,0 0 0,0-1 0,0 1 0,0 0 0,0 0 0,-1-1-1,0 1 1,1 0 0,-2 0 0,1 0 0,0 0 0,-1-1 0,1 1 0,-1 0-1,0 0 1,-1-1 0,1 1 0,-1-1 0,1 1 0,-1-1 0,0 0-1,0 1 1,0-1 0,-1 0 0,-1 1 1,-19 9 63,0-1 0,-1-2 0,-1 0 1,1-1-1,-2-2 0,1-1 0,-1 0 0,0-2 0,0-1 0,0-1 1,-9-2-64,25 1-1,-167 7-195,103-14-3841,53 2-1526,7 0-2893</inkml:trace>
  <inkml:trace contextRef="#ctx0" brushRef="#br0" timeOffset="2158.348">4110 185 8360,'0'0'5803,"2"-13"-2979,3-28 224,-7 72 1244,-47 377-2712,34-95-1657,19-180-2606,4-65-1272,4-27-5270,-10-35 3678</inkml:trace>
  <inkml:trace contextRef="#ctx0" brushRef="#br0" timeOffset="2389.775">3811 710 6342,'0'0'2648,"0"0"-513,0 0 17,0 0-86,0 0-380,0 0-538,0 0-390,0 0-379,10-4 75,90-15 939,165 13 2798,-261 5-4156,0 1 1,-1 0-1,1-1 0,0 1 1,0 0-1,0 1 1,-1-1-1,1 1 0,0 0 1,0 0-1,-1 0 0,1 0 1,-1 0-1,1 1 0,-1 0 1,0 0-1,1 0 1,-1 0-1,0 0 0,0 0 1,0 1-1,-1 0 0,1-1 1,-1 1-1,1 0 1,-1 0-1,0 1 0,0-1 1,0 0-1,-1 1 0,1-1 1,-1 1-36,12 28-2,-1 1 0,-2 0 0,-1 1-1,-1 0 1,-2 4 2,31 115-246,-28-123-405,4 12-1383,-1-17-6032,-10-25 1719</inkml:trace>
  <inkml:trace contextRef="#ctx0" brushRef="#br0" timeOffset="2579.133">4484 285 12908,'0'0'2402,"0"0"-255,0 0-194,0 0-1536,0 0-417,0 0-96,0 0-513,0 0-2850,0 0-2531</inkml:trace>
  <inkml:trace contextRef="#ctx0" brushRef="#br0" timeOffset="3062.796">4948 594 3331,'0'0'11184,"0"0"-7234,0 0-2161,-13-9-471,6 4-1185,5 2-118,0 1 0,0 0 0,0 0 1,0 1-1,0-1 0,-1 0 0,1 1 0,-1-1 0,1 1 0,-1 0 0,1 0 1,-1 0-1,0 0 0,0 0 0,0 1 0,1-1 0,-1 1 0,0 0 0,0 0 1,0 0-1,0 0 0,0 0 0,1 0 0,-1 1 0,0 0 0,0-1 0,1 1 1,-1 0-1,0 0 0,1 1 0,-1-1 0,1 0 0,-1 1 0,1 0 0,-1 0-15,-9 9 30,1 0 0,1 1 0,0 0 0,0 1 0,1 0 0,1 0 0,0 1 0,1 0 0,0 1 0,1 0 0,1-1 0,1 2 0,0-1 0,0 0 0,2 1 0,0 0 0,1 0 0,0-1 0,1 1 0,1 0 0,1 0 0,0-1 0,1 1 0,0-1 0,2 1 0,0-1 0,0-1 0,1 1 0,1-1 0,1 0 0,0 0 0,0-1 0,2 0 0,6 7-30,-5-8-91,1-1 1,0 0-1,1-2 1,0 1-1,1-1 1,-1-1-1,2-1 1,-1 0-1,1 0 0,8 1 91,-13-5-310,0 0-1,0-1 0,1 0 0,0 0 1,-1-1-1,1-1 0,0 0 0,-1 0 1,1-1-1,-1-1 0,1 1 0,-1-2 1,1 1-1,-1-2 0,0 1 0,2-2 311,3-3-509,0 0 0,-1-1 0,0-1 0,0 0 0,-1-1 0,-1-1-1,0 0 1,0 0 0,3-6 509,15-24 244,-1-1-1,-3-2 1,-2 0 0,4-13-244,2-2 794,-6 14 12,-12 25-203,0-1 1,-1 0-1,-1-1 0,-2 0 0,0-1 1,1-9-604,-9 31 73,1-1 0,-1 1 1,0 0-1,0 0 1,0 0-1,0 0 0,-1 0 1,1 0-1,0 0 0,-1 0 1,1 0-1,-1 0 1,0 0-1,0 0 0,0 0 1,0 1-1,0-1 1,0 0-1,0 1 0,-1-1 1,1 0-1,0 1 1,-1-1-1,1 1 0,-1 0 1,0 0-1,0 0 0,1-1 1,-1 2-1,0-1 1,0 0-1,0 0 0,0 0 1,0 1-1,0-1 1,0 1-1,0 0 0,0 0 1,0-1-1,0 1 0,0 0 1,-1 1-74,-90 10 921,76-6-859,1 2-1,-1 0 0,1 0 0,1 2 1,-1 0-1,2 0 0,-1 2 0,1 0 0,1 0 1,-5 7-62,13-14 3,0 1 0,0 1 0,1-1 0,0 1 0,0-1 0,1 1 0,-1 1 1,1-1-1,1 0 0,-1 1 0,1-1 0,0 1 0,1 0 0,-1-1 0,1 1 0,1 0 1,-1 0-1,1 0 0,0 0 0,1 0 0,0 0 0,0-1 0,0 1 0,1 0 0,0 0 1,0-1-1,1 0 0,0 2-3,11 12 1,0-1 0,1 0 0,1-1 0,1-1 0,1-1 0,0 0 0,1-1 0,0-1 0,1-1 0,8 4-1,231 155 113,-256-171-119,1 1 1,-1 0-1,0-1 1,1 2-1,-1-1 1,0 0-1,0 1 1,0-1-1,0 1 1,-1 0-1,1 0 1,-1 0-1,0 0 1,0 0-1,0 0 1,0 1-1,0-1 1,-1 1-1,1-1 1,-1 1-1,0 0 1,0 0 0,-1-1-1,1 1 1,-1 0-1,0 0 1,0 0-1,0 0 1,0-1-1,0 1 1,-1 0-1,0 0 1,0 0-1,0-1 1,0 1-1,-1-1 1,1 1-1,-1 0 6,-12 7 2,0-1-1,0 1 1,-1-2-1,0 0 1,0-1-1,-1-1 1,-1 0-1,1-1 0,-1-1 1,0 0-1,-5 0-1,-145 33 395,-73 23-3603,201-46-2226,11-2-3791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6:02.7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104 245 13004,'0'0'3625,"0"0"-1324,0 0-134,0 0-261,0 0-731,0 0-449,4 12-139,2 13-334,-1 0 1,-2 1 0,0-1-1,-2 1 1,-1-1-1,-2 19-253,-13 314 130,19-205-8444,-8-169 250,-4-16 7491,-13-49 5767,-8-185 2466,28 230-7262,2 0-1,2 0 1,1 0 0,2 1 0,1-1 0,2 1-1,2 1 1,1 0 0,1 0 0,4-4-398,-11 26 31,1 0 0,0 0 0,0 1 0,1 0 0,0 1 0,1 0 0,0 0 0,1 1 0,0 0 1,0 0-1,1 1 0,0 1 0,1 0 0,-1 0 0,1 1 0,1 1 0,-1 0 0,1 1 0,0 0 0,0 1 0,0 0 0,4 0-31,-2 2-12,0 0 1,0 1-1,0 1 0,0 0 0,-1 1 0,1 1 1,0 0-1,-1 1 0,1 0 0,3 3 12,-13-5-5,0 1 0,0-1 0,0 1 0,-1 0 1,1 0-1,-1 0 0,1 1 0,-1 0 0,0 0 0,-1 0 0,1 0 0,-1 0 0,0 1 0,0-1 0,0 1 0,0 0 0,-1 0 0,0 0 0,0 0 0,0 1 0,-1-1 0,0 0 0,0 1 0,0-1 0,-1 1 0,1-1 1,-1 1-1,-1-1 0,1 3 5,-2 0-74,1 0 1,-2 1-1,1-1 1,-1 0-1,0 0 1,0-1-1,-1 1 1,0-1 0,-1 1-1,0-1 1,0-1-1,0 1 1,-1-1-1,0 0 1,0 0-1,-1 0 1,-5 3 73,-129 74-1143,-58-10 75,111-44-1175,1 4-3964,64-22 665</inkml:trace>
  <inkml:trace contextRef="#ctx0" brushRef="#br0" timeOffset="316.341">515 583 12716,'0'0'3550,"0"0"-795,10 14-305,33 45-475,-39-52-1773,-1 0-1,0 0 1,0 0-1,0 0 1,-1 0-1,0 1 1,0-1-1,-1 1 1,0-1-1,0 1 1,-1 0-1,0-1 0,0 1 1,-2 7-202,1 13 265,-14 107 263,15-135-524,0-1-1,0 1 1,0-1-1,-1 1 1,1 0-1,0-1 1,0 1-1,-1 0 1,1-1-1,0 1 1,-1 0-1,1-1 1,-1 1-1,1 0 1,0 0-1,-1-1 1,1 1-1,-1 0 1,1 0-1,0 0 1,-1 0-1,1 0 0,-1-1 1,1 1-1,-1 0 1,1 0-1,-1 0 1,1 0-1,-1 0 1,1 1-1,0-1 1,-1 0-1,1 0 1,-1 0-1,1 0 1,-1 0-1,1 1 1,0-1-1,-1 0 1,1 0-1,-1 1 1,1-1-1,0 0 1,-1 0-1,1 1 1,0-1-1,-1 0 1,1 1-1,0-1 1,0 1-1,-1-1 1,1 0-1,0 1 1,0-1-1,0 1 1,0-1-1,-1 1 1,1-1-1,0 1-3,-18-40 264,13 25-261,0 0-1,1 0 0,1-1 1,0 1-1,0-1 1,2 0-1,0 0 1,0 0-1,2 0 1,0 0-1,0 1 1,2-1-1,0 0 1,0 1-1,1-1 0,1 1 1,1 0-1,0 1 1,0-1-1,1 1 1,1 0-1,0 1 1,1 0-1,1 0 1,-1 1-1,10-8-2,-8 12-198,-1 0-1,1 0 1,1 1-1,-1 1 1,1 0 0,0 0-1,0 1 1,0 1-1,1 0 1,-1 0 0,1 2-1,1-1 199,97 8-8264,-69 6 444</inkml:trace>
  <inkml:trace contextRef="#ctx0" brushRef="#br0" timeOffset="615.587">1258 446 12908,'0'0'4634,"0"0"-2798,0 0-837,0 0 223,0 0-432,-13 3-405,6-1-344,2-1-21,0 0 1,0 0-1,0 0 0,1 1 0,-1 0 1,1 0-1,-1 0 0,1 0 0,0 1 0,0 0 1,0 0-1,0 0 0,0 0 0,0 1 1,1-1-1,0 1 0,0 0 0,-2 2-20,-8 14 97,1 0-1,1 1 1,1 1-1,0 0 1,2 0-1,0 1 1,2 0-1,1 0 1,0 0-1,2 1 1,1-1-1,0 1 1,2 15-97,1-33 7,1 1-1,-1 0 1,1-1 0,0 1 0,1-1 0,-1 1 0,1-1-1,1 0 1,-1 0 0,1-1 0,0 1 0,0-1 0,1 0-1,-1 0 1,1 0 0,0 0 0,1-1 0,-1 0 0,1 0-1,0 0 1,0-1 0,0 0 0,0 0 0,0-1-1,1 1 1,-1-1 0,1-1 0,0 1 0,-1-1 0,1 0-1,0-1 1,0 0 0,0 0 0,0 0 0,-1-1 0,1 0-1,0 0 1,-1-1 0,1 0 0,0 0 0,-1 0 0,0-1-1,2-1-6,11-5 178,0-1 0,-1-1-1,0-1 1,-1 0 0,0-1 0,-1-1-1,-1-1 1,0 0 0,-1-1-1,0-1 1,-2 0 0,0 0-1,0-1 1,-2-1 0,-1 0-1,0-1 1,-1 1 0,-1-1 0,-1-1-1,-1 1 1,3-20-178,-8 35 18,0-1 0,0 0 1,-1 1-1,0-1 0,0 1 0,0-1 0,0 1 1,-1-1-1,0 1 0,0 0 0,0 0 1,-1 0-1,0 0 0,0 0 0,0 1 0,0-1 1,-1 1-1,0 0 0,0 0 0,0 0 1,0 0-1,0 1 0,-1 0 0,0 0 0,0 0 1,0 0-1,0 1 0,0 0 0,0 0 1,-1 0-1,1 0-18,-17-4-270,1 1 0,-1 1 0,0 0 0,0 2 1,0 1-1,0 0 0,-8 2 270,-78 21-3801,50 20-3651,40-16 122</inkml:trace>
  <inkml:trace contextRef="#ctx0" brushRef="#br0" timeOffset="1023.016">1746 404 17296,'60'-122'5029,"-19"47"-182,-41 75-4810,0 0 0,-1 0 0,1 1-1,0-1 1,-1 0 0,1 1 0,0-1 0,0 0-1,0 1 1,-1-1 0,1 1 0,0-1-1,0 0 1,0 1 0,0-1 0,0 1 0,0-1-1,0 0 1,-1 1 0,1-1 0,0 1-1,1-1 1,-1 0 0,0 1 0,0-1 0,0 1-1,0-1 1,0 1 0,0-1 0,0 0-1,1 1 1,-1-1 0,0 0 0,0 1 0,1-1-1,-1 0 1,0 1 0,0-1 0,1 0-1,-1 1 1,0-1 0,1 0 0,-1 0 0,0 1-1,1-1 1,-1 0 0,0 0 0,1 0-1,-1 0 1,1 0 0,-1 1 0,0-1 0,1 0-1,-1 0 1,1 0 0,-1 0 0,1 0-1,-1 0 1,0 0 0,1 0 0,-1 0-1,1-1 1,-1 1-37,-9 248-2034,-21 95 2034,20-296-1864,7-32 44,13-41 1607,-2 11 383,1-1 1,1 1-1,0 1 0,0-1 0,2 2 0,-1 0 1,2 0-1,0 1 0,0 0 0,1 2 0,1-1 1,-1 2-1,2 0 0,-1 0 0,1 2 0,1 0 1,1 0-171,-13 4 3,0 0-1,0 0 1,1 1 0,-1 0 0,1 0 0,-1 0 0,1 1 0,0 0 0,0 0 0,-1 0-1,1 1 1,0-1 0,0 1 0,0 1 0,0-1 0,0 1 0,-1 0 0,1 1 0,0-1-1,-1 1 1,1 0 0,-1 1 0,0-1 0,1 1 0,-1 0 0,0 0 0,-1 1-1,1-1 1,-1 1 0,1 0 0,-1 0 0,0 1 0,-1-1 0,1 1 0,-1 0 0,0 0-1,2 3-2,-4-1-20,0 1-1,0 0 1,0-1-1,-1 1 1,0 0-1,-1-1 1,0 1-1,0 0 1,-1-1-1,1 1 1,-2-1-1,1 1 1,-1-1-1,0 0 1,-1 0-1,1 0 1,-1-1-1,-1 1 1,1-1-1,-1 0 1,0 0-1,-1-1 1,-1 2 20,-10 10-32,-1-2 0,-1 0 1,0-1-1,-1-1 0,0-1 0,-1-1 0,-3 1 32,4-3-4,0-2-1,0 0 0,0-1 0,-1-1 0,0 0 0,0-2 0,0-1 0,-1 0 0,1-2 0,0 0 0,-1-2 0,1 0 0,-1-1 5,16 1-45,0 1-1,1-1 1,-1-1-1,0 1 0,1-1 1,0 0-1,-1 0 1,1-1-1,1 1 1,-1-1-1,0 0 0,1 0 1,-2-2 45,5 4-218,0 1 1,0-1 0,0 0-1,0 1 1,0-1-1,0 0 1,1 1 0,-1-1-1,0 0 1,1 0-1,0 0 1,-1 0 0,1 0-1,0 1 1,0-1-1,0 0 1,0 0 0,0 0-1,1 0 1,-1 0-1,0 0 1,1 0 0,-1 1-1,1-1 1,0 0-1,0 0 1,0 1 0,0-1-1,0 0 218,24-24-6892,11 1-5119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5:58.2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423 55 12043,'0'0'2872,"0"0"-699,0 0 128,0 0-513,-18-11-784,-58-30-374,73 40-601,-1 0 0,1 1-1,-1 0 1,1 0 0,-1 0 0,1 0 0,-1 1-1,1-1 1,-1 1 0,1 0 0,-1 0 0,1 0-1,0 0 1,-1 1 0,1-1 0,0 1 0,0 0 0,0 0-1,0 0 1,1 0 0,-1 1 0,0-1 0,1 1-1,0-1 1,-2 3-29,-4 3 70,-16 16 50,1 1 1,1 1-1,1 1 0,1 1 1,2 1-1,1 1 0,1 0 1,2 1-1,1 1 0,1 0 1,2 1-1,1 0 0,-1 13-120,7-29-2,0 1-1,2-1 1,-1 0 0,2 0 0,1 0-1,0 1 1,1-1 0,0 0-1,2 0 1,0 0 0,1-1-1,0 1 1,2-1 0,0 0-1,0-1 1,2 0 0,0 0-1,0-1 1,2 0 0,-1 0-1,2-1 1,0-1 0,13 11 2,-10-11-7,0-1 0,1-1 1,0 0-1,0-1 0,1-1 0,1 0 1,-1-2-1,1 0 0,1 0 1,-1-2-1,1 0 0,-1-2 0,1 0 1,0 0-1,0-2 0,0-1 1,0 0-1,-1-1 0,1-1 0,0-1 1,-1 0-1,0-2 0,0 0 1,0-1-1,-1-1 0,0 0 0,-1-1 1,0-1-1,0-1 0,-1 0 1,14-13 6,-9 3 242,0-1 1,-1-1-1,-2 0 1,0-2-1,-2 1 1,0-2-1,-2 0 1,-1-1-1,-1 0 1,-1-1-1,-1 0 1,-2-1-1,-1 1 1,1-18-243,-5 40 13,-1 0 0,0 0 0,0 0 0,-1 0 0,1 0 0,-1 0 0,0 0-1,-1 0 1,0 0 0,0 0 0,0 0 0,-1 0 0,1 0 0,-1 0 0,-1 1 0,1-1 0,-1 1 0,0-1 0,0 1 0,-1 0 0,1 0 0,-1 1 0,0-1 0,-1 1 0,1 0 0,-1 0 0,1 0 0,-1 1 0,0-1 0,-1 1 0,1 0 0,-1 1 0,1-1 0,-1 1 0,-2 0-13,1 1-25,-1 1 0,1 0 0,-1 1 0,1 0 0,-1 0 0,1 0 0,0 1 0,0 0 0,0 1 0,0-1 0,0 1 0,0 1 0,1-1 0,-1 1 0,1 0 0,0 1 0,0-1 0,1 1 0,-1 1 0,-3 3 25,-84 129-872,81-117 644,2 0 0,0 1 0,1 1 0,1 0 1,2 0-1,0 1 0,1-1 0,1 1 1,2 0-1,0 0 0,2 0 0,1 8 228,-1-29-29,0-1-1,1 1 0,-1-1 1,1 0-1,0 1 1,0-1-1,0 0 0,0 0 1,0 0-1,0 0 0,1 0 1,-1 0-1,1 0 1,-1 0-1,1 0 0,0 0 1,0-1-1,0 1 0,0-1 1,0 0-1,0 1 1,0-1-1,0 0 0,0 0 1,1 0-1,-1-1 1,0 1-1,1 0 0,-1-1 1,0 0-1,1 1 0,-1-1 1,1 0-1,-1 0 1,1 0-1,-1-1 0,0 1 1,1-1-1,-1 1 0,0-1 1,1 0-1,-1 0 1,0 0-1,0 0 0,1 0 1,-1 0-1,0-1 0,0 1 1,-1-1-1,1 1 1,0-1 29,30-24 519,-2-1 0,-1-1 0,-1-2 0,-2 0 0,-1-2 0,9-17-519,19-21 526,-53 71-524,0 0 0,0-1-1,0 1 1,0 0-1,0-1 1,0 1 0,0 0-1,0-1 1,0 1-1,0 0 1,0-1 0,0 1-1,1-1 1,-1 1-1,0 0 1,0-1 0,1 1-1,-1-1 1,1 1-1,-1-1 1,0 1 0,1-1-1,-1 1 1,1-1-1,-1 1 1,1-1 0,-1 0-1,1 1 1,-1-1-1,1 0 1,0 1 0,-1-1-1,1 0 1,-1 0-1,1 1 1,0-1 0,-1 0-1,1 0 1,0 0-1,-1 0 1,1 0 0,0 0-1,-1 0 1,1 0-1,0 0 1,-1 0 0,1-1-1,-1 1 1,1 0 0,0 0-1,-1-1 1,1 1-1,-1 0 1,1-1 0,0 1-1,-1 0 1,1-1-1,-1 1 1,1-1-2,-1 5-20,9 49-21,-9-39 34,2 0 1,-1 1-1,2-1 0,0 0 0,0 0 0,2-1 0,-1 1 0,2-1 0,0 0 0,0 0 0,1-1 1,1 1-1,0-2 0,1 1 0,4 4 7,-9-14-9,-1 0 0,0 0-1,1 0 1,-1 0 0,1-1 0,0 0-1,-1 0 1,1 0 0,0 0 0,0 0 0,0-1-1,0 1 1,0-1 0,0 0 0,-1 0-1,1-1 1,0 1 0,0-1 0,0 0 0,0 0-1,-1 0 1,1-1 0,0 1 0,-1-1-1,1 0 1,-1 0 0,0 0 0,2-2 9,86-73 71,-66 49 48,-2 0 1,-1-2-1,-1 0 0,-1-2 1,-2 0-1,-2-1 1,-1-1-1,-1 0 0,-2-1 1,-1 0-1,-2-1 0,-2 0 1,-1-1-1,1-32-119,-6 68 24,0-1-1,0 1 1,-1-1 0,1 1 0,-1-1-1,1 1 1,-1-1 0,1 1 0,-1-1-1,0 0 1,0 1 0,0-1 0,0 1-1,0-1 1,0 0 0,0 1 0,0-1-1,-1 0 1,1 1 0,0-1-1,-1 1 1,0-1 0,1 1 0,-1-1-1,0 1 1,0 0 0,0-1 0,0 1-1,0 0 1,0 0 0,0-1 0,0 1-1,0 0 1,-1 0 0,1 0 0,0 1-1,-1-1 1,1 0 0,-1 0 0,1 1-1,-1-1 1,1 1 0,-1-1-1,1 1 1,-1 0 0,0-1 0,1 1-1,-1 0 1,1 0 0,-1 0 0,0 0-1,1 1 1,-1-1 0,1 0 0,-1 1-1,0-1-23,-9 11 10,1 1 0,0 0-1,0 1 1,1 0 0,1 0-1,0 1 1,1 0 0,0 0 0,2 0-1,-1 1 1,1 1-10,-3 4 8,1-1 0,1 1 1,1 1-1,0-1 0,2 1 0,0 0 1,1-1-1,2 1 0,0 0 0,1 0 1,1 0-1,0 0 0,2 0 0,1-1 0,0 0 1,2 0-1,0 0 0,1-1 0,1 0 1,1 0-1,0-1 0,2-1 0,0 0 1,7 8-9,-10-15 17,0-1 1,0 0 0,1-1-1,1 1 1,-1-2 0,1 0-1,0 0 1,1-1 0,0 0-1,0-1 1,0 0 0,1-1-1,-1 0 1,1-1 0,0-1-1,0 0 1,0-1 0,0 0 0,0-1-1,0 0 1,0-1 0,0-1-1,0 0 1,0-1 0,0 0-1,-1-1 1,1 0 0,-1-1-1,0 0 1,0-1 0,-1 0-1,10-8-17,-12 7 19,1-1 0,-1 0 0,0-1 0,-1 1 1,0-2-1,-1 1 0,1-1 0,-2-1 0,0 1 0,0-1 0,-1 0 0,0 0 0,0-1 0,-2 1 0,1-1 0,0-9-19,-14-16-2130,-26 25-4308,12 12-540</inkml:trace>
  <inkml:trace contextRef="#ctx0" brushRef="#br0" timeOffset="3585.582">2550 439 13901,'0'0'4233,"0"0"-2022,0 0-434,-12-7 92,4 3-1586,6 2-212,-1 0 1,0 0-1,0 0 0,0 0 0,0 1 0,0 0 1,-1-1-1,1 1 0,0 0 0,-1 0 1,1 1-1,0-1 0,-1 1 0,1 0 1,-1 0-1,1 0 0,-1 0 0,1 0 0,-1 1 1,1 0-1,0 0 0,-1 0 0,1 0 1,0 0-1,0 0 0,-3 3-71,-22 17 200,1 2 0,2 1 0,0 1 0,2 1 0,0 2-1,2 0 1,2 1 0,0 1 0,-3 9-200,9-16 31,1 1-1,1 0 1,1 1-1,1 0 1,1 0-1,2 1 1,-3 16-31,8-35 7,0 0 1,0 1 0,1-1-1,0 1 1,0-1-1,0 0 1,1 1 0,0-1-1,1 0 1,0 1 0,0-1-1,0 0 1,1 0-1,0 0 1,0-1 0,1 1-1,0-1 1,0 0 0,1 0-1,-1 0 1,1-1-1,0 1 1,1-1 0,-1 0-1,1-1 1,0 1 0,1-1-1,5 3-7,3-2 16,0 0-1,0-1 0,0-1 1,0 0-1,1-1 0,-1-1 1,1-1-1,0 0 1,-1-1-1,1 0 0,-1-1 1,0-1-1,1 0 0,-1-1 1,0-1-1,-1-1 1,1 0-1,-1 0 0,-1-2 1,1 0-1,-1 0 0,0-1 1,-1-1-1,0 0 1,-1 0-16,46-67 257,-56 75-326,0 0 0,0 0-1,0 0 1,-1 0 0,1 0 0,-1 0-1,1 0 1,-1 0 0,0 0-1,0 0 1,0 0 0,0 0-1,0 0 1,0 0 0,-1 0-1,1 0 1,-1 0 0,1 0-1,-1 0 1,0 0 0,0 0 0,0 0-1,0 0 1,0 0 0,0 1-1,0-1 1,-1 1 0,1-1-1,0 1 1,-1-1 0,0 1-1,1-1 1,-1 1 0,0 0-1,0 0 1,1 0 0,-1 0 0,0 1-1,0-1 1,0 0 0,0 1-1,0-1 1,-1 1 69,-29-6-5098,-3 5-4639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01:27.270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</inkml:brush>
    <inkml:brush xml:id="br2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8985 1746 19090,'0'0'3107,"0"0"-1377,0 0-641,0 0-833,0 0-256,0 0-769,-57-67-1633,48 67-1538,0 0-4804</inkml:trace>
  <inkml:trace contextRef="#ctx0" brushRef="#br0" timeOffset="-933.688">5839 1290 14638,'0'0'2525,"0"0"-790,-1-12-262,-1-40 983,16 434-2098,-14-312-481,-1-139 263,-2 44-40,2 0 0,0 0 0,2 0 0,0 0 0,2 0 0,1 1 0,1-1 0,1 1 0,1 0 0,1 0 0,1 1 0,3-5-100,-9 24 20,0-1 1,0 1-1,0 0 0,0 0 1,1 0-1,0 0 1,0 1-1,0 0 0,0 0 1,0 0-1,1 0 1,-1 0-1,1 1 1,0 0-1,0 0 0,0 0 1,0 1-1,0-1 1,0 1-1,0 1 0,0-1 1,1 1-1,-1-1 1,0 2-1,0-1 1,1 0-1,3 2-20,2 1 38,1 0-1,-1 1 1,0 0 0,0 1 0,0 0-1,0 1 1,-1 0 0,0 0 0,0 2-1,-1-1 1,6 6-38,0 2-20,-2 0 0,0 0-1,0 1 1,-2 1 0,0 0 0,-1 1-1,0 0 1,-2 0 0,0 1 0,-1 0-1,-1 0 1,-1 1 0,0 0 0,-2 0 0,0 0-1,-1 0 1,-1 0 0,-1 1 0,-1 3 20,-1-77 320,12 10 81,2 0 1,2 1-1,1 1 1,2 1-1,4-3-401,-14 28 47,1 0 1,0 0-1,1 1 0,1 0 1,0 0-1,1 1 0,8-8-47,-16 18 1,1 0-1,-1-1 1,1 2-1,-1-1 1,1 0 0,0 1-1,0-1 1,0 1-1,0 0 1,0 0-1,1 1 1,-1-1-1,1 1 1,-1 0-1,1 0 1,-1 1-1,1-1 1,-1 1-1,1 0 1,0 0-1,-1 1 1,1-1-1,-1 1 1,1 0 0,-1 0-1,1 1 1,-1-1-1,0 1 1,0 0-1,1 0 0,8 10-33,0-1 0,-1 1 0,-1 1 0,0 0 1,-1 1-1,0 0 0,-1 0 0,-1 1 0,0 0 0,-1 1 0,-1 0 0,0 0 0,-1 0 0,-1 1 0,0-1 0,-1 2 33,14 40-290,-10-34-333,27 66-1405,1-41-6606,-25-41 1950</inkml:trace>
  <inkml:trace contextRef="#ctx0" brushRef="#br0" timeOffset="-273.822">7176 1276 2114,'3'-15'7794,"15"-69"-502,-35 153-340,-2 165-6782,19-224-165,0 0 0,0 0 0,1 0 0,0 0 0,1 0-1,0 0 1,0 0 0,1-1 0,1 1 0,-1-1 0,1 0 0,1 0 0,0 0 0,0 0 0,1-1 0,0 0 0,1 0 0,-1-1 0,1 0 0,1 0 0,-1 0 0,1-1 0,1 0 0,-1-1 0,1 0 0,0 0 0,0 0 0,0-2 0,5 3-5,-7-6 4,-1 1 1,0-1-1,0 0 1,0 0-1,0-1 1,0 0-1,1 0 0,-1 0 1,-1-1-1,1 0 1,0 0-1,0 0 1,-1-1-1,1 0 1,-1 0-1,0 0 0,0-1 1,0 0-1,0 0 1,-1 0-1,1 0 1,-1-1-1,0 0 1,3-4-5,23-38 59,-2-1 1,-2-1 0,20-52-60,9-19 39,-54 121-41,-1-1-1,0 0 1,1 0-1,-1 1 1,0-1-1,1 0 0,-1 0 1,0 0-1,1 0 1,-1 1-1,0-1 1,1 0-1,-1 0 1,0 0-1,1 0 0,-1 0 1,1 0-1,-1 0 1,0 0-1,1 0 1,-1 0-1,0 0 0,1 0 1,-1-1-1,1 1 1,-1 0-1,0 0 1,1 0-1,-1 0 1,1-1 2,-2 8-30,0 10 81,1 1 0,1-1 0,0 1 1,1-1-1,1 1 0,0-1 0,2 0 1,0-1-1,0 1 0,2-1 0,0 0 1,1 0-1,0-1 0,2 0 0,-1 0 1,2-1-1,0-1 0,1 0 0,0 0 1,4 2-52,-9-11 16,-1-1 1,0 0-1,1 0 1,0-1-1,0 0 1,0 0-1,0 0 0,0-1 1,0 0-1,0-1 1,0 1-1,1-2 1,-1 1-1,0-1 1,0 0-1,0 0 1,0-1-1,0 1 1,0-2-1,0 1 1,-1-1-1,2-1-16,141-86 224,-144 86-218,28-19 118,-1-1 0,-1-2 1,-1-2-1,-1 0 0,-2-2 0,-1-1 0,-2-1 0,17-28-124,-28 5 470,-14 54-458,0 0-1,0 0 1,0 0-1,0 0 1,0 1-1,0-1 1,0 0 0,-1 1-1,1-1 1,0 1-1,0-1 1,-1 1 0,1 0-1,0 0 1,-1-1-1,1 1 1,0 0 0,-1 0-1,1 0 1,0 0-1,-1 0 1,1 1 0,0-1-1,-1 0 1,1 1-1,0-1 1,0 1-1,-1-1 1,1 1 0,0-1-1,0 1 1,0 0-1,0 0 1,0 0 0,-1 0-12,-4 4-9,1 0 0,0 0 0,0 0 0,1 0 0,-1 1 1,1-1-1,0 1 0,1 1 0,-1-1 0,1 0 0,0 1 1,1-1-1,0 1 0,0 0 0,0 0 0,1 0 0,0 0 0,0 0 1,1 0-1,0 0 0,0 4 9,29 148-81,93 104-1862,-121-263 1926,0 1 1,0-1 0,-1 1 0,1 0-1,0-1 1,-1 1 0,1 0 0,-1 0 0,1-1-1,-1 1 1,1 0 0,-1 0 0,1 0-1,-1-1 1,0 1 0,0 0 0,1 0 0,-1 0-1,0 0 1,0 0 0,0 0 0,0 0-1,0 0 1,0-1 0,0 1 0,0 0 0,0 0-1,-1 0 1,1 0 0,0 0 0,-1 0 0,1 0-1,0-1 1,-1 1 0,1 0 0,-1 0-1,1-1 1,-1 1 0,0 0 0,1 0 0,-1-1-1,0 1 1,1-1 0,-1 1 0,0-1-1,0 1 1,1-1 0,-1 1 0,0-1 0,0 0-1,0 1 1,0-1 16,-123-27-98,80 13 100,28 9-365,-94-22 854,34 22-8264,61 6 455</inkml:trace>
  <inkml:trace contextRef="#ctx0" brushRef="#br0" timeOffset="-4450.195">493 1402 4260,'0'0'9310,"0"0"-5642,0 0-1805,0 0-374,0 0-352,0 0-224,5-6-358,-3 5-529,-2 0-22,0 0 0,0 1 0,1-1 0,-1 0 1,0 1-1,1-1 0,-1 0 0,0 1 1,1-1-1,-1 0 0,1 1 0,-1-1 0,1 1 1,-1-1-1,1 1 0,0-1 0,-1 1 0,1 0 1,0-1-1,-1 1 0,1 0 0,0-1 1,-1 1-1,1 0 0,0 0 0,0 0 0,-1-1 1,1 1-1,0 0 0,0 0 0,-1 0 0,1 0 1,0 1-1,0-1 0,-1 0 0,1 0 1,0 0-1,-1 0 0,1 1 0,0-1 0,-1 0 1,1 1-1,0-1 0,-1 0 0,1 1 0,0-1 1,-1 1-1,1-1 0,-1 1 0,1 0 1,-1-1-1,1 1 0,-1-1 0,0 1 0,1 0 1,-1-1-1,0 1 0,1 0 0,-1-1 0,0 1 1,0 0-1,0 0 0,1-1 0,-1 1 1,0 0-1,0 0 0,0-1 0,0 1 0,0 0 1,-1 0-5,56 280 277,-42-160-4126,-11-90-523,-2-5-2071</inkml:trace>
  <inkml:trace contextRef="#ctx0" brushRef="#br0" timeOffset="-4119.179">440 1389 10058,'-4'-178'8536,"4"176"-8404,0 0 1,0 0 0,0 0 0,1 0-1,-1 0 1,1 0 0,0 0-1,-1 1 1,1-1 0,0 0 0,0 0-1,0 1 1,0-1 0,1 0 0,-1 1-1,0-1 1,1 1 0,-1-1 0,1 1-1,-1 0 1,1 0 0,-1 0-1,1 0 1,0 0 0,0 0 0,0 0-1,0 0 1,-1 1 0,1-1 0,0 1-1,0-1 1,0 1 0,0 0 0,2 0-133,74 4 280,-75-4-258,32 8-14,1 2 1,-1 1-1,-1 2 1,0 1-1,-1 2 1,-1 1-1,0 1 0,-1 2 1,-1 1-1,-1 2 1,-2 1-1,13 13-8,-26-23-20,0 0 1,-1 1-1,-1 1 0,0 0 0,-2 0 0,1 1 0,0 4 20,-8-15-9,-1 0 0,1 0 0,-1 0 0,0 1-1,0-1 1,-1 1 0,0 0 0,0-1-1,0 1 1,-1 0 0,0-1 0,0 1 0,-1 0-1,0-1 1,0 1 0,-1-1 0,0 1-1,0-1 1,0 1 0,-1-1 0,1 0 0,-4 4 9,-7 5-14,-1 0 0,0-1 0,-1-1 1,0 0-1,-1-1 0,-1 0 0,0-1 1,-1-2-1,0 1 0,0-2 1,-1 0-1,0-2 0,0 0 0,-11 2 14,-325 56 86,356-64-186,-1 0 1,1 1 0,0-1-1,-1 0 1,1 1 0,0-1-1,-1 0 1,1 1-1,-1-1 1,1 0 0,-1 1-1,1-1 1,-1 1-1,1-1 1,-1 1 0,0 0-1,1-1 1,-1 1-1,0-1 1,1 1 0,-1 0-1,0-1 1,0 1 0,1 0-1,-1-1 1,0 1-1,0 0 1,0-1 0,0 1-1,0 0 1,0-1-1,0 1 1,0 0 0,0-1-1,0 1 1,-1 0 0,1-1-1,0 1 1,0 0-1,-1-1 1,1 1 0,0-1-1,-1 1 1,1-1-1,0 1 1,-1 0 0,0-1 99,37 1-5066,2-1-2237</inkml:trace>
  <inkml:trace contextRef="#ctx0" brushRef="#br0" timeOffset="-3811.08">1338 1535 8936,'4'-13'4175,"3"-6"-2950,4-11-21,-4-5 3718,-4 191-16,-1-69-6839,7 113-8241,-7-191 4376</inkml:trace>
  <inkml:trace contextRef="#ctx0" brushRef="#br0" timeOffset="-3810.08">1336 1206 8872,'0'0'3812,"0"0"-2499,0 0 161,0 0-417,0 0-737,0 0-320,0 0-192,0 0 64,0 0-1378,65 32-3234,-40-3-5542</inkml:trace>
  <inkml:trace contextRef="#ctx0" brushRef="#br0" timeOffset="-3499.378">2064 1323 16720,'0'0'3523,"0"0"-1334,0 0-641,1-13-528,-1-39-326,0 52-677,-1-1 0,1 0 0,-1 0 0,1 0 0,-1 0 0,0 1 0,0-1 0,1 0 0,-1 0 0,0 1 0,0-1 0,0 1 0,1-1 0,-1 1 0,0-1 1,0 1-1,0-1 0,0 1 0,0 0 0,0 0 0,0-1 0,0 1 0,0 0 0,0 0 0,0 0 0,0 0 0,0 0 0,0 0 0,0 0 0,0 1 0,0-1 0,0 0 0,0 0 0,0 1 1,0-1-1,0 1 0,0-1 0,0 1 0,0-1 0,0 1 0,1 0 0,-1-1 0,0 1-17,-2 1 30,-17 8-22,1 1-1,0 2 1,1-1-1,0 2 1,1 1-1,1 0 1,0 1 0,1 0-1,1 1 1,0 1-1,2 1 1,-2 3-8,3-4-4,1 0 0,1 0 1,1 1-1,0 0 0,2 0 0,0 1 1,1 0-1,1 0 0,1 0 1,0 17 3,2-28-37,1 0 0,0 0 0,1 0 0,0 0 0,1 0 0,-1 0 0,2 0 0,-1 0 0,1-1 0,1 1 0,0-1 0,0 0 0,0 0 0,1 0 0,0-1 0,1 1 0,-1-1 1,1-1-1,1 1 0,-1-1 0,1 0 0,0 0 0,1-1 0,0 0 0,0 0 37,6 0-84,1 0 1,-1-1-1,1 0 0,-1-2 1,1 1-1,0-2 0,0 0 1,0-1-1,0 0 1,0-1-1,0-1 0,0-1 1,0 0-1,-1 0 0,0-2 1,1 0-1,-2 0 0,1-1 1,0-1-1,-1-1 1,-1 1-1,1-2 0,-1 0 1,8-8 83,9-19-119,-27 18-2448,-4 15-1319,-4 2-2808</inkml:trace>
  <inkml:trace contextRef="#ctx0" brushRef="#br0" timeOffset="-2555.841">2516 1160 9897,'0'0'3358,"0"0"-374,0 0-133,0 0-705,0 0-635,0 0-534,0 0-443,7-5-289,-5 85-213,-4 361 27,30-306-401,-28-134 334,0 0-1,1 0 0,-1 0 0,0 0 1,1-1-1,-1 1 0,1 0 1,-1 0-1,1 0 0,-1 0 0,1-1 1,0 1-1,-1 0 0,1-1 1,0 1-1,0 0 0,-1-1 0,1 1 1,0-1-1,0 1 0,0-1 1,0 1-1,0-1 0,0 0 1,0 0-1,0 1 0,0-1 0,0 0 1,0 0-1,-1 0 0,1 0 1,0 0-1,0 0 0,0 0 0,0 0 1,0-1-1,0 1 0,0 0 1,0 0-1,0-1 0,0 1 0,0-1 1,0 1-1,0-1 0,-1 1 1,1-1-1,0 0 0,0 1 0,-1-1 1,1 0-1,0 1 0,-1-1 1,1 0-1,-1 0 0,1 0 0,-1 0 9,33-49 24,-32 49-19,31-64 50,-21 39-13,1 1 1,1 0-1,2 0 1,0 2 0,2-1-1,0 2 1,1 1-1,20-18-42,-36 36 5,1 1 0,-1-1 0,1 1-1,0 0 1,-1 0 0,1 0 0,0 0 0,1 1-1,-1-1 1,0 1 0,0 0 0,0 0-1,1 0 1,-1 0 0,1 0 0,-1 1 0,1-1-1,-1 1 1,1 0 0,-1 0 0,1 1 0,-1-1-1,0 1 1,1-1 0,-1 1 0,1 0 0,-1 1-1,0-1 1,0 0 0,0 1 0,0 0 0,0-1-1,0 1 1,0 1 0,0-1 0,-1 0-1,1 1 1,-1-1 0,2 3-5,55 133-67,-20-33-282,-37-100 213,-1 0 1,1 0-1,0-1 1,1 1-1,-1 0 1,1-1-1,0 0 1,0 1-1,0-1 1,1 0-1,-1-1 1,1 1-1,0-1 1,0 1-1,0-1 1,1-1-1,-1 1 1,1 0-1,0-1 1,-1 0-1,1 0 1,0 0-1,0-1 1,0 0-1,0 0 1,0 0-1,1-1 1,-1 1-1,0-1 1,0 0-1,0-1 1,1 1-1,-1-1 1,4-1 135,3-5-76,0-1 1,0 0 0,-1 0 0,0-1-1,0 0 1,-1-1 0,-1-1 0,0 1 0,0-1-1,-1-1 1,0 0 0,-1 0 0,0 0-1,0-4 76,20-27 173,125-164 5518,-152 207-5648,0 0 1,1 1-1,-1-1 1,0 0 0,0 1-1,0-1 1,1 0-1,-1 0 1,0 1 0,0-1-1,1 0 1,-1 0 0,0 1-1,0-1 1,1 0-1,-1 0 1,0 0 0,1 0-1,-1 1 1,0-1 0,1 0-1,-1 0 1,1 0-1,-1 0 1,0 0 0,1 0-1,-1 0 1,0 0-1,1 0 1,-1 0 0,0 0-1,1 0 1,-1 0 0,0 0-1,1 0 1,-1-1-1,0 1 1,1 0 0,-1 0-1,0 0 1,1 0 0,-1-1-1,0 1 1,1 0-1,-1 0 1,0-1 0,0 1-1,1 0 1,-1-1 0,0 1-1,0 0 1,0 0-1,1-1-43,-10 38 242,8-32-249,-3 4 9,1 1 0,0-1 1,1 1-1,0 0 0,0 0 0,1 0 1,0 0-1,1 0 0,0 0 0,1 0 1,0 0-1,0 0 0,1 0 0,1 0 1,-1 0-1,2-1 0,-1 0 0,1 1 0,1-1 1,-1 0-1,2-1 0,-1 1 0,1-1 1,0 0-1,1-1 0,0 1 0,0-1 1,1-1-1,-1 1 0,2-1 0,5 3-2,-5-5-3,-1-1 1,0 0-1,1-1 0,-1 0 0,1 0 0,0-1 0,-1 0 1,1-1-1,0 1 0,0-2 0,0 1 0,-1-1 0,1-1 0,0 0 1,-1 0-1,1 0 0,-1-1 0,0 0 0,0-1 0,0 0 0,0 0 1,0-1-1,-1 0 0,0 0 0,0-1 0,-1 0 0,1-1 3,5-3 10,-2-1-1,0-1 1,0 0-1,-1 0 0,0-1 1,-1 0-1,-1 0 1,0-1-1,-1 0 0,0 0 1,-2 0-1,1-1 1,-2 0-1,1 0 0,-1-5-9,-2 15 21,0 0-1,0 0 0,0 0 1,-1 0-1,1 0 0,-1 0 0,0 0 1,-1 0-1,1 0 0,-1 0 1,0 0-1,0 0 0,-1 0 0,1 0 1,-1 0-1,0 1 0,-1-1 1,1 1-1,-1-1 0,0 1 0,0 0 1,0 0-1,0 0 0,-1 1 1,-3-4-21,-9 0 4,0 2 0,-1 0 1,0 0-1,1 1 0,-1 2 1,-1-1-1,1 2 0,0 0 1,0 1-1,-1 1 1,-15 3-5,-98 19-2395,48 3-3597,25-4-3985</inkml:trace>
  <inkml:trace contextRef="#ctx0" brushRef="#br0" timeOffset="-2070.937">4594 888 10826,'0'0'2168,"0"0"405,0 0 171,0 0-726,0 0-689,0 0-528,-1 5-337,-11 71 532,4 1 0,2 0-1,5 0-995,-1-24 147,4 307-1,3-283-4538,2-1-4484,-5-58-343</inkml:trace>
  <inkml:trace contextRef="#ctx0" brushRef="#br0" timeOffset="-1678.003">4287 1334 4452,'-15'-9'11536,"-49"-30"-7441,-14 20-59,111 16-3545,333-33-144,-198 15-160,141 2-187,-308 19-1,1 1 0,-1-1 1,0 0-1,0 1 0,1-1 1,-1 0-1,0 1 0,0 0 0,0-1 1,1 1-1,-1 0 0,0-1 0,0 1 1,0 0-1,0 0 0,0 0 1,0 0-1,-1 0 0,1 0 0,0 0 1,0 0-1,-1 0 0,1 1 1,-1-1-1,1 0 0,-1 0 0,1 0 1,-1 1-1,0-1 0,1 0 1,-1 1-1,0-1 0,0 0 0,0 1 1,0-1-1,0 0 0,-1 1 1,1-1-1,0 0 0,-1 0 0,1 1 1,0-1-1,-1 1 1,-18 62-33,18-62 33,-9 24 1,1-6 1,0 1 1,2 0 0,0 0 0,1 1 0,1 0 0,1 0-1,1 0 1,1 0 0,2 0 0,-1 1 0,3 2-3,-1-20-9,0 0 1,1 1 0,-1-1-1,1 0 1,0 0 0,1 0-1,0 0 1,-1-1 0,1 1-1,1-1 1,-1 1 0,1-1-1,-1 0 1,1-1 0,1 1 0,-1 0-1,0-1 1,1 0 0,-1 0-1,1-1 1,0 1 0,0-1-1,0 0 1,0 0 0,4 0 8,5 2-26,1-1 0,0 0-1,0-1 1,0-1 0,-1 0 0,1-1 0,0-1 0,13-2 26,-15 0 14,0 0 0,0-1-1,-1-1 1,0 0 0,1 0-1,-2-2 1,1 1 0,-1-2-1,0 1 1,0-1 0,-1-1-1,0 0 1,-1 0 0,0-1-1,0-1 1,-1 1 0,-1-1-1,0 0 1,0-1 0,-1 0-1,0 0 1,-1 0 0,-1-1-1,0 0 1,2-9-14,-5 14 61,-1 0 0,0 0 0,0 0 0,0-1 0,-1 1 0,-1 0 0,1 0 0,-1 0 0,-1 0 0,1 0 0,-1 0 0,-1 1 0,1-1-1,-1 1 1,-1 0 0,1 0 0,-1 1 0,0-1 0,-1 1 0,0 0 0,0 0 0,0 1 0,0 0 0,-1 0 0,0 0 0,0 1 0,0 0 0,-1 1 0,1-1 0,-1 1 0,-4 0-61,-9-6-68,0 2 1,0 0 0,-1 1-1,0 2 1,-1 0 0,1 1-1,0 1 1,-4 2 67,12 0-1006,-1 0-1,0 2 1,0 0 0,1 1-1,-1 0 1,1 1 0,0 0-1,-2 2 1007,-27 15-9945</inkml:trace>
  <inkml:trace contextRef="#ctx0" brushRef="#br1" timeOffset="171727.631">756 6959 13261,'0'0'3854,"-1"-16"-854,2-103 651,5 95-3374,0 0 0,2 1-1,1 0 1,0 1-1,2 0 1,0 0-1,2 1 1,0 1-1,1 0 1,1 0-1,1 2 1,1 0-1,0 1 1,2 1-1,14-11-276,-21 19 49,-1 0 0,1 1 0,0 0 0,1 1 0,0 0 0,0 1 0,0 0 0,0 1 0,6 0-49,-14 3 15,0 0 0,1 0 0,-1 1-1,0 0 1,1 0 0,-1 0 0,0 0 0,1 1 0,-1 0-1,0 0 1,0 1 0,1-1 0,-1 1 0,-1 0 0,1 0-1,0 1 1,0 0 0,-1 0 0,1 0 0,-1 0 0,0 0-1,0 1 1,0 0 0,-1 0 0,2 2-15,6 15 4,0 0 1,-2 1-1,0 0 1,-1 1-1,-2 0 0,0 0 1,-2 0-1,0 1 1,-2 0-1,0-1 1,-2 1-1,0 0 1,-4 19-5,3 4 33,6 263 73,-5-311-106,1 0 0,-1 1 0,1-1 0,-1 1 0,1 0-1,-1-1 1,1 1 0,-1-1 0,1 1 0,0 0 0,-1-1-1,1 1 1,-1 0 0,1 0 0,0 0 0,-1-1 0,1 1-1,0 0 1,0 0 0,-1 0 0,1 0 0,0 0 0,-1 0-1,1 0 1,0 0 0,-1 1 0,1-1 0,0 0 0,-1 0-1,1 0 1,0 1 0,-1-1 0,1 0 0,-1 1 0,1-1-1,-1 1 1,1-1 0,-1 0 0,1 1 0,-1-1 0,1 1-1,-1 0 1,1-1 0,-1 1 0,0-1 0,1 1 0,-1-1-1,0 1 1,1 0 0,-1-1 0,0 1 0,0 0 0,0-1-1,0 1 1,0 0 0,0 0 0,0-1 0,0 1 0,0 0-1,0-1 1,0 1 0,0 0 0,0-1 0,0 1 0,-1 0-1,1-1 1,0 1 0,-1 0 0,34-52 71,-29 44-40,49-91 77,-24 42-56,1 0 1,4 2-1,1 2 0,3 1 1,2 2-1,19-17-52,-55 61 21,1 1 0,-1 0 0,0 0 0,1 1 0,0-1 0,0 1 0,0 0 0,0 0 0,0 1 0,1-1 0,-1 1 0,1 0-1,-1 1 1,5-1-21,-8 2 9,0 1-1,0 0 0,0 0 1,-1 0-1,1 0 1,0 0-1,0 0 0,-1 1 1,1-1-1,0 0 0,-1 1 1,0-1-1,1 1 0,-1 0 1,0-1-1,0 1 0,0 0 1,0 0-1,0 0 0,0 0 1,0 0-1,-1 0 0,1 0 1,-1 0-1,1 0 0,-1 0 1,0 0-1,0 0 0,0 2-8,3 6 9,25 237 200,-23-184-201,-6-47-9,1 1-1,0 0 1,2-1-1,-1 1 1,2-1 0,0 1-1,1-1 1,1 0 0,0 0-1,1-1 1,1 0 0,0 0-1,1 0 1,1-1 0,0 0-1,1-1 1,1 0 0,1 1 1,-7-10-5,0-1 0,1 0 0,-1 0 0,1-1 0,-1 1 0,1-1 0,0-1 0,0 1 1,0-1-1,0 0 0,0 0 0,0-1 0,0 1 0,0-1 0,0-1 0,0 1 0,0-1 1,0 0-1,0-1 0,0 1 0,0-1 0,0 0 0,-1-1 0,1 1 0,-1-1 0,4-3 5,10-5 6,-2-2 1,0 0-1,0 0 0,-1-2 0,-1 0 0,13-16-6,0-1 15,-1-2 0,-2 0 0,-1-1 0,-2-2 0,6-15-15,-18 16-851,-28 32-2815,-3 18-690,-1 5-3411</inkml:trace>
  <inkml:trace contextRef="#ctx0" brushRef="#br1" timeOffset="172251.711">2830 7531 15919,'0'0'3507,"1"-15"-1184,4-47-257,-5 60-1965,-1 0 0,1 0 1,-1 0-1,0 1 1,0-1-1,0 0 1,0 0-1,0 1 0,0-1 1,-1 1-1,1-1 1,-1 1-1,1-1 1,-1 1-1,1 0 0,-1 0 1,1 0-1,-1 0 1,0 0-1,0 0 1,0 0-1,0 0 0,1 1 1,-1-1-1,0 1 1,0-1-1,0 1 1,0 0-1,0 0 0,0 0 1,0 0-1,0 0 1,0 0-1,0 1 1,0-1-1,0 1 0,0-1 1,0 1-1,0 0 1,0 0-1,1 0 1,-1 0-1,0 0 0,0 0 1,1 0-1,-1 0 1,1 1-1,-1 0-101,-18 11 128,1 1 0,0 1-1,1 1 1,0 0 0,2 2-1,0 0 1,1 0 0,1 2 0,0 0-1,2 0 1,0 1 0,2 1-1,-2 4-127,2-8 28,2 0-1,-1 1 0,2 0 1,1 0-1,0 1 0,1 0 0,1 0 1,1 0-1,1 0 0,1 0 1,1 1-1,0-1 0,2 0 0,0 1 1,1-1-1,1 0 0,1 0 0,3 4-26,-1-7-12,1-1 0,1 1 0,0-2 1,1 1-1,1-1 0,0-1 1,1 0-1,1-1 0,0 0 1,1 0-1,0-2 0,1 0 1,0-1-1,1 0 0,0-1 1,1-1-1,-1 0 0,1-1 1,1-1-1,-1-1 0,1-1 1,0 0-1,13 1 11,-13-4 5,0 0-1,0 0 1,0-2 0,0 0 0,0-1 0,-1-1-1,1-1 1,-1-1 0,0 0 0,0-1-1,0 0 1,-1-2 0,0 0 0,0-1 0,-1 0-1,0-1 1,-1-1 0,0 0 0,2-4-5,-4 5-123,-1-1-1,0 0 1,-1-1 0,0-1 0,-1 1 0,-1-1 0,0-1-1,0 0 1,-1 0 0,-1 0 0,0-1 0,-2 0 0,1 0-1,-1-2 124,-4 15-314,1-1-1,-1 1 1,1-1-1,-1 0 1,0 1-1,0-1 1,-1 0-1,1 1 1,0-1-1,-1 1 1,1-1-1,-1 0 1,0 1-1,0-1 1,0 1-1,0 0 1,-1-1-1,1 1 1,0 0-1,-1 0 1,0 0-1,1 0 1,-2-1 314,-19-10-9102</inkml:trace>
  <inkml:trace contextRef="#ctx0" brushRef="#br1" timeOffset="173041.816">3647 8104 8392,'0'0'8082,"0"0"-4751,0 0-1393,0 0-160,0 0-406,13-6-385,-4 1-824,-7 4-137,0-1 1,1 1-1,-1-1 1,0 1-1,1 0 1,-1-1-1,1 2 1,-1-1-1,1 0 0,0 0 1,-1 1-1,1-1 1,0 1-1,0 0 1,-1 0-1,1 0 1,0 0-1,0 0 0,-1 1 1,1-1-1,0 1 1,-1 0-1,1 0 1,-1 0-1,1 0 1,-1 0-1,1 0 0,-1 1 1,0-1-1,1 1 1,-1 0-27,61 64 421,-22-22-408,1-1 1,3-3-1,1-1 1,11 4-14,-32-25-252,-16-10-175,1-1-1,0-1 1,0 1-1,0-2 1,1 1-1,0-1 1,0-1-1,0 0 0,0-1 1,8 2 427,-17-6-63,0 1 1,-1-1-1,1 0 1,0 0-1,-1 0 1,1 0-1,-1 0 0,1-1 1,-1 1-1,0 0 1,1-1-1,-1 1 1,0-1-1,0 1 1,0-1-1,0 1 0,0-1 1,0 0-1,0 1 1,-1-1-1,1 0 1,-1 0-1,1 0 0,-1 0 1,0 1-1,0-1 1,0 0-1,0 0 1,0 0-1,0 0 1,0 0-1,0 0 0,-1 1 1,1-1-1,-1 0 1,1 0-1,-1 0 1,-1-1 62,2-10-20,-4-26 847,-1 1-1,-2-1 1,-2 1-1,-1 1 1,-2 0-1,-15-30-826,27 68 83,0 0 0,-1 0 0,1-1 0,0 1 0,-1 0 0,1 0 0,-1 0 0,0 0 0,1 0 0,-1-1 0,1 1 0,-1 0 0,0 0-1,0-1 1,1 1 0,-1-1 0,0 1 0,0 0 0,0-1 0,0 0 0,0 1 0,0-1 0,1 0 0,-1 1 0,0-1 0,0 0 0,0 0 0,0 0 0,0 0 0,0 0-1,0 0 1,0 0 0,0 0 0,0 0 0,0 0 0,0 0 0,0-1 0,0 1 0,0 0 0,0-1 0,0 1 0,0-1 0,0 1 0,0-1 0,1 1 0,-1-1-1,0 0 1,0 1 0,1-1 0,-1 0 0,0 0 0,1 1 0,-1-1 0,1 0 0,-1 0 0,1 0 0,-1 0 0,1 0 0,0 0 0,0 0 0,-1 0 0,1 0-1,0 0 1,0 0 0,0 0 0,0 0 0,0 0 0,0 0 0,0-1-83,-61 122 425,-5-2 1,-5-4-1,-33 35-425,97-140-395,-19 22-205,6-23-4993,13-18-4811,6 0-1805</inkml:trace>
  <inkml:trace contextRef="#ctx0" brushRef="#br1" timeOffset="178383.814">6344 6584 9929,'-2'-14'5515,"0"-1"-4702,0 1 0,0-1 1,2 0-1,0 1 0,0-1 0,1 0 0,1 1 1,1-1-1,0 1 0,0 0 0,2-1 1,1-1-814,0 6 106,0 1 0,1 0 0,0 1 0,0 0 0,1 0 1,0 0-1,1 1 0,-1 0 0,1 1 0,1 0 1,-1 0-1,1 1 0,0 0 0,0 1 0,1 0 1,-1 0-1,1 1 0,0 1 0,0 0 0,0 0 0,0 1 1,0 1-1,0 0 0,0 0 0,0 1 0,5 1-106,-7-1-5,0 0 0,0 0-1,0 1 1,0 0 0,-1 1-1,1 0 1,-1 0-1,1 1 1,-1 0 0,0 0-1,-1 1 1,1 0 0,-1 0-1,0 1 1,0 0 0,-1 0-1,1 1 1,-2 0-1,1 0 1,-1 0 0,0 1-1,0 0 1,-1 0 0,0 0-1,0 0 1,-1 0-1,0 1 1,-1 0 0,0 0-1,0-1 1,0 1 0,-1 2 5,-3 4-36,0-1 0,0 1 1,-1 0-1,-1-1 0,-1 1 1,0-1-1,0 0 0,-2-1 1,0 1-1,0-1 0,-1-1 1,-1 1-1,0-1 0,0-1 1,-1 0-1,-1 0 0,0-1 1,0 0-1,-1-1 0,0 0 1,-1-1-1,-13 6 36,25-13 1,1-1 2,0 1 0,-1-1 0,1 1 0,0-1 0,0 1 0,-1-1 0,1 1 0,0-1 0,0 0 0,-1 1 0,1-1 0,-1 1 0,1-1 0,0 0 0,-1 1 0,1-1 0,-1 0 0,1 1 0,-1-1 0,1 0 0,-1 0 0,1 0 0,-1 1 0,1-1 0,-1 0 0,1 0 0,-1 0 0,1 0 0,-1 0 0,1 0 0,-1 0 0,1 0 0,-1 0 0,1 0 0,-1 0 0,0 0 0,1-1 0,-1 1 0,1 0 0,-1 0 0,1 0 0,0-1 0,-1 1 0,1 0 0,-1-1 0,1 1 0,-1 0-1,1-1 1,0 1 0,-1-1 0,1 1 0,0 0 0,-1-1 0,1 1 0,0-1-3,95-125 312,-60 88-309,53-60 59,5 3-1,48-33-61,-146 146-133,-62 99-47,47-85 186,1 0 0,1 2 1,2 0-1,-10 29-6,21-47 0,1 1 0,0-1 0,1 1 0,1 0 0,0 0 0,1 0 0,1 0 0,1 0 0,0 4 0,0-18-1,0 0 0,1 1 0,-1-1 1,0 0-1,1 0 0,0 0 0,0 0 0,0 0 0,0 0 1,0 0-1,1 0 0,-1-1 0,1 0 0,-1 1 0,1-1 1,0 0-1,0 0 0,0 0 0,0-1 0,0 1 0,1-1 1,-1 0-1,0 0 0,1 0 0,-1 0 0,1 0 0,-1-1 1,1 0-1,3 1 1,104-11 168,-91 4-93,-1-1 1,0-2-1,0 1 1,-1-2-1,0-1 1,-1 0-1,0-1 1,-1 0-1,0-2 1,-1 0-1,-1-1 1,0 0-1,-1-1 1,10-16-76,0-32 593,-22 63-590,-1-1 0,1 0 0,-1 1 0,0-1-1,0 0 1,0 0 0,0 1 0,0-1 0,-1 0-1,1 1 1,0-1 0,-1 0 0,1 1-1,-1-1 1,1 0 0,-1 1 0,0-1 0,0 1-1,0-1 1,0 1 0,0 0 0,0-1 0,0 1-1,0 0 1,-1 0 0,1 0 0,0 0 0,-1 0-1,1 0 1,-1 0 0,1 0 0,-1 0 0,1 1-1,-1-1 1,0 1 0,-1-1-3,-5 0-358,-1 1-1,0 0 1,1 0-1,-1 1 1,0 0-1,1 1 1,-1 0-1,1 0 1,0 0 0,0 1-1,0 1 1,0-1-1,0 1 1,-4 4 358,-46 23-6486</inkml:trace>
  <inkml:trace contextRef="#ctx0" brushRef="#br1" timeOffset="178957.932">7085 7876 224,'0'0'11478,"0"0"-6572,0 0-2584,0 0-971,0 0-690,0 0-303,0 0-176,-4 13-70,-15 100 197,19-107-297,0-1-1,0 0 0,1 1 1,0-1-1,0 0 0,0 0 1,0 0-1,1 0 0,0 0 1,0 0-1,0 0 1,1-1-1,-1 1 0,1-1 1,1 1-1,0 1-11,-1-6 98,-1 1-1,1-1 1,-1 0 0,0 0-1,1 0 1,-1 0 0,1 0 0,-1 0-1,0-1 1,1 1 0,-1-1-1,1 1 1,-1-1 0,0 0-1,0 0 1,0 0 0,1 0 0,-1-1-1,0 1 1,0 0 0,-1-1-1,1 0 1,0 1 0,0-1-1,-1 0 1,1 0 0,-1 0 0,1 0-1,-1 0 1,0 0 0,0 0-1,0 0 1,0-1 0,0 1 0,-1 0-1,1-1-97,4-5 230,-1 2-83,1-1 0,-1 0 0,0 0 0,-1 0-1,0 0 1,0-1 0,-1 1 0,0-1 0,0 0 0,0 0-1,-1 0 1,0 0 0,-1 1 0,0-1 0,0 0-1,-1 0 1,0 0 0,0 0 0,-1 0 0,0 0-1,0 1 1,-1-2-147,2 7-37,0 0 1,-1 1-1,1-1 0,0 1 0,-1-1 1,1 1-1,-1 0 0,1 0 0,-1-1 0,1 1 1,-1 0-1,0 0 0,0 1 0,1-1 1,-1 0-1,0 0 0,0 1 0,0 0 1,0-1-1,0 1 0,0 0 0,0 0 0,0 0 1,0 0-1,0 0 0,0 0 0,0 0 1,0 1-1,0-1 0,0 1 0,1 0 1,-1-1-1,0 1 0,0 0 0,0 0 0,1 0 1,-1 0-1,0 1 37,-35 31-5196,15-4-1546</inkml:trace>
  <inkml:trace contextRef="#ctx0" brushRef="#br1" timeOffset="179752.504">9323 7232 7303,'5'-13'6838,"30"-106"1309,-34 116-8024,-1 0-1,0 0 1,0 1 0,0-1 0,-1 0-1,1 1 1,-1-1 0,1 0 0,-1 1 0,0-1-1,0 0 1,0 1 0,0 0 0,-1-1-1,1 1 1,-1 0 0,1-1 0,-1 1 0,0 0-1,0 0 1,0 0 0,0 1 0,0-1-1,0 0 1,-1 1 0,1-1 0,-1 1 0,1 0-1,0 0 1,-1 0 0,0 0 0,1 0-1,-1 1 1,0-1 0,1 1 0,-3-1-123,-2 1 39,-1 0 0,0 0 0,0 0 0,0 1 1,0 0-1,1 0 0,-1 1 0,0 0 0,1 1 0,-1-1 1,1 1-1,-3 3-39,-14 11-12,0 1 0,1 1 0,2 1 0,0 1 0,1 1 0,1 1 0,1 0 0,1 1 0,1 2 0,1-1 0,1 2 0,1 0 12,4-10-8,1-1 1,1 1-1,0 1 1,1-1 0,0 1-1,2 0 1,0 1-1,1-1 1,1 1 0,1-1-1,0 1 1,2 0-1,1 12 8,-1-27-10,-1 0-1,1 0 0,0-1 0,0 1 0,1 0 0,-1 0 1,1-1-1,-1 1 0,1-1 0,0 1 0,1-1 0,-1 0 1,1 0-1,-1 0 0,1 0 0,0 0 0,0-1 0,0 1 1,0-1-1,1 0 0,-1 0 0,1 0 0,-1 0 0,1-1 0,-1 1 1,1-1-1,0 0 0,0 0 0,0 0 0,0-1 0,0 1 1,1-1 10,5 0-42,-1-1 0,1 0 0,0 0 0,-1 0 0,1-2 1,-1 1-1,0-1 0,0 0 0,0-1 0,0 0 1,0-1-1,6-4 42,22-18 47,-2-1 0,-1-1 0,-2-2 0,-1-1 0,-1-2 1,6-11-48,5-15 2477,-67 241-1319,-21 447-389,43-578-819,-1 7-117,2 1 1,3-1-1,5 48 167,13-54-25,-18-50 26,1 0-1,-1 0 1,1 0 0,-1 0 0,1 0-1,0 0 1,-1 0 0,1 0-1,0 0 1,0 0 0,0 0 0,-1-1-1,1 1 1,0 0 0,0 0-1,0-1 1,0 1 0,0-1 0,0 1-1,0-1 1,1 0 0,-1 1 0,0-1-1,0 0 1,0 0 0,0 1-1,0-1 1,1 0 0,-1 0 0,0 0-1,0-1 1,0 1 0,0 0-1,1 0 1,-1-1 0,0 1 0,0 0-1,0-1 1,0 1 0,0-1 0,0 0-1,0 1 0,6-7 27,-1 0-1,0 0 0,0 0 0,-1-1 1,0 1-1,0-1 0,-1 0 1,0-1-1,-1 1 0,2-5-26,4-6 42,26-60 0,-18 34-40,3 1 0,2 1 0,1 1-1,2 1 1,2 1 0,25-26-2,-28 41-49,2 1 0,0 1-1,2 2 1,0 1 0,2 1 0,7-3 49,116-43-3079,-104 54-2900,-32 9-939</inkml:trace>
  <inkml:trace contextRef="#ctx0" brushRef="#br1" timeOffset="180441.271">10554 6115 11883,'0'0'3038,"0"0"-246,0 0-555,15-11-732,52-32-576,-61 41-879,0 0 0,0 0 0,0 1 0,0 0 0,0 1 0,0-1 1,0 1-1,0 0 0,0 1 0,0-1 0,0 1 0,0 0 0,0 1 0,0-1 0,0 1 0,0 1 1,-1-1-1,1 1 0,-1 0 0,0 0 0,0 0 0,0 1 0,0 0 0,0 0 0,-1 0 0,0 0 0,0 1 1,0 0-1,0-1 0,-1 2 0,0-1 0,0 0 0,0 1 0,-1-1 0,1 1 0,-1 0 0,-1-1 1,1 1-1,0 5-50,4 13 20,0 1 0,-2 0 0,-1 1 0,-1-1 0,-1 1 0,-1-1 0,-1 1 0,-2 2-20,-1 12 41,-2 0 1,-2 0-1,-2 0 0,-11 27-41,17-102 1191,11-8-615,1 0 1,2 0-1,2 1 1,17-40-577,-23 67 91,0-8-3,2 0 1,0 1-1,2 1 1,0-1-1,1 1 1,1 1-1,1 0 1,1 1-1,1 0 1,1 1 0,0 1-1,10-7-88,-22 20 9,1 0-1,1 1 1,-1 0 0,0 0-1,1 1 1,0 0-1,-1 0 1,1 0 0,0 0-1,0 1 1,0 0-1,0 0 1,0 1 0,0 0-1,0 0 1,1 0 0,-1 0-1,0 1 1,0 0-1,0 1 1,0-1 0,-1 1-1,1 0 1,0 1-1,-1-1 1,1 1 0,-1 0-1,0 1 1,0-1 0,0 1-1,-1 0 1,1 0-1,-1 1 1,0-1 0,0 1-1,0 0 1,-1 0-1,0 0 1,0 0 0,0 1-1,0-1 1,-1 1 0,0 0-1,1 3-8,4 26 31,-1 0 1,-2 0-1,-2 1 0,-1-1 0,-1 1 1,-2-1-1,-2 5-31,-14 79 154,-1 19-4216,19-133 3257,0 12-2755,3-7-2661,5-2-4968</inkml:trace>
  <inkml:trace contextRef="#ctx0" brushRef="#br1" timeOffset="180726.202">11593 6335 18449,'0'0'3139,"0"0"-1473,0 0-353,0 0-416,0 0-513,0 0-127,0 0 63,106 4-192,-77-4-96,2-3-32,0 0-576,-4 2-1923,2 0-2401,-7-1-5638</inkml:trace>
  <inkml:trace contextRef="#ctx0" brushRef="#br1" timeOffset="181049.532">12120 6126 8456,'0'0'9203,"0"0"-5151,0 0-2162,0 0-796,0 0-405,0 16-139,-4 111 235,3-78-704,-3 1 0,-1-1 0,-3 0 0,-2-1 0,-11 34-81,20-83-17,1 1-1,0 0 1,0 0-1,-1-1 0,1 1 1,0 0-1,0 0 1,-1-1-1,1 1 0,0 0 1,-1 0-1,1 0 0,0 0 1,-1 0-1,1-1 1,-1 1-1,1 0 0,0 0 1,-1 0-1,1 0 1,0 0-1,-1 0 0,1 0 1,0 0-1,-1 0 1,1 0-1,-1 1 0,1-1 1,0 0-1,-1 0 1,1 0-1,0 0 0,-1 0 1,1 1-1,0-1 1,-1 0-1,1 0 0,0 1 1,0-1-1,-1 0 1,1 0-1,0 1 0,0-1 1,0 0-1,-1 1 1,1-1-1,0 0 0,0 1 1,0-1-1,0 0 1,0 1-1,-1-1 0,1 1 18,-7-34-108,5 19 111,1 1 0,0 0 0,1 0 0,0-1-1,1 1 1,1 0 0,0 0 0,0 0 0,2 0-1,-1 0 1,2 1 0,0-1 0,0 1 0,1 0-1,0 1 1,1-1 0,1 1 0,0 1-1,0-1 1,1 1 0,3-2-3,18-4-1473,-9 14-3540,-10 5-2023</inkml:trace>
  <inkml:trace contextRef="#ctx0" brushRef="#br1" timeOffset="181333.242">12109 6146 6214,'0'0'4901,"0"0"-1063,0 0-555,0 0-731,0 0-604,0 0-421,0 0-310,-10-11-299,-27-35-330,39 41-233,14 16-321,3 6-55,0 1 0,-1 1-1,-1 1 1,-1 1-1,-1 0 1,-1 1 0,0 0-1,-2 1 1,-1 0 0,0 1-1,-2 1 1,-1-1 0,-1 2-1,-1-1 1,-1 1 0,-1-1-1,-2 1 1,0 20 21,-10 113-2787,8-158 2708,0 0 0,0-1 1,0 1-1,0 0 0,0-1 0,0 1 0,0-1 0,0 1 0,0 0 0,0-1 1,1 1-1,-1-1 0,0 1 0,0-1 0,1 1 0,-1-1 0,0 1 0,1-1 1,-1 1-1,1-1 0,-1 1 0,1-1 0,-1 0 0,0 1 0,1-1 0,0 1 0,-1-1 1,1 0-1,-1 0 0,1 1 0,-1-1 0,1 0 0,-1 0 0,1 0 0,0 0 1,-1 0-1,1 0 0,-1 1 0,1-1 0,0-1 0,-1 1 0,1 0 0,-1 0 0,1 0 1,0 0-1,-1 0 0,1 0 0,-1-1 0,1 1 0,-1 0 0,1-1 0,0 1 1,-1 0-1,0-1 0,1 1 0,-1 0 0,1-1 0,0 0 79,34-21-4575,-13 3-438,0-1-2882</inkml:trace>
  <inkml:trace contextRef="#ctx0" brushRef="#br1" timeOffset="181628.304">12471 6179 641,'0'0'11157,"0"0"-5563,0 0-2337,0 0-785,0 0-689,0 0-390,0 0-368,0 0-358,-12 15-218,-72 122 415,57-86-793,-3-1-1,-2-1 1,-2-2-1,-3-2 1,-1-1-1,-2-2 1,-2-2-1,-1-1 1,-2-3-1,-44 27-70,86-61-157,-22 14-926,20-23-3026,58-42-5276,-43 43 7212,30-17-7083</inkml:trace>
  <inkml:trace contextRef="#ctx0" brushRef="#br1" timeOffset="181971.725">12852 5973 16047,'0'0'3054,"0"0"-914,0 0-52,0 0-364,0 0-534,0 0-501,0 0-401,0 0-213,3 22 0,34 329 790,-34-312-844,-2-1 1,-1 1 0,-2-1 0,-2 1-1,-3 13-21,4-38-11,-1 0-1,0-1 1,0 1 0,-2-1-1,0 0 1,0 0-1,-1-1 1,0 0-1,-1 0 1,-1-1-1,0 0 1,0 0-1,-1-1 1,0 0-1,-1-1 1,-2 1 11,-97 48-1636,33-30-3684,76-27 5219,-42 14-6941</inkml:trace>
  <inkml:trace contextRef="#ctx0" brushRef="#br1" timeOffset="182273.008">10344 5711 10346,'0'0'5621,"0"0"-2274,-13 8-1206,2 0-1753,-1 0 0,2 0 0,-1 1 0,1 0 0,1 1 0,0 0-1,0 1 1,1-1 0,-7 13-388,-11 26 621,2 0 0,3 2 0,2 1 0,2 0 0,2 2 0,2-1 0,3 1 1,3 1-1,-1 38-621,8-68 34,1 0 0,0 0 1,2 0-1,1-1 0,2 1 1,0-1-1,1 0 0,1-1 1,1 0-1,12 21-34,-15-33-108,0 1 1,1-2-1,0 1 1,1-1-1,0 0 0,1 0 1,0-1-1,0 0 1,1-1-1,0 0 0,0-1 1,1 0-1,0 0 0,1-1 1,-1-1-1,1 1 1,0-2-1,0 0 0,1-1 1,-1 0-1,11 1 108,83-5-6657,-68-9-1019</inkml:trace>
  <inkml:trace contextRef="#ctx0" brushRef="#br1" timeOffset="177448.238">5560 7238 12908,'0'0'3780,"0"0"-1586,0 0-603,0 0-246,0 0-475,5 15-448,23 120 293,-18 461 1106,20-405-2996,-14-102-8199,-15-83 2957</inkml:trace>
  <inkml:trace contextRef="#ctx0" brushRef="#br1" timeOffset="177760.183">5569 7768 5541,'-7'-81'1973,"-1"39"-831,3 0 1,1 0 0,2 0-1,2-1 1,2 1 0,1-1-1,3 1 1,1 1 0,2-1-1,2 1 1,2 1-1,9-19-1142,-17 50 223,1 0 0,-1 0-1,2 1 1,-1 0 0,1 0-1,0 1 1,1 0 0,0 0-1,0 1 1,0 0 0,1 0-1,0 1 1,0 0 0,0 1-1,1 0 1,-1 0 0,1 1-1,0 0 1,0 1 0,0 0-1,0 0 1,1 1 0,-1 1-1,0 0 1,3 0-223,-4 1-9,0 1 0,0-1 0,1 2 0,-1-1 0,-1 1-1,1 0 1,0 1 0,-1 0 0,0 1 0,0 0 0,5 3 9,-1 1 21,-1 1-1,0 0 1,0 1 0,-1 0 0,0 0-1,-1 1 1,-1 0 0,0 1-1,0 0 1,-2 0 0,1 1 0,-2-1-1,0 1 1,0 1 0,-1-1 0,-1 1-1,0 5-20,0-3 19,0-1-1,-2 1 1,0 0 0,-1 0-1,0 0 1,-2 0-1,0-1 1,-1 1 0,0-1-1,-1 1 1,-1-1-1,-1 0 1,0-1-1,-1 1 1,-1-1 0,0-1-1,-1 1 1,-1-2-1,0 1 1,-1-1 0,0-1-1,-1 0 1,0 0-1,-1-1 1,0-1-1,-1 0 1,-2 0-19,3-4 31,-1-1 1,1 0-1,-1-1 0,1-1 0,-1 0 0,0-1 1,-1 0-1,1-1 0,0-1 0,-1 0-31,-57-23-1014,68 21 733,1-1 0,-1 0 0,1 0 0,0 0 0,0 0-1,0-1 1,1 1 0,-1-1 0,1 0 0,0 1 0,0-1 0,0 0 0,0 0 0,1 0 0,-1-1 0,1-2 280,-3-34-6506,5-3-5296</inkml:trace>
  <inkml:trace contextRef="#ctx0" brushRef="#br0" timeOffset="198248.456">13970 88 13164,'0'0'4458,"0"0"-1773,-6-14-523,-22-41-416,27 53-1679,-1 1 0,1-1 0,0 1 1,-1 0-1,1-1 0,-1 1 0,0 0 0,1 0 0,-1 0 0,0 0 1,0 0-1,0 0 0,0 1 0,0-1 0,1 0 0,-1 1 1,0 0-1,0-1 0,0 1 0,-1 0 0,1 0 0,0 0 1,0 0-1,0 1 0,0-1 0,0 0 0,0 1 0,1-1 0,-1 1-67,-3 0 103,-11 5 79,0 1 0,0 0 0,1 1 0,0 1-1,0 0 1,1 1 0,0 1 0,1 0 0,0 1 0,1 1 0,0-1 0,1 2 0,-1 2-182,-9 7 107,1 2 1,1 1-1,1 0 0,2 1 1,0 1-1,2 1 1,1 0-1,1 0 0,2 1 1,1 1-1,1 0 0,2 0 1,1 0-1,1 1 1,2 0-1,1 0 0,2 1-107,1-19-60,0 1 0,1-1-1,1 0 1,0 0-1,1-1 1,0 1 0,1-1-1,1 0 1,0-1 0,1 1-1,0-1 1,0-1-1,2 0 1,-1 0 0,1-1-1,1 0 1,0 0-1,0-2 1,1 1 0,11 5 60,-7-5-834,1 0 1,0-1 0,1-2 0,-1 1 0,1-2-1,1 0 1,-1-1 0,0-1 0,1-1 0,7 0 833,26-2-6470</inkml:trace>
  <inkml:trace contextRef="#ctx0" brushRef="#br0" timeOffset="198881.443">14152 427 7399,'0'0'5627,"0"0"-2825,0 0-586,0 0-134,0 0-465,0 0-576,-5 23-139,-62 346 1063,46-288-1896,25-127 444,6-2-358,2 1-1,2 0 1,2 1 0,2 0 0,1 2 0,3 0 0,2 2-1,24-33-154,-45 69 0,1 0 0,-1 0-1,1 1 1,1-1 0,-1 1 0,1 0-1,0 1 1,0-1 0,0 1-1,1 0 1,-1 0 0,1 0 0,0 1-1,0 0 1,0 0 0,1 1-1,-1 0 1,1 0 0,-1 0 0,1 1-1,0 0 1,0 0 0,-1 1-1,1 0 1,0 0 0,0 0 0,0 1-1,-1 0 1,1 0 0,0 1-1,-1 0 1,1 0 0,-1 0-1,0 1 1,0 0 0,0 0 0,1 2 0,2 8-30,0 0 1,0 1-1,-2 0 1,0 0-1,0 1 1,-2 0-1,0 0 0,0 0 1,-1 1-1,-1 0 1,-1 0-1,0 0 1,-1-1-1,-1 2 1,0-1-1,-2 0 1,0 5 29,-17 80-1794,9-69-1999,0 0-3939,3-12-3474</inkml:trace>
  <inkml:trace contextRef="#ctx0" brushRef="#br0" timeOffset="199161.468">14886 574 13164,'0'0'5510,"0"0"-4101,0 0-704,0 0-33,0 0 65,0 0 320,0 0 0,94 6-320,-66-6-161,1-1-352,2-8-159,-1 2-65,-1-3-97,-5 0-1088,-3 1-2562,-4 1-4837</inkml:trace>
  <inkml:trace contextRef="#ctx0" brushRef="#br0" timeOffset="199533.563">15455 348 14286,'0'0'3117,"0"0"-848,0 0-321,0 0-629,0 0-673,0 0-368,14 8-182,-9-6-91,6 3 8,0 1 0,-1 0 0,0 0 0,0 1 0,0 1 0,-1-1 0,0 2 0,-1-1 0,7 8-13,205 239-331,-110-162-5028,-62-56-4042,-33-29 4255</inkml:trace>
  <inkml:trace contextRef="#ctx0" brushRef="#br0" timeOffset="199828.832">15989 808 448,'0'0'3390,"0"0"-432,1-16-236,15-256 9493,-10 152-7550,-31 129-2738,-376 386-1590,266-284-2190,119-96-775,19-6-6878,11-9-621</inkml:trace>
  <inkml:trace contextRef="#ctx0" brushRef="#br0" timeOffset="200221.651">16367 169 11755,'0'0'3550,"0"0"-699,0 0-428,0 0-607,0 0-669,0 0-437,15-2-331,-7 1-341,-4 0-25,0 0-1,0 0 1,0 1-1,0 0 1,0-1-1,0 1 1,0 0-1,-1 1 1,1-1-1,0 1 1,0 0-1,0-1 1,0 2-1,0-1 1,-1 0-1,1 1 1,-1 0-1,1 0 1,-1 0-1,0 0 1,1 0-1,-1 1 1,0-1-1,-1 1 1,1 0-1,2 2-12,7 14 34,1 0-1,-2 1 0,-1 1 1,0-1-1,-2 2 0,0-1 0,-1 1 1,-2 0-1,0 0 0,-1 1 1,-1-1-1,-2 1 0,0 0 1,-1 0-1,-1 0 0,-1-1 0,-2 1 1,0-1-1,-1 1 0,-1-1 1,-2 1-34,-5-1 27,-1-1 0,-1 0 1,-2-1-1,0-1 1,0 0-1,-2-2 0,0 0 1,-1-1-1,-1-1 1,0-1-1,-1-1 0,-1 0 1,1-2-1,-2-1 1,-24 7-28,-23 0-123,71-18-211,0 0 0,0 0 0,-1 0 1,1 0-1,0 0 0,0 0 0,0 0 0,0 0 0,0 0 0,0 0 1,0 0-1,1 0 0,-1 0 0,0 0 0,0 0 0,1 0 1,-1 1-1,1-1 0,-1 0 0,1 0 0,-1 0 0,1 0 1,-1 0-1,1 1 0,0-1 0,0 0 0,-1 0 0,1 1 0,0-1 1,0 1-1,0-1 0,0 1 0,-1-1 0,1 1 0,0-1 1,0 1-1,0 0 0,0 0 0,0-1 0,0 1 0,0 0 334,25-14-10660</inkml:trace>
  <inkml:trace contextRef="#ctx0" brushRef="#br0" timeOffset="200532.994">17122 189 9449,'0'0'7111,"0"0"-3684,0 0-1382,0 0-615,0 0-613,0 0-385,-3 17-79,-55 301 2818,49-278-3021,-1 0 0,-1 0 1,-3-1-1,-1-1 1,-1 0-1,-13 18-150,19-40-390,-30 57-878,30-48-3070,1 1-4154,5-9-3755</inkml:trace>
  <inkml:trace contextRef="#ctx0" brushRef="#br0" timeOffset="196840.743">11068 503 2979,'0'0'3929,"0"0"-1159,0 0-132,0 0 90,0 0-113,-5-13-415,2 4-1770,0 2-112,0 0 1,0-1 0,1 1 0,0 0-1,0-1 1,1 1 0,0-1-1,1 1 1,-1-1 0,1 0 0,1 1-1,0-3-318,1 1 126,1 1 0,1-1 0,0 1 0,0 0 0,1 0 0,-1 0 0,2 1 0,-1 0 0,1 0 0,0 0 0,1 0 0,-1 1 0,1 0 0,1 1 0,-1 0 0,1 0 0,0 0 0,0 1 0,0 0 0,0 1 0,1-1 0,0 2 0,-1-1 0,2 1-126,5-2-1,1 1 0,0 1 0,0 0 0,0 1 0,-1 1 0,1 0 0,0 1 0,0 1 0,0 0 0,0 1 0,-1 1 0,0 1 0,9 3 1,-15-4-13,1 0 0,-1 1 1,0 0-1,0 0 0,0 1 0,-1 1 0,0-1 0,0 1 0,-1 1 0,0-1 0,0 1 0,-1 0 0,0 1 1,0 0-1,-1 0 0,0 0 0,0 0 0,-1 1 0,-1 0 0,1 0 0,-1 0 0,-1 0 0,0 0 0,-1 0 0,0 1 1,0-1-1,-1 1 0,-1-1 0,1 0 0,-2 1 0,0 0 13,-5 11-64,-1-1-1,-1 1 1,-1-2-1,-1 1 1,-1-1-1,-1-1 1,-1 0 0,0-1-1,-1-1 1,-1 0-1,-1-1 1,0 0 0,-1-2-1,-1 0 1,-7 4 64,-19 10-38,52-39 188,180-161 506,245-287 348,-414 440-918,-3 4 698,-21 31-496,-111 212-437,100-188 171,2 0 0,1 1 0,2 0 0,2 1 1,2 0-1,1 1 0,2 5-22,4-43 5,1 1 1,-1 0 0,1-1-1,0 1 1,0 0 0,1-1-1,0 1 1,0-1 0,0 1-1,1-1 1,0 1 0,0-1-1,0 0 1,0 0 0,1 0-1,0 0 1,0 0 0,0-1-1,1 1 1,-1-1 0,1 0-1,0 0 1,1 0-1,-1 0 1,1-1 0,-1 0-1,1 0 1,0 0 0,0-1-1,0 1 1,1-1 0,-1 0-1,0-1 1,3 1-6,3-1 29,1-1 1,-1-1-1,0 0 0,-1 0 1,1-1-1,0-1 1,0 1-1,-1-2 0,1 0 1,-1 0-1,0-1 0,0 0 1,-1 0-1,0-1 0,0 0 1,0-1-1,0 0 0,-1-1 1,0 0-1,-1 0 1,0 0-1,4-6-29,-5-8-1021,-16 25-5704,3 6-39</inkml:trace>
  <inkml:trace contextRef="#ctx0" brushRef="#br0" timeOffset="197279.913">12591 221 5894,'0'0'8861,"0"0"-4820,0 0-1435,0 0-519,0 0-608,0 0-342,0-9-240,0-8-593,-1 6 136,0 37-90,1-18-299,0 53 152,-3-1 1,-3 0-1,-2-1 1,-14 50-204,-34 47-161,28-91-3512,9-21-2551,10-20-2654</inkml:trace>
  <inkml:trace contextRef="#ctx0" brushRef="#br0" timeOffset="447557.638">6388 5276 10602,'-320'17'5968,"305"-10"-4722,44 2-1056,135 8 575,133-3-765,-267-13 15,1276-3 124,-868-5 95,-324 6 6,144-3 2729,92-19-2969,-328 17 1334,-44-1-202,-50-1-837,1 2 0,-2 4 0,1 3 0,-14 4-295,-41 19 0,96 15-1161,33-23-2218,10-3-3777,-1-9-5849</inkml:trace>
  <inkml:trace contextRef="#ctx0" brushRef="#br1" timeOffset="14692.621">17 3779 7335,'0'0'6230,"0"0"-3123,0 0-817,0 0-438,0 0-410,0 0-289,-4-13-374,1 6-674,2 6-93,0-1 0,0 1-1,0 0 1,0 0 0,1 0 0,-1-1 0,0 1 0,1 0 0,-1-1 0,1 1-1,-1-1 1,1 1 0,0-1 0,-1 1 0,1-1 0,0 1 0,0-1 0,0 1-1,0-1 1,1 1 0,-1-1 0,0 1 0,0 0 0,1-1 0,-1 1-1,1-1 1,0 1 0,-1 0 0,1-1 0,0 1 0,0 0 0,-1 0 0,1-1-1,0 1 1,0 0 0,1 0 0,-1 0 0,0 0 0,0 0 0,0 1-1,1-1 1,-1 0 0,0 1 0,1-1 0,-1 0 0,0 1 0,1 0 0,-1-1-1,1 1 1,-1 0 0,1 0-12,197-3 261,-143 6-207,0-3-1,0-2 1,0-3-1,-1-2 1,49-13-54,-52-6 93,-52 26-84,1-1 1,0 1-1,0-1 1,-1 0-1,1 1 1,0-1-1,-1 0 1,1 1-1,0-1 1,-1 0-1,1 0 1,-1 0-1,1 0 1,-1 1-1,0-1 1,1 0-1,-1 0 1,0 0-1,0 0 1,0 0-1,0 0 1,1 0-1,-1 0 1,0 0-1,-1 0 0,1 0 1,0 0-1,0 0 1,0 1-1,0-1 1,-1 0-1,1 0 1,-1 0-1,1 0 1,0 0-1,-1 0 1,1 1-1,-1-1 1,0 0-1,1 0 1,-1 1-1,0-1 1,1 0-1,-1 1 1,0-1-1,0 1 1,1-1-1,-1 1 1,0-1-1,0 1 1,0 0-1,0-1 1,0 1-1,0 0 1,0 0-1,0-1-9,-4-1 12,1 0-1,-1 1 0,1-1 0,-1 1 1,0 0-1,1 0 0,-1 0 0,0 1 1,0-1-1,0 1 0,0 0 0,1 1 1,-1-1-1,0 1 0,0 0 0,1 0 1,-1 1-1,0-1 0,1 1 0,-1 0 1,1 0-1,0 0 0,0 1 0,0 0 1,0 0-1,0 0 0,1 0 0,-3 3-11,-4 3 19,1 1 0,1 0-1,0 1 1,0-1 0,1 2-1,0-1 1,1 1 0,1 0-1,0 0 1,0 1-19,-7 41-8,3 0 0,2 0 0,3 1-1,2 0 1,2 0 0,3 0 0,2-1 0,3 1-1,1-1 1,4-1 0,10 28 8,5 52-11,-18-31-37,-12-100 44,0 1 1,0-1-1,-1 0 1,1-1-1,-1 1 1,1 0-1,-1-1 1,0 1-1,0-1 1,0 0-1,1 0 1,-1 0-1,0 0 1,0-1-1,0 1 1,0-1-1,-1 0 1,1 1-1,0-1 1,0-1-1,0 1 1,0 0-1,0-1 1,0 0-1,0 1 1,0-1-1,0 0 1,1-1-1,-2 0 4,-33-10 21,1-2-1,1-2 1,0-1-1,2-2 1,0-2-1,-5-5-20,-116-90-1041,149 108-4745,24 19-1910,-16-9 6706,18 10-9698</inkml:trace>
  <inkml:trace contextRef="#ctx0" brushRef="#br1" timeOffset="15082.839">736 4191 7847,'5'-15'9086,"31"-75"-3208,-36 91-5811,0-1 1,0 0 0,0 0-1,0 0 1,0 1-1,0-1 1,0 0-1,0 0 1,1 1-1,-1-1 1,0 0-1,0 0 1,0 0-1,0 1 1,1-1-1,-1 0 1,0 0-1,0 0 1,0 0 0,1 0-1,-1 1 1,0-1-1,0 0 1,1 0-1,-1 0 1,0 0-1,0 0 1,1 0-1,-1 0 1,0 0-1,0 0 1,1 0-1,-1 0 1,0 0 0,0 0-1,1 0 1,-1 0-1,0 0 1,0 0-1,1 0 1,-1 0-1,0-1 1,0 1-1,0 0 1,1 0-1,-1 0 1,0 0-1,0 0 1,0-1-1,1 1 1,-1 0 0,0 0-1,0 0 1,0-1-1,0 1 1,1 0-1,-1 0 1,0 0-1,0-1 1,0 1-1,0 0-67,3 33-397,-2-15 631,5 37-341,-3 0 0,-3 1 0,-2 0 1,-2-1-1,-3 0 0,-8 31 107,11-74-1381,2-28 1173,3-32 377,2 0 113,2 0 0,2 0 0,2 0 0,2 1-1,7-14-281,-16 55 58,0-1 0,1 1-1,0-1 1,0 1 0,0 0 0,1 0-1,0 1 1,0-1 0,0 1-1,1-1 1,0 1 0,0 1-1,0-1 1,0 1 0,1 0-1,0 0 1,0 0 0,0 1-1,0 0 1,0 0 0,1 1 0,-1 0-1,1 0 1,0 0 0,-1 1-1,1 0 1,0 0 0,0 1-1,0 0 1,0 0 0,5 1-58,2 2 10,-1 1 0,1 0 1,-1 1-1,0 1 0,-1 0 0,1 1 1,-1 0-1,-1 0 0,1 2 1,-1-1-1,0 1 0,-1 1 0,0 0 1,-1 1-1,0 0 0,-1 0 1,0 0-1,0 1 0,-2 1 0,1-1 1,-1 1-1,-1 0 0,-1 0 0,1 1 1,-2-1-1,0 1 0,0 10-10,3 1-472,16 63-2876,-4-31-3017,-9-30-4</inkml:trace>
  <inkml:trace contextRef="#ctx0" brushRef="#br1" timeOffset="15522.838">1869 4174 4228,'3'-15'9935,"8"-47"-5451,-20 4 697,-29 29-3356,-61 17-1443,85 13-375,1 1 1,-1 1-1,0 0 0,1 0 0,0 2 0,0-1 1,0 2-1,0-1 0,1 2 0,0 0 0,1 0 1,-1 1-1,1 1 0,1 0 0,-1 0 0,2 1 0,-1 0 1,1 1-1,1 0 0,-6 9-7,3-2-11,0 0 0,1 1 0,1 0 0,0 0 0,2 1 0,0 0 0,2 0 0,0 1 0,1 0-1,1 0 1,1 0 0,1 0 0,1 7 11,0-21-143,0-1 0,1 0 0,-1 0 0,2 1 1,-1-1-1,1 0 0,0 0 0,0 0 0,0 0 0,1-1 0,0 1 0,0-1 0,1 1 0,-1-1 0,1 0 0,0 0 0,1-1 0,-1 1 0,1-1 0,0 0 0,0 0 0,0-1 0,0 1 0,1-1 1,-1 0-1,1-1 0,0 1 0,0-1 0,0 0 0,0-1 0,0 1 0,1-1 0,-1-1 0,0 1 0,0-1 0,2 0 143,5 0-143,-1-1 0,1 0 0,0-1 0,0 0 0,0-1-1,-1-1 1,0 0 0,1 0 0,-1-1 0,-1-1 0,1 0 0,-1-1 0,0 0 0,-1 0 0,0-1 0,0-1-1,0 0 1,-1 0 0,0 0 0,-1-1 0,7-11 143,8-13 401,-2 0 0,-1-1 1,-2-1-1,-1-1 0,-2-1 0,4-19-401,5-17 967,-3-1 0,-3-1 1,-4-1-1,-4 0 0,-2 0 0,-4-14-967,-10 51 1868,-3 61-1312,-4 35-492,3 0 0,2 1 0,3 1 0,2 23-64,-2 1-132,4 1 0,3-1 0,4 1-1,13 64 133,4-64-3467,4-35-6470,-16-35-1188</inkml:trace>
  <inkml:trace contextRef="#ctx0" brushRef="#br1" timeOffset="16471.784">2341 4098 0,'0'0'7527,"0"0"-4457,0 0-1592,0 0-543,0 0-327,0 0-5,7 6 113,1 1-436,1-1 0,-1 0 1,1-1-1,1 0 0,-1 0 0,1-1 1,-1 0-1,1 0 0,1-1 0,-1-1 1,0 0-1,10 1-280,-13-2 188,0 0 0,0 0 0,-1-1-1,1 0 1,0 0 0,0-1 0,-1 0 0,1 0 0,0 0-1,-1-1 1,1 0 0,-1 0 0,1-1 0,-1 0 0,0 0-1,0 0 1,-1-1 0,1 0 0,-1 0 0,1 0 0,-1-1 0,0 0-1,-1 0 1,1 0 0,-1 0 0,0-1 0,-1 0 0,1 1-1,-1-1 1,0-1 0,-1 1 0,2-4-188,-3 4 88,0 0 1,0-1-1,0 1 1,-1-1-1,0 1 0,-1 0 1,1-1-1,-1 1 1,0 0-1,-1 0 0,1-1 1,-1 1-1,0 0 1,-1 0-1,0 1 0,0-1 1,0 1-1,0-1 1,-1 1-1,0 0 0,0 0 1,0 0-1,-1 1 1,0 0-1,1 0 0,-2 0 1,1 0-1,0 1 1,-1-1-1,1 2 0,-1-1 1,0 0-1,0 1 1,-3 0-89,0 1 0,0 1 0,0 0 0,0 1 0,0 0 0,0 0 1,0 1-1,1 1 0,-1-1 0,0 1 0,1 0 0,0 1 1,0 0-1,0 1 0,0-1 0,1 1 0,-1 1 0,1-1 1,1 1-1,-1 1 0,1-1 0,0 1 0,1 0 0,-7 8-37,1 0 0,1 0 0,0 1-1,1 0 1,1 1 0,0 0 0,1 0 0,1 1-1,1 0 1,-1 6 37,4-13-71,1-1 0,0 1 1,0 0-1,1-1 0,0 1 0,1-1 0,0 1 0,1 0 0,0-1 0,1 0 1,0 0-1,1 1 0,0-2 0,0 1 0,1 0 0,0-1 0,1 0 0,0 0 1,0-1-1,1 1 0,0-2 0,0 1 0,1-1 0,0 0 0,1 0 0,-1-1 1,1 0-1,0-1 0,5 2 71,9 4-296,0-1 1,1-1-1,0-1 0,1-1 1,-1-1-1,1-2 0,0 0 1,1-2-1,-1 0 0,0-2 1,1-1-1,-1-1 0,0-1 1,0-1-1,0-1 0,0-2 1,22-8 295,-17 4-59,-1-1 1,0-1 0,0-2-1,-2-1 1,0-1-1,0-1 1,-2-1 0,23-23 58,-34 28 105,0-1 1,-2 0 0,0-1 0,0 0-1,-2-1 1,0 0 0,-1-1 0,0 0-1,4-15-105,-9 20 453,-1 1 1,0 0-1,-1-1 0,0 1 0,-1-1 0,0 0 0,-1 0 0,0 1 0,-1-1 0,-1-1-453,2 13 50,0 0-1,-1 0 0,1 0 1,0 0-1,-1 0 1,1 0-1,-1 1 1,1-1-1,-1 0 0,0 0 1,1 0-1,-1 1 1,0-1-1,1 0 1,-1 0-1,0 1 0,0-1 1,1 1-1,-1-1 1,0 1-1,0-1 1,0 1-1,0 0 0,0-1 1,0 1-1,0 0 1,0 0-1,0-1 0,0 1 1,0 0-1,0 0 1,0 0-1,0 0 1,0 1-1,0-1 0,0 0 1,0 0-1,0 0 1,0 1-1,0-1 1,0 1-1,1-1 0,-1 1 1,0-1-1,0 1 1,0-1-1,0 1 0,1 0 1,-1-1-1,0 1 1,1 0-1,-1 0 1,0-1-1,1 1 0,-1 0 1,1 0-1,-1 0 1,1 0-1,0 0 1,-1 0-1,1 0 0,0 0-49,-10 19 65,1 0 0,1 0 0,1 1 0,1 0 0,0 0 0,2 1 0,0 0 0,2-1 0,0 1 0,2 0 0,0 3-65,-2 14 60,-17 176 193,1-31-4520,12-64-7110,6-85 545</inkml:trace>
  <inkml:trace contextRef="#ctx0" brushRef="#br1" timeOffset="16766.856">3035 4277 3844,'-2'-160'15486,"2"155"-15271,1 0-1,-1-1 1,1 1-1,1 0 0,-1 1 1,1-1-1,0 0 1,0 0-1,0 1 1,0-1-1,1 1 0,0-1 1,0 1-1,0 0 1,0 0-1,1 1 1,0-1-1,0 1 0,0 0 1,0 0-1,0 0 1,0 0-1,1 1 0,-1-1 1,1 1-1,0 0 1,0 1-1,4-2-214,8-1 174,1 1-1,0 0 0,0 1 1,0 1-1,0 1 0,0 0 1,11 3-174,0 0 26,0 2 1,0 1 0,-1 1 0,0 2-1,-1 0 1,1 2 0,-2 1-1,0 1 1,0 1 0,-2 2-1,17 12-26,-38-27-7,0 1 1,0-1-1,0 1 0,0 0 0,0 0 0,-1 0 0,1 0 0,-1 0 0,1 1 0,-1-1 0,0 1 1,0-1-1,0 1 0,0 0 0,-1 0 0,1 0 0,-1 0 0,1 0 0,-1 0 0,0 0 0,0 1 1,-1-1-1,1 0 0,-1 1 0,0-1 0,1 0 0,-1 1 0,-1-1 0,1 0 0,0 1 0,-1-1 1,0 0-1,0 0 0,0 1 0,0-1 0,0 0 0,-1 0 0,1 0 0,-1 0 0,0-1 0,-1 3 7,-17 7-173,0-1-1,0-1 0,-1-1 0,-1-1 0,1-1 0,-1-1 0,0-1 0,-1-1 0,1 0 0,-1-2 0,0-1 0,-9-1 174,-73 6-2158,37-9-3339,30-2-2543</inkml:trace>
  <inkml:trace contextRef="#ctx0" brushRef="#br1" timeOffset="17707.928">3921 4121 8264,'0'0'2488,"0"0"-641,0 0-48,13 3-214,103 21 1389,-99-21-2561,1-1 1,-1-1 0,1 0-1,0-1 1,0-1-1,-1-1 1,1 0 0,0-2-1,15-4-413,-26 6 129,-1-1 0,0 1 0,1-1 1,-1 0-1,0 0 0,-1-1 0,1 0 0,0 0 0,-1 0 0,0 0 0,0-1 0,0 0 0,-1 0 0,0-1 0,0 1 0,0-1 0,-1 0 0,1 0 0,-1 0 0,-1 0 0,1 0 0,-1-1 0,0 1 0,-1-1 0,1 0 0,-1 1 0,-1-3-129,2 4 46,-1-1 0,0-1 0,-1 1 0,1 0 0,-1 0 0,-1 0 0,1 0 0,-1 0 0,0 0 0,0 0 0,-1 0 0,1 0 0,-1 0 0,-1 1 0,1-1 0,-1 1 0,0-1 0,0 1 0,-1 0 0,1 0 0,-1 1 0,0-1 0,-1 1-1,1 0 1,-1 0 0,0 0 0,0 0 0,0 1 0,0 0 0,0 0 0,-1 0 0,0 1 0,1 0 0,-1 0 0,0 0 0,0 1 0,0 0 0,0 0 0,0 0 0,0 1 0,-2 0-46,0 2-12,1-1 0,-1 1 0,1 1 0,0 0 1,0 0-1,0 0 0,0 1 0,0-1 0,1 2 0,0-1 1,0 1-1,0 0 0,0 0 0,1 1 0,0-1 0,0 1 0,0 1 1,1-1-1,0 0 0,-1 4 12,-5 8-67,1 0 0,0 1 0,2 0 1,0 0-1,1 0 0,1 1 0,0 4 67,2-12-121,0 0-1,1 1 0,0-1 0,1 1 1,1-1-1,0 1 0,1 0 1,0-1-1,0 1 0,2-1 1,0 0-1,0 0 0,1 0 1,0 0-1,1 0 0,0-1 1,1 1-1,1-2 0,-1 1 1,2-1-1,0 0 0,0 0 0,0-1 1,1 0-1,1-1 0,-1 1 1,1-2-1,1 0 0,-1 0 1,1-1-1,1 0 0,-1-1 1,1 0-1,9 2 122,-3-4 21,1-1 1,-1-1-1,1-1 0,0-1 1,-1 0-1,1-1 0,-1-1 1,0-1-1,0-1 0,0 0 1,0-1-1,-1-1 1,0-1-1,0 0 0,-1-1 1,0-1-1,-1 0 0,0-2 1,0 1-1,-1-2 0,-1 0 1,0 0-1,-1-2 0,-1 1 1,0-1-1,5-10-21,11-13 722,-1-1 0,-2-1-1,-2-2 1,-1 0 0,11-38-722,-29 68 796,-15 46-674,3 1-131,1 0 1,2 1-1,2 0 0,1-1 1,2 2-1,1-1 0,2 0 1,2 4 8,-4-32-79,1-1 0,0 0 0,0 0 1,1 1-1,0-1 0,0 0 1,0 0-1,1-1 0,0 1 0,1-1 1,-1 1-1,1-1 0,0 0 0,1 0 1,0-1-1,0 1 0,0-1 0,0 0 1,1 0-1,-1-1 0,1 0 0,1 0 1,-1 0-1,0-1 0,1 1 0,0-2 1,0 1-1,3 0 79,-2-2-45,1-1 1,0 0-1,0 0 1,-1-1 0,1 0-1,-1 0 1,1-1-1,-1-1 1,1 1-1,-1-1 1,0 0-1,0-1 1,0 0-1,-1 0 1,0-1-1,1 0 1,-1 0-1,-1-1 1,1 0-1,-1 0 1,2-3 44,18-20 88,0-2 0,-2-1 1,-2-1-1,0-1 1,12-31-89,58-87 935,-91 153-920,-1-1-1,0 0 1,0 1 0,0-1 0,0 1-1,1-1 1,-1 0 0,0 1 0,0-1-1,1 0 1,-1 1 0,0-1-1,0 0 1,1 0 0,-1 1 0,0-1-1,1 0 1,-1 0 0,0 0-1,1 1 1,-1-1 0,1 0 0,-1 0-1,0 0 1,1 0 0,-1 0-1,1 0 1,-1 0 0,0 0 0,1 0-1,-1 0 1,1 0 0,-1 0 0,0 0-1,1 0 1,-1 0 0,1 0-1,-1 0 1,0 0 0,1-1 0,-1 1-1,0 0 1,1 0 0,-1-1-1,0 1 1,1 0 0,-1 0 0,0-1-1,1 1 1,-1 0 0,0-1-1,0 1 1,1 0 0,-1-1 0,0 1-1,0 0 1,0-1 0,0 1 0,0 0-1,1-1 1,-1 1 0,0-1-1,0 1 1,0 0 0,0-1 0,0 1-1,0-1 1,0 1 0,0-1-15,1 37 199,-2-23-224,21 140-36,31-63-2936,4-42-4274,-29-33-822</inkml:trace>
  <inkml:trace contextRef="#ctx0" brushRef="#br1" timeOffset="18287.747">6298 4092 288,'-4'-15'13763,"3"11"-13095,0-4-329,0 0 1,-1 1-1,0 0 0,0-1 1,-1 1-1,0 0 0,0 0 1,-1 0-1,0 1 0,0-1 1,0 1-1,-1 0 0,0 0 0,0 1 1,-1-1-1,1 1 0,-1 0 1,0 1-1,-1-1 0,1 1 1,-4-1-340,-6 1 50,0 1 1,-1 1-1,1 0 1,-1 1-1,1 1 1,-1 0-1,0 2 1,1 0-1,0 0 1,-1 2-1,1 0 1,0 1-1,1 0 1,-1 1-1,1 1 1,0 1-1,1 0 1,0 0-1,0 2 1,1 0-1,0 0 1,1 1-1,0 1 0,-6 7-50,13-14-14,0 1-1,0-1 0,0 1 1,1 0-1,0 0 0,0 1 0,1-1 1,-1 1-1,1 0 0,1 0 0,-1 0 1,1 0-1,1 1 0,-1-1 0,1 0 1,1 1-1,-1-1 0,1 1 0,0-1 1,1 1-1,0-1 0,0 1 0,0-1 1,1 0-1,0 0 0,1 0 0,0 0 1,0 0-1,0 0 0,1-1 0,0 1 1,0-1-1,1 0 0,-1 0 0,1-1 1,0 1-1,1-1 0,0 0 0,-1-1 1,2 1-1,-1-1 0,0-1 15,4 1-38,-1-1 0,1-1-1,0 0 1,-1 0 0,1-1-1,0 0 1,0-1 0,0 0 0,0 0-1,0-1 1,0 0 0,0-1-1,-1 0 1,1-1 0,0 0-1,-1-1 1,0 1 0,0-2 0,0 1-1,0-1 1,-1-1 0,0 0-1,0 0 1,0 0 0,4-7 38,10-7 129,-2-2 0,-1-1 0,0 0 0,-2-1 0,-1-1 0,-1-1 0,-1 0 0,1-5-129,3-4 332,-2-2 1,-2 1-1,-1-2 1,-1 0-1,-3 0 1,-1-1-1,-2 0 0,-1 0 1,-2 0-1,-2-1 1,-3-26-333,-12 26 1146,13 40-1131,1-1-1,-1 1 1,0-1-1,1 1 1,-1 0-1,1-1 1,-1 1-1,0 0 1,1-1-1,-1 1 1,0 0-1,1 0 1,-1 0-1,0 0 1,0 0-1,1 0 1,-1 0-1,0 0 1,1 0-1,-1 0 1,0 0-1,1 0 1,-1 0-1,0 0 0,0 1 1,1-1-1,-1 0 1,1 1-1,-1-1 1,0 0-1,1 1 1,-1-1-1,1 1 1,-1-1-1,1 1 1,-1-1-1,1 1 1,-1-1-1,1 1 1,-1 0-1,1-1 1,0 1-1,-1-1 1,1 1-1,0 0 1,0-1-1,0 1 1,-1 0-1,1 0 1,0-1-1,0 1 0,0 0 1,0-1-1,0 1 1,0 0-15,-14 38 12,1 1-1,2 0 1,2 0-1,1 1 1,2 0-1,2 0 1,2 0-1,2 1 1,1-1 0,2 0-1,3 1 1,8 37-12,-6-44-71,0 0 0,3 0 0,0 0 0,3-2 0,3 7 71,-9-25-799,0-1 0,1 1 0,1-1 0,0-1 1,1 0-1,0 0 0,10 7 799,11 2-4682,-1-6-2786</inkml:trace>
  <inkml:trace contextRef="#ctx0" brushRef="#br1" timeOffset="19179.299">6788 3873 11179,'0'0'2274,"0"0"-651,0 0-278,0 0-363,0 0-299,0 0-117,-9 16-101,-24 53-44,32-65-379,1 0-1,-1 0 0,1 0 0,0 0 1,0 0-1,0 0 0,0 1 0,1-1 1,0 0-1,0-1 0,0 1 0,0 0 1,0 0-1,1 0 0,0-1 0,0 1 1,0 0-1,0-1 0,0 0 0,1 0 1,0 1-1,2 1-41,1 3 75,0-2-2,-1 0-1,1 0 1,0-1 0,0 0 0,0-1-1,1 1 1,0-1 0,0-1 0,0 1 0,0-1-1,0 0 1,1-1 0,0 0 0,-1 0 0,1 0-1,0-1 1,0 0 0,-1-1 0,1 0-1,0 0 1,0 0 0,0-1 0,0-1 0,0 1-1,-1-1 1,1 0 0,-1-1 0,1 0 0,-1 0-1,0-1 1,0 1 0,-1-1 0,1-1-1,-1 0 1,0 0 0,0 0 0,0 0 0,-1-1-1,1 0 1,-1 0 0,0-2-73,4-2 197,-1 0 0,0-1 1,-1 0-1,0 0 0,-1-1 0,0 1 0,-1-2 1,0 1-1,-1 0 0,-1-1 0,0 0 0,0 0 1,-1 0-1,-1 0 0,0 0 0,-1 0 0,0-7-197,-1 17 9,1 0 0,-1 1 0,1-1-1,-1 1 1,0 0 0,0-1 0,0 1-1,0 0 1,0-1 0,-1 1 0,1 0-1,0 0 1,-1 0 0,0 0 0,0 0-1,1 0 1,-1 1 0,0-1 0,0 1-1,-1-1 1,1 1 0,0 0 0,0 0-1,-1 0 1,1 0 0,0 0 0,-1 0-1,1 1 1,-1-1 0,1 1 0,-1-1-1,1 1 1,-1 0 0,0 0 0,0 1-9,-87 23-152,74-14 57,0 0 1,1 1-1,0 1 0,1 0 0,1 1 0,0 1 0,1 0 0,0 1 1,1 0-1,1 0 0,0 1 0,1 1 0,1-1 0,0 2 1,2-1-1,0 1 0,1 0 0,0 0 0,2 0 0,0 1 0,1-1 1,1 1-1,0-1 0,2 1 0,0 0 0,1-1 0,1 1 1,1-1-1,0 0 0,7 16 95,-8-26-212,1 0 0,0 0 1,1-1-1,-1 1 0,2-1 0,-1 0 1,1-1-1,0 1 0,0-1 0,1 0 1,0-1-1,0 1 0,0-1 0,1-1 1,-1 1-1,1-1 0,0-1 0,1 1 1,-1-1-1,0-1 0,1 0 1,0 0-1,-1 0 0,1-1 0,4-1 212,5 1-224,-1-1-1,1 0 1,0-2 0,-1 0-1,1-1 1,-1-1 0,0 0-1,0-1 1,0-1-1,0-1 1,-1-1 0,4-2 224,14-10 196,-2-2 0,-1-1 0,0-1 0,22-25-196,-6 1 1831,-2-3 0,-3-2 1,35-56-1832,-74 104 133,6-6 200,-1-1 0,-1 0 0,0 0 0,-1-1 0,0 0 0,-1 0 0,0 0 0,0-7-333,-5 19 12,0 1-1,0-1 1,0 1 0,0 0-1,-1-1 1,1 1 0,0-1-1,0 1 1,0-1 0,-1 1 0,1 0-1,0-1 1,-1 1 0,1 0-1,0-1 1,-1 1 0,1 0-1,-1-1 1,1 1 0,-1 0-1,1 0 1,0 0 0,-1-1 0,1 1-1,-1 0 1,1 0 0,-1 0-1,1 0 1,-1 0 0,1 0-1,-1 0 1,1 0 0,-1 0-1,1 0 1,-1 0 0,1 0 0,-1 0-1,1 0 1,0 1 0,-1-1-1,1 0 1,-1 0 0,1 0-1,-1 1 1,1-1 0,0 0-1,-1 1 1,1-1 0,0 0 0,-1 1-1,1-1 1,0 0 0,-1 1-1,1-1 1,0 1 0,0-1-1,-1 0 1,1 1 0,0-1-1,0 1 1,0-1 0,0 1 0,0 0-12,-24 22-11,1 2 0,2 0 1,0 2-1,2 0 0,1 1 1,1 1-1,2 1 0,0 0 0,2 1 1,2 1-1,-1 7 11,-16 58-659,25-31-2568,19-56 354,17-30 2660,-11-6 564,-1 0 0,-1-1 0,-2-1 0,0-1 0,-2-1-1,0-3-350,79-124 2887,-41 102-1661,-52 54-1209,-1 0 0,1 0 1,0 0-1,-1 0 0,1 0 0,0 0 1,0 0-1,0 1 0,-1-1 0,1 1 1,0-1-1,0 1 0,0 0 0,0 0 1,0 0-1,0 0 0,0 0 0,0 0 1,0 0-1,0 1 0,0-1 0,0 1 0,0 0 1,0-1-1,-1 1 0,1 0 0,0 0 1,0 0-1,-1 0 0,1 0 0,-1 0 1,1 1-1,-1-1 0,1 1 0,-1-1 1,1 2-18,74 141 39,-47-78-62,-26-54 18,2 0 1,-1-1-1,2 1 1,0-1-1,0 0 1,1 0 0,0-1-1,0 1 1,2-2-1,-1 1 1,1-1-1,0-1 1,1 1-1,0-2 1,0 1 0,1-1-1,0-1 1,0 0-1,1-1 1,-1 0-1,1 0 1,0-1-1,0-1 1,9 1 4,0-2 9,-1-2 0,1-1 0,0 0 0,-1-2 0,1 0 0,-1-1 0,0-2 1,0 0-1,0 0 0,-1-2 0,0-1 0,0 0 0,-1-1 0,0-1 0,-1-1 0,-1 0 0,0-2 0,0 1 0,-1-2 0,-1 0-9,8-10 217,-2-2-1,0 0 1,-2 0-1,-1-2 0,-1 0 1,-1-1-1,-2-1 0,-2 0 1,0-1-1,-2 0 1,-1 0-1,-2-1 0,-1 0 1,-2 0-1,-1-33-216,-8 25 647,6 40-636,-1 1-1,1-1 0,0 0 0,-1 1 0,0-1 0,1 0 0,-1 1 0,1-1 0,-1 1 1,0 0-1,1-1 0,-1 1 0,0-1 0,1 1 0,-1 0 0,0 0 0,0-1 1,1 1-1,-1 0 0,0 0 0,0 0 0,0 0 0,1 0 0,-1 0 0,0 0 0,0 0 1,0 0-1,1 0 0,-1 0 0,0 0 0,0 1 0,1-1 0,-1 0 0,0 1 1,0-1-1,1 0 0,-1 1 0,0-1 0,1 1 0,-1-1 0,1 1 0,-1 0 0,1-1 1,-1 1-1,1-1 0,-1 1 0,1 0 0,-1-1 0,1 1 0,0 0-10,-14 15-14,2 0 0,0 1 0,1 0 0,1 0 0,0 2 0,1-1 0,1 1 0,1 0 0,1 1 0,1-1-1,-3 20 15,0-9-23,1 1-1,2 0 1,1 0-1,2 0 1,1 0 0,1 0-1,1 0 1,2 1-1,2-2 1,0 1-1,2 0 1,1-1-1,2 0 1,1-1-1,14 27 24,-20-49-289,0 0 1,0 0-1,1 0 0,0-1 1,0 0-1,1 0 0,0-1 1,0 0-1,0 0 0,0 0 1,1-1-1,0 0 1,8 2 288,69 3-9033,-57-16 2216</inkml:trace>
  <inkml:trace contextRef="#ctx0" brushRef="#br1" timeOffset="19454.779">8565 3880 2018,'0'0'10052,"0"0"-5621,0 0-1831,0 0-508,0 0-405,17-2-144,273-18 2322,-232 11-3676,-1-2-1,0-3 1,35-14-189,-41-2-1468,-68 29-3876,-6 10-1740,-4 3-5664</inkml:trace>
  <inkml:trace contextRef="#ctx0" brushRef="#br1" timeOffset="19752.413">9424 4440 24311,'0'0'2466,"0"0"-960,0 0-289,0 0-609,0 0-479,0 0-129,0 0-385,0 0-736,0 0-640,-56-62-1507,45 67-4227</inkml:trace>
  <inkml:trace contextRef="#ctx0" brushRef="#br0" timeOffset="446674.048">5076 4819 1441,'-18'0'5632,"-121"0"-2135,9-3 1980,222-2-3187,1338 12-2359,-570-14-535,923 9 3146,-1364 20-2142,-364-13-352,-55-9-50,-1 0-1,1 1 1,0-1-1,-1 0 0,1 1 1,0-1-1,0 1 1,0-1-1,-1 0 1,1 1-1,0-1 0,0 1 1,0-1-1,0 1 1,0-1-1,0 1 1,-1-1-1,1 0 0,0 1 1,1-1-1,-1 1 1,0-1-1,0 1 1,0-1-1,0 1 0,0-1 1,0 1-1,0-1 1,1 0-1,-1 1 1,0-1-1,0 1 1,1-1-1,-1 0 0,0 1 1,1-1-1,-1 0 1,0 1-1,1-1 1,-1 0-1,0 1 0,1-1 1,-1 0-1,1 0 1,-1 0-1,1 1 1,-1-1-1,0 0 0,1 0 1,-1 0-1,1 0 1,-1 0 2,-196 35-4741,105-27-981</inkml:trace>
  <inkml:trace contextRef="#ctx0" brushRef="#br0" timeOffset="447220.28">5687 5094 4228,'0'0'2018,"0"0"-982,-16-3-11,-81-14 1697,67 5 1965,53 7-3000,311-1-1121,1068 19-662,221-12 774,-1426-7 534,-355 5-1212,-67 6-1104,-2 4-3731,175-7 3134,-94 5-3664</inkml:trace>
  <inkml:trace contextRef="#ctx0" brushRef="#br0" timeOffset="197621.116">12455 1300 10378,'0'0'3587,"0"0"-208,0 0-480,0 0-737,0 0-779,0 0-497,0 0-277,0 0 10,1 5 96,0 17 6,-4-13 2598,-9-19-3312,12 1-2050,0 1-4183,0 2-4062</inkml:trace>
  <inkml:trace contextRef="#ctx0" brushRef="#br0" timeOffset="200817.034">16877 1286 5189,'0'0'10170,"0"0"-6460,0 0-2488,0 0-5,0 0 123,0 0-475,-3 14-347,-10 74 16,14-85-493,0-1 0,0 1 1,0 0-1,0-1 0,0 1 1,1-1-1,0 1 0,-1-1 0,1 0 1,0 0-1,0 1 0,0-1 1,0-1-1,0 1 0,1 0 0,-1 0 1,0-1-1,1 1 0,-1-1 1,1 0-1,0 0 0,-1 0 0,1 0 1,0 0-1,0-1 0,0 1 1,-1-1-1,1 0 0,0 0 1,0 0-1,0 0 0,0 0 0,0-1 1,0 1-1,-1-1 0,1 1 1,0-1-1,0 0 0,-1-1 0,1 1 1,-1 0-1,1-1 0,-1 1 1,1-1-1,-1 0 0,0 1 0,0-1 1,0-1-1,0 1-41,4-1 218,-1 0 0,0-1 1,1 1-1,-2-1 0,1 0 0,0-1 1,-1 1-1,0-1 0,0 0 0,0 0 1,0 0-1,-1-1 0,0 1 0,0-1 1,-1 0-1,1 0 0,-1 0 0,0 0 0,-1 0 1,0 0-1,0 0 0,0-1 0,-1 1 1,1 0-1,-2-2-218,-1 5-104,-1 0-1,0 0 1,0 1 0,0 0 0,-1 0-1,1 0 1,-1 0 0,1 0 0,-1 0 0,1 1-1,-1 0 1,0 0 0,0 0 0,0 0-1,1 1 1,-1-1 0,0 1 0,0 0 0,0 0-1,0 0 1,-3 1 104,-19 2-4366,10 1-1448,0 3-7591</inkml:trace>
  <inkml:trace contextRef="#ctx0" brushRef="#br1" timeOffset="795460.909">11703 3165 10762,'0'0'3790,"-17"0"-1355,-87 5 1830,94-6-967,32-7-2283,-4 2-854,671-212 1154,79-29-1285,-624 191-78,-169 59-822,-346 101-3049,142-36-741,228-69 4919,-1-1-1,1 0 1,0 0 0,-1 1 0,1-1-1,0 0 1,0 0 0,0 0-1,0 0 1,0 0 0,1 0 0,-1-1-1,1 1 1,-1 0 0,1 0-1,0 0 1,0-1 0,0 1 0,0 0-1,0 0 1,0 0 0,1-1-1,-1 1 1,1 0 0,0 0 0,-1 0-1,1 0-258,0-11 1567,2 64 2748,8 41-3289,4 33-1109,5 122 290,-1-39-297,-9 1 0,-10 54 90,-9-185-1068,2-45-2188,8-38-1658,0-5 1959,6-14-5245</inkml:trace>
  <inkml:trace contextRef="#ctx0" brushRef="#br1" timeOffset="796056.261">13092 3368 11915,'1'-13'4063,"-1"4"-3415,4-59 2187,-3 16 3179,10 79-3751,9 63-2103,-4 0 1,-3 1-1,-2 65-160,-9-125 1,2 16-159,-3 1 0,-1 0 1,-3-1-1,-5 24 158,7-68-42,1 1-33,0 0 0,-1 0 0,0 0 0,0 0 1,0 0-1,0 0 0,-1-1 0,1 1 1,-1 0-1,0-1 0,0 0 0,0 1 1,0-1-1,-1 0 0,0 0 0,-1 2 75,2-6-41,1 1 0,-1-1 0,1 0 0,-1 1 0,1-1 0,-1 0 0,1 0 0,-1 0 0,1 0 0,0 0 0,0-1 0,-1 1 0,1 0 0,0 0 0,0-1 0,0 1 0,0-1 0,1 1 0,-1-1-1,0 1 1,1-1 0,-1 1 0,1-1 0,-1 0 0,1 1 0,0-1 0,-1 0 0,1-1 41,0 2-14,-14-55-13,4-1 0,1 0 0,3-1 1,3 0-1,2 0 0,2 0 1,5-16 26,-2 33 16,1 0 0,2 0 0,2 1 0,1 0 0,3 1 0,8-19-16,-14 41 24,0 0 0,2 1 0,0 0 0,0 1 1,2 0-1,-1 0 0,2 1 0,0 0 0,1 1 1,0 1-1,1 0 0,1 0 0,0 2 1,0 0-1,13-6-24,-18 11 5,1 1 0,0 0 1,-1 1-1,1 0 0,0 1 0,1 0 1,-1 1-1,0 0 0,0 0 0,1 2 1,3 0-6,-11-1-2,1 0 0,-1 1 0,0 0 0,1 0 1,-1 1-1,0-1 0,1 1 0,-1 0 0,0 0 1,-1 0-1,1 1 0,0-1 0,0 1 0,-1 0 0,0 0 1,0 0-1,0 0 0,0 1 0,0-1 0,0 1 1,-1 0-1,0 0 0,0 0 0,0 0 0,0 0 1,0 0-1,-1 1 0,0-1 0,0 2 2,1 6-4,-1-1 1,0 1-1,-1 0 0,0-1 0,-1 1 1,0-1-1,-1 1 0,0-1 1,-1 1-1,0-1 0,-1 0 0,0 0 1,-1 0-1,0-1 0,-1 0 0,0 0 1,-7 9 3,-4 3 21,-1 0 0,-1 0 0,-1-2 1,-1-1-1,-1 0 0,-20 13-21,27-21 20,0-1 0,0 0 1,-1-1-1,0 0 0,-1-2 0,0 0 0,0-1 0,0 0 0,-1-1 0,0-1 0,0-1 1,0-1-1,-8 0-20,24-2 8,0 1 0,0-1 0,0 0 0,0 0 0,0 0 0,0 0 0,0-1 0,0 1 0,0-1 0,0 1 0,0-1 1,0 1-1,0-1 0,0 0 0,0 0 0,1 0 0,-1 0 0,0 0 0,1-1 0,-1 1 0,1 0 0,-1-1 0,1 1 0,-1-1 0,1 0 0,0 1 1,0-1-1,0 0 0,0 0 0,0 0 0,0 1 0,0-1 0,1 0 0,-1 0 0,1 0 0,-1 0 0,1 0 0,0 0 0,0-1 0,0 1 0,0 0 1,0 0-1,1 0 0,-1 0 0,0 0-8,5-1 43,-1 0 0,1 1 1,0-1-1,0 1 0,0 0 1,0 1-1,0-1 0,0 1 0,0 0 1,0 0-1,1 0 0,-1 1 1,0 0-1,1 0 0,-1 0 1,0 1-1,1 0 0,1 0-43,19 7-1,0 1-1,-1 1 1,0 1 0,0 1-1,-2 1 1,1 1 0,-2 2-1,0 0 1,0 1 0,-2 1-1,0 1 1,16 21 1,-23-28 16,226 228 80,-238-237-99,1-1-1,-1 0 0,1 0 1,0 0-1,-1 0 1,1 0-1,0 0 0,0 0 1,0 0-1,1-1 1,-1 1-1,0-1 0,0 0 1,1 1-1,-1-1 1,1 0-1,-1 0 0,1-1 1,0 1-1,-1-1 0,1 1 1,0-1-1,-1 0 1,1 0-1,0 0 0,-1 0 1,1 0-1,0-1 1,-1 1-1,1-1 0,0 0 1,-1 1-1,1-1 1,-1-1-1,1 1 0,-1 0 1,1-1 3,2-11-724,0 1 1,0-1-1,-2 0 1,0 0-1,0-1 1,-1 1-1,-1-1 1,0-13 723,4-26-6875,0 24 298</inkml:trace>
  <inkml:trace contextRef="#ctx0" brushRef="#br1" timeOffset="796352.48">14028 3402 10570,'0'0'4548,"0"0"-998,0 0-699,0 0-470,0 0-486,0 0-357,0 0-300,5-9-213,17-29-224,-16 61-203,7 215-241,-7-194-445,5 31-771,2-28-3666,-13-46 4301,7 7-7778,-3-7 854</inkml:trace>
  <inkml:trace contextRef="#ctx0" brushRef="#br1" timeOffset="796570.058">14064 2962 17328,'0'0'3332,"-13"-88"-1987,10 68 0,3 3-288,0 7-512,0 4-353,2 6-128,3 5-64,11 7-192,9 10-513,4 5-2722,0 0-3972</inkml:trace>
  <inkml:trace contextRef="#ctx0" brushRef="#br1" timeOffset="796928.42">14725 2982 16079,'0'0'5221,"0"0"-2674,0 0-1095,0 0-209,0 0-404,0 0-519,-12 12-245,1-2-58,1 1 1,0 0 0,0 1 0,2 0 0,-1 1-1,1-1 1,1 2 0,1-1 0,-4 9-18,-32 116-173,7 2 1,5 2-1,3 22 173,36-268-641,-7 92 647,5-61 17,4 1-1,2 0 1,4 1 0,3 0-1,2 2 1,4 1 0,3 0-1,8-8-22,-36 72 12,1 0-1,0 0 0,-1 0 1,2 0-1,-1 0 1,0 0-1,1 0 1,-1 1-1,1 0 0,0-1 1,0 1-1,1 0 1,-1 0-1,1 1 0,-1-1 1,1 1-1,0 0 1,0 0-1,0 0 1,0 0-1,0 1 0,0-1 1,1 1-1,-1 0 1,0 0-1,1 1 0,-1 0 1,1-1-1,-1 1 1,0 1-1,1-1 1,-1 1-1,1-1 0,-1 1 1,0 1-1,1-1-11,7 10 13,0 1 1,-1 0-1,0 0 0,-1 1 0,-1 0 1,0 1-1,0 0 0,-2 1 0,1 0 1,-2 0-1,0 0 0,1 9-13,-1-9 7,134 423-883,-122-385 673,-45-65 267,4-11-46,-1 2-1,0 0 0,-1 1 1,-2 2-1,0 1 1,0 1-1,-2 1 0,0 1 1,0 2-1,-1 1 0,-1 1 1,-11-1-18,39 11-432,-13-3 808,19 2-6742,14 2 910,5 4-2899</inkml:trace>
  <inkml:trace contextRef="#ctx0" brushRef="#br1" timeOffset="797190.84">15547 2740 18834,'0'0'2648,"0"0"-769,0 0-75,0 0-224,0 0-485,0 0-380,0 0-267,-2 11-90,-9 125 748,6 0-1,7 33-1105,-2-121-22,0-39 26,0 22 11,0-1-1,2 0 0,2 0 1,0 0-1,2-1 1,4 10-15,-8-34-108,-1 0 1,1-1 0,1 1 0,-1-1-1,1 0 1,0 1 0,0-1 0,0-1-1,0 1 1,1 0 0,-1-1 0,1 0-1,0 1 1,0-2 0,0 1 0,1 0 0,-1-1-1,1 0 1,-1 0 0,1 0 0,0 0-1,0-1 1,-1 0 0,1 0 0,0 0-1,0-1 1,0 0 0,0 1 0,0-2-1,0 1 1,0-1 0,0 1 0,0-1-1,3-2 108,15-5-1352,-1-2-1,0-1 0,-1 0 0,0-2 0,0 0 0,-2-2 0,0 0 0,0-1 0,6-9 1353,27-23-7042</inkml:trace>
  <inkml:trace contextRef="#ctx0" brushRef="#br1" timeOffset="797554.426">16234 2924 7239,'2'-13'6651,"18"-111"2206,11 14-3033,-37 121-3423,-33 65-2490,30-58 93,-15 30 25,2 2 0,3 0 0,2 0 0,1 2 0,-1 20-29,16-66 1,0-2-6,0 0-1,-1 0 1,1 0 0,0 0-1,1 0 1,-1 0-1,1 0 1,0 0 0,0 1-1,0-1 1,1 0 0,-1 0-1,1 0 1,0 0-1,0 0 1,0 0 0,1 0-1,0 0 1,-1 0-1,1-1 1,1 1 0,-1-1-1,0 1 1,1-1 0,2 3 5,9-3-110,-1-1 0,1-1 0,-1 0 0,1-1 0,0 0 0,-1-1 0,1-1 0,-1 0 0,3-1 110,18-2-489,-23 2 371,0 1 1,0 0 0,0 1-1,0 0 1,1 1-1,-1 0 1,0 1-1,0 0 1,0 1-1,0 0 1,0 0 0,0 2-1,0-1 1,-1 1-1,0 1 1,0 0-1,10 6 118,-17-5-14,1 1 0,-1 0 0,0 0 0,-1 1 0,0-1 0,0 1 0,-1-1 0,1 1 0,-2-1 0,1 1 0,-1 0 0,0-1 0,-1 1 0,1 0 0,-2-1 0,1 1 0,-1-1 0,0 1 0,-1-1 0,1 0-1,-1 0 1,-1 0 0,0 0 0,0-1 0,0 1 0,0-1 0,-4 3 14,-4 8 93,0-2-1,-2 1 0,1-2 0,-2 0 1,0-1-1,-1 0 0,0-1 0,0-1 1,-2 0-1,1-2 0,-1 0 1,0 0-1,-1-2 0,0-1 0,0 0 1,-1-1-1,0-1 0,1-1 1,-1-1-1,0 0 0,-16-2-92,-30-13-990,29-9-5526,26 12-258</inkml:trace>
  <inkml:trace contextRef="#ctx0" brushRef="#br1" timeOffset="798523.864">12198 4735 11787,'-246'78'11446,"220"-64"-7475,120-27-3074,1658-328-422,200 1-354,-1154 206 9,992-204 1397,-1456 257-395,-318 76-1054,-9 4-46,0 0 0,-1-1 0,1 0 0,-1 0 1,1-1-1,-1 0 0,0 0 0,0 0 0,0-1 0,-1 0 1,1 0-1,-1 0 0,0 0 0,0-1 0,-1 0 0,2-2-32,-5 5 7,-1 0 1,1 0-1,-1-1 0,0 1 0,0 0 0,0 0 0,0 0 0,0-1 0,-1 1 1,1 0-1,0 0 0,-1 0 0,0 0 0,0-1 0,1 1 0,-1 0 0,0 0 0,0 1 1,-1-1-1,1 0 0,0 0 0,-1 0 0,1 1 0,-1-1 0,0 1 0,1-1 1,-1 1-1,0 0 0,0 0 0,0-1 0,0 1 0,0 0 0,-1 0-7,-35-22 27,-2 2-1,0 1 1,-1 2 0,-25-6-27,-42-19 21,79 32-28,-1-1 0,2-2 0,0-1 0,0-1 0,2-1 0,0-2 0,1 0 1,0-2-1,2-1 0,1-1 0,1 0 0,0-2 0,-4-9 7,2-16-14,3-1-1,2-1 1,2-1 0,3 0 0,1-1 0,4-1 0,1 1 0,3-1 0,2 0 0,4-15 14,-15-151-84,12 187 53,-2 0 0,-1 0-1,-1 0 1,-2 0-1,-2 1 1,-1 0 0,-1 1-1,-1 0 1,-3 1-1,0 0 1,-2 1 0,-1 1-1,-1 1 1,-1 0-1,-2 1 1,-1 2 0,-5-4 31,1 9-24,-1 1 0,-1 1 0,0 2 0,-1 1 0,-1 1 0,0 2 1,0 1-1,-2 1 0,1 2 0,-1 1 0,-10 1 24,-47-4-42,0 4-1,-1 3 1,-54 8 42,-144 23-109,1 11 0,-51 25 109,211-40 26,-2204 427 54,301-91-43,1708-301-250,-85 36 213,244-38 128,162-56-129,-1-1-1,1 1 1,-1 0 0,1 0 0,0 0 0,-1 0-1,1 0 1,0 1 0,0-1 0,0 1 0,0-1-1,0 1 1,0 0 0,0 0 0,0 0 0,1 0 0,-1 0-1,1 0 1,0 0 0,-1 1 0,1-1 0,0 0-1,0 1 1,1-1 0,-1 1 0,0-1 0,1 1 0,-1-1-1,1 1 1,0-1 0,0 1 0,0 0 0,0-1-1,1 1 1,-1-1 0,1 1 1,79 101-113,-58-81 146,15 17 46,4 0-4,-3 2 0,-1 1 0,-2 3 0,-2 0 0,-2 2-1,19 42-74,-21-11 46,-3 2-1,-4 1 1,-4 0-1,-3 2 0,-4 0 1,-4 0-1,-3 0 0,-6 53-45,-29 285 145,15-273 181,6 0-1,7 50-325,2-185 6,1 0 1,0 0-1,1-1 0,1 1 1,1-1-1,-1 1 1,2-1-1,0 0 1,1 0-1,0 0 0,1-1 1,0 0-1,1 0 1,0 0-1,1-1 0,0 0 1,1-1-1,0 1 1,1-2-1,0 1 0,0-1 1,1-1-1,0 0 1,1-1-1,7 4-6,8-3 0,0-1 0,0-1 0,1-2 0,0 0 0,0-2 0,0-2 0,0 0 0,0-2 0,0 0 0,-1-2 0,1-2 0,-1 0 0,0-2 0,9-4 0,138-45 0,-2-8 0,-3-7 0,-2-9 0,-135 64 0,-32 17 0,0 0 0,-1 0 0,1 0 0,0 0 0,0 0 0,-1 0 0,1 0 0,0-1 0,0 1 0,0 0 0,-1 0 0,1 0 0,0-1 0,0 1 0,0 0 0,0 0 0,-1 0 0,1-1 0,0 1 0,0 0 0,0 0 0,0-1 0,0 1 0,0 0 0,0-1 0,0 1 0,0 0 0,-1 0 0,1-1 0,0 1 0,0 0 0,1 0 0,-1-1 0,0 1 0,-97 40-480,-116 57-5398,57-41-1121</inkml:trace>
  <inkml:trace contextRef="#ctx0" brushRef="#br2" timeOffset="804466.315">16652 3693 12716,'0'0'4949,"3"-14"-2333,0 3-1878,12-43 673,-13 19 5606,77 551-7017,-75-476-273,30 179-2415,17-81-8162,-33-107 4599</inkml:trace>
  <inkml:trace contextRef="#ctx0" brushRef="#br2" timeOffset="804795.38">17121 3651 12812,'4'-15'4164,"1"-7"-2948,5-24 196,4 6 2686,-10 40 466,-3 30-4746,-1-24 525,9 203-63,28 153-280,-32-328-29,34 149-2844,-3-65-4645,-33-108 6559,5 22-5521,-5-11-3471</inkml:trace>
  <inkml:trace contextRef="#ctx0" brushRef="#br2" timeOffset="805085.475">16780 4377 10794,'-13'1'5888,"4"-1"-4958,1-1-528,0 1 1,0 1-1,0-1 0,0 1 0,0 1 1,0-1-1,0 1 0,0 1 0,1-1 1,-1 2-1,-2 1-402,8-3 64,1 0-1,0 0 1,0 0 0,1 1-1,-1-1 1,0 0 0,1 1-1,0-1 1,-1 1 0,1-1-1,0 0 1,0 1 0,0-1-1,0 1 1,1-1 0,-1 0-1,1 1 1,0-1 0,-1 0-1,1 1 1,0-1 0,0 0-1,0 0 1,1 0 0,-1 0-1,0 0 1,1 0 0,-1 0-1,1 0 1,0 0 0,0-1-1,0 1 1,0-1 0,0 0-1,0 1 1,0-1 0,0 0-1,0 0 1,0 0 0,1 0-1,1 0-63,39 23 146,1-3 0,1-1 0,1-2 0,0-2 0,2-2 0,15 1-146,12 3 32,1-5 0,0-2 0,1-4 0,44-2-32,-110-4-5,-1-1-1,1 0 1,0 0 0,0-1-1,0 0 1,0-1 0,-1 0-1,1-1 1,-1 0 0,0-1-1,1 0 1,-2 0 0,1-1-1,0-1 1,-1 1 0,0-2-1,0 1 1,-1-1 0,0 0-1,0-1 1,-1 0 0,0 0-1,5-8 6,-1-4-13,-1 0-1,-2-1 1,0 0 0,-1 0-1,-1-1 1,-1 0 0,0 0-1,-2 0 1,-1 0 0,-1-22 13,-10 16-1831,-16 37-3775,10 11-853</inkml:trace>
  <inkml:trace contextRef="#ctx0" brushRef="#br2" timeOffset="805837.571">15060 5692 5573,'0'0'10704,"0"0"-6690,0 0-2252,0 0 69,0 0-347,0 0-667,0 0-476,7 13-175,57 191 592,28 202-310,-75-312-442,-21-87-1,-13-42 62,2-1 0,2-1 0,1-1 1,2 1-1,1-2 0,3 1 0,-1-22-67,1 16-5,3-1-1,2 0 1,2 0 0,2 1-1,2-8 6,-3 36-2,1 0 0,1 0 0,0 0 0,1 0 0,1 1-1,0 0 1,1 0 0,1 1 0,0 0 0,1 0 0,1 1 0,0 0-1,0 0 1,1 1 0,10-8 2,-16 16-14,0-1 0,0 1 0,1 0 0,-1 1 0,1-1 0,0 1 0,0 0 0,0 0 0,0 1 0,0 0 0,1 0 0,-1 0 0,1 1 0,-1 0 0,1 0 0,0 1 0,-1 0 0,1 0 0,0 0 0,-1 1 0,1 0 0,-1 1 0,1-1 0,-1 1 0,1 0 0,-1 1 0,0-1 0,0 1 0,0 0 0,-1 1 0,1 0 0,-1 0 0,0 0 0,0 0 0,0 1 0,0 0 0,-1 0 0,0 0 0,0 0 0,0 1 0,-1 0 0,1-1 0,-1 1 0,-1 0 0,2 4 14,-1 5-73,-1 0-1,0 0 1,-1 0-1,-1 0 0,0 0 1,-1 0-1,0 0 1,-2 0-1,0 0 1,0 0-1,-1 0 1,-1-1-1,-1 0 0,-5 11 74,-7 10-66,-1 0 0,-1-2 0,-2 0-1,-2-2 1,-5 4 66,20-22 0,-1 0 0,-1-1 0,0 0 0,-1-1 0,0-1 0,-1 1 0,0-2 0,0 0 0,-10 4 0,22-12 2,0-1 0,1 1 0,-1-1 0,0 1 0,1-1 0,-1 1 0,0-1-1,1 0 1,-1 0 0,0 1 0,0-1 0,1 0 0,-1 0 0,0 0 0,0 0 0,0 0 0,1 0 0,-1 0 0,0 0 0,0 0 0,0 0 0,1 0 0,-1 0 0,0 0 0,0-1 0,1 1-1,-1 0 1,0-1 0,0 1 0,1-1 0,-1 1 0,0-1 0,1 1 0,-1-1 0,1 1 0,-1-1 0,1 1 0,-1-1 0,1 0 0,-1 1 0,1-1 0,-1 0 0,1 1 0,0-1 0,-1 0-1,1 0 1,0 1 0,0-1 0,0 0 0,0 0 0,-1 0 0,1 1 0,0-1 0,0 0 0,1 0 0,-1 0 0,0 1 0,0-1 0,0 0 0,0 0 0,1 1 0,-1-1 0,1-1-2,20-47 96,-8 33-98,0 1 1,0 0 0,2 1-1,0 1 1,0 0-1,1 1 1,0 1 0,1 1-1,1 0 1,0 1-1,0 1 1,0 0 0,1 2-1,0 0 1,1 1-1,-1 1 1,1 1 0,0 0-1,-1 2 1,1 0 0,0 1-1,0 1 1,1 2 1,-10-1-1,0 1 1,-1 0-1,0 0 1,1 1 0,-1 1-1,-1 0 1,1 0-1,-1 1 1,0 0-1,0 1 1,0 0 0,-1 0-1,0 1 1,-1 0-1,0 0 1,0 1-1,-1 0 1,0 0 0,0 0-1,2 6 1,0 2 26,0 1 0,-1 0 0,-1 0 0,0 1 0,-2 0 0,0 0 0,-1 0 0,-1 0 0,0 0 0,-2 1 0,0 5-26,-1-18 19,1 1 0,-1 0 0,0-1 0,-1 1 0,1-1 0,-2 1 0,1-1 0,-1 0 0,0 0 0,0 0 0,-1 0 0,0-1 0,-1 1 0,1-1-1,-1 0 1,0 0 0,0-1 0,-1 1 0,0-1 0,0 0 0,0-1 0,0 0 0,-1 0 0,0 0 0,0-1 0,0 1 0,0-2 0,0 1 0,-1-1 0,1 0 0,-1-1-19,-4 0-7,1 0 1,-1-1 0,1-1 0,-1 0-1,0-1 1,1 0 0,0 0-1,-1-1 1,1-1 0,0 0 0,1 0-1,-1-1 1,1-1 0,0 0 0,0 0-1,1-1 1,-1 0 0,2 0 0,-1-1-1,1 0 1,0-1 0,1 0 0,-1 0-1,2-1 1,0 0 0,0 0 0,1 0-1,0-1 1,-2-5 6,4-6-1606,22 8-7849,-4 14 1613</inkml:trace>
  <inkml:trace contextRef="#ctx0" brushRef="#br2" timeOffset="806164.352">16424 5636 14990,'-4'-14'3508,"-13"-45"-1176,15 56-2129,-1-1-1,1 1 0,-1 0 1,0-1-1,0 1 0,0 1 1,-1-1-1,1 0 0,-1 1 1,1-1-1,-1 1 0,0 0 1,0 1-1,0-1 0,0 0 1,0 1-1,0 0 0,0 0 1,-1 0-1,1 1 0,0 0 1,-1-1-1,1 1 0,0 1 0,-1-1 1,1 1-1,-4 0-202,3 0 84,-3 0 9,-1 0 0,0 1 0,1 0-1,-1 1 1,1 0 0,0 0 0,0 1 0,0 0 0,0 0 0,0 1-1,1 0 1,0 0 0,0 1 0,1 0 0,-1 0 0,1 0 0,0 1-1,1 0 1,0 0 0,-2 4-93,-5 8 121,1 0-1,1 0 1,1 1-1,0 0 1,2 1 0,0-1-1,-2 20-120,4-26 8,2 1 1,-1 0-1,2 1 0,0-1 0,1 0 0,1 1 0,0-1 1,1 1-1,0-1 0,1 0 0,1 1 0,1-1 1,0-1-1,1 1 0,0-1 0,2 1 0,-1-1 1,2-1-1,0 0 0,0 0 0,1 0 0,1-1 0,0 0 1,0-1-1,1 0 0,1-1 0,0 0 0,0-1 1,1 0-1,1-1-8,-4-3-207,0-2 0,1 1 0,0-1 0,-1-1 0,1 1 1,0-2-1,0 0 0,0 0 0,1-1 0,-1 0 0,0-1 0,0 0 1,2-2 206,79-39-10059,-74 26 3124</inkml:trace>
  <inkml:trace contextRef="#ctx0" brushRef="#br2" timeOffset="806803.449">16148 5974 5125,'0'0'8055,"-15"-2"-3752,-69-17 507,87 13-275,42-13-3737,307-62-565,-135 36-5639,-214 44 4898,0 0 1,0 1-1,0-1 0,0 0 0,-1 0 0,1-1 0,0 1 0,-1-1 1,1 1-1,-1-1 0,1 0 0,-1 0 0,0 0 0,0 0 1,0 0-1,0 0 0,0-1 0,0 1 0,-1-1 0,1 1 0,-1-1 1,1 0 507,-7-28 810,5 31-613,0 0 0,0 1-1,0-1 1,0 0-1,0 0 1,0 0-1,-1 0 1,1 0 0,0 1-1,0-1 1,0 0-1,-1 0 1,1 0-1,0 0 1,0 0 0,0 0-1,-1 0 1,1 0-1,0 0 1,0 0 0,0 0-1,-1 0 1,1 0-1,0 0 1,0 0-1,-1 0 1,1 0 0,0 0-1,0 0 1,0 0-1,-1 0 1,1 0-1,0 0 1,0 0 0,0 0-1,-1 0 1,1-1-1,0 1 1,0 0-1,0 0 1,0 0 0,0 0-1,-1-1 1,1 1-1,0 0-196,2 24 1997,39 158-540,10 40-1249,-49-214-211,-3-7 60,-2-10-9,-8-20 27,-5-8 107,2 0 1,2-1-1,1 0 0,2-1 0,2 0 1,-2-32-183,8 48 95,2-1 0,0 1 0,2-1 0,0 1 0,2 0 0,0 0 0,2 0 0,0 1 0,10-20-95,-12 32 6,0 0 0,0 0-1,1 1 1,0 0 0,1 0 0,0 0 0,1 1-1,-1 0 1,1 0 0,1 1 0,0 0 0,0 1-1,0 0 1,1 0 0,-1 1 0,1 0 0,1 1-1,-1 0 1,1 0 0,-1 1 0,11-1-6,-16 2-9,1 1 1,0 0-1,0 0 0,0 0 1,0 1-1,0-1 1,-1 2-1,1-1 1,0 0-1,0 1 0,0 0 1,0 1-1,-1-1 1,1 1-1,0 0 1,-1 1-1,0-1 0,1 1 1,-1 0-1,0 1 1,-1-1-1,1 1 1,0 0-1,-1 0 0,0 0 1,0 0-1,0 1 1,-1 0-1,1 0 1,-1 0-1,0 0 0,-1 0 1,2 4 8,-2 2-35,0-1 1,-1 1-1,0-1 0,-1 1 1,0-1-1,-1 1 0,0-1 1,0 1-1,-1-1 0,-1 0 1,0 0-1,0 0 0,-1 0 1,0 0-1,0-1 0,-1 1 1,-1-1-1,0-1 1,0 1-1,-6 5 35,-8 10-20,-1-1 0,-1-1 1,-1-1-1,-1-1 0,-1-1 0,-13 7 20,26-18 12,-1 1 0,0-2 0,0 0 0,0 0 0,-1-1 0,0-1 0,-1-1 0,-3 1-12,19-5 10,-1 1-1,1-1 0,-1 0 0,0 0 1,1 0-1,-1 0 0,1 0 0,-1 0 0,1 0 1,-1 0-1,1 0 0,-1 0 0,0-1 0,1 1 1,-1 0-1,1 0 0,-1 0 0,0 0 0,1-1 1,-1 1-1,1 0 0,-1 0 0,0-1 1,1 1-1,-1 0 0,0-1 0,0 1 0,1 0 1,-1-1-1,0 1 0,0 0 0,1-1 0,-1 1 1,0-1-1,0 1 0,0-1 0,0 1 1,0 0-1,1-1 0,-1 1 0,0-1 0,0 1 1,0-1-1,0 1 0,0 0 0,0-1 0,-1 1 1,1-1-1,0 1 0,0-1 0,0 1 1,0 0-1,0-1 0,-1 1 0,1-1 0,0 1 1,0 0-1,-1-1 0,1 1 0,0 0 0,-1-1 1,1 1-10,13-3 50,-1 1 0,1 0 0,0 0 1,0 2-1,0 0 0,1 0 1,-1 1-1,0 1 0,-1 0 0,1 0 1,0 2-1,6 2-50,11 7 3,0 2-1,-1 2 1,0 0 0,-2 2-1,0 1 1,-1 2 0,-1 0-1,-1 1 1,15 21-3,56 48 19,-94-91-18,0 1 1,-1-1-1,1 0 1,0 1-1,0-1 1,0 0-1,0 0 1,0 0-1,0 0 1,0 0-1,0 0 1,1 0-1,-1 0 1,0-1-1,0 1 1,1 0-1,-1-1 1,1 1-1,-1-1 1,0 1-1,1-1 1,-1 0-1,1 0 1,-1 0-1,1 1 1,-1-1-1,1-1 1,-1 1-1,1 0 1,-1 0-1,1 0 1,-1-1-1,0 1 1,1-1-1,-1 1 1,1-1-1,-1 0 1,0 1-1,0-1 1,1 0-1,-1 0 1,0 0-1,0 0 1,0 0-1,0 0 1,1-1-2,2-17-214,0-1 0,0 1 1,-2-1-1,-1 0 0,0 0 0,-1 0 1,-2-5 213,1-18-4510,1 32-1143,0 6-3961</inkml:trace>
  <inkml:trace contextRef="#ctx0" brushRef="#br2" timeOffset="807459.583">17629 5455 4869,'0'0'8525,"0"0"-4655,0 0-1991,0 0-709,0 0-476,2 19-86,15 123 807,21 86 277,-18-148-1489,-27-114 261,-9-21-254,3-1-1,3 0 0,2-1 0,2 1 1,3-56-210,2 109 33,0 0 1,1 0-1,-1-1 1,1 1 0,0 0-1,0 0 1,0-1-1,1 1 1,-1 0 0,1 0-1,-1 0 1,1-1-1,0 1 1,1 0 0,-1 0-1,0 0 1,1 1-1,-1-1 1,1 0 0,0 0-1,0 1 1,0-1-1,1 1 1,-1 0-1,0 0 1,1 0 0,0 0-1,-1 0 1,1 0-1,0 1 1,0-1 0,0 1-1,0 0 1,0 0-1,0 0 1,0 0 0,0 0-1,0 1 1,1-1-1,-1 1 1,1 0-34,8 4 8,-1 1 0,0 0-1,0 1 1,-1 0 0,1 1 0,-1 0 0,-1 0-1,0 1 1,0 0 0,0 1 0,-1 0 0,0 0 0,-1 1-1,0 0 1,5 9-8,-4-8 6,79 127 121,-71-107-58,2 0 0,1-1-1,2-1 1,0-1-1,2-1 1,15 12-69,-36-36 9,0-1 1,0 0 0,0 0-1,0 0 1,0 0-1,0 0 1,1 0-1,-1-1 1,1 1-1,-1-1 1,1 1 0,0-1-1,0 0 1,-1 0-1,1 0 1,0-1-1,0 1 1,0-1-1,0 1 1,0-1 0,0 0-1,0 0 1,0 0-1,0-1 1,0 1-1,0-1 1,0 1-1,-1-1 1,1 0 0,0 0-1,0-1 1,-1 1-1,1 0 1,-1-1-1,1 0 1,-1 1-1,1-1 1,0-1-10,10-18 50,0 0-1,-2 0 1,-1-1 0,0 0-1,-2-1 1,0 0-1,-2-1 1,0 1 0,-2-1-1,0-2-49,10-54 8,-2-1-1,-5-1 0,-2-38-7,-14 136-2963,9 43-5728,3-25-619</inkml:trace>
  <inkml:trace contextRef="#ctx0" brushRef="#br2" timeOffset="807806.512">18696 5191 9385,'8'-114'6950,"-8"114"-6906,0-1 0,1 1 0,-1-1 0,0 1 0,0-1 0,1 1 0,-1 0 0,0-1 0,0 1 0,0-1 0,0 1 0,0-1 0,1 1 0,-1-1 0,0 1 0,0-1 0,0 1 0,0-1 0,0 1 0,-1-1 0,1 1 0,0-1 0,0 1 0,0-1 0,0 1 0,0-1 0,-1 1 0,1-1 0,0 1 0,0 0 0,-1-1 0,1 1 0,0-1 0,-1 1 0,1 0 0,0-1 0,-1 1 0,1 0 0,-1-1 0,1 1 0,-1 0 0,1 0 0,0-1 0,-1 1 0,1 0 0,-1 0 0,1 0 0,-1 0 0,1 0 0,-1 0 0,1 0 0,-1 0 0,1 0 0,-1 0 0,1 0 0,-1 0 0,1 0 0,-1 0 0,1 0 0,-1 0 0,1 0 0,-1 1 0,1-1 0,-1 0 0,1 0 0,-1 1-44,-22 28 727,12-6-482,1 0 0,0 1 0,2 0 1,1 0-1,1 1 0,1 0 1,1 0-1,1 1 0,1-1 1,2 1-1,0-1 0,2 1 0,0-1 1,2 0-1,1 0 0,1 0 1,1-1-1,1 1 0,1-2 1,3 4-246,-6-17 51,1 0 1,0-1 0,0 0 0,1 0 0,0 0 0,0-1 0,1-1 0,1 1 0,-1-1 0,1-1 0,3 2-52,-9-5 40,1-1 1,0 0 0,0 1 0,0-2-1,0 1 1,0 0 0,0-1 0,0 0 0,1 0-1,-1-1 1,0 0 0,1 1 0,-1-2 0,0 1-1,1-1 1,-1 1 0,0-2 0,0 1 0,0 0-1,0-1 1,0 0 0,0 0 0,0-1 0,0 1-1,2-3-40,4-6 207,1 0-1,-2-2 0,1 1 1,-2-1-1,0-1 0,0 1 0,-1-2 1,-1 1-1,0-1 0,-1 0 1,-1 0-1,0-1 0,-1 0 0,0-6-206,-1 4 59,0-1 0,-1 0 0,-1 0 0,-1 0 0,-1 0-1,-1 0 1,0 1 0,-5-19-59,6 31-69,0 0 0,-1 0 0,0 0 0,0 0 0,-1 0 0,1 0 0,-1 1 0,0-1 0,-1 1 0,0 0 0,1 0 0,-1 0-1,-1 1 1,1-1 0,-1 1 0,0 0 0,0 0 0,0 1 0,0-1 0,-1 1 0,1 0 0,-1 1 0,0-1 0,0 1 0,0 0 0,0 1 0,0-1 0,-3 1 69,-41 9-4819,23 10-3415,8 3-5640</inkml:trace>
  <inkml:trace contextRef="#ctx0" brushRef="#br2" timeOffset="808462.385">19453 5018 5990,'0'0'3486,"0"0"-764,1-12-31,0 0-2086,2-90 7988,-8 83-5595,-2 24-589,-5 32-1351,6 0-944,1 1 1,2 0 0,2 0 0,1 0-1,2 0 1,1 0 0,3-1 0,0 1 0,3-1-1,1-1 1,2 1 0,1-2 0,2 0-1,11 18-114,-18-38-4,1 0 0,1-1 0,0 0 0,1-1 1,0 0-1,1-1 0,1 0 0,0-1 0,0-1 0,1 1 4,-8-8-36,-1 0 0,1 1 0,-1-1 0,1-1 0,0 1 0,0-1 0,0 0 0,0-1 1,0 0-1,1 1 0,-1-2 0,0 1 0,1-1 0,-1 0 0,0 0 0,1-1 0,-1 0 1,0 0-1,1 0 0,-1-1 0,0 0 0,0 0 0,0-1 0,-1 0 0,1 0 0,-1 0 0,6-4 36,-4 3-166,-1 0 0,1-1 0,-1 0 0,0 0-1,0 0 1,-1-1 0,0 0 0,0 0 0,0 0-1,0-1 1,-1 0 0,0 0 0,-1 0 0,1 0-1,-1-2 167,20-37-4560,3 26-4711,-10 14 404</inkml:trace>
  <inkml:trace contextRef="#ctx0" brushRef="#br2" timeOffset="808798.967">19944 4921 9513,'0'0'3518,"0"0"-507,-3-13-107,-10-37-400,3 31 4144,13 45-5273,58 167-809,-54-172-642,0 1 0,-1 0 0,-1 0-1,-1 0 1,-1 0 0,-1 1 0,-1-1 0,-1 1-1,-2-1 1,0 1 0,0-1 0,-2 0 0,-1 0-1,-1 0 1,-1-1 0,-1 1 0,0-2 0,-2 1-1,0-1 1,-2-1 0,0 0 0,-12 14 76,-17 1-1920,9-24-5097,25-11 590,5-6-2248</inkml:trace>
  <inkml:trace contextRef="#ctx0" brushRef="#br2" timeOffset="809365.409">20426 4852 9993,'3'-12'3102,"3"-12"-1993,7-23 1519,-6 14 2876,-10 50 278,-7 67-5601,7 2 102,4 0 0,3 0 0,4 0 0,10 38-283,-15-110-33,1 1 1,0-1-1,1 0 1,0 0-1,2 0 1,-1-1-1,1 0 1,1 0-1,1-1 1,6 9 32,-10-16-75,0 0 0,0 0 1,0 0-1,0-1 0,1 0 0,-1 0 1,1 0-1,0-1 0,0 0 0,1 0 0,-1 0 1,1-1-1,-1 0 0,1 0 0,0-1 0,0 0 1,-1 0-1,1-1 0,0 1 0,0-1 1,0-1-1,0 0 0,0 0 0,0 0 75,3-3-24,1-1 0,-2-1 0,1 0-1,0 0 1,-1 0 0,0-1 0,-1-1 0,0 1-1,0-2 1,0 1 0,-1-1 0,0 0 0,-1 0-1,0-1 1,-1 0 0,0 0 0,0 0 0,2-8 24,0 4-3,141-336 329,-142 335-282,2-3 127,-1-1-1,0 0 1,-1 0 0,-1 0-1,-1-1 1,0 0 0,-1-5-171,0 113 537,4 0 0,4 0 1,14 53-538,11-49-12,-35-90-24,1 1 0,0-1-1,0 0 1,0 0 0,0 1 0,0-1 0,0 0 0,1-1 0,-1 1 0,1 0-1,-1-1 1,1 0 0,0 1 0,-1-1 0,1 0 0,0 0 0,0 0 0,0-1-1,0 1 1,0-1 0,0 0 0,0 0 0,0 0 0,0 0 0,0 0 0,0 0-1,0-1 1,0 0 0,-1 1 0,1-1 0,1-1 36,9-5-397,0 0-1,-1-1 1,1-1-1,-1 0 1,-1-1 0,0 0-1,0-1 1,-1 0-1,8-12 398,2 0-1284,43-57-7858,-41 41 281</inkml:trace>
  <inkml:trace contextRef="#ctx0" brushRef="#br2" timeOffset="809940.87">21073 4607 6790,'0'0'5184,"0"0"-1821,0 0-533,0 0-332,0 0-518,0 0-501,-2-8-272,0 1-1059,-6-15 662,3 49-146,3 91-758,4 0-1,6-1 0,5 0 0,10 23 95,0-74-2377,-8-48-1096,3-7-3884,-5-9-1686</inkml:trace>
  <inkml:trace contextRef="#ctx0" brushRef="#br2" timeOffset="810218.623">21262 4887 4356,'0'0'0,"0"0"-1249</inkml:trace>
  <inkml:trace contextRef="#ctx0" brushRef="#br2" timeOffset="810661.538">21106 4662 9097,'0'0'4457,"0"0"-1281,0 0-421,0 0-241,0 0-666,0 0-626,0 0-309,0 0-160,-6-4-86,2 1-569,4 3-86,0-1 1,-1 0 0,1 1-1,-1-1 1,1 1 0,0-1-1,-1 1 1,1-1-1,-1 1 1,0-1 0,1 1-1,-1-1 1,1 1-1,-1 0 1,0-1 0,1 1-1,-1 0 1,1 0-1,-1-1 1,0 1 0,0 0-1,1 0 1,-1 0 0,0 0-1,1 0 1,-1 0-1,0 0 1,1 0 0,-1 0-1,0 0 1,0 0-1,1 1 1,-1-1 0,0 0-1,1 0 1,-1 1 0,1-1-1,-1 0 1,0 1-1,1-1 1,-1 1 0,1-1-1,-1 1 1,1-1-1,-1 1 1,1-1 0,-1 1-1,1-1 1,0 1-1,-1 0 1,1-1 0,0 1-1,-1-1 1,1 1 0,0 0-1,0-1 1,0 1-1,0 0 1,0 0 0,-1-1-1,1 1 1,0 0-1,1-1 1,-1 1 0,0 0-1,0-1 1,0 1 0,0 0-14,-4 51 128,2 0-1,3 0 0,1 0 0,3 0 0,2-1 0,3 1 0,2-2 0,9 26-126,-10-46 5,-7-17-88,0 1 1,1-1 0,0 0-1,1 0 1,0-1-1,1 0 1,1 0 0,0-1-1,0 1 1,1-2-1,8 9 83,-8-16-74,-1-1 1,1 1-1,0-1 0,0-1 0,0 0 0,0 0 1,0-1-1,0 0 0,0 0 0,0-1 0,-1 0 1,1-1-1,0 0 0,0 0 0,-1-1 0,1 0 1,-1-1-1,0 0 0,0 0 0,0 0 0,0-1 0,-1-1 1,3-2 73,20-9 10,0-1 0,-2-2 0,0-1 0,-1-1 0,-1-1 0,-1-1 0,-1-2 0,3-6-10,-23 27 29,0-1-1,-1 0 1,1 0 0,-1 0 0,0 0 0,-1-1 0,1 1 0,-1-1 0,0 0-1,-1 0 1,0 1 0,0-1 0,-1 0 0,1 0 0,-1 0 0,-1 0 0,0 0 0,1 0-1,-2 0 1,1 1 0,-1-1 0,-2-3-29,-6-66 37,10 76 17,0 0 122,0 17 523,-20 345 721,31-324-4889,25-31-6568,-25-10 2900</inkml:trace>
  <inkml:trace contextRef="#ctx0" brushRef="#br2" timeOffset="810910.924">21716 4344 14958,'0'0'4410,"0"0"-2110,0 0-554,0 0-22,0 0-586,0 0-514,0 0-256,-1-3-133,29 88 742,-7-61-261,-21-52 789,-23-46-880,22 73-668,1 1 0,0-1 0,-1 1 0,1-1 0,-1 1 0,1-1 0,0 1 0,-1-1 1,1 1-1,-1 0 0,1-1 0,-1 1 0,0 0 0,1-1 0,-1 1 0,1 0 0,-1-1 0,0 1 1,1 0-1,-1 0 0,0 0 0,1 0 0,-1 0 0,1 0 0,-1 0 0,0 0 0,1 0 1,-1 0-1,0 0 0,1 0 0,-1 0 0,0 1 0,1-1 0,-1 0 0,1 0 0,-1 1 0,1-1 1,-1 0-1,0 1 0,1-1 0,-1 0 0,1 1 0,0-1 0,-1 1 0,1-1 0,-1 1 0,1-1 1,0 1-1,-1 0 0,1-1 0,0 1 0,-1-1 0,1 1 43,-21 36-5589,19-32 4045,-14 32-9805</inkml:trace>
  <inkml:trace contextRef="#ctx0" brushRef="#br2" timeOffset="811580.507">16660 7025 10922,'-14'-5'4698,"-88"-23"934,103 27-5532,-1 1 0,0-1 1,1 1-1,-1-1 0,0 1 0,0-1 0,1 1 0,-1-1 0,0 1 0,0-1 1,0 0-1,1 1 0,-1-1 0,0 1 0,0-1 0,0 0 0,0 1 1,0-1-1,0 1 0,0-1 0,-1 0 0,1 1 0,0-1 0,0 1 0,0-1 1,-1 0-1,1 1 0,0-1 0,0 1 0,-1-1 0,1 1 0,-1-1 1,1 1-1,0-1 0,-1 1 0,1 0 0,-1-1 0,1 1 0,-1 0 0,1-1 1,-1 1-1,1 0 0,-1-1 0,0 1 0,1 0 0,-1 0 0,1 0 1,-1 0-1,1 0 0,-1-1 0,0 1 0,1 0 0,-1 0 0,0 0 0,1 1 1,-1-1-1,1 0 0,-1 0 0,0 0 0,1 0 0,-1 1 0,1-1 1,-1 0-1,1 0 0,-1 1 0,1-1 0,-1 0 0,1 1 0,-1-1 0,0 1-100,226-47 1799,-119 29-1734,56-8 175,130-39-240,-278 60-1,0 1-11,-1-1 0,0 0 0,0-1 0,0 0 0,0-1 0,-1-1 1,0 0-1,9-7 12,-20 14-1,0-1 1,0 1-1,0-1 1,-1 0-1,1 1 1,0-1-1,-1 0 1,1 1 0,0-1-1,-1 0 1,1 0-1,-1 0 1,1 0-1,-1 1 1,0-1-1,1 0 1,-1 0 0,0 0-1,0 0 1,1 0-1,-1 0 1,0 0-1,0 0 1,0 0-1,0 0 1,0 0-1,0 0 1,-1 0 0,1 0-1,0 0 1,0 0-1,-1 1 1,1-1-1,0 0 1,-1 0-1,1 0 1,-1 0-1,1 0 1,-1 1 0,0-1-1,1 0 1,-1 1-1,0-1 1,1 0-1,-1 1 1,0-1-1,0 1 1,0-1 0,0 1-1,1-1 1,-1 1-1,0 0 1,0-1-1,-1 1 1,-54-19 25,55 19-25,-119-10 74,117 13-50,0-1-1,0 0 0,0 0 0,0 1 0,0 0 1,0 0-1,1 0 0,0 0 0,-1 0 0,1 0 1,0 0-1,1 1 0,-1-1 0,0 1 0,1-1 1,0 1-1,0 0 0,0-1 0,0 1 0,1 0 1,0 0-1,-1 0 0,1-1 0,1 1 0,-1 0 1,0 0-24,2 44 221,1 0 0,2 0 0,3-1 0,1 0 0,9 21-221,8 47 160,25 182-670,-28-97-5306,-17-157 1895,0-16-1548,1-6-3756</inkml:trace>
  <inkml:trace contextRef="#ctx0" brushRef="#br2" timeOffset="812255.735">17687 7158 14382,'0'0'4826,"0"-13"-2083,-1-38-474,-1 59 2982,-7 45-4427,4 14-791,3 0 0,3 0 0,3 1 0,3-1 0,3-1 0,12 41-33,-15-82-1011,-3-20 388,-5-15 485,-36-239 303,34 198-155,3 0-1,2 0 1,2 1 0,2-3-10,-3 38 2,0-1 0,1 0 0,0 1 0,1 0 0,1 0 0,0 0 0,1 1 0,1 0 0,0 0 0,1 1 0,0 0 0,1 1 0,1 0 0,0 0 0,1 0-2,-4 6-29,0 1-1,1-1 0,-1 2 0,1-1 1,0 1-1,1 0 0,-1 1 0,1 0 1,-1 1-1,1 0 0,0 0 0,0 1 1,0 1-1,0-1 0,0 1 0,-1 1 1,3 0 29,-6 0-23,-1-1 0,0 1 0,0 0 0,1 1 1,-1-1-1,0 1 0,0 0 0,-1 0 1,1 1-1,0-1 0,-1 1 0,1 0 1,-1 0-1,0 1 0,0-1 0,0 1 0,0 0 1,-1 0-1,0 0 0,1 0 0,-2 1 1,1-1-1,0 1 0,-1 0 0,0 0 0,0 0 1,0 0-1,-1 0 0,0 0 0,0 0 1,0 5 22,0-2-37,-2 0 1,1 0 0,-1 0 0,-1-1-1,1 1 1,-1-1 0,-1 1-1,1-1 1,-1 0 0,0 1 0,-1-1-1,0-1 1,0 1 0,0-1 0,-1 1-1,0-1 1,0-1 0,-1 1 0,0 0 36,-10 8 14,1-1 0,-2 0 0,1-1 1,-2-1-1,0 0 0,-14 5-14,8-5 251,0-1-1,-1-1 0,1-1 1,-2-1-1,1-2 1,-1 0-1,0-2 0,1 0 1,-2-2-1,1-1-250,36-5 1660,123 69-1606,259 158-1757,-378-216 1095,1 0 0,0 0 0,0-1 0,1-1 0,-1-1-1,1 0 1,0-1 0,0-1 0,0-1 0,9 0 608,-20-1-474,0 0 0,0 0-1,0 0 1,0-1-1,-1 1 1,1-1 0,0-1-1,-1 1 1,0 0 0,1-1-1,-1 0 1,0 0-1,-1 0 1,1-1 0,0 1-1,-1-1 1,0 0-1,0 0 1,0 0 0,0 0-1,-1-1 1,1 1 0,-1-1-1,0 1 1,-1-1 474,20-62-2639,-12 4 3754,-7-24 4215,-3 78-4272,0-1 1,0 1 0,-1-1-1,0 1 1,-1 0-1,0-1 1,-1 2 0,0-1-1,0 0 1,-1 1-1,0 0 1,0-1-1059,3 12 3475,0 22-3149,-7 367-2381,15-349-1629,0-31-184,3-5-3522,-2-6-2417</inkml:trace>
  <inkml:trace contextRef="#ctx0" brushRef="#br2" timeOffset="812547.488">18432 6819 15278,'0'0'5061,"0"0"-3107,-16-78-256,15 76-33,1 2-864,0 0-449,6 14-352,-1 3-32,8 7-64,2 6-352,5 5-1698,6 2-1794,-3-7-5541</inkml:trace>
  <inkml:trace contextRef="#ctx0" brushRef="#br2" timeOffset="812893.023">18894 6905 20628,'0'0'2775,"0"0"-821,0 0-304,0 0-369,0 0-619,-10 12-427,-73 111-70,60-74-399,3 1 0,1 1 0,3 0 0,3 1-1,1 0 1,3 1 0,2 1 0,1 30 234,22-113-956,22-155 1108,-28 123 178,3 1-1,2 0 0,3 1 1,2 1-1,13-24-329,23 3 771,-54 77-762,0 1 0,-1-1 0,2 1 0,-1-1 0,0 1 1,0 0-1,0 0 0,1 0 0,-1 0 0,0 0 0,1 0 0,-1 1 0,1-1 0,-1 1 0,1 0 0,-1-1 1,1 1-1,-1 0 0,1 1 0,-1-1 0,1 0 0,-1 1 0,1-1 0,-1 1 0,1 0 0,-1 0 0,0 0 1,1 0-1,-1 0 0,0 1 0,0-1 0,0 1 0,0-1 0,0 1 0,1 1-9,9 11 0,0 1 0,-1 0 0,-1 1 0,0 0 0,-1 1 0,-1 0 0,-1 0 0,0 1 0,-1 0 0,-1 0 0,1 9 0,4 14-297,-3 0 0,-1 0 0,-2 0-1,-1 1 1,-3-1 0,-1 1 0,-2-1 0,-2 0 0,-2 5 297,7-45-10,0 0 1,0 0-1,0 0 0,-1 0 1,1-1-1,0 1 1,0 0-1,-1 0 1,1 0-1,0 0 1,-1 0-1,1 0 0,-1-1 1,1 1-1,-1 0 1,1 0-1,-1 0 1,0-1-1,1 1 1,-1-1-1,0 1 0,1 0 1,-1-1-1,0 1 1,0-1-1,0 1 1,0-1-1,1 0 1,-1 1-1,0-1 0,0 0 1,0 0-1,0 0 1,0 1-1,0-1 1,0 0-1,0 0 1,0 0-1,0-1 0,0 1 1,0 0-1,0 0 1,1 0-1,-1-1 1,0 1-1,0 0 1,0-1-1,0 1 0,0-1 1,1 1-1,-1-1 1,0 1-1,0-1 1,1 0-1,-1 0 10,-49-42 217,42 35-223,-6-8-12,0 2 0,-2-1 0,0 2 0,0 0 1,-1 1-1,0 1 0,-1 0 0,-1 2 1,0 0-1,0 1 0,0 0 0,-8 0 18,16 5-881,13 2-10911,6 5 4281</inkml:trace>
  <inkml:trace contextRef="#ctx0" brushRef="#br2" timeOffset="813204.635">19379 6770 18321,'6'-15'3694,"18"-48"-1596,-5 42 2762,-20 54-3506,-70 329-99,54-66-1004,27-222-454,-9-72 158,-1 0 0,1 0 0,0-1 1,0 1-1,0 0 0,0-1 0,0 1 0,0 0 1,0-1-1,0 1 0,1-1 0,-1 0 1,1 1-1,-1-1 0,1 0 0,-1 0 0,1 0 1,0 0-1,0 0 0,-1 0 0,1-1 1,0 1-1,0-1 0,0 1 0,0-1 0,-1 0 1,1 1-1,0-1 0,0 0 0,0 0 1,0 0-1,0-1 0,0 1 0,0 0 1,0-1-1,0 1 45,117-68-3512,-92 48 2374,143-103-9870,-117 79 3535</inkml:trace>
  <inkml:trace contextRef="#ctx0" brushRef="#br2" timeOffset="813517.528">20035 6843 9897,'0'-14'4837,"3"-111"3635,-2 60-2931,-22 69-4772,4 9-767,-1 2 1,2 0-1,0 1 1,1 1-1,0 1 1,-8 13-3,13-18 1,-2 2-11,1 1-1,1 0 1,0 0 0,1 1 0,1 0-1,1 1 1,0-1 0,1 2 0,1-1-1,1 1 1,0-1 0,2 1-1,-1 17 11,3-33-8,0-1-1,1 1 0,-1-1 0,1 1 1,-1-1-1,1 1 0,0-1 0,0 1 1,0-1-1,0 0 0,1 0 0,-1 0 1,1 0-1,-1 0 0,1 0 0,0 0 0,-1 0 1,1 0-1,0-1 0,0 1 0,0-1 1,1 1-1,-1-1 0,0 0 0,0 0 1,1 0-1,-1 0 0,1 0 0,-1-1 0,2 1 9,86 7-546,-67-8 480,-11-1 30,0 1-1,0 0 1,0 0 0,0 1 0,0 1 0,0 0-1,0 1 1,-1 0 0,1 0 0,-1 1-1,1 1 1,-2 0 0,1 1 0,0 0-1,-1 0 1,0 1 0,-1 0 0,1 1-1,6 8 37,-15-14 7,0-1 0,0 1-1,0 0 1,0 0 0,-1 0-1,1-1 1,-1 1 0,1 0-1,-1 0 1,0 0 0,1 0-1,-1 0 1,0 0 0,0 0-1,-1 0 1,1 0 0,0 0-1,-1 0 1,1 0 0,-1 0-1,0 0 1,1-1 0,-1 1 0,0 0-1,0 0 1,0-1 0,0 1-1,-1 0 1,1-1 0,0 1-1,-1-1 1,1 0 0,-1 1-1,1-1 1,-1 0 0,0 0-7,-65 37 411,28-25-274,0-1 1,0-2-1,-1-1 0,0-3 1,-1-1-1,-38 0-137,-15 2-488,7 9-1950,37 10-3996,29-8-384</inkml:trace>
  <inkml:trace contextRef="#ctx0" brushRef="#br2" timeOffset="813752.032">17869 8389 21781,'0'0'6566,"0"0"-4212,19 0-1964,204-28 288,1502-427 133,-1664 437-1058,110-28-967,-59 26-3026,-112 21 4098,-1-1 1,1 0 0,0 0-1,0 1 1,0-1 0,0 0-1,0 0 1,0 1-1,0-1 1,0 0 0,0 0-1,0 1 1,0-1 0,0 0-1,0 1 1,0-1-1,0 0 1,0 0 0,0 1-1,1-1 1,-1 0 0,0 0-1,0 0 1,0 1 0,0-1-1,0 0 1,1 0-1,-1 0 1,0 1 0,0-1-1,0 0 1,1 0 0,-1 0-1,0 0 1,0 1-1,1-1 1,-1 0 0,0 0-1,0 0 1,1 0 0,-1 0-1,0 0 1,0 0 0,1 0-1,-1 0 1,0 0-1,0 0 1,1 0 0,-1 0-1,0 0 1,0 0 0,1 0 141,-26 17-5200,-36 16-8039</inkml:trace>
  <inkml:trace contextRef="#ctx0" brushRef="#br2" timeOffset="813988.647">18088 8751 20339,'-5'13'6203,"3"-9"-5968,1-3-188,0 0-1,0 1 0,-1-1 1,1 1-1,0-1 1,0 1-1,1 0 1,-1-1-1,0 1 1,0 0-1,1 0 1,-1-1-1,1 1 1,0 0-1,-1 0 1,1 0-1,0 0 0,0-1 1,0 1-1,0 0 1,1 0-1,-1 0 1,0 0-1,1 0 1,-1-1-1,1 1 1,0 0-1,-1-1 1,1 1-1,0 0 0,0-1 1,0 1-1,0-1 1,1 1-1,-1-1 1,0 0-1,1 1 1,-1-1-1,1 0 1,-1 0-1,1 0 1,-1 0-1,1 0 0,0 0 1,-1-1-1,1 1 1,0 0-1,0-1 1,-1 1-1,1-1 1,0 0-1,0 0 1,0 0-1,0 0 1,0 0-1,0 0 1,-1 0-1,1 0 0,0-1 1,0 1-1,0-1 1,-1 0-1,1 1 1,1-2-47,59-1 751,0-3 0,-1-3 0,43-11-751,261-73 254,-5-16 1,-5-15-1,317-161-254,-441 168 0,-204 92 91,-58 18-545,-224 61-5947,38-8-1409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5:53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15 171 5349,'0'0'2189,"0"0"-518,0 0 160,0 0 59,0 0 58,0 0-101,-1 6-283,-6 21 80,0-13 1602,12-33 1687,1-5-4613,-3 14-307,0 0 0,1 0 0,1 1 0,-1-1 0,2 1-1,-1 0 1,1 1 0,1-1 0,-1 1 0,1 0 0,1 1 0,-1 0 0,1 0-1,1 1 1,-1 0 0,1 0 0,0 1 0,0 0 0,1 0 0,0 1-1,-1 1 1,1-1 0,1 2 0,-1-1 0,0 1 0,1 1 0,-1 0 0,0 1-1,1-1 1,-1 2 0,1 0 0,-1 0 0,1 1 0,-1 0 0,0 1-1,0 0 1,0 0 0,0 1 0,7 5-13,113 93-18,-105-79 117,0-2 0,1-1 0,1-1 0,0-1 0,2-1 1,1-1-100,-27-14 75,1 0 0,-1-1 1,1 1-1,-1-1 0,1 1 0,-1-1 1,1 0-1,0 0 0,0-1 1,0 1-1,0-1 0,-1 0 1,1 0-1,0 0 0,0-1 1,0 1-1,0-1 0,-1 0 1,1 0-1,0 0 0,-1 0 0,1-1 1,-1 0-1,1 1 0,-1-1 1,0-1-1,1 1 0,-1 0 1,0-1-1,-1 1 0,1-1 1,0 0-1,-1 0 0,0 0 1,1 0-1,-1-1 0,0 1-75,15-31 118,-2-1-1,-1 0 1,-1-1-1,5-28-117,-16 40-631,-19 45-1378,4-3 170,-19 24-5635,-3 4-8119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5:58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32 12043,'0'0'4164,"0"0"-2018,0 0 129,0 0-706,0 0-576,0 0-449,0 0-447,0 0-97,0 0-257,-19-31-1024,19 58-3459,0 2-9258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5:56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1 756 13261,'0'0'2786,"0"0"-757,0 0-220,0 0-287,0 0-214,0 0-315,0 0-321,0 0-164,11-9-92,-2 2-400,0 1-1,1 0 1,-1 0-1,1 1 1,0 1-1,0-1 1,1 2-1,-1-1 1,1 2 0,0-1-1,0 1 1,1 1-16,121-12-4,159-16 232,126-35-228,-330 35 80,-106 13-32,-2 13-467,-1 0 0,0 1 0,1 2 0,-1 0 0,0 1 0,1 1 0,-1 0 0,-9 4 419,-96 29-9289,76-15 2141</inkml:trace>
  <inkml:trace contextRef="#ctx0" brushRef="#br0" timeOffset="483.733">80 733 9097,'0'0'4511,"0"0"-1784,0 0-426,0 0-416,0 0-332,0 0-330,0 0-289,0 0-117,-10-8-54,-31-20-197,41 28-558,-1-1 1,0 1-1,1 0 0,-1 0 0,1 0 1,-1 0-1,1 0 0,-1 0 1,1 0-1,-1 0 0,1 0 1,-1 1-1,1-1 0,-1 0 1,1 0-1,-1 0 0,1 1 0,-1-1 1,1 0-1,-1 0 0,1 1 1,0-1-1,-1 1 0,1-1 1,-1 0-1,1 1 0,0-1 1,-1 1-1,1-1 0,0 0 0,0 1 1,-1-1-1,1 1 0,0-1 1,0 1-1,0-1 0,0 1 1,-1-1-1,1 1 0,0 0 1,0-1-1,0 1 0,0-1 0,0 1 1,0-1-1,1 1 0,-1-1 1,0 1-1,0-1 0,0 1 1,0-1-1,1 1 0,-1-1 1,0 1-1,0-1 0,1 1 0,-1-1-8,1 5 45,2 10-29,1 1 1,0 0 0,1-1-1,1 0 1,1 0-1,0 0 1,1-1 0,0 0-1,1-1 1,1 0-1,0 0 1,0-1 0,2 0-1,-1-1 1,1 0 0,1-1-1,0 0 1,9 4-17,1 4 8,1 0 0,0-2 0,2 0 0,0-2 1,0-1-1,1-1 0,1-1 0,0-1 0,1-2 1,-1-1-1,2-1 0,-1-1 0,0-2 0,1-1 1,12-1-9,-81 40 854,-109 75 426,48-41-744,4 5 0,3 4 0,4 3-536,89-86 1,-7 4 27,1 1 1,0 0-1,1 0 0,-1 0 0,1 1 0,1 0 0,-1 0 1,1 0-1,0 1 0,1-1 0,0 1 0,0 0 1,0 0-1,1 0 0,0 0 0,1 1 0,-1 6-28,5-10 0,0 0 1,1 0-1,-1 0 0,1 0 0,0 0 1,0-1-1,1 1 0,-1-1 0,1 0 0,0 0 1,0-1-1,0 0 0,0 0 0,1 0 1,-1 0-1,1-1 0,0 0 0,0 0 0,0-1 1,0 1-1,0-1 0,0 0 0,0-1 1,5 0-1,62 8-33,-1-3 0,2-3 0,-1-3 0,-1-4 0,1-3 0,11-5 33,4 0-137,245-21-100,-333 35 23,1 0 0,-1 0 0,0 1 0,1-1 0,-1 0 0,0 0-1,0 0 1,0 0 0,1 0 0,-1 1 0,0-1 0,-1 0 0,1 0 0,0 0 0,0 0-1,0 1 1,-1-1 0,1 0 0,0 0 0,-1 0 0,1 0 0,-1 0 0,0 0 0,1 0-1,-1 0 1,0 0 0,1 0 0,-1 0 0,0-1 0,0 1 0,0 0 0,0 0 0,0-1-1,0 1 1,0 0 0,0-1 0,0 1 214,-17 13-6299</inkml:trace>
  <inkml:trace contextRef="#ctx0" brushRef="#br0" timeOffset="2826.896">233 176 10602,'0'0'4612,"0"0"-1152,0 0-919,0 0-801,0 0-480,0 0-262,0 0-331,0 0-341,0 4-171,-3 268-96,-6-294-369,2-18 341,1 1 0,2-1 0,1 0 0,3 0 0,1-1-31,-2 39 9,0 0-1,0 0 1,1 0 0,-1 0 0,1-1-1,-1 1 1,1 0 0,0 0 0,0-1-1,0 1 1,0 0 0,0 0 0,1 0-1,-1-1 1,1 1 0,-1 0 0,1 0-1,0 0 1,0 0 0,0 0 0,0 0-1,0 0 1,0 0 0,1 0-1,-1 0 1,0 1 0,1-1 0,0 1-1,-1-1 1,1 1 0,0-1 0,0 1-1,0 0 1,0 0 0,0 0 0,0 0-1,0 0 1,0 0 0,0 1 0,0-1-1,1 1 1,-1 0 0,0-1 0,0 1-1,1 0 1,-1 0 0,2 1-9,9 7-7,0 2 0,0 0 0,-1 1 0,0 0 0,-1 0 0,0 2 0,-1-1 0,7 12 7,1-1-3,174 182 14,-191-202-8,1-1 1,0 1-1,0-1 1,0 1-1,0-1 1,0 0-1,0 0 1,1 0-1,-1-1 0,1 1 1,0 0-1,-1-1 1,1 1-1,0-1 1,0 0-1,0 0 1,0 0-1,0-1 1,0 1-1,0-1 1,0 1-1,0-1 1,0 0-1,0 0 0,0 0 1,0-1-1,0 1 1,0-1-1,0 0 1,0 0-1,0 0 1,0 0-1,-1 0 1,1 0-1,0-1 1,-1 1-1,3-3-3,5-15 37,0 0 1,-1-1-1,-1 0 0,-1-1 1,-1 0-1,-1 0 1,-1 0-1,-1 0 0,0-1 1,-2 1-1,-1-14-37,2-179 53,-2 214-114,0 1-1,0 0 0,-1-1 0,1 1 1,0-1-1,0 1 0,-1-1 0,1 1 1,0-1-1,-1 1 0,1-1 0,0 0 1,-1 1-1,1-1 0,-1 1 1,1-1-1,-1 0 0,1 1 0,-1-1 1,1 0-1,-1 0 0,1 1 0,-1-1 1,0 0-1,1 0 0,-1 0 0,1 0 1,-1 0-1,1 0 0,-1 0 0,0 0 1,1 0-1,-1 0 0,1 0 0,-1 0 1,1 0-1,-1 0 0,0 0 0,1-1 1,-1 1-1,1 0 0,-1 0 0,1-1 1,-1 1-1,1 0 0,-1-1 0,1 1 1,-1-1-1,1 1 0,0 0 0,-1-1 1,1 1-1,-1-1 62,-9 29-4324,2 3-4121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5:57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14 149 7944,'0'0'6283,"0"0"-2397,0 0-1115,0 0-599,0 0-511,0 0-188,1-6-234,-1 5-1206,5-18 899,-4 27 222,-9 74-700,-4 165 512,13-236-957,0-1 0,1 1 1,1 0-1,-1-1 0,2 0 0,0 1 1,0-1-1,0-1 0,2 1 0,3 6-9,-7-13-15,0 0 0,0 0 0,0 0 0,1-1 0,-1 1 0,1-1 0,-1 1-1,1-1 1,0 0 0,0 0 0,0 0 0,0-1 0,0 1 0,0-1 0,0 1-1,1-1 1,-1 0 0,0 0 0,1-1 0,-1 1 0,1-1 0,-1 0 0,1 1-1,-1-1 1,1-1 0,-1 1 0,0-1 0,1 1 0,-1-1 0,1 0 0,-1 0-1,0 0 1,0-1 0,3-1 15,7-4-329,-1-2-1,0 1 1,-1-2-1,1 1 1,-2-1-1,0-1 1,0 0-1,-1-1 1,0 0-1,-1 0 1,0 0-1,3-10 330,41-101-10166,-41 84 1908</inkml:trace>
  <inkml:trace contextRef="#ctx0" brushRef="#br0" timeOffset="675.444">433 43 13741,'0'0'4917,"0"0"-2248,0 0-705,0 0-528,0 0-315,0 0-352,12-7-363,43-19-246,29 17-86,-73 10-73,37 20-911,-47-19 664,1 0-1,-1 1 0,0-1 1,0 0-1,0 1 0,0-1 1,0 1-1,0-1 0,-1 1 1,1 0-1,-1-1 0,0 1 1,0 0-1,0-1 0,0 1 0,0 0 1,0-1-1,-1 1 0,0-1 1,1 1-1,-1-1 0,0 1 1,0-1-1,0 1 0,0-1 1,-1 0-1,0 2 247,-85 94-5479,11-19 7915,75-78-2332,1 0-1,-1-1 1,0 1-1,1 0 1,-1 0 0,1 0-1,-1 0 1,1 0-1,-1-1 1,1 1 0,-1 0-1,1 0 1,0 0-1,0 0 1,0 0-1,-1 0 1,1 0 0,0 0-1,0 0 1,0 0-1,0 0 1,1 0 0,-1 0-1,0 0 1,0 0-1,1 0 1,-1 0 0,0 0-1,1 0 1,-1 0-1,1 0 1,-1 0 0,1 0-1,0-1 1,-1 1-1,1 0 1,0 0-1,-1-1 1,1 1 0,0-1-1,0 1 1,0 0-1,0-1 1,-1 1 0,1-1-1,0 0 1,0 1-1,0-1 1,0 0 0,0 0-1,0 1 1,0-1-1,0 0 1,1 0-104,64 6 600,-56-5-308,19-2-229,1 0 0,-1-2 0,0-1-1,0-1 1,-1-2 0,0 0 0,4-3-63,42-19-2203,-4-4-3406,-45 18 238,-5 0-2519</inkml:trace>
  <inkml:trace contextRef="#ctx0" brushRef="#br0" timeOffset="996.229">1032 66 5862,'0'0'5391,"0"0"-1504,0 0-610,0 0-821,0 0-406,0 0-256,0 0-268,0 0-276,-2-9-204,-2-8-676,1 2 113,5 37-242,3 20-288,-2 1 0,-2 0 0,-2 0 0,-1-1 0,-4 7 47,-2 21-2970,4-24-3322,3-16-3018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6:00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0 329 7239,'0'0'5482,"0"0"-2311,0 0-816,0 0-647,7-10-427,23-29-256,-29 38-980,1-1-1,1 0 1,-1 1-1,0-1 1,0 1-1,0 0 1,1 0-1,-1 0 1,1 0-1,-1 0 1,1 0-1,-1 1 1,1-1 0,-1 1-1,1 0 1,0 0-1,-1 0 1,1 0-1,-1 0 1,1 1-1,0-1 1,-1 1-1,1-1 1,-1 1-1,1 0 1,-1 0-1,0 0 1,1 0 0,-1 1-1,0-1 1,0 0-1,0 1 1,0 0-1,0 0 1,0-1-1,0 1 1,-1 0-1,2 2-44,14 19 45,-1 1 0,-1 1 0,-1 0-1,-1 0 1,-1 2 0,-2-1 0,-1 1-1,0 1 1,-3 0 0,0 0 0,-1 0-1,-2 1 1,-1 22-45,-19-219 2178,17 146-2075,1 1 0,1 0-1,0-1 1,2 1 0,0 0-1,2 1 1,0-1-103,-4 14 15,1-1-1,0 1 1,1 0 0,0 1 0,0-1 0,0 0-1,1 1 1,0 0 0,0 0 0,0 1-1,1-1 1,0 1 0,0 0 0,0 1 0,1-1-1,0 1 1,0 1 0,0-1 0,0 1 0,6-2-15,-6 3-5,0 0 0,0 1 1,1-1-1,-1 2 1,0-1-1,0 1 0,1 0 1,-1 0-1,0 1 1,0 0-1,0 0 0,0 1 1,0 0-1,0 0 1,0 1-1,0-1 1,-1 1-1,1 1 0,-1 0 1,0-1-1,0 2 1,0-1-1,-1 1 0,0 0 1,1 0 4,4 7-12,0-1 0,-1 2 0,0-1 0,-1 1 0,0 0 0,-1 1 1,-1 0-1,0 0 0,-1 0 0,-1 1 0,2 8 12,21 268 27,-27-291-27,-1 1 1,1 0-1,-1 0 1,1 0 0,0 0 0,-1 0 0,1 1 0,0-1 0,0 0 0,0 0 0,0 0-1,0 1 1,0-1 0,0 0 0,0 0 0,0 0 0,1 0 0,-1 1 0,0-1 0,1 0-1,-1 0 1,1 0 0,-1 0 0,1 0 0,0 0 0,-1 0 0,1 0 0,0 0 0,0 0 0,0 0-1,-1-1 1,1 1 0,0 0 0,0-1 0,0 1 0,0 0 0,1-1 0,-1 1 0,0-1-1,0 0 1,0 1 0,0-1 0,0 0 0,1 0 0,-1 1 0,0-1 0,0 0 0,0 0-1,0 0 1,1-1 0,-1 1 0,0 0 0,0 0 0,0-1 0,1 1-1,86-128 245,-32 30-1777,-53 114-7794,-6-2 1991</inkml:trace>
  <inkml:trace contextRef="#ctx0" brushRef="#br0" timeOffset="322.613">1241 735 7207,'0'0'6924,"0"0"-2867,0 0-1110,0 0-716,0 0-603,0 0-272,0 0-368,-6 3-299,-19 10-182,18-10-70,39-18-1163,-32 14-977,-6 1-5648,-2 0-565</inkml:trace>
  <inkml:trace contextRef="#ctx0" brushRef="#br0" timeOffset="911.911">1511 196 3427,'0'0'10330,"0"0"-5696,0 0-1960,0 0-528,0 0-528,0 0-305,0 0-459,0 0-384,4 8-123,41 139 534,-32-35-838,-6 1-1,-4 0 1,-5 9-43,-16-34-2215,17-88 2193,1 0 1,-1 0 0,1 0 0,-1 0-1,0 0 1,1 0 0,-1 0 0,1 0-1,-1 0 1,0-1 0,1 1 0,-1 0-1,1 0 1,-1-1 0,0 1 0,1 0-1,-1-1 1,1 1 0,-1 0 0,1-1 0,-1 1-1,1-1 1,0 1 0,-1-1 0,1 1-1,-1-1 1,1 1 0,0-1 0,0 1-1,-1-1 1,1 1 0,0-1 0,0 0-1,0 1 1,-1-1 0,1 1 0,0-1-1,0 0 1,0 1 0,0-1 0,0 0 0,0 1-1,0-1 1,1 1 0,-1-1 0,0 0 21,-5-207 347,9 90 133,5 0 0,6 0 1,9-21-481,-24 131 39,1-1 0,0 1-1,1 0 1,-1 0 0,2-1 0,-1 1 0,1 0-1,0 1 1,1-1 0,0 1 0,0-1 0,0 1-1,1 0 1,0 1 0,1-1 0,-1 1 0,1 0-1,1 0 1,-1 1 0,1 0 0,0 0 0,0 1-1,0-1 1,0 1 0,1 1 0,1-1-39,-1 3-8,0 0 0,0 1 0,0 0 0,0 0 0,-1 1 0,1 0 0,0 0 1,0 1-1,-1 0 0,1 0 0,-1 1 0,0 0 0,1 0 0,-1 1 0,-1-1 0,1 2 0,0-1 0,-1 1 0,0 0 1,0 0-1,-1 1 0,1-1 0,-1 1 0,0 1 0,-1-1 0,0 1 0,0-1 0,0 1 0,2 7 8,0-1-50,0 0-1,-2 0 0,1 0 0,-2 1 0,0-1 1,0 1-1,-1 0 0,-1 0 0,0 0 0,-1 0 1,-1 0-1,0 0 0,-1 0 0,0-1 0,-1 1 1,-3 8 50,3-13-12,0 0 1,-1-1-1,0 1 1,0-1-1,-1 0 1,0 0-1,0-1 1,0 1-1,-1-1 1,-1-1-1,1 1 1,-1-1-1,0 0 1,0 0-1,-1-1 1,0 0-1,0 0 1,0-1 0,0 0-1,-1 0 1,0-1-1,1 0 1,-1-1-1,0 0 1,-5 0 11,8 0 8,-1 0 0,1 0 1,0-1-1,-1 0 0,1-1 0,0 1 1,-1-1-1,1 0 0,-1-1 1,1 0-1,0 0 0,-1 0 0,1 0 1,0-1-1,0 0 0,0-1 1,0 1-1,0-1 0,1 0 0,-1-1 1,1 1-1,0-1 0,0 0 1,0-1-1,0 1 0,1-1 0,0 0 1,0 0-1,0 0 0,0 0 1,1-1-1,0 1 0,0-1 0,1 0 1,-1 0-1,1 0 0,1 0 1,-2-6-9,3 7-22,-1 1-1,1-1 1,1 0 0,-1 1 0,1-1 0,-1 1 0,1-1 0,1 1 0,-1-1 0,1 1 0,-1 0 0,1 0 0,0 0 0,1 0 0,-1 0 0,2-2 22,17-7-2503,8 11-3316,-11 7-1869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7:53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187 244 6630,'0'0'2947,"0"0"-352,0 0-17,0 0-240,0 0-453,0 0-460,-9-4-277,3 2-986,4 1-124,1 0-1,-1 0 0,0 1 1,1-1-1,-1 0 0,0 1 0,0-1 1,0 1-1,1-1 0,-1 1 1,0 0-1,0 0 0,0 0 1,0 0-1,0 0 0,0 0 0,1 1 1,-1-1-1,0 1 0,0-1 1,0 1-1,1 0 0,-1-1 1,0 1-1,1 0 0,-1 0 0,1 0 1,-1 0-1,1 1 0,-1-1 1,1 0-1,0 1 0,-1-1 1,1 0-1,0 1 0,-1 1-37,-14 26 111,0 1 1,2 1-1,2 0 0,0 1 1,2 0-1,2 0 0,1 1 0,1 0 1,2 1-1,1-1 0,2 1 1,1-1-1,2 1-111,-3-25-2,2 0 0,-1 0 0,1 0 0,1 0 0,-1 0 0,2 0 0,-1 0 0,1-1 0,0 1 0,1-1 0,0 0 0,0 0 0,1 0 0,0-1 0,0 0 1,1 0-1,0 0 0,0 0 0,1-1 0,-1 0 0,1 0 0,1-1 0,-1 0 0,1 0 0,0-1 0,0 0 0,0 0 0,1-1 0,-1 0 0,2 0 2,0-3 5,1 0 0,-1-1 0,1 0-1,-1 0 1,0-1 0,0 0 0,0-1 0,0 0 0,0-1-1,0 0 1,-1-1 0,0 0 0,0 0 0,0-1-1,0 0 1,-1 0 0,0-1 0,6-7-5,5-6 24,-1 0-1,0-1 1,-2-1 0,-1-1 0,-1 0 0,9-19-24,-10 13 87,-1 0-1,-2 0 1,-1-1 0,-1 0 0,-1-1 0,-2 0 0,-1 0 0,-2 0 0,0 0-1,-3-1 1,-1-3-87,3 29 14,-1-1 0,0 1 0,-1 0 0,0 0 0,0 0 0,0 0 0,-1 0 0,0 0 0,0 1 0,0-1 0,-1 0 0,1 1 0,-1 0 0,-1 0-1,1 0 1,-1 0 0,0 0 0,0 0 0,0 1 0,-1 0 0,1 0 0,-1 0 0,0 1 0,-1-1 0,1 1 0,0 1 0,-1-1 0,1 1 0,-1 0 0,0 0 0,-1 0-14,-2 1-102,0 1 0,0-1 1,0 2-1,1 0 1,-1 0-1,0 0 0,1 1 1,-1 0-1,1 1 1,-1 0-1,1 0 0,0 1 1,0 0-1,-2 2 102,-62 47-4652,31-14-1973</inkml:trace>
  <inkml:trace contextRef="#ctx0" brushRef="#br0" timeOffset="295.877">820 596 13741,'0'0'4068,"0"0"-1538,0 0-63,0 0-1122,0 0-224,0 0-224,0 0-321,0 0-287,-31-10-193,31 10-64,-1 0-32,1 0-321,0 0-1216,0 4-1346,0 2-1857,0 1-4549</inkml:trace>
  <inkml:trace contextRef="#ctx0" brushRef="#br0" timeOffset="763.178">1113 98 9577,'0'0'2685,"0"0"-64,0 0 129,0 0-695,0 0-539,0 0-416,0 0-476,0 0-383,6-6-151,-3 3-83,0 0-1,0 1 1,0-1-1,1 1 1,-1 0-1,0 0 1,1 0-1,0 1 1,-1-1-1,1 1 0,0 0 1,0 0-1,-1 0 1,1 0-1,0 1 1,0-1-1,0 1 1,0 0-1,2 1-6,17 0 100,31 5 207,0-4 0,0-1-1,0-3 1,0-2 0,15-5-307,-68 10 62,0 1 1,0-1-1,0 1 1,-1-1 0,1 1-1,0-1 1,-1 1-1,1 0 1,-1-1 0,1 1-1,-1 0 1,0-1-1,0 1 1,1 0 0,-1 0-1,-1-1 1,1 1-1,0 0 1,0 0 0,-1-1-1,1 1 1,-1 0-1,1-1 1,-1 1 0,0-1-1,1 1 1,-1-1-1,0 1 1,0-1 0,0 1-1,-1 0-62,1 0 104,-24 67 607,-9 19-389,4 1 0,4 1 0,-2 33-322,20-78-188,2 0 0,2 0 0,2 0 0,1 0 0,4 16 188,25-3-4514,11-42-6806,-22-16 1247</inkml:trace>
  <inkml:trace contextRef="#ctx0" brushRef="#br0" timeOffset="1151.701">1989 225 5189,'0'0'7244,"0"0"-3443,1-13-998,-1-41-567,0 54-2146,1-1-1,-1 1 0,0-1 0,1 1 0,-1-1 0,0 1 0,1-1 0,-1 1 0,0-1 1,0 0-1,0 1 0,1-1 0,-1 1 0,0-1 0,0 0 0,0 1 0,0-1 0,0 0 1,0 1-1,0-1 0,0 1 0,-1-1 0,1 0 0,0 1 0,0-1 0,0 1 0,-1-1 1,1 1-1,0-1 0,-1 0 0,1 1 0,0-1 0,-1 1 0,1-1 0,0 1 0,-1 0 1,1-1-1,-1 1 0,1-1 0,-1 1 0,1 0 0,-1 0 0,0-1 0,1 1 0,-1 0 1,1 0-1,-1-1 0,0 1 0,1 0 0,-1 0 0,1 0 0,-1 0 0,0 0 0,1 0 1,-1 0-1,0 0 0,1 0 0,-1 0 0,1 1 0,-1-1 0,0 0 0,1 0 0,-1 1 1,1-1-1,-1 0 0,1 0 0,-1 1-89,-11 13 596,2 10-548,1 0 0,2 1 0,0 0 0,1 0 0,2 0 0,1 1 0,0-1 0,2 1 0,1 0 0,3 16-48,-1-32 4,0 0 0,1-1-1,1 1 1,-1-1 0,1 0 0,1 0-1,0-1 1,0 1 0,1-1 0,0 0-1,0 0 1,1-1 0,0 0-1,0 0 1,0-1 0,1 0 0,0 0-1,1 0 1,-1-1 0,1-1 0,0 1-1,0-1 1,5 1-4,88 63-27,-101-66 29,0-1 0,1 1-1,-1 0 1,0-1 0,0 1 0,0 0 0,0 0 0,0 0 0,0 0 0,-1 0-1,1 0 1,0 0 0,-1 0 0,0 0 0,1 0 0,-1 0 0,0 0-1,0 0 1,0 0 0,-1 0 0,1 0 0,0 0 0,-1 0 0,1 0 0,-1 0-1,0 0 1,0 0 0,0 0 0,0 0 0,0 0 0,0-1 0,0 1-1,0 0 1,-1-1 0,1 1 0,-1-1 0,0 1-2,-64 50 192,15-26-256,-1-1 0,0-3 0,-2-3 0,-33 8 64,86-27-52,-57 10-3101,28-23-5893,27 0 2170</inkml:trace>
  <inkml:trace contextRef="#ctx0" brushRef="#br0" timeOffset="1436.353">2010 119 3171,'0'0'5360,"0"0"-2686,0 0-773,13-8 90,2-1-1354,-9 4-388,0 2 1,0-1-1,0 0 1,1 1-1,0 0 1,-1 1-1,1 0 0,0 0 1,0 0-1,0 1 1,0 0-1,2 0-249,237-27 5974,-240 28-5911,0-1 1,0-1 0,0 1-1,0-1 1,-1 0 0,1 0-1,0-1 1,-1 0 0,0 0 0,0 0-1,0-1 1,0 1 0,0-1-1,3-3-63,-53 29-12935,22-16 1783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7:52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112 181 10826,'0'0'3486,"0"0"-1003,0 0-172,0 0-368,0 0-507,0 0-453,0 0-535,-8 12-293,1-2-144,2-1 0,-1 1 0,1 0 0,1 1 1,0-1-1,0 1 0,1 0 0,1 0 0,0 0 0,0 0 1,0 5-12,-36 532-203,27-368-2765,5-252 2952,3-1 212,4 0 0,3 0 1,3 1-1,3 0 1,4 0-1,2 1 1,4 1-1,3 1 1,2 0-1,34-61-196,-55 123 6,-1-2-1,1 1 0,0-1 0,1 1 0,-1 0 0,2 0 0,-1 0 0,1 1 0,0-1 0,1 1 0,0 1 0,0 0 0,0 0 0,1 0 0,-1 1 0,2 0 0,-1 0 0,0 1 0,3-1-5,-5 6 6,-1 1 0,0-1 0,0 1 0,0 0 0,0 1-1,0-1 1,0 1 0,-1 0 0,1 0 0,-1 0 0,0 1 0,0 0 0,0 0-1,-1 0 1,1 0 0,-1 0 0,0 1 0,0-1 0,0 1 0,-1 0-1,1 0 1,-1 0 0,-1 0 0,1 0 0,-1 0 0,1 1 0,-2-1 0,1 1-1,0-1 1,-1 5-6,2 7 28,0-1 0,0 1 0,-2 0 0,0-1 0,-1 1 0,0-1 0,-2 1 0,0-1 0,-1 1 0,0-1 0,-1-1 0,-1 1 0,-1-1 0,0 0 0,-1 0-1,0-1 1,-1 0 0,-1 0 0,0-1 0,-1 0 0,-1-1 0,1-1 0,-2 1 0,0-2 0,0 0 0,-1 0 0,0-2 0,0 1 0,-1-2 0,0 0 0,-1-1 0,0 0 0,0-1 0,-3 0-28,16-4 2,0 0 1,0 0 0,0 0 0,1-1-1,-1 1 1,0-1 0,0 1-1,0-1 1,0 0 0,0 0 0,0 0-1,0 0 1,0-1 0,0 1 0,0-1-1,0 0 1,1 0 0,-1 0 0,0 0-1,0 0 1,1-1 0,-1 1 0,1-1-1,-1 0 1,1 1 0,0-1-1,0 0 1,0-1 0,0 1 0,0 0-1,0 0 1,0-1 0,1 1 0,-1-1-1,1 0 1,0 1 0,0-1 0,0 0-1,-1-2-2,2-1-278,0 0 1,0 0-1,0 0 0,0 0 0,1 0 0,0 1 0,1-1 1,-1 0-1,1 0 0,0 1 0,0-1 0,1 1 0,0 0 0,-1 0 1,2 0-1,-1 0 0,1 0 0,0 1 0,0-1 0,0 1 0,4-3 278,28-21-5941</inkml:trace>
  <inkml:trace contextRef="#ctx0" brushRef="#br0" timeOffset="531.069">1001 266 12812,'0'0'3459,"0"0"-565,0 0-481,0 0-678,0 0-454,0 0-299,0 0-411,18-10-314,1-1-213,91-35 147,-21 37-122,-87 10-77,-1 0-1,0 0 1,0 0-1,0 1 1,0-1 0,0 0-1,0 0 1,0 1-1,-1-1 1,1 1 0,0-1-1,-1 0 1,1 1 0,-1-1-1,1 1 1,-1 0-1,0-1 1,0 1 0,1-1-1,-1 1 1,0-1-1,-1 1 1,1-1 0,0 1-1,0 0 1,-1-1-1,1 1 1,-1-1 0,1 1-1,-1-1 1,1 0 0,-1 1-1,0-1 1,0 0-1,0 1 9,-8 11-81,1 0 0,-2-1 0,1-1 0,-2 1 0,0-2 0,0 1 0,-1-2 0,-8 7 81,5-5-30,-97 75-74,-91 80 208,202-166-99,0 1 0,0-1 0,-1 1 0,1-1 0,0 1 0,0 0 0,0 0 0,0-1 0,0 1 0,0 0 0,0 0 0,0 0 0,0 0 0,0 0 0,0 0 0,0 0 0,1 1 0,-1-1 0,1 0-1,-1 0 1,1 0 0,-1 1 0,1-1 0,-1 0 0,1 1 0,0-1 0,0 0 0,0 1 0,0-1 0,0 0 0,0 1 0,0-1 0,0 1 0,1-1 0,-1 0 0,0 0 0,1 1 0,-1-1 0,1 0 0,0 0 0,-1 1 0,1-1 0,0 0-1,0 0 1,-1 0 0,1 0 0,0 0 0,0 0 0,0 0 0,0 0 0,0-1 0,1 1 0,-1 0 0,0-1 0,0 1 0,1 0-5,25-2-46,1-1 1,-1 0-1,0-3 1,0 0 0,0-1-1,-1-2 1,0-1-1,0-1 1,-1-1-1,0-1 1,12-9 45,8 0-856,61-32-5523,-61 31-2451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5:08.2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11 81 224,'0'0'0,"0"0"1025,0 0-261,0 0 261,0 0 133,0 0-186,0 0-412,0 0-256,0-6 38,1-1-128,-1-2 133,1 2 256,-1 0-32,1 2-155,0 1-202,-1 1-65,0 1 145,1 0 352,-1 0 53,0 0 17,0-1-241,-1 1-37,1 0-118,-1 0-21,1 1-80,-1 0-59,1 0-101,0-1 58,0 1-101,0-1 64,-1 1-59,1 0 17,-1 0 255,1 0 38,-1 0 43,1 1 42,0-1-42,0 1 53,0 0 22,0 0 31,0 0 107,0 0-138,-1 0-65,1 0 16,0 0-15,0 0-113,0-1-80,-1 1-21,1 0-43,0 0-32,0 0 6,0 0-44,0 0 12,0 1-6,0 0-37,0 2 85,0 0 48,0 2 27,-1 1-38,1 2-58,-1 1 90,0 1-143,0 2 42,0 0-16,0 2 0,1 0 37,-1 0-85,1 2 27,0 0-11,0 1 38,0 0-49,0 0-21,0 1 43,1 0-17,0-1-31,0 0 48,0-1-54,1 1 16,-1-1-42,0 0 48,1-1 21,-1 1-43,1 0 16,0-1-5,-1 0 0,1 0 0,-1-1 0,0-1 0,-1-1 0,1-1 0,-1-1 0,0 0 38,0-1-49,-1 2 16,0-2-5,0 1 0,-1-1 38,1-1-49,-1 1 16,1-1-5,0-1 0,1 1 0,-1 0 0,1-1 0,0 2 0,0 0-37,0 1 48,0 1-17,0 1 6,0 1 0,1 1 0,0 0 0,0 0 0,1 2 0,-1-1 0,1 1 38,-1 1-49,0 1 16,-1 0-5,1 1 0,-1 0 0,0 0 0,0 0 0,0 0 0,-1 0 0,1 0 0,0 0 0,0-1 0,0-1 0,1 2 0,-1-1 0,1 1 0,0 1 0,0-1 0,-1 1 0,1 0 38,-1 0-49,0-1-21,0 1 43,0 1 21,0 0-43,0 0-21,0-1 43,0 1 21,0 0-43,0-1 16,0 1-5,0-1 0,0 1 0,0 0 0,-1 0 0,1 1 0,-1 0 0,0 1 0,-1-1 0,1 1 38,-1-1-49,1 1 16,-1-1-5,1 0 0,1 0 38,-1 0-86,0 1 101,0 0-106,0-1 69,1 2-22,-1-1 44,0 0-49,0 0 17,0-1-6,0 0 0,1-1 37,-1 1-48,1 0 17,-1-1-6,1 1 0,-1 0 37,1 0-48,-1 0 17,1-1 31,0 1-48,0 0 17,0 0-6,0 0 37,0 0-48,0 0 54,0 2-16,0 0-33,0 0 12,0 1-6,0-1 74,0 0-95,0 0 32,0-1 26,1-1-48,-1 1 54,1 0-16,-1 0-32,1 1 47,-1-1-52,0 1 15,1-1 32,-1 1-10,1-2-32,0 1 10,-1-2-5,1 0 75,0-1-97,0 0 33,0 0-11,0 0 0,0 0 0,0 0 0,0-2 37,0 0-47,0-1 52,0-1-52,1-1 15,-1 1 32,1 0-47,-1-1 15,0 1 32,1-1-47,-2 1 52,1-1-52,0 0 15,-1 0 33,0 0-49,0 0 54,0-1-54,0 0 16,0-1-5,0 1 0,0-1 0,0 1 0,0-1 0,0 0 0,0 0 0,0-1 0,0 1 0,0-1 0,2 1 0,-1 0 0,1 0 0,0 1 0,0 0 0,1 1 0,-1 0 0,0 0 0,0 0 0,-1 0 38,0 1-49,-1-1 16,0 1-5,0 1 0,0-1 0,0 0 0,0 1 0,0 0 0,0-1 0,0 0 0,0-1 0,0-1 0,0 0 0,0 0 0,0-1 0,0 1 0,0 1 0,1 0 0,0-1 0,-1 1 38,1-1-49,0 0 16,0 0-5,-1 0 0,1 1 0,0 0 0,-1 1 0,1 0 0,0 0 0,-1 0 0,1 1 0,-1 0 0,1-1 0,0-1 0,-1 0 0,1-1 0,0 0 0,-1 0 0,0 0 0,0-1 0,1 0 0,-1-1 0,1 0 38,0-2-49,0 0-21,1-2 43,-2 0 21,1 1-43,0-2-21,1 1 43,-1-1 21,-1 1-43,1-1 16,0 0-5,-1 0 0,0 0 0,1-1 0,-1 1 0,0 0 0,0 0 0,1 0 0,-1 1 0,0 0 0,0 0 0,0 1 0,0 1 0,0-1 0,0-1 0,0 0 0,0-1 0,0 0 0,0-2 0,0 1 0,0-1 0,0 0 0,0 0 0,0 1 0,0-1 0,0 1 0,0-1 38,0 1-86,0 0 64,0-1-22,0 0 6,0 0 0,0 1 0,0-2 0,0 0 0,1 0 0,-1-1 0,1 0 0,-1-1 0,0-1 0,1 0 0,-1-1 0,1 1 0,-1-1 0,0 1 0,0 0 0,0 0 0,1 0 0,-1 0 38,1 0-49,0 1 54,-1 0-54,1 1 16,-1 0-5,0 1 0,0 0 0,0 2 38,0-1-49,0 1 16,0 0-5,0-1 75,0-1-96,0 0-43,0-1 85,0-1-32,1-1-26,-1 0-27,3-1-406,-1 0-2541,-1 1-6251,1-1-858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20:12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13771 1 14029,'0'0'2798,"0"0"-887,0 0 53,0 0-362,0 0-647,0 0-501,-9 12-176,0 2-211,0 0 0,2 1 1,-1-1-1,2 1 1,0 1-1,0-1 0,2 1 1,0 1-68,-31 195-351,10 1 1,9 0-1,9 82 351,15 116-9630,-4-293 3629</inkml:trace>
  <inkml:trace contextRef="#ctx0" brushRef="#br0" timeOffset="1034.386">1971 2087 6598,'0'0'2408,"0"0"-1522,0 0-352,14 0 144,92 0 267,212 24 519,0-15 0,1-13 0,243-38-1464,-489 36-15,3041-245 229,5754-67 1611,-3982 375-1755,-687 114 1414,-2441-114-1228,-1291-24-485,-404-14-2665,-71 2-6010,0-14 3827</inkml:trace>
  <inkml:trace contextRef="#ctx0" brushRef="#br0" timeOffset="1690.286">27031 1775 7111,'0'0'3657,"0"0"-892,0 0-235,0 0-42,0 0-1025,0 0-892,-3 20 454,-50 283 2482,-34 332-1494,18-210-5681,40-291-1889</inkml:trace>
  <inkml:trace contextRef="#ctx0" brushRef="#br0" timeOffset="2395.186">2540 2157 8040,'0'0'7303,"0"0"-4485,0 0-1088,0 0 256,0 0-769,0 0-641,-28 139-159,27-34 63,-1 26 33,-2 18-225,-2 14-224,0 13-64,-1 9-64,-3 17-1153,3 12-1698,-3-16-4132</inkml:trace>
  <inkml:trace contextRef="#ctx0" brushRef="#br0" timeOffset="6578.383">64 8211 10954,'0'0'3310,"4"-14"-1607,64-174 4297,-2 53-4844,-37 82-1018,-3-1 0,-2 0 1,-3-2-1,-2-1 1,5-27-139,-22 80 55,-1 0 1,1 0-1,-1 0 1,0 0 0,0-1-1,0 1 1,-1 0 0,1 0-1,-1-1 1,0 1 0,0 0-1,-1-1 1,1 1 0,-1 0-1,0 0 1,0 0 0,0-1-1,-1 1 1,1 0 0,-1 1-1,0-1 1,0 0 0,-1 0-1,1 1 1,-1-1-1,0 1 1,1 0 0,-1 0-1,-1 0 1,1 0 0,0 1-1,-1-1 1,0 1 0,1 0-1,-1 0 1,0 0 0,0 0-1,0 1 1,0 0 0,-3-1-56,5 3-20,1 0 0,0 0 0,0 0 0,0 0 0,0 1 0,0-1 0,0 0 0,0 1 0,0-1 0,1 1 0,-1-1 0,1 1 0,-1-1 0,1 1 0,-1 0 0,1-1 0,0 1 0,0-1 0,0 1 0,0 0 0,0-1 0,0 1 0,0 0 0,0-1 0,1 1 0,-1-1 0,0 1 0,1-1 0,0 1 0,-1-1 0,1 1 0,0-1 0,0 1 0,0-1 0,0 0 0,0 1 0,0-1 0,0 0 0,0 0 0,0 0 0,1 0 0,0 1 20,1 4-20,180 357-1501,-175-340 1392,3 0 53,-2 0 1,-1 1 0,-1 1 0,-1-1-1,-1 1 1,-1 0 0,-1 0-1,-1 26 76,-3-48 15,0 1-1,0 0 0,0 0 0,0-1 0,-1 1 0,1-1 0,-1 1 1,0-1-1,0 0 0,0 0 0,-1 0 0,1 0 0,-1 0 0,1 0 1,-1 0-1,0-1 0,0 0 0,0 1 0,-1-1 0,1 0 0,0-1 1,-1 1-1,1-1 0,-1 1 0,0-1 0,-2 1-14,-105 13 689,107-15-708,-10 2-62,0-1 0,0 0 0,0-1 0,1-1 0,-1 0 0,0-1 0,0 0 1,1-1-1,-1-1 0,1 0 0,0-1 0,0 0 0,0-1 0,1-1 0,-11-7 81,12-16-7132,11 16 673</inkml:trace>
  <inkml:trace contextRef="#ctx0" brushRef="#br0" timeOffset="6870.216">603 7271 14446,'0'0'3438,"0"0"-1490,0 0-357,0 0-128,0 0-609,5 13-726,13 54 10,-2 0-1,-4 2 1,1 26-138,19 105-61,8-46-4882,-3-55-7271,-25-73 5151</inkml:trace>
  <inkml:trace contextRef="#ctx0" brushRef="#br0" timeOffset="4516.428">163 5531 3908,'0'0'7068,"0"0"-4047,0 0-1425,0 0 566,0 0-37,0 0-705,0 0-731,0 0-470,-3 9-161,-27 230 242,20-114-199,-5 55-2001,13-121-1773,3 1-3444,0-37 535</inkml:trace>
  <inkml:trace contextRef="#ctx0" brushRef="#br0" timeOffset="4874.161">111 5416 6278,'0'0'683,"0"0"508,0 0 560,0 0 485,0 0-639,0 0-1176,0 0-276,0 0-28,12 9 155,89 79 732,-76-57-577,19 19 49,-3 2 0,-2 2 0,-2 1 1,-3 2-1,24 55-476,-53-100 57,-1-1-1,0 1 1,-1 0 0,0 0 0,-1 1 0,0-1-1,-1 0 1,-1 1 0,0-1 0,0 1 0,-1-1-1,-1 1 1,0-1 0,-1 0 0,0 0 0,-1 0-1,0 0 1,-1-1 0,0 1 0,-1-1 0,0 0-1,-1-1 1,0 0 0,0 0 0,-9 8-57,-7 5-66,0-1 1,-1-1-1,-1-1 1,-1-1-1,-1-2 1,0 0-1,-2-2 1,1-1-1,-2-2 1,0 0-1,-30 6 66,55-16-343,-48 7-2644,23-20-3479,23-4 423</inkml:trace>
  <inkml:trace contextRef="#ctx0" brushRef="#br0" timeOffset="5610.249">677 5721 3523,'0'0'3983,"0"0"-1960,0 0-827,0 0-294,0 0-309,0 0-118,0 0 48,9 3 75,5 0-403,0 1-1,1-2 1,-1 0 0,0-1 0,1 0 0,0-1 0,-1-1 0,1 0-1,-1-1 1,9-2-195,-18 3 176,0-1-1,1 0 1,-1-1 0,0 1-1,0-1 1,0 0-1,0 0 1,-1 0 0,1-1-1,-1 1 1,0-1-1,0 0 1,0-1 0,-1 1-1,1-1 1,-1 1-1,0-1 1,0 0-1,-1 0 1,0 0 0,0-1-1,0 1 1,0 0-1,-1-1 1,0 1 0,0-1-1,0 0 1,-1 1-1,0-1 1,0 0 0,0 1-1,-1-1 1,1 1-1,-2-1 1,1 0-1,0 1 1,-2-2-176,2 4 26,1-1 0,-1 1-1,-1-1 1,1 1 0,0 0 0,-1 0-1,0 0 1,0 0 0,0 0 0,0 0-1,0 0 1,0 1 0,-1-1 0,1 1-1,-1-1 1,0 1 0,0 0 0,0 0-1,0 0 1,0 1 0,0-1 0,0 1-1,-1-1 1,1 1 0,-1 0 0,1 1-1,-1-1 1,1 0 0,-1 1 0,1 0-1,-1 0 1,1 0 0,-1 0 0,1 1-1,-1-1 1,1 1 0,-1 0 0,1 0-1,0 0 1,-1 0 0,1 1 0,0 0-1,0-1 1,0 1 0,0 0 0,0 0-1,0 1 1,1-1 0,-1 0 0,1 1-1,-2 2-25,-2 7-10,2 1-1,-1 0 1,1 0 0,1 0-1,1 0 1,0 1-1,0-1 1,1 1-1,1-1 1,1 1-1,-1-1 1,2 1 0,0-1-1,1 1 1,0-1-1,1 0 1,0 0-1,1-1 1,1 1-1,0-1 1,0 0 0,2-1-1,1 3 11,3 5-157,1-1-1,1 0 1,0-1 0,2 0-1,-1-2 1,2 0-1,13 10 158,-24-21-15,-1 0-1,1 0 1,0-1-1,0 0 1,0 0-1,0 0 1,0-1-1,1 0 1,-1 0-1,1 0 0,0-1 1,-1 0-1,1 0 1,0-1-1,0 0 1,-1 0-1,1-1 1,0 1-1,0-1 0,-1-1 1,1 0-1,-1 0 1,1 0-1,-1 0 1,0-1-1,0 0 1,3-2 15,3-3 37,-1-1 1,0-1 0,0 0 0,0 0-1,-1-1 1,-1-1 0,0 1 0,-1-1-1,0-1 1,-1 0 0,0 0-1,-1 0 1,0-1 0,1-7-38,42-204 1233,-46 205-1089,0 6-65,-1-100 590,-2 114-666,-1 0-1,1 1 1,0-1 0,0 0-1,-1 0 1,1 0 0,0 0 0,0 1-1,-1-1 1,1 0 0,0 0-1,0 0 1,-1 0 0,1 0 0,0 0-1,-1 0 1,1 0 0,0 0-1,-1 0 1,1 0 0,0 0 0,0 0-1,-1 0 1,1 0 0,0 0 0,-1-1-1,1 1 1,0 0 0,0 0-1,-1 0 1,1 0 0,0-1 0,0 1-1,-1 0 1,1 0 0,0 0-1,0-1 1,0 1 0,-1 0 0,1 0-1,0-1 1,0 1 0,0 0-1,0 0 1,0-1 0,0 1 0,-1 0-1,1-1 1,0 1-3,-2 22-272,5-5 267,1 0 1,1-1-1,1 0 0,0 0 0,1 0 1,1-1-1,0 0 0,1-1 1,0 1-1,1-2 0,1 1 1,0-1-1,1-1 0,1 0 0,0-1 1,0-1-1,10 7 5,7 10-27,1 0 51,-17-15-14,0 0-1,0 1 1,-2 0-1,1 1 1,-2 0-1,0 1 1,2 5-10,-13-19-1,1 0 0,0 0 0,-1 0 0,0 1 0,1-1-1,-1 0 1,0 1 0,1-1 0,-1 0 0,0 0 0,0 1 0,0-1 0,0 0 0,0 1 0,-1-1 0,1 0 0,0 1-1,-1-1 1,1 0 0,-1 0 0,1 1 0,-1-1 0,1 0 0,-1 0 0,0 0 0,0 0 0,1 0 0,-1 0-1,0 0 1,0 0 0,0 0 0,0 0 0,0 0 0,0 0 0,-1-1 0,1 1 0,0-1 0,0 1 0,0-1-1,-1 1 1,1-1 0,0 1 0,-1-1 0,1 0 0,0 0 0,-1 0 1,-69 11 185,63-10-149,-20 1-100,-88-1-3161,103-13-4547,13 2 1141</inkml:trace>
  <inkml:trace contextRef="#ctx0" brushRef="#br0" timeOffset="5939.199">2020 5312 8936,'0'0'4410,"0"0"-1372,0 0-572,0 0-379,0 0-736,0 0-732,-16 6-395,5-3-204,4-1-15,1 0 0,0 0 1,0 1-1,0-1 1,0 1-1,0 1 1,1-1-1,-1 1 1,1 0-1,0 0 1,0 0-1,0 1 1,1 0-1,0 0 0,0 0 1,0 0-1,0 1-5,-1 2 4,-1 0-1,2 0 0,-1 0 1,1 1-1,0 0 0,1 0 1,0 0-1,0 0 1,1 1-1,1-1 0,-1 1 1,1-1-1,1 1 0,0 0 1,0-1-1,1 1 0,0-1 1,1 1-1,0-1 1,1 0-1,-1 1 0,2-1 1,-1 0-1,1-1 0,1 1 1,-1-1-1,5 5-3,4-2-5,2-1 1,-1-1-1,1 0 0,1 0 0,-1-2 0,1 0 1,1-1-1,-1 0 0,1-2 0,0 0 1,0-1-1,0 0 0,1-1 0,-1-1 0,1-1 1,-1-1-1,0 0 0,1-1 0,3-2 5,-10 2 54,0 0 0,0-1 0,-1 0-1,1-1 1,-1 0 0,0-1 0,0 0-1,0-1 1,-1 0 0,0 0 0,0-1-1,0 0 1,-1 0 0,0-1 0,-1 0-1,0-1 1,0 0 0,0 0 0,-1 0-1,-1-1 1,0 0 0,0 0 0,-1 0-1,0-1 1,0 1 0,-2-1 0,1 0-1,-1 0 1,0-5-54,-2 15-18,0 1 0,0-1-1,1 0 1,-1 0 0,0 1 0,0-1 0,0 0-1,0 1 1,0-1 0,0 0 0,0 0-1,-1 1 1,1-1 0,0 0 0,0 1-1,0-1 1,-1 0 0,1 1 0,0-1 0,-1 0-1,1 1 1,-1-1 0,1 1 0,0-1-1,-1 1 1,1-1 0,-1 1 0,0-1 0,1 1-1,-1-1 1,1 1 0,-1 0 0,0-1-1,1 1 1,-1 0 0,0 0 0,1-1-1,-1 1 1,0 0 0,1 0 0,-1 0 0,0 0-1,1 0 1,-1 0 0,0 0 0,0 0-1,1 0 1,-1 0 0,0 0 0,1 0 0,-1 1-1,0-1 1,1 0 0,-1 1 0,0-1-1,1 0 1,-1 1 0,0-1 0,1 0-1,-1 1 1,1-1 0,-1 1 0,0 0 18,-37 33-4793,14-3-2025</inkml:trace>
  <inkml:trace contextRef="#ctx0" brushRef="#br0" timeOffset="7486.053">629 7934 8232,'-9'-13'2103,"-59"-72"1698,68 85-3797,-2-1 138,0 1-1,1-1 1,-1 0-1,1 0 1,-1 1 0,1-1-1,-1 0 1,1 0-1,-1-1 1,1 1-1,0 0 1,0 0-1,0-1 1,-1 1 0,1 0-1,0-1 1,1 1-1,-1-1 1,0 0-1,0 1 1,1-1-1,-1 0 1,1 1 0,-1-1-1,1 0 1,0 1-1,0-1 1,0 0-1,0 0 1,0 1-1,0-1 1,0 0 0,0 0-1,1 1 1,-1-1-1,1 0 1,-1 1-1,1-1 1,0 0-1,-1 1 1,1-1 0,0 1-1,0-1-141,27-16 73,1 1 0,0 1 0,1 1 0,0 2 0,18-5-73,-2 0 89,76-29 64,-69 30-60,-2-3 0,0-2 1,-1-2-1,-1-2 0,39-29-93,-51 12 714,-36 42-656,0 0-1,-1 1 1,1-1 0,-1 0-1,1 0 1,-1 0-1,1 0 1,-1 0-1,1 0 1,-1 0 0,0 0-1,0 0 1,1 0-1,-1 0 1,0 0-1,0 0 1,0 0 0,0 0-1,0 0 1,0-1-1,-1 1 1,1 0-1,0 0 1,0 0 0,-1 0-1,1 0 1,-1 0-1,1 1 1,-1-1-1,1 0 1,-1 0 0,1 0-1,-1 0 1,0 0-1,0 1 1,1-1-1,-1 0 1,0 1 0,0-1-1,0 0 1,0 1-1,0-1 1,0 1-1,0 0 1,0-1 0,0 1-1,0 0 1,0-1-1,0 1 1,0 0-58,-10-1 18,0 0 1,0 1-1,1 1 1,-1-1-1,0 2 1,1-1-1,-1 2 1,1-1-1,-1 1 1,1 1-1,0 0 1,0 0-1,1 1 1,-1 0-1,1 1 1,0 0-1,0 1 1,1-1 0,0 2-1,0-1 1,1 1-1,0 0 1,0 1-1,1-1 1,0 1-1,0 1 1,1-1-1,1 1 1,-1 0-1,-2 9-18,-2 4-156,1 0 0,1 0 0,1 1 0,1 0 0,1 0 0,1 0 0,1 1 0,2-1 0,0 1 1,1-1-1,2 1 0,0-1 0,2 0 0,2 7 156,-5-25-111,0-1 1,0 0-1,0 1 1,0-1-1,1 0 1,0 0-1,0-1 1,1 1-1,-1-1 1,1 1-1,0-1 1,0 0 0,0-1-1,0 1 1,1-1-1,0 1 1,0-1-1,0-1 1,0 1-1,0-1 1,0 0-1,0 0 1,1 0-1,-1-1 1,1 0-1,0 0 1,-1 0-1,1-1 1,0 0-1,-1 0 1,1 0-1,0-1 1,-1 1 0,1-2-1,-1 1 1,6-2 110,-3-1 120,0 0 0,-1-1 1,1 0-1,-1 0 0,0-1 1,-1 0-1,1 0 0,-1-1 0,0 1 1,-1-1-1,1-1 0,-2 1 1,1-1-1,-1 0 0,0 0 1,0 0-1,1-7-120,30-150 3069,-30-40-1099,1 235-2042,1-1 1,1 1 0,1-1 0,2 0 0,0-1 0,3-1-1,0 0 1,1 0 0,7 6 71,-18-27-153,0-1-1,0 1 1,0-1-1,1 0 1,-1 0-1,1 0 1,1-1-1,-1 0 1,1 0-1,-1 0 1,1-1-1,0 0 1,0 0-1,1 0 1,-1-1-1,1 0 1,-1 0-1,1-1 1,-1 1-1,1-1 1,0-1 0,0 0-1,0 0 1,-1 0-1,1 0 1,0-1-1,0 0 1,-1-1-1,1 0 1,-1 0-1,1 0 1,4-3 153,3-8 47,0 0 1,-1-1 0,-1-1 0,0 0 0,-1-1-1,-1 0 1,0 0 0,-1-1 0,-1 0-1,0-1 1,-2 0 0,0 0 0,-1-1-1,-1 0 1,0 1 0,-2-1 0,0-1-1,-1 1 1,-1-8-48,6-79 1666,-5 1-1,-11-85-1665,-5 111 1698,9 101-134,11 58-1839,4-1-1,3 0 1,4-1-1,3-1 1,22 53 275,30 19-5597,7-78-6028,-60-62 4691</inkml:trace>
  <inkml:trace contextRef="#ctx0" brushRef="#br0" timeOffset="7780.5">1906 7693 512,'-17'-14'4495,"-112"-94"-197,-29 12 1013,158 96-5227,-1-1 0,1 1-1,0-1 1,0 1 0,0-1-1,-1 1 1,1-1 0,0 1-1,0 0 1,0-1 0,0 1-1,0-1 1,0 1 0,0-1-1,0 1 1,0-1-1,0 1 1,0-1 0,0 1-1,0-1 1,1 1 0,-1-1-1,0 1 1,0 0 0,0-1-1,1 1 1,-1-1 0,0 1-1,1 0 1,-1-1-1,0 1 1,1 0 0,-1-1-1,0 1 1,1 0 0,-1-1-1,0 1 1,1 0 0,-1 0-1,1 0 1,-1-1 0,1 1-1,-1 0 1,1 0-1,-1 0 1,1 0 0,-1 0-1,1 0 1,-1 0 0,0 0-1,1 0 1,-1 0 0,1 0-1,-1 0 1,1 0-84,4-2 220,385-156 3928,-381 154-4085,3-1-17,1 1 0,-1-2 1,0 0-1,-1 0 0,0-1 0,0 0 0,0-1 0,-1 0 0,0-1 0,-1 0 0,0-1 0,0 0 0,2-3-46,-7-18 290,-3 37-235,0-1-117,59 160-216,42 19-31,-52-110-8147,-42-61 2194</inkml:trace>
  <inkml:trace contextRef="#ctx0" brushRef="#br0" timeOffset="8096.887">2177 6680 13164,'0'0'3011,"0"0"-640,0 0-514,0 0-447,0 0-962,0 0-448,0 0-224,0 0-1730,0 0-3619,25 44-4709</inkml:trace>
  <inkml:trace contextRef="#ctx0" brushRef="#br0" timeOffset="8626.182">2967 6892 9161,'0'0'3299,"0"0"-566,0 0 48,0 0-416,0 0-699,0 0-577,-13-9-384,-41-25-230,52 33-464,1 0 1,-1 0-1,0 1 1,1-1-1,-1 1 1,0-1 0,1 1-1,-1 0 1,0-1-1,1 1 1,-1 0-1,0 0 1,1 0 0,-1 1-1,0-1 1,1 0-1,-1 1 1,0-1-1,1 1 1,-1-1 0,0 1-1,1 0 1,-1-1-1,1 1 1,0 0-1,-1 0 1,1 0-1,0 0 1,-1 1 0,1-1-1,-1 1-11,-3 3 15,-11 9-54,1 1 1,1 1-1,0 0 0,1 1 0,1 0 0,0 1 0,2 1 1,0 0-1,1 0 0,1 0 0,0 1 0,2 1 0,0-1 0,2 1 1,0 0-1,1 0 0,1 0 0,1 21 39,1-39-60,0 1 0,0 0 0,1-1 0,-1 1 0,1 0-1,0-1 1,0 1 0,0-1 0,1 1 0,-1-1 0,1 0 0,-1 1 0,1-1 0,0 0 0,1 0-1,-1 0 1,0-1 0,1 1 0,0 0 0,-1-1 0,1 0 0,0 1 0,0-1 0,0-1 0,1 1-1,-1 0 1,0-1 0,1 1 0,-1-1 0,1 0 0,-1 0 0,1 0 0,0-1 0,-1 1 0,4-1 60,116-30-291,-112 25 316,1 1 0,0-1 0,0 2 0,0 0 0,1 0 0,-1 1 0,1 1 0,0 0 0,-1 0 0,1 2 0,6 0-25,-17-1 29,1 1-1,-1-1 1,0 1 0,0 0 0,0 0 0,0 0 0,0 0 0,0 0 0,0 0 0,0 0 0,0 0-1,0 1 1,-1-1 0,1 1 0,0 0 0,-1-1 0,1 1 0,-1 0 0,0 0 0,0 0-1,0 0 1,0 0 0,0 0 0,0 0 0,0 0 0,-1 0 0,1 1 0,-1-1 0,1 0 0,-1 0-1,0 1 1,0-1 0,0 0 0,0 0 0,0 1 0,-1-1 0,1 0-29,-33 80 1013,15-63-937,-1 1 1,-1-2-1,0-1 1,-2 0-1,1-2 1,-2 0-1,0-2 1,-1 0-1,-24 8-76,-79 20-813,39-31-3707,68-14-2035,17-2 1691</inkml:trace>
  <inkml:trace contextRef="#ctx0" brushRef="#br0" timeOffset="8857.297">3286 6527 3523,'0'0'10026,"0"0"-5435,0 0-2552,0 0-507,0 0-411,0 0-480,3 18-139,16 142 245,-18-17-371,0-4-1098,6 0 0,11 50 722,-6-126-4248,-3-24-6472,-7-30 4020</inkml:trace>
  <inkml:trace contextRef="#ctx0" brushRef="#br0" timeOffset="9137.125">3254 7172 5669,'0'0'2910,"-13"-9"-401,-47-27 315,-20 11 3299,80 24-6078,0 0 0,0 0-1,0 0 1,1 0 0,-1-1 0,0 1 0,1 0 0,-1 0-1,1 0 1,-1 1 0,1-1 0,0 0 0,-1 0 0,1 0-1,0 0 1,-1 0 0,1 1 0,0-1 0,0 0-1,0 1 1,0-1 0,0 1 0,0-1 0,0 1 0,0-1-1,0 1 1,0 0 0,0-1 0,0 1 0,0 0 0,0 0-1,0 0 1,0 0 0,0 0 0,1 0-45,2-2 113,375-186 2609,-374 185-2698,1-1 0,0 1 0,-1 1 0,1-1 0,0 1-1,0 0 1,1 0 0,-1 1 0,0 0 0,0 0 0,1 0 0,-1 1 0,1 0 0,-1 0 0,0 1-1,1-1 1,-1 1 0,0 1 0,1-1 0,-1 1 0,6 3-24,3 9 1,-1 1-1,0 1 1,-1 1 0,-1 0-1,-1 0 1,0 1 0,-1 0-1,-1 1 1,-1 0 0,0 2-1,15 29-7,-19-42-320,16 32-1057,-6-15-6728,-13-23 2699</inkml:trace>
  <inkml:trace contextRef="#ctx0" brushRef="#br0" timeOffset="9323.463">3653 6439 13869,'0'0'3203,"0"0"-1057,0 0-128,0 0-833,0 0-768,0 0-417,0 0-129,0 0-127,0 0-384,69 15-1442,-39 6-2691,-1-2-3074</inkml:trace>
  <inkml:trace contextRef="#ctx0" brushRef="#br0" timeOffset="9791.37">4203 6518 13677,'0'0'2781,"0"0"-1030,0 0-363,0 0-720,-13 10-476,-43 37-107,54-44-75,-1 0 0,1 0 0,0 0 0,0 0 0,0 1 0,1-1-1,-1 0 1,1 1 0,0-1 0,0 1 0,0-1 0,0 1 0,0 0 0,1-1 0,0 1 0,-1 0-1,2 0 1,-1-1 0,0 1-10,0 8 31,1 1-10,0 0 0,0-1 0,1 1 0,1 0 0,0-1 0,1 0-1,0 1 1,1-2 0,0 1 0,1 0 0,0-1 0,1 0 0,0-1 0,1 1 0,0-1 0,1-1 0,0 0 0,0 0-1,1 0 1,0-1 0,1-1 0,-1 0 0,2 0 0,-1-1 0,1-1 0,-1 0 0,1 0 0,1-1 0,-1-1 0,1 0 0,-1 0-1,1-2 1,0 1 0,0-2 0,-1 0 0,1 0 0,12-2-21,-18 0 24,0 0-1,0 0 1,-1 0 0,1-1-1,0 0 1,-1-1-1,0 1 1,0-1 0,0 0-1,0-1 1,-1 1-1,1-1 1,-1-1 0,0 1-1,-1 0 1,1-1 0,-1 0-1,0 0 1,-1 0-1,0-1 1,0 1 0,0-1-1,0 0 1,-1-1-24,32-173 2787,-33 178-2703,4-41 530,-2 28-465,0 0 1,-2 0-1,0 0 1,0 0-1,-2 0 1,0 0-1,0 0 1,-2 0-1,-1-5-149,3 20-2,1-1 0,0 1-1,-1 0 1,0-1 0,1 1 0,-1 0 0,0 0-1,0-1 1,0 1 0,0 0 0,0 0 0,0 0-1,0 0 1,0 0 0,0 0 0,0 0-1,0 1 1,-1-1 0,1 0 0,0 1 0,-1-1-1,1 1 1,-1-1 0,1 1 0,0-1 0,-1 1-1,1 0 1,-1 0 0,1 0 0,-1 0-1,1 0 1,-1 0 0,1 0 0,0 0 0,-1 1-1,1-1 1,-1 1 0,1-1 0,0 1-1,-1-1 1,1 1 0,0 0 0,-1 0 0,1-1-1,0 1 1,0 0 0,0 0 0,0 0 0,0 0-1,0 1 1,0-1 0,0 0 0,0 0-1,1 0 1,-1 1 0,0-1 0,1 0 0,-1 1-1,1-1 1,0 1 0,-1-1 0,1 0-1,0 1 1,0-1 0,0 2 2,-3 6-43,0-1-1,1 0 1,0 1-1,0-1 1,1 1-1,0 0 1,1-1-1,0 1 1,0 0-1,1 0 1,0-1-1,1 1 1,-1-1-1,2 1 1,-1-1-1,1 0 1,1 1-1,-1-2 1,1 1-1,1 0 1,-1-1-1,5 6 44,15 17-696,1-1-1,1-1 1,1-1-1,23 17 697,-3-2-1184,-35-30 877,48 63-326,-60-73 649,-1 1 1,1 0-1,-1 0 0,0-1 0,0 1 0,0 0 1,0-1-1,0 1 0,-1-1 0,1 1 0,-1-1 1,1 0-1,-1 0 0,0 0 0,0 0 0,0 0 0,0 0 1,0 0-1,0 0 0,-1-1 0,1 1 0,-1-1 1,1 0-1,-1 0 0,1 0 0,-1 0 0,0 0 1,1 0-1,-2 0-16,-201 48 1942,82-25-3841,118-23 1150,-7 2-2004,6 2-3387,3 0-4307</inkml:trace>
  <inkml:trace contextRef="#ctx0" brushRef="#br0" timeOffset="10083.877">2529 8436 20435,'0'0'2082,"116"-36"-1569,-24-10-449,8-4 32,7-10 256,8-1-224,8-5-96,9 3 32,-3 3-64,-9 8-64,-14 15-864,-18 11-930,-20 12-2146,-24 11-4772</inkml:trace>
  <inkml:trace contextRef="#ctx0" brushRef="#br0" timeOffset="10410.1">2646 8827 20467,'107'-15'449,"12"-45"191,13-8 353,3-5 160,5-6-640,1 2-257,-5 2-64,-10 11-96,-17 12-96,-20 18-640,-20 12-2659,-19 15-6310</inkml:trace>
  <inkml:trace contextRef="#ctx0" brushRef="#br0" timeOffset="44883.136">13592 1884 4452,'0'0'2456,"0"-15"-716,0-38-510,0-20 4058,6 4 1572,-13 404-5253,-30-43-1232,10-83-3250,13-71-4634,8-68-830</inkml:trace>
  <inkml:trace contextRef="#ctx0" brushRef="#br0" timeOffset="45183.165">13368 2651 2498,'0'0'7394,"0"0"-4399,0 0-1143,0 0-106,0 0-999,16-1-608,107 2 16,-95 4-90,7 1-34,1-1 1,0-2 0,0-1-1,35-4-31,-63 2 18,1-1-1,-1 0 1,1-1-1,-1 0 0,0 0 1,0-1-1,0 0 1,0 0-1,0-1 1,-1 0-1,0 0 1,1-1-1,-2 0 0,1 0 1,-1-1-1,1 0 1,-1 0-1,-1 0 1,1-1-1,-1 1 1,-1-1-1,1-1 0,1-3-17,1-6 148,0 1-1,-2-1 0,0-1 1,-1 1-1,0-1 1,-2 0-1,0 1 0,-1-1 1,0 0-1,-2-5-147,1 23-6,0-1 1,0 1-1,0-1 0,0 1 0,1 0 1,-1-1-1,0 1 0,0-1 1,0 1-1,0-1 0,0 1 1,0-1-1,0 1 0,-1 0 1,1-1-1,0 1 0,0-1 1,0 1-1,0 0 0,0-1 1,-1 1-1,1-1 0,0 1 1,0 0-1,-1-1 0,1 1 1,0 0-1,-1-1 0,1 1 0,0 0 1,-1 0-1,1-1 0,0 1 1,-1 0-1,1 0 0,0-1 1,-1 1-1,1 0 0,-1 0 1,1 0-1,-1 0 0,1 0 1,0 0-1,-1 0 0,1 0 1,-1 0-1,1 0 0,-1 0 1,1 0-1,-1 0 0,1 0 1,0 0-1,-1 0 0,1 0 1,-1 1-1,1-1 0,0 0 0,-1 0 1,1 1-1,0-1 0,-1 0 1,1 0-1,0 1 0,-1-1 1,1 0-1,0 1 0,-1-1 1,1 0-1,0 1 0,0-1 6,-24 29-2426,2 8-2982,-5 8-4254</inkml:trace>
  <inkml:trace contextRef="#ctx0" brushRef="#br0" timeOffset="45653.529">11188 4094 11307,'0'0'2824,"-3"-13"-604,-10-36 284,13 49-2417,0 0 0,0 1 1,0-1-1,-1 0 0,1 1 0,0-1 0,0 0 0,0 0 0,-1 1 0,1-1 0,0 0 1,0 0-1,-1 1 0,1-1 0,0 0 0,-1 0 0,1 0 0,0 1 0,-1-1 0,1 0 1,0 0-1,-1 0 0,1 0 0,0 0 0,-1 0 0,1 0 0,-1 0 0,1 0 0,0 0 1,-1 0-1,1 0 0,0 0 0,-1 0 0,1 0 0,0 0 0,-1-1 0,1 1 0,0 0 1,-1 0-1,1 0 0,0 0 0,-1-1 0,1 1 0,0 0-87,-10 155 656,7 0 0,9 29-656,-1 55-388,-1-80-3852,3-54-5801,-6-83 4329</inkml:trace>
  <inkml:trace contextRef="#ctx0" brushRef="#br0" timeOffset="45949.482">11098 4145 5285,'12'-124'2029,"-10"119"-1866,-1 1 0,1-1 0,0 0 0,0 0 0,0 1 0,1-1 0,-1 1 0,1-1 0,0 1 0,1 0 0,-1 0 0,1 1 0,-1-1 0,1 1 0,0 0 0,1 0 0,-1 0 0,0 0 0,1 1 0,-1-1 0,1 1 1,0 1-1,0-1 0,0 1 0,0-1 0,0 1 0,0 1 0,0-1 0,0 1 0,0 0 0,1 0 0,-1 0 0,0 1 0,0 0 0,0 0 0,0 0 0,0 1 0,0-1 0,2 2-163,-4-2-38,12 1 215,-1 1-1,1 1 1,-1 1-1,0 0 1,-1 1-1,1 0 0,-1 1 1,-1 0-1,1 1 1,-1 1-1,0 0 1,-1 0-1,0 1 1,-1 1-1,0 0 1,0 0-1,-1 1 1,0 1-177,-5-6 37,-1 1 1,0 0-1,0 0 1,0 0 0,-1 0-1,0 0 1,-1 0 0,0 1-1,0-1 1,-1 0 0,0 1-1,0-1 1,-1 1-1,0-1 1,-1 0 0,0 0-1,0 0 1,-1 0 0,0 0-1,0 0 1,0-1-1,-1 1 1,-1-1 0,1 0-1,-3 2-37,-10 14-121,0-1 0,-2-1 0,-1-1 0,0 0-1,-2-2 1,-22 16 121,-53 26-6950,58-40 495</inkml:trace>
  <inkml:trace contextRef="#ctx0" brushRef="#br0" timeOffset="46261.892">11705 4535 7976,'0'0'2535,"-3"12"-378,-66 254 3176,55-115-5360,7-177 59,5-13 199,1 1-1,1-1 0,3 1 0,1-1 0,1 1 0,3 0 0,1 1 1,1 0-1,8-16-230,-15 46 5,0-1 1,0 1-1,0-1 1,1 1 0,0 0-1,0 0 1,1 0-1,0 1 1,0 0-1,0 0 1,1 0 0,0 0-1,0 1 1,1 0-1,-1 1 1,1-1-1,0 1 1,0 0-1,1 1 1,-1 0 0,1 0-1,0 1 1,6-2-6,80 12-1504,-37 22-7509,-35-14-484</inkml:trace>
  <inkml:trace contextRef="#ctx0" brushRef="#br0" timeOffset="46585.381">12336 4243 5445,'0'0'4538,"0"0"-2168,0 0-929,0 0-554,0 0-375,0 0-272,-10 12-90,-31 43-76,39-50-68,-1 0 0,1 1 0,-1-1-1,1 0 1,1 1 0,-1 0 0,1-1-1,0 1 1,0 0 0,1 0 0,0 0-1,0 0 1,0-1 0,1 5-6,0 12 16,-2-13-21,0 1 0,1 0 0,0-1 0,0 1 1,1 0-1,0-1 0,1 1 0,0-1 0,1 1 1,0-1-1,0 0 0,1 0 0,0 0 0,0-1 0,1 1 1,0-1-1,1 0 0,0 0 0,0-1 0,4 3 5,-8-8 57,1-1-1,0 0 1,-1 0-1,1 0 1,0 0-1,0 0 1,0-1-1,-1 1 1,1-1-1,0 0 1,0 1-1,0-2 0,0 1 1,0 0-1,0 0 1,0-1-1,-1 0 1,1 1-1,0-1 1,0 0-1,-1-1 1,1 1-1,0 0 1,-1-1-1,1 1 0,-1-1 1,0 0-1,0 0 1,0 0-1,0 0 1,0 0-1,0 0 1,0-1-1,0 1 1,-1-1-1,2-1-56,44-98 4107,-41 83-3539,-1 0 0,0 0 0,-2-1 0,0 0 0,-2 1 1,0-1-1,-1-7-568,-2 24 24,1 1 1,-1 0 0,0 0 0,1 0 0,-1 0-1,0 0 1,-1 1 0,1-1 0,0 0-1,0 1 1,-1 0 0,1-1 0,-1 1-1,1 0 1,-1 0 0,1 0 0,-1 1-1,0-1 1,1 1 0,-1-1 0,0 1 0,1 0-1,-1 0 1,0 0 0,0 1 0,1-1-1,-1 0 1,0 1 0,1 0 0,-1 0-1,1 0 1,-1 0 0,1 0 0,-1 0-1,1 0 1,-2 2-25,-10 3-264,0 0 1,0 1-1,1 1 0,0 0 0,0 0 0,1 2 0,0-1 1,-7 10 263,-13 20-3868,9 5-3868,12-13-4094</inkml:trace>
  <inkml:trace contextRef="#ctx0" brushRef="#br0" timeOffset="47479.925">13003 3938 8232,'0'0'3310,"0"0"-1421,0 0 17,0 0 304,0 0-576,0 0-748,-5-2-486,2 3-390,1 0-1,-1-1 0,1 1 0,-1 0 1,1 1-1,0-1 0,-1 0 0,1 1 1,0-1-1,0 1 0,0 0 0,0 0 1,0 0-1,1 0 0,-1 0 0,1 0 1,-1 0-1,1 0 0,0 1 0,-1-1 1,1 0-1,0 1 0,1-1 0,-1 1 1,0 0-1,1-1 0,0 1 0,-1-1 1,1 1-1,0 0 0,0-1 0,0 1 1,1 0-1,-1-1 0,1 2-9,-6 21 66,-31 134 198,6 1 1,1 59-265,29-120-502,9-139 613,1 1 0,1 0 0,3 1 1,1 1-1,1 0 0,14-19-111,-24 46 39,0 1-1,1 0 1,0 1-1,1-1 1,0 1 0,1 1-1,-1-1 1,1 2-1,0-1 1,1 1 0,0 0-39,-6 4 1,-1 1 1,1-1 0,0 1-1,0-1 1,0 1-1,0 0 1,-1 1 0,1-1-1,0 1 1,0 0 0,0 0-1,0 0 1,0 0-1,0 1 1,0-1 0,0 1-1,0 0 1,0 0 0,0 1-1,0-1 1,-1 1 0,1 0-1,-1 0 1,1 0-1,-1 0 1,0 0 0,0 1-1,0 0 1,0-1 0,0 1-1,2 3-1,1 5-108,0 0 0,-1 1 0,0-1 0,0 1 0,-2 0 0,1 0 0,-2 1 0,1-1 0,-2 0 0,1 1 0,-2-1 0,0 1 1,0 0-1,-1-1 0,-1 1 0,0-1 0,-1 0 0,0 0 0,-1 0 0,0 0 0,-1 0 0,0-1 0,-1 0 0,0 0 0,-1 0 0,0-1 0,-1 0 0,0 0 0,0-1 0,-1 0 0,-1 1 108,3-4-215,0 1 0,0-1-1,0 1 1,0-2 0,-1 1 0,0-1-1,0-1 1,-1 1 0,1-1 0,-1-1 0,0 0-1,0 0 1,0-1 0,-1 0 0,1 0-1,0-1 1,-1 0 0,1-1 0,-6 0 215,10-2-165,1 0 1,0 0-1,0-1 1,0 1-1,0-1 1,0 0-1,0 0 0,1-1 1,-1 1-1,1-1 1,0 1-1,0-1 1,1 0-1,-1 0 1,1-1-1,0 1 0,0 0 1,0-1-1,0 1 1,1-1-1,0 0 1,0 1-1,0-1 1,0 0-1,1 0 1,0 0-1,0 1 0,0-1 1,1 0-1,-1 0 1,1 0-1,0 1 1,1-1-1,-1 0 165,13-38-3101</inkml:trace>
  <inkml:trace contextRef="#ctx0" brushRef="#br0" timeOffset="47903.511">13878 4158 7815,'-3'-16'5333,"-11"-51"-2994,13 64-2166,1 0 1,-1 0 0,0-1-1,0 1 1,-1 0 0,1 0 0,0 0-1,-1 0 1,0 1 0,0-1-1,0 0 1,0 1 0,0-1 0,-1 1-1,1 0 1,-1-1 0,1 1-1,-1 1 1,0-1 0,0 0 0,0 1-1,0-1 1,0 1 0,0 0-1,-2-1-173,0 2 69,-1-1-1,0 1 1,0 1-1,1-1 1,-1 1-1,0 0 0,1 0 1,-1 1-1,1-1 1,-1 1-1,1 0 0,0 1 1,0-1-1,0 1 1,0 0-1,0 1 1,1-1-1,-1 1 0,0 1-68,-13 15-3,1 1 0,1 1-1,1 0 1,1 1 0,1 1 0,1 0-1,2 1 1,0 0 0,1 1-1,2 0 1,0 0 0,2 0 0,-1 22 3,3-37-10,1 0 1,0 0 0,0 0 0,1 0-1,1 0 1,0 0 0,0 1-1,1-1 1,1 0 0,0 0 0,0 0-1,1 0 1,1-1 0,0 1 0,0-1-1,1 0 1,0 0 0,1 0-1,3 5 10,-7-14-9,1 1 0,-1 0 0,0-1 0,0 1 0,1-1 0,-1 0 0,1 0 0,-1 0 1,1 0-1,0 0 0,-1 0 0,1-1 0,0 1 0,0-1 0,-1 0 0,1 0 0,0 0 0,0 0 0,-1-1 0,1 1 0,0-1 0,-1 1 0,1-1 0,0 0 0,-1 0 0,1 0 0,-1 0 0,1-1 0,-1 1 0,0-1 0,0 1 0,1-1 0,-1 0 0,0 0 0,-1 0 0,2-1 9,65-80 291,-48 47 468,-1 0-1,-2-2 0,-1 0 0,5-21-758,12-33 902,-24 140-988,-6 21-952,-4-47 25,2 0 0,0 0-1,1 1 1,1-1 0,2 0-1,0-1 1,1 1 0,2 2 1013,7-1-5381,-1-5-721</inkml:trace>
  <inkml:trace contextRef="#ctx0" brushRef="#br0" timeOffset="48291.988">14314 4164 5958,'64'-416'13452,"-63"378"-11151,-15 90-507,-5 35-1785,3 1 0,4 1 0,4-1-1,4 1 1,4 1 0,11 83-9,13-97-822,-21-82 566,-1-24 437,1 0 1,2 1-1,0-1 1,2 1-1,2 1 1,0-1-1,2 1 1,1 1-1,1 0 1,17-24-182,-27 47-3,0-1 1,0 1-1,0 0 0,1 0 1,0 0-1,-1 1 0,1-1 1,1 1-1,-1 0 0,0 0 1,1 1-1,-1-1 0,1 1 1,0 0-1,0 0 0,0 0 1,0 1-1,0 0 0,0 0 1,0 0-1,1 1 0,-1-1 1,0 1-1,0 0 0,1 1 1,-1 0-1,0-1 0,0 2 1,0-1-1,0 0 0,0 1 1,0 0-1,0 0 0,0 1 1,-1-1-1,1 1 0,-1 0 1,0 0-1,0 1 0,0-1 1,0 1-1,-1 0 0,1 0 1,-1 0-1,0 0 0,0 1 1,0-1-1,0 3 3,1 3-139,-1 2 0,0-1 0,0 0 0,-2 0 0,1 1 0,-1 0 0,-1-1 0,0 1 1,0-1-1,-2 1 0,1-1 0,-1 1 0,-1-1 0,0 0 0,-1 0 0,0 0 0,0 0 0,-1-1 0,-1 0 0,1 0 1,-2 0-1,1-1 0,-2 1 0,-5 5 139,6-7-483,0 0 0,-1 0-1,0-1 1,0 0 0,-1-1 0,0 0 0,0 0 0,0 0 0,-1-1 0,0-1 0,0 0-1,0 0 1,0-1 0,0 0 0,-1-1 0,0 0 0,-2 0 483,11-2-306,0 0 0,-1 1 0,1-1 1,-1 0-1,1 0 0,-1 0 0,1-1 0,-1 1 0,1-1 1,0 1-1,-1-1 0,1 0 0,0 0 0,-1 0 0,1 0 1,0 0-1,0 0 0,0-1 0,0 1 0,0-1 0,0 1 1,0-1-1,1 0 0,-1 0 0,0 0 0,1 0 0,0 0 0,-1 0 1,1 0-1,0 0 0,-1-2 306,-1-14-2723</inkml:trace>
  <inkml:trace contextRef="#ctx0" brushRef="#br0" timeOffset="48556.665">14997 4095 12107,'0'0'5093,"0"0"-3171,0 0-256,0 0-449,7 100-448,-13-57-449,-2 3-160,1-3-96,2 0-32,4-4-32,1-4-160,0-6-673,4-5-1921,6-4-2115,3-7-2242</inkml:trace>
  <inkml:trace contextRef="#ctx0" brushRef="#br0" timeOffset="48857.801">15124 3640 13613,'0'0'2306,"0"0"-1153,0 0-256,0 0-897,0 0 0,0 0-929,0 0-6470</inkml:trace>
  <inkml:trace contextRef="#ctx0" brushRef="#br0" timeOffset="49494.959">15358 4502 9193,'0'0'3032,"0"0"-1212,0 0-309,0 0 112,0 0-369,0 0-437,0 0-230,5-13-127,44-88 981,-6 33-967,-4-1-1,-2-2 1,-3-2 0,8-32-474,87-316 133,-119 355-68,-34 80-167,12 9 74,2 0 0,0 1 1,2 0-1,0 0 0,2 1 0,-3 21 28,7-41-4,-19 102-727,3 1 0,6 0-1,1 81 732,11-172-213,1 0-1,1 0 0,0 0 1,1-1-1,0 1 0,2-1 1,0 1-1,1-1 0,0-1 1,4 6 213,-6-14-96,0-1 0,0 0 0,0 1 0,1-2 0,0 1-1,0 0 1,0-1 0,1 0 0,-1 0 0,1-1 0,1 0 0,-1 0 0,1 0 0,-1-1 0,1 0 0,0 0 0,0 0 0,0-1 0,1 0 0,-1-1 0,0 1 0,1-2 0,-1 1 0,2-1 96,6-2 131,0 0 1,-1-1-1,0-1 1,0-1-1,0 0 1,0 0-1,-1-1 1,0-1-1,0 0 1,0-1-1,-1-1 1,-1 0-1,1 0 1,-1-1-1,-1 0 1,0-1 0,0-1-1,-1 1 1,-1-1-1,0-1 1,-1 0-1,2-2-131,3-12 389,0 1 0,-1-1 0,-2-1-1,-1 0 1,-1 0 0,-1-1 0,-1 0 0,-2 1-1,-1-2 1,-2 1 0,0 0 0,-3-11-389,3 36 87,0-1 1,-1 0 0,0 1-1,1-1 1,-1 0 0,-1 1-1,1 0 1,-1-1 0,0 1-1,0 0 1,0-1 0,0 1-1,-1 1 1,1-1 0,-1 0-1,0 0 1,0 1 0,-1 0-1,0-1-87,-15 46 134,16 5-181,2 0 1,2 0-1,1 0 1,8 34 46,-9-77-1,2 20-552,0 0 0,2 0 0,1-1 0,1 0 1,1 0-1,1-1 0,11 22 553,13-6-6865,-21-30 1051</inkml:trace>
  <inkml:trace contextRef="#ctx0" brushRef="#br0" timeOffset="49774.804">16151 3475 10442,'0'0'1505,"0"0"-1056,0 0 416,0 0-97,81-45-672,-58 45-96,4 0-384,1 0-2082,-2 3-2403</inkml:trace>
  <inkml:trace contextRef="#ctx0" brushRef="#br0" timeOffset="50042.09">16607 3437 12748,'0'0'2541,"0"0"38,0 0-161,0 0-758,0 0-838,-1 17-421,-13 207 586,-22 258-1798,31-362-3918,5-42-4790,0-32 3465</inkml:trace>
  <inkml:trace contextRef="#ctx0" brushRef="#br0" timeOffset="50419.296">16460 4240 4933,'-6'-17'3309,"-22"-52"-1045,1 27 590,25 41-2761,1 0 0,-1 0 0,1 0-1,-1-1 1,1 1 0,-1 0-1,1-1 1,0 1 0,-1-1-1,1 0 1,0 1 0,0-1 0,0 0-1,1 0 1,-1 0 0,0 0-1,1 1 1,-1-1 0,1 0-1,-1 0 1,1 0 0,0 0-1,0 0 1,0 0 0,0 0 0,0 0-1,0 0 1,1 0 0,-1 0-1,1 0 1,-1 0 0,1 0-1,0 0 1,0 0 0,0 1-1,0-1 1,0 0 0,0 1 0,0-1-1,1 1 1,-1-1 0,1 0-93,21-12 153,0 2 1,1 0 0,0 1 0,0 2-1,24-6-153,-6 0 251,21-8 248,152-41 1538,-213 63-2026,-1 1 0,1-1 1,0 0-1,-1 1 0,1-1 0,0 1 1,0 0-1,0 0 0,0 0 0,-1 0 1,1 0-1,0 0 0,0 0 0,0 0 0,-1 1 1,1-1-1,0 1 0,0-1 0,-1 1 1,1 0-1,0 0 0,-1-1 0,1 1 1,-1 0-1,1 1 0,-1-1 0,1 0 1,-1 0-1,0 1 0,0-1 0,1 0 0,-1 1 1,0-1-1,0 1 0,-1 0 0,1-1 1,0 1-1,0 0 0,-1-1 0,1 1 1,-1 0-1,0 0 0,1 0 0,-1-1 0,0 1 1,0 0-1,0 0 0,0 2-11,1 12-56,31 199 199,-29-204-370,1 1 1,0-1 0,0 0 0,2 0-1,-1 0 1,1-1 0,1 0-1,-1 0 1,2 0 0,-1-1 0,2 0-1,-1-1 1,1 1 0,0-2-1,1 1 1,9 4 226,-14-9 4,0-1-1,0 0 1,0-1 0,0 1-1,0-1 1,1 0-1,-1 0 1,0-1 0,1 1-1,-1-1 1,1-1-1,-1 1 1,0-1 0,1 0-1,-1 0 1,0 0-1,0-1 1,0 0 0,0 0-1,0 0 1,0 0-1,0-1 1,-1 0 0,1 0-1,-1 0 1,0-1-1,0 1 1,0-1 0,0 0-1,-1 0 1,0 0-1,1-1 1,-2 1 0,1-1-1,0 0 1,-1 1 0,0-1-1,0 0 1,0-1-1,-1 0-3,76-221 4678,-19 45-2458,-54 168-2012,5-10 375,-4 32 248,-8 37-836,-3 0 0,-1 0 0,-2-1-1,-3 0 1,-5 12 5,-14 60 32,3 19-250,5 2 1,7 1 0,5 14 217,11 225-3592,27-74 1339,-26-300 2336,0 1 0,0 0 1,-1 0-1,1 0 0,-1-1 1,0 1-1,-1 0 0,1 0 0,0 0 1,-1-1-1,0 1 0,0 0 1,0-1-1,-1 1 0,1-1 0,-1 1 1,1-1-1,-1 0 0,0 1 0,-1-1 1,1 0-1,0 0 0,-1-1 1,0 1-1,0 0 0,0-1 0,0 0 1,0 0-1,0 0 0,0 0 1,-1 0-1,1 0 0,-1-1 0,1 0 1,-4 1-84,-10-1 169,0-1 0,0-1 0,1-1 0,-1 0 0,0-1 1,0-1-1,1-1 0,0 0 0,0-1 0,0-1 0,1 0 1,0-1-1,0-1 0,1 0 0,0-1 0,-2-3-169,-7-4 62,0 0-1,1-2 0,1-1 0,1 0 1,1-1-1,1-2 0,1 0 1,0 0-1,2-2 0,1 0 0,0-4-61,7 15-5,1 0 0,1-1-1,0 0 1,1-1-1,1 1 1,0-1 0,1 1-1,1-1 1,0 0-1,1 1 1,1-1-1,0 0 1,1 1 0,1-1-1,1 1 1,0 0-1,1-1 1,0 2 0,1-1-1,1 1 1,1 0 5,22-28-290,3 2 1,1 1-1,2 2 0,2 1 1,1 3-1,2 0 1,1 3-1,1 2 0,1 1 1,2 2-1,0 3 0,6-1 290,152-73-3428,1 18-3628,-102 51 1669</inkml:trace>
  <inkml:trace contextRef="#ctx0" brushRef="#br0" timeOffset="50737.206">12845 5943 9673,'0'0'3043,"117"-80"-1602,-75 71 577,3 3 256,3-1-928,12-4-449,10-5-225,18-4-287,13 0-257,6-3-128,2 2 0,-5 3-64,-8 6-897,-15 9-1025,-24 6-2050,-31 18-1569,-24 8-3428</inkml:trace>
  <inkml:trace contextRef="#ctx0" brushRef="#br0" timeOffset="51058.289">12138 6875 11691,'0'0'5798,"120"-12"-5510,0-34 288,31-14 97,27-8 320,23-8 288,19-10-288,7 3-320,-16 3-353,-26 10-320,-42 18-32,-44 20-1153,-48 22-2659,-45 13-6309</inkml:trace>
  <inkml:trace contextRef="#ctx0" brushRef="#br0" timeOffset="75703.229">23427 4731 4580,'0'0'1895,"0"0"-31,0 0 314,-12-4 176,-57-18 1676,63 11-515,21-3-2375,163-47-398,290-45-266,-415 96-476,-248 48-7811,89-33 4555,104 33 6908,2 14-1970,0 84-20,-5-1 1,-12 50-1663,12-148 87,-12 84-1380,-5-1 1,-22 60 1292,43-176 3,0 1-1,0-1 1,0 0 0,-1 0 0,1 0 0,-1 0 0,0 0 0,-1 0 0,1 0 0,0-1 0,-1 1 0,0-1 0,0 0 0,0 0 0,0 0 0,-1 0 0,1 0 0,-1-1 0,0 1-1,1-1 1,-1 0 0,0 0 0,0 0 0,0-1 0,-1 0 0,1 1 0,0-1 0,0-1 0,-2 1-3,-140 14 5274,146-15-5265,0 0-1,1 0 0,-1 1 0,0-1 1,0 0-1,0 0 0,1 1 1,-1-1-1,0 0 0,0 1 0,0-1 1,0 0-1,0 0 0,0 1 1,0-1-1,0 0 0,0 1 0,0-1 1,0 0-1,0 1 0,0-1 1,0 0-1,0 0 0,0 1 0,0-1 1,0 0-1,0 1 0,0-1 1,0 0-1,0 1 0,-1-1 0,1 0 1,0 0-1,0 1 0,0-1 1,-1 0-1,1 0 0,0 0 0,0 1 1,-1-1-1,1 0 0,0 0 1,0 0-1,-1 0 0,1 1 1,0-1-1,0 0 0,-1 0 0,1 0 1,0 0-1,-1 0 0,1 0 1,0 0-1,-1 0 0,1 0 0,0 0 1,-1 0-1,1 0-8,27 4 5,14-3-223,-1-3 1,1-1-1,-1-2 0,0-2 1,0-1-1,-1-2 0,0-2 1,-1-2-1,26-13 218,30-33-9155,-70 40 3667</inkml:trace>
  <inkml:trace contextRef="#ctx0" brushRef="#br0" timeOffset="76096.284">24119 5267 2434,'0'0'6134,"0"0"-1895,0 0-1127,0 0-432,0 0-694,0 0-614,0 0-358,-1-5-331,-3-11-353,1 23-117,0 41-19,1-22-146,-2 35 9,4-40-192,-1 1 0,-1-1 0,-1 0 0,-1 0 0,-1 0 0,-5 15 135,-7-10-1580,15-54 1094,2-4 579,1 0 0,2-1 0,1 1 0,1 1 0,2-1 0,1 1 0,2 0 0,1 0-1,1 1 1,6-7-93,-14 30 22,0 1-1,0 0 1,1 0-1,0 0 1,0 0-1,0 1 1,1 0-1,0 0 1,0 1-1,0-1 1,0 1-1,1 0 1,0 1-1,0 0 1,0 0-1,0 0 1,0 1-1,1 0 1,-1 1-1,0-1 1,1 1-1,0 1 1,-1 0-1,1 0 1,-1 0-1,1 1 1,-1 0-1,1 0 1,-1 1-1,1 0 1,-1 0-1,0 1 1,0 0-1,0 0 1,0 1-1,-1-1 1,1 1-1,1 2-21,-1 3 3,1 1-1,-1 0 1,-1 0 0,1 0-1,-2 1 1,0 0-1,0 0 1,-1 0 0,0 0-1,-1 1 1,0 0 0,-1-1-1,0 1 1,-1 0 0,0 0-1,-1 0 1,-1 0-1,0 0 1,0 0 0,-3 8-3,3 31-1078,1-39 427,5 41-7010,1-40 1287</inkml:trace>
  <inkml:trace contextRef="#ctx0" brushRef="#br0" timeOffset="76453.221">25108 4761 10986,'0'0'3161,"0"0"-684,0 0-251,-3-14-432,-12-41-583,14 53-1115,0 1-1,0-1 1,0 0-1,-1 1 1,1-1-1,-1 1 1,1 0-1,-1 0 1,1-1-1,-1 1 0,0 0 1,0 0-1,1 0 1,-1 1-1,0-1 1,0 0-1,0 1 1,0-1-1,0 1 1,0 0-1,0-1 1,0 1-1,0 0 0,0 0 1,0 0-1,0 1 1,0-1-1,0 0 1,0 1-1,0-1 1,0 1-1,1 0 1,-1 0-1,0 0-95,-4 3 101,1 1 0,0 0 0,0 1 0,0-1 0,1 1 0,0 0 0,0 0 0,0 0 0,1 1 0,0-1 0,0 1 0,0 0 1,0 4-102,1-6 53,-16 49 142,3 0 0,2 1 0,3 0 0,1 7-195,-10 51 74,-32 133 1,-79 227-75,50-220-2360,80-253 1951,0 0-1,1 0 1,-1 0 0,0 0-1,0 0 1,0 0 0,0 0 0,1 0-1,-1 0 1,0 0 0,0 0-1,0 0 1,0 0 0,1 0-1,-1 0 1,0 0 0,0 0 0,0 1-1,0-1 1,0 0 0,0 0-1,1 0 410,11-25-4961,-10 22 3910,10-23-5862</inkml:trace>
  <inkml:trace contextRef="#ctx0" brushRef="#br0" timeOffset="76684.128">24617 5382 9097,'0'0'3630,"0"0"-1180,0 0-667,0 0-646,0 0-603,18-2-27,119-12 636,-98 9-703,0-1 1,-1-3 0,0 0 0,0-3 0,9-5-441,43-36-3747,-74 41-1239,1 1-2552</inkml:trace>
  <inkml:trace contextRef="#ctx0" brushRef="#br0" timeOffset="77840.905">25434 5196 4548,'0'0'1623,"0"0"-833,0 0-331,0 0-165,0 0 80,0 0 74,12 7-69,96 48 1885,-95-49-1280,-11-4-747,-1 0 1,1-1 0,1 1 0,-1-1 0,0 0-1,0 0 1,0 1 0,1-1 0,-1 0 0,0-1 0,1 1-1,-1 0 1,1-1 0,-1 0 0,1 1 0,-1-1-1,1 0 1,-1 0 0,1 0 0,-1-1 0,1 1-1,-1 0 1,1-1 0,-1 0 0,1 0 0,-1 0-1,0 0 1,1 0 0,-1 0 0,0 0 0,0-1-1,0 1 1,0-1 0,0 1 0,0-1 0,1-1-238,16-56 3316,-12-35-2442,-7 93-880,0 1 0,-1-1-1,1 1 1,-1 0 0,1-1 0,-1 1 0,0 0-1,1 0 1,-1-1 0,1 1 0,-1 0-1,1 0 1,-1 0 0,0-1 0,1 1-1,-1 0 1,1 0 0,-1 0 0,0 0-1,1 0 1,-1 0 0,0 1 0,1-1-1,-1 0 1,1 0 0,-1 0 0,0 0-1,1 1 1,-1-1 0,1 0 0,-1 1-1,1-1 1,-1 0 0,1 1 0,-1-1-1,1 1 1,-1-1 0,1 0 0,0 1-1,-1-1 1,1 1 0,0 0 0,-1-1-1,1 1 1,0-1 0,0 1 0,-1 0 6,-12 20-21,0 1 0,2 1 0,0 0 1,1 1-1,2 0 0,0 0 0,2 1 1,0 0-1,2 2 21,1-11-62,0 0 0,1 0 0,1 0 1,1 1-1,0-1 0,1 0 0,1 1 0,1 3 62,-2-14-141,1 0-1,-1-1 0,2 1 0,-1-1 0,0 1 0,1-1 0,0 0 0,0 0 0,1 0 0,-1 0 0,1 0 1,0-1-1,0 0 0,1 0 0,-1 0 0,1 0 0,0-1 0,0 1 0,0-1 0,1-1 0,-1 1 0,1-1 1,4 2 141,7-2-378,0 0 0,0-1 1,0-1-1,0-1 1,0-1-1,0 0 1,0-1-1,0 0 0,-1-2 1,0 0-1,0-1 1,0 0-1,0-1 1,-1-1-1,-1-1 0,1 0 1,-1 0-1,-1-2 1,0 0-1,0 0 1,-1-1-1,2-3 378,1-1 65,-1-1-1,-1-1 1,0 0 0,-1 0 0,-1-1-1,-1-1 1,-1 0 0,0 0-1,-1-3-64,13-122 4425,-34 112-1184,12 71-2264,45 248 53,-33-178-982,-21-129 86,-1-8-65,2-2 0,2 1 1,1-1-1,1 0 1,1 0-1,2-1 0,2-16-69,-1 43-3,1-1 1,0 1-1,0 0 0,1-1 0,0 1 0,0 0 0,0-1 0,1 1 0,-1 0 0,1 0 0,0 0 1,1 0-1,-1 1 0,1-1 0,0 0 0,0 1 0,1 0 0,-1 0 0,1 0 0,0 0 1,0 1-1,0-1 0,0 1 0,1 0 0,-1 0 0,1 1 0,0-1 0,0 1 0,0 0 0,0 0 1,0 1-1,0 0 0,0 0 0,1 0 0,4 0 3,110 10-902,-42 18-6364,-40-10-998</inkml:trace>
  <inkml:trace contextRef="#ctx0" brushRef="#br0" timeOffset="78571.313">26682 5153 5797,'0'0'2979,"0"0"-1703,0 0-555,0 0 0,0 0-49,0 0-170,13 11-107,38 33-53,-47-40-275,-1-1-1,1 0 1,0 0 0,0 0 0,0-1 0,1 1 0,-1-1-1,1 0 1,-1 0 0,1-1 0,-1 1 0,1-1 0,0 0 0,0 0-1,0 0 1,0-1 0,-1 0 0,1 0 0,0 0 0,3-1-67,-2-1 329,0 0 1,-1 0-1,1-1 1,0 0-1,-1 0 1,0 0-1,0-1 1,0 1-1,0-1 1,0 0-1,-1-1 1,0 1-1,0-1 1,0 0 0,0 0-1,-1 0 1,0-1-1,0 1 1,0-1-1,1-4-329,-2 9 91,-1-1 0,1 0 0,-1 0 0,1 0 0,-1 0-1,0 0 1,0-1 0,0 1 0,0 0 0,0 0 0,-1-1 0,1 1 0,-1-1-1,1 1 1,-1 0 0,0-1 0,0 1 0,0-1 0,0 1 0,-1-1 0,1 1 0,0 0-1,-1-1 1,0 1 0,0 0 0,0-1 0,0 1 0,0 0 0,0 0 0,0 0-1,0 0 1,-1 0 0,0 0 0,1 0 0,-1 0 0,0 1 0,1-1 0,-1 1-1,0-1 1,0 1 0,-1 0 0,0-1-91,-3 2-6,0 1-1,-1-1 0,1 1 1,0 1-1,0-1 1,0 1-1,0 0 1,0 1-1,0-1 1,0 1-1,1 0 0,0 1 1,-1-1-1,1 1 1,0 0-1,1 0 1,-1 1-1,1 0 1,0-1-1,-3 5 7,-64 113-61,66-110-35,1 1 1,-1 0 0,2-1-1,0 2 1,1-1-1,0 0 1,0 0-1,2 1 1,0-1-1,0 2 96,1-9-197,0 0 0,0 0 1,0 0-1,1-1 0,-1 1 0,1 0 0,1 0 0,-1-1 0,1 1 1,0-1-1,1 0 0,-1 0 0,1 0 0,0-1 0,0 1 0,0-1 1,1 0-1,-1 0 0,1 0 0,0-1 0,0 1 0,1-1 0,0 0 197,6 1-210,1 0 0,0 0 1,0-1-1,0-1 0,0 0 0,1-1 0,-1-1 0,0 0 0,1 0 0,-1-2 0,0 1 0,0-2 0,0 0 0,0 0 0,0-1 0,0-1 0,-1 0 0,2-2 210,11-9 149,-1-1-1,-1-1 1,-1 0 0,-1-2 0,0-1-1,-1-1 1,-2-1 0,0 0 0,-2-1-1,0-1 1,-2 0 0,0-1 0,-2-1 0,-1 0-1,1-8-148,-1-2 1484,-29 44 11,9 8-1397,0 0-1,1 0 1,0 1 0,2 0 0,0 0-1,0 1 1,2-1 0,0 1-1,1 0 1,1 0 0,0 1-1,1-1 1,1 0 0,1 1-1,2 12-97,-3-9 19,7 40-830,-5-84 624,-2-3 316,1 0 0,1 0-1,2 0 1,1 0 0,0 1 0,4-6-129,-7 23 81,1 0-1,0 0 1,0 0 0,1 0-1,0 1 1,0 0-1,1-1 1,0 2 0,0-1-1,0 1 1,1-1 0,0 1-1,0 1 1,1-1-1,0 1 1,0 0 0,0 1-1,0 0 1,1 0 0,-1 1-1,1-1-80,1 3 0,-1 0-1,0 0 1,0 1-1,0 0 0,1 1 1,-1 0-1,0 0 1,0 0-1,0 1 1,0 1-1,0-1 0,-1 1 1,1 0-1,-1 1 1,1 0-1,-1 0 1,-1 1-1,1-1 1,0 2-1,-1-1 0,0 1 1,-1-1-1,1 2 1,-1-1-1,0 1 1,0-1-1,-1 1 0,0 1 1,0-1-1,-1 0 1,0 1-1,0 0 1,-1 0-1,0 0 1,0 0-1,-1 0 0,0 0 1,0 5 0,5 34-102,2 11-2250,5-22-3549,-1-19 285</inkml:trace>
  <inkml:trace contextRef="#ctx0" brushRef="#br0" timeOffset="78867.015">27943 4824 12492,'16'-70'4068,"-16"69"-3960,0 0 0,0-1 0,0 1 0,1 0 0,-1-1 0,0 1 1,1 0-1,-1 0 0,1-1 0,-1 1 0,1 0 0,0 0 0,-1 0 0,1-1 1,0 1-1,0 0 0,0 0 0,0 0 0,0 1 0,0-1 0,0 0 0,0 0 1,0 0-1,0 1 0,1-1 0,-1 0 0,0 1 0,0 0 0,1-1 0,-1 1 1,0-1-1,1 1 0,-1 0 0,0 0 0,1 0 0,-1 0 0,0 0 0,1 0 0,-1 0 1,0 1-1,1-1 0,-1 0 0,0 1 0,1-1 0,-1 1-108,39 37 1290,-32-20-1162,-2 1 1,-1 0-1,0 0 1,-1 1-1,-1 0 1,-1-1-1,-1 1 1,0 0-1,-2 0 1,0 0-1,-1 0 1,-2-1-1,1 1 1,-5 9-129,-83 307-886,67-266-3028,-2-1-3436,12-31-4502</inkml:trace>
  <inkml:trace contextRef="#ctx0" brushRef="#br0" timeOffset="79206.039">27808 5121 8104,'0'0'2103,"0"0"-806,0 0-597,0 0 164,14 4 236,157 22 3886,62-43-998,-223 16-3825,-8 0-143,1-1 1,0 1 0,0 0 0,-1 0-1,1 0 1,0 1 0,0-1 0,0 1-1,0-1 1,0 1 0,0 0 0,0 0-1,0 1 1,0-1 0,0 0-1,0 1 1,-1 0 0,1 0 0,0 0-1,0 0 1,0 0 0,-1 0 0,1 1-1,-1-1 1,1 1 0,-1 0 0,0 0-1,1 0 1,-1 0 0,0 0 0,0 0-1,0 0 1,-1 1 0,1-1 0,-1 1-1,1 0 1,-1-1 0,0 1-1,0 0-20,14 203-239,-20-118-2623,4-80 2103,-3 33-8390,1-23-994</inkml:trace>
  <inkml:trace contextRef="#ctx0" brushRef="#br0" timeOffset="79207.039">28441 4759 11147,'0'0'3299,"0"0"-833,0 0 193,0 0-578,0 0-1024,0 0-960,0 0-97,0 0-225,0 0-1889,21-46-4356</inkml:trace>
  <inkml:trace contextRef="#ctx0" brushRef="#br0" timeOffset="80124.062">29171 5180 9001,'0'0'3550,"-4"-16"-1340,-14-50-459,16 62-1554,1 1 0,-1-1 0,0 1 1,1-1-1,-2 1 0,1-1 0,0 1 1,-1 0-1,1 0 0,-1 0 0,0 1 1,0-1-1,0 0 0,0 1 0,0 0 0,-1 0 1,-1-1-198,-1 1 54,1 0 1,0 0-1,-1 1 0,0-1 1,1 1-1,-1 1 1,0-1-1,1 1 0,-1 0 1,0 0-1,1 1 1,-1-1-1,0 1 0,1 0 1,-5 2-55,-2 4-15,1 1 0,0 0 0,0 0 0,1 1 0,0 0 1,1 1-1,0 0 0,0 0 0,1 1 0,1 0 0,0 1 0,0-1 0,1 1 0,1 1 1,0-1-1,0 1 0,2 0 0,-1 0 0,0 8 15,-13 128-639,18-144 414,-1 1 1,1-1 0,0 1-1,1-1 1,-1 0 0,1 0 0,0 0-1,0 0 1,1 0 0,-1 0-1,1 0 1,0-1 0,1 1 0,-1-1-1,1 0 1,2 2 224,-4-4-26,0-1-1,0 1 1,0-1 0,0 1 0,1-1-1,-1 0 1,1 0 0,-1 0-1,1 0 1,-1 0 0,1 0-1,0-1 1,-1 0 0,1 1 0,0-1-1,-1 0 1,1 0 0,0 0-1,-1-1 1,1 1 0,0-1 0,-1 1-1,1-1 1,-1 0 0,1 0-1,-1 0 1,1 0 0,-1-1 0,0 1-1,1 0 1,-1-1 0,0 0-1,0 0 1,0 1 0,0-1-1,-1 0 1,1 0 0,0-1 0,0 1 26,56-94 3431,-58 96-3397,109-200 5085,-109 199-5113,0 0-1,0 1 1,0-1-1,0 0 1,0 1-1,0-1 1,0 0-1,0 1 1,0-1-1,0 0 1,0 1-1,0-1 1,1 1-1,-1-1 1,0 0-1,0 1 1,1-1-1,-1 1 1,0-1-1,1 0 1,-1 1-1,1-1 1,-1 1-1,0 0 1,1-1-1,-1 1 1,1-1-1,0 1 1,-1 0-1,1-1 1,-1 1-1,1 0 1,-1-1-1,1 1 1,0 0-1,-1 0 1,1 0-1,0 0 1,-1 0-1,1-1 1,0 1-1,-1 0 1,1 1-1,0-1 1,-1 0-1,1 0 1,0 0-1,-1 0 1,1 0-1,-1 1 1,1-1-1,0 0 1,-1 0-1,1 1 0,-1-1 1,1 1-1,-1-1 1,1 0-1,-1 1 1,1-1-1,-1 1 1,1-1-1,-1 1 1,0-1-1,1 1 1,-1-1-1,0 1-5,77 233-170,-76-231 144,0 0 0,1 0 1,-1 0-1,0 0 0,1 0 1,0 0-1,-1 0 0,1 0 1,0 0-1,0-1 0,1 1 1,-1-1-1,1 0 1,-1 0-1,1 0 0,0 0 1,-1 0-1,1 0 0,0-1 1,0 0-1,1 1 0,-1-1 1,0 0-1,0 0 0,0-1 1,1 1-1,-1-1 0,0 1 1,1-1-1,-1 0 0,0 0 1,1-1-1,-1 1 1,0-1-1,1 0 0,-1 1 1,0-2-1,0 1 0,0 0 1,0 0-1,1-1 26,29-18 34,-1-1 0,-1-1 0,-1-2 0,0 0 0,-2-3 0,-2 0 0,0-1 0,9-16-34,23-27 433,-3-3-1,-3-3 0,0-8-432,-23 20 315,-29 64-307,0 0 0,0 0 0,-1 0 0,1 1-1,0-1 1,0 0 0,0 0 0,0 0 0,-1 1-1,1-1 1,0 0 0,-1 0 0,1 1 0,-1-1-1,1 0 1,-1 1 0,1-1 0,-1 0 0,1 1-1,-1-1 1,0 1 0,1-1 0,-1 1 0,0-1-1,1 1 1,-1-1 0,0 1 0,0 0 0,1 0-1,-1-1 1,0 1 0,0 0 0,0 0 0,1 0-1,-1 0 1,0 0 0,0-1 0,0 2 0,0-1-1,1 0 1,-1 0 0,0 0 0,0 0 0,0 1-1,1-1 1,-1 0 0,0 0 0,0 1 0,1-1-1,-1 1 1,0-1 0,0 1-8,-45 21 134,32-13-135,1 1-1,1 0 1,0 1 0,0 1 0,1 0 0,1 0 0,0 1 0,1 0 0,0 1 0,1 0 0,0 1 0,1-1 0,1 1 0,1 1 0,0-1 0,1 1-1,0 0 1,1 0 0,1 0 0,1 0 0,0 0 0,1 1 0,1-1 0,0 0 0,3 9 1,3-10-77,1 0-1,1 0 1,0-1 0,1-1 0,1 1-1,0-2 1,1 1 0,0-2 0,0 1-1,1-2 1,1 0 0,0 0-1,1-2 1,-1 1 0,1-2 0,1 0-1,0-1 1,0 0 0,10 1 77,-7-1-68,0-1 0,0-1 0,1-1 1,0-1-1,-1 0 0,1-2 0,0 0 0,0-1 1,-1-1-1,11-3 68,-24 3-375,1 0 1,-1 0-1,1-1 1,-1-1-1,0 1 1,0-1-1,0 0 1,-1 0-1,0 0 1,1-1-1,-1 0 1,-1 0-1,1 0 1,-1-1-1,0 1 1,0-1-1,-1 0 1,1 0-1,-1-1 1,-1 1-1,1-1 1,-1 1-1,0-1 1,-1 0-1,1 0 1,-1-5 374,0-5-6310</inkml:trace>
  <inkml:trace contextRef="#ctx0" brushRef="#br0" timeOffset="80824.329">24624 7547 10666,'0'0'3080,"0"0"-2007,12-15-288,86-104 2365,42-9-724,94-99-1003,-195 181-1182,-1-1 1,-3-2 0,-2-2 0,-2-1-1,-2-2 1,-3 0 0,10-31-242,-22 7 315,-17 76-357,1 0 0,-1 0 0,0 0-1,1 0 1,-1 1 0,0-1 0,0 1 0,0 0 0,0 0 0,0 0 0,-1 0 0,1 0-1,0 1 1,0 0 0,0-1 0,-1 1 0,1 0 0,0 1 0,0-1 0,-1 1 0,1-1-1,0 1 1,0 0 0,0 0 0,0 0 0,0 0 0,-2 2 42,-15 7-8,0 0-1,1 2 1,0 0 0,1 1 0,0 1-1,1 1 1,1 0 0,0 1 0,1 1-1,1 1 1,-2 3 8,-1 1-9,1 0 0,1 1 0,1 0 0,1 2 0,1-1 0,1 2 0,2-1 0,-1 5 9,6-17-234,1 1 0,0-1 1,1 0-1,0 1 0,2-1 0,-1 1 0,1-1 1,1 1-1,1-1 0,0 0 0,0 1 1,1-1-1,1 0 0,1 0 0,-1-1 0,2 1 1,3 6 233,3-1-580,0 0 0,1-1 0,1 0 0,1-1 0,0-1 0,13 11 580,183 113-1081,-148-102 1024,-60-35 91,-1-2-10,-1 0 0,1 0 0,-1 0 0,1 1-1,-1-1 1,0 1 0,1-1 0,-1 1 0,0 0 0,1-1 0,-1 1-1,0 0 1,1 0 0,-1 0 0,0 0 0,0 0 0,0 0 0,0 0-1,0 0 1,0 0 0,0 1 0,-1-1 0,1 0 0,0 1 0,-1-1 0,1 0-1,-1 1 1,1-1 0,-1 1 0,0-1 0,1 1 0,-1-1 0,0 1-1,0-1 1,0 1 0,0-1 0,0 1 0,-1-1 0,1 1 0,0-1-1,-1 0 1,1 1 0,-1-1 0,1 1 0,-1-1 0,0 1-24,-102 27 2859,86-27-2590,-105 9 166,-2-6-1,-24-5-434,78 0 33,59 0-73,-113-16-795,123 16 665,0 0 0,0 0 1,1-1-1,-1 1 1,0 0-1,0 0 1,1-1-1,-1 1 0,0-1 1,1 1-1,-1 0 1,0-1-1,1 1 0,-1-1 1,1 0-1,-1 1 1,0-1-1,1 1 0,0-1 1,-1 0-1,1 1 1,-1-1-1,1 0 1,0 0-1,-1 1 0,1-1 1,0 0-1,0 0 1,0 0-1,0 1 0,-1-1 1,1 0-1,0 0 1,0 0-1,1 1 0,-1-1 1,0 0-1,0 0 1,0 0-1,0 1 0,1-1 1,-1 0-1,0 0 1,1 1-1,-1-1 1,1 0-1,-1 1 0,1-1 1,-1 1-1,1-1 1,-1 0-1,1 1 0,-1-1 1,1 1-1,0-1 1,0 1 169,20-16-6657</inkml:trace>
  <inkml:trace contextRef="#ctx0" brushRef="#br0" timeOffset="81121.147">26015 6501 10922,'0'0'4757,"0"0"-2003,0 0-976,0 0 32,0 0-363,-15 8-567,15-8-876,-7 3 40,1 1 1,0-1-1,-1 1 1,2 0-1,-1 0 1,0 1-1,1 0 1,0 0-1,0 0 1,0 0-1,1 1 1,0 0-1,0 0 1,0 0-1,1 0 1,0 1-1,0-1 1,1 1-1,-2 3-44,-28 139-228,6 0 0,7 2 0,5 26 228,-10 70-8920,17-183 2071</inkml:trace>
  <inkml:trace contextRef="#ctx0" brushRef="#br0" timeOffset="81530.036">25496 7257 3011,'-14'-120'13479,"14"119"-13353,1-1 0,-1 1-1,0-1 1,1 1 0,-1-1 0,1 1-1,0-1 1,-1 1 0,1 0-1,0-1 1,0 1 0,0 0 0,0-1-1,0 1 1,0 0 0,0 0 0,0 0-1,0 0 1,1 0 0,-1 0-1,0 0 1,1 1 0,-1-1 0,0 0-1,1 1 1,-1-1 0,1 1-1,-1-1 1,1 1 0,1 0-126,1-2 99,65-20-7,0 3 0,1 3 0,44-3-92,-96 16 23,174-22 32,125-27 295,-242 21 482,-73 30-761,0 0-1,0-1 0,0 1 1,0-1-1,-1 1 1,1-1-1,0 0 0,-1 1 1,1-1-1,-1 0 1,0 0-1,0 0 0,0 0 1,0 0-1,0 0 0,0-1 1,0 1-1,0 0 1,-1 0-1,1-1 0,-1 1 1,0 0-1,0-1 1,0 1-1,0 0 0,0-1 1,0 1-1,-1 0 1,1-1-1,-1 1 0,1 0 1,-1 0-1,0-1-70,-1 1-2,0 0 0,0 0-1,-1 0 1,1 1 0,0-1 0,-1 0-1,1 1 1,-1-1 0,0 1 0,1 0-1,-1 0 1,0 0 0,0 1-1,0-1 1,1 0 0,-1 1 0,0 0-1,0 0 1,0 0 0,0 0 0,0 0-1,0 0 1,0 1 0,0 0 0,1-1-1,-1 1 1,0 0 0,0 0-1,1 1 1,-1-1 0,1 0 0,-1 1-1,1 0 1,-1-1 0,1 1 0,0 0-1,0 0 1,0 1 0,0-1-1,-1 1 3,-13 16-108,1 1 0,0 0 0,1 1 0,2 0-1,0 1 1,1 0 0,1 1 0,1 0 0,1 1-1,1 0 1,2 0 0,0 1 0,1-1 0,1 15 108,-1-18-114,-8 144-2064,12-163 2153,1 0 0,-1 0 0,0 0-1,1 0 1,0 0 0,0 0 0,-1 0-1,1 0 1,0 0 0,0-1 0,1 1 0,-1 0-1,0-1 1,1 1 0,-1 0 0,1-1-1,-1 0 1,1 1 0,0-1 0,-1 0 0,1 0-1,0 0 1,0 0 0,0 0 0,0 0 0,0-1-1,0 1 1,0-1 0,0 1 0,0-1-1,0 0 1,0 1 0,0-1 0,1-1 0,-1 1-1,0 0 1,0 0 0,0-1 0,0 1-1,0-1 1,0 1 0,0-1 0,0 0 0,0 0-1,0 0 1,-1 0 0,1 0 0,0-1-1,0 1 1,-1 0 0,1-1 0,-1 1 0,0-1-1,1 0 1,-1 1 0,0-1 0,0 0-1,1-1 27,14-16 653,0 0 0,-2-1 0,0 0 1,-1-1-1,-1-1 0,-1 0 1,-1 0-1,6-22-654,24-48 750,-13 55-521,-1 68-501,92 138-744,-55-105-8170,-45-49 3202</inkml:trace>
  <inkml:trace contextRef="#ctx0" brushRef="#br0" timeOffset="81826.817">27044 6857 7655,'14'-178'7415,"-16"82"-1110,2 96-6274,0 1 0,0-1 1,0 1-1,0-1 0,0 0 1,0 1-1,0-1 0,0 1 0,-1-1 1,1 0-1,0 1 0,0-1 0,0 0 1,0 1-1,0-1 0,-1 1 0,1-1 1,0 0-1,0 0 0,-1 1 1,1-1-1,0 0 0,-1 1 0,1-1 1,0 0-1,-1 0 0,1 0 0,0 1 1,-1-1-1,1 0 0,0 0 0,-1 0 1,1 0-1,-1 0 0,1 0 1,0 0-1,-1 0 0,1 1 0,0-1 1,-1-1-1,1 1 0,-1 0 0,1 0 1,0 0-1,-1 0 0,1 0 1,-1 0-1,1 0 0,0 0 0,-1-1 1,1 1-1,0 0 0,-1 0 0,1-1 1,0 1-1,-1 0 0,1 0 0,0-1 1,0 1-1,-1 0 0,1-1 1,0 1-1,0 0-31,-8 38 120,3 0 0,1 0 0,1 1 0,3 0 0,2 13-120,-2 8 104,20 185-708,-2-142-8588,-12-76 2242</inkml:trace>
  <inkml:trace contextRef="#ctx0" brushRef="#br0" timeOffset="82136.322">26935 7218 6854,'0'0'2195,"-9"-13"-215,-28-45 316,35 55-2065,0-1 1,0 0 0,0 0 0,0 1-1,1-1 1,-1-1 0,1 1 0,0 0-1,0 0 1,1 0 0,-1 0-1,1-1 1,0 1 0,0 0 0,1 0-1,-1-1 1,1 1 0,0 0 0,0 0-1,0 0 1,0 0 0,1 0 0,0 0-1,0 0 1,0 1 0,0-1 0,0 0-1,1 1 1,0 0 0,-1 0 0,4-3-232,103-63 1138,-69 53-1057,0 2 1,1 2-1,0 2 0,14-1-81,13-4 134,-64 14-102,1 0-1,-1 0 1,1-1-1,-1 0 1,0 0-1,1 0 1,-1 0-1,0-1 0,0 0 1,-1 1-1,1-1 1,-1-1-1,1 1 1,-1 0-1,0-1 1,0 0-1,0 0 1,-1 0-1,1-1-31,-2 5-6,-1-1 0,1 1-1,-1-1 1,1 1 0,-1 0 0,1-1-1,-1 1 1,1 0 0,0-1 0,-1 1-1,1 0 1,0 0 0,-1 0 0,1 0 0,0-1-1,-1 1 1,1 0 0,-1 0 0,1 0-1,0 0 1,-1 1 0,1-1 0,0 0-1,-1 0 1,1 0 0,0 0 0,-1 1-1,1-1 1,-1 0 0,1 1 0,0-1-1,-1 0 1,1 1 0,-1-1 0,1 1-1,-1-1 1,1 0 0,-1 1 0,0-1-1,1 1 1,-1 0 0,0-1 0,1 1 0,-1-1-1,0 1 1,1 0 0,-1-1 0,0 1-1,0-1 1,0 1 0,0 0 0,0-1-1,0 1 1,0 0 0,0-1 0,0 1-1,0 0 1,0-1 0,0 1 0,0 0-1,0-1 1,-1 1 0,1 0 0,0-1-1,-1 1 7,3 3-5,43 101-42,-31-79 56,-2 2 1,-1-1-1,-1 1 1,-1 1-1,3 23-9,-9-41-3,-2 0 0,1 0 0,-1 0-1,-1 1 1,0-1 0,-1 0 0,0 0 0,-1 0 0,0 0-1,0 0 1,-1 0 0,-1-1 0,0 1 0,0-1 0,-1 0-1,0 0 1,-1 0 0,0-1 0,-1 0 0,0 0 0,0 0-1,-1-1 1,0-1 0,0 1 0,-1-1 0,0 0 0,-3 1 3,1-1 21,-1-1 0,1-1 1,-1 0-1,0 0 0,-1-1 1,1-1-1,-1 0 0,1 0 1,-1-2-1,0 1 1,0-2-1,0 0 0,0 0 1,-3-1-22,13 0-68,0 1 0,1-1 0,-1 0 0,0 0 0,0 0 1,1 0-1,-1 0 0,1 0 0,-1-1 0,1 1 0,-1-1 1,1 0-1,0 0 0,0 0 0,0 0 0,0 0 1,0 0-1,0 0 0,1-1 0,-1 1 0,1 0 0,-1-1 1,1-1 67,0 2-246,0-1 1,1 1 0,-1-1-1,1 1 1,0-1 0,0 0-1,0 1 1,0-1 0,0 1 0,1-1-1,-1 1 1,1-1 0,-1 1-1,1-1 1,0 1 0,0-1-1,0 1 1,1 0 0,-1 0 0,0-1-1,1 1 1,0 0 0,-1 0-1,1 0 1,1-1 245,28-22-5082,7-2-2824</inkml:trace>
  <inkml:trace contextRef="#ctx0" brushRef="#br0" timeOffset="82450.281">27912 7114 12524,'0'0'3587,"0"0"-672,0 0-1121,0 0-545,0 0-1121,0 0-128,0 0-609,0 0-1889,-37 51-1794,28-31-3491</inkml:trace>
  <inkml:trace contextRef="#ctx0" brushRef="#br0" timeOffset="82451.281">25674 8095 17617,'0'0'3555,"147"3"-2946,-34-31-449,24-5 0,10-6 96,12-1-128,12-3-32,6 2 0,-8-1-96,-10 5-224,-19 7 64,-27 7-32,-24 9-96,-34 9-577,-26 5-769,-30 16-2530,-40 11-1793</inkml:trace>
  <inkml:trace contextRef="#ctx0" brushRef="#br0" timeOffset="82808.982">25515 8390 12812,'77'2'96,"41"-21"-96,35-18 0,35-8 1185,27-2 737,13-6-160,11-3-193,-19 3-512,-19 8-320,-29 3 64,-32 11-353,-36 5-448,-29 10 0,-42 16-2498,-33 6-4869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7:50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723 323 1121,'0'0'5200,"0"0"-3481,15-17 304,47-54 176,-53 63-1604,-2-1 0,1 1 0,-1-1 0,0-1 0,-1 0-1,0 1 1,0-2 0,-1 1 0,-1-1 0,0 1 0,0-1-1,-1-1 1,-1 1 0,1-4-595,-3 12 68,0-1 0,-1 1 1,0-1-1,1 0 0,-1 1 0,-1-1 0,1 1 1,0 0-1,-1-1 0,0 1 0,1 0 0,-1 0 0,-1 0 1,1 0-1,0 0 0,-1 1 0,1-1 0,-1 0 0,0 1 1,0 0-1,0 0 0,0 0 0,0 0 0,0 1 1,-1-1-1,1 1 0,-1-1 0,1 1 0,-1 0 0,1 1 1,-1-1-1,1 1 0,-1-1 0,0 1 0,1 0 0,-1 0 1,0 1-1,1-1 0,-1 1 0,0 0 0,1 0 1,-1 0-1,1 0 0,0 1 0,-1-1 0,1 1 0,0 0 1,-2 1-69,-17 9 0,0 1 0,0 2 0,2 0 0,0 1 0,1 0 0,0 2 0,1 0 0,1 1 0,1 1 0,1 1 0,-12 21 0,-9 15-13,1 1 0,4 2 0,2 1 0,3 2 1,-11 41 12,28-75-5,1 1 0,1-1 1,2 1-1,1 0 1,1 1-1,1 8 5,2-30-5,0 1 0,1-1 1,0 1-1,0-1 0,1 1 0,0-1 0,1 0 1,0 0-1,0 0 0,1 0 0,0 0 0,0-1 1,1 0-1,1 0 0,-1 0 0,1 0 1,0-1-1,1 0 0,0 0 0,0-1 0,6 4 5,-1-2-5,0-2-1,0 1 0,1-2 1,0 0-1,0 0 0,1-1 1,-1-1-1,1 0 1,0-1-1,-1 0 0,1-1 1,0-1-1,0 0 0,0-1 1,0 0-1,0-1 0,11-4 6,1 0-7,-2-2 0,1-1 0,-1-1 0,0-1 0,-1-1 0,-1-1-1,0-1 1,0-1 0,1-3 7,155-153 160,-175 209 123,-4 2-267,12 112 70,5-172 362,-13 0-356,0-1 0,-1 0 0,-1 1 1,-1-1-1,-1 0 0,-1 0 0,-1 0 0,-1 1 0,0 0 0,-2-1 0,0 2 0,-1-1 0,-1 1 0,-1 0 0,-1 0 1,0 1-1,-1 1 0,-1 0 0,-1 0 0,-10-10-92,-44-20-802,65 46 530,0 0 1,1 1-1,-1-1 0,0 1 1,0-1-1,0 1 0,1 0 1,-1 0-1,0 0 1,0 0-1,0 0 0,0 0 1,1 1-1,-1-1 1,0 1-1,0-1 0,1 1 1,-1 0-1,0-1 1,1 1-1,-1 0 0,0 0 1,1 0-1,-1 0 0,1 0 1,0 1-1,-1-1 272,-7 14-7863</inkml:trace>
  <inkml:trace contextRef="#ctx0" brushRef="#br0" timeOffset="297.217">1357 641 13901,'0'0'3967,"0"0"-2088,0 0-577,0 0-106,0 0-507,-7 12-380,-12 20-232,3 1 1,1 0-1,1 1 0,2 0 0,1 1 0,2 0 0,1 1 0,2 0 0,-1 21-77,7-43-175,1 42-719,13-30-3754,-3-24-797,-2-4-3102</inkml:trace>
  <inkml:trace contextRef="#ctx0" brushRef="#br0" timeOffset="606.241">1315 143 10506,'0'0'1762,"0"0"-1346,0 0-160,0 0-256,0 0-256,0 0-2178,80 44-6118</inkml:trace>
  <inkml:trace contextRef="#ctx0" brushRef="#br0" timeOffset="843.178">1704 735 11467,'0'0'3342,"0"0"-1372,0 0-860,0 0-261,0 0-267,12 17-54,36 57-63,-11 29 312,-25-52-449,-11-49-313,-1 0 1,0 0-1,0 0 1,0 0 0,1 0-1,-1 0 1,1 0 0,-1 0-1,1 0 1,0-1 0,-1 1-1,1 0 1,0 0-1,0-1 1,0 1 0,1 0-1,-1-1 1,0 1 0,1-1-1,-1 1 1,1-1 0,-1 0-1,1 0 1,0 0 0,-1 0-1,1 0 1,0 0 0,0 0-1,0 0 1,-1-1-1,1 1 1,0-1 0,0 1-1,0-1 1,0 0 0,0 0-1,0 0 1,0 0 0,0 0-1,0 0 1,0-1 0,0 1-1,2-1-15,8-9 305,-1-1 1,0 0-1,0 0 0,-1-1 0,-1-1 0,0 1 0,-1-2 1,0 1-1,-1-1 0,0 0 0,-1-1 0,1-6-305,9-17-90,-2-1 1,-2 0-1,-1-1 0,-2 0 0,-2 0 0,-2-4 90,-13 30-5231,-3 20-786</inkml:trace>
  <inkml:trace contextRef="#ctx0" brushRef="#br0" timeOffset="1324.288">2404 732 8488,'0'0'4378,"11"-14"-2382,34-46-720,-43 57-1142,0 0 1,0-1 0,0 1-1,0 0 1,1 0-1,-1 1 1,1-1-1,0 0 1,0 1-1,0-1 1,0 1-1,0 0 1,0 0-1,1 1 1,-1-1-1,1 1 1,-1-1-1,1 1 1,0 0-1,-1 0 1,1 1 0,0-1-1,0 1 1,0 0-1,2 0-134,-2 52 523,13-61-272,-14 4-52,1 0 1,-1 0-1,0 0 0,0 0 0,-1-1 0,1 1 1,-1-1-1,0 0 0,-1 0 0,0 0 1,1 1-1,-2-1 0,1 0 0,-1 0 0,0-1 1,0 1-1,-1 0 0,1 0 0,-3-5-199,3 8 27,-1 0-1,1 0 1,-1 0 0,0 0-1,0 1 1,-1-1-1,1 0 1,-1 0-1,1 1 1,-1-1-1,0 1 1,0-1-1,0 1 1,0 0 0,0 0-1,0 0 1,-1 0-1,1 0 1,-1 0-1,1 1 1,-1-1-1,0 1 1,0 0-1,0-1 1,1 1 0,-1 1-1,0-1 1,0 0-1,0 1 1,0 0-1,-1-1 1,1 1-1,0 0 1,0 1 0,0-1-1,0 0 1,0 1-1,0 0 1,-1 0-27,-6 3-14,1 0 1,-1 1-1,1-1 1,1 2-1,-1-1 1,1 1 0,0 1-1,0 0 1,1 0-1,0 0 1,0 1-1,1 0 1,0 0-1,0 0 1,1 1 0,0 0-1,0 0 1,1 1-1,0-1 1,1 1-1,0 0 1,1 0-1,0 0 1,0 0-1,0 5 14,1-4-77,-1 0-1,1 0 0,1 0 0,0 0 0,1 0 0,0 1 1,1-1-1,0-1 0,0 1 0,1 0 0,1-1 0,-1 1 1,2-1-1,0 0 0,0 0 0,1-1 0,0 1 0,0-1 1,1 0-1,0-1 0,1 0 0,0 0 0,0-1 0,1 0 0,-1 0 1,2-1-1,-1 0 0,1 0 0,0-1 0,0-1 0,7 3 78,-5-5-2,0-1 0,0 0 0,0-1-1,0 0 1,0-1 0,0-1-1,0 1 1,-1-2 0,1 0-1,-1 0 1,1-1 0,-1 0-1,0-1 1,0 0 0,-1-1-1,1 0 1,6-7 2,154-141 448,-149 130-307,146-165 2705,-166 191-2837,0-1 1,-1 1 0,1-1-1,-1 1 1,0-1 0,1 1-1,-1 0 1,0 0 0,0 0-1,0 0 1,-1 0 0,1 0-1,0 0 1,-1 0 0,1 0-1,-1 0 1,1 0 0,-1 0-1,0 0 1,0 0 0,0 0-1,0 0 1,-1 1 0,1 0-10,1 1 3,20 228 183,-21-229-185,0 1-1,0-1 0,0 1 0,0 0 0,1-1 0,0 1 0,-1-1 0,1 1 1,0-1-1,1 1 0,-1-1 0,1 0 0,-1 0 0,1 0 0,0 0 0,0 0 0,0 0 1,1 0-1,-1 0 0,1-1 0,-1 0 0,1 1 0,0-1 0,0 0 0,0 0 1,0 0-1,0-1 0,0 1 0,1-1 0,-1 0 0,1 1 0,-1-2 0,0 1 1,1 0-1,0-1 0,-1 1 0,1-1 0,-1 0 0,1 0 0,0-1 0,-1 1 1,1-1-1,-1 0 0,1 0 0,155-134 288,-135 113-188,0 2 0,2 0 0,1 1 0,0 2 0,1 1-1,1 1 1,5-1-100,-24 14 48,0 0-1,1 1 1,-1 0-1,1 0 1,-1 1-1,1 0 1,-1 1-1,0 0 1,1 1-1,-1 0 0,0 1 1,0 0-1,0 1 1,0 0-1,-1 0 1,1 1-1,1 1-47,55 20 96,2-9-347,-81-39-2936,-40-6-6567,21 17-693</inkml:trace>
  <inkml:trace contextRef="#ctx0" brushRef="#br0" timeOffset="1654.399">78 1691 18289,'-16'3'2573,"-30"7"-1567,31-8-200,34-7 1648,193-37-1184,1533-171-389,-163 113-198,-926 65-522,-612 29-108,-34-2-42,-33 1 30,20 6-24,-61-12-223,-1 2 0,0 4 0,-33 1 206,-97 5-7138,138 3-1244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03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1 257 3395,'0'0'5584,"0"0"-2210,0 0-817,0 0 139,0 0 251,0-13-1378,1-45-709,0 53-781,0 0 1,0 1-1,1-1 1,-1 0-1,1 1 1,0-1 0,0 1-1,1 0 1,-1-1-1,1 1 1,0 0-1,0 1 1,0-1-1,1 0 1,2-1-80,4-6 147,-2 2-95,1 0 1,0 0-1,0 1 1,1 0-1,0 1 1,0 0-1,0 0 1,1 1-1,0 1 1,1 0-1,-1 0 1,1 1-1,0 0 1,0 1-1,0 1 1,0 0-1,1 1 1,7-1-53,-15 3 6,-1 0 0,1 0 0,-1 0 0,0 0 0,1 1 1,-1-1-1,0 1 0,0 0 0,0 0 0,0 1 1,-1-1-1,1 1 0,0 0 0,-1 0 0,0 0 1,0 0-1,0 1 0,0-1 0,0 1 0,-1 0 0,1 0 1,-1 0-1,0 0 0,-1 0 0,1 0 0,-1 0 1,2 5-7,14 123 25,-19-87-42,-1 0 0,-3-1 1,-2 1-1,-6 14 17,-8 53-24,55-189 248,14-33-137,-23 50-21,2 1 1,3 1-1,3 2 1,21-28-67,-52 80 4,1 0 1,0 0 0,0 1 0,0-1 0,1 1 0,-1-1 0,1 1-1,0 0 1,0 0 0,0 0 0,0 0 0,0 1 0,1-1 0,-1 1-1,1 0 1,0 0 0,0 0 0,-1 1 0,1-1 0,0 1 0,0 0 0,1 0-1,-1 0 1,0 1 0,0-1 0,0 1 0,0 0 0,1 0 0,-1 1-1,0-1 1,0 1 0,0 0 0,0 0 0,0 0 0,0 1 0,0-1-1,0 1 1,0 0 0,-1 0 0,1 0 0,-1 1 0,1-1 0,-1 1 0,0 0-1,2 1-4,6 17 21,-1 1 0,0 0 0,-2 0-1,0 0 1,-2 1 0,0 1-1,-2-1 1,1 15-21,12 47 32,-15-70-28,1 0 0,0-1 0,1 1 0,1-1 0,0 0 1,1 0-1,1 0 0,0-1 0,1 0 0,0 0 0,1-1 0,0 0 0,8 7-4,-15-18 1,-1 0-1,1 0 1,-1 0 0,1 0-1,-1 0 1,1 0-1,0 0 1,-1 0-1,1-1 1,0 1-1,0-1 1,0 1 0,-1-1-1,1 0 1,0 1-1,0-1 1,0 0-1,0 0 1,0-1-1,-1 1 1,1 0 0,0-1-1,0 1 1,0-1-1,-1 1 1,1-1-1,0 0 1,-1 0 0,1 1-1,0-1 1,-1-1-1,1 1 1,-1 0-1,0 0 1,1 0-1,-1-1 1,0 1 0,0-1-1,0 1 1,0-1-1,0 1 1,0-1-1,0 0 1,0 1-1,0-3 0,23-82-537,-18 24-2944,-4 36-2524,0 11-2019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03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53 993,'0'0'10896,"0"0"-6220,0 0-1937,0 0-391,0 0-639,0 0-519,4-6-357,-1 3-794,0-1 1,1 0-1,0 1 0,0-1 1,0 1-1,0 0 0,1 0 1,-1 1-1,1-1 0,-1 1 1,1 0-1,0 1 0,0-1 1,0 1-1,0 0 0,0 0 1,0 0-1,0 1 0,1-1-39,86-2 70,-90 4-71,0 0 0,-1 1 1,1-1-1,-1 1 0,1-1 0,-1 1 0,0-1 1,1 1-1,-1 0 0,0 0 0,0-1 1,0 1-1,-1 0 0,1 0 0,0 0 1,-1 0-1,1 0 0,-1 0 0,0 0 1,1 0-1,-1 0 0,0 0 0,0 0 1,0 0-1,-1 0 0,1 1 0,0-1 0,-1 0 1,0 0-1,1-1 0,-1 1 0,0 0 1,0 0-1,0 0 0,0 0 0,0-1 1,0 1-1,-1 0 0,1-1 0,-1 1 1,1-1-1,-1 1 1,-18 22 17,-1 0 0,-2-1 0,0-2 1,-1 0-1,-1-1 0,-3-1-17,-96 86 78,123-105-82,0 1 0,0-1 0,-1 0 0,1 1 0,0-1 1,0 1-1,0 0 0,0-1 0,0 1 0,0 0 0,0-1 0,0 1 0,0 0 0,0 0 0,0 0 0,0 0 0,1 0 0,-1 0 0,0 0 0,1 0 0,-1 0 0,1 0 0,-1 1 0,1-1 0,-1 0 0,1 0 0,0 0 1,0 1-1,0-1 0,-1 0 0,1 0 0,0 1 0,1-1 0,-1 0 0,0 0 0,0 1 0,0-1 0,1 0 0,-1 0 0,1 0 0,-1 1 0,1-1 0,-1 0 0,1 0 0,0 0 0,-1 0 0,1 0 0,0 0 0,0 0 1,0 0-1,0-1 0,0 1 0,0 0 0,0 0 4,20-2-272,0 0 1,0-2 0,0 0-1,-1-1 1,1-1 0,-1-2-1,0 1 1,-1-2-1,0-1 1,16-9 271,11-3-3431,-10 4-2382,-7 1-4522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04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281 214 13581,'0'0'3827,"-6"-15"-1211,-17-50-422,21 62-2110,0 0 0,1 0 0,-1-1 0,0 1 0,1-1-1,0 1 1,0-1 0,0 0 0,1 1 0,-1-1 0,1 0-1,0 1 1,0-1 0,0 0 0,0 0 0,0 1-1,1-1 1,0 0 0,0 1 0,0-1 0,0 0 0,1 1-1,-1 0 1,1-1 0,0 1 0,0 0 0,0 0 0,0 0-1,1 0 1,-1 0 0,1 0 0,0 1 0,-1-1 0,1 1-1,0 0 1,1 0 0,-1 0 0,0 0 0,1 1 0,-1-1-1,1 1 1,-1 0 0,1 0 0,-1 0 0,1 0 0,0 1-1,0-1 1,-1 1 0,1 0 0,0 0 0,0 1 0,-1-1-1,1 1 1,0 0-84,6 1-11,0 0 1,0 0-1,-1 2 0,1-1 0,-1 1 0,0 0 1,0 1-1,0 0 0,-1 0 0,0 1 0,0 0 0,0 1 1,-1 0-1,0 0 0,0 0 0,-1 1 0,0 0 1,0 0-1,0 1 0,-1 0 0,-1 0 0,0 0 0,0 0 1,0 1-1,-1-1 0,-1 1 0,0 0 0,0 0 1,-1 0-1,0 0 0,-1 0 0,0 0 0,0 0 0,-1 0 1,0 0-1,-1 0 0,-1-1 0,-1 7 11,-5 4-179,-2 0-1,0-1 1,-1-1-1,-1 0 0,-1 0 1,0-1-1,-1-1 1,-1 0-1,0-2 1,-1 0-1,-3 1 180,-33 9-859,56-58 869,1 29-14,1 1 0,-1 0 0,1 1 0,0-1-1,1 1 1,-1 0 0,0 0 0,1 0 0,0 1-1,0 0 1,-1 0 0,1 1 0,0-1 0,0 1-1,1 1 1,-1-1 0,0 1 0,0 0 0,0 0 0,0 1-1,0 0 1,0 0 0,0 0 0,0 1 0,0 0-1,0 0 1,0 0 0,-1 1 0,1 0 0,-1 0 0,0 0-1,0 1 1,0 0 0,0 0 0,-1 0 0,0 0-1,1 1 5,5 4 0,0 0 0,0 1 0,-1 0-1,0 0 1,-1 1 0,0 0-1,-1 0 1,0 1 0,-1 0 0,0 0-1,-1 0 1,0 1 0,-1 0-1,0 0 1,-1 0 0,-1 1 0,0-1-1,-1 0 1,0 12 0,-2-20 4,0 1 0,-1-1 0,1 1 0,-1-1 0,0 0-1,-1 0 1,1 0 0,-1 0 0,0 0 0,0 0 0,-1-1 0,1 1 0,-1-1-1,0 0 1,0 0 0,0-1 0,-1 1 0,1-1 0,-1 0 0,0 0 0,-5 2-4,-116 36 340,102-37-108,0-2 0,0-1 0,0 0 1,0-2-1,0-1 0,0-1 0,0-1 1,0-1-1,1-1 0,-1-1 0,2-1 0,-1-2 1,1 0-1,1-1 0,0 0 0,-1-3-232,-10-25 145,31 39-184,1-1 1,-1 1-1,0-1 0,1 0 1,-1 1-1,1-1 0,0 0 0,-1 0 1,1 1-1,0-1 0,-1 0 1,1 0-1,0 0 0,0 0 0,0 1 1,-1-1-1,1 0 0,0 0 1,0 0-1,0 0 0,1 1 0,-1-1 1,0 0-1,0 0 0,0 0 1,1 0-1,-1 1 0,0-1 0,1 0 1,-1 0-1,0 1 0,1-1 1,-1 0-1,1 1 0,-1-1 0,1 0 1,0 1-1,-1-1 0,1 1 1,0-1-1,-1 1 0,1-1 0,0 1 1,-1-1-1,1 1 0,0 0 0,0 0 1,0-1-1,-1 1 0,1 0 1,0 0-1,0 0 39,18-1-4420,-1 2-4672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06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23 195 7527,'0'0'2952,"0"0"-283,0 0 1143,0 0-1762,0-11-902,0-20-421,0 19-167,0 22 795,4 619-901,-14-347-390,-1-373 96,6 20-142,4 0-1,3-1 1,3 1-1,3 1 1,4-1-1,2 2 1,23-66-18,-35 128 0,4-18 0,1-1 0,1 1 0,2 1 0,0 0 0,2 0 0,0 1 0,2 1 0,0 0 0,2 0 0,0 2 0,1 0 0,1 1 0,6-4 0,-20 21-9,-1 0 1,1 0-1,0 0 0,0 1 0,0 0 1,0-1-1,0 1 0,0 1 1,0-1-1,0 1 0,0-1 0,0 1 1,0 0-1,0 1 0,1-1 1,-1 1-1,0 0 0,0 0 0,0 0 1,0 0-1,0 1 0,-1-1 1,1 1-1,0 0 0,-1 0 0,1 1 1,-1-1-1,0 1 0,0-1 0,0 1 1,0 0-1,0 0 0,0 1 1,-1-1-1,0 0 0,1 1 0,-1 0 1,-1-1-1,1 1 0,0 0 1,-1 0-1,0 0 0,0 0 0,0 0 1,-1 0-1,1 0 0,-1 0 1,0 1-1,0 0 9,3 16-9,-1 0 1,-1 1-1,0-1 1,-2 0-1,-1 1 1,0-1-1,-2 0 1,0 0-1,-1 0 1,-1-1-1,-6 13 9,8-24 2,0 0 0,0 0 0,-1-1 0,0 1 0,0-1 0,-1-1 0,0 1 0,-1-1 0,1 0 0,-2 0 0,1 0 0,-1-1 0,1-1 0,-1 1 0,-1-1 0,1 0 0,-1-1 0,0 0 0,0-1-1,0 0 1,-1 0 0,1 0 0,-1-2 0,1 1 0,-1-1 0,-3 0-2,10-1-4,0 0-1,0 0 1,1 0 0,-1-1-1,0 1 1,0-1-1,1 0 1,-1 1 0,0-1-1,1 0 1,-1 0-1,1-1 1,-1 1 0,1-1-1,0 1 1,0-1-1,-1 0 1,1 1-1,0-1 1,1 0 0,-1-1-1,0 1 1,0 0-1,1 0 1,0-1 0,-1 1-1,1-1 1,0 1-1,0-2 5,4-54-6577,9 38 1298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0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6 1890,'0'0'6283,"0"0"-3037,0 0-668,0 0 81,0 0-337,0 0-582,0 0-496,0 0-550,11-1-331,155-3 219,-165 5-583,0-1 1,0 1-1,-1 0 1,1 0-1,0 0 0,-1 0 1,1 1-1,-1-1 1,1 0-1,-1 0 0,0 0 1,1 0-1,-1 0 1,0 1-1,0-1 0,0 0 1,0 0-1,0 0 1,0 1-1,0-1 1,0 0-1,-1 0 0,1 0 1,0 0-1,-1 0 1,1 1-1,-1-1 0,1 0 1,-1 0-1,1 0 1,-1 0-1,0 0 0,1 0 1,-1 0-1,0-1 1,0 1-1,0 0 0,0 0 1,0-1-1,0 1 1,0 0-1,0-1 0,0 1 1,0-1-1,-1 1 1,-236 189 102,236-189-103,0 0 0,0 1 0,0-1 1,0 1-1,1 0 0,-1-1 0,0 1 1,1 0-1,0 0 0,-1 0 1,1 0-1,0 0 0,0 0 0,0 0 1,0 0-1,0 1 0,0-1 0,1 0 1,-1 0-1,1 1 0,0-1 0,0 1 1,0-1-1,0 0 0,0 1 0,0-1 1,0 0-1,1 1 0,-1-1 0,1 0 1,0 1-1,0-1 0,0 0 0,0 0 1,0 0-1,0 0 0,0 0 0,1 0 1,-1 0-1,1 0 0,-1-1 0,1 1 1,0 0-1,0-1 0,0 1 0,0-1 1,0 0-1,0 0 0,0 0 0,1 1 1,127 2-1768,-43-19-5552,-75 13 5449,32-7-7445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10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209 181 3844,'0'0'8776,"0"0"-4863,0 0-1735,0 0-475,0 0-625,0 0-528,-11 19-219,-71 145 166,59-108-401,2 1 0,3 1 0,2 0 0,2 1 0,4 1 0,-4 58-96,35 127 16,-21-243-23,24 46-306,-3-91 356,1-227 578,-12 86-31,-3 112-518,3 1-1,4 0 0,2 1 0,4 0 0,2 2 0,6-5-71,38-30-12,-63 101 6,0-1 0,-1 0 0,1 1 0,0 0 0,0 0 0,1 0 0,-1 0 0,0 0 0,0 0 0,1 1 0,-1 0 0,1-1 0,0 1 0,-1 1 0,1-1 0,0 0 0,0 1 0,-1 0 0,1 0 1,0 0-1,0 0 0,-1 1 0,1 0 0,0-1 0,-1 1 0,1 0 0,-1 1 0,1-1 0,-1 1 0,1-1 0,-1 1 6,7 8-33,0-1-1,-1 2 1,-1-1 0,0 1 0,0 0 0,-1 1-1,0-1 1,-1 2 0,-1-1 0,0 1-1,0-1 1,-1 1 0,-1 0 0,0 1-1,-1-1 1,0 1 0,-1-1 0,-1 1-1,0-1 1,-1 1 0,0-1 0,-3 12 33,2-10-184,0 1 1,-1 0 0,-1-1 0,0 1-1,-1-1 1,-1 0 0,0-1 0,-1 1-1,-1-1 1,0-1 0,0 1 0,-10 9 183,12-16-18,0 1-1,-1-2 1,1 1 0,-2-1 0,1 0-1,-1-1 1,1 1 0,-1-2 0,-1 1 0,1-1-1,-1 0 1,0-1 0,0 0 0,0 0-1,0-1 1,0 0 0,0-1 0,-1 0-1,1 0 1,-1-1 0,1 0 0,-3-1 18,7 0-68,-1 0 1,1 0-1,-1-1 1,1 1-1,0-1 1,0 0-1,0-1 1,0 1-1,0-1 1,1 0-1,-1 0 1,1-1-1,0 1 1,-1-2 67,-34-68-6198,36 33 1623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06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349 207 15022,'0'-16'2515,"0"-51"-327,1 65-2061,-1 0-1,1 1 0,-1-1 0,0 0 1,0 0-1,0 1 0,0-1 0,0 0 1,0 0-1,0 1 0,-1-1 0,1 0 1,-1 1-1,1-1 0,-1 0 1,1 1-1,-1-1 0,0 1 0,0-1 1,0 1-1,0-1 0,0 1 0,0-1 1,0 1-1,-1 0 0,1 0 0,0 0 1,-1 0-1,1 0 0,-1 0 1,1 0-1,-1 0 0,1 0 0,-1 1 1,0-1-1,1 1 0,-1-1 0,0 1 1,1 0-1,-1-1 0,0 1 0,0 0-126,-57 32 1360,32 1-1280,2 1 0,1 1 0,2 1 0,2 1 0,1 1 0,-11 34-80,13-31 4,2 1 0,1 1-1,3 0 1,2 0 0,1 1 0,3 1-1,1-1 1,2 0 0,2 1-1,4 21-3,-2-52-33,0-1-1,0 1 0,2-1 0,-1 1 0,2-1 0,0 0 0,0-1 1,1 1-1,1-1 0,0-1 0,1 1 0,0-1 0,5 5 34,-8-11-204,0 0-1,1 0 1,0-1 0,0 0-1,0 0 1,0 0 0,1-1-1,-1 1 1,1-2 0,0 1-1,0-1 1,0 0-1,0 0 1,0-1 0,1 0-1,6 0 205,63-11-7329,-42-2 335</inkml:trace>
  <inkml:trace contextRef="#ctx0" brushRef="#br0" timeOffset="366.054">496 439 14958,'0'0'2685,"0"0"-485,0 0-577,0 0-764,0 0-421,7 14-123,57 96 139,111 91-129,-170-194-290,11 13-709,1 1 0,1-2 0,1-1 0,1 0 1,0-1-1,5 1 674,-18-13-960,-1-2 0,1 1 0,0-1 0,1 0 1,-1 0-1,0-1 0,1 0 0,0 0 0,-1-1 1,1 0-1,0 0 0,0-1 0,-1 0 0,8 0 960,30-24-3170,-18-23 3971,-9-63 4494,-15 89-4380,-1-1 1,-1 1-1,-1-1 1,0 0-1,-2 1 1,-1-1 0,-1 1-1,0 0 1,-2 0-1,0 0 1,-1 1-1,-9-16-915,12 33 143,0-1-1,0 0 0,-1 1 0,0 0 1,0 0-1,0 1 0,0-1 1,0 1-1,0 0 0,0 0 1,-1 1-1,1-1 0,-1 1 1,0 1-1,1-1 0,-1 1 1,1 0-1,-1 0 0,0 0 0,1 1 1,-1 0-1,1 0 0,-1 0 1,1 1-1,-1 0 0,1 0 1,0 0-1,0 1 0,0 0 1,0 0-1,1 0 0,-1 0 0,1 1 1,0 0-1,0 0 0,0 0 1,0 0-1,1 0-142,-41 38 81,2 1 0,3 2 0,1 1 0,2 3 0,3 0-1,-6 16-80,-49 97-3095,59-100-1822,7-7-3646</inkml:trace>
  <inkml:trace contextRef="#ctx0" brushRef="#br0" timeOffset="687.118">1374 128 9385,'-1'-114'7842,"-2"101"-2164,4 30-4021,72 301-1278,-58-255-377,-4 0-1,-2 1 1,-3 0 0,-3 1 0,-2-1 0,-5 20-2,1-66-61,0-2 1,-1 1 0,-1 0 0,-1-1 0,0 0 0,-2 0 0,1-1 0,-2 1 0,0-2-1,-1 1 1,0-2 0,-1 1 0,0-1 0,-4 1 60,-52 42-2938,-9-14-3863,54-33 534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1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0 247 16944,'2'-13'390,"-1"0"1,2 0-1,0 0 0,0 1 0,1-1 1,1 1-1,0 0 0,1 0 0,0 0 1,0 1-1,1 0 0,1 0 0,0 1 1,1 0-1,0 0 0,0 1 1,1 0-1,0 1 0,2-1-390,-1 4 20,-1 1-1,1 1 1,-1 0 0,1 0 0,0 1-1,0 0 1,1 1 0,-1 1-1,0-1 1,0 2 0,0 0 0,1 0-1,-1 1 1,0 0 0,0 1-1,-1 0 1,1 1 0,-1 0 0,0 0-1,0 1 1,0 1 0,0 0-1,-1 0 1,0 1 0,0 0 0,-1 0-1,0 1 1,0 0 0,-1 1-1,0 0 1,0 0 0,-1 0-1,0 1 1,-1 0 0,0 0 0,-1 0-1,0 0 1,0 1 0,1 10-20,-2-6-207,0 0 1,-1 1 0,-1-1-1,0 1 1,-2 0 0,1-1-1,-2 1 1,0-1 0,-1 1-1,0-1 1,-2 0-1,1 0 1,-2-1 0,0 1-1,-1-1 1,0-1 0,-1 1-1,0-1 1,-2 0 0,1-1-1,-1 0 1,-1-1 0,0 0-1,-1 0 1,0-2-1,0 1 1,-1-1 0,0-1-1,-1 0 207,14-8 8,-1 1 0,1-1 0,0 1 0,-1-1-1,1 1 1,-1-1 0,1 1 0,0-1 0,-1 0-1,1 1 1,-1-1 0,1 0 0,-1 1 0,0-1 0,1 0-1,-1 1 1,1-1 0,-1 0 0,0 0 0,1 0-1,-1 0 1,1 0 0,-1 0 0,0 0 0,1 0-1,-1 0 1,0 0 0,1 0 0,-1 0 0,1 0-1,-1 0 1,0 0 0,1-1 0,-1 1 0,1 0-1,-1-1 1,1 1 0,-1 0 0,1-1 0,-1 1-1,1 0 1,-1-1 0,1 1 0,-1-1 0,1 1-1,0-1 1,-1 1 0,1-1 0,0 1 0,-1-1-1,1 1 1,0-1 0,0 0 0,-1 1 0,1-1-1,0 1 1,0-1 0,0 0 0,0 1 0,0-1 0,0 0-1,0 1 1,0-1 0,0 1 0,0-1 0,0 0-1,1 1 1,-1-1 0,0 1-8,20-43 1469,284-358 2486,-249 329-2866,-67 91-1089,1 1-1,1 1 0,1 0 1,0 1-1,2 0 0,0 0 0,2 0 1,1 1-1,0-1 0,2 1 1,0 0-1,2 0 0,0 0 0,2 0 1,1 9 0,-1-25 1,-1-1-1,1 0 1,0 0 0,0 0 0,1 0 0,0 0 0,0 0 0,0-1-1,1 0 1,0 1 0,0-1 0,0-1 0,1 1 0,-1-1 0,1 1-1,0-1 1,0-1 0,1 1 0,-1-1 0,1 0 0,0 0 0,0 0-1,0-1 1,0 0 0,0 0 0,0-1 0,0 1 0,1-1 0,-1-1-1,1 1 1,1-1-1,7 0 15,0 0 1,0-1-1,0-1 0,0 0 0,0-1 1,0-1-1,-1 0 0,0-1 0,0 0 0,0-1 1,0-1-1,-1 0 0,1-2-15,-5 3 10,0 0 1,0-1-1,0 0 1,-1-1-1,0 0 1,0 0-1,-1-1 1,0 0-1,-1 0 1,0-1-1,0 1 1,-1-1-1,0-1 0,-1 1 1,0-1-1,0 1 1,-2-1-1,1 0 1,-1 0-1,-1-1 1,0 1-1,0 0 1,-1 0-1,-1-1 1,-1-6-11,1 15-67,0 0 1,0 1 0,0-1 0,-1 0 0,1 1 0,-1 0 0,1-1-1,-1 1 1,0 0 0,0 0 0,0 0 0,0 0 0,-1 0 0,1 1-1,0-1 1,-1 1 0,1-1 0,-1 1 0,0 0 0,1 0 0,-1 0-1,0 0 1,0 1 0,1-1 0,-1 1 0,0-1 0,0 1 0,0 0-1,0 0 1,0 0 0,1 1 0,-1-1 0,0 1 0,0 0 0,0-1-1,0 1 67,-100 36-8850,45-3-2970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11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0 9833,'0'0'7842,"0"0"-4526,0 0-1731,0 0-346,0 0-214,0 0-1,0 0-100,0 0-283,-5 9-289,-16 26-144,14-14 55,-4-30-1684,-28-9-8231,12 12-3203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21:51.9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1510 1349 8360,'313'-149'361,"7"14"0,5 14 1,158-30-362,1097-270 2007,-791 261 4703,29 32-6710,-441 85 1783,-67 17-544,-85 15-700,-89 12-267,-135-2-268,0 1 0,0-1-1,0 1 1,0-1 0,0 1-1,0 0 1,0-1 0,0 1-1,0 0 1,0 0 0,0 0-1,0-1 1,0 1 0,1 0-1,-1 1 1,0-1 0,0 0-1,0 0 1,0 0 0,0 1 0,0-1-1,0 0 1,0 1 0,0-1-1,0 1 1,0 0 0,0-1-1,0 1 1,-1-1 0,1 1-1,0 0 1,0 0 0,0 0-1,-1-1 1,1 1 0,-1 0 0,1 0-1,0 0 1,-1 0 0,0 0-1,1 0 1,-1 0 0,0 0-1,1 0 1,-1 0 0,0 1-1,0-1 1,0 0 0,0 0-1,0 0-3,-54 33-45,-102 24-243,-97 22 95,-93 22 172,-80 20 75,-73 21 26,-57 21 42,-2467 860 257,2493-821-331,58-9-74,65-9-54,111-38-230,126-49-469,168-97 766,1-1 1,-1 0 0,0 0 0,1 1 0,-1-1 0,0 1-1,1-1 1,-1 1 0,1 0 0,-1 0 0,1 0-1,-1 0 1,1 0 0,0 0 0,0 0 0,-1 0 0,1 0-1,0 0 1,0 1 0,0-1 0,0 1 0,0-1-1,0 0 1,1 1 0,-1 0 0,0-1 0,1 1 0,-1-1-1,1 1 1,0 0 0,0-1 0,-1 1 0,1 0-1,0-1 1,0 1 0,0 0 0,1-1 0,-1 1 0,0 0 12,109-13-449,109-45-368,95-37 636,91-33 256,89-27 143,80-22 290,69-10 415,1347-325 4442,367 23-5365,-1778 388 310,-101 24 21,-109 23-38,-123 23-36,-118 19-65,-107 12-161,-28 5-41,-92 28-123,-117 26-161,-116 29 251,-112 27 150,-97 25-96,-79 19-91,-58 20 0,-961 296-1159,-1291 577 1239,2538-888-619,112-42-43,111-47 358,112-49 241,97-40-120,107-47-137,100-41-198,98-42 369,93-35 84,89-28-9,76-16 127,66-3 278,538-135 2963,1099-172-3294,-1761 438 496,-109 31-335,-124 31-28,-137 28-80,-139 10-10,-33 8 0,-99 43-102,-134 33-261,-129 35 240,-125 33 90,-105 31 70,-87 30 91,-1016 382 16,-984 524-187,2137-868-11,101-37-79,108-41-119,115-50 92,112-52-102,105-78 217,0 0 0,-1 0 0,1 0 0,-1 0-1,1 0 1,0 0 0,-1 1 0,1-1 0,-1 0 0,1 0 0,0 1 0,-1-1-1,1 0 1,-1 1 0,1-1 0,-1 0 0,1 1 0,-1-1 0,0 1-1,1-1 1,-1 1 0,1-1 0,-1 1 0,0-1 0,1 1 0,-1-1 0,0 1-1,0-1 1,0 1 0,1 0 0,-1-1 0,0 1 0,0-1 0,0 1-1,0 0 1,0-1 0,0 1 0,0 0 0,0-1 0,0 1 0,0-1-1,0 1 1,-1 0 0,1-1 0,0 1 0,0-1 0,-1 1 0,1-1 0,0 1-1,-1-1 1,1 1 0,0-1 0,-1 1 0,1-1 0,-1 1 0,1-1-1,-1 0 1,1 1 0,-1-1 0,1 1 0,-1-1 0,1 0 0,-1 0 0,1 1-1,-1-1 1,0 0 0,1 0 0,-1 0 0,1 0 0,-1 0 2,109-16-198,107-47-266,104-41 368,102-40 186,91-35 33,78-22-91,662-199 721,16 55 0,254 8-753,-1015 253 288,-112 32 16,-121 29 150,-123 24 203,-150-1-648,0 0 1,0-1 0,0 1 0,1 0 0,-1 0 0,0 0-1,0 0 1,0 0 0,1 0 0,-1 0 0,0 1-1,0-1 1,0 0 0,1 1 0,-1-1 0,0 1 0,0-1-1,0 1 1,0-1 0,0 1 0,0 0 0,0-1 0,0 1-1,0 0 1,0 0 0,-1 0 0,1 0 0,0 0 0,0 0-1,-1 0 1,1 0 0,-1 0 0,1 0 0,-1 0 0,1 1-1,-1-1 1,0 0 0,1 0 0,-1 0 0,0 1-1,0-1 1,0 0 0,0 0 0,0 1-10,-70 56 123,-108 29 16,-101 26 47,-94 25 87,-82 20-92,-61 17-149,-3033 1147-833,3419-1264 438,87-35 1,85-31-130,91-38 1,89-35 11,90-32 229,88-30 171,74-22 80,62-10 42,664-183 754,462-46-796,-1221 322 395,-94 30 219,-106 27 117,-106 23-202,-103 10-63,-34 6-178,-52 18 15,-94 31-165,-84 22 124,-80 20 21,-69 18-59,54-20-86,-1323 450-126,1412-458 9,-14 13-21,237-97 0,23-10 0,42-11 0,89-31 0,81-29 0,80-27 0,71-22 0,60-19-37,1073-352-3204,-996 305-432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1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2756 1101 18578,'0'0'4676,"0"0"-3715,0 0-385,0 0 225,0 0-64,0 0-417,0 0-256,0 0-64,12-20-1633,-8 17-3428,-4-1-7751</inkml:trace>
  <inkml:trace contextRef="#ctx0" brushRef="#br0" timeOffset="4596.838">320 1267 10570,'-2'-16'2397,"-26"-126"3320,28 139-5647,-1 0-1,0 0 1,0 0-1,0 0 1,0 0-1,0 0 1,0 0 0,-1 1-1,1-1 1,-1 0-1,0 1 1,0-1-1,0 1 1,0 0-1,0 0 1,0 0-1,-1 0 1,1 0-1,-1 0 1,0 1-1,1-1 1,-1 1-1,0-1 1,0 1-1,0 0 1,0 0-1,0 1 1,0-1 0,0 1-1,0-1 1,0 1-1,0 0 1,0 0-1,0 0 1,0 0-1,0 1 1,0 0-1,0-1 1,0 1-1,0 0 1,0 0-1,0 0 1,-1 2-70,-11 8-2,1 1-1,1 1 1,0 0 0,0 1-1,2 0 1,0 0 0,0 2 0,1-1-1,1 1 1,1 1 0,0 0-1,2 0 1,-1 0 0,1 6 2,-1-7-38,2-1 1,0 1 0,1 0-1,1 0 1,0 0 0,1 0-1,1 1 1,0-1-1,1 1 1,1-1 0,1 1-1,0-1 38,-1-13-4,0 0 0,0 0 0,0 0 0,0 0 0,0 0-1,1 0 1,-1 0 0,1-1 0,0 1 0,-1-1 0,1 1 0,1-1-1,-1 0 1,0 1 0,0-1 0,1-1 0,0 1 0,-1 0-1,1 0 1,0-1 0,-1 0 0,1 1 0,0-1 0,0 0-1,0-1 1,0 1 0,0 0 0,1-1 0,-1 0 0,0 1 0,0-1-1,0 0 1,3-1 4,2 0 12,0-1 0,1 0 0,-1 0 0,0-1 0,0 0 0,0 0 0,0-1 0,-1 0 0,1 0 0,-1-1 0,6-5-12,8-10 171,-2-1 0,0-1 0,-1 0-1,-1-2 1,-1 0 0,-2-1 0,0 0 0,-1-1 0,-2 0-1,-1-1 1,3-14-171,-9 29 654,-11 28-278,-24 88-357,4 0-1,4 2 0,6 1 0,4 1 0,1 83-18,10-163-5,0-11 1,0 1 1,2-1-1,-1 1 1,2 0-1,1-1 1,0 1-1,1-1 0,1 1 1,1 1 3,-5-18 2,0 1 1,1 0 0,-1-1-1,1 1 1,0-1 0,-1 1-1,1-1 1,0 1 0,0-1-1,0 1 1,0-1 0,0 0-1,1 1 1,-1-1-1,0 0 1,0 0 0,1 0-1,-1 0 1,1 0 0,-1 0-1,1-1 1,-1 1 0,1 0-1,0-1 1,-1 1-1,1-1 1,0 1 0,-1-1-1,1 0 1,0 0 0,-1 0-1,1 0 1,0 0 0,0 0-1,-1 0 1,1-1 0,0 1-1,-1-1 1,1 1-1,-1-1 1,1 0 0,0 1-1,-1-1 1,1 0 0,-1 0-1,1-1-2,59-55 194,-24 6 112,-3-1 1,-2-2-1,-3-1 1,4-14-307,-5 10 145,3 0-1,3 2 1,27-34-145,-50 79-407,-8 13-7487,-3 3-386</inkml:trace>
  <inkml:trace contextRef="#ctx0" brushRef="#br0" timeOffset="5279.843">1129 370 8104,'0'0'4420,"0"0"-1735,0 0-288,0 0-374,0 0-672,3-13-438,10-37-299,-12 48-599,0 1 0,-1 0 0,1 0 1,0 0-1,0 0 0,1 1 0,-1-1 0,0 0 1,0 0-1,0 1 0,1-1 0,-1 1 1,0-1-1,0 1 0,1-1 0,-1 1 1,0 0-1,1-1 0,-1 1 0,1 0 1,-1 0-1,0 0 0,1 0 0,-1 1 0,0-1 1,1 0-1,-1 0 0,0 1 0,1-1 1,-1 1-1,0-1 0,1 1 0,-1 0 1,0-1-1,0 1 0,0 0 0,0 0 1,0 0-1,0 0 0,0 0 0,1 1-15,9 10 20,0 0-1,-1 1 1,-1 0 0,0 1-1,0 0 1,-2 1-1,0-1 1,0 1-1,-1 1 1,-1-1 0,-1 1-1,0 0 1,-1 0-1,-1 0 1,0 1-1,-1-1 1,-1 1 0,-1-1-1,0 0 1,-1 1-1,-1 1-19,-17 86 32,30-141 351,1 1 0,1 1 0,2 0 0,2 0 0,1 2 0,1 0 1,2 1-1,23-28-383,43-10 170,-83 68-171,0 1 0,0-1-1,0 1 1,1 0-1,-1 0 1,0 0 0,0 1-1,1-1 1,-1 1 0,0-1-1,1 1 1,-1 0-1,0 0 1,1 1 0,-1-1-1,0 1 1,1 0 0,-1 0-1,0 0 1,0 0-1,0 0 1,0 1 0,0-1-1,0 1 1,0 0 0,0 0-1,0 0 1,-1 0-1,1 0 1,-1 1 0,2 1 1,6 14-27,0 0 1,-2 1-1,0-1 1,-1 2-1,-1-1 1,0 1-1,-2 0 0,0 0 1,-2 0-1,0 1 1,-1 9 26,0-25-7,4 180-1646,-6-134-1899,1-49 3017,1 4-2001,3-4-2673,3-1-3066</inkml:trace>
  <inkml:trace contextRef="#ctx0" brushRef="#br0" timeOffset="5583.055">1984 506 9833,'0'0'4517,"0"0"-1378,0 0-865,0 0-577,0 0-608,0 0-384,85-29-353,-59 25-256,4 1-96,4 2 0,-6-1-32,1 2-160,-4 0-1089,-2 0-1666,-6 4-2690,-8 2-3139</inkml:trace>
  <inkml:trace contextRef="#ctx0" brushRef="#br0" timeOffset="5886.142">2424 370 15407,'0'0'3763,"0"0"-1190,0 0-784,0 0-599,0 0-437,0 0-337,0 0-272,3 14-80,10 92-26,-19 112 15,-2-196-176,6-39 230,3-26-29,2 0 0,2 0-1,2 1 1,2 0 0,1 0 0,2 1 0,10-19-78,-20 51-4,0 1 1,1 0 0,0 0 0,1 0 0,0 1 0,0-1 0,1 1 0,-1 0 0,2 0-1,-1 1 1,1-1 0,0 1 0,0 0 0,0 1 0,1-1 0,0 1 0,0 1 0,1-1-1,-1 1 1,1 1 0,0-1 0,0 1 0,0 1 0,5-2 3,-5 3-432,1 0 0,-1 1 0,0 0 0,1 0 0,-1 1 0,0 0 0,1 1 0,-1 0 0,0 0 0,0 0 0,0 1 0,-1 0 0,8 5 432,20 9-5098,-1-1-3529</inkml:trace>
  <inkml:trace contextRef="#ctx0" brushRef="#br0" timeOffset="6810.031">2177 158 6630,'0'0'2856,"0"0"-395,0 0-251,0 0-250,0 0-460,6-3-433,-2 1-985,0 1 0,0-1 0,0 1 0,1 0 0,-1 0-1,0 0 1,0 1 0,1-1 0,-1 1 0,0 0 0,1 0 0,-1 1-1,0-1 1,1 1 0,-1 0 0,0 0 0,0 0 0,0 1-82,7 2 86,0 1 0,-1 0 1,0 0-1,0 1 1,-1 0-1,0 1 0,0 0 1,0 1-1,-1 0 0,0 0 1,-1 1-1,1 0 0,-2 0 1,1 0-1,-1 1 0,-1 0 1,0 0-1,0 1 1,-1-1-1,0 1 0,-1 0 1,0 0-1,-1 0 0,0 1 1,-1-1-1,0 0 0,-1 1 1,0-1-1,-1 1 0,0-1 1,-1 0-1,0 0 1,-1 1-1,-3 7-86,-1-1 2,-2 0 0,0-1 0,0 0-1,-2 0 1,0-1 0,-1 0 0,0-1 0,-1-1 0,-15 13-2,-43 29-8836,66-52 3978</inkml:trace>
  <inkml:trace contextRef="#ctx0" brushRef="#br0" timeOffset="7228.099">2756 211 1345,'0'0'8542,"0"0"-4560,0 0-1270,0 0-171,0 0-491,0 0-577,0 0-528,0 0-315,-4-5-176,3 4-444,0 0 0,0 0 0,0 0 0,0 0-1,0 0 1,0 0 0,0 0 0,-1 0 0,1 1 0,0-1 0,0 0 0,-1 1-1,1-1 1,0 1 0,-1-1 0,1 1 0,-1 0 0,1-1 0,0 1 0,-1 0-1,1 0 1,-1 0 0,1 0 0,-1 0 0,1 0 0,0 1 0,-1-1 0,1 0-1,-1 1 1,1-1 0,0 1 0,-1 0 0,1-1 0,0 1 0,0 0 0,0 0-1,-1 0 1,1-1 0,0 1 0,0 1-10,-21 17 7,1 1 1,1 0-1,1 2 0,1 0 0,0 1 1,2 1-1,1 0 0,1 2 1,1-1-1,1 1 0,-1 8-7,9-27-5,0 1 0,1-1 0,0 1-1,0 0 1,1 0 0,0 1 0,0-1 0,1 0 0,0 1-1,0-1 1,1 1 0,0-1 0,0 1 0,1-1 0,1 1-1,-1-1 1,1 0 0,0 0 0,1 0 0,0 0 0,1 0-1,-1 0 1,1-1 0,1 1 0,-1-1 0,1 0 0,1-1-1,-1 1 1,1-1 0,0 0 0,5 3 5,-3-5-9,1 0 0,0 0 0,0-1 0,0 0 0,1 0 0,-1-1 0,1-1 0,-1 1 0,1-2 0,0 1 0,-1-1 0,1-1 0,0 1 0,-1-2 0,1 1 0,-1-2 0,0 1 0,1-1 0,-1 0 0,0-1 0,-1 0 0,1-1 0,-1 0 0,0 0 0,0 0 0,0-1 0,-1 0 0,0-1 0,0 0 0,0 0 0,-1 0 0,0-1 0,-1 0 0,1 0 0,-2-1 0,1 1 0,-1-1 0,1-4 9,5-24-2004,-8 11-2339,-2 11-1529</inkml:trace>
  <inkml:trace contextRef="#ctx0" brushRef="#br0" timeOffset="7620.13">3084 1 3331,'0'0'9369,"0"0"-5408,0 0-1778,0 0-517,0 0-486,19 6-299,-7-2-713,-3-2-46,-1 0 1,1 1-1,-1 0 1,0 1 0,0 0-1,0 0 1,0 1-1,-1 0 1,1 1 0,-1-1-1,-1 1 1,1 0 0,-1 1-1,5 6-122,1 5 176,0 0 0,-2 1 0,0 0 0,-1 1 0,0 0 0,-2 0 0,-1 1-1,0 0 1,-2 0 0,0 0 0,-1 0 0,-1 1 0,-2 0 0,0-1 0,-1 1 0,-1-1 0,-1 1 0,-1-1-1,0 0 1,-2 0 0,-6 15-176,-2-8 37,-1-1 0,-1-1-1,-2 0 1,0-1 0,-2-1-1,0-1 1,-2-1 0,0-1 0,-1-1-1,-25 17-36,-110 60-1611,-9-22-3812,101-49-1325</inkml:trace>
  <inkml:trace contextRef="#ctx0" brushRef="#br0" timeOffset="8117.179">1006 96 6246,'0'0'3400,"0"0"-640,0 0 214,0 0-145,0 0-651,0 0-395,0 0-325,-4-6-257,1 2-1004,3 3-170,0 0 0,0 0 0,-1 1 0,1-1 0,0 0 0,-1 0 0,1 0 0,-1 0 0,1 1 0,-1-1 0,1 0 0,-1 1 0,0-1 0,1 0 0,-1 1 0,0-1 0,1 1 0,-1-1 0,0 1 0,0-1 0,0 1 0,1-1 0,-1 1 0,0 0 0,0-1 0,0 1 0,0 0 0,0 0 0,0 0 0,1 0 0,-1 0 0,0 0 0,0 0 0,0 0 0,0 0 0,0 0 0,0 0 0,0 1 0,0-1 0,1 0 0,-1 1 0,0-1 0,0 0 0,0 1 0,1-1 0,-1 1 0,0 0 0,0-1 0,1 1 0,-1-1 0,1 1 0,-2 1-27,-18 20 87,1 2-1,1 0 0,1 2 0,1 0 0,2 0 0,0 1 1,2 1-1,1 1 0,1-1 0,1 1 0,2 1 0,1 0 1,1 0-1,0 28-86,5-44-58,0 0 0,1 0 1,0-1-1,2 1 0,-1-1 1,1 1-1,1-1 0,1 0 0,0 0 1,0-1-1,1 1 0,1-1 1,0 0-1,1-1 0,0 0 58,102 89-3522,-42-63-530,-3-10-3038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28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17 362 224,'0'0'8510,"-2"-15"-4880,0 6-3499,-2-4 472,2 0 0,-1 0 1,2 0-1,-1-1 1,2 1-1,0 0 1,0-1-1,2 1 0,-1 0 1,2 0-1,0 0 1,0 0-1,1 0 0,2-2-603,-1 5 62,1 0 0,0 1 0,0 0 0,1 1 0,0-1 0,1 1 0,0 0 0,0 1 0,1 0 0,-1 0 0,2 1 0,-1 0 0,1 1 0,-1 0 0,2 1 0,-1 0 0,0 0 0,1 1 0,-1 0 0,1 1 0,0 0 0,0 1 0,0 0 0,0 1 0,0 0 0,0 0-1,0 1 1,7 2-62,-12 0-1,0 0-1,1 0 1,-1 0-1,-1 1 1,1 0-1,0 0 1,-1 0-1,0 1 1,0-1-1,0 1 1,0 1-1,-1-1 1,0 1-1,0-1 1,-1 1-1,1 0 1,-1 1-1,-1-1 1,1 0-1,-1 1 1,0 0-1,-1-1 1,1 6 1,1 5 4,0 0 0,-2 0 1,0 0-1,-1 0 1,-1 0-1,-1 0 1,0 0-1,-1-1 1,-1 4-5,-5 8 19,-2 0 0,0 0 1,-2-1-1,0-1 0,-2 0 1,-1-1-1,-1-1 0,-2 0 0,0-2 1,-1 0-1,-1-1 0,-1-1 1,-8 5-20,-1-4 69,29-36 75,78-102-101,191-255-198,-171 219 1890,-99 157-1729,-12 17 31,0 0 0,1 1 0,2 0 0,0 1 0,1 0 0,1 1 0,2 0 0,0 1 0,1 0 0,2 0 0,1 0 0,0 1 0,2-1 0,1 1 0,1 0 0,2 2-37,0-20-3,0-1 0,1 1 0,0-1 0,0 1 0,1-1 0,0 0-1,0 0 1,0-1 0,1 1 0,0-1 0,1 0 0,-1 0 0,1-1 0,0 1 0,1-2 0,-1 1 0,1 0 0,0-1-1,0-1 1,0 1 0,1-1 0,-1 0 0,1-1 0,-1 1 0,1-2 0,6 2 3,5 0-8,0 0 0,1-2 0,0 0 0,-1-1 0,1-1 0,-1 0 0,1-2 0,-1 0 0,0-2 0,10-3 8,-15 3 19,0-1 0,0-1 0,0 0 0,-1-1 0,-1-1 0,1 0 0,-1 0-1,-1-1 1,0-1 0,0 0 0,-1 0 0,-1-1 0,1 0 0,-2-1 0,0 0 0,-1 0 0,0-1 0,-1 0 0,0 0 0,-1-2-19,-3 14 17,-1 0 1,1 0-1,-1 0 0,0 0 1,1 0-1,-1 0 1,0 0-1,0-1 1,-1 1-1,1 0 0,0-1 1,-1 1-1,0 0 1,1-1-1,-1 1 0,0-1 1,0 1-1,0-1 1,-1 1-1,1-1 0,-1 1 1,1 0-1,-1-1 1,0 1-1,0 0 0,0 0 1,0-1-1,0 1 1,0 0-1,-1 0 0,1 0 1,-1 0-1,1 0 1,-1 1-1,0-1 0,1 0 1,-1 1-1,0-1 1,0 1-1,-1 0 0,1 0 1,0 0-1,0 0 1,0 0-1,-1 0 0,1 0 1,0 1-1,-1-1 1,1 1-1,-2-1-17,-26 29-2095,19 13-3780,9-15-1401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29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14 7495,'0'0'2488,"0"0"-278,0 0 27,0 0 47,-13 1-170,-63 7 1378,98-10 998,14 0-4715,141-16 385,-175 19-171,-1 0 1,1 1-1,0-1 0,-1 1 0,1-1 0,-1 1 1,0 0-1,0 0 0,1-1 0,-1 1 0,0 0 1,0 0-1,-1 0 0,1 0 0,0 0 0,-1 1 1,1-1-1,-1 0 0,0 0 0,0 0 0,0 0 1,0 1-1,0-1 0,0 0 0,0 0 0,-1 0 1,1 0-1,-1 0 0,1 0 0,-1 0 0,0 0 1,0 0-1,0 0 0,0 0 0,0 0 0,-1 0 1,1-1-1,0 1 0,-1 0 0,1-1 0,-1 1 1,-1 0 10,-264 286-65,266-287 64,0 0 0,0 0-1,0 0 1,-1 0 0,1 1-1,0-1 1,1 0-1,-1 0 1,0 1 0,0-1-1,1 1 1,-1-1 0,0 0-1,1 1 1,-1-1-1,1 1 1,0 0 0,0-1-1,-1 1 1,1-1 0,0 1-1,0-1 1,1 1-1,-1-1 1,0 1 0,0 0-1,1-1 1,-1 1 0,1-1-1,-1 0 1,1 1-1,0-1 1,0 1 0,-1-1-1,1 0 1,0 1 0,0-1-1,0 0 1,0 0-1,0 0 1,1 0 0,-1 0-1,0 0 1,1 0 0,-1 0-1,0-1 1,1 1-1,-1 0 1,1-1 0,-1 1-1,1-1 1,-1 0 0,1 1-1,-1-1 1,1 0-1,-1 0 1,1 0 0,-1 0-1,1 0 1,0 0 0,-1-1-1,1 1 1,-1 0-1,1-1 1,-1 1 0,1-1 1,29-2-135,0-2 1,0-1-1,-1-2 1,1-1-1,-2-1 1,1-1-1,-2-2 1,1-1-1,-2-1 0,3-4 135,60-34-3417,-33 16-2673,-22 13-1667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30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179 192 12748,'1'-14'3438,"0"7"-3093,-1-3 186,0 0 0,1 0-1,1 0 1,0 0-1,0 0 1,1 0 0,0 1-1,0 0 1,1-1-1,0 1 1,5-7-531,-6 13 89,0-1 0,-1 0 0,1 1 0,0 0 0,0 0 0,1 0 0,-1 0 0,1 0 0,-1 1 0,1 0 0,0-1 0,0 2 0,0-1 0,0 0 0,0 1 0,1-1 0,-1 1 0,0 0 0,1 1 0,-1-1 0,1 1 0,-1 0 0,0 0 0,1 0 0,-1 1 0,1-1 0,-1 1 0,0 0 0,1 0 0,-1 1 0,0-1 0,0 1 1,0 0-1,0 0 0,0 1 0,-1-1 0,1 1-89,6 4 16,-2 2 0,1-1 0,-1 1 1,0 0-1,-1 1 0,0 0 0,0 0 0,-1 0 1,0 1-1,-1 0 0,-1 0 0,1 1 1,-2-1-1,0 1 0,0 0 0,-1-1 0,0 1 1,-1 0-1,-1 0 0,0 4-16,0 10 10,-1-1-1,-2 1 1,-1-1 0,0 0-1,-2 0 1,-1 0-1,-1-1 1,-1 0 0,-4 5-10,0 0-80,-2-1 0,-1 0 1,-2-1-1,0 0 0,-2-2 0,0 0 1,-2-2-1,-1 0 0,-1-1 1,0-1-1,-2-2 0,0 0 1,-1-2-1,-9 3 80,34-18 5,0-1 0,1 1 0,-1-1 0,0 0 1,0 0-1,1 0 0,-1 0 0,0 0 0,0-1 0,0 1 0,0-1 1,0 1-1,0-1 0,-1 1 0,1-1 0,0 0 0,0 0 0,0 0 0,0 0 1,0-1-1,0 1 0,0-1 0,0 1 0,0-1 0,0 1 0,0-1 1,0 0-1,0 0 0,0 0 0,0 0 0,1-1 0,-1 1 0,0 0 0,1-1 1,-1 1-1,1-1 0,0 1 0,-1-1 0,1 0 0,0 1 0,0-1 1,0 0-1,0 0 0,0 0 0,1 0 0,-1 0 0,0 0 0,1 0 0,0 0 1,-1 0-1,1 0 0,0-2-5,1-14 111,0 0 0,2 1 1,0-1-1,1 0 0,0 1 1,2 0-1,0 0 0,1 1 0,0-1 1,2 1-1,0 1 0,0 0 1,6-5-112,-12 15 27,0 0 0,0 0 1,1 1-1,0-1 0,0 1 1,0 0-1,0 0 1,1 0-1,-1 1 0,1 0 1,0 0-1,0 0 1,1 0-1,-1 1 0,0 0 1,1 0-1,0 0 0,-1 1 1,1-1-1,0 1 1,-1 1-1,1-1 0,0 1 1,0 0-1,0 1 0,0-1 1,-1 1-1,1 0 1,0 1-1,-1-1 0,4 2-27,10 8 31,0 0 0,-1 1-1,0 1 1,-1 0 0,-1 2-1,14 15-30,59 47 67,-72-65-55,1-1-1,1 0 0,-1-1 0,2-1 1,-1-1-1,1 0 0,0-2 1,1 0-1,0-1 0,0-2 1,0 0-1,0-1 0,0-1 1,1-1-1,-1 0 0,0-2 0,7-2-11,-21 2 61,-1 0-1,1 0 0,-1-1 0,0 0 1,0 0-1,0 0 0,0-1 1,0 0-1,-1 0 0,1-1 0,-1 0 1,0 0-1,-1 0 0,1 0 0,-1-1 1,0 1-1,0-1 0,-1 0 0,0 0 1,0-1-1,0 1 0,-1-1 0,0 1 1,1-6-61,2-8 209,-1 0 1,-1-1 0,-1 0 0,-1 0 0,-1 1-1,0-1 1,-3-14-210,2 32-19,1 0-1,0-1 1,-1 1-1,1 0 1,-1 0-1,0 0 1,0 0-1,-1 0 1,1 0-1,0 0 1,-1 1-1,0-1 1,1 0-1,-1 1 0,0-1 1,-1 1-1,1 0 1,0 0-1,-1-1 1,1 2-1,-1-1 1,1 0-1,-1 0 1,0 1 19,0 0-164,1 1-1,0-1 1,0 1-1,-1 0 1,1 0 0,0 0-1,0 0 1,-1 0 0,1 1-1,0-1 1,0 0 0,-1 1-1,1 0 1,0 0 0,0-1-1,0 1 1,0 1 0,0-1-1,0 0 1,0 0 0,0 1-1,-1 1 165,-20 18-3560,-3 3-2345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3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136 174 4036,'0'0'8910,"0"0"-5665,1-16-1147,6-51-197,-6 63-1799,0 1 0,0-1 0,1 0 0,-1 0-1,1 1 1,0-1 0,0 0 0,1 1 0,-1 0 0,1 0 0,-1 0 0,1 0 0,0 0 0,0 0 0,0 1 0,1-1 0,-1 1 0,0 0 0,1 0 0,0 0-1,-1 1 1,1-1 0,0 1 0,0 0-102,0-1 52,3-1-42,0 0 0,0 0 0,1 0 0,-1 1 0,1 0 0,-1 1 0,1 0 0,0 0 0,0 0 0,0 1 0,0 0 0,-1 1 0,1 0 0,0 0 0,0 1 0,-1 0 0,1 0 0,-1 0 0,1 1 0,-1 0 0,0 1 0,0 0 0,-1 0 0,1 0-1,-1 1 1,0 0 0,0 0 0,0 0 0,-1 1 0,0 0 0,0 0 0,0 0 0,-1 1 0,0 0 0,0 0 0,-1 0 0,1 0 0,-1 1-10,-2 4 3,0-1-1,0 0 1,-2 1 0,1-1-1,-1 0 1,-1 0-1,0 0 1,0 0-1,-1 0 1,-1 0 0,0 0-1,0-1 1,-1 0-1,0 0 1,-1 0 0,0 0-1,-1-1 1,1 0-1,-2-1 1,1 1 0,-2-1-1,1-1 1,-1 0-1,0 0 1,0 0-1,0-1 1,-1-1 0,0 0-1,-1 0 1,1-1-1,-1 0 1,0 0 0,0-1-3,-20-1 65,30-2-63,1 0 0,-1 0 0,1-1 0,-1 1 0,1 0 0,0 0 0,-1 0 0,1-1 0,0 1 0,-1 0-1,1 0 1,-1-1 0,1 1 0,0 0 0,0-1 0,-1 1 0,1 0 0,0-1 0,0 1 0,-1-1 0,1 1-1,0 0 1,0-1 0,0 1 0,-1-1 0,1 1 0,0-1 0,0 1 0,0 0 0,0-1 0,0 1 0,0-1 0,0 1-1,0-1 1,0 1 0,0-1 0,1 1 0,-1 0 0,0-1 0,0 1 0,0-1 0,0 1 0,1-1 0,-1 1 0,0 0-1,0-1 1,1 1 0,-1 0 0,0-1 0,1 1 0,-1 0 0,0-1 0,1 1 0,-1 0 0,0 0 0,1 0-1,-1-1 1,1 1 0,-1 0 0,0 0 0,1 0 0,-1 0 0,1 0 0,-1-1 0,1 1 0,-1 0-2,11-6-7,-1 1 1,1 0-1,0 0 0,0 1 1,0 0-1,1 1 1,-1 0-1,1 1 1,-1 1-1,1 0 0,0 0 1,0 1-1,8 1 7,-4-1-3,0 1 0,1 0-1,-1 1 1,0 1-1,0 1 1,-1 0 0,1 1-1,-1 1 1,0 0 0,0 1-1,-1 1 1,0 0-1,0 1 1,1 1 3,-7-4-1,0 1 0,-1 0 0,0 0 0,0 0 0,0 1 0,-1 0 0,0 1 0,-1-1 0,0 1 0,0 0 0,-1 0 1,0 1-1,0-1 0,-1 1 0,0 0 0,-1-1 0,0 1 0,-1 1 0,0-1 0,-1 0 0,0 0 0,0 0 0,-1 2 1,-2 3 50,0 0 0,0-1 0,-1 1 0,-1-1 0,-1 0 0,0 0 0,-1-1 0,0 0 0,-1 0 0,0-1 0,-1 0 0,0 0 0,-1-1 0,-1 0 0,0-1 0,0 0 0,-1 0 0,0-2 0,0 1 0,-1-2 0,-1 1 0,1-2 0,-1 0 0,0 0 0,0-2 0,0 0 0,-1 0 0,0-1 0,0-1 0,-2 0-50,2-2 160,1 0 0,0-1 0,0 0 0,0-1 0,0-1-1,0 0 1,0-1 0,1-1 0,0 0 0,0-1 0,0 0 0,1-1 0,-1 0 0,1-1-1,1 0 1,0-1 0,0 0 0,1-1 0,0 0 0,1-1 0,-3-3-160,-79-160-406,72 154-2836,2 26-4678,5 11-6350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39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63 11179,'0'0'4729,"0"0"-2567,0 0-528,0 0-139,-17-12-332,-57-33-234,71 44-897,1 0 0,-1 0-1,0 0 1,0 0-1,0 1 1,0 0-1,0-1 1,0 1 0,0 0-1,0 1 1,0-1-1,0 0 1,0 1 0,0 0-1,1-1 1,-1 1-1,0 0 1,0 1-1,1-1 1,-1 0 0,1 1-1,-1 0 1,1-1-1,-1 1 1,1 0 0,0 0-1,-1 1-31,-5 4 50,-10 8-32,1 2 1,0 0 0,2 1-1,0 0 1,1 1 0,1 1-1,0 0 1,2 1 0,0 0-1,2 1 1,0 0 0,1 1-1,2 0 1,0 0 0,2 0-1,0 0 1,1 1 0,2 0 0,0-1-1,3 23-18,-2-33 0,1 0 0,1 1 0,0-1 0,0 0 0,1-1 0,1 1 0,0 0 0,1-1 0,0 0 0,1 0 0,0 0 0,1-1 0,0 0 0,1 0 0,0-1 0,1 0 0,0-1 0,1 1 0,-1-2 0,2 1 0,-1-1 0,1-1 0,1 0 0,-1-1 0,1 0 0,0-1 0,0 0 0,1 0 0,0-2 0,-1 1 0,4-1 0,-2-2 7,-1-1 1,1 1-1,0-2 0,0 0 0,-1-1 1,1 0-1,-1-1 0,1-1 0,-1 0 1,0-1-1,0 0 0,-1-1 0,0 0 1,1-2-8,7-2-16,-7 4 86,0 0 1,-1 0 0,1-2 0,-2 1 0,1-2 0,-1 1-1,0-1 1,0-1 0,-1 0 0,-1-1 0,0 0 0,0 0-1,-1-1 1,0 0 0,3-8-71,-8-4-546,-6 21-2927,-1 2-3318,-1 2-4719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40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71 145 2146,'0'0'9380,"0"0"-5820,12-16-1585,40-48-202,-46 58-1600,1 0 1,-1 0 0,1 1-1,0 0 1,0 0 0,0 0-1,1 1 1,0 0-1,0 1 1,0-1 0,0 2-1,0-1 1,1 1 0,-1 0-1,1 1 1,-1 0-1,1 0 1,0 1 0,-1 0-1,1 1 1,6 1-174,-8-1 8,0 0 1,0 0-1,0 1 0,-1 1 1,1-1-1,0 1 0,-1 0 1,0 0-1,0 1 0,0-1 1,0 2-1,-1-1 0,1 0 1,-1 1-1,0 0 1,-1 0-1,1 1 0,-1-1 1,0 1-1,0 0 0,-1 0 1,1 1-1,-1-1 0,-1 1 1,1-1-1,-1 1 0,-1 0 1,1 0-1,-1 0 0,0 0 1,-1 0-1,1 0 0,-1 0 1,-1 0-1,1 0 1,-1 0-1,-1 0 0,1-1 1,-1 2-9,-6 16 0,-1 1 0,-1-1 0,-1-1 0,-1 0 0,-1 0 0,-1-2 0,-1 1 0,-1-2 0,-1 0 0,-1-1 0,-12 10 0,19-17 0,-1-1 1,0 0 0,-1-1-1,0 0 1,-1-1 0,1-1 0,-2 0-1,1-1 1,-1-1 0,0 0-1,-1-1 1,1 0 0,-1-1 0,0-1-1,-5 0 0,19-3 35,-1-1 0,1 1 0,0-1 1,0 0-1,0 1 0,0-1 0,0 0 0,0 0 0,0-1 0,0 1 0,0 0 0,0-1 0,1 1 0,-1-1 0,0 1 0,1-1 0,-1 0 0,1 1 0,0-1 1,0 0-1,0 0 0,0 0 0,0 0 0,0 0 0,0 0 0,0-1 0,1 1 0,-1 0 0,1 0 0,0-1 0,0 1 0,-1 0 0,2 0 0,-1-1 1,0 1-1,0 0 0,1 0 0,-1 0 0,1-1 0,-1 1 0,1 0 0,0 0 0,0 0 0,0 0 0,0 0 0,1 0 0,-1 0 0,0 1 0,1-1 1,-1 0-1,1 0-35,3-3 46,0 0 1,0 0 0,1 0 0,-1 0 0,1 1-1,0 0 1,0 0 0,1 1 0,-1 0 0,1 0-1,-1 0 1,1 1 0,0 0 0,0 0-1,0 1 1,0 0 0,1 0 0,-1 0 0,0 1-1,0 0 1,0 1 0,1 0 0,-1 0 0,0 0-1,0 1 1,0 0 0,0 0 0,-1 1 0,1 0-1,-1 0 1,1 0 0,-1 1 0,0 0-1,1 1-46,98 111-86,-91-97 77,0 0-1,2-1 1,0 0 0,1-2 0,1 0 0,1 0-1,0-2 1,15 9 9,-28-20 35,1-1 0,-1 1-1,1-1 1,-1 0 0,1-1-1,-1 0 1,1 0 0,0 0 0,0-1-1,0 0 1,-1 0 0,1 0-1,0-1 1,0 0 0,-1-1-1,1 1 1,-1-1 0,1-1 0,-1 1-1,0-1 1,0 0 0,0 0-1,0-1 1,0 0 0,-1 0-1,0 0 1,1-1 0,-2 1 0,1-1-1,-1-1 1,1 1 0,-1-1-1,-1 1 1,2-4-35,5-3 130,-2-1-1,1 0 1,-2-1-1,0 0 1,0 0 0,-1 0-1,-1-1 1,-1 0-1,0 0 1,-1 0-1,1-7-129,-4 20-437,-2 4-903,-23 25-8264,9-12-4900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42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88 6694,'0'0'9449,"0"0"-7367,0 0-1345,0 0 256,0 0-320,83-36-161,-37 23-96,4 0-416,1 0 0,-5 5-288,-7 3-2050,-10 5-4228,-15 0-4196</inkml:trace>
  <inkml:trace contextRef="#ctx0" brushRef="#br0" timeOffset="307.356">1 288 12492,'0'0'2851,"0"0"-1955,0 0 65,0 0 320,125 0 65,-60-29-321,6-1-545,4-5-480,-3 0-32,-4 1-192,-11 4-1890,-11 6-7079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42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59 12204,'0'0'2818,"0"0"-2049,0 0-417,107-38-160,-62 28-63,1 2-65,-1 6-64,-3 2-32,-16 0-257,-19 2-1568,-10 10-1250,-22 2-1346,-12 6-1280</inkml:trace>
  <inkml:trace contextRef="#ctx0" brushRef="#br0" timeOffset="295.753">119 137 545,'0'0'3171,"-84"40"-481,64-27-128,7-2-319,11-4-514,5-1-351,16-2-482,15-4-95,17-3-192,11-8-257,9-3-160,0 1-160,-3-2-32,-8 1-1345,-14 3-4805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08.279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1 114 10986,'8'-13'2472,"33"-42"-518,-37 51-1707,0 0 0,0 0 1,0 1-1,1-1 0,-1 1 1,1 0-1,0 0 0,0 0 0,0 1 1,0-1-1,0 1 0,0 1 1,1-1-1,-1 1 0,1 0 0,-1 0 1,1 0-1,0 1 0,-1 0 0,4 0-247,-3 1 63,-1 0 0,1 0 0,0 0 0,-1 0 0,1 1 0,0 0 0,-1 0 0,0 1 0,0-1 0,0 1 0,0 0 0,0 1 0,0-1 0,-1 1 0,1 0 0,-1 0 0,3 4-63,5 13 13,-1 0 0,-1 1 0,-1 0-1,-1 1 1,-1-1 0,-1 2 0,-1-1 0,-1 1-1,-1-1 1,-1 1 0,-2 0 0,0 0-1,-1 0 1,-3 12-13,4-26 8,-3 29-36,-2 0 0,-1-1 0,-2 1 0,-11 32 28,51-142 322,1-4 112,3 2 1,2 2 0,4 1 0,5 1-435,-43 60 25,2 1-1,-1 0 1,1 1 0,0 0 0,0-1 0,1 2 0,0-1 0,0 1 0,1 0 0,0 1 0,0 0 0,0 0-1,0 0 1,1 1 0,0 1 0,0-1 0,0 1 0,0 1 0,0 0 0,1 0 0,0 1-25,-6 3-3,0 0 0,0 1-1,0 0 1,0 0 0,-1 0 0,1 0 0,-1 0 0,0 1 0,0 0 0,0-1 0,0 1-1,0 0 1,-1 1 0,0-1 0,0 0 0,0 1 0,-1-1 0,1 1 0,-1-1 0,0 1-1,0 0 1,-1-1 0,1 1 0,-1 0 3,1-1 0,19 121-42,-17-94 45,1 0 1,2 0-1,1 0 1,1-1-1,2 0 1,1 0-4,-10-27 2,0-1 0,0 1 1,0-1-1,0 1 0,1-1 0,-1 0 1,1 1-1,0-1 0,-1 0 0,1 0 1,0 0-1,0-1 0,0 1 0,1 0 1,-1-1-1,0 1 0,0-1 1,1 0-1,-1 1 0,1-1 0,0-1 1,-1 1-1,1 0 0,-1-1 0,1 1 1,0-1-1,0 0 0,-1 1 1,1-1-1,0-1 0,-1 1 0,1 0 1,0-1-1,-1 1 0,1-1 0,0 0 1,-1 0-1,1 0 0,-1 0 0,3-2-2,14-8 147,1-2-1,-2 0 1,0-1-1,-1-1 1,0-1-1,-1 0 0,-1-1 1,-1-1-1,0 0 1,-1-1-1,-1-1 1,-1 0-1,-1 0 0,5-14-146,50-162 1111,-104 231-3092,11 7-1889,0 4-3908</inkml:trace>
  <inkml:trace contextRef="#ctx0" brushRef="#br0" timeOffset="360.268">1536 792 17136,'-2'-12'2979,"-7"-40"-1068,8 50-1808,0 0 0,0 0-1,-1 0 1,1 0 0,-1 0 0,1 0 0,-1 0-1,0 1 1,0-1 0,0 0 0,0 1-1,0 0 1,0-1 0,0 1 0,0 0-1,-1 0 1,1 0 0,0 0 0,-1 1-1,1-1 1,0 1 0,-1-1 0,1 1 0,-1 0-1,1 0 1,-1 0 0,1 0 0,0 1-1,-1-1 1,1 0 0,-1 1 0,-1 1-103,-12 3 80,1 2 1,0 0-1,0 0 1,1 2-1,0-1 1,1 2-1,0 0 1,0 1-1,1 0 0,0 1 1,1 0-1,1 0 1,-3 6-81,-10 6-32,1 1 0,2 2 0,0 0 0,2 1 0,1 1 0,2 0 0,0 1 0,2 1 0,2 0 0,0 1 0,2 0 0,2 0 0,1 1 0,1 0-1,2 0 1,1 1 0,2-1 0,2 10 32,-2-36-34,1 0-1,0 0 0,0 0 0,0 0 0,1-1 0,0 1 1,0 0-1,1-1 0,0 0 0,0 1 0,0-1 0,1 0 0,0-1 1,0 1-1,0-1 0,1 1 0,0-1 0,0-1 0,0 1 1,1-1-1,-1 0 0,1 0 0,0 0 0,0-1 0,0 0 1,1 0-1,-1-1 0,1 0 0,0 0 0,-1 0 0,1-1 0,0 0 1,0 0-1,0-1 0,0 0 0,0 0 0,0 0 0,2-2 35,10-4-24,-1-1 0,0 0 0,0-2 0,-1 0 0,0-1-1,-1-1 1,0 0 0,0-1 0,-2-1 0,1-1 0,-2 0 0,0 0-1,0-1 1,-2-1 0,0 0 0,0-1 0,-2 0 0,0-1-1,5-13 25,3-6-2269,-10 11-2119,-6 5-3955</inkml:trace>
  <inkml:trace contextRef="#ctx0" brushRef="#br0" timeOffset="1040.838">1788 1544 12492,'5'-15'2279,"19"-49"-581,-21 60-1532,0 1 0,0-1 0,0 0-1,1 1 1,-1 0 0,1-1 0,0 1 0,0 1 0,0-1 0,0 1 0,0-1-1,1 1 1,-1 0 0,1 1 0,0-1 0,-1 1 0,1 0 0,0 0-1,0 0 1,-1 1 0,1 0 0,0 0 0,0 0 0,0 0 0,0 1 0,-1 0-1,1 0 1,2 1-166,4 1 27,0 0-1,-1 1 1,0 0 0,0 1-1,0 0 1,-1 1-1,1 0 1,-1 0-1,-1 1 1,1 0-1,-1 0 1,0 1-1,-1 0 1,0 1 0,0 0-1,-1 0 1,0 0-1,-1 1 1,0-1-1,0 1 1,-1 1-1,0-1 1,-1 1 0,0-1-1,-1 1 1,0 0-1,-1 0 1,0 0-1,0 0 1,-1 0-1,-1 0 1,0 0 0,0 0-1,-1 0 1,-1-1-1,0 1 1,0-1-1,-2 4-26,-2 3-97,0 0-1,-2-1 1,0 0-1,0 0 1,-2-1-1,0 0 1,0-1-1,-1 0 1,-1-1-1,0-1 1,-1 0-1,-1 0 1,1-2-1,-2 0 1,-14 8 97,82-69 224,108-105 486,45-99 1980,-172 204-1376,-102 218-1389,60-148 43,1 1 0,0 0 0,2 1 0,0-1 0,2 1 0,0 0 0,1 0 0,1 1 0,1-1 0,1 1-1,3 18 33,-2-36-4,0 1 0,1-1 0,0 0 0,0 0 0,0 1 0,0-1-1,1 0 1,-1-1 0,1 1 0,0 0 0,0-1 0,0 1 0,1-1-1,-1 0 1,1 0 0,0-1 0,0 1 0,0-1 0,0 0-1,0 0 1,0 0 0,1 0 0,-1-1 0,0 1 0,1-1 0,0-1-1,-1 1 1,1-1 0,-1 1 0,1-1 0,0 0 0,-1-1-1,1 1 1,0-1 0,-1 0 0,1 0 0,-1-1 0,1 1 0,-1-1-1,0 0 1,0 0 0,0 0 0,0-1 0,0 1 0,0-2 4,17-9 66,-1-2 1,0-1-1,-1 0 1,-1-2-1,-1 0 1,0-1-1,-1 0 1,-1-2-1,-1 1 1,-1-2-1,8-18-66,3-34-881,-38 55-7180,-1 15-3267</inkml:trace>
  <inkml:trace contextRef="#ctx0" brushRef="#br0" timeOffset="2799.067">2347 759 20083,'0'0'2915,"0"0"-1602,0 0-192,0 0-192,0 0-481,0 0-287,0 0-161,0 0 0,23-47-609,-7 54-2146,1 5-4708</inkml:trace>
  <inkml:trace contextRef="#ctx0" brushRef="#br1" timeOffset="37129.688">123 910 13421,'0'0'2274,"0"0"-1345,0 0-481,104-48-288,-49 36-96,9 0-64,-5 4 0,2 3-288,-11 5-2659,-12 0-1793</inkml:trace>
  <inkml:trace contextRef="#ctx0" brushRef="#br1" timeOffset="37425.283">213 1030 384,'0'0'11051,"0"0"-8297,0 0-479,0 0-161,0 0-609,0 0-512,0 0-384,110-10-385,-35-12-128,6 1-96,2-2 0,-3 0-481,-5 2-4099,-15 2-8841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23:46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1566 14606,'0'0'1148,"0"0"-812,0 0-235,19-18 268,129-142 1339,-75 67-1489,-4-3 0,-4-3 0,-5-3-1,28-69-218,-72 135 38,-2-1-1,-1-1 1,-2 0-1,-2 0 0,-2-1 1,-1-1-1,-2 1 0,-1-30-37,-2 64 55,0 1-1,-1-1 1,0 1 0,0-1-1,0 0 1,0 1-1,-1-1 1,0 0-1,0 1 1,0-1-1,0 1 1,-1 0-1,0-1 1,1 1-1,-2 0 1,1 0-1,0 0 1,-1 0-1,0 1 1,0-1-1,0 1 1,0-1 0,-1 1-1,1 0 1,-1 0-1,0 1 1,1-1-1,-3 0-54,-4 2 20,1 1 0,-1 0 0,0 0 0,1 1 0,-1 1 0,1 0 0,0 0 0,-1 0 0,1 1 0,0 1 0,0 0 0,1 0 0,-1 0 0,1 1 0,0 1 0,0-1-1,1 1 1,0 0 0,0 1 0,0 0 0,1 0 0,-1 1 0,-2 5-20,1-6-21,1 0 0,0 1-1,1-1 1,0 2 0,0-1-1,0 1 1,1-1-1,1 2 1,-1-1 0,2 0-1,-1 1 1,1 0 0,1-1-1,-1 1 1,2 1 0,-1-1-1,2 0 1,-1 0 0,1 0-1,1 0 1,0 1 0,0-1-1,1 0 1,0 0-1,1 0 1,0-1 0,3 6 21,9 2-117,2 0 1,0-1 0,0 0-1,2-2 1,0 0 0,1-1-1,0-1 1,0-1 0,2 0-1,-1-2 1,1 0 0,0-2-1,6 1 117,24 12-19,-19-10 32,-1 3 1,-1 0 0,-1 2-1,0 1 1,0 2-1,-2 0 1,0 2 0,-2 2-1,15 13-13,-37-30 12,0 0 0,0 1 0,-1-1 0,1 1 0,-1 0 0,-1-1 0,1 1 0,-1 1 0,0-1 0,0 0 0,0 0 0,-1 1 0,0-1 0,-1 1 0,1-1 0,-1 1 0,-1-1 0,1 1 0,-1-1 0,0 1 0,0-1 0,-1 0 0,0 1 0,0-1 0,0 0-1,-1 0 1,0 0 0,0-1 0,-2 2-12,-12 16 125,0-1-1,-2-1 0,0 0 0,-2-2 0,0 0 0,-1-2 0,-1 0 0,0-2 0,-2 0 1,1-2-1,-2 0 0,-16 5-124,29-13 10,0-1 0,-1 0-1,1-1 1,-1 0 0,0-1 0,0-1 0,0 0 0,0-1 0,0-1-1,-14-1-9,23 1-208,0 0-1,-1 0 0,1 0 1,0-1-1,-1 0 0,1 0 1,0 0-1,1-1 0,-1 1 1,0-1-1,1 0 0,-1-1 1,1 1-1,0-1 0,0 0 1,0 0-1,1 0 0,0 0 1,-1-1-1,2 1 0,-1-1 1,0 0-1,1 0 0,0 0 1,0 0-1,0 0 0,1-1 1,-1-4 208,2-35-3049,16-2-1718</inkml:trace>
  <inkml:trace contextRef="#ctx0" brushRef="#br0" timeOffset="325.414">1125 0 9417,'0'0'4452,"0"0"-2327,0 0-1127,-1 17-16,2 166 1378,174 1041 427,-45-577-5606,-104-575-2439,-16-65 304</inkml:trace>
  <inkml:trace contextRef="#ctx0" brushRef="#br0" timeOffset="714.317">1820 596 10090,'3'18'2140,"31"236"3866,81 381-3556,-107-541-3357,-27-114-1768,-11-34 1982,-162-321 1605,174 333-598,2-1 1,2-1-1,2 0 0,2-1 1,2-1-1,2 1 0,1-1 0,3-1-314,1 40 40,1 0 0,0 0 0,0 0 0,0 0 0,1 0 0,0 0 0,0 0-1,1 1 1,0-1 0,0 0 0,1 1 0,-1-1 0,1 1 0,1 0-1,-1 0 1,1 0 0,0 0 0,1 1 0,-1 0 0,1-1 0,0 2 0,0-1-1,1 1 1,-1-1 0,1 1 0,0 1 0,0-1 0,1 1 0,-1 0 0,1 1-1,-1 0 1,6-2-40,-2 1 33,0 1 0,1 0 0,-1 0-1,1 1 1,0 0 0,0 1 0,-1 0 0,1 1-1,0 0 1,-1 0 0,1 1 0,-1 1 0,1 0-1,-1 0 1,0 1 0,0 0 0,-1 1 0,1 0-1,-1 1 1,0 0 0,0 0 0,-1 1 0,0 0-1,0 0 1,-1 1 0,1 0 0,-2 0-1,1 1 1,-1 0 0,-1 0 0,1 1 0,-2-1-1,1 1 1,-1 0 0,1 8-33,-2-2 8,-1 0-1,-2 0 1,1 1-1,-2-1 1,0 0-1,-1 0 1,0 0-1,-2 0 1,1 0 0,-2 0-1,0-1 1,-1 1-1,-1-2 1,0 1-1,-1-1 1,-9 12-8,-73 59-3094,44-73-4108,29-17 1170</inkml:trace>
  <inkml:trace contextRef="#ctx0" brushRef="#br0" timeOffset="1012.177">617 2490 10762,'-40'155'2242,"33"-135"-1057,24-20 417,35-36-577,29-24-577,23-26 257,21-24-385,23-14-224,15-15-96,9-4-160,-6 4 160,-6 10 0,-13 15-544,-15 22-2339,-15 22-929,-26 25-3779</inkml:trace>
  <inkml:trace contextRef="#ctx0" brushRef="#br0" timeOffset="1309.573">418 3823 17168,'-56'100'4805,"61"-98"-3876,55-44-929,38-52 64,45-51 833,40-45 192,41-45-353,37-27-351,31-16-385,18-9-96,5 9-33,-13 8-1056,-30 11-4292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47.6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 89 14061,'0'0'3908,"0"0"-3075,0 0-385,0 0 225,87-53-65,-43 40-127,3 3-353,-3 2-128,1 3-64,-4 5-609,-11 2-2370,-11 8-1537,-19 8 32,-22 11-641</inkml:trace>
  <inkml:trace contextRef="#ctx0" brushRef="#br0" timeOffset="281.581">168 196 224,'0'0'4709,"-116"66"-866,79-44-447,22-8-610,15-5-608,9-5-800,28-4-546,15-6-383,19-12-1,13-10-192,11-5-160,0-4-96,-4 1-1441,-21 6-6182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47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 82 4164,'0'0'4740,"0"0"-2882,0 0 64,0 0 32,0 0-64,0 0-65,0 0-607,17-13-674,15 0-192,7-1-95,4 1-97,-1-1-96,-1 5-64,-8 5-32,-7 2-385,-9 2-3939,-11 8-5605</inkml:trace>
  <inkml:trace contextRef="#ctx0" brushRef="#br0" timeOffset="324.188">0 302 13453,'0'0'2979,"0"0"-1762,0 0 224,114-35-384,-64 13-448,6-1-417,6-1-192,-3 2-32,0 0-353,-10 4-4387,-15 8-8393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51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6470,'0'0'3806,"0"0"-1932,0 0-513,0 0-373,0 0-534,0 0-262,0 0-75,1 9-63,-2-5 21,1 0 0,-1 0 0,1 0-1,0 1 1,1-1 0,-1 0 0,1 0 0,0 0 0,0 0 0,0 0 0,0 0 0,1-1 0,-1 1-1,1 0 1,0-1 0,0 1 0,1-1 0,-1 1 0,1-1 0,0 0 0,-1 0 0,1 0 0,0-1-1,1 1 1,-1-1 0,0 1 0,1-1 0,0 0 0,-1 0 0,1-1 0,0 1 0,0-1 0,0 0-76,0-1 155,0-1 0,0 0 0,-1 0 0,1 0 0,-1 0 0,1-1 0,-1 0 0,1 1 0,-1-1 0,0 0 0,0-1 0,0 1 0,0 0 0,0-1 0,0 0 0,-1 1 0,1-1 0,-1 0 0,0-1 0,0 1 0,0 0 0,0 0 0,-1-1 0,1 1 0,-1-1 0,0 0 0,0 1 0,0-1 0,-1 0-1,1 0 1,-1 0-154,1 1 62,-1 0-1,1 0 0,-1 1 0,0-1 0,0 0 0,0 0 0,0 0 0,0 0 1,-1 0-1,1 1 0,-1-1 0,0 0 0,0 0 0,0 1 0,0-1 0,0 1 1,-1-1-1,1 1 0,-1-1 0,0 1 0,1 0 0,-1 0 0,0-1 0,0 1 1,-1 1-1,1-1 0,0 0 0,-1 1 0,1-1 0,-1 1 0,1-1 0,-1 1 1,1 0-1,-1 0 0,0 1 0,0-1 0,0 0 0,1 1 0,-1 0 0,0 0 1,0 0-1,0 0-61,0-1-2,1 1 1,-1 0-1,1 0 0,-1 0 1,0 0-1,1 0 1,-1 1-1,1-1 0,-1 1 1,1-1-1,-1 1 1,1 0-1,0 0 0,-1 0 1,1 1-1,0-1 1,0 0-1,0 1 0,0 0 1,0-1-1,0 1 1,0 0-1,1 0 0,-1 0 1,0 0-1,1 0 1,0 0-1,-1 1 0,1-1 1,0 0-1,0 1 1,0-1-1,1 1 0,-1-1 1,1 1-1,-1-1 1,1 1-1,0-1 0,0 1 1,0 2 1,2-3-10,0 0 0,0 1 0,0-1 0,0 0 0,1 0 1,-1 0-1,1 0 0,-1 0 0,1-1 0,0 1 0,-1-1 0,1 0 1,0 0-1,0 0 0,0 0 0,0 0 0,0-1 0,0 1 1,0-1-1,0 0 0,1 0 0,-1 0 0,0 0 0,0-1 0,0 1 1,2-1 9,2 1-22,-5 0-15,0 0-1,0 1 0,0-1 1,0 0-1,0 0 1,1 0-1,-1-1 1,0 1-1,0 0 0,0-1 1,0 1-1,0-1 1,0 0-1,0 0 1,0 0-1,0 0 0,-1 0 1,1 0-1,0 0 1,-1 0-1,1-1 1,0 1-1,-1-1 0,0 1 1,1-1-1,-1 0 38,-8-2-4228,-7 5-939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56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4 9609,'0'0'3246,"0"0"-764,0 0 38,0 0-433,-13-1-453,4 1-1306,6-1-247,0 0 0,-1 1 0,1-1 0,0 1 0,-1 0 0,1 0 0,0 1 1,-1-1-1,1 0 0,0 1 0,0 0 0,-1 0 0,1 0 0,0 0 0,0 1 0,0-1 0,0 1 0,0-1 0,1 1 1,-1 0-1,0 0 0,1 1 0,0-1 0,-2 1-81,-15 29 350,0 1 1,3 1-1,0 0 0,2 2 1,2-1-1,1 1 0,2 1 1,-2 22-351,-4 27 363,4 0 0,4 1 0,4 0 0,3 0 0,7 36-363,-6-91 4,2-1 1,1 0 0,2 1 0,1-2-1,1 1 1,2-1 0,0 0 0,3-1-1,0 0 1,2-1 0,0-1 0,3 0-1,0-2 1,1 0 0,1 0 0,2-2-1,0-1 1,19 14-5,-35-31-12,1 0 0,0 0 0,0 0 0,1-1 0,-1-1 0,1 1 0,0-1 1,0 0-1,0-1 0,0 0 0,0 0 0,0-1 0,1 0 0,-1 0 0,1-1 0,-1 0 0,6-1 12,-11-2-151,-1 0-1,1 0 1,0-1 0,-1 1-1,1-1 1,-1 1 0,0-1-1,0 0 1,-1 1 0,1-1-1,-1 0 1,0 0-1,0 0 1,0-1 0,0 1-1,-1 0 1,0 0 0,0 0-1,0 0 1,0-1 0,-1 1-1,1 0 1,-1 0 0,0 0-1,0 0 1,-1 0-1,1 0 1,-1 0 0,0 0-1,0 1 1,0-1 0,0 1-1,-1-1 1,0 1 151,-22-27-5472,-2 5-5632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54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1 220 9449,'0'0'4618,"0"0"-1244,0 0-839,0 0-597,0 0-390,0 0-309,0 0-353,0 0-390,1-12-287,-1 6-188,0 4-17,0 0 0,0 0 0,0 0-1,0 0 1,0 0 0,0 0 0,0 0 0,1 0 0,-1 0-1,1 0 1,-1 0 0,1 0 0,0 0 0,0 1 0,0-1-1,0 0 1,0 0 0,0 1 0,0-1 0,0 1 0,1-1-1,-1 1 1,1 0 0,-1-1 0,1 1 0,-1 0-1,1 0 1,0 0 0,0 0 0,-1 0 0,1 1 0,0-1-1,0 0 1,0 1 0,0-1 0,0 1 0,0 0 0,0 0-1,1 0-3,83 0 85,-45 2 8,-1-2 0,1-2 0,0-1 1,-1-2-1,0-2 0,0-2 0,17-6-93,-53 13 101,-3 8 1331,-2-5-1481,-29 63 180,3 1 1,2 1-1,4 1 0,3 1 1,-3 27-132,11-38-84,4 0 0,1 0 0,3 1-1,3 16 85,17-12-3338,-1-50-1569,6-8-4272,-6-4-1567</inkml:trace>
  <inkml:trace contextRef="#ctx0" brushRef="#br0" timeOffset="435.332">952 232 14382,'0'0'4286,"0"0"-1483,0 0-668,0 0-528,0 0-507,0 0-321,0 0-224,0 0-181,-4-8-182,2 3-166,3 5-24,-1-1 1,0 0 0,0 1-1,0-1 1,0 0 0,1 1-1,-1-1 1,0 0 0,0 0 0,0 1-1,-1-1 1,1 0 0,0 1-1,0-1 1,0 0 0,0 0-1,-1 1 1,1-1 0,0 0-1,-1 1 1,1-1 0,0 1 0,-1-1-1,1 0 1,-1 1 0,1-1-1,-1 1 1,1-1 0,-1 1-1,0 0 1,1-1 0,-1 1-1,1-1 1,-1 1 0,0 0-1,1 0 1,-1-1 0,0 1 0,1 0-1,-1 0 1,0 0 0,0 0-1,1 0 1,-1 0 0,0 0-1,0 0 1,1 0 0,-1 0-1,0 0 1,1 0 0,-1 0 0,0 1-1,1-1 1,-1 0 0,0 0-1,1 1 1,-1-1 0,0 1-1,1-1 1,-1 0 0,1 1-1,-1-1 1,1 1 0,-1 0-3,-6 21 25,1 0-1,2 0 1,0 1 0,1 0-1,2-1 1,0 1 0,1 0-1,2 4-24,-2-17 0,1 1 0,1-1 0,0 0-1,0 0 1,1 0 0,0 0 0,1-1 0,0 1-1,1-1 1,0 0 0,0 0 0,1-1-1,0 1 1,0-1 0,1-1 0,0 1-1,0-1 1,1 0 0,0-1 0,0 0 0,1 0-1,0 0 1,2 0 0,265 50-144,-275-55 145,0-1-1,0 0 1,0 1-1,0-1 1,0 1 0,0 0-1,0-1 1,0 1 0,-1 0-1,1 0 1,0-1-1,0 1 1,-1 0 0,1 0-1,0 0 1,-1 0-1,1 0 1,-1 0 0,1 0-1,-1 0 1,1 0 0,-1 0-1,0 0 1,0 0-1,1 0 1,-1 1 0,0-1-1,0 0 1,0 0 0,0 0-1,-1 0 1,1 0-1,0 0 1,0 0 0,-1 0-1,1 1 1,0-1 0,-1 0-1,1 0 1,-1 0-1,1 0 1,-1-1 0,0 1-1,0 1 0,-34 39 0,-1-15 102,-1-1 0,-1-2 0,0-1 0,-2-3 0,-1-1 0,0-2 0,-1-1 0,-3-2-102,41-12-43,-5 2-114,-1 1 0,0-2 0,0 0-1,0 0 1,0 0 0,-1-1 0,1-1 0,0 0-1,0 0 1,-1-1 0,-8-2 157,-1-17-4882,20-10-3448,7 7-447</inkml:trace>
  <inkml:trace contextRef="#ctx0" brushRef="#br0" timeOffset="702.263">923 232 512,'0'0'12241,"0"0"-6988,0 0-2664,0 0-720,0 0-625,0 0-379,0 0-203,16-4-171,103-19 373,-96 21-704,-8 2-105,1-1 1,-1-1-1,0 0 1,0-1-1,-1-1 1,1 0-1,-1-1 1,5-2-56,6-29-1513,-49 25-9349,9 13 1360</inkml:trace>
  <inkml:trace contextRef="#ctx0" brushRef="#br0" timeOffset="1072.448">1783 0 12460,'0'0'3128,"0"0"-251,0 0-453,0 0-518,0 0-449,0 0-400,14 4-427,-7-3-568,0 1 1,0 0-1,-1 0 0,1 1 1,-1 0-1,1 0 0,-1 1 0,0 0 1,0 0-1,0 0 0,-1 1 1,0 0-1,0 0 0,0 0 0,0 0 1,-1 1-1,0 0 0,2 2-62,21 38 277,-1 2-1,-3 0 0,-2 2 0,-1 0 1,-4 1-1,-1 1 0,7 53-276,-17-78 50,-2 0-1,-2 1 0,0-1 0,-2 0 1,-1 1-1,-1-1 0,-1 0 1,-1 0-1,-2 0 0,-1-1 0,0 0 1,-2 0-1,-2-1 0,0-1 1,-1 0-1,-11 14-49,1-8-91,-2-2 0,-2 0 1,0-2-1,-2-1 0,0-1 0,-2-2 1,0 0-1,-2-3 0,0 0 0,-1-2 1,-1-2-1,0-1 0,-1-2 0,-1-1 1,-10 0 90,-24 1-3232,24-8-2073,2-4-5579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53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97 105 8968,'0'0'3284,"0"0"-1443,0 0-223,-7 1-22,5-1-1512,-1 1 0,0-1 0,1 1 0,-1 0 0,1 0 1,-1 0-1,0 0 0,1 0 0,0 1 0,-1-1 0,1 1 0,0-1 0,0 1 0,0 0 0,0 0 0,0 0 0,0 0 0,1 0 1,-1 0-1,1 1 0,-1-1 0,1 0 0,0 1 0,0-1 0,0 1 0,0 0 0,0-1 0,0 3-84,-8 31 227,0 0 0,3 1-1,1 0 1,2 0 0,1 0-1,2 1 1,2 8-227,-2-22 52,0 3 13,1 1-1,1-1 1,2 0 0,0 1-1,2-2 1,1 1-1,1-1 1,1 0 0,1 0-1,11 18-64,-19-40 13,1 0-1,-1 1 0,1-1 1,0 0-1,0 0 1,0-1-1,1 1 1,-1-1-1,1 1 1,0-1-1,0 0 1,0-1-1,0 1 0,0-1 1,1 0-1,-1 0 1,1 0-1,0 0 1,-1-1-1,1 0 1,0 0-1,0 0 1,0 0-1,0-1 1,-1 0-1,1 0 0,0 0 1,0-1-1,0 0 1,0 0-1,0 0 1,-1 0-1,1-1 1,0 0-1,-1 0 1,4-2-13,12-10 181,-2-1 0,0-1 0,0 0 0,-2-2 0,0 0 1,-1 0-1,-1-2 0,0 0 0,-2 0 0,0-1 0,-2-1 1,0 0-1,-1 0 0,-2-1 0,0 0 0,1-12-181,-1 15 103,-1 0-1,-1 0 0,0 0 0,-2-1 1,0 1-1,-2-1 0,0 0 0,-1 1 1,-1-1-1,-1 0 0,-1 1 1,-1-1-1,0 1 0,-2 0 0,0 0 1,-2 1-1,0 0 0,-1 0 0,-7-11-102,7 21-15,0 0 0,-1 1-1,-1 0 1,1 1-1,-1 0 1,0 0 0,-1 1-1,0 1 1,0 0-1,0 0 1,0 1 0,-1 1-1,1 0 1,-1 1-1,0 0 1,0 1 0,0 0-1,0 1 1,-13 2 15,-84 19-7512,71-5-3048</inkml:trace>
  <inkml:trace contextRef="#ctx0" brushRef="#br0" timeOffset="539.107">750 643 9385,'0'0'3876,"0"0"-812,0 0-550,0 0-832,0 0-401,0 0-267,-3-4-277,-8-11-123,9 11 21,2 4-90,0 0-129,0 0-138,0 0-150,-4 2-556,-1-1-2809,4 4-3583,1-1-4636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8:58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174 122 7879,'0'0'3524,"0"0"-844,0 0-107,0 0-470,4-14-694,17-42-384,-18 52-957,-1 1 0,1-1 0,0 0 0,0 1 0,0 0 0,1-1 0,-1 1 0,1 1 0,0-1 0,-1 0 0,1 1 0,1 0 0,-1 0 0,0 0 0,0 1 0,1-1 0,-1 1 0,1 0 0,-1 0 0,1 0 1,-1 1-1,1 0 0,2 0-68,-4-1 10,0 1 0,0 0 0,0 0 0,0 1 0,0-1 0,0 0 0,0 1 0,0 0 0,0 0 0,0 0 0,0 0 0,0 0 0,-1 0 0,1 1 0,0 0 0,-1-1 0,1 1 1,-1 0-1,0 0 0,0 0 0,1 0 0,-1 1 0,0-1 0,-1 1 0,1-1 0,0 1 0,-1 0 0,0-1 0,1 1 0,-1 0 0,0 0 0,-1 0 0,1 1-10,2 5-2,-2 0 0,0-1 0,0 1 0,0 0 0,-1 0 0,0 0 0,-1 0 0,0-1 0,0 1 0,-1 0 0,-2 3 2,-5 9 15,-1-1 0,-1 0-1,-1 0 1,-1-1 0,-1-1-1,0 0 1,-1-1 0,-1-1-1,-1 0 1,0-1 0,-1-1-1,-7 4-14,17-11 10,1-1-1,-1 0 0,0-1 1,0 0-1,0 0 0,-1 0 1,0-1-1,0-1 0,0 0 1,0 0-1,-1 0 0,1-1 1,-1-1-1,1 0 0,-1 0 1,-7-1-10,15-1 37,1 0 0,-1 0 0,1-1 0,-1 1 1,1-1-1,0 1 0,-1-1 0,1 0 0,0 1 0,0-1 0,0 0 1,1 0-1,-1 0 0,0 0 0,1 0 0,-1 0 0,1 0 0,-1 0 1,1 0-1,0 0 0,0 0 0,0 0 0,0 0 0,0 0 0,1 0 1,-1 0-1,1 0 0,-1 0 0,1 0 0,0 0 0,-1 0 0,1 1 1,0-1-1,0 0 0,0 0 0,1 1 0,-1-1 0,0 1 0,1-1 1,-1 1-1,1-1 0,-1 1 0,1 0 0,0 0 0,-1 0 0,1 0 1,0 0-1,0 0-37,2-1 26,-1 0 1,1 0-1,0 1 1,-1 0-1,1 0 1,0 0-1,0 0 1,0 0-1,0 1 1,0 0-1,-1 0 0,1 0 1,0 0-1,0 1 1,0-1-1,0 1 1,0 0-1,0 0 1,-1 0-1,1 1 1,0-1-1,-1 1 1,1 0-1,-1 0 1,0 0-1,0 0 1,0 1-1,1 0-26,76 90-20,-66-74 62,-5-4-38,2-1-1,0 0 0,1-1 0,0 0 1,1-1-1,0-1 0,1 0 0,1 0 1,-1-2-1,1 1 0,1-2 1,0 0-1,4 0-3,-14-6 61,0-1 0,1-1-1,-1 1 1,0-1 0,0 0 0,1-1 0,-1 0-1,0 0 1,0 0 0,0 0 0,0-1 0,0 0-1,0 0 1,-1-1 0,1 0 0,-1 0-1,1 0 1,-1 0 0,0-1 0,0 0 0,-1 0-1,1 0 1,-1-1 0,0 0 0,0 0 0,0 0-1,-1 0 1,1 0 0,-1-1 0,-1 1 0,1-1-1,-1 0 1,0 0 0,0 0 0,-1 0 0,1-6-61,12-31 128,-13 43-283,-9 12-3005,-2 2-1714,-4 0-4410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00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59 8168,'0'0'2882,"0"0"-1830,0 0-582,0 0 10,0 0-53,0 0-53,0 0-96,0 7-129,1-3-122,-1-1-13,0-1 1,0 0 0,0 0 0,0 1-1,0-1 1,1 0 0,-1 0 0,1 0-1,0 0 1,-1 0 0,1 0 0,0 0-1,0 0 1,1 0 0,-1 0 0,0 0-1,1 0 1,-1-1 0,1 1 0,-1 0-1,1-1 1,0 0 0,-1 1-1,1-1 1,1 1-15,-1-1 136,-1 1-1,1-1 0,-1 0 1,1 0-1,0 1 1,-1-1-1,1 0 1,0-1-1,0 1 0,0 0 1,0 0-1,-1-1 1,1 1-1,0-1 1,0 0-1,0 1 0,0-1 1,0 0-1,0 0 1,0-1-1,0 1 0,0 0 1,0 0-1,0-1 1,0 1-1,0-1 1,0 0-1,0 0 0,0 0 1,-1 0-1,1 0 1,0 0-1,-1 0 1,1 0-1,-1-1 0,1 1 1,-1 0-1,1-1 1,-1 1-1,0-1 0,0 0 1,0 1-1,0-1 1,0 0-1,0 0 1,-1 0-1,1 0 0,0 0 1,-1 0-136,2 0 65,-1 0 0,0-1 0,0 1 0,0-1 0,0 1 0,0-1 0,0 0 0,-1 1 0,1-1-1,-1 0 1,0 0 0,0 1 0,0-1 0,0 0 0,0 0 0,0 1 0,-1-1 0,0 0 0,1 1 0,-1-1 0,0 1 0,0-1 0,0 1 0,-1-1 0,1 1 0,-1-1 0,1 1 0,-1 0 0,0 0 0,0 0 0,1 0 0,-2 0 0,1 0 0,0 1 0,0-1 0,0 1 0,-1-1 0,1 1 0,-1 0-1,1 0 1,-1 0 0,0 0 0,1 1 0,-1-1 0,0 1 0,1-1 0,-1 1 0,0 0 0,0 0 0,1 0 0,-1 0 0,0 1 0,0-1-65,1 1-4,-1-1 0,1 1 0,0-1 1,0 1-1,-1 0 0,1 0 0,0 0 0,0 0 0,0 0 0,0 1 0,0-1 0,0 1 1,0-1-1,1 1 0,-1 0 0,0-1 0,1 1 0,-1 0 0,1 0 0,0 0 1,0 0-1,0 0 0,0 1 0,0-1 0,0 0 0,0 0 0,1 1 0,-1-1 0,1 0 1,0 1-1,-1-1 0,1 0 0,0 1 0,0-1 0,1 1 0,-1-1 0,1 0 1,-1 1-1,1-1 0,0 0 0,-1 1 0,1-1 0,0 0 0,1 0 0,-1 0 0,0 0 1,1 0-1,-1 0 0,1 0 0,-1-1 0,1 1 0,0 0 0,0-1 0,0 1 1,1 0 3,2 0-50,0-1 1,0 0 0,-1 1 0,1-2 0,0 1 0,0-1 0,0 1 0,0-1 0,0-1 0,0 1 0,0-1 0,0 1 0,0-2 0,0 1 0,0 0 0,-1-1-1,1 0 1,-1 0 0,1 0 0,-1-1 0,4-2 49,-5-4-3184,-6 3-2381,-10 0-5993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02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12172,'0'0'4089,"0"0"-1388,0 0-614,0 0-282,0 0-530,0 0-378,12-2-320,224-18 309,-96 4-854,-134 7-1126,-29 0-4843,7 7-1125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02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33 11851,'0'0'3433,"0"0"-812,0 0-528,0 0-508,0 0-539,-15 8-330,4-1-588,3-4-65,1 1 1,0 1 0,0-1-1,1 1 1,-1 0 0,1 1-1,0-1 1,0 1 0,1 0-1,-1 1 1,2 0 0,-1-1-1,-1 4-63,-11 26 140,1 1 0,2 0-1,1 2 1,2-1 0,2 2-1,2-1 1,1 1 0,2 0 0,2 0-1,1 0 1,3 0 0,1 3-140,-2-29 13,0 0 0,1-1-1,1 1 1,0-1 0,1 0 0,0 0 0,1 0 0,1 0 0,0-1 0,0 0 0,1 0 0,1 0 0,0-1 0,5 4-13,-10-12 8,0-1 0,1 1-1,-1-1 1,1 0 0,0 0 0,0 0 0,0-1-1,0 1 1,0-1 0,0 0 0,0 0 0,0 0-1,1-1 1,-1 0 0,0 0 0,0 0 0,1 0-1,-1 0 1,0-1 0,0 0 0,0 0 0,0 0-1,0 0 1,0-1 0,0 1 0,0-1 0,0 0-1,1-1-7,96-75 460,-83 60-257,-2-1 0,0-1 0,-1 0-1,-1-2 1,-1 1 0,-1-1 0,-1-1 0,-1 0 0,-1-1 0,0 0-1,-2 0 1,-2-1 0,0 0 0,-1 0 0,-1 0 0,-2 0-203,1-2 59,-2-1 1,-1 1 0,-1 0-1,-1 0 1,-1 0 0,-2 1 0,-3-10-60,6 27-15,0 1 1,0 0 0,-1 0-1,0 0 1,0 0 0,-1 1-1,0 0 1,0 0 0,-1 0 0,0 0-1,0 1 1,0 0 0,-1 0-1,0 1 1,0 0 0,-1 0 0,1 0-1,-1 1 1,0 0 0,0 1-1,0 0 1,-1 0 0,1 1 0,-4-1 14,2 1-234,0 0 0,0 1 0,-1 0 0,1 1 0,0 0 1,0 1-1,0 0 0,0 0 0,0 1 0,0 0 1,0 1-1,-1 1 234,-26 18-3938,9 14-3748,15-5-6119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23:57.112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480 1695 1409,'2'-15'2050,"24"-125"1783,-16 42 2752,-9 33 1329,-11 128-5746,-12 699-663,-62 604-1261,49-909-499,-108 1015 170,124-1331-63,-52 357-549,14-171-3385,52-303 3248,-7 32-1600,-1-23-3080,7-23-3743</inkml:trace>
  <inkml:trace contextRef="#ctx0" brushRef="#br0" timeOffset="576.089">415 1365 11851,'0'0'1815,"0"0"-197,0 0 715,0 0-321,0 0-837,0 0-551,25-15-367,12-6-244,0 2 1,1 2 0,1 1 0,1 3 0,31-8-14,2382-440 262,-1982 382-305,-50 8-165,1574-256 428,-668 145-3718,-846 130-439,-169 31-2013,-142 15-1113</inkml:trace>
  <inkml:trace contextRef="#ctx0" brushRef="#br0" timeOffset="1164.094">8205 158 3555,'0'0'4800,"1"-15"-2409,2-82 1928,-21 51 2060,15 51-4612,3 328-1238,0-228-428,-15 596 374,-75 121-707,-35-5 0,-94 245 232,-250 1001 0,403-1762-2030,20-106-4167,16-76-2958</inkml:trace>
  <inkml:trace contextRef="#ctx0" brushRef="#br0" timeOffset="1695.097">0 7171 5349,'0'0'4959,"0"0"-2524,0 0-775,0 0 288,13-2-490,290-65 394,-110 23-1334,58-8-198,58-7-175,49-9-103,5343-810 3636,-5331 834-3341,-51 9-113,-50 8-144,190-10 21,-449 36-175,14 1 178,-31 6-1308,-157 48-6958,25-16-978</inkml:trace>
  <inkml:trace contextRef="#ctx0" brushRef="#br0" timeOffset="2667.118">2334 3669 10474,'0'0'2322,"0"0"-138,0 0 463,0 0-725,0 0-918,0 0-252,-7-6-175,3 2-512,4 4-61,0 1 0,0 0 1,0-1-1,0 1 1,0 0-1,0-1 0,0 1 1,0 0-1,-1-1 1,1 1-1,0 0 0,-1-1 1,1 1-1,0 0 1,-1-1-1,1 1 0,0-1 1,-1 1-1,1-1 1,-1 1-1,1-1 0,-1 1 1,1-1-1,-1 1 0,0-1 1,1 0-1,-1 1 1,0-1-1,1 0 0,-1 0 1,1 0-1,-1 1 1,0-1-1,0 0 0,1 0 1,-1 0-1,0 0 1,1 0-1,-1 0 0,0 0 1,1 0-1,-1 0 1,0 0-1,1-1 0,-1 1 1,0 0-1,1 0 0,-1-1 1,0 1-1,1 0 1,-1-1-1,1 1 0,-1-1 1,1 1-1,-1-1 1,1 1-1,-1-1-4,8 99 31,4-1 0,5 0 0,5 5-31,-12-55 3,3 15-501,3-1 0,2-1 0,3-1 0,3 0 0,2-2 0,2 0 0,17 21 498,-26-58-614,-17-42 22,-63-151 1537,29 86-461,4-2 1,4-2 0,4 0 0,3-1 0,5-1 0,-1-91-485,13 157 4,1 0 1,2 1-1,0-1 0,2 1 0,1-1 1,1 1-5,-5 19-4,1 1 0,0 0 0,0 0 0,1 0 0,0 0 0,0 0 0,0 1 0,1-1 0,-1 1 0,1 0 1,0 0-1,1 0 0,-1 1 0,1-1 0,0 1 0,0 0 0,1 1 0,-1-1 0,1 1 0,0 0 0,0 0 0,0 1 1,0 0-1,0 0 0,0 0 0,1 1 0,1-1 4,2 2 7,1 0 0,-1 1 0,0 0 0,1 1 0,-1 0 0,0 0-1,0 1 1,0 0 0,0 1 0,-1 0 0,1 1 0,-1 0 0,0 0 0,-1 1 0,1 0 0,-1 0 0,0 1 0,-1 0 0,1 1 0,-1 0 0,-1 0 0,0 0-1,0 1 1,0 0 0,-1 0 0,-1 0 0,1 0 0,-2 1 0,1 0 0,-1 0 0,-1 0 0,0 0 0,0 1 0,-1-1 0,0 0 0,-1 1 0,0-1 0,0 1 0,-2-1-1,0 5-6,-7 11-144,-1-1-1,-1 0 0,-1 0 0,-1-1 0,-1-1 1,-1 0-1,-1-1 0,-1-1 0,-1-1 0,-1 0 0,-1-1 1,-9 6 144,-7 11-1786,-7 7-2186,5-9-1569</inkml:trace>
  <inkml:trace contextRef="#ctx0" brushRef="#br0" timeOffset="3019.506">2862 3732 10025,'0'0'1404,"0"0"-752,0 0 42,0 13 427,-1 2-744,-1 21 5,2 0-1,1 0 1,1 0-1,2 0 1,3 7-382,-4-32 1,0 0 0,1 0 1,0 0-1,0 0 0,1-1 1,0 0-1,1 0 0,1 0 1,-1-1-1,1 1 0,1-2 1,0 1-1,0-1 0,0 0 1,1-1-1,1 0 0,-1 0 1,1-1-1,0-1 0,0 1 1,1-2-1,-1 1 0,1-1 1,0-1-1,0 0 0,1-1 1,-1 0-1,3 0-1,4-3 266,0 0 0,0-1 0,0-1 0,-1 0 0,1-2 0,-1 0 0,0-1 0,0 0 1,0-2-1,-1 0 0,-1 0 0,1-2 0,-1 0 0,-1-1 0,0 0 0,0-1 0,-1 0 0,-1-2 0,0 1 0,-1-1 0,0-1 0,-1 0 0,-1 0 0,0-1 0,-1 0 1,-1-1-1,-1 0 0,0 0 0,-1 0 0,-1-1 0,2-14-266,-4 23 81,0-1 0,0 1-1,-1 0 1,0 0 0,0-1 0,-1 1 0,0-1 0,-1 1 0,0 0-1,-1-1 1,0 1 0,0 0 0,-1 0 0,0 0 0,0 0 0,-1 1-1,0-1 1,-1 1 0,0 0 0,0 0 0,-1 1 0,0 0 0,0 0-1,-1 0 1,0 1 0,0-1 0,0 2 0,-1-1 0,0 1 0,0 0-1,0 1 1,-1 0 0,1 0 0,-8-2-81,2 4-82,1 1 0,-1 0 0,0 0 0,0 1 0,1 1 0,-1 1 0,0 0 0,1 0 0,0 2 0,-1-1 0,1 2-1,0 0 1,1 0 0,-1 1 0,1 1 0,0 0 82,-48 43-3543,19 14-3837,27-22-1994</inkml:trace>
  <inkml:trace contextRef="#ctx0" brushRef="#br0" timeOffset="3439.794">3844 3426 11403,'-4'-14'2231,"-15"-40"-362,11 39 1034,9 25-2182,40 102-550,-11-30-560,100 291 1269,-62-119-7414,-63-213 5413,-28-56 1137,5-12 669,2 0-1,0-1 1,2-1-1,1 0 1,2-1-1,0-1 1,2 0-1,2 0 1,0-2-685,-1-4 244,1 0 1,2 0 0,2 0 0,1 0-1,2-1 1,1 1 0,2-1 0,2 1-1,1 0 1,2 1 0,1-1 0,2 2-1,14-31-244,-21 57-2,1 1 0,0-1 0,1 1 0,-1 0 0,2 0 0,-1 0 0,1 1 0,0 0-1,0 0 1,1 1 0,0 0 0,0 1 0,1-1 0,-1 1 0,1 1 0,0 0 0,1 0 0,-1 1-1,1 0 1,-1 1 0,1 0 0,0 0 0,0 1 0,0 0 0,0 1 0,0 0 0,-1 0 0,9 2 2,-13-1-3,1 1 0,0-1 0,-1 1 0,1 0 0,-1 0 0,0 0 0,0 1 0,0-1 0,0 2 0,0-1 0,0 0-1,-1 1 1,0 0 0,1 0 0,-1 0 0,-1 0 0,1 1 0,-1 0 0,0-1 0,0 1 0,0 1 0,0-1 0,-1 0 0,0 0 0,0 1 0,-1 0 0,1-1 0,-1 3 3,1 4-8,0 0 0,-1 0-1,-1 0 1,0 0 0,-1 0 0,0 0-1,0-1 1,-1 1 0,-1 0-1,0-1 1,-1 1 0,0-1-1,-2 4 9,-5 4-76,0-1 0,0 0 0,-2-1 0,0 0 0,-1-1 0,-1 0 0,0-2 0,-16 13 76,-83 51-6625,79-59 1425</inkml:trace>
  <inkml:trace contextRef="#ctx0" brushRef="#br0" timeOffset="4020.536">5099 2839 8360,'0'0'6657,"-13"-4"-4415,-37-14-1100,48 16-1076,1 1-1,0-1 1,1 0-1,-1 0 1,0-1 0,0 1-1,1 0 1,-1 0-1,1 0 1,0 0-1,0-1 1,0 1-1,0 0 1,0 0-1,0 0 1,1 0-1,-1-1 1,0 1-1,1 0 1,0 0-1,0 0 1,-1 0-1,1 0 1,1 0-1,-1 0 1,0 0-1,0 1 1,1-1-1,-1 0 1,1 1-1,-1-1 1,1 1-1,-1-1 1,2 0-66,1-2 57,35-41 1,2 2 0,2 2 0,2 2 0,1 1-1,2 3 1,14-6-58,745-473 128,-674 398-202,-132 115 78,0 0 1,0 0-1,0 0 1,0-1-1,0 1 1,0 0-1,-1-1 1,1 1-1,-1 0 1,1-1-1,-1 1 1,1-1-1,-1 1 1,0 0-1,0-1 1,0 1-1,0-1 1,0 1-1,0-1 1,0 1-1,0-1 1,0 1-1,-1-1 1,1 1-1,-1-1 1,1 1-1,-1 0 1,1-1-1,-1 1 1,0 0-1,0-1 1,0 1-1,0 0 1,0 0-1,0 0 1,0 0-1,0 0 1,0 0-1,0 0 1,0 0-1,-1 0 1,1 1-1,0-1 1,-1 0-1,1 1 1,0-1-1,-1 1 1,1 0-1,-1-1 1,1 1-1,-1 0 1,1 0-1,-1 0 1,1 0-1,-1 0 1,1 0-1,-1 0 1,1 1-1,-1-1 1,1 0-1,0 1 1,-1-1-1,1 1 1,-1 0-5,-57-2 114,-1 3 0,1 3 0,0 2 0,1 3 0,0 2 1,0 3-1,1 2 0,-25 13-114,37-7 32,71-2-182,222 55-207,-194-64 368,-2 2 1,1 2-1,-2 3 1,0 2 0,-2 2-1,15 11-11,-57-30 12,1 0-1,-1 1 1,0 0-1,-1 1 1,0-1-1,0 1 1,0 0-1,0 1 1,-1-1-1,0 1 1,0 0-1,-1 0 1,0 1-1,0-1 0,-1 1 1,0 0-1,0 0 1,-1 0-1,0 0 1,0 1-1,-1-1 1,0 1-1,-1-1 1,1 0-1,-2 1 1,0 5-12,-7 11 16,-1 0 0,-2-1 0,0 0 0,-2-1 1,0 0-1,-1-1 0,-2 0 0,0-1 0,-1-1 0,-1-1 0,-12 9-16,26-24-1,-164 159-1272,48-65-3177,14-19-4208</inkml:trace>
  <inkml:trace contextRef="#ctx0" brushRef="#br0" timeOffset="4405.932">838 5539 11723,'0'0'2034,"-14"11"192,-39 32 342,53-42-2528,0-1 0,0 1-1,1-1 1,-1 1 0,0-1 0,0 1 0,0-1 0,1 1 0,-1-1 0,0 0-1,1 1 1,-1-1 0,0 1 0,1-1 0,-1 0 0,1 1 0,-1-1-1,1 0 1,-1 0 0,0 1 0,1-1 0,-1 0 0,1 0 0,-1 1 0,1-1-1,0 0 1,-1 0 0,1 0 0,-1 0 0,1 0 0,-1 0 0,1 0-1,-1 0 1,1 0 0,-1 0 0,1 0 0,-1 0 0,1-1 0,-1 1 0,1 0-1,-1 0 1,1-1 0,-1 1 0,1 0 0,-1 0 0,1-1 0,-1 1-1,0 0 1,1-1 0,-1 1 0,0-1 0,1 1 0,-1 0 0,0-1 0,1 1-1,-1-1 1,0 1 0,0-1 0,0 1 0,1-1 0,-1 1 0,0-1-40,251-132 637,-192 97-559,478-299 162,-421 247-1873,-115 88 1517,0 0 1,0 0 0,0-1-1,0 1 1,0 0 0,0 0-1,0-1 1,0 1 0,0-1-1,0 1 1,-1-1 0,1 1-1,0-1 1,0 0 0,0 1-1,-1-1 1,1 0 0,0 0-1,-1 0 1,1 1 0,-1-1-1,1 0 1,-1 0 0,1 0-1,-1 0 1,0 0 0,1 0-1,-1 0 1,0 0 0,0 0-1,1 0 1,-1 0 0,0 0-1,0 0 1,0 0 0,0 0 0,-1 0-1,1 0 1,0 0 0,0 0-1,-1 0 1,1 0 0,0 0-1,-1 0 1,1 0 0,-1 0-1,1 1 1,-1-1 0,0 0-1,1 0 1,-1 0 0,0 1-1,1-1 1,-1 0 0,0 1-1,0-1 1,0 1 0,0-1-1,0 1 1,1-1 0,-1 1-1,0-1 1,-1 1 115,-78-1-7671,30 1 2968</inkml:trace>
  <inkml:trace contextRef="#ctx0" brushRef="#br0" timeOffset="4674.093">1228 4864 9513,'0'0'1543,"0"0"-572,0 0 161,0 0 566,13 2 202,44 8-159,-56-10-1682,0 1 0,0-1 0,1 1 0,-1-1 1,0 1-1,0 0 0,0 0 0,0 0 0,0 0 1,0-1-1,0 1 0,0 1 0,0-1 1,0 0-1,-1 0 0,1 0 0,0 0 0,-1 0 1,1 1-1,-1-1 0,1 0 0,-1 1 1,0-1-1,1 0 0,-1 1 0,0-1 0,0 0 1,0 1-1,0-1 0,0 0 0,0 1 1,0-1-1,-1 0 0,1 1 0,-1-1-59,1 6 228,-3 9-106,-1 0 0,0 0-1,-2-1 1,0 0-1,0 0 1,-1 0-1,-1-1 1,0 0 0,-1-1-1,-1 0 1,-9 10-122,16-18 29,-63 75-181,-3-3-1,-4-4 1,-81 65 152,110-100-344,45-38 339,0 0 1,0 0-1,0 0 0,0 1 0,0-1 1,0 0-1,0 0 0,0 1 0,0-1 0,0 0 1,0 1-1,0-1 0,0 1 0,-1-1 1,1 1-1,0 0 0,0-1 0,0 1 1,-1 0-1,1-1 0,0 1 0,-1 0 0,1 0 1,-1 0-1,1 0 0,-1-1 0,1 1 1,-1 0-1,0 0 0,0 0 0,1 0 1,-1 0-1,0 0 0,0 0 0,0 0 0,0 0 1,0 0-1,0 0 0,0 0 0,0 0 1,0 0-1,0 0 0,-1 0 0,1 0 0,0 0 1,-1 0-1,1 0 0,-1 0 0,1-1 1,-1 1-1,1 0 0,-1 0 0,0 0 1,1-1-1,-1 1 0,0 0 0,0-1 0,1 1 1,-1-1-1,0 1 0,0-1 0,0 1 1,0-1-1,0 1 0,0-1 0,0 0 5,308 6 32,22-15 929,-322 9-917,0 0 1,0 1-1,0 0 0,0 0 1,0 1-1,0 0 0,-1 0 1,1 0-1,0 1 0,-1 0 0,0 0 1,2 2-45,14 27-919,-32 15-4027,-4-26-2634</inkml:trace>
  <inkml:trace contextRef="#ctx0" brushRef="#br0" timeOffset="5595.785">6981 3826 11211,'0'0'1655,"0"0"154,0 0 652,-8-17-448,3 7-1731,3 7-224,-1 0-1,1 0 0,1 0 1,-1 0-1,0 0 0,1-1 1,0 1-1,-1-1 0,1 1 1,1-1-1,-1 1 0,0-1 1,1 1-1,0-1 0,0 0 1,0 1-1,0-1 0,1 0 0,-1 1 1,1-1-1,0 1 0,0-1 1,0 1-1,0 0 0,1-1 1,0 1-1,-1 0 0,1 0 1,0 0-1,1 0 0,-1 0 1,0 0-1,1 1 0,0-2-57,183-103 518,21 20-504,4 10 1,3 9-1,69-7-14,313-62-26,6 26 1,4 26 0,3 27-1,276 21 26,-549 32 19,1 16 0,-1 14-1,-2 14 1,230 62-19,-464-78 48,-2 5 0,0 5 0,-2 3 0,-2 5 0,-1 4 0,16 14-48,-84-46 49,-1 2-1,-1 0 0,0 1 1,-1 1-1,0 2 0,-2 0 1,0 1-1,-1 0 0,-1 2 1,-1 0-1,-1 2 0,-1-1 1,-2 2-1,0 0 0,-1 0 1,-2 1-1,0 1 0,-2-1 1,4 25-49,-10-26 44,-2 1 0,-1-1 0,0 1 1,-2-1-1,-1 1 0,-1-1 1,-2 0-1,0-1 0,-1 0 1,-2 0-1,-5 11-44,-19 30 60,-3 0 0,-2-2 0,-18 17-60,-22 27 28,37-55-780,3 2 0,3 2 1,1 1-1,-11 32 752,24-22-2697,16-22-2176,8-31 2145,6-11-1409</inkml:trace>
  <inkml:trace contextRef="#ctx0" brushRef="#br0" timeOffset="6314.943">13308 4648 11307,'0'0'2861,"0"0"-565,0 0-252,0 0-1003,0 0-683,10 18-49,144 256 353,-141-253-654,2-1-1,0-1 1,2-1-1,0 0 0,1-1 1,0-1-1,2-1 1,0 0-1,0-2 1,1 0-1,1-1 0,0-1 1,1-2-1,0 0 1,0-1-1,1-1 0,0-1 1,21 2-8,-31-7 21,0 0 0,0-1 0,0 0-1,0-1 1,0-1 0,-1 0 0,1-1 0,0 0 0,-1-1 0,0-1 0,0 0 0,0 0-1,-1-1 1,0-1 0,0-1 0,0 1 0,-1-2 0,0 1 0,-1-2 0,0 1 0,0-1-1,-1-1 1,4-5-21,11-22 282,-2 0 0,-2-1 0,-1-2 0,-2 0 0,-2 0 0,-2-2-1,-2 1 1,-1-2 0,-2 1 0,-1-20-282,-8 149-2119,-6-26-1624,-1 3-3463</inkml:trace>
  <inkml:trace contextRef="#ctx0" brushRef="#br0" timeOffset="6854.938">12832 6378 9449,'0'0'5952,"0"0"-3347,0 0-816,0 0-166,0 0-780,2 18-528,13 269 1489,75 816-159,-68-860-3407,-17-82-4548,-5-135 400</inkml:trace>
  <inkml:trace contextRef="#ctx0" brushRef="#br0" timeOffset="7366.782">12737 6417 12139,'0'0'2056,"0"0"-102,0 0 277,18-8-822,161-43-795,918-45-366,-1085 95-245,267-16-104,251-15-759,-180 2-2871,-256 17 485,-94 13 3170,0 0-1,-1-1 1,1 1 0,0 0-1,0 0 1,0-1 0,0 1-1,0 0 1,0-1 0,0 1-1,0 0 1,0 0 0,0-1-1,0 1 1,1 0 0,-1-1-1,0 1 1,0 0-1,0 0 1,0-1 0,0 1-1,0 0 1,1 0 0,-1-1-1,0 1 1,0 0 0,0 0-1,1 0 1,-1-1 0,0 1-1,0 0 1,0 0 0,1 0-1,-1 0 1,0-1 0,0 1-1,1 0 1,-1 0 0,0 0-1,1 0 1,-1 0 76,-30-3-946,28 3 778,-150-2 462,233 19 6715,-75-17-6703,-1 1 0,0-1 0,0 1 0,0 0 1,0 0-1,0 1 0,0-1 0,0 1 0,0 0 0,-1 0 0,1 1 1,-1 0-1,1-1 0,-1 2 0,0-1 0,0 0 0,0 1 0,-1-1 0,1 1 1,-1 0-1,0 1 0,0-1 0,0 0 0,-1 1 0,1-1 0,0 3-306,0 21 275,0 1-1,-2-1 0,-1 0 0,-1 1 0,-1-1 1,-2 0-1,-6 24-274,8-39 18,-40 218 134,20-138-223,3 0-1,5 1 0,3 1 1,5 0-1,4 0 0,4 0 0,4 0 1,18 85 71,-8-114-952,4 0 1,2 0 0,3-2-1,3-1 1,35 57 951,-56-108-465,17 31-5476,-18-29-1068</inkml:trace>
  <inkml:trace contextRef="#ctx0" brushRef="#br0" timeOffset="7591.09">13352 8466 8360,'-156'53'9342,"128"-44"-8306,41-6 1313,367-78-417,859-169 219,-924 182-1889,-309 58-465,-21 5-379,-135 31-4969,78-13 68,-54 10-7938</inkml:trace>
  <inkml:trace contextRef="#ctx0" brushRef="#br1" timeOffset="9334.969">14208 7029 8392,'0'0'3150,"0"0"-1234,5-15 219,36-104 3145,-40 116-5193,0 0 0,0-1 0,0 1 0,0 0 0,-1 0 1,0-1-1,1 1 0,-1 0 0,0-1 0,-1 1 0,1 0 0,0-1 0,-1 1 0,0 0 0,0 0 0,0 0 0,0-1 0,0 1 1,-1 0-1,0 1 0,1-1 0,-1 0 0,0 0 0,0 1 0,0-1 0,-1 1 0,1-1 0,-1 1 0,1 0 0,-1 0 0,0 0 0,1 1 1,-1-1-1,0 1 0,0-1 0,-1 1 0,1 0 0,0 0 0,0 0 0,0 1 0,-1-1 0,1 1 0,0 0 0,-1-1 0,0 2-87,-8-2-17,0 1-1,0 1 0,0 0 0,0 1 0,0 0 0,0 1 0,1 0 0,-1 1 0,1 0 0,0 1 1,0 0-1,0 1 0,1 0 0,0 1 0,0 0 0,1 0 0,0 1 0,0 0 0,0 1 0,1 0 1,1 0-1,0 1 0,0 0 0,0 0 0,2 0 0,-1 1 0,1 0 0,1 0 0,0 0 0,0 1 1,1 0-1,1-1 0,0 1 0,0 4 18,3-11-24,-1 0-1,1 0 1,1 0 0,-1 0-1,1-1 1,0 1 0,0 0-1,0 0 1,1-1 0,-1 0 0,1 1-1,0-1 1,0 0 0,1 0-1,-1-1 1,1 1 0,0-1-1,0 0 1,0 0 0,0 0 0,1 0-1,-1-1 25,107 46-42,-106-46 42,146 65-35,-144-63 37,-1 1 0,0-1 0,0 1 0,-1 0 0,1 0 0,-1 1 0,0 0 0,-1-1 0,1 2 0,-1-1 0,-1 0 0,1 1 0,-1 0 0,0 0 0,0 0 0,-1 0 0,0 0 1,0 0-1,-1 1 0,1 6-2,-3-5 7,1 0-1,-1 0 1,-1 0 0,1 0 0,-1 0 0,-1-1 0,0 1 0,0-1-1,-1 0 1,0 0 0,0 0 0,-1 0 0,0-1 0,0 0-1,-1 0 1,0 0 0,0 0 0,0-1 0,-1 0 0,-3 2-7,-15 11 21,0-1 1,-2 0 0,0-2 0,0-2-1,-9 3-21,23-10 38,-1 0-1,0-1 0,0-1 1,0 0-1,-1-1 0,0 0 1,0-2-1,0 0 1,0 0-1,0-1 0,0-1 1,-9-1-38,20 0 39,1 0 1,-1-1-1,1 1 1,-1-1-1,1 0 1,0 0-1,0 0 1,0 0 0,0 0-1,0-1 1,0 0-1,1 1 1,-1-1-1,1 0 1,0 0-1,0 0 1,0 0-1,0-1 1,1 1-1,-1 0 1,1-1 0,0 0-1,0 1 1,0-1-1,0 1 1,0-1-1,1-2-39,1-103 844,18 18-737,-53 183-6369,14-53-315</inkml:trace>
  <inkml:trace contextRef="#ctx0" brushRef="#br0" timeOffset="505581.857">12205 6007 6470,'0'0'2392,"0"0"-65,0 0 353,0 0-112,0 0-497,0 0-576,5-8 619,2 64-1907,6 92-2906,-21-52-6730,1-61 4006</inkml:trace>
  <inkml:trace contextRef="#ctx0" brushRef="#br0" timeOffset="505892.025">12108 6538 7976,'0'0'2247,"0"0"-298,0 0 95,0 0-277,0 0-416,0 0-524,3 14-507,21 189-506,-24 329-17500,3-489 17397,2-2 289</inkml:trace>
  <inkml:trace contextRef="#ctx0" brushRef="#br0" timeOffset="505893.025">12218 7774 801,'0'0'192,"10"104"609,-7-52 704,0-2-1024,-2 0-33,-1-3 1762,2-1-1121,-2 2 481,0-2 63,0 1-992,0-6 384,-2-7-353,2 0-544,-2-9-128,2-7 0,-2-8-768,-1-7-2916</inkml:trace>
  <inkml:trace contextRef="#ctx0" brushRef="#br0" timeOffset="506297.309">12189 5734 9897,'0'0'2979,"0"0"-865,0 0 673,0 0-1026,0 0-800,0 0-160,0 0-288,0 0-513,0 0-64,19-30-257,8 31 289,11 1 32,7-1-801,11 2-1601,2-1-2338,0-2-1826</inkml:trace>
  <inkml:trace contextRef="#ctx0" brushRef="#br0" timeOffset="506608.968">13098 5628 11723,'0'0'3358,"0"0"-1276,0 0-352,0 0-615,0 0-640,17-6-432,-1-1-57,103-20-47,139 27-2199,37-2-1293,61-16 3553,338-77 786,-290 34-1520,-135 29-2505,-159 22-1795,-17 3-1383</inkml:trace>
  <inkml:trace contextRef="#ctx0" brushRef="#br0" timeOffset="506922.338">15932 5369 6246,'0'0'1089,"0"0"-352,0 0-97,0 0-640,0 0-96,0 0-288,0 0-673,0 0-3139</inkml:trace>
  <inkml:trace contextRef="#ctx0" brushRef="#br0" timeOffset="506923.338">16146 5336 6182,'0'0'2082,"0"0"-1378,0 0 193,0 0-672,0 0-225,0 0-1506,0 0-3298</inkml:trace>
  <inkml:trace contextRef="#ctx0" brushRef="#br0" timeOffset="506924.338">16146 5336 8328,'-22'49'1057,"22"-41"-641,3 3 33,1 0-193,2 5-192,-3 4-64,3 7 0,-3 3-1185,-3 10-2338</inkml:trace>
  <inkml:trace contextRef="#ctx0" brushRef="#br0" timeOffset="507221.902">16198 6815 3011,'0'0'0</inkml:trace>
  <inkml:trace contextRef="#ctx0" brushRef="#br0" timeOffset="507222.902">16131 7377 8872,'0'95'1858,"5"-47"-1634,5-2-31,3-2-97,0-1-96,4-4 0,3 0-641,-1-4-2082,-4 1-2850</inkml:trace>
  <inkml:trace contextRef="#ctx0" brushRef="#br0" timeOffset="507533.143">16143 8297 3235,'-23'96'7335,"16"-54"-5221,1-6-1057,6-5-673,0-5-384,6-8 0,4-6-448,4-1-1186,1-8-2113,-5-3-4549</inkml:trace>
  <inkml:trace contextRef="#ctx0" brushRef="#br0" timeOffset="508010.07">12488 9102 6694,'-18'3'4661,"-70"8"-1210,-80-1 6657,261-31-8955,304-39-1975,-132 34-2600,-102 13-752,214-14-11900,-372 26 22022,-26 0 46,-36 1 556,-34 15-3774,108-8-2819,340-35-9395,-158 15 2432,78-6 7344,136-39 13398,-271 26-12000,95-18-1740,-78 30-5032,17 12-8898,-100-22 26164,-43 14-9774,175-50-1131,-68 34-4598,-117 28 1262,-9 2-2886,-12 2-2427</inkml:trace>
  <inkml:trace contextRef="#ctx0" brushRef="#br0" timeOffset="508563.971">11176 5276 4516,'0'0'3791,"0"0"-1411,0 0-52,2-13-75,2-1-1467,7-38 1016,-7 15 4370,17 173-6664,6-46-3735,-11-40-1587,-3-9-90</inkml:trace>
  <inkml:trace contextRef="#ctx0" brushRef="#br0" timeOffset="508859.933">11235 5607 12876,'0'0'2595,"0"0"90,0 0-262,0 0-746,0 0-780,0 0-572,0 0-223,0 0-22,3 16-38,13 99-20,-18 93-3939,-34 102-10189,17-189 10055,11-67 2721</inkml:trace>
  <inkml:trace contextRef="#ctx0" brushRef="#br0" timeOffset="508860.933">11186 6557 224,'0'0'0,"0"0"-224</inkml:trace>
  <inkml:trace contextRef="#ctx0" brushRef="#br0" timeOffset="509169.202">11129 9213 5830,'0'0'4324,"-20"91"-1858,20-80-1729,0-8-545,0-3-192,0-10-1442,7-16-2209</inkml:trace>
  <inkml:trace contextRef="#ctx0" brushRef="#br0" timeOffset="509543.906">11079 5120 16239,'0'0'3620,"0"0"-2115,0 0-256,0 0-864,0 0-385,88-61-32,-43 55-32,8 2 32,9 2-129,9-1-1056,1 3-961,5 0-1793,-4 0-1987</inkml:trace>
  <inkml:trace contextRef="#ctx0" brushRef="#br0" timeOffset="509840.103">11815 5061 12268,'0'0'4132,"0"0"-1666,0 0 320,0 0-960,0 0-705,0 0-352,0 0-513,0 0-256,0 0-256,49-42 0,8 33-417,11 3-1024,11-1-962,13 7-1089,7 0-1569,-14 1-1729</inkml:trace>
  <inkml:trace contextRef="#ctx0" brushRef="#br0" timeOffset="510079.206">13079 5040 1986,'0'0'7335,"16"-3"-3887,126-39 2756,24-18-6656,-50 42-4264,154 16-3478,-133 4 9216,-1-6 0,6-7-1022,286-48 3180,-128 17-4603,-155 22-2384</inkml:trace>
  <inkml:trace contextRef="#ctx0" brushRef="#br0" timeOffset="510080.206">16290 4719 5189,'0'0'3844,"0"0"-2723,0 0 704,0 0-1184,0 0-641,0 0-1698,0 0-8840</inkml:trace>
  <inkml:trace contextRef="#ctx0" brushRef="#br0" timeOffset="510455.548">16432 4684 929,'0'0'7191,"0"0"-4650,0 0-475,2-14 528,8-43-272,-9 56-2252,-1-1 0,1 1 0,0-1-1,-1 1 1,1 0 0,0-1 0,0 1 0,0 0-1,0 0 1,0 0 0,0-1 0,0 1-1,0 0 1,1 0 0,-1 1 0,0-1-1,0 0 1,1 0 0,-1 1 0,1-1-1,-1 0 1,1 1 0,-1 0 0,1-1 0,-1 1-1,1 0 1,-1 0 0,1 0 0,1 0-70,5-2 154,73-9 1,0 2 0,0 5 0,0 3 0,12 4-155,14 6-909,-40 8-6633,-45-8 1317</inkml:trace>
  <inkml:trace contextRef="#ctx0" brushRef="#br0" timeOffset="510773.259">17177 4603 7335,'0'0'2733,"0"0"-1398,0 0-113,0 0-501,0 0-545,3 15-90,21 100 100,-7 84-37,-8 0-1,-9 0 1,-11 35-149,11-231 3,-4 224-921,11-77-5531,0-74-299</inkml:trace>
  <inkml:trace contextRef="#ctx0" brushRef="#br0" timeOffset="510956.237">17235 6487 6342,'0'0'5797,"0"0"-5412,0 0-353,0 0 96,0 0-128,-12 77-128,12-48 64,2 7-128,-1 5-641,0 2-64,-1 6-320,2 2-1057,1 1-1634</inkml:trace>
  <inkml:trace contextRef="#ctx0" brushRef="#br0" timeOffset="511141.242">17196 7555 9097,'-5'162'987,"4"26"-1034,0 0-5159,-23-38 1668,-57 63 9507,8-27 930,45-56-6171,35-45-1429,27-39-3376,-13-29 516,-2-1-1003</inkml:trace>
  <inkml:trace contextRef="#ctx0" brushRef="#br0" timeOffset="511142.242">17090 9043 1185,'0'0'0,"0"0"-1185</inkml:trace>
  <inkml:trace contextRef="#ctx0" brushRef="#br0" timeOffset="511501.045">11339 9693 19186,'0'0'2947,"0"0"-1826,0 0 609,0 0-385,0 0-993,0 0-352,75 8 0,-16-8 64,16 0 0,15-2-64,12 0-64,17-2-352,8 0-1122,3-2-672,1 1-672,-11 5-1763,-6-1-1088,-22 0-1410</inkml:trace>
  <inkml:trace contextRef="#ctx0" brushRef="#br0" timeOffset="511837.187">13077 9664 14318,'0'0'2882,"0"0"-2017,0 0 673,0 0-1026,0 0-416,81-6-96,-49 4-192,10-1-1666,13-2-1601,10 3-321,16-1-576</inkml:trace>
  <inkml:trace contextRef="#ctx0" brushRef="#br0" timeOffset="511838.187">14627 9563 12492,'447'-75'6663,"2"11"-6210,-140 31-5156,0 14 0,38 13 4703,-226 7-918,141-2 3149,-112-25 7203,-61-18-7391,-69 26-2458,-16 3-5848,-9 8-2300</inkml:trace>
  <inkml:trace contextRef="#ctx0" brushRef="#br0" timeOffset="512343.989">10334 4167 5317,'0'0'6865,"0"0"-3710,-5-13-160,-15-39-166,-2 37 1685,13 35-3566,6 37-1060,2 0 0,3 0 0,7 38 112,2 46-3556,-10-63-800,0 1-2392</inkml:trace>
  <inkml:trace contextRef="#ctx0" brushRef="#br0" timeOffset="512656.939">10266 5167 1634,'0'0'13869,"0"0"-12812,0 0-1057,0 0 640,0 0-383,39 75-193,-25-49-64,-5 5 0,2 12-1730,-3 7-1505,-1-1-2018</inkml:trace>
  <inkml:trace contextRef="#ctx0" brushRef="#br0" timeOffset="512657.939">10260 6627 2915,'12'115'0</inkml:trace>
  <inkml:trace contextRef="#ctx0" brushRef="#br0" timeOffset="512658.939">10295 7878 1537,'0'0'0,"8"92"-736</inkml:trace>
  <inkml:trace contextRef="#ctx0" brushRef="#br0" timeOffset="512952.946">10318 8662 9449,'-1'4'53,"-22"270"5589,25-157-5689,1-96-669,1 1 1,2-1-1,0 0 1,1 0-1,1-1 1,1 0-1,3 5 716,40 121-5518,-45-7 4598,-38 65 9026,16-124-4343,13-69-3188,-1-1-362,0 0-1,2 0 1,-1 0 0,1 0 0,0 1 0,1-1 0,1 0-1,-1 0 1,2 1 0,-1-1 0,1 0 0,1 0 0,2 7-213,28 2-843,-2-41-3557,-14-10-495,1-7-3668</inkml:trace>
  <inkml:trace contextRef="#ctx0" brushRef="#br0" timeOffset="513309.974">9880 4163 9801,'0'0'8745,"0"0"-6503,0 0 160,0 0-448,0 0-1121,0 0-833,0 0-64,107-58-97,-39 51 1,17 3-801,10 1-736,18 2-1122,11 1-1665,6 1-2275</inkml:trace>
  <inkml:trace contextRef="#ctx0" brushRef="#br0" timeOffset="513527.753">11511 4131 1313,'0'0'13357,"0"0"-11788,-76 0-95,50 0 896,2 0-1153,7 0-768,4 0-225,10 0-192,3 0-32,10 0-320,16 0-1538,11 2 0,12-2-1025,12 0-2402</inkml:trace>
  <inkml:trace contextRef="#ctx0" brushRef="#br0" timeOffset="513869.791">12786 4127 8584,'96'-19'4452,"-6"4"-4227,1-4 287,1 0 417,1-2-929,2 4-288,6 1-2819,-10 2-4228</inkml:trace>
  <inkml:trace contextRef="#ctx0" brushRef="#br0" timeOffset="513870.791">14573 3968 7303,'0'0'2498,"107"1"-1569,-55-1 1217,7-5-1185,11-4-961,3-1 0,10-3-3075,-7 2-5957</inkml:trace>
  <inkml:trace contextRef="#ctx0" brushRef="#br0" timeOffset="513871.791">17265 3875 11787,'98'-9'417,"3"-5"-193,5-3 32,2-6-256,-13 0-5926</inkml:trace>
  <inkml:trace contextRef="#ctx0" brushRef="#br0" timeOffset="514320.946">18664 3849 10826,'0'0'2952,"0"0"-202,0 0-70,0 0-609,0 0-518,0 0-288,0 0-336,0-3-470,0-4-368,2 27-101,0-6 4,9 148-1546,-7 0 0,-8 0 0,-6 0 0,-25 124 1552,12-125-5771</inkml:trace>
  <inkml:trace contextRef="#ctx0" brushRef="#br0" timeOffset="514635.151">18625 5538 7047,'0'0'1409,"0"96"-288,-6-27-608,-1 12-513,-6 14-577,0 11-1601,-3 5 416,0 8 1154,-1 6 608,-5 5 416,-1 0-160,0-1 1,3-2-65,6-5-192,-2-5-353,4-9-1536,1-4-1859</inkml:trace>
  <inkml:trace contextRef="#ctx0" brushRef="#br0" timeOffset="514884.105">18374 7696 2338,'-2'211'9551,"17"112"-9551,-6-197 265,-6 0 1,-5 0 0,-6 0 0,-5-1 0,-18 70-266,-9-16 956,20-99-938,3 0 1,3 1 0,5 1-1,2 0-18,21 15-3115,14-39-2861,-9-32 1780</inkml:trace>
  <inkml:trace contextRef="#ctx0" brushRef="#br0" timeOffset="514885.105">18373 9886 801,'0'0'1441,"0"0"1730,0 0 384,0 0-800,0 0-1314,0 0-1248,0 0-193,0 0-737,0 0-1153,17 21-224,-17-21 0,0 0-769</inkml:trace>
  <inkml:trace contextRef="#ctx0" brushRef="#br0" timeOffset="515269.869">10650 10968 6086,'0'0'2156,"-14"5"55,-108 34 5054,107-30-3738,46-8-2991,480-35-1802,-354 19-522,222-16-6332,-175 18 2093</inkml:trace>
  <inkml:trace contextRef="#ctx0" brushRef="#br0" timeOffset="515584.232">13070 10871 6758,'88'0'4228,"-45"3"-1761,-17 4 576,-18 4-577,-11 5-1633,-19 4-769,-10 3 96,-1 1 96,0-1-256,8-1-160,11-4-481,14-2-864,14-6-673,20-4-352,22-5-1218,6-1-2946</inkml:trace>
  <inkml:trace contextRef="#ctx0" brushRef="#br0" timeOffset="515585.232">15456 10729 7847,'215'-31'0,"0"5"-448,-1 4 96,-5 7-481,-4 3-4260</inkml:trace>
  <inkml:trace contextRef="#ctx0" brushRef="#br0" timeOffset="515905.443">17830 10626 5958,'114'11'5541,"-34"-1"-3139,-13-4 289,-18 1-65,-13-7-1441,-7 0-448,-3 0-96,-4-4-225,1-3-256,3-2-128,0-1-32,3-3-128,4-1-352,3 0-641,4 1-481,-2 0-2210,1 2-3106</inkml:trace>
  <inkml:trace contextRef="#ctx0" brushRef="#br0" timeOffset="516203.207">9233 3626 9353,'-2'-15'523,"-13"-49"225,1 8 5332,6 35 623,12 58-6290,30 148-3398,-25-139 301,2 24-3712</inkml:trace>
  <inkml:trace contextRef="#ctx0" brushRef="#br0" timeOffset="516515.876">9168 3360 13741,'24'-117'2947,"-15"103"-1789,-3 33-1197,-4-13 9,37 248-258,6 88-477,-16-18-9131,-12 159 9896,-17-473-66,-16 90-1112,16-99 1178,0-1 0,-1 1 0,1-1 1,0 1-1,0-1 0,0 1 0,-1-1 0,1 1 0,0-1 0,-1 1 1,1-1-1,0 1 0,-1-1 0,1 1 0,-1-1 0,1 0 1,-1 1-1,1-1 0,-1 0 0,1 1 0,-1-1 0,1 0 0,-1 0 1,1 0-1,-1 1 0,1-1 0,-1 0 0,1 0 0,-1 0 1,0 0-1,1 0 0,-1 0 0,1 0 0,-1 0 0,1 0 0,-1 0 1,0 0-1,1-1 0,-1 1 0,1 0 0,-1 0 0,1 0 1,-1-1-1,1 1 0,-1 0 0,1-1 0,-1 1 0,1 0 0,0-1 1,-1 1-1,1-1 0,-1 1 0,1-1 0,0 1 0,-1-1 1,1 1-1,0-1 0,0 1 0,-1-1 0,-17-37 4309,13 28-1890,-3 3 1882,11 29-162,-2-14-3664,9 58-512,84 699-3028,-76-475-3351,-16-142 303</inkml:trace>
  <inkml:trace contextRef="#ctx0" brushRef="#br0" timeOffset="516945.03">9415 9210 6438,'-1'15'-53,"-1"103"320,62 4-2248,-58-109 2181,-2 0 0,0 0 0,0 0 0,-1 0 0,-1 0 0,0 0 0,-1 0 0,0 0 0,-1-1 0,0 1 0,-6 10-200,-2 18-75,12-34-2621</inkml:trace>
  <inkml:trace contextRef="#ctx0" brushRef="#br0" timeOffset="517366.944">9204 3353 9993,'0'0'4036,"0"0"-1633,-83-66 703,60 53-671,8-1-802,9 2-383,6 2-354,18-1-543,19-4-353,22 1-257,25-3 97,29 3 64,20-1-640,18 4-802,12 2-896,6 3-1538,-3-1-2434,-28 3-3459</inkml:trace>
  <inkml:trace contextRef="#ctx0" brushRef="#br0" timeOffset="517674.067">9789 3102 9641,'-13'1'91,"7"-1"-314,-37 4 1218,65-3 913,174-14 937,124-25-2845,-229 25 27,884-125 292,66-8-605,-347 62-3169,101 6-4659,-564 60 4686</inkml:trace>
  <inkml:trace contextRef="#ctx0" brushRef="#br0" timeOffset="518000.443">12947 2948 6630,'629'-120'6556,"258"-2"-2934,4 40 0,88 36-3622,100 40-2066,-572 30-3368,-398-8 5193,-119-8 215,-247 13-1420,154-18 1450,-158 10-3607,148-7-1677</inkml:trace>
  <inkml:trace contextRef="#ctx0" brushRef="#br0" timeOffset="518001.443">17395 2707 352,'165'2'4164,"2"-2"-3299,12 0-865,6 0-64,6 0-5253</inkml:trace>
  <inkml:trace contextRef="#ctx0" brushRef="#br0" timeOffset="518436.867">19069 2537 6502,'-21'-1'1148,"19"1"-1100,-189-5 4719,148 8-1163,57 2-1421,257 7-1409,109-16-774,-374 4 0,13 0-1,228-6-1135,110-22 1136,-305 19-3294,-50 3-798,-26-1 171,-2 3-1124</inkml:trace>
  <inkml:trace contextRef="#ctx0" brushRef="#br0" timeOffset="518735.942">19896 2484 3651,'0'0'2403,"0"0"-727,0 0-571,0 0-358,0 0 27,0 0 321,0 0 85,0 0-225,13 17-191,41 57-188,-38-52-426,-1 2 1,-2 0-1,0 1 1,-2 1-1,0-1 0,-2 3-150,2 2 86,12 37-47,-4 1 1,-2 1 0,-4 1 0,3 47-40,6 149-4554,-16-178 936,1 4-2361</inkml:trace>
  <inkml:trace contextRef="#ctx0" brushRef="#br0" timeOffset="519144.908">20352 4157 10058,'0'0'1964,"3"-14"-779,9-42 219,-3 41 1933,-7 28-1910,-2-11-1504,4 257 899,-21 437-608,-18 324-566,32-716-1619,28 148-7894,4-215 10885,13-113 3480,-44-79-4164,-2-1 0,-1 1 0,-3-1 1,-5 15-337,3-10 977,-13 64 748,-77 389 2369,14 69-4094,64-340 22,10 0-1,12 128-21,5-286-98,3-1 0,3 0 0,19 66 98,-14-95-304,-15-43 187,-1 19 784,-24 297 1036,21-276-1814,-9 381 1107,16-359-2638,2 1 0,3-1 0,9 29 1642,-11-58-6011</inkml:trace>
  <inkml:trace contextRef="#ctx0" brushRef="#br0" timeOffset="519565.178">10072 9845 5445,'0'0'3267,"0"0"-1729,0 0 704,0 0 0,0 0-224,0 0-481,0 0-416,-14-32-736,8 75-289,2 21 32,-6 19 0,7 12 32,3 8-128,0 6-32,8 4-448,1 3-4805,0-18-5157</inkml:trace>
  <inkml:trace contextRef="#ctx0" brushRef="#br0" timeOffset="520079.931">9935 10543 8168,'0'0'2076,"0"0"-923,-2 16-250,3 135 890,169 531 391,-152-594-2705,-3 2 0,-4 0 0,-3 0 0,-5 1 0,-4 7 521,-29 29-808,28-122 826,-1-1 0,1 1 0,-1-1 0,1 0 0,-1 1 0,-1-1 0,1-1 0,0 1 0,-1 0 0,0-1-1,0 0 1,0 0 0,0 0 0,0 0 0,-1-1 0,1 1 0,-1-1 0,0-1 0,0 1 0,1 0 0,-1-1 0,0 0 0,-5 0-18,8-1 104,0 0 1,0 0 0,0 0-1,0-1 1,1 1 0,-1-1 0,0 1-1,0-1 1,0 0 0,1 1-1,-1-1 1,0 0 0,1 0 0,-1 0-1,1-1 1,-1 1 0,1 0 0,0-1-1,-1 1 1,1 0 0,0-1-1,0 0 1,0 1 0,0-1 0,0 1-1,0-1 1,1 0 0,-1 0-1,1 0 1,-1 1 0,1-1 0,-1 0-1,1 0 1,0 0 0,0 0 0,0 0-1,0 0 1,0 0 0,1 1-1,-1-1 1,0 0 0,1 0 0,-1 0-1,1 0 1,0 1 0,0-1-1,0 0 1,0 1 0,0-1 0,0 1-1,0-1 1,0 1 0,0-1 0,1 1-1,-1 0 1,1-1 0,-1 1-1,1 0 1,-1 0 0,2 0-105,10-7 48,1 1 0,1 0 0,-1 1 0,1 1 0,0 0 0,0 1 0,1 1 0,-1 0 0,1 1 0,11 0-48,3-2 43,900-74 276,-557 55-259,4887-205-3610,-4727 217 4008,1381-44 3675,-1643 40-2937,107-21 176,-366 34-1318,4 1 48,-1-1-1,0-1 0,0 0 0,0-1 1,0-1-1,-1 0 0,0-1 1,0-1-1,6-3-101,-18 9 12,-1 0 0,0 0 0,0 0 0,0 0 0,0-1 0,1 1 0,-2 0 0,1 0 0,0-1 0,0 1 0,0-1-1,-1 1 1,1-1 0,0 1 0,-1-1 0,0 1 0,1-1 0,-1 1 0,0-1 0,0 1 0,0-1 0,0 0 0,0 1 0,0-1 0,0 1 0,0-1 0,-1 1 0,1-1 0,-1 0 0,1 1 0,-1 0 0,1-1-1,-1 1 1,0-1 0,0 1 0,0 0 0,0-1 0,0 1 0,0 0 0,0 0 0,0 0 0,0 0 0,-1 0 0,1 0 0,0 0 0,-1 0-12,-12-9-41,0 0 0,-1 1-1,-1 0 1,1 1 0,-2 1 0,1 1 0,-15-4 41,-141-37-2552,-6 13-3700,145 29 4555,-124-22-8873</inkml:trace>
  <inkml:trace contextRef="#ctx0" brushRef="#br0" timeOffset="520723.36">8032 353 7655,'0'0'1020,"0"0"-198,20-6 144,-16 5-920,16-5 85,0 1-1,0 1 1,1 1 0,-1 1 0,1 0-1,0 2 1,17 1-131,149 27 1508,110 34-1508,-136-27 510,2170 557 1094,-27 111-255,-1614-486-410,2632 825 5275,-2865-894-5435,-44-8-101,-50-13-219,-55-14-293,-61-18-65,71 37-325,-245-94-940,-72-37 1090,-1-1 1,1 0-1,0 1 1,0-1-1,-1 0 1,1 1-1,0-1 1,0 1-1,-1-1 1,1 1-1,0 0 1,-1-1-1,1 1 0,-1 0 1,1-1-1,-1 1 1,1 0-1,-1-1 1,1 1-1,-1 0 1,0 0-1,0 0 1,1-1-1,-1 1 1,0 0-1,0 0 0,0 0 1,0 0-1,0-1 1,0 1-1,0 0 1,0 0-1,0 0 1,0 0-1,0 0 1,-1-1-1,1 1 0,0 0 1,0 0-1,-1 0 1,1-1-1,-1 2 74,-38 14-5250,-51-2-5757</inkml:trace>
  <inkml:trace contextRef="#ctx0" brushRef="#br0" timeOffset="521235.674">5596 5989 13164,'0'0'945,"0"0"-502,17 2 209,-6-1-496,-1 0 1,0 1-1,1 0 1,-1 0-1,0 1 0,0 1 1,-1 0-1,1 0 1,-1 1-1,1 0 1,-2 1-1,1 0 1,7 7-157,485 453 3763,434 447-2696,-164-153-954,1156 931 528,-735-781 3320,66-36-3961,-1202-835-274,119 76-1174,-52-51-6007,-59-38-6115</inkml:trace>
  <inkml:trace contextRef="#ctx0" brushRef="#br0" timeOffset="569069.986">19393 14307 384,'0'0'513,"130"-16"-449,-53 11 192,10-1 321,-2-1-417,10-2-160,-13 0-1954</inkml:trace>
  <inkml:trace contextRef="#ctx0" brushRef="#br0" timeOffset="569408.136">19434 14275 1762,'0'0'4212,"0"0"-2130,0 0-529,0 0 177,0 0-273,0 0-421,0 0-252,0 0-132,7-1-113,491-112 142,-277 61-6087,-124 30 570</inkml:trace>
  <inkml:trace contextRef="#ctx0" brushRef="#br0" timeOffset="569733.044">20162 14089 6887,'0'0'1889,"128"-28"-1024,-57 9 705,5-1-385,7-4-865,3-3-256,13-5-64,3-2 0,5-5-64,0 1-961,3-5-2050,-15 8-2754</inkml:trace>
  <inkml:trace contextRef="#ctx0" brushRef="#br0" timeOffset="570105.893">20927 13647 6598,'0'0'2018,"108"-66"-865,-51 36 769,-1-3-449,7-7-960,2-3-321,9-1-160,10-6-32,0-3 0,5-1-1217,-2 1-1602,-1-2-1088,-11 7-1218</inkml:trace>
  <inkml:trace contextRef="#ctx0" brushRef="#br0" timeOffset="570431.393">21307 13548 4708,'0'0'6214,"65"-80"-5125,-23 37-544,5 0 1281,4-7-481,8-3-833,6-1-287,9-2-129,5-2-64,9-4 0,0-1-32,5-1-128,-2-2-129,1-2-1024,-7 1-673,-5 4-64,-11 10-480,-13 3-2339</inkml:trace>
  <inkml:trace contextRef="#ctx0" brushRef="#br0" timeOffset="570647.046">21616 13261 9865,'0'0'3588,"91"-129"-2884,-44 60-415,4-8 1120,-1-2-832,5-5-513,9-8-64,1-2 0,11-5-64,4-5-289,-1-4-1024,5-3-449,3-5-768,4-2-1058,-12 14-2658</inkml:trace>
  <inkml:trace contextRef="#ctx0" brushRef="#br0" timeOffset="570891.927">22306 12368 4869,'58'-80'6021,"-3"12"-5124,5-5-545,2-5 1378,2-5-929,-2-3-673,9-4-96,1-2-32,3-4-96,4-1-1217,-1 1-1026,3-1-1120,-10 11-1634</inkml:trace>
  <inkml:trace contextRef="#ctx0" brushRef="#br0" timeOffset="571173.762">22986 11535 7815,'87'-113'3267,"-11"23"-2690,4-6-449,-2-5 0,-3-4-96,-2-3-32,-3-5 0,-2 0-192,-11-4-1121,0 4 320,-5 7 416,-9 4 1,-1 13-481,-9 8 320,-4 9-160,-9 21-288,-7 14-993</inkml:trace>
  <inkml:trace contextRef="#ctx0" brushRef="#br0" timeOffset="571503.1">23583 10487 5477,'80'-94'2819,"-3"15"-1474,-1-7-64,-2-4-416,0-6-641,-1-6-128,1 1-96,1-1-64,0 2-128,-3 1-1826,-2 9-993,-8 7-864</inkml:trace>
  <inkml:trace contextRef="#ctx0" brushRef="#br0" timeOffset="571811.882">24491 9208 1441,'0'0'3764,"0"0"-913,13-16-1068,86-101 464,87-90 582,-54 90-2682,5 5 0,105-63-147,20 12-4249,-181 121 176</inkml:trace>
  <inkml:trace contextRef="#ctx0" brushRef="#br0" timeOffset="572125.889">25536 8046 2498,'0'0'3460,"17"-15"-2019,60-43-720,-70 54-530,0-1 0,0 2 1,0-1-1,1 1 0,0 0 1,0 1-1,0-1 0,0 2 1,0-1-1,0 1 1,3 0-192,10-2 420,62-4 255,0 4-1,0 3 1,0 4 0,0 4 0,22 6-675,-3 0-123,0 5 0,-1 4 0,35 16 123,-58-6-1830,-34-1-2196,-28-15-437</inkml:trace>
  <inkml:trace contextRef="#ctx0" brushRef="#br0" timeOffset="572126.889">26433 7922 4837,'17'6'1633,"116"57"177,-87-26-1561,-1 2 0,-3 3 0,-1 1 0,-2 1 1,-2 3-1,3 7-249,20 24 459,262 348 978,-124-132-6408,-148-213 1730</inkml:trace>
  <inkml:trace contextRef="#ctx0" brushRef="#br0" timeOffset="572468.416">26686 8209 5573,'16'11'2194,"194"142"155,-122-78-2041,-5 4 0,-2 3 0,-5 3 0,-3 4-1,-4 3 1,-4 3 0,-4 2 0,-5 3 0,8 28-308,42 112 243,-11 3 0,-5 24-243,8 62-4426,-65-210 252</inkml:trace>
  <inkml:trace contextRef="#ctx0" brushRef="#br0" timeOffset="572794.099">28213 10461 3972,'8'14'929,"121"279"3839,-22 30-3643,61 162-1029,-47-166-2939,-109-288 2291,120 282-2010,-108-257 736</inkml:trace>
  <inkml:trace contextRef="#ctx0" brushRef="#br0" timeOffset="573234.581">28647 12076 2562,'11'17'1751,"155"238"1597,-83-132-3443,-9-9-74,5-3 1,4-4-1,6-3 1,64 57 168,-87-109 80,-74-67-251,-38-33 2248,60 51 635,296 287-2008,-246-243-628,2-2 0,2-3 0,1-4 0,3-2-1,0-3 1,2-4 0,1-3 0,2-3 0,0-4-1,1-2 1,0-5 0,2-3 0,-1-3 0,1-4-1,54-6-75,-88 3 199,0-3-1,0-2 0,0-2 0,0-1 0,-1-3 0,-1-2 1,0-1-1,5-6-198,-47 20 56,2 0 34,1-1 0,-1 1 1,0-1-1,0 0 0,0 0 1,0-1-1,-1 1 0,1-1 1,-1 0-1,1 0 0,-1 0 1,0 0-1,0-1 0,0 1 1,-1-1-1,1 1 1,-1-1-1,0 0 0,1-3-90,-4 6 22,1 0 1,-1 1-1,0-1 0,0 0 0,0 1 1,0-1-1,0 1 0,0-1 0,0 1 0,0 0 1,0 0-1,0-1 0,0 1 0,0 0 1,0 0-1,-1 0 0,1 0 0,0 0 0,0 0 1,0 0-1,0 0 0,0 1 0,0-1 0,0 0 1,0 1-1,0-1 0,0 0 0,0 1 1,0 0-1,0-1 0,0 1 0,0-1 0,0 1 1,1 0-1,-1 0 0,0-1 0,0 2-22,-21 30-2397,10-8-3480,5-7-1474</inkml:trace>
  <inkml:trace contextRef="#ctx0" brushRef="#br0" timeOffset="573807.05">18651 15063 3331,'0'0'6673,"0"0"-3811,0 0-1373,0 0 171,0 0-384,0 0-523,13-5-273,38-10-461,0 3 0,2 2 0,-1 3 0,1 2 0,1 2-19,17-4-4,1087-98-3786,5 11-7245,-903 75 7245</inkml:trace>
  <inkml:trace contextRef="#ctx0" brushRef="#br0" timeOffset="574193.271">19645 14867 5765,'14'-3'1682,"85"-9"-269,1 5 0,-1 4-1,3 5-1412,-39-2-85,2417-87 348,-1475 37-221,2083-44-90,-3007 91 41,1 1-4871,-108 2 1461</inkml:trace>
  <inkml:trace contextRef="#ctx0" brushRef="#br0" timeOffset="574598.333">24084 14645 1409,'0'0'1420,"0"0"-357,20-4 234,289-37 1191,886-21 1227,1071 38-1462,-1757 25-2093,1899 27 2552,-2373-28-2557,19 1 236,1-2 0,-1-3 0,1-2 0,2-3-391,-55 9 20,0 0 0,-1 0 0,1 0 0,0-1 0,0 1 0,-1-1-1,1 1 1,0-1 0,0 0 0,-1 0 0,1 1 0,-1-1 0,1 0 0,-1-1 0,1 1 0,-1 0 0,0 0 0,0 0 0,1-1 0,-1 1-1,0-1 1,0 1 0,0-1 0,0 1 0,-1-1 0,1 0 0,0 1 0,-1-1 0,1 0 0,-1 0 0,1 1 0,-1-1 0,0 0 0,0 0-1,0 0 1,0 1 0,0-1 0,0 0 0,-1 0 0,1 0 0,0 1 0,-1-1 0,1 0 0,-1 1 0,0-2-20,42-2-1095,214 0-4355,-86 4-1997,-123 1 3011</inkml:trace>
  <inkml:trace contextRef="#ctx0" brushRef="#br1" timeOffset="577769.837">20725 14454 4260,'0'0'4773,"0"0"-3652,0 0-609,0 0 577,0 0-352,0 0-481,0 0-192,0 0-64,0 0 0,40-81-320,-31 55-1122,1-5-1793,2-1-4388</inkml:trace>
  <inkml:trace contextRef="#ctx0" brushRef="#br1" timeOffset="578061.927">20898 13641 2851,'0'0'0,"0"0"-1506</inkml:trace>
  <inkml:trace contextRef="#ctx0" brushRef="#br1" timeOffset="578355.06">20995 12906 7879,'0'0'3203,"0"0"-2017,-3-102-834,4 65 481,7-7-833,6 2-160,0-7-2339,7-1-1889</inkml:trace>
  <inkml:trace contextRef="#ctx0" brushRef="#br1" timeOffset="578356.06">21063 11928 6438,'0'0'0,"30"-74"-256,-10 37-929,-2-3-1282</inkml:trace>
  <inkml:trace contextRef="#ctx0" brushRef="#br1" timeOffset="578357.06">21178 11488 6502,'0'0'4004,"0"0"-2050,20-91-1057,-2 56-897,-2-4 0,0-3-1314,1-1-1280,3-1-1410,-3 3-640</inkml:trace>
  <inkml:trace contextRef="#ctx0" brushRef="#br1" timeOffset="578575.743">21248 10540 2915,'0'-83'640,"5"32"-640,5 3-3555</inkml:trace>
  <inkml:trace contextRef="#ctx0" brushRef="#br1" timeOffset="578855.093">21593 8695 6214,'0'0'1730,"23"-86"-1186,-6 39-416,5-1-128,1-4-64,3-1-224,-3 3-385,0 0-832,-4 3-1122,-3 8-832</inkml:trace>
  <inkml:trace contextRef="#ctx0" brushRef="#br1" timeOffset="578856.093">21835 8063 1409,'0'0'3524,"20"-89"-1410,-12 50-257,-1-1-31,2 0-673,1 0-832,4-6 159,9 2-480,2-5-256,4 3-1890,4 1-1698,2 3-2594</inkml:trace>
  <inkml:trace contextRef="#ctx0" brushRef="#br1" timeOffset="579176.445">22331 7283 7271,'0'0'2722,"0"0"-1056,0 0-321,0 0-320,0 0-704,102-26-225,-69 22-64,1-1-32,4 2-32,-1 3-161,-4 0-1376,-4 0-449,-3 9-544,-2 4-353,-5 6-737</inkml:trace>
  <inkml:trace contextRef="#ctx0" brushRef="#br1" timeOffset="579177.445">22742 7374 1762,'0'0'1665,"0"0"225,0 0 416,35 75-320,-19-62-609,7-2-640,3 0-321,3 1-255,5 2-97,2-2-64,2 1-160,-5 1-1794,3 3-481,-3 6-1024</inkml:trace>
  <inkml:trace contextRef="#ctx0" brushRef="#br1" timeOffset="579178.445">23243 7858 192,'0'0'3620,"10"79"-1570,0-59-193,6-2-1024,3 1-641,3 0 0,-1-2-95,1 3-97,3 0 0,-1 4-225,4-2-1248,-4 2-865,1 3-833</inkml:trace>
  <inkml:trace contextRef="#ctx0" brushRef="#br1" timeOffset="579454.87">23649 8528 4228,'0'0'961,"0"0"-96,66 91-257,-41-61-351,2 1-257,2 0-32,4 2-1634,1 3-1313</inkml:trace>
  <inkml:trace contextRef="#ctx0" brushRef="#br1" timeOffset="579455.87">24784 10337 1986,'0'0'160,"0"0"-128,88 89-32,-61-62-192,5 3-1794</inkml:trace>
  <inkml:trace contextRef="#ctx0" brushRef="#br1" timeOffset="579750.682">25185 10888 6406,'0'0'2787,"0"0"-769,36 77-769,-12-51-801,0-3-352,4 1-96,6 0 0,-2 1-640,1-1-1442,5 2-64,-4-2-160,4 3-545</inkml:trace>
  <inkml:trace contextRef="#ctx0" brushRef="#br1" timeOffset="579751.682">25642 11390 1345,'0'0'3203,"0"0"225,0 0-834,23 83-800,-7-61-994,5 2-671,4 2 31,4-2-96,1 0-64,8 4-96,-5 0-545,9 1-672,-2 5-449,2 1-704,-2 0-1378</inkml:trace>
  <inkml:trace contextRef="#ctx0" brushRef="#br1" timeOffset="580099.053">26201 12044 993,'6'13'4447,"1"2"-3520,1-1 1,1 1-1,0-2 0,1 1 1,1-1-1,0-1 0,9 9-927,59 36 1101,49 18-4688,36 23-1657,-34 12 2576,-57-22 5651,11 11 5792,72 12-6601,-22-51-3382,4-12-3673,-42-15 48,-35-11 1027</inkml:trace>
  <inkml:trace contextRef="#ctx0" brushRef="#br1" timeOffset="580100.053">27897 13118 5381,'0'0'3235,"0"0"-865,75 25-640,-46-19-833,7 0-673,0 1-160,9 0-64,1 0-480,3 3-1058,2-1 257,1 2 352,0 1 224,-3 1 33,-1 5-609,-6 0-1346,-9 2-1216</inkml:trace>
  <inkml:trace contextRef="#ctx0" brushRef="#br1" timeOffset="580375.819">28693 13390 3716,'0'0'3256,"0"0"-608,17 4-502,112 21-240,33-12-5223,-2 6-1,30 14 3318,25 23-407,27 17 6472,26-31-6903,136 5-5290,-272-33 4371,-77-8-581</inkml:trace>
  <inkml:trace contextRef="#ctx0" brushRef="#br1" timeOffset="580625.824">30827 13740 2594,'0'0'4575,"0"0"-736,14 0-994,43 0-501,59-26 421,-48 18-5243,0 2-1,1 4 1,-1 2 0,68 10 2478,39 9-1366,-131-13 1744,121 0 47,-57-15-4251,-84 5 159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03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24 12139,'0'0'5157,"0"0"-2146,0 0-320,0 0-705,0 0-449,0 0-352,0 0-352,0 0-288,-9-9-161,9 5-256,0-1-96,0 3-32,-4-1-96,-6 3-961,-6 0-1986,-5 10-2370,3 1-9866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01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848 371 11755,'0'0'3598,"0"0"-886,0 0-374,2-12-266,2-6-1388,1-7 91,-3 11 2805,14 381-1808,-16-336-1719,-16 274 241,-10-164-208,25-141-160,1 1-1,-1-1 1,0 0 0,1 1 0,-1-1 0,0 0-1,1 1 1,-1-1 0,0 0 0,0 0 0,1 0-1,-1 0 1,0 0 0,1 0 0,-1 0 0,0 0-1,0 0 1,1 0 0,-1 0 0,0 0 0,0 0-1,1-1 1,-1 1 0,0 0 0,1 0 0,-1-1-1,0 1 1,1-1 0,-1 1 0,0 0-1,1-1 1,-1 1 0,1-1 0,-1 0 0,1 1-1,-1-1 1,1 1 0,0-1 0,-1 0 0,1 1-1,0-1 1,-1 0 0,1 1 0,0-1 0,0 0-1,0 0 1,-1 1 0,1-1 0,0 0 0,0 1-1,0-1 1,0 0 0,0 0 0,1 1 0,-1-1-1,0 0 1,0 0 0,0 1 0,1-1 0,-1 0 74,-8-46-9919,7 20-1009</inkml:trace>
  <inkml:trace contextRef="#ctx0" brushRef="#br0" timeOffset="3402.91">363 1 15150,'0'0'2632,"0"0"-422,0 0 27,0 0-566,-17 9-657,5-2-892,0 0-1,0 1 1,1 0-1,-1 1 0,2 0 1,0 1-1,0 0 1,1 0-1,0 1 1,0 0-1,1 1 1,0 2-122,-30 66 566,4 2 1,4 1 0,3 1-1,4 2 1,4 0-1,3 1 1,-1 63-567,12-107 17,2 1 0,2-1 1,1 0-1,3 1 0,4 21-17,-3-47-13,0 1 1,1-1-1,0-1 0,2 1 0,0-1 0,1 0 1,0 0-1,2-1 0,0 0 0,1-1 1,0 0-1,1-1 0,14 13 13,-13-15-60,1-1 0,0 0 1,0-1-1,1-1 0,1 0 0,0-1 0,0-1 0,0 0 1,1-1-1,0-1 0,0-1 0,12 2 60,87-15-3040,-108 6 2321,1 0 0,-1-1 1,0-1-1,0 1 0,0-1 0,0 0 0,-1-1 0,0 0 0,0 0 0,0 0 0,-1-1 0,1-1 719,14-22-9065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03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1275 11307,'0'0'3075,"0"0"-310,0 0-406,0 0-650,0 0-524,0 0-374,0 0-378,11-5-193,-6 3-218,2-2 1,0 1 0,0 0 1,1 1-1,-1 0 0,0 0 0,1 0 1,0 1-1,-1 0 0,1 1 0,0-1 1,7 2-24,33 6 129,1-1 1,0-3-1,-1-2 1,1-2 0,0-3-1,0-1 1,8-4-130,-51 8 152,0 0-1,0 0 1,0-1-1,0 0 1,-1 0-1,1 0 1,0-1-1,-1 1 1,0-1 0,0-1-1,0 1 1,0-1-1,0 0 1,-1 0-1,1 0 1,-1-1-1,0 1 1,1-3-152,-19 9 1484,1 11-1448,0 1-1,1 0 1,1 1-1,0 1 1,1 0 0,1 0-1,0 1 1,1 0-1,0 2-35,-19 43 38,3 1 0,2 1 0,4 1 0,2 1-1,-3 38-37,5 86-6365,15-176 2115,1-6-2561,1-3-4432</inkml:trace>
  <inkml:trace contextRef="#ctx0" brushRef="#br0" timeOffset="404.453">996 1271 15150,'0'0'3833,"0"0"-1329,0 0-401,0 0-288,0 0-464,0 0-363,0 0-332,-2-3-239,1 2-402,0 1 0,1-1 0,-1 1 0,0-1 0,0 1 0,0-1 0,1 1 0,-1 0 0,0 0 0,0-1 0,0 1 0,0 0 0,0 0 0,0 0 0,0 0 1,1 0-1,-1 0 0,0 0 0,0 0 0,0 1 0,0-1 0,0 0 0,0 0 0,1 1 0,-1-1 0,0 1 0,0-1 0,0 0 0,1 1 0,-1-1 0,0 1 0,1 0 1,-1-1-1,0 1 0,1 0 0,-1-1 0,1 1 0,-1 0 0,1 0 0,-1-1 0,1 1 0,0 0 0,-1 0 0,1 0 0,0 0 0,-1 0 0,1-1 0,0 2-15,-32 52 356,24-40-336,2 1 0,0-1-1,0 2 1,1-1 0,1 0 0,1 1 0,0 0 0,1-1-1,0 1 1,1 0 0,1 0 0,1 0 0,0 0 0,2 2-20,-2-11-18,1 1 1,1-1-1,-1 0 1,1 0-1,0 0 0,1-1 1,0 1-1,0-1 1,0 1-1,1-1 1,-1-1-1,1 1 1,1-1-1,-1 0 1,1 0-1,0 0 1,0-1-1,1 0 1,4 2 17,142 51-581,-43-21 357,-107-36 223,-1 1-1,0-1 1,-1 0-1,1 1 0,0 0 1,0-1-1,0 1 0,0 0 1,0 0-1,0 0 0,-1 0 1,1 0-1,0 0 0,-1 0 1,1 1-1,-1-1 0,0 1 1,1-1-1,-1 1 0,0-1 1,0 1-1,0 0 0,0 0 1,0-1-1,0 1 1,0 0-1,-1 0 0,1 0 1,-1 0-1,1 0 0,-1 0 1,0 0-1,0 0 0,0 0 1,0 0-1,0 0 0,0 0 1,0 0-1,-1 0 0,1 0 1,-1 0-1,0 0 2,-10 8 67,-1-2 0,0 0 1,-1 0-1,0-1 0,0 0 0,0-2 0,-1 1 0,0-1 0,0-1 1,0-1-1,-5 1-67,-16 6 265,24-7-428,-240 54 944,142-56-7805,98-4 1669,2-3-3149</inkml:trace>
  <inkml:trace contextRef="#ctx0" brushRef="#br0" timeOffset="623.42">915 1274 11275,'0'0'5082,"0"0"-2023,0 0-801,0 0-491,0 0-651,14-5-332,103-19 337,146 21-384,-215-12-2704,-39 3-2358,-5-6-4272,-4 7-1279</inkml:trace>
  <inkml:trace contextRef="#ctx0" brushRef="#br0" timeOffset="858.753">1699 1088 14157,'0'0'4986,"0"0"-2525,0 0-816,0 0-135,0 0-319,13 8-332,-9-6-807,2 1 14,0 1-1,0 0 0,-1 0 1,1 0-1,-1 0 0,0 1 1,0 0-1,-1 0 0,1 1 1,-1-1-1,0 1 0,0 0 1,-1 0-1,0 0 0,0 0 1,-1 1-1,1-1 0,-1 2-65,11 40 176,-2 0 0,-2 1-1,-3 0 1,-1 0 0,-3 0 0,-2 0-1,-2 0 1,-2 1 0,-2-1-1,-2-1 1,-3 0 0,-2 3-176,-3-7-31,-3-1-1,-1 0 1,-2-1 0,-2-2 0,-1 0-1,-2-2 1,-2-1 0,-1-1-1,-2-1 1,-2-2 0,-1-2 0,-1-1-1,-1-1 1,-19 8 31,14-11-1259,-1-2 1,-1-2-1,-1-2 0,-1-2 0,-17 3 1259,-4-4-5904,8-7-4912</inkml:trace>
  <inkml:trace contextRef="#ctx0" brushRef="#br0" timeOffset="3485.148">2642 206 9385,'0'0'2696,"0"0"-507,0 0 271,0 0-143,3-13-769,12-42-485,-13 52-996,-1 0 0,1 0 0,-1 0 1,1 1-1,0-1 0,0 0 0,0 1 1,0 0-1,0-1 0,1 1 0,-1 0 1,1 0-1,0 1 0,-1-1 0,1 0 0,0 1 1,0-1-1,0 1 0,0 0 0,0 0 1,0 0-1,0 1 0,0-1 0,0 1 0,1 0 1,-1 0-1,2 0-67,-2-1 6,1 1 1,0 0-1,-1 0 0,1 0 1,-1 1-1,1-1 0,-1 1 1,1 0-1,-1 0 0,0 0 1,1 0-1,-1 0 0,0 1 1,0 0-1,0-1 0,0 1 1,0 0-1,0 1 0,-1-1 1,1 0-1,0 1 0,-1 0 1,0-1-1,0 1 0,0 0 1,0 0-1,0 0 0,-1 0 1,1 1-1,-1-1 0,0 0 1,1 2-7,0 5-2,0-1 0,-1 1-1,0-1 1,0 1 0,-1-1 0,-1 1 0,1-1 0,-1 1 0,-1-1 0,0 0 0,0 1 0,-1-1 0,0 0-1,0 0 1,-1-1 0,-1 1 0,1-1 0,-1 0 0,-1 0 0,1 0 0,-3 1 2,-10 13-36,-1-1 1,-1-1 0,0-1-1,-2 0 1,0-2-1,-16 10 36,41-29-16,0 0 0,0 1 0,0-1-1,0 1 1,0 0 0,0 0 0,1 0-1,-1 1 1,0-1 0,0 1-1,1 0 1,-1 0 0,1 0 0,-1 0-1,0 0 1,0 1 0,1 0-1,-1-1 1,0 1 0,2 1 16,1 2-2,-1 1-1,0 0 1,-1 0 0,1 0-1,-1 0 1,0 1 0,0-1-1,-1 1 1,1 0 0,-1 0-1,-1 1 1,1-1 0,-1 1-1,0-1 1,0 1 0,-1 0-1,0-1 1,0 1 0,-1 0-1,0 0 1,0 0 0,0 0-1,-1-1 1,0 1 0,-1 0-1,1-1 1,-1 1 0,0 0-1,-1-1 1,0 0 0,0 0-1,0 0 1,-1 0 0,0 0-1,0-1 1,0 1 0,0-1-1,-1 0 1,-2 1 2,3-3 47,-1 0 0,0 0-1,0 0 1,-1 0 0,1-1 0,0 0 0,-1 0-1,0-1 1,1 1 0,-1-1 0,0 0 0,0-1-1,1 1 1,-1-1 0,0 0 0,0-1 0,0 0-1,0 1 1,1-2 0,-1 1 0,0-1-1,1 0 1,-2 0-47,-119-69 1593,115 63-1568,1 0 0,1-1 0,-1 0 0,2 0 0,-1-1 0,1 0 0,1-1 1,-1 0-1,2 0 0,0-1 0,-1-2-25,-5-52-3148,12 57-1005,2 6-3347</inkml:trace>
  <inkml:trace contextRef="#ctx0" brushRef="#br0" timeOffset="3920.736">3034 442 9897,'0'0'4880,"0"0"-1859,0 0-880,0 0-267,0 0-481,13-5-459,96-29 577,-17 12-331,-77 30-12444,-14-4 3576</inkml:trace>
  <inkml:trace contextRef="#ctx0" brushRef="#br0" timeOffset="4473.923">3667 173 8552,'0'0'3465,"0"0"-839,0 0-127,0 0-375,0 0-821,17-9-449,54-25-224,-67 33-579,1-1 0,-1 1 0,0 1-1,1-1 1,0 1 0,-1-1 0,1 1 0,-1 1 0,1-1 0,-1 0 0,1 1-1,-1 0 1,1 0 0,-1 1 0,0-1 0,0 1 0,1 0 0,-1 0 0,0 0-1,-1 1 1,1-1 0,0 1 0,-1 0 0,1 0 0,-1 0 0,0 1 0,0-1 0,0 1-1,-1-1 1,1 1 0,-1 0 0,1 1-51,2 3 6,0 0 1,-1 0-1,0 1 0,0 0 1,-1 0-1,0 0 1,0 0-1,-1 1 0,0-1 1,-1 0-1,0 1 0,-1 0 1,0-1-1,0 1 0,-1-1 1,0 1-1,-1-1 0,0 1 1,0-1-1,-1 0 0,0 0 1,-1 0-1,0 0 1,0-1-1,-5 6-6,-4 8 5,-1 0 1,-1-2-1,-1 0 1,0 0-1,-2-2 1,0 0-1,-1-1 1,-1-1-1,-4 2-5,11-7 22,0-1-1,-1-1 0,0 0 1,0-1-1,-1-1 0,0 0 1,0 0-1,0-2 0,-1 0 1,0-1-1,0 0 1,-1-1-1,1-1 0,-14 0-21,29-3 28,-1 1-1,1-1 0,-1 1 1,1-1-1,-1 0 1,1 1-1,-1-1 1,1 0-1,0 0 0,0 0 1,-1 0-1,1 0 1,0 0-1,0-1 1,0 1-1,0 0 0,0 0 1,0-1-1,0 1 1,1-1-1,-1 1 1,0-1-1,1 1 0,-1-1 1,1 1-1,-1-1 1,1 1-1,0-1 0,0 0 1,0 1-1,0-1 1,0 1-1,0-1 1,0 0-1,1 1 0,-1-1 1,0 1-1,1-2-27,24-58 1248,-22 57-1237,0 0-1,0 0 0,0 0 0,0 1 0,1-1 1,-1 1-1,1 0 0,0 0 0,0 0 0,0 0 0,0 1 1,1 0-1,-1-1 0,1 2 0,-1-1 0,1 0 1,0 1-1,0 0 0,-1 0 0,1 1 0,0-1 1,0 1-1,0 0 0,0 0 0,0 1 0,0-1 1,0 1-1,-1 0 0,1 0 0,0 1 0,-1 0 0,1-1 1,0 2-11,74 98-127,-33-32 94,-41-62-71,-1-1 1,1 0 0,0-1 0,0 1 0,1-1-1,-1 0 1,1-1 0,0 1 0,1-1-1,-1 0 1,1 0 0,0-1 0,0 0 0,0-1-1,0 1 1,0-1 0,0 0 0,5 0 103,-7-2-337,43-5-4457,-23-14-4766,-17 7 1696</inkml:trace>
  <inkml:trace contextRef="#ctx0" brushRef="#br0" timeOffset="4738.953">4203 90 12172,'0'0'5098,"0"0"-2317,0 0-726,12-6-218,41-18-417,-52 23-1367,1 1 0,0-1 1,0 1-1,0-1 1,0 1-1,-1 0 0,1 0 1,0 0-1,0 0 1,0 0-1,0 0 0,0 1 1,-1-1-1,1 0 1,0 1-1,0 0 0,0-1 1,-1 1-1,1 0 1,0 0-1,-1 0 0,1 0 1,-1 0-1,1 0 1,-1 0-1,0 1 0,1-1 1,-1 1-1,1 0-53,2 2 107,7 11 14,0 1 1,0 0 0,-2 0 0,0 1 0,-1 0 0,0 1 0,-2 0 0,0 0 0,-1 0-1,-1 1 1,-1 0 0,0 0 0,-1 0 0,-1 0 0,-1 0 0,-1 0 0,-1 0 0,-1 6-122,-1-1 25,0-1 0,-2 1-1,0-1 1,-1 0 0,-2-1 0,0 0 0,-2 0 0,0-1 0,-1-1 0,-1 0 0,-1 0 0,-1-1 0,-1-1 0,0-1 0,-1 0 0,-1-1-1,-1-1 1,0 0 0,-1-2 0,0 0 0,-3 0-25,-1-1-960,0 0 0,0-2 0,-1-1-1,-1-1 1,1-1 0,-1-1 0,-17 1 960,-20-1-5782</inkml:trace>
  <inkml:trace contextRef="#ctx0" brushRef="#br0" timeOffset="5301.33">2087 41 5573,'0'0'7357,"0"0"-4197,0 0-1238,0 0-81,0 0-346,0 0-427,0 0-273,-6-9-240,3 3-476,3 5-71,0 0 0,0 0-1,-1-1 1,1 1 0,0 0 0,0 0 0,-1 0 0,1 0 0,-1 0 0,1 0 0,-1 0 0,1 0 0,-1 0 0,0 0 0,1 1 0,-1-1 0,0 0 0,0 0 0,1 0 0,-1 1 0,0-1 0,0 0 0,0 1-1,0-1 1,0 1 0,0-1 0,0 1 0,0 0 0,0-1 0,0 1 0,0 0 0,-1 0 0,1 0 0,0 0 0,0 0 0,0 0 0,0 0 0,0 0 0,0 0 0,0 0 0,-1 1 0,1-1 0,0 0-1,0 1 1,0-1 0,0 1 0,0-1 0,0 1 0,0-1 0,1 1 0,-1 0 0,0 0 0,0-1 0,0 1 0,1 0 0,-1 0 0,0 0 0,1 0 0,-1 0 0,0 0-8,-24 39 92,0 2 0,3 0 1,2 1-1,1 2 0,3-1 0,1 2 1,-6 37-93,14-52 34,2-1-1,0 1 1,2 1 0,2-1 0,0 0 0,5 31-34,-3-51-3,0 0 1,2 0-1,-1 0 1,1-1-1,1 1 1,0-1-1,0 1 0,1-1 1,0-1-1,1 1 1,0-1-1,0 0 1,1 0-1,1-1 0,-1 1 1,1-2-1,0 1 1,1-1-1,0-1 1,0 1-1,2-1 3,1 0-74,0 0-1,1-1 1,-1-1 0,1 0-1,0-1 1,0 0 0,0-1 0,0-1-1,12 1 75,64-25-7200,-71 8-343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11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439 153 13229,'0'0'3939,"-4"-14"-1302,3 8-2412,0-1 127,-1-1-1,0 1 0,0 0 0,-1-1 0,0 1 0,-1 0 0,1 0 1,-1 1-1,0-1 0,-1 1 0,0 0 0,0 0 0,0 0 0,-4-2-351,4 4 98,1 1-1,-1 0 1,-1 0 0,1 0-1,0 1 1,-1-1-1,0 1 1,1 1 0,-1-1-1,0 1 1,0 0-1,0 0 1,0 1 0,0 0-1,0 0 1,0 0-1,1 0 1,-1 1 0,0 0-1,0 1 1,0-1-1,1 1 1,-1 0 0,0 1-1,1-1 1,0 1-1,0 0 1,-3 2-98,-6 5 21,1 0 0,-1 1-1,2 1 1,0 0 0,0 0 0,1 1 0,1 1 0,0 0-1,-4 8-20,0 1-11,1 1 1,1 1-1,2 0 0,0 1 0,2 0 0,0 0 0,-2 19 11,8-33-73,1 1 0,-1-1 0,2 0 1,0 1-1,0-1 0,1 0 0,1 1 0,0-1 0,0 0 0,1 0 0,1 0 1,0 0-1,1-1 0,0 0 0,0 0 0,2 0 0,-1 0 0,2 0 73,-5-7-24,0 0-1,0-1 0,0 1 0,1-1 0,-1 0 0,1 0 1,0 0-1,0 0 0,0-1 0,0 0 0,1 0 1,-1 0-1,1 0 0,-1 0 0,1-1 0,0 0 1,-1 0-1,1 0 0,0-1 0,0 0 0,-1 1 0,1-2 1,0 1-1,0 0 0,-1-1 0,1 0 0,0 0 1,-1-1-1,1 1 0,-1-1 0,1 0 0,-1 0 0,0 0 1,0-1-1,0 0 0,0 1 0,3-4 25,8-10-16,0-1-1,0 0 0,-2-2 1,0 1-1,-2-2 0,0 1 1,-1-2-1,0 1 1,-2-1-1,4-16 17,9-16 27,-4 11 89,1 1 1,2 0-1,2 2 0,23-31-116,-35 67 714,-13 26-190,1-17-625,-37 351 629,-21 294-314,45-479-428,27-148 147,12-50 102,11-33 60,-3-1 1,-3-2-1,3-14-95,-1 5 67,131-253-3,-156 347-3924,-4-3-1430,-1-1-4399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12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13036,'0'0'4079,"0"0"-1276,0 0-567,0 0-549,0 0-491,0 0-342,3-4-427,1 0-412,0 1 0,0 0 0,0-1-1,0 2 1,1-1 0,-1 0 0,1 1 0,-1 0-1,1 0 1,0 1 0,0-1 0,0 1 0,0 0-1,0 0 1,0 0 0,0 1 0,0 0 0,0 0-1,0 0 1,5 2-15,-7-3-4,1 1 0,-1 1 0,1-1 0,0 0 0,-1 1 0,1 0 0,-1 0 0,1 0 0,-1 0 0,0 1 0,1-1 0,-1 1 0,0 0 0,0 0 0,0 0 0,0 0 0,-1 0-1,1 1 1,0-1 0,-1 1 0,0 0 0,1 0 0,-1 0 0,0 0 0,-1 0 0,1 0 0,-1 0 0,1 1 0,-1-1 0,0 1 0,1 2 4,-4 8-6,1 1 1,-2 0-1,0-1 1,0 0-1,-2 1 0,1-1 1,-2-1-1,0 1 0,-1-1 1,0 0-1,-1 0 1,0-1-1,-1 0 0,0-1 1,-9 9 5,-21 33 79,38-53-79,0 1 0,0 0 0,0-1 0,1 1 0,-1 0 0,0 0 0,0 0 0,1-1 1,-1 1-1,0 0 0,1 0 0,-1 0 0,1 0 0,0 0 0,-1 0 0,1 0 0,0 0 0,-1 0 1,1 0-1,0 1 0,0-1 0,0 0 0,0 0 0,0 0 0,0 0 0,0 0 0,0 0 0,0 0 1,1 0-1,-1 0 0,0 0 0,1 0 0,-1 0 0,1 0 0,-1 0 0,1 0 0,0 0 0,-1 0 0,1 0 1,0 0-1,-1-1 0,1 1 0,0 0 0,0 0 0,0-1 0,0 1 0,0-1 0,0 1 0,0-1 1,0 1-1,0-1 0,0 0 0,0 1 0,0-1 0,0 0 0,1 0 0,14 0-79,1 0 1,-1-2-1,0 0 0,0-1 1,0 0-1,0-2 0,0 0 1,3-2 78,73-31-6151,-59 22-426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13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12524,'0'0'4687,"0"0"-1895,0 0-673,0 0-677,0 0-615,0 0-336,17-3-219,55-9-133,-69 11-139,1-1-1,0 2 1,-1-1 0,1 0-1,0 1 1,-1 0 0,1-1-1,0 2 1,0-1-1,-1 0 1,1 1 0,0-1-1,-1 1 1,1 0-1,-1 0 1,1 1 0,-1-1-1,1 1 1,-1 0-1,0 0 1,0 0 0,0 0-1,0 0 1,0 1 0,0-1-1,-1 1 1,1 0-1,-1-1 1,0 1 0,0 1-1,0-1 1,0 0-1,0 0 1,-1 1 0,1-1-1,-1 1 1,0-1-1,0 1 1,-1-1 0,1 1-1,-1 0 1,1 0 0,-1-1-1,0 1 1,0 0-1,-1-1 1,1 1 0,-1 0-1,0-1 1,0 1-1,0-1 1,-1 1 0,1-1-1,-1 1 1,-1 2 0,-93 94 392,35-44-58,60-56-324,1 1 0,0-1-1,-1 0 1,1 0 0,0 1 0,-1-1 0,1 0 0,0 1 0,0-1-1,-1 1 1,1-1 0,0 0 0,0 1 0,0-1 0,0 1 0,-1-1-1,1 1 1,0-1 0,0 0 0,0 1 0,0-1 0,0 1-1,0-1 1,0 1 0,0-1 0,0 1 0,0-1 0,1 0 0,-1 1-1,0-1 1,0 1 0,0-1 0,0 0 0,1 1 0,-1-1 0,0 1-1,0-1 1,1 0 0,-1 1 0,0-1 0,1 0 0,-1 1-1,0-1 1,1 0 0,-1 0 0,1 1 0,-1-1 0,0 0 0,1 0-1,-1 0 1,1 0 0,-1 0 0,1 1 0,-1-1 0,0 0 0,1 0-1,-1 0 1,1 0 0,-1 0 0,1 0 0,-1 0 0,1 0-1,-1-1 1,0 1 0,1 0 0,-1 0 0,1 0 0,-1-1-10,37 0 8,83-31-986,-43 0-4045,-71 30 4266,34-14-6221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12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9 140 2114,'0'0'12214,"0"0"-7441,0 0-2552,0 0-326,0 0-459,0 0-321,0 0-250,2 13-117,4 53 198,-4 1 0,-2 1 0,-9 59-946,0 52 178,9-158-359,3 88-128,16-40-4929,-3-55-3213,-7-14 561</inkml:trace>
  <inkml:trace contextRef="#ctx0" brushRef="#br0" timeOffset="296.703">349 421 14510,'0'0'6566,"0"0"-4324,0 0-512,0 0-673,0 0-545,0 0-63,0 0-97,111-27-192,-69 18-64,0-1-64,2-3-32,1 2-64,-7-1-1025,-1 4-1537,-2-4-2019,-9 5-6117</inkml:trace>
  <inkml:trace contextRef="#ctx0" brushRef="#br0" timeOffset="621.315">1117 152 18514,'0'0'4831,"0"0"-2344,0 0-688,0 0-277,0 0-444,0 0-288,-1 16-277,-35 242 474,36-256-987,-42 286-191,33-95-3344,22-148-709,-2-78-197,-10-150 4846,-2 85 2200,4-1 1,13-79-2606,-12 148 350,0 1 0,2-1 0,1 1 0,2 1-1,1-1 1,0 1 0,3 1 0,0 0 0,10-13-350,-18 34 30,1 0-1,1 0 1,-1 1-1,1 0 1,0 0 0,0 0-1,1 1 1,-1 0-1,1 1 1,0-1-1,0 1 1,0 1-1,0 0 1,1 0-1,-1 0 1,0 1-1,1 1 1,-1-1-1,1 1 1,-1 1-1,1 0 1,-1 0 0,1 0-1,-1 1 1,0 0-1,0 1 1,0 0-1,0 0 1,0 1-1,-1 0 1,1 0-1,-1 1 1,0 0-1,0 0 1,-1 0-1,0 1 1,0 0 0,0 0-1,0 1 1,-1 0-1,0 0 1,-1 0-1,0 0 1,0 1-1,0 0 1,-1 0-1,2 5-29,-1-1-103,-1 1 0,0-1 0,-1 0-1,0 1 1,-1-1 0,0 1 0,-1 0 0,0-1-1,-1 1 1,-1 0 0,0-1 0,-1 0 0,0 1-1,0-1 1,-2 0 0,1-1 0,-2 1 0,1-1-1,-2 0 1,1 0 0,-2-1 0,1 1 0,-1-2-1,-1 1 1,0-1 0,0-1 0,0 1-1,-1-2 1,-1 1 0,1-1 0,-1-1 0,0 0-1,-2 0 104,2-1-87,1-1 0,0-1-1,-1 1 1,0-2 0,0 0 0,0 0-1,0-1 1,0 0 0,0-1-1,0 0 1,-1 0 0,1-2-1,0 1 1,0-1 0,-7-3 87,11 2-466,0 0 1,1 0 0,-1 0-1,0-1 1,1 0-1,0-1 1,0 1 0,0-1-1,1 0 1,0-1-1,0 1 1,0-1 0,0 0-1,1 0 1,-2-5 465,-9-17-5691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2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39 8168,'0'0'4772,"0"0"-1515,0 0-391,-14-3-437,-40-8-571,40 3 1184,32 3-2667,-8 2-359,0 0 1,1 1 0,-1 0 0,1 1 0,0 0-1,-1 1 1,1 0 0,0 1 0,-1 0-1,1 1 1,-1 0 0,1 0 0,-1 1 0,9 4-17,-17-6-1,0 0 1,-1 0-1,1 0 1,0 1-1,-1-1 1,1 0-1,-1 1 1,1-1-1,-1 1 1,0 0-1,0-1 1,1 1 0,-1 0-1,-1 0 1,1 0-1,0-1 1,0 1-1,-1 0 1,1 0-1,-1 0 1,1 0-1,-1 0 1,0 0-1,0 0 1,0 1 0,0-1-1,0 0 1,0 0-1,-1 0 1,1 0-1,-1 0 1,1 0-1,-1 0 1,0-1-1,0 1 1,0 0-1,0 0 1,0 0-1,0-1 1,0 1 0,-1 1 0,-64 61 45,60-59-34,-145 101 283,129-86-119,22-20-174,0 1 1,-1-1-1,1 1 1,0-1-1,0 0 1,0 1-1,0-1 0,0 1 1,0-1-1,0 0 1,0 1-1,0-1 1,0 1-1,0-1 1,0 1-1,0-1 1,0 0-1,0 1 0,0-1 1,0 1-1,0-1 1,1 0-1,-1 1 1,0-1-1,0 0 1,1 1-1,-1-1 1,0 0-1,0 1 0,1-1 1,-1 0-1,0 1 1,1-1-1,-1 0 1,0 0-1,1 1 1,-1-1-1,0 0 1,1 0-1,-1 0 0,1 0 1,-1 0-1,1 0 1,-1 1-1,0-1 1,1 0-1,-1 0 1,1 0-1,-1 0 1,0 0-1,1 0 0,-1-1 1,1 1-1,-1 0 1,1 0-1,-1 0 1,0 0-1,1 0 1,-1-1-1,0 1 1,1 0-1,-1 0 0,1-1-1,20 0-30,0-2 0,0 0-1,0-2 1,-1 0 0,1-1-1,-1-2 1,6-2 30,12-4-289,-15 6-167,109-40-2198,-46 10-4310,-50 20-2629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21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29 287 8584,'0'0'3289,"0"0"-1234,0 0 102,0 0 229,-5-14-528,-16-46-380,20 53-1343,0 1 0,1-1 0,-1 1-1,1-1 1,1 1 0,-1-1 0,1 0-1,0 1 1,0 0 0,1-1 0,0 1-1,0 0 1,1 0 0,-1 0 0,1 0-1,1 0 1,-1 1 0,1-1 0,0 1-1,0 0 1,0 0 0,1 0 0,0 1-1,0 0 1,0 0 0,0 0-1,1 0 1,0 1 0,0 0-135,-2 0 14,1 1 0,0-1 0,0 1 0,0 0-1,0 1 1,0-1 0,0 1 0,0 0 0,1 1 0,-1-1 0,0 1 0,1 0 0,-1 0-1,0 1 1,1-1 0,-1 1 0,0 0 0,0 1 0,0-1 0,0 1 0,0 0 0,0 0-1,0 1 1,-1-1 0,1 1 0,-1 0 0,1 0 0,-1 1 0,1 1-14,7 5-8,-2 0 0,1 0 1,-1 1-1,-1 0 0,0 1 0,-1 0 1,0 0-1,0 1 0,-2 0 1,2 4 7,-3-4-5,-1-1 0,-1 1 1,0 0-1,0 0 1,-2 1-1,1-1 1,-2 0-1,0 1 0,0-1 1,-1 0-1,-1 1 1,0-1-1,-1 0 1,-1 0-1,0 0 0,0-1 1,-1 1-1,-1-1 1,0 0-1,-1-1 1,-7 11 4,19-50 208,21-20-105,2 1 0,2 1 1,34-39-104,-41 55 106,-9 12-36,-2 0-2,0 0 0,1 2 0,0-1 0,2 2 0,0 0-1,0 1 1,2 0 0,-1 1 0,2 1 0,0 1 0,8-4-68,-23 13 8,0 1 1,1 0-1,-1 0 0,0 0 1,1 1-1,-1-1 0,0 1 1,1 0-1,-1 0 0,1 0 0,-1 0 1,1 1-1,-1-1 0,0 1 1,1 0-1,-1 0 0,0 0 1,0 0-1,1 1 0,-1-1 1,0 1-1,0 0 0,-1 0 1,1 0-1,0 0 0,-1 0 1,1 1-1,-1-1 0,0 1 1,1-1-1,-1 1 0,-1 0 1,1 0-1,0 0-8,32 114 48,-32-77-30,-2 0 0,-1 0 0,-2 1 0,-2-2 0,-1 1 0,-3-1 0,-1 0 0,-13 31-18,18-52-196,-40 127-819,17-49-7340,22-74-1068</inkml:trace>
  <inkml:trace contextRef="#ctx0" brushRef="#br0" timeOffset="413.24">1186 583 11499,'0'0'6139,"0"0"-3048,0 0-1041,0 0-385,-15-2-490,6 0-1022,5 1-107,0 0 1,0 0-1,0 0 0,0 0 0,-1 1 1,1 0-1,0 0 0,0 0 1,-1 0-1,1 1 0,0-1 0,0 1 1,0 0-1,-1 1 0,1-1 0,0 1 1,1 0-1,-1 0 0,0 0 0,1 0 1,-1 0-1,1 1 0,-2 1-46,-19 17 67,2 1-1,1 0 1,1 2-1,0 0 1,2 1-1,1 1 1,1 1-1,2 0 1,0 1 0,2 0-1,1 1 1,1 1-1,2-1 1,1 2-1,-1 13-66,7-38 1,0 0-1,0 0 1,1-1-1,0 1 1,0 0-1,0 0 1,1 0-1,0-1 1,0 1-1,0 0 1,1-1-1,0 1 1,0-1-1,0 0 1,1 1-1,0-1 1,0 0-1,0-1 1,1 1-1,-1 0 1,1-1-1,0 0 1,0 0-1,1 0 0,-1-1 1,1 1-1,0-1 1,0 0-1,0 0 1,0-1-1,1 1 1,-1-1-1,1 0 0,8 0-186,0 0 0,0-1 0,0-1 0,1 0 0,-1-1 0,0 0 0,0-1 0,0 0 0,0-2 0,0 0 0,-1 0 0,1-1 0,-1 0 0,10-7 186,-9 4-851,0 0 0,0-1 0,0-1 1,-1 0-1,-1-1 0,0 0 0,0-1 0,0-2 851,14-20-5723</inkml:trace>
  <inkml:trace contextRef="#ctx0" brushRef="#br0" timeOffset="899.485">1353 1235 10794,'0'0'4223,"0"0"-1506,0 0-720,0 0-465,0 0-651,0 0-364,4 13-122,17 89 241,-26 72 442,5-218-216,-2 27-802,0 0 1,1 0 0,1 0-1,1 0 1,1 0-1,0 0 1,1 0-1,0 0 1,2 1 0,0 0-1,1 0 1,0 0-1,2 0 1,0 1 0,0 0-1,5-4-60,30-9-1015,-13 36-5951,-25 0-956</inkml:trace>
  <inkml:trace contextRef="#ctx0" brushRef="#br0" timeOffset="2162.369">1418 1204 7751,'0'0'3182,"0"0"-1036,0 0 118,0 0 325,0 0-529,0 0-549,3-9-374,8-30-368,-8 29-246,-2 26 70,1 92-327,-22-114-105,20-4-249,-1 0 1,0 0 0,-1 1-1,0-1 1,0 0-1,-1 1 1,0-1 0,-1 1-1,0 0 1,0 0 0,-4-4 87,8 14 19,0-1 0,0 0 0,0 1 0,0-1 0,0 1 0,0-1 0,0 0 1,0 1-1,0-1 0,-1 0 0,1 1 0,0-1 0,0 0 0,0 1 0,-1-1 0,1 0 1,0 0-1,-1 1 0,1-1 0,0 0 0,0 0 0,-1 1 0,1-1 0,0 0 0,-1 0 1,1 0-1,0 0 0,-1 0 0,1 1 0,0-1 0,-1 0 0,1 0 0,-1 0 0,1 0 1,0 0-1,-1 0 0,1 0 0,0 0 0,-1 0 0,1 0 0,-1-1 0,1 1 0,0 0 1,-1 0-1,1 0 0,0 0 0,-1 0 0,1-1 0,0 1 0,-1 0 0,1 0 0,0-1-19,3 47 228,-2-42-157,14 161 889,-28 32-554,64-316 48,-32 71-381,2 0 0,3 2 0,1 1 0,2 1 0,2 1 0,22-23-73,-47 60-4,0 1 1,0 0 0,0 0-1,1 0 1,0 1-1,0-1 1,0 1 0,0 0-1,1 1 1,-1 0 0,1-1-1,0 2 1,0-1 0,0 1-1,1 0 1,-1 0-1,1 0 1,-1 1 0,6 0 3,-8 3-133,0 1 0,0 0 0,0 0 0,-1 1 1,1-1-1,-1 1 0,1 0 0,-1 0 1,-1 0-1,1 0 0,0 0 0,-1 1 0,0-1 1,0 1-1,0-1 0,-1 1 0,1 0 0,-1 0 1,0 0-1,0 4 133,-1-8-78,10 36-6392,-6-24-1105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25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1 263 10762,'4'-16'3593,"-3"14"-3530,3-17 965,2 1 0,0 0 0,2 0 1,-1 0-1,2 1 0,0 0 0,10-11-1028,-14 21 160,0 0 0,0 0 0,1 1-1,0-1 1,0 1 0,0 1 0,1-1 0,0 1-1,0 0 1,1 1 0,-1 0 0,1 0 0,0 0-1,0 1 1,0 1 0,0-1 0,1 1 0,-1 0-1,1 1 1,-1 0 0,1 1 0,0-1 0,-1 2-1,1-1 1,0 1 0,-1 0 0,1 1 0,-1 0 0,0 1-1,0-1 1,4 3-160,-3 2 5,-1 1 0,0 0 0,0 1 0,-1-1 0,0 2 0,-1-1 0,0 1 1,0-1-1,-1 1 0,0 1 0,-1-1 0,0 1 0,-1 0 0,0 0 0,-1 0 0,0 0 0,-1 0 0,0 7-5,1 13-9,-2-1 0,-1 1 0,-1-1 0,-2 1 0,-1-1 0,-3 10 9,-46 123-613,54-164 614,0 1 0,0 0 0,0 0 1,0 0-1,0 0 0,-1-1 1,1 1-1,0 0 0,0 0 1,0 0-1,0 0 0,-1 0 0,1 0 1,0 0-1,0 0 0,0 0 1,-1-1-1,1 1 0,0 0 1,0 0-1,0 0 0,-1 0 0,1 0 1,0 0-1,0 0 0,0 0 1,0 0-1,-1 0 0,1 1 0,0-1 1,0 0-1,0 0 0,-1 0 1,1 0-1,0 0 0,0 0 1,0 0-1,0 0 0,-1 0 0,1 1 1,0-1-2,1-22 107,59-149 228,-40 125-200,-8 18-55,-2-1-2,2 0-1,0 1 1,2 0 0,2 1 0,0 1 0,1 0 0,2 1 0,1 1 0,0 1 0,3 0-78,-21 20 6,0 1 0,1 0 0,-1 0 0,1 0 0,-1 0 0,1 0 0,0 0 0,-1 1 1,1-1-1,0 1 0,0 0 0,0 0 0,0 0 0,0 0 0,1 1 0,-1-1 0,0 1 0,0 0 0,0 0 0,1 0 0,-1 0 0,0 1 0,0-1 0,0 1 1,0 0-1,0-1 0,0 1 0,0 1 0,0-1 0,0 0 0,0 1 0,0 0 0,-1-1 0,1 1 0,-1 0 0,1 1 0,0-1-6,8 18 13,-1 0-1,-1 1 1,0-1-1,-2 2 0,0-1 1,-2 1-1,0 0 1,-1 0-1,-1 1 1,-2-1-1,0 0 1,-1 1-1,-1-1 0,-2 5-12,3 51 18,1-63-139,11 95-6,24-54-4200,-3-49-4326,-14-7 165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36:28.8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30.2663"/>
      <inkml:brushProperty name="anchorY" value="-5167.9082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864.51367"/>
      <inkml:brushProperty name="anchorY" value="-2931.78223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857.52148"/>
      <inkml:brushProperty name="anchorY" value="-4850.89551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622.92676"/>
      <inkml:brushProperty name="anchorY" value="-6249.60303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533.02734"/>
      <inkml:brushProperty name="anchorY" value="-7247.28125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975.35547"/>
      <inkml:brushProperty name="anchorY" value="-7748.60742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978.69824"/>
      <inkml:brushProperty name="anchorY" value="-8219.35352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258.24902"/>
      <inkml:brushProperty name="anchorY" value="-9374.97461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835.41797"/>
      <inkml:brushProperty name="anchorY" value="-9749.09375"/>
      <inkml:brushProperty name="scaleFactor" value="0.5"/>
    </inkml:brush>
    <inkml:brush xml:id="br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067.97266"/>
      <inkml:brushProperty name="anchorY" value="-9630.61133"/>
      <inkml:brushProperty name="scaleFactor" value="0.5"/>
    </inkml:brush>
  </inkml:definitions>
  <inkml:trace contextRef="#ctx0" brushRef="#br0">57 5355 10666,'0'0'0,"-2"-19"3652,-3-15-3065,-2-4 1698,-2-2 37,1 3-795,-1 6 79,2 9-447,2 7-102,2 9-379,1 13-443,2 13-16,3 18 31,3 16 39,3 17 63,4 14-48,6 8-15,4 5-183,9 0 12,10-6-17,14-11-42,21-17-27,25-24 43,31-30 208,36-35 90,38-38 103,37-43-236,37-43 379,34-41-117,32-38-481,29-32 524,22-24 42,16-17-683,7-9 411,-2-2 224,-10 7-491,-17 13 134,-26 20-12,-31 24-202,-36 29 59,-42 30-27,-45 35 0,-49 33 0,-45 34 0,-44 31 0,-38 25 0,-34 25 0,-30 20-112,-27 21-940,-23 22-1980,-22 23-806,-18 23-2526,-14 18-10585,19-15 17648</inkml:trace>
  <inkml:trace contextRef="#ctx0" brushRef="#br1" timeOffset="939.007">7791 824 12172,'0'0'0,"0"0"3267,0 0-1794,0 0 662,-4-16-373,1-3-780,2-5-411,5-2-234,10-2-230,9-2-54,12-3-10,10-4 26,11-3-85,8-3 101,8-3-69,5-3 22,1 0 31,-2 1-85,-6 2 27,-10 6 101,-12 8 43,-14 9 106,-13 8 129,-10 8 85,-11 8 64,-10 9-304,-10 11-53,-10 14-113,-8 14-26,-4 14 32,-3 13-17,3 13-31,3 11 48,6 7-54,6 7 17,7 4-44,8 1-63,7-1 53,8-5-59,6-5 91,6-8-64,2-8 59,1-8-17,-2-8 6,-3-7 38,-6-10-49,-7-9 54,-7-8-17,-9-10 44,-8-8 26,-6-8-5,-6-6-33,-4-5-26,-1-6-32,1-5-69,1-5-209,4-3-432,4-4-117,7-1-305,7-2-656,8-1-999,9-1-2909,9 0-4164,2 4 7826</inkml:trace>
  <inkml:trace contextRef="#ctx0" brushRef="#br2" timeOffset="1346.774">8679 1113 12107,'0'0'0,"0"0"3844,0 0-3924,0 0 635,16-3-85,5 6-390,4 7 0,1 9-75,-2 10 6,-2 10-48,-3 7 47,-5 6 22,-3 1 70,-4-1-17,-3-3 124,-2-7-220,-2-6 70,-3-9-27,-2-9-38,-2-6 348,-4-9 683,-2-9 197,-3-8-480,-2-9-69,0-9-32,-2-8 47,3-9-63,1-6-91,5-5-161,4-2-74,5 1-106,8 4-60,7 6-32,8 7 150,9 9-85,6 10 106,7 9-26,4 10-65,3 10-15,2 11-1,-1 9-5,-3 11-112,-3 9-5,-5 8-43,-4 6 5,-4 5-79,-2 0-241,0 0-385,1-2-357,0-6-160,2-5-486,2-8-752,3-9-1619,1-10-394,2-12-2386,-7-6 3325</inkml:trace>
  <inkml:trace contextRef="#ctx0" brushRef="#br3" timeOffset="1593.592">9959 188 9097,'0'0'0,"-7"-22"3939,-9-14-1867,-5-1 1093,-5 2-650,-4 7-866,-1 8-565,0 10-358,-1 12-326,1 12-5,0 13 75,2 14-75,2 14 64,5 14-90,4 16-86,6 15-91,4 14-59,6 13 6,5 11-86,5 7-53,4 4-26,4-2-1,3-7-229,0-9 138,1-13-277,-3-14-373,-4-13-316,-4-14 54,-4-16-695,-4-16-1163,-3-15-2210,-3-14-2130,0-10 326</inkml:trace>
  <inkml:trace contextRef="#ctx0" brushRef="#br4" timeOffset="1765.063">9507 1307 10570,'0'0'0,"0"0"4708,0 0-4147,-4-17 1558,2-4-176,5-3-805,9-3-434,11-2 102,11 0 123,13-2-363,11 0 43,6-1 127,4 2-239,-1 2-188,-6 3-212,-7 5-76,-10 6-5,-10 4-763,-12 6-1133,-10 8-2262,-11 7-7202,-4 1 3342</inkml:trace>
  <inkml:trace contextRef="#ctx0" brushRef="#br5" timeOffset="2443.377">8219 4469 17264,'0'0'0,"0"0"1602,2-15-1645,6-12 1367,5-12 443,6-12-1110,8-9-113,7-10-250,4-6-150,4-6-107,1-2 86,-2-2-75,-4-1 22,-6-1-44,-9 2 86,-7 4-64,-9 8 22,-10 10-81,-8 12 22,-8 15-11,-5 12-112,-5 11-6,-3 9 145,1 10-86,1 8 33,6 6-7,7 5-36,8 7 48,9 5-17,10 6 44,12 5-86,10 5 26,10 4-47,6 4 122,6 3-74,4 2 63,0 1-15,-2-2 5,-4-3 37,-6-3-47,-8-4 90,-10-6-64,-10-3 96,-12-6 123,-12-2 80,-14-5-48,-11-3-48,-12-4-134,-9-5-5,-6-6-10,-5-5-81,1-8-16,2-8-373,6-9-86,9-7-149,10-7-358,12-4-27,10-4-693,12 0-1581,11 0-2247,10 3 2263,0 7-4766</inkml:trace>
  <inkml:trace contextRef="#ctx0" brushRef="#br6" timeOffset="3530.819">8981 3274 14093,'0'0'0,"0"0"3876,0 0-2242,0 0 602,0 0-645,0 0-843,0 0-604,0 0-11,8 18-10,5 14-38,5 19 49,3 14-11,3 13-70,3 10-16,0 8-37,3 4 6,0 1-305,1-5-1970,0-7 2376,0-10-1228,-1-11 453,-2-12-154,-3-11 368,-5-12-143,-5-10-92,-5-10-74,-5-10 832,-7-8-176,-6-10 171,-7-9-10,-5-6 84,-4-6 92,-4-3 240,-3-1 90,0 1-154,-1 3 176,3 3 96,4 3 160,4 2-331,7 0-187,9 0-143,11-3-65,14-3 69,14-4-143,14-3 4,12-2 33,10-2 21,7 0 144,2 0 75,1 1-48,-3 1-85,-4 2-11,-9 1 143,-9 3-9,-10 4-177,-13 3-16,-11 4 32,-10 4 91,-11 4-27,-10 4 91,-7 5-245,-8 5-38,-7 5 0,-5 8-91,-3 7 21,-1 9 28,2 8-49,5 9 91,7 8-27,7 6-26,10 5-27,9 4 5,9 2-117,8-2-118,8-2 140,6-4 58,6-6-17,3-7 17,2-8 0,2-9 38,-1-9 25,-1-10 33,-3-10 70,-3-11-17,-4-11 123,-5-11 81,-7-9 244,-4-10 17,-7-7-96,-3-8-70,-3-3-207,-2-1-103,-3 3 12,-1 8-60,-1 11 12,1 11-44,0 12-26,1 11 43,3 10-129,3 10-223,3 10 357,5 9-11,5 8 86,5 8-81,5 5 33,3 3-11,4 2 0,3-2-75,1-3 22,2-7-161,3-7-31,2-9 223,3-11-36,2-12 58,0-11 32,-1-13-6,-2-10 81,-6-9-21,-5-8 84,-7-8 92,-6-6-96,-7-8-1,-6-7-186,-4-5 47,-3 0-63,-3 3 10,-3 9 33,-3 12-12,-3 15 6,-1 14 0,0 14-74,1 11 20,0 12-10,3 9 75,2 10 15,4 8 1,4 6 5,7 6 0,5 4 0,5 5-37,7 1 10,4 0 33,5-2-49,7-3-96,4-6-85,5-7 91,4-9 36,1-8-47,3-9 134,-3-11-38,-4-8 16,-7-9 37,-8-6-10,-8-7 80,-10-5 15,-8-5-74,-7-7 102,-9-4-107,-5-4 31,-6-2-84,-4 0 95,-1 5-106,0 6 31,0 9-10,4 10-112,3 8 70,4 9-28,7 6 6,6 8-224,7 7 213,7 7 75,9 9-21,8 6 58,8 7-48,7 5 54,5 5-16,5 3-33,2 3 87,2 1-103,0 0 70,-5-2-21,-8-3 42,-12-5-85,-13-5 27,-16-5-123,-16-4 144,-16-6-85,-16-5-86,-15-5-571,-14-5-182,-12-6-624,-8-7-1137,-5-6-2157,0-8-2178,17 2-1931</inkml:trace>
  <inkml:trace contextRef="#ctx0" brushRef="#br7" timeOffset="3663.717">11042 3116 8872,'0'0'0,"0"0"3300,19-16-1421,14-10-641,14-7-202,11-6-588,11-4-266,7-4-6,7-4-155,5-2-10,4-5-1351,-1 0-5376,-17 10-3031</inkml:trace>
  <inkml:trace contextRef="#ctx0" brushRef="#br8" timeOffset="3920.874">10153 4267 14926,'0'0'0,"21"-4"2242,38-15-1681,34-16-43,37-19 245,36-18-469,27-14-129,23-10-154,16-5-97,9-2 118,1 3-122,-6 6-1234,-16 11-4618,-27 14-5375,-49 20 12128</inkml:trace>
  <inkml:trace contextRef="#ctx0" brushRef="#br9" timeOffset="4095.989">9153 5860 23510,'0'0'0,"-16"13"1185,-10 6-1307,9-7 372,24-19-223,37-28 235,50-37 117,59-40 53,60-39 193,60-34-492,57-27 6,50-20-96,41-13 149,29-8-165,15-2-97,0 6-795,-17 16-3000,-30 26-4094,-48 34-5713,-91 47 14991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25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13773,'0'0'4719,"0"0"-1665,0 0-759,0 0-859,0 0-512,-1 14 15,-14 257 1677,-22 1-2955,0-163-7153,23-78 525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25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19282,'0'0'3716,"0"0"-1447,0 0-561,0 0-331,0 0-331,0 0-261,14-10-294,96-63 401,-109 73-882,1-1 18,0 0 0,0 1 0,1-1 0,-1 0 0,0 0-1,0-1 1,0 1 0,0 0 0,-1 0 0,1-1 0,0 0 0,-1 1 0,1-1-1,0 0 1,-1 1 0,0-1 0,1 0 0,-1 0 0,0 0 0,0 0-1,0-1 1,-1 1 0,1 0 0,0 0 0,-1 0 0,1-1 0,-1 1 0,0 0-1,0-1 1,0 1 0,0 0 0,0-3-28,-4 4-252,1-1 0,-1 1-1,1 0 1,-1 0 0,0 0 0,1 0-1,-1 0 1,0 1 0,0 0 0,0 0-1,1 0 1,-1 0 0,0 0 0,0 1-1,1 0 1,-1 0 0,0 0 0,1 0 0,-1 0-1,-1 2 253,-29 10-5888,2 0-5301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2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71 363 15663,'0'0'3443,"-13"0"-2039,-40-2-160,53 2-1210,0 0 0,0 0 0,0 0 0,0-1 0,0 1-1,0 0 1,0 0 0,0-1 0,0 1 0,0 0 0,1 0 0,-1 0 0,-1-1 0,1 1 0,0 0 0,0 0 0,0 0 0,0-1 0,0 1-1,0 0 1,0 0 0,0 0 0,0-1 0,0 1 0,0 0 0,0 0 0,-1 0 0,1-1 0,0 1 0,0 0 0,0 0 0,0 0 0,-1 0-1,1 0 1,0 0 0,0-1 0,0 1 0,-1 0 0,1 0 0,0 0 0,0 0 0,0 0 0,-1 0 0,1 0 0,0 0-34,106-22 2220,765-59-1205,465-59-786,27 34 28,-1334 103-158,-5 2-615,-55 5-519,-103 18-2652,43-6-2460,-2-1-5853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27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13485,'0'0'4575,"0"0"-2856,0 0-801,0 0-219,0 0-426,0 0-167,0 0-42,0 0-21,2 10 5,5 33-27,-8-43 9,1 1 0,0 0-1,0-1 1,0 1-1,0 0 1,0 0 0,-1-1-1,1 1 1,0 0-1,0-1 1,1 1 0,-1 0-1,0 0 1,0-1-1,0 1 1,0 0-1,1-1 1,-1 1 0,0 0-1,1-1 1,-1 1-1,0-1 1,1 1 0,-1 0-1,1-1 1,-1 1-1,1-1 1,-1 1 0,1-1-1,-1 1 1,1-1-1,0 0 1,-1 1-1,1-1 1,-1 0 0,1 1-1,0-1 1,0 0-1,-1 0 1,1 0 0,0 0-1,-1 1 1,1-1-1,0 0 1,0 0 0,-1 0-1,1 0 1,0-1-1,-1 1 1,1 0-1,0 0 1,-1 0 0,1-1-1,0 1 1,-1 0-1,1 0 1,0-1 0,-1 1-1,1-1 1,-1 1-1,1-1 1,0 1 0,-1-1-1,1 1 1,-1-1-1,0 1 1,1-1-1,-1 1 1,1-1 0,-1 0-30,7-43 1498,9-30-334,17 43-6122,-23 28-1106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26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1 277 13132,'0'0'2670,"0"0"-434,12-13-47,42-40-411,-52 52-1722,0-1 0,0 1 0,0 0 0,0-1 0,0 1 1,0 0-1,0 1 0,1-1 0,-1 0 0,0 0 0,0 1 0,1 0 0,-1-1 1,0 1-1,1 0 0,-1 0 0,1 0 0,-1 0 0,0 1 0,1-1 0,-1 1 0,0-1 1,0 1-1,1 0 0,-1 0 0,0 0 0,0 0 0,0 0 0,0 0 0,0 1 1,0-1-1,0 1 0,-1-1 0,1 1 0,0 0 0,-1-1 0,1 1 0,-1 0 1,0 0-57,11 15 62,-1 0 1,0 1 0,-2 0-1,0 1 1,-1 0 0,-1 0 0,0 0-1,-2 1 1,0 0 0,-2 0 0,0 1-1,0 12-62,0 30-32,-3-1-1,-3 1 0,-3-1 0,-2 0 1,-3 1 32,10-56-24,-2-23-24,64-179 876,-34 128-438,-10 15-275,3 0 0,2 1 0,2 1 0,2 1 0,3 1 0,1 2 0,3 1 0,1 1 0,7-3-115,-34 41 6,0 1 1,0-1-1,1 1 0,0 0 1,0 1-1,0 0 0,1 0 1,-1 1-1,1 0 0,0 1 0,0-1 1,1 1-7,-6 2-33,-1-1-1,0 1 1,1-1 0,-1 1 0,1 0 0,-1 0-1,0 1 1,1-1 0,-1 1 0,0-1 0,1 1 0,-1 0-1,0 0 1,0 1 0,0-1 0,0 1 0,0-1-1,0 1 1,0 0 0,0 0 0,-1 0 0,1 1-1,-1-1 1,0 0 0,1 1 0,-1 0 0,0-1 0,0 1-1,-1 0 1,1 0 0,-1 0 0,1 0 0,-1 1 33,1 55-7229,-11-30-2390</inkml:trace>
  <inkml:trace contextRef="#ctx0" brushRef="#br0" timeOffset="561.348">1211 1 12812,'0'0'2899,"0"0"-86,0 0-208,0 0-560,0 0-620,0 0-464,0 0-448,-5 14-60,-95 462 2494,44-203-4183,35-89-5066,18-129 2154,-3-13-2717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30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48 5862,'0'0'4147,"0"0"-2310,0 0-257,-3 15 363,-10 43-379,13-58-1467,0-1 0,1 0 0,-1 0 0,1 0 0,-1 1 0,1-1 0,-1 0 0,1 0 0,-1 1 0,1-1 0,0 0-1,-1 1 1,1-1 0,0 1 0,-1-1 0,1 1 0,0-1 0,0 1 0,0 0 0,0-1 0,-1 1 0,1 0 0,0 0 0,0 0-1,0-1 1,0 1 0,0 0 0,0 0 0,0 0 0,0 0 0,-1 0 0,1 1 0,0-1 0,0 0 0,0 0 0,0 1-1,0-1 1,-1 0 0,1 1 0,0-1 0,0 1 0,0-1 0,-1 1 0,1-1 0,0 1 0,-1 0 0,1-1 0,0 1 0,-1 0-1,1-1 1,-1 1 0,1 0 0,-1 0 0,0 0 0,1-1 0,-1 1 0,0 0 0,1 0 0,-1 0 0,0 0 0,0 0 0,0 0-1,0 0 1,0-1 0,0 1 0,0 0 0,0 1-97,3-4 206,7-4 113,0 0-1,0-1 1,-1 0-1,0 0 1,0-1-1,-1 0 1,0 0-1,0-1 1,-1 0-1,0-1 1,-1 1-1,1-3-318,-7 10-107,-1 1 0,1 0-1,-1-1 1,1 1 0,-1 0 0,0-1-1,0 1 1,0 0 0,0 0-1,0 0 1,0 0 0,0 0-1,0 0 1,0 0 0,-1 0 0,1 1-1,0-1 1,-1 0 0,1 1-1,0-1 1,-1 1 0,1-1-1,0 1 1,-1 0 0,1-1 0,-1 1-1,1 0 1,-1 0 0,1 0-1,-1 0 1,1 0 0,-1 1-1,1-1 1,-1 0 0,1 1 0,0-1-1,-1 1 1,1-1 0,0 1-1,-1 0 108,-8 0-2274,-21-1-7084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28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600 384 9545,'0'0'3267,"0"0"-534,-2-15 91,-5-51-694,6 62-2002,0 0 0,1-1 0,-1 1 0,1-1-1,0 1 1,1 0 0,-1-1 0,1 1-1,-1 0 1,2-1 0,-1 1 0,0 0 0,1 0-1,-1 0 1,1 0 0,0 0 0,1 0-1,-1 1 1,1-1 0,-1 1 0,1-1 0,0 1-1,0 0 1,1 0 0,-1 0 0,1 1-1,-1-1 1,1 1 0,0 0 0,0 0 0,0 0-1,0 0 1,0 1 0,0 0 0,1 0 0,-1 0-1,0 0 1,1 0 0,-1 1 0,0 0-1,1 0 1,-1 0 0,1 1 0,-1-1 0,0 1-1,1 0 1,0 1-128,3 3 28,1 0-1,-2 0 1,1 0-1,-1 1 1,0 1 0,0-1-1,0 1 1,-1 0-1,0 1 1,-1-1-1,0 1 1,0 0 0,0 1-1,-1-1 1,0 1-1,-1 0 1,0 0 0,1 7-28,6 17-101,-1 0 0,-2 1 0,-1-1 0,-2 1 0,-1 1 0,-1-1 0,-3 0 0,0 0 0,-3 0 1,-5 29 100,-5-25-774,12-66 971,5 7-102,1 1-1,1-1 1,0 1-1,2 0 1,0 1-1,6-13-94,2-3 148,-14 31-130,11-32 122,1 2-1,1 0 0,2 0 0,2 2 1,1 0-1,1 1 0,2 1 0,19-22-139,-37 49 16,-1-1-1,1 1 1,0 0 0,0 0 0,0 0-1,1 0 1,-1 1 0,1 0-1,-1-1 1,1 2 0,0-1-1,0 1 1,0-1 0,-1 1-1,1 1 1,1-1 0,-1 1-1,0 0 1,0 0 0,0 0-1,0 0 1,0 1 0,0 0-1,0 0 1,-1 1 0,1-1 0,0 1-1,0 0 1,-1 0 0,1 1-1,-1-1 1,4 4-16,-1 2 2,1 1 1,-1 0 0,-1 0-1,0 1 1,0-1-1,0 1 1,-2 1-1,1-1 1,-1 1-1,-1-1 1,0 1-1,0 0 1,-1 1 0,-1-1-1,0 0 1,0 8-3,-1 8 4,0 0-1,-2 1 1,-2-1 0,0 0 0,-2-1 0,-4 12-4,-9 14-168,-4 16-1577,19-22-2545,8-31 8,9-4-2716</inkml:trace>
  <inkml:trace contextRef="#ctx0" brushRef="#br0" timeOffset="313.994">1558 410 13164,'0'0'2243,"0"0"-1539,76-3 545,-44 0-544,-2-3-481,1 1-192,0-1-32,6 0 0,-10 3-288,-4-2-769,-4 2-1794,-8 1-2658</inkml:trace>
  <inkml:trace contextRef="#ctx0" brushRef="#br0" timeOffset="618.836">2050 195 14382,'0'0'5178,"0"0"-2584,0 0-624,0 0-352,0 0-679,0 0-432,0 0-213,-1 19-22,-5 127 476,3-93-688,-3 0 1,-2 0 0,-2-1-1,-3 0 1,-4 7-61,6-20-255,9-25-115,-2 5-1132,3-30 651,4-51 1062,3 0 1,3 0-1,3 0 0,2 1 0,3 1 1,2 0-1,15-27-211,-34 83-1,1-1-1,0 0 1,0 1 0,0-1 0,0 1-1,1-1 1,0 1 0,0 0 0,0 0 0,1 0-1,-1 0 1,1 0 0,0 0 0,0 1-1,0-1 1,0 1 0,1 0 0,-1 0-1,1 0 1,0 1 0,0-1 0,0 1-1,0 0 1,1 0 0,-1 0 0,0 0 0,1 1-1,-1 0 1,1 0 0,0 0 0,-1 1-1,1-1 1,0 1 0,-1 0 0,1 0-1,0 1 1,-1 0 0,1-1 0,3 2 1,57 50-2735,-32-7-2778,-14-14-1197</inkml:trace>
  <inkml:trace contextRef="#ctx0" brushRef="#br0" timeOffset="885.517">2703 8 17841,'0'0'2605,"0"0"-785,0 0-5,0 0-330,0 0-605,0 0-303,12 16-102,-3-5-411,-1-1 0,-1 2 0,0-1 0,-1 1 0,0 0 0,0 0 0,-1 1 0,-1-1 1,0 1-1,-1 0 0,-1 0 0,1 7-64,2 14 36,-2 0 0,-1 1 0,-2-1 0,-1 1 0,-2-1 0,-1 0 0,-1 0 0,-3 0 0,0 0 0,-2-1 0,-2-1 0,-13 28-36,9-34-574,0-1 0,-2 0 0,-1-1 0,0-1 0,-2-1 0,-1 0 0,-17 12 574,-112 56-11581,92-69 1236</inkml:trace>
  <inkml:trace contextRef="#ctx0" brushRef="#br0" timeOffset="1229.511">322 1 9321,'0'0'2696,"0"0"443,0 0 480,0 0-1019,-13 4-1052,4-1-1365,0 0 1,0 0-1,1 1 1,-1 1-1,1-1 1,0 1-1,0 1 1,1-1-1,-1 1 0,1 1 1,-6 6-184,-8 9 180,1 0 0,1 2 0,1 0 0,1 1-1,1 1 1,2 0 0,0 1 0,2 0 0,1 1 0,1 1 0,1 0 0,2 0 0,1 0 0,1 1-1,2 0 1,0 0 0,2 0 0,2 0 0,1 1 0,1 2-180,6-10-256,1 0 0,2-1 0,0 0 0,1-1 0,1 0 0,1-1 0,0-1 0,2 0 0,0-1 1,1-1-1,1-1 0,1 0 0,0-2 0,1 0 0,0-1 0,1-1 0,0-1 0,24 8 256,90 33-4747,-43-27-1300,17-4-6322</inkml:trace>
  <inkml:trace contextRef="#ctx0" brushRef="#br0" timeOffset="1723.348">3207 177 6470,'0'0'3545,"0"0"-1356,0 0 79,0 0 231,8-14-423,4-5-1375,25-48 2970,-35 68-149,-6 22-3013,-119 447 1760,100-341-3360,14-43-3780,3-21-4189,2-34-2114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34.9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212 243 11531,'0'0'3860,"-1"-13"-1341,-6-41-319,7 49-1960,-1 0 0,2 0 0,-1-1 0,0 1 0,1 0 0,0 0 0,0 0 0,1 0 0,-1 0 0,1 0 0,0 0 0,0 0 0,1 1 0,0-1 0,-1 1 0,1 0 0,1-1 0,-1 1 0,4-3-240,2 0 71,0-1 0,0 2 0,1-1 0,0 1 0,0 1 1,0-1-1,1 2 0,0 0 0,-1 0 0,2 1 0,-1 0 0,6 0-71,-10 0 1,0 1 0,0 0 0,0 1 0,0 0 0,0 0 0,0 1 0,0-1 1,0 2-1,0-1 0,0 1 0,0 0 0,0 0 0,0 1 0,0 0 0,0 0 0,-1 0 0,1 1 1,-1 0-1,1 1 0,-1-1 0,0 1 0,-1 1 0,1-1 0,-1 1 0,0-1 0,0 2 0,0-1 1,0 0-1,-1 1 0,0 0 0,0 0 0,-1 0 0,0 1 0,0-1-1,-2 4-50,0 0-1,0 0 0,-1 0 1,-1 0-1,0 0 0,0-1 1,-1 1-1,0 0 1,0-1-1,-1 1 0,-1-1 1,0 0-1,0 0 1,-1 0-1,1-1 0,-2 1 1,1-1-1,-3 2 51,-10 12-364,-1 0-1,-1-2 1,-1 0-1,-1-1 1,-17 11 364,38-29-13,-15 12-53,0 0 1,-1-1-1,0-1 1,-1-1-1,0-1 0,-1 0 1,0-1-1,0-1 1,-17 4 65,36-11 2,1 0 0,0 0 0,-1 0 0,1 0 0,-1 0-1,1 0 1,0-1 0,-1 1 0,1 0 0,-1 0 0,1 0 0,0-1 0,-1 1 0,1 0 0,-1 0 0,1-1 0,-1 1 0,1-1 0,-1 1 0,0 0 0,1-1 0,-1 1 0,1-1 0,-1 1 0,0-1 0,1 1 0,-1-1 0,0 1 0,0-1 0,1 1 0,-1-1 0,0 0-1,0 1 1,0-1 0,0 1 0,0-1 0,0 0 0,0 1 0,0-1 0,0 1 0,0-1 0,0 0 0,0 1 0,0-1 0,0 1 0,0-1 0,-1 0 0,1 1 0,0-1 0,0 1 0,-1-1 0,1 1 0,0-1 0,-1 1 0,1-1 0,-1 1 0,1 0 0,-1-1 0,1 1-1,-1-1 1,1 1 0,-1 0 0,1-1 0,-1 1 0,1 0 0,-1 0 0,1 0 0,-1-1-2,10-4-1,0 0 0,1 0 0,0 1 0,0 1 0,0-1 0,0 2-1,0-1 1,1 1 0,-1 1 0,1 0 0,0 0 0,-1 1 0,1 1 0,-1 0 0,1 0 0,-1 1-1,1 0 1,-1 1 0,0 0 0,0 0 0,0 1 0,0 1 0,-1 0 0,0 0 0,0 1 0,0 0-1,0 0 1,-1 1 0,0 0 0,-1 0 0,0 1 0,0 0 0,0 1 0,2 5 1,-2-2-2,-1 0 1,0 0-1,-1 1 0,0-1 1,-1 1-1,-1 1 1,0-1-1,-1 0 1,0 1-1,-1-1 0,-1 1 1,0-1-1,-1 1 1,0 0-1,-1-1 0,0 0 1,-1 1-1,-1-1 1,0 0-1,-2 3 2,3-7 77,-1 0 0,0 0 0,0-1 0,-1 0 0,0 1 0,0-2 0,-1 1 0,0-1 0,0 0-1,-1 0 1,0 0 0,0-1 0,0 0 0,-1-1 0,0 1 0,0-2 0,0 1 0,-1-1 0,0 0 0,1-1 0,-1 0 0,-1 0 0,1-1 0,0 0-1,0-1 1,-1 0 0,1 0 0,-1-1 0,-2-1-77,-6-2 85,0-1 0,0-1-1,0-1 1,1 0 0,0-1-1,0-1 1,1 0 0,0-2 0,0 0-1,1 0 1,1-2 0,0 0-1,0 0 1,1-1 0,-10-13-85,14 15-77,1-1 1,0 0 0,1 0-1,0-1 1,1 0-1,0 0 1,1 0 0,0-1-1,2 1 1,-2-5 76,-2-49-6411,7 52-1025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35.4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144 143 2178,'0'0'10410,"4"-16"-5766,-1 1-3838,15-50 2329,0 19 2581,-18 47-3866,-1 19-838,-142 717 568,141-724-1806,-12 61-1305,-4-31-5504,10-34 447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35.8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88 12011,'0'0'5024,"0"0"-2713,0 0-1094,0 0 22,0 0-396,0 0-293,-7 13-288,-19 42-161,25-54-78,0 1-1,0 0 1,0 0-1,0-1 0,0 1 1,0 0-1,0 0 1,0 0-1,1 0 1,-1 0-1,1 0 1,-1 0-1,1 0 0,0 0 1,0 0-1,0 0 1,0 0-1,0 0 1,0 0-1,1 0 0,-1 0 1,1 0-1,-1 0 1,1 0-1,0 0 1,0 0-1,0-1 1,0 1-1,0 0 0,0 0 1,0-1-1,1 1 1,-1-1-1,0 1 1,1-1-1,0 0 0,-1 1 1,1-1-1,0 0 1,-1 0-1,1 0 1,0 0-1,0-1 1,0 1-1,0 0 0,0-1 1,0 1-1,0-1 1,0 0-1,0 1 1,0-1-1,0 0 0,0-1 1,0 1-1,0 0 1,0 0-1,0-1 1,0 1-1,0-1 1,0 0-1,0 1 0,0-1 1,0 0-1,-1 0 1,1 0-1,0-1 1,-1 1-1,1 0 0,1-2-22,6-6 482,0-1 0,0-1 0,-1 1 0,-1-1 0,1-1 0,-2 0 0,0 1 0,0-2 0,-1 1 0,-1-1 0,0 0 0,0 0 0,-1 0 0,0-7-482,-3 18-4,0 1 0,0 0 0,0-1 0,0 1 0,0 0 0,0 0 0,0-1 0,0 1 0,-1 0 0,1 0 0,0-1 0,-1 1 0,1 0-1,-1 0 1,0 0 0,1-1 0,-1 1 0,0 0 0,0 0 0,1 0 0,-1 0 0,0 0 0,0 1 0,0-1 0,0 0 0,0 0 0,-1 1 0,1-1 0,0 0 0,0 1 0,0-1 0,0 1 0,-1 0-1,1-1 1,0 1 0,-1 0 0,1 0 0,0 0 0,0-1 0,-1 2 0,1-1 0,0 0 0,-1 0 0,1 0 0,0 0 0,0 1 0,-1-1 0,1 1 0,0-1 0,0 1 0,0-1 0,-1 1 0,1 0 0,0 0 4,-70 33-5643,27-7-1901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38:44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10 7495,'0'0'3374,"0"0"-1089,0 0-166,0 0-32,0 0-699,0 0-539,-16-2-267,6 0-484,7 1-82,0 0-1,0 0 1,0 0 0,0 1-1,0-1 1,0 1-1,-1-1 1,1 1 0,0 0-1,0 1 1,0-1-1,0 0 1,0 1 0,0 0-1,-1 0 1,1 0-1,1 0 1,-1 0-1,0 0 1,0 1 0,0 0-1,1-1 1,-1 1-1,1 0 1,-1 0 0,1 0-1,0 1 1,0-1-1,0 0 1,0 1-16,-10 23-20,1 1 1,2 0 0,0 0-1,2 1 1,2 0-1,0 0 1,2 0-1,0 1 1,2-1-1,2 1 1,0-1-1,2 0 1,1 1-1,1-1 1,2 0-1,1-1 1,5 13 19,-7-25-133,0 0 0,1 0 0,1-1 0,0 0 0,1-1 0,0 1-1,9 8 134,-15-19 1,0 0-1,0 1 0,0-1 1,0 0-1,1-1 0,-1 1 0,1 0 1,-1-1-1,1 0 0,0 0 0,0 0 1,0 0-1,0-1 0,0 0 0,1 0 1,-1 0-1,0 0 0,0 0 1,1-1-1,-1 0 0,0 0 0,1 0 1,-1-1-1,1 1 0,-1-1 0,0 0 1,0 0-1,0 0 0,1-1 0,2-1 0,3-5 180,-1 0-1,-1 0 1,1-1-1,-1 0 0,-1-1 1,1 0-1,-2 0 0,1-1 1,-2 1-1,1-1 1,-1 0-1,-1-1 0,0 1 1,-1-1-1,1-4-179,1-2 161,-1 0-1,-1 0 1,0 0 0,-1 0-1,-1 0 1,-1-1 0,-1 1-1,0 0 1,-1 0 0,-1 0 0,-1 0-1,-1 0 1,0 1 0,-1-1-1,-1 1 1,0 1 0,-2-1-1,0 1 1,0 1 0,-2-1-161,8 12-40,-1 0-1,0 0 1,0 1 0,0-1 0,0 1 0,-1 0-1,1 0 1,-1 1 0,1-1 0,-1 1 0,0 0 0,0 0-1,0 1 1,0-1 0,-1 1 0,1 0 0,0 1-1,-1-1 1,1 1 0,0 0 0,-1 0 0,1 1-1,0 0 1,0 0 0,-5 1 40,4 0-487,1 0-1,0 0 1,0 1 0,1-1-1,-1 1 1,0 0-1,1 0 1,0 1 0,0 0-1,0-1 1,0 1-1,0 0 1,1 1-1,0-1 1,0 1 0,-1 2 487,-7 19-6823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44.6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117 23 9321,'0'0'3892,"0"0"-727,0 0-1296,0 0-647,0 0-400,13-4-293,-10 3-498,9-3 22,0 1-1,0 0 0,0 0 1,0 1-1,0 1 1,0 0-1,0 1 1,0 0-1,1 1 1,-1 0-1,2 1-52,-13-1-5,1 0 0,-1 1-1,1-1 1,-1 0 0,0 1-1,1-1 1,-1 1 0,0-1-1,0 1 1,0-1 0,0 1-1,0 0 1,-1-1 0,1 1-1,0 0 1,-1 0 0,1 0-1,-1 0 1,0 0 0,0-1-1,1 1 1,-1 0 0,-1 0-1,1 0 1,0 0-1,0 0 1,-1 0 0,1-1-1,-1 1 1,1 0 0,-1 0-1,0 0 1,0-1 0,1 1-1,-1 0 1,-1-1 0,1 1-1,0-1 1,0 1 0,0-1-1,-1 0 1,1 0 0,-1 1-1,1-1 1,-1 0 0,0 0-1,1 0 1,-1 0 0,0-1-1,1 1 1,-1 0 0,0-1-1,0 0 1,0 1 5,-260 142-384,262-143 386,1 0 1,-1 0-1,0 0 1,1 0-1,-1 0 1,0 0-1,1 0 1,-1 0-1,0 0 1,1 0 0,-1 0-1,0 1 1,1-1-1,-1 0 1,0 0-1,0 0 1,1 0-1,-1 1 1,0-1-1,0 0 1,1 0-1,-1 1 1,0-1-1,0 0 1,0 1-1,0-1 1,1 0 0,-1 1-1,0-1 1,0 0-1,0 0 1,0 1-1,0-1 1,0 0-1,0 1 1,0-1-1,0 1 1,0-1-1,0 0 1,0 1-1,0-1 1,0 0 0,0 1-1,0-1 1,0 0-1,0 0 1,-1 1-1,1-1 1,0 0-1,0 1 1,0-1-1,0 0 1,-1 0-1,1 1 1,0-1-1,0 0 1,-1 0 0,1 1-3,36 1 70,-35-2-63,231-26 92,-135 6-5707,-56 11-2176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45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194 110 1730,'0'0'11189,"0"0"-6491,8-15-2590,29-43-367,-35 55-1633,1 0 0,-1 0 0,1 0 0,0 1 0,0-1 0,0 1 0,0 0 0,0 0 0,1 0 0,-1 0 0,1 0 0,-1 1 0,1-1 0,-1 1 0,1 0 0,0 1 0,-1-1 0,1 0 0,0 1 0,0 0 0,0 0 0,0 0 0,-1 0 0,4 1-108,1 0 71,-5-1-68,1 0-1,-1 0 0,0 1 0,1 0 0,-1 0 0,0 0 0,1 0 0,-1 0 0,0 0 1,0 1-1,0 0 0,0 0 0,0-1 0,0 2 0,-1-1 0,1 0 0,-1 0 0,1 1 1,-1 0-1,0-1 0,0 1 0,0 0 0,0 0 0,-1 0 0,1 0 0,-1 0 0,0 0 1,0 1-1,0-1 0,0 0 0,0 1 0,-1-1 0,1 1 0,-1 2-2,1 3-22,-1 1-1,0-1 1,-1 0-1,0 0 1,0 0 0,-1 0-1,0 0 1,0 0-1,-1 0 1,-1 0-1,1-1 1,-5 7 22,0-2-71,-1 0 0,0 0 0,-1-1 0,-1 0 0,0-1 0,0-1 0,-1 1 1,0-2-1,-1 0 0,0 0 0,0-1 0,-1-1 0,0 0 0,-1-1 71,4-3 27,7-8 63,12 1-84,1 1 0,-1 0 0,1 0 0,0 1-1,0 0 1,0 1 0,1 0 0,-1 0-1,0 1 1,0 0 0,9 2-6,-13-2 1,5 1-21,0 1 1,1 0-1,-1 1 1,0 0 0,0 1-1,0 0 1,-1 0 0,1 1-1,-1 1 1,0-1 0,0 1-1,-1 1 1,0 0 0,0 0-1,-1 0 1,0 1 0,0 0-1,0 1 1,-1-1 0,-1 1-1,1 1 1,-1-1-1,-1 1 1,1 2 19,-4-6-14,0 1 0,-1 0 0,0 0 0,0 0 0,0 0 0,-1 0-1,0 0 1,0 0 0,-1 0 0,1 0 0,-2-1 0,1 1 0,-1-1 0,0 1 0,0-1 0,-1 0-1,0 0 1,0-1 0,0 1 0,-1-1 0,1 0 0,-2 0 0,1 0 0,0-1 0,-1 1 0,0-2-1,0 1 1,0 0 0,0-1 0,0 0 0,-1-1 0,1 1 0,-1-1 0,0-1 0,0 1 0,0-1-1,0 0 1,0-1 0,-2 0 14,-13 4 162,0-2 0,0-1-1,0-1 1,0 0 0,0-2-1,1 0 1,-1-2 0,0 0-1,1-2 1,0 0 0,0-1-1,1-1 1,0-1 0,-5-4-162,-4-27-258,26 7-4086,6 13-2420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45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0 13453,'0'0'4751,"0"0"-2397,0 0-635,0 0-197,0 0-626,0 0-543,13 6-225,-1-2-115,-1 1 1,-1 1 0,1 0-1,-1 0 1,0 1 0,0 0-1,-1 1 1,0 0 0,0 1-14,-5-5 1,33 39-11,3-1 0,1-1 1,2-3-1,48 33 10,-90-70-8,1 1 0,-1 0 0,1-1 0,-1 0 0,1 1-1,0-1 1,0 0 0,0 0 0,0 0 0,0 0 0,0 0 0,0 0-1,0-1 1,0 1 0,0-1 0,1 1 0,-1-1 0,0 0 0,0 0 0,1 0-1,-1 0 1,0 0 0,0 0 0,0-1 0,0 1 0,1-1 0,-1 0-1,0 1 1,0-1 0,0 0 0,0 0 0,0 0 0,0-1 0,-1 1 0,1 0-1,0-1 1,-1 1 0,1-1 0,-1 1 0,1-1 0,-1 0 0,1 0 8,1-19 58,-2 0 0,0 0 0,-1-1 0,-1 1 0,-1 0 0,0 1 0,-2-1 0,-2-4-58,5 20-40,2 2 121,-1 1 0,0-1 0,0 1 0,0-1 0,0 1 0,0-1 0,0 1 0,-1-1 0,1 1 0,-1 0 0,0-1 0,0 1 0,0-1 0,0 1-1,0 0 1,0 0 0,-1 0 0,1 0 0,-1 0 0,1 0 0,-1 0 0,0 0 0,0 0 0,0 1 0,0-1 0,0 1 0,0 0 0,0-1 0,-1 1 0,1 0 0,0 0 0,-1 0 0,1 1 0,0-1 0,-1 1 0,1-1 0,-1 1 0,1 0 0,-2 0-81,-8 7 52,-1 0 1,1 2 0,1-1-1,-1 1 1,1 1 0,1 0-1,0 1 1,-7 9-53,2-4 27,-59 62-568,-83 95 1135,73-44-9311,75-109 795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47.2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178 1 19282,'0'0'4388,"0"0"-3106,0 0-257,0 0 320,0 0-256,-15 120 32,5-50-224,0 4-321,-4-1-223,-1 3-193,-2-6-64,-5-4 0,4-3-96,0-4 0,2 1-1057,3-1-1794,6 1-1377,4-7-2786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46.5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151 84 12748,'9'-13'4084,"33"-38"-2338,-39 49-1623,-1 0 0,1 0 1,0 0-1,0 1 1,0-1-1,0 1 1,0-1-1,0 1 0,0 0 1,0 0-1,1 0 1,-1 1-1,0-1 1,1 1-1,-1 0 0,0 0 1,1 0-1,-1 0 1,0 0-1,1 1-123,7 0 388,-3-1-334,1 2 0,0-1 1,-1 1-1,1 0 1,-1 1-1,0 0 1,0 1-1,0-1 0,0 1 1,-1 1-1,1-1 1,-1 2-1,0-1 1,-1 1-1,1-1 0,-1 2 1,0-1-1,-1 1 1,1 0-1,-1 0 1,-1 0-1,1 1 0,-1 0 1,-1 0-1,1 0 1,-1 0-1,-1 0 1,0 1-1,0-1 0,0 1 1,-1 0-1,0-1 1,-1 1-1,0 0 1,-1 0-1,1-1 0,-2 1 1,1 0-1,-1-1 1,0 1-1,-3 4-54,-2 2 14,-2 0 0,0 0 1,0-1-1,-1-1 0,-1 1 0,-1-2 0,1 1 0,-2-2 1,0 1-1,0-2 0,-1 0 0,0 0 0,-1-2 0,0 0 1,0 0-1,-1-1 0,0-1 0,0-1 0,0 0 0,-1-1 1,0-1-1,1-1 0,-1 0 0,0-1 0,-1-1 0,-11-1-14,26 1 81,0 0-1,0 0 1,0-1-1,0 0 1,0 1-1,1-1 1,-1 0-1,0 0 1,0 0-1,1-1 1,-1 1-1,1-1 0,-1 1 1,1-1-1,0 0 1,0 0-1,-1 0 1,1 0-1,1 0 1,-1-1-1,0 1 1,0-1-1,1 1 1,0-1-1,-1 1 1,1-1-1,0 0 0,0 0 1,0 1-1,1-1 1,-1 0-1,1 0 1,-1 0-1,1 0 1,0 0-1,0 0 1,1 0-1,-1 0 1,0 1-1,1-1 1,1-3-81,0 3 34,1 0 0,1 0 0,-1 1 0,0-1 0,1 1 1,-1 0-1,1-1 0,0 2 0,-1-1 0,1 0 0,0 1 1,0 0-1,0 0 0,0 0 0,1 0 0,-1 0 0,0 1 0,0 0 1,0 0-1,1 0 0,-1 1 0,0-1 0,0 1 0,0 0 1,0 0-1,0 0 0,0 1 0,0 0 0,0-1 0,0 1 1,-1 0-1,1 1 0,-1-1 0,0 1 0,3 1-34,15 13-1,0 0 0,-1 1-1,-1 1 1,-1 1 0,0 1-1,-2 0 1,4 8 1,-3-5-360,0-1 1,2 0-1,1-2 0,0 0 1,2-1-1,2 0 360,33 6-3786,-16-21-5827,-28-5 3057</inkml:trace>
  <inkml:trace contextRef="#ctx0" brushRef="#br0" timeOffset="423.839">781 268 16592,'0'0'3432,"0"0"-1424,0 0-556,0 0-305,14 5-196,101 31 565,-55-16-1646,1-3 0,1-2 0,55 5 130,-115-27-5968,-5-17 4539,1 12 1059,1-63 375,-3-27 3406,4 101-3332,0 0 0,0 0-1,0 0 1,0-1 0,1 1 0,-1 0-1,-1 0 1,1 0 0,0 0-1,0 0 1,0 0 0,0 0 0,-1 0-1,1 0 1,-1 1 0,1-1 0,0 0-1,-1 0 1,1 0 0,-1 0 0,0 0-1,1 1 1,-1-1 0,0 0 0,0 0-1,1 1 1,-1-1 0,0 1-1,0-1 1,0 0 0,0 1 0,0 0-1,1-1 1,-1 1 0,0 0 0,0-1-1,0 1 1,0 0 0,0 0 0,0 0-1,0 0 1,0 0 0,-1 0-1,1 0 1,0 0 0,0 0 0,0 0-1,0 1 1,0-1 0,1 0 0,-1 1-1,0-1 1,0 1 0,0-1 0,0 1-1,0-1 1,0 1 0,1-1-1,-2 2-78,-43 46 1183,44-46-1213,-78 106 739,-121 144-906,176-227-1267,-13 13-6083,27-24-354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52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229 44 9577,'0'0'1981,"0"0"-375,0 0 439,0 0-278,0 0-801,16-4-560,105-20-203,-71 24-113,134-15 215,-262 14 624,14 3-570,-1 2 1,1 2-1,-55 15-359,21 22 291,96-41-293,0-1-1,0 1 1,-1 0-1,2 0 1,-1 0-1,0 0 1,0 0 0,1 1-1,-1-1 1,1 0-1,-1 1 1,1-1-1,0 1 1,0 0-1,1-1 1,-1 1-1,0 0 1,1-1 0,-1 1-1,1 0 1,0 0-1,0-1 1,0 1-1,0 0 1,1 0-1,-1-1 1,1 1 0,0 0-1,-1-1 1,1 1-1,0-1 1,1 1-1,-1-1 1,0 1-1,1-1 1,0 1 2,8 8 11,0-1-1,1 0 1,0-1 0,0 0-1,1-1 1,0 0 0,1-1-1,-1 0 1,1-1 0,1-1-1,-1 0 1,1 0 0,10 1-11,-22-6 0,67 22 17,-30-12-27,-1 3 1,-1 1-1,0 2 0,28 16 10,-60-29 4,-1 1-1,1 0 1,-1 0-1,1 1 1,-1-1-1,-1 1 1,1 0-1,-1 0 1,1 0-1,-1 1 1,-1-1-1,1 1 1,-1 0-1,0-1 1,0 1-1,-1 0 1,0 0-1,0 0 1,0 0-1,-1 0 0,0 0 1,0 1-1,0-1 1,-1 0-1,0 0 1,0 0-1,0 0 1,-1 0-1,0-1 1,0 1-1,-1 0 1,1-1-1,-1 0 1,0 1-1,-1-1 1,1 0-1,-1-1 1,0 1-1,0-1 1,-1 1-1,1-1 0,-1 0 1,-3 1-4,-10 9 229,0-1 1,-1-1 0,0-1-1,-1-1 1,0-1-1,0 0 1,-1-1-1,-1-2 1,1 0-1,-1-1 1,0-1 0,0-1-1,0-1 1,0-1-1,0-1 1,-1-1-1,-3-1-229,14 1 52,1 0-1,0-1 0,-1-1 0,1 1 0,0-2 1,0 1-1,1-2 0,-1 1 0,1-1 0,0-1 1,-5-4-52,11 8-63,1 0 1,0-1 0,-1 1-1,1-1 1,0 0 0,0 0-1,1 0 1,-1-1 0,1 1 0,-1 0-1,1-1 1,0 0 0,1 0-1,-1 1 1,1-1 0,-1 0-1,1 0 1,0 0 0,1 0-1,-1-1 1,1 1 0,-1 0-1,1 0 1,1 0 0,-1 0-1,0-1 1,1 1 0,0 0 0,0 0-1,0 0 1,1 0 0,1-3 62,18-20-3342,6 4-3118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53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4 11211,'0'0'3817,"0"0"-764,0 0-357,0 0-545,0 0-549,0 0-300,0 0-277,-1-3-283,-4 150 598,-12 129-459,6-158-3832,3-45-2116,5-45-1232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53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14350,'0'0'2711,"0"0"-1253,0 0-588,0 0-261,0 0-17,0 0-53,4 13-197,12 40-139,-15-50-92,-1 0 0,1-1 0,0 1 0,0-1 0,0 0 0,1 1 0,-1-1 1,0 0-1,1 0 0,-1 0 0,1 0 0,0 0 0,0 0 0,0 0 0,0 0 0,0-1 0,0 1 0,0-1 1,1 0-1,-1 1 0,2-1-111,-6-20 2626,-4-38-1172,31 30-3970,-8 23-2294,2 1-4004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53.9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74 8808,'0'0'3422,"0"0"-795,0 0 149,0 0-454,0 0-694,0 0-496,5-8-470,-3 4-604,-1 0-28,1 1 0,-1 0 0,1 0 1,0 0-1,0 0 0,0 0 0,0 1 0,1-1 1,-1 1-1,1-1 0,-1 1 0,1 0 0,0 0 1,0 0-1,0 0 0,0 1 0,1-1 0,-1 1 1,0 0-1,1-1-30,17-2 104,0 0 0,1 2 0,-1 0 0,1 1 0,-1 1 0,20 4-104,-40-5 3,0 1 0,0 0 0,0 0 0,-1 0 0,1 0 0,0 1 0,0-1 0,0 0 0,-1 0 0,1 0-1,0 1 1,0-1 0,-1 0 0,1 1 0,0-1 0,-1 0 0,1 1 0,0-1 0,-1 1 0,1 0 0,-1-1 0,1 1 0,-1-1 0,1 1-1,-1 0 1,1-1 0,-1 1 0,1 0 0,-1-1 0,0 1 0,0 0 0,1 0 0,-1-1 0,0 1 0,0 0 0,0 0 0,0 0-1,0-1 1,0 1 0,0 0 0,0 0 0,0 0 0,0-1 0,0 1 0,0 0 0,-1 0 0,1-1 0,0 1 0,-1 0 0,1 0-1,0-1 1,-1 1 0,1 0 0,-1-1 0,1 1 0,-1-1 0,1 1 0,-1-1 0,0 1-3,-36 37 228,-179 100 2969,215-137-3190,0-1-1,0 1 0,-1-1 1,1 0-1,0 1 0,0 0 1,0-1-1,0 1 0,0 0 1,0 0-1,0-1 0,0 1 1,0 0-1,1 0 0,-1 0 0,0 0 1,0 0-1,1 0 0,-1 0 1,1 0-1,-1 0 0,1 1 1,-1-1-1,1 0 0,0 0 1,-1 0-1,1 1 0,0-1 1,0 0-1,0 0 0,0 1 1,0-1-1,0 0 0,0 0 0,1 1 1,-1-1-1,0 0 0,1 0 1,-1 0-1,1 0 0,-1 1 1,1-1-1,-1 0 0,1 0 1,0 0-1,0 0 0,-1 0 1,1 0-1,0-1 0,0 1 1,0 0-1,0 0 0,0 0 0,0-1 1,0 1-1,0-1 0,1 1 1,-1-1-1,0 1 0,0-1-6,26 4-115,0-1 0,0-1 0,0-1 0,0-2 0,0-1-1,-1-1 1,24-5 115,60-13-3943,-38 5-3543,-23 3-3794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59.1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 96 10378,'0'0'4826,"0"0"-1906,0 0-673,0 0 22,0 0-673,0 0-544,5-13-449,-1 5-535,-4 4-54,1 1 0,0-1 0,1 1 0,-1-1 0,1 1 1,-1 0-1,1 0 0,0 0 0,0 0 0,0 0 0,1 0 1,-1 0-1,1 1 0,0-1 0,-1 1 0,1 0 1,0 0-1,0 0 0,0 0 0,1 0 0,-1 1 0,0-1 1,1 1-1,-1 0 0,3-1-14,4 0 7,0 0 1,-1 0-1,1 0 0,0 2 0,0-1 1,0 1-1,0 0 0,0 1 1,0 0-1,0 1 0,0 0 1,-1 1-1,1 0 0,-1 0 0,0 1 1,0 0-1,0 1 0,0 0 1,6 5-8,-13-8-3,0 0 1,0 1 0,-1 0-1,1-1 1,-1 1 0,0 0-1,0 0 1,0 0-1,0-1 1,0 1 0,0 0-1,-1 0 1,1 1 0,-1-1-1,0 0 1,0 0 0,0 0-1,-1 0 1,1 0 0,-1 0-1,1 0 1,-1 0-1,0 0 1,0 0 0,-1-1-1,1 1 1,0 0 0,-1-1-1,0 1 1,1-1 0,-1 1 2,-70 65-7,32-43 593,-2-2 1,0-2 0,-1-2 0,-42 12-587,75-27 263,0 2 193,25-6-367,226-36-308,-77 9-2771,-91 17-839,-26 6-2202,-11 2-4597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38:47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12204,'0'0'3907,"125"-18"-3651,-26 5-127,19 5 1408,13 1-96,15 4-928,7 3-257,3 0-160,3 1-32,-4-1 0,-14 0-64,-15 0-864,-29 0-3012,-35 2-3299</inkml:trace>
  <inkml:trace contextRef="#ctx0" brushRef="#br0" timeOffset="309.472">601 198 11627,'180'0'2498,"-11"0"193,0-4-545,-13-2-1089,-18-1-641,-28-1-416,-22-1-352,-26 0-3524,-29 4-4708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01.6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202 1 11851,'0'0'3689,"0"0"-1484,0 0-241,0 0-127,0 0-898,0 0-613,-4 14-203,-70 204 384,64-193-479,-2 3-13,0-1-1,-2-1 1,0 1 0,-2-2-1,-8 8-14,24-33 4,0-1-1,0 1 1,0 0-1,0-1 1,-1 1 0,1-1-1,0 1 1,0-1-1,-1 1 1,1 0-1,0-1 1,-1 1-1,1 0 1,0-1-1,-1 1 1,1 0 0,-1-1-1,1 1 1,0 0-1,-1 0 1,1 0-1,-1-1 1,1 1-1,-1 0 1,1 0-1,-1 0 1,1 0 0,-1 0-1,1 0 1,-1 0-1,1 0 1,-1 0-1,1 0 1,-1 0-1,1 0 1,0 0 0,-1 0-1,1 0 1,-1 1-1,1-1 1,-1 0-1,1 0 1,-1 1-1,1-1 1,0 0-1,-1 0 1,1 1 0,0-1-1,-1 0 1,1 1-1,0-1 1,-1 1-1,1-1 1,0 0-1,0 1 1,-1-1-1,1 1 1,0-1 0,0 1-1,0-1 1,0 1-1,0-1 1,-1 1-1,1-1-3,6-41 195,48-47 255,-52 86-428,0 0-1,0-1 1,0 1 0,1 0 0,-1 1 0,1-1-1,0 0 1,-1 1 0,1-1 0,0 1 0,0 0 0,0 0-1,0 0 1,0 0 0,0 1 0,0-1 0,0 1-1,0 0 1,0 0 0,0 0 0,0 0 0,0 0-1,0 1 1,0-1 0,0 1 0,0 0 0,0 0 0,0 0-1,0 0 1,0 1 0,-1-1 0,1 1-22,73 60-62,-69-53 65,1 0 0,-1-1 1,1 0-1,1-1 0,0 0 1,0 0-1,0-1 0,1 0 0,0 0 1,0-1-1,0-1 0,0 0 1,1 0-1,0-1 0,0 0 1,0-1-1,0 0 0,0-1 1,1 0-1,-1-1 0,0 0 0,4-1-3,-7-3 62,1-1 0,-1 0 0,0 0 0,0-1 0,-1 0-1,0 0 1,0-1 0,0 0 0,-1 0 0,0-1 0,0 1-1,-1-1 1,0-1 0,0 1 0,-1-1 0,0 1 0,0-1-1,-1-1 1,-1 1 0,1 0 0,-2-1 0,1 1 0,-1-1-1,0-3-60,-1-69 1568,0 82-1553,0 1 0,0-1 0,0 0 1,-1 1-1,1-1 0,0 0 0,0 1 0,0-1 0,0 0 0,-1 0 0,1 1 1,0-1-1,0 0 0,-1 0 0,1 1 0,0-1 0,0 0 0,-1 0 1,1 0-1,0 1 0,-1-1 0,1 0 0,0 0 0,-1 0 0,1 0 0,0 0 1,-1 0-1,1 0 0,0 0 0,-1 0 0,1 0 0,0 0 0,-1 0 1,1 0-1,0 0 0,-1 0 0,1 0 0,0 0 0,-1 0 0,1 0 0,0 0 1,0-1-1,-1 1 0,1 0 0,0 0 0,-1 0 0,1-1 0,0 1 1,0 0-1,-1 0 0,1-1 0,0 1 0,0 0 0,0 0 0,0-1 1,-1 1-1,1 0 0,0-1 0,0 1 0,0 0-16,-14 29 94,-91 373 1246,73-233-1244,32-168-405,8-13-3738,13-12-6240,-11 7-1964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01.9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121 94 7239,'0'0'4692,"0"0"-1425,1-14-234,0-7-1874,1-6 176,-1-4 2395,4 64 912,2 10-4789,-4 9 203,-3 1 0,-2-1-1,-2 0 1,-2 0 0,-3 0 0,-2-1-1,-2-1 1,-2 0 0,-15 31-56,-4-17-6974,29-55 4664,-7 11-5654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02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38 13132,'0'0'4655,"0"0"-2210,0 0-912,0 0-535,0 0-667,0 0-267,0 0-27,0 0 17,0 9-17,-3 65 27,4-74 5,0 1 0,0-1 1,0 1-1,0-1 0,0 0 0,0 0 0,0 0 0,0 1 0,0-1 1,0 0-1,0 0 0,0 0 0,0 0 0,0-1 0,0 1 1,0 0-1,0 0 0,0-1 0,0 1 0,0 0 0,0-1 1,0 1-1,0-1 0,0 1 0,0-1 0,0 0 0,-1 1 0,1-1 1,0 0-1,0 0 0,-1 1 0,1-1 0,-1 0 0,1 0 1,0 0-1,-1 0 0,0 0 0,1 0 0,-1 0 0,0 0 0,1 0 1,-1 0-1,0 0 0,0 0-69,66-100 4602,-74 119-12813,-1-9-1633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00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202 91 4548,'0'0'3129,"0"0"-1176,0 0-186,0 0 59,0 0-283,0 0-230,3-2-202,3-1-923,0 0 0,1 1 0,0-1 1,-1 1-1,1 0 0,0 1 1,0 0-1,0 0 0,0 1 0,0-1 1,0 1-1,3 1-188,21-2 287,10-2-28,-16 2-90,-1-1 1,1-1-1,-1-1 1,0-1-1,0-2 1,11-4-170,-36 11 23,1 0 0,-1 0 0,0-1 1,1 1-1,-1 0 0,0 0 0,1-1 0,-1 1 1,1 0-1,-1-1 0,0 1 0,1-1 0,-1 1 0,1-1 1,-1 1-1,1-1 0,-1 1 0,1-1 0,0 1 1,-1-1-1,1 1 0,0-1 0,-1 0 0,1 1 1,0-1-1,0 0 0,-1 1 0,1-1 0,0 0 0,0 0 1,0 1-1,0-1 0,0 0 0,0 1 0,0-1 1,0 0-1,0 1 0,1-1 0,-1 0 0,0 1 1,0-1-1,1 0 0,-1 1 0,0-1 0,1 0 0,-1 1 1,0-1-1,1 1 0,-1-1 0,1 1 0,-1-1 1,1 1-1,-1-1 0,1 1 0,-1-1 0,1 1 1,0 0-1,-1-1 0,1 1 0,0 0 0,-1 0 0,1-1 1,0 1-1,-1 0 0,1 0 0,0 0 0,0 0-23,-23-2-5,0 2-1,0 1 1,0 0-1,0 2 1,0 0-1,0 1 1,1 2-1,0 0 1,0 1-1,0 1 1,1 1-1,0 1 6,-54 19-14,62-25 18,8-4-1,-1 1 1,1 0 0,0 0 0,0 0 0,-1 1 0,1 0 0,0-1 0,0 2 0,1-1 0,-1 0 0,0 1 0,1-1 0,-1 1 0,1 0 0,0 0 0,0 0 0,0 1 0,0-1 0,1 1 0,0 0 0,-1-1 0,1 2-4,0 12 47,1-13-38,-1 0 0,1 0 0,0 0 0,0 0 0,1 1 0,0-1 0,-1 0 0,1 0 0,1 1 0,-1-1 0,0 0 0,1 0 0,0 1 0,0-1 0,0 0 0,1 0 0,0 0 0,-1 0 0,1-1 0,0 1 0,1 0 0,-1-1 0,1 1 0,0-1 0,-1 0 0,1 0 0,1 0 0,1 1-9,135 19 641,-28-9-364,-104-13-260,1 0 0,-2 1 0,1 1 0,0-1 0,0 1-1,-1 0 1,1 1 0,-1 0 0,0 0 0,0 0 0,-1 1 0,1 0-1,-1 1 1,0-1 0,0 1 0,-1 0 0,0 1 0,0-1 0,0 1 0,-1 0-1,0 0 1,0 1 0,-1-1 0,0 1 0,1 4-17,-2 0 35,-1-1 1,0 1 0,-1-1-1,0 1 1,-1-1-1,0 1 1,-1-1-1,0 0 1,-1 0-1,0 1 1,-1-2-1,0 1 1,0 0-1,-2-1 1,1 0 0,-1 0-1,0-1 1,-1 1-1,0-1 1,-1-1-1,0 1 1,0-1-1,-1-1 1,0 0-1,0 0 1,-1 0-1,0-1 1,0-1 0,0 0-1,-1 0 1,1-1-1,-1 0 1,0-1-1,0 0 1,-4-1-36,2 1 59,-1-2 0,1 0 0,-1 0 0,1-1 0,0-1 1,-1 0-1,1-1 0,0 0 0,0-1 0,0-1 0,0 0 1,1-1-1,-1 0 0,1 0 0,0-2 0,1 1 0,-1-2 0,1 1 1,1-2-1,0 1 0,0-1 0,0-1 0,1 0 0,1 0 0,-6-9-59,12 16-295,0-1-1,0 1 0,1 0 1,-1-1-1,1 1 0,0-1 1,0 1-1,0-1 1,0 0-1,0 1 0,1-1 1,0 0-1,0 1 0,0-1 1,0 0-1,1 0 0,-1 1 1,1-1-1,0 1 0,0-1 1,0 0-1,1 1 0,-1 0 1,1-1-1,0 1 0,0-1 296,14 0-7719</inkml:trace>
  <inkml:trace contextRef="#ctx0" brushRef="#br0" timeOffset="461.293">789 223 13357,'0'0'2482,"0"0"-704,0 0 208,0 0-417,0 0-800,15 3-438,-5-2-293,-3 0-18,-1-1-1,1 2 0,-1-1 0,0 1 1,1 0-1,-1 0 0,0 0 1,0 1-1,0 0 0,-1 1 0,1-1 1,-1 1-1,1 0 0,-1 0 0,0 1 1,0 0-20,52 53 131,3-2 1,2-3 0,64 41-132,-57-61-1143,-63-77 1239,-6 13 277,-2 0-1,-1 0 1,-2 0-1,-1 0 0,-1 1 1,-1 0-1,-2 0 0,-9-17-372,18 46 36,0 0 0,0 0-1,0 0 1,0 0-1,-1 0 1,1 0 0,0 1-1,0-1 1,-1 0 0,1 1-1,0-1 1,-1 1 0,1 0-1,-1-1 1,1 1 0,0 0-1,-1 0 1,1 0-1,-1 0 1,1 0 0,0 0-1,-1 0 1,1 1 0,-1-1-1,1 0 1,0 1 0,-1-1-1,1 1 1,0-1-1,-1 1 1,1 0 0,0 0-1,0-1 1,0 1 0,0 0-1,0 0 1,0 0 0,0 0-1,0 0 1,0 1-1,0-1 1,0 0 0,1 0-1,-1 1 1,0-1 0,1 0-1,-1 0 1,1 1 0,0-1-1,-1 1 1,1-1 0,0 0-1,0 1 1,0 1-36,-1-2-3,-262 449 110,251-431-453,-11 17-1665,12-11-2134,8-10-1946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56.0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153 314 1826,'2'-12'9123,"-1"1"-7331,5-38 547,-5 10 5659,-19 95-6130,-91 270-1457,79-271-464,24-59 192,6-6-103,1 0 0,-1 1 0,1-1 0,1 0 0,0 1 0,0-1 0,1 1 0,0 0 0,1 0 0,0 0 0,0 0 0,1 1 0,0-1 0,1 1 0,-1 1 0,2-1 0,-1 1 0,1 0 0,0 0 0,6-4-36,-10 9-3,0 0 0,1 1 0,-1-1-1,1 1 1,-1-1 0,1 1-1,-1 0 1,1 0 0,0 1 0,-1-1-1,1 1 1,0 0 0,0 0-1,0 0 1,-1 0 0,1 1 0,0 0-1,-1-1 1,1 1 0,0 1-1,-1-1 1,1 0 0,-1 1 0,0 0-1,1 0 1,-1 0 0,0 0-1,0 0 1,2 2 3,77 88-181,-64-67 201,-17-22-18,1 1 0,-1-1-1,1 0 1,0 0 0,-1 0 0,1 0-1,1 0 1,-1 0 0,0 0 0,1-1-1,0 1 1,-1-1 0,1 0-1,0 1 1,0-2 0,0 1 0,1 0-1,-1 0 1,0-1 0,1 0 0,-1 0-1,0 0 1,1 0 0,0 0-1,-1-1 1,1 1 0,-1-1 0,1 0-1,0 0 1,-1 0 0,1-1 0,-1 1-1,1-1 1,-1 0 0,1 0 0,-1 0-1,3-2-1,10-11 172,0 0 0,-2-2-1,1 0 1,-2 0-1,0-1 1,-1-1 0,-1 0-1,-1-1 1,-1 0 0,0-1-1,-1 1 1,-1-2 0,1-5-172,-8 82 1185,-94 380-2765,93-428 957,-2 38-2786,10-16-4480,5-12-3866</inkml:trace>
  <inkml:trace contextRef="#ctx0" brushRef="#br0" timeOffset="353.377">894 401 16560,'0'0'3886,"0"0"-1825,0 0-791,0 0-341,0 0-262,14 16-26,91 111 533,-103-124-1169,24 38-131,2-3-1,2 0 1,1-2-1,2-1 1,1-1-1,2-2 1,5 1 126,-41-32-67,1 0 1,0 0 0,-1-1-1,1 1 1,0 0 0,-1-1-1,1 1 1,0-1 0,0 1-1,0-1 1,0 1 0,-1-1-1,1 1 1,0-1 0,0 0-1,0 0 1,0 1 0,0-1-1,0 0 1,0 0 0,0 0-1,0 0 1,0 0 0,0 0-1,0 0 1,0-1 0,0 1-1,0 0 1,-1 0 0,1-1-1,0 1 1,0-1 0,0 1-1,0-1 1,0 1 0,-1-1-1,1 1 1,0-1 0,0 0-1,-1 1 1,1-1 0,-1 0-1,1 0 1,0 1 0,-1-1-1,1 0 1,-1 0 0,1 0 66,6-51-273,-7 37 318,4-32 372,-2-1-1,-2 1 1,-2-1-1,-2 1 0,-3-6-416,7 50 90,0 1 0,0-1 0,-1 1 0,1-1 0,-1 1 0,1-1 0,-1 1 0,0-1-1,0 1 1,0 0 0,0-1 0,0 1 0,0 0 0,-1 0 0,1 0 0,-1 0 0,0 0 0,0 0-1,1 0 1,-1 0 0,0 1 0,0-1 0,-1 1 0,1-1 0,0 1 0,0 0 0,-1 0 0,1 0 0,-1 0-1,1 0 1,-1 1 0,1-1 0,-1 1 0,1 0 0,-1 0 0,1 0 0,-1 0 0,1 0 0,-1 0-1,0 0 1,1 1 0,-1 0 0,1-1 0,-2 2-90,-17 8 113,0 2 0,1 1 1,1 0-1,0 1 0,1 1 0,0 1 1,2 0-1,-6 8-113,0-3 60,18-16-78,-118 115-1458,-82 105 1476,165-170-3565,16-18-2170,3-1-6068</inkml:trace>
  <inkml:trace contextRef="#ctx0" brushRef="#br0" timeOffset="1005.6">1724 270 13164,'3'-17'3556,"9"-55"-1383,-11 69-1977,0-1 0,0 1 0,0-1 0,0 1 0,1 0 0,-1-1 0,1 1 0,0 0 0,0 0 1,0 0-1,0 0 0,1 1 0,-1-1 0,1 0 0,-1 1 0,1 0 0,0-1 0,0 1 0,0 1 1,0-1-1,1 0 0,-1 1 0,0-1 0,1 1-196,3-1 87,1 1 0,-1 0 0,1 0 0,-1 1 0,1-1 0,0 2 1,-1-1-1,1 1 0,-1 0 0,1 1 0,-1 0 0,0 0 0,0 0 0,7 4-87,-6-2 8,0 0-1,0 0 1,0 1-1,-1 0 1,0 1-1,0-1 0,0 1 1,0 1-1,-1-1 1,-1 1-1,1 0 1,-1 1-1,0-1 1,0 1-1,-1 0 1,0 0-1,-1 0 1,0 1-1,0-1 1,0 1-1,-1 0 1,-1 0-1,1-1 1,-2 1-1,1 0 0,-1 0 1,0 0-1,-1 0 1,0 0-1,-1 0 1,0 0-1,0 0 1,0-1-1,-1 1 1,-3 4-8,-3 1 5,-1 0 0,0-1 1,-1 0-1,0-1 0,-1 0 1,0-1-1,-1 0 0,-1-1 1,1 0-1,-2-1 0,1-1 1,-1 0-1,0-1 0,-1-1 1,0 0-1,-13 2-5,-10-6 80,39-2-75,-1 0-1,1 0 1,-1 0-1,0 0 1,1 0-1,-1 0 1,1 0-1,-1-1 1,1 1-1,-1 0 0,1 0 1,-1 0-1,0-1 1,1 1-1,-1 0 1,1-1-1,0 1 1,-1 0-1,1-1 1,-1 1-1,1-1 0,-1 1 1,1 0-1,0-1 1,-1 1-1,1-1 1,0 1-1,0-1 1,-1 1-1,1-1 1,0 0-1,0 1 1,0-1-1,0 1 0,-1-1 1,1 1-1,0-1 1,0 0-1,0 1 1,0-1-1,0 1 1,1-1-1,-1 0 1,0 1-1,0-1 1,0 1-1,0-1 0,1 1 1,-1-1-1,0 1 1,0-1-1,1 1 1,-1-1-1,1 1 1,-1-1-1,0 1 1,1 0-1,-1-1 1,1 1-1,-1-1 0,1 1-4,4-4-1,1 0-1,0 0 0,-1 1 0,2-1 1,-1 2-1,0-1 0,0 0 0,1 1 0,0 1 1,-1-1-1,1 1 0,4-1 2,0-1-8,-1 1 0,1 0 0,0 0-1,-1 1 1,1 0 0,0 1 0,0 0 0,0 1-1,0 0 1,-1 1 0,1 0 0,0 0 0,-1 1-1,0 1 1,0 0 0,0 0 0,0 1 0,0 0-1,-1 1 1,0 0 0,0 0 0,-1 1 0,0 0-1,0 1 1,0 0 0,-1 0 0,0 0 0,1 3 8,-3-3-9,-1 0 0,0 0-1,0 1 1,-1-1 0,0 1 0,-1-1 0,0 1 0,0 0 0,0 0 0,-1 0 0,-1 0 0,0 0 0,0 0 0,0 0 0,-1 0 0,-1 0 0,1 0 0,-2 0 0,1-1 0,-1 1 0,0-1 0,-1 1 0,0-1 0,0 0 0,-1 0 0,0-1 0,0 0 0,-1 0 0,0 0 0,0 0 0,-1-1 0,0 0 0,0 0 0,0-1 0,-1 0 0,1 0 0,-1-1 0,0 0 0,-1 0 0,1-1 0,-1 0 0,-7 1 9,-4-2 7,0-1 0,0-1 0,-1 0 0,1-2 0,0-1 0,0 0 0,0-1 0,1-2 0,-1 0 0,1 0 0,1-2 0,-1 0 0,1-2 0,1 0 0,-1-1 0,-7-7-7,17 13-229,0-1 1,0-1-1,0 1 1,1-1 0,0-1-1,0 1 1,1-1-1,0 0 1,1-1 0,-2-2 228,5 8-481,1 0 0,0 0 0,0 0 1,0 0-1,0-1 0,0 1 0,0 0 1,1-1-1,0 1 0,0-1 0,0 1 1,0-1-1,0 1 0,0 0 0,1-1 0,0 1 1,0 0-1,0-1 0,0 1 0,1-2 481,16-19-9577</inkml:trace>
  <inkml:trace contextRef="#ctx0" brushRef="#br0" timeOffset="1392.073">2287 380 19603,'0'0'2311,"0"0"-1078,15-10-53,50-26 0,-63 36-1145,1-1 0,-1 0 0,1 1 0,-1 0 0,1-1 0,-1 1 0,1 0 0,-1 0 0,1 1 1,-1-1-1,0 0 0,1 1 0,-1-1 0,1 1 0,-1 0 0,0 0 0,1 0 0,-1 0 0,0 0 0,0 1 0,0-1 0,0 0 0,0 1 1,0 0-1,0-1 0,-1 1 0,2 1-35,4 4 78,26 23 47,-2 1 1,-1 2-1,-2 0 1,4 11-126,88 96-129,-34-81-1751,-83-58 1846,0 0 0,0 0-1,0 0 1,1 0 0,-1-1-1,0 1 1,0-1 0,0 0-1,0 1 1,1-2 0,-1 1 0,0 0-1,0-1 1,0 1 0,1-1-1,-1 0 1,0 0 0,0 0-1,0 0 1,-1-1 0,1 1-1,0-1 1,0 0 0,-1 0 0,1 0-1,-1 0 1,0 0 0,1 0-1,-1-1 1,2-2 34,2-4 45,0-1-1,-1 0 1,0 0 0,0 0 0,-1-1-1,-1 0 1,1 1 0,-2-1-1,1-1 1,-2 1 0,0 0-1,0 0 1,-1-1 0,0 1-1,-1 0 1,0-1 0,-1 1 0,0-1-45,1 5 87,-1 0 1,0 0 0,0 1 0,0-1 0,-1 1 0,0 0 0,0-1-1,-1 1 1,1 1 0,-1-1 0,-1 1 0,1-1 0,-1 1 0,0 0-1,0 1 1,0-1 0,-1 1 0,0 0 0,1 0 0,-1 1 0,-1 0-1,1 0 1,0 0 0,-1 1 0,1 0 0,-1 0 0,0 1 0,0 0 0,-5-1-88,2 2 40,1 1 0,-1 0 1,1 0-1,-1 1 1,1 0-1,0 1 1,0 0-1,0 0 1,0 1-1,1 0 0,-1 1 1,1 0-1,0 0 1,1 0-1,-1 1 1,1 0-1,-2 3-40,-102 126 55,95-111-221,1 1 0,2 1 0,1 0 0,1 1 1,1 0-1,1 1 0,1 0 0,-1 14 166,5 15-4171,8 0-3613,5-25-4302</inkml:trace>
  <inkml:trace contextRef="#ctx0" brushRef="#br0" timeOffset="1731.821">3336 233 9513,'0'0'7276,"5"-15"-4206,19-45-1458,-23 58-1441,1-1-1,-1 0 1,1 0-1,-1 1 1,1-1-1,0 1 1,0 0-1,0-1 1,0 1-1,1 0 1,-1 0-1,0 0 1,1 1-1,0-1 1,-1 0-1,1 1 1,0 0-1,0 0 1,-1 0-1,1 0 1,0 0-1,2 0-170,-1 1 70,1 0-1,-1 0 0,1 0 0,-1 1 0,1 0 1,-1-1-1,1 2 0,-1-1 0,0 0 0,0 1 1,0 0-1,1 0 0,-2 0 0,1 1 0,0-1 1,0 1-1,-1 0 0,1 0 0,0 1-69,4 7 4,-1 0 1,0 1-1,0-1 0,-1 1 1,-1 1-1,0-1 0,-1 1 1,0-1-1,-1 1 0,0 1 1,-1-1-1,-1 0 0,0 0 0,-1 1 1,0-1-1,-1 0 0,0 1 1,-1-1-1,-1 0 0,0 0 1,-1 0-1,0-1 0,-1 1 1,0-1-1,-1 0 0,-3 3-4,-10 17-45,-3-1-1,0 0 0,-2-2 1,-1-1-1,-1 0 0,-2-2 1,0-2-1,-2 0 0,-13 7 46,-16 21 59,59-51-56,0 1 0,1-1 0,-1 0 1,1 0-1,-1 0 0,1 1 0,-1-1 0,1 0 1,0 0-1,0 0 0,-1 0 0,1 0 0,0 0 1,0 0-1,0-1 0,0 1 0,0 0 0,0 0 1,0-1-1,0 1 0,1-1 0,-1 1 0,0-1 1,0 1-1,0-1 0,1 0 0,-1 1 0,0-1 1,1 0-1,-1 0 0,0 0 0,0 0 0,1 0 1,-1 0-1,0-1 0,0 1 0,1 0 0,-1-1 1,0 1-1,0 0 0,0-1 0,1 0 0,-1 0-3,8 1 66,43-4 36,0-2 0,0-3 1,0-2-1,-2-2 0,1-3 1,18-9-103,19-4-3634,-1 4-4301,-74 21 205</inkml:trace>
  <inkml:trace contextRef="#ctx0" brushRef="#br0" timeOffset="2105.314">3932 283 14414,'5'-15'2306,"15"-44"-310,-20 57-1880,0 1 0,1-1 0,-1 1 0,1 0 0,0 0 0,-1-1 0,1 1 0,0 0 0,0 0-1,0 0 1,0 0 0,0 0 0,0 0 0,0 0 0,0 0 0,0 0 0,0 0 0,1 1 0,-1-1 0,0 1-1,1-1 1,-1 0 0,0 1 0,1 0 0,-1-1 0,0 1 0,1 0 0,-1 0 0,1 0 0,-1 0 0,0 0 0,1 0-117,47 32 1209,-33-10-1156,0 1 0,-2 1 0,0 0 0,-1 1 0,-2 0 0,-1 1 0,5 19-52,49 104 26,-57-136-93,0 0 0,0-1 0,1 0 0,1-1 0,0 1 0,1-2 0,0 1 0,0-1 0,1-1 0,0 0 0,12 7 67,-21-15-16,0-1 1,0 1-1,-1-1 1,1 1-1,0-1 1,0 0-1,0 0 1,0 0-1,0 0 1,0 0-1,0 0 1,0 0-1,0 0 0,0-1 1,0 1-1,0-1 1,-1 0-1,1 0 1,0 1-1,0-1 1,-1 0-1,1 0 1,0 0-1,-1-1 1,1 1-1,-1 0 0,0-1 1,1 1-1,-1-1 1,0 1-1,0-1 1,0 0-1,0 1 1,1-3 15,28-66 187,-29 66-198,8-29 298,-1 0 1,-1 0-1,-2-1 1,-2 1-1,-1-1 1,-1 0-1,-4-31-287,3 63 86,0-1 0,0 0 0,0 0 0,0 0 0,-1 0 0,0 0 1,1 1-1,-1-1 0,0 0 0,0 1 0,0-1 0,-1 0 0,1 1 0,-1-1 0,1 1 0,-1 0 0,0 0 0,0-1 0,0 1 0,0 0 0,0 1 0,0-1 0,-1 0 0,1 1 0,0-1 0,-1 1 0,0 0 0,1-1 0,-1 1 0,0 1 0,1-1 0,-1 0 0,0 1 0,0-1 0,0 1 1,0 0-1,1 0 0,-1 0 0,0 0 0,0 1 0,0-1 0,0 1 0,-1 0-86,-11 5 89,1 1 0,0 0 1,0 1-1,1 1 0,0 0 0,1 1 1,0 0-1,0 1 0,-6 7-89,15-15 19,-43 42 54,1 2-1,3 1 1,2 3-1,2 1 1,2 2-73,-34 94-3150,59-104-1418,7-16-1749,3-1-6276</inkml:trace>
  <inkml:trace contextRef="#ctx0" brushRef="#br0" timeOffset="2359.077">4825 92 20243,'1'-76'2434,"0"66"-864,4 5 672,-2 5-160,0 18-865,-2 22-704,-1 25-481,0 22 160,0 6 160,-4 4 1,-8-1-193,-2-8-32,-4-8-128,-6-10-64,-1-7-513,1-3-2370,-4-6-2786,7-8-8585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54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285 51 10090,'0'0'2551,"0"0"-784,0 0 347,0 0-165,0 0-796,0 0-518,0 0-299,13-6-181,85-21 43,54 27 90,-175-12 1196,6 10-1432,-1 0 0,0 1 0,1 0 0,-1 1-1,1 1 1,-1 1 0,1 1 0,-1 0 0,1 1 0,0 1 0,0 1-1,1 0 1,0 1 0,-1 2-52,4-3-3,0 1-1,1 1 0,0 0 1,0 1-1,1 0 1,0 1-1,1 0 1,0 1-1,-2 4 4,9-12-4,0 0-1,1 0 0,-1 1 1,1-1-1,0 1 1,0-1-1,0 1 1,1 0-1,0 0 1,-1 0-1,1 0 1,0 0-1,1 0 0,-1 0 1,1 0-1,0 0 1,0 1-1,0-1 1,0 0-1,1 0 1,0 0-1,0 0 0,0 0 1,0 0-1,0 0 1,1 0-1,0-1 1,0 1-1,0 0 1,0-1-1,0 1 0,1-1 1,0 0-1,0 1 5,12 8 6,1 0 1,1-1-1,-1-1 0,2 0 0,-1-1 0,1-1 0,1 0 0,0-2 0,-1 0 0,11 1-6,38 14-7,-52-15 2,107 51-277,-118-55 267,-1 1 0,1 0 0,-1 0 0,1 0 0,-1 0-1,0 0 1,0 1 0,-1-1 0,1 1 0,-1 0 0,0 0 0,0 0 0,0 0 0,0 0 0,-1 0 0,1 1 0,-1-1-1,0 0 1,0 1 0,-1-1 0,0 1 0,1-1 0,-1 1 0,-1-1 0,1 1 0,-1-1 0,0 5 15,-5 2 11,1-1 0,-2 1 0,1-1 0,-1 0 0,-1 0-1,0-1 1,0 0 0,-1 0 0,0-1 0,0 0 0,-1-1 0,0 0 0,-1 0 0,1-1 0,-1-1 0,0 1 0,-1-2 0,1 0 0,-10 2-11,-3 3 125,-1-2 1,-1-1-1,1-1 1,-1-1-1,1-1 1,-1-1-1,0-2 1,0 0-1,0-2 0,-1-1-125,-73-36 761,67 0-2642,41-12-7430,7 32-1713</inkml:trace>
  <inkml:trace contextRef="#ctx0" brushRef="#br0" timeOffset="475.743">856 209 12876,'0'0'3353,"0"0"-1191,0 0-305,0 0-250,0 0-704,13 3-503,-12-3-393,7 2 20,0-1-1,0 1 1,0 1-1,0-1 1,-1 1-1,1 1 1,-1-1-1,0 1 1,0 1 0,0-1-1,-1 1 1,4 3-27,84 85 302,-62-58-291,2-1 0,1-2 0,2-1 0,1-2 0,1-2 0,5 0-11,-44-26-5,1 0 0,0 0 0,0 0 0,0 0 0,0 0-1,0 0 1,-1-1 0,2 1 0,-1 0 0,0-1 0,0 1 0,0-1 0,0 1 0,0-1 0,0 1 0,0-1 0,1 0 0,-1 0-1,0 1 1,0-1 0,1 0 0,-1 0 0,0 0 0,0-1 0,0 1 0,1 0 0,-1 0 0,0-1 0,0 1 0,0 0 0,1-1-1,-1 1 1,0-1 0,0 0 0,0 1 0,0-1 0,0 0 0,0 1 0,0-1 0,0 0 0,-1 0 0,1 0 0,0 0 0,0 0-1,-1 0 1,1 0 0,-1 0 0,1 0 0,-1 0 0,1-1 0,-1 1 0,0 0 0,1 0 0,-1 0 0,0-1 0,0 1 0,0 0-1,0 0 1,0-1 0,0 1 0,0-1 5,3-30 33,-2 1 0,0-1 0,-2 0 0,-2 0 0,-1 1 0,-3-14-33,7 42 74,0 0 0,1 0 0,-1 0 0,0 0 0,0 0 0,-1 0 0,1 0 0,-1 0 0,1 0 0,-1 0 1,0 0-1,0 0 0,0 0 0,-1 1 0,1-1 0,-1 0 0,1 1 0,-1-1 0,0 1 0,0 0 0,0-1 0,0 1 0,0 0 0,-1 0 1,1 1-1,-1-1 0,1 0 0,-1 1 0,1-1 0,-1 1 0,0 0 0,0 0 0,0 0 0,0 0 0,0 1 0,0-1 0,0 1 0,0-1 1,0 1-1,0 0 0,0 0 0,0 1 0,0-1 0,0 1 0,0-1 0,0 1 0,0 0 0,0 1-74,-24 18 184,2 2-1,0 1 0,2 1 1,0 1-1,2 1 1,-14 22-184,3-6 127,-127 157-45,91-116-2497,45-52-1229,11-11-2449,5-3-5523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21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36 9193,'0'0'3021,"0"0"-149,0 0 48,0 0-635,0 0-539,0 0-428,0 0-469,5-5-304,54-22-11,-45 26-477,-7 0-46,0 0 0,0 0 1,0 1-1,0 0 0,0 1 0,0-1 0,0 1 0,0 0 0,0 1 1,0 0-1,0 0 0,-1 1 0,1-1 0,1 2-11,-7-1-2,0 0 1,0-1-1,0 1 0,0 0 0,0 0 1,0 0-1,-1 0 0,1 0 1,-1 0-1,0-1 0,0 1 0,0 0 1,0 0-1,0 0 0,-1 0 1,1 0-1,-1 0 0,0 0 0,0 0 1,0 0-1,0-1 0,-1 1 0,1 0 1,-1-1-1,0 1 0,1-1 1,-1 0-1,0 0 0,0 1 0,0-1 1,-1 0-1,1-1 0,0 1 0,-3 1 2,-23 22 8,-1-2 0,-1 0 0,-1-3 0,-1 0 0,-14 5-8,-80 52 137,126-77-138,1 0 0,-1 0 0,0 0 1,0 0-1,1 0 0,-1 0 1,0 0-1,0 0 0,1 0 1,-1 0-1,0 0 0,0 0 0,1 0 1,-1 0-1,0 0 0,0 0 1,1 1-1,-1-1 0,0 0 0,0 0 1,1 0-1,-1 0 0,0 0 1,0 1-1,0-1 0,1 0 1,-1 0-1,0 0 0,0 1 0,0-1 1,0 0-1,0 0 0,0 1 1,1-1-1,-1 0 0,0 0 0,0 1 1,0-1-1,0 0 0,0 0 1,0 1-1,0-1 0,0 0 1,0 1-1,0-1 0,0 0 0,0 0 1,0 1-1,0-1 0,-1 0 1,1 0-1,0 1 0,0-1 0,0 0 1,0 0 0,32-2-175,287-71-3663,-247 60 304,-4 2-2387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22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196 254 6822,'0'0'4591,"0"0"-1660,0 0-171,-5-15-427,-14-46-678,18 55-1536,0 0 0,1 0 0,0 0 0,0 0 1,1-1-1,-1 1 0,1 0 0,0 0 0,1 0 0,0 0 0,0 1 0,0-1 0,1 0 1,-1 1-1,1-1 0,1 1 0,-1 0 0,1 0 0,0 0 0,0 1 0,0-1 0,0 1 1,1 0-1,0 0 0,0 1 0,0-1 0,0 1 0,1 0 0,-1 1 0,1-1 0,0 1 1,0 0-120,4-2 19,1 0 1,0 1 0,1 0 0,-1 1 0,1 0 0,-1 1 0,1 0-1,-1 1 1,1 0 0,-1 1 0,1 0 0,-1 1 0,11 3-20,-16-4 0,0 1 1,0 0-1,0 0 0,0 1 1,0-1-1,-1 1 0,1 1 1,-1-1-1,0 1 0,0 0 1,0 0-1,0 0 0,-1 1 1,1 0-1,-1 0 0,0 0 1,-1 0-1,1 0 0,-1 1 1,0 0-1,-1-1 0,1 1 1,-1 0-1,0 0 0,0 5 0,0 4-2,-1 0 0,-1 1 0,0-1-1,-1 0 1,-1 0 0,0 0-1,-1 0 1,-1 0 0,0-1-1,-1 1 1,-1-1 0,0 0-1,-1-1 1,0 1 0,-1-1-1,0-1 1,-1 0 0,-1 0-1,0 0 1,0-1 0,-1-1-1,-1 0 1,-10 7 2,8-12 141,31-19-132,-10 10-17,0 1 0,0 0 0,1 0 1,-1 1-1,1 0 0,0 0 1,0 1-1,0 0 0,0 0 0,0 0 1,0 1-1,0 1 0,0 0 1,0 0-1,0 0 0,-1 1 0,1 0 1,0 0-1,-1 1 0,1 0 1,-1 0-1,0 1 0,0 0 1,0 1-1,-1-1 0,1 1 0,-1 0 1,0 1-1,-1-1 0,1 1 1,-1 0-1,0 1 0,-1-1 0,1 1 1,-1 0-1,-1 0 0,1 0 1,-1 1-1,-1-1 0,1 1 0,-1 0 1,0-1-1,-1 1 0,0 0 1,0 7 7,0-8 12,-1-1 0,0 1 0,0 0 1,-1 0-1,0 0 0,0-1 0,0 1 1,-1-1-1,0 1 0,0-1 0,-1 1 1,1-1-1,-1 0 0,-1 0 0,1 0 1,-1-1-1,0 1 0,-1-1 1,1 0-1,-1 0 0,0-1 0,0 1 1,0-1-1,-1 0 0,0 0 0,0-1 1,-5 3-13,-3 0 190,-1-1 1,0-1-1,0 0 1,0 0-1,0-2 1,0 0-1,-1 0 1,1-2-1,-1 0 1,1-1-1,0 0 1,-1-1 0,1-1-1,0 0-190,-207-73 1160,208 70-1185,7 4 2,-1-1-1,0 1 1,1-1-1,0-1 0,0 1 1,0-1-1,0 0 1,0-1-1,1 0 0,0 0 1,0 0-1,0-1 1,1 1-1,0-1 1,0-1-1,0 1 0,1-1 1,0 0-1,0 0 1,-3-7 23,7 13-162,0 1 1,0-1-1,0 0 0,0 0 1,0 0-1,0 0 1,0 0-1,0 0 1,0 1-1,0-1 0,1 0 1,-1 0-1,0 0 1,0 0-1,1 0 1,-1 1-1,1-1 0,-1 0 1,1 0-1,-1 1 1,1-1-1,-1 0 1,1 1-1,-1-1 1,1 1-1,0-1 0,0 0 1,-1 1-1,1 0 1,0-1-1,0 1 1,-1-1-1,1 1 0,0 0 1,0 0-1,0-1 1,0 1-1,0 0 1,-1 0-1,1 0 0,0 0 1,0 0-1,0 0 1,0 0-1,0 0 1,0 0-1,-1 1 0,1-1 1,1 0 161,18 5-8173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22.8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57 15439,'0'0'3341,"0"0"-725,0 0-315,0 0-598,0 0-459,0 0-427,0 0-449,14-3-235,-6 0-115,-4 2-12,-1-1 1,1 1-1,0 0 0,0 0 0,0 0 1,0 1-1,0-1 0,0 1 0,0 0 1,1 0-1,-1 0 0,0 1 0,0-1 0,0 1 1,0 0-1,-1 0 0,1 1 0,0-1 1,0 1-1,-1 0 0,1 0 0,1 1-6,151 154 300,-129-125-860,1-1 1,2-2-1,0 0 1,2-2-1,15 8 560,-46-34-33,1 0 1,-1 0-1,1 1 1,-1-1-1,1 0 1,0-1-1,0 1 0,0 0 1,-1 0-1,1-1 1,0 1-1,0-1 1,0 0-1,0 1 0,0-1 1,0 0-1,0 0 1,0 0-1,0 0 1,0-1-1,0 1 1,0-1-1,0 1 0,-1-1 1,1 1-1,0-1 1,0 0-1,0 0 1,-1 0-1,1 0 0,0 0 1,-1 0-1,1-1 1,-1 1-1,0 0 1,1-1-1,-1 1 0,0-1 1,0 0-1,0 1 1,0-1-1,0 0 1,0 0-1,0 1 1,-1-1-1,1 0 0,-1 0 1,1 0-1,-1 0 1,0-1 32,8-21 110,-1-2 0,-1 1 1,-2-1-1,-1 1 0,0-1 1,-2 0-1,-1 0 0,-1 0 1,-5-26-111,6 49 76,1 0 0,-1-1 0,0 1 0,0 0 0,-1-1 1,1 1-1,-1 0 0,0 0 0,1-1 0,-1 1 0,-1 0 1,1 0-1,0 0 0,-1 0 0,0 0 0,1 1 0,-1-1 1,0 0-1,0 1 0,-1-1 0,1 1 0,-1 0 0,1 0 1,-1 0-1,1 0 0,-1 0 0,0 1 0,0-1 0,0 1 0,0-1 1,0 1-1,0 0 0,-1 1 0,1-1 0,0 0 0,0 1 1,-1 0-1,1 0 0,0 0 0,-1 0 0,1 0 0,0 1 1,0-1-1,-1 1 0,-1 0-76,-13 8 148,1 1-1,0 0 1,0 2 0,1 0-1,0 0 1,1 2 0,1-1-1,0 2 1,-10 14-148,-19 21-287,2 3 0,3 1 0,2 1-1,3 3 1,0 5 287,10-9-3440,12-18-4682,11-35 7497,-4 19-12449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24.7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0 271 14734,'0'0'3454,"0"0"-2392,16-6-325,169-33 870,655 10-162,-513 24-1283,2373-78 1994,-2698 83-2153,271-12 800,176-34-803,-357 23 657,-92 15-502,-13 4-186,0 0 1,0 1-1,0 0 1,0 1-1,-1 0 1,1 1-1,-1 1 1,-7 1 30,1-2-151,-158 10-5508,87 4-2546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38:45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92 8040,'0'0'2119,"0"0"-528,0 0 181,0 0-144,0 0-667,0 0-662,0 0-219,-7 16-48,-37 110-26,35-74-30,2 0 1,2 0-1,2 0 1,3 1-1,3 21 24,-3-69-70,0 0 0,1 0-1,-1 0 1,1 0 0,0 0 0,1 0-1,-1 0 1,1 0 0,0-1 0,0 1 0,1 0-1,-1-1 1,1 0 0,0 0 0,0 0-1,0 0 1,1 0 0,-1 0 0,4 2 70,-3-6 22,-1-1 0,0 1 1,1-1-1,-1 1 1,0-1-1,0 0 0,1 0 1,-1-1-1,0 1 1,0-1-1,0 1 0,-1-1 1,1 0-1,0 0 1,0 0-1,-1 0 0,0-1 1,1 1-1,0-2-22,6-4 189,22-22 666,-1-2-1,-2-1 1,-1-1 0,-1-1 0,-2-2 0,-2 0 0,11-28-855,-21 43 144,64-95 721,-82 148-897,-3 6 77,2 0 1,1 1-1,2 0 1,1 0-1,3 28-45,0-55-114,1-1 0,0 1-1,1-1 1,0 0 0,1 0-1,-1 0 1,2 0 0,0 0-1,0 0 1,1-1 0,0 0-1,0 0 1,1 0 0,0-1-1,1 1 1,0-1 0,0-1-1,1 0 1,-1 0 0,2 0-1,-1-1 1,1 0 0,3 1 113,0-2-340,-1 0-1,1 0 1,0-2-1,0 1 1,1-2-1,-1 0 1,1 0-1,-1-1 1,1 0-1,-1-1 1,1-1-1,0 0 0,-1-1 1,0 0-1,1-1 1,-1 0-1,0-1 1,0 0-1,-1-1 1,10-5 341,-6 3 62,0-2 1,-1 0-1,0-1 1,0 0-1,-1-1 1,-1 0-1,1-1 1,-2-1-1,0 0 0,0 0 1,-2-1-1,1-1 1,-2 0-1,0 0 1,1-3-63,3-16 715,-2-1 1,-1-1-1,-1 0 0,-3 0 1,0 0-1,-3 0 0,-1-1 1,-3-32-716,2 61 171,0 1 1,-1-1-1,0 0 1,0 1-1,0-1 1,-1 1-1,-1-1 1,1 1 0,-1 0-1,0 0 1,-1 0-1,1 1 1,-2-1-1,1 1 1,-5-6-172,8 12 18,0-1 1,-1 1-1,1 0 1,0 0-1,0 0 1,0 0-1,0 0 1,0 0-1,-1 0 0,1 0 1,0 1-1,0-1 1,0 0-1,0 1 1,0-1-1,0 1 1,0-1-1,0 1 1,0-1-1,0 1 1,0 0-1,0 0 1,0-1-1,0 1 1,1 0-1,-1 0 0,0 0 1,1 0-1,-1 0 1,0 0-1,1 0 1,-1 0-1,1 0 1,0 0-1,-1 0 1,1 0-1,0 0 1,0 0-1,-1 1 1,1-1-1,0 0 1,0 0-1,0 0 0,0 0 1,1 0-1,-1 1 1,0-1-1,0 0 1,1 0-1,-1 0 1,1 0-1,-1 0-18,0 3 27,-5 54 109,3 1 0,3-1 0,6 38-136,-5-65 30,3 261-257,-18-169-2941,6-70-1343,1-12-2787</inkml:trace>
  <inkml:trace contextRef="#ctx0" brushRef="#br0" timeOffset="316.425">776 372 11499,'0'0'1249,"0"0"-672,118-14 768,-69 17-320,6 2-673,2 5-192,-4 0 65,-4 0-33,-7 0-96,-7-1-96,-6-2-160,-5 0-929,-7-2-1121,-9-2-1154,-8-2-2305</inkml:trace>
  <inkml:trace contextRef="#ctx0" brushRef="#br0" timeOffset="1036.775">1904 225 7175,'0'0'1724,"0"0"75,-14-9 283,-45-25-395,52 32-1599,1 1 1,0-1-1,-1 1 0,1 0 0,-1 0 1,1 1-1,-1 0 0,1 0 0,-1 1 1,1-1-1,-1 1 0,1 1 1,0-1-1,0 1 0,-1 0 0,1 1 1,0-1-1,1 1 0,-1 0 0,0 1 1,1 0-1,0-1 0,0 2 1,0-1-1,0 0 0,1 1 0,-1 0 1,1 1-89,-7 6-56,0 1 1,1 0 0,1 1 0,0 0-1,1 0 1,1 1 0,0 0-1,1 1 1,1-1 0,0 1 0,1 0-1,0 0 1,2 1 0,0-1 0,0 0-1,2 1 1,0 0 0,1-1-1,2 11 56,0-5-646,0-1-1,2 1 0,0-1 1,2 1-1,0-2 0,2 1 1,0-1-1,1 0 0,4 5 647,-13-22 63,1 0 0,-1 0 0,1 0-1,0 0 1,0-1 0,0 1 0,1 0 0,-1-1-1,1 0 1,-1 1 0,1-1 0,0 0 0,-1 0-1,1-1 1,0 1 0,1 0 0,-1-1 0,0 0-1,0 0 1,0 0 0,1 0 0,-1 0-1,1-1 1,-1 1 0,0-1 0,1 0 0,-1 0-1,1 0 1,-1-1 0,0 1 0,1-1 0,-1 0-1,0 0 1,1 0 0,-1 0 0,0-1 0,0 1-1,1-2-62,18-13 736,-1-1-1,-1-1 1,0 0-1,-2-2 0,0 0 1,-2-1-1,0-1 1,-1-1-1,-1 0 0,-1-1 1,7-18-736,8-10 986,-28 51-985,13-19 603,-7 33-328,-7 44-537,-1-29 21,1 1-1,1 0 1,2-1 0,1 1-1,1-1 1,1 0 0,2 0-1,1 0 1,9 20 240,-16-44-43,1-1-1,0 1 1,0-1-1,0 0 1,0 0 0,1 0-1,-1 0 1,1 0-1,0 0 1,0-1 0,0 1-1,0-1 1,0 0-1,1 0 1,-1 0 0,1 0-1,-1-1 1,1 1-1,0-1 1,-1 0 0,1 0-1,0 0 1,0-1 0,0 1-1,0-1 1,0 0-1,0 0 1,-1 0 0,1-1-1,0 0 1,0 1-1,0-1 1,0 0 0,-1-1-1,1 1 1,-1-1-1,1 1 1,-1-1 0,3-2 43,5-2 173,0 0 0,0 0 1,0-1-1,-1 0 0,-1-1 1,1-1-1,-1 1 1,0-1-1,-1-1 0,0 1 1,-1-2-1,0 1 0,0-1 1,-1 0-1,-1 0 1,0 0-1,0-1 0,-1 0 1,0 0-1,-1 0 0,0-6-173,0 3 221,-1-1-1,-1 0 1,0 0-1,-1 0 0,-1 0 1,0 0-1,-1 0 0,-4-15-220,5 26 12,-1-1 0,1 1-1,-1 0 1,0 0 0,0 0-1,-1 0 1,1 0-1,-1 1 1,0-1 0,0 1-1,-1-1 1,1 1-1,-1 0 1,0 1 0,0-1-1,-1 1 1,1-1 0,-1 1-1,1 1 1,-1-1-1,0 1 1,0-1 0,0 1-1,0 1 1,-1-1-1,1 1 1,-3-1-12,-4 1-132,0 1-1,0 0 1,0 1 0,0 0-1,0 1 1,0 0 0,0 1 0,1 0-1,-1 1 1,1 0 0,0 1-1,0 0 1,1 1 0,-1 0-1,0 2 133,-80 81-7181,69-51 1111</inkml:trace>
  <inkml:trace contextRef="#ctx0" brushRef="#br0" timeOffset="1615.126">2766 547 12748,'1'-13'2824,"2"-35"-1952,-3 40 2666,2 104-4031,-5 121 777,-25-76-5045,27-138 4243,-12 28-2996,0-20-2298,11-12 5881,0-1 0,1 0 1,-1 1-1,1-1 1,0 0-1,-1 0 1,1 0-1,0 0 1,0 0-1,0-1 1,1 1-1,-1 0 0,0 0 1,1-1-1,-1 1 1,1 0-1,0-1 1,0 1-1,0 0 1,0-1-1,0 1 1,1-1-70,-2-3 532,-1-19 994,1 0 0,1 0 0,2 0 0,0 0 1,1 0-1,2 0 0,0 1 0,3-2-1526,-5 15 195,0 1-1,1-1 1,1 1 0,0 0-1,0 1 1,1-1 0,0 1 0,1 0-1,-1 1 1,2-1 0,-1 1 0,1 1-1,1-1 1,-1 2 0,1-1-1,0 1 1,1 0 0,0 1 0,5-2-195,-7 4 12,-1 1 1,1 0 0,0 1 0,0 0 0,0 0 0,1 1 0,-1 0 0,0 0 0,0 1-1,0 0 1,0 0 0,0 1 0,0 0 0,0 0 0,-1 1 0,1 0 0,-1 1 0,0-1 0,0 1-1,0 1 1,0-1 0,-1 1 0,2 2-13,8 6 26,-1 1-1,0 0 1,-1 2 0,0-1-1,-1 2 1,-1 0 0,-1 0-1,5 11-25,-9-12-71,0 0 0,-2 1-1,0 0 1,0 0 0,-2 1-1,0-1 1,-2 1 0,1-1-1,-2 1 1,0 0 0,-3 14 71,0-11-1220,0-34 699,6-7 683,0 1-1,1 0 0,0-1 1,2 2-1,0-1 0,2 1 1,0 0-1,1 0 0,2-3-161,-5 10 117,-1-2-36,0 1 0,1 0-1,0 0 1,0 0 0,2 1 0,-1 0 0,1 0 0,1 1 0,0 0 0,0 0 0,1 1 0,1 1 0,-1-1 0,1 2 0,1-1 0,-1 2 0,1-1-1,0 2 1,1 0 0,5-2-81,-7 9-5,0 0-1,0 1 1,-1 1-1,1 0 0,-1 0 1,0 1-1,0 0 1,0 0-1,-1 1 1,0 1-1,0 0 0,0 0 1,-1 0-1,0 1 1,-1 1-1,0-1 0,0 1 1,0 0-1,-2 1 1,1-1-1,-1 1 1,2 4 5,0 1-130,-1 0 1,0 0 0,-1 1 0,0-1 0,-2 1 0,0 0 0,0 0-1,-1 13 130,1 76-7275,-3-92 5531,0 19-4309</inkml:trace>
  <inkml:trace contextRef="#ctx0" brushRef="#br0" timeOffset="2036.372">3985 728 10666,'0'0'1009,"0"0"-43,0 0 566,0 0 33,0 0-781,0 0-474,0 0-139,9 5-48,28 16-49,-3 20 140,-32-38-157,1 0-1,-1-1 1,1 0 0,-1 0 0,1 0 0,0 0-1,0 0 1,0 0 0,0-1 0,0 0 0,0 1-1,1-1 1,-1 0 0,0 0 0,1-1-1,-1 1 1,0-1 0,1 0 0,-1 0 0,1 0-1,-1 0 1,1 0 0,-1-1 0,0 0 0,1 1-1,-1-1 1,0-1 0,0 1 0,0 0 0,0-1-1,0 1 1,0-1 0,0 0 0,0 0 0,0 0-1,-1-1 1,1 1 0,-1 0 0,0-1-1,0 0 1,0 0 0,0 1 0,0-1 0,0 0-1,-1 0 1,1-1 0,-1-1-57,3-5 395,0 0-1,-1 0 1,0-1-1,-1 0 1,0 1-1,-1-1 1,0 0-1,-1 0 1,0 0 0,-1 0-1,-1-6-394,0 15 27,-1-1-1,1 1 1,0 0-1,-1 0 1,0 1-1,1-1 1,-1 0-1,0 1 1,0-1-1,0 1 1,0 0-1,0 0 1,0 1-1,0-1 1,0 0-1,0 1 1,-1 0-1,1 0 1,0 0-1,0 0 1,0 0-1,0 1 1,-1-1-1,1 1 1,0 0-1,0 0 1,0 0 0,0 0-1,0 0 1,0 1-27,-13 7-27,0 1 1,1 0 0,0 1-1,0 1 1,2 0 0,-1 1-1,1 0 1,1 1 0,1 0-1,0 1 1,1 1 0,0-1-1,1 2 1,1-1-1,0 2 27,3-10-84,1 0 0,0 1 0,0 0 0,1 0 0,0 0 0,1 0 0,-1 0 0,2 0 0,-1 1 0,2-1 0,-1 1 0,1-1 0,0 1 0,1-1 0,0 1 0,1-1 0,0 0 0,0 1 0,1-1 0,0 0 0,1-1 0,0 1 0,1 1 84,3-1-93,0-1 0,1 1 0,0-2 1,0 1-1,0-1 0,1-1 0,0 0 0,1 0 0,-1-1 1,1 0-1,0-1 0,0 0 0,1-1 0,-1 0 0,1-1 1,0 0-1,-1-1 0,1 0 0,0-1 0,0 0 0,0-1 0,-1 0 1,6-2 92,-14 2-8,1 0 0,-1 0 0,1 0 0,-1-1 0,0 0 1,0 1-1,1-1 0,-1 0 0,-1-1 0,1 1 0,0 0 0,0-1 1,-1 0-1,0 1 0,1-1 0,-1 0 0,0 0 0,0-1 0,-1 1 1,1 0-1,-1 0 0,1-1 0,-1 1 0,0-1 0,-1 1 1,1-1-1,0 0 0,-1 1 0,0-1 0,0 0 0,0 1 0,0-1 1,-1 1-1,1-1 8,-1 1-257,1 1 0,-1 0 1,1 0-1,-1 0 0,0 0 0,0 0 1,0 0-1,0 0 0,0 0 0,-1 0 1,1 0-1,0 1 0,-1-1 1,0 0-1,1 1 0,-1 0 0,0-1 1,1 1-1,-1 0 0,0 0 0,0 0 1,0 0-1,0 0 0,0 0 1,-1 0-1,1 1 0,0-1 0,0 1 1,0 0-1,-1-1 0,1 1 0,0 0 1,-1 0 256,-37-1-4682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26.8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 73 13036,'0'0'5429,"0"0"-2770,0 0-876,0 0-561,15-7-367,107-35 132,64 18-1163,-193 38-1735,-163 73-1708,-3 7 4184,173-94-541,-1 0-1,1 0 0,-1 0 0,1 0 0,-1 0 0,0 0 0,1 0 0,-1 1 1,1-1-1,-1 0 0,1 0 0,-1 0 0,1 1 0,-1-1 0,1 0 1,-1 1-1,1-1 0,-1 0 0,1 1 0,-1-1 0,1 1 0,0-1 1,-1 1-1,1-1 0,-1 1 0,1-1 0,0 1 0,0-1 0,-1 1 1,1-1-1,0 1 0,0-1 0,0 1 0,0-1 0,0 1 0,0 0 1,0-1-1,0 1 0,0-1 0,0 1 0,0-1 0,0 1 0,0 0 1,0-1-1,0 1 0,0-1 0,1 1 0,-1-1 0,0 1 0,0-1 1,1 1-1,-1-1 0,0 1 0,1-1 0,-1 1 0,1-1 0,-1 1 0,0-1 1,1 0-1,-1 1 0,1-1 0,-1 0 0,1 1 0,-1-1 0,1 0 1,0 0-1,-1 0 0,1 1 0,-1-1-23,47 3 480,-39-3-475,39-4-157,0-2 0,-1-1 0,1-3 0,36-13 152,9-1-5899,-44 13-3171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37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71 1377,'0'0'12786,"0"0"-7864,0 0-2707,0 0-320,0 0-544,12-9-422,-6 5-841,1-2-22,1 1 0,0-1 0,0 2 1,0-1-1,0 1 0,1 0 0,0 1 1,-1 0-1,1 1 0,0 0 1,5-1-67,10 0 140,-10 0-74,0 1 0,0 1 0,-1 0-1,1 1 1,0 0 0,0 1 0,0 1 0,9 2-66,-22-3 0,0 0-1,1 0 1,-1 1 0,0-1-1,0 0 1,0 1 0,0-1-1,0 1 1,0-1 0,0 1-1,-1 0 1,1-1 0,-1 1-1,1 0 1,-1-1-1,1 1 1,-1 0 0,0 0-1,0-1 1,0 1 0,0 0-1,0 0 1,0 0 0,-1-1-1,1 1 1,0 0 0,-1-1-1,0 1 1,1 0 0,-1-1-1,0 1 1,0 0 0,0-1-1,0 0 1,0 1 0,0-1-1,0 1 1,0-1 0,0 0-1,-1 0 1,1 0 0,-1 0-1,1 0 1,-1 0 0,1 0-1,-1 0 1,0 0 0,-1 0 0,-161 102 89,53-40 1060,112-63-1134,-1 0-1,1 1 0,-1-1 1,1 0-1,-1 0 0,1 0 1,-1 0-1,1 1 0,-1-1 0,1 0 1,-1 0-1,0 1 0,1-1 1,-1 0-1,0 1 0,1-1 1,-1 0-1,0 1 0,1-1 1,-1 1-1,0-1 0,1 0 0,-1 1 1,0-1-1,0 1 0,0-1 1,0 1-1,1-1 0,-1 1 1,0-1-1,0 1 0,0-1 1,0 1-1,0-1 0,0 1 0,0-1 1,0 1-1,0-1 0,0 1 1,-1-1-1,1 1 0,0-1 1,0 1-1,0-1 0,-1 0 1,1 1-1,0-1 0,0 1 1,-1-1-1,1 0 0,0 1 0,-1-1 1,1 1-1,-1-1 0,1 0 1,0 0-1,-1 1 0,1-1 1,-1 0-1,1 0 0,-1 1-14,49 1-6,-46-2 26,53-4-331,0-3 1,0-2-1,34-12 311,38-5-4626,-77 16-72,-8 3-3960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37.6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204 157 14830,'0'0'3780,"5"-13"-1437,51-92 2008,-53 102-4317,0 0 1,1-1 0,-1 1-1,0 0 1,1 1-1,0-1 1,0 0-1,0 1 1,0 0 0,0 0-1,0 0 1,0 1-1,1 0 1,-1-1-1,1 1 1,-1 1-1,1-1 1,-1 1 0,1-1-1,-1 1 1,1 1-1,-1-1 1,1 1-1,-1-1 1,1 1-1,-1 1 1,1-1 0,-1 1-1,0-1 1,0 1-1,0 0 1,0 1-1,0-1 1,0 1 0,0 0-1,-1-1 1,0 2-1,3 1-34,-2 1-10,1 1-1,-1 0 1,0-1-1,-1 1 0,0 1 1,0-1-1,0 0 1,-1 1-1,0 0 1,0-1-1,-1 1 1,0 0-1,-1 0 1,1 0-1,-2 0 1,1 0-1,-1-1 0,0 1 1,0 0-1,-1 0 1,0-1-1,-1 1 1,0-1-1,0 0 1,0 0-1,-5 6 11,-2 6-61,-2 0-1,-1-1 1,0 0-1,-1-1 1,-1 0-1,0-2 1,-2 0-1,0 0 1,-4 2 61,-64 21 96,98-59 235,-8 18-330,1-1 1,-1 0-1,1 1 0,0 0 1,0 0-1,0 1 0,1 0 1,-1 0-1,1 0 1,-1 1-1,1 0 0,-1 0 1,1 1-1,-1 0 0,1 0 1,0 0-1,-1 1 1,1 0-1,-1 0 0,1 1 1,-1 0-1,1 0 0,-1 0 1,0 1-1,0 0 1,0 0-1,-1 0 0,1 1 1,-1 0-1,0 0 0,0 0 1,0 1-1,0 0 0,-1 0 1,4 5-2,-3 1 4,0 1 1,-1 0 0,0 0-1,-1 0 1,0 0-1,-1 0 1,-1 1 0,0-1-1,0 1 1,-1-1-1,-1 1 1,0-1-1,-1 1 1,0-1 0,-1 0-1,0 0 1,-1 0-1,0 0 1,-1-1 0,-1 1-1,1-1 1,-2-1-1,0 1 1,0-1 0,-1 0-1,0-1 1,0 1-1,-1-2 1,0 1-1,-8 4-4,8-6 223,0 0-1,0-2 1,0 1-1,0-1 0,-1 0 1,0-1-1,0 0 1,0 0-1,-1-1 0,1-1 1,-1 0-1,1 0 1,-1-1-1,-5 0-222,6-3 105,0 0 0,0-1 0,1 0-1,0-1 1,-1 0 0,1 0 0,1-1 0,-1 0 0,1 0 0,0-1 0,0 0-1,0-1 1,1 0 0,0 0 0,0 0 0,1-1 0,0 0 0,0 0 0,1-1-1,0 1 1,1-1 0,-1 0 0,2-1 0,-1 1 0,1-1 0,1 1 0,0-1-1,0 0 1,1 0 0,0 0 0,1-3-105,13-46-1132,-13 59 893,1 0-1,0 0 1,-1 0-1,1 0 0,0 0 1,-1 0-1,1 0 1,0 1-1,-1-1 0,1 0 1,0 0-1,-1 1 1,1-1-1,-1 0 0,1 1 1,0-1-1,-1 0 1,1 1-1,-1-1 1,1 1-1,-1-1 0,1 1 1,-1-1-1,0 1 1,1-1-1,-1 1 0,0 0 1,1-1-1,-1 1 1,0-1-1,0 1 0,0 0 1,1-1-1,-1 1 1,0 0-1,0-1 1,0 1-1,0 0 0,0-1 1,0 1-1,0 0 1,0-1-1,-1 1 0,1 0 1,0-1-1,0 1 1,0 0-1,-1-1 1,1 1-1,-1 0 240,1 25-11937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37.8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42 23158,'0'0'3619,"0"0"-2434,0 0-63,0 0 511,0 0-800,0 0-289,0 0-448,0 0-96,19-42-160,-19 42-769,0 7-1793,-6 5-2211,-2-2-7623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23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171 292 9129,'0'0'3160,"0"0"-710,11-13 107,34-43-400,-40 50-1927,1 0 0,0 1 0,0 0 0,0 0 0,1 0 1,-1 1-1,1 0 0,0 1 0,0-1 0,1 1 0,-1 1 0,1-1 0,-1 1 0,1 1 0,0-1 0,0 1 1,0 1-1,-1-1 0,1 1 0,7 1-230,-10 0 35,1-1-1,-1 1 1,1 0 0,-1 1 0,1-1-1,-1 1 1,0 0 0,1 1 0,-1-1-1,0 1 1,-1 0 0,1 0 0,0 0 0,-1 1-1,0-1 1,0 1 0,0 0 0,0 1-1,0-1 1,-1 1 0,0-1 0,0 1-1,0 0 1,-1 0 0,0 1 0,1-1 0,-2 0-1,2 3-34,-1 2-1,0 1 1,0-1-1,-1 0 0,0 1 0,0-1 0,-1 0 0,-1 1 1,0-1-1,0 0 0,-1 1 0,-1-1 0,1 0 0,-2 0 1,1 0-1,-3 3 1,-3 5-18,0 0 1,-1 0 0,-2-1 0,1 0 0,-2-1-1,0 0 1,-1-1 0,-1-1 0,0 0-1,0-1 1,-2-1 0,0 0 0,0-1-1,-1-1 1,0-1 0,0 0 0,-1-1 0,-1-2-1,1 1 1,-1-2 0,0-1 0,0 0 17,15-4 54,0 0 1,0 0 0,0 0 0,0 0 0,0-1 0,0 1 0,0-1-1,0 0 1,1-1 0,-1 1 0,0-1 0,1 0 0,-1 0-1,1-1 1,0 1 0,0-1 0,0 0 0,0 0 0,0-1-1,0 1 1,1-1 0,0 1 0,0-1 0,0 0 0,0 0-1,0-1 1,1 1 0,0-1 0,0 1 0,0-1 0,0 1 0,1-1-1,0 0 1,0 0 0,0 0 0,1 0 0,-1 0 0,1 0-1,0 0 1,1 0 0,-1 0 0,1 1 0,0-1 0,1-2-55,-2 6 19,1-1 0,-1 1 1,1-1-1,-1 1 0,1 0 1,0 0-1,0-1 0,-1 1 1,1 0-1,0 0 0,0 0 1,0 0-1,0 0 0,1 0 1,-1 0-1,0 0 0,0 0 1,1 1-1,-1-1 0,0 1 1,1-1-1,-1 1 0,0-1 1,1 1-1,-1-1 0,1 1 1,-1 0-1,1 0 0,-1 0 1,1 0-1,-1 0 0,0 0 1,1 0-1,-1 1 0,1-1 1,-1 0-1,1 1 0,-1-1 1,0 1-1,1 0 0,-1-1 1,0 1-1,1 0-19,52 38 17,161 215 144,-210-250-170,1 3-10,0-1 1,0 0-1,1 0 1,0-1 0,0 0-1,0 0 1,0-1-1,1 1 1,0-2-1,0 1 1,0-1-1,0 0 1,1-1-1,-1 0 1,1 0-1,6 0 19,-13-3-190,1-1-1,-1 1 0,0-1 1,0 0-1,1 1 1,-1-1-1,-1 0 1,1 0-1,0 0 0,0-1 1,-1 1-1,1 0 1,-1-1-1,0 1 0,0-1 1,0 1-1,0-1 1,0 1-1,-1-1 0,1 0 1,-1 0-1,1 1 1,-1-2 190,6-18-3694,2 6-1687,0 1-2413</inkml:trace>
  <inkml:trace contextRef="#ctx0" brushRef="#br0" timeOffset="411.568">918 401 9577,'6'-14'6390,"-1"-1"-4987,14-30 271,7 11 2867,-25 34-4432,1-1-1,-1 1 1,0 0-1,0-1 1,1 1 0,-1 0-1,0 0 1,0 0 0,1 0-1,-1 0 1,0 0 0,1 0-1,-1 1 1,0-1-1,0 0 1,1 1 0,-1-1-1,0 0 1,0 1 0,0 0-1,0-1 1,0 1-1,0 0 1,0-1 0,0 1-1,0 0 1,0 0 0,0 0-1,0 0 1,0 0-1,-1 0 1,1 0 0,0 0-1,-1 0 1,1 1 0,0 0-109,1 1 61,162 266 665,-40-133-894,-18-78-3257,-105-58 3391,1 0-1,0 0 1,0 0 0,0 0 0,-1-1-1,1 1 1,0-1 0,0 1-1,-1-1 1,1 0 0,0 0-1,-1 0 1,1 0 0,-1 0-1,1 0 1,-1 0 0,0 0 0,1 0-1,-1-1 1,0 1 0,0 0-1,0-1 1,0 1 0,0-1-1,0 0 1,0 1 0,-1-1 0,1 0-1,-1 1 1,1-1 0,-1 0-1,1 0 1,-1 1 0,0-1-1,0 0 1,0 0 0,0 0-1,0 1 1,0-1 0,-1 0 0,1 0-1,0 1 1,-1-1 0,0 0-1,1 0 1,-1 1 0,0-1-1,0 1 1,0-2 34,0-15-107,5-247 635,-3 263-449,-1-1 0,1 0 1,-1 1-1,1-1 0,-1 1 0,0-1 0,0 0 1,0 1-1,0-1 0,-1 1 0,1-1 0,-1 0 0,1 1 1,-1-1-1,0 1 0,0 0 0,0-1 0,0 1 0,-1 0 1,1-1-1,-1 1 0,1 0 0,-1 0 0,0 0 0,1 0 1,-1 1-1,0-1 0,0 0 0,-1 1 0,1-1 0,0 1 1,0 0-1,-1 0 0,1 0 0,-1 0 0,1 0 0,-1 0 1,1 1-1,-1-1 0,1 1 0,-1 0 0,0 0 0,1 0 1,-1 0-1,0 0 0,1 0 0,-2 1-79,-13 6 128,1 1 0,0 0 1,0 1-1,1 1 0,0 0 0,1 1 0,0 1 0,1 0 1,0 1-1,1 0 0,-8 11-128,3-5 85,-158 191-376,118-111-4132,48-72 184,5 0-2834</inkml:trace>
  <inkml:trace contextRef="#ctx0" brushRef="#br0" timeOffset="751.18">2047 44 17072,'0'0'3150,"0"0"-1138,0 0-469,-1 14-294,-53 270 3583,-4 7-3034,25-95-5091,28-142-5409,3-33-869</inkml:trace>
  <inkml:trace contextRef="#ctx0" brushRef="#br0" timeOffset="11992.514">57 610 12716,'0'0'6828,"0"0"-3588,0 0-960,0 0-44,0 0-367,0 0-358,0 0-529,0 0-464,13-12-262,132-81 48,246-67-271,181-83-39,-557 235 6,5 0 0,0-2 0,-1 0 0,-1-1 0,1-1 0,-2-1 0,14-13 0,-31 26 0,0 1 0,0-1 0,0 0 0,-1 0 0,1 1 0,0-1 0,0 0 0,0 0 0,-1 0 0,1 0 0,0 1 0,0-1 0,0 0 0,-1 0 0,1 0 0,0 0 0,0 0 0,-1 0 0,1 0 0,0 0 0,-1 0 0,1 0 0,0 0 0,0 0 0,-1 0 0,1 0 0,0 0 0,0 0 0,-1 0 0,1 0 0,0 0 0,0 0 0,-1 0 0,1 0 0,0 0 0,0-1 0,-1 1 0,1 0 0,0 0 0,0 0 0,0 0 0,-1-1 0,1 1 0,0 0 0,0 0 0,0 0 0,0-1 0,-1 1 0,1 0 0,0 0 0,0-1 0,0 1 0,0 0 0,0 0 0,0-1 0,0 1 0,0 0 0,0 0 0,0-1 0,0 1 0,-56 45-2225,13 53-6755,33-59-2717</inkml:trace>
  <inkml:trace contextRef="#ctx0" brushRef="#br0" timeOffset="12933.772">1602 479 16143,'0'0'4778,"0"0"-2605,22-9-929,167-58 683,482-87 1335,-603 130-3060,-81 12-57,-63 12-2751,30 25-3186,20-5-2455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31.8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84 268 7399,'0'0'4068,"0"0"-945,-5-13-48,-3-6-1894,-4-13 18,-5-3 4012,52 70-3108,55 55-2040,4-3-1,4-5 1,56 34-63,-135-103-49,-8-2 29,7 3-837,-19-25 479,-133-252 790,89 197 703,18 88-45,24-17-1013,-96 194 548,79-152-577,-2 0 0,-2-1 0,-2-2 0,-1 0 1,-3-2-1,-19 20-28,39-50-519,-14 13-851,7-15-6793,14-10 716</inkml:trace>
  <inkml:trace contextRef="#ctx0" brushRef="#br0" timeOffset="2349.293">1359 84 1057,'0'0'7169,"0"0"-3864,0 0-807,0 0 529,13-11-379,7-3-1658,11-11-30,4-8 3971,-33 39-156,-1 29-4292,-33 198 285,14-141-612,-1 33-156,5 1 0,4 122 0,16-208-1511,-32-80-9011,14 23 6</inkml:trace>
  <inkml:trace contextRef="#ctx0" brushRef="#br0" timeOffset="4102.811">830 705 19699,'0'0'2653,"0"0"-998,13-12-139,110-84 854,34 13 406,101-36-2776,148-78 742,-394 190-734,-8 5-6,1 1 0,-1-1-1,0-1 1,0 1 0,0 0-1,0-1 1,0 0 0,-1 0 0,1 0-1,-1 0 1,0-1 0,0 1 0,0-1-1,0 0 1,0 0 0,-1 0 0,0 0-1,0 0 1,0-1 0,0 0-2,-3 3-294,1 0-1,-1 0 1,0 0 0,1 0 0,-1 0-1,0 1 1,0-1 0,0 0 0,-1 1-1,1-1 1,0 1 0,-1-1 0,1 1-1,-1 0 1,1-1 0,-1 1 0,1 0-1,-1 0 1,0 0 0,0 0 0,1 1-1,-1-1 1,0 0 0,0 1 0,0-1-1,0 1 1,0 0 0,-1-1 294,-8-2-3847,-12-6-8282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30.8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275 335 1249,'0'0'9700,"0"0"-6262,0 0-1794,7-14 262,-2 1-1449,-4 8-333,1-1 0,0 1 0,1 0 0,-1 0 0,1 0 0,0 0 0,0 0 0,1 0-1,-1 1 1,1 0 0,0-1 0,0 1 0,0 1 0,1-1 0,0 1 0,1-2-124,0 2 40,1-1 0,-1 1 1,1 0-1,0 0 0,0 1 1,0 0-1,0 0 0,1 1 0,-1 0 1,0 0-1,1 1 0,-1-1 1,0 2-1,1-1 0,-1 1 1,0 0-1,1 1 0,-1 0 1,0 0-1,0 0 0,0 1 1,-1 0-1,1 0 0,-1 1 1,1-1-1,-1 2 0,0-1 1,-1 1-1,1 0 0,-1 0 1,0 0-1,0 1 0,0-1 0,-1 1 1,0 1-1,0-1 0,-1 0 1,3 6-41,-3 0 4,0 1 1,0-1-1,-1 1 0,-1 0 1,0-1-1,0 1 1,-2 0-1,1 0 0,-2 0 1,0-1-1,0 1 1,-1-1-1,-1 1 0,0-1 1,-1 0-1,0 0 0,0-1 1,-6 9-5,-6 8 18,-1 0 0,-2-1 0,0-1 0,-2 0 0,-1-2 0,-18 15-18,27-26 69,0 0 0,-1 0 1,-1-2-1,0 0 1,0-1-1,-1 0 0,-1-1 1,1-1-1,-1-1 1,-1-1-1,1 0 0,-1-1 1,0-1-1,-14 0-69,31-3 63,-1-1 0,1 0 0,0 0-1,0 0 1,-1 0 0,1 0 0,0-1 0,0 1-1,0 0 1,-1-1 0,1 0 0,0 0 0,0 0-1,0 0 1,0 0 0,0 0 0,0 0 0,1 0-1,-1-1 1,0 1 0,0-1 0,1 1 0,-1-1-1,1 0 1,0 0 0,-1 0 0,1 1 0,0-1-1,0 0 1,0 0 0,0-1 0,1 1 0,-1 0 0,1 0-1,-1 0 1,1 0 0,-1-1 0,1 1 0,0 0-1,0 0 1,0-1 0,1-1-63,0-3 104,0 0 0,0 0 0,1 0-1,0 0 1,0 0 0,0 0 0,1 1 0,0-1 0,1 1-1,0 0 1,-1 0 0,2 0 0,0-1-104,-1 2 21,1 1-1,0-1 1,0 1-1,0-1 1,0 1 0,1 1-1,-1-1 1,1 1-1,0 0 1,0 0 0,0 1-1,1-1 1,-1 2 0,0-1-1,1 1 1,0-1-1,-1 2 1,1-1 0,-1 1-1,1 0 1,0 0-1,-1 1 1,1 0 0,-1 0-1,1 1 1,-1 0-1,1 0 1,-1 0 0,0 1-1,0 0 1,0 0 0,0 0-1,-1 1 1,1 0-1,-1 0 1,0 0-21,14 18 13,0 0 1,-1 2-1,-2 0 0,0 1 1,-2 0-1,4 11-13,-9-15 8,1-1-1,1-1 1,0 0 0,2-1 0,0 0 0,1 0-1,1-2 1,0 0 0,1 0 0,1-2-1,12 9-7,-25-21 5,0 0 0,0 0-1,0 0 1,1-1 0,-1 0-1,0 0 1,1 0 0,-1 0 0,1 0-1,-1-1 1,1 0 0,-1 0-1,1 0 1,-1-1 0,1 0-1,-1 1 1,1-1 0,-1-1-1,0 1 1,1-1 0,-1 0-1,0 0 1,0 0 0,0 0-1,-1-1 1,1 1 0,0-1-1,-1 0 1,0 0 0,0-1-1,0 1 1,0 0 0,0-1-1,-1 0 1,1 0 0,-1 0-1,0 0 1,0 0 0,-1 0-1,1 0 1,-1-1 0,0 1-1,0-1 1,0 1 0,-1 0-1,1-1 1,-1 0 0,0-2-5,0-73-593,-22 62-5968,5 17-2493</inkml:trace>
  <inkml:trace contextRef="#ctx0" brushRef="#br0" timeOffset="4228.469">842 0 14061,'0'0'3572,"0"0"-1063,0 0-267,0 0-448,0 0-439,0 0-319,-9 14-134,-394 559 2029,313-448-2805,-6-4-1,-23 16-125,-1-29 155,120-108-155,1 0-1,-1 0 1,0 0 0,1-1 0,-1 1 0,0 0-1,1 0 1,-1-1 0,0 1 0,0 0-1,1 0 1,-1-1 0,0 1 0,0 0 0,0-1-1,1 1 1,-1 0 0,0-1 0,0 1-1,0 0 1,0-1 0,0 1 0,0-1 0,0 1-1,0 0 1,0-1 0,0 1 0,0-1 0,0 1-1,0 0 1,0-1 0,0 1 0,0 0-1,0-1 1,0 1 0,-1-1 0,1 1 0,0 0-1,0-1 1,0 1 0,-1 0 0,1 0-1,0-1 1,0 1 0,-1 0 0,1-1 0,0 1-1,0 0 1,-1 0 0,1 0 0,0-1 0,-1 1-1,1 0 1,-1 0 0,1 0 0,0 0-1,-1 0 1,1 0 0,0 0 0,-1-1 0,1 1-1,-1 0 1,1 0 0,0 1 0,16-38-157,62-103-1754,-14 54-5867,-37 56-870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56.0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71 9513,'0'0'5077,"-2"-13"-1933,-7-38-758,14 45 3661,20 23-5961,-18-10 406,116 83 63,-4 5 1,33 40-556,-100-70-1527,-70-76 838,0-12 873,2 0 0,0-1 0,2-1 0,0-1 0,2 1 0,1-2 0,1 0 0,1 0 0,2-1 0,1 0 0,-2-16-184,8 44 21,1-1 1,-1 1-1,0-1 1,0 1 0,0-1-1,0 1 1,0 0-1,0-1 1,0 1 0,0-1-1,-1 1 1,1-1 0,0 1-1,0-1 1,0 1-1,0-1 1,0 1 0,-1 0-1,1-1 1,0 1-1,-1-1 1,1 1 0,0 0-1,0-1 1,-1 1 0,1 0-1,-1-1 1,1 1-1,0 0 1,-1 0 0,1-1-1,-1 1 1,1 0 0,0 0-1,-1 0 1,1 0-1,-1 0 1,1-1 0,-1 1-1,1 0 1,-1 0-1,1 0 1,-1 0 0,1 0-1,-1 0 1,1 0 0,0 1-1,-1-1 1,1 0-1,-1 0 1,1 0 0,-1 0-1,1 1 1,0-1 0,-1 0-1,1 0 1,-1 1-1,1-1 1,0 0 0,-1 1-1,1-1 1,0 0-1,-1 1 1,1-1 0,0 0-1,0 1 1,-1-1-22,-22 34 333,18-26-369,-183 304 212,34-95-101,141-206-416,12-19-1001,15-22-963,31-22-4960,-16 25-1117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56.6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123 55 15343,'0'0'3859,"0"0"-2054,0 0-807,0 0-229,-12 19-182,-65 132 219,69-125-709,1 1-1,1 0 1,1 0 0,1 0-1,2 0 1,1 1 0,1 17-97,1-36 20,-1 0 1,1 0 0,1-1 0,-1 1 0,2 0 0,-1 0 0,1-1 0,0 0 0,1 1 0,0-1 0,0 0 0,1-1 0,0 1 0,0-1 0,1 0 0,0 0 0,0-1 0,1 0 0,0 0 0,0 0 0,0-1 0,0 0 0,1 0 0,0-1 0,2 1-21,-1-2 8,0 0 0,1-1 0,-1 0-1,0 0 1,1-1 0,-1 0 0,1-1 0,-1 0 0,1-1 0,-1 0-1,1 0 1,-1-1 0,0 0 0,0 0 0,0-1 0,0-1 0,0 1-1,4-4-7,6-3 50,0 0 0,-1-2 0,0 0 0,-1-2 0,0 0 0,-1 0 0,9-12-50,-15 16 207,0-1-1,-1 0 1,0 0-1,-1-1 1,0 0 0,-1 0-1,0-1 1,-1 0-1,-1 0 1,0-1-1,0 0 1,-2 0 0,0 0-1,0 0 1,-1 0-1,-1 0 1,0-1 0,-1 1-1,-1-1 1,0 1-1,-1 0 1,0 0-1,-2 0 1,1 0 0,-2 0-1,0 1 1,0-1-1,-1 1 1,-1 0 0,0 1-1,-1 0 1,0 0-1,-4-4-206,4 9-8,0 0 0,0 0-1,0 1 1,-1 0 0,0 0-1,0 1 1,-1 0 0,1 1-1,-1 0 1,0 0 0,0 1 0,0 1-1,-1-1 1,1 2 0,-1-1-1,1 2 1,-1-1 0,1 1-1,-1 1 1,-6 1 8,-95 25-2583,12 24-4944,56-20-2413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57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19 19410,'0'0'3396,"0"0"-1379,0 0 258,0 0-674,0 0-416,0 0-320,0 0-449,0 0-287,-36-19-129,36 22 0,0 4-64,0 0-289,6 2-1376,3 7-1154,1-5-2114,0-2-6406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38:31.43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722 96 9609,'0'0'3555,"0"0"-1633,0 0-208,0 0 240,0 0-481,1-12-619,5-39-368,-6 49-463,0 1 1,-1-1-1,1 1 0,0-1 0,-1 1 0,1-1 1,-1 1-1,0 0 0,0-1 0,1 1 0,-1 0 1,0-1-1,0 1 0,0 0 0,0 0 1,0 0-1,0 0 0,-1 0 0,1 0 0,0 0 1,-1 0-1,1 0 0,0 1 0,-1-1 0,1 1 1,-1-1-1,1 1 0,-1-1 0,1 1 1,-1 0-1,1 0 0,-1-1 0,1 1 0,-1 0 1,0 1-1,1-1 0,-1 0 0,1 0 1,-1 1-1,1-1 0,-1 1 0,0-1-23,-1 1 2,-11 3-9,1 0 0,0 1 0,0 1 0,1 0 0,-1 0 1,1 2-1,1-1 0,0 2 0,0-1 0,0 1 0,1 1 0,0 0 0,1 1 0,0-1 0,1 2 0,0-1 1,-6 13 6,10-20-14,1 0 0,-1 1 0,1 0-1,0-1 1,0 1 0,0 1 0,1-1 0,-1 0 0,1 0 0,1 1 0,-1-1 0,1 1 0,0 0 0,0-1 0,1 1 0,-1 0 0,1 0 0,0-1 0,1 1 0,0 0 0,0-1 0,0 1 0,0 0 0,1-1 0,0 1 0,0-1 0,1 0 0,-1 0 0,1 0 0,0 0 0,0 0 0,1 0 14,98 59-35,-89-58 96,0 1 0,0 0 0,-1 1 0,0 0 0,0 0 0,-1 2 0,0-1 0,-1 1 0,0 1-1,0 0 1,0 1-61,-8-6 73,1-1-1,-1 1 0,1 0 1,-2 0-1,1 0 0,-1 0 1,0 0-1,0 1 1,0-1-1,-1 0 0,0 0 1,0 1-1,-1-1 0,0 0 1,0 0-1,0 1 0,-1-1 1,0 0-1,0-1 0,-1 1 1,1 0-1,-1-1 0,0 1 1,-1-1-1,0 0 0,1 0 1,-1 0-1,-1 0 1,1-1-1,-1 0 0,0 0 1,0 0-1,0 0 0,0-1 1,-1 0-1,1 0 0,-1 0 1,-6 1-73,-4 4 68,-2-1 0,1 0-1,-1-1 1,0-1 0,0-1 0,0-1 0,-1 0 0,1-2 0,-1 0 0,0 0 0,-16-4-68,28 2 1,1 0 0,-1-1 0,1 0-1,0 0 1,0-1 0,0 0 0,0 0 0,0 0 0,0-1 0,1 0-1,0 0 1,0 0 0,0-1 0,0 1 0,1-1 0,0-1 0,0 1 0,0 0-1,-2-5 0,-4-45-2466,15 59-4309,-3 10-1942</inkml:trace>
  <inkml:trace contextRef="#ctx0" brushRef="#br0" timeOffset="1328.902">597 2106 17649,'0'0'2578,"0"0"-763,-1-13 54,-6-38-129,7 52-1717,0-1-1,0 1 1,0-1 0,-1 0-1,1 0 1,0 1 0,0-1-1,-1 0 1,1 1 0,0-1-1,0 0 1,-1 0 0,1 1-1,0-1 1,-1 0 0,1 0-1,0 0 1,-1 1 0,1-1 0,0 0-1,-1 0 1,1 0 0,-1 0-1,1 0 1,0 0 0,-1 0-1,1 0 1,0 0 0,-1 0-1,1 0 1,-1 0 0,1 0-1,0 0 1,-1 0 0,1 0-1,0 0 1,-1-1 0,1 1-1,0 0 1,-1 0 0,1 0-1,0-1 1,-1 1 0,1 0-1,0 0 1,-1-1 0,1 1 0,0 0-1,0 0 1,-1-1 0,1 1-1,0 0 1,0-1 0,0 1-1,0-1 1,-1 1 0,1 0-1,0-1 1,0 1 0,0 0-1,0-1 1,0 1 0,0-1-1,0 1-22,-1 1 60,-11 20-68,0 0 1,1 2 0,2-1-1,0 1 1,1 1 0,1-1-1,1 1 1,-1 19 7,5-32 0,-65 451-5563,66-456 5338,-2 14-320,0-27 504,-1-50 728,2-1 0,3 1 0,2 0 0,2 0 1,3 1-1,3-1 0,6-14-687,-9 44 90,2 1 0,1 1 0,1-1 0,0 2 0,2 0 0,3-2-90,-11 18 9,-1 0 0,2 1 0,-1 0 1,1 0-1,0 0 0,1 1 0,-1 0 1,1 0-1,1 1 0,-1 0 0,1 1 1,-1 0-1,1 0 0,0 0 0,1 2 0,-1-1 1,1 1-1,-1 0 0,2 1-9,-4-1-5,0 1 0,1 0 0,-1 1 1,1-1-1,-1 1 0,0 1 0,1-1 0,-1 2 0,1-1 0,-1 1 0,0 0 0,0 0 0,0 1 0,0-1 0,0 2 1,-1-1-1,1 1 0,-1 0 0,0 0 0,0 1 0,0 0 0,-1 0 0,0 0 0,0 1 0,0 0 0,0 0 0,-1 0 1,0 0-1,-1 1 0,1-1 0,-1 1 0,0 0 0,-1 0 0,0 0 0,0 0 0,0 1 0,-1-1 0,0 5 5,-5 4-7,0 0-1,-2 0 1,0 0-1,0-1 1,-2 0-1,0 0 1,0 0 0,-2-1-1,1-1 1,-2 1-1,0-2 1,0 1-1,-1-2 1,-1 0-1,0 0 1,-1-1-1,0 0 1,0-2-1,-1 1 1,-12 4 7,18-8 23,0 0-1,0-1 1,-1 0 0,0 0 0,1-1 0,-1 0 0,0-1-1,-1 0 1,1 0 0,0-1 0,-1-1-23,41 3 630,-14 7-647,0 2 0,-1 0 0,0 0 0,0 1 0,-2 1 0,0 1 0,6 8 17,33 34-31,-30-35 37,-8-7 6,0 0 0,1-1 0,1 0 1,0-2-1,0 0 0,2-1 0,5 3-12,-21-13 4,-1-1 0,0 1 0,1-1 0,-1 0 0,0 1 0,1-1 0,-1 0 0,1 0 0,-1 0 0,1 0 0,-1 0 0,0 0 0,1 0 0,-1-1 0,1 1 0,-1 0 0,0-1 0,1 1 0,-1-1 0,0 0 0,0 1 0,1-1 0,-1 0 0,0 0 0,0 0 0,0 0 0,0 0 0,0 0 0,0 0 0,0 0 1,0 0-1,0 0 0,-1 0 0,1-1 0,0 1 0,-1 0 0,1-1 0,-1 1 0,1 0 0,-1-1 0,0 0-4,9-25-7628,-8 23 5311,1-4-7885</inkml:trace>
  <inkml:trace contextRef="#ctx0" brushRef="#br1" timeOffset="11880.574">1324 2682 11435,'0'0'4132,"0"0"-1906,0 0-881,14-9-101,-2 0-948,-7 4-218,0 1 1,1 0 0,0 0 0,0 1-1,-1 0 1,2 0 0,-1 0 0,0 1 0,1-1-1,-1 2 1,1-1 0,0 1 0,-1 0 0,2 0-79,93 8 417,-99-7-421,1 1 1,-1 0 0,0 0 0,0 0 0,0 1-1,0-1 1,0 0 0,0 1 0,0-1-1,0 1 1,-1 0 0,1-1 0,0 1 0,-1 0-1,0 0 1,1 0 0,-1 0 0,0 0 0,0 1-1,0-1 1,0 0 0,0 0 0,-1 1-1,1-1 1,-1 0 0,0 1 0,1-1 0,-1 1-1,0-1 1,0 0 0,-1 1 0,1-1-1,0 0 1,-1 1 0,0-1 0,1 0 0,-1 1-1,0-1 1,0 0 0,-1 1 3,-5 12-16,0-1-1,-2 1 1,0-1 0,0-1-1,-1 0 1,-1 0 0,0-1 0,-1 0-1,-9 6 17,-20 24-13,-11 25 50,53-65-33,-1 0 0,1 0 0,0-1 0,0 1 0,0 0 0,0-1 0,0 1 0,1-1 0,-1 1 0,0-1 0,1 0 0,-1 0 0,1 1 0,-1-1 0,1 0 0,0 0 0,-1 0 0,1-1 0,0 1 0,0 0 0,0-1 0,0 1 0,-1-1 0,1 1 0,0-1 0,0 0 0,0 0 0,0 0 0,0 0 0,0 0 0,0-1 0,0 1 0,0 0 0,-1-1 0,1 1 0,1-1-4,3 1 22,181-24 76,-67-16-6266,-74 22-265</inkml:trace>
  <inkml:trace contextRef="#ctx0" brushRef="#br1" timeOffset="11227.726">1373 407 9545,'0'0'6406,"0"0"-3619,0 0-385,0 0-128,0 0-832,0 0-706,0 0-480,104-55-191,-38 44-65,1 1-65,-1 1-703,-4 4-738,-13 5-608,-18 3-929,-17 9-1793,-15 7-385,-21 0-3139</inkml:trace>
  <inkml:trace contextRef="#ctx0" brushRef="#br1" timeOffset="11542.398">1426 528 6374,'0'0'2755,"0"0"-513,0 0 512,0 0-63,0 0-929,0 0-769,0 0-129,100 3-223,-35-11-289,3 3-224,-3 0-128,1 0-64,-8 4-1633,-9 1-4197</inkml:trace>
  <inkml:trace contextRef="#ctx0" brushRef="#br1" timeOffset="12681.846">2631 650 6022,'0'0'2060,"0"0"-426,0 0 528,1-13 53,20-107 2435,-20 114-4513,0 0 1,1 0-1,0 0 0,0 0 0,1 0 1,-1 0-1,1 1 0,0 0 1,1-1-1,-1 1 0,1 0 0,0 0 1,1 1-1,-1-1 0,1 1 0,0 0 1,0 1-1,0-1 0,0 1 1,1 0-1,-1 0 0,1 0 0,0 1 1,0 0-1,0 0 0,0 0 0,0 1 1,2 0-138,1 0 13,1 1 1,-1 0-1,1 1 1,0 0-1,-1 1 1,1-1-1,-1 2 1,0-1-1,0 2 1,0-1-1,0 1 1,0 0-1,-1 1 1,0 0-1,0 0 1,0 1-1,0 0 1,-1 1-1,0-1 1,0 1-1,-1 1 1,0-1 0,0 1-1,-1 0 1,0 0-1,-1 1 1,1-1-1,-1 1 1,-1 0-1,0 0 1,0 1-1,0 6-13,2 24-44,-3 0 0,-1 0 0,-2 0 0,-1 0-1,-3 0 1,-1 0 0,-2-1 0,-1 0 0,-3-1 0,-1 0 0,-1 0 0,-2-2-1,-2 1 45,-53 159-2079,55-147 1567,3 1 1,2 1-1,2 0 1,3 0-1,1 0 0,3 46 512,1-92 19,1 1-1,-1-1 1,1 1 0,1-1-1,-1 1 1,1-1-1,-1 1 1,2-1-1,-1 0 1,1 1-1,-1-1 1,1 0-1,1 0 1,-1 0 0,1 0-1,0-1 1,0 1-1,0-1 1,1 0-1,-1 0 1,1 0-1,0 0 1,0 0-1,1-1 1,-1 0 0,1 0-1,-1 0 1,1 0-1,0-1 1,0 0-1,0 0 1,0 0-1,1-1 1,-1 1-1,0-1 1,1-1 0,-1 1-1,4-1-18,1-4 319,-1-1 0,0 0 0,0 0 0,0-1 0,-1 0 0,0 0 0,0-1 0,0 0 0,-1-1 0,0 0 0,-1 0 0,1 0 0,-2-1 0,1 0 0,-1 0 1,-1 0-1,1-1 0,-2 0 0,1 1 0,-1-1 0,1-8-319,2-29 763,-20 57-672,1 12-131,1 0 0,1 1-1,1 1 1,1-1 0,1 2 0,1-1 0,1 1 0,-1 11 40,-2 3-74,-241 843-1848,231-810 1887,-15 61 589,-7-1 0,-27 57-554,67-188 5,-63 121 675,61-117-642,-1 0 1,1 0 0,-1-1 0,0 1 0,0-1 0,0 0-1,-1 0 1,1 0 0,-1-1 0,0 1 0,0-1 0,-1 0-1,1-1 1,0 1 0,-1-1 0,0 0 0,1-1 0,-1 1-1,0-1 1,0 0 0,-2 0-39,1-3 22,1-1 0,0 0 0,0 0 0,1 0 0,-1 0 0,0-1 0,1 0 0,0 0 0,0-1 0,0 1 0,1-1 0,-1 0 0,1 0 0,0-1 0,1 1 0,-1-1 0,1 0 0,0 0 0,1 0 0,-1 0 0,1 0 0,0-1 0,1 1 0,0 0 0,-1-6-22,-3-10-104,0 0 0,2 1 1,1-1-1,0 0 0,2 0 0,0 0 0,3-17 104,27-85-5023,-7 66-1174</inkml:trace>
  <inkml:trace contextRef="#ctx0" brushRef="#br0" timeOffset="180375.258">194 1057 9705,'0'0'4100,"-75"30"-2274,52-23 544,14-3 32,9-4-608,6 0-865,20 0-481,20 0-63,29-6 63,25-2 129,22-4-33,16-3-384,5 0-128,5 0-32,-5 2-929,-6 1-896,-18 5-1731,-24 6-3715</inkml:trace>
  <inkml:trace contextRef="#ctx0" brushRef="#br0" timeOffset="180596.641">152 1263 8552,'0'0'4260,"0"0"-2883,114 5-544,-24-15 1922,21-2-449,24-4-1217,7 1-769,1 4-192,-7 4-63,-16 3-65,-18 4-705,-24 7-4100,-23 8-9032</inkml:trace>
  <inkml:trace contextRef="#ctx0" brushRef="#br0" timeOffset="180963.615">0 3474 9385,'0'0'8072,"0"0"-6919,124-17-865,-28 4 64,19-1 1314,18-4-769,14 4-705,2 3-128,-2-1-64,-9 1 0,-27 4-1249,-32 2-2082,-44 5-2755,-34 5-2947</inkml:trace>
  <inkml:trace contextRef="#ctx0" brushRef="#br0" timeOffset="181271.878">243 3634 6278,'0'0'4740,"98"30"-3330,-1-37 960,23-12 1121,14-1-1697,15 0-865,-1 2-577,-10 2-320,-19 5-32,-36 5-512,-31 6-4325,-32 0-9032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0:57.3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119 213 12172,'0'0'5461,"6"-13"-2653,21-42-796,-24 51-1822,1-1 0,-1 1 0,1-1 0,0 1 0,0 0 1,1 1-1,-1-1 0,1 1 0,0 0 0,0 0 0,0 0 0,0 0 0,0 1 0,0 0 0,1 0 0,-1 1 0,1 0 0,-1 0 0,1 0 0,0 0 0,0 1 0,-1 0 0,1 0 0,0 0 0,0 1-190,1 0-5,1 0 0,0 1 0,-1 0 0,0 0 0,1 1 0,-1-1 0,0 2 0,0-1-1,-1 1 1,1 0 0,-1 0 0,0 1 0,0 0 0,0 0 0,-1 0 0,1 1 0,-1 0-1,-1 0 1,1 0 0,-1 0 0,0 1 0,0 0 0,-1 0 0,0 0 0,0 0 0,-1 0 0,0 1-1,0-1 1,-1 1 0,0-1 0,0 1 0,0 0 0,-1-1 0,-1 1 0,1 0 0,-1-1-1,0 1 1,-1-1 0,0 1 0,0-1 0,-1 0 0,1 1 0,-2-1 0,1-1 0,-1 1-1,-4 5 7,-12 15-60,-1-1 0,-1 0 1,-2-2-1,0-1 1,-2-1-1,0-1 0,-1-2 1,-1 0-1,-1-2 1,-18 8 58,-10 9 30,2 8 40,55-41-57,0-1 1,0 1-1,0 0 1,0-1 0,0 1-1,0 0 1,0-1-1,0 1 1,0 0-1,1-1 1,-1 1-1,0-1 1,0 1 0,1 0-1,-1-1 1,0 1-1,1-1 1,-1 1-1,1-1 1,-1 1-1,1-1 1,-1 1 0,1-1-1,-1 1 1,1-1-1,-1 0 1,1 1-1,-1-1 1,1 0 0,0 1-1,-1-1 1,1 0-1,0 0 1,-1 0-1,1 1 1,0-1-1,-1 0 1,1 0 0,0 0-1,-1 0 1,1 0-1,0 0 1,-1-1-1,2 1-13,0 1 44,44 4 334,1-1 1,-1-3-1,1-1 0,0-3 0,-1-2 0,22-5-378,89-24-1149,-108 14-1918,-1-5-3548,-30 13-961</inkml:trace>
  <inkml:trace contextRef="#ctx0" brushRef="#br0" timeOffset="377.408">955 117 16912,'0'0'3539,"0"0"-880,0 0-470,0 0-396,0 0-410,0 0-395,0 0-401,2-3-310,-11 69 204,1-33-421,1-11-28,2 1 1,0 0 0,1 1 0,1-1-1,2 1 1,0 17-33,2-37-1,0 1 0,0-1-1,0 0 1,0 1 0,1-1-1,-1 0 1,1 0 0,0 0 0,1 0-1,-1 0 1,1 0 0,0-1 0,-1 1-1,2-1 1,-1 0 0,0 0 0,1 0-1,-1 0 1,1 0 0,0-1-1,0 0 1,0 0 0,0 0 0,0 0-1,1 0 2,119 27 28,-95-25-19,-12-1 16,-9-3-46,0 0 1,-1 1-1,1 0 1,0 0-1,-1 1 0,0 0 1,1 1-1,-1-1 1,0 2-1,0-1 0,0 1 1,-1-1-1,1 2 1,-1-1-1,0 1 0,0 0 1,0 1 20,-6-3-1,0 1 0,-1 0 0,1 0 0,-1 0 1,1 0-1,-1-1 0,0 1 0,-1 0 0,1 0 0,-1-1 1,1 1-1,-1-1 0,0 0 0,0 1 0,-1-1 0,1 0 1,-1 0-1,1-1 0,-1 1 0,0 0 0,0-1 0,0 0 1,0 1-1,-1-1 0,1 0 0,0-1 0,-1 1 0,0-1 1,1 0-1,-1 1 0,0-1 0,-2 0 1,-33 16 37,-1-1-1,0-2 0,-2-1 1,1-3-1,-1-1 1,-2-2-37,-38-10-2962,31-18-8394,38 12 2810</inkml:trace>
  <inkml:trace contextRef="#ctx0" brushRef="#br0" timeOffset="687.838">915 95 13741,'0'0'3849,"0"0"-1036,0 0-507,0 0-608,19-5-411,-3 1-1013,-2 0-88,-1 1 0,1 0 0,0 1 0,0 0 0,0 1 0,-1 1-1,1 0 1,5 1-186,22 5 63,0-2-1,0-1 0,0-3 0,0-1 1,-1-2-1,1-1 0,0-3 1,-1-1-1,33-12-62,-35-5-1372,-39 24 1241,1 0-1,-1 0 1,0 0 0,0 0 0,0-1 0,0 2-1,0-1 1,0 0 0,0 0 0,0 0-1,0 0 1,0 1 0,0-1 0,-1 0 0,1 1-1,0-1 1,-1 1 0,1-1 0,0 1-1,-1 0 1,1 0 0,0-1 0,-1 1 0,1 0-1,0 0 1,-1 0 0,1 1 0,0-1-1,-1 0 1,1 0 0,-2 1 131,-70 0-9892,33 4-390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19:15.55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8C3A"/>
    </inkml:brush>
    <inkml:brush xml:id="br2">
      <inkml:brushProperty name="width" value="0.1" units="cm"/>
      <inkml:brushProperty name="height" value="0.1" units="cm"/>
      <inkml:brushProperty name="color" value="#00A0D7"/>
    </inkml:brush>
    <inkml:brush xml:id="br3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1184 2351 15919,'0'0'2643,"7"-14"-711,24-47-298,-29 58-1562,1 0 0,-1 0-1,1 1 1,0-1 0,-1 1 0,1-1 0,1 1 0,-1 0 0,0 0 0,0 1 0,1-1 0,-1 1 0,1 0 0,-1-1 0,1 1 0,-1 1 0,1-1 0,0 1 0,-1-1 0,1 1 0,0 0 0,0 0 0,-1 1-1,1-1 1,0 1 0,-1 0 0,1 0 0,-1 0 0,1 0 0,-1 1 0,1-1 0,-1 1 0,0 0 0,0 0 0,0 0 0,0 0 0,0 1 0,0-1 0,-1 1 0,1 0 0,-1-1 0,1 1 0,-1 0 0,0 1-1,-1-1 1,3 3-72,2 6-44,0 0 0,0 1 0,-1 0-1,-1 0 1,0 0 0,-1 0 0,0 1-1,-1-1 1,0 1 0,-1 0-1,-1-1 1,0 1 0,-1 0 0,-1 0-1,0-1 1,0 1 0,-2-1 0,1 0-1,-2 0 1,0 0 0,0 0 0,-1-1-1,-1 0 1,-1 2 44,0 0-300,0 0-1,0 0 1,-1-1 0,-1 0 0,0-1-1,-1 0 1,-1-1 0,1 0 0,-2 0-1,1-2 1,-2 1 0,1-2-1,-1 0 1,0 0 0,-1-1 0,1-1-1,-2-1 1,1 0 0,0-1-1,-14 2 301,25-6 199,1-1-1,-1 0 0,0 0 0,1-1 1,-1 1-1,1-1 0,0 1 1,-1-1-1,1 0 0,0-1 0,0 1 1,0 0-1,0-1 0,1 0 0,-1 0 1,1 1-1,-1-1 0,1-1 0,0 1 1,0 0-1,1 0 0,-1-1 0,1 1 1,-1-1-1,1 0 0,0 1 1,1-1-1,-1 0 0,0 1 0,1-1 1,0 0-1,0 0 0,0 0 0,1 1 1,-1-1-1,1 0 0,0 0 0,0 1 1,0-1-1,0 1 0,0-1 1,1 1-1,1-2-198,-2 3 43,-1 1-1,1-1 1,0 1 0,0 0 0,0-1 0,0 1 0,1 0 0,-1 0-1,0 0 1,0 0 0,1 0 0,-1 0 0,1 0 0,-1 0-1,1 0 1,-1 1 0,1-1 0,-1 0 0,1 1 0,0 0-1,-1-1 1,1 1 0,0 0 0,-1 0 0,1 0 0,0 0-1,-1 0 1,1 0 0,0 0 0,-1 1 0,1-1 0,0 1 0,-1-1-1,1 1 1,-1-1 0,1 1 0,-1 0 0,1 0 0,-1 0-1,1 0-42,52 46 27,8 48 85,-52-76-411,0-2 0,1 0 0,1 0 0,0-1 0,2 0 0,-1-1 1,2-1-1,3 3 299,41 7-4935,-16-20-1122,-18-4-114</inkml:trace>
  <inkml:trace contextRef="#ctx0" brushRef="#br0" timeOffset="347.32">1859 2414 4837,'0'0'8578,"0"0"-4579,0 0-1031,0 0-454,0 0-779,0 0-336,0 0-262,0 0-315,-12 5-229,3-2-484,5-2-78,0 0 1,0 0-1,1 1 0,-1-1 1,0 1-1,1 0 1,0 0-1,-1 0 0,1 0 1,0 1-1,0-1 0,0 1 1,0 0-1,1 0 1,-1 0-1,1 0 0,0 0 1,-1 1-1,1-1 0,0 2-31,-2 5 4,0 0 0,1-1 0,0 1-1,0 1 1,1-1 0,1 0 0,0 0-1,0 1 1,1-1 0,0 1 0,1-1-1,0 0 1,0 1 0,2-1-1,-1 0 1,1 0 0,0 0 0,1 0-1,0-1 1,1 0 0,0 0 0,0 0-1,1 0 1,0-1 0,1 1 0,0-2-1,0 1 1,1-1 0,-1 0-1,7 3-2,135 56-1400,-147-66 1402,-1 0 1,0 1-1,0-1 1,1 0-1,-1 1 0,0-1 1,0 1-1,0 0 1,0-1-1,0 1 0,0 0 1,0 0-1,0 0 1,0 0-1,0 0 0,0 0 1,0 0-1,-1 0 1,1 0-1,0 0 1,-1 0-1,1 0 0,-1 1 1,1-1-1,-1 0 1,0 0-1,1 1 0,-1-1 1,0 0-1,0 0 1,0 1-1,0-1 1,0 0-1,0 1 0,0-1 1,-1 0-1,1 0 1,0 1-1,-1-1 0,1 0 1,-1 0-1,1 0 1,-1 1-1,0-1 0,1 0 1,-1 0-1,0 0 1,0 0-1,0 0 1,1 0-1,-1 0 0,0-1 1,-1 1-1,1 0 1,0 0-1,0-1 0,0 1 1,0-1-1,0 1 1,-1-1-1,0 1-3,-22 9 43,-1-1-1,0-1 1,0-2 0,-1 0 0,0-2-1,0 0 1,-12-1-43,36-3-33,-99-3-2590,74-11-1964,10-12-3699,13 8 433</inkml:trace>
  <inkml:trace contextRef="#ctx0" brushRef="#br0" timeOffset="696.836">1864 2277 13196,'0'0'3839,"0"0"-962,0 0-581,0 0-828,16-6-438,95-27 411,93 16-266,-194 12-1576,-10 3-7563,-3 2-327</inkml:trace>
  <inkml:trace contextRef="#ctx0" brushRef="#br0" timeOffset="-933.489">185 2366 14061,'0'0'4228,"0"0"-1911,0 0-544,0 0-466,-15 1-314,5 0-805,6-1-142,1 0-1,-1 0 1,0 0 0,0 1 0,0-1 0,1 1-1,-1 0 1,0 0 0,1 0 0,-1 0 0,1 1-1,-1 0 1,1-1 0,0 1 0,0 1 0,0-1-1,0 0 1,0 1 0,0-1 0,1 1 0,-1 0-1,1 0 1,-1 0 0,0 2-46,-11 28 57,1 0-1,1 1 1,2 1 0,1 0 0,2 0 0,2 1-1,1-1 1,1 1 0,3 0 0,0 0-1,3 8-56,-2-32-53,-1 0 0,1 1-1,1-1 1,0 0 0,1 0-1,0 0 1,1 0-1,0-1 1,1 0 0,1 1-1,-1-2 1,2 1 0,-1-1-1,1 1 1,1-2-1,0 1 1,0-1 0,1-1-1,4 4 54,-10-11-42,1 1 0,0 0 0,0-1 0,-1 0 0,1 0 0,0 0 0,0 0 0,0-1 0,0 1 0,0-1 0,0 0 0,0 0-1,0-1 1,0 1 0,0-1 0,0 0 0,0 0 0,0 0 0,0-1 0,0 1 0,-1-1 0,1 0 0,-1 0 0,1 0 0,-1 0 0,0-1 0,0 1 0,3-4 42,70-91 174,-63 72-2,0-1 0,-2 0 0,-1-1 0,-2-1 0,0 1 0,-2-1 0,-1 0 0,-1-1 0,-1 1 0,-2-1 0,-1 1 0,-1-1 0,-4-22-172,5 41 6,-1 0 1,-1 1-1,0-1 0,0 0 0,-1 1 0,0-1 0,0 1 0,-1 0 0,-1 0 0,1 0 0,-2 0 0,1 1 0,-1 0 0,0 0 0,-1 1 1,1 0-1,-2 0 0,1 0 0,-1 1 0,0 0 0,0 0 0,0 1 0,-1 0 0,0 1 0,0 0 0,0 0 0,-1 1 0,1 0 1,-3 0-7,-78 12-5323,51 5-1542</inkml:trace>
  <inkml:trace contextRef="#ctx0" brushRef="#br0" timeOffset="-437.848">676 2808 16528,'0'0'2872,"0"0"-577,0 0-362,0 0-599,0 0-287,0 0-337,0 0-326,0 0-170,-5 0-60,-12 0-43,32 0 173,-8-18-500,-14 1-3656,4 10-2524,3 2-4132</inkml:trace>
  <inkml:trace contextRef="#ctx0" brushRef="#br1" timeOffset="90417.336">2752 1052 10282,'0'0'2514,"0"0"278,0 0 155,0 0-876,0 0-373,0 0-310,0 0-406,-2-5-320,1 5-650,1-1 1,-1 1-1,1-1 1,-1 1-1,1-1 1,-1 1-1,1-1 1,0 1-1,0-1 1,-1 0-1,1 1 1,0-1-1,0 1 0,-1-1 1,1 0-1,0 1 1,0-1-1,0 0 1,0 1-1,0-1 1,0 0-1,0 1 1,0-1-1,0 0 1,1 1-1,-1-1 1,0 1-1,0-1 0,0 0 1,1 1-1,-1-1 1,0 1-1,1-1 1,-1 1-1,0-1 1,1 1-1,-1-1 1,1 1-1,-1-1 1,1 1-1,-1-1 0,1 1 1,-1 0-1,1-1 1,0 1-1,-1 0 1,1-1-13,43-4 221,-30 4-201,8-1-24,-11 0-43,-1 1 0,1 0 0,-1 1 0,1 0 0,-1 1 0,1 0 0,-1 0-1,1 1 1,-1 1 0,10 3 47,-19-4-268,1-1-1,-1 1 1,0 0 0,1 0-1,-1 0 1,0 0-1,0 0 1,0 0-1,-1 0 1,1 0 0,0 1-1,-1-1 1,0 0-1,1 0 1,-1 1-1,0-1 1,0 0 0,0 0-1,0 1 1,-1-1-1,1 0 1,-1 0-1,1 1 1,-1-1 0,0 0-1,1 0 1,-1 0-1,0 0 1,-1 0-1,1 0 1,0 0 0,-1 0-1,1-1 1,-1 1-1,1 0 1,-1-1-1,0 1 1,1-1 0,-1 0-1,0 1 1,0-1-1,0 0 1,0 0-1,0 0 1,-1-1 0,-1 1 268,-128 91-7088,-12-12 9303,42-24 3330,101-56-5445,0 0 0,0-1-1,1 1 1,-1 0 0,0 0 0,0 0-1,0 0 1,1 0 0,-1 0-1,0 0 1,0 1 0,0-1-1,1 0 1,-1 0 0,0 0 0,0 1-1,1-1 1,-1 1 0,0-1-1,1 0 1,-1 1 0,0-1 0,1 1-1,-1-1 1,1 1 0,-1 0-1,0-1 1,1 1 0,0 0-1,-1-1 1,1 1 0,-1 0 0,1-1-1,0 1 1,-1 0 0,1 0-1,0-1 1,0 1 0,0 0 0,0 0-1,0 0 1,0 0 0,0-1-1,0 1 1,0 0 0,0 0 0,0 0-1,0-1 1,0 1 0,1 0-1,-1 0 1,0-1 0,1 1-1,-1 0 1,0 0 0,1-1 0,-1 1-1,1-1 1,-1 1 0,1 0-1,-1-1 1,2 1-100,47 0 495,1-2-1,0-2 1,0-2-1,-1-3 1,0-2-1,43-14-494,-54 15 12,214-56-115,-89 16-3120,-159 47 2979,63-26-8689,-55 17 2490</inkml:trace>
  <inkml:trace contextRef="#ctx0" brushRef="#br1" timeOffset="90683.659">3116 849 10922,'0'0'2472,"-2"-13"-155,-5-38 165,9 41 2447,16 30-4092,3 12-430,-1 2 1,-1 1-1,-2 0 1,-2 1-1,-1 1 1,-1 0-1,-3 1 1,-1 0-1,4 39-407,-13-61 0,0 0 0,-1 0 0,-1 0 0,-1 0 0,0 0 0,-1 0 0,0-1 0,-2 0 0,1 0 0,-2 0 0,0 0 0,-1-1 0,0 0 0,-2-1 0,1 0 0,-5 4 0,-51 52-3218,-7-11-4721,30-30-4206</inkml:trace>
  <inkml:trace contextRef="#ctx0" brushRef="#br2" timeOffset="93338.226">4510 809 11371,'0'0'2146,"0"0"-96,-3-13 389,-7-43-650,10 53-1688,1 0 0,0 0 0,0-1 0,0 1 0,0 0 0,0 0 1,0 0-1,1 0 0,0 0 0,-1 0 0,1 0 0,0 1 0,0-1 0,1 1 1,-1-1-1,0 1 0,1 0 0,0 0 0,-1 0 0,1 0 0,0 0 0,0 1 1,0-1-1,0 1 0,0 0 0,0 0 0,1 0 0,-1 0 0,0 0 0,1 1 1,-1 0-1,0 0 0,1 0 0,-1 0 0,3 0-101,1 0-2,1 0 1,-1 1-1,0-1 1,0 1-1,1 1 0,-1 0 1,0 0-1,0 0 0,0 1 1,-1 0-1,1 0 0,-1 0 1,1 1-1,-1 0 1,0 0-1,-1 1 0,1 0 1,-1 0-1,0 0 0,0 1 1,0-1-1,-1 1 0,0 0 1,0 1-1,0-1 1,-1 1-1,0-1 0,0 1 1,-1 0-1,0 0 0,0 0 1,-1 0-1,0 1 0,0-1 1,0 0-1,-1 1 1,0-1-1,-1 0 0,1 0 1,-2 1-1,1-1 0,-1 0 1,0 0-1,0 0 1,-1 0-1,0 0 0,0-1 1,0 1-1,-4 3 2,0 0-19,0 0 0,-1 0 0,0 0 1,-1-1-1,0 0 0,-1-1 0,0 0 0,0-1 0,0 0 1,-1 0-1,0-1 0,-1-1 0,1 0 0,-1 0 0,0-1 1,0 0-1,-7 0 19,21-20 165,6 11-155,1 0-1,0 1 1,0 0 0,0 0-1,0 1 1,0 1-1,1-1 1,0 2 0,-1-1-1,1 1 1,0 1-1,0-1 1,-1 2 0,1-1-1,0 2-9,1-2 18,0 1 0,0 0-1,0 1 1,0 0-1,0 1 1,0 0 0,-1 1-1,0 0 1,0 0 0,0 1-1,0 1 1,-1 0-1,1 0 1,-2 1 0,1 0-1,-1 0 1,0 1 0,0 0-1,-1 0 1,0 1 0,-1 0-1,0 0 1,0 1-1,-1 0 1,0 0 0,-1 0-1,0 0 1,0 1 0,-1-1-1,-1 1 1,0 0-1,0 0 1,-1 0 0,0 0-1,-1 0 1,-1 0 0,1 0-1,-2 0 1,0 0-1,0 0 1,-1 0 0,0-1-1,-4 11-17,2-13 96,0 0-1,-1 0 0,0 0 0,0-1 0,0 0 0,-1 0 0,0 0 1,0-1-1,-1 0 0,0-1 0,0 1 0,0-2 0,-1 1 0,0-1 1,1 0-1,-1-1 0,-1 0 0,1 0 0,0-1 0,-1-1 0,1 1 1,-1-1-1,0-1 0,1 0 0,-2 0-95,-12-1 151,1-1 1,0-1-1,-1-1 0,1-1 1,1 0-1,-1-2 0,1-1 0,0 0 1,1-2-1,-7-4-151,16 8 13,1-1 0,-1 0 1,2 0-1,-1-1 0,1 0 0,0-1 0,1 0 1,0-1-1,0 1 0,1-1 0,0-1 0,-3-8-13,-6-50-4626,15 72-606,-1 9-4441</inkml:trace>
  <inkml:trace contextRef="#ctx0" brushRef="#br2" timeOffset="94151.902">5495 895 10890,'0'0'3844,"0"0"-1089,-5-13-161,-20-55 1031,46 71-764,115 95-2127,-115-80-640,415 319-201,-419-335-160,-32-32 236,8 18 41,-132-242 160,131 237-115,4 9 43,0 0 1,-1 0 0,1 0-1,-1 0 1,-1 1 0,1 0-1,-1 0 1,-1 0 0,1 1-1,-7-5-98,10 10 63,1 1-1,-1 0 0,0 0 0,1 0 0,-1 0 0,1 1 0,-1-1 1,1 1-1,-1 0 0,1-1 0,0 1 0,-1 0 0,1 0 1,0 1-1,0-1 0,-1 0 0,1 1 0,0-1 0,0 1 0,1 0 1,-1 0-1,0 0 0,0 0 0,1 0 0,0 0 0,-1 0 1,1 0-1,0 0 0,0 1 0,0-1 0,0 1 0,0 0-62,-5 6 88,-206 361 1076,95-114-1420,115-251-1006,6-5-4491,2-7-1294</inkml:trace>
  <inkml:trace contextRef="#ctx0" brushRef="#br2" timeOffset="97568.134">10468 495 13132,'0'0'3577,"0"0"-1078,0 0-418,0 0-548,0 0-615,0 0-363,16 14-128,-6-6-357,2 1 13,-1 1 0,-1 0 0,1 0 0,-2 1 0,1 0 0,-2 1 0,1 0 0,-2 0 0,6 10-83,8 24 101,2-1 1,2-1-1,2-1 1,2-2-1,1 0 0,2-2 1,32 28-102,-58-61-51,0 0 1,1 0-1,0-1 1,0 1-1,0-2 1,0 1-1,1-1 1,0 0-1,0-1 1,0 1-1,1-2 1,-1 1-1,7 0 51,-13-4-4,0-1 0,0 0 0,0 0 0,0 0 0,-1 0-1,1 0 1,0 0 0,-1 0 0,0 0 0,1-1 0,-1 1 0,0 0-1,0-1 1,-1 1 0,1-1 0,0 1 0,-1-1 0,0 1 0,1-1-1,-1 0 1,0 1 0,0-1 0,0 1 0,-1-1 0,1 0 0,-1 1 0,1-1-1,-1 1 1,0-1 0,-1-1 4,2 2-4,-40-198 330,4 30 1654,35 169-1923,0 0 0,0 1-1,0-1 1,0 0 0,-1 0-1,1 0 1,0 1 0,0-1-1,-1 1 1,1-1 0,0 1 0,-1-1-1,1 1 1,0 0 0,-1 0-1,1-1 1,0 1 0,-1 0-1,1 0 1,-1 1 0,1-1-1,0 0 1,-1 0 0,1 1-1,0-1 1,-1 1 0,1-1-1,0 1 1,-1-1 0,1 1 0,0 0-1,0 0 1,0-1 0,0 1-1,0 0 1,0 0 0,0 0-1,0 0 1,0 0 0,0 1-1,0-1 1,1 0 0,-1 0-1,1 0 1,-1 1 0,0-1 0,1 0-1,0 1 1,-1-1 0,1 0-1,0 1-56,-4 3 115,-218 277 371,-24-41-897,238-232-190,25-10-6875,13-11 765,5-3-5540</inkml:trace>
  <inkml:trace contextRef="#ctx0" brushRef="#br2" timeOffset="103254.564">6443 3127 5413,'0'0'9615,"0"0"-5307,0 0-1693,0 0-527,0 0-594,0 0-410,18-10-368,-3 0-591,-7 5-81,0-1 0,1 1 0,-1 1 0,1 0-1,0 0 1,0 0 0,1 1 0,-1 1-1,1 0 1,-1 0 0,1 1 0,6-1-44,-4 2 52,-4-2-42,-1 1 0,0 0 0,1 1 0,-1 0 1,0 0-1,1 0 0,-1 1 0,0 0 1,1 1-1,-1 0 0,0 0 0,0 0 1,0 1-1,-1 0 0,1 0 0,0 0 0,-1 1 1,0 0-1,0 1 0,1 1-10,-6-2-8,-1 0 0,1 0 0,-1 0 0,0 1-1,0-1 1,0 0 0,-1 0 0,0 1 0,1-1 0,-1 0 0,-1 0 0,1 0 0,-1 0-1,1 0 1,-1 0 0,0-1 0,-1 1 0,1-1 0,-1 1 0,1-1 0,-1 0 0,0 0-1,0 0 1,0 0 0,-3 1 8,-230 186 96,206-161 494,30-29-572,-1 1 0,1-1 1,0 1-1,-1-1 0,1 1 1,0-1-1,0 1 0,-1-1 1,1 1-1,0 0 0,0-1 1,0 1-1,0-1 0,0 1 1,-1-1-1,1 1 0,0 0 1,0-1-1,0 1 0,1-1 1,-1 1-1,0 0 0,0-1 1,0 1-1,0-1 0,0 1 1,1-1-1,-1 1 0,0-1 1,1 1-1,-1-1 0,0 1 1,1-1-1,-1 1 0,0-1 1,1 1-1,-1-1 0,1 0 1,-1 1-1,1-1 0,-1 0 1,1 1-1,-1-1 0,1 0 1,-1 0-1,1 0 0,0 1 1,-1-1-1,1 0 0,-1 0 1,1 0-1,-1 0 0,1 0 0,0 0 1,-1 0-1,1 0 0,-1 0 1,1 0-1,0-1-18,29 3 214,0-2 1,1-2-1,-1 0 0,0-2 0,0-2 1,-1 0-1,20-8-214,-31 9 32,64-21 272,-7 2-3592,-103 32-838,-17 9-2964</inkml:trace>
  <inkml:trace contextRef="#ctx0" brushRef="#br2" timeOffset="98890.837">12894 132 17809,'0'0'2365,"0"0"-689,0 0-384,0 0-523,0 0-321,19 1-117,133 18 262,-99-6-445,2-3 0,-1-1 0,1-4 0,2-1-148,-48-4 82,0 0-1,1-1 1,-1 0-1,0-1 1,0 0-1,0 0 1,0-1 0,0 0-1,0-1 1,3-2-82,-9 5 194,-1 0 0,0-1 1,0 1-1,1-1 0,-1 0 1,0 0-1,0 1 0,-1-1 1,1-1-1,0 1 0,-1 0 1,1 0-1,-1-1 0,1 1 1,-1 0-1,0-1 0,0 0 1,0 1-1,-1-1 0,1 1 0,-1-1 1,1 0-1,-1-2-194,-24 47 481,-12 25-497,3 2 0,3 1 1,3 1-1,-16 68 16,29-95-39,-12 66-1893,19-37-3182,14-45-2344,1-17 224</inkml:trace>
  <inkml:trace contextRef="#ctx0" brushRef="#br2" timeOffset="99277.595">13907 251 13997,'3'-30'2160,"1"-21"1328,-3 15 6922,-25 87-9241,19-40-1161,0-1 0,1 1 0,0 0 0,1 0 0,1 1 0,0-1 0,0 1 0,1-1 0,0 1 0,1-1 0,0 1 0,1-1 0,0 1 0,1-1 0,1 1 0,0-1 0,0 0 0,1 0 0,0 0 0,1-1 0,0 1 0,1-1 0,0-1 0,4 6-8,5 1-25,0-1 0,1-1 0,1 0-1,0-1 1,1-1 0,0-1 0,1 0 0,0-1-1,1-1 1,0-1 0,6 1 25,-20-7 5,-1 0 0,1 1 1,-1 0-1,0 0 0,0 0 1,0 1-1,0 0 0,-1 0 1,1 0-1,-1 0 1,0 0-1,0 1 0,-1 0 1,1 0-1,-1 0 0,0 0 1,-1 1-1,1-1 0,-1 1 1,0-1-1,0 1 0,-1 0 1,0 0-1,0 0 0,0 0 1,-1 0-1,0 0 0,0 0 1,-1 5-6,-2-6 13,0 0 0,-1 0 0,0 0 0,0 0 1,0-1-1,-1 0 0,1 0 0,-1 0 0,0-1 1,0 0-1,-1 0 0,1 0 0,-1 0 0,1-1 1,-1 0-1,0 0 0,-4 1-13,9-3 0,-48 16 15,-2-1 0,1-4 1,-2-1-1,1-3 0,-1-1 0,0-4 1,-6-1-16,11-11-2732,45 9 2420,1 0-1,0 0 1,0 0 0,0 0-1,0 0 1,0 0 0,0-1-1,0 1 1,0 0-1,0-1 1,0 1 0,1 0-1,-1-1 1,1 1 0,-1-1-1,1 1 1,-1-1 0,1 1-1,0-1 1,0 1 0,0-1-1,0 0 1,0 1 0,0-1-1,0 1 1,0-1 0,1 1-1,-1-1 1,0 1-1,1-1 313,9-25-7094</inkml:trace>
  <inkml:trace contextRef="#ctx0" brushRef="#br2" timeOffset="99594.801">13841 63 12524,'0'0'3555,"0"0"-864,0 0-65,0 0-768,101-39-673,-36 37 96,10-3-288,2 2-288,-9 0-129,-6 1-255,-10-3-161,-18 1-96,-11 4-64,-7 0-512,-20 7-1955,-25 10-3234,-7 1-9546</inkml:trace>
  <inkml:trace contextRef="#ctx0" brushRef="#br2" timeOffset="98121.024">11701 278 12236,'0'0'4361,"0"0"-1932,0 0-635,0 0-332,0 0-794,0 0-476,-13 18-32,-80 128 160,83-123-234,1 0-1,0 1 0,2 0 1,1 0-1,1 1 0,1-1 1,1 1-1,1 0 0,2 0 1,0 7-86,1-22 4,-1 0 0,1 0 0,1 0 0,0-1 1,0 1-1,1-1 0,0 1 0,1-1 0,0 0 1,0 0-1,1-1 0,0 1 0,1-1 0,0 0 0,0 0 1,1-1-1,0 0 0,0 0 0,0-1 0,1 1 1,0-2-1,0 1 0,1-1 0,-1 0 0,1-1 0,0 0 1,2 0-5,5-1 55,0-1 0,0-1 0,1 0 0,-1-1 0,0-1 0,0 0 0,0-1 0,0-1 1,0 0-1,0-2 0,-1 0 0,1 0 0,-1-1 0,-1-1 0,1-1 0,-1 0 0,0 0 0,-1-2 1,0 0-1,-1 0 0,0-1 0,0 0 0,-1-1 0,-1-1 0,0 0 0,-1 0 0,0-1 0,5-10-55,-7 11 144,0 1 0,-1-1 0,0-1 0,-1 1 0,-1-1 0,0 0 0,-1 0 0,0 0 0,-1-1 0,-1 1 0,0 0 0,-1-1 0,0 1 0,-1-1 0,-1 1 0,0 0 0,-1 0 0,-1 0 0,0 0 0,-1 0 0,-1 1 0,1 0 0,-2 0 0,0 0 0,-1 1 0,0 0 0,-1 0 0,0 1 0,-1 0 0,0 1 0,0 0 0,-1 1 0,-1 0 0,1 1 0,-1 0 0,-13-6-144,1 6-48,0 2 0,-1 1 0,0 1 0,0 0 0,0 2 0,0 1 0,0 1 0,0 2 0,0 0 0,0 1-1,0 2 1,0 1 0,1 0 0,-9 5 48,-46 26-3133,45 7-6498,26-17-4916</inkml:trace>
  <inkml:trace contextRef="#ctx0" brushRef="#br2" timeOffset="98387.325">12411 737 12204,'0'0'5669,"0"0"-2018,0 0-416,0 0-512,0 0-673,0 0-577,0 0-576,0 0-384,0 0-161,-46 50-352,46-50 0,0 0 0,0-7 0,0 0 0,0 1-1313,7-1-2114,5-2-2883,0 4-9930</inkml:trace>
  <inkml:trace contextRef="#ctx0" brushRef="#br2" timeOffset="96355.192">8589 414 12364,'0'0'3352,"0"0"-624,0 0-539,0 0-646,0 0-534,0 0-406,0 0-278,19-4-191,118-15 21,140 20 5,-198-26 123,-47-14 3032,-67 108-822,8-6-2398,2 2 0,4 1 1,2 0-1,4 2 0,2-1 0,-1 36-95,11-78-79,0 1 0,1-1 0,2 1-1,1 0 1,0-1 0,5 21 79,22 0-2694,9-40-4162,-16-11 877,0-4-2419</inkml:trace>
  <inkml:trace contextRef="#ctx0" brushRef="#br2" timeOffset="96739.593">9518 465 10154,'0'0'6117,"0"0"-2396,0 0-1062,0 0-641,0 0-417,0 0-373,0 0-438,3-6-357,13-13-211,-13 48 105,-29 179 132,24-200-456,2-1-1,-1 1 0,1-1 0,0 1 1,1 0-1,-1-1 0,2 1 0,-1-1 0,1 1 1,0-1-1,0 0 0,1 0 0,0 0 0,1 0 1,-1 0-1,1-1 0,0 1 0,1-1 0,0 0 1,0-1-1,0 1 0,0-1 0,1 0 0,0 0 1,0-1-1,1 1 0,-1-1 0,1-1 1,0 1-3,65 18-44,-57-18 30,-1 0-1,1 0 0,-1 1 1,0 1-1,0 0 1,0 1-1,-1 1 0,7 5 15,-19-12 1,0 0-1,1 0 1,-1 0-1,0 0 0,1 0 1,-1 1-1,0-1 1,0 0-1,0 1 1,0-1-1,0 1 0,0-1 1,-1 1-1,1-1 1,-1 1-1,1 0 1,-1-1-1,1 1 0,-1 0 1,0-1-1,1 1 1,-1 0-1,0-1 1,0 1-1,-1 0 0,1 0 1,0-1-1,-1 1 1,1 0-1,0-1 1,-1 1-1,0 0 0,1-1 1,-1 1-1,0-1 1,0 1-1,0-1 0,0 0 1,0 1-1,0-1 1,-1 1-1,-61 42 89,25-27 69,-1-3 0,-1 0-1,0-3 1,0-1 0,-1-2 0,-1-2 0,1-2-1,-1-1 1,-18-3-158,59 1-58,-1-1-1,0 0 1,0 1-1,0-1 1,0 0-1,0 0 1,0 0-1,0 0 1,0 0-1,0 0 1,0-1-1,0 1 1,0-1-1,1 1 1,-1-1-1,0 0 1,0 0-1,0 0 1,1 0-1,-1 0 1,1 0-1,-1 0 1,1 0-1,-1-1 1,1 1-1,-1-1 1,1 1-1,0-1 1,0 1-1,0-1 1,0 0-1,0 0 1,0 1-1,1-1 1,-1 0-1,0 0 1,1 0-1,0 0 1,-1 0-1,1 0 1,0 0-1,0 1 1,0-1-1,0 0 1,0 0-1,0 0 1,1 0 58,53-75-9099,-45 67 7089,27-27-7188</inkml:trace>
  <inkml:trace contextRef="#ctx0" brushRef="#br2" timeOffset="97036.72">9522 299 9545,'0'0'5141,"0"0"-1917,0 0-886,0 0-880,0 0-497,17 0-107,114-3 619,-84 4-1212,-29 1-282,1-1-1,0 0 0,-1-2 0,1 0 1,-1-1-1,1-1 0,-1-1 1,0 0-1,0-1 0,0-1 0,-1-1 1,0-1-1,3-1 22,-9-3-3247,-7 2-1823,-2 0-4796</inkml:trace>
  <inkml:trace contextRef="#ctx0" brushRef="#br2" timeOffset="95404.165">7512 490 12300,'0'0'4612,"0"0"-2076,0 0-662,0 0-310,0 0-523,0 0-278,-17 10-229,11-6-495,-4 2 1,-1 1 1,1 0 0,0 0-1,1 1 1,0 0-1,0 1 1,1 0 0,0 1-1,1-1 1,0 1 0,-4 7-41,-3 11 52,1 0 0,1 1 1,2 1-1,1 0 1,1 0-1,1 1 0,2 0 1,0 19-53,4-37 5,0 1 1,1-1-1,0 1 1,2-1-1,-1 1 1,2-1-1,-1 0 1,2 0-1,0 0 0,0 0 1,2 0-1,-1-1 1,1 0-1,1 0 1,0-1-1,1 1 1,0-2-1,1 1 1,0-1-1,10 8-5,-14-14 10,1 0 0,-1 0-1,1-1 1,0 1 0,0-2-1,0 1 1,0 0 0,0-1-1,0 0 1,1-1 0,-1 0-1,1 0 1,-1 0 0,1 0 0,-1-1-1,1 0 1,0-1 0,-1 0-1,1 0 1,-1 0 0,1 0-1,-1-1 1,0 0 0,0-1 0,0 1-1,4-4-9,5-2 54,0-1-1,-1 0 0,0-1 0,-1-1 1,0 0-1,-1-1 0,0-1 0,-1 0 1,10-13-54,-6 6 156,-2 0 0,0 0 0,-1-2 0,-1 1 0,0-1 0,-2-1 0,-1 0 0,-1 0 0,-1-1 0,-1 0 0,-1 0 1,-1 0-1,-1 0 0,-1 0 0,-1-1 0,-1 1 0,-2 0 0,0 0 0,-2 0 0,0 0 0,-3-6-156,2 20-8,1-1 0,-2 1 0,1 1 0,-1-1 0,-1 1-1,1 0 1,-1 1 0,-1 0 0,0 0 0,0 1 0,-1 0 0,1 0 0,-1 1-1,-1 1 1,1 0 0,-1 0 0,0 1 0,0 0 0,-1 1 0,1 0 0,0 1-1,-1 0 1,0 1 0,0 0 8,-139 10-1800,17 42-3561,80-13-1227</inkml:trace>
  <inkml:trace contextRef="#ctx0" brushRef="#br2" timeOffset="95739.27">8123 963 13837,'0'0'7399,"0"0"-4965,0 0-95,0 0-610,0 0-640,0 0-224,0 0-384,0 0-289,-26-18-128,27 15-32,1-2-32,-1 1-449,2 4-1472,4 0-1795,-1-1-3715</inkml:trace>
  <inkml:trace contextRef="#ctx0" brushRef="#br3" timeOffset="110935.05">8670 2616 8456,'0'0'3689,"0"0"-475,4-15-177,20-75 1714,-30 74-72,-12 33-3379,-4 17-1181,1 1-1,2 1 0,2 1 1,1 1-1,1 0 0,3 1 1,1 0-1,2 1 0,1 0 1,3 1-1,1-1 0,1 39-118,4-60-21,0 0-1,1 0 0,1 0 1,1 0-1,1-1 0,0 1 1,1-1-1,2 0 0,-1-1 1,2 0-1,0 0 0,1 0 1,1-2-1,1 1 0,0-1 1,0-1-1,9 7 22,-14-15-9,1-1 0,0 0 0,0 0 0,1-1 0,-1 0 0,1 0 1,0-1-1,0 0 0,0-1 0,0 0 0,0 0 0,0-1 0,1 0 0,-1-1 0,1 0 1,-1 0-1,0-1 0,1 0 0,-1-1 0,0 0 0,0-1 0,0 1 0,0-2 0,0 1 0,-1-1 1,0-1-1,1 1 0,-1-1 0,-1-1 0,1 0 0,-1 0 0,0 0 0,-1-1 0,1 0 0,-1 0 1,0-1 8,12-17 141,0-2 0,-2 0 0,-1-1 1,-1 0-1,-2-1 0,-1-1 1,-1 0-1,-1 0 0,-2-1 0,-1 0 1,-1 0-1,-2-1 0,-1 1 1,-2-1-1,-3-24-141,5 46 11,-1 0 0,-1 0 0,0-1 0,0 1 0,-1 0 0,-1 0 0,1 0 0,-2 0 0,1 1 0,-1-1 0,-1 1 0,0-1 0,0 1 0,-1 0 0,0 0 0,0 1 0,-1 0 1,0 0-1,-1 0 0,0 0 0,0 1 0,0 1 0,-1-1 0,0 1 0,0 0 0,-1 1 0,0 0 0,0 0 0,0 1 0,-7-3-11,0 5-287,0-1-1,-1 2 1,1 0 0,-1 1-1,1 1 1,-1 1 0,1 0-1,0 1 1,0 0 0,0 2-1,0 0 1,1 0 0,-2 2 287,-116 70-8010,77-33-1182</inkml:trace>
  <inkml:trace contextRef="#ctx0" brushRef="#br3" timeOffset="111465.283">9443 2987 7879,'0'0'3743,"0"0"-914,0 0 219,0 0-176,0 0-528,0 0-513,0 0-358,0 10 2649,9-11-14271,2 3-458</inkml:trace>
  <inkml:trace contextRef="#ctx0" brushRef="#br3" timeOffset="112140.038">10123 2519 7047,'3'-15'7612,"32"-131"2825,-34 146-10356,-1 1 0,0-1 1,1 0-1,-1 0 0,0 0 0,1 0 1,-1 1-1,1-1 0,-1 0 1,0 0-1,1 0 0,-1 0 0,0 0 1,1 0-1,-1 0 0,1 0 1,-1 0-1,0 0 0,1 0 1,-1 0-1,1-1 0,-1 1 0,0 0 1,1 0-1,-1 0 0,0 0 1,1-1-1,-1 1 0,0 0 0,1 0 1,-1-1-1,0 1 0,0 0 1,1 0-1,-1-1 0,0 1 0,0 0 1,1-1-1,-1 1 0,0 0 1,0-1-1,0 1 0,0 0 0,0-1 1,0 1-1,1-1 0,-1 1 1,0 0-1,0-1 0,0 1 0,0-1 1,0 1-1,0 0 0,-1-1 1,1 1-1,0 0 0,0-1 0,0 1-81,4 35 736,-6 1-722,-2 1 0,-2-1 0,-1 0 0,-1-1-1,-11 26-13,-4 24 43,19-69-29,1 3-91,-2 0 0,1-1 0,-2 0-1,-1 0 1,0 0 0,-1-1 0,-1 0 0,0 0-1,-1-1 1,-10 11 77,20-26-3,0 0-1,-1-1 1,1 1-1,0 0 0,-1-1 1,1 1-1,0-1 1,-1 1-1,1-1 0,-1 1 1,1-1-1,-1 1 1,1-1-1,-1 1 1,1-1-1,-1 0 0,1 1 1,-1-1-1,1 0 1,-1 0-1,0 1 0,1-1 1,-1 0-1,0 0 1,1 0-1,-1 0 1,0 0-1,1 0 0,-1 0 1,0 0-1,1 0 1,-1 0-1,0 0 0,1 0 1,-1 0-1,1 0 1,-1-1-1,0 1 1,1 0-1,-1 0 0,1-1 1,-1 1-1,0 0 1,1-1-1,-1 1 0,1-1 1,-1 1-1,1-1 1,0 1-1,-1-1 1,1 1-1,-1-1 0,1 1 1,0-1-1,-1 0 1,1 1-1,0-1 0,0 1 1,0-1-1,-1 0 1,1 1-1,0-1 4,-2-42 174,3 38-175,0 0 1,1 0-1,-1 0 0,1 0 0,0 1 0,0-1 1,0 1-1,1-1 0,0 1 0,-1 0 0,1 0 0,1 0 1,-1 1-1,1-1 0,-1 1 0,1-1 0,0 1 0,0 0 1,1 1-1,-1-1 0,0 1 0,1 0 0,0 0 1,-1 0-1,1 1 0,0-1 0,0 1 0,0 0 0,0 1 1,0-1-1,0 1 0,0 0 0,0 0 0,0 1 1,0-1-1,0 1 0,0 0 0,0 1 0,2 0 1,97 55-35,-94-49 38,1 0 0,-1-1 0,2-1 0,-1 1 1,1-2-1,0 0 0,0 0 0,0-1 0,1 0 0,0-1 0,0-1 0,-1 0 1,13 0-4,-21-3 19,-1-1 1,0 1 0,0-1 0,1 0 0,-1 0 0,0 0 0,-1 0 0,1-1 0,0 1-1,-1-1 1,1 0 0,-1 0 0,0 1 0,0-2 0,0 1 0,0 0 0,0 0 0,-1 0 0,1-1-1,-1 1 1,0-1 0,0 1 0,0-1 0,-1-1-20,4-6 88,3-6 101,-2 0 0,0-1-1,-1 0 1,-1 0 0,0 0-1,-2 0 1,0 0-1,-1-1 1,-1-9-189,1 28 7,-1 0 0,1 0 0,0 1 0,-1-1 0,1 0-1,0 0 1,0 0 0,-1 0 0,1 0 0,0 0 0,-1 0 0,1 0 0,0 0 0,-1 0 0,1 0-1,-1 0 1,1 0 0,0 0 0,-1 0 0,1 0 0,0 0 0,0 0 0,-1 0 0,1 0 0,0-1 0,-1 1-1,1 0 1,0 0 0,-1 0 0,1-1 0,0 1 0,0 0 0,0 0 0,-1-1 0,1 1 0,0 0-1,0 0 1,0-1 0,-1 1 0,1 0 0,0-1 0,0 1 0,0 0 0,0-1 0,0 1 0,0 0 0,0-1-1,0 1 1,0 0 0,0-1 0,0 1 0,0 0 0,0-1 0,0 1 0,0-1-7,-11 32 293,10-28-288,-51 286-5,31-138 0,-11 54-155,64-244-12192,-21 22 3965</inkml:trace>
  <inkml:trace contextRef="#ctx0" brushRef="#br3" timeOffset="112758.253">11086 2569 13741,'0'0'4329,"0"0"-1419,0 0-615,0 0-645,0 0-422,5-13-305,20-38-309,-23 50-591,0-1-1,-1 0 1,1 1-1,0 0 1,1-1-1,-1 1 1,0 0-1,0 0 1,0 0-1,1 0 1,-1 0-1,1 1 1,-1-1 0,0 1-1,1 0 1,-1-1-1,1 1 1,-1 0-1,1 0 1,-1 1-1,1-1 1,-1 0-1,0 1 1,1 0-23,3 0 41,-1-1-31,-1 0 0,1 1 0,0 0 0,-1 0 0,1 1 1,-1-1-1,1 1 0,-1 0 0,0 0 0,0 0 0,0 1 0,0-1 0,0 1 0,0 0 0,-1 0 0,1 1 0,-1-1 0,0 1 0,0-1 1,0 1-1,-1 0 0,1 0 0,-1 0 0,0 1 0,0-1 0,0 1 0,-1-1 0,1 1 0,-1 3-10,1 3-8,-1 0 0,0 0 1,-1-1-1,0 1 0,-1 0 0,0 0 0,-1-1 0,0 1 0,0-1 0,-1 1 0,-1-1 1,-3 8 7,-13 15-86,0 0 1,-2-2-1,-1 0 1,-2-2 0,-1 0-1,-1-2 1,-1-1-1,-1-1 1,-2-1-1,0-2 1,-9 3 85,18-6 256,28-17 283,407-15 1554,-338 7-2354,-80-17-6376,1 16 2234,2 0-1229</inkml:trace>
  <inkml:trace contextRef="#ctx0" brushRef="#br3" timeOffset="113085.22">11883 2466 14318,'0'0'3945,"0"0"-940,-2-13-560,-1-3-1611,-1-10-16,3-3 3819,16 96-2582,-12-22-1982,-2-1 1,-3 1-1,-1-1 0,-2 1 1,-2-1-1,-2-1 0,-2 1 1,-1-1-1,-5 3-73,-22 96-35,39-141 41,-6 41-2754,7-40 2440,-1-1 0,0 0-1,1 0 1,-1 0 0,1 0 0,-1 0 0,1 0-1,0 0 1,-1 0 0,1 0 0,0 0 0,0 0-1,0 0 1,0 0 0,0 0 0,0-1 0,0 1-1,0 0 1,0-1 0,0 1 0,0-1 0,0 1-1,0-1 1,0 1 0,1-1 0,-1 0 0,0 0-1,0 1 1,0-1 0,1 0 0,-1 0 0,1 0 308,15 0-7373,1-1-4787</inkml:trace>
  <inkml:trace contextRef="#ctx0" brushRef="#br3" timeOffset="113618.71">12380 2861 4004,'0'0'7484,"0"0"-3651,0 0-1057,0 0-379,0 0-507,0 0-283,-13-10-203,-82-75 1777,90 78-3031,0 0 0,0 0 0,1-1 1,1 0-1,-1 1 0,1-1 0,0-1 0,1 1 0,0 0 0,0-1 0,1 1 0,0-1 0,1 1 0,0-1 0,0 0 0,1 1 0,0-1 0,0 1 0,1-1 0,2-5-150,-3 7-6,1 0 0,1 0 0,-1 0 0,1 0 0,0 0 1,1 1-1,0 0 0,0 0 0,0 0 0,1 0 0,0 0 0,0 1 0,0 0 0,0 0 0,1 0 0,0 1 0,0 0 0,0 0 0,1 0 0,0 1 0,-1 0 0,1 0 0,0 1 0,0 0 0,0 0 1,0 1-1,1-1 0,-1 2 0,0-1 0,1 1 0,-1 0 0,1 0 0,-1 1 0,0 0 0,0 1 0,3 0 6,-5 0-44,0-1 0,0 1 0,0 0 1,0 0-1,0 1 0,-1-1 0,1 1 0,-1 0 0,0 1 0,0-1 0,0 1 1,0-1-1,-1 1 0,1 0 0,-1 1 0,0-1 0,0 0 0,0 1 0,-1 0 1,0 0-1,0-1 0,0 1 0,0 1 0,-1-1 0,0 0 0,0 0 1,0 0-1,-1 3 44,1 4-79,-1 1 1,-1-1-1,0 1 0,-1-1 1,0 0-1,-1 0 1,0 0-1,-1 0 1,0 0-1,-1-1 0,-4 8 79,-15 20-70,-1-1 0,-2 0 0,-2-3-1,-5 4 71,8-10-45,1 2 0,1 0 0,2 1-1,1 2 1,-15 33 45,34-66 0,0 1 0,1 0 1,0 1-1,-1-1 0,1 0 0,0 0 0,0 0 0,0 1 0,1-1 1,-1 0-1,0 1 0,1-1 0,0 1 0,-1-1 0,1 1 0,0-1 0,0 0 1,0 1-1,1-1 0,-1 1 0,1-1 0,-1 1 0,1-1 0,0 0 1,0 1-1,0-1 0,0 0 0,0 0 0,0 0 0,1 0 0,-1 0 0,1 0 1,0 0-1,-1 0 0,1-1 0,0 1 0,0 0 0,0-1 0,0 0 1,2 1-1,15-1 98,1-1 1,0-2 0,0 0 0,-1-1-1,1-1 1,-1 0 0,0-2 0,0 0-1,0-1 1,-1-1 0,-1-1 0,1 0-1,-1-1 1,9-8-99,-5 6 187,-1 0 0,0-1 0,-1-1 0,-1-1-1,0-1 1,-1 0 0,-1-1 0,0-1 0,-1 0 0,-2-1-1,1-1 1,-2 0 0,-1-1 0,8-20-187,-17 37 0,-1 1 0,1-1 0,-1 1 0,0-1 0,-1 1 0,1-1 0,-1 0 0,1 1 0,-1-1 0,0 0 0,0 1 0,-1-1 0,1 0 0,-1 1 0,0-1 0,0 0 0,0 1 0,0-1 0,-1 1 0,1 0 0,-1-1 0,0 1 0,0 0 0,0 0 0,0 0 0,-1 0 0,1 1 0,-1-1 0,0 0 0,-6-3-93,0 1 1,-1 1-1,1-1 0,-1 1 0,0 1 1,0 0-1,0 0 0,0 1 1,0 1-1,-1-1 0,1 2 0,0-1 1,-1 1-1,1 1 0,0 0 1,-1 1-1,-6 1 93,1 1-496,0 0-1,0 1 1,1 0 0,-1 2-1,1 0 1,1 0-1,-1 1 1,1 1 0,1 1-1,-8 6 497,-17 22-8258</inkml:trace>
  <inkml:trace contextRef="#ctx0" brushRef="#br3" timeOffset="115532.589">5818 4119 3972,'0'0'2092,"0"0"-325,-13 0-26,-58-1 955,8 1 2733,23 0-86,39 0-4761,1 0-112,9 0 283,235 10-543,80-12-210,-296 1-2,1261-55-115,1094 4 133,254 31 2434,-2492 21-1962,130-1 850,248-33-1338,-403 6 357,-119 28-351,0 0 0,0 0 0,0-1 0,0 1 0,0 0 0,0-1 0,0 1 0,0-1 0,0 0 0,0 1 0,0-1 0,-1 0 0,1 1 0,0-1 0,0 0 0,-1 0-1,1 1 1,-1-1 0,1 0 0,-1 0 0,1 0 0,-1 0 0,1 0 0,-1 0 0,0 0 0,1 0 0,-1 0 0,0 0 0,0 0 0,0 0 0,0 0 0,0 0 0,0-1 0,0 1 0,0 0 0,0 0 0,-1 0-1,1 0 1,0 0 0,-1 0 0,1 0 0,0 0 0,-1 0 0,0 1 0,1-1 0,-1 0 0,1 0 0,-2 0-6,-40-36 87,37 34-102,-20-12-21,22 14 36,0 1 0,0-1 0,0 0 1,0 0-1,0 0 0,0 0 0,0 0 0,0-1 0,0 1 0,1-1 0,-1 0 0,0 0 0,1 0 0,0 0 1,-1 0-1,1-1 0,0 1 0,0 0 0,0-1 0,1 0 0,-1 1 0,1-1 0,-1 0 0,1 0 1,0 0-1,0 0 0,0 0 0,1 0 0,-1 0 0,1-1 0,-1 1 0,1 0 0,0 0 0,0 0 0,1 0 1,-1 0-1,1-1 0,-1 1 0,1 0 0,0 0 0,1-1 0,127-149-918,-112 114 859,-3 0-1,-1 0 1,-2-1 0,-2-1 0,-1 0 0,-2 0 0,-2 0 0,-2-1-1,-2 1 1,-3-23 59,3 35-43,-39-980-353,48 533 727,-9 444 321,0 31-433,-2 24-219,-40 68 16,40-90-11,0 1 1,0-1 0,0 0 0,0 1 0,0-1 0,-1 0-1,1 0 1,0-1 0,0 1 0,-1 0 0,1-1 0,-1 1-1,1-1 1,-1 0 0,1 0 0,0 0 0,-1 0 0,1 0-1,-1-1 1,1 1 0,0-1 0,-1 1 0,0-1-6,-14-1 26,-526 38-122,-933 57 315,-622-44-417,-2548 97 364,3532-76-225,976-47 53,137-21 3,0 0-1,0 0 0,1-1 1,-1 1-1,1 0 0,0 0 0,-1 0 1,1 0-1,0 0 0,0 0 1,0-1-1,0 1 0,1 0 1,-1 0-1,0 0 0,1 0 0,-1 0 1,1-1-1,0 1 0,0 0 1,0-1-1,-1 1 0,2 0 0,-1-1 1,0 1-1,1 0 4,0 3 27,4 11-20,-2-1 1,0 2-1,-1-1 1,0 0-1,-1 1 1,-1-1-1,-1 1 1,0-1-1,-1 1 0,-3 14-7,0 24 33,-10 343 63,-69 379-187,58-528 145,26-246-48,-1 0 0,0 1 0,1-1 1,0 0-1,0 0 0,0 0 0,0 0 1,0 1-1,1-1 0,-1-1 0,1 1 1,0 0-1,0 0 0,0-1 1,0 1-1,0-1 0,0 1 0,1-1 1,-1 0-1,1 0 0,0 0 0,0 0 1,0-1-1,0 1 0,0-1 0,0 0 1,0 0-1,0 0 0,0 0 1,0 0-1,1-1 0,-1 1 0,0-1 1,1 0-1,-1 0 0,0 0 0,1 0 1,-1-1-1,0 0 0,0 1 1,0-1-1,1 0 0,-1 0 0,0-1 1,0 1-1,2-2-6,249-100-1079,-107 77-4438,-49 21-2925,-31 4-1691</inkml:trace>
  <inkml:trace contextRef="#ctx0" brushRef="#br3" timeOffset="116419.015">4257 2817 7944,'0'0'7121,"0"0"-3059,0-6-1446,0-15-609,0 16-373,0 7-438,-16 373 1825,26-102-2967,-12-255 38,-6-38 169,5 9-177,-6-24-22,1 0-1,2 0 0,1-1 0,2 0 0,1 1 0,2-1 0,2 0 0,1 0 0,2-2-61,0 7 0,0 0-1,2 1 1,1 0 0,2 0-1,1 1 1,1 1-1,1-1 1,2 2-1,1 0 1,1 1-1,1 1 1,3-2 0,-17 21-31,1 0 1,-1 0-1,2 0 1,-1 1-1,0 0 1,1 0-1,0 0 1,0 1-1,1 0 1,-1 0-1,1 1 0,0 0 1,0 0-1,0 0 1,0 1-1,0 0 1,1 0-1,-1 1 1,1 0-1,-1 0 0,1 1 1,-1 0-1,1 0 1,-1 1-1,1 0 1,-1 0-1,1 1 1,-1 0-1,0 0 1,0 1-1,0 0 0,0 0 1,0 0-1,-1 1 1,1 0-1,3 4 31,-4 1-50,-1 1 0,0 0 0,-1 0 0,0 1 0,-1-1 0,0 1 0,0 0 0,-1 0 0,-1 0-1,0 0 1,0 0 0,-1 0 0,-1 0 0,0 0 0,0 0 0,-1 0 0,0 0 0,-1 0 0,0-1 0,-1 1 0,-4 7 50,0 1-38,-1 0 0,-1 0 0,0-1 1,-2-1-1,0 0 0,-1-1 1,0 0-1,-1-1 0,-1 0 0,0-1 1,-1-1-1,-1 0 0,0-2 0,-1 1 1,-17 7 37,34-19-51,0 1 1,1 0 0,-1-1-1,0 1 1,0 0-1,0-1 1,0 1 0,0-1-1,1 0 1,-1 1 0,0-1-1,0 0 1,0 1-1,0-1 1,0 0 0,0 0-1,0 0 1,0 0 0,0 0-1,0 0 1,0 0-1,0 0 1,0 0 0,0-1-1,0 1 1,0 0-1,0-1 1,0 1 0,0 0-1,0-1 1,0 1 0,0-1-1,1 0 1,-1 1-1,0-1 1,0 0 0,1 1-1,-1-1 1,0 0-1,1 0 1,-1 0 50,18-38-5232,7 16 518,3-1-2386</inkml:trace>
  <inkml:trace contextRef="#ctx0" brushRef="#br3" timeOffset="116698.132">5057 2804 16560,'0'0'4671,"0"0"-2066,0 0-593,0 0-453,0 0-427,-15-5-262,5 2-745,7 1-97,0 1-1,-1-1 0,1 1 0,-1 0 0,1 0 0,-1 0 1,1 1-1,-1-1 0,0 1 0,1 0 0,-1 0 0,1 0 0,-1 0 1,0 1-1,1-1 0,-1 1 0,1 0 0,-1 0 0,1 0 1,-1 1-1,1-1 0,0 1 0,0 0 0,-1 0 0,1 0 1,1 0-1,-1 0 0,0 1 0,0 0-27,-20 25 103,0 2 0,2 0 0,2 2-1,0 0 1,2 1 0,2 0 0,1 1 0,2 1 0,1 1 0,1-1-1,3 2 1,1-1 0,1 1 0,2 0 0,1 15-103,2-43-105,0 0 0,0 0 0,1 1 0,0-1 0,0 0 1,1 0-1,1-1 0,-1 1 0,1 0 0,1-1 0,-1 1 0,1-1 0,1 0 1,0 0-1,0-1 0,0 0 0,1 0 0,0 0 0,1 0 0,-1-1 0,1 0 1,0 0-1,1-1 0,-1 0 0,1 0 0,0-1 0,1 0 0,-1 0 0,1-1 1,-1 0-1,5 0 105,81-4-4395,-35-20-2298,-31 3 378</inkml:trace>
  <inkml:trace contextRef="#ctx0" brushRef="#br3" timeOffset="117026.144">5160 3080 9993,'-1'-13'5419,"0"-1"-4387,-2-41 2065,2 13 2634,1 42-5672,0 0 0,0 1 0,1-1 0,-1 0 1,0 1-1,0-1 0,1 0 0,-1 1 0,0-1 0,1 0 0,-1 1 0,0-1 1,1 0-1,-1 0 0,0 0 0,1 1 0,-1-1 0,1 0 0,-1 0 1,0 0-1,1 0 0,-1 0 0,1 0 0,-1 0 0,0 0 0,1 0 0,-1 0 1,1 0-1,-1 0 0,0 0 0,1 0 0,-1 0 0,1 0 0,-1 0 0,0-1 1,1 1-1,-1 0 0,1 0 0,-1 0 0,0-1 0,1 1 0,-1 0 0,0 0 1,1-1-1,-1 1 0,0 0 0,0-1 0,1 1 0,-1 0 0,0-1 1,0 1-1,0 0 0,0-1 0,1 1 0,-1-1 0,0 1 0,0 0 0,0-1 1,0 1-1,0-1 0,0 1 0,0-1 0,0 1 0,0 0 0,0-1 0,0 1 1,0-1-1,0 1 0,-1-1-59,25 27 356,181 277-511,-135-219-5712,-69-84 5836,0 0 0,0-1 0,0 1 0,0 0 0,0-1 0,0 1 0,0-1 0,-1 1 0,1-1 0,0 1 0,0-1 0,0 0-1,-1 1 1,1-1 0,0 0 0,-1 0 0,1 0 0,0 1 0,-1-1 0,1 0 0,-1 0 0,1 0 0,-1 0 0,0 0 0,1 0 0,-1 0-1,0 0 1,0 0 0,0 0 0,0 0 0,0 0 0,0 0 0,0 0 0,0 0 0,0 0 0,0 0 0,0 0 0,-1 0 0,1 0 0,0 0-1,-1 0 32,1-1-55,2-14 219,0-7 504,0 0 0,-1 0 0,-1 0 1,-1 0-1,-1 0 0,-1 1 0,-2-1 0,-5-17-668,10 37 113,-1 0-1,0 1 1,0-1 0,0 1-1,-1-1 1,1 1-1,0-1 1,-1 1-1,0 0 1,1 0-1,-1-1 1,0 1-1,0 1 1,0-1-1,-1 0 1,1 0 0,0 1-1,-1-1 1,1 1-1,-1 0 1,1 0-1,-1 0 1,0 0-1,1 0 1,-1 1-1,0-1 1,0 1-1,1 0 1,-1-1 0,0 1-1,0 0 1,0 1-1,1-1 1,-1 1-1,0-1 1,0 1-1,-2 1-112,-10 8 23,0 2 0,0 0 0,1 1 0,1 0 0,0 1-1,1 1 1,0 0 0,1 0 0,1 1 0,-7 15-23,3-8 1,-87 160-461,70-50-6597,32-113 2600,6-6-2600</inkml:trace>
  <inkml:trace contextRef="#ctx0" brushRef="#br3" timeOffset="117276.131">5726 2771 13357,'0'0'7233,"0"0"-3907,0 0-1217,0 0-465,14 6-512,-7-3-1039,-1-1 1,1 2 0,-1-1 0,1 1 0,-1 0 0,0 0 0,0 1 0,-1-1 0,0 1-1,1 1 1,-2-1 0,1 1 0,0 0 0,-1 0 0,-1 0 0,1 0 0,1 4-94,7 15 62,-1 0 1,-1 1-1,-2 0 0,0 1 1,-2-1-1,-1 1 0,-1 1 1,-1-1-1,-1 0 1,-2 1-1,-1-1 0,-1 1 1,-1-1-1,-1 0 0,-2 0 1,0 0-1,-2-1 1,-1 0-1,-2 2-62,-105 136-3404,-29-27-5924,66-73-1130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9:48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12620,'0'0'2941,"0"0"-789,0 0-225,0 0-187,0 0-432,0 0-470,0 0-320,-16 7-235,7-4-257,0 1 0,0 1 0,1-1 0,-1 2 0,1-1 0,0 1 0,1 0-1,-1 0 1,1 1 0,0 0 0,1 1 0,0-1 0,0 1 0,-1 3-26,-19 31 43,2 0-1,2 2 1,2 0 0,2 2 0,2 0-1,2 0 1,2 2 0,2-1-1,2 1 1,2 1 0,3-1 0,1 8-43,2-45-49,0 0 1,0 0 0,1-1 0,1 1 0,-1 0 0,2-1 0,0 0 0,0 1 0,1-1 0,0 0 0,0 0 0,1-1 0,1 0 0,0 0 0,0 0 0,0 0 0,1-1 0,1 0 0,-1 0 0,1-1 0,1 0 0,-1-1-1,1 0 1,0 0 0,1-1 0,-1 0 0,1 0 0,0-1 0,0 0 0,0-1 0,1 0 0,-1-1 0,6 0 48,50-5-2499,-3-17-4424,-30 0-225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9:49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8680,'0'0'3876,"0"0"-1986,0 0 31,0 0-319,0 0-449,0 0-544,98-34-257,-65 25-192,4 3-128,-1 1 0,-3 0-32,-6 5-64,-9 0-480,-11 5-1923,-7 5-2081,-13 4-2691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9:4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1602,'0'0'6534,"0"0"-4805,0 0-63,0 0-1,0 0 129,86 55-417,-51-55-736,8-1-321,4-8-224,2-2-63,0-5-33,-4 2-129,-5 0-3618,-2-1-4997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9:50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181 221 9833,'0'0'2664,"0"0"-646,0 0 144,9-14-304,31-45-572,-36 54-1162,1 0-1,0 1 0,0-1 0,0 1 1,0 0-1,1 0 0,0 1 0,0 0 0,0 0 1,0 0-1,0 1 0,0 0 0,1 0 1,-1 0-1,1 1 0,-1 0 0,1 0 1,0 1-1,-1 0 0,5 0-123,-8 0 23,4-1-6,0 0 1,0 1-1,0 0 0,1 0 0,-1 0 1,0 1-1,0 0 0,0 1 1,0-1-1,0 1 0,0 1 0,-1-1 1,1 1-1,-1 0 0,0 1 0,1-1 1,-1 1-1,-1 0 0,1 1 1,-1 0-1,0 0 0,0 0 0,0 0 1,0 1-1,-1-1 0,0 1 0,0 1 1,-1-1-1,0 0 0,0 1 1,0-1-1,-1 1 0,0 0 0,1 5-17,-2 1-37,0 0 0,-1 0 0,0 1 1,-1-1-1,-1 0 0,0 0 0,-1-1 0,0 1 0,-1 0 0,0-1 0,-1 0 0,0 0 0,-1 0 0,0-1 0,-1 1 0,-1-2 0,0 1 0,0-1 0,-1 0 0,0-1 1,0 0-1,-2 1 37,-11 8-101,0 0 0,0-2 0,-2 0 1,0-2-1,0 0 0,-2-2 0,1-1 0,-2-1 1,1-1-1,-2-1 101,-81 3 6,106-11 65,0 0 1,0-1-1,1 1 1,-1-1 0,0 1-1,0-1 1,1 0-1,-1 0 1,1-1 0,-1 1-1,1 0 1,-1-1 0,1 1-1,0-1 1,-1 0-1,1 0 1,0 0 0,1 0-1,-1 0 1,0 0-1,0-1 1,1 1 0,0-1-1,-1 1 1,1-1 0,0 1-1,0-1 1,0 0-1,0 1 1,1-1 0,-1 0-1,1 0 1,0 0 0,0 1-1,0-1 1,0-1-72,0 3 36,0-1 1,1 0-1,-1 1 0,0-1 1,1 1-1,0-1 1,-1 0-1,1 1 1,0 0-1,0-1 0,0 1 1,-1-1-1,2 1 1,-1 0-1,0 0 1,0-1-1,0 1 0,0 0 1,1 0-1,-1 0 1,1 0-1,-1 1 1,1-1-1,-1 0 0,1 1 1,-1-1-1,1 1 1,-1-1-1,1 1 1,0 0-1,-1-1 0,1 1 1,0 0-1,-1 0 1,1 0-1,0 1 1,-1-1-1,1 0 0,-1 1 1,1-1-1,0 1-36,68 17 55,304 212-60,-366-227-31,-1-1 1,1 1 0,-1-1 0,1 0-1,0-1 1,0 0 0,0 0 0,0-1-1,-1 0 1,1 0 0,0-1 0,0 0-1,4-1 36,25-23-3278,-32-10-5697,-6 32 7310,0-7-4837</inkml:trace>
  <inkml:trace contextRef="#ctx0" brushRef="#br0" timeOffset="353.862">963 0 10122,'0'0'2744,"0"0"-711,0 0 162,0 0-178,0 0-559,0 0-567,0 0-517,12 2-262,-10-2-109,3 1 10,-1-1 1,1 1-1,0 0 0,-1 0 1,1 0-1,-1 0 0,1 1 1,-1 0-1,0 0 0,0 0 1,0 0-1,0 1 0,0-1 1,0 1-1,-1 0 0,1 0 1,-1 1-1,0-1 0,0 1 1,0 0-1,2 3-13,23 40 91,-2 2 0,-2 0-1,-2 2 1,-2 0 0,-3 1 0,-2 1-1,5 34-90,-17-69 7,0 0 0,-1 0 0,-1 0-1,0 0 1,-2 0 0,0 0 0,-1 0-1,-1 0 1,-1 0 0,0-1 0,-1 1-1,-1-1 1,-1 0 0,0-1 0,-5 9-7,-2-3 9,-1-1 0,-1 0 0,-1-1 0,-1 0 1,0-2-1,-1 0 0,-1-1 0,-1-1 0,0-1 0,-1-1 1,-1-1-1,-11 4-9,-107 21-6997,126-37 303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9:48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66 11082,'0'0'2921,"0"0"-882,0 0 182,0 0-209,0 0-522,0 0-492,0 0-432,4-6-321,-4 5-244,0 0 1,0 0-1,0 1 0,1-1 0,-1 0 0,0 0 0,1 0 0,-1 1 0,1-1 0,-1 0 0,1 0 1,-1 1-1,1-1 0,-1 0 0,1 1 0,-1-1 0,1 1 0,0-1 0,0 1 0,-1-1 0,1 1 0,0-1 1,0 1-1,-1 0 0,1-1 0,0 1 0,0 0 0,0 0 0,0-1 0,0 1 0,-1 0 0,1 0 1,0 0-1,0 0 0,0 0 0,0 1 0,0-1 0,-1 0 0,1 0 0,0 0 0,0 1 0,0-1 1,0 0-1,-1 1 0,1-1 0,0 1 0,0-1 0,-1 1 0,1-1 0,0 1 0,-1 0 0,1-1 1,-1 1-1,1 0 0,-1-1 0,1 1 0,-1 0 0,1 0 0,-1-1 0,0 1 0,1 0 0,-1 0 1,0 0-1,0-1 0,0 1 0,1 0 0,-1 0 0,0 0-1,44 61-268,142 179 800,-38-103-4794,-134-130 2817,3 5-4579,-16-14 2624,-1-2-834</inkml:trace>
  <inkml:trace contextRef="#ctx0" brushRef="#br0" timeOffset="314.529">472 196 6054,'5'-81'1529,"0"12"1704,-4 23 3931,-27 92-4292,-70 101-271,-101 116-2601,113-154 25,70-91-242,-26 36-67,19-18-4446,17-28-1410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9:47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38 291 1698,'0'0'3187,"0"0"-1095,0 0-266,0 0 101,0 0 0,0 0-112,0-14-53,0-43-91,16 12 6054,-10 144-7503,-4-1 0,-4 0 1,-9 46-223,-13 98-578,16-79-3355,-1-39-3482,1-76 1564</inkml:trace>
  <inkml:trace contextRef="#ctx0" brushRef="#br0" timeOffset="231.218">108 205 9929,'18'-106'1778,"-18"101"-1585,1 0-1,0 0 1,0 1-1,1-1 1,0 1 0,-1-1-1,1 1 1,1 0-1,-1-1 1,1 1-1,0 0 1,-1 1 0,2-1-1,-1 0 1,0 1-1,1 0 1,0 0-1,-1 0 1,1 0 0,0 1-1,1-1 1,-1 1-1,0 0 1,1 0-1,-1 0 1,1 1 0,0 0-1,-1 0 1,1 0-1,0 0 1,0 1-1,-1 0 1,2 0-193,5 0 121,0 2-1,0-1 1,-1 1-1,1 1 1,-1-1-1,0 2 1,0 0-1,0 0 1,0 1 0,0 0-1,-1 0 1,0 1-1,1 1-120,3 5 22,-1-1-1,0 2 0,-1 0 1,0 0-1,-1 1 0,0 0 1,-1 0-1,-1 1 0,0 1 1,-1-1-1,-1 1 0,-1 0 1,0 1-1,-1-1 1,0 1-1,-2 0 0,0 0 1,0 0-1,-2 0 0,0 0 1,-1 0-1,-3 12-21,2-18-34,-1 1 0,-1-1 0,0 0 0,0 0-1,-1 0 1,-1-1 0,0 0 0,0 0 0,-1 0 0,0-1 0,0 0 0,-1 0-1,0-1 1,-1 0 0,0 0 0,0-1 0,-1-1 0,0 1 0,-9 3 34,2-1-37,0 0-1,-1-2 1,0 0 0,0-1 0,-1-1 0,0-1 0,0 0-1,0-2 1,0 0 0,-1-1 0,-12-1 37,-13-14-1544,42 12 1188,1 0 1,-1 0 0,1-1 0,0 1 0,0 0-1,0-1 1,0 1 0,0-1 0,0 0 0,1 0 0,0 0-1,-1 0 1,1 0 0,0 0 0,0 0 0,1 0-1,-1 0 1,0 0 0,1 0 0,0-1 355,-1-26-4853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9:55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1 184 3555,'0'0'1885,"0"0"-572,0 0 2184,0 0-1031,0 0-784,0 0-33,17-2 3700,-17 2-4580,0 0-134,0 0-64,0 0-47,7-15 1440,-2 9-1929,4-9 42,1 1 1,1 1-1,1 0 0,0 0 1,0 1-1,1 1 1,1 0-1,0 1 0,0 0 1,1 1-1,3-1-77,-12 9-3,-1-1 0,1 1 0,0 0 1,-1 1-1,1-1 0,0 1 0,0 0 0,0 0 0,-1 1 0,1 0 0,0 0 0,-1 0 0,1 1 0,-1 0 0,1 0 0,-1 0 0,0 0 0,0 1 0,0 0 1,0 0-1,0 1 0,0 0 3,95 96-92,-77-74 83,-7-7-26,2-1 0,0 0 0,2-1 0,-1-1 0,2-1 0,10 5 35,-24-16-9,0 0-1,0 0 1,1-1-1,0 0 0,-1 0 1,1-1-1,0 1 1,0-2-1,1 1 0,-1-1 1,0-1-1,0 1 1,1-2-1,-1 1 0,0-1 1,0 0-1,1-1 1,-1 1-1,0-2 0,0 1 1,5-3 9,4-7 75,0-1 1,0-1 0,-1 0 0,-1-1-1,-1-1 1,0 0 0,-1 0-1,-1-2 1,0 0 0,-1 0-1,-1-1 1,-1 0 0,-1-1-1,0 1 1,-2-2 0,4-17-76,-9 35 1,-27 56-3046,5-12-4443,5-10-7342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9:58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99 10314,'-2'-14'4164,"-7"-41"-1607,-6 25 3324,5 58-4822,-4 99-1038,6 1 0,5 0 1,7 22-22,16 48-865,1-162 753,-3-76 325,-4-23-30,-11 46-118,0-1 0,1 1 0,0 0-1,2 0 1,0 1 0,1-1 0,1 1 0,0 1 0,1-1 0,0 1-1,2 1 1,1-1-65,-10 12 7,0 0 0,1 1 0,-1-1 0,1 1 0,0 0 0,0 0 0,0 0 0,0 0-1,0 1 1,0-1 0,0 1 0,1-1 0,-1 1 0,1 0 0,-1 1 0,1-1 0,-1 1 0,1-1 0,-1 1 0,1 0-1,-1 0 1,1 1 0,-1-1 0,1 1 0,-1-1 0,1 1 0,-1 0 0,0 0 0,1 1 0,-1-1 0,0 1 0,0 0-1,0 0 1,0 0 0,0 0 0,0 0-7,4 4-10,-1 1-1,0-1 1,0 1-1,-1 0 1,1 0-1,-2 1 0,1 0 1,-1 0-1,0 0 1,0 0-1,-1 0 1,-1 1-1,3 8 11,-3-9 2,0 1-1,-1 0 0,1 1 0,-2-1 0,1 0 0,-1 0 0,-1 0 1,0 0-1,0 1 0,-1-1 0,0 0 0,0-1 0,-1 1 0,0 0 1,-1-1-1,0 1 0,0-1 0,-1 0 0,0-1 0,0 1 0,-1-1 1,0 0-1,0 0 0,-1-1 0,1 0 0,-1 0 0,-1 0 0,1-1-1,-7 3 11,1-1-1,-1 0 0,0-1 1,-1 0-1,0-1 0,1-1 1,-2-1-1,1 0 0,0 0 1,0-2-1,-1 0 0,1-1 1,-1 0-1,1-1 0,-13-3-10,24 4-138,1-1 0,-1 1 0,0-1 0,0 0 0,1 0 0,-1 0 0,1-1 0,-1 1 0,1-1 0,0 0 0,-1 0 0,1 0 0,0 0 0,0-1 0,0 1 0,1-1 0,-1 0 0,1 0 0,-1 0 0,1 0-1,0 0 1,0 0 0,0-1 0,1 1 0,-1 0 0,1-1 0,0 0 0,0 1 0,0-1 0,0 0 0,1 1 0,-1-1 0,1 0 0,0 0 0,0-3 138,15-25-5109,8 2-3240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1:44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20 228 15022,'0'0'2680,"0"0"-1052,0 0 262,0 0-86,0 0-811,1 15-720,16 261 58,40 33-2157,-39-240 1281,-55-199 401,26 84 219,3 1-1,2-1 0,1 0 0,3-1 1,2 1-1,2-1 0,2 1 1,1 0-1,3 0 0,2 1 0,2 0 1,13-32-75,-23 69 5,0 1 0,1 0 0,0-1 0,0 1 0,1 0 0,0 0 0,0 1 0,0-1 0,1 1 0,0 0 0,0 0 0,1 1 0,-1-1 0,1 1 0,1 0 0,-1 1 0,0 0 0,1 0 0,0 0 0,0 1 0,0 0 0,1 0 0,-1 0 0,1 1 0,-1 1 0,1-1 0,0 1 0,0 0 0,-1 1 0,1 0 0,0 0 0,0 1 0,5 1-5,-9 1-9,0 0 1,0 1-1,-1 0 0,1-1 0,-1 1 1,0 1-1,0-1 0,0 0 0,0 1 1,-1-1-1,0 1 0,0 0 0,0 0 0,-1 0 1,1 0-1,-1 0 0,0 0 0,-1 0 1,1 1-1,-1-1 0,0 0 0,0 0 1,-1 0-1,0 1 0,1-1 0,-2 0 0,1 0 1,-1 0 8,-8 26 17,-1-1-1,-1 0 1,-2-1 0,-1 0 0,-2-1 0,0-1 0,-2-1 0,-1 0 0,-1-2 0,-1 0 0,-1-1 0,-14 9-17,-81 64 202,227-95 1112,-83 11-1329,-1 2 0,-1 0 0,0 2 0,-1 0 0,-1 1 1,0 2-1,-2 0 0,0 1 0,0 2 15,46 55-2405,-27-23-6988,-22-30-461</inkml:trace>
  <inkml:trace contextRef="#ctx0" brushRef="#br0" timeOffset="322.717">650 451 5573,'0'0'7244,"0"0"-3501,0 0-1218,0 0-646,0 0-929,0 0-678,0 0-160,14 12 1,-5-5-98,82 95 108,-80-81-127,0 0 0,2-1-1,0 0 1,1-2-1,1 1 1,1-2 0,0 0-1,1-1 1,1 0 0,1-2-1,10 7 5,-24-19-8,0 0-1,0 0 1,1-1-1,-1 1 1,0-1-1,1 0 0,-1 0 1,1-1-1,0 0 1,-1 0-1,1 0 1,-1-1-1,1 0 1,-1 0-1,1 0 1,-1 0-1,0-1 1,1 0-1,-1 0 0,0-1 1,0 1-1,0-1 1,-1 0-1,1 0 1,-1-1-1,0 0 1,0 1-1,0-1 1,0 0-1,2-4 9,92-146 1540,-96 150-1452,16-32 739,0-1-1,-3 0 1,-1-1-1,-2-1 1,-1 0 0,-2-3-827,-8 41-15,-1-1 0,1 0 0,-1 0-1,1 1 1,-1-1 0,1 0 0,-1 0 0,0 0 0,0 0 0,0 0 0,0 1 0,0-1 0,-1 0 0,1 0 0,0 0 0,-1 0 0,1 1 0,-1-1 0,0 0 0,0 0 0,0 1 0,0-1 0,0 1 0,0-1 0,0 1 0,0-1 0,0 1 0,-1 0 0,1-1 0,-1 1-1,1 0 1,-1 0 0,1 0 0,-1 0 0,0 0 0,1 0 0,-1 1 0,0-1 0,0 1 0,1-1 0,-1 1 0,0-1 0,0 1 0,0 0 0,0 0 0,0 0 0,1 0 0,-1 0 0,0 1 0,0-1 0,0 0 0,0 1 0,1 0 0,-1-1 0,0 1 0,1 0 0,-1 0-1,0 0 1,1 0 0,-1 0 15,-60 64-9988,30-20-5520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9:56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97 292 160,'0'0'5621,"0"0"-3197,0 0-844,0 0 636,-1-14 117,1-5-1422,-1-15 119,-7-2 2767,8 72 1638,2 41-5825,9 147 470,-13 151-80,1-356-163,-21 149-5968,13-145 3257,-2-17-4235,6-10 623</inkml:trace>
  <inkml:trace contextRef="#ctx0" brushRef="#br0" timeOffset="295.545">11 837 32,'0'-83'2845,"5"1"1,12-71-2846,-16 144 98,15-86 2732,3 0 1,5 1-1,16-36-2830,-39 125 172,0 1 0,0-1 0,0 0-1,1 1 1,-1-1 0,1 1 0,0 0-1,1 0 1,-1 0 0,1 0 0,-1 0-1,1 0 1,0 0 0,1 1 0,-1 0 0,1-1-1,-1 1 1,1 1 0,0-1 0,0 1-1,0-1 1,1 1 0,-1 0 0,0 0-1,1 1 1,-1-1 0,1 1 0,0 0 0,-1 1-1,1-1 1,0 1 0,0 0 0,-1 0-1,2 0-171,5 4 11,-1 0-1,1 0 0,0 1 0,-1 1 0,0 0 0,0 0 0,-1 1 0,0 0 0,0 1 1,-1 0-1,1 0 0,-2 1 0,1 0 0,-1 0 0,-1 0 0,0 1 0,0 0 0,-1 1 1,3 6-11,-2-5 7,0-1 1,-1 1-1,0 0 1,-1 0 0,-1 0-1,0 1 1,0-1 0,-1 1-1,-1 0 1,0 0-1,-1-1 1,0 1 0,-1 0-1,-1 0 1,0-1 0,0 1-1,-1-1 1,-1 1-1,0-1 1,-1 0 0,0 0-1,0-1 1,-2 0 0,1 0-1,-1 0 1,-1-1 0,0 0-1,-2 1-7,-6 1-19,-1-1 0,-1 0-1,0-1 1,-1-2 0,0 1 0,0-2 0,0-1-1,-1 0 1,0-1 0,0-1 0,-1-1 0,1-1-1,-1-1 1,1-1 0,-7-1 19,22 2-265,-36-6-1864,23-11-3976,16 4-189</inkml:trace>
  <inkml:trace contextRef="#ctx0" brushRef="#br0" timeOffset="610.224">548 652 11499,'0'0'2674,"0"0"-1286,0 0-80,0 15 22,-13 166 100,-22 16-1232,45-215-124,78-305 1144,-86 317-1190,60-125 381,-59 125-409,1 0 0,0 1 0,1-1 0,-1 1 0,1 0 0,0 0 0,1 0 0,-1 1 0,1 0 0,0 0 0,-1 1 0,2-1 0,-1 1 0,0 0 0,1 1 0,-1 0 0,1 0 0,0 0 0,3 0 0,68 7-604,-30 16-4029,-24-4-1981</inkml:trace>
  <inkml:trace contextRef="#ctx0" brushRef="#br0" timeOffset="872.762">1284 423 10058,'0'0'1825,"0"0"-1136,0 0-225,0 0-15,-12 13-161,-1-2-237,7-6-31,-1 1 0,1-1 0,0 1 1,1 0-1,0 1 0,0-1 0,0 1 1,1 0-1,0 0 0,0 1 0,1-1 1,-3 7-21,1 5 120,0 0 0,2 0 0,0 1 0,1-1 0,1 1 0,0 0 0,2 0 1,0-1-1,2 1 0,0-1 0,1 1 0,4 10-120,-7-24 27,1 0-1,-1-1 1,1 1-1,1-1 1,-1 0-1,1 0 1,0 0-1,0 0 1,0 0-1,1 0 1,0-1 0,-1 1-1,2-1 1,-1 0-1,0-1 1,1 1-1,0-1 1,0 0-1,0 0 1,0 0 0,0-1-1,1 1 1,-1-1-1,1-1 1,-1 1-1,1-1 1,0 0-1,0 0 1,-1-1-1,1 1 1,0-1 0,0-1-1,0 1 1,0-1-1,-1 0 1,1 0-1,4-2-26,5-8 518,0-1 0,-1-1 0,0 0 0,-1 0-1,0-2 1,-1 1 0,-1-2 0,0 1 0,-1-2 0,-1 1-1,0-1 1,-2-1 0,0 1 0,3-13-518,-5 19 146,0 0 0,-2-1 0,1 1 0,-1-1 0,-1 0 0,0 0 0,-1 0 0,0 0 0,0 0 1,-2 0-1,1-2-146,-3 12-41,1-1 0,-1 1 1,1 0-1,-1 0 0,0 0 1,0 0-1,0 0 0,0 0 1,0 1-1,0 0 0,0-1 1,-1 1-1,1 0 1,0 1-1,-1-1 0,1 1 1,-1-1-1,1 1 0,-1 0 1,1 0-1,-1 0 0,1 1 1,0-1-1,-1 1 0,1 0 1,-3 1 40,-69 19-6369,43-8-1879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29:59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8 6854,'0'0'3631,"0"0"-1485,0 0 181,0 0 139,0 0-597,0 0-604,7-7 3721,-16 16-4145,0 5-6017,4-6-4983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03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8936,'0'0'2856,"0"0"-224,0 0 310,0 0-604,1-12-678,3-51 865,1 67-955,2 10-1519,-1 0 0,0 0 1,-1 1-1,-1 0 0,0 0 1,-1 0-1,0 0 0,-1 1 1,-1-1-1,-1 1 0,0-1 1,-2 12-52,2-19 19,-23 265 45,22-266-69,-4 17-115,3-30 5,4-15 135,1 0 1,0 1-1,2-1 1,1 1-1,0 0 1,7-13-21,-5 14 16,0 0 0,2 1 0,0 0 0,1 1 0,0 0 0,14-15-16,-21 28 4,-1 0-1,1 0 1,0 0-1,0 0 0,0 1 1,0 0-1,1 0 1,0 0-1,-1 0 0,1 1 1,0 0-1,0 0 1,0 0-1,0 0 0,1 1 1,-1 0-1,0 0 1,1 0-1,-1 1 1,0 0-1,1 0 0,-1 0 1,1 1-1,-1 0 1,0 0-1,1 0 0,-1 1 1,5 1-4,-1 3-5,0 1 1,0 0 0,0 1-1,-1 0 1,0 0 0,0 1-1,-1 0 1,0 0-1,-1 1 1,0-1 0,-1 2-1,0-1 1,0 0-1,-1 1 1,0 0 0,-1 0-1,0 0 1,-1 0 0,0 6 4,17 44-13,33 33 22,-50-92 0,1 1 0,0-1-1,-1 0 1,1 0 0,0 0-1,0 0 1,0 0 0,0-1-1,0 1 1,0-1 0,0 0-1,1 0 1,-1 0 0,0 0 0,1-1-1,-1 1 1,1-1 0,-1 0-1,1 0 1,-1 0 0,0-1-1,1 1 1,-1-1 0,1 1 0,-1-1-1,0 0 1,0-1 0,1 1-1,2-2-8,10-8 347,1-1-1,-1-1 1,-1 0-1,0-1 1,-1-1-1,0 0 0,-2-1 1,1 0-1,-2-1 1,0 0-1,2-9-346,7-5 166,-3 3-460,-31 36-3180,-6 12-835,1 2-4184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02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610 137 9673,'-5'-16'2141,"-17"-49"-81,21 61-1780,0 1-1,-1 0 1,0-1-1,0 1 1,0 0-1,0 0 0,0 1 1,-1-1-1,1 0 1,-1 1-1,0-1 0,1 1 1,-1 0-1,0 0 1,-1 0-1,1 0 0,0 1 1,0-1-1,-1 1 1,1 0-1,-1 0 1,1 0-1,-1 0-279,-3 0 238,1 1 1,-1 0-1,1 0 1,-1 0-1,0 1 0,1 0 1,0 0-1,-1 0 1,1 1-1,0 0 0,0 1 1,0-1-1,0 1 1,0 0-1,0 1 0,1-1 1,-1 1-239,-8 12 235,1 0 0,0 0 0,1 1 1,1 1-1,0 0 0,2 0 0,0 1 1,1 0-1,1 1 0,0 0 0,2 0 1,0 0-1,2 1 0,0-1 0,1 14-235,-7 75 214,5 0-1,4 0 1,6 0 0,4 0-1,5-1 1,23 83-214,-28-148 47,-2 2 0,-2-1 0,-2 1 0,-2 0-1,-2 19-46,-21-9-955,20-54 764,0 0 0,0 0 0,0-1 0,0 1 0,0 0 0,0-1 0,0 1 0,0-1 0,0 0 0,0 1 0,0-1 0,-1 0 0,1 1 0,0-1 0,0 0 0,0 0 0,0 0 0,-1 0 0,1 0 0,0 0 0,0-1 0,0 1 0,0 0 0,-1-1 0,1 1 0,0 0 0,0-1 0,0 0 0,0 1 0,0-1-1,0 1 1,-1-2 191,-15-22-11157,12 8 1586</inkml:trace>
  <inkml:trace contextRef="#ctx0" brushRef="#br0" timeOffset="316.083">80 796 8104,'0'0'1831,"0"0"37,-12-9-5,-56-41 1052,99 49-139,217 25-1986,-233-23-778,182-6 72,-148-14-1160,-21 0-4943,-16 7 1231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00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31 156 10762,'0'0'4623,"0"0"-1644,0 0-529,0-13-304,-3-33-872,2 34 2593,20 189-4531,-7 0 0,-11 141 664,-1-188-3247,-1-84-206,1-16-1961,-1-10-3095</inkml:trace>
  <inkml:trace contextRef="#ctx0" brushRef="#br0" timeOffset="642.449">23 119 10506,'-3'-13'2141,"-16"-69"2572,22 72 667,13 31-4866,52 81-520,112 145-538,-95-177-1249,-82-68 1632,0 0 0,0-1 0,1 1 0,-1-1 0,0 0 0,0 0 0,1 0 0,-1 0 0,1-1 0,-1 1 0,0-1-1,1 0 1,-1 0 0,1 0 0,-1 0 0,1-1 0,-1 0 0,0 1 0,1-1 0,-1 0 0,0-1 0,0 1 0,1-1 0,-1 1 0,0-1-1,-1 0 1,1 0 0,0 0 0,0 0 0,0-2 161,14-16-689,-1-2-1,-1 0 0,0-1 1,-2-1-1,-1 0 1,4-13 689,-3 10-11,68-163 4266,-67 136-401,-24 58-2807,-52 88-898,-177 270-202,130-209 53,110-161 64,102-148 192,-97 146-242,28-46 290,2 1-1,2 2 1,2 2 0,3 1-1,46-41-303,-88 90 12,-1-1-1,1 1 1,-1 0-1,1 0 1,-1 0-1,1-1 0,0 1 1,0 0-1,0 0 1,-1 0-1,1 0 1,0 0-1,0 0 1,0 1-1,0-1 1,1 0-1,-1 0 1,0 1-1,0-1 1,0 1-1,1-1 1,-1 1-1,0-1 1,0 1-1,1 0 1,-1 0-1,0-1 1,1 1-1,-1 0 0,0 0 1,1 0-1,-1 1 1,0-1-1,1 0 1,-1 0-1,0 1 1,1-1-1,-1 1 1,0-1-1,0 1 1,0-1-1,1 1 1,-1 0-1,0 0 1,0 0-1,0-1 1,0 1-1,0 0 1,0 0-1,-1 0 1,1 1-1,0-1 0,0 0 1,-1 0-1,1 0 1,-1 0-1,1 1 1,-1-1-1,1 0 1,-1 1-12,4 38-24,-2 1 1,-1 0-1,-2-1 1,-5 27 23,1-7-45,-1 252-2656,24-181-4244,0-80-492</inkml:trace>
  <inkml:trace contextRef="#ctx0" brushRef="#br0" timeOffset="1035.275">1568 598 6694,'0'-6'460,"1"-5"307,-1 0-1,0 0 1,0 0 0,-1 0 0,-1-1 0,1 1-1,-2 1 1,0-1 0,0 0 0,-1 1 0,0-1-1,-1 1 1,0 0 0,-5-6-767,-1 3 601,0 0 0,-1 1 1,0 0-1,-1 0 0,-1 2 0,0 0 0,-14-8-601,13 9 170,0 2-1,0-1 0,-1 2 1,-1 0-1,1 1 0,-1 0 1,1 2-1,-1 0 0,0 1 1,0 0-1,-1 1 1,-9 2-171,19 0 12,-1 0-1,1 1 0,0 0 0,0 1 0,0 0 0,0 0 0,0 0 1,1 1-1,0 0 0,-1 1 0,1 0 0,1 0 0,-1 0 0,1 1 0,0 0 1,0 0-1,1 0 0,0 1 0,0 0 0,0 0 0,1 0 0,0 1 1,0-1-1,-2 9-10,-3 8-9,1 0 0,1 1 0,1 0 0,1 0 1,2 0-1,0 1 0,1 17 9,2-26 1,1 0 0,0-1 0,2 1-1,0-1 1,0 0 0,2 0 0,0 0 0,1 0 0,0-1 0,9 14-1,-11-21-6,0 0 1,1-1 0,0 0 0,0 0-1,1-1 1,-1 1 0,2-1 0,-1 0-1,1-1 1,0 0 0,0 0 0,0 0 0,1-1-1,-1 0 1,1 0 0,0-1 0,0 0-1,1 0 1,-1-1 0,0 0 0,7 0 5,-9-2-6,0 0 0,0 0-1,0-1 1,0 0 0,0 0 0,0 0 0,0-1 0,0 0 0,-1 0 0,1-1 0,-1 1 0,0-1 0,0 0 0,0-1 0,0 1 0,0-1 0,0 0 0,-1 0 0,0 0 0,0-1 0,1-2 6,64-110 105,-53 82 206,-1-1 0,-2 0 0,-1-1 0,-2 0 0,-2 0 0,-1-1 0,-2 0 0,-2-4-311,-19 73 283,11-1-321,0 1-1,2-1 1,2 1 0,0 0 0,3 0-1,1 6 39,18 92-1865,14-52-4998,-16-58-152,-2-6-3362</inkml:trace>
  <inkml:trace contextRef="#ctx0" brushRef="#br0" timeOffset="1314.151">2030 381 10474,'0'-117'4901,"0"115"-4682,0 0 0,0 0 1,0 1-1,0-1 0,-1 0 1,1 0-1,-1 1 1,1-1-1,-1 0 0,0 1 1,0-1-1,1 1 0,-1-1 1,0 1-1,0-1 1,-1 1-1,1 0 0,0-1 1,0 1-1,-1 0 0,1 0 1,0 0-1,-1 0 1,1 0-1,-1 0 0,0 1 1,1-1-1,-1 0 0,0 1 1,-1-1-220,0 1 104,-1 0-1,0 1 1,1-1 0,-1 1 0,1 0-1,-1 0 1,1 0 0,-1 0 0,1 1-1,0 0 1,0-1 0,0 1 0,0 0 0,0 1-1,0-1 1,0 0 0,1 1 0,-1-1-1,1 1 1,0 0 0,-1 1-104,-3 6 4,1 0 0,0 1 0,1 0 0,0-1 0,1 1 0,0 0 0,1 1 0,0-1 0,1 0 0,0 1 0,1-1 0,0 1 0,1-1 0,0 0 0,1 1 0,0-1 0,0 0 0,2 0 0,-1 0 0,1-1 0,1 1 0,0-1 0,0 0 0,1 0 0,0 0 0,1-1 0,0 0 0,2 1-4,106 133 0,-112-140 0,-1 0 0,0 0 0,0 0 0,0 0 0,-1 1 0,1-1 0,-1 1 0,0-1 0,0 1 0,0 0 0,0 0 0,-1-1 0,1 1 0,-1 0 0,0 0 0,0-1 0,0 1 0,-1 0 0,1 0 0,-1-1 0,0 1 0,0 0 0,-1-1 0,1 1 0,-1-1 0,1 1 0,-1-1 0,0 0 0,0 0 0,-1 0 0,1 1 0,-15 5-13,0-1 0,0-1-1,-1 0 1,1-1 0,-2-1 0,1 0 0,0-2-1,-1 0 1,0-1 0,1-1 0,-1 0 0,0-2-1,0 0 1,0-1 0,1-1 0,-1-1 0,-7-3 13,-9-6-3034,20-2-4593,13 3-802</inkml:trace>
  <inkml:trace contextRef="#ctx0" brushRef="#br0" timeOffset="1659.946">2596 311 9769,'0'0'5744,"7"-13"-2631,20-39-658,-28 52-2377,1 0 0,0 0 0,-1 0 0,1 0-1,-1 0 1,1 0 0,-1 0 0,1 0 0,-1 0-1,1-1 1,-1 1 0,1 0 0,-1 0 0,1 0-1,-1-1 1,1 1 0,0 0 0,-1-1 0,1 1-1,0 0 1,-1-1 0,1 1 0,0-1 0,-1 1-1,1 0 1,0-1 0,0 1 0,-1-1 0,1 1 0,0-1-1,0 1 1,0-1 0,0 1 0,0-1 0,0 1-1,0-1 1,-1 1 0,1-1 0,1 1 0,-1-1-1,0 1 1,0 0 0,0-1 0,0 1 0,0-1-1,0 1 1,1-1 0,-1 1 0,0-1 0,0 1-1,0-1 1,1 1 0,-1 0 0,0-1 0,1 1 0,-1 0-1,0-1 1,1 1 0,-1 0-78,-28 17-213,10-3 210,2 1 0,0 0 1,1 1-1,0 1 0,2 0 1,0 1-1,0 1 0,2 0 1,1 1-1,0 0 0,1 0 1,1 1 2,7-17-32,-1 1 1,1-1-1,0 1 0,0-1 1,1 1-1,-1-1 1,1 1-1,0-1 0,0 1 1,1 0-1,-1-1 1,1 1-1,0-1 1,0 1-1,0-1 0,1 0 1,0 0-1,0 1 1,0-1-1,0 0 0,1 0 1,-1-1-1,1 1 1,0-1-1,0 1 1,0-1-1,1 0 0,-1 0 1,1 0-1,0 0 1,-1-1-1,1 0 0,1 0 1,-1 0-1,0 0 1,3 1 31,90 51-737,-95-53 733,0 1-1,0 0 1,0-1-1,0 1 1,0 0-1,0 1 1,0-1-1,-1 0 1,1 0-1,-1 1 1,0-1-1,1 1 1,-1-1-1,0 1 1,-1-1-1,1 1 1,0 0-1,-1-1 1,1 1-1,-1 0 1,0-1-1,0 1 1,0 0-1,0 0 1,-1-1-1,1 1 1,-1 0-1,1-1 1,-1 1-1,0 0 1,0-1-1,0 1 1,-1-1-1,1 0 1,-1 1-1,1-1 1,-1 0-1,-1 2 5,-12 10 18,-1-1 0,0 0 1,-1-1-1,0-1 0,-1 0 0,0-2 0,-1 0 0,0-1 0,0 0 0,-1-2 1,1-1-1,-7 1-18,23-5 1,-85 19-159,29-12-4190,28-5-2063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04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590 70 7623,'0'0'6161,"0"0"-2894,0 0-737,0 0-357,0 0-812,0 0-758,-2 8-325,-8 43-42,3 0-1,1 1 1,3-1 0,3 4-236,-5 54 50,-13 206-2164,13-230-1532,-4-47 1270,-1-71 358,-10-189 3305,21 175-671,1 1-1,3-1 1,1 1 0,3 0-1,2 1 1,1 0 0,3 1-1,1 0 1,6-7-616,-18 41 34,1 0-1,0 1 0,0-1 1,0 1-1,1 1 1,1-1-1,0 1 1,0 0-1,0 0 0,1 1 1,0 0-1,0 0 1,1 1-1,0 0 1,0 1-1,1 0 0,-1 0 1,1 1-1,0 0 1,0 1-1,0 0 0,1 1 1,4-1-34,-7 1 3,0 1 1,0 0-1,0 0 1,0 1-1,0 0 1,1 1-1,-1 0 1,0 0-1,-1 0 1,1 1-1,0 0 1,0 1-1,-1 0 1,1 0-1,-1 1 1,0 0-1,0 0 1,0 0-1,-1 1 1,1 0-1,-1 0 1,0 1-1,-1 0 1,1 0-1,-1 0 1,-1 0-1,1 1 1,-1 0 0,0 0-1,0 0 1,-1 1-1,2 5-3,-4-2-3,0 1 0,-1-1 0,0 1 0,-1 0-1,0-1 1,-1 1 0,0-1 0,-1 0 0,0 1 0,-1-1 0,0-1 0,0 1 0,-1 0-1,-1-1 1,0 0 0,0-1 0,-1 1 0,-1-1 0,-4 5 3,-10 9-13,0 0-1,-2-2 1,0 0 0,-2-2-1,0-1 1,-17 9 13,-64 24-484,31-37-5235,63-14 829,7-5-2194</inkml:trace>
  <inkml:trace contextRef="#ctx0" brushRef="#br0" timeOffset="2357.616">472 60 7015,'0'0'5754,"-14"-9"-3154,2 0-2049,6 4-282,0 1 1,0 0-1,0 0 0,0 0 1,-1 1-1,0 0 0,0 0 1,1 0-1,-2 1 0,1 0 0,0 1 1,0-1-1,-6 1-269,2 1 177,1 0 0,-1 1 0,0 1 1,0-1-1,1 2 0,-1 0 0,1 0 0,0 0 0,0 2 0,0-1 1,1 1-1,-1 0 0,1 1 0,0 0 0,1 1 0,-1 0 0,1 0 1,1 1-1,-1 0 0,1 0 0,-4 8-177,-6 7 87,2 1 0,1 1 0,0 1 0,2 0 0,1 0 0,2 1 0,-6 22-87,7-20 12,1 1 0,2 1-1,1-1 1,1 0-1,1 1 1,2 0-1,1-1 1,2 1 0,0 0-1,2-1 1,2 0-1,1-1 1,1 1-1,1-1 1,2-1 0,0 0-1,2-1 1,6 8-12,-5-12-473,1 0 0,2 0 1,0-2-1,1 0 0,1-1 1,0-1-1,2-1 0,0-1 1,1-1-1,1-1 1,1-1-1,0-1 0,23 8 473,26 2-4810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21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31 325 7719,'0'0'3759,"-1"-12"-1176,-4-40 28,-9 12 5124,14 59-5760,60 322-1425,-28-32-713,-27-101-4724,-4-205 4559,-1 1 0,1-1 0,-1 1 0,0 0 0,0-1 0,-1 1 0,1-1 0,-1 1 0,1-1 0,-1 1 0,0-1 0,-1 1 0,1-1 0,-1 0 0,1 1 0,-1-1 0,0 0 0,0 0 0,0 0 0,-1-1 0,1 1 0,-1 0 0,1-1 0,-1 0 0,0 1 0,0-1 0,-1 0 328,3-2-213,0 0 1,0 0 0,-1 0 0,1 0-1,0 0 1,0 0 0,0 0 0,-1 0-1,1-1 1,0 1 0,0 0-1,0-1 1,0 1 0,0-1 0,0 0-1,0 1 1,0-1 0,0 0 0,0 1-1,0-1 1,0 0 0,0 0 0,0 0-1,1 0 1,-1 0 0,0 0-1,1 0 1,-1 0 0,1 0 0,-1 0-1,1 0 1,0-1 0,-1 1 0,1 0 212,-13-44-2104,-12-166 2707,28-112 4917,-1 260-4094,3 0 0,3 0 1,3 1-1,2 0 0,3 1 0,9-19-1426,-22 72 92,0 1 0,0-1 0,1 1 0,0 0-1,0 0 1,1 0 0,-1 0 0,2 1 0,-1 0 0,1 0-1,0 1 1,0-1 0,0 1 0,1 0 0,0 1 0,0 0-1,0 0 1,0 0 0,1 1 0,-1 0 0,1 1-1,0-1 1,0 1 0,0 1 0,0 0 0,0 0 0,0 0-1,0 1 1,0 0 0,1 1-92,5 2 0,0 0 0,-1 1 0,0 1 0,1 0 0,-2 0 0,1 2 0,-1-1 0,0 2 0,0-1 0,-1 2 0,0-1 0,0 2 0,-1-1 0,0 1 0,-1 1 0,0 0 0,-1 0 0,0 1 0,-1 0 0,0 0 0,-1 1 0,-1 0 0,1 0 0,-2 0 0,0 0 0,-1 1 0,0 0 0,-1 0 0,0 0 0,-1 0 0,-1 0 0,0 0 0,-1 0 0,-1 0 0,0-1 0,-1 2 0,0-6-1,-1-1 1,0 1-1,0-1 0,-1 0 1,0 0-1,0 0 1,-1-1-1,0 0 0,0 0 1,-1 0-1,0-1 0,0 0 1,0 0-1,-1-1 0,0 0 1,0 0-1,0-1 1,-1 0-1,0 0 0,1-1 1,-8 1 0,-8 3 0,-1-1 0,0-1 1,0-2-1,0 0 1,-1-2-1,1 0 0,-11-3 0,-37-12-79,72 13-11,-1 1 0,0 0 0,1-1-1,-1 0 1,0 1 0,1-1 0,-1 0-1,1 0 1,-1 0 0,1 0 0,-1 0-1,1 0 1,0-1 0,-1 1 0,1 0 0,0-1-1,0 1 1,0-1 0,0 1 0,0-1-1,0 1 1,1-1 0,-1 0 0,1 1-1,-1-1 1,1 0 0,-1 1 0,1-1 0,0 0-1,0 0 1,0 0 0,0 1 0,0-1-1,0 0 1,0 0 0,1 1 0,-1-1-1,1 0 1,0-1 90,15-21-4329,9 2-3684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2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395 1 10922,'0'0'3807,"0"0"-1330,0 0-427,0 0-97,0 0-485,0 0-672,0 0-417,-14 5-118,3-1-228,1 1 0,-1 0 0,1 0 0,0 1 0,0 0 0,1 1 0,0 0 0,0 0 0,1 1 0,0 0 0,0 1 0,0 1-33,-23 30 66,1 1 0,3 1 0,1 2 0,3 0 0,1 2 0,2 1 0,3 0 0,1 1 1,3 1-1,1 0 0,3 0 0,2 1 0,2 6-66,4-46-14,1-1-1,0 1 1,0 0 0,1 0 0,0-1-1,1 1 1,0 0 0,0-1-1,1 0 1,1 0 0,-1 0-1,2 0 1,-1 0 0,1-1 0,0 1-1,1-1 1,0-1 0,0 1-1,1-1 1,0 0 0,0 0 0,0-1-1,1 0 1,0-1 0,0 1-1,1-1 1,-1-1 0,1 0 0,0 0-1,0-1 1,5 2 14,2-2-59,0-1 0,0 0 0,1-1 0,-1-1 0,0-1 0,0 0 0,0-1 0,0 0 0,0-1 1,0-1-1,0-1 0,-1 0 0,0-1 0,0-1 0,8-5 59,-8 4-690,-1-2 0,1 1 0,-2-2 0,1 0 0,-2 0-1,1-1 1,-2-1 0,1 0 0,2-6 690,0-5-5013,-6 3-1654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22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0 138 13485,'0'0'2936,"0"0"-635,8-14-513,-2 1-1357,-3 7-296,-1 0 1,1 0-1,0 0 1,1 1-1,-1-1 1,1 1-1,0 0 1,0 0-1,1 0 1,-1 1-1,1 0 1,0 0-1,0 0 1,5-2-136,-1 0 43,2 2 1,-1-1 0,0 1-1,1 1 1,-1 0 0,1 0-1,0 1 1,0 1 0,0 0-1,0 0 1,1 1 0,-1 0-1,0 1 1,0 1 0,0-1-1,0 2 1,0-1 0,-1 2-1,1-1 1,-1 2 0,0-1-1,0 1 1,0 1 0,-1 0-1,0 0 1,0 1 0,0 0-1,-1 0 1,0 1 0,0 0-1,-1 0 1,0 1 0,-1 0-1,0 1 1,0-1 0,-1 1-1,0 0 1,-1 0 0,1 2-44,-2 6-26,0 1 1,-1-1 0,-1 1 0,-1-1 0,0 1 0,-1 0 0,-1-1 0,-1 0-1,-1 1 1,-1-1 0,0 0 0,-1-1 0,-1 0 0,0 0 0,-2 0 0,0-1-1,0 0 1,-2 0 0,0-1 0,-5 4 25,-103 101-2850,234-256 3891,191-279 1714,-254 372-2254,-56 72-581,-87 113 38,68-107 72,7-14-29,1 1-1,0 1 1,2 0 0,0 1-1,2 0 1,1 1 0,1 1 0,1-1-1,1 1 1,-3 21-1,10-42 2,0-1-1,1 1 1,0 0 0,-1 0 0,2-1-1,-1 1 1,0-1 0,1 1 0,0-1-1,0 1 1,0-1 0,1 0-1,-1 0 1,1 0 0,0 0 0,0-1-1,0 1 1,1-1 0,-1 0-1,1 0 1,0 0 0,0 0 0,0 0-1,0-1 1,0 0 0,1 0 0,-1 0-1,3 0-1,136 27 182,-108-27-66,-1-1 1,1-2 0,0-1 0,-1-2-1,1-1 1,-1-2 0,0-1 0,21-9-117,-4-17 1112,-51 33-1101,1 0 1,0 0-1,0 0 0,-1 0 0,1 0 1,0 0-1,-1 0 0,1 0 0,-1-1 1,0 1-1,1 0 0,-1 0 0,0-1 1,0 1-1,0 0 0,1 0 0,-1-1 1,-1 1-1,1 0 0,0 0 0,0-1 1,0 1-1,-1 0 0,1 0 0,-1-1 1,1 1-1,-1 0 0,1 0 0,-1 0 1,1 0-1,-1 0 0,0 0 0,0 0 1,0 0-1,0 0 0,0 0 0,0 0 1,0 1-1,0-1 0,0 0 0,0 1 1,0-1-1,-1 0-11,-38-17-921,13 18-7078,20 6 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23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560 0 10506,'0'0'2685,"0"0"-432,0 0 187,0 0-353,0 0-656,0 0-679,-6 1-442,-10 4-152,0 1-1,0 0 1,1 1 0,0 1 0,0 0-1,0 1 1,1 1 0,-2 2-158,4-4 115,-60 40 439,3 3 0,2 3 0,2 2 0,2 4-554,2 35 42,59-93-42,1 1 0,0 0 0,1 0 1,-1 0-1,0 0 0,1 0 0,-1 0 0,1 0 0,0 0 1,0 0-1,0 0 0,1 0 0,-1 0 0,1-1 0,-1 1 1,1 0-1,0 0 0,0 0 0,1 0 0,-1-1 0,0 1 1,1-1-1,0 1 0,-1-1 0,1 1 0,0-1 0,0 0 1,0 0-1,1 0 0,-1 0 0,0 0 0,1-1 0,-1 1 1,1-1-1,2 2 0,21 6 36,0-1 0,0-2 1,0 0-1,1-2 0,0 0 1,0-2-1,0-1 0,0-2 1,11-1-37,6 2 46,122-14-40,-158 4 841,-8 4-5740,0 1-4573,0 5 113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0.8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1163 2594,'0'0'3881,"0"0"-1441,0 0-470,2-13 224,18-214 4127,3 90-5974,6 1 1,12-20-348,1-4-1528,19-70-6560,-31 127 428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1:40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122 440 8296,'0'0'3374,"0"0"-1271,0 0 118,0 0 240,0 0-689,0 0-816,0 0-503,-1 19-138,2 127 422,25 261-419,-20-233-6599,-5-127 574</inkml:trace>
  <inkml:trace contextRef="#ctx0" brushRef="#br0" timeOffset="297.839">1 416 4805,'0'0'6294,"0"0"-3567,0 0-933,0 0 336,0 0-374,0 0-715,0 0-624,12-5-300,-4 2-100,-4 1-4,1 0-1,0 0 0,0 0 0,0 0 0,0 1 0,0 0 1,0 0-1,0 1 0,0-1 0,0 1 0,0 0 1,1 1-1,-1-1 0,0 1 0,0 0 0,0 0 0,0 1-12,38 11 65,-1 2-1,-1 1 0,0 3 0,-2 1 0,0 2 0,-1 2 0,-1 1 0,-2 2 0,11 12-64,-38-32 9,-1-1-1,-1 2 1,0-1 0,0 1-1,0 0 1,-1 0 0,0 0-1,0 1 1,-1 0 0,0 0-1,-1 0 1,0 0 0,-1 1-1,1-1 1,-2 1-1,1-1 1,-1 1 0,-1 0-1,0 0 1,0-1 0,-1 1-1,0 0 1,-1-1 0,0 1-1,-1-1 1,0 1 0,0-1-1,-1 0 1,0 0-9,-21 27 18,-1-1-1,-2-2 1,-2-1-1,-1-1 1,-1-1 0,-1-2-1,-2-1 1,-1-2-1,0-2 1,-25 12-18,-81 35-3134,141-70 2562,-13 2-1081,12-8-5239,8-10-1725</inkml:trace>
  <inkml:trace contextRef="#ctx0" brushRef="#br0" timeOffset="682.654">905 606 10154,'0'0'3555,"0"0"-1089,0 0-101,0 0-310,0 0-576,0 0-641,0 0-384,0 0-262,0 9-101,-1 52-501,7 171 1438,21-80-7887,-22-140 640,0-7-3785</inkml:trace>
  <inkml:trace contextRef="#ctx0" brushRef="#br0" timeOffset="915.278">698 161 1505,'0'0'9674,"0"0"-8938,0 0-672,0 0 257,0 0-257,0 0-64,83-14-865,-55 38-4837</inkml:trace>
  <inkml:trace contextRef="#ctx0" brushRef="#br0" timeOffset="1342.207">1466 393 10570,'0'0'3064,"0"0"-832,5-13 127,16-38-245,-21 50-2007,1 0 0,-1 1 0,1-1 0,-1 0 0,1 0 0,-1 0 0,0 1 0,1-1 0,-1 0 0,0 0 1,0 0-1,0 0 0,1 0 0,-1 0 0,0 1 0,0-1 0,0 0 0,-1 0 0,1 0 0,0 0 0,0 0 0,0 0 0,-1 1 0,1-1 0,0 0 0,-1 0 0,1 0 0,-1 1 0,1-1 0,-1 0 0,1 0 0,-1 1 0,1-1 0,-1 0 0,0 1 0,1-1 0,-1 1 0,0-1 0,0 1 0,1-1 0,-2 1-107,-44 7 1202,31 0-1232,0 0 1,1 1-1,0 1 1,0 1 0,1 0-1,0 0 1,1 1 0,0 1-1,0 0 1,2 1 0,-1 0-1,2 0 1,0 1-1,0 1 1,1-1 0,-2 9 29,7-18-73,1 0 0,0 1 1,0 0-1,1-1 0,-1 1 0,1 0 1,0-1-1,1 1 0,0 0 1,-1 0-1,2 0 0,-1 0 0,1 0 1,0-1-1,0 1 0,0 0 1,1-1-1,0 1 0,0-1 0,1 1 1,-1-1-1,1 0 0,0 0 1,1 0-1,-1 0 0,1-1 0,0 1 1,0-1-1,0 0 0,1 0 1,-1-1-1,1 1 0,0-1 0,0 0 1,0 0-1,1-1 0,3 2 73,66 15-726,-63-17 674,1 0 1,0 1-1,-1 0 1,1 1-1,-1 0 0,0 1 1,0 0-1,-1 1 1,0 1-1,0 0 1,0 0-1,4 5 52,-14-9-11,1 1 1,-1-1-1,0 1 1,0-1-1,-1 1 1,1-1-1,-1 1 1,0 0-1,0-1 1,0 1-1,0 0 1,0-1-1,-1 1 1,0 0-1,0-1 1,0 1-1,0-1 1,0 1-1,-1-1 1,0 0-1,1 0 1,-1 0-1,0 1 1,-1-2-1,1 1 1,0 0-1,-1 0 1,0-1-1,1 1 0,-1-1 1,0 0-1,0 0 1,-2 1 10,-13 13 12,0-1-1,-1-1 1,-1 0-1,0-2 1,-1 0-1,0-1 1,-1-1-1,0-1 1,0-1 0,-1-1-1,0-1 1,-5-1-12,-25-9-2656,38-27-4901,15 11 1071</inkml:trace>
  <inkml:trace contextRef="#ctx0" brushRef="#br0" timeOffset="2120.062">1996 289 1537,'0'0'9321,"0"0"-5397,0 0-1879,0 0-182,-14-3-427,-49-3-636,59 6-780,1 1 0,-1 0 0,0 0 0,1 0-1,-1 1 1,0 0 0,1-1 0,0 1 0,-1 0-1,1 0 1,0 1 0,0-1 0,0 1 0,1 0-1,-1-1 1,0 1 0,1 0 0,0 1 0,0-1-1,0 0 1,0 1 0,0-1 0,0 4-20,-2 0 41,-8 18-26,1 0 0,2 1 0,0 0 0,2 0 0,1 1 0,1 0 0,1 1 0,1-1-1,2 1 1,1 22-15,-1-40-49,1 0-1,0 0 0,0 0 1,1 0-1,1 0 1,-1-1-1,1 1 0,1 0 1,0-1-1,0 0 0,1 0 1,0 0-1,1 0 0,0 0 1,0-1-1,1 0 0,0 0 1,0 0-1,1-1 0,0 0 1,0 0-1,1-1 1,-1 0-1,2 0 0,-1-1 1,0 0-1,1 0 0,0-1 1,0 0-1,10 2 50,-10-4-35,0 0 1,1-1-1,-1-1 0,1 1 1,0-2-1,-1 1 0,1-1 1,-1-1-1,1 1 0,-1-2 1,0 1-1,0-1 0,0-1 1,0 1-1,-1-2 0,1 1 1,-1-1-1,0 0 0,0-1 1,-1 0-1,1 0 0,-2-1 0,1 0 1,-1 0-1,0 0 0,1-2 35,9-13 115,-1-1 0,-1-1 0,-1 0-1,-2 0 1,0-1 0,-1-1-1,-2 0 1,4-17-115,-4 13 524,-4 16-209,1-1-1,-2 0 1,0 0 0,-1 0 0,0 0 0,-1 0 0,-1-1 0,-1-8-315,0 24 36,1 0 1,0 0-1,0 1 0,-1-1 1,1 0-1,0 0 0,0 0 1,-1-1-1,1 1 0,0 0 1,0 0-1,-1 0 0,1 0 1,0 0-1,0 0 0,-1 0 1,1 0-1,0 0 0,0-1 1,-1 1-1,1 0 0,0 0 1,0 0-1,0 0 0,-1-1 1,1 1-1,0 0 0,0 0 1,0-1-1,0 1 0,0 0 1,-1 0-1,1 0 0,0-1 1,0 1-1,0 0-36,-3 26 59,42 310 79,-39-325-154,1-9-42,0 1 1,-1-1 0,1 0 0,-1 1 0,0-1 0,0 1 0,0-1-1,0 0 1,0 1 0,0-1 0,-1 1 0,1-1 0,-1 0-1,1 1 1,-1-1 0,0 0 0,0 0 0,0 1 0,0-1 0,-1 0-1,1 0 1,-1 0 0,1 0 0,-1-1 0,1 1 0,-1 0 0,0-1-1,0 1 1,0-1 0,0 1 0,-2 0 57,1-4-10,0 0 1,0 0-1,1-1 0,-1 1 1,0-1-1,1 1 0,0-1 1,-1 0-1,1 0 0,0 0 1,1 0-1,-1 0 1,0 0-1,1 0 0,0-1 1,0 1-1,0-1 0,0 1 1,0-1-1,1 1 0,-1-1 1,1 1-1,0-1 0,0 1 1,0-1-1,1-1 10,-3-17-17,1 0 0,1 0-1,1-1 1,1 1 0,1 0 0,1 0 0,0 0-1,2 1 1,1 0 0,1 0 0,0 0 0,2 1-1,0 0 1,1 1 0,1 0 0,1 1 0,0 0-1,10-8 18,-16 19-87,1 0-1,0 1 0,0 0 0,0 1 0,1-1 0,0 1 0,0 1 0,1 0 0,-1 0 0,1 1 0,0 0 88,70 2-8391,-52 12 480</inkml:trace>
  <inkml:trace contextRef="#ctx0" brushRef="#br0" timeOffset="2584.32">2765 334 6214,'0'0'1372,"0"0"-107,0 0 609,0 0 53,12 8-427,65 36 1004,-73-42-2337,-1 0 0,1-1-1,0 1 1,-1-1 0,1 1 0,0-1 0,0 0 0,0-1 0,0 1 0,0-1 0,0 1 0,0-1 0,0 0-1,0-1 1,0 1 0,0-1 0,0 0 0,0 0 0,0 0 0,0 0 0,-1-1 0,1 1 0,0-1-1,-1 0 1,1 0 0,-1-1 0,0 1 0,0-1 0,0 1 0,0-1 0,0 0 0,0 0 0,-1 0-1,2-3-166,-2 3 100,0 0 0,0-1 0,0 1-1,0 0 1,-1-1 0,0 1 0,0-1-1,0 0 1,0 1 0,0-1 0,-1 0-1,1 1 1,-1-1 0,0 0-1,0 0 1,-1 1 0,1-1 0,-1 0-1,0 0 1,0 1 0,0-1 0,0 1-1,0-1 1,-1 1 0,0-1-1,0 1 1,0 0 0,0 0 0,0 0-1,-1 0 1,1 0 0,-1 1 0,0-1-1,1 1 1,-1-1 0,0 1 0,-1 0-1,1 0 1,0 1 0,-1-1-1,1 1 1,-1-1 0,1 1 0,-3 0-100,0 0 21,1 1 1,0 0-1,0 1 1,0-1-1,-1 1 1,1 0-1,0 1 1,0-1-1,0 1 1,0 0-1,0 0 1,1 0-1,-1 1 1,1-1 0,-1 1-1,1 1 1,0-1-1,0 0 1,0 1-1,1 0 1,-1 0-1,1 0 1,0 0-1,0 0 1,1 1-1,-1 0 1,1-1-1,0 1 1,0 0-1,0 0 1,0 2-22,-4 13-3,1 0 1,0 0 0,2 1-1,0 0 1,1 0-1,1 0 1,1 0 0,1 0-1,1 0 1,1 0-1,1 1 3,0-5-28,1 0-1,1 0 0,0-1 1,1 1-1,1-1 0,1-1 1,0 0-1,1 0 0,0-1 1,1 0-1,8 8 29,-14-17-33,0 0-1,0 0 1,0 0 0,0-1 0,1 1-1,0-1 1,0-1 0,0 1 0,0-1-1,0 0 1,1 0 0,-1-1-1,1 0 1,0 0 0,0-1 0,-1 0-1,1 0 1,0 0 0,0-1 0,0 0-1,0 0 1,0-1 0,0 0 0,0 0-1,0-1 1,0 0 0,-1 0-1,1 0 1,-1-1 0,2-1 33,9-7-562,-2-2 0,0 1 0,0-2 1,-2 0-1,1-1 0,-2 0 0,0-1 0,-1-1 0,0 0 0,-2 0 0,0-1 1,1-4 561,89-184-11772,-70 138 5489</inkml:trace>
  <inkml:trace contextRef="#ctx0" brushRef="#br0" timeOffset="2912.245">3456 100 4452,'0'0'3892,"-2"-14"-780,-12-43-555,13 55-2327,-1 0 1,1 0-1,-1 0 0,1 0 0,-1 0 0,0 1 0,1-1 1,-1 0-1,0 1 0,0 0 0,0-1 0,0 1 1,-1 0-1,1 0 0,0 0 0,0 0 0,-1 1 0,1-1 1,0 0-1,-1 1 0,1 0 0,-1 0 0,1 0 0,0 0 1,-1 0-1,1 0 0,-1 0 0,1 1 0,0-1 0,-1 1 1,0 0-231,0 0 365,1 0-195,-1 1 1,1 1-1,0-1 1,0 0-1,0 1 1,0-1-1,0 1 0,1-1 1,-1 1-1,1 0 1,0-1-1,0 1 1,0 0-1,0 0 1,0 0-1,0 0 1,1 0-1,0 0 1,-1 0-1,1 0 1,0 0-1,1 0 1,-1 0-1,0 0 0,1 0 1,0 0-1,0 0 1,0 0-1,0 0 1,0 0-171,56 136 1743,-20-66-1399,-26-43-334,0 1-1,-2 0 1,-2 0-1,-1 1 1,2 23-10,-3 17-2434,-3 1-3630,-1-46-1634,1-7-4677</inkml:trace>
  <inkml:trace contextRef="#ctx0" brushRef="#br0" timeOffset="3223.978">3624 322 9353,'0'0'2060,"0"0"-906,0 0-455,14-5-181,50-14-155,-56 17-327,1 0 0,0 1 0,0 1 1,-1-1-1,1 1 0,0 1 0,0 0 0,0 0 1,-1 1-1,1 0 0,-1 0 0,6 2-36,8 3 46,33 9-23,-38-10-14,1 0 1,0-1-1,1-1 0,-1-1 1,1 0-1,-1-2 0,1 0 1,0-1-1,10-1-9,-25-1 257,1 1 0,-1-1-1,0 0 1,1-1 0,-1 1 0,0-1 0,-1 0-1,1 0 1,0 0 0,-1 0 0,1 0 0,-1-1-1,0 0 1,0 0 0,-1 0 0,1 0 0,-1 0-1,0 0 1,0-1 0,0 1 0,-1-1 0,1 1-1,-1-1 1,0 1 0,-1-1 0,1 0 0,-1 0-1,0 1 1,0-1 0,0 0 0,0 0 0,-1 1-1,0-1 1,0 0 0,-1 1 0,1-1 0,-1 1 0,0-1-257,1 2 92,-1-1 0,1 1 0,-1 0 0,0 0 0,0 0 1,-1 0-1,1 1 0,0-1 0,-1 0 0,1 1 0,-1 0 1,0-1-1,0 1 0,0 1 0,0-1 0,0 0 1,-1 1-1,1-1 0,0 1 0,-1 0 0,1 0 0,-1 0 1,1 1-1,-1-1 0,1 1 0,-1 0 0,0 0 1,1 0-1,-1 0 0,1 1-92,-7 0-3,1 0 0,-1 1-1,1 0 1,0 0 0,0 1 0,0 1-1,0-1 1,0 2 0,1-1 0,-7 5 3,4-1-5,0-1-1,0 1 1,1 1 0,1 0 0,-1 0 0,1 1 0,1 0-1,0 0 1,0 1 0,1 0 0,1 1 0,0 0 0,0 0 0,1 0-1,1 0 1,0 1 0,0 0 0,1 0 0,1 0 0,1 0-1,-1 0 1,2 0 0,0 0 0,1 1 0,0-1 0,0 0-1,2 0 1,0 0 0,0-1 0,2 4 5,2-4-72,-1-1 0,1 0 0,1-1 0,0 0 1,1 0-1,0 0 0,0-1 0,1-1 0,0 0 0,0 0 0,1-1 0,0 0 1,1-1-1,-1 0 0,1-1 0,0 0 0,0-1 0,1 0 0,0-1 0,-1 0 1,1-1-1,0-1 0,0 0 0,0-1 0,0 0 0,0-1 0,0 0 0,4-2 72,-11 2-220,0-1-1,0 0 0,0 0 0,0 0 1,-1-1-1,1 0 0,-1 0 0,0-1 1,0 1-1,0-1 0,0 0 0,-1 0 1,1-1-1,-1 1 0,0-1 0,0 0 1,-1 0 220,19-67-9642,-22 38 3583</inkml:trace>
  <inkml:trace contextRef="#ctx0" brushRef="#br0" timeOffset="3532.245">3378 168 5862,'0'0'7463,"106"-57"-6438,-54 37 384,3 2 641,-2 0-1185,2 4-641,-5 3-224,-8 2-96,-4 3-3331,-18 6-4293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24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0 106 12011,'0'0'2622,"0"0"-839,16 1 555,273-6 3331,-125-10-4553,-1-8 0,67-21-1116,-201 36-175,28-3 195,-17 20-7558,-27-3-277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24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271 283 10090,'0'0'2370,"0"0"-272,6-14 267,24-47-379,-28 57-1857,1 0 0,0 1 0,1-1 0,-1 1 1,0-1-1,1 1 0,0 0 0,0 1 0,0-1 0,0 1 1,0-1-1,1 1 0,-1 1 0,0-1 0,1 0 1,0 1-1,-1 0 0,1 0 0,0 1 0,4-1-129,-1 0 69,0 0-1,0 1 0,0 0 1,0 0-1,0 1 0,0 0 0,0 1 1,0-1-1,-1 1 0,1 1 1,0 0-1,-1 0 0,0 0 1,1 1-1,-2 0 0,1 0 0,0 1 1,-1 0-1,0 0 0,0 0 1,0 1-1,-1 0 0,1 0 1,-2 0-1,1 1 0,-1 0 0,0 0 1,0 0-1,-1 0 0,1 1 1,-2-1-1,1 1 0,-1 0 1,0 1-69,1 8 5,-1-1 1,0 1-1,-1-1 1,-1 1 0,-1 0-1,0-1 1,-1 1 0,-1-1-1,0 0 1,-1 0 0,-1 0-1,-1 0 1,0 0-1,-1-1 1,0-1 0,-2 1-1,1-1 1,-2 0 0,0-1-1,0 0 1,-9 7-6,-8 8 0,-1-1 0,-2-2 0,0-1-1,-2-1 1,-1-2 0,0-1 0,-1-2 0,-32 12 0,54-24-9,0-1 1,0 0-1,-1-1 0,0 0 0,0-1 1,0 0-1,0-1 0,0-1 0,0 0 1,0-1-1,-5-1 9,16 0 18,-1 0 0,1-1 0,0 0 0,0 1-1,0-1 1,1 0 0,-1 0 0,0 0 0,1 0 0,-1 0 0,1-1 0,0 1 0,0 0 0,0-1 0,0 1 0,0 0-1,0-1 1,0 0 0,1 1 0,0-1 0,-1 1 0,1-1 0,0 1 0,0-1 0,0 0 0,1 1 0,-1-1-1,0 1 1,1-1 0,0 1 0,0-1 0,0 1 0,0-1 0,0 1 0,0 0 0,0 0 0,1-1 0,-1 1 0,1 0-1,0 0 1,0 0 0,-1 1 0,1-1 0,0 0 0,2 0-18,2-5 58,2 0 0,-1 0 0,1 1 0,-1 0 0,2 0 0,-1 1 0,1 0-1,-1 0 1,1 1 0,1 0 0,-1 1 0,1 0 0,-1 1 0,1 0 0,0 0 0,-1 1 0,1 0 0,0 0 0,0 2 0,0-1 0,0 1 0,0 0 0,0 1-1,-1 0 1,1 1 0,-1 0 0,1 0 0,-1 1 0,0 1 0,0-1 0,-1 1 0,0 1 0,1-1 0,4 6-58,230 235-422,-235-241 247,-1 1 0,1-2 1,0 1-1,1-1 0,-1 0 0,1-1 0,0 0 0,0 0 1,0-1-1,0 0 0,0 0 0,0-1 0,1-1 0,-1 0 1,2 0 174,37-8-4308,-3-13-4505,-28 9 704</inkml:trace>
  <inkml:trace contextRef="#ctx0" brushRef="#br0" timeOffset="296.066">1273 107 7111,'3'-14'5626,"-1"-5"-4256,4-14-300,6-2 3692,-4 29 73,15 27-3825,11 28-789,-3 0-1,-1 2 0,-3 2 0,-2 0 0,-3 2 1,-1 0-1,-4 2 0,2 16-220,-12-54 2,-2 1 0,0-1 0,-1 1-1,-1 0 1,-1 0 0,0 0 0,-2 0 0,-1 0 0,0 0 0,-1 0-1,-1 0 1,-1 0 0,-1-1 0,-1 0 0,0 0 0,-1 0 0,-2-1-1,1 0 1,-2 0 0,-1-1 0,0 0 0,-1-1 0,-10 11-2,-11 1-100,0-1 0,-2-2 1,0-1-1,-2-2 0,-1-2 1,0-1-1,-12 3 100,-61 21-2547,1-6-3396,72-24-2753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29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202 142 6150,'1'110'1121,"15"-43"-1089,6-8 0,2-7 32,1-12 0,1-13-64,0-8-224,-3-11-1730,-3-6-1922</inkml:trace>
  <inkml:trace contextRef="#ctx0" brushRef="#br0" timeOffset="1181.938">465 317 5541,'0'0'1516,"0"0"-272,0 0 763,5-13 551,30-105 5396,-34 113-7797,-1 1 0,1-1 1,-1 0-1,0 1 0,0-1 1,0 0-1,-1 1 0,0-1 1,1 1-1,-2-1 0,1 1 0,0-1 1,-1 1-1,0 0 0,0-1 1,0 1-1,-1 0 0,1 0 1,-1 1-1,0-1 0,0 1 1,0-1-1,-1 1 0,1 0 1,-1 0-1,0 0 0,0 1 1,0-1-1,0 1 0,0 0 0,0 0 1,-4-1-158,-3 1 0,0 0 0,0 1 1,0 0-1,0 0 0,0 1 0,0 1 1,0 0-1,0 0 0,0 1 1,0 0-1,0 1 0,1 1 0,-1-1 1,1 2-1,0-1 0,0 1 1,0 1-1,1 0 0,0 0 0,0 1 1,0 0-1,1 1 0,-3 3 0,-7 8-2,1 0 0,0 1 1,2 1-1,0 0 0,1 2 0,1-1 0,2 1 0,0 1 0,-4 15 2,6-11-13,1-1 0,1 1-1,2 1 1,1-1 0,1 1 0,1 0 0,2-1-1,1 10 14,0-23-170,1 1-1,0-1 1,1 0-1,1 0 1,0 0-1,1-1 0,1 1 1,0-1-1,1 0 1,1-1-1,0 0 1,0 0-1,1 0 1,1-1-1,0-1 0,3 2 171,-9-8-42,1-1 0,0 0 0,0 0 0,1 0 0,-1-1 0,1 0 0,-1 0 0,1 0-1,0-1 1,0 0 0,0 0 0,0 0 0,1-1 0,-1 0 0,0 0 0,1-1-1,-1 0 1,0 0 0,1 0 0,-1-1 0,0 0 0,1 0 0,-1 0 0,0-1 0,0 0-1,0 0 1,0-1 0,0 0 0,-1 0 0,1 0 0,-1 0 0,0-1 0,0 0 0,0 0-1,0-1 1,0 0 42,19-24 290,-1-2 0,-2 0 0,-2-1 0,0-1 0,-2-1 0,-2 0 0,-1-1-1,-2-1 1,-1 0 0,-2-1 0,-2 0 0,0-2-290,-4 25-19,30-139 947,-49 301-890,15-94-177,1-1 0,3 0 0,2 1 1,9 34 138,-12-81-82,0 0-1,0 0 1,0 0 0,1 0 0,0 0 0,0-1 0,0 1 0,1-1 0,0 0-1,1 0 1,-1 0 0,1-1 0,0 1 0,0-1 0,1 0 0,0-1-1,0 1 1,0-1 0,0-1 0,0 1 0,1-1 0,0 0 0,0 0 0,-1-1-1,2 0 1,4 1 82,1-1-51,1-1-1,0-1 0,-1 0 0,1-1 0,-1 0 1,1-1-1,-1-1 0,1 0 0,-1 0 1,0-2-1,-1 0 0,1 0 0,-1-1 1,0 0-1,0-1 0,-1-1 0,0 0 0,0 0 1,0-1-1,-2 0 0,1-1 0,-1 0 1,3-5 51,11-14 108,-2-1 0,-1 0 0,-1-2 0,-2 0 0,-1-2 0,-2 1 1,-1-2-1,1-8-108,2-15 662,-2-1 0,-3-1 0,-2 0 0,-3 0-1,-2-58-661,-4 118 17,-1 0 0,1 0 0,0 1 0,0-1 0,0 0 0,-1 0 0,1 0 0,0 0 0,0 0 0,-1 0 0,1 0 0,0 0 0,0 0 0,-1 0 0,1 0-1,0 0 1,0 0 0,0 0 0,-1 0 0,1 0 0,0-1 0,0 1 0,-1 0 0,1 0 0,0 0 0,0 0 0,0 0 0,0 0 0,-1-1 0,1 1 0,0 0-1,0 0 1,0 0 0,0-1 0,-1 1 0,1 0 0,0 0 0,0 0 0,0-1 0,0 1 0,0 0 0,0 0 0,0 0 0,0-1 0,0 1 0,0 0 0,0 0-1,0-1 1,0 1-17,-11 21 19,4 6-17,1 0-1,2 0 1,0 1 0,2-1-1,1 1 1,1 0-2,-1 4 1,-1-1-55,-3 26-121,1 0 1,4 1-1,1-1 1,4 0-1,1 0 1,4 0-1,1-1 1,3 0-1,3-1 1,7 12 174,-22-60-226,1 0 1,0 0-1,0-1 0,1 0 1,0 1-1,0-1 1,0-1-1,1 1 0,0-1 1,0 1-1,0-1 1,1-1-1,0 1 0,0-1 1,0 0-1,0 0 1,0-1-1,1 0 0,0 0 1,-1 0-1,1-1 1,0 0-1,4 0 226,68-8-7559,-45-8 576</inkml:trace>
  <inkml:trace contextRef="#ctx0" brushRef="#br0" timeOffset="1462.188">1252 443 6983,'-15'-3'1083,"8"1"-924,-2 0-10,-1 0 1,0 0 0,1 1-1,-1 1 1,0-1 0,1 2-1,-1-1 1,0 1-1,1 1 1,-1 0 0,-1 0-150,11-2 75,0 1 0,0-1 1,1 0-1,-1 0 1,0 1-1,0-1 1,0 0-1,0 0 0,0 1 1,0-1-1,0 0 1,0 1-1,0-1 0,0 0 1,0 0-1,0 1 1,0-1-1,0 0 0,0 0 1,0 1-1,0-1 1,0 0-1,0 0 1,0 1-1,0-1 0,-1 0 1,1 0-1,0 1 1,0-1-1,0 0 0,0 0 1,-1 0-1,1 1 1,0-1-1,0 0 0,0 0 1,-1 0-1,1 0 1,0 1-1,0-1 1,-1 0-1,1 0 0,0 0 1,0 0-76,28 2 1379,32-7-506,0-2 0,-1-3 0,0-3 0,-1-2 0,10-6-873,25-5 77,8 4-2479,-60 16-2675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32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329 165 10730,'3'-14'2707,"12"-46"-1223,-13 55-1204,0 0 0,0 0-1,0 0 1,0 0 0,1 1 0,0-1 0,0 1 0,0-1 0,1 1 0,-1 0 0,1 0 0,0 1-1,0-1 1,0 1 0,1 0 0,-1 0 0,1 0 0,0 1 0,0 0 0,0 0 0,1-1-280,2 1 76,-1 1 1,0-1 0,1 1 0,-1 0-1,1 1 1,-1 0 0,0 0 0,1 1-1,-1 0 1,1 0 0,-1 1 0,0-1-1,0 2 1,0-1 0,0 1 0,0 0-1,0 0 1,-1 1 0,1 0 0,-1 0 0,1 2-77,2 5-1,0 0 0,-1 1 0,0 0 0,0 1 1,-2-1-1,1 2 0,-2-1 0,0 1 0,0-1 1,-1 1-1,-1 1 0,-1-1 0,0 0 0,0 1 1,-2-1-1,1 1 0,-2-1 0,0 1 1,-1-1-1,0 0 0,-1 1 0,-1-1 0,0 0 1,-1-1-1,-1 1 0,0-1 0,-3 4 1,-4 5 0,0-1 0,-2 0 0,0-1 0,-1-1 0,-1 0 0,-1-1 0,-1-1 0,0-1 0,-1-1 0,-1 0 0,0-2 0,-1 0 0,0-2 0,-1 0 0,-1-1 0,1-2 0,-1 0 0,-1-2 0,1 0 0,-1-2 0,0-1 0,0 0 0,-16-2 0,36-1 42,0 0 0,1-1 0,-1 1 0,0-1 0,1 0 0,-1 0 0,0 0 0,1-1 0,-1 1 0,1-1 0,0 0 0,0-1-1,0 1 1,0-1 0,0 1 0,0-1 0,0 0 0,1-1 0,0 1 0,0-1 0,0 1 0,0-1 0,0 0 0,1 0 0,-1 0 0,1-1 0,0 1 0,0 0 0,1-1 0,0 1-1,-1-1 1,1 0 0,1 1 0,-1-1 0,1 0 0,0 0 0,0 1 0,0-1 0,1 0 0,-1 1 0,1-1 0,1-2-42,0 1 83,1 0 1,0 1-1,0-1 1,1 1-1,0-1 1,-1 1-1,2 0 1,-1 0-1,1 1 1,-1-1-1,1 1 1,0 0-1,1 1 1,-1-1-1,1 1 1,0 0-1,-1 0 1,1 1-1,0 0 1,1 0-1,-1 0 1,0 1-1,1-1 1,-1 2-1,0-1 1,1 1-1,-1 0 1,1 0-1,-1 1 1,1-1-1,-1 2 1,0-1-1,1 1 1,-1 0-1,0 0 1,0 0-1,0 1 1,-1 0-1,6 3-83,7 8 42,1 1 0,-2 0 0,0 1 0,-1 1 0,-1 1 0,0 0 0,-2 1 0,0 1 0,-1 0 0,4 9-42,-8-12-15,0-1 0,1 0-1,1 0 1,0-1 0,1 0 0,1-1-1,0-1 1,1 0 0,0 0 0,1-1 0,1-1-1,0 0 1,0-1 0,1-1 0,0-1-1,17 7 16,-20-12 51,0 0-1,0-1 1,1-1-1,-1 0 1,1-1-1,-1-1 0,1 0 1,-1 0-1,0-1 1,0-1-1,0 0 0,0-1 1,0-1-1,-1 0 1,1 0-1,-1-1 1,-1-1-1,1 0 0,-1 0 1,0-1-1,-1-1 1,0 0-1,0 0 0,-1-1 1,0 0-1,-1-1 1,3-4-51,-10 12 33,6-7-16,-1 0 1,-1 0-1,0 0 0,-1-1 0,0 0 1,0 0-1,-1 0 0,0 0 0,-1-1 0,-1 1 1,0-1-1,0 0-17,-49 4-7650,16 10-1169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31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0 506 9673,'0'0'2061,"8"-15"-791,59-115 4528,-64 126-5583,-3 1-125,1 0 0,0 0 0,1 0 0,-1 1 0,0-1 0,1 0 1,0 1-1,-1-1 0,1 1 0,0 0 0,0 0 0,1 0 0,-1 0 0,0 0 0,1 0 0,-1 0 1,1 1-1,-1-1 0,1 1 0,0 0 0,0-1 0,-1 1 0,1 1 0,0-1 0,0 0 0,0 1 1,0 0-1,0-1 0,0 1 0,0 0 0,0 0 0,0 1 0,0-1 0,0 1 0,2 0-90,4 9 5,0 1 0,-1 0-1,-1 0 1,0 0-1,0 1 1,-1 0 0,0 1-1,-1-1 1,-1 1 0,0 0-1,-1 0 1,1 6-5,-1-9 3,10 52-176,-2 1 0,-3 0 0,-2 0 0,-4 1 0,-3 37 173,-12-39-1057,-5-96 571,14 8 745,2 1 0,0 0-1,2-1 1,1 1-1,1-1 1,2 1 0,0 0-1,1 0 1,2 0 0,0 1-1,2 0 1,1 0-1,0 1 1,2 1 0,0 0-1,2 0 1,1 1-1,5-6-258,-14 20 25,0 0 0,0 0 0,1 1-1,-1-1 1,1 2 0,1-1-1,-1 1 1,1 0 0,0 0-1,0 1 1,0 0 0,1 1-1,-1 0 1,1 0 0,0 1 0,0 0-1,0 0 1,0 1 0,0 0-1,0 1 1,0 0 0,0 1-1,0-1 1,1 2 0,-1-1-1,-1 1 1,1 1 0,0-1 0,0 2-1,-1-1 1,0 1 0,1 1-25,4 4 4,0 1 1,-1 0-1,0 1 0,-1 0 1,-1 1-1,1 1 1,-2-1-1,0 1 1,0 1-1,-1 0 1,-1 0-1,-1 1 1,0-1-1,4 14-4,-1 6-527,0 0-1,-3 1 1,-1-1 0,-1 1-1,-2 0 1,-1 8 527,30-188 278,-25 117-72,1 0 0,0 0 0,3 1 0,0 0 0,2 1 0,0 0 0,2 1 0,1 0 0,1 1 0,1 1 0,1 0 0,1 2 0,1 0 0,0 1 0,10-6-206,-26 24 13,0 0-1,0-1 0,0 2 1,0-1-1,0 0 0,0 1 1,0 0-1,1 0 0,-1 0 1,1 0-1,-1 1 0,0 0 1,1 0-1,-1 0 0,1 0 1,-1 1-1,1 0 0,-1 0 1,0 0-1,0 0 0,1 1 1,-1-1-1,0 1 0,0 0 1,0 0-1,-1 1 0,1-1 1,-1 1-1,1 0 0,-1 0 1,0 0-1,0 0 0,0 1 1,0-1-1,-1 1 0,1 0 1,-1-1-1,0 1 0,0 0 1,0 0-1,-1 1 0,2 2-12,117 335-1676,-116-333 1484,-3-3 11,1 0 0,0 0 0,0 0-1,1 0 1,-1 0 0,1-1-1,0 1 1,1-1 0,0 0-1,-1 0 1,2 0 0,-1 0 0,0-1-1,1 1 1,0-1 0,0 0-1,0-1 1,1 1 0,-1-1-1,1 0 1,0-1 0,-1 1 0,7 1 181,-7-6-1,1 0-1,-1-1 1,-1 1 0,1-1 0,0 0 0,-1 0 0,1-1 0,-1 1 0,0-1 0,0 0 0,-1 0 0,1 0 0,-1-1 0,0 1 0,0-1-1,0 0 1,-1 0 0,1 0 0,-1 0 1,10-14 63,9-13 764,1 2-1,2 0 1,1 2 0,1 0-1,1 2 1,17-12-827,-43 38 9,0-1 0,0 0 0,-1 1 0,1-1 0,0 0 0,0 1 0,0-1 0,0 1 0,0 0 0,0-1 0,0 1 0,0 0 0,0-1 0,0 1 0,0 0 0,0 0 0,0 0 0,0 0 0,0 0 0,0 0 0,0 0 0,0 0 0,0 0 0,0 1 0,0-1 0,0 0 0,0 1 0,0-1 0,0 0 0,0 1 0,-1 0 0,1-1 0,0 1 0,0-1 0,0 1 0,-1 0 0,1-1 0,0 1 0,-1 0 0,1 0 0,0 0 0,-1 0 0,1 0 0,-1-1 0,1 1 0,-1 0 0,0 0 0,1 0 0,-1 0 0,0 0 0,0 1-9,12 58-122,-12-56 142,2 60-9,-2-52-98,-1 0 0,1 0 0,1 0 0,0 0 0,1 0 0,0-1 0,0 1 0,2 0 0,-1-1 0,2 0-1,-1 0 1,1 0 0,4 4 87,-7-12-17,0 0-1,1 0 1,0 0-1,0-1 1,0 1-1,0-1 1,0 0-1,0 0 0,0 0 1,1 0-1,-1 0 1,1-1-1,0 0 1,-1 0-1,1 0 1,0 0-1,0 0 1,-1-1-1,1 1 1,0-1-1,0 0 0,0 0 1,0-1-1,0 1 1,-1-1-1,1 0 1,0 0-1,0 0 1,-1 0-1,1-1 1,1-1 17,6-1 13,-1-1 1,0-1 0,0 0 0,-1-1 0,0 0-1,0 0 1,0-1 0,-1 0 0,0 0 0,1-3-14,5-7 227,0-2 1,-1 0 0,-1 0 0,-1-1-1,-1-1 1,-1 1 0,-1-2 0,-1 1-1,-1-1 1,-1 0 0,0-1 0,-2 1 0,-1-1-1,-1 1 1,-1-6-228,0 24 14,-1 0-1,0 0 1,0 0-1,0 1 1,0-1-1,-1 0 1,0 1-1,0-1 1,0 1-1,-1-1 1,1 1-1,-1 0 1,0 0 0,0 0-1,-1 0 1,1 1-1,-1-1 1,0 1-1,1 0 1,-2 0-1,1 0 1,0 1-1,0 0 1,-1-1-1,1 1 1,-1 1-1,0-1 1,0 1-1,0 0 1,1 0 0,-2 0-14,-14-2-39,0 1 0,0 1 1,0 1-1,0 0 1,0 2-1,0 0 1,-4 2 38,-97 31-2080,86-13-1459,6 6-3681,9-1-6906</inkml:trace>
  <inkml:trace contextRef="#ctx0" brushRef="#br0" timeOffset="452.348">2743 206 7527,'0'0'2349,"0"0"-507,0 0 288,0 0 315,0 0-321,0 0-559,-3-7-540,2 2-879,1 4-116,0 0 0,-1-1 1,1 1-1,0-1 0,-1 1 0,1 0 0,-1-1 0,1 1 0,-1 0 0,1 0 0,-1 0 0,0-1 0,0 1 0,0 0 0,0 0 0,1 0 0,-2 0 1,1 0-1,0 0 0,0 1 0,0-1 0,0 0 0,0 0 0,-1 1 0,1-1 0,0 1 0,-1-1 0,1 1 0,0-1 0,-1 1 0,1 0 1,0 0-1,-1 0 0,0 0-30,-6 1 25,1 2 0,-1-1 0,1 1 1,0 0-1,-1 0 0,1 1 1,1 0-1,-1 0 0,1 0 0,-1 1 1,1 0-1,1 1 0,-1-1 1,1 1-1,0 0 0,0 0 0,0 1 1,1 0-1,0-1 0,1 1 0,-1 1 1,1-1-1,1 0 0,-1 1 1,1-1-1,1 1 0,-1 0 0,1 0 1,1 0-1,-1-1 0,1 1 1,1 0-1,0 0 0,1 6-25,114 159 208,-53-71-170,-56-88-94,-5-12 111,0 0-1,0 1 0,-1-1 1,1 1-1,0-1 1,-1 1-1,0 0 0,1 0 1,-1 0-1,0-1 1,-1 1-1,1 0 1,0 0-1,-1 0 0,0 0 1,1 0-1,-1 0 1,0 1-1,-1-1 1,1 0-1,0 0 0,-1 0 1,0 0-1,0-1 1,0 1-1,0 0 1,0 0-1,0 0 0,-1-1 1,1 1-1,-1-1 1,0 1-1,0-1 1,0 1-1,0-1 0,0 0 1,-1 0-1,0 1-54,-25 11 211,0-1 0,-1-2 0,0 0 0,-1-2 0,0-2-1,-1 0 1,0-2 0,-14 0-211,38-4-195,-31 1 21,15-4-3674,22 1-1189,2-3 705,5-1-4418</inkml:trace>
  <inkml:trace contextRef="#ctx0" brushRef="#br0" timeOffset="702.19">3033 98 11499,'4'-13'2237,"16"-40"-353,3 21 4042,-21 54-3866,-7 64-1288,-4-1 0,-3 0 0,-7 15-772,17-89 39,-84 334 356,38-200-2776,43-128 1245,-1 2-1686,1-8-3571,3-7-1049</inkml:trace>
  <inkml:trace contextRef="#ctx0" brushRef="#br0" timeOffset="998.253">3000 493 4356,'0'0'6129,"0"0"-3978,0 0-1046,0 0 448,-3-12 49,-3-39-65,6 50-1473,0 0 0,0 0-1,1 0 1,-1 0 0,1 0-1,-1 0 1,1 0-1,-1 0 1,1 0 0,0 0-1,-1 0 1,1 0 0,0 0-1,0 0 1,0 0 0,0 1-1,-1-1 1,1 0-1,0 1 1,0-1 0,0 0-1,1 1 1,-1-1 0,0 1-1,0 0 1,0-1-1,0 1 1,0 0 0,0 0-1,1 0 1,-1 0 0,0 0-64,8-3 227,310-68-1108,-297 61-3496,-3 0-3022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37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15086,'0'0'1442,"0"0"-1186,0 0-128,109 53 513,-10-56 159,27-6-383,24 1-353,10-1-64,-25 1-4837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05.940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1442 74 13901,'0'0'3086,"0"0"-700,-1-12-219,-5-38-693,6 50-1457,0-1 1,-1 0 0,1 1-1,0-1 1,-1 0 0,1 1-1,0-1 1,-1 1 0,1-1 0,-1 1-1,1-1 1,-1 1 0,1-1-1,-1 1 1,1-1 0,-1 1-1,1-1 1,-1 1 0,0 0-1,1-1 1,-1 1 0,1 0-1,-1 0 1,0 0 0,1-1-1,-1 1 1,0 0 0,0 0-1,1 0 1,-1 0 0,0 0-1,1 0 1,-1 0 0,0 0-1,1 1 1,-1-1 0,0 0-1,1 0 1,-1 1 0,0-1-1,1 0 1,-1 0 0,0 1-1,1-1 1,-1 1 0,1-1-1,-1 1 1,1-1 0,-1 1-1,1-1 1,-1 1 0,1-1-18,-3 2 36,-12 11-10,0 0 0,1 1-1,0 1 1,1 0-1,1 1 1,0 0 0,1 1-1,1 0 1,1 1 0,0 0-1,1 1 1,1-1-1,1 1 1,1 1 0,-1 3-26,-21 93 112,6 2 0,-6 98-112,-1 5 0,22-185-124,-1 0 0,-2-1 0,-2 0 1,-1 0-1,-5 7 124,-13 0-2080,15-33-1384,-1-2-3644,9-6-227</inkml:trace>
  <inkml:trace contextRef="#ctx0" brushRef="#br0" timeOffset="327.71">1016 601 7303,'0'0'3363,"0"0"-1986,0 0 641,0 0-448,0 0-898,85-79-447,-56 76 31,6 3-96,7 0-96,2 0-32,4 0-32,0-2-64,-2-4 32,-4 0-352,-2-4-769,-2-3-993,-5-2-1122,-6 0-1985</inkml:trace>
  <inkml:trace contextRef="#ctx0" brushRef="#br0" timeOffset="659.119">1894 59 10826,'0'0'3347,"0"0"-330,0 0-225,0 0-566,0 0-758,14-7-401,46-14-164,-57 21-866,-1 0 1,1 0-1,-1 1 1,1-1-1,-1 1 1,1-1-1,-1 1 0,1 0 1,-1 0-1,0 0 1,0 0-1,1 1 1,-1-1-1,0 1 1,0-1-1,0 1 1,-1 0-1,1-1 1,0 1-1,-1 0 1,1 0-1,-1 0 1,1 1-1,-1-1 1,0 0-1,0 0 1,0 1-1,0 0-37,2 2 66,6 18-1,-1 0-1,-1 0 1,0 0-1,-2 1 0,-1 0 1,-1 0-1,-1 0 0,-1 0 1,-2 1-1,0-1 1,-1 0-1,-2 0 0,0 0 1,-1 0-1,-2-1 1,-6 16-65,-2 5-42,-2-2-1,-2 0 1,-2-1 0,-1-1 0,-2 0 0,-2-2 0,-1-1 0,-2-2 0,-2 0 0,-1-2 0,-22 16 42,-149 92-7278,136-106 167</inkml:trace>
  <inkml:trace contextRef="#ctx0" brushRef="#br0" timeOffset="1280.555">2005 1206 14574,'0'0'5413,"0"0"-3908,0 0-159,0 0-706,0 0-576,0 0-64,0 0-2018,0 0-4772</inkml:trace>
  <inkml:trace contextRef="#ctx0" brushRef="#br0" timeOffset="-938.628">38 293 6246,'0'0'6673,"0"0"-3561,0 0-555,0 0-405,0 0-909,0 0-693,-2 3-331,0 1-207,0 0 0,0 1 1,1-1-1,-1 1 0,1 0 0,0-1 0,0 1 0,1 0 0,-1 0 0,1 0 1,0-1-1,0 1 0,1 0 0,-1 0 0,2 2-12,-1 12 26,0 6-413,3 241 757,-12-178-3915,-7-2-4984,7-50-1155</inkml:trace>
  <inkml:trace contextRef="#ctx0" brushRef="#br0" timeOffset="-296.621">18 289 801,'0'0'8765,"0"0"-5465,0 0-962,0 0 112,0 0-1297,0 0-838,15 5-251,2 0-55,70 38 14,-60-20-6,-19-14-11,0-1-1,0 0 1,1 0-1,0-1 1,0 0-1,1 0 1,0-1 0,0 0-1,0-1 1,1 0-1,0-1 1,0 0-1,0-1 1,0 0-1,1-1 1,-1 0-1,1 0 1,-1-2 0,1 1-1,0-1 1,2-1-6,-4-4 49,0-1 0,-1 0 0,0-1 1,0 1-1,0-2 0,0 1 0,-1-1 1,-1-1-1,1 1 0,-1-1 1,-1 0-1,6-10-49,-2 5 316,87-116 2188,-106 154-2654,-120 165 28,-28 15-193,142-190-147,18-19 80,214-253 532,-211 251-90,0 0 1,1 0-1,-1 1 1,1 0-1,0 1 1,1 0-1,0 0 1,-1 0-1,1 1 1,1 0-1,-1 0 1,1 1-1,-1 0 1,1 1-1,3-1-60,-10 3 16,0 0 0,0 0-1,0 1 1,0-1 0,0 0 0,-1 1 0,1-1-1,0 1 1,0-1 0,-1 1 0,1 0-1,0 0 1,-1 0 0,1 0 0,-1 0-1,1 0 1,-1 0 0,0 1 0,1-1-1,-1 0 1,0 1 0,0-1 0,0 1-1,0-1 1,0 1 0,0 0 0,0-1-1,-1 1 1,1 0 0,0 0 0,-1-1 0,0 1-1,1 0 1,-1 0-16,5 72 98,-6-59-65,-24 201 492,3-65-3714,19-50-5784,7-66 341</inkml:trace>
  <inkml:trace contextRef="#ctx0" brushRef="#br1" timeOffset="31075.222">336 1368 12684,'0'0'1634,"0"0"-353,0 0 416,0 0-63,75-56-673,-33 41-609,13 0-256,8 1-96,8 7-64,7 4-544,-7 3-3716,-15 0-3780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40.2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67 11275,'0'0'4132,"0"0"-2979,0 0-321,85-55 225,-40 48-288,7 4-416,7 2-225,-1 1-32,2 4-96,-15 6 0,-12 6-224,-23 7-3428,-15 4-2946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40.5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0 4100,'0'0'6342,"0"0"-5093,-53 78 192,80-73 449,21-2-801,17-3 64,16-1-192,11-9-512,14-2-289,4 1-96,4-1-64,-8 1-673,-19 0-7943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40.9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560 243 12268,'0'0'3042,"0"0"-949,0 0-11,0 0-272,0 0-641,-15-11-379,-53-28-224,64 38-540,0 0 0,0 0-1,1 0 1,-1 0 0,0 1 0,0 0 0,0 0-1,0 0 1,0 0 0,0 0 0,0 1 0,1 0 0,-1 0-1,0 0 1,0 0 0,1 1 0,-1-1 0,1 1 0,-1 0-1,1 0 1,-2 2-26,-8 2 66,-16 10-25,1 1 0,1 1 0,1 1 0,0 1 0,2 2 0,0 0 0,2 2 0,0 0 0,1 2 0,2 0 0,1 1 0,1 1 0,1 0-1,2 2 1,-2 6-41,10-25-5,1 1 0,1 1 0,0-1 0,1 1 0,0 0 0,0-1 0,2 1 0,0 0-1,0 0 1,1 1 0,1-1 0,0 0 0,1 0 0,0-1 0,1 1 0,0 0 0,1-1-1,0 1 1,1-1 0,1-1 0,0 1 0,1-1 0,6 9 5,8-1-39,0-2 1,1-1-1,1-1 0,0-1 0,2-1 1,-1 0-1,1-2 0,1-2 1,0 0-1,0-1 0,1-2 0,0 0 1,0-2-1,0-1 0,1-2 1,-1 0-1,1-2 0,-1 0 1,0-2-1,5-2 39,135-41-2551,-65-5-7774,-66 28-502</inkml:trace>
  <inkml:trace contextRef="#ctx0" brushRef="#br0" timeOffset="485.446">1511 495 9385,'0'0'3160,"-11"-14"-1382,2 1-1308,5 6-267,0 1-1,-1 0 0,0 0 1,0 0-1,0 1 1,0 0-1,-1 0 0,0 0 1,0 1-1,0 0 1,0 0-1,-1 0 0,-1 0-202,-7-1 120,1 0-1,-1 0 0,0 1 0,-1 1 0,1 0 1,-1 2-1,1-1 0,-1 2 0,0 0 0,1 1 1,-1 1-1,1 0 0,-1 1 0,1 0 0,0 2 1,0 0-1,0 0 0,1 1 0,0 1 0,-12 8-119,5-2-32,0 1 1,2 0-1,-1 1 0,2 2 0,0 0 0,1 0 0,1 2 1,1 0-1,0 1 0,2 0 0,0 1 0,1 1 0,1 2 32,6-16-142,1 0 0,0 1-1,1 0 1,0 0 0,1 0-1,-1 0 1,2 0-1,-1 0 1,1 0 0,1 1-1,0-1 1,0 1 0,1-1-1,0 0 1,0 0 0,1 1-1,0-1 1,1 0 0,0 0-1,0-1 1,1 1-1,1-1 1,-1 0 0,1 0-1,0 0 1,1 0 0,0-1-1,0 0 1,0 0 0,1-1-1,0 0 1,1 0 0,-1 0-1,1-1 1,0-1-1,4 3 144,0-2-32,0-1 1,0-1 0,0 1 0,0-2-1,1 0 1,-1 0 0,1-1 0,-1-1 0,1 0-1,-1 0 1,1-2 0,0 1 0,-1-2 0,0 1-1,0-2 1,0 0 0,0 0 0,0-1 0,-1 0-1,0-1 31,6-3 247,-1-1 0,0 0 0,-1-1 0,0-1 0,-1 0 0,0-1-1,-1 0 1,0-1 0,-1-1 0,-1 0 0,0 0 0,-1-1 0,0-3-247,14-39 869,-4-1 0,-2 0 0,-3-2 1,-2 0-1,-3 0 0,2-58-869,-7 82 198,-2 0-1,-2-1 1,-1 1-1,-1-1 1,-6-25-198,-13 14 539,14 64-422,2 57-42,3 1 0,3-1 0,3 1 0,3-1 0,16 60-75,11 103 319,-29-165-498,5 45 9,2-41-6218,-5-44-2431</inkml:trace>
  <inkml:trace contextRef="#ctx0" brushRef="#br0" timeOffset="794.691">2397 144 12043,'0'0'2056,"0"-14"207,-3-41 118,3 54-2317,0 0 0,0 0 1,0 0-1,0 0 0,-1 0 0,1 0 0,0 0 0,-1 1 0,1-1 1,0 0-1,-1 0 0,1 0 0,-1 0 0,1 1 0,-1-1 0,0 0 1,1 0-1,-1 1 0,0-1 0,1 0 0,-1 1 0,0-1 0,0 1 1,0-1-1,1 1 0,-1-1 0,0 1 0,0 0 0,0 0 1,0-1-1,0 1 0,0 0 0,0 0 0,0 0 0,0 0 0,0 0 1,0 0-1,0 0 0,0 0-64,-4 0 210,-11 2-89,0 1-1,1 1 1,-1 1-1,1 0 1,0 0-1,0 2 1,1 0 0,0 1-1,0 0 1,0 1-1,1 0 1,1 1 0,0 1-1,0 0 1,1 0-1,0 1 1,-8 13-121,-2-1 19,2 1 0,1 0-1,1 1 1,1 1 0,1 1 0,2 0 0,0 0-1,2 2 1,2-1 0,0 1 0,2 1 0,2-1-1,0 1 1,2 0 0,1 0 0,2 1 0,1-1 0,2 0-1,0 0 1,2 0 0,7 21-19,11 43 22,-7-40-21,-3 1 0,-3 0 0,-2 1 0,-2 0 0,-2 33-1,-5-80-5,0-1-1,0 1 1,-1-1 0,0 0 0,-1 0 0,0 0 0,0 0 0,-1 0-1,0-1 1,0 0 0,-1 0 0,0 0 0,-1 0 0,1-1 0,-2 0 0,1 0-1,-1 0 1,0-1 0,0 0 0,-1 0 0,1-1 0,-1 0 0,-1 0-1,1-1 1,-1 0 0,-8 2 5,-107 19-4127,41-27-5935,54-4 458</inkml:trace>
  <inkml:trace contextRef="#ctx0" brushRef="#br0" timeOffset="1123.411">1859 648 12428,'0'0'2092,"0"0"396,0 0-235,16-6-1020,119-22-496,362 24 1782,-461 0-2215,-26 2-161,-21 4-120,-87 35-4299,60-21-2760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1:48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30 512 13293,'-2'-130'8109,"17"228"-3980,9 85-4383,12 147-2682,-34-324 2088,-7-34 917,1 13 44,-21-72 881,4 0 0,3-1 0,4-1 0,1-47-994,10 100 112,1 0-1,2 0 1,2 0-1,1 0 1,2 1-1,1-1 1,2 1 0,1 0-1,2 1 1,8-16-112,-16 45-9,0 1 0,0-1 0,0 1 0,1 0 1,-1 0-1,1 0 0,0 1 0,0-1 0,0 1 1,1 0-1,-1 0 0,1 0 0,0 1 0,-1 0 1,1 0-1,0 0 0,1 0 0,-1 1 0,0 0 0,0 0 1,0 0-1,1 1 0,-1 0 0,0 0 0,1 0 1,-1 0-1,0 1 0,1 0 0,-1 0 0,0 0 1,0 1-1,0 0 0,0 0 0,0 0 0,0 1 1,-1-1-1,1 1 0,-1 0 0,0 1 0,4 3 9,1 4-34,0 1-1,-1 0 0,0 1 0,-1 0 0,-1 0 0,0 1 1,0-1-1,-2 1 0,0 0 0,0 1 0,-1-1 1,-1 1-1,0 0 0,-1-1 0,-1 1 0,0 0 1,-1-1-1,-1 1 0,0 0 0,-1-1 0,-1 0 1,0 1-1,-1-1 0,0-1 0,-7 13 35,8-15-4,-1 0 1,0-1-1,-1 0 0,0 0 0,0 0 0,-1-1 0,0 0 1,0 0-1,-1-1 0,-1 0 0,1 0 0,-1-1 1,-1 0-1,1 0 0,-1-1 0,0-1 0,-1 0 1,1 0-1,-1-1 0,0 0 0,-10 2 4,22-6 27,-1-1 0,1 1-1,0-1 1,0 1 0,-1 0 0,1-1 0,0 1-1,-1-1 1,1 1 0,-1-1 0,1 0-1,-1 1 1,1-1 0,-1 0 0,1 1 0,-1-1-1,1 0 1,-1 1 0,0-1 0,1 0-1,-1 0 1,0 0 0,0 1 0,0-1 0,0 0-1,1 0 1,-1 0 0,0 1 0,-1-1-1,1 0 1,0 0 0,0 0 0,0 1 0,0-1-1,0 0 1,-1 0 0,1 0 0,0 1-1,-1-1 1,1 0 0,-1 1 0,1-1 0,-1 0-1,1 1 1,-1-1 0,1 0 0,-1 1-1,0-1 1,1 1 0,-1-1 0,0 1 0,1 0-1,-1-1 1,0 1 0,0 0 0,1-1-1,-1 1 1,0 0 0,0 0 0,1 0 0,-1-1-1,-1 1-26,9-1 7,-1-1 0,1 1 0,-1 0 0,1 1 0,-1 0 0,1 0 0,-1 0 0,1 1 0,-1-1 0,1 2-1,-1-1 1,1 1 0,-1 0 0,0 0 0,0 1 0,0 0 0,0 0 0,0 0 0,-1 0 0,0 1 0,1 0 0,-1 1-1,3 3-6,102 119-132,1 24-1593,-72-102-1652,0-1-3340,-24-29-159</inkml:trace>
  <inkml:trace contextRef="#ctx0" brushRef="#br0" timeOffset="306.096">801 565 6438,'-3'-38'3043,"-1"-55"6817,8 96-6251,19 29-3204,-4 0-304,9 19-45,3-1 0,1-2-1,3-1 1,2-2-1,34 33-55,-69-75-7,1-1 0,0 1-1,0 0 1,0-1 0,0 0-1,0 1 1,0-1 0,1 0-1,-1-1 1,1 1 0,-1-1-1,1 1 1,0-1-1,0 0 1,-1-1 0,1 1-1,0-1 1,0 1 0,0-1-1,0 0 1,0 0 0,-1-1-1,1 1 1,0-1 0,0 0-1,0 0 1,-1 0-1,1-1 1,0 1 0,-1-1-1,0 0 1,1 0 0,-1 0-1,0 0 1,0-1 0,0 1-1,1-2 8,9-13 258,-1-1-1,0 0 1,-2 0 0,0-1-1,-1 0 1,-1-1 0,-1 0-1,0 0 1,-2-1 0,-1 0-1,0 0 1,0-8-258,1 1 453,7-31 531,-2-1 0,-2 0 0,-2-51-984,-5 109 7,-1-1 1,0 1-1,1 0 0,-1-1 0,0 1 0,0-1 1,0 1-1,-1 0 0,1-1 0,-1 1 1,1-1-1,-1 1 0,0 0 0,0 0 1,0-1-1,0 1 0,0 0 0,0 0 1,-1 0-1,1 0 0,-1 0 0,1 1 1,-1-1-1,0 0 0,0 1 0,0-1 1,0 1-1,-2-2-7,3 4-77,-1 0 1,0-1-1,1 1 1,-1 0-1,1 0 1,-1 1 0,1-1-1,-1 0 1,1 0-1,0 1 1,-1-1-1,1 1 1,0-1-1,0 1 1,0-1-1,0 1 1,1-1-1,-1 1 1,0 0-1,1 0 1,-1 0-1,1-1 1,-1 1-1,1 0 1,0 1 76,0-2-37,-20 120-8162,19-65 1510</inkml:trace>
  <inkml:trace contextRef="#ctx0" brushRef="#br0" timeOffset="637.29">460 1539 16367,'0'0'4549,"110"-81"-3076,-40 41-416,10 0-416,2 1-289,2 0-192,4 2-96,-3 4-32,-1 3-32,-16 7-32,-10 10-1025,-18 8-1569,-20 7-2979,-10 11-5862</inkml:trace>
  <inkml:trace contextRef="#ctx0" brushRef="#br0" timeOffset="946.057">1069 1621 6887,'137'-80'5124,"-24"28"-3266,-15 2-993,-18 10-865,-17 3-416,-19 11-5094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48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71 6278,'0'0'4249,"0"0"-2594,0 0-480,0 0 506,0 0-58,0 0-609,0 0-576,4-5-310,0-1-105,-4 6-7,0-1 0,1 1 0,-1-1-1,0 1 1,0-1 0,1 1 0,-1-1 0,0 1 0,1-1-1,-1 1 1,0 0 0,1-1 0,-1 1 0,1 0 0,-1-1 0,0 1-1,1 0 1,-1 0 0,1-1 0,-1 1 0,1 0 0,-1 0-1,1 0 1,-1-1 0,1 1 0,-1 0 0,1 0 0,-1 0-1,1 0 1,0 0 0,-1 0 0,1 0 0,-1 0 0,1 1 0,-1-1-1,1 0 1,-1 0 0,1 0 0,-1 0 0,1 1 0,-1-1-1,1 0 1,-1 0 0,0 1 0,1-1 0,-1 0 0,1 1-1,-1-1 1,0 1 0,1-1 0,-1 1 0,0-1 0,1 0 0,-1 1-1,0-1 1,0 1 0,0-1 0,1 1 0,-1-1 0,0 1-1,0-1 1,0 1 0,0-1 0,0 1 0,0 0 0,0-1-1,0 1 1,0-1 0,0 1 0,0-1-16,-2-3 3498,-33-60-1465,26 83-13207,6-2 647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48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11403,'0'0'2429,"0"0"-870,0 0 362,0 0-340,0 0-952,0 0-516,8 9-87,54 78-20,-59-54-70,-14-39 1163,9 2-947,1 0 1,0 0-1,0 0 0,0 1 0,0-1 1,1 0-1,-1 0 0,1 0 0,0 0 1,1 0-1,-1 0 0,1 0 0,-1 0 1,1 0-1,0 0 0,1 0 0,-1 1 1,1-1-1,-1 0 0,1 1 0,0-1 1,0 1-1,1 0 0,-1 0 0,1 0 1,-1 0-1,2 0-152,-3 2-5,0 1 0,0 0 0,0 0 0,0 0 0,0 1 0,0-1 0,0 0 0,0 0 0,0 1 0,0-1 0,0 0 0,0 1 0,0-1 0,-1 1 0,1-1 0,0 1 0,0-1 0,0 1 0,-1 0 0,1-1 0,0 1 0,0 0 0,-1 0 0,1-1 0,-1 1 0,1 0 0,-1 0 0,1 0 0,-1 0 0,1 0 0,-1 0 0,0 0 0,0 0 0,1 0 0,-1 0 0,0 0 0,0 0 0,0 0 0,0 0 0,0 0 0,0 0 0,0 0 0,-1 0 0,1 0 0,0 0 0,-1 0 0,1 0 0,-1 0 5,17-18-342,-4 9-4073,-2 3-1788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50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22 13965,'0'0'2611,"0"0"-786,0 0-68,0 0-268,0 0-539,-16-5-458,6 1-429,6 2-49,1 0 0,-1 1 1,0-1-1,0 1 0,0 0 0,0 0 0,0 0 1,0 0-1,0 1 0,0 0 0,0 0 0,0 0 1,0 0-1,0 1 0,0-1 0,0 1 0,0 0 0,0 0 1,0 0-1,0 1 0,0 0 0,0-1 0,1 1 1,-1 1-1,1-1 0,-2 2-14,-24 25 170,2 1 0,1 1 1,2 2-1,1 0 0,1 2 0,2 0 1,1 2-1,3 0 0,-12 35-170,17-41 77,2 0-1,2 0 1,0 0-1,2 1 1,2 0-1,1 0 1,1 0-1,2 0 1,3 22-77,-2-43-28,0-1 1,1 1 0,1 0 0,0-1-1,0 0 1,1 0 0,0 0 0,1-1 0,0 1-1,0-1 1,1-1 0,0 1 0,1-1-1,-1 0 1,2-1 0,-1 0 0,1 0-1,0-1 1,1 0 0,-1 0 0,1-1-1,0-1 1,0 0 0,1 0 0,-1-1-1,1 0 1,0-1 0,0 0 0,9 0 27,-1 0-454,0-1 1,0 0-1,1-2 1,-1 0-1,0-2 0,0 0 1,12-4 453,20-13-3842,-5-12-3608,-19 5-2234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5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9257,'0'0'3310,"0"0"-1463,0 0-363,0 0-411,0 0 0,16 17 10,100 120 337,-44-47-1064,3-2 0,5-4 0,70 58-356,-134-127 3,-9-8-15,1 1 0,0-1 0,0-1 0,0 1 0,1-1 0,0-1 1,0 0-1,0 0 0,1 0 0,-1-1 0,4 0 12,-12-5-2,1 0 1,-1 0-1,0 0 1,0 0-1,0 0 1,0 0-1,0 0 0,0-1 1,0 1-1,0 0 1,0-1-1,-1 1 0,1 0 1,-1-1-1,1 1 1,-1-1-1,1 1 1,-1-1-1,0 1 0,0-1 1,1 1-1,-1-1 1,0 1-1,-1-1 0,1 0 1,0 1-1,0-1 1,-1 1-1,1-1 1,-1 1-1,1-1 0,-1 1 1,1 0-1,-1-1 1,0 1 1,1 0-4,-32-181 63,38-116 592,-6 299-610,0-1 0,-1 1 0,1-1 0,0 1 0,-1-1 0,1 0 0,-1 1 0,1-1 0,-1 1 0,1-1 0,-1 0 0,1 0 0,-1 1 0,1-1 0,-1 0 0,0 0 0,1 0 0,-1 1 0,1-1 0,-1 0 0,0 0 0,1 0 0,-1 0 0,1 0 0,-1 0 0,0 0 0,1-1 0,-1 1 0,1 0 0,-1 0 0,0 0 0,1 0 0,-1-1 0,1 1 0,-1 0 0,1-1 0,-1 1 0,1 0 0,-1-1 0,1 1 0,0-1 0,-1 1 0,1-1 0,-1 1 0,1-1 0,0 1 0,-1-1 1,1 1-1,0-1 0,0 1 0,0-1 0,-1 1 0,1-1 0,0 0 0,0 1 0,0-1 0,0 1 0,0-1 0,0 0 0,0 1 0,0-1 0,0 1 0,0-1 0,0 0 0,0 1 0,1-1 0,-1 1 0,0-1 0,1 0-41,-98 104 275,76-76-209,-91 110 118,-6-5 1,-58 46-185,136-144-1121,41-32-3649,8-3 1713,4-8-2302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51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4228,'0'0'8264,"0"0"-6310,0 0-161,0 0 33,83-30-224,-41 23-770,4 1-511,4 0-161,-3 5-96,-3 1-64,-5 3-32,-11 8-833,-9 1-2114,-12 5-3363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51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4965,'0'0'6182,"0"0"-3908,0 0-545,0 0 321,0 0-416,79 65-641,-30-63-449,2-2-287,2 0-225,-1-1-32,-4-3-32,-3-1-1442,1 0-3394,-10-3-2788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55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0 261 12780,'0'0'1943,"20"-3"-1350,144-15 208,416 36 1729,-499-31-2050,-79 13-462,-1 0 0,1-1 1,0 1-1,0-1 1,-1 1-1,1-1 0,-1 0 1,1 0-1,0 1 0,-1-1 1,1 0-1,-1-1 1,0 1-1,1 0 0,-1 0 1,0-1-1,0 1 0,0 0 1,0-1-1,0 1 1,0-1-1,0 1 0,0-1 1,0 0-1,-1 1 0,1-1 1,-1 0-1,1 0 1,-1 1-1,0-1 0,0 0 1,0 0-1,0 1 0,0-1 1,0 0-1,0 0 1,0 0-1,-1 1 0,1-1 1,-1 0-1,0 0-18,-70-71 1474,53 58-1298,-2 1 0,0 0 0,0 2 0,-1 0 0,-1 2 1,0 0-1,0 1 0,-21-5-176,40 13 33,1 0 1,-1 0-1,0 0 0,0 1 1,0-1-1,0 1 0,0 0 1,0 0-1,0 0 1,0 0-1,0 0 0,0 0 1,0 1-1,0 0 0,0-1 1,0 1-1,0 0 0,0 1 1,0-1-1,1 0 1,-1 1-1,1 0 0,-1-1 1,1 1-1,-1 0 0,1 0 1,0 0-1,0 1 0,0-1 1,0 0-1,0 1 1,1-1-1,-1 1 0,1 0 1,0 0-1,-1 1-33,-3 16 165,1 0-1,0-1 1,2 1 0,0 0-1,2 1 1,0-1 0,2 7-165,-2 8 139,2 46-39,1-19-436,-3 0 0,-3 0 0,-3 0 0,-7 31 336,-1-24-3312,10-22-5110,3-22-3279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57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11723,'0'0'2867,"0"0"-913,0 0-43,0 0 0,0 0-411,0 0-689,16 7-373,-6-2-352,1 0 0,-1 0 0,0 1 0,0 1 0,-1 0 0,0 0 0,0 1-1,0 0 1,-1 0 0,-1 1 0,7 8-86,34 54 60,4-2 0,2-2-1,3-2 1,3-3 0,59 45-60,-97-101-536,-21-36 447,-38-186 159,-2 13 533,39 201-569,-1 0 0,1 0-1,-1 0 1,0 0 0,0 0-1,0 0 1,0 0 0,0 1 0,0-1-1,0 0 1,-1 1 0,1-1 0,0 1-1,-1-1 1,0 1 0,1 0-1,-1 0 1,0-1 0,0 1 0,1 0-1,-1 1 1,0-1 0,0 0 0,0 1-1,0-1 1,0 1 0,0-1 0,0 1-1,0 0 1,-1 0 0,1 0-1,0 0 1,0 0 0,0 0 0,0 1-1,0-1 1,0 1 0,0-1 0,0 1-1,0 0 1,0 0 0,1 0-1,-1 0 1,-1 1-34,-16 11 63,0 1 0,1 1 0,1 0 1,0 2-1,1 0 0,-10 15-63,5-8 54,-40 43 13,24-28-265,2 1-1,1 2 1,3 1 0,-13 25 198,21-17-2578,21-15-2884,8-20-1334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57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302 435 11467,'0'0'6310,"0"0"-4420,0 0 63,0 0-287,0 0-321,0 0-608,84-24-545,-44 21-128,7 0-64,3 3 0,-1 0-192,-1 0-1057,-6 6-1153,-6 4-2243,-13 1-3298</inkml:trace>
  <inkml:trace contextRef="#ctx0" brushRef="#br0" timeOffset="312.27">0 777 11082,'0'0'2723,"0"0"-1698,0 0 512,86 52 321,-37-49-256,8-3-737,10 0-513,1-3-256,-5-6-64,-1-2-32,-4-2-609,-4-1-3458,-1-5-2339,-14 3-3396</inkml:trace>
  <inkml:trace contextRef="#ctx0" brushRef="#br0" timeOffset="613.312">1378 253 11627,'0'0'5552,"16"-12"-3406,53-37-763,-63 46-1115,1-1-1,0 1 1,0 0 0,0 0 0,1 1 0,-1 0 0,0 0 0,1 1 0,0 0 0,-1 0 0,1 1 0,-1 0 0,1 0-1,0 1 1,-1 0 0,4 1-268,-4-1 44,-1 1 0,1 0 0,0 0-1,-1 1 1,0-1 0,1 1-1,-1 1 1,-1-1 0,1 1 0,0 0-1,-1 1 1,0-1 0,0 1 0,0 0-1,0 0 1,-1 1 0,0-1 0,0 1-1,0 0 1,-1 0 0,0 0 0,0 1-1,-1-1 1,1 1 0,-2-1 0,2 6-44,1 3-12,-1 0 0,-1-1-1,-1 1 1,0 0 0,0 0 0,-2 0 0,0 0 0,-1 0 0,0 0 0,-1 0 0,0-1 0,-2 2 12,-1-2-216,-1 0 0,0 0 0,-1-1-1,0 0 1,-1 0 0,0-1 0,-2 0-1,1-1 1,-1 0 0,-1-1 0,1 0 0,-2 0-1,0-2 1,0 1 0,0-2 0,-1 0-1,-7 3 217,-20 7-665,-1-2-1,0-1 1,-1-3-1,-1-1 0,-22 1 666,-122 0-10,150-22 146,36 11-27,1-1 1,-1 0 0,1 1-1,-1-1 1,1 0 0,-1 0-1,1 0 1,0 0-1,0 0 1,-1 0 0,1 0-1,0-1 1,0 1 0,0 0-1,0-1 1,0 1 0,1 0-1,-1-1 1,0 1 0,1-1-1,-1 0 1,1 1-1,-1-1 1,1 1 0,0-1-1,0 0 1,0 1 0,-1-1-1,2 0 1,-1 1 0,0-1-1,0 1 1,0-1-1,1 0 1,-1 1 0,1-1-1,-1 1 1,1-1 0,0 1-1,0-1 1,-1 1 0,1 0-1,0-1 1,0 1 0,1 0-1,-1 0 1,0-1-1,0 1 1,0 0 0,1 0-1,-1 0 1,0 1 0,2-1-110,7-5 79,0 2 1,0 0 0,1 0-1,-1 1 1,1 0-1,0 1 1,0 0 0,0 1-1,0 0 1,1 1 0,-1 0-1,0 1 1,0 0 0,0 0-1,0 2 1,0-1 0,0 1-1,-1 1 1,1 0 0,-1 0-1,0 1 1,0 0-1,-1 1 1,1 0 0,-1 1-80,97 91 300,-32-25-1609,-16-33-2732,-23-22 245</inkml:trace>
  <inkml:trace contextRef="#ctx0" brushRef="#br0" timeOffset="925.078">2373 47 10794,'0'0'2045,"15"-9"-401,-5 2-1316,-7 4-198,1 0 0,0 0-1,0 0 1,0 0 0,0 1 0,0 0-1,1 0 1,-1 0 0,0 0-1,1 1 1,0 0 0,-1 0 0,1 0-1,0 0 1,-1 1 0,1 0 0,0 0-1,0 0 1,-1 0 0,1 1-1,0 0 1,0 0 0,-1 0 0,1 0-1,0 1-129,15 12 387,0 2 0,0-1 0,-2 2 0,0 1 0,0 0 0,-2 1-1,-1 1 1,0 1 0,-1 0 0,-1 0 0,-2 2 0,0-1 0,-1 1-1,-1 1 1,4 18-387,-3-18 77,-2-1 0,0 1 0,-1 0 0,-2 1-1,0-1 1,-2 1 0,-1 0 0,-1 0 0,0 1-1,-2-1 1,-1 0 0,-2 0 0,0-1 0,-1 1 0,-2-1-1,0 0 1,-2 0 0,0-1 0,-2 0 0,0-1 0,-2 0-1,0-1 1,-14 17-77,-9-9-113,-2-1-1,0-2 1,-1-2-1,-2-2 0,-1-1 1,0-2-1,-1-2 1,-1-2-1,0-2 1,-1-2-1,-14 0 114,-112 27-2485,-6-8-4100,-20-4-2858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56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103 108 17136,'0'0'2712,"0"0"-934,0 0-198,0 0-16,0 0-416,8 16-465,-1-2-571,-1 0-1,0 1 1,-1 0-1,-1 0 1,0 0-1,-1 0 1,0 1-1,-2-1 1,1 12-112,-1 66-205,-4 0 0,-4-1 0,-4 0 0,-4 0 0,-11 31 205,-13-17-3925,8-39-2918,10-29-1442</inkml:trace>
  <inkml:trace contextRef="#ctx0" brushRef="#br0" timeOffset="307.977">5 543 12172,'3'-17'170,"7"-25"459,1 0-1,1 0 1,3 1 0,9-17-629,-22 54 62,4-12 277,0 0 0,0 1-1,2 0 1,0 1 0,0-1 0,2 2 0,-1-1-1,2 1 1,0 1 0,0-1 0,1 2-1,1 0 1,0 1 0,0 0 0,1 0 0,0 2-1,1 0 1,0 0-339,-4 4 114,-1 1 1,1 0-1,0 1 0,0 0 0,0 1 0,0 0 1,0 1-1,0 0 0,0 0 0,0 1 0,0 1 1,-1 0-1,1 0 0,0 1 0,-1 1 0,1 0 1,-1 0-1,0 1 0,-1 0 0,1 0 0,-1 1 1,0 1-1,0 0 0,-1 0 0,0 0 1,0 1-1,-1 0 0,7 10-114,-8-8 18,0 0-1,-1 1 1,-1 0 0,0 0 0,0 0-1,-1 0 1,0 1 0,-1-1-1,0 1 1,-1 0 0,-1 0 0,0-1-1,0 1 1,-1 0 0,0 0-1,-1-1 1,-1 1 0,0-1 0,0 1-1,-1-1 1,0 0 0,-1-1 0,-1 1-1,0-1 1,-3 6-18,-11 5-67,0-1 0,-2-1 0,0-1 0,-1-1 1,0-1-1,-2 0 0,0-2 0,0-1 0,-1-2 0,-1 0 0,0-1 0,0-2 0,-1-1 1,0-1-1,0-1 0,-1-2 0,-9 0 67,-17-2-3235,47-2-1297,7-2-2734</inkml:trace>
  <inkml:trace contextRef="#ctx0" brushRef="#br0" timeOffset="574.031">1271 6 12684,'0'0'3187,"0"0"-1062,0 0-134,0 0 32,0 0-571,0 0-614,-18-2-299,12 1-500,-1 0-1,1 0 1,-1 0-1,1 1 0,-1 0 1,0 1-1,1-1 0,-1 1 1,1 0-1,-1 1 0,1 0 1,0 0-1,-1 0 0,1 1 1,0 0-1,0 0 0,1 0 1,-1 1-1,1 0 0,0 0 1,0 0-1,-3 3-38,-34 38 123,1 1 0,3 2-1,2 2 1,2 1 0,3 2 0,1 1-1,3 1 1,-12 39-123,30-70 10,1 1 0,1 1 0,1-1 1,2 1-1,0 0 0,2 0 0,0 0 0,2 1 0,2 4-10,-2-25-40,2 1-1,-1-1 1,1 1-1,0-1 1,0 0 0,1 1-1,-1-1 1,2-1-1,-1 1 1,0 0 0,1-1-1,0 1 1,1-1-1,-1 0 1,1-1 0,0 1-1,0-1 1,0 0-1,1 0 1,-1-1 0,1 1-1,0-1 1,0 0-1,0-1 1,0 0-1,5 2 41,10 1-885,-1-1-1,1 0 1,0-2-1,0 0 1,0-1-1,0-2 0,19-2 886,17-6-5562,-5-6-2328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1:46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276 456 12139,'0'0'3583,"-5"-14"-1667,-18-42-277,21 53-1484,0 1 0,0 0-1,0 0 1,0-1 0,0 1 0,0 1 0,-1-1-1,1 0 1,-1 1 0,1-1 0,-1 1 0,1 0-1,-1-1 1,0 1 0,0 1 0,1-1 0,-1 0 0,0 1-1,0-1 1,0 1 0,0 0 0,0 0 0,0 0-1,0 0 1,0 1 0,0-1 0,1 1 0,-1 0 0,0-1-1,0 1 1,0 1 0,1-1 0,-1 0 0,1 1-1,-1-1 1,1 1 0,-1 0 0,0 1-155,-12 13 49,1 1-1,1 1 1,1 0 0,0 1 0,1 1 0,1-1-1,1 2 1,1-1 0,1 1 0,0 0 0,2 1 0,1-1-1,0 1 1,1 10-49,-2 0-29,1 0-1,2 1 1,1-1-1,2 1 1,1-1 0,1 1-1,2-1 1,3 8 29,-4-25-77,0-1 0,0 0 0,1 0 0,1-1 0,0 0 0,1 0 0,1 0 0,0 0 0,0-1 0,1-1 0,1 0 0,0 0 0,0 0 0,1-2 0,1 1 0,-1-1 0,2-1 0,-1 0 1,3 0 76,-6-4-98,1 0 0,0-1 0,-1 0 1,1 0-1,0-1 0,0-1 0,0 0 1,0 0-1,1-1 0,-1 0 0,0-1 1,0 0-1,0 0 0,0-1 1,0-1-1,-1 1 0,1-2 0,0 1 1,-1-1-1,0-1 0,0 0 0,8-5 98,0-2-298,0 0 0,-1-1 0,-1-1 0,0 0 0,0-1 0,-2-1 0,0 0 0,-1-1 0,0 0 0,8-17 298,-8 11 104,-1 0 0,-1-1 0,-1 0 0,-1 0 0,-1-1-1,-1 0 1,-1 0 0,-1-1 0,-2 1 0,0-1 0,-3-25-104,1 45 174,-1 1 0,0-1 0,0 1 1,-1-1-1,0 1 0,0 0 0,0 0 1,0 0-1,-1 0 0,0 0 0,0 0 0,0 1 1,-1-1-1,1 1 0,-1 0 0,0 0 1,0 1-1,-1-1 0,1 1 0,-1 0 0,1 0 1,-2 0-175,5 3 21,-1 1 0,1-1 0,-1 1 0,1 0 0,-1-1 1,1 1-1,0 0 0,-1 0 0,1 0 0,0 0 0,0 0 0,0 1 0,0-1 1,0 0-1,0 0 0,0 1 0,0-1 0,1 1 0,-1-1 0,0 1 1,1-1-1,-1 1 0,1-1 0,0 1 0,-1-1 0,1 1 0,0-1 1,0 1-1,0 0 0,0-1 0,0 1 0,1-1 0,-1 1 0,0 0 1,1-1-1,-1 1 0,1-1 0,-1 1 0,1-1 0,0 0 0,0 1 0,0 0-20,-1 3 24,9 46-38,2 0 0,2-1 0,2 0 0,2-1 0,2-1 0,3-1 0,3 3 13,-22-42-82,0 0 1,1 0-1,-1-1 1,2 1-1,-1-1 1,1 0-1,0 0 1,0 0-1,1-1 1,0 0-1,0 0 1,1 0-1,-1-1 1,1 0-1,1 0 1,-1-1-1,0 0 1,1 0-1,0-1 1,0 0-1,0 0 1,0-1-1,1 0 1,-1 0-1,0-1 1,1 0-1,-1 0 1,1-1-1,0-1 1,7 0 81,-4-5 34,-1 0-1,-1 0 1,1-1 0,-1-1 0,-1 0 0,1 0-1,-1 0 1,-1-2 0,1 1 0,-2-1 0,1 0 0,-1 0-1,-1-1 1,0 0 0,0 0 0,-2-1 0,1 1-1,-1-1 1,-1 0 0,0 0 0,0-5-34,4-7 346,-1 0 1,-2 0 0,-1-1-1,0 0 1,-2 1 0,-1-1-1,-1 0 1,-1 0 0,-1 0-1,-1 1 1,-1 0 0,-1 0-1,-2 0 1,0 0-1,-3-3-346,6 19 2,-1 1 0,1-1 0,-1 1 0,-1 0 0,1 1-1,-1 0 1,0 0 0,-1 0 0,1 1 0,-1 0 0,0 0-1,-1 1 1,1 0 0,-1 1 0,1-1 0,-1 2 0,0-1-1,0 1 1,0 1 0,-1 0 0,1 0 0,0 1 0,0 0-1,-1 0 1,1 1 0,0 0 0,0 1 0,0 0-1,0 0 1,0 1 0,0 0 0,1 1 0,-1 0 0,1 0-1,-4 3-1,-3 1-290,1 0 0,0 0-1,0 2 1,1 0-1,0 0 1,0 1-1,1 1 1,-5 7 290,12-13-646,0 1 1,1-1 0,0 1-1,0 0 1,1 0 0,-1 0-1,2 0 1,-1 0-1,1 1 1,0-1 0,0 1-1,1 3 646,0 27-7543</inkml:trace>
  <inkml:trace contextRef="#ctx0" brushRef="#br0" timeOffset="405.085">1236 591 13229,'2'-15'4222,"5"-46"-2220,-6 62-1927,-1 0 0,0-1-1,1 1 1,-1 0 0,0-1 0,1 1 0,-1-1-1,1 1 1,-1-1 0,1 1 0,-1-1-1,1 1 1,0-1 0,-1 0 0,1 1 0,0-1-1,-1 0 1,1 0 0,0 1 0,-1-1 0,1 0-1,0 0 1,-1 0 0,1 0 0,0 0-1,-1 0 1,1 0 0,0 0 0,0 0 0,-1 0-1,1 0 1,0 0 0,-1 0 0,1-1 0,0 1-1,-1 0 1,1 0 0,0-1 0,-1 1-1,1-1 1,-1 1 0,1 0 0,-1-1 0,1 1-1,-1-1 1,1 1 0,-1-1 0,1 0 0,-1 1-1,0-1 1,1 1 0,-1-1 0,0 0-1,1 1 1,-1-1 0,0 0-75,2 4-109,21 42 140,-2 1-1,-2 1 1,-3 0 0,-1 2 0,1 14-31,-4-20 11,19 56-1452,-31-99 1420,1 0 0,0 0 1,-1 0-1,1 0 0,-1 0 1,1 0-1,-1 0 0,1 0 1,0 0-1,-1 0 0,1 0 1,-1 0-1,1 0 0,-1 0 1,1 0-1,-1-1 0,1 1 1,0 0-1,-1 0 0,1-1 1,-1 1-1,0 0 1,1-1-1,-1 1 0,1-1 1,-1 1-1,1 0 0,-1-1 1,0 1-1,1-1 0,-1 1 1,0-1-1,0 1 0,1-1 1,-1 1-1,0-1 0,0 1 1,0-1-1,0 0 0,0 1 1,1-1-1,-1 1 0,0-1 1,0 1-1,0-1 0,-1 0 1,1 1-1,0-1 0,0 1 1,0-1-1,0 1 0,0-1 1,-1 1-1,1-2 21,15-108 964,-13 75-326,2 1 0,2 1 0,0-1 1,3 1-1,0 0 0,2 0 0,2 2 1,9-18-639,-20 45 26,0 0-1,0 0 1,0 0 0,1 0 0,-1 0 0,1 0 0,0 1 0,0-1 0,1 1-1,-1 0 1,1 0 0,-1 0 0,1 0 0,0 1 0,0 0 0,0-1 0,1 2-1,-1-1 1,0 0 0,1 1 0,-1 0 0,1 0 0,-1 0 0,1 0-1,0 1 1,-1 0 0,1 0 0,0 0 0,-1 0 0,1 1 0,-1 0 0,1 0-1,-1 0 1,1 0 0,-1 1 0,0 0 0,1 0 0,-1 0 0,1 1-26,12 13-117,0 0 0,-1 2 0,-1-1 0,0 2 1,-2 0-1,0 1 0,-1 0 0,-1 1 0,-1 0 0,0 3 117,58 100-1175,29-14-7948,-65-84 2813</inkml:trace>
  <inkml:trace contextRef="#ctx0" brushRef="#br0" timeOffset="685.626">2136 147 12364,'-21'-92'2850,"21"89"-2569,-1 0 0,0 1 0,0-1 0,0 0 0,0 0 0,0 0 0,0 1-1,-1-1 1,0 1 0,1-1 0,-1 1 0,0 0 0,0-1 0,0 1 0,0 0-1,-1 0 1,1 1 0,0-1 0,-1 0 0,0 0-281,-5-3 1776,10 18 141,72 149-321,-46-95-1642,-4 1 0,-2 2 0,-3 0 1,-3 1-1,-3 0 0,-4 1 0,-1 23 46,-9 21-7986,0-71-187</inkml:trace>
  <inkml:trace contextRef="#ctx0" brushRef="#br0" timeOffset="1036.119">2013 562 160,'0'0'9833,"0"0"-7142,-6-84-1698,28 64-288,10-3 288,11 0-33,9-1-511,3 2-161,8 2 32,-3 3-191,-7 4-97,-8 2-32,-15 3-32,-7 6-993,-7 2-3428,-12 2-5828</inkml:trace>
  <inkml:trace contextRef="#ctx0" brushRef="#br0" timeOffset="1406.008">2669 432 12492,'0'0'4505,"0"0"-2156,0 0-870,0 0-502,0 0-422,-2 15-240,-3 16-278,1 1 1,2 0-1,1 0 1,2 0-1,1 0 0,5 21-37,35 64-149,-42-117 146,0 0 0,0-1 0,1 1 0,-1-1 0,0 1 0,1 0 0,-1-1 0,0 1 0,1 0 0,-1 0 0,0-1 0,1 1 0,-1 0 0,0 0-1,1-1 1,-1 1 0,1 0 0,-1 0 0,1 0 0,-1 0 0,1 0 0,-1 0 0,0 0 0,1 0 0,-1 0 0,1 0 0,-1 0 0,1 0 0,-1 0 0,1 0 0,-1 0 0,0 0 0,1 0 0,-1 1 0,1-1 0,-1 0 0,0 0 0,1 0 0,-1 1 0,1-1 0,-1 0 0,0 1 0,1-1 0,-1 0 0,0 1 0,0-1 0,1 0 0,-1 1 0,0-1 0,0 1 0,1-1 0,-1 0 0,0 1-1,0-1 1,0 1 0,0-1 0,0 1 0,0-1 0,0 1 0,0-1 0,0 0 0,0 1 0,0-1 0,0 1 0,0-1 0,0 1 3,3-38 280,-4 11-20,1 0 0,1 0-1,1 0 1,1 1 0,1-1 0,2 1 0,0-1-1,2 2 1,1-1 0,0 1 0,2 0 0,8-12-260,-16 32 5,0-1 0,0 1 1,0 0-1,1 0 1,-1 1-1,1-1 1,0 1-1,0-1 1,0 1-1,0 1 1,1-1-1,-1 0 1,1 1-1,-1 0 1,1 0-1,0 1 1,0-1-1,0 1 1,0 0-1,0 0 0,0 1 1,0-1-1,1 1 1,-1 0-1,0 1 1,0-1-1,0 1 1,0 0-1,0 0 1,0 1-1,0-1 1,0 1-1,-1 0 1,1 1-1,0-1 1,-1 1-1,0 0 1,0 0-1,0 0 0,1 1-5,13 16-31,-1 1 0,0 1 0,-2 1 0,-1 0 0,0 1 0,-2 1 0,9 24 31,33 61-343,-50-104 284,42 58-1024,-45-62 1064,0-1 0,0 0 0,0 0-1,1 0 1,-1 0 0,0 1-1,1-2 1,-1 1 0,1 0 0,-1 0-1,1 0 1,-1-1 0,1 1-1,-1-1 1,1 1 0,0-1-1,-1 0 1,1 1 0,0-1 0,0 0-1,-1 0 1,1 0 0,0-1-1,-1 1 1,1 0 0,0-1 0,-1 1-1,1-1 1,-1 1 0,1-1-1,0 0 1,-1 1 0,1-1-1,-1 0 1,0 0 0,1 0 0,-1 0-1,0-1 1,0 1 0,0 0-1,1-1 20,9-14 170,0-1-1,-2 0 1,0 0-1,-1-1 1,-1 0-1,0 0 1,-1-1-1,-1 1 1,1-12-170,6-18 257,32-114-2274,-41 156-2575,0 5-4579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52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1 541 14253,'0'0'2595,"0"0"-727,0 0-149,17-6-544,-11 4-1095,140-33 891,459 35-629,-600 0-334,-4 1-5,0 0 0,0-1 1,0 1-1,1-1 1,-1 1-1,0-1 0,1 0 1,-1 0-1,0 1 0,1-1 1,-1 0-1,0 0 0,1 0 1,-1 0-1,0 0 1,1-1-1,-1 1 0,0 0 1,1-1-1,-1 1 0,0-1 1,1 1-1,-1-1 0,0 0 1,0 1-1,0-1 0,0 0 1,0 0-1,0 0 1,0 0-1,0 0 0,0 0 1,0 0-1,0 0 0,-1 0 1,1 0-1,0 0 0,-1-1 1,1 1-1,-1 0 0,1 0 1,-1-1-1,1 1 1,-1 0-1,0-1 0,0 1 1,0-1-4,-7-6 86,-1 0 0,0 1 0,0 0 0,-1 0 0,0 1 0,0 0 0,-1 1 0,1 0 0,-7-2-86,4 1 90,9 4-71,-14-8 110,-1 1-1,0 0 1,-1 1-1,0 1 1,-1 1-1,1 1 1,-16-2-129,34 7 1,1 1 1,-1-1-1,0 1 1,0 0 0,0-1-1,0 1 1,0 0-1,0-1 1,1 1 0,-1 0-1,0 0 1,1 0-1,-1-1 1,0 1 0,1 0-1,-1 0 1,1 0-1,0 0 1,-1 0 0,1 0-1,0 0 1,-1 0-1,1 0 1,0 1 0,0-1-1,0 0 1,0 0-1,0 0 1,0 0 0,0 0-1,1 0 1,-1 0-1,0 0 1,1 0 0,-1 0-1,0 0 1,1 0-2,-1 9-17,1 78 47,1-11 35,-3 1 0,-4-1 0,-13 68-65,10-106-668,-6 29-1889,6-23-3048,5-18-2712</inkml:trace>
  <inkml:trace contextRef="#ctx0" brushRef="#br0" timeOffset="285.259">1327 116 16816,'0'0'3214,"0"0"-1202,0 0-197,0 0-181,0 0-438,-3 13-609,-30 177 307,8-30-1032,-8-1 1,-38 108 137,43-184-1454,-50 130-5810,56-171 1681,0-14-2147</inkml:trace>
  <inkml:trace contextRef="#ctx0" brushRef="#br0" timeOffset="624.625">1218 577 9385,'46'-233'4639,"-42"220"-4318,46-123 5013,-47 131-5159,1-1 0,0 1 0,-1 0 0,1 0 1,1 0-1,-1 1 0,1-1 0,0 1 0,0 0 0,0 0 0,0 1 0,1 0 0,0 0 0,-1 0 0,1 0 0,0 1 0,0 0 0,1 1 0,-1-1 0,0 1 0,1 0-175,5 0 36,-1 0 0,0 1 0,1 0 0,-1 0 0,1 2 0,-1-1 0,0 1 0,0 1 0,0 0 0,0 1-1,0 0 1,-1 0 0,0 1 0,0 1 0,0 0 0,0 0 0,-1 1 0,0 0 0,0 0 0,-1 1 0,0 0 0,5 8-36,-3-5-6,-1 0 1,0 1-1,-1 1 1,0 0 0,-1 0-1,0 0 1,-1 1 0,-1 0-1,0 0 1,-1 0 0,0 1-1,-1-1 1,-1 1 0,0 0-1,-1 0 1,-1 0 0,0-1-1,-2 11 6,0-20 1,1 0 0,-1 0 0,0 0 0,0 0 0,-1 0 0,1 0 0,-1-1 0,0 1 0,0-1 0,-1 0 0,1 0 0,-1 0 0,0 0 0,0-1 0,0 0 0,-1 1 0,1-1 0,-1-1 0,0 1 0,1-1 0,-1 0 0,0 0 0,-1 0 0,1-1 0,-4 1-1,-138 12-25,-8-28-498,93-9-3118,51 14-155,12 1-1691,10-1-3161</inkml:trace>
  <inkml:trace contextRef="#ctx0" brushRef="#br0" timeOffset="922.261">2573 76 8936,'0'0'5093,"0"0"-2354,-13-13-833,5 5-1582,5 3-196,-1 1 1,0 0 0,0 0 0,0 0-1,0 0 1,-1 1 0,0-1-1,1 1 1,-1 0 0,0 1-1,0-1 1,-1 1 0,1 0 0,0 0-1,-1 1 1,1-1 0,-1 1-1,0 1 1,1-1 0,-1 1 0,-3 0-129,-18 5 251,0 1 0,1 1 0,0 1 1,1 1-1,-1 2 0,2 0 0,0 2 1,0 1-1,1 0 0,1 2 0,0 1 1,2 0-1,0 2 0,0 0 0,-1 5-251,-1 4 46,1 0-1,2 2 1,1 0-1,1 1 0,1 1 1,2 1-1,2 0 0,1 0 1,1 1-1,2 1 1,1 0-1,2 0 0,2 0 1,1 0-1,1 0 0,4 20-45,28 106-565,-29-153 506,1-1 0,0 1 0,0-1 0,1 0 0,0-1 0,0 1 0,1 0 0,0-1 0,0 0 0,0 0 0,1-1 0,-1 1 0,2-1 0,-1-1 0,0 1 0,1-1 0,0 0 0,0 0 0,4 0 59,69-1-2923,-5-29-5781,-44 11 562</inkml:trace>
  <inkml:trace contextRef="#ctx0" brushRef="#br0" timeOffset="1437.578">2734 533 7079,'0'0'3614,"0"0"-945,0 0 160,0 0 102,0 0-475,0 0-1036,0 0-390,9-10-186,25-25-268,-33 35-565,0 0-1,0 0 1,0 0 0,0 0 0,0 1-1,0-1 1,0 0 0,0 1-1,0-1 1,0 1 0,0-1-1,0 1 1,0 0 0,0-1 0,0 1-1,0 0 1,0 0 0,-1 0-1,1 0 1,0-1 0,-1 1-1,1 0 1,0 0 0,-1 0 0,0 0-1,1 0 1,-1 1 0,1-1-1,-1 0 1,0 0 0,0 0 0,0 0-1,0 0 1,1 0 0,-1 0-1,-1 1 1,1 0-11,3 5 31,17 46 25,4 14-17,2 0 0,4-2 0,2-1 0,3-2 0,22 27-39,-25-47-453,2-1 1,2-2-1,2-1 0,1-2 1,19 11 452,4-13-1490,-61-56 716,-53-163 806,29-98 2680,23 282-2678,0-1-1,0 1 1,1 0 0,-1 0-1,0-1 1,-1 1-1,1 0 1,0-1 0,0 1-1,0 0 1,-1 0 0,1-1-1,-1 1 1,1 0 0,-1 0-1,1 0 1,-1 0-1,0 0 1,0-1 0,1 1-1,-1 0 1,0 1 0,0-1-1,0 0 1,0 0-1,0 0 1,0 0 0,0 1-1,0-1 1,-1 1 0,1-1-1,0 1 1,0-1 0,0 1-1,-1 0 1,1-1-1,0 1 1,0 0 0,-1 0-1,1 0 1,0 0 0,-1 0-1,1 0 1,0 0-1,0 0 1,-1 1 0,1-1-1,0 1 1,0-1 0,-1 1-34,-105 83 245,-222 183 337,296-243-589,11-10-30,1 1 1,1 1 0,0 1-1,1 0 1,1 2 0,1 0-1,-12 16 37,29-34-63,-1 0 0,0 0 0,0-1 0,1 1 0,-1 0-1,0 0 1,1 0 0,-1-1 0,1 1 0,-1 0 0,1 0-1,-1 0 1,1 0 0,0 0 0,0 0 0,-1 0-1,1 0 1,0 0 0,0 0 0,0 0 0,0 0 0,0 1-1,0-1 1,0 0 0,0 0 0,1 0 0,-1 0-1,0 0 1,1 0 0,-1 0 0,1-1 0,-1 1 0,1 0-1,-1 0 1,1 0 0,-1 0 0,1 0 0,0-1-1,0 1 1,-1 0 0,1-1 0,0 1 0,0 0 0,0-1-1,0 1 1,0-1 0,0 1 0,0-1 0,0 0 0,0 1-1,0-1 1,0 0 0,0 0 0,1 0 63,61 0-7153,-59 0 6395,33-6-6759</inkml:trace>
  <inkml:trace contextRef="#ctx0" brushRef="#br0" timeOffset="1712.717">3836 624 2434,'0'0'11147,"0"0"-8937,0 0-96,0 0 96,0 0-224,0 0-673,0 0-512,0 0-385,13-30-256,29 28-95,7-3-33,5 2 0,3 1-32,1 2-289,-4 0-1088,-5 2-1153,-15 11-1859,-13-3-2145</inkml:trace>
  <inkml:trace contextRef="#ctx0" brushRef="#br0" timeOffset="2051.154">3654 958 3908,'0'0'6406,"0"0"-5029,0 0 257,0 0 63,104 71 481,-47-71-864,3 0-706,8-1-256,-4-5-223,-2-4-129,-5-1-97,0 1-3554,-11-2-2211</inkml:trace>
  <inkml:trace contextRef="#ctx0" brushRef="#br0" timeOffset="2372.78">4768 351 17040,'0'0'2867,"0"0"-769,0 0-481,0 0-282,-5 15-230,-54 271 1180,-9-9-1671,-3 29-3860,70-303 3052,-5 49-2535,9-19-3925,1-20-2085</inkml:trace>
  <inkml:trace contextRef="#ctx0" brushRef="#br0" timeOffset="2653.959">5378 129 12684,'0'0'2290,"0"0"-26,0 0 15,0 0-533,0 0-630,0 0-593,11 18-342,3 7 19,-1 1-1,0 1 1,-3 0 0,0 1-1,6 28-199,0 18 489,-4 0 0,-3 0 0,-3 1 0,-3 0 0,-6 51-489,1-101 6,-2 0 0,0 0 0,-2-1 0,0 0-1,-2 0 1,0 0 0,-2-1 0,-1 0 0,0-1-1,-2-1 1,0 1 0,-2-2 0,0 0 0,-1-1-1,-1 0 1,-1-2 0,-1 0 0,0-1 0,-1-1-1,0 0 1,-1-2 0,-1 0 0,-12 4-6,-46 15-2167,-1-3-1,-67 14 2168,49-17-5477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51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157 365 12043,'0'0'5067,"0"0"-2735,0 0-922,0 0-145,0 0-411,0 0-459,-8 16-160,-71 175 277,70-165-487,2 0 0,0 1 0,2 0-1,1 0 1,1 1 0,2-1-1,0 1 1,2 10-25,0-32-2,0 0 0,0 0 0,1 0 0,-1 0 0,1-1 0,1 1 0,-1-1-1,1 1 1,0-1 0,0 0 0,0 0 0,1 0 0,-1-1 0,1 1 0,1-1 0,-1 0 0,0 0 0,1 0 0,0-1 0,0 0 0,0 0 0,0 0-1,1 0 1,-1-1 0,1 0 0,-1 0 0,1 0 0,0-1 0,0 0 0,0 0 0,4 0 2,17-2 110,0 0 0,0-2-1,-1-1 1,1-1 0,-1-2 0,0 0 0,-1-2-1,0-1 1,0-1 0,-1 0 0,0-2 0,-1-1 0,-1-1-1,18-16-109,-28 22 124,0 0-1,-1-1 0,0 0 0,-1-1 1,0-1-1,-1 0 0,0 0 0,-1 0 0,0-1 1,-1 0-1,0-1 0,-1 0 0,-1 0 1,0 0-1,-1 0 0,-1-1 0,0 0 1,-1 1-1,0-1 0,-1 0 0,-1 0 0,-1 0 1,0 0-1,-1-1-123,0 9 12,-1-1 0,0 1 0,0 0 1,-1 0-1,1 1 0,-2-1 0,1 1 0,-1 0 0,0 0 0,0 0 1,-1 1-1,1-1 0,-1 1 0,0 1 0,-1-1 0,1 1 1,-1 0-1,0 1 0,0 0 0,0 0 0,0 0 0,-2 0-12,-17-4-81,1 0 0,-1 2 0,0 1-1,0 1 1,-24 1 81,-162 17-2772,78 28-5912,83-16-3306</inkml:trace>
  <inkml:trace contextRef="#ctx0" brushRef="#br0" timeOffset="281.606">1324 46 7399,'0'0'7767,"0"0"-4051,0 0-1554,0 0-219,12-9-379,42-27-485,-51 36-1053,-1 0 0,0 0 1,0 0-1,1 0 1,-1 0-1,0 0 1,1 1-1,-1-1 1,0 1-1,0-1 0,0 1 1,1 0-1,-1 0 1,0 0-1,0 0 1,0 0-1,0 1 0,-1-1 1,1 1-1,0-1 1,-1 1-1,1-1 1,0 1-1,-1 0 1,0 0-1,1 0 0,-1 0 1,0 0-1,0 0 1,0 0-1,-1 0-26,6 6 56,11 18-6,-1-1-1,-2 2 1,0 0-1,-2 1 1,-1 0-1,-1 1 1,-1 0-1,-2 0 1,-1 1-1,-1 0 0,-2 0 1,-1 0-1,-1 1 1,-2-1-1,0 0 1,-3 0-1,0 0 1,-2 0-1,-1 0-49,-2 5-12,-1 0 0,-2-1 0,-2 0 0,-1 0 0,-1-2 0,-2 0-1,-1-1 1,-2-1 0,-1 0 0,-1-2 0,-1-1 0,-1-1-1,-2-1 1,0-1 0,-22 14 12,2-9-397,-1-1 1,-1-3-1,-1-1 0,-19 4 397,-116 28-5038,120-44-2073,16-8-5199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0:49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23 127 8616,'0'0'4303,"0"0"-1554,0 0-192,0 0-288,0 0-566,0 0-561,0 0-442,0 12-252,-17 487 1864,11-178-3286,19-106-6337,-13-204 2830,0-8-285,0-3-2387</inkml:trace>
  <inkml:trace contextRef="#ctx0" brushRef="#br0" timeOffset="233.046">15 683 1794,'101'-504'13863,"-100"496"-13564,0-1 0,1 0 0,0 1 0,1-1 0,0 1 0,0 0 0,1 0 0,-1 0 0,2 0 0,-1 1 0,1-1 0,0 1 0,1 0 0,0 1 0,0-1 0,0 1 0,1 1 0,0-1 0,0 1-1,0 0 1,1 1 0,0-1 0,0 2 0,7-4-299,-5 5 17,0 0 0,1 0 0,-1 1 0,0 1 0,0 0 0,1 0 0,-1 1 1,0 0-1,0 0 0,0 1 0,0 1 0,0 0 0,-1 0 0,1 1 0,-1 0 0,0 1 0,0 0 0,0 0 0,0 1 0,-1 0 0,0 1 0,-1-1 0,1 2 0,-1-1 0,-1 1 0,1 0 0,0 3-17,2-1-5,-2 1 0,0 1 1,0-1-1,-1 1 0,0 0 0,-1 1 0,0 0 0,-1-1 1,-1 1-1,0 1 0,0-1 0,-2 0 0,0 1 0,0-1 0,-1 0 1,-1 1-1,0-1 0,-1 1 0,0-1 0,-4 11 5,3-16-13,-1 1 0,-1-1 0,1-1 0,-2 1-1,1-1 1,-1 0 0,0 0 0,0 0 0,0-1-1,-1 0 1,0 0 0,-1-1 0,1 0 0,-1 0 0,0-1-1,0 1 1,0-2 0,-1 1 0,-4 0 13,-13 4-14,0-1 0,0-1 0,-1-1 0,0-1 0,-26 0 14,44-4-37,-9 2-72,0-1 0,1 0 0,-1-2-1,0 0 1,1-1 0,-1-1 0,1-1 0,0 0-1,-6-3 110,-1-16-3408,38-3-3855,6 15-173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27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7207,'0'0'5616,"0"0"-2136,0 0-1035,0 0-256,0 0-310,2-12-539,-1 4-1581,4-29 2529,-1 61-150,16 598-24,25-145-3341,-45-477 982,0 0 0,0 0 0,0 0 0,-1-1 0,1 1 0,0 0 0,0 0 0,0 0 0,-1 0 0,1 0 0,0 0 0,0 0 0,-1 0 0,1 0 0,0 0 0,0 0 0,-1 0 0,1 0 0,0 0 0,0 0 0,0 0 0,-1 0 0,1 0 0,0 0 0,0 0 0,-1 0 0,1 0 0,0 0 0,0 1 0,0-1 0,-1 0 0,1 0 0,0 0 245,-13-27-6270,4 3-1108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28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52 115 4965,'0'0'5413,"0"0"-2562,0 0-588,0 0 91,0 0-549,0 0-588,0 0-187,-10 0-96,-32 0-181,93 5 1505,147-14-905,128-24-1353,-279 28 94,-28 2-59,32-1 269,0-3-1,0-3 1,-1-1 0,0-3-1,7-4-303,-100 13 1799,-33 30-2388,46 17-7048,25-23-750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29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94 4644,'0'0'8857,"-2"-14"-4768,-7-42-1559,8 55-2426,0-1-1,1 1 1,-1-1-1,0 1 1,0 0-1,0-1 1,0 1-1,0 0 1,-1 0-1,1 0 1,0 0-1,-1 0 1,1 0-1,0 0 1,-1 0-1,1 0 0,-1 1 1,1-1-1,-1 1 1,0-1-1,1 1 1,-1 0-1,0-1 1,1 1-1,-1 0 1,0 0-1,1 0 1,-1 0-1,0 0 1,1 1-1,-1-1 1,0 1-104,-6-1 238,-8 3-49,0 1 0,0 1 0,0 0-1,1 1 1,0 0 0,0 2-1,0 0 1,1 0 0,0 1 0,1 1-1,0 0 1,1 1 0,0 1 0,0 0-1,1 0 1,1 1 0,-9 14-189,1-2 50,0 0 1,2 2-1,1 0 1,2 1-1,0 0 1,2 1-1,1 1 1,1-1-1,2 2 0,1-1 1,1 1-1,2-1 1,1 1-1,1 0 1,2 0-1,1 0 1,1 0-1,2 0 1,1-1-1,2 0 1,0 0-1,6 11-50,-1-13-17,1 0 0,1-1 0,1-1 0,1 0 0,2-2 0,0 0 1,2-1-1,0 0 0,2-2 0,0-1 0,2-1 0,0-1 0,0-1 0,6 1 17,-12-8-574,1 0 1,0-2-1,0 0 1,1-2-1,0 0 1,0-1-1,1-2 1,-1 0-1,1-1 1,0-1 0,-1-1-1,1-1 1,8-1 573,11-9-3951,-8-6-2530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30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0 332 8744,'1'-13'4036,"0"-3"-2955,0 0 1,1 0-1,1 0 0,1 0 1,0 1-1,1-1 0,1 1 1,0 1-1,4-6-1081,-2 10 105,0 0-1,1 1 1,0 1 0,1 0-1,-1 0 1,2 0 0,-1 2-1,1-1 1,0 1 0,0 1-1,1 0 1,-1 0 0,1 1 0,0 1-1,1 0 1,-1 1 0,0 0-1,1 0 1,-1 2 0,1-1-1,-1 2 1,1 0 0,-1 0-1,1 1 1,-1 1 0,0 0-1,0 0 1,0 1 0,0 1-1,-1 0 1,0 1 0,0 0 0,0 1-1,-1 0 1,1 0 0,-2 1-1,1 0 1,-1 1 0,-1 0-1,0 1 1,5 5-105,-5 0-20,-1 0-1,0 0 1,-1 1 0,-1 0 0,0 0-1,-1 0 1,-1 1 0,-1-1-1,0 1 1,-1 0 0,-1 0 0,0-1-1,-1 1 1,-1 0 0,-1-1-1,0 1 1,-1-1 0,-1 0 0,0 0-1,-1-1 1,-1 1 0,-1-1-1,0-1 1,0 1 0,-2-1 0,0-1-1,0 0 1,-1 0 0,-1-1-1,-3 2 21,2-2-132,5-2 35,-1-1 1,0 0-1,-1-1 0,0 0 0,0 0 0,-1-1 0,0-1 1,0 0-1,-12 5 97,23-12 3,-1-1 0,1 1-1,0 0 1,-1-1 0,1 1 0,0 0 0,0-1 0,0 1-1,0 0 1,0-1 0,0 1 0,0 0 0,1-1 0,-1 1 0,0 0-1,1 0 1,-1-1 0,1 1 0,-1 0 0,1 0 0,0-1-1,-1 1 1,1 0 0,0 0 0,0 0 0,0 0 0,0 0 0,0 0-1,0 0 1,0 0-3,250-337 1693,-10 26-1016,-195 262-458,-47 68-91,-68 146-5,56-126-113,1 0-1,2 1 0,1 1 1,2-1-1,2 1 0,2 0 1,1 0-1,3 31-9,0-63 0,0-1 0,1 1 0,0-1 0,0 1 0,0-1 0,1 0 0,0 0 0,0 0 0,1 0 0,0-1 0,0 1 0,1-1 0,-1 0 0,1 0 0,1-1 0,-1 0 0,1 0 0,0 0 0,0 0 0,0-1 0,1 0 0,-1 0 0,1-1 0,0 0 0,0 0 0,1 0 0,-1-1 0,0 0 0,1-1 0,-1 0 0,1 0 0,0 0 0,3-1 0,7 1 5,1-1 0,0-1 0,-1 0 0,1-2 0,-1 0 0,1-1 0,-1 0 0,0-2 0,-1 0 0,1-1 0,-1-1 1,-1-1-1,1 0 0,-1-1 0,-1 0 0,0-2 0,-1 0 0,2-2-5,3-32-1208,-42 25-3286,-1 17-1292,1 2-4603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31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24 3812,'0'0'9694,"0"0"-5306,0 0-1815,0 0-112,0 0-491,0 0-646,-4-6-470,3 5-830,0 0 0,0-1-1,0 1 1,0 0-1,0 0 1,0 0 0,0 0-1,-1 0 1,1 0-1,0 0 1,-1 0 0,1 0-1,-1 1 1,1-1 0,-1 1-1,0-1 1,1 1-1,-1-1 1,1 1 0,-1 0-1,0 0 1,1 0-1,-1 0 1,1 0 0,-1 0-1,0 0 1,1 1-1,-1-1 1,0 0 0,1 1-1,-1 0 1,1-1 0,-1 1-24,-61 37 384,32-15-286,1 1-1,1 1 1,1 2 0,1 0-1,1 2 1,2 1-1,-18 29-97,37-52 6,0 0 0,1 1 0,-1 0 0,2-1 0,-1 1 0,1 0 0,0 1 0,1-1 0,0 1 0,1-1 0,-1 1 0,1-1 0,1 1 0,0 0 0,0-1 0,1 1 0,0 0 0,0-1 0,1 1 0,0-1 0,1 1 0,-1-1 0,2 0 0,-1 0 0,4 5-6,10 2 10,1 0 0,0-2 1,1 0-1,0-1 0,1-1 0,0-1 1,0-1-1,1-1 0,1 0 1,-1-2-1,1 0 0,0-2 0,5 1-10,5 2 13,0 0-1,0-3 0,1 0 0,0-2 0,0-1 1,-1-2-1,10-2-12,10-13-578,-26-6-3569,-25 17 1107,-2 3-4543,-5 2-3606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31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1 198 9001,'0'0'5797,"0"0"-2733,16 4-832,118 14 1558,-4-29-2183,-2-7 0,0-4-1,113-37-1606,-219 53-129,-9 4-51,1-1-1,-1-1 1,0 0-1,-1-1 1,1 0 0,-1-1-1,0 0 1,-1-1-1,1 0 1,-1-1-1,1-1 181,-3-18-6539,-9 16-1116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31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300 160 6342,'7'-17'8942,"-1"3"-7526,-4 6-1101,1 1 0,0-1-1,1 1 1,-1 0 0,1 0 0,1 1 0,-1-1 0,1 1 0,0 0-1,1 0 1,-1 0 0,1 1 0,3-2-315,-5 3 192,1 1 0,-1-1 0,1 1-1,0 0 1,0 0 0,0 0 0,0 1 0,1 0 0,-1 0-1,1 0 1,0 1 0,-1-1 0,1 2 0,0-1 0,-1 0-1,1 1 1,0 0 0,0 1 0,0-1 0,-1 1 0,1 0-1,0 0 1,-1 1 0,1 0 0,-1 0 0,1 0 0,-1 1-1,0-1 1,0 1 0,0 1 0,0-1-192,4 11 51,-1-1 1,0 1 0,-2 0-1,1 1 1,-2 0-1,0 0 1,0 0-1,-1 0 1,-1 1-1,-1-1 1,-1 1-1,0 0 1,0 0-1,-2 0 1,0-1-1,-1 1 1,0 0-1,-1-1 1,-1 1 0,-1-1-1,0 0 1,-1 0-1,-4 7-51,1-1-71,-2 1 0,-1-1 0,0-1 0,-1 0 0,-2-1 0,0 0 0,-1-1 0,0-1 0,-1-1 1,-1 0-1,-1-1 0,-1-1 0,1-1 0,-2 0 0,0-2 0,0 0 0,-1-2 0,-1 0 0,1-2 0,-1 0 0,-1-1 0,1-2 0,-1 0 0,-2-2 71,22-1 6,0 0 0,0 0 0,0-1 0,0 0 0,0 0 0,0 0 0,0 0 0,0-1 0,0 0 0,0 0 0,0 0 0,0 0 0,0 0 0,1-1 0,-1 0 0,0 1 0,1-1 0,0-1 0,-1 1-1,1 0 1,0-1 0,0 0 0,0 0 0,0 0 0,1 0 0,-1 0 0,1 0 0,0-1 0,0 1 0,0-1 0,0 1 0,1-1 0,-1 0 0,0-4-6,2 7 30,0-1 0,0 1 1,0-1-1,1 0 0,-1 1 0,0-1 0,1 0 0,-1 1 1,1-1-1,-1 1 0,1-1 0,0 1 0,0-1 1,0 1-1,-1 0 0,1-1 0,1 1 0,-1 0 1,0 0-1,0 0 0,0 0 0,1 0 0,-1 0 0,0 0 1,1 0-1,-1 0 0,1 1 0,-1-1 0,1 0 1,-1 1-1,1-1 0,0 1 0,-1 0 0,1 0 0,0 0 1,-1-1-1,1 1 0,1 1-30,67 7 604,-24 12-586,0 3 0,-1 1 0,-2 3 0,0 1 0,-2 2 0,-1 2-1,-2 2 1,1 3-18,164 126-8359,-168-140 3160,-3-3-2291</inkml:trace>
  <inkml:trace contextRef="#ctx0" brushRef="#br0" timeOffset="236.262">1304 12 20115,'0'0'972,"0"0"-172,0 0 562,14 4-1,-7-2-1244,-1 0 1,1 0-1,-1 0 1,1 1-1,-1 0 1,0 1-1,0-1 1,0 1-1,-1 0 0,1 1 1,-1-1-1,0 1 1,0 0-1,-1 0 1,0 1-1,1-1 0,-2 1 1,1 0-1,-1 0 1,3 6-118,21 50 506,-2 2 1,-4 0-1,-2 1 0,-3 2 1,-3-1-1,-2 1 1,-2 36-507,-6-70 51,-2 0 0,-2-1 0,-1 1 0,-1 0 0,-2-1 0,-1 0 0,-1 0 0,-2-1 0,-1 0 0,-2 0 0,-1-1 0,-1-1 0,-2 0 0,0-1 0,-2-1 0,-3 1-51,-15 13-129,-3-1-1,-1-3 1,-1-1 0,-2-2-1,-2-2 1,-28 15 129,-167 90-3498,228-130 3213,-122 65-4482,15-10-4511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1:53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1 170 13325,'0'0'3459,"0"0"-2883,0 0-415,114-38 95,-51 16-64,11-1-160,10 1-32,-2 0-609,-3 1-832,-12 5-993,-21 10-1666,-22 6-3940</inkml:trace>
  <inkml:trace contextRef="#ctx0" brushRef="#br0" timeOffset="345.519">281 292 9833,'0'0'961,"0"0"224,0 0 353,108-16 95,-52-8-319,11-6-834,3 1-384,3 1-96,-10 1-96,-2 7-1698,-22 5-4003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2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0 232 7399,'0'0'8237,"2"-15"-4927,7-65 614,-8 82-432,5 20-3034,14 155 401,-4 113-859,0 4-2332,-7-150-2463,-8-113 23,-1 1-3689,0-32 3320</inkml:trace>
  <inkml:trace contextRef="#ctx0" brushRef="#br0" timeOffset="313.032">73 1055 2114,'-3'-17'4308,"-28"-299"6791,27 254-10343,2-1 0,4 0 0,2 0 0,3 0 0,3 1 0,2 1 0,3-1 0,5-7-756,-17 60 45,0 0-1,0 1 1,0-1 0,1 1-1,1 0 1,-1-1 0,1 2-1,1-1 1,-1 1-1,1 0 1,0 0 0,1 0-1,0 1 1,0 0 0,0 1-1,1-1 1,0 1 0,0 1-1,0 0 1,0 0 0,1 0-1,2 0-44,2 3 2,0 0 0,0 0 0,0 2 0,0-1 0,0 2-1,0 0 1,0 0 0,0 1 0,-1 1 0,1 0 0,-1 1 0,0 0-1,0 1 1,-1 0 0,0 1 0,0 0 0,0 1 0,-1 0 0,0 1-1,-1 0 1,0 0 0,0 1 0,-1 0 0,0 0 0,-1 1 0,0 0-1,-1 1 1,0-1 0,-1 1 0,0 1 0,-1-1 0,0 0 0,-1 1 0,-1 0-1,0 0 1,0 0 0,-1 0 0,-1 0 0,0 0 0,-1 0 0,0 0-1,-1 0 1,-1 1-2,-1-4-3,0 0 1,-1-1-1,0 1 0,0-1 0,-1 0 0,0 0 0,-1-1 0,0 0 0,0 0 0,-1-1 1,0 0-1,0 0 0,-1-1 0,0 0 0,0 0 0,0-1 0,-1 0 0,-8 3 3,-7 2-171,0-1 0,-1-1 0,0-1 0,-1-1 0,1-2 0,-26 1 171,34-3-514,-35 1-1441,20-7-2340,21-2-1577,9-1-2867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38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157 130 9769,'5'-17'6929,"17"-54"-4259,-5 30-716,-15 52 15,-8 75-1428,-4 0-1,-3-1 0,-5 0 0,-13 35-540,22-84 49,-29 104-124,-25 116-209,48-82-3398,15-164 2768,0 0 0,1 0 1,0 1-1,1-1 0,0 0 0,1 0 0,0-1 0,0 1 0,1 0 0,1 1 914,20 25-8093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38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13805,'0'0'3011,"0"0"-1281,0 0-257,0 0 128,0 0-736,0 0-576,0 0-225,87-54 32,-37 56-64,12 0 0,9-2-32,8 0-96,8 0-737,8-3-1345,8-1-2819,-11-2-3811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41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1435 715 21332,'2'-26'68,"1"17"-37,-1-1 0,-1 0-1,0 0 1,0 0 0,-1-1 0,-1 1 0,1 0 0,-2 0 0,1 0 0,-1 0-1,-1 1 1,0-1 0,0 0 0,-1 1 0,0 0 0,0 0 0,-6-7-31,2 7 34,0 1 1,-1 0 0,0 1 0,-1-1-1,0 2 1,0 0 0,0 0-1,-1 0 1,0 2 0,0-1-1,0 1 1,0 1 0,-1 0-1,1 1 1,-1 0 0,0 0 0,0 2-1,0-1 1,-2 1-35,-9 1-37,1 0 0,-1 2 0,0 0 0,1 2 0,0 0 0,0 2 0,0 0-1,1 1 1,-14 8 37,13-4-308,1 1 0,0 1-1,1 0 1,1 2-1,0 0 1,2 1-1,-1 1 1,2 0-1,0 1 1,2 1 0,0 1-1,1 0 1,-7 16 308,13-21-447,0 0-1,1 0 1,1 1 0,1-1 0,0 1 0,1 0 0,1 1 0,1-1-1,0 0 1,1 0 0,1 1 0,0-1 0,2 1 447,-1-7-176,1 0 1,0 0-1,1 0 1,0-1-1,1 1 1,0-1-1,0 0 1,1 0-1,1-1 1,-1 1-1,2-1 1,-1-1-1,1 0 1,0 0-1,1 0 1,0-1-1,0 0 0,1-1 1,3 2 175,-2-2 117,-1-1-1,2 0 1,-1-1 0,1 0 0,-1 0 0,1-1-1,0-1 1,0 0 0,0-1 0,0 0-1,1-1 1,-1 0 0,0-1 0,0 0-1,0-1 1,0 0 0,0-1 0,0-1-117,8-4 571,0 0 1,0-2 0,-1 0-1,0-1 1,-1-1 0,-1-1-1,0-1 1,-1 0 0,0-1 0,-1-1-1,0 0 1,-2-1 0,11-17-572,0-3 1010,-2-1 1,-2-1-1,-1-1 1,-2-1-1,-2 0 1,3-17-1011,-10 7 603,-22 66-432,4-3-166,2 1 0,0 0-1,0 1 1,1 0 0,1 0 0,0 0 0,1 1-1,0 0 1,2 0 0,-1 0 0,2 0-1,0 1 1,1-1 0,1 1 0,0-1-1,1 1 1,0-1 0,2 0 0,0 5-5,0-13-55,-1-1 1,1 0 0,0 1-1,0-1 1,1 0-1,0-1 1,0 1-1,0-1 1,0 1 0,1-1-1,0-1 1,0 1-1,1-1 1,-1 0 0,1 0-1,0 0 1,0-1-1,0 0 1,1 0-1,-1 0 1,1-1 0,-1 0-1,1 0 1,0-1-1,-1 0 1,1 0-1,0-1 1,0 0 0,0 0-1,0 0 1,0-1-1,0 0 1,0 0-1,-1-1 1,1 0 0,2-1 54,9-2 5,0 0-1,-1-1 1,0-1 0,0-1 0,-1 0 0,0-1 0,0-1 0,-1-1 0,0 0 0,-1 0-1,0-2 1,-1 0 0,-1 0 0,0-1 0,0-1 0,-2 0 0,0 0 0,-1-1 0,0-1 0,-1 1-1,-1-1 1,0 0 0,-2-1 0,1-2-5,2-12 93,-1-1 0,-2 0 0,-1 0-1,-1-1 1,-2 1 0,-2-1 0,0 1 0,-3 0-1,-1 0 1,-1 0 0,-1 0 0,-2 1 0,-12-28-93,12 44 12,0 0 0,0 1 0,-2 0 1,0 1-1,0 0 0,-2 0 0,1 2 1,-2-1-1,1 2 0,-2 0 0,0 0 1,0 1-1,-1 1 0,0 1 0,0 0 1,-1 1-1,0 1 0,0 1 0,-1 0 1,1 1-1,-5 0-12,-23-3 17,-1 3 1,0 1-1,0 2 0,0 2 1,1 2-1,-1 2 1,-41 11-18,7 5-8,1 3 0,2 3 0,0 4 0,2 3 0,2 3 0,1 4 0,2 2 0,-30 27 8,49-32-16,0 2 0,3 3 1,2 1-1,-15 20 16,44-44 3,0 1 0,1 1-1,1 0 1,1 1 0,1 0 0,1 2-1,2-1 1,0 1 0,1 1 0,2-1 0,-4 20-3,9-28-6,1 0 0,1 0 1,0 0-1,1 0 1,0 0-1,2 0 0,0 0 1,1-1-1,0 1 1,2-1-1,0 0 0,0-1 1,2 1-1,0-1 1,0-1-1,2 1 0,-1-1 1,2-1-1,0 0 1,1-1-1,5 5 6,15 12-84,2-1 0,1-1 0,1-2 0,2-1-1,0-3 1,1 0 0,1-3 0,1-1 0,0-2 0,8 0 84,39 8-86,0-4 0,1-3 0,0-5 0,46 0 86,-35-7-94,1-5 0,-1-3 1,0-5-1,27-9 94,-57 4-1329,-1-2 0,-1-4 0,64-27 1329,21-25-4767,-14-2-2285</inkml:trace>
  <inkml:trace contextRef="#ctx0" brushRef="#br0" timeOffset="487.872">2965 383 14029,'1'-1'44,"4"-9"230,1 0 0,1 0 0,-1 1 0,1 0 0,1 1 0,0-1 0,0 1 0,1 1 0,0 0 0,0 0 0,0 0-1,7-2-273,-6 3 126,1 1 0,-1 0 0,1 1-1,-1 0 1,1 0 0,0 2-1,1-1 1,-1 1 0,0 1-1,1 0 1,-1 0 0,1 1-1,-1 1 1,0 0 0,1 1 0,-1 0-1,0 0 1,0 1 0,0 1-1,0 0 1,-1 0 0,1 1-1,-1 0 1,0 1 0,-1 0 0,1 1-1,-1 0 1,-1 0 0,1 1-1,-1 0 1,0 1 0,-1 0-1,5 7-125,-7-6 10,0 1-1,0-1 0,-1 1 1,-1 1-1,0-1 1,0 0-1,-1 1 0,-1-1 1,0 1-1,0 0 0,-1 0 1,0-1-1,-1 1 0,-1-1 1,0 1-1,0-1 0,-1 1 1,-1-1-1,0 0 1,0 0-1,-1-1 0,-1 1 1,0 0-10,-13 21-45,-2 0 0,-1-1 0,-1-1 1,-2-1-1,-1-2 0,-17 15 45,-13 10-392,-2-3 0,-2-2-1,-2-3 1,-14 5 392,48-32 21,-1-2 0,-1 0 0,-1-2-1,0-2 1,0 0 0,-1-2-1,0-2 1,-1-1 0,0-1 0,-27 0-21,54-4 44,0-1 1,0 0 0,-1 0 0,1 0-1,0 0 1,0-1 0,0 0 0,0 0-1,0-1 1,1 0 0,-1 0 0,0 0-1,1-1 1,-1 1 0,1-1 0,0-1-1,0 1 1,0-1 0,0 0 0,1 0-1,-1 0 1,1-1 0,0 1 0,1-1-1,-1 0 1,1 0 0,0 0 0,0-1-1,0 1 1,1-1 0,0 0 0,0 1-1,0-1 1,0-5-45,2 4 104,-1 0 1,2-1-1,-1 1 0,1-1 0,0 1 1,0 0-1,1 0 0,0 0 0,0 0 1,1 0-1,0 0 0,0 1 0,1-1 0,0 1 1,0 0-1,0 0 0,0 0 0,1 0 1,0 1-1,1 0 0,-1 0 0,1 0 1,0 1-1,0 0 0,0 0 0,1 1 1,-1-1-1,1 1 0,0 1 0,0-1 1,0 1-1,0 0 0,0 1 0,0 0 0,1 0 1,-1 0-1,0 1 0,8 1-104,12 2 128,0 1-1,0 1 1,0 2-1,-1 1 1,0 1 0,0 1-1,-1 1 1,-1 1-1,0 1 1,0 2-1,-1 0 1,-1 1 0,-1 1-1,8 9-127,13 6 163,3 3-396,1-2 1,2-1 0,0-3 0,3-2 0,0-2-1,1-3 1,1-2 0,36 8 232,39-6-7591,-70-16-972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1:39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471 467 13325,'18'-115'5050,"-18"113"-4929,-1 0 1,1-1-1,0 1 1,-1 0-1,0 0 1,1 0-1,-1 0 1,0 0-1,0 0 0,0 0 1,0 0-1,0 0 1,-1 1-1,1-1 1,0 0-1,-1 1 1,0-1-1,1 1 1,-1-1-1,0 1 1,0 0-1,1 0 1,-1 0-1,0 0 1,0 0-1,0 0 1,0 0-1,-1 1 0,1-1 1,0 1-1,0-1 1,0 1-1,0 0 1,-1 0-1,1 0 1,0 0-1,0 0 1,-1 1-122,-87 21 840,64-6-806,0 2 1,1 1-1,1 1 1,0 2-1,2 0 1,1 1-1,0 1 1,2 0-1,1 2 1,1 1-1,1 0 1,1 0-1,2 2 1,1 0-1,-2 8-34,9-22-12,0 0 0,0 0-1,2 1 1,0 0-1,1 0 1,0 0 0,1 0-1,1 0 1,1 0 0,0 0-1,1 0 1,0-1 0,2 1-1,0 0 1,0-1-1,2 0 1,0 0 0,0-1-1,2 1 1,0-1 0,0-1-1,10 13 13,4-6-53,0 0 0,1-1 0,0-2 1,2 0-1,0-1 0,1-2 0,0-1 0,1-1 0,1-1 0,0-1 0,0-1 1,1-2-1,0-1 0,0-2 0,0 0 0,1-2 0,-1-1 0,1-2 0,0 0 1,-1-2-1,13-4 53,-8 2-431,-1-2 1,0-1 0,-1-1 0,0-2-1,16-9 431,81-50-5888,-57 21-518</inkml:trace>
  <inkml:trace contextRef="#ctx0" brushRef="#br0" timeOffset="695.019">1829 577 14798,'6'-19'2381,"17"-63"-796,-22 79-1485,1-1-1,-2 1 1,1-1 0,0 0-1,-1 1 1,0-1-1,1 1 1,-1-1-1,-1 0 1,1 1-1,-1-1 1,1 1-1,-1-1 1,0 0-1,0 1 1,0 0-1,-1-1 1,1 1 0,-1 0-1,0 0 1,0 0-1,0 0 1,0 0-1,-1 0 1,1 0-1,-1 1 1,0-1-1,1 1 1,-1 0-1,0 0 1,0 0 0,-1 0-1,0 0-99,-6-2 139,0 1-1,0 0 1,0 1 0,0 0-1,0 1 1,0 0 0,-1 0-1,1 1 1,0 0-1,-3 1-137,-18 5 41,0 1 1,0 1 0,1 2-1,1 1 1,0 1 0,0 2-1,1 0 1,1 2 0,1 1 0,-6 6-43,2-3-154,0 2-1,1 1 1,1 2 0,1 0 0,2 2 0,0 1 0,-4 10 154,19-26-88,2 1-1,0 0 1,0 1 0,1 0-1,1 0 1,0 0 0,1 1-1,0 0 1,1 0-1,1 0 1,1 1 0,0-1-1,1 1 1,0-1 0,2 1-1,0-1 1,0 1-1,3 8 89,-1-14-90,0 0 0,0 0 0,1-1 0,0 1 0,1-1 0,0 0 0,1 0-1,0-1 1,0 0 0,1 0 0,-1 0 0,2-1 0,-1 0 0,1 0 0,0-1-1,1 0 1,-1 0 0,1-1 0,1 0 0,-1-1 0,0 0 0,1 0 0,3 0 90,4 1-3,0-1 0,0-1 0,0 0 1,0-1-1,1-1 0,-1 0 0,1-1 1,-1-1-1,0-1 0,0-1 0,1 0 0,-1-1 1,9-4 2,2-3 134,-1-2 0,0 0 0,-1-2 1,0-1-1,-1-1 0,-1-1 0,-1-1 0,0-1 1,-2-1-1,0-1 0,-2 0 0,0-2 0,-2 0 1,0-1-1,-2-1 0,5-13-134,5-12 469,-3-1 0,-2-2 0,-3 0 0,-1-1 0,-4 0 0,-1-1 0,-3-1 0,-2-12-469,-5 57 79,1-1 47,0-1 1,-1 0 0,0 1-1,-1-1 1,-1 0 0,0 1-1,-1-1 1,0 1 0,-1 0-1,0-1 1,-1 1 0,-1 0-1,0 1 1,-2-3-127,6 14 22,1 0 0,0 0 0,-1 0 0,1 0 0,-1 0 0,1 0 0,-1 0 0,0 1 0,1-1 0,-1 0 0,0 0 0,0 1 0,1-1-1,-1 0 1,0 1 0,0-1 0,0 1 0,0-1 0,0 1 0,0-1 0,0 1 0,0 0 0,0 0 0,0-1 0,0 1 0,0 0 0,0 0 0,0 0 0,0 0 0,0 0 0,0 0 0,0 0 0,0 1 0,0-1 0,0 0 0,0 0 0,0 1 0,1-1 0,-1 1-1,0-1 1,0 1 0,0-1 0,0 1 0,0-1 0,1 1 0,-1 0 0,0-1 0,0 1 0,1 0 0,-1 0 0,1 0 0,-1 0 0,1-1 0,-1 1 0,1 0 0,-1 0 0,1 0 0,0 0 0,-1 1-22,-20 63 55,2 44-25,6 1 0,4 1 0,5 13-30,4-104-29,-4 60-509,4 0 0,10 73 538,-6-127-1069,1 1-1,1-2 1,1 1-1,2-1 1,0 0 0,10 18 1069,-13-33-1255,0 1-1,1 0 1,0-1 0,1 0 0,0-1 0,1 0 0,0 0 0,0-1 0,7 4 1255,31 19-8275</inkml:trace>
  <inkml:trace contextRef="#ctx0" brushRef="#br0" timeOffset="1025.962">3143 315 14093,'0'-152'1629,"0"145"-1407,0 0 1,-1 0 0,0 1 0,0-1-1,0 0 1,-1 1 0,0-1 0,0 1 0,-1-1-1,0 1 1,0 0 0,0 0 0,0 0 0,-1 1-1,0-1 1,-1 1 0,1 0 0,-1 0 0,0 1-1,0-1 1,0 1 0,-1 0 0,0 0 0,0 1-1,0 0 1,0 0 0,0 0 0,0 1-1,-1 0 1,1 0 0,-1 0 0,0 1 0,-1 0-223,-2 0 118,0 0 0,-1 1 0,1 0 0,0 0 1,0 2-1,0-1 0,0 1 0,1 0 0,-1 1 0,0 0 1,1 1-1,0 0 0,-4 3-118,-10 6 30,1 2 1,1 1-1,1 0 1,0 2-1,1 0 1,1 1-1,1 1 1,1 1-1,0 0 1,2 1-1,0 1 1,2 0-1,-10 23-30,5-4 11,2 1 1,2 0-1,2 1 0,1 1 1,3 0-1,1 0 0,1 32-11,7 53-67,6-1-1,6 0 0,6 5 68,2 26-347,-22-154 302,2 83-643,-2-87 552,-1 1 1,1 0 0,-1-1-1,0 0 1,0 1-1,0-1 1,0 1-1,0-1 1,-1 0-1,1 0 1,-1 0-1,1 0 1,-1 0-1,0 0 1,0 0 0,0 0-1,0-1 1,0 1-1,0-1 1,0 0-1,-1 1 1,1-1-1,-1 0 1,1 0-1,0 0 1,-1-1-1,0 1 1,1-1-1,-1 1 1,1-1 0,-2 0 135,-61-10-8120,32-6 2306</inkml:trace>
  <inkml:trace contextRef="#ctx0" brushRef="#br0" timeOffset="1351.487">2287 890 8584,'0'0'1986,"9"-84"-96,7 74 96,13 1-641,10 2-736,17 1-417,12 1-32,18-1 0,11-4-128,10 0-32,1-1-32,5-2-32,-5-5-4292,-12 0-6599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2:01.9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48 381 545,'0'0'555,"0"0"187,0 0 144,0 0 160,0 0 6,0 0-118,-4-8-315,-9-25-197,24-2 139,18-6-383,1 2 1,1 0 0,3 3 0,1 0 0,1 2 0,31-21-179,-26 30-43,-40 34-26,-79 116 271,-176 215 1197,241-322-1210,13-18-182,0 0 0,0 0 0,1 0 1,-1 0-1,0 0 0,0 0 0,0 0 1,0 0-1,1 0 0,-1 0 0,0 0 1,0 1-1,0-1 0,0 0 0,0 0 1,1 0-1,-1 0 0,0 0 0,0 0 1,0 0-1,0 1 0,0-1 0,0 0 1,1 0-1,-1 0 0,0 0 0,0 1-7,144-164 161,58-64-60,-174 203-101,-36 48-160,-206 292 1879,206-299-1761,29-36-209,-13 12 282,274-276 370,-273 275-401,-6 16-107,-77 109 363,-93 111 363,202-244-939,1-18 399,-1-1 0,-2-2-1,-2-2 1,11-17-79,-3-13 475,-39 68-320,-13 25 331,-112 163 256,49-80-507,75-106-225,9-8-116,158-181 453,-160 179-315,-23 57-64,-3 6-26,-6 18-1537,3-28-2737,-1-10-5026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2:02.9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0 488 929,'0'0'1457,"5"-14"-293,-2 6-811,28-90 4451,12 28-1428,63-7-3425,-86 65 224,-1-2-171,0 1 0,1 0 0,0 2 0,1 0 0,0 2 1,1 0-1,0 2 0,0 0 0,1 1 0,0 2 0,0 0 0,0 1 0,1 1-4,-23 2-8,1 0 0,0 0-1,0 1 1,-1-1 0,1 0-1,0 1 1,0-1 0,-1 1-1,1-1 1,0 1 0,-1 0-1,1-1 1,0 1-1,-1 0 1,1 0 0,-1 0-1,0 1 1,1-1 0,-1 0-1,0 0 1,0 1 0,0-1-1,0 1 1,0-1 0,0 1-1,0-1 1,0 1 0,0 0-1,-1-1 1,1 1 0,-1 0-1,1-1 1,-1 1 0,0 0-1,0 0 1,0 0 0,0-1-1,0 1 1,0 0 0,0 0-1,-1 1 9,-28 72-224,-14-22 286,-3-1 0,-2-3 0,-1-1 0,-3-3 0,-38 25-62,60-46 5,-92 79 123,122-103-128,1 1-1,-1-1 1,1 0-1,-1 0 0,1 0 1,-1 0-1,1 1 0,-1-1 1,0 0-1,1 1 0,-1-1 1,1 0-1,-1 1 1,0-1-1,1 0 0,-1 1 1,0-1-1,0 1 0,1-1 1,-1 0-1,0 1 0,0-1 1,0 1-1,1-1 0,-1 1 1,0-1-1,0 1 1,0-1-1,0 1 0,0-1 1,0 1-1,0-1 0,0 1 1,0-1-1,0 1 0,0-1 1,0 1-1,-1-1 1,1 1-1,0-1 0,0 1 1,0-1-1,-1 0 0,1 1 1,0-1-1,0 1 0,-1-1 1,1 0-1,0 1 0,-1-1 1,146-64-124,-114 47 158,304-183 263,-2-20-297,-119 78 98,-145 99 89,-74 57-225,-348 340-790,283-287-1210,9-11-1571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2:04.3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81 709 3587,'0'0'823,"0"0"308,0 0-68,0 0-113,0 0 112,0 0 171,-8-8 97,-26-26-7,33 33-1248,0 0-1,1 0 0,-1 0 0,0 0 0,1 0 0,-1 0 0,0 0 0,1 0 0,-1 0 0,1 0 0,0 0 0,-1 0 0,1-1 0,0 1 0,0 0 0,0 0 0,-1 0 0,1-1 0,0 1 1,1 0-1,-1 0 0,0 0 0,0-1 0,0 1 0,1 0 0,-1 0 0,1 0 0,-1 0 0,1 0 0,-1 0 0,1 0 0,0 0 0,-1 0 0,1 0 0,0 0 0,0 0 0,0 0 0,0 0 1,-1 1-1,1-1 0,1 0-74,0-1 134,16-14 26,2 1 0,0 1-1,0 1 1,2 0-1,-1 2 1,14-5-160,-2-1 78,287-127 56,196-56-134,-505 196 5,37-14 21,221-67-116,-269 85 88,0 1 1,0-1-1,0 0 0,0 0 1,0 1-1,-1-1 1,1 0-1,0 1 0,0-1 1,0 0-1,0 0 0,0 1 1,0-1-1,0 0 1,0 1-1,0-1 0,0 0 1,0 1-1,0-1 0,0 0 1,1 0-1,-1 1 1,0-1-1,0 0 0,0 1 1,0-1-1,0 0 0,1 0 1,-1 1-1,0-1 1,0 0-1,0 0 0,1 0 1,-1 1-1,0-1 0,0 0 1,1 0-1,-1 0 1,0 0-1,0 0 0,1 1 1,-1-1-1,0 0 0,1 0 1,-1 0-1,0 0 2,-96 61-139,-297 149 166,-262 95-27,399-180 160,252-123-156,4-1-1,0-1-1,1 0 0,-1 0 0,0 0 0,0 0 0,0 0 0,0 1 0,1-1 1,-1 0-1,0 0 0,0 0 0,0 1 0,0-1 0,0 0 0,0 0 1,0 1-1,0-1 0,1 0 0,-1 0 0,0 1 0,0-1 0,0 0 1,0 0-3,227-80-27,1021-445 32,-1186 496 7,257-102 505,-286 122 17,-33 10-519,0-1 0,0 0 0,-1 0 0,1 1 1,0-1-1,0 0 0,0 0 0,-1 1 1,1-1-1,0 0 0,0 1 0,0-1 1,0 0-1,0 1 0,0-1 0,0 0 1,0 1-1,0-1 0,0 0 0,0 1 0,0-1 1,0 0-1,0 1 0,0-1 0,0 0 1,0 0-1,0 1 0,0-1 0,0 0 1,0 1-1,0-1 0,1 0 0,-1 1 1,0-1-1,0 0 0,0 0 0,1 1 0,-1-1 1,0 0-1,0 0 0,1 1-15,-122 79 299,-637 341 170,357-209-377,186-93-146,216-119 54,-1 1-1,0-1 1,1 0 0,-1 0-1,0 1 1,1-1-1,-1 0 1,0 1-1,0-1 1,1 0-1,-1 1 1,0-1 0,0 0-1,0 1 1,1-1-1,-1 1 1,0-1-1,0 0 1,0 1 0,0-1-1,0 1 1,0-1-1,0 0 1,0 1-1,0-1 1,0 1 0,0-1-1,0 0 1,0 1-1,0-1 1,0 1-1,0-1 1,-1 0-1,1 1 1,0-1 0,0 0-1,0 1 1,41-7-9,1-3 0,-2-1 0,1-1 0,-1-3-1,-1-1 1,29-16 9,-18 10 7,1039-444-1,-1046 447 21,17-8 178,2 2 0,1 3 1,0 2-1,13 1-205,-75 18 8,-1 0-1,0-1 0,0 1 1,1-1-1,-1 1 0,0 0 1,1-1-1,-1 1 0,0 0 0,1-1 1,-1 1-1,1 0 0,-1 0 1,0 0-1,1-1 0,-1 1 1,1 0-1,-1 0 0,1 0 1,-1 0-1,1 0 0,-1 0 1,1 0-1,-1 0 0,1 0 0,-1 0 1,1 0-1,-1 0 0,0 0 1,1 0-1,-1 0 0,1 0 1,-1 0-1,1 1 0,-1-1 1,1 0-1,-1 0 0,0 0 1,1 1-1,-1-1 0,0 0 0,1 1 1,-1-1-1,0 0 0,1 1 1,-1-1-1,0 1 0,1-1 1,-1 0-1,0 1 0,0-1 1,0 1-1,0-1 0,1 1 1,-1-1-1,0 1 0,0-1 0,0 0 1,0 1-1,0-1 0,0 1 1,0-1-1,0 1 0,0-1 1,0 1-1,0 0-7,-25 23 69,24-23-71,-85 64 47,-3-3-1,-3-5 1,-29 11-45,-567 291 149,622-316-144,67-43-7,-1 0 0,0 0-1,0-1 1,1 1-1,-1 0 1,0 0-1,0 0 1,1 0-1,-1-1 1,0 1 0,1 0-1,-1 0 1,0 0-1,1 0 1,-1 0-1,0 0 1,1 0-1,-1 0 1,0 0 0,1 0-1,-1 0 1,0 0-1,1 0 1,-1 0-1,0 0 1,0 0-1,1 0 1,-1 0 0,0 1-1,1-1 1,-1 0-1,0 0 1,1 0-1,-1 1 1,0-1-1,0 0 1,1 0 0,-1 0-1,0 1 1,0-1-1,0 0 1,0 1-1,1-1 1,-1 0 0,0 0-1,0 1 1,0-1-1,0 0 1,0 1-1,0-1 1,0 0-1,1 1 1,-1-1 0,0 0-1,0 1 1,0-1-1,-1 0 1,1 1-1,0-1 3,315-108-395,470-194 363,-633 238 264,2 6 1,127-27-233,-195 71 929,-96 35-652,-95 69 11,105-90-287,0-1-1,0 1 1,0 0-1,0-1 1,0 1-1,1 0 1,-1-1-1,0 1 1,0-1-1,0 1 1,1 0-1,-1 0 0,0-1 1,1 1-1,-1 0 1,0-1-1,0 1 1,1 0-1,-1 0 1,1 0-1,-1-1 1,0 1-1,1 0 1,-1 0-1,0 0 1,1 0-1,-1 0 0,1 0 1,-1 0-1,0 0 1,1 0-1,-1 0 1,1 0-1,-1 0 1,1 0-1,-1 0 1,0 0-1,1 0 1,-1 0-1,0 0 0,1 0 1,-1 1-1,1-1 1,-1 0-1,0 0 1,1 0-1,-1 1 1,0-1-1,1 0 1,-1 1-1,0-1 1,0 0-1,1 1 1,-1-1-1,0 0 0,0 1 1,0-1-1,1 0 1,-1 1-1,0-1 1,0 1-1,0-1 1,0 0-1,0 1 1,0-1-1,0 1 1,0-1-1,0 0 1,0 1-2,233-121 156,5 23-534,-169 61-1121,-2-19-1682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2:21.89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640 26 5349,'0'0'2365,"0"0"-651,0 0-182,0 0-278,0 0-293,0 0-139,6-4-10,17-12 36,-7 11 2956,-14 13-2952,-114 60 327,-221 123-485,299-160-656,68-24-118,27-9 63,1-3 1,-1-3 0,-1-2 0,41-13 16,63-11 27,-152 35 44,-34 8 8,17-7-74,-510 196 289,324-108-326,191-90 29,1 0 1,-1 0 0,1 1 0,-1-1 0,0 0 0,1 1 0,-1-1-1,1 1 1,-1-1 0,0 0 0,0 1 0,1-1 0,-1 1 0,0-1-1,0 1 1,1-1 0,-1 1 0,0-1 0,0 1 0,0-1-1,0 1 1,0-1 0,0 1 0,0-1 0,0 1 0,0-1 0,0 1-1,0-1 1,0 1 0,0-1 0,-1 1 0,1-1 0,0 1 0,0-1-1,0 1 1,-1-1 0,1 1 0,0-1 0,-1 1 0,1-1-1,0 0 1,-1 1 0,1-1 0,-1 0 0,1 1 0,0-1 0,-1 0-1,1 1 1,-1-1 0,1 0 0,-1 0 0,1 0 0,-1 1 0,1-1-1,-1 0 1,1 0 0,-1 0 0,1 0 0,-1 0 2,48 4-151,48-10 81,-1-3 0,1-5 0,50-16 70,-12 3-30,-74 16 142,-225 65 630,-269 113-550,423-162-204,5-3 3,1 1 0,-1-1 1,1 1-1,0 0 0,0 1 0,0 0 1,0-1-1,1 2 0,0-1 0,-1 1 0,2 0 1,-5 4 8,10-7-13,-1-1-1,0 1 1,1 0 0,0-1 0,-1 1 0,1-1 0,0 0 0,0 1 0,0-1-1,0 0 1,0 1 0,0-1 0,0 0 0,0 0 0,1 0 0,-1 0-1,0 0 1,1 0 0,-1 0 0,0-1 0,1 1 0,-1 0 0,1-1 0,0 1-1,-1-1 1,1 0 0,-1 1 0,1-1 0,0 0 0,-1 0 0,1 0 0,-1 0-1,1 0 1,0 0 0,-1-1 0,1 1 0,0-1 13,85 3-498,-1-5 0,0-3 0,49-12 498,-50 7-124,325-40 295,-599 95 3470,-349 70-3080,512-105-711,131-15-197,0-5 1,-1-4-1,46-16 347,-35 8-113,77-16 278,-261 45 1747,-396 62-3028,429-67-2338,14-4-2803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2:35.5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173 1159 3427,'-15'9'2984,"-50"28"-1633,60-35-1013,0 1 0,0-1 0,0 1-1,0-1 1,0-1 0,0 1 0,-1-1 0,1 0 0,0 0-1,-1 0 1,1-1 0,-1 0 0,1 0 0,-4-1-338,8 0 124,0 0-1,0 0 1,0-1 0,0 1-1,0 0 1,0-1 0,1 1-1,-1-1 1,0 1 0,1-1-1,-1 1 1,1-1 0,0 1 0,-1-1-1,1 1 1,0-1 0,0 1-1,0-1 1,0 0 0,0 1-1,0-1 1,1 1 0,-1-1 0,0 1-1,1-1 1,0 1 0,-1-1-1,1 1 1,0-1 0,-1 1-1,1 0 1,0 0 0,0-1 0,0 1-1,0 0-123,12-19 267,1 2-1,0-1 0,1 2 1,1 0-1,1 1 1,0 0-1,6-3-266,-7 6 105,143-113 347,5 7 0,5 7 0,178-85-452,-59 45-16,129-40 16,-389 180 18,14-7 12,1 2 0,1 2 1,0 2-1,43-7-30,-51 19 32,-27 12-32,-12-5-10,1 1 0,-1-1 0,-1 0 0,1 0 0,-1 0 0,0 0-1,0-1 1,-1 0 0,0 1 0,0-2 0,0 1 0,-4 3 10,-2 2-13,-128 110 3,-6-5-1,-53 26 11,169-121 0,-911 630 246,651-444-321,253-172 38,36-35 36,0 1 1,1-1 0,-1 0 0,0 1 0,1-1 0,-1 1 0,1-1 0,-1 1 0,1-1 0,0 1 0,-1-1 0,1 1 0,-1 0-1,1-1 1,0 1 0,-1 0 0,1-1 0,0 1 0,-1 0 0,1 0 0,0 0 0,-1 0 0,1-1 0,0 1 0,-1 0 0,1 0-1,0 0 1,0 1 0,-1-1 0,1 0 0,0 0 0,-1 0 0,1 0 0,0 1 0,-1-1 0,1 0 0,0 1 0,-1-1 0,1 0-1,-1 1 1,1-1 0,-1 1 0,1-1 0,-1 1 0,1-1 0,-1 1 0,1-1 0,-1 1 0,1 0 0,-1-1 0,0 1 0,1 0-1,-1-1 1,0 1 0,0 0 0,0-1 0,1 1 0,-1 0 0,0-1 0,0 1 0,0 0 0,0-1 0,0 1 0,0 0 0,0 0-1,-1-1 1,1 1 0,0 0 0,0-1 0,-1 2 0,177-74 6,583-342 181,-574 307-198,92-53-61,155-90 656,289-115-584,-584 314 838,-171 78-635,-1941 1226 139,1648-1021-278,291-198-80,35-33 14,1 0 1,0 0-1,0-1 0,0 1 1,0 0-1,-1-1 1,1 1-1,0 0 1,0 0-1,1-1 0,-1 1 1,0 0-1,0-1 1,0 1-1,0 0 0,1 0 1,-1-1-1,0 1 1,1 0-1,-1-1 0,0 1 1,1-1-1,-1 1 1,1-1-1,-1 1 0,1 0 1,-1-1-1,1 0 1,-1 1-1,1-1 0,0 1 1,-1-1-1,1 0 1,-1 1-1,1-1 0,0 0 1,-1 0-1,1 1 1,0-1-1,0 0 1,-1 0-1,1 0 0,0 0 1,0 0-1,-1 0 1,1 0-1,0 0 0,-1 0 1,1 0-1,0-1 1,0 1-1,-1 0 0,1 0 1,0-1-1,-1 1 1,1 0-1,-1-1 0,1 1 1,0-1-1,-1 1 1,1-1-1,-1 1 0,1-1 1,-1 1-1,1-1 1,-1 1-1,1-1 2,160-68 5,510-303 156,-438 241-226,137-79 605,332-133-540,-563 293 800,-160 78-597,-479 321 11,-655 408-198,803-505 43,308-212 10,42-19-52,32-20-29,10-8 3,-1-2-1,-1-2 0,1-1 0,-2-2 0,0-1 1,29-18 9,-28 15-11,653-326-99,-278 132 343,383-137-233,-563 278 523,-188 68-149,-44 22-241,-120 89-107,107-98-20,-376 263 70,-39 0-76,302-195 9,-824 501-73,770-465 96,164-91 46,47-20-70,165-53-35,106-70 32,88-58-5,-269 121 11,116-55 103,960-421 135,-938 442 717,-208 81-789,-47 19-135,-116 81-63,-311 189 89,-153 60-68,-29 18 60,540-315-1,43-23-13,34-9-55,140-44-119,88-61 32,187-104 96,-421 195 0,464-236 32,266-124 534,-676 338-417,-44 25-43,-38 22-110,-304 236-2522,87-104-5064,-4-25-7620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2:09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16528,'0'0'3112,"0"0"-961,5-14-581,18-45-262,-21 56-1272,0 0 0,1 0 0,-1 0 1,1 1-1,0-1 0,0 1 0,0-1 0,1 1 1,-1 0-1,0 0 0,1 1 0,-1-1 0,1 1 1,-1-1-1,1 1 0,0 0 0,0 1 1,0-1-1,-1 1 0,1-1 0,0 1 0,0 0 1,0 1-1,0-1 0,0 1 0,-1-1 0,1 1 1,0 0-1,-1 1 0,1-1 0,0 1 1,-1-1-1,0 1 0,1 0 0,-1 0 0,0 1 1,0-1-37,56 30 10,-46-23-4,2-1-1,-1 0 0,1-1 1,0 0-1,1-1 0,0-1 1,0-1-1,0 0 0,0-1 1,4 0-6,-10-3 12,0 1-1,1-1 1,-1-1 0,0 0 0,0 0 0,0-1 0,-1 0 0,1-1 0,0 0 0,-1-1-1,0 0 1,1 0 0,-2-1 0,1 0 0,0 0 0,-1-1 0,0 0 0,0-1 0,-1 0-1,0 0 1,0 0 0,4-8-12,-5 8 145,-1-2 0,0 1 0,0 0 0,-1-1 0,-1 0 0,1 0 0,-1 0-1,0 0 1,-1-1 0,-1 1 0,1-1 0,-1 1 0,-1-1 0,0-3-145,0 12-55,0 0 0,0 0 0,-1 1 0,1-1 0,-1 0 0,1 0 0,-1 0 1,1 0-1,-1 0 0,0 0 0,1 1 0,-1-1 0,0 0 0,1 0 0,-1 1 0,0-1 0,0 1 0,0-1 1,0 1-1,0-1 0,0 1 0,0-1 0,0 1 0,0 0 0,0-1 0,0 1 0,0 0 0,0 0 0,0 0 1,0 0-1,0 0 0,0 0 0,0 0 0,0 0 0,0 0 0,0 1 0,0-1 0,0 0 0,0 1 0,0-1 1,0 0-1,0 1 0,0 0 0,1-1 0,-1 1 0,0-1 0,0 1 0,0 0 0,1-1 0,-1 1 1,0 0-1,1 0 0,-1 0 0,1 0 0,-1 0 0,0 0 55,-10 14-3966,5 2-3775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2:42.9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820 516 1569,'-23'6'3401,"-159"37"-1543,-356 105 6726,515-141-8366,-31 11 2389,84-24-1060,712-166 807,36 28-2354,64 21 918,518 3-918,-205 93 1250,-1102 28-1089,174 17 863,-273-12-31,-26 2-286,-192 3-202,256-12-563,1 1 1,-1-2 0,0 1 0,0-1 0,1 0 0,-1 0 0,1-1 0,0 0 0,0 0-1,0-1 1,-6-4 57,11 6-218,0 0 0,0 0 0,0 0-1,0 0 1,0 0 0,0-1 0,1 1 0,0-1-1,-1 1 1,1-1 0,0 1 0,0-1-1,0 0 1,1 0 0,-1 1 0,1-1 0,-1 0-1,1 0 1,0 0 0,0 0 0,0 0-1,1-2 219,8-41-6384,12-5-6263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3:50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5629 5637,'0'0'2040,"0"0"527,0 0-698,0 0-689,0 0-684,0 4-421,1-3-58,-1 0-1,1 0 1,-1-1 0,1 1 0,-1 0-1,1 0 1,-1 0 0,1 0 0,0-1 0,0 1-1,-1 0 1,1 0 0,0-1 0,0 1-1,0-1 1,0 1 0,0-1 0,0 1-1,0-1 1,0 0 0,0 1 0,0-1 0,0 0-1,0 0 1,0 0 0,0 0 0,0 0-1,0 0 1,0 0 0,0 0 0,0 0-1,0 0 1,0 0 0,0-1 0,0 1 0,0 0-1,1-1-16,12 0 191,435 11 690,-371-7-822,0-3-1,-1-4 1,1-2 0,54-14-59,5-11 549,-2-6 0,-2-6 0,-1-6 0,-3-5 0,-2-6 0,110-72-549,-40 7 39,-7-8 0,-5-9 0,130-132-39,8-42 214,212-276-214,385-551 21,-80 32 48,-620 802 252,143-144-321,-315 395 0,3 3 1,2 2-1,2 3 0,3 1 1,2 4-1,1 2 1,3 3-1,1 3 0,1 2 1,2 4-1,2 2 1,0 3-1,55-10 0,-74 24 0,0 3-1,1 2 0,0 2 1,1 2-1,-1 3 1,0 2-1,1 2 1,-1 3-1,-1 2 0,0 2 1,0 2-1,-1 2 1,-1 3-1,0 2 1,-1 2-1,-2 2 1,0 1-1,-2 3 0,10 10 1,26 40 4,-2 4-1,-5 3 0,-3 3 1,-5 2-1,-3 4 0,-4 2 1,-5 3-1,16 46-3,63 151 319,88 294-319,-153-399 140,278 878 883,-311-960-898,95 348 193,-51-167-106,13-4 0,14 2-212,-89-248-42,2-1 0,2-1 1,1-1-1,2-1 0,1-1 0,6 4 42,50 24-3476,-18-35-4082,-35-19 2027</inkml:trace>
  <inkml:trace contextRef="#ctx0" brushRef="#br0" timeOffset="656.386">194 6958 2530,'-14'-3'6535,"-117"-13"-2635,82 13 613,433 7-4727,36-34 572,25-22-358,1142-186 409,-947 136-300,1213-159 334,544 44-443,-404 144 5031,-485 24-3816,-749-1-1682,-439 11-2568,-185 15-1844,-27-3-3914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4:19.4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313 0 11467,'0'0'384,"0"0"-31,0 0 63,0 0-128,-88 130-128,63-5 129,-1 24 191,-1 22 129,1 26-33,4 26-288,-1 27-159,4 18-97,6 14-32,-3-4-225,5-18-1024,-5-45-5445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4:20.1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65 3510 6887,'0'0'1169,"0"-16"-844,20-434 1,31-94-326,82-451-1749,-2 30 2911,-115 813 220,-7 0 1,-8-57-1383,-5 182 679,4 28-659,0-1 0,0 0 1,0 1-1,0-1 0,0 0 0,0 1 0,0-1 1,0 0-1,0 1 0,0-1 0,0 1 0,0-1 1,0 0-1,0 1 0,-1-1 0,1 0 1,0 0-1,0 1 0,0-1 0,0 0 0,-1 1 1,1-1-1,0 0 0,0 0 0,-1 1 0,1-1 1,0 0-1,0 0 0,-1 0 0,1 1 0,0-1 1,-1 0-1,1 0 0,0 0 0,-1 0 0,1 0 1,0 0-1,-1 0 0,1 1 0,0-1 0,-1 0 1,1 0-1,0 0 0,-1 0 0,1-1 0,-1 1 1,1 0-1,0 0 0,-1 0 0,1 0 0,0 0 1,0 0-1,-1 0 0,1-1 0,0 1 0,-1 0 1,1 0-1,0 0 0,0-1 0,-1 1 1,1 0-1,0 0 0,0-1 0,-1 1 0,1 0 1,0-1-21,-15 40 211,2 0 1,2 1-1,1 0 1,-2 26-212,9-51 56,-38 283 827,13 1 0,11 69-883,14-296 22,-5 124-19,-43 720-1237,-21-308-6055,37-361 11207,30-235-2317,4-32-1029,10-150 214,7 0-1,16-49-785,-19 129 68,136-735-183,15-112 0,-152 854 139,-3 0 0,-4-1 1,-4 1-1,-5-31-24,-12 49 480,3 86 310,-72 374 908,-32 387-1698,75-305 6,-34 284-1803,-8-262-4762,71-436 6332,-8 36 398,2-35 3323,17-74 70,3-55-2307,75-381-734,246-1219-582,-316 1631 68,2-74 94,-8 107-94,0 1-1,1-1 0,-1 1 1,0-1-1,0 1 0,0-1 1,0 1-1,0-1 0,0 1 1,-1-1-1,1 0 0,0 1 1,0-1-1,0 1 0,0 0 1,-1-1-1,1 1 0,0-1 1,0 1-1,-1-1 0,1 1 1,0-1-1,-1 1 0,1 0 1,0-1-1,-1 1 0,1 0 0,-1-1 1,1 1-1,-1 0 0,1 0 1,-1-1-1,1 1 0,0 0 1,-1 0-1,1 0 0,-1 0 1,0 0-1,1 0 0,-1-1 1,1 1-1,-1 0 0,1 0 1,-1 1-1,1-1 0,-1 0 1,1 0-1,-1 0 0,1 0 1,-1 0-1,1 0 0,-1 1 1,1-1-1,-1 0 0,1 0 1,0 1-1,-1-1 0,1 0 0,-1 1 1,1-1-1,0 1 0,-1-1 1,1 0-1,0 1 0,-1-1 1,1 1-1,0-1 0,0 1-8,-23 102 433,-69 817-545,67-638-850,5-99-5902,8-77-3130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5:34:10.40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1687 3693 6278,'0'0'1329,"0"0"-325,0 0-161,4 0-293,-2 2-527,0 0 0,-1 0 0,1 0 0,0 0 0,-1 0-1,1 1 1,-1-1 0,1 1 0,-1-1 0,0 1 0,0-1 0,0 1-1,-1 0 1,1 0 0,-1-1 0,1 1 0,-1 0 0,0 0 0,0-1 0,0 1-1,0 0 1,-1 0 0,1-1 0,-1 1 0,0 0 0,0 0-23,1 14 88,-7 127 817,-5-1 0,-9 14-905,2-17 171,-10 127-1265,7 213 1094,22-367-2168,0-13-2273</inkml:trace>
  <inkml:trace contextRef="#ctx0" brushRef="#br0" timeOffset="622.924">1586 4759 5445,'0'0'1014,"0"0"-474,0 0-322,19-1-127,241-3 64,585-15-352,1301-68 348,-1033 35-3527,-756 39 424</inkml:trace>
  <inkml:trace contextRef="#ctx0" brushRef="#br0" timeOffset="1194.05">7962 2966 7399,'0'0'1020,"0"0"-545,1 19 390,-1 228 1836,-79 253-1790,37-268-787,-113 893 528,117-646-993,18-163-5094,12-172-886</inkml:trace>
  <inkml:trace contextRef="#ctx0" brushRef="#br0" timeOffset="1677.992">7498 3050 801,'0'0'6059,"0"0"-4201,0 0-972,0 0 203,0 0-150,0 0-309,0 0-235,2-10-176,-2 7-216,1 0 0,-1 0-1,1 0 1,0 0 0,0 0-1,0 0 1,0 0 0,1 1-1,-1-1 1,1 0 0,0 1-1,-1-1 1,1 1 0,0 0-1,0 0 1,1 0 0,-1 0-1,0 0 1,1 0 0,-1 0-1,1 1 1,0-1 0,-1 1-1,1 0 1,0 0 0,0 0-1,0 0 1,0 0 0,0 1-1,0-1 1,0 1 0,0 0-1,0 0 1,1 0-3,1003-91-459,2984-117 48,-2905 150 680,25-1-4200,-941 49-468</inkml:trace>
  <inkml:trace contextRef="#ctx0" brushRef="#br0" timeOffset="1990.985">14777 2654 6662,'0'0'1116,"0"0"-86,0 0 193,0 0-102,0 0-326,0 0-330,0 0-140,0 0-52,-5 20 10,-63 171 293,-52 111-23,13 6-1,-49 246-552,112-370-275,8 2 0,8 1 0,8 1 0,5 76 275,12-111-23,6-1 0,6 0 0,16 65 23,14-27-2343,-31-154-2649</inkml:trace>
  <inkml:trace contextRef="#ctx0" brushRef="#br0" timeOffset="2460.044">7367 6359 3203,'-385'26'7399,"521"-49"-6342,1327-182-878,7 64 0,361 55-179,637 30 2333,-2191 50-1186,237-20 353,-450 15-1355,-65 10-146,1 1 1,-1 0 0,1-1 0,-1 1 0,0 0 0,1-1-1,0 1 1,-1-1 0,1 1 0,-1-1 0,1 1 0,-1-1-1,1 1 1,0-1 0,-1 1 0,1-1 0,0 0-1,0 1 1,-1-1 0,1 1 0,0-1 0,0 0 0,0 1-1,0-1 1,0 0 0,0 1 0,0-1 0,0 0 0,0 1-1,0-1 1,0 0 0,0 1 0,1-1 0,-1 1 0,0-1-1,0 0 1,1 1 0,-1-1 0,0 1 0,1-1 0,-1 1-1,1-1 1,-1 1 0,0-1 0,1 1 0,-1-1 0,1 1-1,-1-1 1,1 1 0,0 0 0,-1 0 0,1-1 0,-1 1-1,1 0 1,0 0 0,-1-1 0,1 1 0,0 0 0,-1 0-1,1 0 1,-1 0 0,1 0 0,0 0 0,-157-44-1401,97 33-620,-34-10-3712</inkml:trace>
  <inkml:trace contextRef="#ctx0" brushRef="#br0" timeOffset="3064.221">14289 4481 4164,'0'0'1601,"0"0"-357,0 0-16,0 0-101,0 0-145,0 0-187,0 0-213,7-5-208,7-2-350,1 1 0,-1 1-1,1 0 1,0 1 0,1 0 0,-1 1 0,1 1 0,-1 0 0,1 2 0,0-1 0,-1 2 0,7 1-24,27-3 12,1487-50 100,3112-31 213,-4209 74 89,1139-54 1569,-1562 61-1976,95-6 10,-1-5 0,0-4 0,-1-5 0,71-25-17,-165 41-422,1-1 1,-1-1-1,0 0 0,0-1 0,-1 0 1,0-1-1,11-10 422,5-16-6267</inkml:trace>
  <inkml:trace contextRef="#ctx0" brushRef="#br0" timeOffset="3379.538">23528 3488 10666,'0'0'1441,"0"0"-58,0 0 283,0 0 95,0 0-592,0 0-725,-1 22-306,-51 323 626,-5-131-538,-10-2 0,-8-3 0,-45 72-226,-76 117-149,51-144-3226,28-61-5171</inkml:trace>
  <inkml:trace contextRef="#ctx0" brushRef="#br0" timeOffset="4397.141">11759 3017 96,'0'0'5285,"0"0"-2653,0 0-983,3-12-47,1-8-922,1-6-310,-7 33 3817,-121 441-2527,-208 1095-419,181-503-7452,118-605-4822,29-254 8971,3-107 2062</inkml:trace>
  <inkml:trace contextRef="#ctx0" brushRef="#br0" timeOffset="4766.886">5833 7465 9929,'0'0'0,"0"0"0,0 0-128,-29 88 96,24-48-32,-6-6-416,4 0-1570,3-9-2274</inkml:trace>
  <inkml:trace contextRef="#ctx0" brushRef="#br0" timeOffset="5345.945">6011 7545 12107,'0'0'556,"1"-17"-97,9-57 438,-8 69-813,1-1 0,-1 0 1,1 1-1,0-1 0,1 1 1,-1 0-1,1 0 0,0 1 1,1-1-1,-1 1 0,1 0 1,-1 0-1,1 0 0,1 0 1,-1 1-1,0 0 0,1 0 1,-1 1-1,1 0 1,0-1-1,0 2 0,0-1 1,0 1-1,0 0 0,6 0-84,-4 0 3,0 1-1,-1 1 0,1-1 1,0 1-1,0 1 0,-1-1 1,1 1-1,-1 1 1,0-1-1,1 1 0,-1 1 1,-1-1-1,1 1 0,0 0 1,-1 1-1,0-1 1,0 1-1,0 1 0,-1-1 1,1 1-1,-1 0 0,-1 0 1,1 0-1,-1 1 1,0 0-1,0 0 0,-1 0 1,0 0-1,-1 0 0,1 0 1,-1 1-1,-1 0 1,1-1-1,-1 1 0,0 0 1,-1 0-3,1 25-69,-2 1 0,0-1-1,-3 0 1,-1 0 0,-1 0 0,-1-1 0,-2 0 0,-2 0 0,-1-1 0,-1-1 0,-1 0 0,-2 0 0,-1-2 0,-1 0 0,-1-1 0,-10 9 69,15-16-46,0-1 1,-1 0-1,-2-1 1,1-1 0,-2-1-1,0 0 1,-1-1 0,0-1-1,-1-1 1,-1-1-1,0 0 1,-1-2 0,0-1-1,0 0 1,-1-2 0,-21 5 45,40-12 28,1 1 0,-1-1 0,0 0 0,1 0 0,-1 0 0,0-1 0,1 1 0,-1-1 0,1 0 0,-1 0 0,1 0-1,-1-1 1,1 1 0,0-1 0,0 0 0,-1 0 0,1 0 0,1 0 0,-1 0 0,0-1 0,0 1 0,1-1 0,0 1 0,-1-1 0,1 0 0,0 0 0,0-1 0,1 1 0,-1 0 0,1 0 0,-1-1 0,1 1 0,0-1 0,0 1 0,1-1 0,-1 1 0,1-1-28,-2-12 99,0 0 0,2 0 0,0-1 0,1 1 0,0 0 0,1 0 0,1 1 1,1-1-1,0 1 0,1-1 0,0 1 0,1 0 0,1 1 0,1 0 0,0 0 0,0 0 0,2 1 0,-1 0 0,2 1 0,0 0-99,-3 3 12,1 0 0,0 0 0,0 1-1,1 0 1,0 0 0,0 1 0,0 1 0,1 0 0,0 0 0,1 1 0,-1 0 0,1 1 0,0 1 0,0 0-1,0 0 1,1 1 0,-1 1 0,0 0 0,1 0 0,-1 1 0,1 1 0,-1 0 0,1 1 0,-1 1 0,0-1-1,1 2-11,7 7-16,1 1-1,-1 1 0,-1 0 1,-1 2-1,0 0 0,0 1 0,-2 1 1,0 0-1,-1 1 0,-1 1 0,0 0 1,-2 1-1,0 1 0,-1 0 1,0 4 16,43 97-1723,-26-38-4391,-15-43 658</inkml:trace>
  <inkml:trace contextRef="#ctx0" brushRef="#br0" timeOffset="5668.083">6909 7631 8456,'9'-56'291,"34"-123"1655,-15 96 2618,-58 105-2231,13-2-2335,1 1-1,1 0 1,1 2 0,0-1-1,2 2 1,1 0 0,1 0-1,1 1 1,1 0 0,1 0-1,1 1 1,2 0 0,0 0-1,2 0 1,1 0 0,2 20 2,0-38 4,1 0 1,0-1 0,1 1-1,0-1 1,0 0 0,1 0-1,0 0 1,0 0 0,0-1-1,1 1 1,0-1 0,0 0 0,1-1-1,0 1 1,0-1 0,0 0-1,0-1 1,1 1 0,0-1-1,0-1 1,0 1 0,0-1-1,7 2-4,19 6 43,1-2 0,0-1 0,0-2 0,30 1-43,-42-4 14,30 3 73,-29-5 6,0 0-1,0 2 0,0 1 0,-1 1 0,0 0 0,0 2 1,0 1-1,-1 1 0,0 0 0,3 3-92,-21-9 4,0-1 0,0 0 0,-1 1 0,1-1 0,-1 1 0,0 0 0,0 0-1,0 0 1,0 0 0,0 0 0,-1 0 0,1 1 0,-1-1 0,0 0 0,0 1 0,0-1 0,0 1 0,-1-1 0,0 1-1,1 0 1,-1-1 0,0 1 0,-1-1 0,1 1 0,-1-1 0,1 1 0,-1-1 0,0 1 0,-1-1 0,1 1 0,0-1-1,-1 0 1,0 0 0,0 0 0,0 0 0,0 0 0,0 0 0,-1-1 0,1 1 0,-1-1 0,1 1 0,-1-1 0,0 0-1,0 0 1,-1 0-4,-21 16-29,-1-1 1,0-2-1,-1-1 0,-1-1 0,0-1 0,-21 5 29,14-4-270,-120 39-5997,80-33 1025</inkml:trace>
  <inkml:trace contextRef="#ctx0" brushRef="#br0" timeOffset="6008.865">7040 7488 10986,'0'0'1794,"38"-87"-1313,-12 73-1,3-5 897,5-1-640,8-3-481,5-1-256,6-2 0,2-3-32,4 1-544,-1-5-4165,-6 0-5412</inkml:trace>
  <inkml:trace contextRef="#ctx0" brushRef="#br0" timeOffset="6337.524">9764 7422 15951,'0'0'982,"0"0"-314,0 0 351,0 0 49,0 0-470,0 0-331,0 0-112,-2-4-91,2 3-65,0 1 0,0-1 0,0 1 0,0-1 0,0 0 0,0 1 0,-1-1 0,1 1 0,0-1 0,0 1 0,0 0 0,0-1 0,-1 1 0,1-1 0,0 1 0,-1-1 0,1 1 0,0-1 0,-1 1 0,1 0 0,0-1 0,-1 1 0,1 0 0,-1 0 1,1-1-1,-1 1 0,1 0 0,-1 0 0,1-1 0,-1 1 0,1 0 0,-1 0 0,1 0 0,-1 0 0,1 0 0,-1 0 0,1 0 0,-1 0 0,1 0 0,-1 0 0,1 0 0,-1 0 0,1 0 0,-1 0 0,1 0 0,-1 1 0,1-1 0,-1 0 0,1 0 0,-1 1 0,1-1 0,0 0 1,-1 1-1,0-1 1,-23 36-82,20-30 71,0 1 0,0-1 1,1 1-1,0 0 0,0 0 0,1 1 0,0-1 0,0 0 1,1 1-1,0-1 0,0 1 0,1-1 0,0 1 0,0-1 0,0 1 1,1 0-1,1-1 0,-1 0 0,1 1 0,0-1 0,1 0 0,0 0 1,0 0-1,0 0 0,1 0 0,0-1 0,0 0 0,1 0 0,-1 0 1,5 3 10,11 8-9,0-1 0,1-1 0,1-1 0,0-1 0,1-1 0,0-1 1,1-1-1,13 3 9,-5 0 1,180 77 37,-210-90-37,0 1 1,0 0 0,0 1 0,0-1 0,-1 0 0,1 0 0,0 1 0,-1-1 0,1 1 0,-1-1 0,0 1 0,1 0 0,-1 0 0,0 0 0,0-1 0,0 1 0,0 0 0,-1 0 0,1 0 0,-1 0 0,1 0 0,-1 1 0,1-1-1,-1 0 1,0 0 0,0 0 0,0 0 0,0 0 0,0 0 0,-1 1 0,1-1 0,-1 0 0,1 0 0,-1 0 0,0 0 0,0 0 0,0 0 0,0-1 0,0 1 0,0 0 0,0 0 0,-1-1 0,1 1 0,-2 1-2,-77 58 90,31-37-195,-1-3 0,-2-2 0,0-2 0,0-2 0,-17 0 105,-157 8-7494,213-23 6832,10 1 340,-1-1 0,0 0 1,0 1-1,0-1 0,0-1 0,0 1 0,0-1 0,0 1 0,0-1 1,0 0-1,0-1 0,1 1 0,-1-1 0,1 1 0,-1-1 0,1 0 1,-3-2 321,-1-12-3358</inkml:trace>
  <inkml:trace contextRef="#ctx0" brushRef="#br0" timeOffset="6696.731">10213 7382 7431,'10'-19'264,"-6"10"-71,0 0 0,1 1-1,0 0 1,0 0 0,1 0 0,0 1 0,0-1-1,0 1 1,1 1 0,0 0 0,1 0 0,-1 0 0,8-4-193,4-1 723,1 1 0,0 1 0,0 1 0,1 1 0,-1 0 0,2 2 0,-1 0 0,1 2 0,10-1-723,-26 4 48,-1 1 0,1-1-1,-1 2 1,1-1 0,-1 0 0,0 1-1,0 0 1,0 0 0,0 0 0,0 1-1,0 0 1,0 0 0,-1 0 0,0 0-1,1 1 1,-1 0 0,-1 0 0,1 0-1,0 0 1,-1 0 0,0 1 0,0 0-1,0 0 1,1 3-48,41 129 45,-42-107-124,-1 1 0,-2-1 0,-1 1 0,-2-1 0,-1 0 0,-1 0 1,-1 0-1,-2-1 0,-4 9 79,-18 87-860,26-113 845,1-1 0,1 1 0,0 0 1,0 0-1,1 0 0,0 0 0,1 0 0,1 0 0,0 0 0,0 0 0,1 0 0,1 0 1,0 0-1,0-1 0,2 1 0,-1-1 0,1 0 0,1 0 0,6 9 15,-5-17 7,-1 1 0,1-2 0,0 1-1,0-1 1,0 0 0,0 0 0,1-1-1,-1 0 1,0 0 0,1-1 0,-1 0-1,1 0 1,-1-1 0,0 0 0,1 0 0,-1-1-1,0 1 1,0-2 0,0 1 0,0-1-1,0 0 1,-1 0 0,1-1 0,-1 0 0,0 0-1,3-3-6,13-9 111,0-1-1,-2-1 0,0 0 0,-1-2 0,-1 0 1,0-1-1,-2-1 0,-1 0 0,0-1 1,-2-1-1,-1 0 0,0-1 0,-2 0 0,-1-1 1,-1 0-1,-1 0 0,2-24-110,-3 25 37,-1-1-1,-1 1 1,-1-1-1,-1 0 1,-1 0-1,-2 0 1,-1 0 0,0 1-1,-2-1 1,-1 1-1,-1 0 1,-2 0-1,-4-12-36,7 29 10,0 0 0,-1 0-1,0 0 1,0 1 0,0 0 0,-1 0-1,0 1 1,0 0 0,-1 0 0,0 0-1,0 1 1,0 1 0,-1-1-1,1 1 1,-1 0 0,0 1 0,0 0-1,-1 1 1,1 0 0,-2 0-10,-90-6-1476,2 12-4500,93-3 5370,-53 2-9462</inkml:trace>
  <inkml:trace contextRef="#ctx0" brushRef="#br0" timeOffset="7166.477">13814 6937 12300,'0'0'800,"0"0"28,0 0 576,-14-12 21,-43-36-448,51 43-830,-13-12 518,25 11-410,3 2-238,244-85 90,-244 86-109,16-5-6,1 0 0,0 1 0,0 2-1,0 1 1,0 1 0,0 1 0,17 1 8,-39 2-1,0 0 0,0 0 0,-1 0 0,1 0 0,0 0-1,-1 1 1,1-1 0,-1 1 0,0 0 0,0 0 0,1 1 0,-1-1 0,0 1 0,-1-1 0,1 1 0,0 0 0,-1 0 0,0 0 0,0 0-1,0 1 1,0-1 0,0 0 0,0 1 0,-1-1 0,0 1 0,0 0 0,0 0 0,0-1 0,0 1 0,-1 4 1,0 119-32,-10-51 49,-3-1 0,-4 0 0,-3-2 0,-3 0 0,-21 43-17,-11-3-460,15-41-5304,16-34-1192,18-24 3299</inkml:trace>
  <inkml:trace contextRef="#ctx0" brushRef="#br0" timeOffset="7464.675">14428 7089 1826,'68'-111'444,"49"-76"1462,-31 72 2523,-85 115-4372,16-19 1300,-17 19-1273,0 1 1,0-1-1,0 0 1,0 0-1,0 0 0,0 0 1,0 1-1,0-1 1,0 0-1,0 0 1,1 0-1,-1 0 1,0 0-1,0 0 1,0 1-1,0-1 0,0 0 1,0 0-1,1 0 1,-1 0-1,0 0 1,0 0-1,0 0 1,0 0-1,1 0 1,-1 0-1,0 0 1,0 1-1,0-1 0,1 0 1,-1 0-1,0-1-84,-129 221 2296,125-213-2294,-1 1 1,2-1 0,-1 1-1,1 0 1,0 1-1,1-1 1,0 0-1,0 1 1,1-1 0,0 1-1,0 0 1,1-1-1,0 1 1,1 0-1,0-1 1,0 1 0,1-1-1,0 1 1,0-1-1,1 0 1,0 0-1,0 0 1,1 0 0,0 0-1,1-1 1,0 0-1,2 2-2,216 126 160,-168-78-104,-53-55-46,-1 0 0,0-1 0,0 1 0,0 0 0,0 0 0,0 0 0,-1 1 0,1-1 0,0 0 0,-1 0 0,0 0 0,1 0 0,-1 1 0,0-1 0,0 0 0,0 0 0,-1 1 0,1-1 0,0 0 0,-1 0 0,0 0 0,1 0 0,-1 0 0,0 0 0,0 0 0,0 0 0,0 0 0,-1 0 0,1 0 0,0 0 0,-1-1 0,1 1 0,-1-1-1,0 2-9,-12 5 77,-1 1 0,1-2-1,-1 0 1,0-1-1,-1 0 1,0-1-1,0-1 1,0-1-1,0 0 1,0-1-1,-1-1 1,-2 0-77,-26 2-1527,0-1 0,0-3 0,0-1 1,1-2-1,-35-9 1527,28 1-5210</inkml:trace>
  <inkml:trace contextRef="#ctx0" brushRef="#br0" timeOffset="7761.879">15127 6441 11499,'76'-92'640,"-2"63"-31,5 2 1121,7 3-193,-3 1-800,0 3-545,-5 0-128,-10 3-64,-12-3-64,-16-6-2082,-19 2-9929</inkml:trace>
  <inkml:trace contextRef="#ctx0" brushRef="#br0" timeOffset="14403.233">1 4600 3171,'0'0'208,"0"0"-80,0 0-80,0 0-16,0 0 0,14-8-5,76-38 32,-80 44-8,0 0-1,1 1 1,-1 1 0,1-1-1,-1 1 1,1 1 0,0 0-1,-1 1 1,0 0 0,1 0-1,-1 1 1,0 1 0,0-1-1,-1 2 1,7 3-51,-15-8-2,36 11 192,1-2 0,0-1 0,0-2-1,1-1 1,-1-3 0,1-1 0,18-2-190,262-15 70,-96-10 1098,107-13 381,147-42-1549,-166 2 1201,-3-13-1201,632-200 85,-597 165 59,29-31-144,-39-2 945,246-163-945,288-203 64,-105-3 155,-301 210-245,194-120 95,-202 136 22,-269 198-113,5 8 1,5 8 0,69-17 21,208-60 0,-86 46-32,83-2 32,-85 59 32,-158 40-48,1 10 0,127 12 16,-281 7 0,-1 4 0,0 2 0,29 11 0,10 2 0,341 77 0,-121 0 0,-252-75 16,-2 3 0,-1 3 0,-1 4 0,-2 3 0,-2 3 0,6 9-16,206 165 0,-205-157-9,-24-22-2,-3 3 0,-1 2 0,-2 2-1,26 34 12,-32-22 307,-2 3 0,-4 1 0,-1 2 0,3 16-307,-20-47 33,2 0 0,1-1 0,1-1 1,2-1-1,2 1-33,-1-1 46,-2 1 0,-1 1 0,-2 1 1,-1 0-1,-1 2 0,-2 0 1,-2 0-1,-1 2 0,0 3-46,187 488 230,-66-149-161,9-12-10,13 17-123,-68-158 64,-49-137-3625,-33-68-758</inkml:trace>
  <inkml:trace contextRef="#ctx0" brushRef="#br0" timeOffset="23825.137">4879 6900 3555,'2'-17'1671,"17"-117"337,328-1143 1360,175-525-5066,-114 707 1584,-384 1034 138,53-131 157,9 4 1,8 4-1,8 4 1,89-115-182,-93 160 2,5 4 0,7 5 0,5 5 0,4 5 0,76-52-2,-87 85-1,4 6 0,2 4-1,4 5 1,3 6 0,3 5-1,1 5 1,3 6 0,19 1 1,-10 11 7,2 5 0,0 7 0,2 6 0,0 6 0,0 6 0,1 6 1,-1 7-1,-1 6 0,109 26-7,-30 10 128,-1 9 0,-4 10 0,-3 10 0,-3 8 0,25 25-128,20 26 425,-6 10-1,72 68-424,87 97 523,211 221-523,214 256 646,462 498 385,-1065-1059-928,9-11 0,10-10 0,8-11 0,9-12 1,8-11-1,213 98-103,-123-109 44,7-16 1,6-16 0,5-17-1,82 1-44,229 23-45,657 44 45,-612-116 465,553-28-465,-891-62 1825,-325 7-2737,-71 9-3583,-5 3 389</inkml:trace>
  <inkml:trace contextRef="#ctx0" brushRef="#br1" timeOffset="211887.694">4402 16666 12107,'0'0'1597,"0"0"-1192,14-3-346,235-58 438,-183 52-355,1 3 1,-1 3 0,1 3 0,46 6-143,304 43 768,-28-32-45,59-19-723,-414 1-2,784-55 147,-743 49-114,223-30 263,-3-13 0,218-69-294,-354 75 81,-3-7-1,-1-7 1,-4-6 0,-2-7 0,-3-7 0,50-40-81,-22 1 5,-6-8-1,-5-7 0,-6-7 0,-6-6 1,114-146-5,-162 159 128,-7-4 0,-5-5 0,-7-4 0,-6-3 0,-7-3 0,-6-3 1,25-101-129,-36 58 16,-9-3 0,-8-1 0,-9-2 0,-9-1-16,48-605 0,-48 603 130,9 0 1,12-14-131,-15 132 25,4 2-1,3 1 1,4 2-1,4 1 1,39-59-25,-40 78 8,2 2-1,3 2 1,2 2 0,3 2 0,2 2-1,2 2 1,3 2 0,2 4-1,7-2-7,90-51-37,4 8 0,4 7-1,3 7 1,4 7 0,168-43 37,77-6 0,4 19 0,151-5 0,717-65 54,97 50-54,-1115 98-17,1786-105 631,-853 58-262,378-13 171,-475 25 1426,-959 42-1458,-101 11-7239,-34 4 1453</inkml:trace>
  <inkml:trace contextRef="#ctx0" brushRef="#br1" timeOffset="213590.818">2866 16609 1377,'0'0'8141,"0"0"-5076,0 0-1624,0 0-16,-13 6-138,3-2-1072,3-1-114,-1 0-1,1 0 0,0 1 1,1-1-1,-1 2 0,0-1 1,1 1-1,0 0 1,0 0-1,1 1 0,-1 0 1,1 0-101,-10 15 41,1 2 1,0-1 0,2 2-1,1 0 1,0 0-1,2 1 1,1 0-1,1 1 1,1-1-1,2 1 1,0 1 0,2-1-1,0 0 1,3 24-42,-1-42-3,1 0-1,0 0 1,0 0 0,0 0 0,1-1 0,1 1 0,-1 0-1,1-1 1,0 1 0,1-1 0,0 0 0,0 0 0,0 0-1,1-1 1,0 1 0,1-1 0,-1-1 0,1 1 0,0-1-1,0 0 1,1 0 0,0 0 0,0-1 0,0 0-1,0-1 1,0 1 0,1-2 0,0 1 0,-1-1 0,1 0-1,0 0 1,6 0 3,2-2 42,0 0 0,0-1-1,0 0 1,0-2 0,0 0-1,0 0 1,-1-2-1,1 0 1,-1 0 0,0-2-1,-1 0 1,0 0 0,0-1-1,2-2-41,16-13 352,0-1 1,-1-2-1,-2-1 0,0-1 0,2-7-352,-18 24 144,-1-1 1,-1-1 0,0 0-1,-1 0 1,0-1 0,-1 0-1,-1-1 1,0 0-1,-1-1 1,0 1 0,-2-1-1,1-1 1,-2 1 0,0-1-1,-2 1 1,1-1-1,-2 0 1,0 0 0,-1 0-1,-1 0 1,-1 0 0,-1-8-145,0 19 8,1-1 0,-1 1 0,0 0 0,0 0 0,-1 0 1,0 0-1,0 1 0,0-1 0,-1 1 0,0 0 1,0 1-1,0-1 0,0 1 0,-1 0 0,0 0 1,1 1-1,-2-1 0,1 1 0,0 1 0,0-1 1,-1 1-1,0 0 0,1 1 0,-1-1 0,-6 1-8,-2-1-157,-1 2 0,1 0-1,-1 0 1,0 2-1,1 0 1,0 1-1,-1 0 1,1 1 0,1 1-1,-1 0 1,0 1 157,-190 109-8296,110-50-2199</inkml:trace>
  <inkml:trace contextRef="#ctx0" brushRef="#br1" timeOffset="214404.019">2583 9363 9897,'0'0'3011,"0"0"-1345,0 0-65,0 0-159,0 0-610,0 0-127,20 95 64,-17-24-129,-3 18-127,0 14 63,-7 10-191,2 11-161,1 4-160,1-1-64,2 2 0,1-6-1569,0-1-3428,2-21-6022</inkml:trace>
  <inkml:trace contextRef="#ctx0" brushRef="#br1" timeOffset="215195.925">4106 9701 2626,'0'0'743,"4"15"-284,15 103 742,-30 1217 5413,21-420-4698,-6 961-1126,-5-1836-789,49 2321 2107,-8-1441-1900,4-284 828,-23-534-1116,-12-111-5392,-5-4 1009</inkml:trace>
  <inkml:trace contextRef="#ctx0" brushRef="#br1" timeOffset="216047.877">3579 16659 833,'0'0'5135,"0"0"-2722,0 0-1532,0 0-561,15 0-69,186-2 267,437-54-155,350-68 2284,-721 86-2422,536-75 29,1797-237-182,2249-194 4033,-4527 509-4233,3117-327 117,338 22 428,-1175 258 2828,-1818 125-2476,-737-36-3401,-46-19-2594,-1-5 192</inkml:trace>
  <inkml:trace contextRef="#ctx0" brushRef="#br1" timeOffset="217594.019">14494 9289 3940,'0'0'2530,"0"0"-1249,0 0-224,0 0-256,0 0-128,0 0-289,-3-79-288,3 69-64,0 6-32,0 1 0,0 3-32,0 0-160,0 0-737,0 4-2082</inkml:trace>
  <inkml:trace contextRef="#ctx0" brushRef="#br1" timeOffset="218048.793">13976 9409 4805,'0'0'2642,"0"0"-1110,0 0-325,0 0-28,0 0-549,17-5-336,386-83-64,4 17-1,133 5-229,3091-225-27,-2604 232 820,1372-18 7137,-1913 75-6763,855-29 944,-1171 13-1823,-170 17-282,0 1-1,0 0 1,0 0-1,-1-1 0,1 1 1,0 0-1,0-1 1,0 1-1,0 0 0,0-1 1,0 1-1,0 0 1,0-1-1,0 1 1,0 0-1,0-1 0,0 1 1,0 0-1,0-1 1,0 1-1,0 0 0,1-1 1,-1 1-1,0 0 1,0 0-1,0-1 1,0 1-1,1 0 0,-1 0 1,0-1-1,0 1 1,0 0-1,1 0 0,-1-1 1,0 1-1,0 0 1,1 0-1,-1 0 0,0 0 1,1-1-1,-1 1 1,0 0-1,1 0 1,-1 0-1,0 0 0,1 0 1,-1 0-1,0 0 1,1 0-1,-1 0 0,0 0 1,0 0-1,1 0 1,-1 0-1,0 0 1,1 0-1,-1 0 0,0 1 1,1-1-6,-25-8 246,1 4-423,-73-18-1221,41-11-7880,37 15 897</inkml:trace>
  <inkml:trace contextRef="#ctx0" brushRef="#br1" timeOffset="224769.645">10233 12424 12268,'0'0'1446,"0"0"-421,0 0 134,2 7-124,-1-5-1000,1 1 0,0-1 0,0 1-1,0-1 1,0 0 0,1 0 0,-1 0 0,0 0-1,1 0 1,0 0 0,-1-1 0,1 1 0,0-1-1,0 0 1,0 0 0,0 0 0,0 0 0,0 0-1,0 0 1,0-1 0,0 0 0,0 0-1,0 0 1,0 0 0,0 0 0,1 0 0,-1-1-1,0 1 1,0-1 0,0 0 0,1-1-35,421-47 795,787-52-976,-1158 99 161,1305-98-35,-1331 96 60,29-2 40,1-2 1,-1-4-1,-1-1 1,20-10-46,-75 24 10,0-1 1,0 0-1,0 0 1,0 0 0,0 0-1,0 0 1,0 0-1,0 0 1,1 0-1,-1 0 1,0-1 0,0 1-1,0 0 1,0-1-1,0 1 1,0-1-1,0 1 1,0-1-1,0 1 1,-1-1 0,1 0-1,0 1 1,0-1-1,0 0 1,-1 0-1,1 0 1,0 1 0,-1-1-1,1 0 1,-1 0-1,1 0 1,-1 0-1,1 0 1,-1 0 0,0 0-1,1 0 1,-1 0-1,0 0 1,0-1-1,0 1 1,0 0 0,0 0-1,0 0 1,0 0-1,0 0 1,0 0-1,-1 0 1,1 0-1,0 0 1,-1 0 0,1 0-1,-1 0 1,1 0-1,-1 0 1,1 0-1,-1 0 1,0 0 0,1 0-1,-1 1 1,0-1-1,0 0 1,0 0-1,1 1 1,-1-1 0,0 1-1,0-1 1,0 0-11,-73-31 1230,-97-17-142,-2 7 1,-36 3-1089,85 15 81,-243-36-17,335 59-75,31 1 8,1 0 0,-1 0 0,1 0 0,0 1 0,-1-1 0,1 0 0,-1 0-1,1 0 1,0 1 0,-1-1 0,1 0 0,0 1 0,-1-1 0,1 0 0,0 1 0,-1-1 0,1 0 0,0 1 0,0-1-1,-1 0 1,1 1 0,0-1 0,0 1 0,0-1 0,0 1 0,0-1 0,0 1 0,-1-1 0,1 0 0,0 1 0,0-1-1,0 1 1,1-1 0,-1 1 0,0-1 0,0 1 0,0-1 0,0 0 0,0 1 0,0-1 0,1 1 0,-1-1 0,0 0-1,0 1 1,0-1 0,1 1 0,-1-1 0,0 0 0,1 1 0,-1-1 0,0 0 0,1 0 0,-1 1 0,0-1 0,1 0-1,-1 0 1,1 0 0,-1 1 0,1-1 0,-1 0 0,0 0 0,1 0 0,-1 0 0,1 0 0,-1 0 0,1 0 3,29 27-176,289 172-11,-232-147 279,-3 5 0,-3 3 0,-2 3-1,-3 4 1,42 49-92,-104-101 38,0 1-1,-1 0 0,-1 0 1,0 2-1,-2-1 1,0 2-1,0-1 0,-2 1 1,-1 0-1,0 1 0,-1 0 1,-1 0-1,-1 0 0,-1 1 1,-1-1-1,-1 2-37,-2-13-50,0 0 0,-1-1 0,0 1-1,-1 0 1,0-1 0,0 0 0,0 0 0,-1 0-1,-1 0 1,1 0 0,-1-1 0,-1 0 0,1 0 0,-1 0-1,-1-1 1,1 0 0,-1 0 0,0 0 50,-87 54-6426,27-31-3765</inkml:trace>
  <inkml:trace contextRef="#ctx0" brushRef="#br1" timeOffset="225436.796">16357 11906 10346,'0'0'2520,"-2"-13"-556,-5-217 3006,31-28-4223,-24 256-718,0-1-1,-1 0 1,1 1-1,-1-1 1,0 1-1,0 0 1,0-1-1,0 1 1,0 0-1,0-1 1,-1 1-1,1 0 1,-1 0-1,1 0 1,-1 0-1,0 0 1,0 1-1,0-1 1,0 0-1,0 1 1,0 0-1,0-1 1,-1 1-1,1 0 1,0 0-1,-1 0 1,1 0-1,-1 1 1,1-1-1,-1 1 1,1-1-1,-1 1 1,0 0-1,1 0 1,-1 0-1,1 0 0,-1 1 1,0-1-29,-98 27 38,59-4-54,1 2 0,2 1 0,1 2 0,0 2 0,3 2 0,1 1 0,1 1 0,1 2 0,3 1 0,-1 4 16,22-32-39,-1 0 0,2 1 0,-1 0 0,1 0 0,1 1-1,0 0 1,0 0 0,1 1 0,1-1 0,0 1 0,0 0 0,1 0-1,1 1 1,0-1 0,1 0 0,0 1 0,1-1 0,0 1 0,1-1-1,0 1 1,1-1 0,1 0 0,0 0 0,4 12 39,6-8-56,1 0 0,1-1 0,0 0 0,1-1 1,1-1-1,0-1 0,1 0 0,0-1 0,1-1 0,0-1 0,0-1 1,5 1 55,-4 1-8,123 53 53,-55-25 70,-1 3 0,-2 3 0,49 38-115,-41 8 573,-90-87-527,-1 0 1,0 0-1,-1 1 0,1-1 1,0 1-1,-1-1 0,0 1 1,0-1-1,0 1 0,0 0 0,-1 0 1,1-1-1,-1 1 0,0 0 1,0 0-1,-1-1 0,1 1 1,-1 0-1,1 0 0,-1-1 0,0 1 1,-1-1-1,1 1 0,-1-1 1,1 1-1,-1-1 0,0 0 1,0 0-1,-1 0 0,1 0 1,-1 0-1,-1 1-46,-18 14 167,-1-1 0,-1-2 0,-1 0 0,0-2 0,0 0-1,-2-2 1,1-1 0,-1-1 0,-1-1 0,1-2 0,-9 0-167,-68 17 79,-1-6 0,-1-3 0,0-6 0,0-4 0,-43-7-79,123 4 1,-1-2 0,1 0 0,0-2 0,0-1 0,1-1 0,-1-2-1,1 0 1,0-1 0,1-2 0,0-1 0,0 0 0,-14-11-1,35 19-60,-1 0-1,0 0 1,1 0-1,-1-1 1,1 1 0,0-1-1,1 0 1,-1 0 0,0 0-1,1-1 1,0 1 0,0 0-1,0-1 1,1 1-1,0-1 1,0 0 0,0 1-1,0-1 1,0 0 0,1 0-1,0 0 1,0 1 0,1-1-1,-1 0 1,1 0-1,0 0 1,0 1 0,1-1-1,-1 1 1,1-1 0,0 1-1,0-1 1,0 1 0,1 0-1,0 0 1,0 0-1,0 1 1,0-1 0,2-1 60,13-8-518,0 1 1,1 1-1,0 0 1,1 2-1,0 0 1,1 2-1,0 0 1,0 1-1,1 1 1,-1 1-1,1 1 1,0 0-1,0 2 1,0 1-1,0 1 1,0 0-1,7 3 518,30 2-3354,1 2-1,-1 3 1,44 14 3354,-17-2-3331</inkml:trace>
  <inkml:trace contextRef="#ctx0" brushRef="#br1" timeOffset="225667.59">16809 12447 12364,'3'-22'649,"-1"-1"387,1 2-1,1-1 0,0 0 0,2 1 0,1-1 0,0 2 1,1-1-1,5-6-1035,-12 28 46,0-1 0,1 1 1,-1 0-1,0-1 0,0 1 1,0 0-1,-1 0 0,1 0 1,0 0-1,0 0 0,0 0 0,-1 0 1,1 0-1,0 0 0,-1 0 1,1 0-1,-1 1 0,1-1 1,-1 0-1,0 0 0,0 1 0,1-1 1,-1 0-1,0 0 0,0 1 1,0-1-1,0 0 0,0 0 1,-1 1-1,1-1 0,0 0 1,-1 0-1,1 1-46,0-2 15,-7 253 182,1-194-341,3 1 0,3 0 0,6 58 144,3-75-1036,-1-3-2223,-6-14-4826,-2-24-1497</inkml:trace>
  <inkml:trace contextRef="#ctx0" brushRef="#br1" timeOffset="225885.067">16932 11600 8904,'0'0'1154,"0"0"-1090,0 0-32,0 0-32,95 59 0,-67-26-577,-4-3-5829</inkml:trace>
  <inkml:trace contextRef="#ctx0" brushRef="#br1" timeOffset="226198.578">17985 12469 11275,'0'0'2888,"4"-15"-91,-4 14-2761,3-7 245,0-1 1,0 1-1,-1-1 1,0 0-1,0 0 1,-1 1-1,0-1 1,-1 0-1,0 0 1,-1 0-1,1 0 1,-2 0-1,1 0 1,-1 0-1,-1 1 1,1-1-1,-2 1 1,1 0-1,-1-1 1,0 2-1,-4-6-281,-1 3 41,-1 0-1,-1 1 1,1 1-1,-1 0 1,-1 0 0,0 1-1,0 0 1,0 1-1,-1 1 1,1 0 0,-1 0-1,-1 2 1,1-1-1,-1 2 1,1 0 0,-1 0-1,0 1 1,1 1-1,-1 0 1,-8 2-41,-12 2-65,1 1 0,-1 2 0,2 1 0,-1 1 0,1 2 1,1 2-1,-27 13 65,30-12-190,0 1 0,1 1 0,1 2 0,1 0 0,-14 14 190,32-26-25,0 0 1,0 1-1,1 0 0,0 0 0,0 1 0,1-1 0,0 1 0,1 1 1,-1-1-1,2 1 0,-1-1 0,1 1 0,0 0 0,1 0 0,0 0 0,1 1 1,-1-1-1,2 0 0,-1 1 0,2 5 25,0-8 0,1 0 0,-1 0 0,2 0 0,-1 0 0,1 0 0,0 0 1,0-1-1,1 1 0,0-1 0,0 0 0,0 0 0,1 0 0,0-1 0,0 0 0,1 0 0,-1 0 0,1-1 0,0 1 1,0-1-1,0-1 0,1 1 0,0-1 0,6 2 0,8 3 41,0 0 0,0-2 0,1 0 0,0-2-1,0 0 1,0-2 0,8 0-41,17-1 270,0-3-1,0-1 1,-1-2 0,1-3-1,-1-1 1,7-5-270,-5 0 187,134-23 240,-180 36-417,1 1 1,-1-1 0,1 1 0,-1 0 0,0 0-1,1 0 1,-1 0 0,0 1 0,1-1 0,-1 1-1,0-1 1,1 1 0,-1 0 0,0 0 0,0 0-1,0 0 1,0 0 0,0 0 0,0 1 0,0-1-1,0 1 1,0-1 0,-1 1 0,1 0 0,0-1-1,-1 1 1,0 0 0,1 0 0,-1 0 0,0 0-1,0 1 1,0-1 0,0 0 0,-1 0 0,1 1-1,0-1 1,-1 0 0,0 1 0,0-1-1,1 0 1,-1 1 0,-1-1 0,1 0 0,0 1-1,-1 0-10,-1 23 59,-1 0 0,-1 0 0,-1-1 0,-2 1 0,-1-2 0,-6 16-59,-5 17 79,0 2-126,2 0 1,4 2-1,1 0 1,3 12 46,16 62-3663,6-91-528,4-9-2775</inkml:trace>
  <inkml:trace contextRef="#ctx0" brushRef="#br1" timeOffset="227015.038">18721 12625 10378,'1'-276'8749,"-15"208"-6117,13 68-2609,1 0 1,-1 0-1,1 0 0,-1-1 0,1 1 0,-1 0 0,1 0 1,-1 0-1,1 0 0,-1 0 0,1 1 0,-1-1 0,1 0 1,-1 0-1,1 0 0,0 0 0,-1 0 0,1 1 0,-1-1 1,1 0-1,-1 0 0,1 1 0,0-1 0,-1 0 0,1 1 1,0-1-1,-1 0 0,1 1 0,0-1 0,-1 1 0,1-1 0,0 1 1,0-1-1,-1 0 0,1 1 0,0-1 0,0 1 0,0-1 1,0 1-1,0-1 0,0 1 0,0-1 0,0 1 0,0-1 1,0 1-1,0-1 0,0 1 0,0-1 0,0 1 0,0-1 1,0 1-1,0-1 0,1 1 0,-1-1 0,0 0 0,0 1 1,1-1-1,-1 1 0,1-1-23,3 234 234,1-186-350,-2 1 0,-2-1 0,-3 1 0,-1-1 0,-3 1 0,-1-1 0,-3-1 0,-15 45 116,25-92 0,-1 0 0,1 0 0,0-1 0,-1 1 0,1 0 0,0 0 0,-1 0 0,1-1 0,0 1-1,-1 0 1,1 0 0,-1 0 0,1 0 0,-1 0 0,1 0 0,0 0 0,-1 0 0,1 0 0,-1 0 0,1 0 0,0 0 0,-1 0 0,1 0 0,-1 0 0,1 0 0,0 0 0,-1 1 0,1-1 0,-1 0 0,1 0 0,0 0 0,-1 1 0,1-1 0,0 0 0,0 1-1,-1-1 1,1 0 0,0 0 0,-1 1 0,1-1 0,0 1 0,0-1 0,0 0 0,-1 1 0,1-1 0,0 0 0,0 1 0,0-1 0,0 1 0,0-1 0,0 0 0,0 1 0,0-1 0,0 1 0,-4-39 87,4 13-73,2 0 0,1 0 0,0 0 0,2 0-1,1 1 1,1 0 0,1 0 0,1 1 0,1 0 0,1 0-1,1 1 1,1 1 0,3-4-14,-7 12 1,0 1-1,1 0 1,0 0-1,0 1 1,2 0 0,-1 1-1,1 1 1,1 0-1,0 0 1,0 1 0,0 1-1,1 0 1,0 1-1,1 0 1,-1 1 0,1 1-1,0 0 1,0 1-1,0 1 1,1 0-1,13 1 0,-15 3 0,0 1 0,1 1 0,-2 0 0,1 1 0,0 1 0,-1 0 0,0 0 0,-1 2 0,1-1 0,-1 1 0,-1 1 0,0 0 0,0 1 0,-1 0 0,0 1 0,0 0 0,-1 0 0,-1 1 0,0 1 0,-1-1 0,0 1 0,-1 0 0,0 0 0,-1 1 0,-1 0 0,0 0 0,0 0 0,-2 0 0,0 1 0,0-1 0,-2 0 0,0 1 0,0-14 0,2 9-14,0 1-1,-1-1 1,-1 0-1,0 1 0,0-1 1,-1 1-1,0-1 1,-1 0-1,0 0 0,-1 0 1,0 0-1,0 0 1,-1 0-1,0-1 0,-1 0 1,0 0-1,-1 0 0,0 0 1,0 0 14,5-8 0,0 0-1,0 0 1,1 0 0,-1-1 0,0 1 0,0 0-1,0 0 1,0 0 0,0-1 0,0 1 0,0-1-1,0 1 1,0 0 0,0-1 0,0 0 0,-1 1-1,1-1 1,0 0 0,0 0 0,0 1 0,-1-1-1,1 0 1,0 0 0,0 0 0,0-1-1,-1 1 1,1 0 0,0 0 0,0-1 0,0 1-1,0 0 1,0-1 0,-1 1 0,1-1 0,0 0-1,0 1 1,0-1 0,0 0 0,1 1 0,-1-1-1,0 0 1,0 0 0,0 0 0,1 0-1,-1 0 1,0 0 0,1 0 0,-1 0 0,1 0-1,-1 0 1,0-1 0,-3-21 11,1 0 0,1 0-1,1 0 1,1 0 0,1 0-1,1 0 1,1 0 0,1 0-1,2-1-10,-4 6-6,1 0 1,1 0-1,1 1 0,0-1 0,2 1 0,0 1 0,0-1 1,2 1-1,0 0 0,1 1 0,0 0 0,1 1 0,1 0 0,0 0 1,1 2-1,0-1 0,1 2 0,1 0 0,-1 0 0,2 1 1,15-7 5,-24 15-2,0 1 1,0 0-1,0 0 1,1 0-1,-1 1 1,0 0-1,0 0 1,0 1-1,0 0 1,0 0-1,0 0 1,0 1-1,0 0 1,0 1-1,0 0 1,-1 0-1,0 0 1,1 1-1,-1 0 1,-1 0-1,1 0 1,0 1-1,-1-1 1,0 2-1,0-1 1,1 2 1,10 13-5,0 1 0,-2 0-1,0 1 1,-1 1 0,-2 0 0,7 17 5,9 31-224,-23-54 111,1-1 0,0 1 0,2-1 0,0-1 0,1 1 0,0-1 0,1-1 0,1 1 1,0-2-1,1 1 0,0-1 0,1-1 0,7 5 113,-14-14-2,-1 0 0,1-1 1,0 1-1,0-1 0,1 0 0,-1 0 1,0-1-1,1 0 0,-1 0 0,1 0 1,-1 0-1,1-1 0,-1 0 0,1 0 1,-1-1-1,1 1 0,-1-1 1,1-1-1,-1 1 0,1-1 0,-1 0 1,0 0-1,0 0 0,0 0 0,0-1 1,-1 0-1,1 0 0,-1-1 0,4-2 2,111-125 1682,-112 122-1455,13-15 90,-2-1 1,0-1 0,-2 0-1,-1-1 1,-1-1-1,-1-1 1,-2 1 0,0-2-1,-2 1 1,-2-1 0,0-1-1,0-20-317,-7 45 13,0 1 0,0-1 0,-1 1 0,1-1 0,-2 0 0,1 1 0,0 0 0,-1-1 1,0 1-1,0 0 0,-1 0 0,0 0 0,1 0 0,-1 0 0,-1 1 0,1-1 0,-1 1 0,0 0 0,0 0 0,0 0 0,0 1 0,-1-1 0,0 1 0,1 0 0,-1 1 0,0-1 0,0 1 0,-1 0 0,1 0 0,0 0 0,-1 1 0,1 0 0,-1 0 0,0 0-13,-150-5-2726,134 8 1590,0 2 0,0 0 0,1 2 0,-1 0 0,1 1 0,1 1 0,0 1-1,0 1 1,-14 10 1136,10-1-11808</inkml:trace>
  <inkml:trace contextRef="#ctx0" brushRef="#br1" timeOffset="227774.435">21024 12410 9609,'0'0'2835,"0"0"-348,0 0-234,0 0-320,0 0-540,5-4-523,24-1-266,-12 47-140,-11 1-421,-2 0 1,-2 0-1,-2 0 1,-2 1-1,-1-1 1,-3 3-44,-2 50-2503,-2-13-5852,2-49 604</inkml:trace>
  <inkml:trace contextRef="#ctx0" brushRef="#br1" timeOffset="228036.443">21147 11996 10442,'0'-121'1922,"-4"92"-225,-2 13 97,-3 11 224,1 5-1025,0 8-705,-2 14-288,2 11 0,3 8-96,2 6-705,3-1-3715,0-7-2819</inkml:trace>
  <inkml:trace contextRef="#ctx0" brushRef="#br1" timeOffset="228335.621">22120 12545 17873,'5'-18'2269,"11"-60"-769,-15 73-1400,-1-1 0,0 1 0,0 0 0,0-1 0,-1 1 0,1 0 0,-1-1 0,-1 1 0,1 0 0,-1 0 0,0 0 0,0 0 0,0 0 0,-1 0 0,1 1 0,-1-1 0,0 1 0,-1 0 0,1 0 0,-1 0 0,0 0 0,0 1 0,0-1 0,0 1 0,-1 0 0,1 0 0,-1 1 0,-2-2-100,-9-4 41,0 1 0,-1 1-1,0 0 1,0 1 0,-1 0 0,1 2-1,-8-1-40,-10 1-9,0 1-1,0 2 0,0 1 0,0 2 0,0 1 1,0 2-1,1 1 0,0 2 0,0 1 1,1 2-1,1 1 0,-10 6 10,28-12-116,0 1 0,1 0 0,0 1 0,0 0 1,1 1-1,0 1 0,1-1 0,0 2 0,-5 6 116,12-13-65,1 0 1,0 1-1,-1-1 0,2 0 1,-1 1-1,0 0 1,1-1-1,0 1 0,1 0 1,-1 0-1,1 0 0,0 1 1,1-1-1,0 0 1,-1 0-1,2 0 0,-1 0 1,1 1-1,0-1 1,0 0-1,1 0 0,0 0 1,0-1-1,0 1 0,1 1 65,6 5 0,-1-2-1,2 0 1,-1 0-1,1 0 1,1-1-1,0-1 0,0 0 1,0 0-1,1-1 1,0 0-1,1-1 1,0-1-1,-1 0 1,2-1-1,-1 0 0,0-1 1,1 0-1,0-1 1,8 0 0,11-1 167,0 0 0,0-2 0,0-2 0,-1-1 0,1-1 0,-1-2 0,0-1 0,0-2 0,-1-1 0,-1-1 0,0-1 0,0-2 0,-2-2 0,0 0 0,-1-1 0,0-2 0,-2-1 0,0-1 0,-2-1 0,0-1 0,-2-1 0,0-1 0,-2-1 0,-1 0 0,-1-2 0,-2 0 0,-1-1 0,2-6-167,1-4 169,-1-1 0,-2-1 0,-1 0 0,-3 0 0,-2-1 0,-1-1 1,-2 1-1,-2-1 0,-3-18-169,1 59 6,-1 0 1,1 0 0,-1-1-1,0 1 1,0 0-1,0-1 1,-1 1 0,1 0-1,-1 0 1,0 0 0,0-1-1,0 1 1,0 0 0,-1 0-1,1 0 1,-1 0 0,0 1-1,0-1 1,0 0-1,0 1 1,0-1 0,0 1-1,-1 0 1,1 0 0,-1 0-1,1 0 1,-1 0 0,0 0-1,0 1 1,0-1 0,0 1-1,0 0 1,0 0-1,0 0 1,-1 0 0,1 1-1,0-1 1,0 1 0,-1 0-1,1 0 1,0 0 0,0 0-1,-1 1 1,1-1 0,-3 2-7,-4 5-8,1 0 0,0 0 0,1 1 0,-1 1 0,1-1 1,1 1-1,0 1 0,0-1 0,1 1 0,0 1 0,0-1 1,1 1-1,1 0 0,0 0 0,-1 4 8,-11 32-32,2 1 0,2 0 0,2 1 0,2 0 0,3 1 0,1-1 0,3 1 0,2 0 0,7 44 32,-4-67-249,1-1 1,2 0 0,0 0-1,2-1 1,1 0-1,1-1 1,0 0-1,2 0 1,13 15 248,101 101-5099,-34-70-2049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4:26.5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8309 233 705,'0'0'443,"0"0"11,0 0 127,0 0 12,0 0-177,14-9-95,47-30-54,22 17 450,-59 20-463,78-6 734,-510 3-1010,676 7 70,97-2 347,-393-13 1287,-275-15-1036,-62 8-422,526 24-576,399 2 170,-405-15 278,-155 9-85,-1-1-1,1 1 0,0-1 0,-1 1 0,1-1 0,0 1 0,0-1 1,0 1-1,-1-1 0,1 1 0,0-1 0,0 0 0,0 1 0,0-1 1,0 1-1,0-1 0,0 1 0,0-1 0,0 1 0,0-1 0,0 1 1,1-1-1,-1 1 0,0-1 0,0 1 0,0-1 0,1 1 0,-1-1 0,0 1 1,1-1-1,-1 1 0,0-1 0,1 1 0,-1 0 0,1-1 0,-1 1 1,0-1-1,1 1 0,-1 0 0,1 0 0,-1-1 0,1 1 0,-1 0 1,1 0-1,-1 0 0,1 0 0,0-1 0,-1 1 0,1 0 0,-1 0 1,1 0-1,-1 0 0,1 0 0,-1 0 0,1 0 0,-1 1 0,1-1 0,0 0 1,-1 0-1,1 0 0,-1 0 0,1 1 0,-1-1 0,1 0 0,-1 1 1,0-1-1,1 0-10,-43-19 730,-17 6-548,0 3 1,-1 2-1,-49 0-182,70 6 40,-325-10 35,324 22-155,95 7-780,87 1 802,1-7-1,1-6 0,16-7 59,-104-3 491,-80-1 822,-76 7-1120,1 4-1,1 4 0,-75 18-192,149-23 0,0 1 0,0 0 0,0 2 0,1 0 0,-1 2 0,-16 10 0,39-19-8,0 0-1,0 0 1,0 0 0,1 0 0,-1 0-1,0 1 1,0-1 0,0 0 0,1 1-1,-1-1 1,0 1 0,1-1 0,-1 1 0,0-1-1,1 1 1,-1-1 0,1 1 0,-1-1-1,1 1 1,-1 0 0,1-1 0,-1 1-1,1 0 1,0 0 0,-1-1 0,1 1-1,0 0 1,-1 0 0,1-1 0,0 1-1,0 0 1,0 0 0,0 0 0,0 0-1,0-1 1,0 1 0,0 0 0,0 0-1,0 0 1,1-1 0,-1 1 0,0 0-1,0 0 1,1-1 0,-1 1 0,0 0-1,1 0 1,-1-1 0,1 1 0,-1 0-1,1-1 1,0 1 0,-1-1 0,1 1-1,-1-1 1,1 1 0,0-1 0,-1 1-1,1-1 1,0 0 0,0 1 0,-1-1-1,1 0 1,0 1 8,55 19-321,9-8 291,0-2-1,1-3 1,45-2 30,-63-3-5,168 1 432,-604 0 208,-135 28-635,472-27 16,-91 20 16,141-24-35,1 0 0,-1 0 0,1 0-1,-1 0 1,1 1 0,-1-1-1,1 0 1,-1 0 0,1 0-1,-1 1 1,1-1 0,-1 0-1,1 1 1,-1-1 0,1 0 0,-1 1-1,1-1 1,0 1 0,-1-1-1,1 0 1,0 1 0,-1-1-1,1 1 1,0-1 0,-1 1 0,1-1-1,0 1 1,0 0 0,0-1-1,0 1 1,0-1 0,0 1-1,-1-1 1,1 1 0,0 0-1,1-1 1,-1 1 0,0-1 0,0 1-1,0-1 1,0 1 0,0-1-1,0 1 1,1-1 0,-1 1-1,0-1 1,0 1 0,1-1-1,-1 1 1,0-1 0,1 1 0,-1-1-1,1 1 1,-1-1 0,1 0-1,-1 1 1,0-1 0,1 0-1,-1 1 1,1-1 0,-1 0 0,1 0-1,0 0 1,-1 1 0,1-1-1,-1 0 4,38 16-310,25 0 248,1-4 0,0-2 1,1-3-1,6-2 62,-8 0-9,450 19 975,-938-34 838,-108 6-1574,434 12-257,112 3-117,217 29 131,-156-31 10,554 55-61,-481-46 197,-207-8-42,-710 16 299,550-8-369,184-10-45,37-8 21,-1 0-1,1 0 1,-1 1-1,0-1 1,1 0-1,-1 0 1,1 0 0,-1 1-1,0-1 1,1 0-1,-1 0 1,0 1-1,1-1 1,-1 0 0,0 1-1,1-1 1,-1 0-1,0 1 1,0-1-1,0 0 1,1 1-1,-1-1 1,0 0 0,0 1-1,0-1 1,0 1-1,0-1 1,0 1-1,1-1 1,-1 0 0,0 1-1,0-1 1,0 1-1,-1-1 1,1 1-1,0-1 1,0 0 0,0 1-1,0-1 1,0 1-1,0-1 1,-1 0-1,1 1 1,0-1-1,0 0 1,0 1 0,-1-1-1,1 0 1,0 1-1,-1-1 1,1 0-1,0 1 1,-1-1 0,1 0-1,0 0 1,-1 1-1,1-1 1,0 0-1,-1 0 1,1 0 0,-1 0-1,1 0 1,-1 1-1,1-1 1,0 0-1,-1 0 4,140 32-180,-100-27 190,274 29 11,88-11-21,-289-17 496,-362-2 49,22-2-426,-497 22-51,635-9-180,90-15 109,-1 0 0,0-1 0,1 1 0,-1 0 0,0 0 0,1 1 0,-1-1 0,0 0 1,1 0-1,-1 0 0,1 0 0,-1 0 0,0 1 0,1-1 0,-1 0 0,1 1 0,-1-1 1,1 0-1,-1 1 0,1-1 0,-1 1 0,1-1 0,-1 1 0,1-1 0,-1 1 0,1-1 0,0 1 1,-1-1-1,1 1 0,0-1 0,0 1 0,-1 0 0,1-1 0,0 1 0,0-1 0,0 1 1,0 0-1,0-1 0,0 1 0,0 0 0,0-1 0,0 1 0,0 0 0,0-1 0,0 1 1,0 0-1,0-1 0,1 1 0,-1-1 0,0 1 0,0 0 0,1-1 0,-1 1 0,0-1 0,1 1 1,-1-1-1,1 1 0,-1-1 0,1 1 0,0-1 3,38 22-296,186 17-181,-168-34 431,682 64-136,-470-41 1394,-269-27-1191,0-1 1,0 0-1,-1 1 0,1-1 1,0 1-1,0-1 0,0 0 1,0 1-1,0-1 1,0 1-1,0-1 0,0 0 1,0 1-1,0-1 0,0 0 1,1 1-1,-1-1 0,0 1 1,0-1-1,0 0 0,0 1 1,1-1-22,-1345 28 347,1149-8-555,194-20 203,1 0 1,-1 0-1,0-1 1,0 1-1,0 0 1,0 0-1,0 0 1,1 1-1,-1-1 1,0 0-1,0 0 1,0 0-1,0 1 1,1-1-1,-1 0 1,0 1-1,0-1 1,1 0-1,-1 1 1,0-1-1,0 1 1,1 0-1,-1-1 1,1 1-1,-1-1 1,0 1-1,1 0 1,-1-1-1,1 1 1,0 0-1,-1 0 1,1 0-1,-1-1 1,1 1-1,0 0 1,0 0-1,0 0 1,-1 0-1,1-1 1,0 1-1,0 0 1,0 0-1,0 0 1,0 0-1,1 0 1,-1-1-1,0 1 1,0 0-1,0 0 1,1 0 0,-1-1-1,0 1 1,1 0-1,-1 0 1,1-1-1,-1 1 1,1 0-1,-1 0 1,1-1-1,0 1 1,-1-1-1,1 1 1,0 0 4,19 7-179,-1-1 1,2 0-1,-1-1 1,1-2-1,0 0 1,0-1-1,0-1 1,6 0 178,11 1-115,839 62-441,-656-53 920,-73-1 1291,-283-10-1159,-1004-8-21,1136 7-475,-95-1-46,0 4 0,0 5-1,-14 6 47,104-12 0,-42 21-32,50-22 21,0 0 1,0 1-1,0-1 0,0 0 0,0 0 0,0 0 0,0 1 1,1-1-1,-1 0 0,0 0 0,1 0 0,-1 0 0,1 0 1,-1 0-1,1 0 0,0 0 0,-1 0 0,1 0 0,0 0 0,0 0 1,-1 0-1,1 0 0,0-1 0,0 1 0,0 0 0,0-1 1,0 1-1,0-1 0,1 1 0,-1-1 0,0 1 0,0-1 1,0 0-1,0 1 0,0-1 0,1 0 0,0 0 11,-2 0-4,40 13-261,-1-3 0,2-1 0,-1-2 0,1-1 0,9-2 265,10 2-154,928 75-391,-844-72 667,-65-5 514,-1 3-1,0 3 1,55 16-636,-105-16 304,-28-10-299,0 0 0,0 1 0,-1-1 0,1 0 0,0 0 0,0 0 0,-1 0 0,1 0 0,0 0 0,0 0 0,-1 1 0,1-1 0,0 0 0,0 0 0,-1 0 0,1 1 0,0-1 0,0 0 0,0 0 0,0 0 0,0 1 0,-1-1 0,1 0 0,0 0 0,0 1 0,0-1 0,0 0-1,0 1 1,0-1 0,0 0 0,0 0 0,0 1 0,0-1 0,0 0 0,0 0 0,0 1 0,0-1 0,0 0 0,0 1 0,0-1 0,0 0 0,0 0 0,0 1 0,1-1-5,-457 14 416,109-11-281,-592 26-387,736 7 145,202-37 98,0 1 0,0 0 0,0 0-1,1 0 1,-1 0 0,0 0 0,0 0-1,0 0 1,0 0 0,0 0 0,0 0-1,0 0 1,1 0 0,-1 1 0,0-1-1,0 0 1,0 1 0,1-1 0,-1 1 0,0-1-1,0 1 1,1-1 0,-1 1 0,0-1-1,1 1 1,-1 0 0,0-1 0,1 1-1,-1 0 1,1 0 0,0 0 0,-1-1-1,1 1 1,-1 0 0,1 0 0,0 0 0,0 0-1,-1-1 1,1 1 0,0 0 0,0 0-1,0 0 1,0 0 0,0 0 0,0 0-1,0 0 1,1-1 0,-1 1 0,0 0-1,0 0 1,1 0 0,-1 0 0,0-1 0,1 1-1,-1 0 1,1 0 0,-1 0 0,1-1-1,-1 1 1,1 0 0,0-1 0,-1 1-1,2 0 10,12 5-149,1 0 0,-1-1 0,1-1 0,0-1-1,1 0 1,-1 0 0,1-2 0,3 0 149,4 2-13,670 36-213,-353-26 281,-222-8 77,34 1 910,-1 6 0,82 20-1042,-176-16 250,-59-12-212,-167 11-70,-704 2 239,51-4-980,799-12 757,12-1 10,1 0 1,-1 0 0,1 1-1,-1 1 1,1 0 0,-1 0-1,1 1 1,0 0 0,0 1-1,-8 4 6,18-8-4,-1 0-1,1 1 1,-1-1-1,1 0 1,0 1-1,-1-1 1,1 0-1,-1 1 1,1-1-1,0 0 1,0 1-1,-1-1 1,1 0-1,0 1 1,0-1-1,-1 1 1,1-1-1,0 1 1,0-1-1,0 1 1,0-1-1,0 1 1,0-1-1,-1 1 0,1-1 1,0 1-1,1-1 1,-1 0-1,0 1 1,0-1-1,0 1 1,0-1-1,0 1 1,0-1-1,0 1 1,1-1-1,-1 1 1,0-1-1,0 0 1,1 1-1,-1-1 1,0 1-1,1-1 1,-1 0-1,0 1 1,1-1-1,-1 0 1,0 0-1,1 1 0,-1-1 1,1 0-1,-1 0 1,1 1-1,-1-1 1,1 0-1,-1 0 1,0 0-1,1 0 1,-1 0-1,1 0 1,-1 0-1,1 0 5,32 10-414,245 11-140,-199-20 500,241 9 60,803 38 725,-1097-46-632,269 35 1307,-295-37-1402,0 0-1,0 1 1,0-1 0,0 0-1,0 1 1,-1-1 0,1 0-1,0 1 1,0-1 0,1 0-1,-1 1 1,0-1 0,0 0-1,0 1 1,0-1 0,0 0-1,0 1 1,0-1 0,0 0-1,1 1 1,-1-1 0,0 0-1,0 1 1,0-1 0,1 0-1,-1 0 1,0 1 0,0-1-1,1 0 1,-1 0 0,0 0-1,1 1 1,-1-1 0,0 0-1,1 0 1,-1 0 0,0 0-1,1 0 1,-1 0 0,0 1-1,1-1 1,-1 0 0,0 0-1,1 0 1,-1 0 0,0 0-1,1 0 1,-1-1-4,-33 7 0,-759 26 263,598-29-232,-1008 54-800,951-17 769,245-39-2,3-1-3,0 1 0,1-1 0,-1 1-1,0-1 1,0 1 0,1 0 0,-1 0-1,0 1 1,1-1 0,-1 0 0,1 1-1,0-1 1,-1 1 0,1 0 0,0 0-1,0 0 1,0 0 0,0 0 0,-1 3 5,3-4-11,1 1-1,-1-1 1,1 1 0,-1-1 0,1 1 0,-1-1 0,1 1 0,0-1 0,0 1-1,0-1 1,0 0 0,0 0 0,0 1 0,0-1 0,0 0 0,0 0 0,0 0-1,1 0 1,-1 0 0,0 0 0,1-1 0,-1 1 0,1 0 0,-1-1-1,1 1 1,-1-1 0,1 1 0,0-1 0,-1 0 0,1 0 0,0 0 11,0 1-18,49 13-39,0-3 1,0-2-1,1-3 1,0-1 0,0-3 56,-1 1-23,1157 51 162,-1050-43 322,1 7 0,-2 7 0,81 26-461,-200-38 48,-38-13-48,-1 0 1,1 0-1,-1 0 0,1 0 1,-1 1-1,1-1 1,0 0-1,-1 0 1,1 0-1,0 1 0,-1-1 1,1 0-1,-1 1 1,1-1-1,0 0 0,0 1 1,-1-1-1,1 0 1,0 1-1,-1-1 0,1 0 1,0 1-1,0-1 1,0 1-1,0-1 1,-1 1-1,1-1 0,0 0 1,0 1-1,0-1 1,0 1-1,0-1 0,0 1 1,0-1-1,0 1 1,0-1-1,0 1 0,1-1 1,-1 0-1,0 1 1,0-1-1,0 1 0,0-1 1,1 1-1,-1-1 1,0 0-1,0 1 1,1-1-1,-1 0 0,0 1 1,1-1-1,-1 0 1,0 1-1,1-1 0,-1 0 1,0 0-1,1 1 1,-1-1-1,1 0 0,-1 0 1,1 0-1,-1 0 1,0 0-1,1 1 1,-1-1-1,-26 7-19,-1 0 1,0-2 0,0-1-1,0-1 1,-19-1 18,1 1 6,-988 20-75,129-8-529,867-13 613,22-2-20,-1 0 1,0 1-1,0 1 1,1 0-1,0 1 1,-1 1-1,1 1 0,-10 4 5,25-9-2,-1 0-1,1 0 0,-1 0 0,0 0 0,1 1 0,-1-1 1,1 0-1,-1 1 0,1-1 0,-1 0 0,1 1 0,-1-1 1,1 0-1,-1 1 0,1-1 0,-1 1 0,1-1 0,0 1 0,-1-1 1,1 1-1,0-1 0,-1 1 0,1 0 0,0-1 0,0 1 1,0-1-1,0 1 0,-1 0 0,1-1 0,0 1 0,0-1 1,0 1-1,0 0 0,0-1 0,0 1 0,1 0 0,-1-1 0,0 1 1,0-1-1,0 1 0,0 0 0,1-1 0,-1 1 0,0-1 1,1 1-1,-1-1 0,0 1 0,1-1 0,-1 1 0,1-1 1,-1 1-1,1-1 0,-1 0 0,1 1 0,-1-1 0,1 0 0,-1 1 1,1-1-1,-1 0 0,1 0 0,0 1 0,0-1 3,105 30-325,92 0 382,189 3-57,-313-29-20,220 15-27,209 13 1493,184 48-1446,-540-47 347,-115-21-278,-33-12-69,1 0 1,0 0-1,-1 0 0,1 0 1,-1-1-1,1 1 0,-1 0 1,1 0-1,-1 0 0,1 0 0,0 0 1,-1 0-1,1 1 0,-1-1 1,1 0-1,-1 0 0,1 0 1,0 0-1,-1 0 0,1 1 0,-1-1 1,1 0-1,0 0 0,-1 1 1,1-1-1,0 0 0,-1 1 1,1-1-1,0 0 0,-1 1 1,1-1-1,0 0 0,0 1 0,0-1 1,-1 1-1,1-1 0,0 0 1,0 1-1,0-1 0,0 1 1,0-1-1,0 1 0,0-1 0,0 0 1,0 1-1,0-1 0,0 1 1,0-1-1,0 1 0,0-1 1,0 1-1,0-1 0,0 0 1,0 1-1,1-1 0,-1 1 0,0-1 1,0 0-1,1 1 0,-1-1 1,0 0-1,0 1 0,1-1 1,-1 0-1,0 1 0,1-1 1,-1 0-1,1 0 0,-1 1 0,0-1 0,-225 18 22,-1517 9-188,1684-25 165,-18 0 8,0 3 0,1 3 0,0 3 0,-6 5-7,75-15-11,1 0 1,0 1-1,-1-1 0,1 1 1,0 0-1,0 0 0,0 1 1,0 0-1,0 0 0,0 0 1,1 0-1,-1 1 0,1-1 1,-1 3 10,4-5-10,1 1 1,-1 0 0,1-1 0,0 1-1,0 0 1,0-1 0,0 1 0,0 0 0,0-1-1,0 1 1,0 0 0,1-1 0,-1 1-1,1-1 1,-1 1 0,1 0 0,0-1 0,-1 1-1,1-1 1,0 0 0,0 1 0,0-1-1,0 0 1,0 1 0,0-1 0,1 0 0,-1 0-1,0 0 1,1 0 0,-1 0 0,0 0-1,1-1 1,0 2 9,119 44-539,26-13 441,2-7 0,143 6 98,-207-24-44,82 8-9,321 34 319,181 54-266,-513-67 27,-120-22-16,-36-15-11,-1 0 0,1 0 0,-1-1 0,1 1 1,-1 0-1,0 0 0,1 0 0,-1 0 0,1 0 0,-1 0 0,0 0 1,1 0-1,-1 0 0,1 0 0,-1 0 0,0 0 0,1 0 1,-1 0-1,1 1 0,-1-1 0,1 0 0,-1 0 0,1 1 1,-1-1-1,1 0 0,-1 1 0,1-1 0,-1 1 0,1-1 1,-1 0-1,1 1 0,0-1 0,-1 1 0,1-1 0,0 1 0,-1 0 1,1-1-1,0 1 0,0-1 0,-1 1 0,1-1 0,0 1 1,0 0-1,0-1 0,0 1 0,0-1 0,0 1 0,0 0 1,0-1-1,0 1 0,0-1 0,0 1 0,0 0 0,1-1 1,-1 1-1,0-1 0,0 1 0,1-1 0,-1 1 0,0-1 1,1 1-1,-1-1 0,0 1 0,1-1 0,-1 1 0,1-1 0,-1 1 0,-219 20-25,170-20 50,-1045-6 29,395-8-150,670 13 100,-270 17 2,293-17-12,0 1-1,0-1 1,0 2-1,1-1 1,-1 1-1,0 0 0,0 0 1,1 0-1,-1 1 1,1 0-1,0 0 1,0 0-1,-4 4 7,9-6-3,0 0 0,-1 0 0,1 0 0,0 1 0,0-1 0,-1 0 0,1 0 0,0 1 0,0-1 0,0 0 0,1 0 0,-1 1 0,0-1 0,0 0 0,1 0 0,-1 0 0,1 1 0,-1-1 0,1 0 0,-1 0 0,1 0 0,0 0 0,0 0 0,-1 0 0,1 0 0,0 0 0,0 0 0,0-1 0,0 1 0,0 0 0,0 0 0,0-1 0,0 1 0,0-1 0,0 1 0,1-1 0,-1 1 0,0-1 0,1 0 3,22 11-32,0-1 0,1-1 0,0-2 0,0 0 0,1-2 1,26 3 31,-14-2-7,839 96 280,-496-67 153,306 70-426,-674-103 7,32 7 30,0 2 0,-1 1 0,0 3 0,32 15-37,-43-3 26,-33-26-26,0 0 0,-1 0 0,1 1 0,0-1 0,0 0 0,0 0 0,-1 0 0,1 0 0,0 0 0,-1 0 0,1 0 0,-1 0 0,1 0 0,-1 0 0,0 0 0,1-1 0,-1 1 0,0 0 0,0 0 0,1 0 1,-1-1-1,0 1 0,0 0 0,0-1 0,0 1 0,0-1 0,0 1 0,0-1 0,0 0 0,0 1 0,0-1 0,0 0 0,0 0 0,-1 0 0,1 0 0,0 0 0,0 0 0,-35 9-2,1-2 1,-2-1-1,1-2 1,0-2-1,-15-1 2,-6 1 45,-1098-2 90,328-8-147,746 7-22,0 4 0,1 3-1,0 4 1,0 4 0,0 2 34,9 20-13,70-35 7,0 0 0,0 0 1,0 0-1,0 0 0,0 0 0,0 0 1,0 1-1,0-1 0,1 0 1,-1 1-1,0-1 0,1 1 0,-1-1 1,1 0-1,0 1 0,-1-1 0,1 1 1,0 0-1,0-1 0,0 1 1,0-1-1,0 1 0,0-1 0,1 1 1,-1-1-1,0 1 0,1-1 0,-1 0 1,1 1-1,-1-1 0,1 1 1,0-1-1,0 0 0,0 1 0,0-1 1,-1 0-1,2 0 0,-1 0 0,0 0 1,0 0-1,0 0 0,0 0 1,1 0-1,-1 0 0,0-1 0,1 1 1,-1 0-1,1-1 6,17 12-84,1-2 0,1 0 0,-1-2 0,2 0-1,-1-1 1,1-1 0,0-1 0,18 2 84,-34-6-5,330 54-412,14-14 417,-269-32 6,269 27 16,91 10 762,326 80-784,-724-117 82,-4-1-27,1 1 1,-1 2 0,-1 2-1,33 16-55,-70-29 1,0 0-1,0 0 1,0 0-1,-1 0 1,1 0 0,0 0-1,0 0 1,0 0-1,0 0 1,0 1-1,-1-1 1,1 0-1,0 0 1,0 1 0,-1-1-1,1 1 1,0-1-1,0 1 1,-1-1-1,1 1 1,0 0-1,-1-1 1,1 1 0,-1-1-1,1 1 1,-1 0-1,1 0 1,-1-1-1,0 1 1,1 0-1,-1 0 1,0 0-1,0-1 1,1 1 0,-1 0-1,0 0 1,0 0-1,0 0 1,0 0-1,0-1 1,0 1-1,0 0 1,0 0 0,0 0-1,-1 0 1,1 0-1,0-1 1,-1 1-1,1 0 1,0 0-1,-1-1 1,1 1 0,-1 0-1,1 0 1,-1-1-1,1 1 1,-1-1-1,0 2 0,-139 22-10,-118-10 260,-94-14-250,305 0 11,-1575-39-70,1543 38 60,-82-1-21,0 6 1,0 7-1,-64 17 20,108 10 58,116-38-60,-1 1 0,1-1-1,0 1 1,-1 0 0,1 0-1,0 0 1,0 0-1,0 0 1,0 0 0,0 0-1,0 0 1,0 0-1,0 0 1,0 0 0,0 1-1,1-1 1,-1 0 0,1 1-1,-1-1 1,1 0-1,-1 1 1,1-1 0,0 1-1,-1-1 1,1 1 0,0-1-1,0 1 1,0-1-1,0 1 1,0-1 0,1 1-1,-1-1 1,0 0-1,1 1 1,-1-1 0,1 1-1,-1-1 1,1 0 0,0 0-1,0 1 1,-1-1-1,1 0 1,0 0 0,0 0-1,0 0 1,0 0-1,1 0 1,-1 0 0,0 0-1,0 0 1,0 0 0,1-1-1,0 1 3,80 39-146,-12-19 127,1-4-1,0-3 1,35 2 19,-74-12-17,1008 106-31,-938-99 89,379 40 527,230 63-568,-661-103 58,-11-4-46,0 1 0,-1 3 0,0 1 0,-1 2-1,3 2-11,-40-16 0,1 0 0,0 0 0,0 0 0,-1 0 0,1 0-1,0 0 1,0 0 0,-1 0 0,1 0 0,0 0 0,0 0-1,-1 1 1,1-1 0,0 0 0,-1 1 0,1-1 0,0 0-1,-1 1 1,1-1 0,0 1 0,-1-1 0,1 1 0,-1-1-1,1 1 1,-1-1 0,1 1 0,-1 0 0,1-1 0,-1 1-1,0 0 1,1-1 0,-1 1 0,0 0 0,0-1 0,1 1-1,-1 0 1,0 0 0,0-1 0,0 1 0,0 0 0,0 0-1,0-1 1,0 1 0,0 0 0,0 0 0,0-1 0,-1 1-1,1 0 1,0 0 0,0-1 0,-1 1 0,1 0 0,-1-1-1,1 1 1,0 0 0,-1-1 0,1 1 0,-1-1 0,1 1-1,-1-1 1,0 1 0,1-1 0,-1 1 0,1-1 0,-141 24-16,-249-6 349,-32-16-333,276-3-2,-559-10-5,97-3 78,-578 64-71,1178-49 3,-61 5-25,-1 3 0,1 3 0,1 4-1,-2 3 23,65-18 0,1 0 0,0 0 0,0 0-1,-1 1 1,1-1 0,0 1-1,0 0 1,1 1 0,-1-1 0,0 1-1,1-1 1,-1 1 0,1 0-1,0 0 1,0 1 0,0-1 0,0 1-1,1-1 1,-2 4 0,4-5-5,0 0 0,0 0 0,1 1 0,-1-1 0,1 0 0,-1 0 0,1 1 0,0-1 0,0 0 0,-1 0 0,2 0 0,-1 0 0,0 0 0,0 0 0,1-1 0,-1 1 0,1 0 0,-1 0 0,1-1 0,0 1 0,-1-1 0,1 0 0,0 0 0,0 1 0,0-1 0,0 0 0,0-1 0,1 1 0,-1 0 0,0 0 0,1-1 5,28 12-31,0-1 0,0-2 1,1-2-1,1 0 0,-1-2 0,17-1 31,-2 2-34,893 69-495,-636-58 530,368 34-17,146 52 16,-600-60 21,-165-25-15,-54-18-7,1 0 1,-1 0 0,0 1 0,1-1 0,-1 0-1,0 0 1,1 0 0,-1 1 0,1-1 0,-1 0 0,0 0-1,1 1 1,-1-1 0,1 1 0,-1-1 0,1 0-1,-1 1 1,1-1 0,-1 1 0,1-1 0,0 1 0,-1 0-1,1-1 1,0 1 0,-1-1 0,1 1 0,0 0 0,0-1-1,0 1 1,0-1 0,-1 1 0,1 0 0,0-1-1,0 1 1,0 0 0,0-1 0,0 1 0,0 0 0,1-1-1,-1 1 1,0 0 0,0-1 0,0 1 0,1-1 0,-1 1-1,0 0 1,1-1 0,-1 1 0,0-1 0,1 1-1,-1-1 1,1 1 0,-1-1 0,0 1 0,1-1 0,0 0-1,-1 1 1,1-1 0,-1 1 0,1-1 0,-167 22-134,-697-3 168,690-20-9,-593-4 60,-220-2 198,-333 65-283,1267-53 10,-21 1 23,0 2-1,1 4 0,-22 9-32,91-20 1,1-1 0,-1 0 0,0 0 0,1 1 0,-1-1 0,0 1 0,1 0 0,-1 0 0,1 0 0,-1 0 0,1 0 0,-1 0 0,1 1 0,0-1 1,0 1-1,-1 0 0,1-1 0,0 1 0,1 0 0,-1 0 0,0 1 0,1-1 0,-1 0 0,1 0 0,-1 1 0,0 2-1,3-3-5,1 1-1,-1-1 1,1 0 0,0 1 0,-1-1 0,1 0-1,0 0 1,0 0 0,1 0 0,-1 0-1,0-1 1,1 1 0,-1-1 0,1 1 0,-1-1-1,1 0 1,-1 0 0,1 0 0,0 0-1,0-1 1,-1 1 0,1-1 0,0 0 0,2 1 5,0 0-9,80 15-37,2-5 0,-1-3 0,1-3 0,36-6 46,-63 2-93,1569-22-316,-1460 16 375,582-10 28,-679 8 28,-47-1-10,-34-6 77,-140-12 39,-147 14 71,-9 13-199,120 1 26,-785 22 120,1 43 1,-129 61-147,851-92-21,-78 29 21,138 0 10,185-65-11,1 0 0,-1 0 0,0 0 0,1 1 0,-1-1 0,1 0 0,-1 1 0,1-1 0,-1 1 0,1 0 0,-1 0 0,1-1 0,0 1 0,-1 0-1,1 0 1,0 0 0,0 0 0,-1 0 0,1 1 0,0-1 0,0 0 0,0 1 0,1-1 0,-1 0 0,0 1 0,0-1 0,1 1 0,-1-1-1,1 1 1,-1-1 0,1 1 0,0 0 0,-1-1 0,1 1 0,0-1 0,0 1 0,0 0 0,1-1 0,-1 1 0,0-1 0,0 1 0,1 0 0,-1-1-1,1 1 1,0-1 0,-1 1 0,1-1 0,0 0 0,0 1 0,0-1 0,0 0 0,0 1 0,0-1 0,0 0 0,0 0 0,0 0 0,1 0 0,-1 0-1,0 0 1,1 0 0,-1-1 0,1 1 0,-1 0 0,1-1 0,-1 1 0,1-1 0,-1 0 0,1 1 0,0-1 0,0 0 1,180 25-128,249-21 76,70-23 52,-379 14 9,160-8 73,1173-19 23,-1037 63-132,-365-20 48,-53-11-21,-1 0 1,1 0-1,0 0 0,-1 1 0,1-1 0,0 0 0,0 0 0,-1 1 0,1-1 0,0 0 0,0 1 0,-1-1 0,1 0 0,0 0 1,0 1-1,0-1 0,0 0 0,0 1 0,-1-1 0,1 1 0,0-1 0,0 0 0,0 1 0,0-1 0,0 0 0,0 1 0,0-1 0,0 0 1,0 1-1,0-1 0,0 1 0,1-1 0,-1 0 0,0 1 0,0-1 0,0 0 0,0 1 0,1-1 0,-1 0 0,0 0 0,0 1 1,0-1-1,1 0 0,-1 1 0,0-1 0,1 0 0,-1 0 0,0 0 0,0 1 0,1-1 0,-1 0 0,0 0 0,1 0 0,-1 0 0,1 0 1,-1 1-1,0-1 0,1 0 0,-1 0 0,0 0 0,1 0 0,-1 0 0,0 0 0,1 0 0,-1 0 0,1 0 0,-1-1 0,0 1 1,1 0-1,-1 0 0,-31 12-32,-44 5-19,-1-3 1,-1-3 0,-9-3 50,22-1-4,-1397 118 206,264-26-105,-132 45 415,919-79-239,398-62-243,8-3-18,0 1 1,0-1-1,0 1 0,0 0 1,0 0-1,0 0 0,0 1 1,1-1-1,-1 1 0,0 0 1,1 0-1,0 0 0,-1 0 1,1 1-1,0 0 0,0-1 1,-2 3-13,16 9 0,125-1-70,160-19 177,186-33-107,-316 23-21,59-5 9,1963-136-40,-1142 144 831,577 82-779,-1588-65 70,-79-3-60,-1362-39 54,-140-2-80,1427 31 6,120 3 10,116-10-118,1463-65 59,1040 51 358,-2581 29-287,137-4 243,168-27-255,-327 30 16,0 0-1,0-1 0,0-1 1,-1-1-1,1 0 0,-1-1 1,0-1-1,12-7-15,-26 13 1,0 0 1,-1 0-1,1 0 0,0 0 0,-1 0 1,1 0-1,-1 0 0,1-1 1,-1 1-1,0 0 0,0-1 0,1 1 1,-1-1-1,0 0 0,0 1 0,0-1 1,-1 0-1,1 1 0,0-1 1,-1 0-1,1 0 0,-1 0 0,1 0 1,-1 0-1,0 1 0,0-1 0,0 0 1,0 0-1,0 0 0,0 0 1,-1 0-1,1 0 0,-1 0 0,1 1 1,-1-1-1,0 0 0,1 0 0,-1 0 1,0 1-1,0-1 0,0 1 1,0-1-1,-1 1 0,1-1 0,0 1 1,-1 0-1,1-1 0,-1 1 0,1 0 1,-2-1-2,-91-51 75,-8 18-32,-3 3-1,-1 6 1,0 4 0,-18 2-43,61 9-22,-569-80-79,1771 179-225,-822-85 348,-316-3-24,6 0-6,-1 0 0,1 0-1,0 0 1,-1-1 0,1 0-1,-1-1 1,0 1 0,1-1-1,-1-1 1,0 1 0,0-1-1,5-3 9,-10 5 2,0 0 0,-1 0 0,1 0 0,-1-1 1,1 1-1,-1 0 0,1 0 0,-1-1 0,0 1 0,0 0 0,0 0 0,0-1 0,0 1 0,0 0 0,0 0 0,0-1 0,0 1 0,0 0 0,-1 0 0,1-1 0,-1 1 0,1 0 0,-1 0 1,1 0-1,-1-1 0,1 1 0,-1 0 0,0 0 0,0 0 0,0 0 0,0 0 0,1 1 0,-1-1 0,0 0 0,0 0 0,-1 0 0,1 1 0,0-1 0,-1 0-2,-16-11 2,0 1-1,-1 0 1,-1 2 0,0 0-1,0 1 1,-1 1-1,-20-4-1,21 5 0,-237-61-230,-137-13 230,-7-1-165,380 77 112,-77-31-828,119 22 486,272 1 4,-181 12 339,63 0 75,8 0 24,0-7 0,91-19-47,-178 3 27,-96 22-15,1 0 0,0 0 0,0 0-1,0 1 1,-1-1 0,1 0 0,-1 0 0,1-1 0,-1 1 0,1 0 0,-1 0 0,1 0 0,-1 0 0,0 0-1,0 0 1,1-1 0,-1 1 0,0 0 0,0 0 0,0 0 0,-1 0 0,1-1 0,0 1 0,0 0 0,-1 0 0,1 0-1,0 0 1,-1 0 0,1-1 0,-1 1 0,1 0 0,-1 0 0,0 0 0,1 1 0,-1-1 0,0 0 0,0 0 0,0 0-1,0 0 1,0 1 0,0-1 0,0 0 0,0 1 0,0-1 0,0 1 0,0-1 0,0 1 0,0 0 0,0-1 0,0 1-1,-1 0 1,1 0 0,0 0 0,0 0 0,0 0 0,-1 0-12,-44-17 60,0 2 1,-1 1-1,0 3 0,-1 2 0,-7 2-60,36 4 3,-155-19 13,0 7 0,-110 8-16,250 16-9,51 15-67,11-12 89,0 0 1,2-2-1,-1-2 0,1 0 1,14 0-14,5 3 13,606 145 83,-569-127-128,-86-29 32,1 0-1,-1 0 1,1 0 0,-1 0 0,1 0-1,0 0 1,-1 0 0,1 0-1,-1 1 1,1-1 0,-1 0 0,1 0-1,0 0 1,-1 1 0,1-1-1,-1 0 1,1 1 0,-1-1-1,0 0 1,1 1 0,-1-1 0,1 1-1,-1-1 1,0 1 0,1-1-1,-1 1 1,0-1 0,1 1-1,-1-1 1,0 1 0,0-1 0,0 1-1,1-1 1,-1 1 0,0 0-1,0-1 1,0 1 0,0-1-1,0 1 1,0 0 0,0-1 0,0 1-1,0-1 1,0 1 0,-1-1-1,1 1 1,0 0 0,0-1-1,0 1 1,-1-1 0,1 1 0,0-1-1,-1 1 1,1-1 0,0 1-1,-1-1 1,1 0 0,-1 1-1,1-1 1,-1 0 0,1 1 0,-1-1 0,-36 13-3,-212 10 162,174-19-87,0 3-1,0 3 0,-23 9-71,76-12-82,0 1 0,1 1 0,0 1 0,1 0 0,0 2 0,1 0 0,0 2 0,-12 11 82,-9 3-3726,1-7-6529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5:39.43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755 96 16432,'-255'-70'3518,"183"48"-2189,92 18-865,568 32-175,326 35-562,-728-37 236,-153-16 32,-41-3 5,-137 0 165,-1545-17 4362,1441 23-4207,211-3-309,41 2-54,134 16-69,685 51-454,-698-69 364,1322 130-1293,-1206-104 1719,-211-24 45,-59-4-36,-204 0 498,-1413-24 2589,1480 12-3218,-540-1 138,656 12-229,48 4-86,104 16-57,-74-23 115,525 42-69,908 6-485,-1219-60 539,-191-1 59,-49 8-19,0 1 0,0 0 0,-1-1 0,1 1 0,0 0 1,-1-1-1,1 1 0,0-1 0,-1 1 0,1-1 0,-1 1 0,1-1 0,-1 0 1,1 1-1,-1-1 0,1 1 0,-1-1 0,0 0 0,1 0 0,-1 1 1,0-1-1,0 0 0,1 0 0,-1 1 0,0-1 0,0 0 0,0 0 0,0 1 1,0-1-1,0 0 0,0 0 0,0 0 0,0 1 0,-1-1 0,1 0 1,0 0-1,0 1 0,-1-1 0,1 0 0,0 0 0,-1 1 0,1-1 0,-1 1 1,1-1-1,-1 0 0,1 1 0,-1-1 0,1 1 0,-1-1 0,0 1 1,1-1-1,-1 1 0,0-1 0,1 1 0,-1 0 0,0-1 0,1 1 0,-1 0 1,0 0-1,0 0 0,0 0 0,1-1 0,-1 1-8,-34-18 474,0 1-1,-1 2 1,0 1 0,-1 2-1,-26-5-473,20 4 120,-168-52 462,267 67-4191,-3-2-1644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23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24 8104,'0'0'4858,"0"0"-1212,0 0-486,0 0-635,0 0-689,0 0-415,0 0-407,-6 1-326,2-1-641,0 1-1,0 0 1,0 0-1,0 0 1,0 0-1,1 1 1,-1 0-1,0-1 0,1 1 1,0 1-1,-1-1 1,1 0-1,0 1 1,0 0-1,0-1 1,1 1-1,-1 0 0,1 1 1,-1-1-1,-1 4-46,-7 8-45,0 0-1,2 1 0,-1 1 1,2-1-1,0 1 0,2 1 0,-1 0 1,2 1 45,4 50-8881,8-52 676</inkml:trace>
  <inkml:trace contextRef="#ctx0" brushRef="#br0" timeOffset="303.931">422 0 8936,'0'0'8809,"0"0"-6183,0 0-608,0 0-96,0 0-673,0 0-320,25 77-64,-25-44-385,-5 4-287,0 2-129,-7 0-32,1-5-32,-5 2-417,1-6-1793,-1 0-3523,11-9-12877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21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172 382 17232,'0'0'3289,"0"0"-1186,0 0-331,0 0-384,0 0-507,0 0-331,0 0-235,0 0-107,-7 19 0,-129 292 193,107-268-529,108-68 128,-68 25-3,0 1 1,1 1-1,-1-1 1,0 2-1,0-1 1,0 2-1,0 0 1,-1 0-1,1 0 1,-1 2-1,0-1 1,0 1-1,4 4 3,8 3-5,-20-11 2,1 0 0,-1 0 0,1-1 0,0 1 0,0-1-1,0 0 1,0 1 0,0-1 0,0-1 0,0 1 0,0 0 0,0-1-1,1 1 1,-1-1 0,0 0 0,0 0 0,0 0 0,1-1 0,-1 1-1,0-1 1,0 0 0,0 0 0,0 0 0,0 0 0,0 0-1,0-1 1,0 1 0,-1-1 0,1 0 0,0 0 0,-1 0 0,1 0-1,-1 0 1,0 0 0,0-1 0,0 1 0,0-1 0,0 0 0,1-2 3,28-116 69,-24 74 27,-5 41 918,-2 17-657,-2 22-196,-95 379 1019,87-313-4041,26-88-8008,-6-13 2535</inkml:trace>
  <inkml:trace contextRef="#ctx0" brushRef="#br0" timeOffset="536.536">893 462 17168,'0'0'3694,"0"0"-902,0 0-501,0 0-514,0 0-490,0 0-438,4 5-332,-1 4-462,0 0-1,-1 0 0,0 0 0,0 1 0,-1-1 0,-1 1 0,1-1 1,-2 1-1,1 0 0,-1-1 0,-1 0 0,1 1 0,-2-1 1,1 0-1,-1 0 0,-1 0 0,0 0 0,0 0 0,0-1 0,-1 0 1,-2 3-55,-1 5 53,-1 6-55,-4 10-55,-1 0-1,-2-1 1,-1 0 0,-1-2 0,-12 14 57,6-25-1372,27-54 998,1 31 378,-1 0-1,2 0 1,-1 0 0,0 1 0,1-1 0,0 1-1,0 0 1,0 1 0,1-1 0,-1 1-1,1 0 1,0 0 0,-1 1 0,1-1-1,0 1 1,1 1 0,-1-1 0,0 1 0,1 0-1,-1 1 1,0-1 0,1 1 0,-1 1-1,1-1 1,-1 1 0,0 0 0,0 0-1,1 1 1,-1 0 0,0 0 0,0 0-1,0 1 1,-1 0 0,2 1-4,6 2 9,1-1 1,0 0-1,0 0 0,0-2 0,0 0 0,0 0 1,1-1-1,-1-1 0,1-1 0,0 0 0,8-1-9,-16-2 19,1 0-1,-1-1 1,0 0-1,0 0 1,0-1-1,0 1 1,-1-2-1,0 1 1,0-1-1,0 1 0,-1-2 1,0 1-1,0 0 1,-1-1-1,1 0 1,-1 0-1,-1-1 1,0 1-1,0-1 0,0 1 1,-1-1-1,0 0 1,0 0-1,-1-2-18,14-31 604,-144 383 1355,97-261-5844,7 48-9590,25-128-1131</inkml:trace>
  <inkml:trace contextRef="#ctx0" brushRef="#br0" timeOffset="1292.885">1739 136 7719,'0'0'2974,"0"0"-673,0 0 245,0 0-138,0 0-695,0 0-464,-11 1 289,9 42-214,2-38-1302,0-1-1,0 1 1,0-1 0,1 1 0,-1-1-1,1 0 1,0 1 0,0-1 0,1 0-1,-1 0 1,1 0 0,0 0-1,0 0 1,1 0 0,-1 0 0,1-1-1,0 1 1,-1-1 0,2 0 0,-1 0-1,0 0 1,1 0 0,-1 0 0,1-1-1,0 0 1,0 1 0,0-2 0,0 1-1,0 0 1,0-1 0,0 1 0,1-1-1,-1-1 1,0 1 0,1 0 0,-1-1-1,1 0 1,-1 0 0,0 0 0,1-1-1,1 0-21,1-3 35,0-1-1,1 1 0,-2-2 1,1 1-1,0-1 0,-1 0 1,0 0-1,-1-1 0,1 0 1,-1 0-1,-1 0 0,1 0 0,-1-1 1,0 0-35,1-1 54,0 0 0,-1-1 0,1 1 1,-2-1-1,0 0 0,0-1 0,0 1 0,-1 0 1,-1-1-1,0 1 0,0-1 0,-1 1 0,-1-3-54,1 10 8,-1 1 0,1-1-1,-1 1 1,0 0-1,0-1 1,1 1-1,-2-1 1,1 1-1,0 0 1,0 0 0,-1 0-1,1 0 1,-1 0-1,0 0 1,0 0-1,0 0 1,0 0 0,0 1-1,0-1 1,0 1-1,0 0 1,0 0-1,-1-1 1,1 1-1,0 1 1,-1-1 0,1 0-1,-1 1 1,1-1-1,-1 1 1,0 0-1,1-1 1,-1 1 0,1 1-1,-2-1-7,-88 25-67,82-19 63,1 0 0,1 0 0,-1 1 0,1 1 0,0-1 1,0 1-1,1 0 0,0 1 0,1 0 0,0 0 0,0 0 0,1 1 0,0 0 0,1 0 0,0 0 1,0 0-1,1 1 0,1 0 0,0-1 0,0 1 0,1 0 0,0 0 0,1 0 0,0 0 0,1 0 1,1 2 3,1-1-1,1 1 0,1-1 0,0 1 0,0-1 0,2-1 0,-1 1 0,1-1 0,1 0 0,0-1 0,1 0 0,0 0 0,0-1 0,1 0 0,0-1 0,7 5 1,75 85 15,-88-92-14,-1 0 1,-1 0 0,1 1 0,-1-1-1,-1 0 1,1 1 0,-1-1 0,0 1-1,0 0 1,-1-1 0,0 1 0,0 0-1,0-1 1,-1 1 0,0-1 0,0 1-1,-1-1 1,0 1 0,0-1 0,-2 4-2,-71 114-9,-17-19-844,13-16-3016,8 4-4269,42-50 3355</inkml:trace>
  <inkml:trace contextRef="#ctx0" brushRef="#br0" timeOffset="1587.598">1852 1273 12043,'0'0'3897,"0"0"-1286,0 0-769,0 0-641,0 0-635,0 0-294,-1 6-123,0-4-137,1 0-1,-1 0 0,1 0 0,0 0 1,0 0-1,0 0 0,0 0 0,0 0 1,0 0-1,0 0 0,0 0 0,1 0 0,-1 0 1,1 0-1,0 0 0,0 0 0,-1 0 1,1-1-1,0 1 0,0 0 0,1 0 1,-1-1-1,0 1 0,1-1 0,-1 1 1,1-1-1,-1 0 0,1 1 0,0-1 1,-1 0-1,1 0 0,0 0 0,0 0 0,0 0 1,0-1-1,0 1 0,-1-1 0,3 1-11,4 0 218,0-1 0,0 0-1,0 0 1,0-1-1,0 1 1,0-2 0,0 1-1,-1-2 1,1 1-1,0-1 1,-1 0-1,0 0 1,1-1 0,-1 1-1,-1-2 1,1 1-1,-1-1 1,1 0 0,-1-1-1,-1 1 1,1-1-1,-1 0 1,0-1-1,0 1 1,-1-1 0,0 0-1,0 0 1,-1 0-1,3-7-217,-5 13 50,-1 0-1,1 0 1,-1 0-1,1 0 1,-1-1-1,1 1 1,-1 0-1,0 0 1,0 0-1,1 0 1,-1 0-1,0-1 1,0 1-1,0 0 1,0 0-1,0 0 1,-1 0-1,1-1 1,0 1-1,0 0 1,-1 0-1,1 0 1,-1 0-1,1 0 0,-1 0 1,1 0-1,-1 0 1,0 0-1,1 0 1,-1 0-1,0 0 1,0 0-1,0 1 1,0-1-1,0 0 1,0 0-1,0 1 1,0-1-1,0 1 1,0-1-1,0 1 1,0-1-1,0 1 1,0 0-1,0 0 1,-1-1-1,1 1-49,-62-3-1102,57 4 791,-63 13-8380,35-2-2759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19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189 146 2306,'0'0'10682,"0"0"-6165,0 0-2281,0 0-127,0 0-411,6-12-492,16-38-298,-16 38-300,-28 36 593,2 2-1133,9-16-45,1 1 0,0 0-1,1 1 1,0 0-1,1 0 1,0 1-1,1 0 1,1 1-1,0-1 1,0 1-1,2 0 1,-1 1 0,2-1-1,0 1 1,1 0-1,0-1 1,2 1-1,-1 0 1,2 2-23,2-11 4,1 1 0,0 0 0,0-1 0,1 0 0,-1 0 0,1 0 0,1-1 0,-1 1 0,1-1-1,0-1 1,0 1 0,0-1 0,5 3-4,-7-5 8,49 32 13,-39-27-24,-1 1 1,0 0 0,0 1-1,0 1 1,-1 0 0,-1 0-1,0 1 1,0 1 0,7 10 2,-16-17 1,1 0 0,-1 0 0,0 0 0,-1 0 0,1 0 0,-1 0 0,0 0 0,0 0 0,-1 0 0,0 1 0,0-1 0,0 0 0,0 0 0,-1 1 0,0-1 0,0 0 0,0 0 0,-1 0 0,0 0 0,1 0 0,-2 0 0,1-1 0,-1 1 0,1 0 0,-1-1 0,-1 0 0,1 0 0,-1 0 0,0 0-1,-4 5 23,0-1 0,0 0 0,-1 0 0,0-1-1,0 0 1,-1-1 0,0 0 0,0 0 0,-1-1 0,1-1 0,-1 0 0,-10 3-23,-85-3 472,103-4-502,-1 0 0,1-1 1,0 1-1,0-1 1,0 0-1,0 0 0,0 0 1,0-1-1,0 1 1,0-1-1,0 1 0,1-1 1,-1 0-1,1 0 0,-1 0 1,1 0-1,0-1 1,-1 1-1,1 0 0,1-1 1,-1 0-1,0 0 1,1 1-1,-1-1 0,1 0 1,0 0-1,0 0 1,0 0-1,0 0 0,0-3 30,11-63-5715,8 26-1442,-15 36 5733,16-31-9984</inkml:trace>
  <inkml:trace contextRef="#ctx0" brushRef="#br0" timeOffset="338.751">145 113 5605,'0'0'6091,"12"-9"-2701,2-2-2531,68-33 2804,150 7 1339,-206 26-5157,-26 10-966,-3 2-3661,-2 1 1851,3-1 410,-9 4-10355</inkml:trace>
  <inkml:trace contextRef="#ctx0" brushRef="#br0" timeOffset="618.831">777 612 12620,'0'0'6406,"0"0"-3972,0 0-384,0 0-480,0 0-481,0 0-417,6-76-255,-6 67-289,0 2-32,0 3-96,0 1-64,0 3-769,0 0-1665,0 1-1954,0 5-5766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2:08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57 279 8872,'0'0'7143,"0"0"-3716,0 0-1425,0 0-256,0 0-406,0 0-684,-6 15-490,-35 125-145,35-87-204,3 0 0,2 1-1,2-1 1,3 0 0,2 0 0,9 34 183,-2-27-417,-11-48 333,-9-42 45,-23-178 413,27 160-249,3 0 0,1-1-1,3 1 1,2 0 0,2 1-1,2 0 1,2 0 0,2 1 0,2 0-1,2 2 1,3 0-125,-16 34 36,2 1 0,-1 0 1,1 0-1,1 1 0,-1 0 0,1 0 0,1 1 0,-1 0 0,1 0 1,1 1-1,1-1-36,-8 5-1,1 0 0,0 0 0,1 0 0,-1 0 0,0 1 1,0-1-1,1 1 0,-1 0 0,1 1 0,-1-1 0,1 1 0,-1 0 1,1 0-1,0 0 0,-1 0 0,1 1 0,-1 0 0,0 0 0,1 0 1,-1 1-1,0-1 0,1 1 0,-1 0 0,0 0 0,0 0 0,-1 1 1,1 0-1,0 0 1,1 1-5,-1 1 1,1 1 0,-1-1 0,0 0-1,0 1 1,-1 0 0,0 0-1,0 0 1,0 0 0,-1 1-1,0-1 1,0 1 0,-1-1-1,1 1 1,-1 0 0,-1-1-1,0 1 1,1 0 0,-2 0-1,1-1 1,-2 7 4,-1 6 2,-1 0 1,-1 0-1,0 0 0,-2 0 0,0-1 1,-1 0-1,-1 1-2,-8 11-15,0-1 0,-2-1 0,-1-1 0,-2-1 0,0 0 0,-1-2 0,-2 0 0,0-2 1,-2-1-1,-19 12 15,15-19 58,38-24 481,-5 9-503,1 0 0,1 0-1,-1 0 1,0 0-1,0 1 1,0-1 0,0 1-1,0 0 1,1 0-1,-1 0 1,0 0-1,0 1 1,0-1 0,0 1-1,0 0 1,0 0-1,0 0 1,0 0 0,0 0-1,0 1 1,0-1-1,0 1 1,-1 0-1,1 0 1,-1 0 0,0 0-1,1 1-35,60 71-117,-50-57 181,30 41-201,42 54 69,-19-48-4179,-18-36-6184,-27-21-508</inkml:trace>
  <inkml:trace contextRef="#ctx0" brushRef="#br0" timeOffset="293.232">623 558 4164,'0'-14'7901,"-2"-63"-1394,7 79-1820,13 29-4164,121 350-90,-138-377-430,1 0 0,-1-1-1,1 1 1,0 0 0,0-1 0,1 0 0,-1 1-1,1-1 1,0 0 0,0 0 0,0 0 0,0-1-1,0 1 1,0-1 0,1 0 0,-1 0 0,1 0-1,0 0 1,-1 0 0,1-1 0,0 0 0,0 0-1,0 0 1,0 0 0,0 0 0,0-1 0,1 0-1,-1 0 1,0 0 0,0 0 0,0-1 0,0 1-1,0-1 1,0 0 0,0-1 0,0 1 0,0-1-1,-1 1 1,1-1 0,1-1-3,18-19 314,-1 0 0,-1-2 0,-1-1 0,-1 0-1,-1-1 1,-2-1 0,0 0 0,-2-2 0,-1 0 0,8-27-314,-8 28 259,-1-1 0,-2-1 0,-1 0 0,-1 0 0,-2-1-1,3-24-258,-10 54-87,1 1-1,0-1 0,0 0 0,-1 1 0,1-1 1,0 1-1,-1-1 0,1 1 0,-1-1 0,1 1 1,-1-1-1,1 1 0,-1-1 0,1 1 1,-1 0-1,1-1 0,-1 1 0,1 0 0,-1 0 1,0-1-1,1 1 0,-1 0 0,1 0 0,-1 0 1,0 0-1,1 0 0,-1-1 0,0 1 0,1 0 1,-1 1-1,0-1 0,1 0 0,-1 0 0,0 0 1,1 0-1,-1 0 0,1 1 0,-1-1 0,0 0 1,1 0-1,-1 1 0,1-1 0,-1 1 0,1-1 1,-1 0-1,1 1 0,-1-1 0,1 1 0,0-1 1,-1 1-1,1-1 0,-1 1 0,1 0 0,0-1 1,0 1-1,-1-1 0,1 1 0,0 0 0,0-1 1,0 1-1,0 0 0,0-1 0,-1 1 1,1-1-1,1 2 88,-11 17-5536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24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10058,'0'0'4526,"0"0"-1467,0 0-357,0 0-492,0 0-769,3-1-416,132-5 1308,111-8-1821,-201-3-1401,-35 1-4959,-10 9-323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25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81 16720,'0'-13'2781,"-1"-10"-1681,1-7 292,0 16 4791,-19 551-4779,14-315-6801,-1-183 1396,-3-15-3780,6-20 2427</inkml:trace>
  <inkml:trace contextRef="#ctx0" brushRef="#br0" timeOffset="345.658">241 664 0,'-6'-19'7100,"-1"0"-5613,-45-93 4505,42 100-5040,0-1 1,0 1-1,-1 1 0,-1 0 1,0 1-1,0 0 0,-1 1 0,0 0 1,-1 1-1,0 0 0,0 1 1,0 1-1,-2 0-952,67 14 443,10 2-382,1-4 0,0-2 0,-1-3 0,1-3 0,0-2 0,-1-3 0,21-7-61,85-5 246,-165 20-247,-1-1 1,0 1 0,0 0-1,1 1 1,-1-1 0,0 0 0,0 0-1,0 0 1,0 1 0,0-1 0,-1 0-1,1 1 1,0-1 0,0 1 0,-1-1-1,1 1 1,-1-1 0,0 1-1,1-1 1,-1 1 0,0 0 0,0-1-1,0 1 1,0-1 0,0 1 0,0 0-1,-1-1 1,1 1 0,0-1-1,-1 1 1,1-1 0,-1 1 0,0-1-1,0 2 1,1-2-1,-77 270 49,78-157-160,0-110 88,1-1 0,-1 1 0,0-1 0,1 0-1,0 1 1,0-1 0,0 0 0,0 0 0,0 0 0,1 0 0,-1-1 0,1 1-1,0-1 1,-1 1 0,1-1 0,1 0 0,-1 0 0,0 0 0,0 0 0,1-1 0,-1 0-1,1 1 1,-1-1 0,1 0 0,-1-1 0,1 1 0,0 0 0,0-1 0,1 0 23,10-2-7,0-1-1,0 0 0,0-1 1,0-1-1,-1 0 0,0-1 1,0-1-1,0 0 0,-1-1 0,0 0 1,-1-1-1,0 0 0,0-1 1,-1-1-1,0 0 0,-1 0 0,0-1 1,0 0-1,0-3 9,2 2 28,-1-1 1,0 0-1,-1-1 1,-1 0-1,0 0 0,-1-1 1,0 0-1,-2-1 0,0 0 1,-1 0-1,0 0 1,-1 0-1,-1-1 0,-1 0 1,-1 1-1,0-1 0,-1 0 1,-1 0-1,-1 0-28,0 12-40,0 1-1,-1-1 1,1 1 0,-1-1-1,0 1 1,-1 0-1,1 1 1,-1-1 0,0 0-1,0 1 1,-1 0-1,1 0 1,-1 0 0,0 1-1,0 0 1,0-1-1,0 2 1,-1-1 0,1 1-1,-1-1 1,1 2-1,-1-1 1,0 1 0,-3-1 40,-91-8-6382,46 10-2442</inkml:trace>
  <inkml:trace contextRef="#ctx0" brushRef="#br0" timeOffset="1075.609">2183 257 13164,'0'0'4218,"0"0"-1645,14-11-294,47-34-517,-56 42-1615,0 0 0,1 1-1,-1 0 1,1 0 0,-1 1 0,1-1 0,0 1-1,0 0 1,0 1 0,0 0 0,-1 0 0,1 0 0,0 0-1,0 1 1,0 0 0,-1 0 0,1 1 0,0-1-1,-1 1 1,2 1-147,2 2 31,-1 0 0,1 0 1,-1 1-1,0 0 0,0 1 0,-1 0 0,1 0 0,-2 1 0,1-1 1,-1 2-1,0-1 0,-1 0 0,0 1 0,0 0 0,-1 1 0,0-1 1,-1 1-1,0-1 0,0 1 0,-1 0 0,0 0 0,-1 0 0,0 0 1,-1 0-1,0 1 0,0-1 0,-1 0 0,0 0 0,-1 0 0,-1 0 0,1 0 1,-1-1-1,-1 1 0,0-1 0,0 0 0,-4 5-31,-1 3-122,0-2 0,-2 1 0,0-1 0,0-1 0,-1 0 0,-1 0 0,-1-1 0,0-1 0,0 0 0,-1-1 0,-1-1 0,0 0-1,0-1 1,-1-1 0,0 0 0,0-2 0,-1 0 0,1 0 0,-2-2 0,1 0 0,0-2 0,-13 1 122,27-2 21,-1-1 1,1 1-1,0-1 0,-1-1 1,1 1-1,0-1 0,0 1 1,-1-1-1,1 0 1,0-1-1,0 1 0,0-1 1,0 0-1,0 1 0,1-2 1,-1 1-1,0 0 0,1-1 1,0 0-1,-1 0 0,1 0 1,0 0-1,1 0 0,-1-1 1,1 1-1,-1-1 1,1 0-1,0 1 0,0-1 1,1 0-1,-1 0 0,1 0 1,0-1-1,0 1 0,0 0 1,0 0-1,1-1 0,0 1 1,0 0-1,0 0 0,0-1 1,1-1-22,0 2 50,0-1 0,0 0 0,0 1 0,0-1 0,1 1 0,-1 0 0,1 0 0,0-1 1,1 1-1,-1 0 0,1 1 0,0-1 0,0 0 0,0 1 0,0 0 0,0-1 0,1 1 0,0 1 0,-1-1 0,1 0 0,0 1 1,0 0-1,1 0 0,-1 0 0,0 0 0,1 1 0,-1 0 0,1 0 0,-1 0 0,1 0 0,-1 1 0,1 0 0,0-1 1,-1 2-1,1-1 0,0 1 0,-1-1 0,1 1 0,-1 1 0,1-1 0,-1 0 0,3 3-50,6 8 46,0 1 0,-2 1 0,0 0 0,0 1 0,-1 0 0,-1 0 0,-1 1-1,0 0 1,-1 1 0,0 0 0,0 8-46,29 57 56,-33-71-53,1-1 1,1 0-1,0 0 1,1-1-1,0 1 1,0-1-1,1 0 1,0-1-1,0 0 1,1 0-1,0 0 1,0-1-1,1-1 1,0 1-1,1-1 1,-1-1-1,1 0 1,0 0-1,0-1 1,0 0-1,1 0 0,0-2 1,-1 1-1,1-1 1,0-1-1,7 1-3,-11-4 16,0 0-1,0 0 0,-1-1 0,1 1 1,-1-1-1,1-1 0,-1 1 0,0-1 0,0-1 1,0 1-1,-1-1 0,1 0 0,-1 0 1,0 0-1,-1-1 0,1 1 0,-1-1 0,-1 0 1,1-1-1,1-2-15,2-5-97,0-1 0,-1 0 1,0 0-1,-2 0 0,0 0 0,0-1 0,-1 0 1,0-11 96,-5 1-2410,-15 13-4213,3 12-2612</inkml:trace>
  <inkml:trace contextRef="#ctx0" brushRef="#br0" timeOffset="1482.672">3196 449 13741,'0'0'5077,"0"0"-2659,0 0-427,12-3-512,102-15 48,250 31-588,-416-20-4147,-101 2-8104,100 5 4714</inkml:trace>
  <inkml:trace contextRef="#ctx0" brushRef="#br0" timeOffset="1821.738">3028 482 13549,'0'0'3993,"0"0"-1004,0 0-672,0 0-843,0 0-433,-10 12-225,-30 43-159,38-49-592,-1-1-1,1 1 1,0 0 0,0 0-1,0-1 1,1 1 0,0 0-1,0 0 1,1 1 0,0-1-1,0 0 1,0 0 0,1 0-1,-1 0-64,2 17 109,-2-11-159,0-1-1,2 0 1,-1 0-1,1 0 1,1 1-1,0-2 0,1 1 1,0 0-1,0-1 1,1 0-1,1 0 1,0 0-1,0-1 0,1 1 1,0-1-1,0-1 1,1 0-1,0 0 1,0 0-1,1-1 0,0 0 1,1-1-1,-1 0 1,1-1-1,0 0 1,1 0-1,-1-1 0,1 0 1,0-1-1,0 0 1,0-1-1,0 0 1,1-1-1,-1 0 1,0-1-1,1 0 51,-2-2 59,-1-1 0,0 0 0,0-1 0,-1 1 0,1-2 0,-1 1 0,0-1 0,0-1 0,0 1 1,-1-1-1,0-1 0,0 1 0,0-1 0,-1 0 0,0-1 0,0 0 0,-1 0 0,0 0 0,-1 0 0,1-1 0,-2 0 0,1 0 0,-1 0 0,-1 0 0,1 0 0,-2 0 0,1-1 1,-1 1-1,-1-1 0,1 1 0,-2-1 0,0-2-59,2-9 266,-1 0 1,-1 0 0,-1 1 0,-1-1-1,-1 1 1,0-1 0,-4-6-267,6 21 11,1 1 0,-1 0-1,0 0 1,0 0 0,-1 0 0,0 0 0,0 0 0,0 1 0,0-1 0,-1 1 0,1 0 0,-1 0-1,0 0 1,0 1 0,-1-1 0,1 1 0,-1 0 0,0 0 0,0 1 0,1-1 0,-2 1 0,1 0 0,0 1-1,0-1 1,-1 1 0,1 0 0,-1 0 0,1 1 0,-1-1 0,1 1-11,1 1-337,0 0 0,0-1 0,0 1 0,1 1 1,-1-1-1,0 0 0,1 1 0,-1 0 0,1 0 0,-1 0 0,1 0 1,0 0-1,0 1 0,0 0 0,0-1 0,0 1 0,1 0 0,-1 0 1,1 1-1,0-1 337,-15 23-6945</inkml:trace>
  <inkml:trace contextRef="#ctx0" brushRef="#br0" timeOffset="2482.704">1381 562 8136,'0'0'4516,"0"0"-1516,0 0-69,0 0-993,0 0-876,14-3-437,96-10 122,39 29 609,-148-16-1307,0 0 0,0 0 1,0 0-1,0 0 0,0 0 0,0 0 0,0 0 1,0-1-1,1 1 0,-1 0 0,0-1 1,-1 1-1,1-1 0,0 1 0,0-1 0,0 1 1,0-1-1,0 0 0,0 1 0,-1-1 0,1 0 1,0 0-1,-1 0 0,1 1 0,0-1 0,-1 0 1,1 0-1,-1 0 0,1 0 0,-1 0 1,0 0-1,1 0 0,-1 0 0,0 0 0,0 0 1,0-1-1,0 1 0,0 0 0,0 0 0,0 0 1,0 0-1,0 0 0,0 0 0,-1 0 1,1 0-1,0 0 0,-1 0 0,1 0 0,-1 0 1,1 0-1,-1 0-49,-28-51 1456,29 51-1436,0 0 0,0 0 0,-1 0 0,1 0 0,0 0 0,-1 0 0,1 0 0,-1 0 0,0 0-1,1 0 1,-1 0 0,0 0 0,1 0 0,-1 0 0,0 1 0,0-1 0,0 0 0,0 0 0,0 1 0,0-1-1,0 1 1,0-1 0,0 1 0,0-1 0,0 1 0,0 0 0,0-1 0,0 1 0,0 0 0,0 0-1,-1 0 1,1 0 0,0 0 0,0 0 0,0 0 0,0 0 0,0 1 0,0-1 0,-1 0 0,1 1 0,0-1-1,0 1 1,0-1 0,0 1 0,0-1 0,0 1 0,0 0 0,1-1 0,-1 1 0,0 0 0,0 0 0,0 0-1,1-1 1,-1 1 0,0 0 0,1 0 0,-1 0 0,1 0 0,-1 1-20,-21 58 3,2 0 0,3 2 0,2 0 1,4 1-1,-1 29-3,0-10-4538,-1-46-1366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24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182 123 12684,'4'-12'3251,"-2"5"-2858,0 1-32,-1 1-1,0-1 1,1 1 0,0 0 0,0 0 0,1 0-1,-1 0 1,1 0 0,0 0 0,1 1-1,-1-1 1,1 1 0,0 0 0,0 0-1,0 0 1,0 1 0,1 0 0,4-3-361,-2 3 83,0 1 1,0-1-1,0 1 1,1 1-1,-1 0 1,1 0-1,-1 0 0,1 1 1,-1 0-1,1 0 1,-1 1-1,1 0 1,-1 1-1,1-1 1,-1 1-1,0 1 1,0-1-1,0 1 1,0 1-1,-1-1 1,1 1-1,-1 0 1,0 1-1,0-1 1,0 1-1,-1 0 1,3 3-84,-1-1 77,1 1 1,-2 0 0,1 1 0,-1-1 0,0 1-1,-1 0 1,0 1 0,-1-1 0,0 1-1,0 0 1,-1 0 0,0 0 0,-1 0-1,0 1 1,0-1 0,-1 1 0,-1-1-1,0 1 1,0 3-78,-6 5-69,0-1 1,-1 0-1,-1 0 0,0 0 0,-2-1 0,0-1 1,0 1-1,-2-2 0,0 1 0,-1-2 1,0 0-1,-1 0 0,-1-1 0,0-1 0,-1-1 1,0 0-1,0-1 0,-1 0 0,-1-2 0,0 0 1,0-1-1,0 0 0,-1-2 0,0 0 1,0-1-1,-8 0 69,23-3 5,0 1 1,0-1-1,-1 0 1,1 0-1,0 0 1,0-1-1,-1 1 1,1-1-1,0 0 1,-1-1-1,1 1 0,0-1 1,-1 1-1,1-1 1,0-1-1,0 1 1,0 0-1,0-1 1,0 0-1,0 0 1,0 0-1,1-1 1,-1 1-1,1-1 1,-1 0-1,1 0 1,0 0-1,0 0 1,0 0-1,1-1 0,-1 1 1,1-1-1,0 0 1,0 0-1,0 0 1,1 0-1,-1 0 1,1 0-1,-1-2-5,1 3 50,1 0-1,-1 1 1,1-1-1,-1 0 0,1 1 1,0-1-1,0 0 1,0 0-1,0 1 1,1-1-1,-1 0 1,1 1-1,-1-1 0,1 1 1,0-1-1,0 1 1,0-1-1,1 1 1,-1-1-1,0 1 0,1 0 1,0 0-1,-1 0 1,1 0-1,0 0 1,0 0-1,0 0 1,0 1-1,1-1 0,-1 1 1,0-1-1,1 1 1,-1 0-1,1 0 1,-1 0-1,1 0 1,-1 0-1,1 1 0,0-1 1,-1 1-1,1 0 1,0 0-1,0 0 1,-1 0-1,1 0 0,0 0-49,4 5 51,0-1-1,-1 1 1,1 0-1,-1 1 0,-1-1 1,1 1-1,-1 1 0,0-1 1,0 1-1,-1-1 0,1 1 1,2 7-51,9 12 68,-6-9-65,1 0 0,0-1 0,1-1 0,1 1 1,0-2-1,1 0 0,1-1 0,0 0 0,0-1 0,2-1 0,-1-1 0,1 0 0,1-1 0,0 0 0,0-2 1,0 0-1,1-1 0,0-1 0,19 2-3,59-23-1352,-48-28-2885,-23-1-5309,-13 22 220</inkml:trace>
  <inkml:trace contextRef="#ctx0" brushRef="#br0" timeOffset="309.939">926 271 11467,'0'0'5760,"0"0"-2963,14-6-800,92-22 693,220 7 492,-326 21-3188,0 0-1,0-1 1,-1 1 0,1 0-1,0-1 1,0 1-1,0 0 1,0-1 0,0 1-1,0 0 1,0-1-1,0 1 1,0 0 0,0-1-1,1 1 1,-1 0 0,0-1-1,0 1 1,0 0-1,0 0 1,0-1 0,1 1-1,-1 0 1,0-1 0,0 1-1,0 0 1,1 0-1,-1 0 1,0-1 0,0 1-1,1 0 1,-1 0-1,0 0 1,0-1 0,1 1-1,-1 0 1,0 0 0,1 0-1,-1 0 7,-33-7-1262,-71 1-5845,35 8-979,25 2-252</inkml:trace>
  <inkml:trace contextRef="#ctx0" brushRef="#br0" timeOffset="601.374">822 239 12172,'0'0'4500,"0"0"-1164,0 0-741,0 0-818,0 0-447,-8 17-273,-40 107 283,46-115-1258,-3 8-47,0 0 0,1 0 0,1 0 0,1 1 0,0 0 0,1-1-1,1 1 1,1-1 0,1 1 0,0 0 0,1-1 0,1 0 0,0 0-1,2 0 1,0 0 0,4 6-35,-8-19-73,1 0-1,0-1 1,0 0-1,0 1 1,1-1-1,-1 0 1,1 0 0,0-1-1,-1 1 1,1-1-1,0 0 1,0 0-1,1 0 1,-1 0-1,0-1 1,1 0 0,-1 0-1,1 0 1,-1 0-1,1-1 1,-1 0-1,1 0 1,-1 0-1,1 0 1,0-1-1,-1 0 1,1 1 0,-1-2-1,0 1 1,1-1-1,-1 1 1,0-1-1,0 0 1,1-1 73,8-4 3,-1 0 1,0-1 0,0-1-1,-1 0 1,0 0 0,-1-1-1,0 0 1,0-1 0,-1 0-1,3-7-3,2-5 140,-1 0 0,-1-1 0,-1 0-1,-1 0 1,-1-2 0,-1 1 0,-2-1-1,0 0 1,-2 0 0,-1 0 0,0-21-140,-21 5-319,-15 37-3660,13 10-2293,1 4-5825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43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542 268 3171,'3'-13'8910,"-1"2"-8099,0 2-208,1 0 1,-1 0 0,-1-1 0,1 1 0,-2 0 0,1-1 0,-1 1-1,-1 0 1,0-1 0,0 1 0,-1 0 0,0 0 0,0 0 0,-1 0 0,0 0-1,-1 1 1,0-1 0,-2-3-604,-5 4 195,0 0 0,-1 1 0,0 0 0,0 1-1,0 0 1,-1 1 0,1 0 0,-1 1 0,0 1 0,-1 0 0,1 1-1,-1 0 1,1 1 0,-1 0 0,1 1 0,-1 1 0,1 0-1,-1 1 1,1 0 0,-3 2-195,3-1 22,-1 1 0,1 1 0,-1 0-1,1 0 1,1 2 0,-1 0 0,1 0 0,0 1-1,1 0 1,0 1 0,0 0 0,1 1-1,0 0 1,0 1 0,2 0 0,-1 1 0,1-1-1,-5 12-21,7-13-7,1-1 0,0 1-1,1 0 1,0 1-1,0-1 1,1 1-1,1 0 1,-1-1-1,2 1 1,0 0 0,0 0-1,1 0 1,0 0-1,1 0 1,0 0-1,1 0 1,0 0-1,1 0 1,0-1-1,0 1 1,1-1 0,1 0-1,0 0 1,2 2 7,0-1-18,1 0 0,1 0 1,0-1-1,0 0 0,1-1 0,0 0 1,1-1-1,0 0 0,0 0 1,1-1-1,0-1 0,9 4 18,-15-7-3,1-1 0,-1 0 0,0 0 0,1-1 0,0 0-1,-1 0 1,1 0 0,0-1 0,-1 0 0,1 0 0,0-1 0,-1 0 0,1 0 0,-1-1-1,1 1 1,-1-1 0,0-1 0,1 1 0,-1-1 0,0 0 0,-1 0 0,1-1-1,-1 0 1,1 0 0,-1 0 0,2-3 3,13-16 95,-1 0 0,-2-1 0,0-1 1,-2 0-1,-1-2 0,-1 1 0,-1-2 0,8-27-95,2 2 301,1 9 532,-20 65-203,-3 73-487,-4 1-1,-4-1 1,-5-1 0,-8 21-143,-2 27-144,14-27-2546,8-90-1898,1 0-3631,0-19-4444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44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417 242 12940,'0'0'4234,"0"0"-1763,4-16-437,12-51-283,-15 61-1638,-1-1-1,0 1 0,-1 0 1,1-1-1,-1 1 0,-1 0 1,1-1-1,-1 1 1,0 0-1,0 0 0,-1 1 1,0-1-1,0 0 1,0 1-1,-1-1 0,0 1 1,0 0-1,0 1 1,0-1-1,-1 1 0,0-1 1,0 1-1,0 1 0,0-1 1,-1 1-1,1 0 1,-1 0-1,0 0 0,0 1 1,0 0-1,0 0 1,0 1-1,-1 0 0,1 0 1,0 0-1,-1 1 0,1-1 1,-5 2-113,-1-2-22,1 1-1,0 1 1,-1 0 0,1 0 0,0 1 0,0 0-1,0 1 1,0 0 0,0 1 0,1 0-1,-1 1 1,1 0 0,0 1 0,1 0 0,-1 0-1,1 1 1,0 1 0,1-1 0,0 1-1,0 0 1,1 1 0,0 0 0,0 0 0,1 1-1,0 0 1,1 0 0,0 0 0,1 0-1,0 1 1,0 0 0,1 0 0,1 0 0,0 0-1,0 0 1,1 1 0,0-1 0,1 2 22,0-10-13,1 1 1,-1-1-1,1 0 1,-1 1 0,1-1-1,0 0 1,0 0-1,0 1 1,1-1 0,-1 0-1,1 0 1,0 0-1,0 0 1,0-1-1,0 1 1,0 0 0,1-1-1,-1 0 1,1 1-1,-1-1 1,1 0-1,0 0 1,0-1 0,0 1-1,0 0 1,0-1-1,0 0 1,1 0-1,-1 0 1,0 0 0,0 0-1,1-1 1,-1 0-1,1 1 1,-1-1 0,1 0-1,-1-1 1,1 1 12,132-31 231,-132 30-204,3-1-17,-4-1 67,1 0 1,0 1-1,0 0 0,0 0 1,0 1-1,1-1 1,-1 1-1,0-1 1,1 1-1,-1 1 1,1-1-1,-1 1 0,1-1 1,-1 1-1,1 1 1,-1-1-1,1 1 1,-1-1-1,0 1 1,1 1-1,-1-1 0,0 0 1,0 1-1,1 0 1,-1 0-1,-1 0 1,1 1-1,0-1 1,0 1-1,-1 0 0,0 0 1,3 3-78,0 14 82,-2-1 0,0 1 0,-2 0 0,0 1 0,-1-1 0,-1 0 0,0 0 1,-4 19-83,-1-1-43,-1 0 0,-1 0 0,-2 0 0,-2-1 0,-14 30 43,3-15-4211,-1-3-4133,22-46 208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4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17200,'0'0'3492,"0"0"-1346,0 0-96,0 0-513,0 0-640,0 0-353,0 0-383,0 0-161,31-13-65,-30 14-543,1 5-1570,-2 0-2435,0 2-8103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45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14670,'0'0'3657,"0"0"-1239,0 0-341,0 0-535,0 0-597,0 0-384,13 0-230,282 19 1041,-111-21 37,-183 3-1390,0 1 0,1-1 0,-1 0 0,0 1 0,1-1 0,-1 1 0,0 0 0,0-1 0,0 1 0,-1 0 0,1-1 0,0 1 0,-1 0 0,1 0 0,-1 0 0,1 0 0,-1 0 0,0 0 0,0 0 0,0-1 0,0 1 0,0 0 0,0 0 0,-1 0 0,1 0 0,-1 0 0,1 0 0,-1 0 0,0-1 0,1 1 0,-1 0 0,0-1 0,0 1 0,0 0 0,-1-1 0,0 2-19,2-2 5,-25 64 46,2 2 1,4 1 0,2 0-1,4 1 1,2 0-1,3 8-51,5-27-293,-2 24-1828,4-24-2800,2-29-625,4-8-3866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45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 9193,'0'0'3854,"0"0"-1868,0 0-443,0 0-139,0 0-438,0 0-406,0 0-95,-3 12-86,-7 40-101,10-48-224,-1 1 0,1-1 0,0 0 0,1 1 0,-1-1 0,1 0 0,0 1 0,0-1 0,0 0 0,0 0 0,1 0 0,0 0 0,0 0 0,0 0 0,0 0 0,0-1 0,1 1 0,0-1 0,0 0 0,0 1 0,0-1 0,0-1 0,1 1 0,-1 0 0,1-1 0,1 1-54,-4-2 26,0-1 1,0 0 0,0 0 0,1 1-1,-1-1 1,0 0 0,0 0 0,1 0-1,-1 0 1,0 0 0,0-1 0,0 1-1,1 0 1,-1-1 0,0 1 0,0 0-1,0-1 1,0 1 0,0-1 0,0 0-1,0 1 1,0-1 0,0 0 0,0 0-1,0 1 1,0-1 0,0 0 0,-1 0-1,1 0 1,0 0 0,-1 0 0,1 0-1,0 0 1,-1-1 0,1 1 0,-1 0 0,0 0-1,1 0 1,-1 0 0,0-1 0,0 1-1,0 0 1,0 0 0,0 0 0,0-1-1,0 1 1,0 0-27,6-64 867,-6 62-843,1 1-1,-1 0 1,1-1-1,-1 1 1,0 0 0,0-1-1,0 1 1,0 0-1,-1-1 1,1 1-1,-1 0 1,1-1 0,-1 1-1,0 0 1,0 0-1,0 0 1,0-1-1,0 1 1,0 0 0,-1 0-1,1 1 1,0-1-1,-1 0 1,0 0-1,1 1 1,-1-1 0,0 1-1,0-1 1,0 1-1,0 0 1,0 0-1,0 0 1,-1 0 0,1 0-1,0 0 1,0 1-1,-1-1 1,1 1-1,0 0 1,-1-1 0,1 1-1,-1 0 1,1 0-1,0 1 1,-1-1-1,1 0 1,0 1 0,-1-1-1,1 1 1,0 0-1,0 0 1,0 0-1,-1 0-23,-2 2-9,-1 1 0,1-1 0,0 1-1,0 0 1,0 1 0,1-1 0,-1 1 0,1 0-1,0 0 1,0 0 0,1 0 0,0 1 0,0 0-1,0-1 1,0 1 0,1 0 0,0 0-1,0 1 1,1-1 0,0 0 0,0 1 0,0 2 9,1-1-21,1 0 0,0 0 1,0 0-1,1-1 1,0 1-1,0 0 0,1-1 1,-1 0-1,2 1 1,-1-1-1,1 0 0,0 0 1,1-1-1,3 5 21,5 9 32,-2 1 0,0 0 0,-1 1 0,-1 0 0,-2 1 0,0 0 0,-1 0 0,-1 0 1,-1 1-1,-1-1 0,-2 1 0,0 0 0,-1 0 0,-2 0 0,0-1 0,-2 1 0,0-1 0,-2 1 0,-5 12-32,-34 91-79,5-15-4999,32-80 97,3-4-2589</inkml:trace>
  <inkml:trace contextRef="#ctx0" brushRef="#br0" timeOffset="321.767">366 889 11627,'0'0'4239,"0"0"-1373,0 0-410,0 0-347,0 0-673,0 0-305,0 0-266,0 0-256,-3 5-145,1-1-442,0 1 1,0-1-1,1 1 0,-1-1 0,1 1 0,0 0 0,1 0 0,-1 0 0,1 0 0,0-1 1,0 1-1,0 0 0,0 0 0,1 0 0,0 0 0,0-1 0,1 1 0,-1 0 1,1-1-1,0 1 0,0-1 0,0 0 0,1 0 0,0 0 0,-1 0 0,1 0 0,1 0 1,-1-1-1,0 1 0,1-1 0,0 0 0,0 0 0,0 0 0,0-1 0,0 1 0,1-1 1,-1 0-1,1 0 0,-1-1 0,1 0 0,0 1 0,4-1-22,-4-1 78,0 0-1,0 0 0,0 0 1,0-1-1,0 0 1,0 0-1,0-1 0,0 1 1,-1-1-1,1 0 1,0 0-1,-1 0 0,0-1 1,1 0-1,-1 0 1,0 0-1,0 0 0,-1-1 1,1 1-1,-1-1 1,0 0-1,0 0 1,0 0-1,0 0 0,-1-1 1,2-3-78,-3 8 27,1-1 1,-1 0 0,0 0-1,0 0 1,0 0-1,0 0 1,-1 0 0,1 0-1,0 0 1,0 0-1,-1 0 1,1-1 0,0 1-1,-1 0 1,1 0-1,-1-1 1,0 1 0,1 0-1,-1-1 1,0 1-1,0 0 1,0-1 0,0 1-1,0-1 1,0 1-1,0 0 1,0-1 0,-1 1-1,1 0 1,-1-1-1,1 1 1,-1 0 0,1 0-1,-1-1 1,1 1-1,-1 0 1,0 0 0,0 0-1,0 0 1,0 0-1,0 0 1,0 0 0,0 0-1,0 0 1,0 1-1,0-1 1,0 0-1,0 1 1,-1-1 0,1 0-1,0 1 1,-1 0-1,1-1-27,-91 3-2532,1 20-5954,25-1-5655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50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83 17681,'0'0'2466,"16"-13"-944,56-39-12,-67 49-1387,0 1 0,0-1 0,0 1 0,0 1 0,0-1 0,0 1 0,1 0 0,-1 0 0,0 0 0,1 1 0,-1 0 0,0 0 0,1 0 0,-1 1 0,0 0 0,3 0-123,-1 0 114,1 0-78,0 0 0,0 0-1,1 1 1,-1-1-1,0 2 1,-1-1 0,1 1-1,0 1 1,-1-1 0,1 1-1,-1 1 1,0-1 0,-1 1-1,1 0 1,-1 1-1,0-1 1,0 1 0,-1 1-1,1-1 1,-1 1 0,-1 0-1,1 0 1,-1 0 0,-1 0-1,1 1 1,-1 0-1,-1-1 1,1 1 0,-1 0-1,-1 1 1,1-1 0,-1 0-1,-1 0 1,1 1 0,-2-1-1,1 0 1,-1 1-36,-4 7-57,-1-1 1,-1 0-1,0 0 0,-1-1 1,-1 0-1,0-1 1,0 1-1,-2-2 1,1 0-1,-2 0 0,0 0 1,0-2-1,-1 0 1,0 0-1,-2 0 57,3-1-198,0-1-1,-1-1 1,0 1-1,0-2 1,-1 0-1,0-1 1,0 0-1,0-1 1,-1-1-1,1 0 1,-6 0 198,18-3-10,1 0 0,0-1 0,0 1-1,0 0 1,0 0 0,-1-1 0,1 1 0,0-1 0,0 1 0,0-1 0,0 0 0,0 1 0,0-1 0,0 0 0,1 0 0,-1 0 0,0 0 0,0 1 0,1-1 0,-1 0 0,0 0 0,1 0 0,-1-1 0,1 1 0,-1 0 0,1 0 0,-1 0 0,1 0 0,0 0 0,0-1 0,0 1 0,0 0 0,0 0-1,0 0 1,0 0 0,0-1 0,0 1 0,0 0 0,0 0 0,1 0 0,-1 0 0,1-1 0,-1 1 0,1 0 0,-1 0 0,1 0 0,-1 0 0,1 0 0,0 0 0,0 0 0,-1 1 0,1-1 0,0 0 0,0 0 0,0 1 0,0-1 0,0 0 0,1 0 10,8-7 17,1 0 0,0 1 0,0 0 0,0 0 0,1 2-1,0-1 1,0 1 0,1 1 0,-1 0 0,1 1 0,0 0 0,0 1 0,0 1 0,0 0 0,0 0 0,0 2 0,8 0-17,-14 0 21,0 0 0,-1 1 0,1 0 0,0 0 0,-1 0 0,0 1 0,0 0 0,0 0 0,0 0 0,0 1 0,0 0 0,-1 0 0,0 1 0,0-1 0,0 1 0,0 0 0,-1 1 0,0-1 0,0 1 0,-1 0 0,1-1 0,-1 2 0,0-1 0,1 3-21,2 9 12,0-1 1,-1 1-1,-1 0 1,0 0-1,-1 0 0,-1 0 1,-1 1-1,-1 8-12,0-18 20,0 0-1,-1 0 0,0-1 1,0 1-1,-1 0 0,0-1 1,-1 0-1,0 1 0,0-1 1,-1 0-1,1 0 0,-2-1 1,1 1-1,-1-1 0,-1 0 1,1 0-1,-1-1 1,0 0-1,0 0 0,-1 0 1,0-1-1,0 1 0,0-2 1,-1 1-1,1-1 0,-1 0 1,0-1-1,-1 0 0,1 0 1,0-1-1,-1 0 0,0 0-19,-9-3 168,0 0 0,0-2 0,0 0-1,0-1 1,0 0 0,1-2 0,0 0-1,0-1 1,1-1 0,-1 0 0,2-1-1,-1-1 1,1-1 0,1 0 0,0 0-1,1-2 1,0 0 0,0 0-1,-9-15-166,-17-39 12,33 52-3328,1 0-3484,6 18-4999</inkml:trace>
  <inkml:trace contextRef="#ctx0" brushRef="#br0" timeOffset="471.15">1089 267 6919,'0'0'7174,"0"0"-3682,0 0-1277,0 0-213,0 0-678,15-5-667,122-16 309,267 17 192,-360-4-1233,-55-1-170,-19 4-918,0 0 0,0 2 0,0 1 0,0 2 0,-1 1 0,1 1 0,-21 4 1163,-90 19-9257,81-10 2157</inkml:trace>
  <inkml:trace contextRef="#ctx0" brushRef="#br0" timeOffset="752.018">1089 267 10986,'-66'15'4869,"36"-28"3459,29 13-8202,-1-1 0,1 1 1,-1 0-1,1 0 0,-1 0 0,1 0 1,-1 0-1,0 0 0,1 0 0,-1 1 1,1-1-1,-1 0 0,1 1 0,0-1 1,-1 1-1,1 0 0,-1 0 0,1-1 0,0 1 1,0 0-1,-1 0 0,1 0 0,0 0 1,0 0-1,0 0 0,0 1 0,0-1 1,0 0-1,0 1 0,1-1-126,-21 73 927,17-56-940,1 1 0,1-1 0,1 1 0,0 0 0,2 0 0,0 0 1,1 0-1,1-1 0,0 1 0,2-1 0,0 0 0,1 0 0,1 0 0,0-1 1,2 0-1,0-1 0,3 5 13,-9-15-27,1 0 0,0 0 1,0-1-1,0 0 0,0 1 1,1-1-1,0-1 0,0 1 1,1-1-1,-1 0 0,1 0 0,0 0 1,0-1-1,0 0 0,0 0 1,0-1-1,1 0 0,-1 0 1,1 0-1,0-1 0,-1 0 1,1 0-1,0 0 0,0-1 0,0 0 1,0-1-1,-1 1 0,1-1 1,0-1-1,3 0 27,6-9 137,-1-1 1,-1-1-1,0 0 0,-1 0 1,0-1-1,-1-1 0,0 0 1,-2-1-1,0 0 0,0-1 0,-2 0 1,0 0-1,-1-1 0,-1 0 1,0 0-1,-1 0 0,-1-1 1,1-16-138,1 5 112,-1-1 0,-2 1 0,0-1 0,-2 0 0,-3-24-112,1 50-207,0 0-1,0 1 1,0-1 0,-1 1-1,0-1 1,0 1-1,0-1 1,0 1-1,-1 0 1,1 0-1,-1 0 1,0 0 0,0 1-1,-1-1 1,1 1-1,-1 0 1,0 0-1,0 0 1,0 0 0,0 1-1,0-1 1,0 1-1,-1 0 1,1 0-1,-1 1 1,0 0-1,1-1 1,-1 2 0,0-1-1,0 0 1,1 1-1,-1 0 1,0 0-1,0 0 1,-3 1 207,-32-1-6737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49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1 15791,'0'0'2707,"0"0"-567,0 0 241,0 0-550,0 0-742,0 0-395,4 20-32,20 148 304,-22-94-1286,1-10 592,-4-1 0,-2 0 0,-6 22-272,-12 1-2702,-16-6-3361,28-63 1157,2-6-2140</inkml:trace>
  <inkml:trace contextRef="#ctx0" brushRef="#br0" timeOffset="389.945">290 549 8360,'-8'-14'3182,"-3"-7"-1973,-1 0 0,-1 0 0,-1 1 0,-1 0 0,0 2 0,-2 0 1,0 0-1,-3-1-1209,7 10 553,0-1 1,-1 2-1,1 0 0,-1 0 1,-1 1-1,0 1 1,0 1-1,0 0 0,-5-1-553,121 15 737,90 12-435,0-9-1,71-8-301,-256-4 29,-4-1-2,-1 1 1,1-1 0,-1 1-1,1-1 1,-1 1-1,1 0 1,-1-1-1,1 1 1,-1 0-1,1 0 1,-1 0-1,1 0 1,-1 1-1,1-1 1,0 0 0,-1 1-1,0-1 1,1 1-1,-1-1 1,1 1-1,-1 0 1,1-1-1,-1 1 1,0 0-1,0 0 1,1 0 0,-1 0-1,0 0 1,0 0-1,0 1 1,0-1-1,0 0 1,-1 0-1,1 1 1,0-1-1,0 0 1,-1 1 0,1-1-1,-1 1 1,1-1-1,-1 1 1,0-1-1,0 1 1,1-1-1,-1 1 1,0 0-1,0-1 1,-1 1-28,-47 130 256,39-105-257,1 0 0,0 0 1,2 1-1,2 0 0,0 0 0,1 17 1,3-41-36,-1 0-1,1-1 1,0 1 0,0 0 0,0-1-1,0 1 1,1 0 0,0-1-1,-1 1 1,1-1 0,1 1 0,-1-1-1,0 0 1,1 1 0,0-1 0,0 0-1,0 0 1,0 0 0,0 0-1,0 0 1,1-1 0,0 1 0,-1-1-1,1 1 1,0-1 0,0 0-1,0 0 1,0 0 0,1-1 0,-1 1-1,0-1 1,1 0 0,-1 0 0,1 0-1,-1 0 1,1 0 0,0-1-1,-1 0 1,2 0 36,12-2 10,-1-1-1,1-1 1,-1 0-1,0-1 1,0-1 0,0 0-1,-1-2 1,0 1-1,0-2 1,-1 0-1,0-1 1,-1 0-1,0-1 1,0-1 0,-1 0-1,-1 0 1,0-1-1,-1 0 1,4-7-10,-2 6 55,0-1 1,-1 0-1,0-1 0,-1 0 1,-1-1-1,0 0 1,-2 0-1,0-1 1,-1 1-1,0-2 1,-2 1-1,0-1 0,1-11-55,-6 25-32,1 1 0,0 0-1,-1 0 1,0 0 0,0 0-1,0 0 1,-1 0 0,1 0-1,-1 0 1,0 0 0,0 1-1,0-1 1,-1 1 0,1-1 0,-1 1-1,0 0 1,0 0 0,0 0-1,0 0 1,0 1 0,-1-1-1,1 1 1,-1 0 0,0 0-1,1 0 1,-1 1 0,0-1-1,0 1 1,0 0 0,0 0-1,-1 0 33,-66-9-3514,5 10-4344,14 4-6374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2:05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131 148 9545,'0'0'3833,"0"0"-1185,0 0-278,0 0-149,0 0-449,0 0-677,0 0-535,-1 1-293,-19 179 16,-5-12-299,-10 78-288,26-82-4528,18-89-5140,1-54 1111</inkml:trace>
  <inkml:trace contextRef="#ctx0" brushRef="#br0" timeOffset="322.751">14 182 19538,'-13'-97'1399,"44"85"1735,-5 16-3086,0 1 0,0 0 0,-1 2 0,0 1 0,0 1 0,-1 2 0,0 0 0,-1 1 0,0 1 0,-1 1 0,-1 2 0,0 0 0,-1 1 0,-1 0 0,7 10-48,10 4 26,-1 3 0,-1 0-1,-2 3 1,-2 0 0,19 31-26,-44-61-1,-1 0 1,1 0 0,-1 0 0,-1 1 0,1-1 0,-1 1-1,-1 0 1,0 0 0,0 0 0,0 0 0,-1 0 0,0 1-1,0-1 1,-1 0 0,0 1 0,-1-1 0,0 0 0,0 0-1,-1 0 1,0 1 0,0-2 0,-1 1 0,0 0 0,0 0-1,-1-1 1,0 0 0,0 0 0,-1 0 0,0 0 0,0 0-1,0-1 1,-2 1 0,-25 19-94,-1-1 0,-1-2 0,0-1 0,-2-2 0,-1-1 0,0-2 0,-2-1 0,-26 6 94,30-9-448,1-2 1,-2-1 0,0-2 0,-32 4 447,69-13-69,-1 1-1,0 0 1,1 0-1,-1-1 1,0 1-1,1 0 1,-1 0-1,0-1 1,0 1-1,1 0 1,-1-1-1,0 1 1,0 0-1,1-1 1,-1 1-1,0-1 1,0 1-1,0 0 1,0-1-1,0 1 1,0-1-1,0 1 1,0 0-1,0-1 1,0 1-1,0-1 1,0 1-1,0 0 1,0-1 0,0 1-1,0-1 1,0 1-1,0 0 1,0-1-1,-1 1 1,1-1-1,0 1 1,0 0-1,0-1 1,-1 1-1,1 0 1,0-1-1,-1 1 1,1 0-1,0 0 1,-1-1-1,1 1 1,0 0-1,-1 0 1,1 0-1,0-1 1,-1 1-1,1 0 1,-1 0-1,1 0 1,0 0-1,-1 0 1,1 0-1,-1 0 1,1 0 69,63-41-8456,-21 20 1078</inkml:trace>
  <inkml:trace contextRef="#ctx0" brushRef="#br0" timeOffset="634.229">862 375 13485,'0'0'4036,"0"0"-2051,0 0-319,0 0-481,0 0-961,0 0-192,-6 92 64,3-42-96,0 1 0,2 2 33,1-1-33,0-3-193,2-8 65,6-5-929,0-5-480,2-4-833,-2-6-1250,-1-9-1345</inkml:trace>
  <inkml:trace contextRef="#ctx0" brushRef="#br0" timeOffset="978.003">886 119 7527,'0'0'5637,"-10"-84"-3843,10 71 96,0 3 0,1 2-833,10 4-1025,6 4-32,5 3-481,6 11-512,6 6-1505,5 6-1826,-6 0-4420</inkml:trace>
  <inkml:trace contextRef="#ctx0" brushRef="#br0" timeOffset="1304.157">1549 291 13677,'0'0'3796,"0"0"-1480,0 0-399,0 0-134,4-13-438,9-38-469,-13 50-851,1 1-1,-1-1 1,0 1 0,0-1 0,0 0 0,0 1 0,0-1-1,0 1 1,0-1 0,0 0 0,0 1 0,0-1 0,0 1 0,0-1-1,-1 1 1,1-1 0,0 0 0,0 1 0,-1-1 0,1 1 0,0-1-1,-1 1 1,1-1 0,0 1 0,-1-1 0,1 1 0,-1 0 0,1-1-1,-1 1 1,1-1 0,-1 1 0,1 0 0,-1 0 0,1-1 0,-1 1-1,1 0 1,-1 0 0,0 0 0,1-1 0,-1 1 0,1 0-1,-1 0 1,0 0 0,1 0 0,-1 0 0,1 0 0,-1 0 0,0 0-1,1 1 1,-1-1 0,1 0 0,-1 0 0,1 0 0,-1 1 0,0-1-1,1 0 1,-1 1 0,1-1 0,-1 0 0,1 1-25,0-1 3,-69 66 147,38-33-207,2-4-264,1 2-1,1 1 0,2 1 0,1 1 0,-5 14 322,27-46-45,0 0 1,0 0-1,1 1 0,-1-1 0,1 1 0,0-1 1,0 1-1,0-1 0,0 1 0,0 0 0,0 0 0,1-1 1,0 1-1,-1 0 0,1 0 0,0 0 0,0-1 1,0 1-1,1 0 0,-1 0 0,1-1 0,0 1 0,-1 0 1,1 0-1,0-1 0,0 1 0,1-1 0,-1 1 0,1-1 1,-1 0-1,1 1 0,0-1 0,0 0 0,0 0 1,0 0-1,0 0 0,0-1 0,0 1 0,1 0 0,-1-1 1,0 0-1,1 0 0,0 1 0,-1-1 0,1-1 1,0 1-1,-1 0 0,3 0 45,252 16-219,-254-17 231,-1 1-1,0 0 1,0-1 0,0 1-1,0 0 1,0 0 0,0 1-1,0-1 1,0 0-1,0 1 1,-1-1 0,1 1-1,0-1 1,-1 1 0,1 0-1,-1 0 1,0 0 0,0 0-1,1 0 1,-1 0-1,-1 0 1,1 0 0,0 0-1,0 0 1,-1 0 0,1 1-1,-1-1 1,0 0 0,0 1-1,0-1 1,0 0-1,0 0 1,0 1 0,0-1-1,-1 0 1,1 0 0,-1 1-1,0-1 1,0 0 0,1 0-1,-1 0 1,-1 0 0,1 0-1,0 0 1,0 0-1,-1 0 1,1-1 0,-1 1-1,0 0 1,0 0-12,-12 8 179,0 0-1,-1-1 1,0-1-1,0 0 1,-1-1 0,0-1-1,0 0 1,0-2-1,-1 1 1,0-2-1,-10 1-178,14-2 10,-4 2-42,1-2-1,-1 0 1,1 0-1,-1-2 1,1 0-1,-1 0 1,0-2-1,1 0 1,0-1 0,-9-3 32,-3-15-2655,29-2-7834,9 11-668</inkml:trace>
  <inkml:trace contextRef="#ctx0" brushRef="#br0" timeOffset="1630.822">2418 186 8616,'0'0'3662,"0"0"-993,0 0 139,0 0-229,-13-10-743,-46-29-821,56 38-977,0 0 1,0 0 0,0 0-1,0 0 1,0 1 0,0-1 0,0 1-1,-1 0 1,1 0 0,0 0 0,0 0-1,0 1 1,0-1 0,-1 1-1,1 0 1,0 0 0,0 0 0,0 0-1,1 1 1,-1-1 0,0 1-1,0-1 1,1 1 0,-1 1-39,-3 0 69,-18 13-13,0 1 1,2 1-1,0 1 1,1 1-1,1 1 0,1 0 1,1 2-1,1 0 1,0 1-1,2 1 1,1 0-1,1 1 1,2 0-1,0 1 0,2 0 1,1 1-1,1 0 1,1 1-1,1-1 1,2 1-1,1 7-56,1-25-14,1 0 0,0-1-1,0 1 1,1 0 0,1-1 0,0 1 0,0-1 0,1 1-1,0-1 1,1 0 0,0 0 0,1-1 0,0 1-1,0-1 1,1 0 0,0 0 0,1-1 0,0 0 0,0 0-1,1 0 1,0-1 0,0 0 0,1-1 0,-1 0 0,2 0-1,-1-1 1,0 0 0,1-1 0,0 0 0,0 0-1,0-1 1,6 1 14,-1-3-55,1-1-1,-1 0 1,0-1 0,1-1-1,-1-1 1,0 0-1,0-1 1,0 0 0,-1-1-1,1-1 1,-1 0 0,0-1-1,-1 0 1,0-1-1,0-1 1,-1 0 0,2-2 55,92-87-2045,-17-7-3382,-55 64-312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48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1 396 11435,'0'0'6022,"0"0"-3316,0 0-795,0 0-235,0 0-683,12 1-464,351-5 962,-321 0-2107,1-3 1,-1-1-1,-1-2 0,34-13 616,-71 21-539,12-4-1980,-7 0-2735,-4 1-3303</inkml:trace>
  <inkml:trace contextRef="#ctx0" brushRef="#br0" timeOffset="461.831">1087 100 16496,'0'0'3582,"10"-15"-2130,34-44-256,-42 56-1092,1 1 0,0 0 0,-1-1 0,1 1 0,0 0 0,1 0 0,-1 1 1,0-1-1,0 1 0,1 0 0,-1-1 0,1 2 0,-1-1 0,1 0 0,0 1 1,-1-1-1,1 1 0,-1 0 0,1 0 0,0 1 0,-1-1 0,1 1 0,-1-1 1,1 1-1,-1 0 0,1 1 0,-1-1 0,1 1 0,0 0-104,-4-2 2,9 3-39,-1 0 0,1 1 0,-1 0 0,0 0 0,0 1 0,0 0 0,-1 0 0,1 1 0,-1 0-1,-1 0 1,1 1 0,-1 0 0,0 0 0,-1 0 0,0 1 0,0 0 0,0 0 0,-1 0 0,0 0 0,-1 1 0,0 0 0,0-1 0,-1 1 0,0 0 0,-1 1 0,0-1 0,0 0-1,-1 0 1,0 0 0,0 0 0,-1 1 0,-1-1 0,1 0 0,-2 3 37,-4 1-298,0 0 0,-1 0 0,-1 0 0,0-1 0,0 0 0,-1-1 0,-1 0 0,0 0 0,0-1 0,-1-1 0,0 0 0,-1-1 0,0 0 0,0-1 0,-1 0 0,0-1 0,0 0 0,0-2 0,-1 1 0,0-2 0,0 0 0,0-1 0,-12 1 298,28-3 32,-1-1 1,1 1 0,-1 0 0,1 0 0,-1-1 0,1 1-1,0 0 1,-1-1 0,1 1 0,-1-1 0,1 1-1,-1 0 1,0-1 0,1 1 0,-1-1 0,1 1-1,-1-1 1,0 0 0,1 1 0,-1-1 0,0 1-1,0-1 1,1 1 0,-1-1 0,0 0 0,0 1-1,0-1 1,0 0 0,0 1 0,0-1 0,0 0-1,0 1 1,0-1 0,0 1 0,0-1 0,-1 0-1,1 1 1,0-1 0,0 0 0,0 1 0,-1-1 0,1 1-1,0-1 1,-1 1 0,1-1 0,-1 1 0,1-1-1,0 1 1,-1-1 0,1 1 0,-1 0 0,1-1-1,-1 1 1,0 0 0,1-1 0,-1 1 0,1 0-1,-1 0 1,0-1 0,1 1 0,-1 0 0,0 0-33,7-4 103,0 1 0,0 0 1,1 0-1,-1 0 0,1 1 0,-1 0 1,1 0-1,0 0 0,0 1 1,-1 0-1,1 1 0,0-1 1,0 1-1,0 1 0,0-1 1,0 1-1,0 0 0,0 1 1,-1 0-1,1 0 0,0 0 0,-1 1 1,0 0-1,0 0 0,0 1 1,0-1-1,0 1 0,-1 1 1,1-1-1,-1 1 0,0 0 1,-1 0-1,1 0 0,2 5-103,0 5-47,0 1-1,-1 1 1,0 0-1,-2-1 1,0 1-1,-1 1 1,0-1-1,-2 0 1,0 1-1,-1-1 1,0 1-1,-2-1 1,0 1-1,-1-1 1,0 0-1,-2 0 1,0 0-1,-1-1 1,0 0-1,-6 9 48,9-19 18,0 0-1,0-1 1,-1 1-1,0-1 1,0 1 0,-1-1-1,0 0 1,1-1-1,-2 1 1,1-1-1,0 0 1,-1-1 0,0 1-1,0-1 1,0 0-1,0 0 1,0-1 0,0 0-1,-1 0 1,1 0-1,-1-1 1,0 0-1,1 0 1,-1-1 0,0 0-1,0 0 1,1 0-1,-1-1 1,0 0 0,1-1-1,-1 1 1,1-1-1,0 0 1,-2-1-18,-10-3 32,1-1 0,-1-1 0,1 0 0,1-2 0,0 1 0,0-2 0,1 0 0,0-1 0,-12-13-32,-25-46-5941,44 53-2008</inkml:trace>
  <inkml:trace contextRef="#ctx0" brushRef="#br0" timeOffset="929.71">1777 389 9225,'0'0'5141,"0"0"-2248,0 0-662,0 0-490,0 0-823,19-6-502,135-25 38,106 31-91,-454-2-8792,130 2 3058,23 0 978</inkml:trace>
  <inkml:trace contextRef="#ctx0" brushRef="#br0" timeOffset="1174.062">1777 389 5381,'-62'-15'4479,"37"16"1307,6 14-1622,14-10-3176,-51 91 3159,49-75-3993,1 1 0,1 0 0,0 0 0,2 1 1,1-1-1,1 13-154,1-20-67,1 0 0,1 0 0,0 0 0,2 0 0,-1 0 1,2-1-1,0 1 0,0-1 0,1-1 0,1 1 0,2 2 67,-6-10-149,1 0 0,0 0-1,0 0 1,0 0 0,1-1-1,0 0 1,0 0 0,0 0 0,1 0-1,-1-1 1,1 0 0,0 0-1,1-1 1,-1 1 0,0-2-1,1 1 1,0 0 0,0-1 0,0-1-1,0 1 1,0-1 0,0 0-1,0 0 1,4-1 149,-4-1 39,-1 0 0,1-1-1,-1 1 1,0-2 0,0 1-1,0 0 1,0-1 0,0 0 0,-1-1-1,1 1 1,-1-1 0,0 0-1,0 0 1,0-1 0,0 1 0,-1-1-1,0 0 1,0 0 0,0-1-1,-1 1 1,1-1 0,-1 0-39,49-137 2741,-42 99-2225,-1 0 1,-3 0-1,-1-1 1,-2-33-517,-3 75-40,0 0 0,0 0 0,-1 0-1,1 0 1,-1 1 0,0-1 0,0 0 0,0 0 0,0 0 0,-1 1 0,1-1 0,-1 1 0,1-1 0,-1 1 0,0-1 0,0 1-1,0 0 1,0 0 0,0 0 0,-1 0 0,1 0 0,-1 1 0,1-1 0,-1 1 40,-28 10-10062,19 2-4587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47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13485,'0'0'3875,"0"0"-1366,0 0-224,0 0-256,0 0-614,0 0-412,8 1 97,-21 63-518,-30 214-1490,44-233-5215,7-28-459</inkml:trace>
  <inkml:trace contextRef="#ctx0" brushRef="#br0" timeOffset="296.489">364 39 16079,'0'0'3203,"0"0"-1217,0 0 288,0 0-864,0 0-449,0 0 160,0 0-193,18 94-415,-18-54-161,-3 3-192,-4-1-96,-6-4-64,-5 4-320,-3-2-1153,-4 6-1378,1-3-2722,5-8-12749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1:07.446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00A0D7"/>
    </inkml:brush>
    <inkml:brush xml:id="br2">
      <inkml:brushProperty name="width" value="0.1" units="cm"/>
      <inkml:brushProperty name="height" value="0.1" units="cm"/>
      <inkml:brushProperty name="color" value="#E71224"/>
    </inkml:brush>
    <inkml:brush xml:id="br3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20698 11797 11371,'0'0'4575,"0"0"-2376,0 0-832,0 0-364,0 0-383,15-6-129,48-17-128,-61 23-335,-1 0 0,1 0 1,0 0-1,0 0 0,0 1 0,0-1 1,0 0-1,0 1 0,0 0 1,0-1-1,0 1 0,-1 0 0,1 0 1,0 0-1,-1 0 0,1 1 1,-1-1-1,1 0 0,-1 1 0,1-1 1,-1 1-1,0-1 0,0 1 1,0-1-1,0 1 0,0 0 0,0 0 1,0 0-1,-1-1 0,1 1 1,-1 0-1,1 0 0,-1 0 0,0 0 1,1 0-1,-1 0 0,0 0 1,0 0-1,-1 0 0,1 0 0,0 0 1,-1 0-1,1 0 0,-1-1 1,1 1-1,-1 0 0,0 0-28,-3 7 118,1 0 0,-2 0 0,1-1-1,-1 1 1,0-1 0,-1 0 0,0-1 0,0 0 0,-1 0-1,0 0 1,0 0 0,-1-1 0,1-1 0,-8 5-118,-52 51 918,67-60-915,-1-1-1,1 1 1,-1-1 0,1 0 0,-1 1-1,1-1 1,-1 1 0,1 0 0,0-1-1,-1 1 1,1-1 0,0 1 0,-1-1-1,1 1 1,0 0 0,0-1 0,0 1-1,-1 0 1,1-1 0,0 1 0,0 0-1,0-1 1,0 1 0,0 0 0,0-1-1,1 1 1,-1 0 0,0-1 0,0 1-1,0 0 1,1-1 0,-1 1 0,0-1-1,0 1 1,1-1 0,-1 1 0,1 0-1,-1-1 1,0 1 0,1-1 0,-1 1-1,1-1 1,-1 0 0,1 1 0,0-1-1,-1 0 1,1 1 0,-1-1 0,1 0 0,0 1-1,-1-1 1,1 0 0,0 0 0,-1 0-1,1 0 1,-1 0 0,1 0 0,0 0-1,-1 0 1,1 0 0,0 0 0,-1 0-1,1 0-2,53-2 107,-48 2-104,46-8-1813,-1-2 0,0-3 1,-1-2-1,34-15 1810,-35 11-6887</inkml:trace>
  <inkml:trace contextRef="#ctx0" brushRef="#br0" timeOffset="424.388">21738 11691 6406,'0'0'5531,"2"-14"-2643,0-4-1907,2-13 207,6-2 3300,-6 103-2171,-4-63-2424,35 284-47,-11-196-3934,12-6-5619,-30-78 5382,-2-7-1093</inkml:trace>
  <inkml:trace contextRef="#ctx0" brushRef="#br0" timeOffset="921.272">21845 12026 4228,'-5'-19'3555,"-61"-269"4597,-4 66-3054,63 210-4518,9 20-168,7 21-251,3-5-159,2 0 0,0 0 0,1-1 0,1-1 0,1-1 0,1 0 0,1-1 0,9 6-2,-17-16 2,0-1 1,1 0-1,0-1 0,0 0 1,0-1-1,1 0 0,1-1 1,-1-1-1,1 0 1,-1-1-1,2 0 0,-1-1 1,0-1-1,0 0 0,1-1 1,11 0-3,-16-2 8,0-1 1,0 0-1,0 0 1,-1-1 0,1 0-1,-1 0 1,1-1-1,-1-1 1,0 1-1,-1-1 1,1-1 0,-1 0-1,0 0 1,-1-1-1,1 0 1,5-7-9,91-136 125,-79 107-110,-10 24-31,-104 127-159,52-60 205,-2-2 1,-2-2-1,-2-1 1,-8 2-31,89-83 37,3 1-14,-21 18 5,0 1 0,1 1 0,0 1 0,2 0 0,0 2 0,0 1 0,3 0-28,-24 12 15,-1 0-1,1 0 1,0 1-1,0-1 1,0 1-1,0-1 0,0 1 1,0 0-1,0 0 1,0 0-1,0 0 1,0 0-1,0 0 1,0 0-1,-1 1 1,1-1-1,0 1 1,0-1-1,0 1 1,0 0-1,0 0 1,-1 0-1,1 0 0,0 0 1,-1 0-1,1 0 1,-1 1-1,1-1 1,-1 0-1,0 1 1,0-1-1,1 1 1,-1 0-1,0-1 1,0 1-1,0 0 1,-1 0-1,1-1 1,0 1-1,-1 0 1,1 1-15,12 86 504,-13-88-507,0 33-64,1-1 0,2 1 0,1-1 1,2 0-1,1 0 0,1-1 0,2 0 1,8 17 66,20-6-5553,-1-33-3965,-22-10 3118</inkml:trace>
  <inkml:trace contextRef="#ctx0" brushRef="#br0" timeOffset="1248.295">22669 12037 833,'5'-13'4383,"32"-89"1216,-21 20 866,-13-4 481,-3 108-6934,-1 1-11,1 1 1,1-1-1,1 0 1,2 1-1,0-1 1,3 7-2,0-6-179,1 0-1,1-1 1,1 0-1,0 0 1,2-1 0,1-1-1,1 0 1,1-1 0,0 0-1,5 3 180,-17-21-109,0 1 0,0 0 0,0-1-1,0 0 1,1 0 0,-1 0 0,1 0-1,-1-1 1,1 1 0,0-1 0,0 0-1,0 0 1,0 0 0,0-1 0,-1 1 0,1-1-1,0 0 1,0 0 0,0 0 0,0-1-1,0 0 1,0 1 0,0-1 0,0-1-1,0 1 1,-1 0 0,1-1 0,-1 0 0,1 0-1,-1 0 1,1 0 0,-1 0 0,0-1-1,0 0 1,0 1 0,-1-1 0,1 0-1,0 0 1,1-3 109,9-9 348,-1 0 0,0-1 1,0 0-1,-2 0 0,0-2 0,-1 1 0,-1-1 0,0 0 0,-1-1 1,-2 0-1,0 0 0,0 0 0,-2-1 0,1-17-348,-4 34 20,0-1-1,0 1 1,0-1-1,0 0 0,-1 1 1,1-1-1,-1 1 1,0-1-1,0 1 1,-1-1-1,1 1 1,-1-1-1,1 1 1,-1 0-1,0 0 1,0 0-1,-1 0 0,1 0 1,0 1-1,-1-1 1,0 1-1,0-1 1,0 1-1,0 0 1,0 0-1,0 0 1,0 1-1,0-1 1,-1 1-1,1 0 0,-2-1-19,-1-1-165,-1 0 0,1 0 0,-1 1 0,1 0 0,-1 0 0,0 1 0,0 0 0,0 0 0,0 0 1,0 1-1,0 0 0,0 0 0,0 1 0,0 0 0,0 0 0,1 0 0,-1 1 0,0 0 0,1 1 0,-1 0 0,1-1 0,0 2 0,0-1 0,0 1 0,0 0 0,0 0 0,1 1 0,0 0 0,0 0 0,0 0 0,1 0 0,-1 1 165,-27 57-8873,18-30-229</inkml:trace>
  <inkml:trace contextRef="#ctx0" brushRef="#br0" timeOffset="1671.419">23455 11951 13164,'9'-12'3001,"28"-42"-1256,-22 14 558,-31 27-801,-43 30-849,44-4-589,0 0-1,1 1 1,0 1 0,1 1-1,0-1 1,2 2 0,0 0-1,1 0 1,0 1 0,2 0-1,0 0 1,1 1 0,1 0-1,-3 17-63,-5 53-32,15-88 13,0-1 0,0 1 0,-1 0 0,1-1 0,0 0 0,0 1 0,0-1 0,0 0 0,0 1-1,0-1 1,1 0 0,-1 0 0,0 0 0,0 0 0,0 0 0,0 0 0,0 0 0,0 0 0,0-1 0,0 1 0,0 0-1,0-1 1,0 1 0,0 0 0,0-1 0,0 1 0,0-1 0,-1 0 0,1 1 0,0-1 0,0 0 0,0 1-1,-1-1 1,1 0 0,0 0 0,-1 0 0,1 1 0,-1-1 0,1 0 0,0-1 19,17-16 31,0 0 0,-1-1-1,-1-1 1,-1-1 0,-1 0 0,-1-1 0,0-1 0,-2 0 0,7-20-31,18-70 1174,-4-2 0,7-69-1174,-42 263 1575,-2 253-1292,5-316-528,5 52-1959,6-27-5351,-2-24-613</inkml:trace>
  <inkml:trace contextRef="#ctx0" brushRef="#br0" timeOffset="2088.398">23912 11801 10218,'0'0'2103,"0"0"-448,0 0 256,0 0-203,0 0-832,0 0-508,0 0-170,4 1 53,-1 1-162,-1 0 1,1 0 0,-1 1 0,1-1-1,-1 1 1,0-1 0,0 1 0,0 0-1,0 0 1,-1 0 0,1 0 0,-1 0-1,0 0 1,0 1 0,0-1-1,0 0 1,0 0 0,-1 1 0,0-1-1,1 1 1,-1-1 0,0 0 0,-1 1-1,1 2-89,11 52 409,-10-58-384,1 1 0,-1 0 1,1-1-1,-1 1 0,1-1 0,-1 0 1,1 1-1,0-1 0,-1 0 0,1 0 1,-1 0-1,1 0 0,0 0 0,-1 0 1,1 0-1,-1-1 0,1 1 0,-1-1 0,1 1 1,-1-1-1,1 0 0,-1 1 0,1-1 1,-1 0-1,0 0 0,1 0 0,-1 0 1,0 0-1,0 0 0,0 0 0,0 0 1,0-1-1,0 1 0,0 0 0,0-1 0,0 1 1,-1-1-1,1 1 0,-1-1 0,1 1 1,-1-1-1,1 1 0,-1-1 0,0 0-25,2 0 81,-1 0 1,1-1-1,-1 1 0,1-1 0,-1 1 0,0-1 0,0 1 0,-1-1 0,1 0 0,0 1 0,-1-1 0,1 0 0,-1 1 0,0-1 1,0 0-1,0 0 0,-1 1 0,1-1 0,0 0 0,-1 0 0,0 1 0,0-1 0,0 1 0,0-1 0,0 1 0,0-1 0,0 1 1,-1-1-1,0 1 0,1 0 0,-1 0 0,0 0 0,0 0 0,0 0 0,0 0 0,0 1 0,0-1 0,-1 1 0,1-1 0,-1 1 1,1 0-1,-1 0 0,1 0 0,-1 0 0,0 1 0,1-1 0,-1 0 0,-2 1-81,-4 0 18,1 0 0,-1 1 0,1 0 0,0 1 0,-1-1 0,1 2 0,0-1-1,0 1 1,0 0 0,1 1 0,-1 0 0,1 0 0,0 1 0,0-1 0,0 2 0,1-1 0,0 1 0,0 0 0,0 0 0,1 0-1,0 1 1,0 0 0,0 0 0,1 0 0,0 1 0,0-1 0,1 1 0,0 0 0,1 0 0,0 0 0,0 1 0,0-1-1,1 0 1,1 1 0,-1-1 0,1 1 0,1-1 0,-1 0 0,1 1 0,1-1 0,0 0 0,1 3-18,5 2 6,1-1-1,1 0 1,0 0 0,0-1 0,1 0-1,1-1 1,0 0 0,0-1 0,1 0 0,0-1-1,0 0 1,1-1 0,0-1 0,0 0 0,1-1-1,0-1 1,-1 0 0,2-1 0,-1 0-1,0-1 1,0-1 0,1-1 0,-1 0 0,14-2-6,-21 1 6,0 0 1,0 0 0,0-1-1,0 0 1,0-1 0,-1 0 0,1 0-1,-1 0 1,0-1 0,0 0-1,0-1 1,0 1 0,-1-1 0,0-1-1,0 1 1,0-1 0,-1 0-1,0 0 1,0-1 0,0 0 0,-1 1-1,0-1 1,0-1 0,-1 1-1,0-1 1,0 1 0,-1-1 0,0 0-1,0 0 1,-1 0 0,1-2-7,-3-84-4853,0 93 4117,2-5-1497,2 6-4359,6 7-3903</inkml:trace>
  <inkml:trace contextRef="#ctx0" brushRef="#br0" timeOffset="2385.505">24519 12172 5029,'0'0'7527,"0"0"-5285,0 0-1121,0 0-544,0 0-577,0 0-2819,0 0-10698</inkml:trace>
  <inkml:trace contextRef="#ctx0" brushRef="#br0" timeOffset="-163535.708">5185 452 5285,'0'0'6721,"0"0"-3737,0 0-939,0 0-203,0 0-812,0 0-560,0 0-326,2 13-96,7 239 459,-14 117-181,2-538 154,-6 95-249,3 0-1,3-1 1,4 0 0,2 1-1,14-73-230,-15 137 55,-1 1 0,1-1 0,1 0-1,0 1 1,0 0 0,1-1 0,0 2 0,0-1 0,1 0-1,0 1 1,1 0 0,0 0 0,0 0 0,1 1-1,0 0 1,0 0 0,0 1 0,1 0 0,0 0 0,0 0-1,1 1 1,0 1 0,-1 0 0,2 0 0,-1 0-1,2 1-54,-4 0-9,1 1-1,0 0 0,0 1 0,0 0 0,-1 0 0,1 1 0,0 0 0,0 0 0,0 1 0,0 0 0,0 0 0,0 1 0,0 0 0,-1 1 0,1-1 0,-1 1 0,0 1 0,0-1 0,0 1 0,0 1 0,-1-1 0,1 1 0,-1 0 0,0 0 0,-1 1 0,1 0 0,-1 0 0,0 0 0,-1 1 0,1 0 0,-1 0 0,-1 0 0,1 0 0,-1 0 0,-1 1 0,1-1 0,-1 1 0,0 0 10,-4 3-55,-1 0 0,0-1 0,0 0 0,-1 1 0,0-1 0,-1-1 0,0 1-1,-1-1 1,0 1 0,0-2 0,-1 1 0,0-1 0,0 0 0,-1 0 0,0-1 0,-1 0-1,1-1 1,-1 1 0,0-2 0,-10 5 55,16-8-56,-187 111-7603,134-83 2330,23-12-250</inkml:trace>
  <inkml:trace contextRef="#ctx0" brushRef="#br0" timeOffset="-163240.601">5545 968 1986,'0'0'5600,"0"0"-3107,4 16-854,14 51-289,-16-54-1221,0-1 1,-1 1-1,-1-1 0,0 1 0,-1-1 0,0 0 0,-1 1 0,0-1 1,-1 0-1,0 0 0,-1 0 0,-4 7-129,-4 18 378,3-87 4116,8 23-4264,1-1 0,2 1-1,0 0 1,2 0-1,1 0 1,1 0-1,2 1 1,0 0-1,2 1 1,0-1 0,2 2-1,1 0 1,1 0-1,12-15-229,-23 35-29,1-1 0,0 1 1,0-1-1,1 1 0,-1 0 0,1 0 0,0 1 0,0 0 0,0 0 1,0 0-1,0 0 0,1 1 0,0 0 0,-1 0 0,1 0 0,0 1 1,0 0-1,0 0 0,0 0 0,0 1 0,0 0 0,0 0 0,-1 0 0,1 1 1,0 0-1,0 0 0,0 1 0,0-1 0,-1 1 0,1 1 0,-1-1 1,2 1 28,45 45-6401,-29-19-459</inkml:trace>
  <inkml:trace contextRef="#ctx0" brushRef="#br0" timeOffset="-162876.693">6164 754 11627,'0'0'1153,"0"0"-502,0 0-154,0 0-278,0 0-102,1 13 22,-5 89 48,4-100-182,-5 19 61,1 0-1,1 0 1,1 0 0,0 0 0,2 1 0,0-1 0,2 0 0,0 1 0,2-1-1,0 0 1,1 0 0,4 7-66,-7-24 9,0-1-1,1 0 1,-1 0-1,1 0 1,0 0-1,0 0 1,0-1 0,0 1-1,0-1 1,1 0-1,-1 0 1,1 0-1,-1 0 1,1 0-1,0-1 1,-1 0-1,1 0 1,0 0 0,0 0-1,0-1 1,0 1-1,0-1 1,0 0-1,0 0 1,0 0-1,0-1 1,0 0-1,0 1 1,0-1-1,0-1 1,0 1 0,-1-1-1,1 1 1,0-1-1,-1 0 1,0 0-1,1 0 1,-1-1-1,0 1 1,0-1-1,0 0 1,0 0 0,-1 0-1,1 0 1,0-2-9,16-20 607,0-1 0,-2 0 1,-1-1-1,-2-1 0,0-1 1,-2 0-1,-1-1 0,-1 0 1,-2 0-1,-1-1 1,1-14-608,-8 43 8,3-2 47,-1-1 0,0 1-1,0-1 1,0 0 0,-1 0 0,1 0 0,-1 0 0,-1 0 0,1 0 0,-1 0 0,1 0 0,-2 0 0,1-1 0,0 1 0,-1 0 0,0 0 0,0 0 0,-1 0 0,1 1 0,-1-1 0,0 0 0,0 0 0,-1 1 0,1 0 0,-1-1 0,0 1 0,0 0 0,-1 0 0,1 0 0,-1 1 0,0-1 0,0 1 0,0 0 0,0 0 0,-1 1 0,1-1-1,-5-1-53,0 2-106,-1 1 0,1 0 0,0 1 0,-1 0 1,1 0-1,-1 1 0,1 0 0,-1 0 0,1 1 1,0 1-1,0 0 0,0 0 0,0 0 0,1 1 1,-1 1-1,1-1 0,-6 6 105,5-4-679,1 0 0,0 1-1,1 1 1,0-1 0,0 1 0,0 0 0,1 0-1,0 1 1,1 0 0,-2 4 679,-14 36-5573</inkml:trace>
  <inkml:trace contextRef="#ctx0" brushRef="#br0" timeOffset="-162418.663">6886 500 15663,'17'-114'5376,"-16"210"-3225,-29 168-2129,16-185-223,3 0-1,4 1 1,5 74 201,0-154-16,1 0 0,-1 0 0,0 0 0,1 0 0,-1 0 0,0-1-1,1 1 1,-1 0 0,0 0 0,1 0 0,-1 0 0,1 0 0,-1 0 0,0 1 0,1-1 0,-1 0 0,0 0 0,1 0 0,-1 0-1,0 0 1,1 0 0,-1 1 0,0-1 0,1 0 0,-1 0 0,0 0 0,0 1 0,1-1 0,-1 0 0,0 0 0,0 1-1,1-1 1,-1 0 0,0 1 0,0-1 0,0 0 0,0 1 0,1-1 0,-1 0 0,0 1 0,0-1 0,0 0 0,0 1-1,0-1 1,0 0 0,0 1 0,0-1 0,0 1 0,0-1 0,0 0 16,12-32 67,14-71 123,-24 83-94,1 0 0,1 1 1,1-1-1,1 1 0,0 0 0,2 1 1,0 0-1,1 0 0,1 0 1,0 1-1,1 1 0,1 0 1,1 0-1,5-4-96,-13 16 12,0 1 1,0-1-1,1 1 0,-1 0 1,1 0-1,0 1 1,0 0-1,0 0 1,0 0-1,0 0 0,0 1 1,1 0-1,-1 1 1,0-1-1,1 1 0,-1 1 1,0-1-1,0 1 1,1 0-1,-1 0 0,0 1 1,0 0-1,0 0 1,0 0-1,0 1 1,-1 0-1,1 0 0,-1 0 1,0 1-1,0-1 1,0 1-1,0 1 0,0-1 1,-1 1-1,0-1 1,0 1-1,0 1 0,-1-1 1,0 0-1,0 1-12,5 8-4,-1 0-1,-1 0 1,0 1 0,-1 0-1,-1 0 1,0 0-1,-1 1 1,-1-1 0,0 1-1,-1 0 1,-1 0-1,0-1 1,-1 1 0,-1 0-1,-1 0 5,2-5-29,-1 0-1,-1-1 0,0 1 1,0-1-1,-1 1 0,-1-1 1,1 0-1,-2 0 0,1-1 1,-1 0-1,-1 0 0,1 0 1,-2 0-1,1-1 1,-1-1-1,0 1 0,-1-1 1,0-1-1,0 1 0,0-1 1,-8 3 29,10-7-68,1 1 1,-1-1 0,1-1 0,-1 1 0,0-1-1,0 0 1,0-1 0,0 1 0,1-1 0,-1-1-1,0 1 1,0-1 0,0-1 0,1 1 0,-1-1-1,0 0 1,1-1 0,0 1 0,-1-1-1,1 0 1,0-1 0,1 0 0,-1 0 0,1 0-1,-1 0 1,1-1 0,1 0 0,-1 0 0,1 0-1,0-1 1,0 0 0,0 1 0,1-1 0,-1-1-1,2 1 1,-1 0 0,1-1 0,0 1-1,-1-7 68,-14-81-957,14 30-6365,3 44-286</inkml:trace>
  <inkml:trace contextRef="#ctx0" brushRef="#br0" timeOffset="-165269.043">1625 196 7527,'0'0'3598,"-2"-13"-2007,-12-41-358,13 51-1083,0 1 0,0-1 0,-1 0 0,1 1 0,-1 0-1,0-1 1,1 1 0,-1 0 0,0 0 0,0 0 0,0 0 0,-1 0-1,1 1 1,0-1 0,-1 1 0,1-1 0,-1 1 0,0 0 0,1 0 0,-1 0-1,0 0 1,1 0 0,-1 1 0,0-1 0,0 1 0,0 0 0,0 0-1,1 0 1,-1 0 0,0 0 0,0 1 0,0 0 0,0-1 0,1 1-1,-1 0 1,0 0 0,1 0 0,-1 0 0,1 1 0,-1-1 0,-1 2-150,-10 9 110,1 0 0,1 0 0,0 1 0,0 1 0,1 0 0,1 1 0,0 0 0,1 0 0,1 1 0,1 0 0,0 1 0,1-1 0,-3 13-110,-2 9 38,2 0-1,2 1 0,1-1 1,3 1-1,0 0 1,3 1-1,1-1 0,2 0 1,1 0-1,3-1 0,1 1 1,5 11-38,-10-39-11,1 0-1,0 0 1,1-1 0,0 1 0,1-1-1,0 0 1,0 0 0,1-1 0,1 0 0,2 3 11,-7-9-110,0 0 1,0-1 0,0 1 0,1-1-1,-1 0 1,1 0 0,-1 0 0,1 0-1,0 0 1,0-1 0,0 0-1,0 1 1,0-2 0,0 1 0,0 0-1,0-1 1,0 0 0,0 0 0,0 0-1,0 0 1,0-1 0,0 1 0,0-1-1,0 0 1,0 0 0,0-1 0,0 1-1,0-1 1,-1 0 0,3-1 109,10-9-971,-1 0 1,-1-1-1,0-1 0,-1 0 1,0 0-1,-1-1 1,-1-1-1,0 0 0,-1-1 1,-1 0-1,3-8 971,82-190-59,-68 62 6156,-27 153-5973,1 1 0,0-1 0,-1 0 0,1 0 0,0 0 0,-1 1 0,1-1 1,0 0-1,-1 0 0,1 0 0,0 0 0,-1 0 0,1 1 0,0-1 0,-1 0 0,1 0 0,-1 0 0,1 0 0,0 0 1,-1 0-1,1 0 0,-1 0 0,1-1 0,0 1 0,-1 0 0,1 0 0,0 0 0,-1 0 0,1 0 0,0-1 0,-1 1 0,1 0 1,0 0-1,-1 0 0,1-1 0,0 1 0,0 0 0,-1-1 0,1 1 0,0 0 0,0-1 0,-1 1 0,1 0 0,0-1 1,0 1-1,0 0 0,0-1 0,0 1-124,-19 36 450,6 3-160,2 1 1,2 0 0,1 0-1,2 1 1,2 0-1,2 0 1,2 22-291,-1-54-3,1-1-1,0 1 1,1 0 0,0 0-1,0 0 1,1 0 0,0-1-1,1 1 1,0-1 0,0 1-1,0-1 1,1 0 0,1 0 0,-1-1-1,1 1 1,0-1 0,1 0-1,0-1 1,0 1 0,0-1-1,6 4 4,-5-9-42,0 0-1,-1 0 1,1-1-1,0 0 1,-1 0-1,1 0 1,0-1-1,-1 0 1,1-1-1,-1 1 1,1-1-1,-1 0 1,0-1-1,0 0 1,0 0-1,0 0 1,0-1-1,-1 1 1,1-1-1,-1-1 0,0 1 1,0-1-1,-1 0 1,1 0-1,-1 0 1,0 0-1,-1-1 1,1 0-1,2-5 43,8-14 19,-1 1-1,-1-2 0,-1 0 0,-1 0 0,-1-1 1,-2 0-1,0 0 0,-2-1 0,-1 0 1,-2 0-1,0 0 0,-2-19-18,0 42 17,1 0-1,0 1 1,-1-1 0,0 0-1,0 0 1,0 1-1,-1-1 1,0 0 0,0 1-1,0-1 1,0 0-1,-1 1 1,1-1 0,-1 1-1,0 0 1,-1 0 0,1 0-1,-1 0 1,0 0-1,0 0 1,0 1 0,0-1-1,0 1 1,-1 0-1,0 0 1,0 0 0,1 0-1,-2 1 1,1 0-1,0 0 1,0 0 0,-1 0-1,1 1 1,-1-1-1,1 1 1,-3 0-17,-3 1-58,1 0-1,-1 0 1,1 1 0,0 0 0,-1 1-1,1 0 1,0 1 0,0 0 0,0 0-1,0 1 1,0 0 0,1 0-1,0 1 1,-7 5 58,-56 62-7982,51-38 1160</inkml:trace>
  <inkml:trace contextRef="#ctx0" brushRef="#br0" timeOffset="-164888.107">2404 520 12396,'0'0'2781,"2"-13"-779,6-39-283,-8 66 732,-1 66-2462,-46 334 149,59-427-271,47-150 361,-50 128 11,2 0 0,2 1 0,1 1 0,2 0 0,0 1 0,3 0 1,0 1-1,9-7-239,-26 35 18,0 0 1,0 0 0,0 1 0,1-1 0,-1 0-1,1 1 1,0 0 0,0-1 0,0 1 0,0 0-1,0 1 1,0-1 0,0 0 0,1 1 0,-1 0-1,0 0 1,1 0 0,0 0 0,-1 0 0,1 1-1,-1 0 1,1-1 0,0 1 0,-1 1 0,1-1 0,-1 0-1,1 1 1,-1 0 0,1 0 0,-1 0 0,1 0-1,-1 1 1,0-1 0,1 1 0,-1 0 0,0 0-1,0 0 1,0 0 0,-1 0 0,1 1 0,0-1-1,-1 1 1,0 0 0,2 2-19,4 10 2,-1 1 1,0 0-1,-1 1 1,-1-1-1,-1 1 1,0 0-1,-1 0 1,-1 1-1,0-1 0,-2 0 1,0 1-1,-2 15-2,2 16 3,1-7-290,-2-23-526,1 0 0,1 0 0,0 0 0,2 0-1,0 0 1,1 0 0,7 17 813,2-14-7095,1-9-3950</inkml:trace>
  <inkml:trace contextRef="#ctx0" brushRef="#br0" timeOffset="-164549.772">3088 274 7911,'0'0'4068,"0"0"-1644,0 0 69,0 0-390,0 0-1040,0 0-562,0 0-84,4 18 31,12 127 764,-27 160-374,9-274-1510,-3 55 583,6-57-4163,2-3-4412,-1-20 817</inkml:trace>
  <inkml:trace contextRef="#ctx0" brushRef="#br0" timeOffset="-164182.081">2886 696 2851,'0'0'5322,"-5"-12"-2845,-18-41-897,23 50-1440,-1 0 1,1-1-1,-1 1 0,1-1 0,0 1 0,1-1 1,-1 1-1,0-1 0,1 1 0,0 0 0,0-1 1,0 1-1,0 0 0,0-1 0,1 1 1,-1 0-1,1 0 0,0 0 0,0 1 0,0-1 1,1 0-1,-1 1 0,0-1 0,1 1 0,0 0 1,-1 0-1,1 0 0,0 0 0,0 0 0,0 0 1,0 1-1,1 0 0,-1 0 0,0 0 0,1 0 1,1 0-141,0-2 61,33-11 242,1 1 0,0 2-1,1 2 1,-1 1 0,2 2 0,-1 2-1,34 1-302,-67 2 8,1-1 0,-1 2 0,0-1 0,0 1 0,0 0 0,0 1 0,0 0 0,0 0 0,0 0 0,0 1 0,0 0 1,0 0-1,0 1 0,-1 0 0,1 0 0,-1 0 0,0 1 0,0 0 0,0 0 0,-1 1 0,1 0 0,-1 0 0,0 0 0,-1 0 0,1 1 0,-1-1 0,0 1 0,0 1 0,-1-1 0,3 6-8,-1 16 61,0 1 0,-2-1 0,-2 1 0,0 0-1,-2 0 1,-4 26-61,1 44 201,7-32-159,-3-66-40,0-1-1,0 1 1,0-1-1,1 1 1,-1-1-1,0 1 1,0-1-1,1 0 1,-1 1 0,0-1-1,1 0 1,-1 1-1,1-1 1,-1 0-1,0 1 1,1-1-1,-1 0 1,1 0-1,-1 1 1,1-1-1,-1 0 1,1 0 0,-1 0-1,1 0 1,-1 0-1,1 0 1,-1 0-1,1 0 1,-1 0-1,1 0 1,-1 0-1,1 0 1,-1 0-1,1 0 1,-1 0-1,1 0 1,-1 0 0,1-1-1,-1 1 1,0 0-1,1 0 1,-1-1-1,1 1 1,-1 0-1,0-1 1,1 1-1,-1 0 1,0-1-1,1 1 1,-1 0 0,0-1-1,1 1 1,-1-1-1,0 1 1,0-1-1,0 1 1,1-1-1,-1 1 1,0-1-1,0 0-1,19-28 148,98-278 1555,-114 298-1677,0 1-1,0 0 1,1 0-1,0 0 1,1 1-1,0-1 1,0 1-1,0 0 1,1 0-1,0 1 1,0 0-1,1 0 1,0 0-1,0 1 1,0 0-1,1 0 1,-1 1-1,1 0 0,0 0 1,0 1-1,1 0 1,8-2-26,-11 8 4,0 0 0,0 1 0,0-1 0,0 2 0,-1-1 0,0 0 0,1 1-1,-2 0 1,1 0 0,0 1 0,-1-1 0,0 1 0,-1 0 0,1 0 0,-1 0 0,0 1 0,0-1 0,-1 1 0,0-1 0,0 1 0,-1 0 0,0 0 0,0 3-4,33 359 64,-34-366-73,1-1 1,0 1-1,-1-1 1,1 1-1,0-1 1,0 1-1,1-1 1,-1 0-1,0 0 1,1 1-1,-1-1 1,1 0-1,0 0 1,0 0-1,0-1 1,0 1-1,0 0 1,0-1-1,0 1 1,1-1-1,-1 0 1,0 0-1,1 0 1,-1 0-1,1 0 1,-1 0-1,1-1 1,0 1-1,-1-1 1,1 0-1,0 1 1,-1-1-1,1-1 1,-1 1-1,1 0 1,0-1-1,-1 1 1,3-2 8,3 0-26,0-1 1,0 0-1,0 0 0,-1-1 1,1 0-1,-1-1 1,0 0-1,0 0 1,-1 0-1,0-1 0,1 0 1,-2 0 25,12-12 18,-1-1 1,-1-1 0,-1 0 0,-1-1-1,-1 0 1,0-1 0,-2 0-1,2-6-18,-12 28-51,1-1 1,-1 1-1,1-1 0,-1 1 0,1-1 0,-1 0 0,1 1 1,-1-1-1,0 1 0,1-1 0,-1 0 0,0 1 0,1-1 1,-1 0-1,0 0 0,0 1 0,0-1 0,0 0 0,0 0 1,1 1-1,-1-1 0,-1 0 0,1 1 0,0-1 0,0 0 0,0 0 1,0 1-1,0-1 0,-1 0 0,1 1 0,0-1 0,-1 0 1,1 1-1,0-1 0,-1 0 0,1 1 0,-1-1 0,1 1 1,-1-1-1,1 1 0,-1-1 0,1 1 0,-1-1 0,0 1 1,1-1-1,-1 1 0,0 0 0,1-1 0,-1 1 0,0 0 1,1 0-1,-1 0 0,0 0 0,0-1 51,-36 22-7414,16-2-4303</inkml:trace>
  <inkml:trace contextRef="#ctx0" brushRef="#br1" timeOffset="214431.818">843 5963 10570,'0'0'4767,"0"0"-2151,0 0-828,0 0-117,0 0-395,0 0-502,14-5-427,120-21-5,-51 27-149,-17 1-153,0-3 0,0-3-1,0-2 1,26-8-40,-77 3-63,-43 6-605,-43 4-2600,0 7-3346,19 2-1286</inkml:trace>
  <inkml:trace contextRef="#ctx0" brushRef="#br1" timeOffset="214838.174">776 5982 8520,'0'0'3486,"0"0"-609,0 0-90,0 0-577,0 0-491,0 0-363,0 0-400,0 0-300,-2-2-197,2 2-445,1 0-1,-1 0 1,1 0-1,-1 0 0,0 0 1,1 0-1,-1 0 1,1 0-1,-1 0 1,0 0-1,1 0 0,-1 0 1,1 0-1,-1 0 1,0 0-1,1 0 1,-1-1-1,0 1 0,1 0 1,-1 0-1,1 0 1,-1-1-1,0 1 1,1 0-1,-1 0 0,0-1 1,0 1-1,1 0 1,-1-1-1,0 1 0,0 0 1,1-1-1,-1 1 1,0 0-1,0-1 1,0 1-1,0-1 0,0 1 1,0 0-1,1-1 1,-1 1-1,0-1 1,0 1-1,0 0 0,0-1-13,46 18 208,59 44-23,-103-59-183,1 0-1,0 1 1,-1-1-1,1 1 1,-1-1-1,0 1 1,0 0-1,0 0 1,0 0-1,0 0 1,-1 1-1,1-1 1,-1 0-1,0 0 1,0 1-1,0-1 1,-1 1-1,1-1 1,-1 1-1,0-1 1,0 1-1,0-1 1,0 1-1,0 0 1,-1-1-1,0 0 1,0 1-1,0-1 1,0 1-1,0-1 1,-1 0-1,1 0 1,-1 1-2,-11 12 15,-1 0 1,0-1-1,-1 0 1,-1-1-1,0-1 1,-1 0-1,0-1 1,-1-1-1,-1-1 1,1-1-1,-10 4-15,-222 108 913,248-121-908,1 0 0,0 0 0,0 0 0,-1 1 0,1-1 0,0 0 0,0 1 0,-1-1 0,1 1 0,0-1 0,0 1 0,0 0 0,0 0 0,0-1 1,0 1-1,0 0 0,0 0 0,0 0 0,0 0 0,0 0 0,1 0 0,-1 0 0,0 0 0,1 0 0,-1 1 0,1-1 0,-1 0 0,1 0 0,-1 1 0,1-1 0,0 0 0,0 0 0,0 1 0,0-1 0,0 0 0,0 1 0,0-1 0,0 0 0,0 1 0,0-1 0,1 0 0,-1 0 0,1 1 0,-1-1 0,1 0 0,-1 0 0,1 0 0,0 0 0,-1 0 0,1 0 0,0 0 0,0 0 0,0 0 0,0 0 0,0 0 0,0 0 0,0 0 0,0-1 0,0 1 0,0-1 0,1 1 0,-1 0 0,0-1 0,0 0 0,1 1-5,32 12 20,1-2-1,0-1 1,1-1 0,0-2-1,0-2 1,16 0-20,-32-3 10,625 46-149,-569-31-10,-112 2-508,26-18-1567,3-1-4889,4 0-2239</inkml:trace>
  <inkml:trace contextRef="#ctx0" brushRef="#br0" timeOffset="-161644.216">4246 2500 10474,'0'0'3566,"0"0"-1057,0 0-710,0 0-833,0 0-544,-7 16-64,-44 125 576,28-25-515,5 1 0,5 1 0,5 1 0,6 63-419,2-162-8,1 0-1,1 0 0,1 0 1,0 0-1,2 0 1,0 0-1,3 3 9,-6-16-5,1-1 0,1 1 0,-1-1 0,1 0 0,0 0 0,0 0 0,0 0 0,1-1 0,0 1 0,0-1 0,1-1 0,-1 1 0,1-1 0,0 0 0,0 0 0,0-1 0,1 1 0,0-1 0,-1-1 0,1 1 0,5 0 5,20 1-178,0-2 1,0-1 0,-1-2 0,1-1 0,0-1 0,0-2-1,-1-1 1,0-1 0,0-2 0,7-4 177,-19 7-27,116-33-232,-1-5 0,123-62 259,-251 105 1,-1-1 0,0 0 0,0 0 0,0 0 1,0-1-1,0 0 0,0 0 0,-1 0 0,0 0 0,1-1 0,-1 0 1,0 0-1,-1 0 0,1 0 0,-1-1 0,0 1 0,0-1 0,0 0 1,0 0-1,-1 0 0,0 0 0,0 0 0,-1-1 0,1 1 0,-1-1 1,0 1-1,0-1 0,-1 0-1,-2-9 325,0 0 1,0 1 0,-2-1-1,0 1 1,-1 0 0,0 0-1,-1 0 1,0 0 0,-2 1-1,1 0 1,-1 1 0,-3-3-326,22 20 1014,-2 7-1014,-1 1 0,-1 0 0,0 0 0,0 0 0,-2 1 0,0 0 0,0 0 0,-1 1 0,-1-1 0,0 1 0,-1 0 0,-1 0 0,0 0 0,-1 6 0,-3 4-360,0-1-1,-2 0 1,0 0 0,-2 0 0,-1-1 0,-1 0-1,0 0 1,-2-1 0,-1 0 0,0-1 0,-2 0-1,0-1 1,-2-1 0,0 0 0,-1-1 0,0-1-1,-2-1 1,0 0 0,-20 12 360,-4-3-6545</inkml:trace>
  <inkml:trace contextRef="#ctx0" brushRef="#br1" timeOffset="217230.744">5745 6245 6887,'0'0'10014,"0"0"-5812,0 0-1998,0 0-421,0 0-576,0 0-417,0 0-288,9 0-267,-4-1-224,0 1 1,0 0 0,0 0 0,0 0 0,0 0 0,0 1-1,0 0 1,0 0 0,-1 0 0,1 1 0,0-1-1,-1 1 1,1 0 0,-1 1 0,1-1 0,-1 1 0,0 0-1,0 0 1,0 0 0,-1 0 0,1 1 0,-1-1 0,0 1-1,0 0 1,0 0 0,0 0 0,-1 1 0,2 1-12,-4 3-4,0-1 1,0 0 0,-1 1 0,0-1 0,-1 0 0,1 0 0,-1 0 0,-1 0-1,0 0 1,0 0 0,0 0 0,-1-1 0,0 0 0,-1 1 0,0-2-1,0 1 1,0 0 0,-1-1 0,0 0 0,0-1 0,0 1 0,-1-1-1,-5 4 4,-27 29 9,38-38-11,0 1 1,0 0-1,0 0 1,0 0-1,0 0 1,0-1-1,0 1 1,0 0-1,0 1 1,0-1-1,0 0 1,1 0-1,-1 0 1,0 0-1,1 1 1,-1-1-1,1 0 1,0 0 0,-1 1-1,1-1 1,0 0-1,0 1 1,-1-1-1,1 1 1,0-1-1,1 0 1,-1 1-1,0-1 1,0 0-1,0 1 1,1-1-1,-1 0 1,1 1-1,-1-1 1,1 0-1,0 0 1,-1 0-1,1 1 1,0-1 0,0 0-1,0 0 1,-1 0-1,1 0 1,0 0-1,1 0 1,-1-1-1,0 1 2,16 4-118,-1-1-1,1-1 1,-1-1 0,1-1-1,0 0 1,0-1-1,-1 0 1,1-2-1,0 0 1,0-1 0,9-3 118,139-34-4021,-57 8-4896,-97 29 7340,36-12-8481</inkml:trace>
  <inkml:trace contextRef="#ctx0" brushRef="#br1" timeOffset="217575.883">6604 6088 17457,'0'0'3875,"0"0"-1248,0 0-257,0 0-801,0 0-576,0 0-288,28 77 64,-24-15-65,2 5-223,-2 7-193,-2 5-192,-2 7-32,-7 6-64,-4-2-128,-3 4-1377,-2-1-3236,-3-11-7366</inkml:trace>
  <inkml:trace contextRef="#ctx0" brushRef="#br1" timeOffset="216223.642">3483 5869 14702,'0'0'4570,"0"0"-2157,0 0-865,0 0-507,-16 3-513,9-2-481,-1 0-2,1 1 1,-1-1-1,1 1 0,0 0 1,-1 1-1,1 0 0,0 0 0,0 1 1,1 0-1,-1 0 0,1 0 0,0 1 1,0 0-1,0 0 0,0 2-45,-13 16 178,2 2 0,1 0-1,1 1 1,1 1 0,2 0-1,0 1 1,2 0 0,1 0-1,1 1 1,2 1 0,1-1-1,1 1 1,1 0 0,2 22-178,1-38-11,1 1 1,0-1-1,2 1 1,-1-1-1,2 0 1,0 0-1,0 0 0,2 0 1,-1-1-1,2 0 1,0 0-1,0 0 1,1-1-1,1 0 1,0-1-1,1 0 1,0 0 10,-1-2-403,2 0 1,-1-1 0,1 0-1,0-1 1,1 0 0,0-1-1,0 0 1,0-1-1,1 0 1,0-1 0,0 0-1,2-1 403,73 2-8941,-52-14 1568</inkml:trace>
  <inkml:trace contextRef="#ctx0" brushRef="#br1" timeOffset="216544.961">3688 6148 8808,'0'0'3913,"-7"-13"-1217,-21-38-235,13 42 2727,17 20-4546,10 15-516,1-2 0,1 1 1,1-2-1,1 0 0,1-1 1,1 0-1,1-2 1,1 0-1,7 5-126,12 15-189,1-2 1,2-2 0,2-2-1,1-2 1,2-1 0,0-3-1,3-1 189,-50-27 0,2 1-155,0 1 0,-1 0 0,1-1 1,0 0-1,0 1 0,0-1 0,0 0 0,0 0 1,0 0-1,0 0 0,1 0 0,-1-1 0,0 1 1,0-1-1,1 1 0,-1-1 0,0 0 0,1 0 1,-1 0-1,0 0 0,1 0 0,-1-1 0,0 1 1,0-1-1,1 1 0,-1-1 0,0 0 0,0 0 1,0 0-1,0 0 0,0 0 0,0-1 0,0 1 1,0 0-1,0-1 0,-1 0 0,1 1 0,-1-1 1,1 0-1,-1 0 0,1-1 155,3-32-181,-3 0 1,0 0 0,-3 0-1,-1 0 1,-1-1 180,0 1 155,3 25-19,-1-12 583,0 0 1,-2 1-1,0 0 0,-1 0 1,-2 0-1,-5-17-719,10 36 107,0 0 1,0 0 0,0 0 0,-1 0-1,1 0 1,0 0 0,-1 0-1,0 1 1,1-1 0,-1 0 0,0 1-1,1 0 1,-1-1 0,0 1-1,0 0 1,0 0 0,0 0 0,-1 0-1,1 0 1,0 1 0,0-1-1,0 0 1,-1 1 0,1 0 0,0 0-1,-1-1 1,1 1 0,0 1-1,-1-1 1,1 0 0,0 1-1,0-1 1,-1 1 0,1-1 0,-1 1-108,-70 42 1483,45-14-1346,2 1 0,0 1 0,3 1 0,0 1 0,3 0 0,0 2 0,2 1 0,2 0 0,2 1 0,1 1 0,1 0 0,-1 15-137,-4 42-2032,17-32-3196,6-24-1552</inkml:trace>
  <inkml:trace contextRef="#ctx0" brushRef="#br1" timeOffset="216898.256">4713 5843 11979,'0'0'6454,"0"0"-3277,15 3-1400,-13-2-1726,3-1 62,1 1-1,-1 0 1,1 1-1,-1-1 1,0 1-1,1 0 1,-1 0-1,0 1 0,0 0 1,-1 0-1,1 0 1,-1 0-1,1 1 1,-1-1-1,0 1 1,0 0-1,0 1 1,-1-1-1,0 1 1,0-1-1,0 1 1,0 1-113,12 25 345,-2 1 0,-2 0 0,-1 1 0,-1 0 0,-2 1 1,-1-1-1,-2 1 0,-1 1 0,-1-1 0,-3 0 0,0 0 1,-2 0-1,-6 24-345,4-33 8,-1 1 1,-1-2-1,-2 1 0,0-1 1,-1-1-1,-1 1 1,-2-2-1,0 0 1,-1 0-1,-2-1 1,0-1-1,-1-1 0,0 0 1,-2-1-1,0-1 1,-1-1-1,-1-1 1,-11 7-9,-51 18-1802,25-25-2802,36-16-2908,11-9-7392</inkml:trace>
  <inkml:trace contextRef="#ctx0" brushRef="#br1" timeOffset="215588.393">2303 5999 8776,'0'0'3780,"0"0"-582,0 0-75,4-13-646,11-38-646,-14 51-1767,-1 0 1,0 0-1,0 1 1,1-1-1,-1 0 1,0 0 0,1 0-1,-1 0 1,0 0-1,1 0 1,-1 1-1,0-1 1,1 0-1,-1 0 1,0 0 0,1 0-1,-1 0 1,1 0-1,-1 0 1,0 0-1,1 0 1,-1-1-1,0 1 1,1 0 0,-1 0-1,0 0 1,1 0-1,-1 0 1,0-1-1,0 1 1,1 0-1,-1 0 1,0-1 0,1 1-1,-1 0 1,0 0-1,0-1 1,0 1-1,1 0 1,-1 0 0,0-1-1,0 1 1,0 0-1,0-1 1,1 1-1,-1 0 1,0-1-1,0 1 1,0-1-65,0 2 120,6 23 120,-2 0-1,0 0 1,-2 0 0,0 0 0,-2 1-1,-2 14-239,2 5 281,-29 353 886,-10-134-4037,31-240-974,7-25-323,-1-13 818,1-39-6202,1 20 4683</inkml:trace>
  <inkml:trace contextRef="#ctx0" brushRef="#br1" timeOffset="215882.726">2320 6076 3748,'21'-135'3694,"-20"127"-3250,0 0 0,0 1 0,1-1 0,0 1 0,0-1 0,1 1 0,0 0 0,0 0 0,1 0 0,0 0 0,0 0 0,0 1 0,1 0 0,0 0 0,0 0 0,1 0 0,0 1 0,0 0 0,0 0 0,0 1 0,1 0 0,0 0 0,-1 0 0,4 0-444,72-2 2140,-69 9-2073,0 0 0,0 1 1,0 0-1,0 1 0,-1 1 1,1 0-1,-1 1 0,-1 0 1,1 0-1,-1 2 0,-1-1 1,0 1-1,0 1 0,0 0 1,-1 0-1,-1 1 0,0 0 1,0 0-1,-1 1 0,-1 0 1,0 0-1,0 1 0,-2 0 1,1 0-1,-2 0 0,1 0 1,-2 1-1,0-1 0,0 1 0,-2-1 1,1 1-1,-2 0 0,0-1 1,0 1-1,-1-1 0,-2 3-67,1-8 12,0 0-1,-1 0 0,0 0 0,-1-1 0,0 0 0,0 1 0,0-2 0,-1 1 0,0-1 0,0 0 0,-1 0 0,0-1 0,0 1 1,0-2-1,0 1 0,-1-1 0,0 0 0,0 0 0,0-1 0,-5 1-11,-13 4 20,1-2 0,-1 0 0,-1-2 0,1-1 0,-1-1 0,-2-1-20,21 0-96,-50-3-712,25-12-3301,23 0-1709</inkml:trace>
  <inkml:trace contextRef="#ctx0" brushRef="#br0" timeOffset="-3232.642">22145 10337 5285,'0'0'4773,"0"0"-1608,0 0-218,0 0-262,-3-7-774,-6-20-480,9 26-1379,1 0 0,-1 0 0,1 0 0,-1-1 0,1 1 0,0 0 0,-1 1 1,1-1-1,0 0 0,0 0 0,0 0 0,-1 0 0,1 0 0,0 1 0,0-1 0,0 0 0,0 1 0,0-1 0,1 1 0,-1-1 0,0 1 1,0 0-1,0-1 0,0 1 0,0 0 0,1 0 0,-1 0 0,0 0 0,0 0 0,0 0 0,1 0 0,0 1-52,0-2 85,1 0-72,0 0 0,1 0 0,-1 0 0,0 1 0,1-1 0,-1 1 0,0 0 0,1-1 0,-1 2 0,1-1 1,-1 0-1,0 1 0,1-1 0,-1 1 0,0 0 0,0 0 0,1 0 0,-1 1 0,0-1 0,0 1 0,0 0 0,-1 0 0,1 0 0,0 0 0,-1 0 0,1 0 0,-1 1 0,0-1 0,0 1 0,0 0 0,0-1 1,0 1-1,0 0 0,-1 0 0,0 0 0,1 1 0,-1-1 0,0 0 0,0 0 0,-1 1 0,1-1 0,-1 0 0,0 1 0,0-1 0,0 2-13,-2 5 11,0-1-1,-1 1 1,0-1-1,-1 1 0,0-1 1,0 0-1,-1-1 1,0 1-1,-1-1 1,0 0-1,0 0 1,-1-1-1,1 0 1,-2 0-1,1-1 0,-1 1 1,-7 3-11,-61 67 132,77-76-126,-1 0 0,1 0 0,-1 0 1,1 0-1,-1 0 0,1 0 0,-1-1 0,1 1 0,0 0 1,-1-1-1,1 1 0,0 0 0,0-1 0,0 1 0,-1-1 1,1 1-1,0-1 0,0 1 0,0-1 0,0 0 0,0 1 1,0-1-1,0 0 0,0 0 0,0 0 0,0 0 0,0 0 1,0 0-1,0 0 0,0 0 0,0 0 0,0 0 0,0 0 1,0-1-1,0 1 0,0 0 0,0-1 0,0 1 0,0-1 1,-1 1-1,2-1-6,1 1 14,183-44-1392,-133 28-1088,-1-1-2402,-6 1-3300</inkml:trace>
  <inkml:trace contextRef="#ctx0" brushRef="#br0" timeOffset="-2789.308">22824 10135 320,'0'0'11083,"0"0"-6508,0 0-2055,0 0-412,0 0-618,0 0-610,0 0-469,0 6-208,9 164 70,45 64-1682,-40-185-3305,0-1-4047,-11-38 3818</inkml:trace>
  <inkml:trace contextRef="#ctx0" brushRef="#br0" timeOffset="-2301.523">22870 10361 4036,'-22'-282'16922,"48"307"-14599,-1 8-2315,-12-12 2,2 0 0,1-1 0,0-1 0,1-1-1,2 0 1,-1-1 0,2-1 0,0-1 0,1 0-1,14 6-9,-30-19 5,-1-1-1,1 1 1,0-1-1,0 0 1,0 0-1,0-1 1,0 1-1,0-1 1,0 0-1,0 0 1,0-1-1,0 0 1,0 0-1,-1 0 1,1 0-1,0-1 1,0 1-1,-1-1 1,1-1-1,-1 1 0,0-1 1,0 1-1,1-1 1,-2 0-1,1-1 1,3-3-5,82-108 103,-79 100-77,45-90 6,-65 151-245,-9-8 203,-2 0 1,-2-2 0,-2 0 0,-1-1 0,-1-2 0,-2-1-1,-28 24 10,57-56 3,0 0 0,0-1-1,0 1 1,0 0-1,-1 0 1,1 0-1,0-1 1,0 1-1,0 0 1,0 0-1,-1 0 1,1 0 0,0 0-1,0-1 1,0 1-1,-1 0 1,1 0-1,0 0 1,0 0-1,0 0 1,-1 0-1,1 0 1,0 0 0,0 0-1,-1 0 1,1 0-1,0 0 1,0 0-1,0 0 1,-1 0-1,1 0 1,0 0-3,13-24 41,2 0-28,2-3 1,0 1 1,2 0-1,1 1 1,0 2-1,2 0 1,1 1-1,1 1 0,3-1-14,-25 20 0,-1 0 0,1 1 0,0-1 0,0 1 0,0 0 0,0-1 0,0 1 0,0 0 0,1 0 0,-1 0 0,0 1 0,1-1 0,-1 0 0,0 1 0,1-1 0,-1 1 0,0 0 0,1 0 0,-1 0 0,1 0 0,-1 1 0,0-1 0,1 0 0,-1 1 0,1 0 0,-1-1 0,0 1 0,0 0 0,0 0 0,2 1 0,-1 8-6,0-1 0,0 1 0,0 0 0,-2-1-1,1 1 1,-1 0 0,0 0 0,-1 0 0,0 0 0,-1 4 6,0 3-3,1 304 3,0-318-11,-1 3-430,1 0-1,0 0 1,0 0-1,1-1 1,0 1 0,0 0-1,0 0 1,0 0 0,1-1-1,0 1 1,0-1 0,1 0-1,0 1 1,0-1-1,0 0 1,0-1 0,1 1-1,-1 0 1,4 1 441,8 0-5760</inkml:trace>
  <inkml:trace contextRef="#ctx0" brushRef="#br0" timeOffset="-1365.649">23756 10300 4997,'0'0'4158,"0"0"-1884,0 0-197,0 0 101,0 0-763,0 0-732,0 0-224,-2 9 86,-8 95 1601,51 34-881,-39-137-1257,0 0 1,0 0-1,0 0 1,0 0-1,0 0 0,0-1 1,0 1-1,0-1 0,0 1 1,1-1-1,-1 0 1,0 0-1,0 0 0,0 0 1,0 0-1,1 0 1,-1-1-1,0 1 0,0-1 1,0 1-1,0-1 1,0 0-1,0 0 0,0 0 1,0 0-1,0 0 0,-1 0 1,1-1-1,0 1 1,-1-1-1,1 1 0,-1-1 1,1 1-1,-1-1 1,0 0-1,0 0 0,0 0 1,0 1-1,0-1 1,0 0-1,0 0 0,0-2-8,10-11 140,-1-2 0,-1 1 0,0-1-1,-2 0 1,0-1 0,0 0 0,-2 0-1,0 0 1,-1 0 0,-1-1 0,0-11-140,-4 27 11,0 0 1,0 0-1,-1 1 1,1-1-1,-1 1 1,0-1-1,0 1 1,0 0 0,0 0-1,0-1 1,0 1-1,-1 1 1,1-1-1,-1 0 1,1 1-1,-1-1 1,0 1-1,1 0 1,-1 0-1,0 0 1,0 0-1,0 0 1,0 1-1,0-1 1,0 1-1,0 0 1,0 0-1,0 0 1,0 0 0,0 0-1,0 1 1,0-1-1,0 1 1,0 0-1,1 0 1,-1 0-1,0 0 1,0 1-1,1-1 1,-1 1-1,1-1 1,-1 1-1,1 0 1,-1 1-12,-7 5-62,0 0 0,1 1 0,0 0 0,1 1 0,0-1 0,0 2 0,1-1 0,0 1 0,1 0 0,0 1 0,1-1 1,0 1-1,1 0 0,1 0 0,-1 1 0,2-1 0,0 1 0,0-1 0,1 1 0,1 0 0,0-1 0,1 1 0,0 0 0,1-1 0,0 1 0,1-1 0,1 1 0,0-1 0,0 0 0,1-1 1,1 1-1,0-1 0,1 0 0,0 0 0,0-1 0,1 0 0,0-1 0,1 1 0,0-1 0,1-1 0,0 0 0,0 0 0,7 3 62,-3-6-3,1 0 0,-1-1 0,1 0 0,0-1 0,0-1 0,0-1 0,0 0 0,0-1 0,1 0 0,-1-1 0,0-1 0,0 0 0,0-1 0,-1-1 0,1-1 0,-1 0 0,0 0 0,0-1 0,0-1 0,-1-1 0,0 0 0,-1 0 0,1-1 1,-2-1-1,1 0 0,-2-1 0,1 0 0,-1 0 0,-1-1 0,0 0 0,-1-1 0,0 0 0,-1-1 0,4-9 3,-4 12 104,-1-1-1,-1 0 1,0 0 0,0 0 0,-1 0 0,-1-1 0,0 0 0,0 0 0,-2 1 0,0-1-1,0 0 1,-1 0 0,-1-13-104,0 23 6,0 0 0,0 1 0,0-1 1,0 0-1,0 0 0,0 1 0,-1-1 0,1 1 0,-1-1 0,0 1 0,1 0 0,-1-1 0,0 1 0,-1 0 0,1 0 0,0 0 0,0 1 0,-1-1 1,1 1-1,-1-1 0,0 1 0,1 0 0,-1 0 0,0 0 0,0 0 0,0 0 0,1 1 0,-1-1 0,0 1 0,0 0 0,0 0 0,-3 0-6,-1 0 1,1 1 0,-1 0-1,1 0 1,-1 0 0,1 1-1,-1 0 1,1 0-1,0 0 1,0 1 0,0 0-1,0 1 1,0-1 0,1 1-1,-2 1 0,-5 8 1,1 0 1,0 1-1,1 0 0,0 1 1,1 0-1,1 1 0,0-1 1,1 2-1,1-1 0,0 1 1,2 0-1,0 0 0,0 0 1,2 1-1,0-1 0,1 1 1,1-1-1,0 1 0,2-1 1,2 12-2,-4-26 0,0-1 0,0 1 0,1-1 0,-1 1 0,1-1 0,-1 0 0,1 1 0,0-1 0,0 0 0,0 0 0,0 1 0,1-1 0,-1 0 0,1 0 0,-1 0 0,1-1 0,0 1 0,-1 0 0,1-1 0,0 1 0,0-1 0,0 1 0,0-1 0,1 0 0,-1 0 0,0 0 0,0 0 0,1 0 0,-1 0 0,0-1 0,1 1 0,-1-1 0,1 0 0,-1 0 0,1 0 0,-1 0 0,1 0 0,-1 0 0,1-1 0,-1 1 0,0-1 0,1 0 0,-1 1 0,0-1 0,1 0 0,-1 0 0,0-1 0,0 1 0,0 0 0,0-1 0,0 1 0,0-1 0,0 0 0,-1 0 0,18-19 5,-2-1 0,-1 0 1,0-2-1,-2 0 1,-1 0-1,-1-1 0,-1-1 1,-1 0-1,-1 0 0,-2-1 1,0 0-1,-2-1 0,0-11-5,37-208 828,-66 418 1446,21-137-2251,1 0 0,3 1 0,0-1 0,2 0 0,2 0 1,1 0-1,2 0 0,1-1 0,1 0 0,2-1 0,2 0 0,1-1-23,-14-27-26,1-1 0,0 0-1,0 0 1,0 0-1,0 0 1,0 0 0,1-1-1,-1 1 1,1-1-1,0 0 1,0 1 0,0-1-1,0 0 1,0-1-1,0 1 1,0 0 0,0-1-1,1 0 1,-1 0-1,1 0 1,-1 0 0,1-1-1,-1 1 1,1-1-1,0 0 1,-1 0 0,1 0-1,-1 0 1,1-1-1,-1 1 1,1-1 0,-1 0-1,1 0 1,-1 0-1,0-1 1,1 1-1,1-2 27,10-10 1,-1 0-1,0-1 0,0-1 1,-1 0-1,-1-1 0,-1 0 1,0-1-1,-2 0 0,1 0 1,-2-1-1,-1-1 0,0 1 1,-1-1-1,-1 0 0,-1-1 1,1-6-1,4-78 448,-28 107 11,12 8-445,0 1-1,1-1 1,1 1 0,-1 0-1,2 1 1,0-1-1,0 1 1,1 0-1,1 0 1,0 0-1,1 0 1,0 1 0,1 0-14,-2-1-139,1 0 1,1 0-1,0 0 1,1 0-1,0 0 1,1 0-1,1-1 1,0 1-1,0-1 1,1 1-1,1-1 1,0-1-1,1 1 1,0-1 0,1 1-1,6 7 139,16-2-5787,-14-16-432</inkml:trace>
  <inkml:trace contextRef="#ctx0" brushRef="#br0" timeOffset="-1052.441">24837 10098 10730,'0'0'1794,"0"0"-1122,0 0 418,0 0-546,0 0-352,0 0-128,10 83-64,1-44-32,-1 2-1505,0-4-3396</inkml:trace>
  <inkml:trace contextRef="#ctx0" brushRef="#br0" timeOffset="-737.875">25130 10500 14670,'0'0'2231,"0"0"-474,0 0 63,-12-12-496,-37-39-587,46 49-703,0 0 0,0 1 0,0-1 0,0 1 0,-1 0 0,1 0 0,0 0 0,0 0 0,-1 0 0,1 1 0,0 0 0,-1-1 0,1 1 0,-1 0 0,1 1 0,0-1 0,-1 1 0,1-1 0,0 1 0,-1 0 0,1 0 0,0 1 0,0-1 0,0 1 0,0-1 0,0 1 0,-2 2-34,-9 6 125,0 1 1,1 0 0,0 1-1,1 0 1,0 1 0,1 0-1,0 1 1,2 0 0,-1 1-1,2 0 1,0 0-1,1 1 1,0 0 0,1 1-1,-3 13-125,7-24 4,-1-1-1,1 1 1,0-1-1,0 1 1,1 0-1,-1-1 0,1 1 1,1 0-1,-1 0 1,1 0-1,0 0 1,0 0-1,1 0 1,0 0-1,0 0 1,0-1-1,1 1 0,0 0 1,0-1-1,0 1 1,1-1-1,0 0 1,0 0-1,0 0 1,0 0-1,1 0 1,0-1-1,0 1 0,0-1 1,1 0-1,-1 0 1,1-1-1,0 1 1,0-1-4,2-1-41,0 0 0,0-1 0,0 0 0,0 0 0,0 0 0,1-1 0,-1 0 0,0-1 0,0 0 0,0 0 0,0 0 0,0-1 0,0 0 0,0 0 0,-1-1 0,1 0 0,-1 0 0,1 0 0,-1-1 0,0 0 0,0 0 0,-1-1 0,1 1 0,-1-1 0,0-1 0,2-2 41,13-16-16,-1-1-1,-1 0 1,-1-2-1,-1 0 1,4-12 16,31-62-64,-50 139-59,-17 185-2103,27-173-2079,5-22-2633,-5-20 1120</inkml:trace>
  <inkml:trace contextRef="#ctx0" brushRef="#br0" timeOffset="-457.728">25407 10678 6822,'5'-20'3220,"8"-33"-1345,15-57 4689,-22 84-3555,-8 34-765,-10 29-2051,-80 279-311,78-242-3261,26-90 3107,11-24 257,-11 15 320,1 0 0,1 1-1,1 1 1,1 0 0,2 1-1,0 1 1,1 0 0,0 1-1,2 2 1,11-8-305,-30 24 64,1 0 0,0 0-1,1 0 1,-1 0 0,0 0 0,0 1 0,1-1-1,-1 1 1,1 0 0,-1 0 0,1 0 0,0 1-1,-1-1 1,1 1 0,-1 0 0,1 0 0,0 0-1,-1 1 1,1-1 0,0 1 0,-1 0 0,1 0-1,-1 0 1,1 0 0,-1 1 0,0-1 0,1 1-1,-1 0 1,0 0 0,0 0 0,0 0 0,-1 1-1,1-1 1,0 1 0,-1-1 0,0 1 0,1 0-1,-1 0 1,0 0 0,-1 1 0,2 1-64,44 143 1258,-43-129-1147,-1-1 1,2 1 0,1-1-1,0 0 1,1 0 0,1-1-1,0 0 1,4 3-112,-11-18-29,0-1-1,-1 1 1,1-1-1,0 0 1,1 1-1,-1-1 1,0 0-1,0 0 1,0 1-1,1-1 1,-1 0-1,1 0 1,-1 0-1,1-1 1,-1 1-1,1 0 1,-1-1-1,1 1 1,0-1-1,-1 1 1,1-1-1,0 0 1,-1 1-1,1-1 1,0 0-1,-1 0 1,1-1 0,0 1-1,0 0 1,-1 0-1,1-1 1,0 1-1,-1-1 1,1 1-1,-1-1 1,1 0 29,13-39-4832,-19 20 1079,-6-1-2675</inkml:trace>
  <inkml:trace contextRef="#ctx0" brushRef="#br0" timeOffset="-5530.676">19446 10069 9161,'0'0'2589,"0"0"-1570,0 0-410,0 0 53,4 15-59,17 104 758,-15-21-743,6 103 732,-9-68-6990,-3-116 130</inkml:trace>
  <inkml:trace contextRef="#ctx0" brushRef="#br0" timeOffset="-4932.854">19507 10026 8584,'0'0'2733,"0"0"-555,0 0-48,0 0-331,0 0-507,0 0-400,0 0-476,5 3-325,213 163 69,-203-158-165,1-1 0,0-1 0,0 0 0,1-1 1,-1-1-1,1 0 0,0-2 0,0 0 0,1 0 0,-1-2 0,0 0 0,0-1 0,1-1 5,-11 0 51,1-1-1,-1 1 0,1-2 1,-1 1-1,0-1 1,0 0-1,0-1 0,-1 0 1,1 0-1,-1 0 1,-1 0-1,1-1 1,-1 0-1,0-1 0,0 1 1,0-1-1,-1 0 1,0 0-1,-1 0 0,1 0 1,-1-1-1,-1 0 1,0 1-1,0-1 1,0 0-1,-1 0 0,0-6-50,4-41 1346,-14 62-1272,-79 115-171,64-85 108,-2-1 0,-1-2 0,-2 0 0,-16 13-11,44-47 7,0 0 1,0 0-1,1 0 0,-1 0 0,0-1 1,0 1-1,0 0 0,1 0 0,-1 0 0,0-1 1,0 1-1,1 0 0,-1-1 0,0 1 1,1-1-1,-1 1 0,0-1 0,1 1 1,-1-1-1,0 1 0,1-1 0,-1 0 1,1 1-1,0-1 0,-1 0 0,1 0 1,-1 1-1,1-1 0,0 0 0,0 0 1,-1 1-1,1-1 0,0 0 0,0 0 1,0 0-1,0 1 0,0-1 0,0 0 1,0 0-1,0 0 0,0 0 0,0 1 1,0-1-1,1 0 0,-1 0 0,0 1 1,1-1-1,-1 0 0,0 0 0,1 1 1,-1-1-1,1 0 0,-1 1 0,1-1 1,-1 1-1,1-1-7,4-15 91,1 0-1,1 1 1,0 0 0,1 0 0,0 0-1,1 1 1,1 1 0,0-1 0,0 2-1,2-1 1,3-2-91,-13 12 5,1 0-1,-1 0 1,0 1 0,1-1-1,0 0 1,-1 1 0,1 0 0,0-1-1,0 1 1,1 1 0,-1-1-1,0 0 1,1 1 0,-1-1-1,1 1 1,-1 0 0,1 0-1,-1 1 1,1-1 0,0 1-1,-1 0 1,1 0 0,0 0 0,-1 0-1,1 0 1,0 1 0,-1 0-1,1 0 1,0 0 0,-1 0-1,0 0 1,1 1 0,-1 0-1,0-1 1,0 1 0,1 0-1,-1 1 1,-1-1 0,1 0 0,0 1-1,1 1-4,2 13 0,-1-1 0,-1 1 0,-1-1 0,0 1 0,-1 0 0,0 0 0,-2 0 0,0 1 0,-2 9 0,2 6 0,-1 7-286,0-19-402,0 0 0,1 0-1,1-1 1,0 1-1,2 0 1,1-1 0,0 1-1,2-1 1,0 0-1,1-1 1,3 6 688,0-14-5280,2-5-2594</inkml:trace>
  <inkml:trace contextRef="#ctx0" brushRef="#br0" timeOffset="-3872.197">20406 10194 2915,'0'0'5285,"0"0"-2862,0 0-987,0 0-544,0 0-332,0 0-31,-2 16 165,-12 128 1196,8-103-1457,0 67 314,7-108-744,-1 1 0,0 0 0,0 0 0,0-1 0,1 1 0,-1 0 0,0 0 0,1-1 0,-1 1 0,0 0 0,1-1 0,-1 1 0,1 0 0,-1-1 0,1 1 0,0-1 0,-1 1 0,1-1 0,-1 1 0,1-1 0,0 1 0,-1-1 0,1 0 0,0 1 0,0-1 0,-1 0 0,1 0 0,0 1 0,0-1 0,0 0 0,-1 0 0,1 0 0,0 0 0,0 0 0,0 0 0,-1 0 0,1 0 0,0-1 0,0 1 0,-1 0 0,1 0 0,0-1 0,0 1 0,-1 0 0,1-1 0,0 1 0,-1-1 0,1 1 0,0-1 0,-1 1 0,1-1-2,33-28 225,-34 29-222,16-19 185,-2-1 1,0-1-1,-1 0 1,-1-1-1,-1 0 1,5-17-190,-6 18 390,-6 10-159,0 5-52,-1 0 0,0 0 0,0 0 0,-1-1 0,0 1 0,0-1 0,0 0 1,-1 1-1,0-1 0,-1 0 0,1 0 0,-1 0 0,0 0 0,-1-1-179,-1 6 40,-1 0 0,1 0-1,-1 0 1,0 0 0,1 0-1,-1 0 1,0 1-1,0-1 1,0 1 0,0 0-1,0 0 1,0 0 0,-1 0-1,1 1 1,0-1 0,0 1-1,-1 0 1,1 0 0,0 0-1,-1 0 1,1 0 0,0 1-1,0 0 1,-1-1 0,1 1-1,0 1 1,0-1 0,-3 2-40,-6 2 1,0 1 1,0 1 0,0 0 0,1 1 0,0 0-1,0 0 1,1 1 0,0 1 0,0 0-1,1 0 1,1 1 0,0 0 0,0 0 0,1 1-1,1 0 1,0 0 0,0 0 0,1 1-1,1 0 1,0 0 0,1 1 0,0-1 0,1 0-1,1 1 1,0 0 0,0-1 0,2 4-2,-2-7-17,1-1 0,-1 1 0,2-1 0,0 0 0,0 1-1,0-1 1,1 0 0,0 0 0,1 0 0,0 0 0,1 0 0,0-1 0,0 1 0,1-1 0,0 0 0,0 0 0,1-1 0,0 0 0,0 0 0,0 0 0,7 4 17,1-3-15,0 0 0,1 0-1,0-2 1,0 0 0,1-1 0,0 0-1,0-1 1,0-1 0,1 0 0,-1-2 0,0 0-1,1 0 1,-1-2 0,1 0 0,-1-1-1,1 0 1,-1-2 0,0 0 0,0 0 0,-1-2-1,1 0 1,-1 0 0,-1-2 0,1 0-1,-1 0 1,0-1 0,11-11 15,-1 1 76,0-2-1,-2 0 1,0-1 0,-2-1-1,0-1 1,-2-1 0,-1-1 0,-1 0-1,-1-1 1,-1 0 0,8-24-76,-14-17 784,-8 67-759,-1-1 0,1 0 1,-1 1-1,0-1 0,0 1 0,0-1 1,1 1-1,-1 0 0,0-1 1,-1 1-1,1 0 0,0 0 0,0 0 1,-1 0-1,1 0 0,0 0 0,-1 0 1,1 0-1,-1 0 0,1 0 0,-1 1 1,0-1-1,1 1 0,-1-1 1,1 1-1,-1 0 0,0 0 0,1 0 1,-1 0-1,0 0 0,0 0 0,1 0 1,-1 0-1,0 0 0,1 1 0,-1-1 1,0 1-26,-6 2 0,0 1 0,0 0 0,0 0 0,0 1 0,0 0 0,1 0 0,0 1 0,0 0 0,1 0 0,-1 1 0,1 0 0,1 0 0,-1 0 0,1 1 0,1-1 0,-1 1 0,1 1 0,1-1 0,0 0 0,-1 5 0,-5 12-28,1 1 1,1 1-1,2-1 1,0 1-1,2 0 1,1 0 0,2 21 27,0-45-9,0-1 0,0 0 1,1 0-1,-1 0 0,1 0 1,-1 0-1,1 1 1,0-1-1,0 0 0,0 0 1,0-1-1,0 1 0,1 0 1,-1 0-1,1-1 1,-1 1-1,1 0 0,-1-1 1,1 0-1,0 1 1,0-1-1,0 0 0,-1 0 1,1 0-1,0 0 0,0 0 1,1 0-1,-1-1 1,0 1-1,0-1 0,0 1 1,0-1-1,1 0 1,-1 0-1,0 0 0,0 0 1,0 0-1,1-1 0,-1 1 1,0-1-1,0 1 1,0-1-1,0 0 0,0 1 1,0-1-1,0 0 1,0-1-1,0 1 0,0 0 1,-1 0-1,1-1 0,0 1 1,-1-1-1,1 0 1,-1 1-1,0-1 0,1-1 9,17-18 7,-2-1 0,0 0-1,-2-2 1,-1 1 0,0-2-1,-2 0 1,-1 0 0,-1-1-1,1-8-6,10-18-38,-21 52 37,0 0-1,0 1 1,0-1 0,0 0 0,0 0 0,1 1-1,-1-1 1,0 0 0,0 0 0,0 0 0,0 1-1,1-1 1,-1 0 0,0 0 0,0 0 0,1 0-1,-1 0 1,0 1 0,0-1 0,0 0 0,1 0-1,-1 0 1,0 0 0,1 0 0,-1 0 0,0 0 0,0 0-1,1 0 1,-1 0 0,0 0 0,0 0 0,1 0-1,-1 0 1,0 0 0,0 0 0,1 0 0,-1 0-1,0 0 1,0 0 0,1-1 0,-1 1 0,0 0-1,0 0 1,1 0 0,-1 0 0,0-1 0,0 1-1,0 0 1,1 0 0,-1 0 0,0-1 0,0 1-1,0 0 2,7 41-111,-4-18 94,-1-14-8,51 158 52,-50-161-91,1 1 1,-1-1-1,2 0 1,-1 0-1,1 0 1,-1 0 0,1-1-1,1 0 1,-1 0-1,1 0 1,0-1-1,0 1 1,1-2 0,-1 1-1,1-1 1,-1 0-1,1 0 1,0 0-1,0-1 1,1-1 0,-1 1-1,2-1 64,-3 0-58,1-1 0,0-1 0,0 1 0,0-1 0,-1 0 0,1-1 0,0 1 0,-1-1 0,1-1 0,-1 1 0,0-1 0,0 0 0,0-1-1,0 1 1,0-1 0,-1 0 0,1-1 0,-1 1 0,-1-1 0,1 0 0,0 0 0,-1-1 0,0 1 0,2-6 58,15-19 91,-3-1 1,0-1 0,-2-1-1,-1 0 1,-2-1-1,6-24-91,-18 55 22,11-52 966,-18 63-732,-138 330-283,123-277-101,126-303 320,-51 143-14,-52 96-162,0-1 0,1 1 0,0 0 0,-1 0 0,1 0 0,0 0 0,0 0 0,1 1 0,-1-1 0,0 1 0,1 0-1,0 0 1,-1 0 0,1 0 0,0 1 0,0 0 0,0-1 0,0 2 0,0-1 0,0 0 0,0 1 0,0-1 0,0 1 0,1 0 0,1 1-16,-1 2 19,0 1 0,1-1-1,-2 1 1,1 1 0,0-1 0,-1 0 0,0 1-1,0 0 1,0 0 0,-1 0 0,1 1 0,-1-1 0,0 1-1,-1 0 1,0 0 0,0 0 0,0 0 0,0 0 0,-1 2-19,59 209 181,-46-199-1415,-6-17-6415,-5-4 522</inkml:trace>
  <inkml:trace contextRef="#ctx0" brushRef="#br0" timeOffset="222282.469">12866 10303 13293,'0'0'4986,"0"0"-2200,0 0-608,0 0-614,0 0-501,-14 0-300,4-1-635,7 1-98,-1-1 0,0 1 0,1 0 0,-1 0 0,1 0 0,-1 0 0,0 1 0,1-1 0,-1 1 0,1 0 0,-1 0 0,1 0 0,0 1 0,-1-1 0,1 1 1,0-1-1,0 1 0,0 0 0,0 1 0,0-1 0,1 0 0,-1 1 0,1 0 0,-2 0-30,-3 9 35,0 0 0,1 1 0,1 0 0,0-1 1,0 2-1,2-1 0,-1 0 0,2 1 0,-1 0 0,2-1 0,0 1 0,1 0 1,0 0-1,1 0 0,1-1 0,0 1 0,0 0 0,2-1 0,0 0 0,0 1 1,1-2-1,1 1 0,0 0 0,0-1 0,2-1 0,-1 1 0,2-1 0,-1 0 0,1-1 1,1 0-1,0 0 0,0-1 0,1 0 0,0-1 0,1-1 0,0 1 0,0-2 1,13 6-36,-10-7 104,1 0 0,0-2-1,0 0 1,0 0 0,1-2 0,-1 0 0,0-1 0,1 0 0,-1-1 0,0-1 0,0-1 0,0 0 0,0-1 0,0-1 0,-1 0 0,0-1 0,0-1 0,0 0 0,-1-1 0,0-1 0,0 0 0,-1-1 0,-1 0 0,0-1 0,0-1-1,-1 0 1,0 0 0,-1-1 0,0 0 0,-1-1 0,-1 0 0,0 0 0,-1-1 0,-1 0 0,0 0 0,-1-1 0,0 0 0,1-14-104,-5 18 0,0-1 0,-2 1 0,1-1 0,-2 1 0,1 0 0,-2-1 0,1 1 0,-2 0 0,0 0 0,0 1 0,-1-1 0,0 1 0,-1 0 0,-1 0 0,1 1 0,-2 0 0,1 0 0,-1 1 0,-1 0 0,0 0 0,0 1 0,-1 0 0,0 0 0,0 1 0,0 1 0,-12-6 0,5 5-349,-1 0 0,1 1 1,-1 1-1,0 0 0,0 1 0,-1 2 0,1 0 0,-1 0 1,1 2-1,-1 0 0,-12 3 349,-3 1-1993,1 2 1,-1 1-1,1 2 1,0 1-1,-24 12 1993,-25 14-16148</inkml:trace>
  <inkml:trace contextRef="#ctx0" brushRef="#br0" timeOffset="223607.504">33049 10350 9865,'0'0'7640,"0"0"-3663,0 0-1463,0 0-336,0 0-470,0 0-469,0 0-380,2 4-341,2 8-392,0 0-1,-1 0 1,0 1 0,-1-1-1,-1 1 1,0-1 0,-1 1-1,0 0 1,-1-1 0,0 3-126,0 22 259,1 35-108,-2-1-1,-4 1 1,-3 0-1,-3-1 1,-9 22-151,6-22 0,28-75 0,-3-4-641,-1 0 0,-1 0 0,0-1 0,0 0 0,0 0 0,-1-1 0,-1 0 0,1 0 0,-2-1 0,1 1 0,-2-1 0,1 0 0,2-11 641,-7 7-6081</inkml:trace>
  <inkml:trace contextRef="#ctx0" brushRef="#br0" timeOffset="-174733.248">13153 8767 2626,'0'0'1623,"0"0"-758,0 0-11,0 0-48,20 3 2766,72 20 732,51-10-2926,-102-11-1108,299-1 467,-258-1-662,-1-3-1,0-3 1,70-16-75,77-51 379,769-210 3240,-745 218-3200,-4-10 0,-3-12-1,-4-10 1,-4-10-1,218-137-418,-239 95 438,181-165-438,-197 134 343,-9-9 1,1-19-344,-173 188 34,117-143 29,-7-6 0,-8-5 0,-8-6-1,-7-4 1,74-184-63,43-155 161,6-15 164,33-42-175,-192 443-135,5 4 0,6 3 1,6 3-1,5 5 0,5 3 0,6 5 1,64-52-16,-82 91-22,4 3 1,3 4-1,2 4 1,4 5 0,2 4-1,2 4 1,2 5 0,49-13 21,-58 26 5,2 4 0,0 5 1,2 3-1,0 5 0,1 5 1,0 3-1,1 5 0,-1 5 1,1 4-1,10 5-5,26 15-120,-1 5 0,129 49 120,-182-53 16,-2 4 0,-1 4 0,-1 2 0,42 31-16,-35-10-29,-3 4 1,-3 4-1,25 30 29,15 26-24,-6 5-1,-6 6 0,-5 4 25,-16-12-11,-6 4 0,-5 3 1,-1 15 10,249 434 90,-45-39-143,-83-223 85,-7-52 158,11-9-1,141 133-189,-297-345 3,108 113 52,6-7-1,19 3-54,29 10 125,6-10-1,7-9 1,12-6-125,-143-92 42,123 66 12,74 23-54,191 56 214,118 15-214,-117-72 45,5-22 0,147 3-45,87-24-58,261-23 25,-788-59 66,35-4 25,-267-10-8530,11 4 1004</inkml:trace>
  <inkml:trace contextRef="#ctx0" brushRef="#br0" timeOffset="-172633.511">13010 9258 5573,'16'-16'8403,"33"1"-6747,-35 12-894,100-9 71,57-5-645,0 8 1,12 8-189,15-2 82,2229-13 1039,-1666-4-865,913-31 711,-647 19-663,392 5 192,-282 0 417,423 7-614,-59 18 208,-227 12 225,12-4-513,-385 10-241,281 30 343,-249 22-60,-199-28-21,-211-34-357,-225-47 245,87 0-91,-238 18 278,-124 12 21,-40 9-3773,-4 5-935,0-1-3369</inkml:trace>
  <inkml:trace contextRef="#ctx0" brushRef="#br0" timeOffset="-160549.496">7464 2660 11275,'0'0'1852,"-1"-16"49,-3-50 175,4 63-1939,-1-1 0,0 1 1,0 0-1,0 0 0,-1-1 0,1 1 0,-1 0 0,1 0 0,-1 0 1,0 0-1,0 1 0,0-1 0,-1 0 0,1 1 0,-1 0 1,1-1-1,-1 1 0,0 0 0,0 0 0,0 0 0,0 1 0,0-1 1,0 1-1,0 0 0,-1 0 0,1 0 0,0 0 0,-1 0 0,1 1 1,-1 0-1,1-1 0,-1 1 0,1 1 0,0-1 0,-1 0 0,1 1 1,-1 0-1,1-1 0,0 1 0,-1 1 0,1-1 0,-2 2-137,-9 6 68,2 0 0,-1 1-1,1 1 1,1 0-1,0 0 1,1 1 0,0 1-1,1 0 1,0 0-1,1 1 1,0 0 0,-3 11-68,-18 31 34,3 1 0,3 1 1,2 2-1,3 0 0,2 1 1,3 0-1,3 4-34,5-38-9,2 1 1,1-1-1,2 0 1,0 1-1,2-1 1,0 0-1,3 1 1,0-1-1,1-1 1,5 12 8,-10-35-3,0 1 1,1-1 0,-1 0 0,1 1-1,-1-1 1,1 0 0,0 0 0,0 0 0,0 0-1,1 0 1,-1-1 0,1 1 0,0-1 0,-1 1-1,1-1 1,0 0 0,1 0 0,-1 0 0,0-1-1,0 1 1,1-1 0,-1 1 0,1-1-1,-1 0 1,1-1 0,-1 1 0,1-1 0,0 1-1,-1-1 1,1 0 0,0 0 0,-1-1 0,1 1-1,-1-1 1,1 0 0,0 0 0,-1 0-1,0 0 1,1-1 0,-1 1 0,3-2 2,22-17-18,-1 0 0,-1-2 0,-1 0 0,-1-2 0,-1-1 0,0-1 18,14-15 6,157-144 90,-194 185-99,-1 1-1,1 0 0,-1-1 0,1 1 0,-1 0 0,1 0 0,-1 0 0,1 0 0,0-1 1,-1 1-1,1 0 0,0 0 0,0 0 0,0 0 0,0 0 0,0 0 0,0 0 0,0 0 1,0 0-1,0 0 0,0-1 0,0 1 0,0 0 0,1 0 0,-1 0 0,0 0 0,1 0 1,-1 0-1,1-1 0,-1 1 0,1 0 0,-1 0 0,1-1 0,-1 1 0,1 0 0,0-1 1,-1 1-1,1-1 0,0 1 0,0-1 0,0 1 0,-1-1 0,1 1 0,0-1 0,0 0 1,0 1-1,0-1 0,0 0 0,0 0 0,-1 0 0,1 1 0,0-1 0,0 0 0,0 0 1,0-1-1,0 1 0,0 0 0,0 0 0,0 0 0,0-1 0,-1 1 0,1 0 0,0-1 1,0 1-1,0 0 0,0-1 0,-1 0 0,1 1 0,0-1 0,0 0 4,-1 8-5,-25 277-102,24-269 98,-2 14 50,4-43 87,25-272 128,-25 267-245,0-6-5,-1-1 0,0 0 1,-2 0-1,-1 1 0,-1-1 0,-2 1 0,-6-19-6,-22 4-905,6 52-6619,20 7 909</inkml:trace>
  <inkml:trace contextRef="#ctx0" brushRef="#br0" timeOffset="-159450.779">8430 2982 13421,'-2'-16'1137,"-10"-53"-128,10 64-892,0 0 1,0 1-1,-1-1 1,1 1-1,-1 0 0,0 0 1,-1 0-1,1 0 1,-1 0-1,0 1 1,0-1-1,0 1 1,0 0-1,0 0 0,-1 1 1,1-1-1,-1 1 1,0 0-1,0 1 1,0-1-1,0 1 0,0-1 1,0 2-1,0-1 1,0 0-1,0 1 1,0 0-1,0 0-117,-6 0 26,0 0 0,0 1 0,0 0 0,1 0 0,-1 1 0,0 0 0,1 1 0,0 0 0,0 1 0,0 0 0,0 1 0,0 0 0,1 0 0,0 1 0,0 1 0,1-1 0,-1 1 0,1 1-1,1-1 1,-1 1 0,2 1 0,-1 0-26,-12 15 8,2 2 0,1 0-1,1 1 1,1 1 0,1 0-1,2 1 1,1 0-1,1 0 1,1 1 0,2 0-1,1 1 1,1 0 0,2-1-1,1 29-7,29 66-49,-26-120 47,0-1 0,0 1 0,0 0 1,1-1-1,0 0 0,0 0 0,0 0 0,1 0 1,-1 0-1,1 0 0,0-1 0,0 0 0,0 0 1,0 0-1,1 0 0,-1-1 0,1 0 0,0 1 1,-1-2-1,1 1 0,0-1 0,0 1 0,4-1 2,1-3 8,-1 0 0,1 0-1,0-2 1,-1 1 0,0-1-1,0 0 1,0-1-1,0 0 1,-1-1 0,0 1-1,0-2 1,0 1 0,-1-1-1,0 0 1,0-1-1,-1 1 1,0-1 0,0-1-1,-1 1 1,0-1 0,1-2-8,45-76 395,-5-1 0,-3-2 0,5-24-395,-11-5 459,-56 147 390,9 10-851,1 2 0,2-1 0,1 1 0,3 0 0,1 0 0,2 7 2,-3 28-20,1-53-54,2 1 1,0-1-1,1 0 1,2 1 0,0-1-1,3 10 74,-5-27-199,1-1 0,-1 1 0,1 0 1,0-1-1,0 1 0,0-1 0,0 0 0,1 0 0,0 0 0,0 0 0,0 0 0,0-1 0,1 1 0,-1-1 0,1 0 0,0 0 0,0 0 0,0 0 0,0-1 0,0 0 0,1 0 1,-1 0-1,1 0 0,-1-1 0,1 0 0,0 0 0,0 0 0,0 0 0,-1-1 0,1 1 0,0-1 0,1-1 199,2 0-162,1 0 0,0-1 0,-1 0 0,1 0 0,-1-1 0,0 0-1,0 0 1,0-1 0,0 0 0,-1-1 0,1 0 0,-1 0 0,0 0 0,-1-1 0,1 0 0,-1 0 0,0-1 162,90-123 415,-94 128-429,22-35 866,-1-1 0,-2-1-1,-2-1 1,-2 0 0,-1-1 0,-2-1 0,2-19-852,-13 12 1863,-13 52-1052,4 9-805,1 1 0,0-1 0,1 1 0,0 0 0,1 0 0,1 1 0,0-1 0,0 7-6,-3 5-4,1 0-1,1 1 1,1 0-1,1 0 1,1 0-1,2 0 0,0-1 1,2 1-1,1-1 1,0 1-1,2-2 1,1 1-1,2-1 0,7 16 5,-13-35 0,-1 1 0,2-1 0,-1 0 0,0 0 0,1 0 0,0 0 0,0-1 0,0 0 0,1 0 0,0 0 0,-1-1 0,1 0 0,0 0 0,1 0 0,-1-1 0,0 0 0,1 0 0,-1-1 0,1 0 0,0 0 0,-1 0 0,1-1 0,0 0 0,0 0 0,-1-1 0,1 1 0,0-2 0,-1 1 0,1-1 0,-1 0 0,0 0 0,1-1 0,0 0 0,13-12 14,0-1 1,-1-1-1,0 0 0,-2-1 0,0-2 0,-1 1 0,-1-2 0,-1 0 0,-1-1 0,-1 0 0,9-22-14,-19 41 5,14-24 31,-1-1-1,-1 0 1,-1-1 0,-2-1-1,-1 1 1,-1-2 0,-2 1-1,-1-1 1,1-16-36,-28 98 763,10 0-749,2 1 0,2 0 0,3 0 0,1 0 0,5 51-14,-1-95-3,-1 0 1,1 0 0,1-1 0,-1 1 0,1 0 0,1 0 0,-1-1 0,1 1-1,1-1 1,-1 0 0,1 0 0,0 0 0,1 0 0,0-1 0,0 0-1,0 0 1,1 0 0,0-1 0,0 0 0,0 0 0,1 0 0,-1-1 0,1 0-1,0 0 1,1 0 0,-1-1 0,1 0 0,-1-1 0,1 0 0,6 1 2,-4-2 1,0 0 0,-1-1 1,1-1-1,0 0 0,-1 0 1,1-1-1,-1 0 0,1 0 1,-1-1-1,0-1 0,0 1 1,0-1-1,-1-1 0,1 0 1,-1 0-1,0 0 0,-1-1 1,1-1-1,-1 1 0,0-1 1,-1 0-1,1-1 0,-1 1 1,3-7-2,26-37 40,-1-1 0,-3-1 0,-3-2 0,4-14-40,40-75 58,-30 40 28,-70 124 805,21-3-898,1 0 0,1 0 0,0 0 0,1 1-1,1 0 1,1 0 0,0 0 0,1 0 0,1 0-1,1 0 1,0 0 0,2 0 0,0-1-1,1 1 1,0-1 0,2 1 0,0-1 0,1-1-1,0 1 1,2-1 7,101 147-1521,-109-161 1485,0-2 15,0 0 0,-1 0 0,1 1 0,0-1 0,-1 0 0,1 0 0,-1 1 0,1-1 0,0 1 0,-1-1 0,1 0 0,-1 1 0,1-1 0,-1 1 0,1 0 0,-1-1 0,1 1 0,-1-1 0,0 1 0,1-1 0,-1 1 0,0 0 0,0-1 0,1 1 0,-1 0 0,0-1 0,0 1 0,0 0 0,0 0 0,0-1 0,0 1 0,0 0 0,0-1 0,0 1 0,0 0 0,0-1 0,0 1 0,-1 0 0,1-1 0,0 1 0,0 0 0,-1-1 0,1 1 0,0 0 0,-1-1 0,1 1 0,-1-1 0,1 1 0,-1-1 0,1 1 0,-1-1 0,1 1 0,-1-1 0,1 0 0,-1 1 21,-131-41-160,22 3-2051,36 16-6441,38 12-1182</inkml:trace>
  <inkml:trace contextRef="#ctx0" brushRef="#br0" timeOffset="-158636.225">10242 3443 7687,'0'0'4410,"0"0"-1923,0 0 33,9-15-459,72-107 1307,-42 68-3061,-1-2 0,-4-2 0,-1-1 0,19-52-307,-42 49 5,-11 61-14,0 0 0,1 1 0,-1-1 0,0 1 0,0 0 0,0-1 0,1 1 0,-1 0 0,0-1 0,0 1 0,0 0 0,0 0 0,0 0-1,1 0 1,-1 0 0,0 0 0,0 0 0,0 0 0,0 0 0,0 0 0,0 0 0,0 0 0,1 1 0,-1-1 0,0 0 0,0 1-1,0-1 1,1 0 0,-1 1 0,0-1 0,0 1 0,1 0 0,-1-1 0,0 1 0,1 0 0,-1-1 0,1 1 0,-1 0 0,1-1-1,-1 1 1,1 0 0,-1 0 0,1 0 0,0-1 0,0 1 0,-1 0 0,1 0 0,0 0 0,0 0 0,0 0 9,-3 15-22,1-1 0,0 0 0,1 1 0,1-1 0,0 1-1,1-1 1,1 1 0,0-1 0,2 0 0,-1 0 0,2 0 0,0 0 0,1-1 0,0 0 0,1 0 0,0-1 0,4 4 22,0 8-36,98 196-60,-107-219 97,-1 0 0,0 0 1,-1 0-1,1 0 1,0 0-1,0 0 0,-1 0 1,1 0-1,-1 0 1,0 0-1,1 0 1,-1 0-1,0 0 0,0 0 1,0 0-1,-1 0 1,1 0-1,0 0 0,-1 0 1,1 0-1,-1 0 1,0 0-1,0 0 1,0 0-1,0 0 0,0 0 1,0-1-1,0 1 1,-1 0-1,1-1 0,0 1 1,-1-1-1,0 0 1,1 1-1,-1-1 1,0 0-1,1 0 0,-1 0 1,0 0-1,0 0 1,0 0-1,0-1 0,0 1 1,0-1-1,0 1 1,0-1-1,0 0 1,0 0-1,-1 0-1,-12 0-106,0-1-1,0-1 1,0-1 0,0 0-1,0 0 1,0-2 0,1 0-1,0-1 1,0 0 0,0-1-1,1 0 1,-4-4 106,-9-16-838,59 24-1041,126-8-5423,-136 8 7380,-1-1 0,0 0 0,0-2 1,-1-1-1,0 0 0,0-2 0,0 0 0,-1-2 1,11-7-79,165-160 7591,-195 177-7550,-1 0 0,1 0 0,0 0 0,-1 1 0,1-1 0,0 0 0,0 0 0,0 1 0,0-1 0,0 1 0,0-1 0,0 1 0,0-1 0,0 1 0,0-1 0,0 1 0,0 0 0,0 0 0,0-1 0,0 1 0,0 0 1,0 0-1,1 0 0,-1 0 0,0 0 0,0 1 0,0-1 0,0 0 0,0 0 0,0 1 0,0-1 0,0 1 0,0-1 0,0 1 0,0-1 0,0 1 0,0 0 0,0-1 0,0 1 0,-1 0 0,1 0 0,0-1 0,0 1 0,-1 0 0,1 0 0,0 0 0,-1 0 0,1 0 0,-1 0 0,0 0 0,1 0 0,-1 0 0,0 0 1,1 0-1,-1 1 0,0-1-41,9 69 18,-9-69-1,-35 299-621,42-281-3044,6-16-2516,-3-5 874</inkml:trace>
  <inkml:trace contextRef="#ctx0" brushRef="#br0" timeOffset="-158321.275">11104 2689 5990,'0'0'1633,"0"0"-1633,0 0 0,0 0-320,29 88-2178</inkml:trace>
  <inkml:trace contextRef="#ctx0" brushRef="#br0" timeOffset="-157677.443">11757 3062 16752,'2'-13'2600,"5"-45"-855,-6 55-1642,-1 1 0,1 0-1,-1 0 1,0-1 0,0 1-1,0 0 1,0 0-1,0-1 1,-1 1 0,1 0-1,-1 0 1,1-1 0,-1 1-1,0 0 1,0 0 0,0 0-1,0 0 1,0 0 0,0 0-1,-1 0 1,1 0-1,-1 1 1,1-1 0,-1 0-1,0 1 1,1 0 0,-1-1-1,0 1 1,0 0 0,-1-1-103,-3 1 24,0-1 1,0 1 0,0 0 0,-1 0 0,1 1 0,0 0 0,-1 0-1,1 1 1,0 0 0,0 0 0,0 0 0,-1 0 0,1 1 0,-2 1-25,-6 3-10,0 1 1,0 0-1,1 0 1,0 1 0,1 1-1,-1 0 1,2 1-1,-1 0 1,2 1 0,-1 0-1,1 1 1,1 0-1,0 0 1,1 1 0,0 0-1,1 1 1,-3 10 9,-2 4-24,1 1 0,2 1 0,1 0-1,1 0 1,2 0 0,1 1 0,1-1 0,2 10 24,1-29 51,6 67-545,-5-76 459,-1 0 1,1-1-1,0 1 1,-1 0-1,1-1 1,0 1 0,0-1-1,0 1 1,0-1-1,1 1 1,-1-1-1,0 0 1,0 1-1,1-1 1,-1 0-1,1 0 1,-1 0-1,1 0 1,0 0-1,-1-1 1,1 1-1,0 0 1,0-1-1,-1 1 1,1-1-1,0 0 1,0 1-1,0-1 1,-1 0-1,1 0 1,0 0-1,0 0 1,0-1-1,0 1 1,-1-1-1,1 1 1,0-1-1,0 1 1,1-2 34,10-5-9,0 0 1,0-1-1,-1-1 1,0 0-1,-1-1 1,1 0-1,-2 0 1,0-1-1,0-1 0,4-6 9,244-335 278,-251 404-508,-39 322 172,32-368-30,0 0 1,1 1 0,0-1 0,0 1-1,0-1 1,0 0 0,1 0 0,0 0-1,0 0 1,0 0 0,1 0 0,0 0-1,0-1 1,1 3 87,-1-5-269,0 1 1,-1-1 0,1 1-1,0-1 1,0 0-1,1 0 1,-1 0-1,0 0 1,1-1-1,-1 1 1,1-1-1,-1 0 1,1 0-1,-1-1 1,1 1-1,0 0 1,0-1-1,-1 0 1,1 0-1,0 0 1,1-1 268,59-20-2536,63-88 2472,-91 63 1040,-2-1 0,-2-2 0,-2-1 0,-2-1 0,4-16-976,68-119 3331,-70 137-486,-66 183-2546,-81 272-454,111-278-4201,6-127 4334,0 0-1,0 1 1,1-1 0,-1 0 0,0 0-1,1 0 1,-1 0 0,1 0 0,-1 0-1,1 0 1,0 0 0,-1 0 0,1 0-1,0 0 1,0 0 0,0 0 0,-1 0-1,1-1 1,0 1 0,0 0 0,0-1-1,0 1 1,0-1 0,1 1-1,-1-1 1,0 1 0,0-1 0,0 0-1,0 1 1,0-1 0,1 0 0,-1 0-1,0 0 1,0 0 0,0 0 0,1 0-1,-1 0 1,0-1 0,0 1 0,0 0-1,0-1 1,0 1 0,1 0 0,-1-1-1,0 0 1,0 1 0,0-1 0,0 0-1,0 1 1,0-1 0,-1 0-1,1 0 1,0 0 0,0 0 0,-1 0-1,1 0 1,0 0 0,-1 0 0,1 0 22,9-17 143,-1 0 1,0 0 0,-1-1 0,-1 0-1,-1-1 1,2-13-144,11-31 819,-6 24-465,77-181 1465,-89 219-1801,-1-1 8,0 0 0,1 0 0,0 0 0,0 1 0,0-1-1,0 0 1,0 0 0,0 1 0,1-1 0,-1 1 0,1-1 0,0 1 0,-1 0 0,1 0 0,0-1-1,1 1 1,-1 1 0,0-1 0,0 0 0,1 0 0,-1 1 0,1 0 0,0-1 0,-1 1 0,1 0-1,0 0 1,0 0 0,0 1 0,-1-1 0,1 1 0,0-1 0,0 1 0,0 0 0,0 0 0,0 1-1,0-1 1,0 0 0,0 1 0,-1 0 0,1-1 0,0 1 0,0 1 0,0-1-26,19 24 46,-1 0 0,-1 2 0,-1 0 0,-2 1 0,14 29-46,-20-33 86,1-1 0,1-1 0,1 0 0,1-1 0,1 0-1,1-1 1,0-1 0,2-1 0,0 0 0,8 4-86,-23-19 16,1 0 0,-1 0-1,1 0 1,0-1 0,0 0 0,0 0 0,0 0 0,0 0 0,0-1-1,0 0 1,1 0 0,-1 0 0,0-1 0,1 0 0,-1 0 0,0 0 0,1-1-1,-1 0 1,0 0 0,1 0 0,-1 0 0,0-1 0,0 0 0,0 0 0,0 0-1,-1-1 1,1 0 0,-1 0 0,1 0 0,-1 0 0,0-1 0,0 1 0,0-1-1,-1 0 1,1 0 0,-1-1 0,2-4-16,4-4 32,-1-2-1,0 1 1,-1-1-1,-1 0 1,-1-1 0,0 0-1,-1 1 1,0-1 0,-2-1-1,0 1 1,0 0-1,-2-1 1,0-1-32,0 17-39,0-1 0,-1 0 0,1 1 0,-1-1 0,1 0 0,-1 1 0,0-1 0,0 0 0,1 1 0,-1-1 0,0 1 0,0 0 0,-1-1 0,1 1 0,0 0 0,0 0 0,-1-1 0,1 1 0,0 0 0,-1 0 0,1 1 0,-1-1 0,0 0 0,1 0 0,-1 1 0,0-1 0,1 1 0,-1-1 0,0 1 0,1 0 0,-1 0 0,0 0 0,-1 0 39,-62 6-6638,65-6 6609,-52 14-9858</inkml:trace>
  <inkml:trace contextRef="#ctx0" brushRef="#br0" timeOffset="-156507.326">9182 4287 12268,'0'0'2850,"-4"-15"-116,-16-50-599,18 62-2035,0 0-1,0 0 1,-1 1 0,1-1 0,-1 1-1,1 0 1,-1 0 0,0 0 0,0 0-1,0 0 1,0 1 0,0-1 0,0 1-1,0 0 1,-1 0 0,1 0 0,-1 0-1,1 0 1,0 1 0,-1 0 0,1 0-1,-1 0 1,1 0 0,-1 0 0,1 1-1,0-1 1,-1 1 0,1 0 0,-1 0-1,1 0 1,0 0 0,0 1 0,0 0-1,0-1 1,-1 2-100,-17 8 31,0 2-1,1 0 1,0 2-1,1 0 1,1 1-1,0 1 0,2 1 1,0 0-1,0 1 1,2 1-1,0 0 1,2 1-1,0 0 1,1 1-1,1 0 1,2 1-1,-5 17-30,4-12-6,1 1 0,1 0 1,1 0-1,2 1 0,1 0 0,2-1 1,1 1-1,1 0 0,1 0 0,2 0 1,1 2 5,-2-17-5,1 1 0,0-1 1,1 0-1,1 0 1,0-1-1,1 0 0,0 0 1,1 0-1,1-1 1,0 0-1,1-1 0,0 0 1,1 0-1,0-1 1,1-1-1,0 0 0,1 0 1,0-2-1,1 1 1,-1-2-1,10 4 5,-6-5-54,1 0 0,0-2 0,0 0 1,0-1-1,1-1 0,-1 0 0,1-1 0,-1-2 0,1 0 1,-1-1-1,0 0 0,1-2 0,-1 0 0,0-1 0,-1-1 1,1 0-1,-1-1 0,-1-1 0,1-1 0,-1-1 0,-1 0 1,0 0-1,0-2 0,8-8 54,19-21 6,-2-1 0,-2-2 1,-2-2-1,-2-1 0,-2-1 0,21-45-6,-44 78 27,0 1 0,-2-2-1,0 1 1,0-1 0,-2 0 0,0 0-1,0-1 1,-2 1 0,0-1-1,0-8-26,-3 23 12,0 0 0,0 1 0,0-1-1,-1 1 1,1-1 0,-1 1 0,1-1 0,-1 1-1,1-1 1,-1 1 0,0-1 0,1 1-1,-1 0 1,0-1 0,0 1 0,0 0 0,0 0-1,0 0 1,0 0 0,-1 0 0,1 0-1,0 0 1,0 0 0,-1 0 0,1 1 0,-1-1-1,1 0 1,-1 1 0,1-1 0,-1 1-1,1 0 1,-1-1 0,1 1 0,-1 0 0,1 0-1,-1 0 1,0 0 0,1 0 0,-1 0 0,1 1-1,-1-1 1,1 0 0,-1 1 0,1-1-1,-1 1 1,1 0 0,0-1 0,-1 1 0,1 0-1,0 0 1,-1 0 0,1 0 0,0 0-1,0 0 1,0 0 0,0 0 0,0 1 0,0 0-12,-8 11 18,1 1 0,0 1 0,1-1 0,1 1 0,0 0 0,1 1 0,1 0 0,0-1 0,1 1 0,1 0 0,0 1 0,2-1 0,0 1-18,0-17 0,-3 219 27,3-208-30,1 1 0,1-1 0,0-1 0,0 1 0,1 0 0,0 0 0,1-1 0,0 0 0,5 9 3,-6-16-10,-1 1-1,0-1 1,1 0 0,-1 0 0,1 0-1,0 0 1,0-1 0,0 1-1,0-1 1,1 1 0,-1-1 0,1 0-1,-1 0 1,1-1 0,0 1 0,-1-1-1,1 0 1,0 0 0,0 0-1,0 0 1,0-1 0,0 0 0,0 0-1,0 0 1,0 0 0,0 0 0,0-1-1,1 0 11,7-4-66,0 0 0,0-1-1,-1 0 1,0-1 0,0-1-1,0 0 1,-1 0 0,0-1-1,-1 0 1,0 0 0,0-1-1,-1-1 1,-1 1 0,1-1-1,-2-1 1,1-1 66,-6 12 4,28-44 63,-2-1 0,-2-1-1,-2-1 1,-2-1 0,-2 0 0,11-52-67,-8 16 1147,-27 119-1205,2 1 0,2 0-1,0 0 1,3 0-1,1-1 1,1 1 0,2-1-1,1 0 1,2 0-1,2-1 1,0 0 0,3-1-1,0 0 1,2-1 0,1-1-1,2 0 59,-15-24-409,0 0 0,1-1 0,-1 1 0,1-1 0,1 0 0,-1 0 0,0-1 0,1 0 0,0 0 0,0 0 0,1 0 0,-1-1 0,1 0 0,-1-1 0,1 1 0,0-1 0,0-1 0,0 1 0,0-1 0,0 0 0,0-1 0,0 0 0,1 0 0,-1 0 0,0-1 0,0 0 0,0 0 0,0-1 0,0 0 0,0 0 0,3-3 409,7-10 274,-1-1-1,0-1 0,-1 0 0,-1-1 0,-1-1 0,0 0 0,-1-1 0,-2 0 0,0-1 0,-1 0 0,-1-1 0,-1 0 0,0-1-273,12-30 2217,-1-1 0,-4-1 0,-1-1 0,1-31-2217,-17 98 2331,-15 77-2420,-11 305-798,29-503 487,-2 92 402,1-1 0,1 1-1,1 0 1,0-1 0,2 1 0,0 0 0,0 0-1,2 1 1,0-1 0,2 1 0,-1 0-1,2 0 1,0 1 0,1 0 0,5-6-2,-11 19-62,0 0 0,1 0-1,-1 0 1,1 0 0,-1 0 0,1 1 0,0-1 0,0 1 0,0 0 0,0 0-1,1 0 1,-1 1 0,0 0 0,1 0 0,-1 0 0,1 0 0,-1 1 0,1-1-1,-1 1 1,1 0 0,-1 1 0,1-1 0,0 1 0,-1 0 0,0 0 0,1 0-1,-1 1 1,4 1 62,63 51-10250,-50-29 1527</inkml:trace>
  <inkml:trace contextRef="#ctx0" brushRef="#br0" timeOffset="-156183.122">11131 4629 12139,'0'0'2264,"0"0"-396,13-5-586,42-16-636,-54 21-624,1 0 1,-1 0 0,0 0 0,1 0 0,-1 1-1,1-1 1,-1 0 0,1 1 0,-1-1 0,0 0 0,1 1-1,-1 0 1,0-1 0,1 1 0,-1 0 0,0 0-1,0 0 1,0-1 0,0 1 0,1 0 0,-1 1 0,-1-1-1,1 0 1,0 0 0,0 0 0,0 0 0,-1 1 0,1-1-1,0 0 1,-1 1 0,1-1 0,-1 1 0,0 0-23,2 2 74,8 22 68,-2-1 0,0 1 0,-2 1 0,-1-1 1,1 19-143,-2-17 20,-1 14-17,-3-34 0,0 0-1,0 0 1,1 0-1,0 0 1,0 0-1,1 0 0,0 0 1,0-1-1,1 1 1,0-1-1,0 0 0,2 3-2,-4-9 0,0 0-1,1 0 0,-1 0 0,0 0 0,0 0 0,1 0 0,-1 0 1,1-1-1,-1 1 0,0-1 0,1 1 0,-1-1 0,1 1 0,-1-1 1,1 0-1,0 1 0,-1-1 0,1 0 0,-1 0 0,1 0 0,-1-1 1,1 1-1,0 0 0,-1 0 0,1-1 0,-1 1 0,1-1 0,-1 0 1,0 1-1,1-1 0,-1 0 0,0 0 0,1 0 0,-1 0 0,0 0 1,0 0-1,0 0 0,0 0 0,1-1 1,40-49 135,-13-2 788,-3 0 1,-2-2-1,-2-1 1,-3-1 0,8-41-924,-2 2 437,-36 103-682,-10 74-7170,19-44 1083</inkml:trace>
  <inkml:trace contextRef="#ctx0" brushRef="#br0" timeOffset="-155679.737">12057 4576 11307,'0'0'4100,"0"0"-2093,0 0-363,0 0-630,0 0-437,0 0-43,0 0-235,0 0-219,8 2-16,-5-2-55,-1 0-5,-1 0 0,1 0 0,-1 0 0,1 0-1,-1 1 1,1-1 0,-1 0 0,0 1 0,1-1 0,-1 1 0,1-1 0,-1 1 0,0 0 0,0 0-1,1-1 1,-1 1 0,0 0 0,0 0 0,0 0 0,0 0 0,0 0 0,0 1 0,0-1-1,0 0 1,0 0 0,-1 1 0,1-1 0,-1 0 0,1 1 0,-1-1 0,1 0 0,-1 1 0,0-1-1,1 1 1,-1-1 0,0 1-4,22 117 43,-22-117-38,1-1-1,0 1 1,0-1 0,0 1 0,0-1-1,0 0 1,0 1 0,0-1-1,0 0 1,0 0 0,0 0-1,1 0 1,-1 0 0,0 0 0,1 0-1,-1 0 1,1-1 0,-1 1-1,1 0 1,-1-1 0,1 1-1,0-1 1,-1 0 0,1 0 0,0 1-1,-1-1 1,1 0 0,-1 0-1,1-1 1,0 1 0,-1 0 0,1 0-1,0-1 1,-1 1 0,1-1-1,-1 1 1,1-1 0,-1 0-1,1 0 1,-1 0 0,0 0 0,1 0-1,-1 0 1,0 0 0,0 0-1,1 0 1,-1 0 0,0-1 0,0 1-1,-1 0 1,1-1 0,0 1-1,0-1 1,-1 1 0,1-1-1,0 1 1,-1-1 0,0 0 0,1-1-5,4-4 196,0-1 0,-1 0 1,0-1-1,0 1 1,-1-1-1,0 1 1,0-1-1,-1 0 1,0 0-1,-1-1 1,0 1-1,0 0 0,-1 0 1,0 0-1,-1-1 1,0 1-1,-1 0 1,1 0-1,-2 0 1,-1-6-197,2 13 30,1-1 1,-1 1-1,0 0 1,0 0-1,0 0 1,0 0-1,0 1 1,0-1-1,-1 0 1,1 1-1,0 0 1,-1-1-1,0 1 1,1 0-1,-1 0 1,1 0-1,-1 1 1,0-1-1,0 1 1,1-1-1,-1 1 1,0 0-1,0 0 1,1 0-1,-1 1 1,0-1-1,0 1 1,1-1-1,-1 1 1,0 0-1,1 0 1,-1 0-31,-78 48-64,69-36 54,1 0-1,0 0 0,1 1 1,0 0-1,1 1 0,1 0 1,1 0-1,0 1 0,0 0 1,2 1-1,0-1 0,1 1 1,0 0-1,2 0 0,0 0 1,1 0-1,0 0 0,2 0 1,0 0-1,1 1 0,2 6 11,-2-16-19,0 0 0,1 0 0,0 0 0,0 0-1,1-1 1,0 1 0,1-1 0,0 0 0,0-1 0,0 1-1,0-1 1,1 0 0,0 0 0,1-1 0,-1 1-1,1-1 1,0-1 0,1 0 0,-1 0 0,1 0 0,-1-1-1,1 0 1,7 2 19,2 0-33,1-1 1,0 0-1,0-1 0,0-1 0,0-1 1,0-1-1,1 0 0,-1-1 0,0-1 1,12-3 32,-15 0 10,0 0 1,1 0 0,-2-1 0,1-1 0,-1-1 0,0 0 0,0-1 0,-1 0 0,0-1 0,-1 0 0,0-1 0,-1-1 0,0 0 0,8-11-11,0-4 64,0 0 0,-2-1 1,-1 0-1,-1-2 0,-2 0 1,8-26-65,-20 55 0,0 0 0,0 0 0,0 0 0,-1-1 0,1 1 0,0 0 1,-1 0-1,1 0 0,-1-1 0,1 1 0,-1 0 0,1-1 0,-1 1 0,0 0 0,0-1 1,0 1-1,0-1 0,0 1 0,0 0 0,0-1 0,0 1 0,0 0 0,-1-1 0,1 1 1,-1 0-1,1-1 0,-1 1 0,1 0 0,-1 0 0,0-1 0,1 1 0,-1 0 0,0 0 1,0 0-1,0 0 0,0 0 0,0 0 0,0 0 0,0 0 0,0 1 0,-1-1 0,1 0 1,0 1-1,0-1 0,-1 1 0,1-1 0,-1 0 0,-45 13-1667,8 13-3563,11-1-3344</inkml:trace>
  <inkml:trace contextRef="#ctx0" brushRef="#br0" timeOffset="-155368.714">13336 4963 12716,'0'0'11595,"0"0"-9673,21-85 640,-21 65-1120,0-2-1186,0 4-160,-5 1-32,-2 1-64,-3 9-320,0 4-929,-7 3-1826,-5 0-3844</inkml:trace>
  <inkml:trace contextRef="#ctx0" brushRef="#br2" timeOffset="-10971.493">22266 1694 1569,'0'0'6593,"0"0"-3261,0 0-930,0 0-21,0 0-449,0 0-592,0 0-363,0-11 368,14 74 1431,-6-24-2627,-3 1 0,-1-1 0,-2 1 0,-2 1 0,-1-1 0,-2-1 0,-3 5-149,-10 23-4194,-9-3-3972,11-35-2666</inkml:trace>
  <inkml:trace contextRef="#ctx0" brushRef="#br2" timeOffset="-10567.575">22233 2514 5894,'0'0'6459,"0"0"-2824,0 0-1158,0 0-613,0 0-487,0 0-438,0 0-394,0 3-305,1 65 349,1-27-858,-2 0 1,-2-1-1,-1 1 0,-7 26 269,-6 0-8979,8-37-406</inkml:trace>
  <inkml:trace contextRef="#ctx0" brushRef="#br2" timeOffset="-10099.573">22234 3287 9097,'0'0'4372,"0"0"-1618,0 0-597,0 0-689,0 0-726,0 0-283,0 0-37,0 10-91,1 59-45,0 72 255,-7-50-3167,1-60-1949,-1-4-2525</inkml:trace>
  <inkml:trace contextRef="#ctx0" brushRef="#br2" timeOffset="-9723.898">22217 4326 8968,'0'0'3428,"0"0"-1026,0 0 257,0 0-513,0 0-833,0 0-480,0 0-577,0 0-192,26 13 0,-26 13 0,0 4-64,0 5 0,-1-2 32,-4 5-32,0-4-32,-7 2-1505,-1 1-2211,0-4-3235</inkml:trace>
  <inkml:trace contextRef="#ctx0" brushRef="#br2" timeOffset="-9393.507">22159 5183 545,'0'0'8247,"0"0"-4035,0 0-1564,0 0-587,0 0-780,0 0-390,0 0 28,0 0-87,4 10-218,13 94 374,-35 88-1304,-15-67-7125,19-86 896</inkml:trace>
  <inkml:trace contextRef="#ctx0" brushRef="#br2" timeOffset="-9056.115">22092 6360 5189,'0'0'6502,"0"0"-3715,0 0-65,0 0-576,0 0-864,0 0-418,0 0-319,0 0-193,2 88-160,-3-56-96,-5-1-96,-1 8 32,-6 0-32,0 7-288,-4 4-2114,-5 5-2915,5 0-4260</inkml:trace>
  <inkml:trace contextRef="#ctx0" brushRef="#br2" timeOffset="-8687.522">21990 7416 11179,'0'0'5215,"0"0"-1958,0 0-1133,0 0-650,0 0-540,0 0-240,0 0-118,2 10-207,1 43-317,-2 1 1,-2-1-1,-2 0 1,-3 0-1,-2 0 1,-7 18-53,15-70-8,-41 175-2296,10-61-4839,11-49-6592</inkml:trace>
  <inkml:trace contextRef="#ctx0" brushRef="#br2" timeOffset="-8166.383">21975 8485 9321,'0'0'3646,"0"0"-1100,0 0-111,0 0-487,0 0-522,0 0-332,0 0-352,0 0-182,-2 6 28,-15 202 2914,7-100-3653,-18 129 816,10-161-4216,-9-2-3779,6-27-7773</inkml:trace>
  <inkml:trace contextRef="#ctx0" brushRef="#br0" timeOffset="200923.28">19253 6008 1313,'0'0'8398,"0"0"-5169,0 0-1440,0 0 191,0 0-416,0 0-480,0 0-326,-15 9-197,3-1-440,5-5-60,1 1-1,-1 0 1,1 0 0,0 1 0,1 0-1,-1 0 1,1 0 0,0 1-1,0-1 1,1 1 0,-1 0 0,1 1-1,1-1 1,-4 7-61,-4 24 228,1 0 0,1 0 0,3 0 0,1 1 0,1 0 0,3 0 0,2 28-228,-2-55 8,1 1-1,1-1 1,0 1-1,0 0 1,1-1-1,1 0 1,0 1-1,0-1 1,1 0-1,0-1 1,1 1-1,1-1 0,-1 0 1,2 0-1,6 9-7,-5-16 24,-1 1-1,1-1 0,0 0 0,0-1 0,1 0 0,-1 0 0,0-1 0,1 0 1,-1 0-1,1-1 0,-1 0 0,1-1 0,-1 0 0,1 0 0,-1 0 1,0-1-1,0-1 0,0 0 0,0 0 0,0 0 0,0-1 0,-1 0 0,1 0 1,-1-1-1,-1 0 0,1 0 0,2-3-23,7-5 159,-1-1 0,0-1 0,-1-1 0,0 0 0,-2-1 0,0 0 0,0-1 0,-2 0 0,0 0 0,-1-2 0,-1 1 1,-1-1-1,-1 0 0,-1 0 0,0-1 0,-1 1 0,-2-1 0,0 0 0,-1 0 0,-1 0 0,-1 0 0,-1 0 0,-1 0 0,-1-2-159,2 12-25,-1 0 0,-1 1 0,0-1 1,0 1-1,-1 0 0,0 0 0,-1 1 0,0-1 0,-1 1 0,1 1 1,-2-1-1,1 1 0,-1 0 0,-1 1 0,1 0 0,-1 0 1,0 1-1,-1 0 0,1 0 0,-1 1 0,-1 1 0,1 0 0,0 0 1,-1 1-1,-8-2 25,-79-2-3809,3 34-5022,58-5-1861</inkml:trace>
  <inkml:trace contextRef="#ctx0" brushRef="#br0" timeOffset="201188.779">19781 6406 15439,'0'0'3747,"0"0"-1537,0 0-128,0 0-737,0 0-544,0 0-256,0 0-257,0 0-192,0 0-96,4-18 0,-6 20-96,-3 2-160,1 2-1089,-3 4-1698,2 3-4132</inkml:trace>
  <inkml:trace contextRef="#ctx0" brushRef="#br0" timeOffset="201608.924">20210 6062 16303,'0'0'2045,"0"0"-214,0 0 75,0 0-459,0 0-438,0 0-246,0 0-309,0 0-187,-11 2 112,-14 72-171,22-62-199,-4 14 5,0 2 1,2-1-1,1 1 1,1-1-1,1 1 1,2 9-15,0-32-3,2 0 1,-1 1-1,0-1 1,1 0-1,0 0 1,0 0-1,1 0 1,-1 0-1,1-1 0,0 1 1,1-1-1,-1 0 1,1 0-1,-1 0 1,1 0-1,0 0 1,1-1-1,-1 0 0,1 0 1,-1 0-1,1-1 1,5 3 2,116 39 64,-121-43-61,-5-1-3,61 23 12,-59-23 0,-1 1-1,0-1 1,0 0-1,0 1 1,0-1-1,0 1 1,0 0-1,1-1 1,-1 1-1,-1 0 1,1 0-1,0 0 1,0 0-1,0 0 1,0-1 0,0 2-1,-1-1 1,1 0-1,-1 0 1,1 0-1,-1 0 1,1 0-1,-1 0 1,1 1-1,-1-1 1,0 0-1,0 0 1,1 0-1,-1 1 1,0-1-1,0 0 1,-1 0-1,1 1 1,0-1-1,0 0 1,0 0-1,-1 1 1,1-1-1,-1 0 1,1 0-1,-1 0 1,1 0-1,-1 0 1,0 0-1,1 0 1,-1 0-1,0 0 1,0 0-1,0 0-11,-87 38 1184,68-34-975,-315 61-406,330-73-10208,6 1 2248</inkml:trace>
  <inkml:trace contextRef="#ctx0" brushRef="#br0" timeOffset="201977.127">20171 6128 10730,'0'0'4618,"0"0"-1799,17-11-647,59-33-522,38 10 395,-88 30-1816,-20 3-219,15-4-88,-1 0-1,1 2 0,1 0 0,-1 2 0,0 0 0,1 1 1,-1 1-1,0 1 0,0 1 0,0 1 0,0 1 0,0 1 1,9 4 78,-26-8-172,-1 0 0,0 0 1,0 0-1,-1 1 0,1-1 0,0 1 1,-1 0-1,1 0 0,-1 0 1,0 0-1,0 0 0,0 0 1,-1 1-1,1-1 0,-1 0 1,0 1-1,0 0 0,0-1 0,0 1 1,0-1-1,-1 1 0,0 0 1,0 0-1,0-1 0,0 1 1,0 0-1,-1-1 0,0 4 172,-39 103-1440,34-97 1607,-10 20-243,9-22 327,0 1 0,1 0 1,0 1-1,1-1 1,0 1-1,1 0 0,1 1 1,0-1-1,1 0 0,0 1 1,1 0-1,0-1 1,1 1-1,1 0 0,1 5-251,0-13 83,1 0 0,-1-1 0,1 1-1,1-1 1,-1 0 0,1 0 0,0 0 0,0 0-1,0-1 1,1 1 0,-1-1 0,1 0-1,0 0 1,0-1 0,1 0 0,-1 0 0,1 0-1,0 0 1,-1-1 0,1 0 0,0 0-1,0-1 1,5 1-83,148 10 1550,-146-12-1352,1-1-1,-1 0 0,0 0 1,0-1-1,0-1 0,0 0 0,0-1 1,0-1-1,-1 0 0,0 0 1,0-1-1,0-1 0,-1 0 1,0 0-1,0-1 0,-1-1 0,0 0 1,0 0-1,-1-1 0,0 0 1,-1 0-1,0-1 0,-1 0 1,6-12-199,-8 15 18,-1-1-1,0 0 1,0 0-1,0 0 1,-1 0-1,-1 0 1,0-1-1,0 1 1,0-1-1,-1 1 1,-1-1-1,0 0 1,0 1-1,-1-1 1,0 1-1,-1-1 1,0 1-1,0-1 1,-1 1-1,0 0 1,-1 0-1,0 0 1,0 0-1,-1 1 1,0 0-1,0 0 1,-1 0-1,0 1 1,-1-1-1,0 1 1,0 1-1,0 0 1,-3-2-17,-3 1-256,0 1 0,0 0 0,-1 1 0,1 0 0,-1 1-1,0 1 1,-1 0 0,1 1 0,0 0 0,-15 1 256,-86 8-7902,42 7-5626</inkml:trace>
  <inkml:trace contextRef="#ctx0" brushRef="#br1" timeOffset="204708.496">24129 6622 8776,'0'0'4597,"0"0"-2099,-1-13-437,-3-39 15,4 51-2017,-1 1 0,1-1-1,-1 0 1,1 0-1,-1 0 1,1 0 0,-1 0-1,0 0 1,0 1 0,1-1-1,-1 0 1,0 1-1,0-1 1,0 0 0,0 1-1,0-1 1,0 1 0,0-1-1,0 1 1,0 0 0,0-1-1,0 1 1,0 0-1,0 0 1,0 0 0,0 0-1,0 0 1,0 0 0,0 0-1,0 0 1,0 0-1,0 0 1,0 1 0,0-1-1,0 0 1,0 1 0,0-1-1,0 1 1,0-1 0,0 1-1,0-1 1,0 1-1,0 0 1,0-1 0,1 1-1,-1 0 1,0 0 0,1 0-1,-1-1 1,0 1-1,1 0 1,-1 0 0,1 0-1,0 0 1,-1 0 0,1 0-59,-2 1 63,-16 16 78,1 2-1,1 0 1,1 1-1,1 1 0,0 0 1,2 1-1,1 0 0,0 1 1,2 0-1,1 0 0,1 1 1,1 0-1,1 1 1,1-1-1,1 1 0,1 0 1,2 3-141,-1-20 4,0 0 1,1 0 0,0-1 0,0 1 0,1 0-1,0 0 1,0-1 0,1 1 0,0-1 0,1 1-1,0-1 1,0 0 0,1 0 0,0 0-1,0-1 1,1 1 0,0-1 0,0 0 0,1 0-1,0-1 1,0 0 0,1 0 0,-1 0 0,1-1-1,0 0 1,1 0 0,-1 0 0,1-1 0,3 1-6,5 0 93,1-1-1,0 0 0,0-1 1,0 0-1,1-2 0,-1 0 1,0-1-1,1-1 0,-1 0 1,0-1-1,0-1 0,0-1 0,0-1 1,-1 0-1,1-1 0,-1 0 1,0-1-1,-1-1 0,0-1 1,0 0-1,-1-1 0,0-1 1,-1 0-1,0-1 0,-1 0 0,0-1 1,-1 0-1,0 0 0,3-8-91,0-6 138,0-1-1,-2-1 1,-2 0-1,0-1 1,-2 0-1,-1 0 1,-1-1-1,-2 0 1,-1 0-1,-1 0 0,-2 0 1,-3-18-138,2 35-67,-1-1 0,-1 1 1,0-1-1,-1 1 0,-1 0 1,0 1-1,-1-1 0,0 1 0,-1 0 1,0 0-1,-1 1 0,-1 0 0,0 1 1,-1 0-1,0 0 0,0 1 0,-1 0 1,0 1-1,-1 0 0,0 1 1,-1 0-1,1 1 0,-1 0 0,-1 1 1,1 0-1,-1 2 0,0-1 0,-12-1 67,9 3-580,0 0-1,0 2 0,0-1 0,0 2 0,0 1 0,0 0 0,-15 3 581,-60 31-8014,55-8-1361</inkml:trace>
  <inkml:trace contextRef="#ctx0" brushRef="#br1" timeOffset="205048.279">24884 6949 12364,'0'0'3865,"0"0"-999,0 0-581,0 0-587,0 0-449,0 0-192,0 0-235,-3-1-176,-12-6-133,12 5-140,24 6-282,-17-10-728,1-1-2176,3 3-3538,-5 3-2260</inkml:trace>
  <inkml:trace contextRef="#ctx0" brushRef="#br1" timeOffset="205514.399">25583 6746 8328,'0'0'6465,"0"0"-3278,0 0-1420,0 0 74,0 0-276,0 0-487,0 0-219,0 0-261,3-9-208,-2 4-363,-1 5-17,-1 0 0,0 1 0,0-1 1,1 0-1,-1 1 0,0-1 0,0 0 1,1 0-1,-1 0 0,0 0 0,0 0 1,0 0-1,1 0 0,-1 0 0,0 0 1,0 0-1,1 0 0,-1-1 0,0 1 1,0 0-1,1 0 0,-1-1 0,0 1 1,0-1-1,1 1 0,-1 0 0,0-1 1,1 1-1,-1-1 0,1 0 0,-1 1 1,1-1-1,-1 1 0,1-1 0,-1 0 1,1 1-1,0-1 0,-1 0 0,1 0 1,0 1-1,0-1 0,-1 0 0,1 0 1,0 1-1,0-1 0,0 0 0,0 0 1,0 0-1,0 1 0,0-1-10,-213 167 326,210-164-330,0 0 1,0 1 0,0-1-1,1 1 1,-1 0-1,1 0 1,-1 0 0,1 0-1,0 0 1,0 1-1,1-1 1,-1 1-1,1-1 1,0 1 0,-1-1-1,2 1 1,-1 0-1,0 0 1,1-1 0,-1 1-1,1 0 1,0 0-1,1 0 1,-1-1 0,1 1-1,-1 0 1,1 0-1,0-1 1,0 1 0,1-1-1,-1 1 1,1-1-1,0 1 1,0-1-1,0 0 1,2 3 3,20 13-5,1 0 0,1-2 0,0 0 1,1-2-1,1-2 0,0 0 0,4 0 5,92 45-9,-124-58 12,1 0-1,-1 0 0,1 0 0,0 1 1,-1-1-1,1 0 0,-1 0 0,1 0 1,0 0-1,-1 1 0,1-1 0,-1 0 1,1 1-1,-1-1 0,1 0 0,-1 1 1,1-1-1,-1 1 0,1-1 0,-1 0 1,0 1-1,1-1 0,-1 1 0,0-1 1,1 1-1,-1 0 0,0-1 0,0 1 1,1-1-1,-1 1 0,0 0 0,0-1 1,0 1-1,0-1 0,0 1 0,0 0 1,0-1-1,0 1 0,0-1 0,0 1 1,0 0-1,0-1 0,-1 1 1,1-1-1,0 1 0,0 0 0,-1-1 1,1 1-1,0-1 0,-1 1 0,1-1 1,0 1-1,-1-1 0,1 1 0,-1-1 1,1 0-1,-1 1-2,-35 14 588,34-14-536,-44 9 629,-1-2 0,0-1 0,0-3 0,-1-2 0,-13-2-681,-12 1 76,11 2-136,-28 1-553,32-6-3209,39-4-3454,14 3 63</inkml:trace>
  <inkml:trace contextRef="#ctx0" brushRef="#br1" timeOffset="205825.986">25495 6680 8488,'0'0'6790,"0"0"-4035,0 0-833,0 0-449,0 0-512,94-27-416,-54 27-225,4 6-192,2 4-96,-3-2-32,-2 4 0,-2 1-64,-2 0-544,-2 2-1859,-11 0-2978,-9-1-1858</inkml:trace>
  <inkml:trace contextRef="#ctx0" brushRef="#br1" timeOffset="206122.193">25957 6947 2979,'0'0'5242,"-6"12"-1831,1 0-2674,-34 81 6763,37-89-7233,1 1 0,0 0-1,0 0 1,1 0-1,-1 0 1,1 0-1,0 0 1,0 1-1,1-1 1,-1 0 0,1 0-1,0-1 1,1 1-1,-1 0 1,1 0-1,0 0 1,1 1-267,2 3 104,1 0 0,1 0 0,-1 0 1,1-1-1,0 0 0,1-1 0,0 0 0,0 0 0,1 0 1,0-1-1,0 0 0,2 0-104,-1-1 159,0-1 0,1 0 1,0-1-1,0 0 0,0-1 0,0 0 0,0-1 1,0 0-1,1-1 0,-1 0 0,0 0 1,1-1-1,-1-1 0,0 0 0,0-1 0,0 0 1,-1 0-1,1-1 0,-1 0 0,1-1 1,-1-1-1,-1 1 0,1-2 0,-1 1 0,0-1 1,-1 0-1,1-1 0,-1 0 0,-1-1 0,0 1 1,0-1-1,0-1 0,-2 1 0,1-1 1,-1 0-1,0 0 0,-1-1 0,0 1 0,-1-1 1,0-2-160,-1 4 39,-2-1 0,1 0 0,-1 1 0,-1-1 0,0 1 0,0-1 0,-1 1 0,0-1-1,0 1 1,-1 0 0,0 0 0,-1 0 0,0 0 0,-1 1 0,1-1 0,-2 1 0,1 0 0,-1 1 0,0-1 0,-1 1 0,1 0 0,-2 1 0,1 0 0,-2-1-39,-3-2-237,1 1 0,-2 1 0,1 0 0,-1 1 0,0 0 0,-1 0-1,1 2 1,-1 0 0,0 0 0,0 1 0,-1 1 0,1 0 0,0 1 0,-1 1 0,-13 1 236,-14 9-3619,20 5-2726,8 5-7641</inkml:trace>
  <inkml:trace contextRef="#ctx0" brushRef="#br0" timeOffset="221699.917">13175 8960 4644,'0'0'8173,"0"0"-4094,0 0-1164,0 0-460,0 0-618,0 0-358,0 0-252,1-11-207,-1 8-960,3-35 681,0 58 193,-10 618 769,6-626-2154,1-12-8930,2-7 4196,1-3-7894</inkml:trace>
  <inkml:trace contextRef="#ctx0" brushRef="#br0" timeOffset="223093.652">33013 8605 2626,'0'-13'8440,"0"-65"-2160,0 36 1400,0 41-6164,0 3-336,-27 240 1714,-29 367-1608,56-595-1552,-6 61 790,0-41-4092,47-99-7146,-22 37 491</inkml:trace>
  <inkml:trace contextRef="#ctx0" brushRef="#br2" timeOffset="235436.485">27948 8544 737,'0'0'8872,"0"0"-4607,0 0-1606,0 0-214,-1-11-529,-5-35-506,4 60 2004,-6 59-3438,7-57-281,-30 273 211,1-168-8444,23-98 2255</inkml:trace>
  <inkml:trace contextRef="#ctx0" brushRef="#br2" timeOffset="235739.494">27806 8521 10730,'0'-13'2659,"-1"-4"-1858,2-39 3095,1 58 1392,8 28-4831,17 239 461,-36 219-1249,3-358-2216,5-110 1003,-1-4-1652,2-4-3183,0-12-1522</inkml:trace>
  <inkml:trace contextRef="#ctx0" brushRef="#br2" timeOffset="236208.188">27855 8906 4004,'25'-226'5733,"2"2"1479,-23 180-4115,4 29 1300,-2 51-3419,-1 69-831,-4 1-1,-5 0 1,-5 0-1,-4-1 1,-5 0-1,-4-2 0,-20 51-146,2-41-939,40-113 865,-1 0 0,1-1 0,0 1 1,-1 0-1,1-1 0,0 1 0,-1 0 1,1 0-1,-1-1 0,1 1 0,0 0 0,-1 0 1,1 0-1,-1 0 0,1-1 0,-1 1 1,1 0-1,-1 0 0,1 0 0,0 0 0,-1 0 1,1 0-1,-1 0 0,1 0 0,-1 0 1,1 1-1,-1-1 0,1 0 0,0 0 0,-1 0 1,1 0-1,-1 1 0,1-1 0,0 0 1,-1 0-1,1 1 0,-1-1 0,1 0 0,0 1 1,0-1-1,-1 0 0,1 1 0,0-1 1,0 0-1,-1 1 0,1-1 0,0 1 0,0-1 1,0 1-1,-1-1 0,1 0 0,0 1 1,0-1-1,0 1 0,0-1 0,0 1 1,0-1-1,0 1 0,0-1 0,0 1 0,0-1 74,-4-39-3299,7-73 3401,6 1-1,5 0 1,4 0-1,5 2 1,28-76-102,-19 32 2166,-28 93 2709,-49 355-4576,35-242-543,-24 176 470,32-77-4431,3-152 3977,-1 0-1,0 0 0,0-1 1,1 1-1,-1 0 1,0 0-1,1 0 0,-1 0 1,0 0-1,1 0 1,-1-1-1,1 1 0,-1 0 1,0 0-1,1 0 1,-1 0-1,0 0 0,1 0 1,-1 1-1,0-1 1,1 0-1,-1 0 0,0 0 1,1 0-1,-1 0 1,0 0-1,1 1 1,-1-1-1,0 0 0,1 0 1,-1 0-1,0 1 1,0-1-1,1 0 0,-1 0 1,0 1-1,0-1 1,1 0-1,-1 1 0,0-1 1,0 0-1,0 1 1,0-1 228,13-36-1536,4-58 4239,-5 0 0,-3-1 1,-3-82-2704,-6 155 506,-11-157 5761,8 213-6491,3 14-3181,0-30-311,0 22-8984</inkml:trace>
  <inkml:trace contextRef="#ctx0" brushRef="#br2" timeOffset="236756.101">27520 9981 12364,'0'0'3785,"0"0"-913,0 0-502,2-13-662,11-39-517,-13 52-1145,0-1 1,0 0 0,1 0-1,-1 0 1,1 0-1,-1 0 1,0 0 0,1 1-1,0-1 1,-1 0-1,1 0 1,0 1 0,-1-1-1,1 1 1,0-1 0,-1 0-1,1 1 1,0-1-1,0 1 1,0-1 0,0 1-1,0 0 1,-1-1 0,1 1-1,0 0 1,0 0-1,0 0 1,0 0 0,0 0-1,0-1 1,0 2-1,0-1 1,0 0 0,0 0-1,0 0 1,0 0 0,0 1-1,0-1 1,-1 0-1,1 1 1,0-1 0,0 1-1,0-1 1,0 1 0,-1-1-1,1 1 1,0-1-1,0 1 1,-1 0 0,1-1-1,-1 1 1,1 0-1,0 0 1,-1 0 0,0-1-1,1 1 1,-1 0 0,1 0-1,-1 1-46,1-1 52,27 32 46,-1 2 0,-2 1 0,-1 1 0,-2 1 1,4 12-99,-7-15 22,163 305-524,-131-285-3539,-41-98-11505,-9 22 8767</inkml:trace>
  <inkml:trace contextRef="#ctx0" brushRef="#br2" timeOffset="237041.497">28016 10190 5733,'2'-126'7569,"-2"42"1294,-7 77-4775,-11 27-3183,17-18-784,-65 85 655,-4-3-1,-3-3 0,-4-3 1,-26 16-776,-36 22-652,138-116 480,0-1 0,0 1-1,1-1 1,-1 0-1,0 1 1,1-1-1,-1 0 1,0 1-1,1-1 1,-1 0-1,1 0 1,-1 1-1,1-1 1,0 0 0,-1 0-1,1 0 1,0 1-1,0-1 1,-1 0-1,1 0 1,0 0-1,0 0 1,0 0-1,0 0 1,0 0-1,0 0 1,0 1-1,1-1 1,-1 0 0,0 0-1,0 0 1,1 0-1,-1 0 1,0 1-1,1-1 1,-1 0-1,1 0 1,-1 1-1,1-1 1,-1 0-1,1 1 1,0-1 0,-1 0-1,1 1 1,0-1-1,0 1 1,-1-1-1,1 1 1,0-1 172,18-21-4917,2-1-2316</inkml:trace>
  <inkml:trace contextRef="#ctx0" brushRef="#br2" timeOffset="237834.921">28438 9799 8552,'0'0'4079,"0"0"-1341,0 0-277,0 0-229,4-13-455,13-37-410,-14 48 1722,-2 34-3039,-46 291 190,63-398-78,2 1 0,4 0 0,11-19-162,1 16 582,-34 94-107,-21 93-1043,-3-39-5676,9-34-4790</inkml:trace>
  <inkml:trace contextRef="#ctx0" brushRef="#br2" timeOffset="239216.814">27905 7480 7847,'0'0'3289,"0"0"-684,0 0-213,0 0-284,2-13-538,-1 0-1067,5-38 539,-6 11 2826,-1 52-948,2 43-2909,28 293-212,-27-273-4755,-1-1-5022,-1-51-1601</inkml:trace>
  <inkml:trace contextRef="#ctx0" brushRef="#br2" timeOffset="239655.051">27918 7562 1602,'0'0'9491,"0"0"-4606,0 0-1885,0 0-737,0 0-714,0 0-637,0 0-410,2 4-251,8 27-183,-1 0-1,-2 1 0,0 0 1,-3 0-1,0 0 0,-2 0 1,-2 1-1,-1-1 0,-3 16-67,-19 96-4257,16-112-377,1-3-2183</inkml:trace>
  <inkml:trace contextRef="#ctx0" brushRef="#br2" timeOffset="240344.119">27849 7905 12011,'0'0'3470,"0"0"-779,0 0-454,0 0-364,0 0-410,0 0-310,0 0-192,1-5-283,9-8-186,-2 40-248,-4-9-206,3 19 76,-1 0-1,-1 1 1,-3-1 0,-1 1-1,-2 1-113,-2 59-2198,1-33-2055,1-26-6050,1-24 1804</inkml:trace>
  <inkml:trace contextRef="#ctx0" brushRef="#br2" timeOffset="240591.73">27920 8069 11787,'0'0'3710,"0"0"-1174,-2-13-347,-4-38-331,5 55 1866,-1 58-3621,2 170 353,-2-161-3228,2-1-4521,0-38-485</inkml:trace>
  <inkml:trace contextRef="#ctx0" brushRef="#br2" timeOffset="240887.517">27870 7591 10762,'0'0'3604,"0"0"-983,0 0-395,0 0-352,0 0-369,0 0-459,0 0-400,3 0-315,0 3-297,0 0-1,0 1 1,-1-1-1,1 1 0,-1-1 1,0 1-1,0 0 1,0 0-1,-1 0 1,0 0-1,1 0 0,-1 0 1,0 0-1,-1 0 1,1 0-1,-1 0 1,0 1-1,0-1 0,0 2-33,2 11 134,34 341 382,-31-203-8148,-4-118 350</inkml:trace>
  <inkml:trace contextRef="#ctx0" brushRef="#br2" timeOffset="241138.13">27888 7689 11435,'0'0'4591,"-1"-13"-1954,-1-2-1935,0-10 74,1-2 2812,21 81-1308,-5 5-2224,-3 1 1,-3 1-1,-2-1 1,-3 1 0,-3 53-57,-8-32-2418,-4-30-2499,-7 8-6737</inkml:trace>
  <inkml:trace contextRef="#ctx0" brushRef="#br2" timeOffset="243541.932">13182 9148 6246,'0'0'2739,"0"0"-513,0 0 58,0 0-164,0 0-188,0 0-357,-12-6-352,-34-18 586,97 33-1308,1-3-1,0-2 0,45-3-500,-41 0 74,813-19-768,-291-15-6059,-425 23 1313,-33 1-3768</inkml:trace>
  <inkml:trace contextRef="#ctx0" brushRef="#br2" timeOffset="243929.024">13793 9136 2530,'-20'1'3342,"-104"3"-719,57-3 2078,91 11-3254,178 13-64,160-7-2408,230-24 1025,-19-22-8985,-391 20 3481</inkml:trace>
  <inkml:trace contextRef="#ctx0" brushRef="#br2" timeOffset="244222.89">14183 9143 6438,'-191'33'4228,"174"-26"-2689,39-1-697,84 5-372,0-6 0,60-6-470,-60 1 64,1790-37-4324,-1521 30 4559,3-17-299,-209-8-3022,-133 13-1708</inkml:trace>
  <inkml:trace contextRef="#ctx0" brushRef="#br2" timeOffset="244223.89">15082 9129 3011,'-185'30'8061,"176"-22"-4948,40-7-1677,-27-1-1602,587-31 2888,1182-14-2380,-1008 32-632,-439-9-4865,-238 12 1284,-32-1-463</inkml:trace>
  <inkml:trace contextRef="#ctx0" brushRef="#br2" timeOffset="244503.872">15689 9239 7655,'0'0'924,"0"0"-337,21-3 176,274-42 1218,448-36-425,3 33 0,286 35-1556,-798 14-167,438-7 602,-231-23-3922,-381 21-1686</inkml:trace>
  <inkml:trace contextRef="#ctx0" brushRef="#br2" timeOffset="244768.863">17000 9112 6630,'0'0'1687,"0"0"-560,0 0 309,0 0 80,23 3-11,190 3 1170,738-72 1259,1227 49-3540,-1108 22-1727,-737-6-4780,-226 1 791</inkml:trace>
  <inkml:trace contextRef="#ctx0" brushRef="#br2" timeOffset="245080.868">18967 9186 1121,'0'0'3337,"14"1"-1533,211-15 2637,256-37-764,248 1-2624,645 11-938,-679 28-144,253-38-708,-918 47 50,15-3-845,-16-5-2885,-25 4-2480</inkml:trace>
  <inkml:trace contextRef="#ctx0" brushRef="#br2" timeOffset="245410.119">20522 9131 4773,'0'0'1115,"0"0"-618,18-1 149,158-12 1681,602-83 1213,-523 68-3444,1532-118-54,-1722 142-100,142-6-292,-1-10 0,87-24 350,-251 33-2285,-36 2-1062,-25 3-961</inkml:trace>
  <inkml:trace contextRef="#ctx0" brushRef="#br2" timeOffset="245866.748">21781 9009 1954,'16'3'1996,"139"9"2238,235-52 2864,-124 10-4715,668-42 1427,1249 19-3376,-1924 53-696,-201-1 97,-38-2-48,-26-4-370,-217-19-3250,-243-2-4899,-1 15 3513,0 17 4929,0 21 6342,116 5-2384,265-13-2152,90-9-315,11-3-856,0-2 0,0 0-1,1 0 1,-1-2 0,1 0 0,-1 0 0,15-3-345,10 2 570,1379 32 3838,-198-3-4294,-969-25-32,-1-12 1,2-10-83,-154 0 0,-99 18 2,0-1 0,-1 1 0,1 0-1,0-1 1,0 1 0,0 0 0,-1-1-1,1 1 1,0 0 0,0-1 0,0 1 0,0 0-1,0-1 1,-1 1 0,1 0 0,0-1 0,0 1-1,0-1 1,0 1 0,0 0 0,0-1-1,0 1 1,0 0 0,1-1 0,-1 1 0,0 0-1,0-1 1,0 1 0,0-1 0,0 1 0,1 0-1,-1-1 1,0 1 0,0 0 0,0 0-1,1-1 1,-1 1 0,0 0 0,1 0 0,-1-1-1,0 1 1,0 0 0,1 0 0,-1 0 0,0-1-1,1 1 1,-1 0 0,1 0 0,-1 0 0,0 0-1,1 0 1,-1 0 0,0 0 0,1 0-1,-1 0 1,1 0 0,-1 0 0,0 0 0,1 0-1,-1 0-1,-30-6-128,19 6 5,-61 3-161,71-3 237,0 0 0,-1 0 0,1 0 1,-1 1-1,1-1 0,-1 1 0,1-1 1,0 1-1,-1-1 0,1 1 0,0 0 0,0 0 1,0-1-1,-1 1 0,1 0 0,0 0 1,0 0-1,0 0 0,0 1 0,0-1 1,1 0-1,-1 0 0,0 1 0,1-1 0,-1 0 1,0 1-1,1-1 0,0 0 0,-1 1 1,1-1-1,0 1 0,-1-1 0,1 1 0,0-1 1,0 0-1,0 1 0,1-1 0,-1 1 1,0-1-1,0 1 0,1-1 0,-1 1 1,1-1 46,5 8-239,-1 0 1,2 0-1,-1-1 1,2 1-1,-1-2 1,1 1-1,0-1 1,0 0-1,1-1 1,0 0 0,0 0-1,0-1 1,1 0-1,0-1 1,7 3 238,26 11-371,1-2 1,1-1 0,0-3-1,1-1 1,0-3 0,1-1-1,0-3 1,35-1 370,-78-3 1,2 1 59,1-1 0,-1 1 0,1-1 1,0-1-1,0 1 0,-1-1 0,1 0 1,-1-1-1,1 0 0,-1 0 0,0 0 1,1 0-1,-1-1 0,0 0 0,-1-1 1,1 1-1,5-5-60,-10 7 153,0-1 0,0 1 0,0-1 0,0 1 0,0-1-1,-1 0 1,1 1 0,0-1 0,-1 0 0,1 1 0,-1-1 0,0 0 0,1 0 0,-1 0 0,0 1 0,0-1 0,0 0 0,0 0-1,-1 1 1,1-1 0,0 0 0,-1 0 0,1 1 0,-1-1 0,0 0 0,1 1 0,-1-1 0,0 0-153,-57-54 1462,-4 27-1543,18 25-5635,32 6 612</inkml:trace>
  <inkml:trace contextRef="#ctx0" brushRef="#br2" timeOffset="246280.832">27895 7611 7271,'0'0'3507,"0"0"-816,0 0-161,0 0-170,0 0-593,0 0-539,-1 16-380,-5 198 1661,7 592 481,-1-797-3057,-10 163 24,-24-65-3552,18-85-2907,-2-10-8430</inkml:trace>
  <inkml:trace contextRef="#ctx0" brushRef="#br2" timeOffset="247184.024">27709 7449 4228,'0'0'4068,"0"0"-2467,0 0-928,0 0 544,0 0 545,0 0 96,-101-27-321,54 7-768,-6-6-513,-13-6-256,-7-6-96,-6 1-1570,7 1-4772</inkml:trace>
  <inkml:trace contextRef="#ctx0" brushRef="#br2" timeOffset="247520.459">27446 7281 5061,'0'0'2904,"0"0"-2071,0 0-91,0 0 1174,0 0-693,0 0-673,3-14-246,9-45-43,-12 57-233,0 0 0,0 0 0,0 0 0,0 0-1,0 0 1,-1 0 0,1 0 0,-1 0 0,1 0-1,-1 0 1,0 1 0,1-1 0,-1 0 0,0 0-1,0 1 1,0-1 0,0 0 0,-1 1 0,1-1-1,0 1 1,-1 0 0,1-1 0,-1 1-1,1 0 1,-2-1-28,-4-4 90,-93-75 315,-3 4-1,-14-3-404,67 46-78,-355-230-2506,123 112-4019,214 120 480</inkml:trace>
  <inkml:trace contextRef="#ctx0" brushRef="#br2" timeOffset="247850.163">26376 6516 8712,'0'0'1057,"-110"-92"-929,47 46 257,-11-9 31,-14-8-416,-6-3-32,-7-4-769,7 2-192,10 2 993,8 1 705,11 0-257,4-2-351,2-3-97,1 1-64,6-1-193,7 6-672,4 2-1889,9 5-1474</inkml:trace>
  <inkml:trace contextRef="#ctx0" brushRef="#br2" timeOffset="248068.457">25547 5329 3587,'0'0'3620,"0"0"-1757,-9-15-721,-60-91 951,-42-52 3080,4 6-4543,-137-157-2435,151 193-5343,52 65 3342</inkml:trace>
  <inkml:trace contextRef="#ctx0" brushRef="#br2" timeOffset="248365.761">24951 4426 8968,'-10'-77'2883,"4"35"-1570,-4-5 97,-5-10-353,-5-9-929,-6-4-128,-6 0 0,-2 0-96,-1 2 96,-5-5 192,2-1-192,-4 4-192,-4 5-897,0 4-417,-3 7 225,1 6-737,8 14-1281,8 7-1762</inkml:trace>
  <inkml:trace contextRef="#ctx0" brushRef="#br2" timeOffset="248761.943">24468 3391 5573,'0'0'3652,"-13"-14"-1795,-85-83 1165,-77-78-1234,-42-27-5119,204 147 3956,-37 32 309,-27 2-885,39 12-25,1-2 0,0-1-1,0-1 1,1-2 0,1-2 0,-30-20-24,27 12 9,0 1 0,-2 2 0,0 2 0,-2 1 0,0 3 0,-37-10-9,-124-34-2670,149 46-2139</inkml:trace>
  <inkml:trace contextRef="#ctx0" brushRef="#br2" timeOffset="249021.526">22762 2225 8328,'0'0'1697,"-91"-43"-1376,34 30 31,-3-3-128,-8 2 65,-4 3-257,-2 2 0,0 3-32,2 5 0,9 1-96,-1 0-1,11 4-383,2 3-993,11 5-353,12-1 0,12 1-1249</inkml:trace>
  <inkml:trace contextRef="#ctx0" brushRef="#br2" timeOffset="249240.064">22100 2149 10570,'0'0'1698,"-85"-33"-417,36 22 897,0 2-160,-5 5-833,-8 1-416,-3 2-353,-13 1-224,3 4-128,13 6-64,10 6 0,9 2 0,8 4-96,2 5-512,6 0-2243,5 2-1537,13-3-1826</inkml:trace>
  <inkml:trace contextRef="#ctx0" brushRef="#br2" timeOffset="249474.583">21303 2325 11050,'0'0'2435,"0"0"-1474,0 0 448,-89-38-224,57 48-576,-1 8-289,-6 9-64,-3 6-160,-2 6 0,-3 7-64,-4 2-32,2 10 0,-3 2-32,6 4-32,0 5-416,-3 4-2435,1 1-2370,5-9-3779</inkml:trace>
  <inkml:trace contextRef="#ctx0" brushRef="#br2" timeOffset="249758.918">20554 3002 9609,'0'0'2023,"-9"-14"-501,-31-42 287,38 54-1691,0 0-1,-1 0 1,1 0-1,-1 0 1,1 1-1,-1-1 1,0 1-1,1 0 0,-1-1 1,0 1-1,0 1 1,0-1-1,0 0 1,0 1-1,0-1 1,0 1-1,0 0 0,0 0 1,0 0-1,0 0 1,0 1-1,0-1 1,0 1-1,0 0 1,0 0-1,0 0 0,0 0 1,1 0-1,-1 1-117,-8 5 65,0 1-1,0 0 1,1 0-1,1 1 1,-1 0-1,1 1 1,1 0-1,0 1 1,0-1-1,1 2 1,1-1-1,-1 3-64,-175 332 65,21-86-2389,-18-13-7689,121-172 5288</inkml:trace>
  <inkml:trace contextRef="#ctx0" brushRef="#br2" timeOffset="250104.341">19407 4197 6182,'0'0'2803,"0"0"-951,0 0-224,0 0-187,0 0-522,0 0-636,0 0-187,-3 18-32,-19 117 171,12-82-262,-3-1 0,-3 0 1,-1 0-1,-12 21 27,-92 165-5633,66-134 39,28-51 1425</inkml:trace>
  <inkml:trace contextRef="#ctx0" brushRef="#br2" timeOffset="250337.319">18948 5292 4452,'0'0'2237,"0"0"-347,0 0 85,0 0-187,0 0-261,0 0-102,0 0-282,0 0-465,-7 1-336,4 0-322,1-1-10,-1 0 0,1 1 0,-1-1 0,0 1 0,1 0 0,0 0-1,-1 0 1,1 0 0,-1 0 0,1 0 0,0 1 0,0-1 0,0 1 0,0-1 0,0 1 0,0 0 0,0 0 0,0 0-1,1 0 1,-2 2-10,-317 434 96,-108 181-3891,426-616 3783,1-1 5,0 0 0,-1 1 1,1-1-1,0 0 0,-1 0 1,0 0-1,1 0 0,-1 0 1,0-1-1,0 1 0,0 0 1,0-1-1,0 1 0,0-1 1,-1 0-1,1 0 0,0 0 1,-1 0-1,1 0 0,0-1 1,-1 1-1,1 0 0,-2-1 7,1 1 19,0 0-1,-1 1 0,1-1 1,0 1-1,0 0 0,0 0 1,1 0-1,-1 0 1,0 0-1,1 1 0,0-1 1,-1 1-1,1 0 0,0-1 1,0 1-1,0 0 0,1 0 1,-1 1-1,1-1 0,-1 1-18,-11 18 23,-88 85 325,26-29-6424,57-56 839</inkml:trace>
  <inkml:trace contextRef="#ctx0" brushRef="#br2" timeOffset="250338.319">17732 6859 7879,'0'0'2883,"0"0"-1762,0 0-32,0 0-512,0 0-321,-100 56 0,66-33 33,-2 4-193,-2 9 32,-4 0-64,-4 4-32,0 4-32,0-2-32,-3 3-32,2 0-1025,1 1-3844,3-5-1985</inkml:trace>
  <inkml:trace contextRef="#ctx0" brushRef="#br2" timeOffset="250826.033">16528 7923 6983,'0'0'1617,"-17"9"-368,-55 31 161,-108 35 2172,-493 295-3337,541-303-159,-2-7-1,-16-1-85,78-37 1737,0-3 0,-2-3 0,-54 3-1737,31-4 902,-297 43 507,-50-13-1409,84-23 59,356-22-108,0-1 0,0 1 0,0 0 0,0 1 1,0-1-1,0 1 0,0 0 0,0 0 0,0 0 1,0 0-1,0 1 0,1-1 0,-1 1 0,0 0 1,1 0-1,0 1 0,-1-1 0,1 0 0,0 1 0,0 0 1,0 0-1,1 0 0,-1 0 0,1 1 0,0-1 1,0 0-1,0 1 0,-1 2 49,2-4-418,0 1 0,-1 0 0,1 0 0,-1-1 0,1 1 0,-1 0 0,0-1 0,0 0 0,0 1 0,0-1 0,-1 0 0,1 0 0,-1 0 0,1-1 0,-1 1 0,0-1 0,1 1 0,-1-1 0,0 0 0,0 0 0,0 0 0,0 0 0,0 0 0,0-1 0,0 0 0,0 1 0,0-1 0,0 0 0,0 0 0,0-1 0,0 1 0,-1-1 0,-1 0 418,-11 1-3353</inkml:trace>
  <inkml:trace contextRef="#ctx0" brushRef="#br2" timeOffset="258300.202">24464 832 2530,'0'0'4026,"0"0"-1213,1-15 139,1-101 2915,15-64 235,2 104-2809,-18 98-2348,5 527-1030,12-101-876,-18-448 951,-1 0 0,1-1-1,0 1 1,0 0 0,0 0 0,0-1-1,0 1 1,0 0 0,-1 0 0,1-1-1,0 1 1,0 0 0,0 0 0,0 0-1,-1-1 1,1 1 0,0 0 0,0 0-1,-1 0 1,1 0 0,0-1 0,0 1-1,-1 0 1,1 0 0,0 0 0,0 0-1,-1 0 1,1 0 0,0 0 0,-1 0-1,1 0 1,0 0 0,0 0 0,-1 0-1,1 0 1,0 0 0,-1 0 0,1 0-1,0 0 1,0 0 0,-1 1 0,1-1-1,0 0 1,0 0 0,-1 0 0,1 0 10,-13-30 71,-7-32 33,2-2 0,3 0 0,2 0 0,4-1 0,2-1 0,3 1 0,4-1 0,2 0 1,2 1-1,4-1 0,3 1 0,2 1 0,3 0 0,21-50-104,-31 97-4,1 0-1,0 1 1,2 0-1,0 0 1,0 1 0,2 0-1,-1 1 1,3-1 4,-9 11-17,0 0 0,1 0 0,-1 0 0,1 0 0,0 1 0,0 0 0,1 0 0,-1 0 0,1 1 0,-1-1 0,1 1 0,0 1 0,0-1 0,-1 1 0,1 0 0,0 0 1,0 1-1,1 0 0,-1 0 0,0 0 0,0 1 0,0 0 0,0 0 0,-1 0 0,4 2 17,4 3-60,0 1 0,-1 1 0,0 0 1,-1 0-1,1 1 0,-2 0 0,1 1 0,-1 1 0,-1-1 0,0 2 1,-1-1-1,0 1 0,0 0 0,-1 1 0,-1 0 0,0 0 1,-1 0-1,0 1 0,1 10 60,-2-12-26,0-1 0,-2 1 0,1 0-1,-1 0 1,-1 1 0,0-1 0,-1 0 0,0 1 0,-1-1 0,0 0 0,-1 0 0,-1 0 0,0 0-1,0 0 1,-1 0 0,0-1 0,-1 0 0,-1 0 0,0 0 0,0 0 0,-1-1 0,0 0 0,-1-1-1,0 0 1,-1 0 0,1 0 0,-7 3 26,-8 4 1,0-2 0,-1 0 0,-1-2-1,0-1 1,0-1 0,-1-1 0,-1-1 0,1-1 0,-1-1-1,0-2 1,0-1 0,-1-1 0,-14-1-1,40-1-73,-55-7-691,56 6 634,0 1 0,0 0 0,1-1 0,-1 1 0,0 0 0,1-1 0,-1 1 1,0-1-1,1 1 0,-1-1 0,1 1 0,-1-1 0,0 0 0,1 1 0,0-1 0,-1 0 0,1 1 0,-1-1 0,1 0 0,0 0 0,-1 1 0,1-1 1,0 0-1,0 0 0,0 0 0,0 1 0,-1-1 0,1 0 0,0 0 0,0 0 0,1 0 0,-1 1 0,0-1 0,0 0 0,0 0 0,0 0 0,1 1 1,-1-1-1,1 0 130,15-20-6220,20-6-4574</inkml:trace>
  <inkml:trace contextRef="#ctx0" brushRef="#br2" timeOffset="258653.369">25626 386 12492,'3'-14'3694,"1"-2"-2660,4-29 398,-7 6 2551,-1 39-3894,-1-1 0,0 0-1,1 0 1,-1 1 0,0-1 0,0 0 0,1 1 0,-1-1 0,0 1 0,0-1-1,0 1 1,0 0 0,1-1 0,-1 1 0,0 0 0,0-1 0,0 1 0,0 0-1,0 0 1,0 0 0,0 0 0,0 0 0,0 0 0,0 0 0,0 0 0,0 0-1,0 1 1,0-1 0,0 0 0,0 1 0,0-1 0,1 0 0,-1 1 0,0-1-1,0 1 1,0-1 0,0 2-89,-19 7 116,1 2 1,1 0-1,0 1 0,0 1 1,1 1-1,1 0 0,-7 9-116,18-18 24,-32 29 109,1 3 0,1 0 0,3 3-1,1 0 1,2 2 0,2 1 0,2 2 0,2 0-1,1 1 1,3 1 0,2 1 0,2 1 0,2 0-1,2 1 1,3 0 0,-2 37-133,10-67-2,0 0 1,2 1-1,0-1 1,1 0-1,1 0 1,1 0-1,1-1 1,1 1-1,0-1 1,2 1 1,-4-11-10,-1 0 1,1 0 0,1-1 0,0 0 0,0 0 0,0 0-1,1-1 1,0 0 0,1 0 0,0-1 0,0 0-1,0 0 1,1-1 0,-1 0 0,1 0 0,0-1 0,1 0-1,-1-1 1,1 0 0,-1 0 0,5-1 9,0 0-219,0 0 0,1-2 0,-1 0 1,0 0-1,0-2 0,0 1 0,0-2 0,0 0 0,0-1 1,0 0-1,-1-1 0,0 0 0,0-1 0,0-1 0,-1 0 1,0 0-1,11-10 219,-9 6-986,0-2 0,-1 1 1,-1-2-1,0 0 0,0 0 1,-2-1-1,0 0 0,8-17 986,9-24-5765</inkml:trace>
  <inkml:trace contextRef="#ctx0" brushRef="#br2" timeOffset="260535.1">26178 785 2114,'0'0'1746,"0"0"-1213,0 0-105,0 0 709,0 0 176,0 0-16,-3-12-37,-13-60 1703,-2 12 6165,18 60-8151,7 4 256,236 230-962,-172-161-232,270 269-268,-342-343 217,1 1 0,0-1 1,0 1-1,0 0 0,0-1 1,0 1-1,0 0 0,0-1 1,0 1-1,0-1 0,0 1 1,0 0-1,0-1 0,0 1 1,0 0-1,0-1 0,0 1 1,0-1-1,1 1 1,-1 0-1,0-1 0,0 1 1,0 0-1,1-1 0,-1 1 1,0 0-1,0 0 0,1-1 1,-1 1-1,0 0 0,1 0 1,-1-1-1,0 1 0,1 0 1,-1 0-1,0 0 0,1 0 1,-1-1-1,0 1 0,1 0 1,-1 0-1,0 0 1,1 0-1,-1 0 0,1 0 1,-1 0-1,0 0 0,1 0 1,-1 0-1,0 0 0,1 0 1,-1 0-1,1 1 0,-1-1 1,0 0-1,1 0 0,-1 0 1,0 0-1,1 1 0,-1-1 1,0 0 11,-7-43 127,6 38-152,-86-403 1947,51 324-491,34 81-1375,0 1 1,0 0-1,0 0 1,0 0-1,0 0 1,0 1-1,0-1 1,-1 0-1,1 1 1,-1 0-1,1-1 1,-1 1-1,1 0 0,-1 1 1,0-1-1,0 0 1,1 1-1,-1-1 1,0 1-1,0 0 1,0 0-1,1 0 1,-1 0-1,0 0 1,0 1-1,0 0 1,1-1-1,-1 1 1,0 0-1,1 0 0,-1 0-56,-15 8 75,0 0-1,0 1 0,1 1 0,1 0 0,0 2 0,0 0 0,-6 7-74,2-2 37,-127 110 662,6 7 0,-98 123-699,223-239 5,7-10 0,0 1 1,0 0 0,2 0 0,-1 0 0,1 1 0,1 1 0,0-1 0,0 1-1,1 0 1,1 0 0,0 0 0,0 2-6,5-13-43,0 0 0,0 0 0,0 0 0,0 1 0,0-1 0,0 0 0,0 0 0,0-1 0,0 1 0,1 0 0,-1 0 0,0 0 0,0-1 0,1 1 0,-1-1 0,1 1 0,-1-1 0,0 0 0,1 1 0,-1-1 0,1 0 0,-1 0 1,1 0-1,-1 0 0,1 0 0,-1 0 0,1 0 0,-1-1 0,1 1 0,-1-1 0,0 1 0,1-1 0,-1 1 0,1-1 0,-1 0 0,0 1 0,0-1 0,0 0 0,2-1 43,16-6-1102,0-1 0,0 0 0,-1-2 0,-1 0 0,1-1 0,-2-1 0,8-7 1102,25-26-7186</inkml:trace>
  <inkml:trace contextRef="#ctx0" brushRef="#br2" timeOffset="261173.956">27160 599 11275,'0'0'4463,"-7"-12"-1885,-30-57 1330,67 87-1599,-11-8-2333,136 71 73,3-5 1,4-8 0,5-6-50,-146-56-54,-22-6 107,1 0 0,0 1 0,0-1 0,-1 0 0,1 1 0,0-1 0,0 0 0,0 1 0,0-1 0,0 1 0,0-1 0,-1 0 0,1 1 0,0-1 0,0 0-1,0 1 1,0-1 0,0 1 0,0-1 0,0 0 0,1 1 0,-1-1 0,0 0 0,0 1 0,0-1 0,0 0 0,0 1 0,1-1 0,-1 0 0,0 1 0,0-1 0,0 0 0,1 1 0,-1-1-1,0 0 1,1 1-53,-151 57 3427,-60 65-2679,184-107-794,0 0-1,2 2 1,0 1-1,1 0 1,1 2-1,1 1 1,1 0-1,1 2 1,1 0 0,-13 24 46,20 12-3871,12-59 3530,-1 0 0,1 0 0,0 0 0,-1 0 0,1 0 0,0 0 0,0-1 0,-1 1 0,1 0 0,0 0 0,0-1 0,0 1 0,0 0 0,0-1 0,0 1 0,0-1 0,0 0 0,0 1 0,0-1 0,0 0 0,0 1 0,0-1 0,1 0-1,-1 0 1,0 0 0,0 0 0,0 0 0,0 0 0,0 0 0,0 0 0,1-1 0,-1 1 0,0 0 0,0-1 341,19-5-8733</inkml:trace>
  <inkml:trace contextRef="#ctx0" brushRef="#br2" timeOffset="261770.99">28259 781 10218,'5'-18'4388,"18"-62"-1682,-21 73-2319,1-1 0,-1 0 0,2 1 0,-1-1 0,1 1 0,0 0-1,1 0 1,-1 0 0,2 1 0,-1 0 0,0 0 0,1 0-1,0 1 1,1-1 0,5-2-387,-7 5 56,0 1 0,0 0-1,0 0 1,1 0 0,-1 1-1,0-1 1,1 1 0,0 1-1,-1-1 1,1 1 0,-1 0-1,1 0 1,-1 1 0,1-1-1,-1 1 1,1 1 0,-1-1-1,0 1 1,1 0 0,-1 0-1,2 1-55,4 4-2,0 1 1,0 0-1,-1 0 0,1 1 0,-2 1 0,0-1 0,0 2 0,0-1 1,-2 1-1,1 0 0,-1 1 0,-1 0 0,0 0 0,-1 0 0,0 1 1,-1 0-1,0 0 0,-1 0 0,0 0 0,-2 0 0,1 1 0,-1-1 1,-1 2 1,-1 2-2,0-1 1,-1 0-1,-1 0 1,0 0-1,-1-1 1,-1 1 0,-1-1-1,0 0 1,-1 0-1,0-1 1,-1 0 0,-1 0-1,0-1 1,-1 0-1,0 0 1,-1-1-1,0-1 1,-6 4 1,-15 13 21,-2-1 0,0-2 1,-2-1-1,-1-3 0,-1 0 0,-16 4-21,46-20-40,-20 7 297,32-21 364,312-218 826,-201 134-1252,-5-5 0,39-49-195,-113 89 1500,-48 67-1025,-26 28-499,1 2 0,1 1 0,3 2 0,1 1 0,3 2 0,1 1 0,2 1 0,-10 30 24,29-63 0,2 1 0,-1-1 0,2 1 0,0 0 0,1 0 1,0 1-1,1-1 0,1 9 0,1-18 0,0 0-1,1-1 1,-1 1 0,1 0-1,0-1 1,1 1 0,0-1 0,0 1-1,0-1 1,0 0 0,1 1-1,0-1 1,0 0 0,0-1 0,0 1-1,1-1 1,0 1 0,0-1-1,0 0 1,1-1 0,-1 1 0,1-1-1,4 3 1,1-1 13,0 0-1,0 0 0,1-1 1,-1-1-1,1 0 1,0 0-1,0-1 1,1 0-1,-1-1 0,0 0 1,0-1-1,1 0 1,-1-1-1,0 0 0,0-1 1,0 0-1,0-1 1,0 0-1,0-1 0,-1 0-12,10-4 27,-2-1-1,1-1 1,-1-1-1,-1 0 1,1-1-1,-2-1 0,0 0 1,-1-2-1,0 0 1,5-7-27,73-90-822,-92 112 559,7-14-1505,-14 10-6718,-8 4-2725</inkml:trace>
  <inkml:trace contextRef="#ctx0" brushRef="#br2" timeOffset="262236.668">29525 1 14830,'0'0'4276,"0"0"-1511,0 0-597,0 0-476,0 0-614,0 0-421,-3 8-273,-21 66 34,-3-1-1,-4-2 1,-2-1-1,-4-1 1,-11 11-418,43-72-513,-16 18-1843,4-15-6509,15-10-787</inkml:trace>
  <inkml:trace contextRef="#ctx0" brushRef="#br2" timeOffset="262552.593">29938 274 22581,'0'0'2066,"15"-13"-774,49-41 48,-60 51-1243,-1 1 0,1-1 0,0 1 0,0 1 0,1-1 0,-1 0 0,0 1 0,1 0-1,-1 0 1,0 0 0,1 1 0,-1 0 0,1-1 0,0 1 0,-1 1 0,1-1 0,-1 1 0,0 0 0,1 0 0,-1 0 0,0 0-1,1 1 1,-1 0 0,0 0 0,0 0 0,0 0 0,0 1 0,-1-1 0,1 1 0,-1 0 0,0 0 0,1 1-97,13 16 28,0 0-1,-2 2 1,0 0 0,-2 0 0,0 1-1,-2 1 1,0 0 0,-2 0 0,0 1-1,-2 0 1,-1 1 0,-1 0 0,-1 0-1,-1 0 1,-1 15-28,-1-16-21,-2-1 1,0 1-1,-1 0 0,-2-1 0,0 1 0,-2-1 1,0 0-1,-2-1 0,-1 1 0,0-2 0,-2 1 1,-1-1-1,0-1 0,-2 0 0,0-1 0,-1-1 1,-2 0-1,1-1 0,-7 4 21,-10 10-523,-3-1 1,0-1-1,-2-3 0,-1-1 0,-23 11 523,6-8-2278,-1-2 0,-2-3-1,-47 13 2279,-17-2-9166</inkml:trace>
  <inkml:trace contextRef="#ctx0" brushRef="#br3" timeOffset="320284.782">9529 8529 20499,'0'0'673,"0"0"-193,0 0-191,0-18-225,2 22 32,4 12-96,1 2 0,-1 1-1153,-6-7-3588,0-11-11466</inkml:trace>
  <inkml:trace contextRef="#ctx0" brushRef="#br3" timeOffset="321157.385">479 8323 2691,'0'0'9059,"2"-15"-4949,7-58-587,-6 7 5425,-20 459-6348,41-46-4426,-24-345 1837,3 17-2223,-6-25-2097,-6-22 1423,-42-99-9990,31 76 7196</inkml:trace>
  <inkml:trace contextRef="#ctx0" brushRef="#br3" timeOffset="321616.044">314 8401 5285,'-29'-154'11857,"48"118"-7281,45 16-2764,-55 19-1752,116-15 202,1 6-1,110 5-261,-235 5 0,13-1-15,1 1-1,0 0 1,-1 1 0,1 1-1,-1 1 1,1 0-1,-1 0 1,0 1 0,1 2 15,-14-6-100,0 0 0,1 1 0,-1-1 0,0 1 0,1-1 0,-1 1 0,0 0 0,0-1 0,0 1 0,0 0 0,0 0 0,0 0 0,0 0 0,0 0 0,0 0 0,0 0 0,0 0 0,-1 0 0,1 0 0,0 0 0,-1 0 0,1 1 0,-1-1 0,1 0 0,-1 1 0,0-1 0,1 0 0,-1 1 0,0-1 0,0 0 0,0 1 0,0-1 0,0 0 0,0 1 0,-1-1 0,1 0 0,0 1 0,-1-1 0,1 0 0,-1 0 0,1 1 0,-1-1 0,1 0 0,-1 0 0,0 0 0,0 0 0,0 0 0,0 0 0,1 0 0,-1 0 0,0 0 0,-1 0 0,1 0 0,0-1 0,0 1 0,0 0 100,-24 16-2247,1 0-1,-2-2 1,0 0 0,-1-2 0,-27 9 2247,-17 9-1971,56-24 1653,-106 57-653,54-5 3087,66-58-2024,-1 0 0,1 0 0,0 0 0,-1 0 0,1 0 0,0 0 0,0 0 0,0 1-1,0-1 1,0 0 0,0 1 0,0-1 0,1 1 0,-1-1 0,1 1 0,-1-1 0,1 1 0,-1 0 0,1-1 0,0 1 0,-1-1 0,1 1 0,0 0 0,0-1-1,1 1 1,-1 0 0,0-1 0,0 1 0,1 0 0,-1-1 0,1 1 0,-1-1 0,1 1 0,0-1 0,0 1 0,0-1 0,-1 0 0,1 1 0,0-1 0,1 0-1,-1 0 1,0 1 0,0-1 0,1 0 0,-1 0 0,0 0 0,1-1 0,-1 1 0,1 0 0,-1 0 0,1-1 0,-1 1 0,1-1 0,0 1-92,177 33 2076,-176-33-2078,-1 0 0,0 0 0,1 0 0,-1 0 0,0 1 0,0-1 0,0 1 0,0-1 0,0 1 0,0 0 0,0-1 0,0 1 1,-1 0-1,1 0 0,-1 0 0,1 1 0,-1-1 0,0 0 0,0 0 0,0 1 0,0-1 0,-1 1 0,1-1 0,0 1 0,-1-1 0,0 1 0,1-1 0,-1 1 0,0-1 0,-1 1 0,1-1 0,0 1 0,-1-1 0,1 1 0,-1-1 0,0 1 0,0-1 0,0 0 0,0 1 0,0-1 0,0 0 0,-1 0 0,0 1 2,-17 19 300,-1-2 0,-1 0 0,-1-2 0,0 0 1,-2-1-1,0-2 0,-24 13-300,-5 4 1988,21-14-805,23-14-797,0 1 1,0 0 0,0 1 0,1 0-1,-1 0 1,2 1 0,-1 0 0,1 0-1,0 0 1,-3 5-387,10-11 32,0 0 1,0 1-1,1-1 0,-1 0 0,0 0 1,0 0-1,1 0 0,-1 0 0,0 0 1,1 1-1,-1-1 0,1 0 0,0 0 0,-1 0 1,1-1-1,0 1 0,0 0 0,-1 0 1,1 0-1,0 0 0,0-1 0,0 1 1,0 0-1,0-1 0,0 1 0,0-1 0,0 1 1,0-1-1,0 1 0,0-1 0,1 0 1,-1 0-1,0 1 0,0-1 0,0 0 0,0 0 1,1 0-1,-1 0 0,0 0 0,0-1 1,0 1-1,0 0 0,0-1 0,1 1 1,0-1-33,4 2 81,65 2 134,0-2-1,0-4 0,0-3 0,63-14-214,89-7-3190,-183 26-1235,-29 1 533,-1 0-4532</inkml:trace>
  <inkml:trace contextRef="#ctx0" brushRef="#br3" timeOffset="322365.359">1218 8602 11659,'-1'-13'3230,"-1"2"-2743,-7-57 3183,-1 17 2433,29 111-2073,5 15-4286,50 231 454,-75-313-150,-8-33 77,1-1 0,3 0 1,1-1-1,2-26-125,2 58 2,0 0 0,0 0 1,1 0-1,1 1 0,-1-1 1,1 0-1,1 1 0,0-1 0,0 1 1,1 0-1,0 0 0,1 0 0,0 0 1,0 1-1,1 0 0,0 0 0,0 0 1,1 1-1,0 0 0,0 0 0,1 1 1,0 0-1,0 0 0,3-1-2,-4 4-9,1 0 0,-1 1 0,1 0 0,0 0 0,0 0 1,0 1-1,0 1 0,0-1 0,0 1 0,0 0 0,0 1 0,0 0 0,-1 0 0,1 1 0,0 0 0,0 1 0,-1-1 0,0 1 0,1 1 0,-1-1 0,6 5 9,0 0-19,0 1-1,-1 0 0,0 1 1,0 0-1,-1 1 0,0 0 1,-1 1-1,0 0 0,-1 0 1,7 14 19,-5-4-70,0 2 0,-2-1 0,-1 1 0,0 1 0,-2 0 0,-1 0 1,-1 0-1,-1 0 0,-1 1 0,-1-1 0,-2 20 70,1-46-3,-1 1 0,1 0 0,0-1 0,0 1 0,0 0 0,-1-1 0,1 1 0,0 0-1,0 0 1,-1-1 0,1 1 0,0 0 0,-1 0 0,1-1 0,0 1 0,0 0 0,-1 0 0,1 0 0,-1 0 0,1 0 0,0 0 0,-1 0 0,1-1-1,0 1 1,-1 0 0,1 0 0,0 0 0,-1 0 0,1 1 0,0-1 0,-1 0 0,1 0 0,-1 0 0,1 0 0,0 0 0,-1 0 0,1 0 0,0 1-1,-1-1 1,1 0 0,0 0 0,0 0 0,-1 1 0,1-1 0,0 0 0,0 0 0,-1 1 3,-2-26 37,1 0 1,0-1-1,2 1 0,1 0 1,2 0-1,0-1 0,1 2 1,1-1-1,2 0 1,3-6-38,-7 19 20,1 1 0,0 0 0,1 1 0,0-1 0,1 1 0,0 0 0,0 0 0,1 1 0,0 0 0,1 0 0,0 0 0,0 1 0,1 0 0,0 1 0,1 0 0,-1 1 0,1-1 0,1 2 0,-1 0 0,1 0 0,0 1 0,0 0 0,0 0 0,0 2 0,1-1 0,-1 1 0,1 1 0,0 0 0,-1 1 0,1 0 0,0 1 0,7 1-20,-12 0 0,1 0 0,-1 0 0,0 1 0,0 0-1,0 0 1,0 1 0,0 0 0,-1 0 0,0 0 0,0 1-1,0 0 1,0 0 0,-1 1 0,1 0 0,-2-1 0,1 2-1,-1-1 1,1 0 0,-2 1 0,1 0 0,-1 0 0,0 0-1,0 3 1,37 183-448,-33-142 35,26 99-3487,7-58-4980,-21-63 483</inkml:trace>
  <inkml:trace contextRef="#ctx0" brushRef="#br3" timeOffset="322746.61">2449 8574 11403,'0'-101'3885,"0"28"3419,5 78-2488,22 67-4011,-5 13-162,-3 2 0,-3 0 0,-1 43-643,-3-30-983,4-1 0,15 45 983,16-22-3465,-47-122 3424,0 1-1,0-1 1,0 1-1,0-1 1,0 1-1,0-1 1,0 0-1,0 1 1,1-1-1,-1 1 1,0-1 0,0 1-1,0-1 1,0 0-1,1 1 1,-1-1-1,0 0 1,1 1-1,-1-1 1,0 0-1,0 1 1,1-1-1,-1 0 1,0 1-1,1-1 1,-1 0-1,1 0 1,-1 0-1,0 1 1,1-1-1,-1 0 1,1 0-1,-1 0 1,1 0-1,-1 0 1,0 0-1,1 0 1,-1 0-1,1 0 1,-1 0-1,1 0 1,-1 0-1,1 0 1,-1 0-1,0 0 1,1 0-1,-1 0 1,1-1-1,-1 1 1,0 0-1,1 0 1,-1 0-1,1-1 1,-1 1-1,0 0 1,1-1 0,-1 1-1,0 0 1,0-1-1,1 1 1,-1 0-1,0-1 1,0 1-1,1-1 1,-1 1-1,0 0 1,0-1 41,4-31-1641,-48-208 1705,29 169 459,-7-27 1020,4 0 0,4-1 0,1-77-1543,12 170 112,0-1-1,1 1 1,0-1 0,1 1-1,-1-1 1,1 1 0,0-1 0,0 1-1,1 0 1,0 0 0,0 0-1,1 0 1,0 0 0,0 0 0,0 0-1,0 1 1,1-1 0,0 1 0,0 0-1,1 1 1,-1-1 0,1 1-1,0-1 1,0 1 0,1 1 0,-1-1-1,1 1 1,3-2-112,2 2 7,1 0-1,0 1 1,-1 0 0,1 1-1,0 0 1,0 1 0,0 0-1,0 1 1,0 1 0,-1-1 0,1 2-1,-1 0 1,1 0 0,-1 1-1,0 0 1,0 1 0,0 0-1,-1 1 1,0 0 0,0 1-1,0 0 1,-1 0 0,0 1-1,0 1 1,-1-1 0,0 1-1,-1 1 1,6 8-7,-11-14-5,0-1 0,0 1 1,-1 0-1,1 0 0,-1 0 0,0 0 0,0 0 1,0 0-1,0 0 0,-1 0 0,0 0 0,0 0 0,0 0 1,0 0-1,-1 0 0,1 0 0,-1 0 0,0 0 1,-1 0-1,1 0 0,0 0 0,-1 0 0,0 0 1,0-1-1,0 1 0,-1-1 0,1 0 0,-1 0 1,1 1-1,-1-2 0,0 1 0,0 0 0,-1-1 1,1 1-1,0-1 0,-1 0 0,0 0 0,1 0 1,-1 0-1,0-1 5,-20 10-221,-1-2 0,0-1 0,0 0 0,0-2 0,-1-1 0,0-1 0,0-2 0,-1 0 0,1-1 0,-25-4 221,-16-6-2678,31-16-6469,26 5-4199</inkml:trace>
  <inkml:trace contextRef="#ctx0" brushRef="#br3" timeOffset="323188.902">3344 8475 10282,'0'0'7052,"-3"-14"-3662,-7-40-855,6 46 2618,1 16-3867,0 18-1116,0 259 658,13-196-1839,9-33-3605,-14-48 1603,1-6-2676,-1-4-3279</inkml:trace>
  <inkml:trace contextRef="#ctx0" brushRef="#br3" timeOffset="323467.17">3298 7901 18257,'0'0'2787,"0"0"-833,0 0-96,0 0-866,0 0-767,0 0-225,0 0-32,0 0-32,0 0-705,105 117-1377,-77-62-3171,-14-4-8616</inkml:trace>
  <inkml:trace contextRef="#ctx0" brushRef="#br3" timeOffset="323717.412">3744 8469 15599,'0'0'5851,"0"0"-3257,0 0-912,0 0-348,-5 17-480,-28 118 470,28-110-1207,0 0 0,1 0 0,2 1 0,1 0 0,0-1 0,2 1 0,1 0 0,2-1 0,0 1 0,1-1 0,8 20-117,-13-44 1,-1 0 0,1 0 0,0 0 1,0 0-1,0 0 0,0 0 0,0 0 0,0 0 1,0 0-1,0 0 0,0 0 0,1 0 0,-1 0 0,0 0 1,1 0-1,-1 0 0,0 0 0,1-1 0,-1 1 1,1 0-1,-1 0 0,1 0 0,0-1 0,-1 1 1,1 0-1,0-1 0,0 1 0,-1 0 0,1-1 0,0 1 1,0-1-1,0 1 0,0-1 0,0 0 0,0 1 1,0-1-1,0 0 0,0 0 0,0 1 0,0-1 0,0 0 1,0 0-1,0 0 0,0 0 0,0 0 0,-1-1 1,1 1-1,0 0 0,0 0 0,0-1 0,0 1 1,0 0-1,0-1 0,0 1 0,0-1 0,0 1 0,-1-1 1,1 1-1,0-1 0,0 0 0,-1 0 0,1 1 1,0-1-2,46-226 149,-41 192-212,2 2 0,1-1 0,2 1 0,1 1 0,2 0 0,1 0-1,1 2 1,2 0 0,1 1 0,1 1 0,16-17 63,-31 40-183,0 0 0,0 0 0,0 0 0,0 1 0,1 0 0,0 0 0,0 0 0,0 1 0,0 0 0,1 0-1,-1 0 1,1 1 0,-1 0 0,1 0 0,0 1 0,0 0 0,0 0 0,0 1 0,0-1 0,0 2 0,0-1 0,0 1 0,-1 0 0,1 0 0,0 1 0,0 0 0,-1 0 0,1 0 0,-1 1-1,1 0 1,1 2 183,45 53-6400,-27-20-113</inkml:trace>
  <inkml:trace contextRef="#ctx0" brushRef="#br3" timeOffset="323905.048">4548 8497 17200,'0'0'3673,"0"0"-1255,0 0-608,0 0-443,0 0-438,0 0-219,0 0-257,8-1-223,-7 1-223,1 0 0,-1-1 1,1 1-1,-1 0 0,0 0 0,1 0 0,-1 0 1,1 0-1,-1 0 0,0 0 0,1 1 1,-1-1-1,0 1 0,1-1 0,-1 1 1,0-1-1,0 1 0,1-1 0,-1 1 0,0 0 1,0 0-1,0 0 0,0 0 0,0 0 1,0 0-1,0 0 0,0 0 0,0 0 1,-1 0-1,1 0 0,0 0 0,-1 1 0,1-1 1,-1 0-1,1 1 0,-1-1 0,1 0 1,-1 1-1,0-1 0,0 0 0,0 1 0,0-1 1,0 1-1,0-1 0,0 0 0,0 1 1,-1-1-1,1 1-7,2 235-36,3-135-4572,-3-83 1372,1-6-2983,-1-6-4367</inkml:trace>
  <inkml:trace contextRef="#ctx0" brushRef="#br3" timeOffset="324171.082">4613 8006 11050,'0'0'7752,"0"0"-5830,0 0-97,0 0-447,0 0-962,0 0-416,0 0 0,0 0 0,0 0-801,-1 74-2594,6-41-7207</inkml:trace>
  <inkml:trace contextRef="#ctx0" brushRef="#br3" timeOffset="325281.861">5611 8335 2050,'0'0'8008,"0"0"-4410,0 0-828,-7-14-138,-28-42-886,34 54-1677,-1 0 0,1 0 0,-1 1 0,1-1 0,-1 1 0,0 0 0,0-1 0,0 1 0,0 0 1,0 0-1,0 0 0,0 0 0,0 0 0,0 1 0,0-1 0,-1 1 0,1-1 0,0 1 0,0 0 0,-1 0 0,1 0 1,0 0-1,0 0 0,-1 1-69,-7-1 253,1 0-150,-1 1 0,1 0 0,-1 0 1,1 1-1,-1 1 0,1-1 0,0 1 1,0 1-1,1 0 0,-1 0 0,1 1 0,0 0 1,0 0-1,0 1 0,0 0 0,1 0 0,0 1 1,1 0-1,0 0 0,0 0 0,0 1 1,-4 8-104,0 0 13,1 1 1,0 0 0,2 1 0,0 0 0,1 0 0,0 0 0,2 1 0,0-1 0,1 1 0,1 0-1,1 1-13,0-2-3,1-1-1,0 1 0,1-1 0,1 0 0,1 0 0,0 1 0,1-2 0,1 1 0,0 0 0,2-1 0,0 0 0,0-1 0,2 1 0,0-1 0,0-1 0,2 0 0,0 0 0,0-1 0,1-1 1,1 0-1,0 0 0,0-1 0,13 7 4,-6-8-20,0-1 1,1-1 0,0 0 0,0-2 0,0-1-1,1 0 1,0-2 0,0 0 0,0-2 0,0 0-1,0-2 1,0 0 0,0-1 0,0-2-1,0 0 1,-1-1 0,1-1 0,-1-1 0,-1-1-1,1-1 1,-2-1 0,1 0 0,-1-2-1,-1 0 1,14-11 19,1-8 32,0-2 0,-2 0 0,-1-2 0,-2-2 0,-2 0 0,-1-2 0,-2 0 0,10-27-32,-1-47 141,-31 109-127,-1 0 1,0 0-1,-1 0 0,1 0 1,-1 0-1,1 0 0,-1 1 1,-1-1-1,1 0 1,0 0-1,-1 1 0,0-1 1,0 0-1,0 1 0,0 0 1,0-1-1,-1 1 1,1 0-1,-1 0 0,0 1 1,0-1-1,0 1 0,0-1 1,-1 1-1,1 0 1,-1 0-1,-1-1-14,-8-1 38,0 0 0,-1 1 0,1 0 0,-1 1 0,1 0 0,-1 1 0,1 1 0,-1 0 0,0 1 0,1 0 0,-1 1 0,1 1-1,0 0 1,-1 1 0,1 0 0,1 1 0,-1 1 0,-9 5-38,10-3 4,1 0 0,0 1-1,1 0 1,-1 1 0,2 0-1,-1 0 1,2 1 0,-1 0 0,1 1-1,1 0 1,0 0 0,1 0-1,0 1 1,1 0 0,1 0-1,0 1 1,0-1 0,2 1 0,-1 0-1,2 0 1,0-1 0,1 1-1,0 0 1,1 0 0,0 0-1,1 1-3,0-5-34,0 0 0,0 0 0,1-1 0,0 1 0,1-1 0,0 1 0,1-1 0,0 0 0,0-1 0,0 1 0,1-1 0,1 0 0,0-1 0,0 1 0,0-1 0,1-1 0,-1 1 0,2-1 0,-1-1 0,1 1 0,0-1 0,0-1 0,0 0 0,1 0 0,-1-1 0,1 0 0,0-1 0,0 0 0,0 0 0,0-1 0,0-1 0,0 1 0,0-2 0,0 1 0,0-1 0,1-1 0,-2 0 0,1 0 0,0-1 0,0 0 0,-1-1 0,0 0 0,0-1 0,0 0 0,0 0 0,6-5 34,-4 1 6,0-1 0,-1 0-1,-1 0 1,1-1 0,-1 0 0,-1-1-1,0 0 1,-1 0 0,0-1 0,-1 0-1,-1 0 1,0 0 0,0-1 0,1-10-6,2-16 21,-3 0 0,0 0 0,-3-1 1,-2-23-22,-4 49 85,3 42 43,2 0 0,1-1 1,1 1-1,1-1 0,2 1 0,0-1 0,4 5-128,-7-15 30,2-1 0,0 0 0,1 0-1,0 0 1,1-1 0,1 1 0,0-2 0,1 1 0,1-1-1,0-1 1,0 0 0,1 0 0,1-1 0,0 0 0,1-1 0,0-1-1,0 0 1,1-1 0,0 0 0,0-1 0,1 0 0,11 3-30,-15-9 5,1 1-1,-1-1 1,1-1 0,-1 0 0,0-1 0,1 0 0,-1 0 0,0-2 0,1 1 0,-1-1 0,-1-1 0,1 0-1,0 0 1,-1-1 0,0-1 0,0 1 0,0-2 0,-1 1 0,0-1 0,0-1 0,-1 0 0,0 0 0,0 0 0,-1-1-1,4-6-4,10-21 25,-1-1 0,-1 0-1,-2-2 1,-2 0 0,-1-1-1,-3 0 1,-1-1 0,-2 0-1,-1 0 1,-3-1-1,-1 0 1,-2 0 0,-3-24-25,2 55 32,-8-93-29,8 100 52,-1 0 0,0 1 0,0-1 0,0 0 0,0 1 0,-1-1 0,1 1 0,-1-1 0,0 1 0,0 0 0,0 0 0,0 0 0,-1 0 0,1 0 1,-1 0-1,0 1 0,0-1 0,0 1 0,0 0 0,0-1 0,0 2 0,0-1 0,-1 0 0,-1 0-55,2 1 38,0 1 0,-1 0 0,1 0 0,0 0 0,0 0 1,0 0-1,-1 0 0,1 1 0,0 0 0,0-1 0,0 1 0,0 0 1,0 1-1,0-1 0,0 1 0,0-1 0,1 1 0,-1 0 1,0 0-1,1 0 0,0 0 0,-1 0 0,1 0 0,0 1 0,0-1 1,0 1-1,1 0 0,-2 1-38,-39 83 95,36-65-69,0 0-1,1 1 0,2-1 1,0 1-1,1-1 0,2 1 1,0 0-1,1 0 0,2-1 1,0 1-1,1-1 0,1 0 1,2 0-1,5 14-25,1-2 28,2 0 1,2-2-1,0 0 1,3 0-1,0-2 0,2-1 1,1 0-1,21 19-28,-31-36 1,0 1 0,0-2 0,1 0-1,1 0 1,0-2 0,0 0 0,1 0 0,0-2-1,1 0 1,12 4-1,-22-9 5,1 0-1,0-1 1,-1 1-1,1-2 1,0 1 0,-1-1-1,1 0 1,0-1-1,0 1 1,-1-2 0,1 1-1,0-1 1,-1 0-1,0 0 1,1-1 0,-1 0-1,0-1 1,-1 0 0,1 0-1,0 0 1,-1 0-1,0-1 1,0 0 0,-1-1-1,3-2-4,6-11-161,-1-1-1,-1 0 1,-1 0 0,-1-1-1,-1-1 1,-1 0-1,0 0 1,-2 0 0,-1-1-1,-1 0 1,0 0-1,-2 0 1,0-20 161,-2 40-165,-2-39-2624,-12 20-3252,-2 14-2527</inkml:trace>
  <inkml:trace contextRef="#ctx0" brushRef="#br3" timeOffset="327177.438">8332 8137 13901,'0'-101'2984,"0"52"4656,32 358-4582,-22-211-2965,2 39-550,7-1-1,31 119 458,-36-236-105,-14-65 221,-40-336-9,36 342-103,2 0-1,1 1 1,2-1 0,2 0-1,2 0 1,1 1 0,2 0 0,1 0-1,3 1 1,12-29-4,-21 61-1,0 1 0,1-1 0,0 1-1,0-1 1,0 1 0,0 0 0,1 1 0,0-1-1,0 1 1,0 0 0,1 0 0,0 1 0,-1-1 0,1 1-1,0 0 1,0 1 0,1 0 0,-1 0 0,0 0-1,1 0 1,-1 1 0,1 0 0,0 1 0,-1-1-1,1 1 1,0 1 0,-1-1 0,1 1 0,-1 0 0,1 1-1,-1 0 1,1 0 0,-1 0 0,0 0 0,0 1-1,3 2 2,-3-2 0,0 0-1,0 0 0,0 0 0,0 1 0,-1 0 0,0 0 0,0 1 0,0-1 0,0 1 1,-1 0-1,1 1 0,-1-1 0,0 1 0,-1-1 0,0 1 0,0 0 0,0 1 0,0-1 1,-1 0-1,0 1 0,-1-1 0,1 1 0,-1 0 0,-1-1 0,1 1 0,-1 0 0,0 0 0,0-1 1,-1 1-1,-1 2 1,-4 8 3,-1 0 0,-1 0 0,-1-1-1,0 0 1,-1-1 0,-1 0 0,0 0 0,-1-1 0,-1-1 0,0 0 0,0 0 0,-2-2 0,1 0 0,-1 0 0,-1-1 0,0-1 0,-1-1 0,1 0 0,-1-1-1,-18 4-2,-128 26 97,162-37-93,1 1 0,-1 0 1,0 0-1,1 0 1,0 0-1,-1 0 1,1 0-1,-1 1 1,1-1-1,0 0 0,0 0 1,0 0-1,0 0 1,0 0-1,0 0 1,0 0-1,0 0 1,0 1-1,0-1 1,1 0-1,-1 0 0,0 0 1,1 0-1,-1 0 1,1 0-1,-1 0 1,1 0-1,-1 0 1,1 0-1,0 0 0,-1-1 1,1 1-1,0 0 1,0 0-1,0-1 1,0 1-5,30 42 82,1-1 0,3-1 1,1-3-1,2 0 1,1-3-1,2-1 0,16 8-82,-38-30-46,0-1-1,1-1 0,0-1 1,0 0-1,1-2 1,0 0-1,1-1 0,-1-2 1,1 0-1,0-1 0,0-1 1,0-2-1,0 0 1,1-1-1,-1-1 47,-11 0-45,-1 0 0,0-1 0,0 0 0,0-1-1,-1 0 1,1 0 0,-1-1 0,0-1 0,0 1 0,-1-1 0,1-1 0,-1 0 0,-1 0 0,1 0-1,-1-1 1,-1 0 0,1 0 0,-2-1 0,1 0 0,-1 0 0,1-3 45,6-14-2,-1 0 0,-2 0 0,0-1 0,-2 0 0,-1 0 0,-1-1 0,0-10 2,-4 32 36,0 0 34,0 0 0,0 0 0,0 1 0,0-1 0,-1 0 0,0 0 0,0 0 1,-1 0-1,0 0 0,0 1 0,0-1 0,-1 0 0,1 1 0,-1-1 0,-1 1 0,1-1 0,-1 1 0,-3-4-70,5 8 21,0 1 0,-1-1 0,1 1 0,-1 0 0,1 0 0,-1 0-1,1 0 1,-1 0 0,0 0 0,1 0 0,0 0 0,-1 1 0,1-1 0,-1 1-1,1-1 1,-1 1 0,1-1 0,0 1 0,-1 0 0,1 0 0,0 0 0,0-1-1,-1 1 1,1 0 0,0 1 0,0-1 0,0 0 0,0 0 0,0 0 0,1 1 0,-1-1-1,0 0 1,1 1 0,-1-1 0,0 0 0,1 1 0,0-1 0,-1 1 0,1-1-1,0 1 1,0-1 0,0 1 0,0-1 0,0 1 0,0 1-21,-4 22 0,1 1 1,2 0-1,0 0 0,2 0 1,1-1-1,1 1 0,1 0 1,1-1-1,1 0 1,1 0-1,2 0 0,0-1 1,2-1-1,3 5 0,-11-18-33,1 1-1,0-1 0,0 0 1,2 0-1,-1-1 1,1 1-1,0-1 1,1 0-1,0-1 1,1 0-1,-1 0 0,2 0 1,-1-1-1,1 0 1,0-1-1,0 0 1,1 0-1,0-1 1,0 0-1,0-1 0,5 1 34,-6-4-7,-1-1-1,1 0 0,0-1 0,-1 0 0,1 0 0,-1-1 0,1 0 0,-1 0 0,1-1 0,-1 0 1,0-1-1,-1 1 0,1-2 0,-1 1 0,1-1 0,-1 0 0,0-1 0,-1 1 0,0-1 0,0-1 1,0 1-1,0-1 0,-1 0 0,0 0 0,3-8 8,30-50 97,-3-1 0,-3-2 0,-2-2 1,-4 0-1,-1-11-97,-1-33 1062,-25 114-1041,1-1 1,-1 1-1,0 0 0,1-1 1,-1 1-1,1 0 1,-1 0-1,0 0 0,1 0 1,-1-1-1,0 1 0,1 0 1,-1 0-1,0 0 0,1 0 1,-1 0-1,0 0 0,1 1 1,-1-1-1,0 0 0,1 0 1,-1 0-1,1 1 1,-1-1-1,0 0 0,1 1 1,-1-1-1,1 0 0,-1 1 1,1-1-1,-1 1 0,1-1 1,-1 1-1,1-1 0,-1 1 1,1-1-1,0 1 0,-1-1 1,1 1-1,0 0 1,0-1-1,-1 1 0,1 0 1,0-1-1,0 1-21,-7 9 8,1 1 0,0-1 0,1 1 0,0 0 0,0 0 0,1 1 1,1 0-1,0-1 0,1 1 0,0 0 0,0 0 0,2 0 0,-1 0 0,2 0 0,-1 1 0,2-1 0,0 5-8,3 9-7,1-1 0,0 0-1,2 0 1,1-1-1,1 0 1,1-1-1,11 17 8,-13-25-48,1 0 0,0-1 0,2 0 0,-1-1 0,2 0 0,0 0 0,0-2 0,1 0 0,0 0-1,1-1 1,6 2 48,-12-7-37,-1-1 0,1 0-1,0-1 1,1 1 0,-1-2-1,0 1 1,1-1 0,0-1-1,-1 0 1,1 0 0,0-1-1,-1 0 1,1-1 0,0 0-1,0 0 1,-1-1 0,1-1-1,-1 1 1,0-2 0,0 1-1,5-3 38,9-11 12,0 0 0,-2-2-1,0-1 1,-1 0 0,0-1-1,-2-1 1,-1-1 0,-1-1-1,-1 0 1,-1-1 0,-1 0-1,-1-2 1,-1 1 0,-1-1-1,-2 0 1,1-9-12,8-16 39,-2-1 0,-2 0 0,-3-1 1,-2 0-1,-2-1 0,-2-36-39,-19 12 396,15 77-369,-1 0 1,0 0 0,1 0-1,-1 0 1,0 1 0,0-1-1,0 0 1,0 1 0,0-1-1,-1 0 1,1 1 0,0 0-1,-1-1 1,1 1-1,-1 0 1,0 0 0,1 0-1,-1 0 1,0 0 0,0 0-1,1 0 1,-1 0 0,0 1-1,0-1 1,0 1 0,0-1-1,0 1 1,0 0 0,0 0-1,0 0 1,0 0 0,0 0-1,0 0 1,0 1 0,0-1-1,0 1 1,0-1 0,-1 1-28,-9 7 51,1 0 0,0 1 1,0 0-1,0 0 0,1 1 1,1 1-1,0-1 0,0 2 1,1-1-1,0 1 0,1 0 1,1 1-1,-4 9-51,-3 2 18,1 1 0,1 0 1,2 0-1,0 1 0,2 0 0,1 1 0,1-1 1,1 1-1,1 0 0,2 0 0,1 0 0,1 0 1,1 1-1,1-1 0,1-1 0,2 1 1,3 7-19,0-10-53,0 0 0,2 0 0,0-1 0,2-1 0,0 0 0,2-1 0,0 0 0,1-1 0,2-1 0,-1-1 0,2 0 0,1-2 0,0 0 0,1-1 0,0-1 0,1 0 0,1-2 0,0-1 0,1-1 0,0-1 0,0-1 0,1-1 0,0-1 0,0-1 0,0-2 0,12 1 53,-24-5-28,0 0 0,0-1 0,0-1 0,-1 1-1,1-2 1,-1 0 0,1-1 0,-1 0 0,-1-1 0,1 0 0,-1 0-1,0-2 1,0 1 0,-1-1 0,0-1 0,0 0 0,-1 0 0,0-1-1,-1 0 1,7-10 28,5-11 26,-2 0-1,-1 0 0,-1-2 1,-2 0-1,-1-1 0,8-34-25,-13 45 34,-2 0-1,-1 1 1,0-2 0,-2 1-1,-1 0 1,-1-1 0,0 1-1,-2-1 1,-1 1-1,-1-2-33,3 22 38,-1 0 0,0 0-1,0 0 1,0 0 0,0 0-1,-1 0 1,1 1-1,-1-1 1,1 0 0,-1 1-1,0-1 1,0 1-1,0 0 1,-1 0 0,1-1-1,0 2 1,-1-1-1,1 0 1,-1 0 0,0 1-1,1-1 1,-1 1-1,0 0 1,0 0 0,0 0-1,0 0 1,0 1-1,0-1 1,0 1 0,0 0-1,0-1 1,0 1-1,-1 1 1,1-1 0,0 0-1,0 1 1,0 0 0,0-1-1,0 1 1,0 1-1,0-1 1,1 0 0,-1 1-1,0-1 1,0 2-38,-9 8 41,1 0 0,1 1 0,0 1-1,1 0 1,0 0 0,1 1 0,1 0 0,0 0 0,0 1 0,2 0 0,0 0 0,0 0 0,2 0 0,0 1 0,1 0 0,0 0 0,1 0-1,1-1 1,0 1 0,2 0 0,0 0 0,0 0 0,1-1 0,2 3-41,0 2 0,1 0 0,2 0 0,-1 0 0,2-1 0,1 0 0,0-1 0,1 0 0,1-1 0,1 0 0,1-1 0,0 0 0,1-1 0,0-1 0,1 0 0,1-1 0,14 8 0,-22-16 0,1-1 0,0 0 0,0 0 0,0-1 0,0 0 0,0-1 0,1 0 0,-1-1 0,1 0 0,-1 0 0,1-1 0,-1-1 0,1 1 0,-1-2 0,1 0 0,-1 0 0,0-1 0,0 0 0,0 0 0,0-1 0,-1-1 0,1 0 0,-1 0 0,7-6 0,10-6 0,-1-2 0,-1 0 0,0-2 0,-2 0 0,-1-2 0,0 0 0,14-23 0,-34 45-9,0 1 1,0 0-1,-1-1 1,1 1-1,0-1 1,-1 1-1,1-1 1,0 1-1,-1-1 1,1 0-1,-1 1 1,1-1-1,-1 0 1,1 1-1,-1-1 1,0 0-1,1 1 1,-1-1-1,0 0 1,0 0-1,1 1 0,-1-1 1,0 0-1,0 0 1,0 0-1,0 1 1,0-1-1,0 0 1,0 0-1,0 0 1,0 0-1,0 1 1,-1-1-1,1 0 1,0 0-1,0 1 1,-1-1-1,1 0 1,-1 0-1,1 1 1,0-1-1,-1 0 1,1 1-1,-1-1 9,-39 11-1392,-57 37-5783,41-20-539</inkml:trace>
  <inkml:trace contextRef="#ctx0" brushRef="#br0" timeOffset="328552.723">356 10792 384,'0'0'11280,"0"0"-6827,0 0-2377,3-13-133,9-39-362,-12 52-1543,0-1 0,0 0 1,0 0-1,0 1 1,-1-1-1,1 0 0,0 1 1,0-1-1,0 0 1,-1 1-1,1-1 0,0 0 1,-1 1-1,1-1 1,0 1-1,-1-1 0,1 0 1,-1 1-1,1-1 1,-1 1-1,1-1 0,-1 1 1,0 0-1,1-1 1,-1 1-1,1-1 0,-1 1 1,0 0-1,1 0 1,-1-1-1,0 1 1,1 0-1,-1 0 0,0 0 1,0 0-1,1 0 1,-1 0-1,0 0 0,1 0 1,-1 0-1,0 0 1,0 0-1,1 0 0,-1 1 1,0-1-1,1 0 1,-1 0-1,1 1 0,-1-1 1,0 1-1,1-1 1,-1 0-1,1 1 0,-1-1 1,1 1-1,-1-1 1,1 1-1,-1 0-38,0-1 89,-21 13 69,1 0-1,0 1 0,2 1 0,-1 1 0,2 1 0,0 0 0,-8 12-157,7-8 31,1 1-1,1 1 1,1 0 0,1 1-1,2 0 1,0 2-1,1-1 1,2 2 0,0-1-1,2 1 1,1 1 0,1-1-1,2 1 1,0 0 0,2 0-1,1 0 1,2 1-1,0-1 1,4 17-31,-2-31-28,0-1 0,1 0 0,0 0 0,1 0 0,0-1 0,1 0 0,1 0 0,0 0 0,0-1 0,1 0 0,1 0 0,1 1 28,-5-7-13,0 0 0,0 0 0,0-1 0,0 0 0,1 0 0,0 0 0,0-1 0,0 0 0,0 0 0,0-1 0,0 1 0,1-1 0,-1-1 0,1 1-1,0-1 1,0 0 0,-1-1 0,1 1 0,0-1 0,0-1 0,-1 1 0,1-1 0,0 0 0,-1-1 0,2 0 13,1-3 38,-1 0 0,0 0 1,0-1-1,0-1 0,-1 1 0,0-1 1,0 0-1,0 0 0,-1-1 0,0 0 0,-1 0 1,0-1-1,0 1 0,-1-1 0,0 0 0,0 0 1,-1-1-1,0 1 0,0-3-38,1 1 158,-1 0 0,0 1-1,0-1 1,-1 0 0,-1-1 0,0 1-1,0 0 1,-1 0 0,-1 0 0,1-1-1,-2 1 1,0 0 0,0 0 0,-1 0-1,0 1 1,-1-1 0,0 1 0,-1-1-1,0 1 1,-5-7-158,5 13-79,0 1 0,0-1-1,0 1 1,0 1 0,0-1 0,-1 1-1,1 0 1,-1 0 0,0 0-1,1 1 1,-1 0 0,0 0 0,0 0-1,0 1 1,0 0 0,0 0 0,0 0-1,0 1 1,1 0 0,-1 0 0,0 1-1,0 0 1,1-1 0,-1 2 0,1-1-1,-4 3 80,-10 42-8285,18-21-1078</inkml:trace>
  <inkml:trace contextRef="#ctx0" brushRef="#br0" timeOffset="329327.978">852 11274 2210,'0'0'3737,"0"0"-1885,0 0-629,0 0 31,0 0 28,0 0 122,-10-10 3859,-39-48 1507,44 50-6493,0 0 0,1 0 0,0 0 0,0-1 0,1 1 0,0-1 0,1 0 0,0 0 0,0 0 1,1-1-1,0 0-277,0-6 62,0 1 0,1 0 0,0 0 0,2-1 0,-1 1 0,2 0 0,0 0 0,1 0 0,1 1 0,0-1 0,1 1 0,0 0 0,1 1 0,1-1 0,0 2 0,1-1 1,0 1-1,1 0 0,0 1 0,1 0 0,0 1 0,0 0 0,2 0 0,3-1-62,-13 8-10,0 1 1,1 0-1,-1 0 0,0 0 1,0 0-1,1 1 1,-1 0-1,1-1 0,0 1 1,-1 1-1,1-1 0,0 0 1,0 1-1,-1 0 0,1 0 1,0 0-1,0 0 1,-1 0-1,1 1 0,0 0 1,0 0-1,-1 0 0,1 0 1,-1 0-1,1 1 0,-1-1 1,0 1-1,1 0 1,-1 0-1,0 1 0,0-1 1,0 1-1,-1-1 0,1 1 1,-1 0-1,1 0 1,-1 0-1,0 0 0,0 0 1,0 0-1,0 1 0,-1-1 1,0 1-1,1-1 0,-1 1 1,0 0 9,-3 15-55,0-1 0,-2 0 0,0 0 0,0 0 0,-2 0 0,0-1 1,-1 0-1,-1-1 0,-1 1 0,0-1 0,-1-1 0,0 0 0,-2 0 0,-3 3 55,7-6-27,-39 54-59,10-18-13,3 1 1,2 2-1,3 2 1,-13 31 98,40-81-2,-1 1 1,1-1-1,0 1 1,0 0-1,0 0 0,1 0 1,0 0-1,-1 0 0,1 0 1,0 0-1,1 0 1,-1 0-1,1 1 0,0-1 1,0 0-1,0 0 1,1 1-1,-1-1 0,1 0 1,0 0-1,0 0 1,1 0-1,-1 0 0,1 0 1,0 0-1,0 0 0,0-1 1,0 1-1,1-1 1,0 1-1,-1-1 0,1 0 1,0 0-1,1 0 1,-1-1-1,0 1 0,1-1 1,-1 0-1,1 1 0,0-2 1,0 1-1,0 0 1,2 0 1,9-1 31,0-1 1,0 0-1,1-1 1,-1-1 0,0 0-1,-1-1 1,1-1-1,0 0 1,-1-1-1,0 0 1,0-1 0,0-1-1,-1 0 1,0-1-1,0-1 1,-1 1 0,0-2-1,-1 0 1,0 0-1,0-1 1,-1-1-1,-1 0 1,0 0 0,5-9-32,-11 16 43,0-1 0,0 0 0,0 0 0,-1 0 0,1 0 0,-2 0 0,1 0 0,-1-1 0,1 1 0,-2-1 0,1 1 0,-1-1 0,0 1 0,0-1 0,-1 1 0,0-1 0,0 1 0,-1-1 0,1 1 0,-1 0 0,-1 0 0,1-1 0,-1 2 0,0-1 0,0 0-1,-1 1 1,0-1 0,0 1 0,0 0 0,-1 0 0,1 1 0,-1-1 0,0 1 0,0 0 0,-1 1 0,1-1 0,-3 0-43,-3-3-246,-1 1 0,1 0 0,-1 1 0,0 0 0,0 1 0,-1 0 0,1 1 0,-1 1 0,0 0-1,-7 0 247,-4 4-3322,13 9-1806,7 5-4028</inkml:trace>
  <inkml:trace contextRef="#ctx0" brushRef="#br0" timeOffset="329661.948">1478 11264 2851,'0'0'4447,"0"0"-2365,0 0-732,0 0-15,0 0 181,0 0 464,0 0 257,-1 3-262,-3 16 3687,4-14-7121,-1 0-3336,1 4-8108</inkml:trace>
  <inkml:trace contextRef="#ctx0" brushRef="#br0" timeOffset="330295.728">2025 10884 9321,'0'-16'4276,"0"-49"-1479,-1 61-2622,0 1-1,1 0 1,0-1-1,0 1 1,0-1-1,0 1 1,1-1-1,0 1 1,-1 0-1,1-1 1,0 1-1,0 0 1,1-1-1,-1 1 1,1 0-1,0 0 1,-1 0-1,1 0 1,0 1-1,1-1 1,-1 1-1,0-1 1,1 1-1,0-1 1,-1 1-1,1 0 1,0 1-1,0-1 1,0 0-1,0 1 1,1-1-1,-1 1 1,0 0-1,1 0 1,-1 1-1,0-1 1,1 0-1,-1 1 1,1 0-1,0 0-174,7 1 25,1 0-1,-1 1 1,0 0-1,0 1 1,0 0-1,-1 1 1,1 0-1,-1 0 1,1 1-1,-2 1 1,1 0-25,-3-1-5,0 0 1,0 0-1,-1 0 1,0 1-1,0 0 1,-1 1-1,1-1 1,-1 1-1,-1 0 1,1 0 0,-1 0-1,-1 1 1,1 0-1,-1-1 1,-1 1-1,1 0 1,-1 0-1,-1 1 1,1-1-1,-2 0 1,1 1-1,-1-1 1,0 0-1,-1 1 1,1-1-1,-2 0 1,1 1-1,-1-1 1,-1 0 0,1 0-1,-1 0 1,-1-1-1,0 1 1,0-1-1,0 0 1,-1 0-1,0 1 5,-2 2-6,0-1 0,-1 0 0,0 0 0,-1-1 0,0 0 0,0 0 0,0-1 0,-1 0 0,0-1 0,-1 0 0,1-1 0,-1 0 0,0 0 0,0-1 0,-1-1 0,-4 2 6,16-6 5,0 1 1,0 0-1,0 0 0,0-1 0,1 1 1,-1 0-1,0 0 0,0 0 0,0-1 1,0 1-1,0 0 0,0 0 1,0-1-1,0 1 0,-1 0 0,1 0 1,0-1-1,0 1 0,0 0 0,0 0 1,0 0-1,0-1 0,0 1 0,0 0 1,-1 0-1,1 0 0,0-1 0,0 1 1,0 0-1,0 0 0,-1 0 1,1 0-1,0-1 0,0 1 0,0 0 1,-1 0-1,1 0 0,0 0 0,0 0 1,0 0-1,-1 0 0,1 0 0,0 0 1,-1 0-6,23-12 131,-13 9-133,0 0 0,1 0 1,-1 1-1,0 1 0,1 0 0,-1 0 0,1 1 0,0 0 0,-1 0 0,1 1 1,-1 0-1,0 1 0,1 0 0,-1 1 0,0 0 0,0 0 0,0 1 0,-1 0 1,1 0-1,-1 1 0,0 0 0,0 1 0,-1 0 0,0 0 0,0 1 0,0-1 1,0 1-1,-1 1 0,-1-1 0,1 1 0,-1 0 0,0 1 0,-1-1 0,0 1 1,-1 0-1,1 0 0,0 5 2,-1 1-6,0 0 1,-2 1-1,1-1 0,-2 1 1,0 0-1,-1-1 1,0 1-1,-1-1 1,-1 1-1,0-1 0,-2 0 1,0 1 5,3-9 8,-1 0 1,0 0-1,0 0 1,-1 0-1,0 0 0,0-1 1,0 0-1,-1 0 1,0 0-1,0 0 1,-1-1-1,1 0 1,-1 0-1,0 0 0,-1-1 1,1 0-1,-1 0 1,0-1-1,0 0 1,0 0-1,0 0 1,0-1-1,-1 0 0,1-1 1,-3 1-9,-5-2 86,0 0 1,1-1 0,-1-1-1,0 0 1,0-1 0,1-1-1,0 0 1,0-1-1,0 0 1,0-1 0,1-1-1,0 0 1,0 0-1,1-2 1,0 0 0,0 0-1,1-1 1,0 0 0,1-1-1,0 0 1,1-1-1,0 0 1,0 0-87,1-1-446,0 0 0,1 0 0,0 0-1,1-1 1,0 1 0,1-2 0,1 1 0,0 0 0,1-1 446,2 10-6764,-1 4-6219</inkml:trace>
  <inkml:trace contextRef="#ctx0" brushRef="#br0" timeOffset="331040.137">2505 10311 7976,'0'0'3891,"0"0"-1515,0 0-107,0 0-300,0 0-901,0 0-534,0 0-96,-4 4-49,1-2-351,1 1-1,0-1 1,0 1-1,1 0 0,-1 0 1,0 0-1,1 0 0,0 0 1,0 0-1,0 0 0,0 0 1,0 0-1,1 0 1,-1 1-1,1-1 0,0 0 1,0 1-1,0-1 0,0 0 1,1 0-1,-1 1 1,1-1-1,0 0 0,0 0 1,0 0-1,0 0 0,1 0 1,-1 0-1,1 1-37,1 2 15,-1 0-1,1 0 1,0 0-1,1 0 1,-1-1-1,1 1 1,0-1-1,0 0 1,1 0 0,-1 0-1,1-1 1,1 0-1,-1 0 1,0 0-1,1 0 1,0-1-1,-1 0 1,2 0-1,-1-1 1,0 1 0,0-1-1,1-1 1,-1 1-1,1-1 1,-1 0-1,1-1 1,-1 0-1,1 0 1,4 0-15,-5-4 48,0 0-1,0 0 1,0 0 0,-1-1-1,1 0 1,-1 0 0,0-1-1,-1 1 1,1-1 0,-1 0-1,0 0 1,-1 0 0,0-1-1,0 1 1,0-1 0,0 0-1,-1 0 1,-1 0 0,1 0-1,-1 0 1,0 0-1,0 0 1,-1 0 0,0-1-1,0 1 1,-1 0 0,0 0-1,-1-2-47,2 5 34,-1 0-1,1 1 0,-1-1 1,0 0-1,0 1 0,0-1 0,-1 1 1,1 0-1,-1-1 0,0 1 0,0 0 1,0 0-1,0 0 0,0 0 1,-1 0-1,1 1 0,-1-1 0,0 1 1,0-1-1,0 1 0,0 0 0,0 0 1,0 1-1,-1-1 0,1 0 1,0 1-1,-1 0 0,0 0 0,1 0 1,-1 1-1,1-1 0,-1 1 0,0-1 1,0 1-1,1 1 0,-1-1 1,0 0-1,1 1 0,-1 0 0,0 0 1,1 0-1,-1 0 0,1 0-33,-7 3-10,1 1-1,-1 0 1,1 1-1,0 0 1,1 0 0,-1 0-1,1 1 1,0 1-1,1-1 1,0 1-1,0 1 1,1-1 0,0 1-1,0 0 1,1 0-1,0 1 1,1 0-1,0 0 1,1 0-1,0 0 1,0 0 0,0 4 10,3-3-38,0 0 0,0 0 0,1 0 0,1 0 0,0-1 0,0 1 0,1 0 0,0-1 0,1 0 0,0 0 0,1 0 0,0 0 0,0-1 0,1 0 0,0 0 0,1 0 0,0-1 0,1 0 0,-1 0 0,1-1 0,1 0 0,-1 0 0,1-1 0,1 0 0,-1-1 0,8 4 38,12 11-1,-11-9 4,0 0 0,-1 2 0,0 0 0,-1 1 0,-1 0 1,0 1-1,-1 1 0,-1 1 0,2 2-3,-12-7 18,0 0 0,0 0 0,-2 0 0,1 0 0,-1 1 0,-1-1 0,0 0 0,-1 0 0,-1 0 0,1 0 0,-2 1 0,0-2 0,0 1 0,-1 0 1,0-1-1,-1 0 0,-1 0 0,0 0 0,0 0 0,-1-1 0,-6 7-18,-4 16 58,-43 77-740,-65 135 1166,92-160-4554,8 2-4346,20-56-2912</inkml:trace>
  <inkml:trace contextRef="#ctx0" brushRef="#br0" timeOffset="331349.619">2922 11609 7976,'0'0'5717,"0"0"-2829,-3 13-21,-4 16-1287,-18 118 3203,25-145-4776,0 0 1,1 0-1,-1 0 0,1 0 0,0 0 1,0 0-1,-1 0 0,1-1 1,0 1-1,0 0 0,1-1 0,-1 1 1,0-1-1,0 1 0,1-1 1,-1 1-1,1-1 0,-1 0 0,1 0 1,0 0-1,-1 0 0,1 0 1,0 0-1,0 0 0,0 0 0,0-1 1,0 1-1,0-1 0,0 0 0,0 1 1,0-1-1,0 0 0,0 0 1,0 0-1,0 0 0,0-1-7,71-15 245,-61 11-54,-1 0-1,1-1 0,-1 0 1,0-1-1,0 0 0,-1-1 1,0 0-1,-1 0 0,1-1 1,-1 0-1,-1-1 0,0 0 1,-1-1-1,0 1 0,0-1 1,-1-1-1,0 1 0,-1-1 1,-1 0-1,0 0 0,0-1 1,-1 1-1,-1-1 0,0 0 1,-1 1-1,0-3-190,-1 13 1,-1 0 1,1 0-1,-1 0 0,1 0 1,-1 0-1,0 1 1,0-1-1,0 0 0,0 0 1,0 1-1,0-1 0,-1 1 1,1-1-1,0 1 1,-1-1-1,1 1 0,-1 0 1,0 0-1,1 0 0,-1 0 1,0 0-1,0 0 1,0 0-1,0 0 0,1 1 1,-1-1-1,0 1 0,0 0 1,0-1-1,0 1 1,0 0-1,0 0 0,0 0 1,-1 0-2,-72 13-1798,1 18-2724,27-7-1638,-11 10-9823</inkml:trace>
  <inkml:trace contextRef="#ctx0" brushRef="#br0" timeOffset="332533.111">4729 11074 11179,'0'0'3987,"0"0"-2209,-11-14-374,4 3-1024,5 6-264,0 1 0,-1-1 1,0 1-1,0 0 1,0 0-1,-1 0 0,1 0 1,-1 1-1,0-1 1,0 1-1,0 0 0,0 0 1,0 0-1,-1 1 1,1 0-1,-1 0 0,0 0 1,0 0-1,0 1 1,0-1-1,-1 1-116,-17 0 104,1 2 1,0 0-1,0 1 0,1 1 0,-1 1 1,1 1-1,-1 1 0,1 1 1,1 1-1,0 1 0,0 0 0,0 2 1,1 0-1,1 1 0,-17 14-104,27-19-6,0 0 0,1 0 0,0 1 1,0 0-1,0 0 0,1 1 0,0 0 0,1 0 0,0 0 0,1 1 0,-1 0 0,2-1 0,-1 1 0,2 1 0,-1-1 1,1 0-1,1 1 0,0-1 0,0 1 0,1-1 0,1 1 0,-1 0 0,2-1 0,-1 0 0,2 1 0,-1-1 0,1 0 1,1 0-1,0 0 0,0 0 0,1-1 0,0 0 0,1 0 0,0 0 0,0-1 0,1 0 0,4 4 6,-5-5-2,1-1-1,0 0 1,1-1-1,-1 1 0,1-1 1,0-1-1,1 1 1,-1-2-1,1 1 0,-1-1 1,1 0-1,0-1 1,0 0-1,1 0 0,-1-1 1,0 0-1,0-1 1,1 0-1,-1 0 0,0-1 1,0 0-1,1-1 1,-1 0-1,0-1 0,0 1 1,-1-2-1,1 1 1,-1-1-1,1-1 0,-1 1 1,-1-1-1,1-1 1,-1 1-1,0-1 0,0-1 1,0 1-1,2-5 3,15-26 353,-3 0-1,-1-2 0,-2 0 1,-1-1-1,-2-1 0,-2 0 1,-2-1-1,-2 0 0,-1-1 1,-3 0-1,-1 0 0,-2-30-352,10-289 1265,-16 310-286,-2 76 135,-3 577-1266,11-343-5584,0-203 654,2-8-3833</inkml:trace>
  <inkml:trace contextRef="#ctx0" brushRef="#br0" timeOffset="333170.886">5530 11073 12524,'2'-18'3320,"5"-57"-1254,-7 71-1899,1 1-1,-1-1 0,0 0 0,0 1 1,-1-1-1,1 0 0,-1 1 0,0-1 1,0 1-1,0-1 0,0 1 1,-1-1-1,1 1 0,-1 0 0,0 0 1,0 0-1,0 0 0,-1 0 0,1 0 1,0 0-1,-1 1 0,0-1 1,0 1-1,0 0 0,0 0 0,0 0 1,0 0-1,0 0 0,-1 1 0,1 0 1,0-1-1,-1 1 0,0 0 1,0 0-167,-7-1 108,0 1 1,1 0 0,-1 0 0,0 1 0,0 1 0,1 0 0,-1 0 0,0 1 0,1 0 0,-2 1-109,-9 6 14,1 0 0,1 1 1,0 1-1,0 0 0,1 2 0,0 0 1,1 1-1,1 1 0,0 1 1,1 0-1,1 1 0,0 0 1,1 1-1,1 1 0,1 0 0,1 0 1,1 1-1,0 1 0,1-1 1,2 1-1,0 1 0,1-1 1,1 1-1,1 0 0,1 0 0,1 0 1,1 0-1,1 10-14,-2-28-19,1 0-1,0 1 1,-1-1-1,2 1 1,-1-1-1,0 1 1,1-1-1,0 0 1,0 1-1,0-1 1,0 0-1,1 0 1,0 0-1,0 0 1,0 0-1,0 0 1,0 0-1,1-1 1,0 1-1,0-1 1,0 1-1,0-1 1,0 0-1,1-1 1,-1 1-1,1 0 1,0-1-1,0 0 1,0 0-1,0 0 1,0 0-1,0-1 1,0 0-1,1 0 1,-1 0-1,0 0 1,1-1-1,-1 1 1,1-1-1,-1 0 1,1 0-1,-1-1 1,0 1-1,1-1 1,-1 0-1,4-2 20,9-8-13,-1 0 1,0-1-1,0-1 0,-2-1 0,0 0 0,0-1 1,-1-1-1,-1 0 0,-1 0 0,8-15 13,-19 31 0,25-34 117,-2-2-1,-2-1 1,-1 0-1,-2-2 1,-1 0-1,11-41-116,-26 68 644,-4 27-215,-5 21-386,2-1 0,1 2 0,2-1-1,2 0 1,1 0 0,1 0-1,3 0 1,1 0 0,1-1-1,3 5-42,-8-35-66,0 0 0,0 0 0,0-1 0,1 1 0,-1-1 0,1 1 0,0-1 0,1 0 0,-1 0 0,1 0 0,-1-1 0,1 1 0,0-1 0,1 0 0,-1 0 0,1 0 0,-1 0 0,1-1 0,0 0 0,0 0 0,0 0 0,0-1 0,0 0 0,0 0 0,0 0 0,0 0 0,1-1 0,-1 0 0,0 0 0,0 0 0,0-1 0,1 0 0,-1 0 0,0 0 0,0 0 0,0-1 0,0 0 0,0 0 0,-1 0 0,1-1 0,2-1 66,10-14-135,0-1 0,-1-1 1,-1 0-1,-1-1 0,-1 0 0,0-1 0,-2-1 1,-1 0-1,-1 0 0,0-1 0,-2 0 1,-1-1-1,-1 1 0,1-21 135,2 10-35,105-465 1738,-104 445-471,-7 33 1721,-44 200-1415,24-72-1396,6 1 0,4 0 0,4 1 0,6-1 0,7 36-142,-9-141-70,11 80-3182,14-38-5923,-11-32-664</inkml:trace>
  <inkml:trace contextRef="#ctx0" brushRef="#br0" timeOffset="333445.592">5724 10952 12492,'0'0'2979,"0"0"-1122,0 0-736,108-4-544,-49 11-193,5-2-31,8 2-161,1 0-128,0 0-64,-7 0 0,-8-1 0,-10 3-673,-8 1-3715,-14 0-2819</inkml:trace>
  <inkml:trace contextRef="#ctx0" brushRef="#br0" timeOffset="333799.591">6772 10957 4100,'0'0'9438,"1"-15"-4916,4-49-1810,-6 60-2503,0-1 1,0 0-1,0 0 1,-1 1-1,1-1 1,-1 0-1,0 1 1,-1 0-1,1-1 1,-1 1-1,0 0 1,0 0-1,0 1 1,0-1-1,-1 1 1,0-1-1,1 1 1,-1 0-1,0 0 0,0 1 1,-1-1-1,1 1 1,-1 0-1,1 0 1,-1 1-1,0-1 1,1 1-1,-1 0 1,0 0-1,0 0 1,0 1-1,0 0 1,-2 0-210,-5-1 67,0 1 1,0 1-1,1 0 1,-1 0-1,0 2 1,1-1-1,-1 1 1,1 1-1,0 0 1,0 0-1,0 1 1,1 1-1,-1-1 1,1 2-1,1 0 1,-1 0-1,1 0 1,1 1-1,-1 1 1,1-1-1,1 1 0,-1 1 1,2-1-1,-5 9-67,-3 5 13,1 1-1,2 0 0,0 0 0,2 1 0,1 0 0,0 1 0,2 0 0,1 0 0,2 1 0,-1 15-12,2-24-95,0 1 1,2-1-1,0 1 0,1-1 0,0 0 1,2 1-1,0-1 0,1 0 0,1 0 1,1-1-1,0 0 0,8 14 95,-13-29-70,1 0 1,-1 0-1,1 0 1,-1 0-1,1 0 0,0 0 1,0 0-1,0-1 0,0 1 1,0-1-1,0 1 1,0-1-1,1 0 0,-1 0 1,0 0-1,1 0 0,-1 0 1,0-1-1,1 1 0,0-1 1,-1 1-1,1-1 1,-1 0-1,1 0 0,-1 0 1,1 0-1,-1-1 0,1 1 1,-1-1-1,1 1 1,-1-1-1,1 0 0,-1 0 1,0 0-1,0 0 0,1-1 1,0 0 69,71-65-680,-38 15 779,-3-1 0,-2-1 0,-2-2 0,-3 0 0,6-24-99,-27 69 39,23-79 1365,-45 112 464,-3 15-1640,1 0 0,2 2 0,1 0 0,3 1 0,1 0 0,2 1 0,1 0 0,3 1-1,1-1 1,2 14-228,2-49 0,0 0-1,1 0 1,0 0-1,0 0 0,0 0 1,1 0-1,0 0 1,0 0-1,0 0 1,1-1-1,0 1 0,0 0 1,1-1-1,-1 0 1,1 1-1,0-1 0,1 0 1,-1 0-1,1-1 1,0 1-1,0-1 0,0 0 1,1 0-1,0 0 1,0 0-1,0-1 0,3 2 1,5-1-21,1 0-1,0 0 1,0-1-1,-1-1 0,2-1 1,-1 0-1,0 0 0,0-2 1,0 0-1,0 0 0,0-1 1,0-1-1,0 0 1,-1-1-1,1-1 0,-1 0 1,0 0-1,-1-2 0,13-7 22,-11 5-7,0 0 0,-1-1 0,0-1 0,0 0 0,-1-1 0,-1 0 0,0-1-1,0 0 1,-2-1 0,0 0 0,0 0 0,5-14 7,-12 26-82,-1 0 1,0 0-1,0 0 0,0-1 1,0 1-1,-1 0 1,1-1-1,-1 1 0,1 0 1,-1-1-1,0 1 0,1 0 1,-1-1-1,-1 1 1,1-1-1,0 1 0,-1 0 1,1-1-1,-1 1 0,1 0 1,-1-1-1,0 1 1,0 0-1,0 0 0,0 0 1,-1 0-1,1 0 0,-1 0 1,1 0-1,-1 0 1,0 0 81,-83-6-9364,30 7-3934</inkml:trace>
  <inkml:trace contextRef="#ctx0" brushRef="#br0" timeOffset="335040.852">7995 11091 13773,'0'0'5178,"0"0"-2380,0 0-316,0 0-336,0 0-587,0 0-406,0 0-352,16-3-321,196-29 299,102 0-421,-314 32-384,0-1 1,0 1-1,0 0 0,0 0 1,-1 0-1,1 0 0,0-1 1,0 1-1,0 0 0,0 0 0,0 0 1,0-1-1,0 1 0,0 0 1,0 0-1,0 0 0,0-1 1,0 1-1,0 0 0,0 0 1,0 0-1,0-1 0,0 1 0,0 0 1,0 0-1,0 0 0,0-1 1,0 1-1,0 0 0,0 0 1,0 0-1,1-1 26,-27-2-1682,-55 11-6960,56-2 2246</inkml:trace>
  <inkml:trace contextRef="#ctx0" brushRef="#br0" timeOffset="335668.877">9108 10742 705,'0'0'8963,"0"0"-4917,0 0-1355,1-14-273,-1-10-1591,0-30 1265,3 15 2463,4 33-167,1 29-3614,-2 19-632,-2 0-1,-2 1 1,-2-1-1,-4 29-141,-44 204 132,21-149-152,-6 63-1256,31-185 1277,0-1-1,0 0 1,0 1 0,0-1-1,-1 0 1,0 0-1,0-1 1,0 1-1,0 0 1,0-1 0,0 0-1,0 0 1,-1 0-1,1 0 1,-1 0-1,0-1 1,1 0 0,-1 1-1,0-1 1,0-1-1,0 1 1,0 0-1,0-1 1,0 0 0,0 0-1,0 0 1,1-1-1,-1 1 1,-3-2-1,-16 4 21,-280 17 1607,343-13-1388,47-4-240,0-3 0,0-5 0,0-3 0,-1-4 0,26-10 0,-78 15 0,-24 7 0,1-1 0,-1 0 0,0-1 0,0-1 0,0 1 0,0-2 0,0 1 0,-1-1 0,0-1 0,0 1 0,3-4 0,-12 9-65,0 0-1,0 1 1,-1-1-1,1 0 1,0 0-1,0 1 1,-1-1 0,1 0-1,0 0 1,0 0-1,-1 0 1,1 0 0,0 1-1,-1-1 1,1 0-1,0 0 1,-1 0-1,1 0 1,0 0 0,-1 0-1,1 0 1,0 0-1,-1 0 1,1 0 0,0 0-1,0 0 1,-1 0-1,1 0 1,0-1-1,-1 1 1,1 0 0,0 0-1,-1 0 1,1 0-1,0 0 1,0-1-1,-1 1 1,1 0 0,0 0-1,0-1 1,0 1-1,-1 0 1,1 0 0,0-1-1,0 1 1,0 0-1,0 0 1,-1-1-1,1 1 1,0 0 0,0-1-1,0 1 1,0 0-1,0-1 1,0 1 65,-25 25-7202,9-9-672</inkml:trace>
  <inkml:trace contextRef="#ctx0" brushRef="#br0" timeOffset="337575.816">9640 10927 11979,'0'0'4506,"0"0"-2136,5-2-336,118-13 614,-87 14-2333,298-23 656,-306 18-981,-39 1-503,-153 10-12806,113 1 5509</inkml:trace>
  <inkml:trace contextRef="#ctx0" brushRef="#br0" timeOffset="337870.227">9601 10910 12236,'0'0'4548,"0"0"-1537,0 0-540,0 0-704,0 0-523,0 0-224,-13 17-182,-38 62-160,47-71-598,0-1 1,0 1 0,1 0-1,0 1 1,1-1-1,0 1 1,0-1-1,1 1 1,0-1-1,0 1 1,1 0-1,0 0 1,1 3-81,0 5 69,-1-8-73,0 1 0,1-1 0,0 1 0,1-1 0,0 0 0,1 1 0,0-1 0,0 0 0,1 0 0,0-1 0,0 1 0,1-1 0,0 0 0,1 0 0,0-1 0,0 1 0,1-1 0,-1-1 0,2 1 0,-1-1 0,1 0 0,-1-1 0,2 0 0,-1 0 0,0-1 1,1 0-1,0 0 0,0-1 0,0 0 0,1-1 0,-1 0 0,0 0 0,1-1 0,-1 0 0,1-1 0,0 0 0,-1 0 0,1-1 0,3-1 4,-4-2 6,0 0 1,-1 0-1,0-1 0,1 0 1,-1 0-1,-1-1 0,1 0 1,-1 0-1,0-1 0,-1 0 1,0 0-1,0 0 0,0-1 1,-1 0-1,0 0 0,0-1 1,-1 1-1,0-1 1,1-5-7,4-10 31,-2-1 1,0 0-1,-2 0 1,0 0-1,-2-1 1,0-16-32,-3 34-122,-5-97 482,5 102-444,0 1 0,-1-1 0,1 1 0,-1-1-1,1 1 1,-1-1 0,0 1 0,0 0 0,0 0 0,0-1 0,-1 1 0,1 0 0,-1 0 0,1 0 0,-1 0 0,0 0 0,1 1 0,-1-1 0,0 0 0,0 1-1,0-1 1,-1 1 0,1 0 0,0 0 0,0 0 0,-1 0 0,1 0 0,-1 0 0,1 1 0,0-1 0,-1 1 0,1 0 0,-1-1 0,1 1 0,-1 0 0,1 1-1,-3-1 85,-28 22-8658,20-3-1880</inkml:trace>
  <inkml:trace contextRef="#ctx0" brushRef="#br0" timeOffset="338134.71">11023 10610 16592,'0'0'2834,"0"0"-981,0 0 74,0 0-256,0 0-305,0 0-298,0 0-235,-2 19-80,-44 289 1766,4 100-3864,39-361-203,1-8-2932,2-23-5870,0-16 10046,0 2-10042</inkml:trace>
  <inkml:trace contextRef="#ctx0" brushRef="#br0" timeOffset="338529.886">10617 11018 929,'0'0'12625,"0"0"-7601,0 0-2627,0 0-406,0 0-833,13-3-410,281-25 1761,145-26-945,-435 54-1545,-2-1-8,1 0-1,-1 0 1,1 0 0,0 1 0,0-1 0,-1 1 0,1 0 0,0 0 0,0 0-1,0 0 1,-1 0 0,1 1 0,0-1 0,-1 1 0,1 0 0,0 0-1,-1 0 1,1 0 0,-1 0 0,1 0 0,-1 1 0,1-1 0,-1 1 0,0 0-1,0 0 1,0 0 0,0 0 0,0 0 0,0 0 0,-1 0 0,1 0 0,-1 1-1,1-1 1,-1 1 0,0-1 0,0 1 0,0-1 0,0 1 0,-1 0-1,1 0-10,-1 17-2,-1-1-1,-1 0 0,0 0 0,-1 0 1,-2 0-1,0-1 0,0 1 0,-2-1 1,-7 15 2,-30 115-61,42-143 54,1 0-1,0-1 1,0 1 0,0 0-1,0 0 1,1-1 0,0 1 0,0 0-1,0 0 1,1 0 0,-1 0-1,1-1 1,0 1 0,1 0-1,-1-1 1,1 1 0,0-1-1,0 1 1,0-1 0,0 0-1,1 0 1,0 0 0,0 0-1,0 0 1,0-1 0,1 0-1,-1 1 1,1-1 0,0 0-1,0-1 1,0 1 0,0-1-1,1 0 1,-1 0 0,1 0 7,3 0 5,1-1 0,0 0 0,0 0 0,0-1 0,-1 0 0,1-1 0,0 0 0,0 0 1,-1-1-1,1 0 0,-1-1 0,1 0 0,-1 0 0,0 0 0,0-1 0,0-1 0,-1 1 0,1-1 0,-1-1 0,0 1 1,-1-1-1,1 0 0,-1 0 0,0-1 0,2-3-5,4-6 48,-1 0 1,0 0 0,-1-1-1,0 0 1,-2-1 0,0 1-1,-1-2 1,-1 1 0,0-1-1,-2 0 1,1-3-49,-3 16-46,0-1 1,0 0 0,-1 0-1,0 0 1,0 0 0,0 0-1,-1 0 1,0 0-1,-1 0 1,1 0 0,-1 0-1,-1 0 1,1 0 0,-1 0-1,0 0 1,-1 1-1,0-1 1,0 1 0,0 0-1,-1 0 1,1 0-1,-2 0 1,1 0 0,-1 1-1,1 0 1,-1 0 0,-1 0-1,1 1 1,-1 0-1,0 0 1,0 0 0,0 0-1,0 1 1,-5-2 45,-48 2-7826,32 6-2210</inkml:trace>
  <inkml:trace contextRef="#ctx0" brushRef="#br0" timeOffset="339881.112">12495 11279 11211,'0'0'5845,"0"0"-2711,0 0-684,0 0-694,15-3-474,104-4 725,24 23 219,136-4-2226,-277-11 2,0-1 0,0 1 0,-1-1 0,1 1 1,0-1-1,0 0 0,0 1 0,0-1 0,0 0 0,0-1 0,0 1 0,0 0 0,0 0 1,-1-1-1,1 1 0,0-1 0,0 0 0,0 1 0,0-1 0,-1 0 0,1 0 0,-1 0 1,1 0-1,0-1 0,-1 1 0,0 0 0,1-1 0,-1 1 0,0-1 0,0 1 0,1-1 1,-1 1-1,0-1 0,-1 0 0,1 0 0,0 1 0,0-1 0,-1 0 0,1 0 0,-1 0 1,0 0-1,0 0 0,1 0 0,-1 1 0,0-1 0,0 0 0,-1 0 0,1-1-2,-2-3 3,0 1-1,-1-1 1,0 1-1,0-1 0,0 1 1,0 0-1,-1 0 0,0 1 1,0-1-1,0 1 0,0-1 1,-1 1-1,0 1 1,0-1-1,0 1 0,0 0 1,0 0-1,-1 0 0,0 1 1,1-1-1,-1 2 1,0-1-1,0 0 0,0 1 1,0 0-1,0 1 0,-6-1-2,6 4-10,0 0 0,1 1 1,-1-1-1,1 1 0,0 0 0,0 0 0,0 1 0,1-1 0,-1 1 0,1 0 0,0 1 0,1-1 0,-1 1 0,1-1 0,0 1 0,0 0 0,1 0 0,0 0 0,0 1 0,0-1 0,1 0 0,0 1 0,0 0 10,-51 262-1650,46-208-3293,4-23-3342,2-12-4442</inkml:trace>
  <inkml:trace contextRef="#ctx0" brushRef="#br0" timeOffset="340267.653">13804 11013 20563,'0'0'3043,"0"0"-1212,0 0-160,0 0-464,0 0-364,2 20-47,-6 137 245,-14-58-663,-51 216-511,40-222-2689,16-30-3976,-3-52 2343,-21-16 4004,-79-34 8224,99 33-2013,57 12-5776,0-1-1,1-1 0,0-3 0,-1-1 1,1-2-1,-1-2 0,1-2 1,-1-1 16,36-13-4610,-2-8-4361,-47 16-3174</inkml:trace>
  <inkml:trace contextRef="#ctx0" brushRef="#br0" timeOffset="340676.517">14548 11305 10666,'0'0'5685,"0"0"-2807,0 0-529,0 0-534,0 0-892,18-10-426,-4 2-396,-7 4-54,1-1 1,0 1 0,0 0-1,0 1 1,0 0 0,1 0-1,-1 0 1,1 1 0,0 1-1,0 0 1,-1 0 0,1 0-1,8 2-47,221 29-710,-292-29-6715,10 2 597</inkml:trace>
  <inkml:trace contextRef="#ctx0" brushRef="#br0" timeOffset="340993.017">14482 11270 6566,'0'0'6828,"0"0"-3070,0 0-891,-13 4-443,3-1-1973,5-2-277,0 1 1,-1-1 0,1 1 0,0 0 0,0 1 0,0-1-1,1 1 1,-1 0 0,1 0 0,-1 0 0,1 1 0,0 0-1,0-1 1,-3 5-175,-5 7 142,1 0-1,0 0 1,1 1-1,1 0 1,0 0-1,1 1 1,1 0-1,1 1 1,0 0-1,1 0 0,1 0 1,1 0-1,1 1 1,0-1-1,1 1 1,1-1-1,1 1 1,2 7-142,0-18-23,0-1 0,0 0 0,1 0 1,0 0-1,0 0 0,1-1 0,0 1 1,0-1-1,1-1 0,-1 1 0,1-1 1,0 1-1,1-2 0,-1 1 0,1-1 1,0 0-1,0 0 0,1-1 0,-1 0 1,0 0-1,1-1 0,0 0 0,0 0 1,0-1-1,0 0 0,0-1 0,0 1 1,0-1-1,-1-1 0,1 0 0,0 0 1,0 0-1,0-1 0,0 0 0,-1-1 1,1 1-1,-1-1 0,0-1 0,0 0 1,0 0-1,0 0 0,4-4 23,-2-1 50,-1 0 0,1 0 1,-2-1-1,1 0 0,-1-1 0,-1 1 0,0-1 0,0-1 1,-1 1-1,-1-1 0,0 0 0,0 0 0,-1 0 0,1-10-50,7-176 1866,-11 191-1835,1 0-1,-1-1 1,-1 1 0,1 0-1,-1 0 1,0 0 0,-1 0-1,0 0 1,0 0 0,0 1 0,-1-1-1,0 1 1,-1-1 0,1 1-1,-1 0 1,-2-2-31,6 8-57,-1-1 1,0 0-1,0 1 0,0 0 1,0-1-1,1 1 1,-1-1-1,0 1 0,0 0 1,0 0-1,0-1 0,0 1 1,0 0-1,0 0 0,0 0 1,0 0-1,0 0 0,0 0 1,0 0-1,0 1 0,0-1 1,0 0-1,0 0 0,0 1 1,0-1-1,1 1 1,-1-1-1,0 1 0,0-1 1,0 1-1,0-1 0,1 1 1,-1 0-1,0-1 0,1 1 1,-1 0-1,0 0 57,-16 32-5458,9-4-2886</inkml:trace>
  <inkml:trace contextRef="#ctx0" brushRef="#br0" timeOffset="341285.01">15455 11953 19186,'0'0'5862,"0"0"-4453,0 0-384,0 0-320,0 0-545,0 0-128,0 0-32,0 0-481,0 0-1825,17-55-2626,-20 61-8938</inkml:trace>
  <inkml:trace contextRef="#ctx0" brushRef="#br0" timeOffset="350588.354">19374 4831 6822,'0'0'2771,"0"0"-919,0 0-26,0 0 160,0 0-224,0 0-358,0 0-529,2 3-501,-41 350-155,-9 48-6716,40-329 1175</inkml:trace>
  <inkml:trace contextRef="#ctx0" brushRef="#br0" timeOffset="350920.656">19348 4963 3812,'3'-13'2994,"8"-41"-1739,-2 35 3881,-8 40-3466,-30 318 2227,-40 451-3256,53-670-2649,-3-2-3348,10-64 1953,-5 28-4082</inkml:trace>
  <inkml:trace contextRef="#ctx0" brushRef="#br0" timeOffset="351217.795">19212 6149 8584,'3'-139'3555,"-2"112"-2512,1-20 4158,-1 74-2471,-7 208-3132,-11-1 0,-11-1 0,-23 74 402,-109 547-13645,151-780 9945</inkml:trace>
  <inkml:trace contextRef="#ctx0" brushRef="#br0" timeOffset="351691.83">19071 7718 9577,'0'-142'3512,"0"-2"4651,15 284-6967,-13-65-1418,-4 0 1,-2 0-1,-4-1 1,-16 65 221,-40 253-6481,44-222 6705,11 56-902,10-211-1639,3-23 804,3-24 1088,4-226 9816,14 99-6012,-19 141-2628,-4 26-375,-2 34-272,0-32-129,-2 136-1416,-7 0 0,-13 53 1441,4-9-2792,28-227 2957,-2-170 1938,-7 83-2443,-1 102-1289,0 10-3859</inkml:trace>
  <inkml:trace contextRef="#ctx0" brushRef="#br0" timeOffset="352512.905">24671 4269 897,'0'0'2621,"0"0"-955,0 0-428,-3-14-149,-13-71 1191,13 18 4892,3 46-2712,0 20-3851,0 9 85,-11 344-610,19 94-84,9-105-5887,-13-265 1333,0-9-896</inkml:trace>
  <inkml:trace contextRef="#ctx0" brushRef="#br0" timeOffset="352810.939">24681 4535 7527,'-9'-165'6422,"6"147"-2754,1 30-1502,1 1-2667,-19 491 752,18-470-332,-18 484 329,15-173-3372,2-146-4825,-6-118 315</inkml:trace>
  <inkml:trace contextRef="#ctx0" brushRef="#br0" timeOffset="353126.166">24536 5460 10058,'0'0'2818,"-16"-91"-1793,13 81 577,1 10 736,-1 9-1217,-2 17-769,-3 19-320,2 16 32,0 19 64,2 13 65,-5 17-65,3 13-64,-1 14 0,-3 8-64,1 5-64,-6 3-192,3 1-4517,-1-20-6950</inkml:trace>
  <inkml:trace contextRef="#ctx0" brushRef="#br0" timeOffset="353671.448">24266 7110 9641,'1'-16'1511,"6"-123"2631,-5 127-1631,1 19-1066,-1 19-858,-2-15-551,12 294 809,-25 269-845,-60-64-7758,35-280 6687,12 48 88,30-320-2800,9-22 3297,-3 13 922,9-69 3089,-10 52-448,3 1 0,2 1 1,4 0-1,12-27-3077,-30 94 16,0-1-1,1 1 1,-1 0 0,0-1-1,1 1 1,-1-1-1,1 1 1,-1-1 0,1 1-1,-1-1 1,1 0 0,-1 1-1,1-1 1,-1 0-1,1 1 1,-1-1 0,1 0-1,0 1 1,-1-1 0,1 0-1,-1 0 1,1 0-1,0 0 1,-1 0 0,1 0-1,0 0 1,-1 0 0,1 0-1,0 0 1,-1 0-1,1 0 1,0 0 0,-1 0-1,1-1 1,-1 1 0,1 0-1,0 0 1,-1-1-1,1 1 1,-1 0 0,1-1-1,-1 1 1,1-1 0,-1 1-1,1-1 1,-1 1-1,0-1 1,1 1 0,-1-1-1,1 1 1,-1-1 0,0 1-1,0-1 1,1 0-1,-1 1 1,0-1 0,0 1-1,0-1 1,0 0 0,0 1-1,1-1 1,-1 0-16,14 59 657,-14-56-655,7 61 18,-3 1-1,-2 0 1,-7 52-20,-3-32-2174,-5 1 0,-20 71 2174,3-14-6473,15-91 7300,14-71 3599,3 10-4095,0 1-1,1-1 1,0 1 0,1 0-1,0 0 1,1 0-1,-1 0 1,2 1 0,-1 0-1,1 0 1,0 0-1,1 1 1,0 0 0,0 0-1,3-2-330,-10 8 16,1 0-1,0 0 0,0 0 1,0 0-1,0-1 0,0 1 1,0 0-1,0 1 0,0-1 1,0 0-1,0 0 0,1 0 0,-1 1 1,0-1-1,0 0 0,1 1 1,-1-1-1,0 1 0,1 0 1,-1-1-1,1 1 0,-1 0 1,1 0-1,-1 0 0,0 0 1,1 0-1,-1 0 0,1 0 1,-1 1-1,0-1 0,1 1 0,-1-1 1,1 1-1,-1-1 0,0 1 1,0-1-1,1 1 0,-1 0 1,0 0-1,0 0 0,0 0 1,0 0-1,0 0 0,0 0 1,0 0-1,0 0 0,0 0 1,-1 1-1,1-1 0,0 0 0,-1 0 1,1 1-1,-1-1 0,1 0 1,-1 1-1,0-1 0,0 1 1,1-1-1,-1 1 0,0-1 1,0 0-16,0 0 0,0 1 2,1 0-1,-1 0 0,1 0 1,-1 0-1,0 1 0,0-1 1,0 0-1,0 0 1,0 0-1,-1 0 0,1 0 1,-1 0-1,1 0 0,-1 0 1,0 0-1,1 0 0,-1 0 1,0 0-1,-1 0 0,1 0 1,0-1-1,0 1 1,-1 0-1,1-1 0,-1 1 1,1-1-1,-1 1-1,-1-34 187,24-17-219,-27 44-7171,4 5 5581,-14 1-12039</inkml:trace>
  <inkml:trace contextRef="#ctx0" brushRef="#br0" timeOffset="354931.834">18812 9010 10570,'0'0'2707,"0"0"-641,-12-4-17,-36-16-431,70 14 138,1044 57-4206,-456-45-471,-356-26-687,-155 6-1709</inkml:trace>
  <inkml:trace contextRef="#ctx0" brushRef="#br0" timeOffset="355696.376">19333 9022 2915,'-248'31'11013,"235"-29"-8816,26-1-193,709-20-66,566-12-1874,-1207 30-20,63-1-77,128-18 33,-230 10-27,-43 10 28,1 0-1,0 0 1,-1 0 0,1 0-1,0-1 1,-1 1 0,1 0-1,0 0 1,0 0 0,-1-1-1,1 1 1,0 0 0,-1 0-1,1-1 1,0 1 0,0 0-1,0-1 1,-1 1 0,1 0-1,0-1 1,0 1 0,0 0-1,0-1 1,0 1 0,0 0-1,0-1 1,0 1 0,0 0-1,0-1 1,0 1 0,0-1-1,0 1 1,0 0 0,0-1-1,0 1 1,0 0 0,0-1-1,0 1 1,0 0 0,0-1-1,1 1 1,-1 0 0,0-1-1,0 1 1,0 0 0,1-1-1,-1 1 1,0 0 0,1 0-1,-1-1 1,0 1 0,0 0-1,1 0 1,-1 0 0,0 0-1,1-1 0,-41-7 7,0 2-1,0 2 1,0 1 0,-31 2-7,8 0-43,-258-4-6966,-71 18 7009,146 4-2012,-515 30 2108,484-43 5995,256-10-3704,44-4-520,59-5-1083,0 3-1,1 3 0,7 4-783,-53 3 117,1822-23 406,-1512 32-540,532-6 103,-830-2-98,0-3-1,0-1 1,-1-3-1,0-2 1,0-2 0,35-14 12,-77 23 2,-2 3-1,0-1 1,0-1 0,0 1-1,-1 0 1,1-1 0,-1 0-1,1 0 1,-1 0 0,0 0-1,0-1 1,0 1 0,0-1-1,0 0 1,0 1 0,-1-1-1,1-1 1,-1 1 0,1-1-2,-3 3 0,-1-1 1,1 1 0,0 0-1,0 0 1,-1 0 0,1 0-1,0 0 1,-1 0 0,1 0 0,-1-1-1,0 1 1,1 0 0,-1 1-1,0-1 1,1 0 0,-1 0-1,0 0 1,0 0 0,0 1 0,0-1-1,0 0 1,0 1 0,0-1-1,0 1 1,0-1 0,0 1-1,0-1 1,0 1 0,-1 0 0,1-1-1,0 1 1,0 0 0,-1 0-1,-1-1-2,-41-12-108,1 3 1,-2 2 0,1 1-1,-1 3 1,0 1-1,-13 3 110,34-1-24,-6-1-23,0 1 1,0 2-1,0 1 0,0 1 1,1 1-1,-27 8 47,54-12-16,0 0 1,-1 1-1,1-1 1,-1 1-1,1-1 0,0 1 1,0 0-1,-1 0 0,1 0 1,0 0-1,0 0 1,0 0-1,0 1 0,0-1 1,0 1-1,0-1 1,1 1-1,-1 0 0,0 0 1,1 0-1,-1-1 1,1 1-1,0 1 0,0-1 1,0 0-1,0 0 0,0 0 1,0 1-1,1-1 1,-1 0-1,1 1 0,-1-1 1,1 1-1,0-1 1,0 0-1,0 1 0,0-1 1,1 1-1,-1-1 0,1 2 16,6 1-33,-1 1-1,1-1 1,1-1-1,-1 1 1,1-1-1,0-1 1,0 1-1,0-1 1,0-1-1,1 1 1,-1-2-1,9 2 34,-6 0 2,74 11-14,0-4 1,0-3-1,1-4 0,42-5 12,-80 1 15,8 2 114,0-3-1,-1-2 1,1-3 0,-1-2 0,-1-3-1,1-2 1,-2-2 0,0-2-1,18-12-128,-52 21 53,1 2-1,0 0 1,0 0-1,0 2 1,1 1-1,0 0 0,0 2 1,0 0-1,0 2 1,0 0-1,6 1-52,-27 0-3,-1-1 1,0 0-1,1 0 1,-1 0-1,1 0 0,-1 1 1,1-1-1,0 0 0,-1 1 1,1-1-1,-1 0 1,1 1-1,0-1 0,-1 1 1,1-1-1,-1 0 1,1 1-1,0-1 0,0 1 1,-1-1-1,1 1 0,0-1 1,0 1-1,0-1 1,0 1-1,-1-1 0,1 1 1,0-1-1,0 1 0,0 0 1,0-1-1,0 1 1,0-1-1,0 1 0,0-1 1,1 1-1,-1-1 1,0 1-1,0-1 0,0 1 1,1-1-1,-1 1 0,0-1 1,0 1-1,1-1 1,-1 1-1,0-1 0,1 0 1,-1 1-1,1-1 1,-1 1 2,-75 14-1333,50-13-2226,-1-2-3785,9 0-2900</inkml:trace>
  <inkml:trace contextRef="#ctx0" brushRef="#br0" timeOffset="356145.369">24087 8341 4228,'0'0'4169,"0"0"-1852,0 0-187,0 0 379,4-9-240,15-25-598,-19 33-1556,0 1 1,0-1-1,0 0 0,1 0 1,-1 1-1,0-1 1,1 0-1,-1 0 0,0 1 1,1-1-1,-1 0 0,1 1 1,-1-1-1,1 1 1,-1-1-1,1 1 0,-1-1 1,1 1-1,0-1 1,-1 1-1,1-1 0,0 1 1,-1 0-1,1-1 0,0 1 1,0 0-1,-1 0 1,1 0-1,0 0 0,0-1 1,-1 1-1,1 0 1,0 0-1,0 0 0,0 0 1,-1 1-1,1-1 0,0 0 1,0 0-1,-1 0 1,1 1-1,0-1-115,17 38 1368,-13-3-1225,-2 0-1,-1 1 1,-2-1 0,-2 1 0,-4 24-143,-1 39 12,4-40-90,-1 54-853,9-41-3489,2-44-1848,2-8-5706</inkml:trace>
  <inkml:trace contextRef="#ctx0" brushRef="#br0" timeOffset="357019.421">17777 9717 8296,'0'0'4121,"-14"-1"-1462,-1-1-2024,-111-8 8189,298 8-5646,246-29-2897,-352 12 168,-66 18-436,0 0 0,1 0 0,-1-1 0,0 1-1,0 0 1,0 0 0,0 0 0,0-1 0,0 1 0,0 0 0,0 0 0,-1 0 0,1 0 0,0-1 0,-1 1-1,1 0 1,-1 0 0,1 0 0,-1 0 0,1 0 0,-1 0 0,0 0 0,1 0 0,-1 0 0,0 0 0,0 1 0,0-1-1,0 0 1,0 0 0,0 1 0,0-1 0,0 1 0,0-1 0,0 1 0,0-1 0,0 1 0,0 0 0,0-1-1,-1 1 1,1 0 0,0 0 0,0 0 0,-1 0-13,-17-4-2308,15 21-10556,5-7 2497</inkml:trace>
  <inkml:trace contextRef="#ctx0" brushRef="#br0" timeOffset="357395.804">18493 9540 5413,'0'0'4831,"0"0"-1729,0 0-139,0 0-129,5-13-485,4-6-1428,4-11 92,-3-5 3305,-11 59-214,5 19-3765,1-8-149,0 76 5,-4 0 0,-10 68-195,10-200-2148,-2-26-5890,1 7 1195,0 18-2008</inkml:trace>
  <inkml:trace contextRef="#ctx0" brushRef="#br0" timeOffset="358014.007">18806 9580 3780,'0'0'2380,"0"0"-143,0 0-272,0 0-129,0 0-42,0 0-11,0 0 0,-1-8-262,-7-27-261,-10 4 3369,34 31-4133,161 35-373,-170-34 23,0-1 0,0 1 1,-1-2-1,1 1 0,0-1 1,-1 0-1,1 0 0,-1 0 0,1-1 1,-1 0-1,1-1 0,-1 1 0,0-1 1,0 0-1,5-4-146,-11 7 363,0 0-75,-20 24-16,-132 218-143,146-232-118,-5 6-9,0 0-1,1 1 0,1 0 1,0 0-1,2 1 1,0 0-1,1 0 0,1 1 1,0 0-1,1 0 0,0 12-1,5-30 3,-1 1-1,1 0 1,-1-1-1,1 1 1,-1-1-1,1 0 1,0 1-1,0-1 1,0 0-1,0 1 1,0-1-1,0 0 1,0 0-1,0 0 1,0 0-1,0 0 1,1 0-1,-1 0 1,0 0-1,1 0 0,-1-1 1,1 1-1,-1 0 1,1-1-1,-1 1 1,1-1-1,-1 0 1,1 0-1,0 1 1,-1-1-1,1 0 1,-1 0-1,1-1 1,0 1-1,-1 0-2,60-7 324,122-81 1080,-114 50-1740,-68 52-5802,-4-4-2933,0-5-3432</inkml:trace>
  <inkml:trace contextRef="#ctx0" brushRef="#br0" timeOffset="358926.08">23710 9437 3555,'0'0'8270,"0"0"-3760,0 0-1723,0 0-550,0 0-566,-2-4-534,2 3-1109,0 0 0,0 0 0,0 1-1,0-1 1,0 0 0,0 0 0,0 0 0,0 0 0,1 0 0,-1 0 0,0 0 0,1 0-1,-1 1 1,0-1 0,1 0 0,-1 0 0,1 0 0,-1 1 0,1-1 0,-1 0 0,1 1 0,0-1-1,-1 0 1,1 1 0,0-1 0,0 1 0,-1-1 0,1 1 0,0-1 0,0 1 0,0-1-1,0 1 1,-1 0 0,1 0 0,0 0 0,0-1 0,0 1 0,0 0 0,0 0 0,0 0 0,0 0-1,0 0 1,0 0 0,0 1 0,-1-1 0,1 0 0,0 0 0,0 1 0,0-1 0,0 0-1,0 1 1,-1-1 0,1 1 0,0-1 0,0 1 0,-1 0 0,1-1 0,0 1-28,12 0 90,305 3 695,-239-22-626,-78 17-144,1 0-1,0 1 1,0-1 0,-1 0 0,1 0 0,0 0 0,-1 0-1,1 0 1,-1-1 0,1 1 0,-1 0 0,0-1-1,1 1 1,-1-1 0,0 0 0,0 1 0,0-1 0,0 0-1,0 1 1,-1-1 0,1 0 0,0 0 0,-1 0-1,0 0 1,1 0 0,-1 1 0,0-1 0,0 0-1,0 0 1,0 0 0,0 0 0,0 0 0,-1 0 0,1 0-1,-1 0 1,1 0 0,-1 1 0,0-1 0,0-1-15,-4-4 50,-1 0 1,0 0-1,0 0 1,-1 1-1,0 0 1,0 1-1,0-1 1,-1 1-1,0 0 1,0 1-1,0 0 1,0 0-1,-6-1-50,11 3 16,0 1 1,0-1-1,0 0 0,0 1 1,0 0-1,0-1 0,0 1 0,0 1 1,-1-1-1,1 0 0,0 1 0,-1 0 1,1-1-1,0 1 0,-1 1 1,1-1-1,0 0 0,-1 1 0,1 0 1,0-1-1,0 1 0,0 1 0,-1-1 1,1 0-1,0 1 0,1-1 0,-1 1 1,0 0-1,0 0 0,1 0 1,-1 1-1,1-1 0,0 0 0,0 1 1,0 0-1,0-1 0,0 1 0,0 0 1,1 0-1,-1 0 0,1 0 1,-1 3-17,-2 17 72,0-1 0,2 0 1,1 1-1,1 0 0,1-1 1,0 1-1,2-1 0,2 8-72,6 71-773,-19-1-3303,-4-56-3414,5-26-69</inkml:trace>
  <inkml:trace contextRef="#ctx0" brushRef="#br0" timeOffset="359452.293">24451 9420 10058,'0'0'3299,"0"0"-593,5-13-74,15-39-449,-20 52-2097,0-1-1,0 0 0,0 0 0,0 1 0,0-1 0,0 0 0,0 0 0,0 1 0,0-1 0,0 0 1,0 1-1,0-1 0,0 0 0,1 1 0,-1-1 0,0 0 0,0 1 0,1-1 0,-1 0 0,1 1 1,-1-1-1,0 1 0,1-1 0,-1 0 0,1 1 0,0-1 0,-1 1 0,1 0 0,-1-1 1,1 1-1,0-1 0,-1 1 0,1 0 0,0 0 0,-1-1 0,1 1 0,0 0 0,-1 0 0,1 0 1,0 0-1,0 0 0,-1 0 0,1 0 0,0 0 0,-1 0 0,1 0 0,0 0 0,0 0 0,-1 0 1,1 1-1,0-1 0,-1 0 0,1 0 0,0 1 0,-1-1 0,1 1 0,-1-1 0,1 0 0,0 1 1,-1-1-1,1 1-85,11 32 681,-2 48-514,-4-1 0,-3 2 0,-6 41-167,-17-25-560,19-97 565,-1 0 0,1 0-1,-1 0 1,1 0 0,-1 0 0,0-1 0,1 1-1,-1 0 1,0-1 0,0 0 0,1 1 0,-1-1-1,0 0 1,0 0 0,0 0 0,0 0 0,1 0-1,-1 0 1,0 0 0,0-1 0,1 1 0,-1-1-1,0 1 1,0-1 0,1 0 0,-1 0 0,1 0 0,-1 1-1,1-2 1,-1 1 0,1 0 0,-1 0 0,1 0-1,0-1-4,-13-4 248,-26-8 1845,40 13-1805,0 1-91,20 1-31,-5 3-226,0-2 0,-1 1 0,1-2 0,0 0 1,0-1-1,0 0 0,0-1 0,-1-1 0,1 0 0,0-1 0,-1-1 0,0 0 1,0-1-1,9-4 60,41-39-3012,-37 27-1571,-2 0-5012,-14 13-1039</inkml:trace>
  <inkml:trace contextRef="#ctx0" brushRef="#br0" timeOffset="360200.914">24971 9470 6182,'0'0'3448,"0"0"-1093,0 0-401,0 0-187,0 0-273,0 0-213,0 0-213,-15-19 747,-62-36 929,76 54-2429,14 2 240,254 31 1410,-265-30-1929,-1-1 0,0 1 1,0-1-1,0 1 0,0 0 1,0-1-1,0 1 0,0 0 1,-1 0-1,1 0 0,-1-1 0,1 1 1,-1 0-1,0 0 0,0 0 1,0 0-1,0 0 0,0 0 1,0 0-1,0 0 0,0 0 0,-1-1 1,1 1-1,-1 0 0,0 0 1,1 0-1,-1-1 0,0 1 1,0 0-1,0 0-36,-105 157 353,-3 8-322,108-167-29,0 1-1,1 0 0,-1 0 1,1 0-1,-1 0 1,1-1-1,0 1 0,-1 0 1,1 0-1,0 0 1,0 0-1,0 0 0,0 0 1,0 0-1,0 0 1,0 0-1,0 0 1,0 0-1,0 0 0,0 0 1,0 0-1,1 0 1,-1 0-1,0-1 0,1 1 1,-1 0-1,1 0 1,-1 0-1,1 0 0,-1-1 1,1 1-1,0 0 1,-1 0-1,1-1 0,0 1 1,-1 0-1,1-1 1,0 1-1,0-1 0,0 1 1,0-1-1,-1 0 1,1 1-1,0-1 0,0 0 0,49 3 83,-39-4-72,166-39 271,30 25-26,-198 15-348,-8 0 58,-1 1-1,1-1 1,0 0-1,-1 1 1,1-1 0,0 0-1,-1 0 1,1 0-1,0 0 1,-1 0-1,1 0 1,0 0 0,0 0-1,-1 0 1,1 0-1,0 0 1,-1 0-1,1 0 1,0 0-1,0-1 1,-1 1 0,1 0-1,0-1 1,-1 1-1,1 0 1,-1-1-1,1 1 1,-1-1 0,1 1-1,0-1 1,-1 1-1,0-1 1,1 1-1,-1-1 1,1 0-1,-1 1 1,0-1 0,1 0-1,-1 1 1,0-1-1,0 0 1,1 1-1,-1-1 1,0 0 0,0 1-1,0-1 1,0 0-1,0 0 1,0 1-1,0-1 1,0 0-1,0 1 1,0-1 0,-1 0-1,1 0 1,0 1-1,0-1 1,-1 0-1,1 1 1,0-1-1,-1 0 35,-19-18-9274,18 18 7564,-7-5-9875</inkml:trace>
  <inkml:trace contextRef="#ctx0" brushRef="#br2" timeOffset="382782.852">27290 11161 10122,'0'0'3037,"0"0"-309,0 0 117,0 0-651,0 0-565,13-13-380,42-43-326,-51 54-849,-1-1-1,1 1 1,0 0-1,-1 0 1,1 0 0,0 0-1,0 0 1,0 1-1,0 0 1,1 0-1,-1 0 1,0 1-1,1-1 1,-1 1-1,4 0-73,4-1 157,-4 1-130,0 0 0,0 0 0,-1 0 0,1 1-1,0 0 1,0 1 0,0 0 0,-1 0 0,1 0-1,-1 1 1,0 0 0,0 1 0,0-1 0,0 2-1,-1-1 1,1 1 0,-1-1 0,0 2 0,0-1 0,-1 1-1,0 0 1,0 0 0,0 0 0,-1 1 0,1-1-1,-2 1 1,1 0 0,-1 1 0,0-1 0,-1 0-1,1 1 1,-1 0 0,-1-1 0,0 1 0,0 0 0,0 0-1,-1 0 1,0-1 0,-1 1 0,1 0 0,-2 0-1,1 0 1,-1-1 0,-1 4-27,-5 4-58,-1-1 0,-1 0 0,0 0-1,-1-1 1,0 0 0,-1-1 0,-1 0 0,0-1 0,0 0-1,-1-1 1,0-1 0,-1 0 0,0-1 0,0 0 0,-1-1-1,0-1 1,0-1 0,-1 0 0,-9 1 58,10-2-12,1 0 0,-1 0 0,1-2-1,-1 0 1,0-1 0,0 0 0,0-1 0,0-1 0,0-1 0,0 0 0,-14-5 12,27 7 17,1-1 1,-1 0 0,1 1-1,0-1 1,-1-1-1,1 1 1,0 0 0,0 0-1,0-1 1,0 1 0,0-1-1,0 0 1,0 1 0,1-1-1,-1 0 1,0 0 0,1 0-1,0-1 1,-1 1 0,1 0-1,0 0 1,0-1 0,0 1-1,1 0 1,-1-1 0,0 1-1,1-1 1,0 1 0,0-1-1,-1 1 1,1-1 0,1 1-1,-1-1 1,0 1 0,1-1-1,-1 1 1,1-1 0,0 1-1,-1-1 1,1 1-1,1 0 1,-1 0 0,0-1-1,0 1 1,1 0 0,-1 0-1,1 0 1,0 0 0,0 1-1,-1-1 1,1 0 0,2 0-18,6-1 71,1 1 1,0 0-1,0 1 0,0 0 1,0 1-1,1 0 1,-1 1-1,0 0 0,0 0 1,0 1-1,-1 1 1,1 0-1,0 1 0,-1 0 1,0 0-1,5 3-71,7 4-26,-1 2 0,0 0 0,-1 1-1,0 1 1,-1 1 0,-1 0 0,0 2-1,-1 0 1,-1 0 0,-1 2 0,8 14 26,-13-26-2487,-9-28-5701,-1 11 4866,0-2-1510</inkml:trace>
  <inkml:trace contextRef="#ctx0" brushRef="#br2" timeOffset="384023.741">27920 11319 6374,'0'0'6064,"0"0"-2818,0 0-918,0 0-364,8-13-554,25-39-450,-32 50-930,0 1-1,0 0 0,0-1 0,0 1 0,1 0 0,-1 0 0,0 0 0,1 0 1,-1 0-1,1 0 0,-1 0 0,1 1 0,-1-1 0,1 0 0,0 1 0,-1 0 0,1-1 1,0 1-1,-1 0 0,1-1 0,0 1 0,-1 0 0,1 1 0,0-1 0,-1 0 0,1 0 1,0 1-1,-1-1 0,1 1 0,0-1 0,-1 1 0,1-1 0,-1 1 0,1 0 0,-1 0 1,1 0-1,-1 0 0,0 0 0,1 0 0,-1 1 0,0-1 0,0 0 0,0 0 1,0 1-1,0-1 0,0 2-29,1-2 22,73 101 10,-71-99 81,-1-1 0,1 0 0,0 0 0,0 0 1,0 0-1,0-1 0,1 1 0,-1-1 0,0 0 0,0-1 0,1 1 1,-1-1-1,1 0 0,-1 0 0,0 0 0,1 0 0,-1-1 0,1 0 1,-1 0-1,0 0 0,0 0 0,0-1 0,0 0 0,0 1 0,0-2 1,0 1-1,0 0 0,-1-1 0,1 1 0,-1-1 0,0 0 0,1 0 1,-1-1-1,-1 1 0,1-1 0,1-1-113,-5 6 33,1-1-1,0 0 1,0 1 0,-1-1-1,1 1 1,0-1 0,-1 0-1,1 1 1,0-1 0,-1 0-1,1 1 1,-1-1-1,1 0 1,0 1 0,-1-1-1,1 0 1,-1 0 0,1 0-1,-1 0 1,1 1 0,-1-1-1,1 0 1,-1 0 0,1 0-1,-1 0 1,1 0 0,-1 0-1,1 0 1,-1 0 0,1 0-1,-1 0 1,1-1 0,-1 1-1,1 0 1,-1 0 0,1 0-1,0 0 1,-1-1-1,1 1 1,-1 0 0,1-1-1,-1 1 1,1 0 0,0-1-1,-1 1 1,1 0 0,0-1-1,0 1 1,-1-1 0,1 1-1,0 0 1,0-1 0,-1 1-1,1-1 1,0 1 0,0-1-1,0 1 1,0-1 0,0 1-1,0-1-32,-143 131-17,101-86 24,-197 211-2,238-255-5,-24 37-15,25-36 13,-1-1 0,0 1 0,1 0 1,-1-1-1,1 1 0,-1 0 0,1-1 0,0 1 1,-1 0-1,1-1 0,0 1 0,-1 0 0,1 0 1,0 0-1,0-1 0,0 1 0,-1 0 0,1 0 1,0 0-1,0-1 0,0 1 0,1 0 0,-1 0 1,0 0-1,0 0 0,0-1 0,0 1 0,1 0 1,-1 0-1,0-1 0,1 1 0,-1 0 0,1 0 1,-1-1-1,1 1 0,-1-1 0,1 1 0,-1 0 1,1-1-1,0 1 0,-1-1 0,1 1 0,0-1 1,-1 1-1,1-1 0,0 0 0,0 1 0,0-1 2,24 1 4,0 0-1,0-2 0,-1-1 0,1-1 1,0-1-1,-1-1 0,15-5-3,11-1-23,292-63 162,-341 74-139,0 0 1,0 0-1,0 0 0,1 0 0,-1-1 1,0 1-1,0 0 0,0 0 0,0-1 0,0 1 1,0 0-1,0-1 0,0 1 0,0-1 0,0 1 1,0-1-1,0 0 0,0 0 0,0 1 1,0-1-1,0 0 0,-1 0 0,1 0 0,0 0 1,-1 0-1,1 0 0,-1 0 0,1 0 1,-1 0-1,1 0 0,-1 0 0,0 0 0,1 0 1,-1 0-1,0 0 0,0 0 0,0-1 0,-22-22-4609,8 16-943,-1 3-4650</inkml:trace>
  <inkml:trace contextRef="#ctx0" brushRef="#br2" timeOffset="384981.486">16970 7824 10666,'2'-15'1153,"-2"10"-786,7-42 628,2-4 4407,-28 186-76,3 83-4585,4-40-482,-31 178-445,20-205-2831,10-66-1403,5-8-2488</inkml:trace>
  <inkml:trace contextRef="#ctx0" brushRef="#br2" timeOffset="385400.83">16923 8206 7175,'0'-201'6892,"0"142"-1536,0 52-1572,0 37-2958,10 257-102,-2-157-529,-6 0-1,-6 1 1,-9 43-195,-51 182-5867,43-306 3155,-6-39-2343,12-30 1299,9-20 2671,5 34 1047,-2-132 2976,5 0 1,17-99-2939,-1-9 3342,-9 109 379,-7 144 184,5 59-3449,-4-24-325,6 69-21,-5 0-1,-5-1 1,-11 73-110,-24-25-4319,11-91-1890</inkml:trace>
  <inkml:trace contextRef="#ctx0" brushRef="#br2" timeOffset="385895.898">15693 10248 5125,'0'0'7575,"0"0"-4073,0 0-795,0 0-540,0 0-806,0 0-427,14-4-405,103-27-214,132 12-144,-369 38 699,-225 12 182,426-39-8724,-34 6 1079</inkml:trace>
  <inkml:trace contextRef="#ctx0" brushRef="#br2" timeOffset="386606.814">16451 10095 9033,'0'0'2936,"0"0"-86,0 0 92,0 0-812,0 0-502,0-14-288,4-44-384,-3 55-895,0 0 1,1 0 0,-1 0 0,1 0 0,-1 1-1,1-1 1,0 1 0,0-1 0,0 1 0,1 0-1,-1-1 1,0 1 0,1 1 0,0-1-1,-1 0 1,1 0 0,0 1 0,0 0 0,0 0-1,0-1 1,0 2 0,0-1 0,0 0 0,0 1-1,0-1 1,0 1 0,1 0 0,-1 0 0,1 0-62,-3 0 7,5-1 3,0 0 0,0 1 0,0 0 0,0 0 0,1 0 0,-1 1 1,0 0-1,0 0 0,0 1 0,-1-1 0,1 1 0,0 0 0,-1 1 1,1 0-1,-1-1 0,1 2 0,-1-1 0,0 1 0,-1-1 0,1 1 1,-1 1-1,0-1 0,1 1 0,-2-1 0,1 1 0,-1 0 0,1 1 1,-2-1-1,1 0 0,1 5-10,0 2-95,0 0 1,-2-1 0,1 1-1,-1 1 1,-1-1-1,0 0 1,-1 0 0,0 0-1,-1 1 1,-1-1-1,1 0 1,-2 0 0,0 0-1,0-1 1,-1 1-1,-1-1 1,0 1 0,0-1-1,-1-1 1,0 1 0,-1-1-1,-1 0 1,1-1-1,-1 0 1,-1 0 0,0 0-1,0-1 1,0-1-1,-1 1 1,-1-2 0,1 1-1,-1-2 1,0 1-1,0-1 1,0-1 0,-1 0-1,0-1 1,0 0-1,0 0 1,0-2 0,-6 1 94,17-2 55,0 0 1,0 0-1,0 0 1,0 0-1,0 0 1,0 0-1,0 0 1,0-1-1,0 1 1,0 0-1,0-1 1,0 1 0,0 0-1,0-1 1,0 0-1,0 1 1,1-1-1,-1 1 1,0-1-1,0 0 1,1 1-1,-1-1 1,0 0-1,1 0 1,-1 0 0,1 0-1,-1 1 1,1-1-1,0 0 1,-1 0-1,1 0 1,0 0-1,-1 0 1,1 0-1,0 0 1,0 0-1,0 0 1,0 0 0,0 0-1,0 0 1,0 0-1,0 0 1,1 0-1,-1 0 1,0 0-1,1 0 1,-1 0-1,0 0 1,1 0-1,-1 0 1,1 0 0,0 0-56,2-1 88,1 0 1,-1 1-1,1-1 1,-1 1-1,1 0 1,0 0-1,0 0 1,0 0-1,-1 0 1,1 1-1,0 0 1,0 0-1,0 0 1,0 0 0,0 1-1,0-1 1,0 1-1,-1 0 1,1 0-1,0 1 1,-1-1-1,1 1 1,0-1-1,-1 2-88,83 53 295,35 15-360,-120-70-16,1-1 1,0 0-1,0 1 1,0-1 0,-1 0-1,1 0 1,0 0-1,0 0 1,0-1-1,0 1 1,-1 0 0,1-1-1,0 1 1,0-1-1,-1 0 1,1 1-1,0-1 1,-1 0-1,1 0 1,-1 0 0,1 0-1,-1-1 1,1 1-1,-1 0 1,0 0-1,0-1 1,0 1-1,0-1 1,0 1 0,0-1-1,0 0 1,0 1-1,0-2 81,4-17-3544,-8-2-3737,0 17 1543</inkml:trace>
  <inkml:trace contextRef="#ctx0" brushRef="#br2" timeOffset="387374.688">17036 10215 8104,'0'0'3432,"0"0"-421,0 0-27,0 0-763,0 0-625,0 0-245,-3-14-353,-8-44-245,2 26 271,12 30 376,6 8-1240,4 4-166,0-2 1,1 0 0,0 0-1,0-2 1,1 1 0,-1-2-1,1 0 1,1-1 0,-1 0-1,1-2 1,-1 1 0,15-1 5,-28-2 19,0-1 0,0 1 0,0 0 0,0-1 0,1 1 0,-1-1 0,0 0 0,0 0 0,0 0 0,-1 0 0,1 0 0,0 0 0,0 0 0,0-1 0,-1 1 0,1-1 0,-1 1 0,1-1 0,-1 0 0,0 1 0,1-1 0,-1 0 0,0-1-19,-36 44 1564,-198 283-1137,205-244-517,30-79 92,-1 1-1,0-1 1,0 0 0,1 0 0,-1 0 0,0 0 0,1 0-1,-1 0 1,1 0 0,-1-1 0,1 1 0,0 0 0,-1-1-1,1 0 1,0 1 0,-1-1 0,1 0 0,0 0 0,0 1-1,-1-1 1,1-1 0,0 1 0,-1 0 0,1 0-1,0-1 1,0 1 0,-1-1 0,1 1-2,0-1 7,224-64 122,-191 56-159,-26 5 36,0 1-1,0 1 1,0 0-1,0 0 1,0 0-1,0 1 1,0 1 0,1 0-1,-1 0 1,0 1-1,0 0 1,3 1-6,-7-2-64,-1 1-1,1-1 1,0 0 0,0 0 0,0-1 0,0 1-1,0-1 1,0 0 0,-1 0 0,1-1-1,0 1 1,-1-1 0,1 0 0,-1-1-1,0 1 1,0-1 0,0 1 0,0-1-1,0 0 1,0-1 0,-1 1 0,1-1-1,-1 0 1,0 1 0,0-1 0,-1-1 0,1 1-1,-1 0 1,0-1 0,1-2 64,-2-18-6887,-9 18 422</inkml:trace>
  <inkml:trace contextRef="#ctx0" brushRef="#br0" timeOffset="405140.723">14746 8738 4420,'-1'-45'2849,"1"-1"1,3 0-1,2 0 0,2 1 0,2 0 0,1 0 0,5-6-2849,-6 112 2910,-12 211-1716,-2-180-1115,4 1 0,4-1 0,4 0 1,19 87-80,-9-139-620,-14-58-298,-32-334 897,9-162 918,19 834-470,-58 394-374,51-624-501,21-295 181,-16 95-388,-4 1 0,-5 0 0,-5-1 655,-3 51-1893,5 46-1316,-6 10-3748,5 4-4473</inkml:trace>
  <inkml:trace contextRef="#ctx0" brushRef="#br0" timeOffset="405684">13487 7362 13805,'0'0'5125,"0"0"-2408,0 0-635,0 0-587,0 0-486,0 0-272,16-3-305,237-12 310,-219 15-737,-21 1-34,0 0 0,-1-2 0,1 1 0,0-2 0,0 1 0,-1-2 0,1 0 0,-1 0 0,11-5 29,-15-1-1585,-20 4-11516,5 5 2237</inkml:trace>
  <inkml:trace contextRef="#ctx0" brushRef="#br0" timeOffset="406165.529">14316 6932 8456,'0'0'9401,"12"-11"-5969,45-36-1579,-51 43-1641,-1 1 0,1 0 0,0 0 1,0 1-1,0-1 0,0 2 0,1-1 0,-1 1 0,0-1 0,1 2 1,-1-1-1,1 1 0,-1 0 0,1 0 0,5 1-212,1 0 272,-1 0-159,0 0 1,1 1-1,-1 1 0,0 0 1,-1 0-1,1 1 1,-1 1-1,1 0 0,-1 0 1,-1 1-1,1 1 0,2 2-113,-9-7-2,0 1 0,0 1 0,0-1 0,0 0 0,-1 1 0,0 0 0,0 0 0,0 0 0,0 0 0,0 0 0,-1 0 0,0 1 0,0-1 0,0 1 0,0 0 0,-1 0 0,0 0 0,0-1 0,0 1 0,0 0-1,-1 0 1,0 0 0,0 0 0,0 0 0,-1 0 0,0 0 0,0 0 0,0 0 0,0 0 0,-1 0 0,0-1 2,-7 11-140,-1-1 1,-1-1-1,0 1 1,-1-2-1,0 0 1,-1 0-1,-1-1 1,0-1-1,0 0 0,0-1 1,-2 0-1,1-2 1,-1 0-1,-14 5 140,1 2-157,12-5 54,-1-1 1,0 0 0,0-2-1,0 0 1,0 0-1,-1-2 1,0-1-1,-7 1 103,48-17-85,-12 9 76,0 0-1,1 1 1,-1 1 0,1 0-1,-1 0 1,1 1-1,0 0 1,0 1 0,-1 0-1,1 0 1,0 2 0,0-1-1,-1 1 1,1 1 0,-1 0-1,0 0 1,0 1 0,0 0-1,0 1 1,-1 0 0,1 1-1,-1 0 1,-1 0 0,1 1-1,-1 0 1,0 0 0,-1 1-1,0 0 1,0 1 0,0-1-1,-1 1 1,-1 0 0,1 1-1,-2-1 1,1 1 0,-1 0-1,-1 1 1,0-1 0,0 0-1,1 11 10,-2-11 18,0 0 0,-1 0 1,-1 1-1,1-1 0,-1 0 0,-1 0 0,0 1 0,0-1 0,-1 0 0,-1 0 0,1 0 1,-2 0-1,1-1 0,-1 1 0,-1-1 0,0 0 0,0 0 0,-1-1 0,0 1 1,0-1-1,-1 0 0,0-1 0,0 0 0,-1 0 0,0 0 0,0-1 0,0 0 1,-1-1-1,0 0 0,0 0 0,-1-1 0,1 0 0,-6 1-18,-9-4 150,0 0-1,-1-2 1,1 0-1,0-2 0,0-1 1,0-1-1,1 0 1,-1-2-1,1-1 1,1-1-1,-1-1 1,2 0-1,-1-2 1,-4-5-150,22 16-109,1-1 0,0 1 0,0-1 0,0 0 0,0 0 0,1 0 0,-1-1 1,0 1-1,1 0 0,0-1 0,-1 0 0,1 0 0,0 0 0,0 0 0,1 0 0,-1 0 0,1 0 0,-1 0 1,1-1-1,0 1 0,0 0 0,1-1 0,-1 1 0,1-1 0,-1-3 109,9-5-3235,11 4-2626</inkml:trace>
  <inkml:trace contextRef="#ctx0" brushRef="#br0" timeOffset="406467.781">14890 7223 9577,'0'0'6187,"0"0"-3074,0 0-989,0 0-661,0 0-486,0 0-134,0 0-122,17-1-75,119-3 448,-115 4-952,25 2-25,1-2 0,-1-2 0,0-2 0,0-2 0,-1-3 0,0-1 0,4-3-117,-48 12 1,2 1 4,-1 0 1,1-1-1,-1 0 0,1 0 0,-1 0 0,1 0 0,-1 0 0,0 0 0,1-1 0,-1 1 0,0-1 0,0 1 0,0-1 0,0 0 1,0 0-1,-1 0 0,1 0 0,0 0 0,-1 0 0,0 0 0,1-1 0,-1 1 0,0-1 0,0 1 0,0-2-5,-4 2-101,0-1 0,0 1-1,0-1 1,-1 1 0,1 0-1,0 0 1,-1 1 0,0-1-1,1 1 1,-1 0-1,0 0 1,0 0 0,1 0-1,-1 0 1,0 1 0,0 0-1,0 0 1,0 0 0,0 0-1,0 1 1,0 0 101,2-2-103,-133 16-9143,92-5 2306</inkml:trace>
  <inkml:trace contextRef="#ctx0" brushRef="#br0" timeOffset="406792.629">14895 7224 12620,'0'0'4393,"0"0"-1109,0 0-839,0 0-759,0 0-255,0 0-310,0 0-470,0 0-394,-2 12-118,-28 140 51,17-99-252,2 1 1,3 1-1,0 36 62,7-80-38,0-8-13,0 0 1,0-1-1,0 1 1,1 0-1,-1 0 1,1 0-1,-1 0 1,1 0-1,0 0 1,0 0-1,1 0 1,-1 0-1,0 0 1,1 0-1,0 0 1,0 0-1,0 0 1,0 0-1,0-1 1,0 1-1,1 0 1,0-1-1,-1 1 1,1-1-1,0 0 1,0 1-1,0-1 1,0 0-1,1 0 1,-1 0-1,0 0 1,1-1-1,0 1 1,-1-1-1,1 0 1,0 1-1,0-1 1,-1 0-1,1-1 1,0 1-1,1 0 51,8-5 13,0-1 0,0 1-1,-1-2 1,1 0 0,-1 0-1,-1-1 1,1 0 0,-1-1-1,0-1 1,-1 1 0,0-1-1,0-1 1,-1 1 0,-1-2-1,1 1 1,2-7-13,3-1 139,-2-1 0,0 0 1,-1 0-1,-1-1 0,-1-1 0,-1 0 0,0 0 0,-2 0 1,0 0-1,-2-1 0,0 0 0,-1 0 0,-2 0 1,0-5-140,0 23-46,0-1 0,0 1 0,0-1 1,-1 1-1,1-1 0,-1 1 1,0-1-1,0 1 0,-1 0 0,1-1 1,-1 1-1,0 0 0,0 0 1,-1 0-1,1 0 0,-1 1 0,0-1 1,-2-2 45,-33 1-8690,21 12-2601</inkml:trace>
  <inkml:trace contextRef="#ctx0" brushRef="#br0" timeOffset="407665.632">31000 8097 13421,'0'0'3470,"0"0"32,0 0-1880,0 0-298,0 0-331,0 16-475,-20 149 593,-29 25-114,8 2-1,9 1 1,9 2 0,3 102-997,20-291 3,-1 4 5,1 0 0,0 1 0,0-1 0,2 0 0,-1 0 0,1 0 0,0 0 0,1 0 0,0 0 0,1 0 0,0-1-8,-3-8-12,0 0 0,0-1 0,0 1 0,-1-1 0,1 1 0,0-1 0,0 1 0,0-1 0,0 0 0,1 1 0,-1-1 0,0 0 1,0 0-1,0 1 0,0-1 0,0 0 0,0 0 0,0-1 0,0 1 0,0 0 0,0 0 0,0 0 0,1-1 0,-1 1 0,0 0 0,0-1 0,0 1 0,-1-1 0,1 1 0,0-1 0,0 0 0,0 1 0,0-1 0,0 0 0,-1 0 0,1 0 0,0 1 0,-1-1 0,1 0 0,0 0 0,-1 0 0,1 0 0,-1 0 0,0 0 1,1 0-1,-1 0 0,0 0 0,0 0 0,1 0 0,-1 0 0,0-1 0,0 1 0,0 0 0,0 0 0,0 0 0,-1 0 0,1 0 0,0 0 0,0 0 0,-1 0 0,1 0 0,-1 0 12,21-132-4419,-19 46-3307,-3 37-1739</inkml:trace>
  <inkml:trace contextRef="#ctx0" brushRef="#br0" timeOffset="408503.847">30302 6633 12620,'0'0'5007,"0"0"-2418,2-13-699,-1 1-1402,-2 8-346,1-1 0,1 1 0,-1 0 0,1-1 0,-1 1-1,1-1 1,1 1 0,-1 0 0,0 0 0,1-1 0,0 1 0,0 1 0,0-1 0,1 0 0,-1 0 0,1 1 0,0-1 0,2-1-142,10-6 173,1 1-1,0 1 1,1 0 0,-1 1-1,2 1 1,-1 0-1,1 2 1,0 0 0,0 1-1,0 1 1,1 0-1,-1 1 1,1 1 0,-1 1-1,18 3-172,-32-4-7,-1 0 0,1 0 0,0 1 0,-1 0 0,1 0 0,-1 0 0,1 0 0,0 0 0,-1 1 0,1 0 0,-1-1 0,1 1 0,-1 1 0,0-1 0,1 0 0,-1 1 0,0 0 0,0-1 0,0 1 0,0 1 0,0-1 0,0 0 0,-1 1 0,1-1-1,-1 1 1,0 0 0,1 0 0,-1 0 0,-1 0 0,1 0 0,0 0 0,-1 0 0,1 1 0,-1-1 0,0 1 0,0-1 0,-1 1 0,1-1 0,-1 1 0,1-1 0,-1 4 7,-8 6-166,0 1-1,0-1 1,-2 0-1,1-1 1,-2 0 0,1 0-1,-2-2 1,1 1 0,-1-1-1,-1-1 1,0 0-1,-10 5 167,-28 20-545,-2-2-1,-1-3 0,-2-2 0,-6 0 546,142-57 149,-71 28-143,0 0 0,0 0-1,0 1 1,0 1-1,0-1 1,0 2 0,0-1-1,1 1 1,-1 0-1,0 1 1,-1 0 0,1 1-1,0 0 1,0 0-1,-1 1 1,0-1 0,0 2-1,0 0 1,0 0-1,-1 0 1,6 5-6,-3 1-1,0-1-1,-1 2 1,0-1 0,0 1 0,-1 1-1,-1-1 1,0 1 0,-1 1-1,-1-1 1,0 1 0,0 0 0,-2 0-1,1 0 1,-2 1 0,0-1 0,-1 1-1,0-1 1,-1 1 0,-1 0 0,0-1-1,-3 12 2,4-22 23,-1-1-1,0 0 0,1 0 0,-1 0 1,0 0-1,0 0 0,-1 0 0,1 0 1,-1 0-1,1-1 0,-1 1 0,0 0 1,0-1-1,0 0 0,0 1 1,-1-1-1,1 0 0,0 0 0,-1 0 1,0 0-1,1-1 0,-1 1 0,0-1 1,0 1-1,0-1 0,0 0 1,0 0-1,0-1 0,0 1 0,0-1 1,-1 1-1,1-1 0,0 0 0,0 0 1,-2 0-23,-110-30 1131,-231-142 989,311 158-3434,32 22-5049,5 3-1329</inkml:trace>
  <inkml:trace contextRef="#ctx0" brushRef="#br0" timeOffset="408913.788">31118 6815 7591,'0'0'5360,"0"0"-1906,0 0-662,0 0-507,0 0-737,13-8-582,-3 2-801,-4 2-86,1-1 1,0 1 0,1 1-1,-1-1 1,1 1 0,-1 0-1,1 1 1,0 0 0,0 0-1,0 1 1,2 0-80,287-5 876,-290 6-867,-4 1-5,-1-1 0,1 0 0,0 0-1,-1 0 1,1 0 0,0 0 0,-1 0 0,1-1 0,-1 1 0,1-1 0,-1 0-1,1 0 1,-1 0 0,1 0 0,-1 0 0,0-1 0,0 1 0,1-1 0,-1 1-1,0-1 1,0 0-4,-27-10-272,-88 9-4383,39 12-2563,33-2 1015</inkml:trace>
  <inkml:trace contextRef="#ctx0" brushRef="#br0" timeOffset="409249.864">31081 6765 8872,'0'0'4960,"0"0"-1506,0 0-726,0 0-465,0 0-597,0 0-444,0 0-165,0 0-240,-3 0-326,-2 6-455,-1-1 1,1 0-1,0 1 1,1 0-1,0 0 1,-1 1-1,2-1 1,-1 1-1,1 0 1,0 0-1,0 0 0,1 0 1,0 1-37,-3 5 44,-3 9-61,2-1 0,0 1 0,2 1 0,0-1-1,1 1 1,2-1 0,0 1 0,1 0 0,2-1 0,0 3 17,-1-22-30,0 0 0,-1 1 0,1-1 0,1 0 0,-1 0 1,0 0-1,1 0 0,-1 0 0,1 0 0,0 0 0,0 0 0,0-1 0,1 1 0,-1-1 0,1 0 0,-1 1 0,1-1 1,0 0-1,-1 0 0,1-1 0,0 1 0,0-1 0,1 1 0,-1-1 0,0 0 0,0 0 0,1-1 0,-1 1 0,0 0 0,1-1 1,-1 0-1,0 0 0,1 0 0,-1 0 0,1-1 0,-1 1 0,0-1 0,1 0 0,-1 0 0,0 0 0,0 0 0,0-1 1,2 0 28,8-2 103,0 0 0,-1-1 0,1 0 0,-1-1 0,0-1 0,-1 0 0,0 0 0,0-1 0,0 0 0,-1-1 0,0 0 0,-1-1 0,0 0 0,-1-1 0,0 1 0,0-1 0,-1-1 0,0 0 0,-1 0 0,-1 0 0,0-1 0,-1 1 0,0-1 0,0 0 0,-2 0 0,0-1 0,0 1-1,-1 0 1,-1-1 0,0-7-102,0 19-40,-1-1-1,1 0 1,0 1-1,-1-1 1,1 1-1,-1-1 0,0 1 1,0-1-1,0 1 1,0 0-1,0-1 1,-1 1-1,1 0 1,-1 0-1,1 0 0,-1 0 1,0 0-1,0 0 1,0 1-1,0-1 1,0 0-1,0 1 1,0 0-1,-2-1 41,-39-3-7061,22 12-2286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8:15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20083,'0'0'128,"0"0"-256,0 0-1441,0 0-5734,0 0-1057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8:21.5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1762,'0'0'7281,"0"0"-3613,0 0-1111,0 0-21,0 0-705,0 0-582,0 0-278,1 4-266,15 48 1179,-17-56 2531,2-1-6076,-2 12-6975,-4 5-61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8:21.8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10570,'0'0'4538,"0"0"-1314,0 0-854,0 0-571,0 0-576,0 0-284,0 0-69,0 0-117,4 13-75,12 35-43,-15-47-576,-1 0-1,0-1 1,1 0-1,-1 1 1,1-1-1,-1 1 1,1-1-1,-1 1 0,1-1 1,-1 0-1,1 1 1,-1-1-1,1 0 1,0 0-1,-1 0 1,1 1-1,-1-1 0,1 0 1,0 0-1,-1 0 1,1 0-1,0 0 1,-1 0-1,1 0 1,0 0-1,-1 0 0,1 0 1,-1 0-1,1-1 1,0 1-1,-1 0 1,1 0-1,-1-1 1,1 1-1,-1 0 0,1-1 1,0 1-1,-1 0 1,0-1-1,1 1 1,-1-1-1,1 1 1,-1-1-1,1 1 0,-1-1 1,0 1-1,1-1 1,-1 0-1,0 1 1,0-1-1,0 1 1,1-1-1,-1 0 0,0 1 1,0-1-1,0 1 1,0-1-1,0 0 1,0 1-1,0-1 0,0 0 1,0 1-1,0-1 1,0 1-1,-1-1 1,1 0-1,0 1 1,0-1-59,0 0 120,4-30-378,-13 25-7417,2 6 890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8:16.2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42 8968,'0'0'3460,"0"0"-652,0 0 149,0 0-506,0 0-636,0 0-390,2-9-261,2-23-198,-11 46 1169,-14 91-1513,6 0 0,-1 60-622,15-137 19,-4 70 73,4-1 0,10 81-92,15-58-838,-29-196-5794,2 46 1482,1 6-1768</inkml:trace>
  <inkml:trace contextRef="#ctx0" brushRef="#br0" timeOffset="695.142">389 399 6502,'0'0'2434,"0"0"-608,0 0-69,0 0-188,0 0-363,0 0-314,0 0-283,2-4-129,3-15 585,0-35 7527,-12 60-8305,1-2-3396,4-1-5808,2-2 3397</inkml:trace>
  <inkml:trace contextRef="#ctx0" brushRef="#br0" timeOffset="1129.658">369 358 4933,'0'0'3790,"0"0"-1190,0 0-102,0 0 48,0 0-335,0 0-524,-3-3-460,-2-11 97,36 8-672,-27 6-663,259-30 609,-263 30-607,0 0-1,0 0 1,-1 0 0,1 0-1,0-1 1,0 1 0,0 0 0,-1 0-1,1 0 1,0 0 0,0-1 0,0 1-1,0 0 1,-1 0 0,1-1 0,0 1-1,0 0 1,0 0 0,0 0 0,0-1-1,0 1 1,0 0 0,0 0-1,0-1 1,-1 1 0,1 0 0,0 0-1,0-1 1,0 1 0,1 0 0,-1 0-1,0-1 1,0 1 0,0 0 0,0 0-1,0-1 1,0 1 0,0 0 0,0 0-1,0-1 1,1 1 0,-1 0 0,0 0-1,0 0 1,0-1 0,0 1-1,1 0 1,-1 0 9,-24-6-2449,-62 16-10961,67-3 8350</inkml:trace>
  <inkml:trace contextRef="#ctx0" brushRef="#br0" timeOffset="1445.171">376 345 1153,'0'0'3620,"0"0"-727,0 0-443,0 0 123,0 0-80,0 0-218,0 0-370,0 0-426,-6 1-283,-19 3-230,-6 38 945,20-18-1853,1 0 0,1 1 0,2 0 0,0 1-1,1-1 1,0 12-58,4-26-114,-1-1-1,2 1 0,-1 0 1,1-1-1,1 1 1,0 0-1,0 0 0,1 0 1,1-1-1,0 1 0,0 0 1,1-1-1,0 0 1,1 0-1,0 0 0,1 0 1,5 8 114,-8-16-45,0 0 1,0 0-1,0 0 0,1-1 1,-1 1-1,0 0 1,1-1-1,0 1 1,-1-1-1,1 0 0,0 0 1,0 0-1,0 0 1,0-1-1,-1 1 1,1-1-1,0 0 0,0 0 1,0 0-1,0 0 1,0 0-1,0 0 1,0-1-1,0 0 0,0 1 1,0-1-1,-1 0 1,1 0-1,0-1 0,-1 1 1,2-1 44,66-64 325,-63 53-34,0-1 1,-1 1-1,-1-1 0,-1 0 1,0-1-1,0 1 1,-1-1-1,-1 0 0,-1 0 1,0 0-1,-1 0 1,0 1-1,-2-1 1,1 0-1,-2 0 0,0 1 1,-2-7-292,-17-17-518,16 51-4180,0 5-1185</inkml:trace>
  <inkml:trace contextRef="#ctx0" brushRef="#br0" timeOffset="7578.569">877 286 5189,'0'0'4009,"0"0"-1900,0 0-540,0 0-336,0 0-437,0 0-268,0 0 43,3 4 6,2 3-467,-5-5 68,1 0 1,-1 0-1,1 0 0,0-1 1,-1 1-1,1 0 1,0 0-1,0-1 1,0 1-1,1 0 1,-1-1-1,0 1 1,1-1-1,-1 1 1,0-1-1,1 0 1,0 0-1,-1 0 1,1 0-1,0 0 1,0 0-1,-1 0 1,1 0-1,0-1 0,0 1 1,0 0-1,0-1 1,0 0-1,0 0 1,0 1-1,0-1 1,0 0-1,0-1 1,0 1-1,0 0 1,0-1-1,0 1 1,0-1-1,0 1 1,-1-1-1,1 0 1,0 0-1,0 0 1,0 0-1,-1 0-178,14-67 1703,-27 78-8008,0 10 1111,2 1-2429</inkml:trace>
  <inkml:trace contextRef="#ctx0" brushRef="#br0" timeOffset="7988.317">924 739 10762,'0'0'3171,"0"0"-560,0 0-465,0 0-721,0 0-560,0 0-257,0 0-170,1 9-85,11 64 687,-12-73-995,-1-1-1,1 1 0,0 0 0,0-1 0,0 1 0,0 0 1,0 0-1,0-1 0,1 1 0,-1 0 0,0-1 0,0 1 1,0 0-1,0 0 0,0-1 0,0 1 0,0 0 0,0 0 1,1-1-1,-1 1 0,0 0 0,0 0 0,0 0 0,1-1 1,-1 1-1,0 0 0,0 0 0,0 0 0,1 0 0,-1 0 1,0-1-1,0 1 0,1 0 0,-1 0 0,0 0 0,1 0 1,-1 0-1,0 0 0,0 0 0,1 0 0,-1 0 0,0 0 0,1 0 1,-1 0-1,0 0 0,0 0 0,1 0 0,-1 0 0,0 0 1,0 0-1,1 1 0,-1-1 0,0 0 0,0 0 0,1 0-44,1-51 2264,-38 52-2430,34 0 112,0 0-1,0-1 0,0 1 0,0 0 0,0 0 0,0 0 1,0 0-1,0 1 0,1-1 0,-1 1 0,0-1 0,1 1 1,-1-1-1,1 1 0,0 0 0,-1-1 0,1 1 0,0 0 0,0 0 1,0 0-1,1 0 0,-2 2 55,29-7-5226,-11 0 373,2 0-5114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7:19.475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2154 209 11627,'0'0'3561,"0"-13"-1132,-3-44-331,2 53-1925,0 1 0,0-1 0,0 1 1,-1-1-1,1 1 0,-1 0 0,0 0 1,0-1-1,0 1 0,0 0 0,-1 1 0,1-1 1,-1 0-1,0 1 0,1-1 0,-1 1 1,0 0-1,-1 0 0,1 0 0,0 0 1,0 1-1,-1 0 0,-2-2-173,5 3 25,-15-6 119,-1 1 1,1 1 0,-1 1-1,0 0 1,0 1-1,0 0 1,0 2-1,0 0 1,0 1 0,0 1-1,0 0 1,-15 5-145,19-3 6,-1 0-1,1 2 1,1-1 0,-1 2 0,1 0 0,0 0 0,0 1-1,1 1 1,0 0 0,1 0 0,0 1 0,0 0-1,1 1 1,0 0 0,1 0 0,1 1 0,-1 0 0,2 1-1,0-1 1,0 1 0,1 0 0,1 1 0,0-1 0,1 1-1,0 0 1,1 0 0,1 0 0,0 0 0,1 0-1,1 0 1,0 0 0,1 0 0,2 11-6,0-17-1,0 0-1,0 0 1,0 0-1,1 0 1,0-1 0,1 0-1,-1 0 1,2-1-1,-1 1 1,1-1-1,-1 0 1,2-1 0,-1 0-1,1 0 1,-1-1-1,1 0 1,0 0 0,1 0-1,-1-1 1,1-1-1,-1 1 1,1-2 0,0 1-1,0-1 1,0 0-1,0-1 1,0 0 0,0 0-1,0-1 1,0 0-1,-1-1 1,1 0 0,0 0-1,-1-1 1,1 0-1,-1 0 1,0-1 0,2-2 1,16-13 118,-1-1 1,-1-1-1,-1-1 1,-1-1-1,-1-1 1,-1-1-1,-1-1 1,-2 0-1,0-1 1,7-19-119,48-81 3064,-79 148-2829,2 1 0,0-1 0,1 2 0,1-1 0,2 0 0,0 13-235,-1 3 165,-20 489-1233,22-527 1041,2 46-3175,6-18-6637,-5-22 625</inkml:trace>
  <inkml:trace contextRef="#ctx0" brushRef="#br1" timeOffset="59135.505">75 80 9321,'0'0'3390,"0"0"-588,0 0-4,0 0-604,0 0-716,0 0-527,9-12-380,32-35-213,-38 44-327,0 1 1,0 0 0,1 0 0,-1 0 0,0 1 0,1-1-1,-1 1 1,1 0 0,-1 0 0,1 0 0,-1 0 0,1 1-1,0-1 1,0 1 0,-1 0 0,1 0 0,0 0 0,-1 1-1,1-1 1,0 1 0,-1 0 0,1 0 0,-1 0 0,1 0-1,-1 1 1,1 0 0,2 1-32,-1 0 1,0 1-1,1 0 1,-2 0 0,1 0 0,0 0-1,-1 1 1,0 0 0,0 0-1,0 0 1,0 0 0,-1 1 0,0-1-1,0 1 1,-1 0 0,1 0-1,-1 0 1,-1 0 0,1 0 0,-1 0-1,0 1 1,0-1 0,-1 0-1,0 1 1,0-1 0,0 0 0,-1 2-1,-1 9-16,0-1 0,-1 1 0,-1-1 1,-1 0-1,0 0 0,-1 0 1,0-1-1,-2 0 0,-4 7 16,3-6 23,-1-1 0,-1 0 0,0-1 0,-1 0-1,0-1 1,-2 0 0,1-1 0,-1 0 0,-1-1-1,0-1 1,-15 8-23,28-17 21,1 1 0,-1-1 0,0 0 0,0 0 0,1 0 0,-1 0 0,0 0 0,0-1 0,0 1 0,0-1 0,0 1 0,0-1 0,0 0 0,0 1 0,0-1 0,0 0 0,0 0 0,0 0 0,0-1 0,0 1 0,0 0 0,0-1 0,1 0 0,-1 1 0,0-1 0,0 0 0,0 0 0,0 0 0,1 0 0,-1 0 0,1 0 0,-1 0 0,0-1 0,1 1 0,0-1 0,-1 1 0,1-1 0,0 1 0,0-1 0,0 0 0,0 0 0,0 1 0,0-1 0,0-2-21,0 2 37,1-1 1,-1 1-1,1-1 1,0 1 0,0-1-1,0 1 1,0-1-1,0 1 1,0-1 0,1 0-1,-1 1 1,1 0-1,-1-1 1,1 1-1,0-1 1,0 1 0,0 0-1,1-1 1,-1 1-1,1 0 1,-1 0 0,1 0-1,-1 0 1,1 1-1,0-1 1,0 0-1,0 1 1,0-1 0,0 1-1,0-1 1,1 1-1,-1 0 1,0 0 0,1 0-1,-1 0 1,1 1-1,-1-1 1,0 1-1,1-1 1,0 1 0,-1 0-1,1 0 1,-1 0-1,1 0 1,-1 0 0,1 1-1,-1-1 1,1 1-1,-1 0 1,2 0-38,5 6-14,-1-1 0,-1 2 0,1-1 0,-1 1 0,0 0 0,-1 0 1,0 1-1,0 0 0,-1 0 0,1 2 14,9 14-5,4 5-80,-14-19-45,0 0 0,1 0 0,0-1-1,1 1 1,0-1 0,1-1 0,0 1 0,0-1 0,1-1 0,0 0 0,1 0-1,0-1 1,0 0 0,0 0 0,1-1 0,0-1 0,0 0 0,1 0 0,10 2 130,-19-9-227,0 0 0,-1 0 0,1-1 0,-1 1 1,1-1-1,-1 0 0,0 0 0,0 0 1,0 0-1,-1 0 0,1 0 0,-1 0 0,1-1 1,-1 1-1,0 0 0,0-1 0,-1 1 1,1-1-1,-1 1 0,1-1 0,-1 1 0,0-1 1,-1 1-1,1-1 0,-1 1 0,1-1 1,-1 1-1,0-1 0,-1-2 227,2 4-625,-3-14-3293,2 0-1042</inkml:trace>
  <inkml:trace contextRef="#ctx0" brushRef="#br1" timeOffset="59531.72">638 259 6406,'0'0'5322,"0"0"-1702,0 0-764,0 0-657,0 0-704,0 0-491,16-8-380,0-1-497,86-26 333,157 9 117,-301 19-1981,-69 5-3515,38 12-3967,49-5 2800</inkml:trace>
  <inkml:trace contextRef="#ctx0" brushRef="#br1" timeOffset="59819.811">638 259 3908,'-7'-32'4703,"-1"32"5695,-1 23-6852,-1 13-2610,-24 131 402,34-158-1346,-1 0 1,2-1-1,-1 1 1,1 0 0,0 0-1,1-1 1,0 1-1,0-1 1,1 0 0,0 1-1,0-1 1,1-1-1,0 1 1,0 0 0,1-1-1,0 0 1,1 0-1,0 1 8,-2-5 13,0-1-1,-1 1 1,1 0 0,0-1-1,0 0 1,0 0-1,1 0 1,-1-1-1,0 0 1,1 1-1,-1-1 1,1-1-1,-1 1 1,1-1 0,-1 1-1,1-1 1,0-1-1,-1 1 1,1-1-1,-1 0 1,1 0-1,-1 0 1,1 0-1,-1-1 1,0 0 0,0 1-1,0-2 1,0 1-1,0 0 1,0-1-1,-1 0 1,1 0-1,-1 0 1,1 0-1,-1-1 1,0 1 0,-1-1-1,1 0 1,-1 1-1,3-5-12,1-5 188,1-1 0,-2 0-1,0-1 1,0 1-1,-1-1 1,-1 0 0,-1 0-1,0 0 1,-1 0 0,0 0-1,-2 0 1,1 0 0,-4-14-188,4 24-53,0 0 1,-1 0-1,0-1 0,0 1 1,0 0-1,-1 0 0,0 0 1,0 0-1,0 0 1,0 1-1,-1-1 0,0 0 1,0 1-1,0 0 0,0 0 1,-1 0-1,0 0 1,0 1-1,0-1 0,0 1 1,0 0-1,-1 0 1,1 0-1,-1 1 0,0-1 1,1 1-1,-1 1 0,-3-2 53,-31 16-7030,26 1-2590</inkml:trace>
  <inkml:trace contextRef="#ctx0" brushRef="#br1" timeOffset="63230.866">1346 180 6662,'0'0'2942,"0"0"-342,0 0 106,0 0-224,0 0-496,0 0-416,2 2-385,52 9 4041,-70-27-3891,-11 36-9305,21-5 1403</inkml:trace>
  <inkml:trace contextRef="#ctx0" brushRef="#br1" timeOffset="63600.253">1227 572 9673,'0'0'3753,"0"0"-753,0 0-710,0 0-357,0 0-588,0 0-245,0 0-278,0 0-112,4 9-37,15 23-27,-17-30-531,0-1 1,0 1 0,0-1 0,0 0 0,0 0 0,0 0-1,0 0 1,0 0 0,1 0 0,-1-1 0,0 1 0,1-1-1,-1 0 1,0 1 0,1-1 0,-1 0 0,0 0 0,1-1 0,-1 1-1,0 0 1,1-1 0,-1 1 0,0-1 0,0 0 0,1 0-1,-1 0 1,0 0 0,0 0 0,0 0 0,1-2-116,-2 3 52,-1 0 0,0 0 1,1 0-1,-1-1 0,1 1 0,-1 0 1,1-1-1,-1 1 0,0 0 0,1-1 1,-1 1-1,0-1 0,1 1 0,-1 0 1,0-1-1,1 1 0,-1-1 0,0 1 1,0-1-1,0 1 0,1-1 0,-1 1 1,0-1-1,0 1 0,0-1 0,0 1 1,0-1-1,0 1 0,0-1 0,0 0 1,0 1-1,0-1 0,0 1 0,-1-1 1,1 1-1,0-1 0,0 1 0,0-1 1,-1 1-1,1 0 0,0-1 0,-1 1 1,1-1-1,0 1 0,-1 0 0,1-1 1,0 1-1,-1-1 0,1 1 0,-1 0 1,1 0-1,-1-1 0,1 1 0,0 0 1,-1 0-1,1 0 0,-1-1 0,1 1 1,-1 0-1,0 0 0,1 0 0,-1 0 1,1 0-53,-21-9-2133,6 6-4893,11 3 513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28:20.3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71 10058,'0'0'3469,"0"0"-1317,0 0-166,0 0-198,0 0-843,6-12-614,21-32-219,-25 42-110,1 0 0,0 0 0,-1 1 0,1 0 0,0-1 0,0 1 0,-1 0 0,1 0 0,0 1 0,0-1 0,0 1 0,0-1 0,1 1 0,-1 0 0,0 0 0,0 0 0,0 1 0,0-1 0,0 1 0,0 0 0,1 0-2,1 0 1,1-1-9,-1 1 1,1-1 0,-1 2 0,1-1-1,-1 1 1,0-1 0,0 1 0,0 1-1,0-1 1,0 1 0,0 0-1,-1 0 1,1 0 0,-1 1 0,0 0-1,0-1 1,0 1 0,0 1-1,-1-1 1,0 1 0,1-1 0,-2 1-1,1 0 1,-1 0 0,1 0 0,-1 0-1,-1 0 1,1 1 0,-1-1-1,0 1 1,0-1 0,0 1 0,-1-1-1,0 1 1,0-1 0,-1 1-1,1-1 1,-1 1 0,0-1 0,-1 1-1,1-1 1,-1 0 0,0 0-1,-2 3 8,-1 0 93,-1 0-1,-1 0 1,0-1-1,0 0 0,0-1 1,0 1-1,-1-1 0,0-1 1,-1 1-1,-3 1-92,11-7 171,1 0 10,16 16 60,-6-4-207,-1 0 0,0 1 1,-1 0-1,0 0 0,-1 0 1,0 1-1,-1 0 0,-1 1 1,-1-1-1,0 1 1,0 0-1,-2 0 0,0 0 1,0 1-1,-2-1 0,0 11-34,-2-18 132,0-1 0,-1 0 1,0 1-1,0-1 0,-1 0 0,0-1 0,0 1 0,0-1 0,-1 1 0,0-1 0,0-1 0,-1 1 0,0-1 0,0 0 0,0 0 0,0 0 0,-1-1 0,0 0 0,1-1 0,-2 1 0,1-1 0,0-1 0,-1 1 0,1-1 0,-1-1 0,1 1 0,-1-1 0,0 0 0,0-1 1,0 0-134,-6-2 280,1 0-1,-1-1 0,1-1 0,0 0 0,0-1 0,0 0 0,1-1 0,0-1 0,0 0 0,0 0 0,-6-7-278,13 10 24,1 0-1,0 0 1,0-1-1,1 0 1,-1 0-1,1 1 1,0-2-1,0 1 1,1 0-1,0-1 1,0 1-1,0-1 1,0 0-1,1 1 1,0-1-1,0 0 1,1-2-24,10-41-2248,34 20-5433,-24 27-908</inkml:trace>
  <inkml:trace contextRef="#ctx0" brushRef="#br0" timeOffset="541.288">518 277 9321,'0'0'2952,"0"0"-1110,0 0-161,0 0 28,0 0-599,15-1-400,253-22 956,-210 12-1325,-93 10-1868,-16 12-2409,3 9-4000,27-10 515</inkml:trace>
  <inkml:trace contextRef="#ctx0" brushRef="#br0" timeOffset="860.199">508 290 11499,'0'0'3667,"0"0"-656,0 0-598,0 0-694,0 0-512,0 0-385,0 0-369,0 0-223,-9 11-150,-50 80-37,50-58-204,1 0 0,1 1 0,2-1 0,1 1 0,2 0 0,1 1 0,3 13 161,-2-45-74,-1 1-1,1 0 1,0 0-1,1-1 0,-1 1 1,1 0-1,-1-1 0,1 1 1,0 0-1,0-1 1,1 1-1,-1-1 0,1 1 1,0-1-1,0 0 0,0 0 1,0 0-1,0 0 1,1 0-1,0 0 0,-1-1 1,1 1-1,0-1 0,0 0 1,0 0-1,0 0 1,1 0-1,-1 0 0,1-1 1,-1 1-1,1-1 0,-1 0 1,1 0-1,0 0 1,-1-1-1,1 1 0,0-1 1,0 0-1,-1 0 0,1 0 1,0-1-1,0 1 1,-1-1-1,1 0 0,-1 0 1,1 0-1,2-2 75,1-1 139,-1 0 0,0 0 0,0 0 1,-1-1-1,1 0 0,-1 0 0,0-1 0,0 1 0,-1-1 0,0 0 0,0 0 1,0 0-1,-1-1 0,0 0 0,0 1 0,0-1 0,-1 0 0,0 0 0,0-7-139,13-138 2738,-14 132-2588,0 8-178,0 0-1,-1 0 1,0 0 0,-1 0-1,-1 1 1,0-1 0,0 0-1,-1 1 1,0-1 0,-5-8 28,-7 24-8099,11 11-15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0:22.5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45 2451 13164,'0'0'1783,"-5"-14"-1008,-23-77 2230,28 143-2247,34 204-681,-16-166-181,3-45-1161,-2-73 699,20-238 2915,-23 162 363,0 161-2851,-7-17 62,2 0 0,2 0-1,1-1 1,3-1-1,0 0 1,3-1-1,1-2 1,4 4 77,-24-36-48,1 0 0,-1 0 0,1-1-1,0 1 1,-1-1 0,1 1 0,0-1 0,1 0 0,-1 0-1,0 0 1,1 0 0,-1 0 0,1 0 0,0-1 0,-1 1-1,1-1 1,0 0 0,0 1 0,0-1 0,0-1 0,0 1-1,0 0 1,0-1 0,0 0 0,0 1 0,0-1-1,0-1 1,1 1 0,-1 0 0,0-1 0,0 1 0,0-1-1,0 0 1,0 0 0,0 0 0,-1 0 0,1-1 0,0 1-1,0-1 1,-1 0 0,1 0 0,-1 0 0,2-1 48,7-16 143,0-1 0,-1 0 0,-1-1 1,0 0-1,-2-1 0,-1 1 0,0-1 0,-2 0 1,0-5-144,0 2 189,1-1 0,2 1 0,0 0 0,2 0 0,1 1 0,9-17-189,-19 41 0,0 1 0,0 0 0,0-1 0,0 1 0,0 0 0,0 0 0,0-1 0,0 1 0,0 0 0,0-1 0,0 1 0,1 0 0,-1-1 0,0 1 0,0 0 0,1-1 0,-1 1 0,0-1 0,1 1 0,-1-1 0,1 1 0,-1 0 0,1-1-1,-1 1 1,1-1 0,-1 0 0,1 1 0,-1-1 0,1 1 0,0-1 0,-1 0 0,1 0 0,-1 1 0,1-1 0,0 0 0,-1 0 0,1 0 0,0 0 0,-1 0 0,1 1 0,0-1 0,0 0 0,-1-1 0,1 1 0,0 0 0,-1 0 0,1 0 0,0 0-1,-1 0 1,1-1 0,0 1 0,-1 0 0,1-1 0,-1 1 0,1 0 0,-1-1 0,1 1 0,0-1 0,-1 1 0,0-1 0,1 1 0,-1-1 0,1 1 0,2 10-40,15 52 12,-14-44 26,1 0 0,1 0 0,0 0 0,2-1-1,0 0 1,0 0 0,6 6 2,-13-22-6,0 1 0,0 0 0,1 0 0,-1-1 0,0 1 0,1-1 0,-1 1 0,1-1 0,-1 1 0,1-1 1,0 0-1,-1 0 0,1 0 0,0 0 0,0 0 0,0 0 0,0-1 0,0 1 0,0-1 0,0 1 0,0-1 0,0 0 0,0 0 0,0 1 0,0-2 0,0 1 0,0 0 0,0 0 0,1-1 0,-1 1 0,0-1 0,-1 1 0,1-1 1,0 0-1,0 0 0,0 0 0,0 0 0,0 0 0,-1 0 0,1 0 0,-1-1 0,1 1 0,-1-1 0,1 1 0,-1-1 0,0 0 0,0 1 0,1-1 0,-1 0 0,-1 0 0,1 0 0,0-1 6,76-206 251,-21 67 353,-55 142-605,0-1 0,1 1 1,-1-1-1,0 1 0,0 0 1,0 0-1,0-1 0,0 1 1,0 0-1,1 0 0,-1 0 1,0 0-1,0 0 0,0 1 1,0-1-1,0 0 0,1 1 1,-1-1-1,0 0 0,0 1 1,0-1-1,0 1 1,0 0-1,0-1 0,0 1 1,0 0-1,0-1 0,-1 1 1,1 0-1,0 0 0,0 0 1,-1 0-1,1 0 0,0 0 1,-1 0-1,1 0 0,-1 0 1,1 1 0,2 2-13,32 34-21,94 86 41,-122-119-10,1 0 0,0 0 0,0-1 0,1 0 0,-1-1 0,1 0 0,0 0 1,0 0-1,0-2 0,0 1 0,0-1 0,0 0 0,0-1 0,0 0 0,1 0 0,-1-1 0,0 0 0,3-2 3,3-3 8,0 0-1,0-2 1,-1 0-1,0 0 1,0-1-1,-1-1 1,0-1 0,-1 0-1,0 0 1,-1-1-1,0 0 1,7-13-8,-1 6 83,-1 0 0,-1-2 1,0 0-1,-2-1 0,-1 0 0,0-1 1,-2 0-1,-1-1 0,-1 0 1,2-8-84,5 59 624,-10-9-635,1 0 0,0-1-1,2 1 1,0-1 0,1-1-1,0 0 1,2 0 0,-1-1-1,2 0 1,0 0 0,1-2 0,0 0-1,1 0 1,1-1 0,0-1-1,0 0 1,7 2 11,-18-11-9,0 0-1,0 0 1,1-1-1,-1 0 1,1 0 0,-1 0-1,1 0 1,-1-1 0,1 0-1,-1 0 1,1 0-1,-1 0 1,1-1 0,-1 1-1,1-1 1,-1 0 0,1-1-1,-1 1 1,0-1-1,0 0 1,0 0 0,0 0-1,0 0 1,0-1-1,0 0 1,-1 0 0,1 0-1,-1 0 1,1-1 9,73-118 112,-63 94-101,2-2 23,5-9 47,-2 1-1,-1-2 1,-2-1 0,10-40-81,-26 81 6,0-1 0,0 1 1,0-1-1,0 1 0,0-1 0,1 1 0,-1-1 0,0 1 0,0 0 0,0-1 0,1 1 1,-1-1-1,0 1 0,0-1 0,1 1 0,-1 0 0,0-1 0,1 1 0,-1 0 0,1-1 1,-1 1-1,0 0 0,1-1 0,-1 1 0,1 0 0,-1 0 0,1 0 0,-1-1 0,1 1 1,-1 0-1,1 0 0,-1 0 0,1 0 0,-1 0 0,1 0 0,-1 0 0,1 0 0,-1 0 1,1 0-1,-1 0 0,1 0 0,-1 0 0,1 1 0,-1-1 0,1 0 0,-1 0 0,0 0 1,1 1-1,-1-1 0,1 0 0,-1 1 0,0-1 0,1 0 0,-1 1 0,1-1 0,-1 0 1,0 1-1,0-1 0,1 1 0,-1-1 0,0 1 0,0-1 0,1 1-6,22 29-149,-21-28 164,28 54-78,-27-47 61,1 0 0,0 0 0,1-1 0,-1 0 0,2 0 0,-1 0 0,1 0 0,0-1 0,1 0 0,-1 0 0,2-1 0,-1 0 0,0 0 0,3 0 2,-7-4 4,1-1 0,-1 0 0,1 0 1,-1 0-1,1-1 0,0 0 0,-1 1 0,1-1 0,-1 0 0,1 0 0,0-1 0,-1 1 0,1-1 0,-1 0 0,1 0 0,-1 0 0,0 0 0,1-1 0,-1 1 0,0-1 0,0 0 0,0 0 0,0 0 0,0 0 0,0-1 0,-1 1 0,1-1 0,-1 0 0,0 1 0,1-1 1,-1 0-1,-1 0 0,2-2-4,53-113 54,-54 114-55,49-160 83,-6-2 1,-7-5-83,-1 4 65,-12 58-97,-6-1 0,3-66 32,-12 49 155,-10 126-139,40 11-289,-31-12 284,0-2 0,-1 1 0,1-1 0,-1 0 0,1-1 0,-1 0 0,-1-1 0,1 1-1,-1-1 1,0-1 0,0 0 0,-1 1 0,0-2 0,0 1 0,0-1 0,-1 0 0,-1 0 0,1 0 0,-1-1-1,-1 0 1,1 0 0,-1 0 0,0-6-11,11-19 8,-3 0-1,-1-1 0,-1 0 1,-2-1-1,-2 0 0,-1 0 1,-2 0-1,-1-3-7,33 152-278,-29-96 275,2 0 0,0-1 0,2 1 0,-1-2 0,2 1 0,0-1 0,1-1 0,0 0 0,1-1 0,1 0 0,0 0 0,0-2 0,1 1 0,1-2 0,0 0-1,1-1 1,-1 0 0,2-1 0,-1-1 0,1-1 0,13 4 3,-14-9-2,-15-1 2,0 0-1,0-1 0,0 1 1,0 0-1,0 0 0,0 0 1,0 0-1,0 0 0,0 0 1,0 0-1,0 1 1,0-1-1,0 0 0,0 0 1,-1 1-1,1-1 0,0 1 1,0-1-1,0 1 0,0-1 1,0 1-1,-1-1 1,1 1-1,0 0 0,0-1 1,-1 1-1,1 0 0,0 0 1,-1 0-1,1-1 0,-1 1 1,1 0-1,-1 0 1,0 0-1,1 0 0,-1 0 1,0 0-1,0 0 0,1 0 1,-1 0-1,0 0 0,0 0 1,0 0-1,0 0 0,0 0 1,-1 0-1,1 0 1,-5 30 2,-2 1 0,-1-2 0,-1 1 0,-2-1 0,-5 8-2,-7 22 17,-7 19 3,3 2 0,4 1 1,3 1-1,4 1 0,-4 75-20,27 262-192,-6-411 195,-1 0 0,0 0 0,0 0-1,-1 0 1,-1 0 0,1-1 0,-2 1 0,1 0-1,-1-1 1,-1 0 0,0 1 0,0-1 0,-1-1-1,0 1 1,0-1 0,-1 0 0,0 0-1,-1 0 1,1-1 0,-1 0 0,-2 1-3,-21 13 12,-1-1 1,0-2-1,-2-1 1,0-1-1,-1-2 1,-1-1-1,0-1 1,-30 4-13,34-7 1,-379 90-17,220-58 11,-131 48 5,251-57 53,70-31-54,0 0-1,1 0 1,-1-1-1,0 1 0,0 0 1,0 0-1,0 0 1,1 0-1,-1 0 1,0-1-1,1 1 0,-1 0 1,1 0-1,-1-1 1,1 1-1,-1 0 1,1 0-1,0-1 0,-1 1 1,1-1-1,0 1 1,-1-1-1,1 1 1,0-1-1,0 1 0,0-1 1,-1 0-1,1 1 1,0-1-1,0 0 0,0 0 1,0 1-1,0-1 1,-1 0-1,1 0 1,0 0-1,0 0 0,0 0 1,0 0-1,0-1 1,0 1-1,-1 0 1,1 0-1,0-1 0,0 1 1,0 0-1,0-1 1,-1 1-1,1-1 1,0 1 1,3 0-7,505-18-73,22 13 91,-795 31-54,-798 57 80,868-74-197,517-21 73,34-18 87,-168 13-41,814-65 121,-791 57-224,-213 24 145,1 1 1,-1 0 0,1-1-1,-1 1 1,1 0 0,0-1-1,-1 1 1,1-1-1,0 1 1,0-1 0,-1 1-1,1-1 1,0 1 0,0-1-1,0 1 1,-1-1-1,1 1 1,0-1 0,0 1-1,0-1 1,0 1 0,0-1-1,0 1 1,0-1-1,0 1 1,0-1 0,0 1-1,1-1 1,-1 1 0,0-1-1,0 1 1,0-1-1,1 1 1,-1-1 0,0 1-1,0-1 1,1 1 0,-1-1-1,1 1 1,-1 0-1,0-1 1,1 1 0,-1 0-1,1-1 1,-1 1 0,1 0-1,-1-1 1,0 1-1,1 0 1,-1 0 0,1 0-1,0-1 1,-1 1 0,1 0-1,-1 0 1,1 0-1,-1 0 1,1 0 0,-1 0-1,1 0 1,-1 0 0,1 0-1,-1 0 1,1 1-1,-1-1 1,1 0 0,-1 0-1,1 1-1,-41-19 141,39 18-141,-150-43 79,112 35-68,1-2-1,0-1 1,0-2 0,1-2 0,1-1 0,0-2-1,1-1 1,0-3-11,28 15-12,0 1-1,0-1 1,1 0-1,0 0 1,1-1 0,-1 0-1,1 0 1,1 0-1,0-1 1,0 1-1,0-1 1,1 0-1,1 0 1,0 0-1,0-1 1,0 1-1,1 0 1,1-1 0,-1 1-1,1-1 1,1 1-1,0 0 1,1-1-1,-1 1 1,2 0-1,-1 0 1,1 0-1,1 0 1,-1 0 0,4-3 12,30-62-36,3 1 0,4 3 0,3 0 36,59-96-10,-52 66-13,-4-3-1,-5-2 1,-4-2-1,-6-2 1,5-35 23,-21 58 18,-4 0 0,-4-1 0,-3 0 0,-4-1 0,-8-83-18,2 140 11,-1 1-1,-1 0 0,-2 0 0,0 0 0,-3 0 0,0 1 0,-2 1 1,-1 0-1,-1 0 0,-6-7-10,19 34-2,0 1 0,0-1 0,-1 1 0,1-1 0,0 1 0,0-1 0,-1 0 0,1 1 0,0-1 0,-1 1 0,1-1 0,0 1 0,-1-1 0,1 1 0,-1 0 0,1-1 0,-1 1 0,1-1 0,-1 1 0,1 0 0,-1 0 0,1-1 0,-1 1 0,0 0 0,1 0 0,-1-1 0,1 1 0,-1 0 0,0 0 0,1 0 0,-1 0 0,1 0 0,-1 0 0,0 0 0,1 0 0,-1 0 0,1 1 0,-1-1 0,0 0 0,1 0 0,-1 0 0,1 1 0,-1-1 0,1 0 0,-1 1 0,0-1 0,1 0 0,0 1 0,-1-1 0,1 1 0,-1-1 0,1 0 0,-1 1 0,1 0 0,0-1 0,-1 1 0,1-1 0,0 1 0,0-1 0,-1 1 0,1 0 2,-13 40-82,12-39 88,-16 206-59,7-98 26,6-30-10,-3-1 0,-4-1-1,-3 0 1,-3 0-1,-4-1 1,-3-2 0,-23 50 37,25-86-9,0 0 0,-3-2 0,-1-1 0,-2-1 0,-1-1 0,-1-1 0,-2-2 0,-2-1 1,0-2-1,-2-1 0,-1-2 0,-4 0 9,-77 38 7,-2-5 0,-2-5 0,-3-6 0,-2-6 0,-1-5 1,-133 19-8,254-53 7,-12 1 62,22-12 20,174-87-36,308-106-85,-482 201 32,18-8 7,1-1-1,-1-1 0,-1 0 0,0-2 1,-1 0-1,4-5-6,-22 18 1,0 0 0,0 0 0,0-1 0,0 1 0,0 0 0,-1-1 0,1 1 0,0-1 0,0 1-1,0-1 1,0 0 0,0 1 0,-1-1 0,1 0 0,0 1 0,-1-1 0,1 0 0,-1 0 0,1 0 0,0 0 0,-1 0 0,0 1 0,1-1 0,-1 0 0,0 0 0,1 0 0,-1 0 0,0 0 0,0 0 0,0 0 0,0 0 0,0 0 0,0 0 0,0 0 0,0 0 0,0 0 0,0 0 0,-1 0 0,1 0-1,0 0 1,-1 0 0,1 0 0,-1 0 0,1 0 0,-1 0 0,1 0 0,-1 1 0,0-1 0,1 0 0,-1 0 0,0 1 0,0-1 0,1 0 0,-1 1 0,0-1 0,0 1 0,0-1 0,0 1 0,0-1-1,-63-7-9,-7 12-11,0 3 0,1 3 0,0 4 1,-47 15 19,71-18-1,-84 19 27,2 6 1,1 5 0,-84 42-27,192-74-10,13-8-3,1 1 1,0 0 0,-1 0-1,1 1 1,0-1-1,0 1 1,1 1 0,-1-1-1,1 0 1,-1 1 0,1 0-1,0 0 1,0 0-1,1 1 1,-1-1 0,1 1 12,3-4-2,0 0 1,0 0 0,0 0 0,0-1-1,0 1 1,1 0 0,-1 0-1,0-1 1,0 1 0,1 0 0,-1 0-1,0-1 1,1 1 0,-1 0-1,1-1 1,-1 1 0,0 0 0,1-1-1,0 1 1,-1-1 0,1 1-1,-1-1 1,1 1 0,0-1 0,-1 1-1,1-1 1,0 0 0,0 1 0,-1-1-1,1 0 1,0 0 0,0 1-1,-1-1 1,1 0 0,0 0 0,0 0-1,0 0 1,-1 0 0,1 0-1,0 0 1,0 0 0,-1-1 0,1 1-1,0 0 2,1 0-2,43 2 22,1-2 0,-1-2 1,1-2-1,-1-2 0,0-1 1,9-6-21,3 2 22,690-162-17,-645 141 70,-130 32 43,-248 89 42,231-73-151,-186 67 110,-144 79-119,372-161 1,-20 10 0,1 0 1,0 1-1,1 1 0,1 1 1,0 1-1,0 1 1,1 1-2,18-16-5,-1 1 0,0 0 1,1 0-1,-1 0 1,1-1-1,0 1 1,-1 0-1,1 1 0,0-1 1,0 0-1,1 0 1,-1 0-1,0 1 0,1-1 1,-1 0-1,1 1 1,0-1-1,0 0 1,0 1-1,0-1 0,0 0 1,0 1-1,0-1 1,1 0-1,0 1 1,-1-1-1,1 0 0,0 0 1,0 1-1,0-1 1,0 0-1,0 0 1,1 0-1,-1 0 0,1-1 1,-1 1-1,1 0 1,0 0-1,-1-1 1,1 1-1,0-1 0,0 0 1,0 0-1,0 1 1,0-1-1,1 0 0,-1-1 1,0 1-1,2 0 5,31 10 12,0-2 0,0-1 0,1-2 0,-1-2 0,1-1-1,1-2 1,19-2-12,-27 2 3,451-1-35,-568 20 32,-1016 160 261,220 9-239,756-149 10,127-40-34,0-1 1,1 1 0,-1 0-1,0 0 1,1-1 0,-1 1-1,0 0 1,1 0-1,-1 0 1,0 0 0,1 0-1,-1 0 1,0 0 0,0 0-1,1 0 1,-1 1 0,0-1-1,1 0 1,-1 0 0,0 0-1,1 1 1,-1-1-1,1 0 1,-1 1 0,0-1-1,1 1 1,-1-1 0,1 1-1,-1-1 1,1 1 0,-1-1-1,1 1 1,0-1 0,-1 1-1,1 0 1,0-1-1,-1 1 1,1-1 0,0 1-1,0 0 1,-1-1 0,1 1-1,0 0 1,0 0 0,0-1-1,0 1 1,0 0 0,0-1-1,0 1 1,0 0-1,0-1 1,0 1 0,1 0-1,-1-1 1,0 1 0,0 0-1,1-1 1,-1 1 0,0 0-1,1-1 1,-1 1 0,1-1-1,-1 1 1,1-1-1,-1 1 1,1 0 1,49 11-113,59-8 237,0-4-1,100-14-123,-131 8-18,329-29 43,-11-1 89,67 17-114,-464 20-1,1-1 1,0 1-1,0-1 0,0 0 0,0 1 1,0-1-1,0 1 0,0-1 0,0 1 0,0-1 1,0 0-1,0 1 0,0-1 0,0 1 1,0-1-1,1 0 0,-1 1 0,0-1 1,0 1-1,0-1 0,1 0 0,-1 1 0,0-1 1,0 0-1,1 1 0,-1-1 0,0 0 1,1 1-1,-1-1 0,0 0 0,1 0 1,-1 0-1,0 1 0,1-1 0,-1 0 0,1 0 1,-1 0-1,0 0 0,1 0 0,-1 1 1,1-1-1,-1 0 0,1 0 1,-43 18-22,40-17 24,-82 25 140,-1-3 0,0-4 0,-25 0-142,27-4 33,-346 70-119,409-80 86,50 2-64,142-11 146,137-23-82,-189 15 20,-89 9-2,1415-98 215,-1043 98-126,-345 10 79,-68-1 97,-257 17 678,211-22-871,51-2-3858,21-9-1976,3-5-6614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2:21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145 216 7399,'0'0'6417,"0"0"-2899,0 0-1217,0 0-326,0 0-475,0 0-726,0 0-454,6 13-122,-2-2-167,0-1 1,-1 1-1,0-1 1,0 1-1,-1 0 1,-1 0-1,0 0 1,0 0-1,-1 0 1,-1 10-32,-22 115 309,-41 132-309,40-191-1564,24-76 1534,-1-1 0,1 1 0,-1-1 0,0 1 0,1-1 0,-1 0 1,1 1-1,-1-1 0,0 0 0,0 1 0,1-1 0,-1 0 0,0 0 0,1 0 0,-1 1 0,0-1 0,0 0 0,1 0 0,-1 0 0,0 0 0,0-1 0,1 1 0,-1 0 0,0 0 0,0 0 0,1 0 1,-1-1-1,0 1 0,1 0 0,-1-1 0,0 1 0,1-1 0,-1 1 0,0 0 0,1-1 0,-1 0 0,1 1 0,-1-1 0,1 1 0,-1-1 0,1 1 0,0-1 0,-1 0 0,1 1 0,0-1 0,-1 0 1,1 0-1,0 1 0,0-1 0,0 0 0,0 0 0,-1 1 0,1-1 0,0 0 0,0 0 0,0 1 0,1-1 0,-1 0 0,0 1 0,0-1 0,0 0 0,0 0 0,1 1 0,-1-1 0,0 0 0,1 0 30,-2-3 50,-9-32 268,3 0 1,0 0-1,3 0 0,1-1 1,1 1-1,2-1 0,2 0 0,3-11-318,0 6 347,1 0-1,3 1 0,1 0 0,2 0 1,2 1-1,2 1 0,17-31-346,-29 62 13,0 0-1,0 0 1,1 1 0,0 0-1,0 0 1,1 0 0,0 1 0,0 0-1,0 0 1,1 1 0,0-1-1,0 1 1,1 1 0,-1-1-1,1 1 1,0 1 0,0 0-1,0 0 1,0 0 0,1 1-1,-1 0 1,1 1 0,0-1-1,-1 2 1,1-1 0,0 2-1,-1-1 1,1 1 0,0 0-1,-1 1 1,1-1 0,3 3-13,-7-2-3,1 0 0,-1 1 0,-1-1-1,1 1 1,0 0 0,0 0 0,-1 1 0,0-1 0,0 1 0,0 0 0,0 0 0,-1 0 0,1 1-1,-1 0 1,0-1 0,0 1 0,-1 0 0,0 0 0,1 0 0,-2 1 0,1-1 0,-1 0 0,1 1 0,-1-1-1,-1 1 1,1-1 0,-1 1 0,0-1 0,-1 5 3,0 2-1,0-1 0,-1 0 0,-1 1 0,0-1 1,0 0-1,-1 0 0,0-1 0,-1 1 0,0-1 0,-1 0 0,0 0 0,-1-1 0,-7 9 1,4-7 19,-1 0-1,0-1 1,-1 0-1,0-1 1,0 0-1,-1-1 0,0 0 1,0-2-1,-1 1 1,0-1-1,0-1-18,12-3 15,0 0 0,0 0-1,1 0 1,-1 0 0,1 0 0,-1 0-1,1 1 1,0-1 0,0 1-1,0-1 1,0 1 0,0-1 0,1 1-1,-1-1 1,1 1 0,-1 0-1,1-1 1,0 1 0,0 0 0,0-1-1,1 1 1,-1-1 0,1 1-1,0 1-14,-1 8 16,1 11-51,2 0 1,0 0-1,1 0 1,1 0-1,2-1 0,0 1 1,1-1-1,1-1 1,1 0-1,1 0 1,1-1-1,1-1 1,0 0-1,2 0 1,8 8 34,-9-13-1076,1 0 0,0 0 0,1-1 0,0-1-1,1-1 1,0 0 0,2-1 1076,2 0-4372,-3-4-1970</inkml:trace>
  <inkml:trace contextRef="#ctx0" brushRef="#br0" timeOffset="322.242">804 410 11179,'2'-26'843,"4"-25"655,6 14 2641,-2 32-644,12 36-2724,65 261-350,-86-291-420,5 21-5,1-1 0,1 0 0,0 0 0,2-1 0,1 0 1,0-1-1,8 9 4,-18-26-10,1-1 0,-1 1 0,0-1 0,1 1 0,-1-1 0,1 0 0,-1 0 0,1 0 0,-1 0 0,1 0 0,0 0 1,0 0-1,0-1 0,-1 1 0,1 0 0,0-1 0,0 0 0,0 1 0,0-1 0,0 0 0,0 0 0,0 0 0,0 0 0,0 0 0,-1-1 0,1 1 0,0-1 0,0 1 1,0-1-1,0 1 0,-1-1 0,1 0 0,0 0 0,0 0 0,-1 0 0,1 0 0,-1 0 0,1-1 0,0 0 10,49-63 318,66-194 3958,9-5-1932,-119 231-2339,-7 32-59,0 1 0,0-1 0,0 1 0,0-1-1,0 1 1,0-1 0,0 1 0,0-1 0,0 1 0,-1 0-1,1-1 1,0 1 0,0-1 0,-1 1 0,1 0 0,0-1 0,0 1-1,-1 0 1,1-1 0,0 1 0,-1 0 0,1-1 0,0 1-1,-1 0 1,1 0 0,-1-1 0,1 1 0,-1 0 0,1 0 0,0 0-1,-1 0 1,1-1 0,-1 1 0,1 0 0,-1 0 0,1 0-1,-1 0 1,1 0 0,-1 0 0,1 0 0,-1 0 0,1 1-1,0-1 1,-1 0 0,1 0 0,-1 0 0,1 0 0,-1 1 0,1-1-1,0 0 1,-1 0 0,1 1 0,-1-1 0,1 0 0,0 1-1,-1-1 1,1 0 0,0 1 0,0-1 0,-1 0 0,1 1 0,0-1 53,-14 13-4451,2 5-3929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0:34.802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1063 5691 5413,'-25'0'4645,"-30"1"-3781,-24 2-415,-16 1 640,-5 2 32,5 1-320,16 2-193,23 0-127,31 1-289,37 1 288,37 1-223,42-1-193,42-2-64,40-1 0,40-3 32,36-1 0,33-3-32,27-2-128,24-3 31,17 0 97,10 0 193,2 1 383,-5 0-256,-13 1-191,-21 0-1,-28 1-128,-35 0-160,-43-1 160,-48 1 0,-53 0-65,-53 1-223,-54 1-1217,-53 2 352,-50 1 640,-44 1 449,-39 2 64,-35 0 0,-31-1 64,-25 0-64,-23 0 0,-18-1-96,-12 0 96,-4-1 96,4-1-96,15 0-128,22 0 128,27-2 128,33 1-128,36-2 0,41-2 0,41-3 32,42-2 0,42-3 321,40-2 63,42-2-288,40-2-96,42-1 32,41-1 160,41 1 161,38 0 31,35 1-224,32 2 129,27 0 31,23 2 32,21 1 289,16 0 96,9 3-577,5 2-96,-7 2-96,-15 2 0,-28 0 0,-36 1 0,-44 1 64,-51 0-64,-55 0-64,-58-1 64,-60-2 0,-58 0 0,-59-1-64,-53 0 64,-52 1 64,-45 1-64,-44 3 0,-38 3 0,-33 4-64,-27 3 64,-17 4 0,-5 3 0,7 2-64,19 3 64,29 0 160,36 0-160,44-2 32,49-1-32,54-5 96,57-4-32,57-5-32,58-6 192,59-6-159,57-6-33,59-6 0,55-4 96,53-3 0,44-2-96,41-1 384,32 2 257,27 3-225,23 4 33,16 6-65,9 5-288,0 5 193,-10 4-289,-23 4 64,-35 2 0,-48 2-32,-57 1 96,-66-2 0,-70-1-160,-69-2 32,-69-4-32,-63-4 192,-61-4 1,-54-3-65,-49-2-32,-40-1-32,-34-2-64,-23-1-160,-15-1 160,-3 1 32,7 0 64,18 1-96,28 3-96,35 2-32,41 3-33,43 2 33,44 1 32,43 1-128,44 0 224,42 1-96,42 0 64,42 1 32,39 1 32,34 0 64,31 2-96,23 2-96,13 1 96,7 2 224,-5 1-64,-12 0-160,-21 0 192,-28-1 1,-33-1-33,-36-2-160,-39 0-32,-41-2 32,-37-1 0,-34-1 32,-30 0-32,-26-1-64,-24 0 32,-22 2-128,-21 3-962,-21 3-1472,-21 3-3364,12 0-8199</inkml:trace>
  <inkml:trace contextRef="#ctx0" brushRef="#br0" timeOffset="657.058">221 5240 1441,'0'0'2499,"0"0"-674,0 0 386,-14-2-546,-8-2-288,-4-1-256,-1 0-224,2 2-160,4 0 128,4 1-64,6 1-97,6 1-255,8 0-129,12-1-192,11-1 0,15-2-96,15 0-32,13-2 0,11 1-288,9-1-609,5 1-1025,2-1-512,-2 1-1153,-6-1-1859,-18 2 2820</inkml:trace>
  <inkml:trace contextRef="#ctx0" brushRef="#br0" timeOffset="2031.913">0 5239 8552,'0'0'801,"0"0"-545,0 0 705,0 0-128,0 0-385,0 0-63,17 2-97,19-1-128,18-2 96,16-3-32,16-3-95,12-3 31,9-2-64,5-1-96,1-1 0,-5 0-64,-10-1 32,-13-1-192,-17 1-321,-18 1-416,-18 1-1826,-20 3 641,-19 1 705,-19 4 929,-15 2 415,-15 2 97,-10 4 0,-11 3 65,-6 2 191,-3 3 480,-2 3 482,3 0 31,5 1-160,8 0 128,11-2-256,11 0-192,15-2-1,13-2-95,16-3-353,16-1 33,16-4 31,18-3 96,16-4-95,18-5 31,15-4 1,15-4-193,10-4-160,5-3-32,2-2 0,-1-1 32,-5 0-64,-8-1 0,-11 0 64,-14 2-64,-19 0-64,-21 3-897,-21 2-2242,-25 4-416,-22 6-1602,-7 5 1313</inkml:trace>
  <inkml:trace contextRef="#ctx0" brushRef="#br0" timeOffset="3396.259">547 5099 2306,'0'0'4709,"16"1"-3845,17-2 65,17-4 865,19-7 0,17-8-321,15-6-416,12-5-705,9-6-127,9-4 127,7-4 321,4-2 480,4-2-32,-1-1-801,-6-1-320,-11 1-32,-15 2-96,-19 3-833,-21 5-2050,-25 6-1409,-26 8-385,-24 10-960,-13 6 5765</inkml:trace>
  <inkml:trace contextRef="#ctx0" brushRef="#br0" timeOffset="3397.259">900 5007 9321,'0'0'3203,"0"0"-2819,21-6-96,19-8 481,18-10 576,18-10 417,14-9-609,15-7-704,13-8-65,11-5 161,11-4 127,10-4-31,8-2-1,4 0-447,-1 0-129,-6 2-64,-12 4-577,-19 5-960,-21 8-1378,-27 9-128,-28 13 64,-30 13-64,-29 14-1153,-14 8 673</inkml:trace>
  <inkml:trace contextRef="#ctx0" brushRef="#br0" timeOffset="3398.259">1522 4662 10666,'0'0'1057,"22"-13"-480,23-15 928,21-12-32,17-12-31,16-10-65,14-7-448,11-5-128,10-4 0,6-2-33,5-2-191,0-1-193,-3 1-256,-9 0-96,-13 1-32,-14 3-192,-19 4-833,-20 7-833,-24 10-1056,-24 12-353,-24 15 320,-24 14-128,-19 15-2050,-1 8 3011</inkml:trace>
  <inkml:trace contextRef="#ctx0" brushRef="#br0" timeOffset="3399.259">1897 4503 11403,'0'0'2498,"19"-3"-1793,19-9 992,20-13 674,18-14-834,17-15-128,15-12-287,13-11-322,12-8-31,10-7 0,8-4-129,7-4-223,3-3-129,0-4-288,-4-4 0,-9-3 0,-13-1 0,-15 0-64,-20 3 64,-19 5 64,-22 9-32,-18 11 0,-18 12-32,-16 15-64,-16 16-384,-15 14-1314,-16 18-1729,-15 15-2403,-14 15-3042,5 3 3042</inkml:trace>
  <inkml:trace contextRef="#ctx0" brushRef="#br0" timeOffset="3489.01">2898 3875 16367,'0'0'1922,"1"-23"-1089,3-19 576,7-16-95,6-14-289,10-11-225,11-10-223,12-7-257,13-8-160,13-4-96,12-4 1,11-2-1,9-2-64,8 0 0,5 0-32,1 1-129,-2 3-95,-7 4-64,-10 6-65,-15 7-287,-18 10-1538,-21 12-1762,-21 15-3267,-15 19-2434</inkml:trace>
  <inkml:trace contextRef="#ctx0" brushRef="#br0" timeOffset="3490.01">3547 3202 9449,'0'0'3491,"0"0"-1761,0 0 128,0 0-1,0 0-351,6-13-129,7-9-352,5-5-288,8-4-321,8-4-96,7-2-95,10-4-97,7-5-32,9-4-96,8-5 96,6-5-96,5-6 0,2-5-64,0-3-96,-5-4-353,-6-2-1248,-9 2-930,-11 5-1345,-15 9 193,-15 11-1346,-11 16-865</inkml:trace>
  <inkml:trace contextRef="#ctx0" brushRef="#br0" timeOffset="3491.01">3819 2992 9545,'0'0'2082,"0"0"-961,0 0 320,0 0 770,0 0-418,20-15-287,18-16-449,17-17-193,16-14-63,16-13-96,12-12-225,10-8-287,6-8-97,0-7-96,-3-5-129,-6-3 97,-8 1 0,-12 4-96,-15 11-352,-17 15-353,-18 17-256,-19 20-160,-17 18-96,-17 17-225,-13 18 33,-10 15-193,-8 14-929,-6 11-576,-2 9-1441,8-5 1505</inkml:trace>
  <inkml:trace contextRef="#ctx0" brushRef="#br0" timeOffset="3492.01">4266 2501 4837,'-3'16'2498,"-2"7"-480,-1 0-64,3-6-193,4-10 578,8-12 735,8-16-1120,11-15-576,11-15-289,11-15-192,12-14-33,12-13-63,12-11-320,11-12-1,9-7-224,8-8-96,5-2-96,0 0 65,-1 2-33,-6 7-96,-9 8-64,-11 12 64,-15 15 0,-16 16-32,-15 16-65,-16 17-223,-15 14-577,-15 16-1249,-13 15-1089,-14 14-2498,-12 11-4293,2 1 5446</inkml:trace>
  <inkml:trace contextRef="#ctx0" brushRef="#br0" timeOffset="3601.311">4840 1720 16015,'0'0'2787,"12"-26"-2467,14-22-96,15-19 577,15-16-128,15-11 95,13-8 33,14-6-384,10-4 31,10-3 129,8-2-225,7 0-224,3 2-128,-2 3 0,-5 9 0,-12 12-160,-15 15-64,-21 18-97,-20 19-127,-22 16-993,-18 18-994,-18 16-2177,-14 12-1666,-5 3-2114</inkml:trace>
  <inkml:trace contextRef="#ctx0" brushRef="#br0" timeOffset="6266.225">5845 821 7335,'0'0'5413,"0"0"-4100,0 0-224,19-19 513,18-15-321,17-15-288,16-11-192,15-8-257,14-7-31,12-2 127,8-1-63,9 2 31,7 5-31,9 7-64,9 10-1,6 11-352,3 13-160,-1 12-160,-7 13 160,-13 12 0,-14 12-64,-18 12-32,-17 9-224,-19 10-257,-16 8-608,-17 8-673,-14 5-1505,-12 4-2050,-12-3-2979,-5-12 5349</inkml:trace>
  <inkml:trace contextRef="#ctx0" brushRef="#br0" timeOffset="6356.287">7723 393 8552,'6'-15'5734,"9"-11"-4934,10-6-159,11-3 928,8 2-512,8 4-64,9 7 256,5 7-384,8 10 0,6 11-32,8 12-225,6 11 65,5 13-128,3 11-161,1 11-224,-1 9-32,-3 7-64,-5 6-32,-7 5 32,-8 3-32,-9 2 0,-10 1-32,-9 0-96,-11 0-480,-12-3-1058,-10-4-1697,-12-5-3619,-10-8-5382,-6-17 11371</inkml:trace>
  <inkml:trace contextRef="#ctx0" brushRef="#br0" timeOffset="6357.287">5724 870 12268,'0'0'4324,"0"0"-3235,0 0-224,14-16 480,13-11-224,11-8-32,12-8-128,12-6-481,14-4-159,14-4-33,15-2-64,14 0-64,10 2-64,6 3-64,1 4 32,-3 6-32,-7 6-32,-9 10 0,-10 8-256,-11 11-577,-11 11-1088,-8 12-642,-11 12-2177,-9 8-1859,-15 0-1248</inkml:trace>
  <inkml:trace contextRef="#ctx0" brushRef="#br0" timeOffset="6358.287">6485 656 13741,'0'-17'897,"5"-17"-801,9-13 64,10-8 449,13-5 384,14 0 224,16 2-481,17 6-127,19 7 64,18 9 31,17 11 225,13 9-32,12 10-320,8 13-97,4 10-192,0 12-128,-6 10-63,-10 8-1,-14 7-32,-17 4-64,-21 4-192,-22 0-385,-23 1-1505,-22-3-1794,-23-3-2978,-13-11-3588</inkml:trace>
  <inkml:trace contextRef="#ctx0" brushRef="#br0" timeOffset="6359.287">8326 691 11275,'0'0'4100,"18"-17"-3332,17-9-351,15-4 1216,13 1-255,11 6-450,9 6 33,7 9 0,6 13-64,4 13-160,5 16-65,2 15 97,1 16-288,0 17-193,-3 16-64,-2 16-96,-3 15-32,-3 15 0,-1 15-96,0 14 0,1 12-224,5 11 128,3 10-96,6 8-641,5 7-2562,0-1-5958,-19-38-3363</inkml:trace>
  <inkml:trace contextRef="#ctx0" brushRef="#br0" timeOffset="7940.764">237 5206 6278,'0'0'2883,"0"0"-2659,0 0 0,0 0 417,9-6-417,11-5 64,9-3 0,12-1-127,12-3-1,13-1-32,13-2-128,14-3 0,13-1 32,10-1-64,7-1 32,1 0-32,-5 2-705,-10 2-5477,-25 5 1698</inkml:trace>
  <inkml:trace contextRef="#ctx0" brushRef="#br0" timeOffset="8526.741">503 5096 7463,'0'0'1922,"0"0"-1698,0 0-64,0 0 225,0 0 31,0 0 96,0 0 161,19 2-160,20-3-33,16-6-32,15-6-223,13-7-65,11-7 0,10-5-64,8-5-32,7-4-64,3-1 96,0-1-96,-5 2 32,-13 1-32,-15 2-128,-17 3-1313,-19 3-2147,-17 5 513,-17 5-576,-11 6 1505</inkml:trace>
  <inkml:trace contextRef="#ctx0" brushRef="#br0" timeOffset="8601.541">1144 4903 3011,'0'0'4004,"-14"13"-2339,-6 7-352,1-1-95,4-3-161,9-4-193,9-8 354,12-8 223,11-9-192,14-8-384,12-8-224,13-7-97,12-6-128,11-5-127,9-4-161,6-1-32,5-1-32,1 0-64,-4 2-96,-8 3 96,-14 6 0,-17 5-32,-19 8 0,-20 8-160,-19 8-1090,-21 8-1760,-15 11-738,-16 8-1057,0 3-1953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01.6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97 41 4708,'0'0'1693,"0"0"-273,0 0 384,0 0-117,0 0-262,0 0 11,0 0-69,-4-8-123,-11-24-32,9 34 3472,1 24-4913,5-23 626,-5 280 1793,8-150-2090,-12 305 71,3-348-140,5 1-1,4-1 0,9 48-30,-12-136 1,7 40 17,-1-1 0,-2 1 0,-2 0 0,-2 0 0,-5 40-18,-17 32 18,-8 92 1,4 34 45,28-163-2423,4-74-871,1-1-2744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02.6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19 142 4644,'0'0'1912,"0"0"-1170,0 0-102,0 0 326,0 0-154,0 0-22,-3-2 16,-13-11 972,16 13-759,0 0-84,622-5 2180,228 2-3529,-646 0 505,142-22-91,92-8 39,1 19 0,1 19 0,127 30-39,109 23-92,533 37 200,-509-74 25,418-50-133,141-20 54,-8 7 602,-1229 41-572,319-21 1386,219-46-1470,-468 43 0,-92 25-35,0 0 0,1-1 0,-1 1 0,0 0 0,0-1 0,0 1 0,1 0 0,-1-1 0,0 1 0,0 0 0,0-1 0,0 1 0,0-1 0,0 1 0,0-1 0,1 1 0,-1 0 0,0-1 0,-1 1 0,1-1 0,0 1 0,0 0 0,0-1 0,0 1 0,0-1 0,0 1 0,0 0 0,-1-1 0,1 1 0,0-1 0,0 1 0,0 0 0,-1-1 0,1 1 0,0 0 0,-1 0 0,1-1 0,0 1 0,-1 0 0,1-1-1,0 1 1,-1 0 0,1 0 0,0 0 0,-1 0 0,1-1 0,-1 1 0,1 0 0,0 0 0,-1 0 0,1 0 0,-1 0 0,1 0 0,0 0 0,-1 0 0,1 0 0,-1 0 0,1 0 0,-1 0 0,1 0 0,0 1 0,-1-1 0,1 0 0,0 0 0,-1 0 0,1 0 0,-1 1 35,-1-2-478,-25-5-4540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04.8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2487 5605,'0'0'1623,"0"0"-208,0 0-315,0 0-556,0 0-218,0 0-1,0 0-26,10-8 80,83-64 1404,193-129-122,-112 75-1240,146-117 2286,214-246-1922,-388 346-668,76-101-117,-214 235 5,59-61 767,2 2-1,55-39-771,190-122 2104,-262 184-1720,-17 13-308,2 2-1,1 1 1,1 2 0,2 1 0,13-4-76,102-37 69,3 7 1,72-13-70,-174 57 10,0 3 1,0 2 0,1 3-1,1 3 1,0 1-11,58 3-48,-1 4 0,60 11 48,-20 7 131,-2 6 0,136 42-131,-15 30 256,35 50-64,84 82-37,-201-74-75,-74-52 5,-51-52-63,-16-15-22,-2 3 0,-2 2 0,-2 1 0,37 47 0,55 152-54,-82-160 97,4-3 0,4-2-1,34 29-42,198 164 64,-42-7 1,-133-136-100,67 59 75,450 330-45,-143-123 229,-44-65-240,-233-183 171,5-9-1,123 49-154,-197-122 62,1-7-1,111 25-61,-47-32-19,3-9 0,25-8 19,-186-25 11,65 8 51,1-5-1,25-5-61,-146-6-37,-54-5-8275,25-4-2044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0.76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13 262 961,'6'-26'619,"1"0"-1,1 0 1,1 0 0,1 1-1,1 1 1,2 0 0,0 0-1,1 2 1,6-6-619,-4 17 3834,-14 36-1678,-2-18-2461,-17 140 1837,0 71-628,-33 273-788,17-281-1856,15-97-2328,11-57 299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0.96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8 180 2755,'32'-171'1057,"-26"163"1727,-6 33-1287,-41 508 3142,39-201-5013,0-293-1734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1.76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60 5797,'0'0'374,"0"0"5,0 0 176,0 0-5,0 0-171,0 0-187,21-2-47,276-11 661,1348-1-940,-1227-4-773,-209 5-471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2.39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0 338 641,'0'0'2295,"0"0"-1190,0 0-235,0 0 113,0 0-257,0 0-251,0 0-134,17-7-122,110-39 75,139-5-123,692-153-3332,-847 175 764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2.71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1 779 1922,'19'-8'1345,"242"-104"2750,257-93 395,267-86-4342,-711 264-137,147-60-2883,-117 39-1398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3.02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1172 3235,'20'-12'1479,"236"-140"2711,-31 21-1675,-61 38-1242,-4-7 0,117-97-1273,-192 127-735,-4-3-1,-3-4 1,-4-3 0,28-42 735,-56 57-3305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2:19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436 149 8904,'-1'-17'2846,"-3"-54"-802,4 68-1871,-1 0 0,1 0-1,-1 1 1,1-1 0,-1 0-1,0 1 1,0-1 0,-1 0-1,1 1 1,0-1 0,-1 1-1,0 0 1,1-1-1,-1 1 1,0 0 0,0 0-1,0 0 1,0 0 0,-1 1-1,1-1 1,0 1 0,-1-1-1,1 1 1,-1 0 0,0 0-1,1 0 1,-1 0 0,0 0-1,0 0 1,1 1 0,-2 0-173,-78 11 1630,64 1-1602,0 0 0,1 0 0,0 2 0,1 0 0,0 1 0,1 1 0,1 0 0,1 1 0,0 0 0,1 1 0,1 0 0,1 1 0,0 1 0,2-1 0,0 1 0,-3 14-28,-3 6-42,2 1 0,1 0 0,2 1-1,2 0 1,2 0 0,2 0 0,2 1-1,1 0 1,3-1 0,1 0 0,2 0-1,7 26 43,-6-46-806,0 0 0,1 0 0,2-1 0,0 0 0,1 0 0,1-1 0,1-1-1,0 0 1,2-1 0,0 0 0,14 11 806,19 12-3715</inkml:trace>
  <inkml:trace contextRef="#ctx0" brushRef="#br0" timeOffset="313.438">520 1125 2178,'8'-16'4287,"54"-123"3464,-32-12-1364,-21-80-2407,-13 209-3532,1 30-84,6 38-586,2 1 0,2-1-1,2-1 1,3 1 0,14 38 222,30 30-1765,-54-111 1728,0 0 0,1 0 1,-1-1-1,1 1 0,0-1 0,0 0 1,0 0-1,0 0 0,0 0 0,0 0 1,0-1-1,1 0 0,-1 1 0,0-1 0,1 0 1,-1-1-1,1 1 0,0 0 0,-1-1 1,1 0-1,-1 0 0,1 0 0,0-1 0,-1 1 1,1-1-1,-1 1 0,1-1 0,-1 0 1,0-1-1,1 1 0,-1-1 0,0 1 0,2-2 37,7-6 164,0-1-1,0-1 0,-1 0 0,0-1 0,-1 0 0,-1 0 0,0-1 0,0 0 1,-1-1-1,-1 0 0,0 0 0,-1 0 0,-1-1 0,0 0 0,-1 0 0,-1-1 0,0 1 1,0-6-164,1 5 163,0 0 0,-2 0 1,0 0-1,0-1 0,-1 1 1,-2-1-1,1 1 0,-2-1 1,0 1-1,-1 0 1,-1 0-1,0 0 0,-1 0 1,-1 0-1,-1 0-163,4 12 1,-1-1-1,0 1 1,0 0 0,-1 0-1,1 1 1,-1-1 0,0 1-1,0 0 1,0 0 0,0 1 0,0-1-1,-1 1 1,1 0 0,-1 1-1,1-1 1,-1 1 0,0 0-1,0 1 1,1-1 0,-1 1-1,0 0 1,0 1 0,0-1 0,-2 2-1,-4-1-521,1 2 0,0-1 0,0 1 0,0 1 1,0 0-1,0 1 0,1 0 0,-1 1 0,2 0 1,-1 0-1,-5 5 521,-12 14-5926</inkml:trace>
  <inkml:trace contextRef="#ctx0" brushRef="#br0" timeOffset="968.11">1418 444 1634,'0'0'8915,"0"0"-5429,0 0-2184,0 0-277,0 0-213,0 0-311,-14 17-218,-45 56-90,28 16 41,3 104-105,28-194-121,0 0 0,0 1 0,0-1 0,0 0 0,0 1 0,0-1 0,0 0 0,1 1 0,-1-1 0,0 0 0,0 1 0,0-1 0,1 0 0,-1 1 0,0-1 0,1 1 0,-1-1 0,0 0 0,1 1 0,-1-1 0,1 1 0,-1-1 0,1 1 0,-1 0 0,1-1 0,-1 1 0,1-1 0,-1 1 0,1 0 0,0 0 0,-1-1 0,1 1 0,0 0 0,-1 0 0,1 0 0,0 0 0,-1-1 0,1 1 0,0 0 0,-1 0 0,1 0 0,0 1 0,-1-1 0,1 0 0,0 0 0,-1 0 0,1 0 0,0 1 0,-1-1 0,1 0 0,-1 0 0,1 1 0,-1-1 0,1 1 0,0-1 0,-1 0 0,1 1 0,-1-1 0,0 1 0,1-1 0,-1 1 0,1-1 0,-1 1 0,0 0 0,1-1 0,-1 1 0,0 0 0,0-1 0,1 1 0,-1 0-8,61-185 5515,-58 175-5352,68-130 1951,-68 135-2080,1 0-1,-1 0 1,1 0-1,0 0 1,0 1-1,0 0 0,0-1 1,1 2-1,-1-1 1,1 0-1,0 1 1,-1 0-1,1 0 0,0 0 1,1 1-1,-1 0 1,0 0-1,0 0 1,0 0-1,1 1 0,-1 0 1,0 0-1,1 0 1,-1 1-1,0 0 0,0 0 1,0 0-1,0 1-33,6 1 16,-1 1 0,0 0-1,-1 1 1,1 0 0,-1 0-1,0 1 1,0 1 0,-1-1-1,0 1 1,0 1 0,0-1-1,-1 1 1,0 1 0,-1-1-1,0 1 1,0 0 0,-1 1-1,0-1 1,-1 1 0,2 4-16,3 12-197,-1 0 1,-1 1-1,-1 0 1,-2 0-1,0 0 0,-2 1 1,-1 9 196,-1-7-1322,2 23-5337,-1-32 7</inkml:trace>
  <inkml:trace contextRef="#ctx0" brushRef="#br0" timeOffset="1202.047">2140 116 10666,'0'-12'3796,"0"-30"-1377,0 28 3522,2 640-4361,4-537-2622,2-32-6073,-4-39 960</inkml:trace>
  <inkml:trace contextRef="#ctx0" brushRef="#br0" timeOffset="1482.016">1959 489 5221,'0'0'3651,"0"0"-1921,0 0-160,0 0 319,0 0-95,0 0-577,80-51-256,-27 46 128,9-4-416,-2 2-385,2-2-160,-6-1-96,-3 2-32,-8-2-96,-10-2-1121,-12 5-5093,-6 3-6310</inkml:trace>
  <inkml:trace contextRef="#ctx0" brushRef="#br0" timeOffset="1962.753">2921 547 8744,'0'0'2061,"0"0"-1138,0 0-367,-11 16 31,-77 123 593,24-30-625,102-202 6661,26-51-4647,-58 130-2413,0 0-1,1 0 1,1 0 0,0 1-1,0 1 1,2-1 0,-1 1-1,2 1 1,0 0-1,0 0 1,1 1 0,0 0-1,8-4-155,-17 13 9,1-1 0,-1 1-1,1 0 1,-1 0 0,1 0-1,0 0 1,-1 1 0,1 0-1,0-1 1,-1 1-1,1 1 1,0-1 0,-1 0-1,1 1 1,0 0 0,-1 0-1,1 0 1,-1 0 0,1 0-1,-1 1 1,1 0 0,-1 0-1,0 0 1,0 0 0,0 0-1,0 0 1,-1 1 0,1-1-1,0 1 1,-1 0-1,1 2-8,58 104-1,-33-31-5,-23-59-32,1 1 0,1-1 1,1 0-1,1-1 0,0 0 0,1 0 0,1-1 1,1 0-1,0-1 0,11 11 38,-21-25-21,0 0 0,0 0 0,0-1 1,0 1-1,1 0 0,-1-1 0,0 0 0,1 1 1,-1-1-1,1 0 0,-1 0 0,1 0 0,-1-1 1,1 1-1,0-1 0,-1 1 0,1-1 0,0 0 1,0 0-1,-1 0 0,1 0 0,0 0 0,-1-1 1,1 1-1,0-1 0,-1 0 0,1 0 0,-1 0 1,1 0-1,-1 0 0,1-1 0,-1 1 0,0-1 1,0 1-1,0-1 0,0 0 0,2-1 21,60-88-1295,-56 76 771,27-39-3292,-7 22-3429,-6 11-2904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3.30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1454 352,'13'-8'2381,"101"-80"726,315-346 2205,-294 270-5115,95-157-197,-119 161-464,12-29-1533,-72 99-933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3.6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2733 3748,'0'0'1185,"69"-95"160,-25 31 96,8-10-448,5-11-192,11-9-96,4-5-33,-1-6-191,-2-9-193,-1-1-192,-4-3 0,4-3-96,1 3 0,10-3 0,7 0-320,3 2-321,-7 10-1345</inkml:trace>
  <inkml:trace contextRef="#ctx0" brushRef="#br0" timeOffset="1">489 1840 3459,'7'-18'1298,"105"-218"2214,165-219 62,-100 203-3512,128-134-62,-105 144-2055,-73 79-2846,-61 76 272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3.9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1237 4805,'0'0'608,"9"-16"268,80-122 789,22 19-781,5 5 0,5 5 0,5 5 0,115-71-884,47-42 260,-20 6-1419,-223 179-1093,-42 31-2115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4.30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1 881 4805,'11'-17'1281,"94"-124"-160,-21 64-701,4 5-1,2 3 1,3 5 0,3 4-1,3 3 1,2 6 0,2 3 0,52-13-420,-73 28 8,1 3 0,1 4 0,1 3 0,2 4 0,0 4 0,84-3-8,-108 24-3070,-53 3-3832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4.5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0 255 4388,'7'-14'715,"-2"2"-603,-1 4-31,-1 0 0,1 1 0,1-1 0,-1 1 0,1-1 0,0 1 0,1 1 0,0-1 0,0 1 0,0 0 0,1 0 0,3-1-81,29-14 232,1 2-1,1 2 0,1 2 1,0 1-1,1 3 0,1 1 0,-1 2 1,1 2-1,37 1-231,-6-3 198,0 5-1,1 2 1,-1 4-1,0 3 1,0 3-1,-1 4 1,0 2-1,-1 4 1,7 6-198,-25-1-65,-1 3 1,-1 2 0,-2 2-1,4 6 65,12 6-714,-9-9-225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4.91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 95 3203,'0'0'497,"-3"-14"394,-11-43 310,14 57-1175,-1-1-1,1 1 1,0-1-1,-1 0 1,1 1-1,0-1 0,0 0 1,0 1-1,0-1 1,0 0-1,-1 1 1,1-1-1,0 0 1,0 1-1,1-1 1,-1 0-1,0 1 1,0-1-1,0 0 1,0 1-1,0-1 1,1 0-1,-1 1 1,0-1-1,1 1 1,-1-1-1,0 0 0,1 1 1,-1-1-1,1 1 1,-1-1-1,1 1 1,-1-1-1,1 1 1,-1 0-1,1-1 1,0 1-1,-1 0 1,1-1-1,-1 1 1,1 0-1,0 0 1,-1-1-1,1 1 1,0 0-1,-1 0 1,1 0-1,0 0 0,-1 0 1,1 0-1,0 0 1,0 0-1,-1 0 1,1 0-1,0 1 1,-1-1-26,5 0 137,9 1-28,-1 1 0,1 1 0,-1 0 0,0 1 0,0 0 0,0 1 0,0 0 0,-1 1 0,0 0 0,0 1 0,0 1 0,5 5-109,-11-10 43,114 84 319,-3 4-1,-5 6 1,-5 4 0,47 60-362,-3-7 90,533 489 71,-455-438-1533,-118-103-1671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5.2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 6150,'0'0'357,"0"0"-239,13 10-86,175 154 128,167 163 247,186 182 179,-511-478-572,187 192-96,9-11 1,81 49 81,-211-189-347,-14-14-881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5.51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16 2594,'0'0'940,"0"0"101,0 0 149,17-4-378,-10 2-751,-2 0-12,1 0 0,0 0-1,0 1 1,0 0 0,0 0-1,0 0 1,0 1 0,0 0-1,0 0 1,0 1 0,0 0 0,0 0-1,0 0 1,0 0 0,0 1-1,-1 0 1,1 1 0,0-1-1,-1 1 1,0 0 0,4 2-49,386 293 2818,-128-119-1547,287 143-1271,-384-239-16,4-8 0,75 17 16,-214-78-149,1-3 0,0 0 0,1-3 1,1-1-1,-1-1 0,1-3 0,-1-1 0,12-1 149,1-12-2375,-17-8-2766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5.78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206 0 4933,'0'0'907,"0"0"492,0 0 186,0 0-714,-6 15-450,-33 114 532,5 2-1,7 1 0,5 1 1,-2 90-953,4-53-30,-8 90-2138,22-195-2513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6.09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4612,'0'0'32,"0"0"97,72 97 159,-44-54 0,2 5-192,-2 3-96,-5-4 32,-7 1-32,-6-7-320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37:10.936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5455 3909 15663,'0'0'2893,"-13"10"-2055,-40 31-608,46-31 357,214-36 1548,1175-134-1222,46 62-1044,-819 92-2364,-380 14-704,-82 6-2608,-99-6 170</inkml:trace>
  <inkml:trace contextRef="#ctx0" brushRef="#br0" timeOffset="293.621">6069 4073 14798,'-272'5'4415,"691"-25"-1917,1460-52-469,-371 27-1271,-977 22-753,-523 21-1146,-37 4 61,-169 24-6767,42-8-2584</inkml:trace>
  <inkml:trace contextRef="#ctx0" brushRef="#br0" timeOffset="-3162.168">5185 2317 2114,'0'0'9582,"0"0"-6245,0 0-1367,0 0 512,0 0-565,3 0-1213,0 1-700,0 1 0,0 0 0,0-1 0,0 1 0,-1 0 0,1 0 0,-1 0 0,0 1 0,0-1 0,1 1 0,-1-1 1,-1 1-1,1 0 0,0 0 0,-1 0 0,1 0 0,-1 0 0,0 0 0,0 0 0,0 0 0,-1 0 0,1 0 0,-1 1 0,1-1 0,-1 1-4,6 18 22,20 53 49,3-1-1,3-2 1,3-1 0,17 23-71,-43-81 73,0 0 0,1 0 0,0-1-1,1-1 1,1 0 0,0 0 0,11 7-73,-19-15 73,-1-1 0,0 1-1,0-1 1,1 0 0,-1-1-1,1 1 1,0 0 0,-1-1-1,1 0 1,0 0 0,0 0 0,0-1-1,0 1 1,0-1 0,0 0-1,0 0 1,0 0 0,0 0-1,0-1 1,-1 0 0,1 1 0,0-2-1,0 1 1,0 0 0,-1-1-1,1 1 1,-1-1 0,1 0 0,-1-1-1,0 1 1,1 0 0,-1-1-1,2-2-72,6-9 234,-1-1 0,0 1 0,-1-2-1,-1 0 1,0 0 0,-1 0 0,-1-1-1,1-5-233,1-1 191,115-364 407,-104 357-1904,-19 30 1195,1 0 0,0-1-1,-1 1 1,1 0 0,-1-1-1,1 1 1,0 0 0,-1 0-1,1 0 1,-1 0-1,1 0 1,0 0 0,-1 0-1,1 0 1,0 0 0,-1 0-1,1 0 1,-1 0 0,1 0-1,0 0 1,-1 1-1,1-1 1,-1 0 0,1 0-1,-1 1 1,1-1 0,0 0-1,-1 1 1,1-1 0,-1 1-1,0-1 1,1 1-1,-1-1 1,1 1 0,-1-1-1,0 1 1,1-1 0,-1 1-1,0-1 1,0 1 0,1-1-1,-1 1 1,0 0-1,0-1 1,0 1 0,0 0-1,0 0 112,10 19-4751,1 2-2717</inkml:trace>
  <inkml:trace contextRef="#ctx0" brushRef="#br0" timeOffset="-2710.193">6629 2429 10698,'-3'-113'1826,"2"107"-1692,1 1 1,-1 0-1,0 0 1,0 0-1,0 0 1,-1-1 0,0 2-1,0-1 1,0 0-1,0 0 1,-1 1-1,0-1 1,0 1-1,0 0 1,-1 0-1,1 0 1,-1 0-1,0 0 1,0 1-1,0 0 1,0 0-1,-1 0 1,1 0 0,-1 1-1,0 0 1,0 0-1,0 0 1,0 0-1,0 1 1,0 0-1,0 0 1,-1 0-1,1 1 1,0 0-1,0 0 1,-1 0-1,1 0 1,0 1-1,0 0 1,-1 0-1,1 1 1,0-1 0,0 1-1,0 0 1,1 0-1,-1 1 1,0-1-1,1 1 1,0 0-1,-2 2-134,-12 17-6,2 1-1,1 0 1,1 1 0,0 1-1,2 0 1,1 1-1,2 0 1,0 1 0,1 0-1,1 4 7,1-5-3,0 0 0,1 0 0,2 0-1,1 1 1,1 0 0,1-1 0,1 1 0,2-1-1,0 1 1,5 13 3,-8-38 3,1 0 1,0 0-1,-1-1 0,1 1 1,0 0-1,0 0 0,0 0 1,1 0-1,-1-1 0,0 1 1,1-1-1,-1 1 0,1-1 0,-1 1 1,1-1-1,-1 0 0,1 0 1,0 0-1,0 0 0,0 0 1,0 0-1,0 0 0,0 0 1,0-1-1,0 1 0,0-1 1,0 0-1,0 1 0,0-1 0,0 0 1,0 0-1,0-1 0,0 1 1,0 0-1,0-1 0,0 1 1,0-1-1,0 1 0,0-1 1,0 0-1,0 0 0,0 0 0,0 0 1,-1 0-1,1-1 0,0 1 1,-1 0-1,1-1 0,-1 1 1,2-2-4,16-16 479,-1-1 0,0 0 0,-2-2 0,0 0 1,-1 0-1,-2-2 0,0 1 0,8-25-479,28-46 603,-48 92-597,-1 1-3,0 0 1,0 0-1,0-1 0,1 1 0,-1 0 0,0 0 0,1 0 0,-1 0 0,1 0 0,-1-1 0,1 1 0,-1 0 0,1 0 0,0 0 0,-1 0 0,1 0 0,0 1 0,0-1 0,0 0 0,-1 0 0,1 0 0,0 1 0,0-1 0,0 0 0,1 1 0,-1-1 0,0 1 0,0-1 0,0 1 0,0 0 0,0-1 0,1 1 0,-1 0 0,0 0 0,0 0 0,0 0 0,1 0 0,-1 0 0,0 0 0,0 0 0,0 1 0,1-1 0,-1 0 1,0 1-1,0-1 0,0 1 0,0-1 0,0 1 0,0 0-3,6 13-89,-1 1 1,-1 0-1,0 0 1,-1 1-1,-1-1 1,-1 1 0,0 0-1,-1 0 1,0 13 88,0-1-400,0-15 363,11 86-3738,29-13-7168,-24-72 2983</inkml:trace>
  <inkml:trace contextRef="#ctx0" brushRef="#br0" timeOffset="-2400.4">6918 2715 2915,'8'-240'10646,"-8"138"-2501,3 222-6693,18 161-1613,-19-175-4584,-1-134 4928,1 1-1,1-1 1,1 1 0,1 0-1,2 0 1,0 1 0,2 0-1,1 0 1,8-13-183,-6 13 52,1 1-1,1 0 0,1 1 1,1 1-1,1 0 0,2 1 1,0 1-1,9-7-51,-24 25-26,-1 0 1,1 0-1,0 0 0,0 1 0,0-1 0,0 1 1,0 0-1,1 0 0,-1 1 0,0-1 0,1 1 1,-1 0-1,1 0 0,0 1 0,-1-1 0,4 1 26,37 27-4968,-28-6-445</inkml:trace>
  <inkml:trace contextRef="#ctx0" brushRef="#br0" timeOffset="-2072.465">7575 2503 12268,'0'0'4740,"0"0"-2626,0 0-96,0 0-577,0 0-832,0 0-449,0 0-160,0 0 96,0 0-32,37 113 0,-35-65-64,-2-1 0,0-1-160,0-6-545,0-3-1248,-6-7-1346,-1-7-3332</inkml:trace>
  <inkml:trace contextRef="#ctx0" brushRef="#br0" timeOffset="-1762.411">7556 1999 12812,'0'0'1249,"0"0"-896,0 0 1729,0 0-833,0 0-1249,0 0-321,0 0-2625,0 0-3172</inkml:trace>
  <inkml:trace contextRef="#ctx0" brushRef="#br0" timeOffset="-1374.19">8533 2500 8104,'-3'-14'2615,"-12"-50"-292,13 58-1937,0 0 0,0 0 0,-1 0 0,0 1 0,0-1 0,0 1 0,-1 0 0,0 0 0,0 0 1,0 0-1,-1 1 0,1-1 0,-1 1 0,0 0 0,0 1 0,-1-1 0,1 1 0,-6-2-386,2 1 44,1 1 0,-1 1 0,1-1 0,-1 2 0,0-1 0,0 1 0,0 0 0,0 1 0,0 0 0,0 0 0,0 1 0,0 1 0,0-1 0,1 1-1,-1 1 1,0-1 0,1 1 0,-6 4-44,-2 0-47,0 2 0,1 0 0,0 0-1,1 1 1,0 1 0,0 0 0,1 1 0,1 1-1,0 0 1,1 1 0,0 0 0,1 0-1,1 1 1,0 0 0,1 1 0,0 0 0,2 0-1,0 1 1,1 0 0,0 0 0,1 0-1,1 1 1,1-1 0,1 1 0,0-1 0,2 14 47,-1-26-26,1 1 0,1 0 0,-1-1 0,1 1 0,0-1 0,0 0 1,0 0-1,1 1 0,-1-2 0,1 1 0,1 0 0,-1 0 0,1-1 1,-1 0-1,1 0 0,1 0 0,-1 0 0,0-1 0,1 1 0,0-1 1,0 0-1,0-1 0,0 1 0,0-1 0,0 0 0,1 0 0,-1 0 1,1-1-1,0 0 0,-1 0 0,1-1 0,0 1 0,-1-1 0,1-1 1,0 1-1,-1-1 0,1 0 0,0 0 0,-1 0 0,0-1 0,1 0 1,-1 0-1,0 0 0,0-1 0,0 0 0,0 0 0,0 0 0,0 0 1,-1-1-1,0 0 0,0 0 26,10-15 417,-2 0 0,0-2 1,-1 1-1,-1-1 0,-1-1 0,-1 0 1,2-10-418,9-21 880,28-73 1511,-47 176-2193,1-23-289,0 0 1,2-1-1,1 1 1,1-1-1,1 0 1,1 0-1,9 21 91,-10-34-846,0 0 0,1-1 0,0 1 0,1-1 0,0-1 0,1 1 0,0-1 0,1-1 0,10 10 846,26 5-8242,-27-21 1195</inkml:trace>
  <inkml:trace contextRef="#ctx0" brushRef="#br0" timeOffset="-982.201">8815 2374 5029,'6'-186'8648,"-15"87"-3203,9 98-5415,0 1 0,0-1-1,0 1 1,-1-1 0,1 1 0,0-1-1,0 1 1,-1-1 0,1 1 0,0 0-1,-1-1 1,1 1 0,0-1 0,-1 1 0,1 0-1,-1-1 1,1 1 0,0 0 0,-1-1-1,1 1 1,-1 0 0,1 0 0,-1 0-1,1-1 1,-1 1 0,1 0 0,-1 0-1,1 0 1,-1 0 0,0 0 0,1 0 0,-1 0-1,1 0 1,-1 0 0,1 0 0,-1 0-1,1 0 1,-1 1 0,1-1 0,-1 0-1,1 0 1,-1 0 0,1 1 0,-1-1-1,1 0 1,-1 1 0,1-1 0,0 0-1,-1 1 1,1-1 0,0 0 0,-1 1 0,1-1-1,0 1 1,-1-1 0,1 1 0,0-1-1,0 1 1,0-1 0,-1 1 0,1-1-1,0 1 1,0-1 0,0 1 0,0 0-30,-13 36 72,5 17-65,2 0 0,2 0 0,3 1 0,4 19-7,-2 17 15,22 239-453,-23-330 431,0-1-1,1 1 1,-1 0-1,0 0 1,0 0-1,1 0 1,-1 0-1,0 0 1,0 0-1,1 0 1,-1 0-1,0 0 1,0-1-1,1 1 1,-1 0-1,0 0 1,0 1-1,1-1 1,-1 0-1,0 0 1,0 0-1,1 0 1,-1 0-1,0 0 1,0 0-1,1 0 1,-1 0-1,0 0 1,0 1-1,1-1 1,-1 0-1,0 0 1,0 0-1,0 0 1,0 1-1,1-1 8,8-43 261,-5 27-252,-2 1 100,0 0 0,2 0 0,-1 1-1,2-1 1,0 1 0,1 0-1,0 1 1,1 0 0,1 0 0,0 0-1,0 1 1,2 0 0,-1 0 0,1 1-1,1 0 1,0 1 0,1 1 0,-1 0-1,2 0 1,-1 1 0,1 0 0,1 1-1,-1 1 1,1 0 0,0 1 0,1 1-1,0 0-108,-8 3-25,0 1-1,0 0 1,0 1-1,0 0 1,0 0-1,-1 0 1,1 1-1,0 0 1,-1 0-1,1 0 1,-1 1-1,0 0 1,0 1-1,0-1 1,0 1-1,0 0 1,-1 1-1,0-1 1,0 1-1,0 0 1,0 0-1,-1 1 1,0-1-1,0 1 1,0 0-1,-1 0 1,2 4 25,-1-1-47,0 0 1,0 1 0,-1-1-1,-1 1 1,1-1 0,-1 1-1,-1 0 1,0 0 0,0 0-1,-1 0 1,0 0-1,-1 0 1,0 0 0,-1 0-1,0-1 1,0 1 0,-1 0-1,0-1 1,-1 2 46,-3 0-177,1 0-1,-2 0 1,1-1 0,-1 0-1,-1 0 1,0-1 0,0 0-1,-1-1 1,0 0 0,0-1-1,-1 0 1,0 0 0,-1-1 0,1 0-1,-1-1 1,0-1 0,0 0-1,0 0 1,-1-1 0,0-1-1,1 0 1,-1-1 0,0 0-1,0-1 1,0 0 0,1-1 0,-1 0-1,-12-4 178,22 5-119,0-1-1,0 0 1,0 0-1,0 1 1,0-2-1,0 1 1,1 0-1,-1-1 1,0 1-1,1-1 1,-1 0-1,1 1 1,-1-1-1,1 0 1,0-1-1,0 1 1,0 0-1,0-1 1,1 1-1,-1-1 1,0 0-1,1 1 1,0-1-1,0 0 1,0 0 0,0 0-1,0 0 1,0 0-1,1 0 1,-1 0-1,1 0 1,0 0-1,0 0 1,0 0-1,1 0 1,-1 0-1,1 0 1,-1 0-1,1 0 1,0 0-1,0 0 1,0 0-1,1 1 1,-1-1-1,1 0 1,-1 1-1,2-3 120,22-24-2909,3 0-2179</inkml:trace>
  <inkml:trace contextRef="#ctx0" brushRef="#br0" timeOffset="-688.625">9586 2155 11531,'0'0'3107,"0"0"-203,0 0-5,0 0-753,0 0-993,0 0-603,-3 17-283,-30 146 104,7 2 0,2 57-371,24-213-115,-4 107-2122,12-41-4524,1-44-296</inkml:trace>
  <inkml:trace contextRef="#ctx0" brushRef="#br0" timeOffset="-356.193">9983 2476 8904,'0'0'614,"0"0"128,0 0 849,0 0-149,0 0-594,0 0-207,0 0-96,9 14-97,32 46-90,-37-54-269,1-1 1,1 0 0,-1 0-1,1 0 1,0-1-1,0 0 1,0 0 0,0 0-1,1-1 1,-1 0 0,1 0-1,0 0 1,0-1 0,0 0-1,0-1 1,1 0-1,-1 0 1,0 0 0,5-1-90,-9 1 42,4 0 90,-1 1 0,0-1 1,1 0-1,-1 0 0,1-1 0,-1 0 0,1 0 0,0-1 0,-1 1 0,0-1 1,1-1-1,-1 1 0,0-1 0,1 0 0,-1-1 0,0 0 0,-1 0 0,1 0 1,0 0-1,-1-1 0,0 0 0,0 0 0,0 0 0,0-1 0,-1 0 0,1 0 1,-1 0-1,3-5-132,-3 2 314,-1 0 0,0 1 0,0-1 0,-1-1 0,0 1 1,0 0-1,0-1 0,-1 1 0,-1 0 0,0-1 0,0 1 0,0-1 1,-2-6-315,-1 10 31,1 1 1,-1 0 0,0 0-1,-1 0 1,1 0 0,-1 0-1,1 0 1,-1 1 0,0 0-1,-1 0 1,1 0 0,0 0 0,-1 1-1,0 0 1,1 0 0,-1 0-1,0 0 1,0 1 0,0 0-1,0 0 1,0 0 0,0 0-1,-1 1 1,1 0 0,0 0-1,0 1 1,0-1 0,0 1 0,0 0-1,0 0 1,-4 2-32,-1 0-10,1 0 1,0 1-1,0 0 1,0 0-1,0 1 0,1 0 1,-1 1-1,2 0 1,-1 0-1,0 0 0,1 1 1,0 0-1,1 1 1,0-1-1,0 1 1,1 1-1,-1-1 0,2 1 1,-1 0-1,1 0 1,1 0-1,0 0 0,0 1 1,1-1-1,0 1 1,0 0-1,1 0 1,1-1-1,-1 1 0,2 0 1,-1 0-1,1 0 1,1 0-1,0-1 1,0 1-1,1-1 0,0 1 1,1-1-1,3 7 10,3-3-52,-1 0 1,2 0-1,0-1 0,0 0 0,1-1 1,0-1-1,1 0 0,0 0 0,1-1 1,0-1-1,0 0 0,1-1 0,0-1 1,0 0-1,1-1 0,0-1 0,-1 0 1,1-2-1,0 1 0,1-2 0,-1 0 1,0-1-1,15-1 52,-20-3-73,1 0 1,-1 0 0,0-1-1,-1 0 1,1-1 0,-1 0-1,0-1 1,0 0-1,-1-1 1,0 0 0,0 0-1,-1-1 1,0 0 0,0 0-1,-1-1 1,-1 0 0,1 0-1,4-11 73,-11 20-92,1 1-1,-1-1 1,1 1-1,-1-1 1,0 1-1,1-1 1,-1 1-1,1-1 1,-1 1 0,0-1-1,1 1 1,-1-1-1,0 0 1,0 1-1,1-1 1,-1 0-1,0 1 1,0-1-1,0 0 1,0 1 0,0-1-1,0 0 1,0 1-1,0-1 1,0 0-1,0 1 1,0-1-1,-1 0 1,1 1-1,0-1 1,0 1-1,-1-1 1,1 0 0,0 1-1,-1-1 1,1 1-1,0-1 1,-1 1-1,1-1 1,-1 1-1,1-1 1,-1 1-1,1-1 1,-1 1-1,0 0 1,1-1 0,-1 1-1,1 0 1,-1 0-1,0-1 93,-37 5-7113,33-3 6251,-39 10-9324</inkml:trace>
  <inkml:trace contextRef="#ctx0" brushRef="#br0" timeOffset="-7010.786">4545 362 2819,'0'0'4132,"0"0"-1212,2-10 0,3-35 784,-3 5 1934,-3 79-1234,2 179-3422,64 423-2973,-66-520-3886,1-118 5053,-4 9-1948,-3-8-4213,0-4-2085</inkml:trace>
  <inkml:trace contextRef="#ctx0" brushRef="#br0" timeOffset="-6444.894">4580 369 8072,'0'0'2669,"-12"-14"-705,-40-46 375,46 54-1963,0-1 1,1-1-1,-1 1 1,2-1-1,-1 0 1,1 0-1,0-1 1,0 1-1,1-1 1,0 0-1,1 1 1,0-1-1,0 0 1,1-1-1,0 1 1,1 0-1,0 0 1,0 0-1,2-5-376,-1 9 61,0 0 0,1 0 0,-1 0 0,1 0 0,1 0-1,-1 0 1,1 1 0,-1-1 0,1 1 0,1 0 0,-1 0 0,0 0 0,1 0 0,0 1 0,0-1-1,0 1 1,0 0 0,1 0 0,-1 0 0,1 1 0,0 0 0,0 0 0,0 0 0,1 0-61,128-25 385,-102 26-367,0 1 1,-1 1-1,1 2 0,-1 1 1,1 1-1,-1 2 0,-1 1 1,0 1-1,0 2 0,0 1 0,-2 1 1,0 1-1,0 2 0,7 7-18,-28-19 1,0 1-1,0 0 0,-1 1 1,0 0-1,0 0 0,-1 0 1,1 0-1,-1 1 0,-1 0 1,1 0-1,-1 0 0,0 1 1,-1 0-1,0-1 0,0 1 1,-1 0-1,0 0 0,0 1 0,-1-1 1,0 0-1,0 1 0,-1-1 1,0 0-1,-1 1 0,1-1 1,-2 0-1,1 0 0,-1 1 1,0-1-1,-1 0 0,0-1 1,0 1-1,-2 1 0,-13 15 1,-2 0 1,0-1-1,-2-2 1,0 0-1,-2-1 1,0-1-1,-1-2 1,0 0-1,-2-2 1,0 0-1,0-2 1,-2-1-1,-16 4-1,-35 20 50,16-6 36,78-9-113,42 21 26,-2 3 1,-2 2-1,9 14 1,-11-11 2,126 143-546,-173-189 33,6 6-3409,-4-14-6164,-1-7 704</inkml:trace>
  <inkml:trace contextRef="#ctx0" brushRef="#br0" timeOffset="-5928.698">5794 713 7175,'0'0'3048,"-1"-15"-1019,-3-46 202,2 56-1942,1-1 0,-1 1 0,1 0 0,-2 0 0,1 0 0,0 0 0,-1 0 0,0 0 0,0 1 0,-1-1 0,1 1 0,-1 0 0,0 0 0,0 0 0,0 1 0,0-1 0,-1 1 0,0 0 0,1 0 0,-1 1 0,0-1 0,-1 1-289,-1-1 52,0 0 0,0 1 0,0 0 0,-1 0 0,1 0 0,-1 1-1,1 0 1,-1 1 0,1 0 0,-1 0 0,0 0 0,1 1 0,-1 0 0,1 1 0,0 0 0,-1 0 0,1 0 0,0 1-1,0 0 1,0 0 0,1 1 0,-1 0 0,1 0 0,-2 2-52,-12 9-13,0 1 0,2 0 1,0 2-1,1 0 0,1 1 0,-12 18 13,14-19-3,0 0 1,2 0-1,0 2 0,2-1 1,0 2-1,1-1 0,1 1 1,1 0-1,0 1 0,2 0 1,1 0-1,0 0 0,2 0 1,0 20 2,3-36 5,0-1-1,1 0 1,-1 1 0,1-1-1,0 0 1,0 0 0,1 0 0,0 0-1,-1 0 1,2-1 0,-1 1 0,0-1-1,1 0 1,0 0 0,0 0 0,0 0-1,1-1 1,-1 1 0,1-1-1,0-1 1,-1 1 0,1 0 0,1-1-1,-1 0 1,0-1 0,0 1 0,1-1-1,-1 0 1,1 0 0,-1 0-1,1-1 1,-1 0 0,1 0 0,0 0-1,-1-1 1,1 0 0,-1 0 0,0 0-1,1-1 1,-1 0 0,0 0 0,0 0-1,0-1 1,2-1-5,12-4 57,0-2 0,-1-1 0,-1 0 0,0-1 0,0 0 0,-1-2 0,-1 0 0,0-1 0,-1 0 0,0-1 0,-2-1 0,0 0 0,-1 0 1,0-1-1,-1-1 0,-2 0 0,0 0 0,-1-1 0,0-1-57,-1-47 1046,-9 106-966,6-6-119,1 0-1,1 0 1,2-1 0,1 1-1,4 6 40,-10-33-16,30 74-2097,21-14-5522,-32-50 2013</inkml:trace>
  <inkml:trace contextRef="#ctx0" brushRef="#br0" timeOffset="-5605.151">6141 684 6758,'0'0'3294,"0"-12"-609,0-38 65,2 50 1519,8 29-4220,-3 11 14,-2 0 0,-2 0 0,-1 0 0,-2 0 0,-3 13-63,2-38 4,0-1 0,-1 0 0,-1 0-1,0 1 1,-1-2 0,0 1 0,-1 0-1,-1-1 1,0 0 0,-3 4-4,9-18 0,0 1 0,0-1 0,0 1 0,0-1 0,-1 1 0,1-1 0,0 1 0,0-1 0,0 1 0,0-1 0,-1 1 1,1-1-1,0 1 0,0-1 0,-1 1 0,1 0 0,0-1 0,-1 1 0,1 0 0,-1-1 0,1 1 0,0 0 0,-1-1 0,1 1 0,-1 0 0,1 0 1,-1 0-1,1-1 0,-1 1 0,1 0 0,-1 0 0,1 0 0,-1 0 0,1 0 0,-1 0 0,1 0 0,-1 0 0,1 0 0,-1 0 0,1 0 0,-1 0 1,1 0-1,-1 0 0,1 0 0,-1 1 0,1-1 0,0 0 0,-1 0 0,1 1 0,-1-1 0,1 0 0,-1 1 0,1-1 0,0 0 0,-1 1 0,1-1 1,0 0-1,-1 1 0,1-1 0,0 1 0,0-1 0,-1 1 0,1-1 0,0 1 0,0-1 0,-2-42 108,3 20 99,2 0 1,0 1-1,1-1 0,1 0 1,2 1-1,0 0 0,1 1 1,0-1-1,2 2 1,1-1-1,0 1 0,1 1 1,3-2-208,-12 16 5,1 1 0,-1-1 0,1 1 0,0 0 0,-1 0 0,1 0 0,1 0 0,-1 1 0,0 0 0,1 0 0,-1 0 0,1 0 0,0 1 1,-1-1-1,1 1 0,0 1 0,0-1 0,0 1 0,0-1 0,0 1 0,-1 1 0,1-1 0,0 1 0,0 0 0,0 0 0,0 0 0,-1 1 0,1-1 0,-1 1 0,1 0 1,-1 1-1,0-1 0,1 1 0,-1 0 0,-1 0 0,1 0 0,0 0 0,1 2-5,4 7-64,0 1-1,-1 0 1,-1 0 0,0 0 0,0 1 0,-2 0-1,1 0 1,-2 0 0,0 1 0,-1 0 0,0 0-1,-1-1 1,-1 2 0,0-1 0,-2 13 64,7 43-4058,8-4-4641,-6-40 446</inkml:trace>
  <inkml:trace contextRef="#ctx0" brushRef="#br0" timeOffset="-5153.538">7192 760 6566,'0'0'4372,"-4"-12"-1606,-17-41 10,18 49-2486,0-1 0,0 1 0,-1-1 0,1 1 0,-1 0 0,0 0 0,0 1 0,-1-1 0,1 1 0,-1 0 0,0 0 0,0 1 0,0-1 0,0 1 0,0 0 0,0 0 0,0 1 1,-6-1-291,4-1 35,-1 1 1,1 1 0,-1-1-1,1 1 1,-1 1-1,0 0 1,1 0 0,-1 0-1,1 1 1,-1 0 0,0 0-1,1 1 1,0 0 0,-1 0-1,1 1 1,0 0 0,0 0-1,0 1 1,1-1 0,-1 1-1,1 1 1,0 0 0,0 0-1,1 0 1,-4 4-36,-1 2-17,0 1 1,1 0-1,0 0 1,1 1-1,0 0 1,1 1-1,1-1 1,0 1-1,1 1 1,0-1-1,1 1 0,1-1 1,0 1-1,1 0 1,1 1-1,0-1 1,1 0-1,1 0 1,0 0-1,2 7 17,-2-15-203,1 0 0,-1 0 0,1-1 0,0 1 0,1-1 0,0 1 0,0-1 0,0 0-1,0 0 1,1 0 0,0 0 0,1-1 0,-1 1 0,1-1 0,0 0 0,0-1 0,0 1 0,1-1 0,0 0 0,0 0 0,0-1 0,0 0 0,0 0 0,1 0-1,0-1 1,6 2 203,-7-6-43,0-1 0,-1 0-1,1 1 1,0-2-1,-1 1 1,0-1 0,1 0-1,-2 0 1,1 0-1,0-1 1,-1 1 0,0-1-1,0 0 1,0 0 0,-1-1-1,1 1 1,-1-1-1,-1 0 1,2-4 43,-2 7-8,17-39 544,-1-2 0,-2 0 1,-3-1-1,-1 0 0,-2-1 0,-2-6-536,-6 45 60,8-48 728,-3-1-1,-2 1 1,-2-1-1,-3-14-787,0 65 154,0 0 0,-1 1-1,1-1 1,-1 0 0,0 1-1,0-1 1,0 1 0,-1-1 0,1 1-1,-1 0 1,0-1 0,-1 1 0,1 0-1,-1 0 1,-1-2-154,3 22 502,5 32-468,1-1-1,2 0 1,2-1-1,8 20-33,13 67 229,-1 186-1251,-27-279-406,-2-25 114,2 3-632,2-3-4953,-1-9-4445</inkml:trace>
  <inkml:trace contextRef="#ctx0" brushRef="#br0" timeOffset="-4437.817">7671 671 4997,'0'0'3021,"0"0"-1382,0 0 80,0 0-27,-4-1-725,2 0-951,1 1 1,0 0 0,-1 0 0,1-1 0,0 1 0,-1 0 0,1 0 0,0 0-1,-1 0 1,1 0 0,0 1 0,0-1 0,-1 0 0,1 1 0,0-1-1,-1 1 1,1-1 0,0 1 0,0-1 0,0 1 0,0 0 0,0 0-1,0-1 1,0 1 0,0 0 0,0 0 0,0 0 0,0 0 0,0 0 0,0 1-1,1-1 1,-1 0 0,1 0 0,-1 0 0,1 1 0,-1-1 0,1 0-1,0 0 1,-1 1 0,1-1 0,0 0 0,0 1 0,0-1 0,0 1-17,-9 19-61,0-5 329,2 0 0,0 0 0,1 1 1,1 0-1,1 0 0,0 0 0,1 0 0,0 1 1,2-1-1,0 15-268,2-29 45,0 1 0,1 0 1,-1 0-1,1 0 0,-1 0 0,1-1 1,0 1-1,1-1 0,-1 0 0,1 1 1,-1-1-1,1 0 0,0-1 0,0 1 1,0 0-1,1-1 0,-1 0 0,0 1 1,1-1-1,0-1 0,-1 1 0,1-1 1,0 1-1,0-1 0,0 0 0,0 0 1,0-1-1,0 1 0,0-1 0,1 0-45,127-11 1365,-107 3-1088,0 0 0,-1-2-1,0-1 1,0-1-1,-2 0 1,1-2-1,-2-1 1,12-10-277,-25 19 102,-1-1 0,0 1-1,0-1 1,-1 0 0,0-1 0,0 0-1,0 0 1,-1 0 0,-1-1 0,1 1-1,-2-1 1,1 0 0,-1 0 0,0-1 0,-1 1-1,0 0 1,0-1 0,-1 0 0,-1 1-1,1-1 1,-2 0 0,1 1 0,-1-1-1,-2-6-101,1 10 13,1 0-1,-1 1 1,-1 0-1,1-1 1,-1 1-1,0 0 0,0 0 1,-1 0-1,1 1 1,-1-1-1,0 1 1,0 0-1,-1 0 0,1 0 1,-1 1-1,0-1 1,0 1-1,0 0 1,0 1-1,0-1 0,-1 1 1,1 0-1,-1 0 1,0 1-1,-3-1-12,-150-6-295,8 40-1471,60 11-5377,58-18-828</inkml:trace>
  <inkml:trace contextRef="#ctx0" brushRef="#br0" timeOffset="-3814.456">8460 580 10762,'0'0'2605,"0"0"-571,0 0 272,0 0-709,0 0-1042,0 0-454,1 18-37,0 247 342,-24-157-337,23-108-66,0-1-1,0 1 0,0 0 1,0-1-1,-1 1 0,1-1 1,0 1-1,0 0 0,0-1 1,-1 1-1,1 0 0,0-1 1,-1 1-1,1 0 0,0 0 1,-1-1-1,1 1 0,0 0 1,-1 0-1,1 0 0,0-1 1,-1 1-1,1 0 0,-1 0 1,1 0-1,-1 0 0,1 0 1,0 0-1,-1 0 0,1 0 1,-1 0-1,1 0 0,0 0 0,-1 0 1,1 0-1,-1 0 0,1 0 1,-1 0-1,1 1 0,0-1 1,-1 0-1,1 0 0,0 0 1,-1 1-1,1-1 0,0 0 1,-1 0-1,1 1 0,0-1 1,-1 0-1,1 1 0,0-1 1,0 0-1,-1 1 0,1-1 1,0 0-1,0 1 0,0-1 1,0 1-1,0-1 0,-1 1 1,1-1-1,0 0 0,0 1 1,0-1-1,0 1 0,0-1 1,0 0-1,0 1-2,-9-30 192,9 15-50,0 0 1,1 0-1,0 0 0,1 0 1,1 1-1,0-1 1,1 1-1,0 0 1,1 0-1,1 0 0,0 1 1,0-1-1,1 1 1,1 1-1,0 0 1,1 0-1,8-8-142,-12 13 23,0 0 0,1 1 0,-1 0 1,2 0-1,-1 0 0,0 1 0,1 0 0,0 0 0,0 1 1,0-1-1,0 2 0,0-1 0,1 1 0,-1 0 0,1 0 0,0 1 1,-1 0-1,1 1 0,0 0 0,0 0 0,0 0 0,-1 1 0,1 0 1,0 1-1,-1 0 0,1 0 0,-1 0 0,0 1 0,0 0 1,0 1-1,6 3-23,-3-2-14,-1 1 1,0 0 0,0 1 0,0-1 0,-1 2-1,0-1 1,0 1 0,-1 0 0,0 1 0,-1 0-1,0 0 1,0 0 0,-1 1 0,0 0-1,0 0 1,-1 0 0,-1 0 0,0 1 0,0-1-1,-1 1 1,0 5 13,-23 141-2803,22-157 2796,0 0 0,0 1-1,0-1 1,0 0-1,0 0 1,0 0-1,0 0 1,0 0 0,0 0-1,0 0 1,0 0-1,0-1 1,0 1-1,0 0 1,0 0 0,0-1-1,0 1 1,0-1-1,0 1 1,0-1 0,0 1-1,-1-1 1,1 0-1,0 1 1,0-1-1,0 0 1,-1 0 0,1 1-1,-1-1 1,1 0-1,0 0 1,-1 0-1,1 0 1,-1 0 0,0 0-1,1 0 1,-1 0-1,0 0 1,0 0-1,1 0 1,-1 0 0,0 0-1,0 0 1,0 0 7,5-6 70,58-77 1491,-47 61-1267,1 0 1,0 1-1,2 1 0,0 1 0,1 0 0,5-1-294,86-40 351,-107 60-351,0-1-1,-1 1 1,1 0-1,0 0 1,-1 1-1,1-1 1,0 1-1,0 0 1,-1 0-1,1 0 1,0 0-1,0 1 1,-1 0 0,1-1-1,0 1 1,-1 1-1,1-1 1,0 0-1,-1 1 1,0 0-1,1 0 1,-1 0-1,0 0 1,0 0-1,0 1 1,0-1-1,-1 1 1,1 0-1,-1 0 1,0 0-1,2 2 1,34 114-5,-10-17 5,-25-94 3,1 0 0,0 0 0,0-1 0,0 1 1,1-1-1,0 0 0,0 0 0,1 0 0,0-1 0,0 0 0,1 0 0,0-1 0,0 1 1,0-2-1,0 1 0,1-1 0,0 0 0,0 0 0,0-1 0,0 0 0,0-1 0,1 0 1,-1 0-1,2 0-3,-1-1 64,1-1 1,-1 0-1,1 0 1,-1-1 0,0-1-1,1 1 1,-1-1-1,0-1 1,0 0-1,0 0 1,0 0 0,-1-1-1,1-1 1,-1 0-1,0 0 1,0 0-1,-1-1 1,0 0 0,0 0-1,0-1 1,3-4-65,-2 3-37,-1 0 1,0-1 0,0 0 0,-1 0 0,0-1-1,-1 0 1,0 1 0,0-2 0,-1 1-1,0-1 1,-1 1 0,0-1 0,-1 0 0,0 0 36,-17 11-5953,1 10-1286</inkml:trace>
  <inkml:trace contextRef="#ctx0" brushRef="#br0" timeOffset="13371.694">7518 4563 3940,'0'0'4399,"4"-14"-3011,-1 0-1339,10-39 1523,-3-8 4013,-19 16 330,9 44-5210,10 213 704,77 746 145,-49 336-1278,-32-936-248,-24 1386 383,5-983-384,28-540-65,5-156-591,1-46-1571,11-23-3437,2-22-6070</inkml:trace>
  <inkml:trace contextRef="#ctx0" brushRef="#br0" timeOffset="14029.672">7653 5467 8104,'0'0'3107,"0"0"-1207,0 0-112,18-5-426,140-31-385,619-63-406,-659 76 16,-86 5 641,-50-5 123,-204-43 757,238 73-2088,-1 1 1,0 0-1,0 1 0,-1 1 0,0 0 0,-1 1 0,0 0 1,-1 1-1,0 1 0,0 0 0,-2 0 0,0 1 0,0 1 1,-1-1-1,-1 1 0,-1 1 0,0 0 0,3 9-20,-9-13 27,0 1 0,0-1 0,-1 0 0,-1 0 0,0 0 0,-1 0 0,0 0-1,-1 0 1,0 0 0,-1-1 0,0 1 0,0-1 0,-2 0 0,1 0 0,-1-1 0,-1 0 0,-6 8-27,-82 86-1067,26-42-3002,44-40 1524,3-3-3781</inkml:trace>
  <inkml:trace contextRef="#ctx0" brushRef="#br0" timeOffset="79659.615">18185 6566 2402,'0'0'11451,"0"0"-7362,0 0-2268,0 0-17,20-11-165,266-137 1126,465-171-90,-688 292-2782,-268 121-1996,112-51-1670,3-2-3515,20-10-5781</inkml:trace>
  <inkml:trace contextRef="#ctx0" brushRef="#br0" timeOffset="81092.488">18541 7581 13741,'0'0'5146,"0"0"-2808,0 0-1019,0 0-315,13 2-455,83 20-349,-1 4 0,-2 4 0,41 21-200,114 36-18,-136-53-441,-110-58-833,-37-129-1313,35 150 2616,-1 1 71,0 0 0,1 0 0,-1 0 0,1-1 0,-1 1 0,1 0 0,0-1 0,0 1 1,0 0-1,0-1 0,0 1 0,0 0 0,1 0 0,-1-1 0,1 1 0,0 0 0,0 0 0,-1-1 0,1 1 0,1 0 0,-1 0 1,0 0-1,0 0 0,1 1 0,-1-1 0,1 0 0,0 1 0,-1-1 0,1 1 0,0-1 0,0 1 0,1-1-82,-1 4 12,0 0-1,-1 0 0,1 0 0,-1 1 1,1-1-1,-1 1 0,0-1 0,0 1 0,0-1 1,0 1-1,-1-1 0,1 1 0,-1 0 1,1-1-1,-1 1 0,0 0 0,0-1 0,0 1 1,-1 0-1,1 0 0,-1-1-11,1 7 69,0-8-54,3 15 155,-2 1 1,-1 0-1,0-1 1,0 1-1,-2 0 1,0-1-1,-1 1 1,-1-1-1,0 0 1,-2 0-1,1 0 1,-2-1-1,-7 14-170,-53 51-1979,16-35-6425,16-17-4211</inkml:trace>
  <inkml:trace contextRef="#ctx0" brushRef="#br0" timeOffset="14869.45">9663 5205 6790,'0'0'1586,"0"0"-380,0 0 145,0 0-123,0 0-523,0 0-401,5 2-32,123 43 4159,-115-44-4062,1-2 0,-1 0 0,0 0 1,0-1-1,0-1 0,0 0 0,-1-1 0,1 0 1,-1-1-1,0 0 0,0-1 0,0-1 0,-1 0 1,0 0-1,0-1 0,-1 0 0,0-1 0,0 0 1,5-8-370,-13 13 46,1 0 1,-1 0-1,0 0 1,0 0 0,0-1-1,-1 1 1,1 0-1,-1-1 1,0 1 0,-1-1-1,1 0 1,-1 1-1,0-1 1,0 0 0,0 1-1,-1-1 1,1 1-1,-1-1 1,0 0 0,-1 1-1,1 0 1,-1-1-1,0 1 1,0 0 0,0 0-1,0 0 1,-1 0-1,0 0 1,0 0 0,0 1-1,0 0 1,0-1-1,-1 1 1,1 0 0,-1 1-1,0-1 1,0 1-1,0-1 1,0 1 0,0 0-1,-1 1 1,1-1-1,-1 1 1,1 0 0,-1 0-1,1 0 1,-1 1-1,-2-1-46,-3 3-7,1-1-1,0 2 0,0-1 1,0 1-1,0 1 0,0 0 1,0 0-1,1 0 0,0 1 1,0 0-1,0 1 0,1 0 1,0 0-1,0 1 0,0 0 1,-5 7 7,-82 132-123,85-128 109,2 1 0,0 0-1,0 1 1,2-1 0,1 1 0,0 0 0,1 0 0,1 1 0,1-1 0,2 12 14,-1-23-67,1 0 1,0 0-1,0 0 1,1 0 0,1 0-1,0-1 1,0 1-1,0-1 1,1 1 0,0-1-1,1 0 1,0-1-1,0 1 1,0-1-1,1 0 1,0 0 0,1-1-1,0 1 1,0-2-1,0 1 1,0-1 0,1 0-1,0 0 1,3 0 66,2 1-255,0-1 0,1-1 1,-1-1-1,1 0 1,0 0-1,0-1 0,0-1 1,0-1-1,0 0 0,1 0 1,-1-2-1,0 0 0,5-1 255,46-17-4350,-8-13-3898,-32 13 390</inkml:trace>
  <inkml:trace contextRef="#ctx0" brushRef="#br0" timeOffset="15338.154">10357 5191 7271,'0'0'4388,"0"0"-1788,0 0-401,0 0 1,0 0-513,0 0-540,0 0-367,7-8-209,-4 4-496,-3 3-68,1 0 1,-1-1-1,1 1 0,-1 0 1,1 0-1,-1 0 0,1 0 0,0 0 1,-1 0-1,1 0 0,0 0 0,0 0 1,0 0-1,0 0 0,0 1 1,0-1-1,0 0 0,0 1 0,0-1 1,0 0-1,0 1 0,0-1 0,0 1 1,1 0-1,-1-1 0,0 1 0,0 0 1,0 0-1,1 0 0,-1 0 1,0 0-1,0 0 0,1 0 0,-1 0 1,0 0-1,0 1 0,0-1 0,1 0 1,-1 1-1,0-1 0,0 1 0,0-1 1,0 1-1,0 0-7,47 64 80,-18-23-73,1-2 0,1 0-1,3-3 1,33 29-7,-52-53-116,-9-5-175,0-1 1,0-1-1,1 0 0,1 0 0,-1 0 0,1-1 0,0 0 0,0-1 0,0 0 0,0 0 1,1-1-1,0 0 0,8 1 291,-16-5-79,0-1 0,0 0 0,0 1 0,0-1 0,0 0 0,-1 0 0,1 0 0,-1 0 0,1 0 0,-1 0 1,0 0-1,0-1 0,0 1 0,0 0 0,0-1 0,0 1 0,-1-1 0,1 1 0,-1 0 0,0-1 0,0 1 0,0-1 0,0 1 0,0-1 0,0 1 1,-1-1-1,1 1 0,-1-1 0,0 1 0,0-3 79,0-10-168,1-23 566,2 17 330,-2 0-1,0 1 1,-2-1 0,0 0-1,-1 1 1,-1 0 0,-1 0-1,-6-15-727,11 34 42,-1 1-1,0 0 1,1-1-1,-1 1 0,1 0 1,-1 0-1,1 0 1,-1-1-1,0 1 1,1 0-1,-1 0 0,1 0 1,-1 0-1,0 0 1,1 0-1,-1 0 1,0 0-1,1 0 0,-1 0 1,1 1-1,-1-1 1,0 0-1,1 0 1,-1 1-1,1-1 0,-1 0 1,1 0-1,-1 1 1,1-1-1,-1 1 1,1-1-1,-1 0 0,1 1 1,0-1-1,-1 1 1,1-1-1,0 1 1,-1-1-1,1 1 0,0 0 1,-1-1-1,1 1 1,0-1-1,0 1 1,0 0-1,0-1-41,-350 482 1831,349-480-1840,-75 109-671,36-31-3307,32-50-2147,7-9-5472</inkml:trace>
  <inkml:trace contextRef="#ctx0" brushRef="#br0" timeOffset="16183.589">11114 5170 6502,'0'0'4271,"0"0"-1517,0 0 33,0 0-6,0 0-709,0 0-652,-3-6-502,-11-5-27,8 52-218,-34 411 710,29-278-2700,23-60-4803,-8-115-677,-1-21 4701,-3-20 2168,-2-47 1727,5-1 1,3 0 0,4 1-1,10-35-1799,-13 93 517,1-1 0,2 1 0,1 0 0,1 1 0,1 1 0,12-18-517,-21 42 96,0 0-1,0 1 1,0-1-1,0 1 0,1 0 1,0 0-1,0 1 1,0-1-1,0 1 1,1 0-1,-1 1 1,1-1-1,0 1 1,-1 0-1,1 1 1,0-1-1,0 1 1,0 0-1,0 1 1,1-1-1,-1 1 1,0 1-1,5 0-95,1 0 54,0 0 0,0 1-1,0 1 1,-1 0 0,1 1-1,-1 0 1,1 1 0,-1 0-1,-1 1 1,1 0 0,5 4-54,-10-6 18,1 0 0,-1 1 1,0 0-1,-1 0 0,1 0 1,-1 1-1,0 0 0,0 0 0,-1 0 1,0 1-1,0-1 0,0 1 1,-1 0-1,0 0 0,0 0 1,-1 0-1,0 1 0,0-1 0,-1 1 1,0-1-1,0 1 0,0 0 1,-1-1-1,-1 1 0,1 0 1,-1-1-1,0 1 0,-1-1 0,0 1 1,0-1-1,-1 0 0,0 0 1,0 0-1,0 0 0,-4 4-18,-1 1-25,0 0-1,-2 0 0,1-1 0,-1-1 1,-1 1-1,0-2 0,0 1 0,-1-2 1,0 1-1,-1-2 0,0 0 0,0 0 1,-7 2 25,-119 20-4726,137-29 4461,-14-1-2604,9-5-1797,6-2-2647</inkml:trace>
  <inkml:trace contextRef="#ctx0" brushRef="#br0" timeOffset="17258.691">11783 5212 6758,'0'0'1533,"0"0"-605,0 0 65,0 0-26,-1 4-316,-4 77 1842,49-86 2173,-37 2-4526,-1 0 1,0-1 0,0 0-1,0 0 1,0-1 0,-1 1 0,0-1-1,0 0 1,0-1 0,-1 1-1,1-1 1,-1 0 0,-1 0-1,1-1 1,-1 1 0,0-1 0,0 1-1,-1-1 1,0 0 0,0 0-1,-1 0 1,0 0 0,0 0 0,-1 0-1,1 0 1,-1-1 0,-1 1-1,-1-6-140,2 12 5,0-1-1,0 0 1,-1 1 0,1-1-1,-1 1 1,1-1-1,-1 1 1,1-1-1,-1 1 1,0 0-1,0-1 1,0 1-1,0 0 1,0 0-1,0-1 1,0 1-1,0 0 1,0 0 0,-1 0-1,1 0 1,0 1-1,-1-1 1,1 0-1,0 0 1,-1 1-1,1-1 1,-1 1-1,1-1 1,-1 1-1,0 0 1,1 0 0,-1 0-1,1 0 1,-1 0-1,1 0 1,-1 0-1,0 0 1,1 0-1,-1 1 1,1-1-1,-1 1 1,-1 0-5,-58 34-148,50-22-90,0 1 0,2 1 0,0 0 1,1 0-1,0 1 0,1 0 0,1 0 0,0 0 0,1 1 1,1 0-1,1 0 0,0 0 0,2 0 0,0 1 0,0-1 0,2 0 1,0 1-1,1 1 238,-2-14-153,1 0 1,0 0-1,0 0 0,0-1 1,1 1-1,0 0 1,0 0-1,0-1 1,0 1-1,1-1 0,-1 0 1,1 0-1,0 0 1,1 0-1,-1 0 0,0-1 1,1 1-1,0-1 1,0 0-1,0 0 1,0-1-1,1 1 0,-1-1 1,1 0-1,-1 0 1,1 0-1,0 0 1,0-1-1,0 0 0,0 0 1,0-1-1,0 1 1,2-1 152,7 0-34,1 0 0,-1-1 0,0 0 0,0-1 0,0-1 0,-1 0 0,1-1 1,-1 0-1,1-1 0,-1-1 0,6-3 34,-4 1 454,-1 0 1,0-1-1,0-1 1,-1 0-1,0 0 1,0-1-1,-1-1 1,-1 0-1,0-1 0,-1 0 1,0-1-1,-1 0 1,-1 0-1,0-1 1,-1 0-1,0-1 1,-2 1-1,1-1 1,-2 0-1,0 0 1,-1-1-1,-1 1 0,0-16-454,-2 11 1992,-5 97-2027,-3-1 0,-4 1 1,-3-2-1,-5 7 35,2 2-1591,15-155 203,4 45 1465,1 1 1,2-1-1,1 1 1,0 0-1,2 1 0,1 0 1,1 0-1,2 0 1,0 1-1,1 1 1,1 0-1,13-16-77,-21 33-11,0 1-1,1-1 1,-1 1-1,1 0 1,0 1 0,1-1-1,-1 1 1,1 0 0,0 1-1,0 0 1,0 0 0,1 0-1,-1 1 1,0 0-1,2 0 12,-4 1-347,0 1 0,0 0-1,0 0 1,0 0 0,0 0-1,0 1 1,0 0-1,0 0 1,0 0 0,0 0-1,-1 1 1,1 0 0,0 0-1,-1 0 1,3 2 347,19 15-5803,-4 1-2770</inkml:trace>
  <inkml:trace contextRef="#ctx0" brushRef="#br0" timeOffset="17568.486">12717 5248 12556,'0'0'4399,"0"0"-1399,0 0-619,0 0-764,0 0-779,-5 4-539,0 0-281,0 1 0,1 0-1,0-1 1,0 2 0,1-1 0,-1 0-1,1 1 1,0-1 0,1 1-1,-1 0 1,1 0 0,0 0-1,1 0 1,0 0 0,0 0-1,0 2-17,-20 185 92,12-74-7182,8-103 1522,1-8-2851</inkml:trace>
  <inkml:trace contextRef="#ctx0" brushRef="#br0" timeOffset="17926.879">12701 4699 2691,'0'0'10505,"0"0"-7109,0 0-482,0 0-992,0 0-1281,0 0-641,0 0-32,0 0-192,0 0-2051,58 20-5764</inkml:trace>
  <inkml:trace contextRef="#ctx0" brushRef="#br0" timeOffset="18477.253">12910 5341 9001,'0'0'2973,"0"0"-1067,0 0-443,0 0-492,0 0-480,0 0-272,0 16-123,-17 270-309,11-266-40,-3-27 351,5-6 151,0 0 1,0 0 0,2 0-1,-1 0 1,2 0 0,0 0-1,0-1 1,1 1-1,1 0 1,0-1 0,1 1-1,0 0 1,1 0 0,1 0-1,0 0 1,1 1-1,0 0 1,1 0 0,0 0-1,1 0 1,0 1 0,0 0-1,2 1 1,-1-1-1,5-2-249,-8 9 18,0 0 0,0 1 0,1 0 0,-1 0 0,1 1 0,-1-1-1,1 1 1,0 1 0,0-1 0,0 1 0,0 0 0,0 0 0,0 0-1,0 1 1,0 0 0,0 0 0,0 1 0,0 0 0,0 0 0,0 0-1,0 1 1,0 0 0,-1 0 0,1 0 0,0 1 0,-1-1 0,0 1-1,0 1 1,0-1 0,0 1 0,0 0 0,2 2-18,1 2-12,0-1 0,-1 1 0,1 0 0,-2 1 0,1 0 0,-1 0 0,0 1 0,-1-1 0,0 1 0,-1 0 0,0 1 0,0-1 1,-1 1-1,-1-1 0,0 1 0,0 0 0,0 7 12,-8 53-1628,8-159 2012,2 69-175,1 0 0,0 1 0,2-1 1,0 1-1,1 0 0,1 1 0,1 0 0,0 1 0,1 0 1,1 0-1,9-9-209,-16 19 38,1-1 1,0 1-1,0 1 1,1-1-1,0 1 1,0 0 0,0 1-1,0 0 1,1 0-1,0 0 1,-1 1-1,1 0 1,1 1-1,-1 0 1,0 0 0,0 0-1,1 1 1,-1 1-1,1-1 1,-1 1-1,1 1 1,-1 0 0,1 0-1,-1 0 1,0 1-1,0 0 1,7 3-39,-5 0 8,0-1-1,0 1 1,-1 1 0,0 0 0,0 0 0,0 1 0,-1 0 0,0 1-1,0-1 1,-1 1 0,0 1 0,0 0 0,-1 0 0,0 0 0,0 0-1,-1 1 1,-1 0 0,0 0 0,0 1 0,-1-1 0,0 1 0,-1-1-1,1 9-7,-2-9-356,-1 0 0,0 1 0,0-1 0,-1 0 0,0 1 0,-1-1 0,0 0 1,-1 0-1,0 0 0,-2 4 356,-14 30-7170,14-28 1068</inkml:trace>
  <inkml:trace contextRef="#ctx0" brushRef="#br0" timeOffset="18886.793">14070 5168 6694,'0'0'2734,"0"0"-1416,0 0-10,0 0 165,0 0-335,0 0-226,0 0 17,11 0 64,36 1 43,-9 10 1928,-37-10-2888,0 0 0,-1 0 0,1-1 1,0 1-1,0-1 0,0 1 1,0-1-1,0 1 0,0-1 0,1 1 1,-1-1-1,0 0 0,0 0 1,0 0-1,0 1 0,0-1 0,0 0 1,0 0-1,1 0 0,-1-1 0,0 1 1,0 0-1,0 0 0,0-1 1,0 1-1,0-1 0,0 1 0,0-1 1,0 1-1,0-1 0,0 1 0,0-1 1,0 0-1,0 1 0,0-1 1,-1 0-1,1 0 0,0 0 0,-1 0 1,1 0-1,0-1-76,4-5 86,-1 0 0,0 0 0,-1-1 0,1 0 0,-1 0 0,-1 0 1,0 0-1,0 0 0,0 0 0,-1 0 0,0-1 0,-1 1 0,0 0 0,0-1 0,-1 1 0,0-3-86,-1 8 13,1 1 0,-1-1 0,0 1 0,0 0 1,0-1-1,0 1 0,0 0 0,0 0 0,0 1 0,-1-1 0,1 0 0,-1 1 0,1-1 0,-1 1 0,0 0 0,0 0 0,1 0 0,-1 0 0,0 0 0,0 1 0,0-1 0,0 1 0,0 0 0,0 0 0,0 0 1,0 0-1,0 1 0,1-1 0,-1 1 0,0-1 0,0 1 0,0 0 0,0 0 0,1 1 0,-1-1 0,1 0 0,-1 1 0,1 0 0,-1-1 0,1 1 0,0 0 0,0 0 0,0 0 0,0 1 0,-1 1-13,-16 14-26,1 2 0,2 0 0,0 1 0,1 0-1,1 1 1,1 1 0,1 0 0,1 1-1,1 0 1,1 1 0,1 0 0,0 8 26,4-25-238,2-1 0,-1 1 0,1 0 0,0-1 0,1 1 0,-1 0 1,2 0-1,-1 0 0,1 0 0,0 0 0,1 0 0,0 0 0,0 0 1,1 0-1,0 0 0,0 0 0,1-1 0,0 1 0,0-1 0,1 0 1,-1 1-1,2-2 0,-1 1 0,1-1 0,0 1 0,1-1 0,5 5 238,-1-6-707,1 0-1,-1 0 1,1-1-1,1-1 0,-1 1 1,0-2-1,1 0 0,0 0 1,-1-1-1,1 0 0,0-1 1,0-1-1,-1 0 1,1 0-1,0-1 0,-1-1 1,0 0-1,11-4 708,14-10-4393</inkml:trace>
  <inkml:trace contextRef="#ctx0" brushRef="#br0" timeOffset="19233.53">14428 5393 929,'11'-15'2968,"5"-5"-1977,8-10 1912,-1-1 0,-1-1 1,-2-1-1,13-29-2903,-32 61 91,-1 1 0,1 0-1,-1-1 1,1 1 0,-1 0 0,1-1 0,-1 1 0,1-1-1,-1 1 1,0-1 0,1 1 0,-1-1 0,0 1 0,1-1-1,-1 1 1,0-1 0,0 1 0,1-1 0,-1 1 0,0-1 0,0 0-1,0 1 1,0-1 0,0 1 0,0-1 0,0 0 0,0 1-1,0-1 1,0 1 0,0-1 0,0 0 0,0 1 0,0-1-1,-1 1 1,1-1 0,0 1 0,0-1 0,-1 1 0,1-1-1,0 1 1,-1-1 0,1 1 0,-1-1 0,1 1 0,0-1-1,-1 1 1,1 0 0,-1-1 0,1 1 0,-1 0 0,0-1-1,1 1 1,-1 0 0,1 0 0,-1 0 0,1-1 0,-1 1-1,0 0 1,1 0 0,-1 0 0,1 0 0,-1 0 0,0 0-91,-37 78 570,31-56-500,6-20-66,-16 44 53,2 1 0,2 0 0,2 0 0,2 1 0,1 8-57,5-23-385,1-25-273,3-23 366,5-17 525,1 0-1,1 0 1,2 1 0,1 0 0,1 1-1,2 1 1,1 0 0,1 0 0,2 2 0,18-23-233,46-28 719,-79 77-701,1-1 0,-1 0 0,1 1 0,-1 0 0,1 0 0,0 0 0,-1 0 0,1 1 0,0-1 0,0 1 0,-1 0-1,1 0 1,0 0 0,0 0 0,-1 1 0,1 0 0,0 0 0,-1 0 0,1 0 0,-1 0 0,1 1 0,-1-1 0,1 1 0,-1 0 0,0 0 0,0 1 0,0-1 0,2 2-18,6 9-6,0 1 0,-1 0 1,0 0-1,-1 1 0,-1 0 0,0 1 1,-1-1-1,-1 2 0,0-1 0,-1 1 0,-1 0 1,1 12 5,8 51-383,-5-26-1565,4-1-3334,-4-35 371,1-4-1810</inkml:trace>
  <inkml:trace contextRef="#ctx0" brushRef="#br0" timeOffset="19542.995">15260 4986 9353,'3'-32'1029,"13"-97"6013,-13 115-5181,0 22 2966,-2-4-5002,4 59 581,-3 1 0,-3-1 0,-3 1 0,-2-1 0,-3 0-1,-3-1 1,-2 0 0,-17 40-406,-13 76-439,41-166-133,-5 26-1061,10-16-3764,2-21 305,5-2-1944</inkml:trace>
  <inkml:trace contextRef="#ctx0" brushRef="#br0" timeOffset="19857.865">15237 5129 4869,'0'0'2509,"0"0"251,0 0 261,0 0-394,0 0-540,0 0-726,18-6-218,-13 4-1065,13-4 217,1 0 0,1 1 0,-1 0-1,1 2 1,0 0 0,18 1-295,25 2 505,184-11 1146,-241 10-1568,-2 1-34,-1 0 0,1 0 0,-1-1 0,1 0 1,0 1-1,-1-1 0,0-1 0,1 1 0,-1 0 0,0-1 0,1 0 0,-1 1 0,0-1 0,0 0 0,0-1 0,-1 1 1,1-1-1,0 0-49,-27-2-630,-40 40-8355,43-15 1645</inkml:trace>
  <inkml:trace contextRef="#ctx0" brushRef="#br0" timeOffset="19858.865">15710 5785 21524,'0'0'3492,"0"0"-2563,0 0-609,0 0-96,0 0-224,0 0-320,0 0-1218,0 0-1248,0 0-3588</inkml:trace>
  <inkml:trace contextRef="#ctx0" brushRef="#br0" timeOffset="77650.867">13250 6418 8520,'0'0'3027,"0"0"-737,0 0 203,2-8 32,4-21-30,-4 21 175,-7 26-1664,-125 587-258,117-555-752,3 0 1,2 1-1,2 0 0,2 1 1,3-1-1,2 16 4,-1-61-10,1-1 0,0 1-1,0 0 1,0 0 0,1 0-1,0-1 1,0 1 0,0-1-1,0 1 1,1-1 0,0 0 0,0 0-1,1 0 1,0-1 0,-1 1-1,1-1 1,1 0 0,-1 0-1,1 0 1,-1 0 0,1-1-1,0 0 1,0 0 0,1 0-1,-1-1 1,1 1 0,-1-1-1,1-1 1,0 1 0,3 0 10,30 1-140,0-2 0,0-1 1,0-2-1,-1-2 0,1-2 0,-1-1 1,0-2-1,0-1 0,5-4 140,-22 8 9,205-61 25,-4-10 1,73-41-35,-280 112 40,-10 5-20,1-1 0,-1 1-1,1-1 1,-1 0 0,0 0 0,1-1 0,-1 0 0,0 0 0,-1 0-1,1 0 1,-1-1 0,1 1 0,-1-1 0,0 0 0,0-1-1,-1 1 1,1-1 0,-1 1 0,0-1 0,0 0 0,-1 0 0,1-1-1,0-4-19,-6 3 14,0 1 0,0-1 0,-1 1 0,0 0 0,0 0 0,-1 0 1,0 1-1,0 0 0,0-1 0,0 2 0,-1-1 0,0 1 0,0-1 0,0 2 0,-1-1 0,-2-1-14,-81-49 0,117 63 69,-17-3-66,-1 1 0,0-1 0,0 2 0,-1-1 1,0 1-1,-1 0 0,1 1 0,-2 0 0,1 0 0,-1 0 0,0 1 0,-1 0 0,0 0 0,-1 0 1,0 1-1,-1 0 0,0-1 0,0 1 0,-1 0 0,-1 0 0,0 1 0,0-1 0,-1 0 0,-1 0 1,0 0-1,0 0 0,-1 0 0,0 0 0,-1 0 0,-1 0 0,-3 8-3,-5 4-61,-2 0 1,0-1-1,-1-1 0,-2 0 0,0-1 1,-1-1-1,-19 16 61,-38 28-6824,55-48 103</inkml:trace>
  <inkml:trace contextRef="#ctx0" brushRef="#br0" timeOffset="78286.716">15784 6707 12620,'0'0'2776,"0"0"-844,0 0 102,0 0-235,0 0-710,7-13-608,25-39-278,19 26 53,-39 24-213,107-23 178,117-35 337,-233 60-524,0-1 0,0 0-1,-1 0 1,1 0 0,0 0-1,0-1 1,-1 1 0,1-1 0,-1 1-1,1-1 1,-1 0 0,0 0 0,0 0-1,0 0 1,0 0 0,0-1 0,0 1-1,0-1 1,-1 1 0,0-1 0,1 0-1,-1 1 1,0-1 0,0 0-1,0-1-32,-2 3 16,1 1 0,-1-1 0,0 1 0,0-1 1,0 1-1,0-1 0,0 1 0,0-1 1,1 1-1,-1 0 0,0 0 0,0-1 1,0 1-1,0 0 0,0 0 0,0 0 1,0 0-1,0 0 0,0 0 0,0 0 0,0 0 1,0 1-1,0-1 0,0 0 0,0 1 1,0-1-1,0 0 0,0 1 0,0-1 1,0 1-1,1 0 0,-1-1 0,0 1 1,0 0-1,1-1-17,-8 9-16,1 0 0,0 0 0,1 0 0,0 1 0,0 0 0,1 0 0,0 1 0,1-1 0,0 1 0,1 0 0,0 0 0,1 0 0,0 1 0,1-1 0,0 2 16,-8 265-63,10-182 13,0-41 8,1-28 22,-1 0 0,-1 0 0,-2 0-1,0 0 1,-2 0 0,-1 0 0,-1-1-1,-1 0 1,-10 22 20,13-41-47,0 0 0,-1 0 0,0-1 1,0 0-1,-1 0 0,1 0 0,-1 0 0,0-1 0,-1 0 0,1 0 0,-1-1 0,0 0 0,-1 0 0,1-1 1,0 0-1,-1 0 0,0 0 0,0-1 0,0 0 0,0-1 0,0 0 0,0 0 0,0-1 0,0 0 0,0 0 0,0-1 1,0 0-1,0 0 0,0-1 0,0 0 0,0 0 0,1-1 0,-7-3 47,8 4-213,0-1-1,0 0 1,1 0 0,-1 0-1,1-1 1,-1 0 0,1 0-1,1 0 1,-1-1 0,1 1-1,-1-1 1,1 0 0,0 0-1,1-1 1,0 1 0,0-1-1,0 0 1,0 0 0,1 0-1,0 0 1,0 0 0,0 0-1,1-1 1,0 1 0,1 0-1,-1-1 1,1 0 213,21-19-5755,-5 18 919</inkml:trace>
  <inkml:trace contextRef="#ctx0" brushRef="#br0" timeOffset="78692.63">16471 7052 14157,'0'0'2413,"0"0"-913,0 0 1,0 0-162,0 0-538,0 0-529,7 5-191,-5-3-76,1 0-3,0 0 0,0 0 0,-1 1-1,1-1 1,-1 1 0,0-1 0,0 1-1,0 0 1,0 0 0,0 0 0,-1 0-1,1 0 1,-1 0 0,0 0 0,0 0-1,0 1 1,0-1 0,0 1-2,-1-2 0,3 16-1,0 1 1,-1-1-1,-2 1 1,1 0-1,-2-1 0,-1 1 1,0 0-1,-1-1 1,-4 12 0,7-30-6,-1-1 0,1 0 1,0 1-1,0-1 0,0 1 1,-1-1-1,1 1 1,0 0-1,-1-1 0,1 1 1,-1-1-1,1 1 0,0 0 1,-1-1-1,1 1 1,-1 0-1,1-1 0,-1 1 1,1 0-1,-1 0 0,1-1 1,-1 1-1,1 0 1,-1 0-1,1 0 0,-1 0 1,1 0-1,-1 0 0,0 0 1,1 0-1,-1 0 1,1 0-1,-1 0 0,1 0 1,-1 0-1,1 0 0,-1 0 1,1 1-1,-1-1 1,1 0-1,-1 0 0,1 1 1,-1-1-1,1 0 0,-1 1 1,1-1-1,-1 0 1,1 1-1,0-1 0,-1 1 1,1-1-1,0 0 0,-1 1 1,1-1-1,0 1 1,-1 0 5,-1-23 265,1 0 0,1 0 0,0 0 0,2 0 0,1 1 0,0-1 0,2 1 0,0-1 0,4-8-265,-6 22 54,0 0-1,0 0 1,0 0-1,1 1 0,1-1 1,-1 1-1,1 0 1,0 0-1,1 1 0,-1-1 1,1 1-1,1 1 1,-1-1-1,1 1 0,0 0 1,0 0-1,0 1 1,1 0-1,0 0 0,-1 1 1,1 0-1,1 0 1,-1 1-1,0 0 0,4 0-53,-2 1 44,1 0-1,-1 0 0,0 1 0,0 1 1,0-1-1,0 2 0,0-1 0,0 1 0,0 1 1,0 0-1,-1 0 0,1 1 0,-1 0 1,0 1-1,0 0 0,0 0 0,-1 1 0,0 0 1,0 1-1,0 0 0,-1 0 0,0 0 1,-1 1-1,1 0 0,-1 0 0,-1 1 0,0-1 1,0 1-1,0 1 0,-2-1 0,4 9-43,2 20-327,-2 1-1,-2 0 1,-1 0-1,-2 1 1,-2 25 327,2 42-8756,0-86 2590</inkml:trace>
  <inkml:trace contextRef="#ctx0" brushRef="#br0" timeOffset="78988.839">17219 6754 13965,'0'0'3353,"0"0"-823,0 0-336,0 0-496,0 0-663,0 0-517,0 0-374,0 0-42,8 20 58,-2-8-124,1 3 8,-1 1 0,-1-1 1,0 1-1,-1 0 0,0 0 0,-2 1 0,0-1 1,0 6-45,-3 168 328,4 68-3496,-3-254 2484,2 20-1276,5-13-5198,-4-11 1334</inkml:trace>
  <inkml:trace contextRef="#ctx0" brushRef="#br0" timeOffset="79271.377">17107 7115 8936,'0'0'3524,"0"0"-1282,0 0 1025,0 0-641,0 0-1248,89-66-1218,-24 56-96,9-2-32,2 4-32,1-1 32,-6-2-32,-12 1-160,-7-3-577,-12-3-992,-11 0-2211,-9-2-3235</inkml:trace>
  <inkml:trace contextRef="#ctx0" brushRef="#br1" timeOffset="90406.829">11989 6134 9865,'0'0'1378,"81"-30"-1314,-33 20 64,5-3-32,3 2-96,3-1-1377,-17 1-4004</inkml:trace>
  <inkml:trace contextRef="#ctx0" brushRef="#br1" timeOffset="90640.457">11794 6270 9417,'0'0'3107,"0"0"-1858,77 13 1794,-21-22-385,15-2-1216,4-3-706,6-2-383,-5-3-97,-4 4-128,-8-1-128,-15 6 64,-11 6-64,-14-1-128,-12 5-1281,-12 9-1666,-22 7-4965</inkml:trace>
  <inkml:trace contextRef="#ctx0" brushRef="#br0" timeOffset="267754.111">978 936 5157,'0'0'7757,"0"0"-5312,0 0-1997,0 0 465,0 0 827,5 5-683,67 48-978,2-3-1,2-3 0,2-4 1,41 15-79,-72-34 22,567 262 1436,11-27-1,341 81-1457,-68-57 358,-638-180-871,-195-59-2150,-38-6-2841</inkml:trace>
  <inkml:trace contextRef="#ctx0" brushRef="#br0" timeOffset="268393.009">764 4451 13741,'-19'10'2194,"-61"30"-624,45-23 487,53-25 573,483-199-1744,1577-552 1751,-1671 618-2119,-348 121-441,1280-407 668,-1264 409-798,-49 16-20,-42 21-495,-148 92-6687,25-34-1409</inkml:trace>
  <inkml:trace contextRef="#ctx0" brushRef="#br0" timeOffset="299155.572">1440 6429 2530,'0'0'7698,"0"-14"-4420,-2-43-1356,2 56-1747,0-1-1,0 0 1,0 1 0,-1-1 0,1 0-1,-1 1 1,1-1 0,-1 0 0,0 1-1,1-1 1,-1 1 0,0-1 0,0 1-1,0 0 1,0-1 0,0 1 0,0 0-1,-1 0 1,1 0 0,0-1 0,-1 1-1,1 1 1,0-1 0,-1 0 0,0 0-1,0 0-174,-59 3 1975,45 6-1944,1 1 1,0 0-1,0 1 0,1 1 0,0 1 0,1 0 1,0 0-1,1 1 0,0 1 0,1 0 0,1 1 1,0 0-1,-2 6-31,-11 10-126,1 0 0,2 1 0,1 1 0,1 1 1,2 1-1,2 0 0,1 1 0,2 0 0,1 1 0,2 0 1,1 1-1,3-1 0,0 1 0,3 21 126,2-45-170,2-1-1,-1 0 1,2 0-1,0 0 0,0-1 1,1 0-1,1 1 1,0-2-1,0 1 1,1-1-1,1 0 1,0 0-1,0-1 0,8 7 171,-10-11-30,0-1-1,0 0 0,0 0 1,1-1-1,-1 0 0,1 0 1,0 0-1,0-1 0,0 0 1,1-1-1,-1 1 0,1-1 0,-1-1 1,1 0-1,0 0 0,-1 0 1,1-1-1,0 0 0,0 0 1,0-1-1,-1 0 0,1-1 1,0 1-1,-1-1 0,4-2 31,12-9 419,-1-1 1,-1-1-1,0 0 0,-1-2 0,-1 0 1,0-1-1,-2-1 0,0-1 0,-1 0 1,-1-2-1,-1 1 0,-1-2 0,-1 0 1,-1 0-1,6-17-419,41-114 2802,-53 203-2620,0-4-233,2 0-1,1-1 1,3 0 0,2-1 0,3 6 51,-14-43-43,-1-1 1,1 0 0,0 0 0,0 1 0,1-1-1,-1-1 1,1 1 0,0 0 0,0-1-1,1 1 1,0-1 0,-1 0 0,1 0-1,1-1 1,-1 1 0,1-1 0,-1 0-1,1 0 1,0 0 0,0-1 0,0 1 0,0-1-1,0-1 1,1 1 0,-1-1 0,1 0-1,-1 0 1,1 0 0,-1-1 0,1 0-1,-1 0 1,1 0 0,-1-1 0,4 0 42,2-3 87,0-1 1,-1 0-1,0-1 1,0 0 0,0 0-1,-1-1 1,0-1-1,0 1 1,-1-2 0,0 1-1,-1-1 1,1 0-1,-2 0 1,1-1 0,-1 0-1,-1 0 1,0-1-1,0 1 1,-1-1 0,0 0-1,-1 0 1,2-10-88,-1 10 50,-1-1 1,0 1-1,0 0 1,-1-1-1,-1 1 1,0-1-1,0 0 1,-1 1-1,0-1 1,-1 0-1,-1 1 1,0-1-1,0 1 1,-1-1-1,-1 1 1,0 0-1,0 0 1,-1 1-1,-1-1 1,0 1-1,0 0 1,0 1-1,-2-1 1,1 1-1,-1 1 0,0 0 1,-1 0-1,0 0 1,0 1-1,-1 0 1,1 1-1,-2 0 1,1 1-1,0 0 1,-7-2-51,-123 1-2174,51 31-3024,45-3-1790</inkml:trace>
  <inkml:trace contextRef="#ctx0" brushRef="#br0" timeOffset="300091.935">2306 6493 6822,'0'0'3342,"0"0"-1148,0 0-427,0 0-69,-12 13-193,-1-1-1114,6-6-238,1 0 0,0 1-1,0-1 1,1 1 0,-1 1 0,1-1 0,1 1-1,0-1 1,0 1 0,0 0 0,1 1-153,-4 7 49,1-1 1,1 2 0,1-1-1,0 0 1,1 1 0,1 0-1,0-1 1,2 1 0,-1 0-1,2 0 1,1 0-1,0 0 1,1-1 0,0 1-1,2-1 1,0 0 0,0 0-1,2 0 1,0-1 0,0 0-1,2 0 1,0-1 0,1 0-1,0-1 1,1 0 0,0 0-1,1-1 1,0-1-1,1 0 1,4 2-50,-4-5 4,0-1 0,1 0 1,0-1-1,0-1 0,0 0 0,1 0 0,-1-2 1,1 0-1,0-1 0,0 0 0,0-1 0,1-1 1,-1 0-1,1-1-4,-7-2 75,0-1-1,0 1 1,0-2 0,-1 1 0,1-2-1,-1 1 1,0-1 0,-1 0-1,1 0 1,-1-1 0,0 0 0,-1 0-1,0-1 1,0 0 0,-1 0 0,0 0-1,0-1 1,-1 0 0,0 0 0,0 0-1,-1 0 1,0 0 0,1-10-75,9-24 540,-2-1 0,-2 0 0,-2-1 0,-1 0-1,-3 0 1,-2 0 0,-2-11-540,-7 213-105,4-113-295,1 0-1,2 0 0,2 0 1,2 0-1,2 0 0,4 12 401,10-2-4023,2-22-3170,-8-16-916</inkml:trace>
  <inkml:trace contextRef="#ctx0" brushRef="#br0" timeOffset="300463.192">3037 6668 10762,'-2'-23'1193,"-6"-51"2436,-9 26 2381,15 53-3399,1 27-2420,34 484-788,-33-506-2196,0-22 2093,2-34 893,5 2 152,1 0 0,3 0 0,2 1 0,2 1 0,3-4-345,-14 35 149,3-11 127,1 0-1,1 1 1,0 0-1,2 1 0,1 0 1,0 1-1,1 0 1,1 1-1,1 0 1,3-2-276,-15 18 26,0-1 0,0 1 0,0-1 0,0 1 0,1 0 0,-1 0 0,1 1 0,-1-1 0,1 1 0,-1-1 0,1 1 1,0 0-1,0 0 0,-1 1 0,1-1 0,0 1 0,0 0 0,0 0 0,0 0 0,0 1 0,0-1 0,-1 1 0,1 0 0,0 0 0,0 0 0,-1 1 0,1-1 1,-1 1-1,1 0 0,-1 0 0,0 0 0,0 0 0,0 0 0,0 1 0,1 1-26,4 4 14,-1 0 1,0 0-1,0 1 0,-1 1 0,0-1 1,-1 1-1,0 0 0,0 0 1,-1 0-1,-1 1 0,0-1 0,0 2-14,5 31 189,-2 2 0,-3-1-1,-1 0 1,-2 10-189,2 64-2642,15 0-8977,-11-94 2630</inkml:trace>
  <inkml:trace contextRef="#ctx0" brushRef="#br0" timeOffset="300772.417">3770 6355 11403,'0'-65'2466,"4"60"3329,0 18-4677,3 120 264,-4 0-1,-9 36-1381,-32 118-2640,29-246-1214,1-12-2755</inkml:trace>
  <inkml:trace contextRef="#ctx0" brushRef="#br0" timeOffset="301083.096">3623 6774 7911,'0'0'4052,"0"0"-1324,-2-13-331,-2-41-416,4 52-1915,0 1-1,1-1 1,-1 0 0,1 1 0,-1-1 0,1 1 0,0-1 0,0 1 0,0-1-1,0 1 1,0-1 0,0 1 0,0 0 0,0-1 0,0 1 0,1 0 0,-1 0-1,0 0 1,1 0 0,-1 0 0,1 0 0,-1 1 0,1-1 0,0 0 0,-1 1-1,1-1 1,0 1 0,-1 0 0,1-1 0,0 1-66,6-2 180,40-13 180,1 3-1,1 2 1,0 2 0,0 2-1,0 3 1,5 1-360,22 1-3197,0 1-3502,-66 0 5421,-4 0-8561</inkml:trace>
  <inkml:trace contextRef="#ctx0" brushRef="#br0" timeOffset="301486.272">4721 6575 11435,'-3'-14'2856,"1"2"-2202,1 7-401,1 0 0,-1-1-1,0 1 1,0 0 0,-1-1-1,0 1 1,0 0 0,0 0 0,0 0-1,-1 1 1,0-1 0,0 1-1,0-1 1,-1 1 0,1 0 0,-1 0-253,-85-41 3051,77 44-3026,0-1-1,0 2 0,0 0 1,1 0-1,-1 1 1,0 0-1,0 1 1,0 1-1,1 0 0,0 0 1,-1 1-1,1 1 1,0 0-1,1 0 1,-1 1-1,1 0 1,1 1-1,-6 4-24,-2 3-73,-1 1-1,2 0 1,0 2 0,1 0-1,0 0 1,2 1 0,0 1-1,1 1 1,1-1-1,1 2 1,0-1 0,2 2-1,1-1 1,0 1 0,1 0-1,2 0 1,0 1 0,1-1-1,2 1 1,0 0 0,1-1-1,2 1 1,0 3 73,-1-19-33,0 0 0,1 0 0,-1 0 1,1 0-1,0-1 0,1 1 0,0-1 0,0 1 0,0-1 0,1 0 1,0 0-1,0 0 0,1-1 0,-1 1 0,1-1 0,0 0 1,1-1-1,-1 1 0,1-1 0,0 0 0,0 0 0,0-1 0,0 0 1,1 0-1,-1 0 0,1-1 0,0 0 0,0 0 0,0-1 0,0 0 1,0 0-1,0 0 0,0-1 0,0 0 0,0-1 0,0 0 0,0 0 1,0 0-1,4-2 33,7-9 243,-1-1 1,0-1-1,-1-1 1,-1 0-1,-1-1 0,0 0 1,-1-1-1,0-1 1,-2 0-1,0-1 1,-1 0-1,-1 0 0,0-1 1,-2 0-1,3-15-243,52-150 3118,-63 219-2408,-3 1-772,1 0 0,1 0 0,2 0 0,2 0 0,1 0 0,7 29 62,38 41-3771,-44-101 3159,-1-1 0,1 1 0,0-1 0,0 1 0,0-1-1,0 0 1,0-1 0,1 1 0,-1-1 0,1 0 0,0 0 0,-1 0 0,1 0-1,0-1 1,0 0 0,0 0 0,0-1 0,1 1 0,-1-1 0,0 0-1,0 0 1,0-1 0,0 1 0,1-1 612,18-8-5659</inkml:trace>
  <inkml:trace contextRef="#ctx0" brushRef="#br0" timeOffset="301892.094">4959 6910 384,'4'-21'4655,"35"-290"6428,-30 205-8388,1-34 3626,-14 326-5970,-19 109-351,-6-91-2401,19-154-810,7-38 1163,7-35 2161,44-135 4578,-39 137-4414,0 2 0,1-1-1,0 1 1,2 1 0,0 0-1,1 1 1,1 0 0,1 1-1,0 0 1,10-6-277,-23 19 4,1 1 1,-1-1-1,1 1 0,0 0 0,0-1 0,0 1 1,0 1-1,0-1 0,0 0 0,1 1 1,-1-1-1,1 1 0,-1 0 0,1 0 1,-1 1-1,1-1 0,0 1 0,-1 0 1,1-1-1,-1 2 0,1-1 0,0 0 1,-1 1-1,1 0 0,-1-1 0,1 1 1,-1 1-1,1-1 0,-1 0 0,0 1 1,1 0-1,-1 0 0,0 0 0,0 0 1,0 0-1,-1 1 0,1-1 0,-1 1 1,3 2-5,2 6-96,-1 0 0,1 1 1,-2 0-1,0 0 0,0 0 1,-1 1-1,-1-1 0,0 1 1,0 0-1,-2 0 1,1 0-1,-2 0 0,0 0 1,0 1-1,-1-1 0,-1 0 1,0 1 95,0-5-169,0-1 0,0 1 0,-1-1-1,0 0 1,0 0 0,-1 0 0,0-1 0,-1 1 0,1-1 0,-1 0 0,-1 0 0,1-1 0,-1 1 0,0-1 0,-1-1 0,0 1 0,1-1-1,-2 0 1,1 0 0,0-1 0,-1 0 0,0-1 0,0 1 0,0-2 0,0 1 0,-2-1 169,6 0-29,1 0 1,0-1 0,-1 0-1,1 0 1,-1 0 0,0 0-1,1 0 1,-1-1 0,0 1-1,1-1 1,-1 0 0,0 0-1,1-1 1,-1 1 0,0-1-1,1 0 1,-1 0 0,1 0-1,-1 0 1,1 0 0,-1-1-1,1 0 1,0 0 0,0 0-1,0 0 1,0 0 0,0 0-1,0-1 1,1 1-1,-1-1 1,1 0 0,-1 0-1,1 0 1,0 0 0,0 0-1,1-1 1,-1 1 0,1 0-1,-1-1 1,1 1 0,0-1-1,0-1 29,4-7-207,-1 0 0,1 0 0,1 1 0,0-1 0,1 1 0,0 0-1,1 1 1,0-1 0,1 1 0,0 0 0,0 0 0,1 1-1,0 0 1,1 1 0,0-1 0,8-4 207,-7 3-668,66-60-5375,-44 41 213</inkml:trace>
  <inkml:trace contextRef="#ctx0" brushRef="#br0" timeOffset="302196.21">5714 6433 4260,'0'0'8221,"0"0"-4164,0 0-1169,0 0-352,0 0-715,0 0-695,0 0-587,1 4-299,1 4-193,-1 0 1,0 0-1,-1 0 0,0 0 0,0-1 0,0 1 0,-1 0 0,-1 0 0,1 0 0,-1 0 1,-1-1-1,-1 5-47,-3 14 91,-10 45-396,-39 184 1053,41-83-7309,21-120-3560,1-36 2129</inkml:trace>
  <inkml:trace contextRef="#ctx0" brushRef="#br0" timeOffset="302559.951">5998 6878 7815,'7'-17'3540,"3"-6"-2519,30-93 5191,-30 72-3174,12 57-1495,-20-10-1458,5 6-78,-3-2 0,0 0 1,0-1-1,1 0 0,0 0 0,0 0 0,0 0 1,1-1-1,0 0 0,0 0 0,0-1 0,1 1 1,-1-1-1,1-1 0,0 1 0,0-1 1,1-1-1,-1 1 0,0-1 0,8 1-7,-12-5 113,-1 0 0,1 0 0,-1 0 1,1 0-1,-1 0 0,0-1 0,0 1 0,0-1 0,0 0 0,0 1 0,-1-1 0,1 0 0,-1 0 1,0 0-1,0 0 0,0 0 0,0-1 0,-1 1 0,1 0 0,-1 0 0,1-4-113,-1 4 102,2 0-37,-1 0 0,1 0 0,-1-1-1,0 1 1,0-1 0,0 1 0,-1-1 0,1 1-1,-1-1 1,0 1 0,0-1 0,0 0 0,0 1-1,-1-1 1,1 1 0,-1-1 0,0 1 0,0-1-1,0 1 1,-1 0 0,1-1 0,-1 1 0,1 0-1,-1 0 1,0 0 0,-1 0 0,1 1 0,0-1-1,-1 0 1,0 1 0,1 0 0,-1-1 0,0 1-1,0 0 1,0 1 0,0-1 0,-1 0 0,1 1 0,0 0-1,-1 0 1,1 0 0,-1 0 0,-1 0-65,-6 5-11,1 0 1,-1 1-1,1 0 1,0 0 0,0 1-1,1 1 1,0 0-1,0 0 1,0 1-1,1 0 1,0 0-1,1 0 1,0 1 0,0 1-1,1-1 1,0 1-1,0 0 1,1 0-1,1 1 1,0 0-1,0-1 1,1 1 0,0 1 10,-5 14-330,0 0 0,1 0 0,2 0 0,1 1 0,1 0 0,1 0-1,1 0 1,1 0 0,2 0 0,1 0 0,1 1 330,-2-20-379,1-1-1,0 1 0,1 0 0,-1-1 0,1 1 0,1-1 1,-1-1-1,1 1 0,1 0 0,-1-1 0,1 0 0,0 0 1,0-1-1,1 0 0,0 0 0,0 0 0,0-1 0,0 0 1,1-1-1,-1 1 0,1-1 0,0-1 0,0 1 0,0-1 1,0-1-1,0 0 0,1 0 0,-1 0 0,0-1 0,1 0 1,4-2 379,100-28 2000,-5-55 2957,-27-25-4218,-77 105-817,-4 4-5433,-7 6-3271</inkml:trace>
  <inkml:trace contextRef="#ctx0" brushRef="#br0" timeOffset="311683.847">0 9513 15407,'0'0'3571,"0"0"-1708,7-16-363,55-100 1436,-61 113-2886,1 1 1,0-1-1,0 1 0,0 0 0,0 0 1,0 0-1,0 0 0,1 0 0,-1 0 1,1 0-1,-1 1 0,1-1 0,0 1 1,0 0-1,-1 0 0,1 0 0,0 0 1,0 1-1,0-1 0,0 1 0,0-1 1,0 1-1,0 0 0,0 0 0,0 1 1,0-1-1,0 0 0,3 2-50,81 39 28,-53-22 32,-9-6-49,0-2-1,0 0 1,1-2 0,1-1-1,0 0 1,0-3 0,0 0-1,1-1 1,-1-2 0,11-1-11,-31-2 7,-1 0 1,1 0 0,-1-1-1,0 0 1,1 0 0,-1 0 0,0-1-1,0 0 1,-1 0 0,1-1-1,-1 0 1,1 0 0,-1 0-1,0 0 1,0-1 0,-1 0-1,0 0 1,0 0 0,0-1-1,0 1 1,-1-1 0,0 0-1,1-2-7,3-6-3,-1 0-1,0 0 1,-1 0-1,-1-1 0,0 0 1,-1 0-1,0 0 1,-1 0-1,-1-11 4,-11 11-2633,-7 26-5336,8 2-2206</inkml:trace>
  <inkml:trace contextRef="#ctx0" brushRef="#br0" timeOffset="312351.165">2182 8997 9097,'0'0'3480,"0"0"-800,0 0 187,0 0-518,0 0-780,0 0-816,0 0-481,-7 7-186,2-1-79,0 1 1,0 0-1,1 0 1,0 0-1,0 1 1,1-1 0,0 1-1,0 0 1,0 0-1,1 0 1,1 0-1,-1 6-7,-8 70-375,3 1 0,4 0 0,4 0 0,10 69 375,-5-100-3798,-3-21-1570,-1-2-3814</inkml:trace>
  <inkml:trace contextRef="#ctx0" brushRef="#br0" timeOffset="312898.267">2152 8926 9321,'5'-74'2648,"2"46"-155,3 31-357,7 34-495,-15-32-1991,-1-2 371,6 18 40,1 0-1,1 0 1,1 0-1,1-1 1,0-1-1,2 0 1,0-1-1,2 0 1,2 2-61,-5-8 30,2-1 0,-1 1-1,2-2 1,-1 0 0,1-1 0,1 0 0,0-2 0,0 1 0,0-2-1,1 0 1,0-1 0,2 0-30,-9-3 164,0-1 0,0 0 0,0 0 0,0-1 0,0 0 0,0 0 0,0-1 0,0-1 0,-1 0 0,1 0 0,0-1 0,-1 0 0,1 0 0,-1-1 0,0-1 0,0 1 0,-1-1 0,1-1 0,-1 0 0,0 0 0,-1 0 0,1-2-164,1-4 282,-1 0 0,0 0 0,-1-1 0,0 1 0,-1-2-1,-1 1 1,0-1 0,0 0 0,-2 0 0,0 0 0,0 0 0,-1-1-1,-1 1 1,-1-1 0,0-9-282,16 108-283,7 124 246,-22-205 39,-1-1 0,0 1 1,0-1-1,0 1 0,0-1 0,-1 1 1,1-1-1,-1 1 0,0-1 0,1 0 1,-1 1-1,0-1 0,0 0 0,0 0 1,-1 1-1,1-1 0,-1 0 0,1 0 1,-1-1-1,1 1 0,-1 0 0,0 0 1,0-1-1,0 1 0,0-1 0,0 0 1,0 1-1,-1-1 0,1 0 0,0 0 1,-1 0-1,1-1 0,0 1 0,-1-1 1,1 1-1,-1-1 0,1 0 0,-2 0-2,2-2 6,0-1 0,1 0-1,-1 0 1,1 0-1,0 0 1,0 0 0,0 0-1,0 0 1,0 0-1,0-1 1,1 1 0,0 0-1,0 0 1,0-1 0,0 1-1,0 0 1,1 0-1,-1-1 1,1 0-6,-1 4 0,4-18 35,1-1-1,1 1 0,1 1 1,0-1-1,1 1 1,1 0-1,0 1 0,1 0 1,5-5-35,-11 14 81,0-1 1,1 1 0,0 0 0,0 1-1,0-1 1,1 1 0,0 0 0,0 0-1,0 0 1,1 1 0,0 0 0,0 1-1,0-1 1,1 1 0,-1 1 0,8-3-82,-13 6-1,0 1 1,0 0 0,1 0 0,-1 0 0,-1 0 0,1 1-1,0-1 1,0 0 0,0 1 0,-1-1 0,1 1 0,0 0-1,-1-1 1,0 1 0,1 0 0,-1 0 0,0 0 0,0 0-1,0 0 1,0 0 0,0 0 0,-1 1 0,1-1-1,-1 0 1,1 0 0,-1 1 0,0-1 0,0 0 0,0 0-1,0 1 1,0-1 0,4 49-7,-2-1-1,-2 1 0,-2-1 0,-3 1 1,-6 26 7,-2 32 22,7-58-104,-6 109-379,22-58-2658,14-47-1756,6-29-3665,-6-18-2148</inkml:trace>
  <inkml:trace contextRef="#ctx0" brushRef="#br0" timeOffset="313908.834">3354 9170 6887,'0'0'2450,"0"0"-859,0 0 256,0 0 459,0 0-53,0 0-577,-2 14-518,-6 47-421,7-56-689,1-1 0,0 1 0,1 0 0,-1 0 0,1 0 1,-1-1-1,1 1 0,1 0 0,-1-1 0,1 1 0,0-1 0,0 0 0,0 1 0,0-1 0,1 0 0,0 0 0,0-1 0,2 4-48,1 1 37,-3-4-18,1 0 0,-1 0 0,1 0 0,0 0 0,1-1 0,-1 1 0,0-1-1,1 0 1,0-1 0,-1 1 0,1-1 0,0 0 0,1 0 0,-1 0 0,0-1 0,0 1-1,1-1 1,-1-1 0,1 1 0,-1-1 0,0 0 0,1 0 0,-1-1 0,1 1 0,-1-1-1,3-1-18,-2-2 120,-1-1 0,1 0-1,-1 0 1,0 0-1,0-1 1,-1 1-1,1-1 1,-1 0 0,-1-1-1,1 1 1,-1 0-1,0-1 1,0 0 0,-1 0-1,0 0 1,0 0-1,-1 0 1,0 0-1,0-1 1,-1 1 0,0 0-1,0 0 1,0-1-1,-1 1 1,-1-1-120,4-23 338,-1 21-208,0-1 1,0 1 0,-1-1-1,-1 1 1,0-1 0,0 0-1,-1 1 1,0 0-1,-1-1 1,-2-4-131,4 14 11,1-1 0,-1 1-1,0-1 1,0 1 0,0 0 0,0 0-1,0-1 1,0 1 0,0 0-1,-1 0 1,1 0 0,0 0 0,0 0-1,-1 0 1,1 1 0,-1-1 0,1 0-1,-1 1 1,1-1 0,-1 1-1,1 0 1,-1-1 0,0 1 0,1 0-1,-1 0 1,1 0 0,-1 0 0,0 0-1,1 0 1,-1 0 0,0 1-1,1-1 1,-1 1 0,1-1 0,-1 1-1,1 0 1,-1-1 0,1 1 0,0 0-1,-1 0 1,1 0 0,0 0-1,0 0 1,-1 0 0,1 0 0,0 1-11,-51 58-131,39-41 45,1 0 0,1 1 0,1 1 0,0 0 0,2 0 0,1 1 0,0 0 0,1 0-1,2 0 1,0 1 0,2 0 0,0 0 0,1-1 0,2 1 0,0 0 0,3 10 86,-2-24-173,1 1 0,0-1-1,1 0 1,0 0 0,1 0 0,0-1 0,0 1 0,0-1-1,1-1 1,1 1 0,-1-1 0,1 0 0,0 0 0,1-1 0,0 0-1,0 0 1,0-1 0,0 0 0,1 0 0,0-1 0,0 0-1,0-1 1,1 0 0,-1 0 0,7 0 173,22 4-57,0-1 1,1-2-1,0-1 0,0-2 0,31-4 57,-32 0 245,0-2-1,0-1 1,0-1-1,-1-3 1,-1-1-1,1-1 1,-2-3-1,0 0 1,-1-2-1,5-5-244,-16 8 265,-2 0-1,1-1 1,-2-1-1,0-1 0,-1-1 1,-1-1-1,0 0 1,-2-2-1,0 0 1,-2 0-1,0-1 1,-1-1-1,-1 0 0,-2-1 1,2-7-265,-9 26 33,-1-1-1,0 0 1,0 0 0,-1 0-1,1 0 1,-1 0 0,-1 0-1,1 0 1,-1 0 0,0-1 0,-1 1-1,1 0 1,-1 0 0,0 0-1,-1 0 1,-1-3-33,0 7-5,0 1-1,0 1 1,0-1 0,-1 0-1,1 1 1,0-1 0,-1 1-1,1 0 1,0 0 0,-1 1-1,1-1 1,0 1 0,-1-1-1,1 1 1,0 0 0,0 0-1,0 1 1,0-1 0,0 1-1,0-1 1,0 1 0,0 0-1,1 0 1,-1 0 0,1 0-1,-1 1 1,1-1 0,0 1-1,0-1 1,0 1 0,0 0-1,0 0 1,0 1 5,-23 25-131,1 1-1,2 1 1,1 0 0,2 2-1,1 0 1,-1 7 131,-42 130-3606,57-132 2282,20-45 1255,111-161 2685,-126 165-2590,1 1 0,0-1 1,0 1-1,0 0 0,0 0 0,0 0 1,0 0-1,1 0 0,-1 1 0,1-1 0,-1 1 1,1-1-1,-1 1 0,1 0 0,0 0 1,0 0-1,0 0 0,-1 1 0,1-1 1,0 1-1,0 0 0,0 0 0,0 0 0,0 0 1,0 0-1,0 0 0,0 1 0,0 0 1,0-1-1,-1 1 0,1 0 0,0 0 1,0 1-1,-1-1 0,1 1-26,65 88-43,-62-78 48,1-1 1,0 0-1,1-1 0,0 0 1,0 0-1,1 0 1,0-1-1,1 0 0,0-1 1,8 5-6,-15-11 2,0-1 0,0 1 0,1-1 0,-1 0 0,0 0 0,1 0 1,-1-1-1,1 1 0,-1-1 0,1 0 0,-1 1 0,1-2 0,0 1 0,-1 0 0,1-1 1,-1 1-1,0-1 0,1 0 0,-1 0 0,1-1 0,-1 1 0,0-1 0,0 0 0,0 1 1,0-1-1,0 0 0,1-2-2,67-74 389,-56 59-109,203-260 2506,-196 237-2118,-43 52-348,16-2-354,1 0 0,1-1 0,-1 2 0,1-1 1,1 0-1,0 0 0,0 1 0,0 0 0,1-1 0,0 1 0,1 0 0,0-1 0,1 1 1,-1 0-1,1 0 0,1 2 34,-1-5-35,56 272-2767,-57-276 2779,0 0 0,0 0-1,0 0 1,0 0 0,0 0 0,0 0 0,0 0 0,-1 0 0,1 0 0,-1 0-1,1 0 1,-1 0 0,0 0 0,0 0 0,0 0 0,0-1 0,0 1-1,0 0 1,0-1 0,-1 1 0,1-1 0,0 1 0,-1-1 0,0 0 0,1 0-1,-1 0 1,0 1 0,1-1 0,-1-1 0,0 1 0,0 0 0,0 0-1,0-1 1,0 1 0,0-1 0,0 0 0,0 1 0,0-1 0,0 0 0,0 0-1,0 0 1,0-1 0,0 1 0,0 0 0,-1-1 23,-6 0-255,0 0 1,0-1 0,0 0-1,1 0 1,-1-1-1,0 0 1,1 0-1,0-1 1,0 0-1,-8-6 255,-15-10-3897,3 0-3664,14 8-2352</inkml:trace>
  <inkml:trace contextRef="#ctx0" brushRef="#br0" timeOffset="314849.115">5538 9158 7463,'0'0'2146,"0"0"-11,0 0 364,0 0-353,-3 0-881,-1 2-1215,0 0 0,0 1 0,0-1 0,1 1 0,-1 0-1,1 0 1,0 1 0,0-1 0,0 0 0,0 1 0,1 0 0,-1 0 0,1 0 0,0 0 0,0 0-1,0 0 1,1 0 0,-1 1 0,1-1 0,0 1 0,1-1 0,-1 1 0,1 2-50,-3 3 5,0 1 0,1 0 0,0 0 0,1 0-1,0 0 1,1 0 0,0 0 0,1 0 0,0 0 0,1 0 0,0 0 0,1 0 0,0 0 0,0-1 0,1 1 0,1-1 0,0 0-1,0-1 1,1 1 0,0-1 0,1 0 0,-1 0 0,2-1 0,-1 0 0,2 0 0,2 1-5,-3-1 79,0 0-1,1-1 1,0 0-1,0-1 1,0 0 0,1 0-1,0-1 1,0-1-1,1 1 1,-1-2 0,1 1-1,0-1 1,0-1-1,0 0 1,0-1 0,0 0-1,0 0 1,0-2-1,1 1 1,-1-1 0,0-1-1,0 0 1,0 0-1,0-1 1,-1-1 0,1 1-1,-1-2 1,0 0-1,2-1-78,3-10 232,-1-1 0,-1 0 0,0-1 0,-1 0 0,-1-1 0,-1-1 0,-1 0 0,-1 0-1,0 0 1,-2-1 0,0 0 0,0-6-232,11-29 95,12-29-95,-25 101-107,-5 84-173,-1-63-218,2-1 0,2 1 1,1-1-1,6 28 498,-6-52-940,0 0 1,1 0 0,0-1 0,1 1-1,1-1 1,0 0 0,0-1-1,1 0 1,0 0 0,2 2 939,8 5-3743,3-5-986</inkml:trace>
  <inkml:trace contextRef="#ctx0" brushRef="#br0" timeOffset="315176.293">6423 9496 3651,'4'-17'2878,"15"-117"2994,-18 118-4867,-1 1-1,0 0 1,-1 0 0,-1 0-1,0 0 1,-1 0 0,-1 0 0,0 1-1,-1-1 1,-1-2-1005,5 17 45,1 1 1,0-1-1,0 1 1,-1-1-1,1 0 0,0 1 1,0-1-1,-1 0 1,1 1-1,-1-1 0,1 0 1,0 0-1,-1 1 1,1-1-1,0 0 0,-1 0 1,1 0-1,-1 0 1,1 1-1,-1-1 1,1 0-1,-1 0 0,1 0 1,0 0-1,-1 0 1,1 0-1,-1 0 0,1 0 1,-1 0-1,1 0 1,-1-1-1,1 1 0,0 0 1,-1 0-1,1 0 1,-1 0-1,1-1 1,0 1-1,-1 0 0,1 0 1,0-1-1,-1 1 1,1 0-1,0-1 0,-1 1 1,1 0-1,0-1 1,0 1-1,-1-1 0,1 1 1,0 0-1,0-1 1,0 1-1,-1-1-45,-1 48-125,2-42 184,25 297-1393,-27-317 1222,0 1 1,2 0 0,0-1 0,0 1 0,1-1 0,1 1 0,1 0-1,0 0 1,0 0 0,2 0 0,0-1 111,4-2 98,1-1 1,0 1-1,1 1 1,1 0-1,0 1 0,1 0 1,1 1-1,11-9-98,-18 17-49,0 0 0,0 1-1,0 0 1,1 0 0,0 1 0,0 0-1,0 0 1,0 1 0,1 0 0,-1 0 0,1 1-1,-1 0 1,1 1 0,0 0 0,0 0-1,0 1 1,0 0 0,0 0 0,0 1 0,3 1 49,32 22-4365,-21 0-2951,-7-6-2154</inkml:trace>
  <inkml:trace contextRef="#ctx0" brushRef="#br0" timeOffset="315937.873">6977 9273 1602,'0'0'5124,"0"0"-2764,0 0-876,0 0 230,0 0-305,0 0-427,0 0-176,0 0-5,0 9-75,-1 27-37,2-35-621,-1 0 0,1 0 0,-1 0 0,1 0 0,-1 0 0,1 0 0,0 0 0,-1-1 0,1 1 0,0 0 0,0-1 0,0 1 1,0 0-1,-1-1 0,1 1 0,0-1 0,0 1 0,0-1 0,0 0 0,0 1 0,0-1 0,0 0 0,0 0 0,0 1 0,0-1 0,1 0 0,-1 0 0,0 0 1,0 0-1,0-1 0,0 1 0,0 0 0,0 0 0,0-1 0,1 1-68,1-1 271,3 0-147,-1 0 0,1 0 0,-1-1 0,1 0 1,-1 0-1,0 0 0,0-1 0,0 1 0,0-1 0,0-1 0,0 1 0,-1-1 0,0 1 1,0-1-1,0-1 0,0 1 0,0 0 0,-1-1 0,0 0 0,0 0 0,0 0 1,-1 0-1,1 0 0,-1 0 0,-1-1 0,1 1 0,-1-1 0,0 0 0,0 1 0,0-1 1,-1 0-1,0 1 0,0-1 0,0 0 0,-1 1 0,0-1 0,0 0 0,0 1 1,-1-1-1,0 1 0,0 0 0,0-1 0,-1 1 0,-1-2-124,0 4 1,-1 1 0,1-1 0,-1 1 0,0 0 0,0 0 0,0 0 0,0 0 0,0 1 0,0 0 0,-1 0 0,1 1 0,0-1 0,-1 1 0,1 0 0,0 0 0,-1 1 0,1 0 0,0 0 0,-1 0 0,1 1 0,0-1 0,0 1 0,0 0 0,1 1 0,-1-1 0,0 1 0,1 0 0,-1 0 0,1 0 0,0 1 0,0 0 0,-3 3-1,-4 4-117,1 0 1,0 1-1,1 0 1,1 1-1,-1 0 0,2 0 1,0 0-1,0 1 0,2 0 1,0 0-1,0 1 0,1 0 1,1-1-1,0 1 0,1 0 1,1 1-1,0-1 1,2 0-1,-1 0 0,4 15 117,0-17-479,2 0-1,0 0 0,0 0 1,1-1-1,0 0 0,1-1 1,1 0-1,0 0 1,0-1-1,1 0 0,0 0 1,1-1-1,0-1 0,1 0 1,-1 0-1,1-1 0,1 0 1,-1-1-1,1-1 1,1 0-1,-1-1 0,0 0 1,1-1-1,0-1 0,0 0 1,11 0 479,-1 0 3,1-1 0,-1-1 1,0-1-1,1-1 0,-1-1 0,0-1 1,0-1-1,21-8-3,-30 7 641,1 0-1,-1-2 1,-1 1 0,1-2-1,-1 0 1,0-1 0,-1 0-1,7-8-640,-6 6 387,-1 0 0,-1-1 0,0-1 0,-1 0 0,0 0 0,-1-1 0,-1 0-1,0-1 1,-1 0 0,-1-1 0,-1 1 0,0-1 0,-1-1 0,-1 1 0,0-1 0,-1 1-1,-2-1 1,1 0 0,-2-14-387,-1 29 20,-1-1-1,1 1 1,-1-1-1,1 1 1,-1-1-1,0 1 1,0 0-1,-1 0 1,1 0-1,0 0 1,-1 0-1,0 1 1,0-1-1,0 1 1,0 0-1,0 0 1,0 0-1,-1 0 1,1 0-1,-1 1 1,1-1-1,-1 1 1,1 0-1,-1 0 1,0 0-1,0 1 1,1 0-1,-1-1 1,0 1-1,0 0 1,0 1-1,1-1 1,-1 1-1,0 0 1,0-1-1,1 2 1,-1-1-1,1 0 1,-1 1-1,1-1 1,-1 1-1,1 0 1,0 0-1,0 1 1,0-1-1,-2 3-19,-11 5-95,1 2 0,1-1-1,0 2 1,0 0 0,1 1-1,1 0 1,0 1 0,1 0 0,1 1-1,0 0 1,1 0 0,1 1-1,1 0 1,0 1 0,1 0-1,1 0 1,0 0 0,2 1 0,0-1-1,1 6 96,1-20-77,0 0 0,0 0 0,1 0-1,0 0 1,0 0 0,0 0 0,0 0-1,1 0 1,-1 0 0,1 0 0,0 0-1,0 0 1,1 0 0,-1 0 0,1 0 0,0-1-1,0 1 1,0-1 0,0 1 0,0-1-1,1 0 1,0 0 0,-1 0 0,1 0-1,1-1 1,-1 1 0,0-1 0,0 1-1,1-1 1,-1 0 0,1-1 0,0 1 0,0-1-1,-1 1 1,1-1 0,0 0 0,0-1-1,0 1 1,0-1 0,0 1 0,1-1-1,-1 0 1,0-1 0,0 1 0,0-1-1,0 0 1,0 0 77,10-7 248,-2-2-1,1 1 1,-1-2-1,-1 1 1,0-2-1,0 1 1,-1-2-1,0 1 1,-2-1-1,1-1 1,3-8-248,7-7 838,80-133 2312,-93 198-2937,-4 216-218,-1-244-225,0-1 1,1 1 0,1 0-1,-1 0 1,1-1-1,1 0 1,-1 1 0,1-1-1,1-1 1,-1 1-1,1 0 1,0-1 0,1 0-1,-1 0 1,1-1 0,0 0-1,0 0 1,1 0-1,0-1 1,0 1 0,0-2-1,0 1 1,1-1-1,-1 0 1,1-1 0,-1 1-1,1-2 1,0 1-1,0-1 1,0 0 0,0-1-1,0 0 1,6 0 229,8-1-616,-1-1 0,0-1 0,1-1 1,-2 0-1,1-2 0,0 0 0,-1-2 0,0 0 0,-1-1 0,0-1 1,16-11 615,18-12-3214</inkml:trace>
  <inkml:trace contextRef="#ctx0" brushRef="#br0" timeOffset="316714.161">7931 8888 15246,'0'0'2008,"0"0"-898,0 0 411,0 0 1,0 0-705,-3 2-582,-2 6-232,0-1 1,0 1-1,1 0 0,1 0 1,-1 1-1,1-1 1,1 1-1,-1-1 1,2 1-1,-1 0 1,1 0-1,0 4-3,-3 13 12,-7 29-91,2 1 0,3 0-1,2 0 1,3 0 0,2 1 0,4 9 79,29 49-1986,-34-115 1987,1 1 0,-1-1 0,1 0-1,-1 0 1,1 0 0,-1 0 0,1 0 0,-1 0 0,1 0 0,-1 0 0,1 0-1,-1 0 1,1 0 0,-1 0 0,1 0 0,-1 0 0,1 0 0,-1 0 0,1 0 0,-1-1-1,1 1 1,-1 0 0,0 0 0,1-1 0,-1 1 0,1 0 0,-1-1 0,0 1-1,1 0 1,-1-1 0,0 1 0,1 0 0,-1-1 0,0 1 0,0-1 0,1 1-1,-1-1 1,0 1 0,0-1 0,0 1 0,1-1 0,-1 1 0,0-1 0,0 1-1,0-1 1,0 1 0,0-1 0,0 1 0,0-1 0,0 1 0,0-1 0,-1 1-1,1 0 1,0-1 0,0 1 0,0-1 0,0 1 0,-1-1 0,1 1 0,0-1-1,0-2 16,7-23 154,0 1-1,2 0 1,0 0-1,2 1 1,1 0-1,0 1 1,2 1-1,1-1-169,-4 8 183,1 1-1,0 1 0,1 0 0,0 1 1,1 0-1,0 1 0,1 0 1,0 1-1,1 1 0,2-1-182,-12 7 28,1 0 0,0 1 0,0-1 0,0 1 0,0 1 0,0-1 0,0 1 0,0 0 0,0 1 0,0 0 1,1 0-1,-1 0 0,0 1 0,0 0 0,0 0 0,0 1 0,0 0 0,0 0 0,0 1 0,-1 0 0,1 0 0,-1 0 0,0 1 0,1 0 0,-2 0 0,4 3-28,-2 0 8,-1-1 0,1 1-1,-2 0 1,1 0 0,-1 0 0,0 1 0,0 0-1,-1 0 1,0 0 0,0 0 0,-1 1 0,0-1-1,-1 1 1,0 0 0,0 0 0,-1 0 0,0 0-1,0 0 1,-1 0 0,0 1 0,-1-1-1,0 0 1,-1 0 0,0 0 0,0-1 0,0 1-1,-2 0 1,1-1 0,-1 1 0,0-1 0,0 0-1,-1-1 1,0 1 0,-1-1 0,0 0 0,0 0-1,-6 5-7,1-4-46,-1-1 0,0 0 0,0-1 1,-1 0-1,1-1 0,-1 0 0,-1-1 0,1-1 0,-1 0 0,1-1 0,-1 0 0,0-1 0,0 0 0,1-1 0,-1-1 0,0 0 0,0-1 0,1-1 0,-1 0 0,1-1 0,0 0 0,0-1 0,-9-4 46,18 7-104,0-1-1,1 1 1,-1-1-1,1 1 1,-1-1-1,1 0 1,0 0 0,0 0-1,0-1 1,1 1-1,-1-1 1,1 1-1,0-1 1,0 0-1,0 0 1,0 0-1,1 0 1,-1 0-1,1-1 1,0 1-1,0 0 1,1-1-1,0 1 1,-1 0-1,1-1 1,1 1-1,-1 0 1,1-1-1,-1 1 1,1 0-1,0-1 1,1 1 0,-1 0-1,1 0 1,1-2 104,51-52-7805,-22 30-342</inkml:trace>
  <inkml:trace contextRef="#ctx0" brushRef="#br0" timeOffset="317025.11">8732 8740 14286,'0'0'3646,"0"0"-1490,0 0-154,0 0-240,0 0-700,0 0-555,-1 23-112,-29 178 620,7-129-1148,4 0 1,2 2-1,4 0 0,3 0 1,3 1-1,3 64 133,24-49-4302,10-39-2329,-5-25-1200</inkml:trace>
  <inkml:trace contextRef="#ctx0" brushRef="#br0" timeOffset="317357.273">9191 9271 1602,'22'-113'15385,"-19"152"-10114,48 70-5177,-47-104-69,-1 0-1,1 0 1,0 0 0,1-1 0,-1 0-1,1 0 1,0 0 0,0-1 0,0 1 0,0-1-1,1-1 1,-1 1 0,1-1 0,0 1-1,-1-2 1,1 1 0,0-1 0,0 0 0,0 0-1,1 0 1,-1-1 0,0 0 0,0 0-1,0-1 1,0 1 0,0-1 0,0-1 0,0 1-1,0-1 1,0 0 0,-1-1 0,1 1-1,-1-1 1,1 0 0,-1 0 0,0-1-1,0 1 1,-1-1 0,2-2-25,-1-3 277,0-1 1,0 0-1,-2-1 0,1 1 0,-1-1 1,0 0-1,-1 1 0,-1-1 0,0 0 0,0 0 1,-1 0-1,0 0 0,-1 0 0,0 0 1,-2-5-278,3 12 46,-1 0 1,1 0 0,-1 1-1,0-1 1,-1 0-1,1 0 1,0 1 0,-1-1-1,0 1 1,0 0 0,0-1-1,0 1 1,-1 0 0,1 0-1,-1 0 1,1 0 0,-1 1-1,0-1 1,0 1-1,-1 0 1,1 0 0,0 0-1,-1 0 1,1 0 0,-1 1-1,0-1 1,1 1 0,-1 0-1,0 0 1,0 1-1,-2-1-46,-3 1 8,0-1-1,0 2 0,0-1 0,0 1 0,0 1 0,0 0 0,1 0 0,-1 1 0,0 0 0,1 0 0,0 1 0,-1 0 0,0 1-7,-8 5-7,0 0-1,1 2 1,0 0-1,1 1 1,1 0-1,-1 1 0,2 1 1,0 0-1,1 1 1,1 0-1,0 1 1,1 0-1,1 0 1,1 1-1,0 1 1,1-1-1,1 1 1,1 0-1,1 1 1,0-1-1,2 1 1,0 0 7,3-9-35,1 0 0,0 1 0,1-1 0,0-1 0,1 1 0,0 0 0,0-1 0,1 0 1,1 0-1,0 0 0,0-1 0,1 1 0,0-2 0,0 1 0,1-1 0,0 0 0,1 0 0,0-1 1,0-1-1,4 3 35,9 5-90,1 0 1,1-2-1,0 0 0,0-2 1,1 0-1,0-2 1,1-1-1,6 0 90,4 0-2,1-2 0,0-2 1,0-1-1,0-2 0,0-1 0,24-5 2,-52 4 10,1 0 0,-1 0 0,0-1 0,0 0 0,0 0 0,0-1 0,0 0-1,-1-1 1,1 0 0,-1-1 0,-1 1 0,1-1 0,-1-1 0,0 1 0,0-1 0,-1-1-1,0 1 1,0-1 0,-1 0 0,0 0 0,0-1 0,-1 1 0,0-1 0,-1 0 0,0 0-1,0-1 1,-1 1 0,0 0 0,0-1 0,-1 0 0,-1 1 0,0-1 0,0 0 0,-1-2-10,-28-58-824,11 53-3221,-3 7-5399,20 10-960</inkml:trace>
  <inkml:trace contextRef="#ctx0" brushRef="#br0" timeOffset="317662.997">10743 9605 20820,'0'0'2562,"0"0"-2049,-111-30-449,56 30-64,-1 1-3940,4 6-7207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6.5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88 17 4036,'0'0'939,"-14"-2"1,-59-9 1350,108 7 182,732 22-1938,1729 46-3236,-1427-52-2198,-900-10 2893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1:56.89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162 95 2851,'-140'-7'683,"119"3"589,53 1-323,938 2 1334,-580 7-1700,1742 33 998,636-9-316,-603-125 1239,-1525 36-1645,-946 118-1131,257-56-3033,3-3-3592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2:00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2333 175 8808,'0'-12'1442,"0"4"-1302,0-31 171,5 61-132,-2 54-277,-3 0-1,-3 0 1,-9 45 98,10-97-26,-33 214-668,31-232 694,4-21 107,19-81 1455,5 1 1,36-91-1563,-46 147 1044,-14 39-1016,0 0 1,0 0-1,1 0 0,-1 0 0,0 1 0,1-1 0,-1 0 0,0 0 0,1 0 0,-1 0 0,1 0 0,-1 0 0,0 0 1,1 0-1,-1 0 0,0 0 0,1-1 0,-1 1 0,0 0 0,1 0 0,-1 0 0,0 0 0,0 0 0,1-1 0,-1 1 0,0 0 1,1 0-1,-1 0 0,0-1 0,0 1 0,1 0 0,-1-1 0,0 1 0,0 0 0,0 0 0,0-1 0,1 1 0,-1 0 1,0-1-1,0 1 0,0 0 0,0-1-28,2 35 118,-2 601 175,-1-632-290,0-1 0,0 1 0,0-1 0,-1 1 0,1-1 0,-1 1 0,1-1 0,-1 0 0,0 0 0,0 0 0,0 0 0,0 0 0,0 0 0,0 0 0,-1-1 0,1 1 0,0-1 0,-1 0 0,0 1 0,1-1 0,-1 0 0,0-1 0,1 1 0,-1 0-1,0-1 1,0 1 0,1-1 0,-1 0 0,0 0 0,0 0 0,0-1 0,1 1 0,-1 0 0,0-1 0,0 0 0,1 0 0,-3-1-3,-16 2 61,-171-2 67,-399 14 16,256 20 1089,-244 57-1233,457-60 614,97-17-405,25-11-208,0-1 1,0 1-1,-1-1 1,1 1-1,0-1 1,0 1-1,0-1 1,0 1-1,0-1 1,0 1-1,0 0 1,0-1-1,0 1 1,0-1-1,0 1 1,0-1 0,1 1-1,-1-1 1,0 1-1,0-1 1,0 1-1,1-1 1,-1 1-1,0-1 1,1 1-1,-1-1 1,0 1-1,1-1 1,-1 0-1,1 1 1,-1-1-1,1 0 1,-1 1-1,1-1 1,-1 0-1,1 1 1,-1-1 0,1 0-1,-1 0 1,1 0-1,-1 0 1,1 0-1,-1 1 1,1-1-1,-1 0 1,1 0-1,0 0 1,-1 0-1,1 0 1,-1-1-1,1 1 1,-1 0-1,1 0 1,-1 0-1,1 0 1,0-1-2,233 7 0,162-34-32,-1-17-1,24-22 33,-156 25 60,-89 13-140,-222 26 101,-258 60-15,201-33-7,-1531 331 87,1547-331-161,91-17 32,164-14-89,-139 3 136,1407-226-538,-992 146 678,-411 78-123,-41 4 66,-53 4 83,-437 73 481,-940 159-544,1188-187-214,238-41 79,34-3 14,88-7 22,1-4-1,-1-5 1,5-6-8,14-1-39,1084-169-180,-710 106 358,-457 76-43,-99 1 336,-1087 60 182,1127-54-617,-57-13 59,71 12-55,1 0 0,0 0 0,0 0 0,-1-1 0,1 1 0,0 0 0,0 0 0,0 0 0,1 0 0,-1 0 0,0 0 0,0 0 0,0-1 0,1 1 0,-1 0 0,1 0 0,-1 0 0,1 0 0,-1 0 0,1 0 1,-1 0-1,1 1 0,0-1 0,0 0 0,-1 0 0,1 0 0,0 1 0,0-1 0,0 0 0,0 1 0,0-1 0,0 1 0,0-1 0,0 1 0,0-1 0,0 1 0,0 0-1,0-1 0,290-156-27,-90 50 126,111-83-99,-245 145-1,-2-4 1,-2-3-1,-2-2 1,-3-3 0,-3-2-1,12-20 1,-54 64 54,-1 0 1,0-1-1,-1 0 0,-1-1 0,0-1 1,-1 1-1,-1-1 0,-1-1 1,-1 0-1,0 0 0,-2 0 0,1-4-54,-5 20 53,1 0-1,-1 0 0,0 0 0,0-1 0,0 1 0,-1 0 1,1 0-1,-1 0 0,1 0 0,-1 0 0,0-1 1,0 2-1,-1-1 0,1 0 0,-1 0 0,1 0 0,-1 1 1,0-1-1,0 0 0,0 1 0,0 0 0,0-1 1,-1 1-1,1 0 0,-1 0 0,0 1 0,1-1 0,-1 0 1,0 1-1,0 0 0,0 0 0,0-1 0,0 2 1,0-1-1,0 0 0,0 1 0,0-1 0,-1 1 0,1 0 1,-1 0-53,-3 3 12,1 0 0,-1 0 0,1 1 0,0 0 0,0 0 0,0 1 0,1 0 0,-1 0 0,1 0 0,1 0 0,-1 1 0,1 0 1,-1 0-1,2 0 0,-1 0 0,1 1 0,0-1 0,0 1 0,1 0 0,0 0 0,0 0 0,0 0 0,1 0 0,0 0 0,0 4-12,1-8 3,-11 56 9,3 1-1,2 0 1,3 1 0,3-1 0,7 58-12,-7-77 7,2-1-1,2 1 1,1 0 0,2-1 0,2 0 0,2-1 0,1 0 0,2-1-1,2 0 1,1-1 0,2-1 0,2-1 0,1-1 0,7 8-7,48 16-47,-75-57 46,0 0-1,0 0 1,0-1 0,0 1-1,0 0 1,0-1-1,0 1 1,1-1 0,-1 0-1,0 0 1,0 1 0,0-2-1,1 1 1,-1 0 0,0 0-1,0-1 1,0 1-1,0-1 1,0 1 0,0-1-1,0 0 1,0 0 0,0 0-1,0 0 1,0-1-1,0 1 1,0 0 0,-1-1-1,1 1 1,-1-1 0,1 1-1,-1-1 1,0 0-1,1 0 1,-1 0 0,0 0-1,0 0 1,0 0 0,0 0-1,-1 0 2,8-22 2,-1 0-1,-2 0 0,0-1 1,-2 0-1,0 0 0,-2 0 0,-1-16-1,2-15 2,-2 52 0,2-73 29,4 1 1,4 0-1,2 0 1,8-15-32,-18 84 15,26-46 184,-26 55-197,0-1 0,0 0-1,0 1 1,0-1 0,-1 1 0,1-1 0,0 1 0,-1 0 0,0-1 0,1 1 0,-1 0 0,0 0 0,0 0 0,0 0 0,0 0-1,0 1 1,-1-1 0,1 0 0,-1 0 0,1 0 0,-1 1 0,0 0-2,2 2 0,2 21-13,-2-1 0,0 1 0,-1 0 0,-2 0 0,-1 0 0,0 0 0,-2-1 0,-1 1 0,-1-1 0,-2 0 0,0-1-1,-1 0 1,-2 0 0,0-1 0,-2 0 0,0-1 0,-1 0 0,-2-1 0,0-1 0,-3 2 13,-48 51-1927,-3-14-3065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0:52.738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20861 8740 4869,'0'0'7820,"0"0"-3752,0 0-1682,13-3-405,44-8-310,-51 11-1493,-1-1 0,0 1 1,0 1-1,0-1 0,1 1 0,-1 0 1,0 0-1,0 0 0,0 1 1,0-1-1,0 1 0,-1 1 0,1-1 1,0 0-1,-1 1 0,3 2-178,6 3 319,9 10-194,0 1-1,-2 0 1,0 2-1,-1 0 1,-1 2 0,-1 0-1,-1 0 1,-1 2-1,-1 0 1,-2 0 0,0 1-1,3 15-124,14 21 48,-1-10-191,5 11-1887,-16-21-7403,-16-39 3561,-1-3-2397</inkml:trace>
  <inkml:trace contextRef="#ctx0" brushRef="#br0" timeOffset="297.626">21340 8949 6246,'20'-159'10484,"-18"115"-4003,-25 51-1831,-165 220-2285,136-163-2183,15-21-263,1 1-1,3 2 0,2 1 1,-3 11 81,26-50-6261,16-32-4049,4 6 258</inkml:trace>
  <inkml:trace contextRef="#ctx0" brushRef="#br0" timeOffset="645.842">21654 8428 12972,'0'0'4607,"0"0"-1804,0 0-470,0 0-289,0 0-346,0 0-257,0 0-362,0 0-407,2 2-245,2 4-345,-1 0 0,0 0 0,0 0-1,0 0 1,-1 0 0,0 1-1,0-1 1,-1 1 0,0 0 0,0-1-1,0 1 1,-1 0 0,0 1-82,2 13 165,7 52 0,12 220 364,-39-220-3375,-30-16-4798,23-43-4928</inkml:trace>
  <inkml:trace contextRef="#ctx0" brushRef="#br0" timeOffset="-6919.822">17759 7005 3619,'0'0'182,"0"0"-177,0 0-58,0 0 26,0 0 145,-4 1 474,-12 3 1037,-1-2 0,1 0 0,-1-1 0,0 0 0,0-2-1,1 0 1,-1-1 0,-12-3-1629,28 5 59,1-1-1,-1 0 0,1 0 1,-1 0-1,1 1 1,-1-1-1,1 0 1,0 0-1,-1 0 1,1 0-1,0 0 0,0 0 1,0 0-1,0 0 1,0 0-1,0 0 1,0 0-1,0 0 0,0 0 1,0 0-1,0 0 1,1 0-1,-1 0 1,0 1-1,1-1 0,-1 0 1,0 0-1,1 0 1,-1 0-1,1 0 1,0 1-1,-1-1 0,1 0 1,0 1-1,-1-1 1,1 0-1,0 1 1,0-1-1,0 1 0,-1-1 1,1 1-1,0-1 1,0 1-1,0 0 1,0-1-1,0 1 0,0 0 1,0 0-1,0 0 1,0 0-1,0 0 1,0 0-1,0 0 1,0 0-1,1 0-58,76-35 104,1 4-1,77-19-103,-94 31-15,350-104-3543,-224 67-3144,-126 39 2911</inkml:trace>
  <inkml:trace contextRef="#ctx0" brushRef="#br0" timeOffset="-6584.14">18135 6805 9129,'0'0'955,"0"0"-485,0 0 91,0 0 186,0 0 112,0 0 102,-10 9-256,-27 26-310,38-34-374,-1-1 0,0 1 0,1 0-1,-1-1 1,1 1 0,0-1 0,-1 1 0,1-1 0,-1 1 0,1-1 0,0 1 0,-1-1-1,1 1 1,0-1 0,-1 0 0,1 1 0,0-1 0,0 0 0,0 0 0,-1 1-1,1-1 1,0 0 0,0 0 0,0 0 0,-1 0 0,1 0 0,0 0 0,0 0-1,0-1 1,-1 1 0,1 0 0,0 0 0,0-1 0,-1 1 0,1 0 0,0-1-1,-1 1 1,1-1 0,0 1 0,-1 0 0,1-1 0,0 0 0,-1 1 0,1-1-1,-1 0-20,1 1 38,369-128 1206,-336 115-1301,150-55-464,-4-8-1,9-14 522,-122 49-4798,-30 6-1204,-22 16 1508</inkml:trace>
  <inkml:trace contextRef="#ctx0" brushRef="#br0" timeOffset="-6319.053">18652 6612 4869,'0'0'1441,"-13"8"-192,-39 25 150,39-20 803,28-16-1288,-14 3-971,197-98 2534,921-469-1276,-1070 541-1311,-1-1 0,-2-3 0,-1-1 0,-1-3 0,-2-1 0,-1-2 0,-2-2 0,-2-2 0,-2-1 0,8-15 110,-5-26-6934,-31 55 2092</inkml:trace>
  <inkml:trace contextRef="#ctx0" brushRef="#br0" timeOffset="-5993.313">19840 5894 3299,'0'0'1516,"0"0"102,0 0 186,0 0-256,0 0-256,0 0 278,19-3-465,-4 1-953,1-1-1,0-1 1,-1 0 0,0-2 0,0 1 0,0-2 0,-1 0-1,0-1 1,7-4-152,532-364 1474,-462 320-1904,21-12 961,-3-5 0,74-65-531,-149 107-1211,-1-1-1,-1-1 1,-2-2 0,-1-1-1,-2-1 1,-1-4 1211,0-6-3998,-12 14-1127</inkml:trace>
  <inkml:trace contextRef="#ctx0" brushRef="#br0" timeOffset="-5992.313">20490 5465 3587,'0'0'1511,"0"0"-43,0 0 684,12-6-76,93-67 620,110-144 1023,129-90-2334,-274 250-1421,111-86-552,-6-8 0,77-92 588,-51 5-10132,-158 178 5797</inkml:trace>
  <inkml:trace contextRef="#ctx0" brushRef="#br0" timeOffset="-5744.818">21264 4761 5413,'0'0'2829,"0"0"-741,13-13-716,86-103 1281,125-138 1230,157-86-2220,-57 55-1513,513-560-1202,-804 809 854,14-16-1713,1 2 0,3 2 0,1 2 0,15-6 1911,-27 32-817,-40 20 780,1 0 0,0 0 0,0 0-1,-1 0 1,1 0 0,0 0 0,0 0-1,-1 0 1,1 0 0,0 0-1,-1 0 1,1 0 0,0 0 0,-1 1-1,1-1 1,0 0 0,-1 1 0,1-1-1,0 0 1,-1 1 0,1-1-1,-1 1 1,1-1 0,-1 1 0,1-1-1,-1 1 1,1-1 0,-1 1 0,1 0-1,-1-1 1,0 1 0,1-1-1,-1 1 1,0 0 0,0 0 0,1-1-1,-1 1 1,0 0 0,0-1 0,0 1-1,0 0 1,0 0 0,0-1-1,0 1 1,0 0 0,0-1 0,0 1-1,-1 0 1,1-1 0,0 1 0,0 0-1,-1-1 1,1 1 0,0 0 0,-1 0 37,-5 23-2622</inkml:trace>
  <inkml:trace contextRef="#ctx0" brushRef="#br0" timeOffset="-5445.061">22686 3261 6502,'30'-47'613,"2"1"1,2 2-1,2 1 0,2 2 0,1 1 1,2 2-1,2 2 0,38-24-613,43-32 886,5 5 0,3 6 1,114-51-887,419-207 1137,-640 325-1401,37-17 328,-22 23-4135,-30 10 185,-5 7-1431</inkml:trace>
  <inkml:trace contextRef="#ctx0" brushRef="#br0" timeOffset="-5198.535">23915 2402 4004,'6'-14'1729,"49"-94"903,-24 79-2170,1 2 0,1 2 0,1 1-1,1 1 1,1 2 0,1 1 0,1 3-1,0 0 1,2 3 0,-1 1 0,2 2-1,-1 2 1,2 2 0,5 0-462,71-12 357,2 4 0,0 6 0,0 5 0,1 5 0,-1 6-1,0 4 1,52 16-357,-116-18-218,13 2-1880,-1 3 0,0 2 0,26 13 2098,-55-14-5499</inkml:trace>
  <inkml:trace contextRef="#ctx0" brushRef="#br0" timeOffset="-4927.826">25571 2123 4132,'0'0'1911,"14"-11"-406,45-35-74,-53 42-1223,0 0 1,1 1-1,0 0 0,0 1 1,0-1-1,0 1 0,0 1 0,1-1 1,-1 1-1,0 0 0,1 1 1,-1 0-1,0 0 0,6 1-208,9 0 634,6 0-351,0 2 0,-1 1 0,0 1 0,0 2 0,0 0 0,-1 2 1,0 1-1,-1 1 0,0 1 0,0 1 0,-2 1 0,15 11-283,39 32 1358,-3 4 0,65 68-1358,483 525-6374,-547-573 2242</inkml:trace>
  <inkml:trace contextRef="#ctx0" brushRef="#br0" timeOffset="-4429.086">27223 3380 7175,'0'0'1553,"0"0"-85,0 0 358,0 0-32,0 0-262,0 0-262,4-2-517,0 2-738,0 1 0,0 0 0,-1 0 1,1 0-1,-1 0 0,1 1 0,-1 0 0,1-1 0,-1 1 0,0 0 0,0 1 0,0-1 1,0 1-1,0-1 0,0 1 0,-1 0 0,1 0 0,-1 0 0,0 0 0,0 0 0,0 0 1,0 1-1,-1-1 0,1 1 0,-1-1 0,0 1 0,0 2-15,11 14 78,443 654 936,-67-105-1051,-263-395-1128,-10 4-7076,-71-105 2561</inkml:trace>
  <inkml:trace contextRef="#ctx0" brushRef="#br0" timeOffset="-4147.354">28338 4825 7079,'0'0'1751,"0"0"-1212,3 13-331,81 219 2371,-43-135-2133,4-3 1,5-1-1,3-3 1,5-2 0,3-2-1,30 28-446,15-9 299,4-5-1,31 16-298,20 11-2626,-43-35-3267,-85-66-1020</inkml:trace>
  <inkml:trace contextRef="#ctx0" brushRef="#br0" timeOffset="-3834.941">29047 5966 2146,'0'0'3075,"0"0"-1041,0 0-470,0 0-667,0 0-369,15 10-37,92 67 615,-16-5-613,4-4 1,3-4 0,3-5 0,59 25-494,-54-34-238,1-4 0,3-5-1,1-5 1,1-5 0,23 0 238,-85-25-3480,-15-4-1277</inkml:trace>
  <inkml:trace contextRef="#ctx0" brushRef="#br0" timeOffset="-3493.442">29989 6511 5573,'0'0'1260,"0"0"-881,0 0-293,0 0 84,0 0 225,16 11 705,149 63 1110,79-21 168,1-11-1,166 4-2377,-208-24 1117,-18-3 5,1-7-1,118-11-1121,-294-2 45,2 1 46,0 0 0,0-1 0,-1 0 0,1-1 0,0 0 0,0-1 0,-1-1 0,0 0 0,8-3-91,-18 6 14,1-1 0,-1 1-1,-1 0 1,1 0 0,0-1-1,0 1 1,0 0-1,-1-1 1,1 1 0,-1-1-1,1 1 1,-1-1 0,1 1-1,-1-1 1,0 1 0,0-1-1,0 1 1,0-1-1,0 1 1,0-1 0,0 1-1,-1-1 1,1 1 0,0-1-1,-1 1 1,1-1-1,-1 1 1,0-1 0,1 1-1,-1 0 1,0-1 0,0 1-1,0 0 1,0 0 0,0-1-1,0 1 1,0 0-1,0 0 1,0 0 0,-1 1-1,1-1 1,0 0 0,-1 0-1,1 1 1,-1-1-1,1 0 1,-1 1 0,1 0-1,-1-1 1,1 1 0,-1 0-1,1 0 1,-1 0 0,1 0-1,-1 0 1,0 0-14,-44-2-455,16 10-3783,16 0-1927</inkml:trace>
  <inkml:trace contextRef="#ctx0" brushRef="#br0" timeOffset="-360.103">21193 4542 7207,'0'0'2322,"0"0"-203,0 0 433,0 0 176,2-13-518,5-38-630,-3 36 2488,0 23-3228,0 17-965,21 696 2799,-22-521-2524,-2 465 256,-45 139-411,37-88 266,8-693-251,-2 31 44,4-1-1,1 1 1,3-1 0,9 32-54,-16-84 4,0-1 0,0 1-1,0 0 1,-1 0 0,2-1 0,-1 1 0,0 0 0,0 0 0,0-1 0,0 1 0,0 0 0,0 0 0,1-1 0,-1 1 0,0 0 0,1-1 0,-1 1 0,1 0 0,-1-1 0,0 1 0,1 0 0,-1-1-1,1 1 1,0-1 0,-1 1 0,1-1 0,-1 0 0,1 1 0,0-1 0,-1 1 0,1-1 0,0 0 0,-1 0 0,1 1 0,0-1 0,0 0 0,-1 0 0,1 0 0,0 0 0,0 0 0,-1 0 0,1 0-1,0 0 1,0 0 0,-1 0 0,1 0 0,0 0 0,0-1 0,-1 1 0,1 0 0,0-1-4,28-32 506,-13 13-413,-15 20-122,-1 0 0,0 0 1,0 0-1,0 1 0,0-1 0,0 0 0,1 0 0,-1 0 0,0 0 0,0 1 0,0-1 0,1 0 0,-1 0 0,0 0 0,0 0 0,0 0 0,1 0 0,-1 1 0,0-1 0,0 0 0,1 0 0,-1 0 0,0 0 0,0 0 0,1 0 1,-1 0-1,0 0 0,0 0 0,1 0 0,-1 0 0,0 0 0,0-1 0,1 1 0,-1 0 0,0 0 0,0 0 0,0 0 0,1 0 0,-1 0 29,-13 20-1518,-18 5-3804,7-13-1325,-9 2-8429</inkml:trace>
  <inkml:trace contextRef="#ctx0" brushRef="#br0" timeOffset="1908.272">17753 7701 1153,'0'0'2440,"0"0"-796,-14-1 102,-45 0 31,34-7 2424,38-2-1537,30-1-2392,0 2 0,1 2 0,-1 1 0,2 3-1,-1 2-271,4-2 152,30-2-260,512-35 130,-200 6-6635,-356 31 2006</inkml:trace>
  <inkml:trace contextRef="#ctx0" brushRef="#br0" timeOffset="2136.964">17820 7583 2626,'-87'2'6150,"24"-2"-5349,16 0-96,20 0 896,20-2 193,17 1-225,32-2-287,27 0-834,34 0-288,31 2-96,25 1-32,27-2 64,15 0-96,7 0-1185,10-5-4965</inkml:trace>
  <inkml:trace contextRef="#ctx0" brushRef="#br0" timeOffset="2622.911">23736 7576 7655,'0'0'1506,"0"0"-567,0 0 124,0 0-81,18-13-416,-11 7-525,5-4-3,0 2 0,0-1 0,1 1 0,0 1 0,1 0 0,-1 1 0,1 1-1,0 0 1,1 1 0,-1 0 0,1 1 0,4 0-38,859-69 452,-863 71-450,1184-34-685,-402 33-3429,-525 3 1604,53-1-1063</inkml:trace>
  <inkml:trace contextRef="#ctx0" brushRef="#br0" timeOffset="3016.845">26381 7276 3716,'0'0'2242,"0"0"-1116,0 0-539,0 0 241,19 10 138,-17-9-948,10 7 177,2-1 0,-1-1 0,1 0 0,0 0 0,0-1-1,0-1 1,1-1 0,0 0 0,-1-1 0,1 0 0,9-1-195,733-25 4596,838 10-2880,404-11-1547,-936-5 1811,-904 20-939,-126 0-281,-53-3 237,-23 7-817,1 1 0,-1 2 0,0 2 0,-28 4-180,-14 11 388,55 10-1657,32 15-4651,8-24-91</inkml:trace>
  <inkml:trace contextRef="#ctx0" brushRef="#br0" timeOffset="14161.156">17765 10155 14446,'0'0'3731,"0"0"-1088,0 0-401,0 0-571,0 0-438,0 0-454,0 0-480,1 15-176,-9 271 309,4 151-2530,6-419 513,0-53 1249,-10-442 1841,9 428-1339,3-1-1,1 2 1,3-1-1,2 1 1,2 0-1,2 1 1,2 1-1,2 0 0,7-10-165,-22 49 10,0 1-1,1-1 0,0 1 0,0 0 0,0 0 0,1 0 1,0 1-1,0 0 0,0-1 0,1 2 0,-1-1 0,1 1 0,0 0 1,1 0-1,-1 0 0,1 1 0,-1 0 0,1 0 0,0 1 1,0 0-1,0 0 0,1 1 0,-1 0 0,0 0 0,1 0 0,-1 1 1,0 1-1,6 0-9,-1 2-21,-1 1 0,1 1 1,0 0-1,-1 0 0,0 2 1,-1-1-1,1 1 0,-1 1 0,0-1 1,-1 2-1,0 0 0,0 0 1,-1 0-1,0 1 0,-1 0 0,0 0 1,-1 1-1,0 0 0,0 0 1,-1 1-1,-1 0 0,0 0 1,0 0-1,-1 0 0,-1 0 0,0 0 1,-1 1-1,0-1 0,-1 1 1,0 0-1,-1-1 0,-1 0 1,0 1-1,0-1 0,-1 0 0,-1 0 1,0 0-1,0 0 0,-1-1 1,-1 0-1,-2 4 21,0-4-77,-1-1 0,1-1 0,-1 1 0,-1-1 0,0-1 0,0 0 0,0 0 1,-1-1-1,0-1 0,-1 1 0,0-2 0,0 0 0,0 0 0,0-1 0,-1-1 0,1 0 0,-1 0 0,0-1 0,0-1 0,0 0 1,0-1-1,-12-2 77,-6-10-2179,16-3-2929,14 5-524</inkml:trace>
  <inkml:trace contextRef="#ctx0" brushRef="#br0" timeOffset="14456.898">18958 9975 14830,'0'0'5184,"0"0"-2574,0 0-619,0 0-176,0 0-571,-13-5-411,9 3-774,1 0-30,-1 0 0,1 1 0,0-1 0,0 1 0,-1 0 0,1 0 0,0 0 0,-1 1 0,1-1 0,-1 1 0,1 0 0,-1 0 0,1 0 0,-1 0 0,1 1 0,-1-1 0,1 1 0,-1 0 0,1 0 0,0 0 0,-1 0 0,1 1 0,0-1 0,0 1 0,0 0 0,0 0 0,0 0 0,1 0 0,-1 1 1,0-1-1,1 1 0,-1 0-29,-38 43 382,2 3 0,3 1 0,1 2 0,3 1 1,-11 25-383,33-58 36,0 1 1,1 1 0,1 0-1,2 0 1,0 0-1,1 1 1,1 0 0,1 0-1,1 0 1,1 0-1,1 0 1,1 0 0,1 1-1,1 1-36,0-17-60,-1 0-1,1 1 1,1-1 0,-1 0-1,1 0 1,1-1 0,-1 1-1,1-1 1,1 0-1,-1-1 1,1 1 0,0-1-1,1 0 1,0 0 0,0-1-1,0 0 1,0 0 0,1-1-1,-1 1 1,1-2-1,0 1 1,1-1 0,-1-1-1,1 1 1,-1-1 0,1-1-1,-1 0 1,10 0 60,67-12-5117,-9-35-5895,-59 28 276</inkml:trace>
  <inkml:trace contextRef="#ctx0" brushRef="#br0" timeOffset="15281.466">19310 10197 7719,'7'-15'7394,"-2"3"-6210,-2 3-812,1 1-1,0 1 0,0-1 1,0 0-1,1 1 0,0 0 1,1 0-1,-1 0 0,1 1 1,1 0-1,-1 0-371,2 0 224,0 1 0,1-1 1,-1 2-1,1-1 0,0 1 0,0 1 0,1-1 0,-1 2 1,1-1-1,-1 1 0,1 1 0,0-1 0,0 2 1,0-1-1,0 2 0,-1-1 0,9 2-224,-8-1 19,0 1 0,-1 0 1,1 1-1,0 0 0,-1 0 0,1 1 0,-1 0 0,0 1 0,0 0 0,-1 0 0,1 1 1,-1 0-1,-1 0 0,1 1 0,-1 0 0,0 1 0,0-1 0,-1 1 0,0 1 0,-1-1 0,0 1 1,0 0-1,-1 0 0,0 0 0,0 1 0,0 4-19,-2 0-45,0 1 0,-1-1 0,0 0 0,-1 1 0,-1-1 0,0 1 0,-1-1 0,-1 0 0,0 0 0,-1 0 0,0 0 0,-2 0 0,1-1 0,-1 0 0,-1 0 0,0-1 0,-1 1 0,-1-2 0,-3 4 45,-11 14-161,-3 0 0,0-3 0,-2 0 0,0-1 1,-2-2-1,-27 17 161,-9-4 64,78-58 523,220-140 1030,122-116-634,-338 260-385,-40 20 896,12 4-1463,0 0 0,0 0 0,0 1 0,1 0 0,0 1 0,1 1 0,0-1-1,0 2 1,1-1 0,0 1 0,1 1 0,0-1 0,1 1 0,0 1 0,0 0 0,1 0-1,1 0 1,0 0 0,1 1 0,0 0 0,1 0 0,0 0 0,1 0 0,0 0 0,2 1-1,-1-1 1,2 0 0,0 5-31,0-12 9,-1-1-1,2 1 0,-1-1 1,1 1-1,0-1 1,0 1-1,0-1 0,1 0 1,0 0-1,0 0 0,0 0 1,1-1-1,-1 1 1,1-1-1,0 0 0,1 0 1,-1 0-1,1-1 1,-1 0-1,1 0 0,0 0 1,0 0-1,0 0 1,1-1-1,-1 0 0,1-1 1,-1 1-1,1-1 0,-1 0 1,5 0-9,0 1-2,1-1-1,-1-1 1,1 0-1,-1 0 1,0-1 0,1 0-1,-1-1 1,0 0-1,0-1 1,0 0 0,0-1-1,-1 0 1,1 0-1,-1-1 1,0 0 0,6-5 2,69-91-1815,-64 63-1351,-3-1-3336,-10 22-2947</inkml:trace>
  <inkml:trace contextRef="#ctx0" brushRef="#br0" timeOffset="15780.476">21153 10051 9257,'0'0'4190,"0"0"-1168,0 0-326,0 0-299,0 0-486,0 0-422,0 0-357,5-6-395,-1 2-619,10-11 184,-26 19 105,-37 28 137,-210 154 626,254-183-1163,1-1 1,-1 1-1,1 1 1,0-1-1,0 0 1,0 1 0,0 0-1,1 0 1,-1 0-1,1 0 1,0 1-1,0-1 1,1 1-1,-1 0 1,1 0-1,0 0 1,0 0-1,1 0 1,0 0 0,0 0-1,0 0 1,0 1-1,1-1 1,0 0-1,0 1 1,0-1-1,1 0 1,-1 1-1,1-1 1,1 0-1,-1 0 1,1 0 0,0 0-1,0 2-7,14 5 25,0-1 0,1-1 0,0 0 0,1-1 0,0-1 0,0 0-1,1-2 1,0 0 0,0-1 0,0-1 0,0 0 0,1-2 0,0 0 0,-1-2 0,6 0-25,197 5-6246,-212-5 1879,-5 4-3171</inkml:trace>
  <inkml:trace contextRef="#ctx0" brushRef="#br0" timeOffset="16113.504">20698 10696 18930,'0'0'3481,"0"0"-1309,0 0-357,0 0-395,17 7-283,-7-2-947,4 1 29,0-1 0,1 0 1,-1 0-1,1-2 0,0 0 0,0 0 1,14-1-220,34 1 238,1-2 1,0-4 0,0-2 0,-1-3 0,16-6-239,81-47-6490,-149 54 2123,-2 1-3389</inkml:trace>
  <inkml:trace contextRef="#ctx0" brushRef="#br0" timeOffset="16599.783">21899 10182 6342,'3'-21'3576,"-2"8"-2158,1-1 1,0 1-1,1-1 1,0 1-1,1 0 1,1 0-1,0 0 1,1 1-1,0-1 1,5-6-1419,-10 17 125,1 1 1,-1 0-1,0 0 0,1 0 1,-1 0-1,1 0 0,-1 0 1,1 1-1,-1-1 0,1 0 1,0 1-1,-1-1 1,1 1-1,0-1 0,-1 1 1,1 0-1,0 0 0,0 0 1,-1 0-1,1 0 1,0 0-1,-1 1 0,1-1 1,0 0-1,-1 1 0,1-1 1,0 1-1,-1 0 1,1 0-1,-1-1 0,1 1 1,-1 0-1,1 0 0,-1 0 1,1 1-126,49 43 413,-50-43-378,196 252 255,-58-65-548,-19-51-2000,-119-138 2239,-1 1-1,0 0 0,1-1 0,-1 1 1,1-1-1,-1 1 0,1-1 0,-1 1 1,1-1-1,0 1 0,-1-1 0,1 1 1,-1-1-1,1 0 0,0 1 0,-1-1 1,1 0-1,0 0 0,0 1 0,-1-1 1,1 0-1,0 0 0,0 0 0,-1 0 1,1 0-1,0 0 0,-1 0 0,1 0 1,0 0-1,0 0 0,-1-1 0,1 1 1,0 0-1,-1 0 0,1-1 0,0 1 1,-1-1-1,1 1 0,0 0 0,-1-1 1,1 1-1,-1-1 0,1 1 0,-1-1 1,1 1-1,-1-1 0,1 0 0,-1 1 1,0-1-1,1 0 0,-1 1 1,0-1 19,12-44 71,-10 33-82,9-207 411,-12 173-106,1 43-273,1-17 315,-1 0 0,-1 1 1,-1-1-1,-1 0 1,-1 1-1,0-1 1,-2 1-1,-2-6-336,7 23 63,0 1 0,0-1 0,0 1 0,0-1 0,0 1 0,0-1-1,0 1 1,-1 0 0,1-1 0,-1 1 0,1 0 0,-1 0 0,1 0 0,-1 0 0,1 1 0,-1-1 0,0 0 0,1 1 0,-1-1 0,0 1 0,0-1 0,0 1-1,1 0 1,-1 0 0,0 0 0,0 0 0,0 0 0,0 0 0,1 0 0,-1 1 0,0-1 0,0 1 0,0-1 0,1 1 0,-1 0 0,0-1 0,1 1 0,-2 1-63,-61 39 439,63-40-430,-259 243 455,70-57-404,111-104-3296,83-85-3491,29-22-1686,-9 6 422</inkml:trace>
  <inkml:trace contextRef="#ctx0" brushRef="#br0" timeOffset="17093.732">22932 9451 4612,'0'0'11601,"0"0"-6460,0 0-2440,0 0-598,0 0-678,0 0-421,-5 6-278,-6 19-571,1 1 0,1 0 0,2 0 0,0 1 0,2 0 0,0 0 1,2 0-1,2 1 0,0-1 0,1 1 0,3 7-155,-3-31-8,10 77-2855,3-28-5469,-6-29-1779</inkml:trace>
  <inkml:trace contextRef="#ctx0" brushRef="#br0" timeOffset="17539.774">23303 9847 14894,'0'0'3032,"0"0"-966,0 0 59,0 0-310,0 0-502,16 0-352,-6 0-822,-6-1-89,0 1 0,0-1 0,0 1 0,0 0 0,0 0 0,0 1 0,0-1 0,1 1 0,-1 0 0,0 0 0,-1 0 0,1 0 0,0 1 0,0 0 0,0 0 0,-1 0 0,1 0 0,-1 0 0,0 1 0,0-1 0,0 1 0,0 0 0,0 0 0,0 0 0,-1 1 1,1-1-1,-1 1-50,10 21 93,-1 1 0,-1 1 1,-1 0-1,-2 0 1,-1 1-1,-1-1 0,-1 1 1,-1 1-1,-2-1 1,-1 0-1,-1 0 1,-1 0-1,-2 1 0,0-2 1,-2 1-1,-2-1 1,0 0-1,-2 0 1,0-1-1,-2 0 0,-1-1 1,-1-1-1,-1 0 1,-1 0-1,-1-2 1,-1 0-1,-1-1 0,-1-1 1,-1-1-1,0-1 1,-2 0-1,-11 6-93,-139 70-1079,49-57-6437,78-31-1249</inkml:trace>
  <inkml:trace contextRef="#ctx0" brushRef="#br0" timeOffset="18020.915">16891 9774 8040,'0'0'8723,"0"0"-4987,0 0-1413,0 0-316,0 0-523,0 0-550,-15 16-171,-7 7-509,0 1-1,2 1 0,1 1 0,1 1 0,-2 6-253,-3 8 92,1 1-1,2 1 1,2 1 0,2 0 0,2 2 0,2-1 0,2 2 0,2-1 0,2 1 0,2 0 0,2 0-1,2 1 1,3-1 0,4 25-92,-4-54-64,1-1 0,0 0-1,2 0 1,0 0 0,1-1 0,0 1-1,1-2 1,1 1 0,1-1 0,0-1-1,1 0 1,0 0 0,1-1-1,1 0 1,0-1 0,0-1 0,1 0-1,1-1 1,0 0 0,0-1 0,1-1-1,0 0 1,1-1 0,-1-1-1,14 2 65,-14-4-533,1-2 0,0 0-1,0-1 1,0-1-1,0-1 1,0 0-1,0-1 1,4-2 533,77-32-9735,-50 8-3296</inkml:trace>
  <inkml:trace contextRef="#ctx0" brushRef="#br0" timeOffset="18737.673">17869 8534 12396,'0'0'5482,"-15"1"-2428,-47 8-764,63-9-2214,0 0 0,-1 1 1,1-1-1,-1 1 0,1-1 0,-1 1 1,1-1-1,-1 1 0,1-1 0,-1 1 1,1-1-1,-1 1 0,0 0 0,1-1 1,-1 1-1,0 0 0,0-1 0,1 1 0,-1 0 1,0-1-1,0 1 0,0 0 0,0 0 1,0-1-1,0 1 0,0 0 0,0-1 1,0 1-1,0 0 0,0 0 0,-1-1 1,1 1-1,0 0 0,0-1 0,-1 1 0,1 0 1,0-1-1,-1 1 0,1-1 0,-1 1 1,1-1-1,-1 1 0,1-1 0,-1 1 1,1-1-1,-1 1 0,1-1 0,-1 1 1,0-1-1,1 0 0,-1 0 0,0 1 0,1-1 1,-1 0-1,0 0 0,1 0 0,-2 1-76,22 7 216,1-1 0,-1-1 0,1-1 0,0-1 0,1-1 0,-1 0-1,12-1-215,-8 0 128,245 13 556,106-13-684,-193-7 67,0-7 1,-1-8-1,115-30-67,-280 46-4,6 0-145,0-1 0,0-1 1,0-1-1,-1-1 0,0-1 0,-1-1 0,7-5 149,-26 15-21,-1-1 1,0 1-1,0-1 0,0 1 1,0-1-1,0 0 0,0 1 0,0-1 1,0 0-1,0 0 0,0 1 0,0-1 1,0 0-1,0 0 0,0 0 1,-1 0-1,1-1 0,-1 1 0,1 0 1,0 0-1,-1 0 0,0 0 1,1-1-1,-1 1 0,0 0 0,0 0 1,1-1-1,-1 1 0,0 0 1,0 0-1,0-1 0,-1 1 0,1 0 1,0 0-1,0-1 0,-1 1 0,1 0 1,-1 0-1,1 0 0,-1 0 1,1-1-1,-1 1 0,0 0 0,1 0 1,-1 0-1,0 0 0,0 0 1,0 1-1,0-1 0,0 0 0,0 0 1,0 1-1,0-1 0,0 0 1,0 1-1,0-1 0,-1 1 0,1-1 1,-1 1 20,-171-89-3588,103 38 4768,70 50 2128,8 10-2826,136 271 639,-140-272-1136,0-2-92,-1-1-1,1 1 1,-1 0 0,0-1-1,-1 1 1,0 1-1,1-1 1,-2 0 0,1 0-1,-1 1 1,0-1 0,0 1-1,-1-1 1,0 1 0,0 0-1,0-1 1,-1 1-1,0-1 1,0 1 0,-1-1-1,0 0 1,0 0 0,0 0-1,-1 0 1,0 0 0,0 0-1,-1 0 1,0 0 107,-111 62-8766,67-48 219</inkml:trace>
  <inkml:trace contextRef="#ctx0" brushRef="#br0" timeOffset="19155.911">18132 8094 1569,'0'0'8948,"0"0"-5350,0 0-1484,0 0-379,0 0 106,-8 16-106,-57 97 358,48-94-1910,1-1-1,-2 0 0,-1-2 1,0 0-1,-1-1 1,0 0-1,-1-2 1,-1-1-1,0-1 1,0 0-1,-16 4-182,-46 16 433,84-29-416,0-1 0,0 1 0,-1 0 0,1-1 0,0 1 0,0-1 0,1 1 0,-1-1 0,0 1 0,0-1 0,1 1 0,-1-1 0,1 1 0,-1-1 0,1 0 0,0 1 0,-1-1 0,1 0 1,0 1-1,0-1 0,0 0 0,0 0 0,0 0 0,0 0 0,0 0 0,1 0 0,-1 0 0,0 0 0,0 0 0,1 0 0,-1-1 0,1 1 0,-1-1 0,1 1 0,-1-1-17,3 3 28,397 262 522,-292-214-3502,-100-67-4666,-12 7 2472</inkml:trace>
  <inkml:trace contextRef="#ctx0" brushRef="#br0" timeOffset="21858.789">23529 4894 11787,'0'0'4890,"0"0"-1505,0 0-673,0 0-497,2-12-379,4-50 1944,-2 85-2098,-21 266-1229,10-230-426,-31 359-27,36-414-3679,7-29-2075,8 4-188,1-2-4596</inkml:trace>
  <inkml:trace contextRef="#ctx0" brushRef="#br0" timeOffset="22218.286">23854 5210 12364,'0'0'6673,"0"0"-3070,0 0-1441,0 0-470,0 0-469,14-3-348,249-64 647,-163 39-1437,-100 27-194,0 0-1,0 1 1,-1-1-1,1 0 0,0 0 1,-1 1-1,1-1 1,-1 0-1,1 0 1,-1 1-1,1-1 0,-1 1 1,1-1-1,-1 0 1,1 1-1,-1-1 1,0 1-1,1 0 0,-1-1 1,0 1-1,0-1 1,1 1-1,-1 0 1,0 0-1,0-1 0,0 1 1,1 0-1,-1 0 1,0 0-1,0 0 1,0 0-1,1 0 0,-1 0 1,0 0-1,0 0 1,0 0-1,1 1 1,-1-1-1,0 0 0,0 1 110,-21 0-4209,9 3-1394,-2 2-7198</inkml:trace>
  <inkml:trace contextRef="#ctx0" brushRef="#br0" timeOffset="22448.185">24724 4708 19346,'0'0'3444,"0"0"-1176,0 0-180,0 0-236,0 0-480,0 0-555,0 0-529,-1 20-138,-11 147 191,-46 287-501,45-391-1401,-14 51-3591,3-43-6878,19-55 4316</inkml:trace>
  <inkml:trace contextRef="#ctx0" brushRef="#br0" timeOffset="22745.886">24633 5100 11147,'28'-223'7409,"-26"212"-6993,-1-1-1,2 0 1,-1 1-1,2-1 1,-1 1-1,2 0 1,-1 0 0,2 1-1,-1-1 1,1 1-1,1 0 1,0 0-1,0 1 1,1 0-1,0 1 1,1-1-1,-1 2 1,2-1-1,-1 1 1,1 0 0,0 1-1,0 0 1,1 1-1,0 0 1,9-2-416,-10 4 19,0 1 0,0 0 0,-1 0 0,1 1 0,0 1 0,0 0 0,0 0 0,0 1 0,0 0 0,0 0 0,0 1 0,0 1 0,-1 0 0,1 0 0,-1 1 0,0 0 0,0 0 0,0 1 0,-1 0 0,1 1 0,-1 0 0,-1 0 0,1 1 0,-1 0 0,0 0 0,-1 1 0,1-1 0,-2 2 0,1-1 0,-1 1 0,0-1 0,-1 1 0,0 0 0,2 9-19,-4-8-41,-1 1 0,0 0 0,-1 0 0,0 0 1,-1 0-1,0 0 0,0 0 0,-1 0 0,-1 0 1,0-1-1,-1 1 0,0-1 0,0 0 0,-1 0 1,0 0-1,-1-1 0,0 0 0,0 0 0,-1 0 1,0-1-1,-1 0 0,0 0 0,0-1 0,-1 0 1,0-1-1,0 1 0,0-2 0,-7 4 41,-134 55-843,44-53-2462,78-23-2946,27-1-139</inkml:trace>
  <inkml:trace contextRef="#ctx0" brushRef="#br0" timeOffset="23088.825">25759 4598 20403,'0'0'3582,"0"0"-1414,0 0-316,0 0-192,0 0-533,0 0-294,-18 0-401,13 0-414,-1 0-1,0-1 0,0 1 0,0 1 0,0-1 0,0 1 0,0 0 1,0 0-1,1 1 0,-1 0 0,0 0 0,1 0 0,-1 1 0,1 0 0,-1 0 0,1 0 0,0 0 0,1 1 1,-1 0-1,1 0 0,-1 0 0,1 1 0,0-1 0,-1 3-17,-21 31 23,2 1 0,1 1 0,2 1 0,1 1 0,3 1 0,1 0 0,3 1 0,1 1 0,2 0 0,3 0 0,1 1 0,2 0 0,2 14-23,1-53-58,1 0 1,0 1-1,0-1 1,0 0-1,1 0 1,0 1-1,0-1 1,1 0-1,0 0 0,0 0 1,1-1-1,0 1 1,0 0-1,0-1 1,1 0-1,0 0 1,0 0-1,1 0 0,0-1 1,0 1-1,0-1 1,0 0-1,1-1 1,0 0-1,0 1 1,0-2-1,0 1 0,1-1 1,0 0-1,-1 0 1,1-1-1,7 2 58,80-7-4464,-34-14-2384,-25 3-2772</inkml:trace>
  <inkml:trace contextRef="#ctx0" brushRef="#br0" timeOffset="23523.155">26071 4827 15727,'3'-14'4169,"13"-42"-1670,-15 55-2389,0-1 1,0 1 0,0 0 0,0-1-1,0 1 1,0 0 0,0 0 0,1 0 0,-1 0-1,1 0 1,-1 0 0,1 0 0,-1 0-1,1 0 1,-1 1 0,1-1 0,0 1 0,-1-1-1,1 1 1,0-1 0,-1 1 0,1 0-1,0 0 1,0 0 0,-1 0 0,1 0 0,0 1-1,0-1 1,-1 0 0,1 1 0,0-1-1,-1 1 1,1 0 0,-1-1 0,1 1 0,-1 0-1,1 0 1,-1 0 0,1 0 0,-1 0-1,0 0 1,0 1 0,1-1 0,-1 0 0,0 1-1,0-1 1,0 0 0,0 1 0,-1 0-1,1 0-110,-1-2 3,32 34 161,-1 2 0,-2 2-1,-2 0 1,4 11-164,7 8 92,6 8-288,56 81 43,-29-54-4639,-69-133 4162,11-382 6428,-12 421-5736,-1 1-1,1 0 1,-1-1 0,0 1-1,1 0 1,-1-1 0,0 1-1,0 0 1,0-1 0,0 1 0,0 0-1,-1-1 1,1 1 0,0 0-1,0-1 1,-1 1 0,1 0-1,-1-1 1,1 1 0,-1 0 0,0 0-1,1 0 1,-1 0 0,0 0-1,0 0 1,0 0 0,0 0-1,0 0 1,0 0 0,0 0 0,0 0-1,0 0 1,0 1 0,-1-1-1,1 1 1,0-1 0,0 1-1,-1-1 1,1 1 0,0 0 0,-1-1-1,1 1 1,0 0 0,-1 0-1,1 0 1,0 0 0,-1 0-1,1 0 1,0 1 0,-1-1-1,1 0 1,-1 1-62,-93 71 473,79-56-433,-71 75 38,4 5 1,4 2 0,4 5 0,-34 65-79,101-156-2162,25-38 293,48-68-5920,-42 52 1116</inkml:trace>
  <inkml:trace contextRef="#ctx0" brushRef="#br0" timeOffset="24163.684">27369 4669 6022,'0'0'7436,"0"0"-3315,0 0-1350,0 0-342,0 0-566,0 0-400,0 0-390,0 0-449,-11 4-330,-13 5-170,0 1 1,1 2 0,1 0-1,0 1 1,1 1-1,-8 8-124,-8 5 102,2 2-1,0 2 1,2 1-1,2 1 0,1 2 1,-22 32-102,49-63 15,1-1 0,-1 1 0,1 0 0,0 0 0,0 0 0,0 0 1,1 0-1,-1 1 0,1-1 0,0 0 0,0 1 0,0-1 0,1 1 0,0-1 0,0 1 0,0-1 1,0 1-1,1-1 0,-1 0 0,1 1 0,0-1 0,1 1 0,-1-1 0,1 0 0,0 0 0,0 0 1,0 0-1,0 0 0,1-1 0,-1 1 0,1 0 0,0-1 0,0 0 0,1 0 0,1 2-15,25 15 121,0-1 0,1-1 0,1-2 0,1-1 0,0-2 0,1-1 0,0-1 0,1-2 0,31 4-121,91 3-2461,-160-19-12748,-9 3 1810</inkml:trace>
  <inkml:trace contextRef="#ctx0" brushRef="#br0" timeOffset="24459.031">26916 5534 3587,'0'0'11216,"0"0"-6475,0 0-2467,0 0-416,20 10-449,-5-2-1161,-4-2-82,2 1 0,-1-2 1,1 1-1,-1-2 0,1 0 1,1 0-1,-1-1 1,0-1-1,1 0 0,6-1-166,50-1 509,0-3-1,0-3 1,27-7-509,103-36-3597,-184 45 1126,-7 1-2644,-5 2-3095</inkml:trace>
  <inkml:trace contextRef="#ctx0" brushRef="#br0" timeOffset="24799.137">27979 4717 18770,'1'-13'3422,"8"-42"-1308,-9 54-1994,-1 0 1,1 0 0,0 0 0,0 1-1,0-1 1,-1 0 0,1 0-1,0 0 1,0 0 0,0 0 0,0 0-1,1 0 1,-1 0 0,0 0 0,0 1-1,0-1 1,1 0 0,-1 0-1,1 0 1,-1 0 0,0 1 0,1-1-1,-1 0 1,1 0 0,0 1 0,-1-1-1,1 0 1,0 1 0,-1-1-1,1 1 1,0-1 0,-1 1 0,1-1-1,0 1 1,0-1 0,0 1 0,0 0-1,-1-1 1,1 1 0,0 0-1,0 0 1,0 0 0,0 0 0,0 0-1,0 0 1,0 0 0,0 0 0,0 0-1,-1 0 1,1 0 0,0 0-1,0 1-120,20 18 1423,-15-12-1852,29 36 501,-1 1 1,-3 2 0,17 32-73,71 100 38,38-23-952,-33-79-5128,-106-87 1741,-18-44 4096,-1 48-8,-47-364 6266,49 369-5969,-1 0 0,1 0-1,-1 1 1,0-1 0,0 0-1,0 0 1,0 0 0,-1 1-1,1-1 1,0 0-1,-1 0 1,1 0 0,-1 1-1,1-1 1,-1 0 0,0 1-1,0-1 1,0 1 0,0-1-1,0 1 1,0-1-1,0 1 1,0 0 0,-1-1-1,1 1 1,-1 0 0,1 0-1,-1 0 1,1 0-1,-1 0 1,1 0 0,-1 1-1,0-1 1,1 0 0,-1 1-1,0-1 1,0 1 0,0 0-1,1 0 1,-1-1-1,0 1 1,0 0 0,0 1-1,1-1 1,-1 0 0,0 0-1,0 1 1,1-1 0,-1 1-1,0 0 1,-1 0-84,-17 14 154,1 0 0,1 2 0,1 0 0,0 1-1,1 1 1,-7 10-154,-15 17 150,-345 384 549,273-300-2845,90-87-4804,19-32-188</inkml:trace>
  <inkml:trace contextRef="#ctx0" brushRef="#br0" timeOffset="25276.838">28816 4140 12428,'0'0'4244,"0"0"-1580,4-13-310,14-38-48,-12 39 3094,-3 16-3924,-2 19-1886,-1-21 799,-15 258 1200,8-174-5880,1 0-7854,5-59-3859</inkml:trace>
  <inkml:trace contextRef="#ctx0" brushRef="#br0" timeOffset="25590.674">29418 4366 14446,'4'-15'4276,"13"-46"-1853,-17 59-2291,0 1-1,0 0 1,0-1-1,0 1 1,1 0-1,-1-1 0,0 1 1,1 0-1,-1-1 1,1 1-1,-1 0 1,1 0-1,0 0 1,-1-1-1,1 1 0,0 0 1,0 0-1,0 0 1,0 0-1,0 0 1,0 1-1,0-1 1,0 0-1,0 0 1,1 1-1,-1-1 0,0 0 1,0 1-1,1-1 1,-1 1-1,0 0 1,1 0-1,-1-1 1,0 1-1,1 0 0,-1 0 1,0 0-1,1 0 1,-1 0-1,0 0 1,1 1-132,36 29 1604,-17-1-1417,-2 0 1,-1 1-1,-1 1 1,-1 0-1,-2 2 1,-1-1 0,-1 2-1,-3 0 1,0 0-1,-2 0 1,-2 1-1,-1 0 1,-2 0-1,-1 1 1,-2 4-188,0-16 4,-1-1 1,-1 1-1,-1-1 1,-1 0-1,-1 0 1,-1 0-1,-1-1 1,-2 0-1,0 0 0,0-1 1,-2-1-1,-1 0 1,-1 0-1,0-2 1,-1 1-1,-1-2 1,-1 0-1,-6 4-4,-11 6-313,-1-1 0,-2-2-1,0-2 1,-39 18 313,-81 27-6562,92-44-1569</inkml:trace>
  <inkml:trace contextRef="#ctx0" brushRef="#br1" timeOffset="117034.539">16343 2056 15759,'0'0'9032,"0"0"-6341,0 0 0,0 0-1410,0 0-1025,0 0-192,0 0-64,0 0-192,-41-47-513,41 47-864,0 0-1698,3 1-3908</inkml:trace>
  <inkml:trace contextRef="#ctx0" brushRef="#br0" timeOffset="-47884.878">2285 845 10922,'0'0'3257,"0"0"-636,0 0-75,0 0-405,0 0-454,0 0-433,0 0-303,6-3-316,-4 2-606,-1 0-20,-1 1-1,1-1 0,0 0 1,-1 1-1,1-1 1,0 1-1,0-1 0,-1 1 1,1-1-1,0 1 0,0 0 1,0-1-1,-1 1 0,1 0 1,0 0-1,0 0 0,0-1 1,0 1-1,0 0 1,0 0-1,0 0 0,-1 0 1,1 1-1,0-1 0,0 0 1,0 0-1,0 0 0,0 1 1,-1-1-1,1 0 0,0 1 1,0-1-1,-1 1 0,1-1 1,0 1-1,0-1 1,-1 1-1,1 0 0,-1-1 1,1 1-1,0 0 0,-1-1 1,1 1-1,-1 0 0,0 0 1,1 0-1,-1-1 0,0 1 1,1 0-1,-1 0 1,0 0-1,0 0 0,0 0 1,0-1-1,0 1 0,0 0 1,0 0-1,0 0 0,0 0 1,0 0-1,0 0-8,10 89 233,-5 1 0,-3 0 0,-4 5-233,1 15 32,1 217-3192,0-328 3095,1 1-1,-1 0 1,1 0 0,-1 0-1,0 0 1,1 0 0,-1 0-1,0 0 1,0 0 0,1 0-1,-1 0 1,0 0 0,0 0-1,0 0 1,0 0-1,0 0 1,-1 0 0,1 0-1,0 0 1,0 0 0,-1 0-1,1 0 1,0 0 0,-1 0-1,1 0 1,-1-1 0,0 1-1,1 0 1,-1 0-1,1 0 1,-1-1 0,0 1-1,0 0 1,1-1 0,-1 1-1,0-1 1,0 1 0,0-1-1,0 1 1,0-1 0,0 1-1,0-1 1,0 0-1,0 1 1,0-1 0,0 0-1,0 0 1,0 0 0,0 0-1,0 0 1,0 0 0,0 0-1,0 0 1,0-1 0,0 1-1,0 0 1,0 0-1,0-1 1,1 1 0,-1-1-1,0 1 1,0-1 0,0 1-1,0-1 1,0 1 0,1-1-1,-1 0 1,0 0-1,1 1 1,-2-2 65,-45-106 54,33 67 290,3-1 1,1 0 0,2-1 0,2 1 0,1-1 0,3-1 0,2 1-1,1 0 1,2 0 0,3 0 0,1 0 0,2 1 0,1 0 0,3 0-1,8-17-344,-17 46 62,1 0-1,-1 1 1,2-1-1,0 1 0,0 0 1,1 1-1,1 0 1,0 0-1,0 0 0,1 1 1,1 1-1,-1-1 1,2 1-1,-1 1 0,1 0 1,0 1-1,1 0 1,0 0-1,0 1 0,0 1 1,1 0-1,9-2-61,-10 5-3,-1 1 0,1 0 0,-1 1 0,1 0 0,-1 1 0,1 1 0,-1-1 0,1 2 0,-1 0 1,0 0-1,0 1 0,0 0 0,-1 1 0,1 0 0,-1 1 0,0 0 0,-1 0 0,0 1 0,0 1 0,0-1 0,-1 1 0,0 1 0,0 0 0,-1 0 0,0 0 0,-1 1 0,0 0 0,0 0 0,-1 0 1,-1 1-1,0 0 0,0 0 0,-1 0 0,0 0 0,-1 1 0,0-1 0,-1 1 0,0 5 3,-3-8 0,0-1-1,0 0 1,0 1 0,-1-1-1,0 0 1,-1 0 0,1-1-1,-2 1 1,1-1 0,-1 0-1,0 0 1,0 0 0,-1-1-1,0 0 1,0 0 0,-1 0-1,1-1 1,-1 0 0,-1 0-1,-3 2 1,-9 4 0,-1 0 1,0-1-1,-1-1 0,0-1 0,0-1 1,-23 4-1,26-7-581,0 0 1,-1-2-1,1 0 0,-1-1 1,1-1-1,-1-1 1,1-1-1,-18-3 581,20-2-4201,6 1-3193</inkml:trace>
  <inkml:trace contextRef="#ctx0" brushRef="#br0" timeOffset="-47401.849">3757 583 16976,'0'0'3619,"0"0"-1430,0 0-491,0 0-305,0 0-352,-13-4-171,9 2-833,1 1 1,0 0-1,-1 0 0,0-1 0,1 2 0,-1-1 1,1 0-1,-1 1 0,0 0 0,0 0 0,1 0 1,-1 0-1,0 1 0,1-1 0,-1 1 0,0 0 1,1 0-1,-1 0 0,1 1 0,-1-1 0,1 1 1,0 0-1,0 0 0,0 0 0,0 0 0,0 0 1,0 1-1,0-1 0,1 1 0,-1 0 0,0 2-37,-27 28 97,2 1 0,2 1-1,1 2 1,1 0 0,3 2-1,1 0 1,2 1 0,1 1 0,2 1-1,3 0 1,1 1 0,1 0-1,3 1 1,2-1 0,2 2-1,1-1 1,3 0 0,3 21-97,0-47-73,0-1 0,2 1 0,0-1 1,1 0-1,1 0 0,1-1 0,0 0 0,1 0 1,0-1-1,2 0 0,-1-1 0,2 0 1,0-1-1,1-1 0,0 0 0,0-1 0,1 0 1,1-1-1,0-1 0,0-1 0,1 0 1,0-1-1,0 0 0,1-2 0,0 0 0,0-1 1,0-1-1,0 0 0,1-2 0,15 0 73,48-17-3582,-44-23-6363,-31 15 37</inkml:trace>
  <inkml:trace contextRef="#ctx0" brushRef="#br0" timeOffset="-46639.007">4392 812 10122,'0'0'4521,"0"0"-1793,0 0-593,0 0-352,0 0-437,0 0-449,0 0-428,7 4-287,14 14-51,0 0 1,-1 1 0,-1 1-1,-1 0 1,0 2-1,-2 0 1,2 5-132,19 23 157,-30-41-131,36 49-8,3-1-1,2-2 1,2-3-1,52 41-17,-96-87-49,0-1-1,0-1 0,1 1 1,0-1-1,-1 0 0,1-1 1,1 1-1,-1-1 0,0-1 0,1 0 1,0 0-1,-1 0 0,2-1 50,-7-2-27,0 0 0,0 0 0,-1 0 0,1-1 0,-1 1 0,1-1-1,-1 1 1,0-1 0,1 0 0,-1 1 0,0-1 0,0 0-1,0 0 1,0 0 0,-1 0 0,1 0 0,0 0 0,-1 0 0,1 0-1,-1 0 1,0 0 0,0 0 0,0 0 0,0-1 0,0 1 0,0 0-1,0 0 1,-1 0 0,1 0 0,-1 0 27,1-7-2,-2-28 91,-1 1 1,-2-1 0,-1 1-1,-2 1 1,-8-19-90,3 2 502,9 35-217,3 10-37,0 0-1,-1 0 1,1 0 0,-1 0-1,-1 0 1,0 0-1,0 1 1,0-1-1,-1 1 1,1 0 0,-2 0-1,-1-3-247,3 9 71,1 0-1,0 0 0,0 0 1,-1 0-1,1 0 0,0 1 1,0-1-1,-1 1 0,1-1 1,0 1-1,0 0 0,0 0 1,0 0-1,0 0 0,0 0 1,0 0-1,0 1 1,1-1-1,-1 1 0,0-1 1,1 1-1,-1 0 0,1 0 1,0-1-1,-1 1 0,1 0 1,0 0-1,0 0 0,0 0 1,0 1-1,1-1 0,-1 1-70,-4 5 114,-311 499 676,271-439-1596,45-94-7735,3 5 1750</inkml:trace>
  <inkml:trace contextRef="#ctx0" brushRef="#br0" timeOffset="-45591.936">6148 731 8712,'0'0'2141,"0"0"-481,0 0 113,0 0 202,0 0 32,1-3-416,5-9 1484,-6 12-2296,0 0-128,0 0-58,0 0-11,0 0-96,-10 6 453,-92 46-307,3 4 0,3 5-1,-23 23-631,52-17 64,66-65-63,-1 0 0,1 1 0,0-1 0,0 0 0,0 1 0,0-1 0,0 1 0,0-1 0,0 1 0,1 0 0,-1-1 0,1 1 0,0 0 0,0-1 0,0 1 0,0 0 0,0-1 0,1 1 0,-1 0 0,1-1 0,0 1 0,0-1 0,0 1 0,0-1 0,0 1 0,0-1 0,1 0 0,-1 0 0,1 1-1,-1-1 1,1 0 0,0 0 0,0 0-1,16 10 17,1 0 0,1 0 0,0-2 0,0-1 0,1 0-1,0-1 1,0-2 0,1 0 0,-1-1 0,1-1 0,1-1-1,-1-1 1,15-1-17,214 3-64,-193-13 102,-78-7-337,-14 14-3126,3 16-6299,17 0 462</inkml:trace>
  <inkml:trace contextRef="#ctx0" brushRef="#br0" timeOffset="-45173.991">5564 1579 12364,'0'0'5055,"0"0"-2498,0 0-875,0 0-470,18 1-299,212 1 1446,373-17-1622,-675-1-1495,64 20-5488,6 2-1073</inkml:trace>
  <inkml:trace contextRef="#ctx0" brushRef="#br0" timeOffset="-44489.019">7033 708 961,'-2'-15'11969,"0"-3"-9574,-6-47 542,6 16 4601,16 53-5141,108 117-1489,-30-19-617,132 128-182,-37-84-515,-122-101-2098,0-3-3431,-63-41 4805,3 3-499,-3-1-5157,-2-3-293</inkml:trace>
  <inkml:trace contextRef="#ctx0" brushRef="#br0" timeOffset="-44200.178">7703 798 10154,'-1'-11'489,"-33"-119"8492,34 128-8811,0 1 1,-1 0-1,1 0 1,-1 0-1,1-1 1,-1 1-1,1 0 1,-1 0-1,0 0 1,0 0-1,1 0 1,-1 0-1,0 0 1,0 0-1,0 1 1,0-1-1,0 0 1,0 1-1,0-1 1,-1 0-1,1 1 1,0-1-1,0 1 1,0 0-1,-1-1 1,1 1-1,0 0 1,0 0-1,-1 0 1,1 0-1,0 0 0,0 0 1,-1 0-1,1 0 1,0 0-1,0 0 1,-1 1-1,1-1 1,0 1-1,0-1 1,0 1-1,0-1 1,0 1-1,-1 0 1,1-1-1,0 1 1,0 1-171,-44 52 1765,37-41-1571,-212 319 2390,-178 183-1997,338-451-1772,59-64 1024,0 0-1,0-1 1,0 1 0,0-1-1,0 1 1,1 0 0,-1-1 0,0 1-1,0-1 1,0 0 0,0 1-1,0-1 1,1 0 0,-1 0 0,0 1-1,1-1 1,-1 0 0,0 0-1,1 0 1,-1 0 0,1 0 0,0 0-1,-1 0 1,1 0 0,0 0-1,-1 0 1,1 0 0,0 0 0,0 0-1,0 0 1,0 0 0,0 0-1,0 0 1,0 0 0,0 0 0,1 0-1,-1 0 1,0 0 0,0 0-1,1 0 1,-1 0 0,1 0-1,-1 0 1,1 0 0,-1 1 0,1-1-1,0-1 162,9-32-4713,4-3-3749</inkml:trace>
  <inkml:trace contextRef="#ctx0" brushRef="#br0" timeOffset="-43842.185">7970 133 11787,'0'0'4730,"2"-16"-1580,-1 10-2557,4-53 1431,-3 9 4493,-2 49-5364,1 18 923,20 301-3368,-21-260-7393,0-33-1741</inkml:trace>
  <inkml:trace contextRef="#ctx0" brushRef="#br0" timeOffset="-43366.33">8738 417 16432,'0'-12'3592,"1"-39"-1264,-1 52-2197,0-1 1,1 0-1,-1 0 0,0 1 1,1-1-1,-1 0 0,1 0 1,-1 0-1,0 0 1,1 1-1,-1-1 0,1 0 1,-1 0-1,0 0 0,1 0 1,-1 0-1,1 0 1,-1 0-1,1 0 0,-1 0 1,0 0-1,1 0 1,-1-1-1,1 1 0,-1 0 1,0 0-1,1 0 0,-1 0 1,1-1-1,-1 1 1,0 0-1,1 0 0,-1-1 1,0 1-1,0 0 0,1-1 1,-1 1-1,0-1-131,2 5-33,37 61 310,-3 3-1,-3 0 0,-3 3 1,-4 0-1,-2 1 1,-3 2-1,-4 0 0,-3 1 1,-1 21-277,-10-57 105,-2-1 1,-2 1-1,-1-1 1,-2 1-1,-2-1 1,-1 0-1,-2-1 1,-1 0-1,-3 0 1,0-1-1,-3-1 1,0 0 0,-3-1-1,-1-1 1,-1-1-1,-1-1 1,-15 15-106,5-15 16,-2-1 1,-1-1 0,-1-2-1,-1-2 1,-1-1 0,-1-2 0,-1-2-1,-32 11-16,-103 22-4356,112-45-1927,19-7-6092</inkml:trace>
  <inkml:trace contextRef="#ctx0" brushRef="#br0" timeOffset="-37673.829">490 8130 5445,'0'0'1826,"0"0"181,0 0 11,0 0-881,0 0-176,0 0 107,-1-7-107,-2-22 112,3 28-1008,1 0 0,-1-1 1,1 1-1,0 0 1,0 0-1,-1 0 0,1 1 1,0-1-1,0 0 1,0 0-1,0 0 0,0 1 1,0-1-1,0 0 0,1 1 1,-1-1-1,0 1 1,0-1-1,0 1 0,0 0 1,1 0-1,-1-1 1,0 1-1,0 0 0,1 0 1,-1 0-1,0 0 1,0 0-1,1 1 0,-1-1 1,0 0-1,0 0 1,1 1-1,-1-1 0,0 1 1,0-1-1,0 1 1,0 0-66,0-1 50,123 37-55,-94-32 11,0-1 0,0-2-1,1 0 1,-1-2 0,0-2 0,1-1 0,-1-1 0,0-1-1,-1-2 1,1-1 0,20-9-6,48-30 124,-3-5-1,-3-3 1,-2-5-1,-2-3 1,-4-5-1,18-21-123,-73 65 33,693-600 2946,32-98-2088,-23-58-773,-111 11 886,-560 695-930,314-384-111,85-53 37,-415 462-1,3 3 1,2 2-1,1 2 0,3 2 1,1 3-1,1 1 0,2 4 1,2 2-1,1 2 0,0 3 1,2 3-1,1 3 0,1 2 1,0 3-1,1 3 0,16 1 1,-47 7-6,-1 2-1,1 2 1,0 0 0,-1 3-1,1 1 1,-1 1-1,0 1 1,-1 3 0,0 0-1,0 2 1,-1 1-1,-1 2 1,0 1 0,-1 1-1,16 13 7,-11-1-10,0 1 0,-2 2 0,-2 1 0,0 2 0,-3 1 1,-1 1-1,16 30 10,134 289-10,-165-333 4,288 719-22,-112-264-72,115 176 226,-225-496-76,24 50-68,10-5 1,8-4 0,9-7-1,63 66 18,-128-185 5,4-3 0,2-3 0,4-3 0,2-3-1,3-4 1,2-3 0,2-3 0,3-4 0,2-4-1,77 26-4,-22-19 6,3-7-1,0-7 0,2-6 1,2-6-1,0-7 0,1-6 1,53-7-6,-57-3-1,-1-7 0,0-6 0,-1-6-1,0-6 1,25-14 1,-80 12 43,-2-3 0,-1-5 0,-2-3-1,31-21-42,-114 59-16,0-1-1,-1 0 1,1 0-1,0 0 1,0 0 0,0 0-1,0-1 1,0 1-1,0 0 1,-1 0-1,1 0 1,0-1 0,0 1-1,0-1 1,0 1-1,-1 0 1,1-1-1,0 1 1,-1-1-1,1 0 1,0 1 0,-1-1-1,1 0 1,0 1-1,-1-1 1,1 0-1,-1 1 1,1-1 0,-1 0-1,0 0 1,1 0-1,-1 1 1,0-1-1,0 0 1,1 0-1,-1 0 1,0 0 0,0 0-1,0 0 1,0 1-1,0-1 1,0 0-1,0 0 1,-1 0 0,1 0-1,0 0 1,0 0-1,-1 1 1,1-1-1,0 0 1,-1 0-1,1 0 1,-1 1 0,1-1-1,-1 0 1,1 1-1,-1-1 1,0 0-1,1 1 1,-1-1-1,0 1 1,1-1 0,-1 1 16,-54 0-8446,18 1-2391</inkml:trace>
  <inkml:trace contextRef="#ctx0" brushRef="#br0" timeOffset="-36954.76">271 8916 5637,'0'0'4437,"-14"-1"-2238,-71-8 684,84 5 2496,43 2-5573,-37 2 545,767-54-42,2714-219-293,1372 78 2605,-2484 170-1249,-1848 2-977,-478 16-181,-66-2-134,-56 8-1375,25 6-3859,23-1-1732</inkml:trace>
  <inkml:trace contextRef="#ctx0" brushRef="#br0" timeOffset="-35944.365">3700 5374 5189,'0'0'3150,"0"-13"-1010,0-2-1625,1-33 2398,-3-6 4042,2 66-1798,6 68-4826,11 117 461,-8 0 0,-10 55-792,0-139 76,0 1088-177,25-475 32,2-273-268,-23-441-1980,-3-19-1261,-2-2-3296,-3 3-3824</inkml:trace>
  <inkml:trace contextRef="#ctx0" brushRef="#br0" timeOffset="-35199.247">3514 9415 12492,'0'0'2770,"0"0"-501,0 0 85,0 0-330,0 0-679,0 0-560,0 0-283,17 13 5,103 102 672,124 208-212,-175-257-1394,-64-100-710,-7 9 1109,-1 1 1,-1-1-1,-2 1 1,0 1-1,-1-1 1,-2-1 27,-11-39-1,1-19 27,-31-85 765,49 166-735,0 0 1,0 1-1,1-1 1,-1 1-1,0-1 1,0 1-1,-1-1 0,1 1 1,0 0-1,0-1 1,-1 1-1,1 0 1,-1 0-1,1 0 1,-1 0-1,0 0 0,1 0 1,-1 0-1,0 1 1,1-1-1,-1 1 1,0-1-1,0 1 1,0 0-1,1-1 1,-1 1-1,0 0 0,0 0 1,0 1-1,0-1 1,1 0-1,-1 0 1,0 1-1,0-1 1,1 1-1,-1 0 0,0-1 1,1 1-1,-1 0 1,0 0-1,1 0 1,-1 0-1,0 1-56,-59 55 803,-1 23-623,4 4 0,4 1 1,-2 13-181,12-22 51,-34 82-1732,76-133-1307,14-17-2123,3-10-1631</inkml:trace>
  <inkml:trace contextRef="#ctx0" brushRef="#br0" timeOffset="-34845.807">4196 9216 9513,'0'0'4260,"-1"-15"-1030,1-7-1875,-1-15-25,1-9 5781,12 75-4805,6 34-2024,-2 0-1,-3 1 1,-2 1 0,-1 31-282,-1 55-5910,-8-114 262</inkml:trace>
  <inkml:trace contextRef="#ctx0" brushRef="#br0" timeOffset="-26232.417">313 8738 6086,'0'0'5637,"0"0"-2786,0 0-65,0 0-511,0 0-834,0 0-448,0 0-577,0 0-192,-13 69 1,13-26 31,0 8-64,0 8-96,2 1-64,0 6-32,-2-2-96,0 4-1601,-4-7-6279</inkml:trace>
  <inkml:trace contextRef="#ctx0" brushRef="#br0" timeOffset="-25758.366">232 9690 9577,'0'0'3064,"0"0"-1137,0 0-42,-12-13 10,-36-38-582,47 50-1272,0 0 0,-1 0 0,1 0-1,0 0 1,-1 0 0,1 1 0,0-1 0,-1 1 0,1-1-1,-1 1 1,1-1 0,-1 1 0,1 0 0,-1 0-1,1-1 1,-1 1 0,1 0 0,-1 0 0,1 1-1,-1-1 1,1 0 0,-1 0 0,1 1 0,0-1-1,-1 1 1,1 0 0,-1-1 0,1 1 0,0 0-1,-1 0 1,1-1 0,0 1 0,0 0 0,0 0 0,0 0-1,0 1 1,0-1 0,0 0 0,0 0 0,0 1-1,1-1 1,-1 0 0,0 1 0,1-1 0,-1 0-1,1 1 1,-1-1 0,1 1 0,0-1 0,0 1-1,0-1 1,0 1 0,0-1 0,0 1 0,0-1-1,0 1 1,0-1 0,1 1 0,-1 0-41,0-2 16,-3 28 65,1 0 0,1 0 0,2 0 0,1 0 0,1-1 0,1 1 0,1-1 0,2 1 0,1-2 0,1 1 0,1-1-1,9 16-80,-18-37 2,0 0 0,1-1-1,-1 1 1,1-1 0,0 1-1,0-1 1,1 1 0,-1-1-1,1 0 1,0 0-1,0-1 1,0 1 0,0 0-1,1-1 1,0 0 0,0 0-1,0 0 1,0 0-1,0-1 1,0 1 0,0-1-1,1 0 1,0 0 0,-1-1-1,1 0 1,0 1 0,-1-1-1,1-1 1,0 1-1,0-1 1,0 0 0,0 0-1,0 0 1,-1-1 0,1 0-1,1 0-1,3-6 100,1 0 1,-2 0-1,1-1 0,-1-1 0,0 1 0,0-1 0,-1-1 1,0 0-1,-1 1 0,0-2 0,-1 1 0,0-1 0,0 0 1,-1 0-1,-1 0 0,0 0 0,1-9-100,-1 5 154,0-1-1,-1 1 1,-1-1-1,0 0 1,-1 0-1,-1 1 0,0-1 1,-2 0-1,1 1 1,-2-1-1,0 1 1,-1 0-1,0 0 1,-1 1-1,-1 0 1,0 0-1,-1 0 1,-1 1-1,0 0 1,-5-5-154,10 14-32,0 1 0,-1-1 0,1 1 0,-1-1 0,0 1 0,0 1 0,-1-1-1,1 1 1,0 0 0,-1 0 0,1 0 0,-1 1 0,0 0 0,1 0 0,-1 0 0,0 1 0,0 0 0,1 0 0,-1 0 0,0 1 0,0 0 0,1 0 0,-1 0 0,1 1 0,-1 0 0,1 0 0,-1 0 0,1 1 0,0 0 0,0 0 0,0 0 0,1 0 0,-5 5 32,-65 58-3412,31-17-2107,-9 20-8922</inkml:trace>
  <inkml:trace contextRef="#ctx0" brushRef="#br0" timeOffset="-24596.067">1290 9774 10730,'0'0'3048,"-15"-1"-779,-16-2-1184,-3 0 403,3-1 2698,194 17-4028,1-7 0,0-8 1,3-7-159,38-3-1340,-1-9 0,43-16 1340,-191 19-1520,-55 17 1511,0 0-1,-1 1 0,1-1 1,0 0-1,0 0 0,-1 0 0,1 1 1,0-1-1,-1 0 0,1 0 1,-1 0-1,1 0 0,-1 0 1,1 0-1,-1 0 0,0 0 1,1 0-1,-1 0 0,0-1 0,0 1 1,0 0-1,0 0 0,0 0 1,0 0-1,0 0 0,0 0 1,0 0-1,-1 0 0,1 0 0,0-1 1,-1 1-1,1 0 0,-1 0 1,1 0-1,-1 1 0,0-1 1,1 0-1,-1 0 0,0 0 1,1 0-1,-1 1 0,0-1 0,0 0 1,0 0-1,0 1 0,0-1 1,0 1 9,-128-99 2076,57 66 529,99 73-1831,-4-12-732,-2 0-1,-1 1 0,-1 2 0,-2 0 0,1 3-41,-13-23-99,0 0 0,-1 1-1,0-1 1,-1 1 0,0 0 0,-1 0-1,0 0 1,-1 0 0,0 0 0,-1 0-1,-1 0 1,0 1 0,0-1-1,-1 0 1,0 0 0,-4 7 99,-24 34-8606,10-31-1259</inkml:trace>
  <inkml:trace contextRef="#ctx0" brushRef="#br0" timeOffset="-24105.798">1247 9548 10570,'0'0'1981,"0"0"-748,-12 16 0,-69 107 1116,-42 88-155,123-209-2171,-1 0 0,1 0 1,0-1-1,0 1 0,0 0 0,0 0 1,0-1-1,0 1 0,0 0 0,1 0 1,-1 0-1,1-1 0,-1 1 0,1 0 1,0-1-1,-1 1 0,1-1 1,0 1-1,0 0 0,0-1 0,0 0 1,1 1-1,-1-1 0,0 0 0,0 0 1,1 1-1,-1-1 0,1 0 0,-1 0 1,1-1-1,-1 1 0,1 0 0,0 0 1,-1-1-1,1 1 0,0-1 0,0 1 1,-1-1-1,1 0 0,0 0 0,0 0 1,1 0-24,14 7 117,451 276 43,-438-272-149,-31-18 69,-22-25-651,5 12-2585,12 13 1086,-8-9-4934</inkml:trace>
  <inkml:trace contextRef="#ctx0" brushRef="#br1" timeOffset="111966.098">7228 5106 12940,'-19'-1'2376,"-150"6"1846,150-3-1780,34-6-617,13-4-1602,305-93-187,-3-15-1,-7-14 1,-1-15-36,-298 132-48,-2 4 35,0-2 1,-1-1-1,-1 0 0,0-1 0,-1-1 1,0-1-1,-1-1 0,1-3 13,-18 17 17,0 0-1,0 0 1,0 0 0,0-1-1,0 1 1,-1 0-1,1-1 1,-1 1-1,1 0 1,-1-1-1,0 1 1,0 0 0,0-1-1,-1 1 1,1 0-1,0-1 1,-1 1-1,0 0 1,1-1-1,-1 1 1,0 0-1,0 0 1,0 0 0,0 0-1,-1 0 1,1 0-1,0 0 1,-1 0-1,0 0 1,1 1-1,-1-1 1,0 1 0,0-1-1,0 1 1,0 0-1,0 0 1,0-1-1,0 1 1,0 1-1,-1-1 1,1 0-1,0 1 1,0-1 0,-1 1-1,1-1 1,-1 1-17,-4-4 167,-238-100 2967,238 105-2705,19 11-357,30 18-254,-33-24 210,12 6-17,0 0 0,-1 2 0,-1 0 0,0 1 0,-1 1 0,0 1 0,-1 1 0,-1 0 0,-1 1 0,-1 0 0,-1 2 0,0-1 0,-1 2 0,-2 0 0,0 0 0,0 5-11,-7-8-44,-1 1 0,-2-1 0,0 1-1,-1-1 1,0 0 0,-2 1 0,0-1 0,-2 0 0,0-1 0,-1 1-1,0-1 1,-6 9 44,-118 203-1258,-43 19-6205,80-126-3081</inkml:trace>
  <inkml:trace contextRef="#ctx0" brushRef="#br1" timeOffset="112975.571">9820 3484 9385,'0'0'2285,"4"-14"774,10-49 341,-13 60-3207,-1 0 0,1 1 1,-1-1-1,1 0 0,-1 1 0,0-1 0,0 0 1,0 1-1,0-1 0,-1 0 0,1 1 0,-1-1 0,0 0 1,0 1-1,0-1 0,0 1 0,0 0 0,0-1 0,0 1 1,-1 0-1,0-1 0,1 1 0,-1 0 0,0 0 0,0 0 1,0 1-1,0-1 0,0 0 0,0 1 0,-1-1 0,1 1 1,0 0-1,-1 0 0,1 0 0,-1 0 0,1 0 0,-1 1 1,0-1-1,-1 0-193,-3 0 102,0 0 0,-1 1 0,1-1 0,0 1 1,0 1-1,-1-1 0,1 1 0,0 1 0,0-1 0,0 1 1,0 1-1,0-1 0,0 1-102,-7 3 4,1 1-1,1 0 1,-1 1 0,1 0 0,0 1-1,1 1 1,0-1 0,1 2 0,0-1-1,0 2 1,1-1 0,1 1 0,0 0-1,0 1 1,2 0 0,-1 0 0,2 1-1,-1 0 1,2-1 0,0 2 0,1-1-1,0 0 1,1 1 0,1-1 0,0 1 0,1 0-1,1 0-3,-1-12-4,1 1 1,1-1-1,-1 0 0,0 1 0,1-1 0,0 0 0,0 0 0,0 0 0,0-1 0,0 1 1,0 0-1,1-1 0,-1 1 0,1-1 0,0 0 0,-1 0 0,1 0 0,0 0 0,1 0 1,-1-1-1,0 0 0,0 1 0,1-1 0,-1 0 0,0-1 0,3 1 4,100 4-134,-72-6 118,-2 0 5,0 2 1,-1 1-1,1 2 0,-1 1 0,18 6 11,-40-9-4,-1 0 1,1 2-1,-1-1 0,0 1 1,0 0-1,0 0 1,0 1-1,-1 0 0,0 1 1,0-1-1,0 1 1,-1 1-1,0-1 1,0 1-1,0 0 0,-1 1 1,0-1-1,0 1 1,-1 0-1,0 0 1,-1 1-1,0-1 4,0 2 20,-2-1 1,1 1-1,-1 0 1,-1 0-1,1 0 1,-2 0 0,1 0-1,-2 0 1,1 0-1,-1-1 1,-1 1-1,1 0 1,-2-1-1,1 0 1,-2 0-1,1 0 1,-1 0-1,0-1 1,-1 1-1,0-1 1,0-1-1,-1 1 1,1-1-1,-2 0 1,1-1-1,-1 0 1,0 0-1,0 0 1,-1-1-1,0-1 1,0 1-1,0-1 1,0-1-1,-1 0 1,1 0-1,-1-1 1,0 0-1,-5 0-20,3 0 37,-1-2 0,1 1 0,0-2 0,-1 1 0,1-2 0,0 0 0,0 0 0,0-1-1,0 0 1,1-1 0,-1-1 0,1 0 0,0 0 0,0-1 0,1 0 0,-1-1 0,2-1 0,-1 1 0,1-1-1,0-1 1,0 0 0,1 0 0,-4-7-37,-61-121-704,56 36-3199,17 97 3338,8-7-6749,4 12 144</inkml:trace>
  <inkml:trace contextRef="#ctx0" brushRef="#br1" timeOffset="113345.582">10271 3062 12940,'0'0'3454,"0"0"-486,0 0-560,0 0-684,0 0-400,0 0-416,0 0-481,4 12-256,94 349 1526,-90-332-2113,46 196 402,-43-150-3574,-7 0-4491,-4-65 1860</inkml:trace>
  <inkml:trace contextRef="#ctx0" brushRef="#br1" timeOffset="113672.706">10226 3607 8968,'0'0'5408,"0"0"-2434,0 0-599,-12-12-351,-33-41-503,44 52-1475,0 0-1,0 1 1,1-1-1,-1 0 1,0 0-1,0 0 1,1 0-1,-1 0 1,0 0-1,1-1 1,-1 1-1,1 0 1,0 0-1,-1 0 1,1 0-1,0-1 1,0 1-1,-1 0 1,1 0-1,0-1 1,0 1-1,0 0 1,1 0-1,-1-1 1,0 1-1,0 0 1,1 0 0,-1 0-1,1 0 1,-1-1-1,1 1 1,-1 0-1,1 0 1,0 0-1,-1 0 1,1 0-1,0 0 1,0 0-1,0 1 1,0-1-1,0 0 1,0 0-1,0 1 1,0-1-1,0 0 1,0 1-1,0-1 1,0 1-1,1-1 1,-1 1-46,3-2 36,40-20-51,1 2 1,1 1 0,1 3 0,35-7 14,-42 11-130,76-20-1165,44-14-2523,-57 11-2104,-51 14-110</inkml:trace>
  <inkml:trace contextRef="#ctx0" brushRef="#br1" timeOffset="113968.561">11042 3107 8968,'0'0'4543,"0"0"-960,0 0-626,-16-10-1019,-52-26-582,62 34-1243,1 1-1,-1 0 1,1 0 0,-1 0 0,0 0 0,1 1 0,-1 0-1,0 0 1,1 1 0,-1-1 0,0 1 0,1 1 0,-1-1 0,1 1-1,0 0 1,-1 0 0,1 0 0,0 1 0,0-1 0,0 2-1,1-1 1,-1 0 0,1 1 0,0 0 0,0 0 0,0 0-1,0 0 1,1 1 0,-1-1-113,-4 6 23,1-1 1,0 1-1,1 1 0,0-1 0,0 1 0,1 0 1,1 0-1,0 0 0,0 1 0,1 0 1,0 0-1,1 0 0,1 0 0,0 0 0,0 0 1,1 0-1,1 0 0,0 0 0,1 0 1,2 7-24,2 14-76,3-1 0,0-1 1,2 0-1,1 0 0,2-1 1,17 28 75,-17-32-159,-11-18 20,0-1 0,1 0 0,0 1 0,0-2 0,1 1 0,-1 0 1,1-1-1,1 0 0,-1 0 0,1-1 0,1 1 0,-1-1 0,6 3 139,-10-7-18,0 0-1,0-1 0,0 0 0,0 1 0,0-1 1,0 0-1,0 0 0,0 0 0,0 0 0,0 0 1,0 0-1,0-1 0,0 1 0,0-1 0,0 1 0,-1-1 1,1 0-1,0 0 0,0 0 0,0 0 0,-1 0 1,1 0-1,-1 0 0,1 0 0,-1-1 0,1 1 1,-1-1-1,0 1 0,1-1 0,-1 1 0,0-1 1,0 0-1,0-1 19,30-66 218,-28 61-211,76-289 2433,-56 216-1730,-22 81-707,-1-1 0,1 1 0,-1 0 0,1 0-1,-1-1 1,1 1 0,0 0 0,-1 0 0,1 0 0,-1 0 0,1 0 0,-1 0 0,1 0-1,0 0 1,-1 0 0,1 0 0,-1 0 0,1 0 0,0 0 0,-1 1 0,1-1 0,-1 0-1,1 0 1,-1 1 0,1-1 0,-1 0 0,1 1 0,-1-1 0,1 0 0,-1 1 0,0-1-1,1 1 1,-1-1 0,0 0 0,1 1 0,-1-1 0,0 1 0,1-1 0,-1 1 0,0 0-1,0-1 1,0 1 0,0-1 0,1 1 0,-1-1 0,0 1 0,0 0 0,0-1 0,0 1-3,0 0-9,93 252-837,-79-206-144,-8-27 39,6 20-2377,0-15-2162,-4-16 296,2-8-2131</inkml:trace>
  <inkml:trace contextRef="#ctx0" brushRef="#br1" timeOffset="114266.797">11394 2890 7623,'1'-73'1339,"0"-12"1205,1 26 2814,1 50 1246,4 15-4441,10 25-2959,-12-20 1430,18 37-156,-2 1 0,-3 1-1,-1 1 1,-3 1-1,-2 0 1,4 45-478,2 183-4120,-18-280 4098,0 47-4628,3-19-2001,1-7-4223</inkml:trace>
  <inkml:trace contextRef="#ctx0" brushRef="#br1" timeOffset="114563.514">11414 3121 11499,'0'0'3481,"0"0"-690,0 0-330,0 0-619,0 0-438,0 0-395,3-13-427,-1 5-515,-2 5-54,1 0 0,-1 0 1,1 0-1,0 0 0,0-1 0,0 1 1,0 0-1,0 1 0,1-1 0,-1 0 0,1 0 1,0 1-1,0-1 0,0 1 0,0-1 1,0 1-1,1 0 0,-1 0 0,0 0 1,1 0-1,0 0 0,0 0 0,-1 1 1,1 0-1,0-1 0,2 1-13,47-13-123,0-2-1,-1-3 0,0-1 1,-2-3-1,0-2 1,-2-2-1,41-32 124,-84 57 27,0-1-1,0 0 0,-1 0 1,1 0-1,-1 0 1,0-1-1,0 0 0,0 1 1,0-1-1,-1 0 0,1 0 1,-1-1-1,0 1 1,0 0-1,-1-1 0,1 1 1,0-4-27,-2 8 112,-8 7-224,6 6 120,1 0 1,0 0-1,0 1 1,1-1 0,1 0-1,1 0 1,-1 0-1,2 0 1,0-1 0,1 1-1,0-1 1,0 1-1,2-1 1,-1-1-1,1 1 1,8 10-9,-3-1-4,101 145 122,-111-165-116,0 0 0,0 0 1,0 0-1,0 0 0,0 0 1,0 0-1,0 0 0,0 0 1,-1 0-1,1 1 0,0-1 1,-1 0-1,1 1 1,-1-1-1,1 0 0,-1 1 1,0-1-1,1 1 0,-1-1 1,0 0-1,0 1 0,0-1 1,0 1-1,0-1 0,-1 1 1,1-1-1,0 0 0,0 1 1,-1-1-1,1 1 0,-1-1 1,0 0-1,1 0 1,-1 1-1,0-1 0,0 0 1,0 0-1,1 0 0,-1 0 1,-1 0-1,1 0 0,0 0 1,0 0-1,0 0 0,0 0 1,-1-1-1,1 1 0,0 0 1,0-1-1,-1 1-2,-100 12-265,34-20-6922,52 3 193</inkml:trace>
  <inkml:trace contextRef="#ctx0" brushRef="#br1" timeOffset="114868.699">12606 3228 16912,'0'0'3748,"0"0"-1026,0 0-864,0 0-625,0 0-69,0 0-54,0 0-245,-1 8-267,0 47 224,1-55-717,0 0-25,-2-6-1510,-6-4-3373,-1 3-1732</inkml:trace>
  <inkml:trace contextRef="#ctx0" brushRef="#br1" timeOffset="115284.108">12868 2435 14958,'0'0'3203,"0"0"-598,0 0-699,0 0-1084,0 0-550,6 15-63,61 218 1002,-3 16-805,-89-313 881,16 36-1183,1-1 0,2 0 1,1 0-1,1 0 0,2-1 0,1 1 1,1-1-1,1 1 0,2-1 1,1 1-1,1 0 0,1 0 0,2 1 1,1 0-1,6-12-104,-11 33-2,1-1 0,-1 1 1,1 0-1,1 0 0,-1 1 0,1 0 0,0 0 1,1 0-1,-1 1 0,1 0 0,0 0 1,1 0-1,-1 1 0,1 0 0,0 1 0,0 0 1,0 0-1,0 0 0,0 1 0,1 1 1,-1-1-1,0 1 0,1 1 0,0-1 0,-1 1 1,1 1-1,-1 0 0,1 0 0,-1 1 1,0 0-1,1 0 0,-1 1 0,4 2 2,3 1 49,0 0 0,-1 1 0,0 1-1,-1 0 1,1 1 0,-2 0 0,1 2 0,-1-1-1,-1 1 1,0 1 0,0 0 0,-1 0 0,-1 1-1,0 0 1,-1 1 0,0 0 0,-1 0 0,-1 1-1,3 11-48,31 137-2162,-30 1-9527,-10-139 2026</inkml:trace>
  <inkml:trace contextRef="#ctx0" brushRef="#br1" timeOffset="115616.218">13781 2183 7463,'0'0'7725,"0"0"-4768,0 0-1478,0 0-614,0 0-657,0 0-53,-1 15 256,0 15-248,-2 11 338,3 0 0,0 0 0,3 0 0,8 39-501,-7-64 35,1 1 0,1-1 0,0-1 0,1 1 0,1-1 0,1-1 0,0 1 0,9 10-35,-14-20-3,0 0 1,0-1-1,0 1 0,1-1 1,0 0-1,0 0 0,0-1 1,0 1-1,1-1 0,-1 0 1,1-1-1,0 1 0,-1-1 1,1 0-1,0-1 1,1 1-1,-1-1 0,0 0 1,0-1-1,0 1 0,1-1 1,-1-1-1,0 1 0,0-1 1,3-1 2,1-2 23,1-2 0,-1 1 1,0-2-1,0 1 0,0-1 1,-1-1-1,0 0 1,-1 0-1,0 0 0,0-1 1,-1-1-1,0 1 0,0-1 1,-1 0-1,0-1 0,3-9-23,5-7 382,0 0 0,-2 0-1,-2-2 1,0 1 0,-2-1 0,-1-1-1,-1 1 1,-2-1 0,-1 0-1,0-20-381,-3 47 21,-1 0 0,1 0 0,-1 0 0,1 0 0,-1 0 1,0 0-1,0 0 0,-1 0 0,1 0 0,-1 0 0,1 0 0,-1 1 0,0-1 0,0 1 0,0-1 0,0 1 0,0 0 0,-1 0 0,1 0 0,0 0 0,-1 0 0,0 0 0,0 1 0,1-1 0,-1 1 0,0 0 0,0 0 0,0 0 0,0 0 0,0 0-21,-96-6-199,97 7 194,-135 28-2181,54 13-4046,43-15-2529</inkml:trace>
  <inkml:trace contextRef="#ctx0" brushRef="#br1" timeOffset="116135.583">14463 2129 16784,'0'0'2904,"0"0"-593,0 0-463,0 0-818,0 0-512,-4 8-257,-4 69-74,48 133 107,-58-290 1473,13 47-1491,1-1 0,3 1 0,0-1 0,2 0 0,5-29-276,-5 52-14,1-1 0,0 0 0,1 1 0,1 0 0,0 0 0,0 0 0,1 0-1,0 1 1,1-1 0,0 1 0,1 1 0,0-1 0,0 1 0,1 1 0,0-1-1,1 1 1,0 1 0,5-4 14,67-14-2733,-24 32-3070,-19 7-1366</inkml:trace>
  <inkml:trace contextRef="#ctx0" brushRef="#br1" timeOffset="116699.459">14938 1916 2626,'0'-13'9209,"5"-78"-4719,11 83-1153,11 33-2969,-15-4 12,-1 1 0,-1 0 0,-1 0 0,-1 1 0,-1 0 1,-1 0-1,-1 1 0,-1 0 0,-1 0 0,-1 0 0,-1 0 1,-2 0-1,0 0 0,-3 15-380,-24 97 843,28-136-834,0 1-1,0-1 1,0 1-1,0-1 1,0 1 0,0-1-1,0 1 1,0 0-1,0-1 1,0 1-1,0-1 1,0 1-1,0-1 1,0 1-1,-1-1 1,1 1-1,0-1 1,0 1-1,-1-1 1,1 1-1,0-1 1,-1 1-1,1-1 1,0 0-1,-1 1 1,1-1-1,-1 0 1,1 1-1,0-1 1,-1 0-1,1 1 1,-1-1-1,1 0 1,-1 0-1,1 1 1,-1-1-1,1 0 1,-1 0-1,1 0 1,-1 0-1,0 0 1,1 0-1,-1 0 1,1 0-1,-1 0 1,1 0-1,-1 0 1,1 0 0,-1 0-1,1 0 1,-1-1-1,1 1 1,-1 0-1,1 0 1,-1-1-1,1 1 1,-1 0-1,1-1 1,-1 1-1,1 0 1,-1-1-9,-11-32 1183,8-1-813,2 1 0,1-1 0,1 0 0,2 0 0,2 1 0,1-1 0,2-3-370,-5 15 18,1 0 1,1 1 0,1-1 0,1 1 0,1 0 0,0 1 0,2-1 0,0 2 0,2-1 0,0 1 0,9-10-19,-17 26-13,0 0 0,0 0 0,0 0 0,0 0 0,1 1 0,-1-1 0,1 1 0,-1 0 0,1 0 0,0 1 0,0-1 0,0 1 0,0 0 0,0 0 0,0 0 0,1 0 0,-1 1 0,0 0 0,0 0 0,1 0 0,-1 0 0,0 1 0,0-1 0,0 1 0,0 0 0,0 0 1,0 1-1,0-1 0,0 1 0,0 0 0,0 0 0,-1 0 0,3 2 13,8 6-40,0 1 1,-1 0-1,0 0 1,-1 2-1,0-1 1,-1 2-1,6 9 40,-6-6-147,0 1 0,-1 0 0,-2 1 0,1 0 0,-2 0 0,-1 1 0,0 0 0,-2 0 0,0 1 0,-1-1 0,-1 1 0,-1 0 0,-1-1 0,-1 1 0,-2 11 147,-6 10-299,8-79 796,3-3-169,2 0 0,1 0 0,3 0 0,1 1-1,2 0 1,1 1 0,8-14-328,-15 39 17,1 1 0,0 0-1,0 1 1,2-1-1,-1 2 1,1-1 0,1 1-1,6-7-16,-11 14-7,-1 0-1,1 0 1,-1 0-1,1 1 1,0-1-1,0 1 1,0 0-1,0 0 1,0 0-1,0 1 1,1-1-1,-1 1 1,1 0-1,-1 1 1,0-1-1,1 1 1,0 0-1,-1 0 1,1 0-1,-1 0 1,1 1-1,-1 0 1,1 0-1,-1 0 1,0 0-1,0 1 1,2 0 7,5 6-16,1 1 0,-1 0 0,-1 0 1,0 1-1,0 1 0,-1 0 0,0 0 0,-1 0 0,0 1 0,-1 1 1,0-1-1,-1 1 0,-1 0 0,3 9 16,-7-19-2,63 209-1253,-55-189-2321,13-14-6381,-8-9 1133</inkml:trace>
  <inkml:trace contextRef="#ctx0" brushRef="#br1" timeOffset="117517.686">11729 4616 6983,'0'0'9214,"-1"-12"-5077,-7-40-1468,7 49-2453,-1 1 1,1-1-1,-1 0 0,0 1 0,0-1 1,0 1-1,-1 0 0,1 0 0,0 0 1,-1 0-1,1 0 0,-1 0 0,0 1 0,0-1 1,1 1-1,-1 0 0,0-1 0,0 1 1,0 1-1,-1-1 0,1 0 0,0 1 1,0 0-1,0-1 0,0 1 0,-1 1 1,1-1-1,0 0 0,-3 1-216,1-1 178,-8 4-103,0-1 0,0 2 1,1 0-1,-1 0 0,1 1 0,0 1 1,0 0-1,1 1 0,0 0 0,0 0 1,1 1-1,0 1 0,1-1 0,0 2 1,1-1-1,-1 1 0,2 1 0,0-1 1,0 1-1,1 1 0,-2 6-75,2-6-14,-1 0 0,2 0 1,0 1-1,1-1 0,0 1 0,1 0 0,1 0 1,0 1-1,1-1 0,0 0 0,1 1 0,1-1 1,0 0-1,1 1 0,0-1 0,2 0 0,-1 0 1,2-1-1,0 1 0,0-1 0,1 0 0,1 0 0,0-1 1,1 1-1,0-2 0,1 1 0,0-1 0,1-1 1,9 8 13,-7-8-161,0-2 0,0 0-1,1 0 1,0-1 0,0-1 0,1 0 0,0-1 0,0 0 0,0-1 0,0-1 0,1 0 0,-1-1 0,1-1 0,0 0 0,0-1 0,-1-1-1,1 0 1,0 0 0,-1-2 0,1 0 0,-1-1 0,0 0 0,0-1 0,0 0 0,-1-2 0,1 1 0,-2-2 0,1 1 0,8-8 161,41-65-2558,-29 21-3555,-26 46 3733,5-8-4010</inkml:trace>
  <inkml:trace contextRef="#ctx0" brushRef="#br1" timeOffset="117983.537">12554 4525 15375,'5'-35'2529,"-2"25"-1988,-1 1 0,1-1 0,-2 0 0,1 1-1,-1-1 1,-1 0 0,0 0 0,0 0 0,-1 0-1,0 1 1,-1-1 0,0 0 0,0 1 0,-1-1-1,0 1 1,-1 0 0,0 0 0,-1 0 0,0 1 0,-3-5-541,1 7 37,0 2 1,-1-1-1,0 1 1,1 0 0,-1 1-1,-1 0 1,1 0 0,0 0-1,-1 1 1,1 1 0,-1 0-1,0 0 1,0 0 0,1 1-1,-1 0 1,0 1 0,0 0-1,1 0 1,-1 1 0,1 0-1,-1 1 1,1 0 0,0 0-1,0 0 1,0 1 0,0 1-1,1-1 1,0 1 0,0 0-1,0 1 1,0 0 0,1 0-1,0 0 1,0 1 0,1 0-1,0 0 1,0 1-38,-9 15-23,2 2 1,1 0-1,0 0 1,2 0-1,1 2 1,1-1-1,2 1 1,0-1-1,2 2 1,1-1-1,1 0 1,1 0-1,1 0 1,2 2 22,-3-16-140,0 0 0,1 0 0,1 0 0,0 0 0,0 0 0,1 0 0,1 0 0,0-1 1,1 1-1,0-1 0,1 0 0,1-1 0,0 0 0,0 0 0,1 0 0,0-1 0,1 0 0,0 0 0,5 3 140,-8-9-126,-1-1 0,1 0-1,0 0 1,0 0 0,0-1-1,0 0 1,0 0 0,0-1-1,1 0 1,-1 0-1,0 0 1,1-1 0,-1 0-1,1 0 1,-1 0 0,0-1-1,1 0 1,-1-1 0,0 1-1,0-1 1,0 0 0,0-1-1,0 1 1,0-1 0,0 0-1,-1-1 1,0 1 0,2-3 126,7-4-10,0-1 0,-1-1 1,-1 0-1,0-1 0,0 0 1,-1 0-1,-1-2 0,-1 1 1,8-16 9,-3-10 432,-1-1 0,-2 0 1,-2 0-1,-2-1 1,-2-1-1,-1 1 0,-3-1 1,-1 1-1,-2-1 1,-2 1-1,-4-15-432,-20-179 2087,14 208-154,15 40-1458,72 149-630,-63-138 181,38 87 28,-5 1 0,6 39-54,-12-23-2187,-8-45-4942,-18-59 953,-1-8-4672</inkml:trace>
  <inkml:trace contextRef="#ctx0" brushRef="#br1" timeOffset="118311.628">13258 4034 16912,'-3'-19'465,"2"6"385,-1 0-1,0 0 0,-2 0 1,1 0-1,-1 0 0,-1 1 1,-1-1-1,-3-6-849,6 15 319,1 0-1,-1 0 1,0 1 0,0-1-1,0 1 1,-1 0-1,1 0 1,-1 0 0,0 0-1,0 1 1,0 0 0,0-1-1,0 1 1,0 1-1,-3-2-318,4 2 59,0 1 0,1-1-1,-1 1 1,0 0 0,0 0-1,0 0 1,0 0 0,0 0-1,0 0 1,0 1 0,1-1-1,-1 1 1,0 0 0,0 0-1,0 0 1,1 0 0,-1 1-1,1-1 1,-1 1 0,1 0-1,0-1 1,-1 1 0,1 0-1,0 0 1,0 1-59,-7 10 37,1 1 0,0 0 0,1 0 0,1 0 0,0 1 0,1 0 0,0 0 0,1 0 0,1 1 0,1 0 0,0-1 0,1 1 0,1 0 0,0 0 0,3 15-37,1 9 50,2 0 1,2 0-1,2 0 0,1-1 0,2 0 0,2-1 1,2-1-1,1-1 0,10 15-50,55 129 87,-75-160-168,-2 0 0,0 1-1,-1 0 1,-1 0 0,-2 1-1,0-1 1,-1 1 0,-1-1-1,0 1 1,-4 16 81,2-28-221,1 0 0,-2 1 0,1-1 0,-1-1-1,-1 1 1,0 0 0,0-1 0,-1 0 0,0 0 0,-1 0 0,0-1 0,0 1 0,-1-1 0,0-1-1,0 1 1,-1-1 0,0-1 0,0 0 0,0 0 0,-1 0 0,0-1 0,0 0 0,-1-1 221,-68 8-6153,76-13 5637,0 1 0,0-1 0,0 1 0,0-1-1,1 0 1,-1 0 0,0 0 0,1 0-1,-1 0 1,1 0 0,-1 0 0,1-1-1,0 1 1,-1 0 0,1-1 0,0 1-1,0-1 1,0 0 0,0 1 0,0-1-1,0 0 1,0 1 0,1-1 0,-1 0 0,0-1 516,-3-20-6268</inkml:trace>
  <inkml:trace contextRef="#ctx0" brushRef="#br1" timeOffset="118607.806">13079 4412 8712,'0'0'3374,"0"0"-246,17-13-362,55-39-786,38 6 1536,-79 37-2916,238-80 1808,-350 130-9172,31-5-1045,48-35 7488,-38 30-10885</inkml:trace>
  <inkml:trace contextRef="#ctx0" brushRef="#br1" timeOffset="118935.373">12268 5668 22485,'0'0'1378,"0"0"-802,0 0 353,0 0-545,115-10 289,-41-18 256,12-9-609,15-6-192,8-8-64,-1 0-64,0-2-448,-12 3-609,-10 6-961,-16 9-1922,-23 11-6021</inkml:trace>
  <inkml:trace contextRef="#ctx0" brushRef="#br1" timeOffset="118936.373">12392 5832 11979,'0'0'8937,"0"0"-7368,0 0 97,114 34-129,-45-56-416,16-11-256,11-7-352,9-8-417,6-5-96,-5 1-96,-10-1-225,-15 6-672,-19 7-768,-15 6-1891,-20 11-6181</inkml:trace>
  <inkml:trace contextRef="#ctx0" brushRef="#br1" timeOffset="128455.371">22205 781 17328,'9'-40'1440,"3"-18"934,-5 18 2391,-7 47-972,3 27-3363,-42 785 2207,27-678-4025,12-140-6015,3-23-1540,9-4-3079</inkml:trace>
  <inkml:trace contextRef="#ctx0" brushRef="#br1" timeOffset="128749.085">22552 1172 12428,'0'0'5199,"0"0"-2295,0 0-768,13 1-401,194 3 1612,-166-10-3217,-1-1 0,0-2 0,0-2 0,-1-1-1,-1-2 1,31-16-130,-68 29-24,1 0-16,-1 1-1,1-1 1,-1 1 0,1-1-1,-1 0 1,1 1-1,-1-1 1,0 0 0,1 0-1,-1 0 1,0 0-1,0 0 1,0-1 0,0 1-1,0 0 1,0 0-1,0-1 1,0 1 0,0-1-1,0 1 1,-1 0-1,1-1 1,-1 1 0,1-1-1,-1 0 1,0 1-1,1-1 1,-1 1 0,0-3 40,-11-2-5328,1 6-1527</inkml:trace>
  <inkml:trace contextRef="#ctx0" brushRef="#br1" timeOffset="129482.369">24494 661 5317,'0'0'5867,"10"-17"-2483,31-51-917,-39 65-2187,1 0 0,-1 0 1,0-1-1,0 1 0,0-1 0,0 1 1,0-1-1,-1 0 0,0 0 0,0 1 1,0-1-1,0 0 0,-1 0 0,1 0 1,-1 0-1,0 0 0,0 0 1,0 0-1,-1 0 0,0 0 0,1 0 1,-1 0-1,-1 0 0,1 1 0,0-1 1,-1 0-281,-2 1 74,0 0 0,-1 0 0,1 1 0,-1-1 0,0 1 1,1 0-1,-1 0 0,0 1 0,0-1 0,0 1 0,0 0 0,0 0 1,0 1-1,-1 0 0,1 0 0,0 0 0,0 0 0,0 1 0,0 0 1,0 0-1,0 0 0,0 1 0,0 0 0,0 0 0,0 0 0,1 0 1,-1 1-75,-25 13-13,1 1 1,1 1 0,0 2-1,1 0 1,1 2 0,1 1 0,2 1-1,0 1 1,1 1 0,-1 6 12,20-30-22,1 0 0,-1 0 0,1 1 0,0-1 1,0 1-1,0-1 0,1 1 0,-1 0 0,0 0 0,1 0 1,0 0-1,0 0 0,0 0 0,0 0 0,0 1 0,1-1 1,-1 0-1,1 0 0,0 1 0,0-1 0,0 0 0,0 0 0,1 1 1,-1-1-1,1 0 0,0 0 0,0 0 0,0 0 0,0 0 1,1 0-1,-1 0 0,1 0 0,1 1 22,111 15-409,-72-17 412,-33-2 10,0 0 0,0 0 0,0 1 0,0 0 0,0 1 0,0 0 0,-1 0 0,1 1 0,0 0 0,-1 1-1,0 0 1,0 0 0,0 0 0,-1 1 0,1 0 0,-1 1 0,0 0 0,-1 0 0,1 0 0,-1 1 0,0 0 0,-1 0-1,0 0 1,0 1 0,0 0 0,-1 0 0,-1 0 0,1 1 0,-1-1 0,0 1 0,0 3-13,-3-2 99,1 0 1,-2 0-1,1 0 1,-1-1 0,-1 1-1,0 0 1,0-1-1,-1 1 1,0-1-1,-1 0 1,0 0 0,0 0-1,-1 0 1,0-1-1,0 1 1,-1-2-1,0 1 1,-1 0 0,0-1-1,0 0 1,0-1-1,-1 0 1,0 0-1,0 0 1,0-1 0,-1-1-1,0 1 1,0-1-1,0-1 1,0 0-1,-1 0 1,0 0-1,1-1 1,-1-1 0,0 0-1,0 0 1,1-1-1,-1 0 1,0-1-1,0 0 1,0 0 0,1-1-1,-8-3-99,6 2-14,0 0 0,0-1 1,1-1-1,-1 0 0,1 0 0,0-1 0,1 0 0,-1 0 1,1-2-1,0 1 0,1-1 0,0 0 0,0 0 0,1-1 1,0 0-1,0-1 0,1 1 0,0-1 0,1-1 0,0 1 1,1-1-1,0 1 0,1-1 0,0-1 0,0 1 0,2 0 0,-2-10 14,22-7-3646,7 34-3496,-10 8-1811</inkml:trace>
  <inkml:trace contextRef="#ctx0" brushRef="#br1" timeOffset="129806.645">24867 465 13741,'1'-15'3881,"1"-5"-2651,1-13-176,-2-6 5113,-1 38-4982,0 4-384,-28 291 405,27-280-1263,-8 122 155,-7-1-1,-6 1-97,-25 32-3373,23-119-660,13-37-166,-2-7-3926,9-5-395</inkml:trace>
  <inkml:trace contextRef="#ctx0" brushRef="#br1" timeOffset="130773.412">24711 872 9897,'0'0'3769,"0"0"-395,0 0-609,0 0-784,0 0-598,0 0-476,0 0-288,0 0-213,2-8-230,-1 5-179,-1 1-1,0 0 0,1 0 0,0 0 1,-1 0-1,1 0 0,0 0 1,0 0-1,0 0 0,0 0 0,1 0 1,-1 1-1,0-1 0,1 0 1,-1 1-1,1-1 0,0 1 1,-1 0-1,1-1 0,0 1 0,0 0 1,0 0-1,0 0 0,0 0 1,0 1-1,0-1 0,0 0 0,0 1 1,0-1-1,0 1 0,1 0 1,-1 0-1,0 0 0,0 0 1,0 0-1,1 0 4,426-3-3134,-291-25 524,-133 26 2706,-1 1-1,0-1 1,0 0-1,0 0 1,0-1-1,0 1 1,-1-1-1,1 0 1,-1 0-1,1 0 1,-1 0 0,0 0-1,-1-1 1,1 0-1,0 1 1,-1-1-1,0 0 1,0 0-1,0-1 1,0 1-1,-1 0 1,0 0-1,0-1 1,0 1-1,0-1 1,0 1-1,-1-1 1,0 1-1,0-1-95,0 1 187,-1 1-1,1-1 0,-1 1 0,0-1 0,0 1 1,0 0-1,0-1 0,-1 1 0,1 0 0,-1 0 1,0 0-1,0 0 0,0 0 0,0 1 0,0-1 1,-1 0-1,1 1 0,-1 0 0,1 0 0,-1-1 1,0 2-1,0-1 0,-2-1-186,-1 0 52,1 1-1,-1 0 1,1 0-1,-1 0 1,0 1-1,0 0 1,0 0-1,0 0 1,0 1-1,0 0 1,0 0-1,0 0 1,0 1 0,1 0-1,-1 0 1,0 0-1,0 1 1,0 0-1,1 0 1,-1 0-1,0 1-51,-11 13-29,0 0-1,1 0 1,0 2-1,2 0 1,0 1-1,1 0 1,1 1-1,0 0 1,2 1-1,0 0 0,2 1 1,0 0-1,2 0 1,0 1-1,1 3 30,3-19-12,-11 38-277,2 0 0,2 1-1,3 1 1,0 12 289,5-56-22,1 1 0,-1-1-1,1 1 1,0 0 0,0-1 0,1 1-1,-1-1 1,1 1 0,-1-1 0,1 0 0,0 1-1,1-1 1,-1 0 0,0 1 0,1-1-1,0 0 1,0 0 0,0 0 0,0 0-1,0-1 1,0 1 0,1-1 0,-1 1-1,1-1 1,0 0 0,0 0 0,0 0-1,0 0 1,0 0 0,0-1 0,0 1-1,1-1 1,-1 0 0,0 0 0,1 0-1,-1-1 1,1 1 0,-1-1 0,1 0-1,-1 0 1,1 0 0,1 0 22,9-3 12,0-1 0,0-1 1,0 0-1,-1-1 0,0 0 0,0-1 0,0-1 1,-1 0-1,0 0 0,0-1 0,-1-1 1,-1 0-1,9-9-12,-7 8 22,2-1 107,0-1 0,-1 0-1,0-1 1,-1 0 0,0-1-1,-2 0 1,0-1-1,0 0 1,-2-1 0,0 0-1,0-2-128,4 31 769,51 174-940,-61-183 136,-1 0-1,0-1 1,1 1 0,-1 0-1,1-1 1,0 1 0,0-1-1,0 0 1,0 0 0,0 0-1,1 0 1,-1 0 0,0 0-1,1 0 1,0-1 0,-1 1-1,1-1 1,0 0 0,0 0-1,0 0 1,0 0 0,0 0-1,0-1 1,0 1 0,0-1-1,0 0 1,0 0 0,0 0-1,0 0 1,0-1 0,0 1-1,0-1 1,0 1 0,0-1-1,0 0 1,-1-1 0,1 1-1,0 0 1,0-1 0,-1 1-1,1-1 1,1-2 35,12-7 1,0-2-1,-1 0 1,-1-1 0,0 0 0,-1-1-1,-1-1 1,0 0 0,-1 0-1,-1-1 1,0-1 0,-1 0-1,3-12 0,67-229 456,-21-47 2689,-76 433-2675,6 0-1,6 13-469,5-72-89,9 176-3035,-8-243 3032,0 1 1,-1-1-1,1 0 1,0 0-1,0 1 0,0-1 1,1 0-1,-1 0 1,0 1-1,0-1 1,1 0-1,-1 0 1,0 0-1,1 0 1,0 0-1,-1 1 1,1-1-1,-1 0 1,1 0-1,0 0 1,0 0-1,0-1 1,0 1-1,-1 0 1,1 0-1,0 0 1,0-1-1,0 1 1,1 0-1,-1-1 1,0 1-1,0-1 1,0 0-1,0 1 0,1-1 1,-1 0-1,0 1 1,0-1-1,0 0 1,1 0-1,-1 0 1,0 0-1,0 0 1,1-1-1,-1 1 1,0 0-1,0-1 1,0 1-1,1 0 1,-1-1-1,0 0 92,54-37-1744,0-18 2056,-2-2 1,-3-3-1,-3-1 0,23-42-312,-62 91 205,67-126 3114,-95 148-2011,15-5-1306,0 1 1,0 0-1,1 0 1,-1 1-1,1 0 1,0-1-1,0 1 1,1 0-1,0 1 1,0-1-1,0 1 1,1-1-1,0 1 0,0 0 1,1 0-1,0 0 1,0 0-1,1 0 1,-1 0-1,2 0 1,-1 0-1,1 0 1,0 0-1,0 0 1,1-1-1,0 1 1,0 0-1,0-1 1,1 1-1,3 3-2,5 6-87,0-1 0,1 0 0,1-1 0,1 0 0,0-1 0,0 0 0,1-2 0,1 0 0,3 2 87,0 0-428,-17-12 369,1 0 1,-1-1-1,0 1 1,0 0-1,0 1 1,0-1-1,0 0 1,0 1-1,0-1 1,0 1 0,0-1-1,-1 1 1,1 0-1,-1 0 1,1 0-1,-1 0 1,0 0-1,0 0 1,0 0-1,0 0 1,0 0 0,0 1-1,0-1 1,-1 0-1,1 1 1,-1-1-1,0 0 1,0 1-1,0-1 1,0 1-1,0-1 1,0 0 0,0 1-1,-1-1 1,0 0-1,1 1 1,-1-1-1,0 0 1,0 0-1,0 1 59,-14 3 72,0 0 0,0-1 1,-1 0-1,1-1 0,-1-1 0,0-1 0,0 0 0,0-1 0,0 0 0,-7-2-72,15 1 53,-257-9-239,241 3-3233,12-1-1837,2-4-6136</inkml:trace>
  <inkml:trace contextRef="#ctx0" brushRef="#br1" timeOffset="131086.747">25986 502 16624,'0'0'3011,"0"0"-1410,0 0 193,89-59-641,-44 43-480,7 3-161,-1 1-288,-2-1-192,-6 0-32,-10 1-32,-5 1-833,-10 1-1953,-6 0-5062</inkml:trace>
  <inkml:trace contextRef="#ctx0" brushRef="#br1" timeOffset="131382.574">26755 1167 18738,'0'0'4196,"0"0"-2723,0 0-32,0 0-255,0 0-514,0 0-384,0 0-288,0 0-96,0 0-929,8-50-2114,2 53-3299</inkml:trace>
  <inkml:trace contextRef="#ctx0" brushRef="#br1" timeOffset="131821.973">27443 709 8264,'0'0'8071,"0"0"-4232,0 0-1570,0 0-262,0 0-448,0 0-508,0 0-314,0 0-342,-5 4-187,-1 4-171,0 1 0,1 0-1,0 1 1,0-1 0,1 1-1,0-1 1,1 1 0,0 1-1,1-1 1,0 0 0,0 1 0,1-1-1,1 0 1,0 1 0,0-1-1,1 5-36,-2 11 27,-2 35-39,-19 128-1001,21-275 148,5 61 929,2 1 0,0 0 1,1 0-1,1 1 0,2 0 0,0 0 0,1 1 0,1 0 0,2 1 0,0 1 0,1 0 0,0 0 0,2 2 0,3-2-64,-15 13 12,1 0-1,0 1 0,1-1 1,0 1-1,0 1 1,0-1-1,0 1 1,1 1-1,0-1 1,0 1-1,0 1 0,0-1 1,1 2-1,-1-1 1,1 1-1,0 0 1,0 1-1,0 0 1,0 0-1,0 1 0,0 0 1,0 0-1,-1 1 1,1 1-1,0-1 1,0 1-1,0 1 0,1 1-11,0 2 5,-1 0-1,0 1 1,0 0-1,-1 1 0,0 0 1,0 0-1,-1 1 1,0 0-1,-1 0 0,0 0 1,0 1-1,-1 0 1,0 0-1,-1 1 0,0-1 1,-1 1-1,0 0 1,0 0-1,-1 0 0,0 8-4,0 2-97,0 0 0,-2 0-1,-1 0 1,0 0-1,-1 0 1,-1-1 0,-2 1-1,0-1 1,-1 0-1,-6 15 98,-23 34-3388,16-34-1685,6-9-3095</inkml:trace>
  <inkml:trace contextRef="#ctx0" brushRef="#br1" timeOffset="132180.658">28277 729 15855,'0'0'3502,"0"0"-1174,0 0-604,0 0-443,0 0-555,-3 11-454,-9 23-264,2 0 0,1 1-1,2 0 1,1 1 0,2-1 0,1 1-1,2 0 1,2 0 0,1 2-8,-2-34-90,1 0-1,0 1 1,0-1 0,0 1 0,0-1 0,0 0-1,1 0 1,0 0 0,0 0 0,0 0 0,1 0 0,-1 0-1,1-1 1,0 1 0,0-1 0,0 0 0,0 0 0,1 0-1,-1 0 1,1-1 0,0 1 0,-1-1 0,1 0 0,0 0-1,1 0 1,-1-1 0,0 1 0,0-1 0,1 0-1,-1 0 1,1-1 0,-1 1 0,0-1 0,1 0 0,-1 0-1,1 0 1,0-1 90,12-2-8,-1-1-1,0 0 1,0-2-1,0 0 1,0 0-1,-1-1 0,0-1 1,-1-1-1,0 0 1,0-1-1,-1 0 1,0-1-1,0-1 1,-2 0-1,3-3 9,-1 1 467,0 0 0,-2-1 0,0 0 1,0 0-1,-1-2 0,-1 1 0,-1-1 0,-1 0 0,0 0 0,-1-1 0,0 0 0,0-12-467,-5 25 47,-1 1 0,1 0 0,-2-1-1,1 1 1,0 0 0,-1-1-1,0 1 1,0 0 0,0 0-1,0-1 1,-1 1 0,1 0 0,-1 1-1,0-1 1,0 0 0,-1 0-1,1 1 1,-1-1 0,0 1 0,0 0-1,0 0 1,0 0 0,0 0-1,-1 1 1,1-1 0,-1 1 0,0 0-1,0 0 1,-2-1-47,-7-3-213,-1 2-1,1-1 1,-1 1-1,0 1 1,0 1 0,0 0-1,0 1 1,-8 0 213,-94 12-6609,65 4-1644</inkml:trace>
  <inkml:trace contextRef="#ctx0" brushRef="#br1" timeOffset="132663.352">28877 757 12139,'0'0'4373,"0"0"-2174,0 0-742,0 0-69,0 0-421,6 18-364,1-1-474,-3-8-76,0 0 1,0 0 0,-1 1 0,-1-1 0,0 1-1,0-1 1,-1 1 0,0 0 0,0 0 0,-1-1 0,-1 9-54,-4 14 93,-1-1 0,-1-1 1,-2 1-1,-1-1 1,-1-1-1,-1 0 1,-2 0-1,-14 20-93,22-110 1372,13 33-1156,0 0 1,2 0-1,1 0 1,1 1-1,1 1 1,2 0-1,0 1 0,2 0 1,0 1-1,2 1 1,11-11-217,-19 23-65,1-1-1,1 1 1,0 1 0,0 0-1,1 1 1,0 0 0,1 1 0,0 1-1,9-4 66,31-3-2771,0 18-3554,-28 7-2729</inkml:trace>
  <inkml:trace contextRef="#ctx0" brushRef="#br1" timeOffset="133392.227">29405 751 14029,'0'0'4933,"0"0"-2590,0 0-768,0 0-208,0 0-486,0 0-465,0 0-261,5 15-6,21 107 102,-27-87-270,-1 0 0,-2-1 0,-1 0 0,-2 0 0,-1 0 0,-2-1 0,-3 7 19,1-18-462,8-38 593,53-129 1294,-42 127-1260,1 1 0,0 1 0,1-1 0,1 1 0,1 1 1,0 0-1,1 1 0,0 0 0,1 0 0,1 1 0,0 1 0,5-3-165,-13 13-11,1-1 0,-1 2 1,1-1-1,0 1 0,0 0 1,-1 0-1,1 0 0,0 1 1,0 1-1,0-1 0,0 1 1,-1 0-1,1 0 0,0 1 1,-1 0-1,1 0 0,-1 1 1,0-1-1,1 1 0,-1 1 1,-1-1-1,1 1 0,0 0 1,-1 0-1,0 1 0,0 0 1,0 0-1,-1 0 0,1 0 0,-1 1 1,-1-1-1,1 1 0,-1 0 1,0 1-1,0-1 0,-1 0 1,1 1-1,-1-1 0,-1 1 1,0 0-1,0 0 0,0-1 1,0 1-1,-1 0 0,0 0 1,-1 0 10,1 7-229,0 0 0,-1-1 1,0 1-1,-1 0 0,-1-1 1,0 0-1,-1 0 0,0 0 1,-1 0-1,-1 0 0,0-1 1,-6 9 228,15-56 614,15-4-111,1 1 1,3 1 0,1 1 0,1 1-1,7-4-503,-26 31 49,2-4 9,1-1-1,1 1 0,-1 1 0,2-1 0,0 1 1,0 1-1,1 0 0,0 1 0,0 0 0,1 0 1,0 1-1,1 1 0,0 0 0,0 1 0,1 0 1,-1 1-1,1 1 0,0 0 0,1 0 0,-1 2 1,11-1-58,-19 4-11,0 0 1,0 0 0,-1 1 0,1 0 0,-1 0 0,1 1 0,-1-1-1,0 1 1,0 0 0,0 1 0,0-1 0,0 1 0,-1 0 0,0 0-1,0 0 1,0 1 0,0 0 0,-1-1 0,0 1 0,1 0 0,-2 1 0,1-1-1,-1 0 1,0 1 0,0 0 0,0-1 0,-1 1 0,0 2 10,2 5-108,0 1-1,-2 0 1,0 0 0,0 1 0,-1-1 0,-1 0 0,-1 0 0,0 0-1,0 0 1,-2 0 0,-2 6 108,-33 61-3451,4-30-6086,19-28-2603</inkml:trace>
  <inkml:trace contextRef="#ctx0" brushRef="#br1" timeOffset="133796.092">30722 1184 14702,'0'0'5893,"0"0"-3811,0 0-544,0 0 31,0 0-544,0 0-320,0 0-257,32-37-448,-18 29-96,2 0-224,-4 1-993,2 3-1089,-9-3-2115,-3 3-7046</inkml:trace>
  <inkml:trace contextRef="#ctx0" brushRef="#br1" timeOffset="134357.763">31918 797 10698,'0'0'4201,"0"0"-1030,0 0-539,0 0-865,-13-5-656,5 2-938,3 1-102,0 0 0,0 0 1,0 1-1,0 0 1,0 0-1,0 0 1,-1 0-1,1 1 1,0 0-1,0 0 1,-1 0-1,1 0 1,0 1-1,0 0 1,0 0-1,-1 1 1,0 0-72,-17 8 116,1 2 0,0 0 0,0 1 0,1 1 0,1 1 0,1 1 0,0 1 1,1 1-1,1 0 0,0 1 0,1 1 0,-1 4-116,12-14-3,0 0 0,0 0 0,1 0 1,0 0-1,1 0 0,0 1 0,1 0 0,0-1 0,1 1 0,0 0 1,1 0-1,0 0 0,0 0 0,1 0 0,2 5 3,-2-10 1,0-1-1,0 0 0,1 1 1,0-1-1,0 0 0,0 0 1,1 0-1,-1 0 0,1-1 1,1 1-1,-1-1 0,0 1 1,1-1-1,0 0 1,0-1-1,0 1 0,1-1 1,-1 1-1,1-1 0,0-1 1,-1 1-1,1-1 0,1 1 1,-1-2-1,0 1 0,0 0 1,1-1-1,-1 0 1,1 0-1,5-1 0,7 0-6,0 0-1,0-2 1,0 0 0,0-1 0,0-1 0,-1-1-1,1 0 1,-1-1 0,0-1 0,-1-1 0,0 0-1,0-1 1,0-1 0,8-8 6,74-55-7200,-71 53 3180,-13 9-4180</inkml:trace>
  <inkml:trace contextRef="#ctx0" brushRef="#br1" timeOffset="134881.801">32579 891 10826,'5'-13'6705,"-1"3"-5592,1 1-231,-1-1-1,0 1 1,-1-1 0,0 0 0,-1 1 0,0-1-1,0-1 1,-1 1 0,0-8-882,-3 15 43,1 1 0,-1 0 0,1 0 0,-1 0 0,0 0 0,1 1 1,-1-1-1,0 0 0,0 1 0,-1-1 0,1 1 0,0 0 0,0 0 0,-1 0 0,1 0 1,0 0-1,-1 0 0,1 1 0,-1-1 0,1 1 0,-1 0 0,1-1 0,-1 1 0,0 0 1,1 1-1,-1-1 0,1 0 0,-1 1 0,1-1 0,-1 1 0,1 0 0,0 0 0,-1 0 0,1 0 1,0 0-1,0 1 0,-1-1 0,1 0 0,0 1 0,-1 1-43,-23 14-35,0 0 1,1 2-1,1 1 0,1 1 1,1 1-1,1 0 0,1 2 1,0 1-1,2 0 0,1 1 0,2 1 1,-6 12 34,-8 54-234,29-91 210,-1 1-1,1-1 0,0 0 1,0 0-1,0 1 0,0-1 1,1 0-1,-1 1 0,1-1 1,-1 0-1,1 0 0,0 0 1,0 1-1,-1-1 0,2 0 1,-1 0-1,0 0 0,0-1 1,1 1-1,-1 0 0,1 0 1,-1-1-1,1 1 0,0-1 0,0 1 1,-1-1-1,1 0 0,0 0 1,0 1-1,0-1 0,1-1 1,-1 1-1,0 0 0,0-1 1,0 1-1,1-1 0,-1 1 1,0-1-1,1 0 25,13 1-18,1 0 0,-1-1 0,0-1 0,0-1 0,0 0 0,0-1 0,0-1-1,-1 0 1,1-1 0,-1-1 0,0 0 0,-1-1 0,0 0 0,0-2 0,0 0 0,-1 0 0,0-1 0,5-6 18,0-1 40,-1 0 0,-1-1 0,-1 0 0,-1-1 0,0-1 0,-1-1 0,-1 0 0,-2 0 0,0-1 0,-1 0 0,-1-1 0,1-6-40,2-30 431,-2-1-1,-3 0 1,-3 0 0,-3-42-431,0 95 44,12 268-375,-8-228-51,-2 0 0,-1 0 1,-1-1-1,-2 1 0,-1 0 1,-6 23 381,3-22-4240,6-12-3398,0-7-1160</inkml:trace>
  <inkml:trace contextRef="#ctx0" brushRef="#br1" timeOffset="135149.704">33396 593 8488,'93'-154'8419,"-91"150"-8074,3 0 224,0-1 0,-1 0 0,0 0 0,0-1 1,-1 1-1,1-1 0,-1 0 0,0 0 0,-1 0 0,1 0 1,-1 0-1,0 0 0,-1-1 0,0 1 0,0-1 0,0 1 1,-1-1-1,0 0 0,0 1 0,-1-2-569,-2 5 110,0 0 0,-1 1 0,1-1 0,-1 1 0,0 0 0,0 0 0,0 1 0,0-1 0,0 1 0,0 0 0,0 0 0,0 0 0,-1 0 0,1 1 0,0-1 0,-1 1 0,1 0 0,0 1 0,0-1 0,-1 1-1,1 0 1,0 0 0,0 0 0,0 1 0,-3 0-110,-9 5 37,0 0-1,0 1 1,1 1-1,0 0 1,0 1-1,1 1 0,1 0 1,0 1-1,0 0 1,1 1-1,1 1 1,0-1-1,1 2 1,0 0-1,1 0 0,1 0 1,0 1-1,1 0 1,1 1-1,1 0 1,0 0-1,1 0 0,1 2-36,-6 40 31,3 1 0,3 0 0,2 0-1,6 47-30,1-33-24,-3-56-18,0 1 1,-1-1-1,-1 1 0,-1 0 0,0 0 1,-2-1-1,0 1 0,-1 0 0,-1-1 1,0 0-1,-2 0 0,0 0 0,-1-1 1,-2 4 41,-2-5-163,0-1 1,-2 0 0,1-1-1,-2 0 1,0-1 0,0-1-1,-1 0 1,-1-1 0,0-1-1,0 0 1,-1-1 0,0-1-1,-5 1 163,4-2-1042,1-1-1,-2-1 0,1-1 0,0 0 0,-1-1 1,0-2-1,0 1 0,-9-2 1043,13-4-4827,9-3-1418,5-3-3743</inkml:trace>
  <inkml:trace contextRef="#ctx0" brushRef="#br1" timeOffset="135481.011">33044 885 4965,'0'0'9139,"0"0"-4601,0 0-1789,0 0-443,18-8-651,-3 1-1338,-4 1-97,1 0 0,0 1 0,0 1 0,1 0 0,-1 0 0,1 2 0,0-1 0,11 1-220,-2 0 277,108-7 457,-2-5 0,7-8-734,-202 26-5189,28 2 1655,-2 1-2952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3:12.845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</inkml:brush>
    <inkml:brush xml:id="br2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368 1941 7591,'3'-12'6305,"7"-33"-3165,-3 0 0,-1-1 1,-2 0-1,-2-26-3140,-4 70 53,1 0 0,0 0-1,-1 0 1,1 0 0,-1 0 0,0 1-1,0-1 1,1 1 0,-1-1 0,0 1-1,0-1 1,0 1 0,-1 0 0,1 0-1,0 0 1,0 1 0,-1-1 0,1 0 0,0 1-1,-1-1 1,1 1 0,0 0 0,-1 0-1,1 0 1,0 0 0,-1 0 0,1 1-1,-1-1 1,1 1 0,0-1 0,0 1-1,-1 0 1,1 0 0,0 0 0,0 0 0,0 0-1,0 0 1,0 1 0,0-1 0,0 1-1,0-1 1,1 1 0,-1 1-53,-23 17 4,1 1 0,1 1 0,1 1 0,1 1 0,1 1 0,2 1 0,0 0 0,1 3-4,-30 75-390,46-100 357,0 0 0,0 0 1,1 1-1,-1-1 0,1 0 1,0 0-1,0 0 1,1 0-1,-1 0 0,1 0 1,0 1-1,0-1 0,0 0 1,0-1-1,1 1 1,0 0-1,-1 0 0,2-1 1,-1 1-1,0-1 0,1 1 1,-1-1-1,1 0 1,0 0-1,0 0 0,0-1 33,12 8-62,0-2-1,0 0 1,1 0-1,0-2 0,0 0 1,0-1-1,1 0 1,0-1-1,0-1 1,3-1 62,94 27-53,-105-26 47,-2-1-1,1 1 0,0 1 0,-1-1 1,1 1-1,-1 0 0,0 1 1,0 0-1,-1 0 0,0 1 0,0-1 1,0 1-1,0 0 0,-1 1 0,0 0 1,0 0-1,-1 0 0,0 0 1,0 0-1,-1 1 0,0 0 0,0 0 1,-1 0 6,2 2 6,-1 1 1,-1 0 0,0-1-1,-1 1 1,0 0 0,0 0-1,-1 0 1,-1 0 0,0 0-1,0-1 1,-1 1 0,0 0-1,-1-1 1,0 1 0,-1-1-1,0 0 1,-1 0 0,0 0-1,0-1 1,-1 1 0,0-2-1,-1 1 1,0 0 0,0-1-1,-1-1 1,0 1 0,0-1-1,-4 2-6,2-4 25,-1 0 0,1 0 1,-1-1-1,0 0 0,0-1 0,0 0 0,-1-1 0,1 0 0,0-1 0,-1 0 0,0-1 0,1 0 0,-1-1 0,1 0 0,-1 0 0,1-2 0,0 1 0,0-2 0,0 1 0,0-2 0,0 1 0,1-1 0,0-1 0,0 0 0,0 0 0,1-1 0,0 0 0,0-1 0,-5-6-25,3 6-93,0-1 0,0 0 0,1-1 0,1 0-1,-1 0 1,2-1 0,-1-1 0,1 1 0,1-1-1,0 0 1,1-1 0,1 0 0,-2-4 93,8-3-2423,18 15-3744,0 8-1606</inkml:trace>
  <inkml:trace contextRef="#ctx0" brushRef="#br0" timeOffset="327.444">809 1628 8680,'0'0'7351,"0"0"-3721,0 0-1622,0 0-55,0 0-239,0 0-502,0 0-460,-2 0-437,-2 9-170,5 193 458,14 114 160,-5-159-2456,-6-2-6276,-4-133 2027,-3-7-1430</inkml:trace>
  <inkml:trace contextRef="#ctx0" brushRef="#br0" timeOffset="1377.442">729 2240 4997,'0'0'3571,"-13"-9"-1404,-37-26-400,6 6 3305,44 29-5015,-1-1 0,1 0 0,0 1 0,-1-1 0,1 0 0,0 1 0,0-1 0,0 0 1,0 1-1,0-1 0,-1 0 0,1 0 0,1 1 0,-1-1 0,0 0 0,0 1 0,0-1 0,0 0 0,0 0 0,1 1 0,-1-1 0,0 0 0,0 1 0,1-1 0,-1 1 1,1-1-1,-1 0 0,1 1 0,-1-1 0,1 1 0,-1-1 0,1 1 0,-1-1 0,1 1 0,-1 0 0,1-1 0,0 1 0,-1 0 0,1-1 0,0 1 0,-1 0 1,1 0-1,0-1 0,-1 1 0,1 0 0,0 0 0,0 0 0,-1 0 0,1 0 0,0 0 0,-1 0 0,1 0 0,0 1 0,0-1 0,0 0-57,0 0 12,347-95-1347,-313 86 780,0-3 0,-1 0-1,0-2 1,-1-2 0,-1-1 0,0-1 0,-2-2-1,0-1 1,-1-1 0,3-6 555,-30 28 164,-1-1-1,0 0 1,0 0 0,0 0-1,0 0 1,0 0 0,0 0-1,0 0 1,0 0 0,-1 0-1,1-1 1,0 1 0,0 0-1,-1 0 1,1-1 0,-1 1-1,0 0 1,1-1-1,-1 1 1,0-1 0,0 1-1,1 0 1,-1-1 0,0 1-1,-1-1 1,1 1 0,0-1-1,0 1 1,-1 0 0,1-1-1,0 1 1,-1 0 0,1-1-1,-1 1 1,0 0 0,0 0-1,1-1 1,-1 1 0,0 0-1,0 0 1,0 0-1,0 0 1,0 0 0,0 0-1,0 0 1,-1 1 0,1-1-1,0 0 1,0 0 0,-1 1-1,1-1 1,0 1 0,-1 0-1,1-1 1,0 1 0,-1 0-1,1 0 1,-1-1 0,1 1-1,-1 0 1,1 1-164,-11-2 159,-1 1-1,1 1 1,0 0 0,-1 1 0,1 1-1,0 0 1,0 0 0,1 1 0,-1 0-1,1 1 1,0 1 0,0 0 0,0 0-1,1 1 1,0 0 0,0 1 0,1 0-1,0 0 1,-4 6-159,2 2 0,1 1 1,1 1-1,0 0 0,1 0 1,1 1-1,1 0 0,1 0 1,0 0-1,2 1 0,0-1 1,1 1-1,1 0 1,0 0-1,2 0 0,0 0 1,3 8-1,-3-12-1,-2 7-61,2 0 0,1 0 0,1 0-1,0 0 1,2-1 0,1 1-1,0-1 1,2-1 0,5 11 62,-11-28-18,1-1 1,-1 1 0,1-1-1,0 1 1,0-1-1,0 0 1,1 0-1,-1-1 1,1 1-1,-1-1 1,1 1 0,0-1-1,0 0 1,0-1-1,0 1 1,0-1-1,0 1 1,1-1-1,-1-1 1,0 1-1,1 0 1,-1-1 0,0 0-1,1 0 1,-1-1-1,0 1 1,1-1-1,-1 0 1,0 0-1,0 0 1,1 0 0,-1-1-1,0 0 1,0 0-1,-1 0 1,1 0-1,0-1 1,-1 1-1,1-1 1,-1 0 0,1-1 17,13-13 67,-1-1 0,-1-1 0,-1 0 0,0-1 0,-2 0 1,0-1-1,-2 0 0,0-1 0,-1 0 0,-1-1 0,-1 0 1,-1 0-1,-2 0 0,0-1 0,-1 0 0,-1-3-67,17-73 394,7-12 1474,-25 165-1791,1-1 1,3 0-1,3-1 1,1 0-1,3 0 0,7 18-77,-15-56-57,0 0 0,1 0 0,1-1 0,0 0 0,0 0 0,1 0 0,1-1 0,0 1 0,2 1 57,-7-10-105,0 0 1,0 1-1,0-1 0,1 0 0,-1-1 1,1 1-1,0-1 0,0 1 1,0-1-1,0 0 0,0-1 0,0 1 1,0-1-1,1 0 0,-1 0 1,0 0-1,1 0 0,-1-1 1,1 0-1,-1 0 0,1 0 0,-1 0 1,1-1-1,-1 1 0,1-1 1,-1-1-1,0 1 0,0 0 0,3-2 105,5-5-769,0 0 0,-1-1 0,0-1 0,-1 1 0,0-1 0,0-1 0,-1 0 0,0-1-1,-1 1 1,-1-1 0,0-1 0,0 0 0,-1 0 0,0-2 769,41-150-6557,-26-94 8145,-16 155-900,12-110 2282,-2 73 2382,-18 134-1972,-9 32-1304,17 28-1610,2-1-1,3 1 1,2-1 0,17 42-466,-21-69 20,-1 0-1,-1 0 1,-1 0 0,-1 1 0,-2 0-1,0-1 1,-1 1 0,-2 0-1,-1 0 1,-1 0 0,-1-1 0,-1 1-1,-5 12-19,7-28-22,-15 45-937,3 0 0,2 1 0,-4 39 959,17-93-71,0-1-1,0 0 0,-1 0 0,1 0 0,0 0 1,0 0-1,0 0 0,0 0 0,0 0 0,0 0 0,1 1 1,-1-1-1,0 0 0,0 0 0,1 0 0,-1 0 0,1 0 1,-1 0-1,1 0 0,-1 0 0,1 0 0,0-1 0,-1 1 1,1 0-1,0 0 0,0 0 0,0-1 0,0 1 0,-1 0 1,1-1-1,0 1 0,0-1 0,0 1 0,0-1 1,0 1-1,0-1 0,1 0 0,-1 0 0,0 1 0,0-1 1,0 0-1,0 0 0,0 0 0,0 0 0,0 0 0,0 0 1,1-1 71,50-19-3895,70-89-705,-32-27 4435,35-169 6036,-103 243-4639,-17 47-877,7-15 836,-1-1 1,-1-1 0,-2 1 0,-1-2 0,-2 1 0,1-30-1192,-6 61 640,-4 14 220,-10 15-814,0 1 0,3 0 0,0 2 0,2-1 0,1 1 0,1 0 0,2 0 1,2 1-1,0 0 0,2 0 0,3 20-46,-1-41-92,2-1 0,-1 1 0,1-1 0,1 0 0,0 0 0,1-1 0,-1 1 1,2-1-1,-1 0 0,1 0 0,1 0 0,0-1 0,0 0 0,0-1 0,1 1 0,0-1 0,1-1 0,0 0 0,0 0 1,0-1-1,0 0 0,1 0 0,6 1 92,-14-5-42,0-1 0,0 0-1,-1 1 1,1-1 0,0 1 0,0 0 0,0 0 0,-1-1 0,1 1 0,0 0 0,-1 0-1,1 1 1,-1-1 0,1 0 0,-1 1 0,1-1 0,-1 0 0,0 1 0,0-1 0,0 1-1,0 0 1,0-1 0,0 1 0,0 0 0,-1 0 0,1 0 0,0-1 0,-1 1 0,0 0-1,1 0 1,-1 0 0,0 0 0,0 0 0,0 0 0,0 0 0,0 0 0,-1 0-1,1 0 1,-1-1 0,1 1 0,-1 0 0,0 0 0,1 0 0,-1-1 0,0 1 0,0 0-1,0-1 1,0 1 0,-1-1 0,1 1 0,0-1 0,-1 0 0,1 1 0,-2 0 42,-14 12-105,0 0-1,-1-1 1,-1-1 0,0-1 0,0-1 0,-1 0 0,-1-1 0,1-2 0,-1 0 0,-1-1 0,1-1-1,-1-1 1,0-1 0,0-1 0,0-1 0,-17-1 105,-5-7-3337,20-9-2786,14-1-416</inkml:trace>
  <inkml:trace contextRef="#ctx0" brushRef="#br0" timeOffset="1694.792">1838 1708 11755,'0'0'3171,"0"0"-1121,0 0-288,101-63-897,-59 44-609,4-1-224,1 3-32,2-3-641,-2 1-2498,-9 2-3971</inkml:trace>
  <inkml:trace contextRef="#ctx0" brushRef="#br0" timeOffset="1918.624">2910 2056 10250,'0'0'4484,"0"0"-2626,0 0-609,0 0-544,0 0-705,0 0 0,0 0-1314,0 0-6757</inkml:trace>
  <inkml:trace contextRef="#ctx0" brushRef="#br0" timeOffset="2557.92">3302 1576 12139,'0'0'2664,"0"0"-731,0 0-284,0 0-693,0 0-449,0 18-144,7 117 150,4-79 34,-4-13-214,2-1 0,2 0 0,1-1 0,8 15-333,4-25 80,-22-45 91,-55-132 1206,47 125-1164,1 0 1,1-1 0,1 0-1,1 0 1,1 0-1,1 0 1,0 0-1,2 1 1,1-5-214,-1 18 21,0 1-1,1 0 1,-1 0 0,1 0 0,1 0-1,-1 0 1,1 0 0,0 1 0,1 0-1,-1 0 1,1 0 0,1 1 0,-1-1-1,1 1 1,0 1 0,0-1 0,0 1-1,0 0 1,1 0 0,0 1 0,0 0-1,0 0 1,0 0-21,8-2 13,-1 1 0,1 0 0,0 2 0,0-1 0,0 2-1,0 0 1,1 0 0,-1 2 0,0 0 0,0 1 0,2 0-13,-9 0 1,-1 0 1,1 1-1,-1 0 1,0 0-1,1 1 1,-2 0-1,1 0 1,0 0-1,-1 1 0,0 0 1,0 0-1,0 1 1,-1-1-1,0 1 1,0 1-1,0-1 1,-1 1-1,0-1 0,0 1 1,0 1-1,0 1-1,45 164-404,-33-36-4030,-12-91-3020,-2-26-618</inkml:trace>
  <inkml:trace contextRef="#ctx0" brushRef="#br0" timeOffset="2958.835">4069 1482 6822,'0'0'3967,"0"0"-1138,0 0-122,0 0-33,0 0-682,0 0-551,0 0-368,0 0-352,1-8-177,0-22-117,-1 29-404,0 1 0,-1-1 0,1 1 0,0-1 0,-1 1 0,1-1 0,-1 1 0,1 0 0,0-1 0,-1 1 0,1 0 0,-1-1 0,1 1 0,-1 0 0,1-1 0,-1 1 0,0 0 0,1 0 0,-1 0 0,1 0 0,-1 0 0,1-1 1,-1 1-1,0 0 0,1 0 0,-1 0 0,1 1 0,-1-1 0,1 0 0,-1 0 0,0 0 0,1 0 0,-1 0 0,1 1 0,-1-1 0,1 0 0,-1 0 0,1 1 0,-1-1 0,1 1 0,-1-1 0,1 0 0,0 1 0,-1-1 0,1 1 0,0-1 0,-1 1 0,1-1-23,0 0 11,-14 13-5,0 1 0,1 0 1,0 0-1,2 2 0,-1-1 0,2 1 0,0 1 1,1 0-1,1 0 0,0 1 0,2 0 1,0 0-1,1 1 0,0 0 0,2 0 1,0 0-1,2 0 0,-1 6-6,2-19 0,-1-1 0,1 1 0,-1 0 0,2 0 0,-1-1 0,0 1 0,1 0 0,0-1 0,1 1 0,-1-1 0,1 1 0,0-1 0,0 0 0,1 0 0,0 0 0,0 0 0,0 0 0,0-1 0,1 1 0,-1-1 0,1 0 0,0 0 0,1 0 0,-1 0 0,1-1 0,-1 0 0,1 0 0,2 1 0,9 1-11,0 0 0,1-1 0,0-1 1,0 0-1,0-1 0,0-1 0,1-1 0,-1 0 0,0-1 0,0-1 0,0-1 1,0 0-1,0-2 0,-1 0 0,1 0 0,-1-1 0,-1-1 0,1-1 0,-1 0 1,0-1-1,-1-1 0,0 0 0,-1-1 0,0 0 0,0-1 0,-2-1 0,4-3 11,-9 8 78,1 0 0,-1-1 0,0 1 0,-1-1 0,0-1 0,0 1-1,-1-1 1,0 1 0,-1-1 0,0 0 0,0-1 0,-1 1 0,-1 0 0,0-1-1,0 1 1,-1 0 0,0-1 0,-1 1 0,0-1 0,-1 1 0,0 0-1,0-1 1,-1 1 0,-1 0 0,1 1 0,-2-1 0,1 1 0,-1 0 0,-1-1-78,-1-2 15,-2 1 0,1 0 1,-1 0-1,-1 1 1,0 0-1,0 0 1,-1 1-1,0 1 1,0-1-1,-1 2 1,0 0-1,-1 0 1,0 1-1,0 1 0,0 0 1,0 1-1,-1 0 1,0 1-1,1 1 1,-1 0-1,0 1 1,0 0-1,0 1 1,0 1-1,0 0 1,0 1-1,0 0 0,0 1 1,-9 4-16,18-6-172,-72 24-3179,34 2-3077,26-5-2305</inkml:trace>
  <inkml:trace contextRef="#ctx0" brushRef="#br0" timeOffset="3319.968">4780 1392 12876,'18'-113'10789,"-14"119"-5892,14 68-4477,11 282-671,-28-337-1425,-10-38 590,3 7 1355,-2-8-248,1 0-1,1 0 0,1 0 1,0-1-1,2 0 0,0 1 1,2-1-1,0-1 1,1 1-1,1 0 0,3-10-20,-3 23-15,2-1 1,-1 1-1,1-1 0,1 1 0,-1 0 0,1 0 0,1 0 0,-1 1 0,1 0 0,1 0 0,-1 0 0,1 0 1,0 1-1,1 0 0,0 0 0,0 1 0,0 0 0,0 0 0,1 0 0,0 1 0,0 0 0,0 1 0,0 0 0,1 0 1,-1 1-1,1 0 0,-1 0 0,1 1 0,8 0 15,51 1-3622,-23 5-3310,-12 0-2362</inkml:trace>
  <inkml:trace contextRef="#ctx0" brushRef="#br0" timeOffset="3989.796">5347 1267 15150,'0'0'4170,"0"0"-1795,0 0-597,0 0-412,0 0-586,0 0-406,0 0-140,-1 16-36,-15 258 576,3-178-1431,2-111-287,6-109 1168,5 106-99,2 0 0,0 1 1,0-1-1,2 0 0,0 1 0,1 0 1,1 0-1,1 0 0,0 1 0,1-1 1,0 2-1,2-1 0,0 2 1,0-1-1,6-4-125,-12 15 23,1 0 1,-1 1-1,0 0 0,1-1 1,0 2-1,0-1 0,0 1 1,0-1-1,0 1 0,0 1 1,1-1-1,-1 1 0,1 0 1,-1 0-1,1 0 0,-1 1 1,1 0-1,-1 0 0,1 1 1,-1-1-1,1 1 0,-1 0 1,1 1-1,-1-1 0,0 1 1,2 1-24,3 1-14,0 0 0,-1 1 0,0 0 0,0 0 1,0 1-1,0 1 0,-1-1 0,0 1 0,0 1 0,-1-1 1,0 1-1,-1 1 0,2 2 14,0 5-267,0 1 1,-1 0-1,-1 0 0,-1 1 1,-1-1-1,0 1 0,-1 1 1,-1-1-1,-1 0 1,0 0-1,-1 1 0,-2 7 267,2-18-307,28-95 739,-13 51 27,1 1 0,2 1 0,1 0 0,2 1 1,7-7-460,-24 33 62,0 0 1,1 0 0,0 1-1,1 0 1,-1 0 0,1 0 0,0 0-1,1 1 1,-1 0 0,1 0 0,0 1-1,0 0 1,0 0 0,1 0-1,-1 1 1,1 0 0,0 1 0,0 0-1,0 0 1,6 0-63,-11 3-1,0-1 0,0 1 0,0 0 0,-1 0 0,1 0 0,0 1 0,-1-1 0,1 1 0,-1 0 1,0-1-1,1 1 0,-1 0 0,0 0 0,0 0 0,0 1 0,0-1 0,-1 0 0,1 1 0,-1-1 0,1 1 0,-1 0 0,0-1 0,0 1 0,0 0 0,0 0 0,-1 0 0,1-1 0,0 4 1,5 85-58,-27 10-1125,-3-36-3369,17-44 1745,-3 6-4261</inkml:trace>
  <inkml:trace contextRef="#ctx0" brushRef="#br0" timeOffset="4403.007">6563 1449 15407,'0'0'4196,"0"0"-2275,0 0 321,0 0-544,0 0-609,0 0-256,0 0-321,-16-16-351,16 16-161,7 0-97,5 3-223,1 1-1025,4 2-1346,5-2-3074,-2-1-9674</inkml:trace>
  <inkml:trace contextRef="#ctx0" brushRef="#br1" timeOffset="-95172.991">13136 6173 6630,'0'0'6326,"3"-16"-3101,7-53-599,-9 65-2403,0-1-1,0 1 0,-1 0 1,0 0-1,0 0 1,0-1-1,0 1 0,-1 0 1,0 0-1,1 0 1,-2 0-1,1 0 0,0 0 1,-1 0-1,0 0 0,0 0 1,0 1-1,0-1 1,0 1-1,-1-1 0,0 1 1,1 0-1,-1 0 1,0 0-1,-1 0 0,1 1 1,0-1-1,-1 1 1,0 0-1,1 0 0,-1 0 1,0 1-1,0-1 1,0 1-1,0 0 0,-1 0-222,-4-1 81,0 1-1,0 0 0,0 0 0,0 1 0,0 0 0,0 1 1,0 0-1,0 0 0,0 1 0,0 0 0,0 1 0,1 0 1,-1 0-1,1 1 0,-4 2-80,-7 9 34,1 0 1,0 2-1,1 0 1,0 1-1,2 0 1,0 2-1,2 0 1,0 0-1,1 1 1,0 1-1,2 0 1,1 0-1,0 5-34,-1-1-3,1 0 0,1 1 0,2 0-1,1 0 1,1 0 0,1 1 0,1 0 0,2-1-1,0 1 1,3 10 3,-2-31-37,0-1 1,0 1-1,1-1 0,0 1 0,0-1 1,0 0-1,1 0 0,0 0 0,0 0 0,0 0 1,1-1-1,0 1 0,0-1 0,0 0 1,1 0-1,-1-1 0,1 1 0,1-1 0,-1 0 1,0 0-1,1-1 0,0 0 0,0 0 1,0 0-1,0 0 0,0-1 0,1 0 0,-1-1 1,1 1-1,-1-1 0,1-1 0,-1 1 1,1-1-1,0 0 0,-1 0 0,7-2 37,7-5 41,0-1-1,-1-1 0,1-1 0,-2 0 0,0-2 0,0 0 1,-1-1-1,-1 0 0,0-2 0,0 0 0,-2 0 1,0-2-1,-1 0 0,0 0 0,-2-1 0,0 0 1,-1-2-41,11-14 394,-3 0 0,-1-1 0,-1-1 0,-2 0 0,-1-2 1,2-17-395,-17 40 846,-13 37-475,7-6-354,0 0 1,1 0 0,1 0-1,1 1 1,0 0 0,1 0 0,1 1-1,1-1 1,0 1 0,1-1-1,1 1 1,1 0 0,0-1-1,1 1 1,1-1 0,1 0 0,0 0-1,2 0 1,5 12-18,-8-24-27,1 0 0,0 0 0,0-1 1,0 0-1,1 0 0,-1 0 0,1 0 0,0-1 0,0 0 1,0 0-1,1 0 0,-1-1 0,1 1 0,-1-1 0,1-1 0,0 1 1,0-1-1,0 0 0,0 0 0,0-1 0,0 1 0,0-2 0,3 1 27,3-1-85,0 0 0,1 0 0,-1-1 0,0-1 0,0 0 0,0-1 0,-1 0 0,1-1 0,-1 0 0,0-1 0,0-1 85,-2 2-103,-1 0 1,-1-1 0,1-1-1,-1 1 1,0-1 0,0 0-1,-1-1 1,0 1 0,0-1-1,-1 0 1,0-1-1,2-3 103,4-43-9005,-11 46 389</inkml:trace>
  <inkml:trace contextRef="#ctx0" brushRef="#br1" timeOffset="-94284.923">20917 6077 12204,'0'0'4099,"2"-12"-1184,8-39-491,-2 29 771,-2 28-695,0 25-1437,-4 52-871,-4 0 0,-3 0 1,-4 0-1,-7 21-192,1 2 69,14-101-57,-3 43-47,8-41 36,9-29 112,-6 6-77,1-6 62,1 0 1,1 0-1,0 0 0,2 1 0,0 1 1,2 0-1,0 1 0,1 0 0,1 2 1,0-1-1,2 2 0,0 0 0,15-9-98,-29 23 0,1 0 0,-1 0 0,1 0 0,0 0 0,0 1 0,0 0-1,0 0 1,0 0 0,0 1 0,0 0 0,0 0 0,0 0 0,0 0 0,0 1-1,0 0 1,-1 0 0,1 0 0,0 1 0,0-1 0,-1 1 0,1 0 0,0 1-1,-1-1 1,0 1 0,0 0 0,0 0 0,0 0 0,0 1 0,-1-1 0,1 1 0,-1 0-1,0 0 1,0 0 0,0 0 0,0 2 0,2 2-28,0 0-1,-1 0 1,0 0-1,-1 1 1,0 0-1,0-1 1,-1 1 0,0 0-1,0 0 1,-1 0-1,-1 1 1,1-1-1,-1 0 1,-1 0 0,0 0-1,0 0 1,0 0-1,-2 0 1,0 4 28,-3-1-34,0-1 0,-1 0 1,-1 0-1,0 0 0,0-1 0,-1 0 1,0-1-1,0 0 0,-1 0 0,-1-1 1,1 0-1,-1-1 0,-1 0 0,1-1 1,-1 0-1,0-1 0,0-1 1,-1 0-1,0 0 0,1-1 0,-1 0 1,0-2-1,0 1 0,-1-2 0,-4 1 34,14-2-26,-1 0-1,1 0 0,0 0 1,0 0-1,0-1 0,0 1 0,0-1 1,0 0-1,1 0 0,-1-1 1,0 1-1,1-1 0,0 1 1,0-1-1,0 0 0,0-1 1,0 1-1,0 0 0,1-1 0,0 1 1,-1-1-1,2 0 0,-1 0 1,0 0-1,1 0 0,-1 0 1,1 0-1,0 0 0,1-1 1,-1 1-1,1 0 0,-1 0 0,2-1 1,-1 1-1,0 0 0,1-1 1,-1 1-1,1 0 0,0 0 1,1 0-1,-1 0 0,1 0 1,0 0-1,0 0 0,0 0 0,0 1 1,1-1-1,-1 1 0,1 0 1,0-1-1,0 1 0,0 1 1,1-1-1,-1 0 0,0 1 1,1-1-1,0 1 0,0 0 27,21-4-7276,-14 6-1431</inkml:trace>
  <inkml:trace contextRef="#ctx0" brushRef="#br1" timeOffset="-88532.793">27833 617 12876,'5'-16'3887,"15"-55"-1539,-17 64-2060,-1 1-1,1 0 1,1-1-1,-1 1 1,1 1-1,0-1 1,0 0-1,0 1 1,1 0-1,0 0 1,0 0-1,1 1 1,-1 0-1,1 0 1,0 0-1,0 0 1,0 1-1,2-1-287,5 0 172,0 0 0,0 0 0,0 2 0,1-1 0,-1 2 0,0 0 0,1 0 0,-1 2 0,1-1 0,-1 2 0,1-1 0,11 5-172,-15-4 13,0 0 0,0 1 0,0 0-1,0 1 1,0 0 0,-1 0 0,1 1-1,-1 1 1,0 0 0,-1 0 0,0 0 0,0 1-1,0 0 1,-1 1 0,0 0 0,0 0 0,-1 0-1,0 1 1,0 0 0,-1 0 0,0 0-1,-1 1 1,0 0 0,0 0 0,-1 0 0,-1 0-1,0 0 1,0 0 0,-1 1 0,0-1-1,0 1 1,-2-1 0,0 7-13,-7 6-73,0-1-1,-2-1 1,-1 0-1,0 0 1,-2-1 0,0-1-1,-1 0 1,-1 0-1,-1-2 1,-1 0 0,0-1-1,-1 0 1,-1-2-1,0 0 1,-1-1 0,-1 0 73,-79 42-454,143-87 838,106-74 1112,98-92-1496,-65 50 485,-158 132 182,-31 28 241,-51 58-670,25-33-156,1 1 0,2 2 0,2 0-1,1 2 1,3 1 0,1 1 0,-4 17-82,23-50 18,0 1-1,1 0 1,0 0-1,1 0 1,1 0 0,0 0-1,0 0 1,1 0-1,1 0 1,1 9-18,-1-15 0,0-1 1,1-1-1,-1 1 1,1 0-1,0 0 0,1 0 1,-1-1-1,1 0 1,0 1-1,0-1 1,0 0-1,0 0 0,1 0 1,-1-1-1,1 1 1,0-1-1,0 0 0,1 0 1,-1-1-1,1 1 1,-1-1-1,1 0 1,0 0-1,-1 0 0,1-1 1,2 1-1,9 1-4,1-1-1,-1-1 1,1-1 0,0 0 0,-1-1-1,1 0 1,-1-2 0,1 0 0,-1-1 0,0 0-1,0-1 1,-1-1 0,1-1 0,-1 0-1,-1-1 1,1 0 0,-1-1 0,-1-1 0,0 0-1,0-1 1,-1-1 0,-1 0 0,1 0-1,3-7 5,11-29-3390,-33 44-6950,-2 4-3924</inkml:trace>
  <inkml:trace contextRef="#ctx0" brushRef="#br1" timeOffset="-88035.03">30020 481 13517,'0'0'3945,"0"0"-1751,0 0-331,0 0-37,0 0-662,-18 7-289,-210 92 1586,181-76-2011,-19 9 62,1 3 0,2 2 0,-6 8-512,65-44 3,0 1 0,1 0 0,-1 0 0,1 0 1,0 0-1,0 0 0,0 0 0,0 1 0,0 0 0,0 0 1,0-1-1,1 1 0,0 1 0,-1-1 0,1 0 0,1 1 0,-1-1 1,0 1-1,1-1 0,-1 1 0,1 0 0,0 0 0,1-1 0,-1 1 1,0 0-1,1 0 0,0 0 0,0 0 0,0 0 0,1 0 0,-1 0 1,1-1-1,0 1 0,0 0 0,0 0 0,1-1 0,-1 1 1,1 0-1,1 1-3,17 11 39,0-1 1,1-1-1,1-1 1,0-1-1,1-1 1,0-1-1,1-1 1,0-1-1,0-1 1,5 0-40,193 39-171,-124-42-2952,-93-4 1397,-5-1-2233,-6 0-2485</inkml:trace>
  <inkml:trace contextRef="#ctx0" brushRef="#br1" timeOffset="-87732.595">29360 1369 14446,'0'0'8039,"0"0"-5957,0 0-865,120 4 545,-54-4-577,9 1-544,5-1-225,-2 0-256,-6 0-160,-3-7-192,-13-1-64,-5-1-993,-9 3-1025,-12 1-1570,-5 2-5157</inkml:trace>
  <inkml:trace contextRef="#ctx0" brushRef="#br1" timeOffset="-87330.458">30668 234 12620,'0'0'4116,"0"0"-1217,0 0-348,0 0-330,0 0-785,0 0-576,-5 21-150,-59 249 843,44-164-1323,5 1-1,5 0 1,3 63-230,27-210 106,-11 15-82,2 2 0,1-1 0,0 1 0,2 1 0,1 0-1,0 1 1,2 1 0,0 1 0,1 0 0,1 1-1,1 1 1,1 1 0,20-13-24,-36 26-5,1 1 0,-1-1 0,1 1-1,-1 0 1,1 1 0,0 0 0,0-1 0,0 2-1,0-1 1,0 1 0,0 0 0,0 0 0,0 1 0,0-1-1,0 1 1,-1 1 0,1-1 0,0 1 0,0 0-1,-1 0 1,1 1 0,-1-1 0,0 1 0,0 1 0,0-1-1,0 1 1,-1-1 0,1 1 0,-1 1 0,0-1-1,0 1 1,0-1 0,-1 1 0,1 1 5,2 3-38,-1-1 0,-1 1-1,1 0 1,-1 0 0,0 1 0,-1-1 0,-1 1 0,1 0 0,-1 0-1,-1-1 1,0 1 0,0 1 0,-1-1 0,0 0 0,-1 0 0,0 0-1,-1 0 1,0-1 0,0 1 0,-1 0 0,0-1 0,-1 1-1,0-1 1,-1 0 0,1 0 0,-2-1 0,1 1 0,-1-1 0,-1 0-1,1-1 1,-1 0 0,-1 0 0,1 0 0,-6 3 38,-4 2-15,-1-1 0,-1 0 0,0-1 0,-1-1 0,1-1 0,-2 0 1,1-2-1,-1 0 0,0-2 0,0 0 0,0-1 0,-1-1 0,1-2 1,-17 0 14,30-1 12,0 0 0,1-1 1,-1 0-1,1 0 0,0 0 1,-1-1-1,1 0 0,0-1 1,1 0-1,-1 0 0,1 0 1,-1-1-1,1 1 0,1-2 1,-1 1-1,-4-6-12,7 8-94,1 0 1,0 0-1,-1 0 0,1-1 1,0 1-1,0-1 0,1 1 1,-1-1-1,1 0 0,0 0 1,0 1-1,0-1 0,0 0 1,1 0-1,-1 0 0,1 0 1,0 0-1,1 0 0,-1 0 1,1 0-1,-1 0 0,1 0 1,0 1-1,0-1 0,1 0 1,-1 0-1,1 1 0,0-1 1,0 1-1,0 0 0,0-1 1,1 1-1,0 0 94,60-49-8963,-28 32-2349</inkml:trace>
  <inkml:trace contextRef="#ctx0" brushRef="#br1" timeOffset="-86943.28">31638 85 17168,'0'0'3406,"13"-8"-1228,-6 3-1819,-4 3-253,-1 0-1,0 0 0,1 0 1,-1 0-1,1 0 0,-1 1 1,1-1-1,0 1 0,0 0 1,0 0-1,-1 0 0,1 0 1,0 1-1,0-1 0,0 1 1,1-1-1,-1 1 0,0 0 1,0 0-1,0 1 1,0-1-1,0 1 0,0-1 1,0 1-1,0 0 0,0 0 1,-1 0-1,1 0 0,0 1 1,0-1-1,2 3-105,13 15 251,-1 1 0,0 1 1,-2 0-1,0 1 0,-1 1 0,-1 0 1,-2 1-1,0 0 0,-2 1 0,0 0 1,-2 1-1,-1 0 0,0 0 0,-2 0 1,-2 0-1,0 18-251,1-10 74,-2 1 1,-1 0-1,-2-1 1,-1 1-1,-2-1 1,-1 0-1,-2 0 1,-2-1-1,0 0 0,-2-1 1,-2 0-1,-1 0 1,-1-2-1,-2 0 1,-1-1-1,-1-1 1,-1-1-1,-2 0 1,0-2-1,-10 7-74,8-12-22,-1 0-1,0-1 1,-2-2 0,0-1-1,-1-1 1,0-1 0,-1-1-1,-1-2 1,-10 1 22,-100 10-7529,97-21-2021</inkml:trace>
  <inkml:trace contextRef="#ctx0" brushRef="#br1" timeOffset="-100605.597">10053 5300 6086,'0'0'2653,"0"0"-1014,0 0-155,0 0-96,-3 0-198,-1 0-1968,-3-1 5831,15 1-1763,149 13-2804,-63-19-447,0-4 1,-1-5 0,-1-3 0,0-4-1,-2-4 1,-1-4 0,-1-4 0,-2-4-1,65-40-39,103-63 1162,163-124-1162,-376 237 13,194-139 398,63-70-411,-141 104 162,-6-6 0,-6-6 0,79-107-162,-87 69 436,37-78-436,-145 216 23,94-160 128,45-116-151,-66 122 30,-4 10 32,9 5-1,66-81-61,-88 146 1,5 4 1,5 3 0,5 5-1,5 4 1,3 5-1,5 5 1,28-12-2,-79 64 6,1 3 0,2 3-1,2 3 1,1 3 0,1 2 0,1 4 0,1 3 0,1 3 0,48-4-6,-31 10 2,1 4 0,-1 5-1,1 3 1,-1 4 0,1 4 0,31 9-2,-30 0 14,-1 3 0,0 4 0,-2 4 1,-2 4-1,-1 4 0,75 45-14,-77-32 32,-3 4 0,-2 3 0,-2 3 0,-2 6-32,284 287-123,-112-76 91,59 91 102,240 258 74,-390-480-174,6-7-1,7-8 1,124 73 30,134 71 139,-209-149-147,5-10 0,5-10 0,4-10 0,145 36 8,-124-56 28,4-11-1,2-11 1,3-11 0,1-12 0,212-3-28,363-46-48,-522 2 203,-373 54-5446,17-23-1195,-7-2-6524</inkml:trace>
  <inkml:trace contextRef="#ctx0" brushRef="#br1" timeOffset="-98953.868">9191 5705 7655,'0'0'2413,"0"0"-726,0 0 310,0 0 127,0 0-261,0 0-544,0 0-540,2-1-314,4-1-389,0 0 1,0 0 0,1 1-1,-1 0 1,0 0-1,1 1 1,-1 0-1,1 0 1,-1 0-1,1 1 1,-1 0 0,5 1-77,9 0 111,188 9 97,0-9 1,161-21-209,1119-103-27,-1356 113 68,1572-93 9,-497 58-56,642-7 172,-741 20-172,121 22 76,-462 4-129,361-6 123,-2 5 273,-112 37-225,-346-25-118,392 5 60,-618-27-70,-204-29 1067,-160 38-1617,-118 6-4206,9 1-1837</inkml:trace>
  <inkml:trace contextRef="#ctx0" brushRef="#br1" timeOffset="-97450.989">13103 2823 8072,'1'-13'3416,"0"2"-2589,4-39 840,1 11 4333,-4 57 84,8 51-5469,11 89 801,18 234-467,-52 129-693,-62 338-256,59-633-184,9 0 0,15 100 184,-7-272-406,-1-54 353,3-24 304,-2 13-255,4-14-64,-3 44 17,7 45 83,22-86-3331,-21 12-187,-1 1-2765</inkml:trace>
  <inkml:trace contextRef="#ctx0" brushRef="#br1" timeOffset="-96262.992">20924 3478 7271,'0'0'3881,"0"0"-806,0 0-22,0 0-394,0 0-737,0 0-529,0 0-357,0 0-156,4-8-73,13-25-161,-7 83 1121,17 296 1163,-26-341-2902,49 260 692,-5 61-720,-43-109 90,-27-9-52,4 15 21,15 119-92,-1-222 103,7-120-43,0 0 5,0 0 10,0 0 44,0 0 26,9-45-865,-17 31-3189,-8 9-4261,0 3-5468</inkml:trace>
  <inkml:trace contextRef="#ctx0" brushRef="#br1" timeOffset="-89761.125">25936 438 4132,'0'0'8979,"0"0"-4986,3-12-1382,11-39-177,-12 53 1528,-2 34-3418,-48 356 1431,42-303-2286,-20 154-1117,8-165-3058,-7-4-3868,13-47-1341</inkml:trace>
  <inkml:trace contextRef="#ctx0" brushRef="#br1" timeOffset="-89445.345">25829 743 10346,'3'-18'264,"5"-44"1202,3 1-1,2 0 0,12-27-1465,-15 56 942,2 1-1,1 0 1,1 1-1,1 0 0,3 0-941,-13 22 202,1 0 0,-1 1 0,2-1 0,-1 1-1,1 1 1,0-1 0,0 1 0,1 0 0,0 1-1,0 0 1,0 0 0,0 1 0,1 0 0,0 0-1,0 1 1,0 0 0,0 0 0,0 1 0,9 0-202,0 0 84,0 2 0,0 0 1,0 1-1,0 1 1,0 1-1,0 1 1,-1 0-1,1 1 0,-1 1 1,0 0-1,-1 1 1,0 1-1,8 6-84,-14-9 2,-1 1 0,0 1 0,0 0 0,0 0 0,-1 1 0,0 0 0,0 0 0,-1 1 0,0 0 1,-1 0-1,0 0 0,-1 1 0,1 0 0,-2 0 0,1 1 0,-2-1 0,1 1 0,-1 0 0,-1 0 0,0 0 0,-1 0 0,0 1-2,-1-4-12,-1 0-1,1 1 1,-2-1 0,1 0 0,-1 0-1,-1 0 1,1 0 0,-1 0 0,-1 0-1,1-1 1,-2 1 0,1-1-1,-1 0 1,1 0 0,-2-1 0,1 0-1,-1 0 1,0 0 0,0 0 0,-1-1-1,0 0 1,-2 1 12,-11 7-58,0-1 1,-1-1-1,0-1 1,-1-1-1,0-1 1,-1 0-1,-9 0 58,-135 20-671,57-25-4637,89-4 376,11-3-1736</inkml:trace>
  <inkml:trace contextRef="#ctx0" brushRef="#br1" timeOffset="-89107.48">27277 248 19346,'0'0'2349,"0"0"-870,0 0 165,-16-2-133,10 1-1385,0-1-41,-1 1 0,1 0-1,0 1 1,-1-1 0,1 1-1,-1 1 1,1-1 0,-1 1-1,1 0 1,0 0 0,0 1-1,-1 0 1,1 0 0,0 0-1,1 1 1,-1 0 0,0 0-1,1 0 1,-4 4-85,-50 42 409,3 4 0,1 1 0,4 3 0,1 2-1,-3 12-408,36-46 97,0 1-1,2 0 0,0 1 0,2 1 0,2 1 1,0-1-1,2 2 0,1-1 0,1 4-96,4-21 2,1 1-1,1 0 1,0-1-1,1 1 0,0 0 1,1 0-1,0-1 1,1 1-1,0-1 0,1 1 1,1-1-1,0 0 1,0 0-1,2 0 0,-1-1 1,1 1-1,1-1 1,0-1-1,0 1 1,1-2-1,1 1 0,7 7-1,-3-7-281,1 0 1,0-1-1,1-1 0,-1 0 0,2-1 0,-1 0 0,1-1 0,0-1 1,0 0-1,0-2 0,1 0 0,0 0 0,-1-2 0,1 0 0,0-1 1,0 0-1,-1-2 0,11-1 281,41-19-3191,-29-5-1951,-14 2-2257</inkml:trace>
  <inkml:trace contextRef="#ctx0" brushRef="#br1" timeOffset="-70507.733">25477 2455 1826,'0'0'0</inkml:trace>
  <inkml:trace contextRef="#ctx0" brushRef="#br1" timeOffset="-68631.276">32215 792 3908,'0'0'9726,"0"0"-5444,0 0-2323,0 0-43,0 0-400,0 0-715,4 1-433,60 6-191,1-3-1,-1-2 0,0-4 0,1-2 0,-1-3 0,60-14-176,-56 0 102,-88 14 1804,-45 6-1477,0 2 0,1 2 0,0 4 1,0 2-1,-45 14-429,90-15 5,27-1-277,70-6-206,0-3 1,0-4-1,-1-3 1,0-3 0,45-15 477,-30 9-26,8 8 1062,-99 10-572,-28 4 614,-178 4 721,204-8-1863,1 0-176,25 0-4244,-13 1 1062,-6 0-2456</inkml:trace>
  <inkml:trace contextRef="#ctx0" brushRef="#br1" timeOffset="-67759.854">26376 2753 11531,'0'0'7431,"0"0"-4265,0 0-1608,0 0 65,0 0-374,0 0-480,1 17-235,1 276 865,-2-285-1413,0 153-1488,19 136 1502,-18-340-6144,0-31 5716,-31-222 604,26 252 109,2 0 0,2 1 0,1-1 0,3 0 0,1 1 0,2 0 0,2 0 0,2 0 0,2 2 0,2-1 0,1 2 0,2 0 0,6-6-285,-18 37 80,-1 1-1,1 0 1,0 0 0,1 1-1,0 0 1,0 0 0,0 0-1,1 1 1,0 0 0,0 1-1,1-1 1,-1 2-1,1-1 1,0 1 0,1 1-1,-1 0 1,0 0 0,1 0-1,0 1 1,0 1 0,-1 0-1,1 0 1,0 1 0,0 0-1,1 1-79,1 1-6,0 0-1,1 1 1,-1 0-1,0 1 1,-1 1-1,1-1 1,-1 2-1,0 0 1,0 0-1,0 1 1,-1 0-1,0 1 1,-1 0-1,0 1 1,0 0-1,-1 0 1,0 1-1,0 0 1,-1 0-1,0 1 1,-1 0-1,-1 0 1,1 0-1,-2 1 1,0 0 0,0 0-1,-1 0 1,0 0-1,-1 0 1,-1 1-1,0-1 1,0 1-1,-1-1 1,-1 1-1,0-1 1,-1 1-1,0-1 1,-1 0-1,-1 0 1,1 0-1,-2 0 1,0 0-1,0-1 1,-1 0-1,0 0 1,-1-1-1,-1 1 1,1-2-1,-1 1 1,-1-1-1,-8 7 7,0-5-74,0-1 0,-1-1-1,0-1 1,0 0-1,-1-1 1,0-1 0,0-1-1,0-1 1,-1 0-1,0-2 1,1 0 0,-1-1-1,0-1 1,0-1 0,-14-2 74,-22-21-2563,43-12-3218,17 12-6</inkml:trace>
  <inkml:trace contextRef="#ctx0" brushRef="#br1" timeOffset="-67476.661">27702 2492 19058,'0'0'3748,"0"0"-1752,0 0-250,0 0 21,-13-4-577,11 3-1153,-1-1-3,-1 1-1,1 0 0,-1-1 1,0 1-1,1 1 0,-1-1 1,0 0-1,0 1 0,1 0 1,-1 0-1,0 0 0,0 0 1,1 0-1,-1 1 0,0 0 1,0 0-1,1 0 0,-1 0 1,1 0-1,-1 1 0,1 0 1,0-1-1,-1 1 0,1 0 1,0 1-1,0-1 0,0 1 1,1-1-1,-2 2-33,-22 23 131,0 2 0,2 0 1,2 2-1,0 1 0,2 0 0,2 2 1,1 0-1,1 1 0,2 0 0,1 1 1,2 1-1,2 0 0,2 1 1,0-1-1,3 1 0,1 0 0,2 23-131,4-40 15,0 1-1,1-1 0,2 0 1,0-1-1,1 1 1,0-1-1,2-1 0,1 1 1,0-2-1,1 1 1,1-1-1,1-1 0,1 0 1,12 11-15,-17-18-129,0-1 0,1 0 0,0 0 0,0-1 0,1-1 0,0 0 0,1 0 0,0-1 0,0-1 0,0 0 0,0-1 0,1 0 0,0 0 0,-1-1 0,1-1 0,0-1 1,1 0-1,-1 0 0,0-1 0,0-1 0,0 0 0,0-1 0,0 0 0,7-3 129,58-36-3777,-37 0-1831,-13 3-3323</inkml:trace>
  <inkml:trace contextRef="#ctx0" brushRef="#br1" timeOffset="-66860.539">28262 2645 18962,'2'-7'242,"0"-1"0,0 1 0,0 0 0,1-1 0,0 1 1,0 0-1,1 1 0,0-1 0,0 1 0,0-1 0,1 1 0,0 1 0,1-1 0,-1 1 0,1-1 0,0 2 1,0-1-1,0 1 0,1 0 0,6-3-242,2 3 122,0 0 0,0 2-1,1 0 1,-1 0 0,0 2 0,1 0 0,-1 1 0,0 0 0,1 1-1,-1 1 1,0 0 0,0 1 0,-1 1 0,1 0 0,-1 1 0,0 0-1,-1 2 1,1-1 0,-1 2 0,-1-1 0,0 2 0,0 0-1,4 4-120,-8-7-37,0 1 1,0-1 0,-1 1 0,0 1 0,-1-1 0,0 1 0,0 0 0,-1 0 0,0 1 0,0 0 0,-1 0 0,0 0 0,-1 0 0,0 1 0,-1-1 0,0 1 0,-1 0 0,0-1-1,-1 1 1,0 0 0,0 0 0,-1-1 0,-1 1 0,0 0 0,0-1 0,-1 1 0,0-1 0,-1 0 0,0 0 0,-4 5 35,-9 13-309,-2-1 0,-2-1-1,0 0 1,-1-2 0,-2 0 0,0-2 0,-1-1 0,-2-1 0,0-1-1,-1-1 1,-19 9 309,24-21 1220,45-29 240,242-241 1124,58-72-433,-348 359-2131,2 2 0,0 1-1,2 1 1,0 1 0,2 1-1,2 0 1,0 2 0,2 0-1,1 1 1,2 0 0,1 1 0,2 0-1,1 1 1,1 1 0,2-1-1,0 20-19,6-44 4,0 1-1,1-1 0,1 0 1,-1 0-1,1 0 1,1-1-1,0 1 0,1-1 1,0 1-1,0-1 1,0 0-1,2 0 0,-1-1 1,1 1-1,0-1 1,0-1-1,1 1 0,0-1 1,1 0-1,0-1 1,0 0-1,0 0 0,1 0 1,-1-1-1,1-1 1,1 1-1,-1-1 0,0-1 1,1 0-1,0 0 1,0-1-1,0 0 0,6-1-3,1 1 19,0-1 1,0 0-1,0-2 0,0 0 0,-1-1 0,1-1 0,0 0 0,-1-1 0,1-1 0,-1-1 0,0 0 1,-1-1-1,0-1 0,0 0 0,0-1 0,-1 0 0,0-1 0,-1-1 0,0 0 0,-1-1 0,-1-1 0,1 0 1,-2 0-1,0-1 0,0 0 0,3-9-19,-11 17-27,0 1-1,0 0 1,0-1 0,-1 1-1,0-1 1,0 0 0,-1 1 0,1-1-1,-1 0 1,-1 0 0,1 1-1,-1-1 1,0 0 0,-1-4 27,1 8-170,0 0 1,0-1-1,0 1 1,-1 0-1,1 0 1,-1 0 0,1 0-1,-1 0 1,0 0-1,1 0 1,-1 0-1,0 1 1,0-1-1,0 1 1,-1-1-1,1 1 1,0 0-1,0 0 1,-1 0-1,1 0 1,-1 0-1,0 0 170,-27-2-3913,-2 2-3085</inkml:trace>
  <inkml:trace contextRef="#ctx0" brushRef="#br1" timeOffset="-66380.974">30489 2534 14446,'0'0'4639,"0"0"-2093,0 0-597,0 0-129,0 0-603,0 0-512,-21 10-97,-150 95 380,-49 94-96,215-196-882,1 1 0,-1 0 0,1 0 1,0 0-1,0 0 0,0 1 0,1-1 0,-1 1 1,1 0-1,0 0 0,1 0 0,-1 0 1,1 1-1,0-1 0,1 1 0,-1 0 1,1-1-1,0 1 0,0 0 0,1 0 1,0-1-1,0 1 0,0 0 0,0 0 1,1 0-1,0-1 0,1 1 0,-1 0 1,1-1-1,0 1 0,0-1 0,1 0 1,0 0-1,0 0 0,0 0 0,0 0 1,1 0-11,14 7 45,1-1 1,0-1-1,1 0 1,0-1-1,1-2 1,0 0 0,0-1-1,0-1 1,1 0-1,0-2 1,0-1 0,0-1-1,10-1-45,-17 2-123,0-1-1,0 0 0,1-1 1,-1-1-1,0 0 1,0-1-1,0-1 1,0 0-1,0-1 1,-1-1-1,1 0 1,-1-1-1,0-1 0,9-6 124,-23 14-315,-1-1-1,1 0 1,0 0-1,-1 0 0,1 0 1,-1 0-1,1 0 0,0-1 1,-1 1-1,1 0 1,0 0-1,-1 0 0,1 0 1,0 0-1,-1 0 0,1 0 1,0-1-1,0 1 0,-1 0 1,1 0-1,0-1 1,0 1-1,-1 0 0,1 0 1,0-1-1,0 1 0,-1 0 1,1 0-1,0-1 1,0 1-1,0 0 0,0-1 1,0 1-1,-1 0 0,1-1 1,0 1-1,0 0 1,0-1-1,0 1 0,0-1 1,0 1-1,0 0 0,0-1 1,0 1-1,0 0 0,0-1 1,1 1-1,-1-1 316,-20 7-13100</inkml:trace>
  <inkml:trace contextRef="#ctx0" brushRef="#br1" timeOffset="-66176.728">29955 3397 20083,'0'0'2434,"0"0"-416,115 20-64,-57-20-737,13 0-288,4 0-160,3 0 32,0-5-161,-9 0-223,-5-2-225,-15 1-160,-9-1-32,-8-2-32,-15 2-705,-5-2-672,-6 4-1090,-5-3-1184,-1 0-3396</inkml:trace>
  <inkml:trace contextRef="#ctx0" brushRef="#br1" timeOffset="-65670.638">31713 2624 10570,'3'-14'6086,"5"-48"-2910,-7 59-2946,-1 0-1,1 0 1,-1 0 0,0-1-1,-1 1 1,1 0-1,0 0 1,-1 0 0,0 0-1,1 0 1,-1 0 0,0 0-1,-1 0 1,1 0-1,-1 0 1,1 0 0,-1 1-1,0-1 1,0 1-1,0-1 1,0 1 0,0 0-1,0-1 1,-1 1 0,1 0-1,-1 1 1,0-1-1,0 0 1,1 1 0,-1 0-1,-2-1-229,-90-14 1744,72 18-1684,-1 1 0,1 1 1,0 1-1,0 1 0,1 1 1,-1 2-1,1 0 0,1 1 0,0 1 1,1 0-1,0 2 0,0 1 1,1 0-1,1 1 0,1 1 0,0 1 1,-4 6-61,6-6-44,1 0 1,1 1-1,0 0 1,1 1-1,1 1 1,1 0-1,1 0 1,1 1-1,-2 9 44,6-19-73,1 0 0,1 0 1,0 1-1,1-1 0,0 1 0,1 0 0,0-1 0,0 1 0,2 0 1,-1-1-1,1 0 0,1 1 0,0-1 0,1 0 0,0 0 1,1 0-1,0-1 0,5 9 73,-6-12-18,0 1 1,1-1-1,0 0 0,1 0 1,-1 0-1,1-1 0,0 0 1,1 0-1,0-1 1,0 1-1,0-2 0,0 1 1,1-1-1,0 0 0,-1 0 1,2-1-1,-1 0 0,0-1 1,1 1-1,-1-2 1,1 1-1,-1-1 0,1 0 1,0-1-1,-1 0 0,1-1 1,0 0-1,-1 0 1,1 0-1,-1-1 0,1-1 1,-1 1-1,0-2 18,7-4 109,-1-1-1,0-1 1,0 0 0,-1-1-1,-1-1 1,0 0 0,0 0-1,-1-1 1,-1-1 0,0 1 0,-1-2-1,4-8-108,80-191 2404,-84 189-2178,47-146 1173,-70 203-1399,4 10 0,2 0 0,2 1 0,2 1 0,1-1 0,3 0 0,1 1 0,2-1 0,2 0 0,2 0 0,2-1 0,10 30 0,-18-68-227,-1 1-1,1-1 1,0 0 0,0 0-1,1 1 1,-1-1 0,1 0 0,0 0-1,0 0 1,0 0 0,0-1-1,1 1 1,-1-1 0,1 1-1,0-1 1,0 0 0,1 0 0,-1 0-1,1-1 1,-1 1 0,1-1-1,0 0 1,0 0 0,0 0-1,0 0 1,0-1 0,0 1-1,0-1 1,0 0 0,1 0 0,-1-1-1,0 0 1,1 1 0,-1-1-1,1-1 1,-1 1 0,0-1-1,5 0 228,41-25-9043,-25 11 171</inkml:trace>
  <inkml:trace contextRef="#ctx0" brushRef="#br1" timeOffset="-65338.998">32323 2316 20019,'0'0'2199,"0"0"-715,0 0 230,10 19 229,152 312 3342,-154-312-5278,0 0-1,-1 1 1,-1 0-1,-1 0 1,-1 0-1,-1 0 0,0 1 1,-2 0-1,0-1 1,-1 1-1,-2 0 1,0-1-1,-1 1 1,0-1-1,-2 0 1,-1 0-1,0 0 1,-2-1-1,-2 4-6,-6 3 8,-2 0-1,-1-2 1,-2 0 0,0-1 0,-1-1-1,-1-1 1,-1-2 0,0 0 0,-2-1-1,-11 5-7,-42 21-193,-1-3-1,-83 28 194,-174 39-7126,150-67-2062</inkml:trace>
  <inkml:trace contextRef="#ctx0" brushRef="#br2" timeOffset="-50037.691">20681 6743 3940,'0'0'2365,"0"0"-977,0 0 69,0 0 203,0 0-304,0 0-213,0 0 31,-1-4 11,-1 2-1065,1 0-1,-1 1 1,0-1-1,1 1 1,-1-1-1,0 1 0,0 0 1,0-1-1,0 1 1,0 0-1,0 0 1,0 0-1,-1 1 1,1-1-1,0 0 1,0 1-1,-1 0 1,1-1-1,0 1 1,0 0-1,-1 0 0,1 0 1,0 1-1,-1-1 1,1 0-1,0 1 1,0 0-1,-1-1 1,-1 2-120,-334 33 1302,115-26-8647,134-9 245</inkml:trace>
  <inkml:trace contextRef="#ctx0" brushRef="#br2" timeOffset="-49747.951">20150 6812 9193,'0'0'1153,"0"0"-283,-15-3 747,-199-19 3765,-234 28-5232,149 3-3310,124-4-979,99-5 312,13 0-2227</inkml:trace>
  <inkml:trace contextRef="#ctx0" brushRef="#br2" timeOffset="-49436.784">19621 6843 5317,'0'0'2909,"0"0"-1734,0 0 416,-13-3 266,-168-18 252,-914 35 2183,342 6-4270,411-17-1015,315-4 18,34-2-947,46-2-445,102 1-4253,-50 4 2627</inkml:trace>
  <inkml:trace contextRef="#ctx0" brushRef="#br2" timeOffset="-49003.939">18209 6853 705,'0'0'3518,"-15"0"-1201,-266 0 3565,169 0-3892,-371 13 2987,163 18-4539,320-30-447,0-1 0,0 0 0,0 1 0,0-1 1,0 0-1,0 0 0,0 1 0,0-1 0,0 0 0,0 1 1,-1-1-1,1 0 0,0 0 0,0 1 0,0-1 0,0 0 1,0 0-1,0 1 0,-1-1 0,1 0 0,0 0 0,0 1 1,0-1-1,-1 0 0,1 0 0,0 0 0,0 0 0,-1 1 1,1-1-1,0 0 0,0 0 0,-1 0 0,1 0 0,0 0 1,0 0-1,-1 0 9,29 4-563,282-17-5891,-296 12 7384,-41 1 804,-254-2 2819,-142-8-3667,-1267-15 891,334 11-1915,1327 13 156,-771-41-100,771 39 44,-146-30-842,175 33 864,-1 0 0,1 0 0,-1 0 0,1 0 0,-1 0 0,0 0-1,1 0 1,-1 0 0,1 0 0,-1 0 0,1 0 0,-1 0 0,0 0 0,1-1 0,-1 1 0,1 0-1,-1 0 1,1-1 0,-1 1 0,1 0 0,-1-1 0,1 1 0,0 0 0,-1-1 0,1 1 0,-1-1-1,1 1 1,0 0 0,-1-1 0,1 1 0,0-1 0,-1 1 0,1-1 0,0 1 0,0-1 0,0 0 0,0 1-1,-1-1 1,1 1 0,0-1 0,0 1 0,0-1 0,0 0 0,0 1 0,0-1 0,0 1 0,1-1-1,-1 1 1,0-1 0,0 1 0,0-1 0,1 0 0,-1 1 0,0-1 0,0 1 0,1 0 0,-1-1-1,0 1 1,1-1 0,-1 1 0,1-1 0,-1 1 0,0 0 0,1-1 16,34-14-790,20 2-2159,0 2 0,0 2 0,1 3 0,0 2 0,16 3 2949,-7 0-4687</inkml:trace>
  <inkml:trace contextRef="#ctx0" brushRef="#br2" timeOffset="-48353.244">13005 6763 3716,'-16'4'1996,"-212"32"3940,31-37-3615,1-8-1,0-8 1,-83-24-2321,-284-51 224,507 79-155,75 4 198,193 15-271,-107 1 99,-560 4 3530,-472 8-2307,-440 22-1115,1031-38-101,336-3-99,1 0 1,-1-1 0,0 1 0,0 0-1,0-1 1,0 1 0,0 0 0,0-1-1,0 1 1,0 0 0,0-1 0,0 1-1,0 0 1,0-1 0,0 1 0,0 0-1,-1-1 1,1 1 0,0 0 0,0-1-1,0 1 1,0 0 0,0-1 0,-1 1 0,1 0-1,0 0 1,0-1 0,-1 1 0,1 0-1,0 0 1,0 0 0,-1-1 0,1 1-4,39-11 36,24-2-27,1 3-1,0 2 1,56 2-9,-114-9-929,115-31-7809,-72 25 1162,-27 8 2494</inkml:trace>
  <inkml:trace contextRef="#ctx0" brushRef="#br2" timeOffset="-47569.719">9093 6497 1730,'0'0'2717,"0"0"-1222,0 0 37,0 0 208,-13-8-149,-62-34 1292,73 28 3195,2 13-6036,0 1 0,1 0 0,-1-1 0,1 1 0,-1 0 0,1 0 1,-1 0-1,1 0 0,0-1 0,-1 1 0,1 0 0,-1 0 0,1 0 0,-1 0 0,1 0 1,-1 0-1,1 0 0,-1 0 0,1 1 0,-1-1 0,1 0 0,-1 0 0,1 0 0,-1 0 1,1 1-1,-1-1 0,1 0 0,-1 1 0,1-1 0,-1 0 0,1 1 0,-1-1 0,0 0 1,1 1-1,-1-1 0,0 1 0,1-1 0,-1 1 0,0-1 0,0 1 0,1-1 0,-1 1 1,0-1-1,0 1 0,0-1 0,0 1 0,0-1 0,0 1 0,0-1 0,0 1-42,-4 5 35,0 0-1,-1 0 0,0-1 1,0 0-1,-1 0 0,1 0 1,-1 0-1,0-1 1,-1 0-1,1 0 0,-1-1 1,-2 1-35,1 1 30,-31 16 8,-1-2-1,0-1 1,-2-2-1,0-2 0,-1-2 1,0-2-1,-31 4-37,65-14 143,19-3-49,20-4-37,-21 5-58,0 1 1,0 0 0,0 0 0,0 0-1,1 2 1,-1-1 0,0 1-1,0 0 1,0 1 0,0 0 0,0 0-1,-1 1 1,1 0 0,-1 1-1,1 0 1,-1 0 0,0 1 0,-1 0-1,8 6 1,64 83-26,-98-117 63,-1 1 0,-2 1 1,0 1-1,-1 1 0,-18-12-37,-44-22 43,70 41 89,30 19 24,98 82-193,-58-35-43,-47-68-1077,-13-20 889,0 22 268,-1 0 0,0 0 0,-1 1 0,0 0 0,-1 0 0,0 1 0,-1 0 0,0 0 0,0 1 0,-1 0 0,0 1 0,-8-5 0,2 5 347,18 15 416,83 52-612,-73-53-141,0 1 1,0 1 0,-1 0-1,1 0 1,-2 1-1,1 0 1,-1 1-1,-1 0 1,0 1-1,0 0 1,4 8-11,-11-14 2,0 0 0,0 0-1,-1 0 1,0 1 0,1-1 0,-2 0 0,1 1 0,-1-1 0,0 0-1,0 1 1,0-1 0,-1 1 0,0-1 0,0 0 0,0 1-1,-1-1 1,1 0 0,-1 0 0,-1 0 0,1 0 0,-1-1-1,1 1 1,-1-1 0,-1 1 0,1-1 0,-1 0 0,1 0 0,-1 0-1,-3 2-1,2-3 5,0 0 0,0 0-1,0 0 1,0 0-1,0-1 1,-1 0 0,1 0-1,-1 0 1,1-1 0,-1 1-1,0-2 1,0 1-1,1 0 1,-1-1 0,-6-1-5,12 1 2,-1 0 0,0 0 0,0 0 0,1 0 0,-1 0 0,0 0 0,0 0 0,0 0 0,1-1 0,-1 1 0,0 0 1,1-1-1,-1 1 0,0 0 0,1-1 0,-1 1 0,0-1 0,1 1 0,-1-1 0,1 1 0,-1-1 0,1 0 0,-1 1 0,1-1 0,-1 0 1,1 1-1,0-1 0,-1 0 0,1 1 0,0-1 0,0 0 0,-1 0 0,1 1 0,0-1 0,0 0 0,0 0 0,0 0 0,0 1 0,0-1 1,0 0-1,0 0 0,0 1 0,1-1 0,-1 0 0,0 0 0,0 1 0,1-1 0,-1 0 0,0 1 0,1-1 0,-1 0 0,1 1 0,-1-1 1,1 0-3,25-34 21,62-25-1366,-88 60-2397,0 0-2894</inkml:trace>
  <inkml:trace contextRef="#ctx0" brushRef="#br2" timeOffset="-47194.89">9015 6424 8744,'0'0'3598,"0"0"-1580,0 0-219,0 0-53,0 0-732,0 0-571,-12 10-37,-184 137 822,-192 70-983,417-225-127,-12 0-98,0 0 0,0 1 0,1 1 0,0 1 0,0 1 1,0 0-1,1 1 0,-1 1 0,1 1 0,-1 1 0,1 0 0,0 2 0,0 0-20,-8 2 27,0 2-1,0-1 0,0 2 0,-1-1 0,0 1 0,0 1 0,-1 0 0,0 0 0,0 1 1,-1 0-1,0 1 0,0-1 0,-1 1 0,-1 1 0,4 7-26,38 46 126,-35-50-110,0-1-1,1 0 1,0-1-1,1-1 1,0 0-1,1-1 1,0-1-1,1 0 1,0-1-1,13 4-15,-29-11-1,0-1-1,0 1 1,1 0 0,-1 0-1,0 0 1,1-1-1,-1 1 1,0-1 0,1 1-1,-1-1 1,1 1-1,-1-1 1,0 0 0,1 0-1,-1 0 1,1 0 0,-1 0-1,1 0 1,-1 0-1,1 0 1,-1 0 0,1-1-1,-1 1 1,0-1-1,1 1 1,-1-1 0,0 1-1,1-1 1,-1 0 0,0 0-1,0 0 1,0 1-1,1-1 1,-1 0 0,0 0-1,0-1 1,0 1-1,-1 0 1,1 0 0,0 0-1,0-1 1,-1 1 0,1 0-1,0-1 1,-1 1-1,0-1 1,1 1 0,-1 0-1,0-1 1,0 1-1,1-1 1,-1 1 0,0-1-1,-1 0 2,-12-47-4105,-3 12-1708</inkml:trace>
  <inkml:trace contextRef="#ctx0" brushRef="#br2" timeOffset="-46475.036">9131 5546 6854,'-29'-126'5488,"24"108"-4230,-10-42 2686,10 32 1980,26 218-5182,-14-147-728,1 0 1,3-1-1,1 0 1,2 0-1,2-1 1,2-1-1,6 7-14,-24-47 0,0-1 0,1 1 0,-1 0 0,0 0 0,1 0 0,-1-1 0,0 1 0,1 0 0,-1 0 0,0 0 0,1 0 0,-1 0 0,1 0 0,-1 0 0,0 0 0,1 0 0,-1 0 0,0 0 0,1 0 0,-1 0 0,1 0 0,-1 0 0,0 0 0,1 0 0,-1 0 0,0 1 0,1-1 0,-1 0 0,0 0 0,1 0 0,-1 1 0,0-1 0,0 0 0,1 0 0,-1 1 0,0-1 0,0 0 0,1 1 0,-1-1 0,0 0 0,0 0 0,0 1 0,1-1 0,-1 1 0,0-1 0,-4-37 0,3 36 0,-71-257 0,61 222 16,2-1 0,1 0 0,2 0 0,0-34-16,17 128-144,-4 99 71,14 80 39,-1-186 61,-19-50-26,0 0 0,-1 0 0,1 0 0,0 1 0,0-2 0,0 1 0,-1 0 0,1 0 0,0 0 0,0 0 0,0 0 0,-1-1 0,1 1 0,0 0 0,0-1 0,-1 1 0,1-1-1,0 1 1,-1 0 0,1-1 0,0 0 0,-1 1 0,1-1 0,-1 1 0,1-1 0,-1 0 0,1 1 0,-1-1 0,1 0 0,-1 1 0,0-1 0,1 0 0,-1 0 0,0 0 0,0 1 0,0-1 0,0 0 0,1 0-1,-1 1 0,9-29 31,-1 0-1,-1-1 1,-2 0-1,0 0 1,-3 0-1,0 0 1,-2 0-1,-1-7-30,1-15 103,-3-22 212,-13 79-107,-44 129-410,33-65-453,-7 15-3725,5-10-5448</inkml:trace>
  <inkml:trace contextRef="#ctx0" brushRef="#br0" timeOffset="-43798.817">12130 6100 1217,'0'0'32,"0"0"-32,0 0-256</inkml:trace>
  <inkml:trace contextRef="#ctx0" brushRef="#br0" timeOffset="-43362.194">12130 6100 961,'40'45'1489,"-38"-43"-1215,0-1-1,0 1 1,0-1-1,1 1 0,-1-1 1,0 0-1,1 0 1,-1 0-1,0 0 0,1 0 1,-1-1-1,1 1 1,0-1-1,-1 1 0,1-1 1,-1 0-1,1 0 1,0 0-1,-1-1 0,1 1 1,-1 0-274,8-1 894,54-10 3796,-42-2 1185,-25 8-613,-29 5-4828,-383 41 611,-482 33-809,-205-36-113,661-31 53,384-12-187,60 1-74,31-5 93,0 1 0,1 2 0,-1 1 1,1 2-1,0 1 0,11 2-8,-11-1-7,86-7-2347,-166 16 362,7-1-1271,12-8-3002,21-1 2533,1-1-1499</inkml:trace>
  <inkml:trace contextRef="#ctx0" brushRef="#br0" timeOffset="-43021.899">9750 5976 8360,'0'0'3449,"0"0"-1058,0 0 246,0 0-42,0 0-620,0 0-411,0 0-341,0-8-321,0 3-778,-1 6-112,1-1 0,0 1 0,-1-1 0,1 1 0,-1-1 0,1 1 1,-1-1-1,1 1 0,-1-1 0,1 0 0,-1 1 0,1-1 0,-1 0 0,0 0 0,1 1 1,-1-1-1,0 0 0,1 0 0,-1 0 0,1 0 0,-1 1 0,0-1 0,1 0 0,-1 0 1,0 0-1,1-1 0,-1 1 0,0 0 0,1 0 0,-1 0 0,0 0 0,1-1 0,-1 1 0,1 0 1,-1 0-1,0-1 0,1 1 0,-1-1 0,1 1 0,-1 0 0,1-1 0,-1 1 0,1-1 1,-1 1-1,1-1 0,0 1 0,-1-1 0,1 0 0,0 1 0,0-1 0,-1 1 0,1-1 1,0 0-1,0 1 0,0-1 0,0 0 0,-1 1 0,1-1 0,0 0 0,0 1 0,0-1 0,1 0 1,-1 1-1,0-1 0,0 0 0,0 1 0,0-1 0,1 1 0,-1-1 0,0 0-12,-334 193 993,334-192-993,-62 48-27,60-46 28,1-1-1,-1 1 0,0 0 0,1-1 0,0 1 0,-1 0 1,1 0-1,0 0 0,0 0 0,0 0 0,0 0 0,0 0 1,0 0-1,1 0 0,-1 1 0,1-1 0,0 0 0,-1 0 1,1 1-1,0-1 0,0 0 0,1 0 0,-1 1 0,0-1 1,1 0-1,-1 0 0,1 0 0,0 1 0,0-1 0,0 0 1,0 0-1,0 0 0,1 1 0,9 9 11,2 0 0,0-1 0,0 0 0,1-1-1,0-1 1,1 0 0,7 3-11,16 10 36,134 87-25,71 64-11,-183-130-128,-115-93-1748,12 21-6333,20 17-2590</inkml:trace>
  <inkml:trace contextRef="#ctx0" brushRef="#br0" timeOffset="-38336.034">15620 6245 5573,'0'0'6102,"0"0"-2867,0 0-1116,0 0-181,21-7-726,5-2-1096,2 2-1,-1 0 1,1 2 0,0 1-1,0 2 1,5 0-116,763 39 295,-397-10-424,-196-16 120,648 20 429,-693-45-282,-157 15-134,0-1-1,0 0 0,0 0 1,0 0-1,0 0 1,0 0-1,0 0 0,0 0 1,0 0-1,0 0 0,0 0 1,0-1-1,0 1 0,0 0 1,0-1-1,0 1 0,0 0 1,-1-1-1,1 1 1,0-1-1,0 0 0,0 1 1,-1-1-1,1 0 0,0 1 1,-1-1-1,1 0 0,0 0 1,-1 1-1,1-1 1,-1 0-1,1 0 0,-1 0 1,0 0-1,1 0 0,-1 0 1,0 0-1,0 0 0,0 0 1,0 0-1,0 0 0,0 0 1,0 0-1,0 0 1,0 0-1,0 0 0,0 0 1,0 0-1,-1 1 0,1-1 1,0 0-1,-1 0 0,1 0 1,-1 0-1,1 0 0,-1 0 1,1 1-1,-1-1 1,0 0-1,1 0 0,-1 1 1,0-1-1,0 0 0,0 1-3,-60-37 212,56 34-185,-51-25 132,-1 2-1,-2 2 0,0 3 1,-1 3-1,-1 2 0,-26-2-158,87 18 2,-1-1-1,0 1 1,0-1 0,0 1-1,0-1 1,0 1-1,0-1 1,0 1 0,0 0-1,0-1 1,0 1 0,0 0-1,0 0 1,0 0-1,0 0 1,0 0 0,0 0-1,0 0 1,0 0 0,0 0-1,0 0 1,0 1-1,0-1 1,0 0 0,0 1-1,0-1 1,0 1-1,0-1 1,0 1 0,0-1-1,0 1 1,0 0 0,1-1-1,-1 1 1,0 0-1,0 0 1,1-1 0,-1 1-1,1 0 1,-1 0 0,1 0-1,-1 0 1,0 1-2,84 48 143,-55-38-99,396 189 244,-363-153-259,-60-47-28,0 0 1,0 1-1,0-1 1,0 0-1,0 1 1,-1-1-1,1 0 1,0 1-1,-1-1 1,1 1-1,-1-1 1,1 1-1,-1 0 1,0-1-1,0 1 1,0-1-1,0 1 1,0-1-1,0 1 1,0 0-1,0-1 1,-1 1-1,1-1 1,0 1-1,-1-1 1,0 1-1,1-1 1,-1 0-1,0 1 1,0-1-1,1 0 1,-1 1-1,0-1 1,0 0-1,-1 0 1,1 0-1,0 0 1,0 0-1,0 0 1,-1 0-1,1 0 1,0 0-1,-1-1 1,1 1-1,-1 0-1,-20 9 18,0-1 0,0 0 0,-1-2 0,0 0 0,0-2 0,0 0 0,-7-1-18,-4 2 7,-244 45-3105,0-9-5014,182-29-4412</inkml:trace>
  <inkml:trace contextRef="#ctx0" brushRef="#br0" timeOffset="-37898.32">15919 5871 12364,'0'0'1687,"0"0"-518,-13 14 913,-91 87 1190,65-69-2850,-2-3 0,-2-1-1,0-2 1,-1-2 0,-2-2 0,-27 8-422,27-2 726,74-6-460,153 70 212,-3 9 0,50 43-478,-90-45 91,-137-85-170,-27-24 19,-52-48-2945,49 34-1747,5 4-3912</inkml:trace>
  <inkml:trace contextRef="#ctx0" brushRef="#br0" timeOffset="4889.144">7633 898 12172,'0'0'4350,"0"0"-1686,0 0-507,0 0-438,-17-6-539,5 1-981,8 3-157,0 0 1,0 0 0,-1 0 0,1 0 0,-1 1 0,1-1 0,-1 1 0,1 1-1,-1-1 1,0 1 0,1-1 0,-1 1 0,0 0 0,1 1 0,-1 0 0,0-1-1,1 1 1,-1 1 0,1-1 0,-1 1 0,1-1 0,0 1 0,-4 3-43,-13 9 45,1 2-1,1 0 1,0 2 0,1 0 0,2 0 0,-1 2 0,2 0-1,1 1 1,0 1 0,1 1-45,10-15 1,0 0-1,1-1 1,0 1-1,1 0 1,-1 0 0,2 0-1,-1 0 1,1 0-1,0 0 1,1 0 0,-1 0-1,2 0 1,-1 0-1,1-1 1,0 1-1,1 0 1,0-1 0,0 0-1,1 1 1,-1-1-1,2 0 1,-1-1-1,1 1 1,0-1 0,0 0-1,1 0 1,-1-1-1,5 3 0,1 3-13,0-1-1,1-1 0,1 0 0,0-1 1,0-1-1,0 1 0,1-2 0,0 0 1,0-1-1,0 0 0,1-1 0,0-1 1,0 0-1,14 0 14,-20-3-159,0-1 1,0 0-1,0-1 1,0 0-1,0 0 0,0-1 1,-1 0-1,0 0 1,1-1-1,-1 0 1,0-1-1,-1 0 0,1 0 1,-1-1-1,0 1 1,0-2 158,39-41-10948,-34 30-209</inkml:trace>
  <inkml:trace contextRef="#ctx0" brushRef="#br0" timeOffset="5762.397">8409 832 11403,'0'0'4009,"0"0"-945,-13-11-608,-45-33-609,54 41-1710,0 1 0,0 0 0,0 1 1,-1-1-1,1 1 0,0-1 0,-1 2 0,0-1 1,1 0-1,-1 1 0,1 0 0,-1 0 0,0 0 1,1 0-1,-2 1-137,-6 0 275,-2 0-228,0 0 1,0 1 0,1 0 0,-1 2-1,1-1 1,0 1 0,0 1-1,1 1 1,-1 0 0,1 0-1,0 1 1,0 1 0,1 0 0,0 0-1,1 1 1,0 0 0,0 1-1,1 0 1,0 1 0,1 0-1,0 0 1,1 1 0,0 0 0,1 0-1,0 1 1,1 0 0,0 0-1,1 0 1,1 0 0,0 1-1,0 7-47,3-12 2,0-1-1,1 1 0,1 0 0,0-1 1,0 0-1,0 1 0,1-1 0,0 0 0,1 0 1,0-1-1,0 1 0,0-1 0,1 0 0,0 0 1,1 0-1,0-1 0,0 1 0,0-1 0,0-1 1,1 1-1,0-1 0,0-1 0,1 1 1,-1-1-1,1 0 0,2 0-1,1 1-28,0-1 1,1 0-1,-1 0 1,1-1-1,0-1 1,0 0-1,0 0 1,0-1-1,1-1 0,-1 0 1,0-1-1,0 0 1,0-1-1,0 0 1,0-1-1,0 0 1,0-1-1,2-2 28,0-1 4,-1 0-1,-1-1 1,0-1 0,0 0 0,0-1-1,-1 0 1,-1-1 0,0 0-1,0-1 1,-1 0 0,-1 0 0,0-1-1,0 0 1,-1 0 0,-1-1-1,0 0 1,-1 0 0,3-13-4,0-6 118,-2-1-1,-1 1 1,-1-1 0,-2 0 0,-1 0 0,-2 1 0,-5-31-118,-35-183 2322,34 227-923,8 53-876,53 280-273,-47-279-354,8 50-397,4-1 0,3-1 1,6 3 500,2-31-5637,2-28-3620,-15-18 1676</inkml:trace>
  <inkml:trace contextRef="#ctx0" brushRef="#br0" timeOffset="6054.831">9118 444 10250,'3'-102'2535,"-2"100"-2299,0 0 0,0 0 0,-1 0-1,1-1 1,-1 1 0,0 0 0,1 0-1,-1-1 1,0 1 0,0 0-1,-1-1 1,1 1 0,0 0 0,-1 0-1,1 0 1,-1-1 0,0 1 0,0 0-1,0 0 1,0 0 0,0 0-1,0 0 1,0 0 0,-1 1 0,1-1-1,0 0 1,-1 0 0,0 1 0,1-1-1,-1 1 1,0 0 0,0 0-1,0-1 1,0 1 0,0 0 0,0 0-1,0 1 1,0-1 0,-1 0 0,1 1-1,0-1 1,0 1 0,-1 0-1,1 0 1,0 0 0,0 0 0,-1 0-1,1 0 1,0 1 0,0-1 0,-2 1-237,-7 4 288,0 1-1,1 0 0,0 1 0,0 0 1,1 0-1,-1 1 0,2 0 0,-1 1 1,1 0-1,0 0 0,1 1 0,0 0 1,1 0-1,0 1 0,-2 4-286,7-12 36,-15 21 132,1 0 0,1 2 0,1 0 1,2 0-1,0 2 0,2-1 0,1 1 0,1 0 0,2 0 0,1 1 1,1 0-1,1 0 0,1 0 0,2 0 0,1 0 0,3 9-168,68 166 353,-59-178-362,-2 1 0,-1 1 0,-1 0 0,-1 0-1,-1 1 1,-2 0 0,-1 0 0,-1 1 0,-2-1 0,-1 6 9,-2-25-237,0-1 0,0 0 0,-1 0 0,-1 0 0,1-1 0,-2 1 0,1 0 0,-1-1 0,0 0 0,-1 0 0,0 0 0,0-1 0,0 1 1,-1-1-1,-1-1 0,1 1 0,-4 2 237,-38 20-4511,-7-14-3280,30-14 904</inkml:trace>
  <inkml:trace contextRef="#ctx0" brushRef="#br0" timeOffset="6293.852">8784 919 8232,'0'0'6150,"0"0"-3620,0 0-672,0 0-353,75-23-448,-37 16-320,2-1-225,5-1-191,5-1-193,1 0-64,-2-1-32,-6-2-32,-4 3-32,-10 1-481,-6-1-1473,-4-1-3587,-10 1-5541</inkml:trace>
  <inkml:trace contextRef="#ctx0" brushRef="#br0" timeOffset="6753.813">10108 111 9833,'0'0'6049,"0"0"-2873,0 0-832,0 0-161,-12 0-678,7 0-1431,1 0 0,-1 0 0,1 0 0,-1 1 0,1 0 0,0 0 0,-1 0 0,1 1 0,0-1 0,0 1 0,0 0 0,0 0 0,0 1 0,0-1 0,0 1 0,1 0 0,-1 0-1,1 0 1,0 0 0,0 0 0,0 1 0,1 0 0,-1-1 0,1 1 0,0 0 0,0 0 0,-1 2-74,-41 85 966,3 3 1,5 1-1,1 10-966,19-56 213,-6 13-28,4 0 1,2 1-1,3 0 0,2 1 0,2 17-185,8-59 24,0 1 0,1-1 0,2 1 0,0-1-1,1 0 1,1 0 0,1 0 0,2 0 0,0-1 0,1 0 0,0 0 0,2-1 0,1 0-1,0-1 1,2 0 0,11 14-24,-15-24-60,-1 0-1,1 0 1,0-1 0,1 0-1,0-1 1,0 0-1,1-1 1,0 0 0,0 0-1,0-1 1,1-1-1,0 0 1,-1-1 0,2 0-1,-1 0 1,0-1 0,0-1-1,1 0 1,-1-1-1,0 0 1,3-1 60,-4-1-389,1 0-1,-1 0 1,0-1-1,0-1 0,-1 1 1,1-2-1,-1 0 1,0 0-1,0 0 1,0-1-1,-1-1 1,0 0-1,0 0 1,-1-1-1,2-2 390,20-28-4724,-8-2-4378</inkml:trace>
  <inkml:trace contextRef="#ctx0" brushRef="#br0" timeOffset="8060.44">10814 380 7655,'0'0'3203,"0"0"-331,0 0 22,0 0-412,0 0-443,0 0-266,1-9-439,1 2-1094,0-15 290,-11 33 88,-22 69 71,3 1 0,4 1-1,-6 40-688,24-99 32,1 0 0,1 1 0,0-1 0,2 1 0,1-1 0,1 1 0,1 0 0,1-1 0,1 1 1,1-1-1,3 9-32,-7-30-2,1-1 0,-1 1 0,1-1 0,-1 1 0,1-1 0,0 1 0,-1-1 0,1 0 0,0 1 0,0-1 0,0 0 0,0 0 0,0 0 0,1 1 0,-1-1 0,0 0 0,0-1 0,1 1 0,-1 0 0,0 0 0,1 0 0,-1-1 0,1 1 0,-1-1 0,1 1 0,-1-1 0,1 0 0,0 1 0,-1-1 0,1 0 0,-1 0 0,1 0 0,0 0 0,-1-1 0,1 1 0,-1 0 0,1-1 0,-1 1 0,1-1 0,-1 1 0,1-1 0,-1 0 0,1 1 0,-1-1 0,0 0 0,0 0 0,1 0 0,-1 0 1,0 0-1,0 0 0,0-1 0,0 1 0,0 0 0,0-1 0,0 1 0,-1 0 0,1-1 0,0 1 0,-1-1 0,1 1 0,-1-1 0,1 0 2,58-159 240,-55 141-211,1 0 0,1 0 0,1 0-1,0 1 1,2 0 0,0 1 0,1 0 0,1 0-1,1 1 1,3-4-29,-7 13 17,1 0 0,-1 0 0,1 0 1,1 2-1,0-1 0,0 1 0,0 0 0,1 1 0,5-2-17,-13 5-2,1 1 1,0-1-1,0 1 0,0 0 1,-1 0-1,1 1 0,0-1 0,0 1 1,0 0-1,0 0 0,0 0 1,0 1-1,0-1 0,0 1 1,0 0-1,0 0 0,0 0 1,0 1-1,-1-1 0,1 1 1,0 0-1,-1 0 0,0 0 1,1 1-1,-1-1 0,0 1 1,0-1-1,2 4 2,3 7-22,0-1 1,0 2-1,-2-1 1,0 1-1,0 0 1,-1 0-1,-1 0 0,0 1 1,-1 0-1,-1-1 1,0 1-1,-1 0 0,-1 0 1,0 0-1,-1 0 1,-1 0-1,0 0 1,-1 0-1,0-1 0,-1 1 1,-1-1-1,-1 0 1,-2 5 21,3-10-36,-1 0 1,0 0-1,-1-1 1,0 0-1,0 0 1,0-1-1,-1 0 1,0 0-1,-1-1 1,0 0-1,0 0 1,0-1-1,0 0 1,-1-1-1,0 0 1,0 0-1,0-1 1,0 0-1,0-1 1,-1 0-1,1-1 1,-1 0-1,1-1 1,-1 0-1,0 0 1,1-2-1,-1 1 1,1-1-1,0 0 1,0-1 0,-1 0-1,2-1 1,-1 0-1,-2-2 36,3 0-45,0 0-1,0-1 0,1 0 1,0 0-1,0-1 1,0 0-1,1 0 1,1-1-1,-1 0 0,1 0 1,1-1-1,0 1 1,0-1-1,1 0 1,0-1-1,1 1 0,-2-8 46,2-49-3134,25 2-3634,3 28-2921</inkml:trace>
  <inkml:trace contextRef="#ctx0" brushRef="#br0" timeOffset="8397.044">11643 0 18514,'0'0'3779,"0"0"-2028,0 0-411,18 12 59,-5-4-1136,7 4 102,-1 1-1,0 0 1,-1 1-1,0 2 1,-1 0-1,2 3-364,-2 3 128,-1 1 0,-2 0 0,0 1 0,-1 1 1,-1 0-1,-2 0 0,0 1 0,-2 1 0,-1-1 0,-1 1 0,-1 0 0,-1 1 1,-2-1-1,0 1 0,-2 0 0,-2-1 0,-1 10-128,-7-4-212,-1 0 1,-2-1-1,0 0 1,-3-1-1,0-1 0,-2-1 1,-2 0-1,0-1 0,-2-1 1,-1-1-1,0-1 1,-2-1-1,-1-2 0,-7 4 212,-122 101-9561,84-78 1500</inkml:trace>
  <inkml:trace contextRef="#ctx0" brushRef="#br0" timeOffset="10703.978">526 4851 19122,'0'0'3070,"0"0"-1682,0 0-369,0 0 38,0 0-379,16-3-208,254-57 240,-92 5-1036,-158 45-578,-25 5-1747,-29 4-4833,12 5-946</inkml:trace>
  <inkml:trace contextRef="#ctx0" brushRef="#br0" timeOffset="11468.158">2465 3870 3940,'2'-12'7046,"0"2"-5848,0 2-582,-1 0-1,1 1 1,-1-1 0,-1 0-1,1 0 1,-1 0 0,-1 0 0,0 0-1,0 1 1,0-1 0,-2-4-616,2 9 247,-1 0 0,1 0 1,-1 0-1,0 0 1,0 0-1,0 0 1,0 0-1,-1 0 0,1 1 1,-1-1-1,0 1 1,0 0-1,0 0 1,0 0-1,0 0 0,0 0 1,0 1-1,0-1 1,-1 1-1,1 0 1,-2 0-248,0 0 93,0 1 0,-1 0 1,1 0-1,-1 0 0,1 1 1,0-1-1,-1 1 0,1 1 1,0-1-1,0 1 0,0 0 1,0 0-1,0 0 0,0 1 1,1 0-1,-1 0 0,1 0 1,-1 0-1,1 1 0,-3 2-93,-8 9 16,0 0 0,0 1 0,2 0 0,0 1 0,0 1 0,2 0 0,0 0 0,1 1 0,1 1 0,1 0 0,1 0 0,1 0 0,0 1 0,-1 13-16,7-29-7,-1 0-1,1-1 0,1 1 0,-1 0 0,1-1 0,0 1 1,0-1-1,0 1 0,0-1 0,1 1 0,0-1 0,0 0 0,0 1 1,0-1-1,1 0 0,-1-1 0,1 1 0,0 0 0,0-1 0,1 0 1,-1 1-1,1-1 0,-1 0 0,1-1 0,0 1 0,0-1 1,0 0-1,1 0 0,-1 0 0,0 0 0,1-1 0,-1 0 0,1 0 1,0 0 7,97 13-105,-90-14 92,1 0 1,-1 1-1,0 0 0,1 1 1,-1 0-1,0 1 1,0 1-1,-1 0 0,1 0 1,-1 1-1,0 1 0,1 0 13,-6 1 3,0-1 0,0 1 0,0 1 0,-1-1-1,0 1 1,0 0 0,-1 0 0,0 0 0,-1 1 0,0 0-1,0-1 1,-1 1 0,0 0 0,0 0 0,-1 0-1,0 0 1,-1 1 0,0-1 0,0 0 0,-1 0 0,0 0-1,-1 0 1,0 0 0,0 0 0,-1 0 0,0-1-1,-1 1 1,0-1 0,0 0 0,-1 0 0,0 0 0,0-1-1,-1 1 1,0-1 0,0-1 0,-1 1-3,-2-2 5,0-1 0,-1 0-1,0-1 1,0 0 0,0 0 0,0-1 0,0-1 0,0 1 0,-1-2 0,1 1 0,-1-2 0,1 1 0,0-1 0,-1-1-1,1 0 1,0 0 0,0-1 0,0 0 0,1-1 0,-1 0 0,1-1 0,0 0 0,0 0 0,0-1 0,0 0-5,-83-74-319,62 41-6116,29 34 45,3 5-4009</inkml:trace>
  <inkml:trace contextRef="#ctx0" brushRef="#br0" timeOffset="11743.031">2843 3581 15855,'0'0'3048,"0"0"-1137,0 0 145,0 0-124,0 0-581,0 0-492,0 0-309,0 19-123,8 251 614,1-125-1197,14 143 656,13-101-7810,-28-161 2398,-2-9-2247</inkml:trace>
  <inkml:trace contextRef="#ctx0" brushRef="#br0" timeOffset="12730.726">2760 4152 8040,'0'0'4527,"0"0"-2034,-14-7-593,-40-21-90,34 15-35,29 7-830,-4 5-841,198-39 777,-99 22-1260,0-5 0,-2-4 0,66-29 379,-163 55 26,1-1 1,-1 0 0,0 0-1,0 0 1,0-1 0,0 0-1,0 0 1,-1 0 0,1 0-1,-1-1 1,0 1 0,0-1 0,0 0-1,-1-1 1,1 1 0,-1-1-1,0 1 1,0-1 0,-1 0-1,1 0 1,-1 0 0,0 0-1,-1-1 1,1 1 0,-1-1 0,0 1-1,0-1 1,-1 1 0,1-1-1,-1 1 1,-1-1 0,1 1-1,-1-5-26,-2 4 169,0 1 1,0-1-1,-1 1 0,1 0 0,-1 0 0,0 0 0,0 0 0,-1 1 0,1-1 0,-1 1 1,0 0-1,0 1 0,-1-1 0,1 1 0,-1 0 0,0 1 0,1-1 0,-1 1 0,0 0 0,-1 0 1,1 1-1,0 0 0,0 0 0,-1 0 0,1 1 0,0 0 0,-1 0 0,1 1 0,0 0 1,0 0-1,-3 1-169,1 1 9,1 1 0,0 0 0,0 1 0,0 0 0,1 0 0,0 0 0,0 1 1,0 0-1,0 0 0,1 0 0,0 1 0,1 0 0,-1 0 0,1 0 0,1 1 0,-1-1 0,0 3-9,-8 25-85,0 1-1,2 0 0,2 1 0,1 0 0,3 1 0,0-1 0,2 1 1,2-1-1,2 1 0,1 0 0,2-1 0,6 22 86,-11-56-67,0 1-1,0-1 1,1 0 0,-1 1-1,1-1 1,0 0-1,0 1 1,0-1 0,0 0-1,0 0 1,1 0-1,0 0 1,-1 0 0,1 0-1,0-1 1,0 1-1,0-1 1,1 1 0,-1-1-1,1 0 1,-1 0-1,1 0 1,0 0 0,0 0-1,0 0 1,0-1-1,0 0 1,0 1 0,0-1-1,0 0 1,1-1-1,-1 1 1,0 0 0,1-1-1,-1 0 1,0 0-1,1 0 1,-1 0 0,0 0-1,1-1 68,5-4-3,1 0 0,-2-1-1,1 0 1,0-1 0,-1 1-1,-1-2 1,1 1 0,-1-1-1,0 0 1,-1-1 0,0 1 0,0-1-1,-1-1 1,3-5 3,-5 11 4,135-296 2553,-116 247-1981,-17 60-186,72 268-556,-77-272 102,1 1 0,0-1 0,0 1 0,0-1-1,0 1 1,1-1 0,0 0 0,-1 0 0,1 1 0,0-1-1,0 0 1,1-1 0,-1 1 0,1 0 0,-1-1-1,1 1 1,0-1 0,0 0 0,0 0 0,0 0 0,0 0-1,0-1 1,1 1 0,-1-1 0,1 0 0,-1 0 0,1 0-1,-1 0 1,1-1 0,0 1 0,-1-1 0,1 0-1,0 0 1,-1 0 0,1-1 0,-1 1 0,1-1 0,0 0-1,-1 0 1,0 0 0,1 0 0,-1-1 0,0 1-1,3-2 65,8-12 51,0-1 0,-1 0 0,-1-1 0,-1 0 0,0-1 0,-1 0 0,-1-1 0,-1 0 0,0-1 0,-1 1 0,1-11-51,14-51 721,-4-1-1,-3 0 1,-3-1 0,-5-1-1,-2-77-720,-12 106 806,1 73 438,-15 152-1148,20-109-75,2-1-1,3 1 1,2-1-1,3 0 1,3-1-1,6 15-20,33 32-1256,-49-103 1207,1 0 0,-1 0 0,0-1 0,1 1 0,0-1 0,-1 1 0,1-1 0,0 0 0,0 0 0,0 0 0,1-1-1,-1 1 1,0-1 0,1 0 0,-1 0 0,1 0 0,-1 0 0,1 0 0,-1-1 0,1 0 0,-1 1 0,1-1 0,0-1 0,-1 1 0,1 0 0,-1-1-1,1 0 1,-1 0 0,1 0 0,2-1 49,8-8-47,0 0-1,-1-1 0,0 0 1,-1-1-1,0 0 1,-1-1-1,0 0 1,-1-1-1,0 0 0,-2-1 1,1 0-1,-2 0 1,1-4 47,2 1 4,7-18 149,-1-1 0,-3-1 0,-1 0 0,-1-1 0,-3 0 1,-1 0-1,-1-1 0,-3 1 0,-1-16-153,-2 50 44,1-2 10,0 0-1,-1 1 1,0-1 0,0 0-1,0 1 1,-1-1 0,0 0-1,0 1 1,-1-1 0,0 1-1,0 0 1,-1 0 0,-1-4-54,3 9 3,1 1 1,-1-1 0,1 1-1,-1 0 1,1-1 0,-1 1-1,1 0 1,-1 0 0,1 0-1,-1-1 1,0 1 0,1 0-1,-1 0 1,1 0 0,-1 0-1,1 0 1,-1 0 0,0 0 0,1 0-1,-1 0 1,1 0 0,-1 0-1,0 0 1,1 0 0,-1 1-1,1-1 1,-1 0 0,1 0-1,-1 1 1,1-1 0,-1 0-1,1 1 1,-1-1 0,1 0-1,-1 1 1,1-1 0,0 1-1,-1-1 1,1 1 0,0-1-1,-1 1 1,1-1 0,0 1-1,0-1 1,-1 1 0,1-1-1,0 1 1,0-1 0,0 1-1,0 0 1,0-1 0,0 1-1,0-1 1,0 1 0,0 0-1,0-1 1,0 1 0,0-1 0,0 1-1,0-1 1,1 1-4,-9 31-5,2-1-1,1 1 1,2 0 0,1 0-1,1 0 1,2 5 5,2-8-207,2 0 1,0 0-1,2-1 0,2 0 1,0 0-1,2-1 1,1 0-1,1-1 0,1 0 1,7 8 206,53 50-3630,-124-84 3552,-191-6 961,86-20-4683,116 12-1998,9 0-3602</inkml:trace>
  <inkml:trace contextRef="#ctx0" brushRef="#br0" timeOffset="13047.814">3896 3604 9673,'0'0'6278,"90"-64"-5285,-52 44-448,-6 4 255,-12 6-768,-1-1-32,-3 3-1537,-6 4-6118</inkml:trace>
  <inkml:trace contextRef="#ctx0" brushRef="#br0" timeOffset="13441.051">4924 3965 14734,'0'0'6054,"0"0"-3524,0 0-256,0 0-384,0 0-481,0 0-320,-74 33-352,73-33-321,1 1-127,0 1-161,0-2-96,4 0-32,9-6-288,6-1-1026,3-2-2049,2 2-2819,-2 3-11082</inkml:trace>
  <inkml:trace contextRef="#ctx0" brushRef="#br0" timeOffset="14013.82">5519 3351 10218,'-1'-14'4676,"-2"-41"-1937,-5 41 1443,-3 32-2642,-4 179 558,11-145-1866,1-26-176,0 1 0,2 0-1,1 1 1,2-1 0,0 0 0,2-1 0,0 1-1,5 10-55,29 68-1062,-53-259 1153,13 127 37,1 0 1,1 0-1,1 0 1,2 0-1,1 0 1,0 0-1,3 1 0,0 0 1,1 0-1,1 1 1,2 0-1,1 1 1,0 0-1,2 0 1,1 2-1,9-11-128,-18 27 37,0 1 1,0-1-1,1 1 1,-1 1-1,1-1 0,0 1 1,1 1-1,-1-1 0,1 1 1,-1 1-1,1-1 0,0 1 1,0 1-1,0-1 1,0 1-1,0 1 0,0-1 1,1 1-1,-1 1 0,0 0 1,0 0-1,0 0 1,0 1-1,0 0 0,0 1 1,-1 0-1,1 0 0,-1 0 1,0 1-1,0 0 0,0 1 1,0 0-1,-1 0 1,1 0-1,-2 1 0,1-1 1,0 1-1,3 6-37,3 10-10,-1 0 0,-1 1 0,-1 0 0,-1 1 0,-1 0 0,-1 0 1,-1 1-1,-1 0 0,-2-1 0,0 1 0,-1 0 0,-2 0 0,-1 0 0,0 0 10,1 7-176,-2 51-1724,0-39-1262,2-1-3937,1-21-2558</inkml:trace>
  <inkml:trace contextRef="#ctx0" brushRef="#br0" timeOffset="14327.683">6232 3289 929,'0'0'11189,"-3"-12"-6566,0-3-3680,-13-34 3367,15 48-2431,0 86 269,-1-30-1874,2-1 0,3 0 0,2 1 0,2-2 0,7 20-274,-11-60 4,0-1 0,1 0 0,1 0 0,-1-1 0,2 1 0,0-1 0,0 0 0,1-1-1,1 1 1,-1-2 0,2 1 0,-1-1 0,1 0 0,1 0 0,1-1-4,-7-6-18,0 0 0,0 0 0,0-1 0,0 0-1,0 0 1,0 0 0,1 0 0,-1 0 0,0-1 0,1 0 0,-1 0 0,0 0 0,1-1-1,-1 1 1,0-1 0,1 0 0,-1 0 0,0-1 0,0 1 0,0-1 0,0 0 0,0 0-1,-1 0 1,1-1 0,0 1 0,-1-1 0,0 0 0,0 0 0,1 0 0,-2 0 0,1 0-1,1-2 19,7-9 25,0 0-1,-1-1 0,-1 0 0,0-1 0,-1 0 0,-1 0 0,2-6-24,1-5 197,-1 0 0,-1-1 0,-1 1 0,-2-1 0,-1 0-1,-1-1 1,-1 1 0,-1-1 0,-3-17-197,1 39 42,-1 1 0,1-1 0,-1 1 0,0 0 0,-1-1 0,0 1 0,0 0-1,0 1 1,0-1 0,-1 1 0,0-1 0,0 1 0,-1 0 0,1 0 0,-1 1 0,0-1 0,0 1 0,-1 0-1,1 1 1,-1-1 0,0 1 0,0 0 0,0 1 0,0-1 0,0 1 0,-1 0 0,-4 0-42,-3-1-104,0 1 0,0 0-1,0 1 1,0 0 0,-1 2 0,1-1 0,0 2 0,0 0 0,0 0 0,0 2 0,0 0 0,-8 3 104,-70 37-2843,37-6-2925,28-14-3040</inkml:trace>
  <inkml:trace contextRef="#ctx0" brushRef="#br0" timeOffset="14670.541">6913 3325 17489,'-8'-138'5925,"4"123"-5129,0 1 1355,2 28-1153,2-8-962,-1 85 180,4 1 0,3 0 0,17 76-216,-18-144-638,-7-36-246,-24-161 692,25 145 193,1-1 0,2 1 1,0 0-1,2 0 0,1 0 0,9-26-1,-12 46-19,1 0 0,0 1 0,0-1 0,0 1-1,1-1 1,0 1 0,1 0 0,0 1 0,0-1 0,0 1-1,1 0 1,0 0 0,0 1 0,0 0 0,1 0-1,-1 0 1,1 1 0,1 0 0,-1 0 0,0 0 0,1 1-1,0 1 1,0-1 0,0 1 0,0 0 0,1 1 19,3 0-571,0 0-1,1 1 1,-1 0 0,0 1 0,1 1 0,-1 0-1,0 1 1,0 0 0,0 0 0,-1 1 0,1 1-1,10 6 572,30 19-6811</inkml:trace>
  <inkml:trace contextRef="#ctx0" brushRef="#br0" timeOffset="15416.95">7464 3185 13581,'1'-14'4436,"4"-45"-1938,-1 33 672,-2 34-1243,-1 31-1376,0 5-531,3 1 0,1-1 0,2 0 0,2 0 0,2-1-1,1 0 1,3-1-20,4 22-1457,-19-120 795,-2 34 838,1 0 1,1 0-1,1-1 1,1 1-1,1 0 1,1 0-1,1 0 1,1 0-1,1-2-176,-4 17 57,0-1-1,1 0 1,0 1 0,0 0 0,0 0-1,1 0 1,0 0 0,0 1-1,1 0 1,0 0 0,0 0-1,0 1 1,1-1 0,0 2-1,0-1 1,0 1 0,0 0 0,1 0-1,0 1 1,-1 0 0,1 1-1,0 0 1,1 0 0,-1 0-1,8 0-56,-6 2-4,0 0-1,0 1 1,0 0-1,-1 1 0,1 0 1,0 0-1,-1 1 1,1 0-1,-1 1 0,0 0 1,0 0-1,0 1 1,-1 0-1,1 0 0,-1 1 1,-1 0-1,1 1 1,-1 0-1,0 0 0,-1 0 1,1 1-1,-2 0 1,1 0-1,-1 1 0,0 0 1,-1 0-1,0 0 1,0 0-1,-1 0 0,0 1 1,-1 0-1,0-1 1,0 1-1,-1 0 0,0 0 1,-1 3 4,-14 75-2216,14-89 2209,0 1-1,1-1 0,-1 1 1,0-1-1,0 1 0,0 0 0,0-1 1,0 1-1,-1-1 0,1 1 1,0-1-1,0 1 0,0 0 0,0-1 1,0 1-1,-1-1 0,1 1 1,0 0-1,0-1 0,0 1 0,-1 0 1,1-1-1,0 1 0,-1 0 1,1-1-1,0 1 0,-1 0 0,1-1 1,0 1-1,-1 0 0,1 0 1,-1 0-1,1 0 0,0-1 0,-1 1 1,1 0-1,-1 0 0,1 0 1,-1 0-1,1 0 0,0 0 0,-1 0 1,1 0-1,-1 0 0,1 0 1,-1 0-1,1 0 0,0 0 0,-1 0 1,1 1-1,-1-1 0,1 0 0,0 0 1,-1 0-1,1 1 0,-1-1 1,1 0-1,0 1 0,-1-1 0,1 0 1,0 0-1,0 1 0,-1-1 1,1 1-1,0-1 0,0 0 0,-1 1 1,1-1-1,0 0 0,0 1 8,-7-35 236,7 3 215,0-1-1,2 1 1,2 0-1,0 1 1,3-1 0,0 1-1,2 0 1,1 0-1,1 1 1,7-11-451,-12 28 132,1 0-1,0 1 1,0 0 0,1 0 0,1 0-1,0 1 1,0 1 0,1 0 0,0 0-1,9-6-131,-15 12 8,-1 1-1,1 0 1,0 0-1,0 0 1,0 0-1,0 0 1,1 1-1,-1 0 1,0 0-1,1 0 1,-1 0-1,0 1 0,1 0 1,-1 0-1,1 0 1,-1 0-1,0 1 1,1-1-1,-1 1 1,0 0-1,1 1 1,-1-1-1,0 1 1,0 0-1,0 0 1,0 0-1,0 0 1,-1 1-1,1-1 1,-1 1-1,0 0 0,1 0 1,1 3-8,8 9-19,0 0 0,-2 1 0,0 0 0,0 1 0,-2 0 0,0 1 0,-1 0 0,-1 0 0,0 1 1,-2-1-1,0 2 0,-1-1 0,-1 0 0,1 14 19,-12 97-2874,-13-40-5203,15-61-902</inkml:trace>
  <inkml:trace contextRef="#ctx0" brushRef="#br0" timeOffset="15706.896">8599 3358 5285,'0'0'13100,"0"0"-9865,0 0-1056,0 0-514,0 0-832,0 0-545,0 0-256,4 4-32,-2 4-160,1-1-801,0 0-1441,2 0-3171,3-1-8425</inkml:trace>
  <inkml:trace contextRef="#ctx0" brushRef="#br0" timeOffset="16139.321">9783 2661 9225,'0'0'5600,"0"0"-2771,-16-8-891,-58-24-96,69 31-1724,-1 0 0,0 1 0,0 0 0,0 0 0,0 0 0,0 1 0,0-1 0,0 2 0,1-1 0,-1 1 0,0-1 0,1 2 0,-1-1 0,1 0 0,0 1 0,0 0 0,0 1 0,0-1 0,0 1 0,1 0 0,-3 2-118,-2 1 73,-9 8-29,0 2 0,0 0-1,2 1 1,0 1 0,1 0-1,1 1 1,1 1 0,1 0-1,1 0 1,0 1 0,-6 23-44,15-36 2,0-1 1,0 1-1,1 0 0,0-1 1,0 1-1,1 0 1,0 0-1,1 0 0,0-1 1,1 1-1,-1 0 1,2-1-1,-1 1 0,1-1 1,0 0-1,1 0 0,0 0 1,0 0-1,1-1 1,0 0-1,0 0 0,1 0 1,-1 0-1,2-1 1,-1 0-1,1 0 0,0-1 1,0 1-1,2 0-2,2 1-56,0 1-1,1-2 1,0 1-1,0-2 1,0 1-1,0-2 1,1 1-1,0-2 0,0 0 1,0 0-1,1-2 1,-1 1-1,0-2 1,1 0-1,-1 0 1,0-1-1,1-1 1,-1 0-1,0-1 1,0 0-1,0-1 1,-1-1-1,1 0 1,-1 0-1,0-1 1,-1-1-1,1 0 1,-1 0-1,-1-1 1,1-1-1,-1 0 0,-1 0 1,0-1-1,7-9 57,8-19-2373,-3 0-3277,-10 14-452</inkml:trace>
  <inkml:trace contextRef="#ctx0" brushRef="#br0" timeOffset="16620.953">10348 2691 12300,'0'0'4436,"1"-15"-1767,2-48-176,-3 61-2356,-1-1-1,1 1 1,-1-1-1,1 1 1,-1-1-1,0 1 1,0 0-1,0 0 1,0-1-1,0 1 1,-1 0-1,1 0 1,-1 0-1,1 0 1,-1 0 0,0 1-1,0-1 1,0 0-1,0 1 1,0-1-1,0 1 1,0 0-1,0 0 1,0 0-1,-1 0 1,1 0-1,-1 0 1,1 0-1,0 1 1,-1-1 0,1 1-1,-2 0-136,1-1 78,-7-1-35,-1 1 0,1 0 0,-1 0 0,0 1 0,1 0 0,-1 1 1,1 0-1,-1 1 0,1 0 0,-1 1 0,1 0 0,0 0 0,0 1 0,0 1 0,1 0 0,0 0 1,-1 0-1,2 2 0,-1-1 0,1 1 0,0 0 0,0 0 0,1 1 0,-5 7-43,0-2-19,2 1 0,-1 1 0,2 0 0,0 0 0,1 1 0,0 0 0,2 0 0,0 1 1,0 0-1,2 0 0,0 0 0,1 1 0,0-1 0,1 14 19,2-20-137,1 0 0,0 1 0,1-1 0,0 0 1,0 0-1,1 0 0,1-1 0,0 1 0,0-1 0,1 0 1,0 0-1,1 0 0,0-1 0,1 0 0,0 0 0,0 0 1,0-1-1,2 0 0,0 0 137,-5-5-198,1 0-1,0 0 1,-1-1 0,1 0-1,0 0 1,0 0 0,0-1-1,1 1 1,-1-1 0,0 0-1,0-1 1,1 1 0,-1-1-1,1 0 1,-1-1 0,0 1-1,0-1 1,1 0 0,-1 0-1,0-1 1,3-1 198,1 0-53,0-1 0,-1 0-1,0 0 1,0-1 0,0 0-1,-1 0 1,0-1 0,0 0-1,0 0 1,0-1 0,-1 0-1,1-1 54,11-25 506,-2 0 0,-1-1 0,-1 0 0,-2-2-1,-1 1 1,-2-1 0,-2-1 0,-1 1 0,-1-1-1,-3 0 1,-1 0 0,-2-14-506,6-238 3817,-5 435-2248,7-20-1415,6 1-1,5-1 0,21 64-153,8-77-3037,-44-110 2508,0 0 1,0 0-1,0 0 1,0 0-1,0 0 1,1-1-1,-1 0 1,1 1-1,-1-1 0,1-1 1,0 1-1,0 0 1,0-1-1,0 0 1,0 0-1,1 0 1,3 0 528,16 0-6737,-3-1-3214</inkml:trace>
  <inkml:trace contextRef="#ctx0" brushRef="#br0" timeOffset="16895.961">10940 2333 12364,'-1'-101'3155,"2"98"-2939,-1 1 0,0 0 0,1 0 0,-1-1 0,0 1 0,0 0 0,-1-1 0,1 1 0,0 0 0,-1-1 0,1 1 0,-1 0 0,0 0 0,0 0 0,0-1 0,0 1 0,0 0-1,0 0 1,0 1 0,-1-1 0,1 0 0,-1 0 0,1 0 0,-1 1 0,0-1 0,0 1 0,0 0 0,0-1 0,0 1 0,0 0 0,0 0 0,0 0 0,0 0 0,0 1 0,-1-1 0,1 1 0,0-1 0,0 1 0,-1 0 0,-1-1-216,-1 2 240,0 0 0,0 0 1,-1 1-1,1 0 0,0 0 0,0 0 0,1 0 0,-1 0 0,0 1 0,1 0 0,-1 0 0,1 1 0,0-1 0,-3 4-240,-7 12 360,1 0-1,0 0 0,2 2 0,0-1 1,2 1-1,0 1 0,1 0 1,2 0-1,0 0 0,-2 20-359,4-11 107,2-1 1,1 1-1,1-1 0,2 1 1,0-1-1,3 0 0,0 0 1,2 0-1,2 0 0,6 16-107,-11-36 7,13 38 5,-3 0-1,-1 0 0,-2 1 1,-3 1-1,0 25-11,-6-46-146,0-14-76,0 1-1,-2-1 0,1 0 1,-2 1-1,0-1 1,-1 0-1,0 0 1,-1 0-1,-1 0 1,0 0-1,-1-1 1,-1 0-1,0 0 0,-2 3 223,6-15-238,-1 1 0,1 0 0,-1-1-1,1 1 1,-1-1 0,0 0-1,0 0 1,0 0 0,0 0-1,0 0 1,-1-1 0,1 0-1,0 1 1,-1-1 0,1 0 0,-1-1-1,1 1 1,-1-1 0,1 1-1,-1-1 1,0 0 0,1 0-1,-1-1 1,1 1 0,-1-1-1,1 0 1,-1 0 0,-1 0 238,-54-36-10015,45 22 3993</inkml:trace>
  <inkml:trace contextRef="#ctx0" brushRef="#br0" timeOffset="17194.254">10738 2734 11211,'0'0'4644,"0"0"-2402,0 0 32,0 0-512,96-50-641,-59 43-352,6-3-257,3 4-320,3-1-192,0 1 0,-3-2-64,-8 0-352,-5 1-1698,-14-1-4100</inkml:trace>
  <inkml:trace contextRef="#ctx0" brushRef="#br0" timeOffset="17567.078">11946 2037 13773,'0'0'3956,"0"0"-1319,0 0-358,0 0-581,-13 5-545,6-3-1043,0 1 1,-1 0-1,1 0 0,0 1 1,1 0-1,-1 0 0,1 1 1,0-1-1,0 1 0,0 1 1,1-1-1,-1 1 0,1 0 1,1 0-1,-2 2-110,-35 56 514,3 2 0,3 2-1,3 1 1,-15 49-514,42-108-78,1 0-1,1 0 1,-1 0 0,2 0-1,-1 1 1,2-1-1,-1 1 1,1 0 0,1-1-1,0 1 1,0 0-1,1 0 1,1-1 0,0 1-1,0-1 1,1 1-1,0-1 1,1 0 0,0 0-1,0 0 1,1-1-1,1 0 1,-1 0 0,2 0-1,-1 0 1,1-1-1,0 0 1,1-1-1,0 1 1,0-2 0,1 1-1,2 1 79,99 31-5634,6-26-5462,-62-12 2570</inkml:trace>
  <inkml:trace contextRef="#ctx0" brushRef="#br0" timeOffset="17897.054">12504 2497 10218,'44'-146'7714,"-43"139"-7325,1 0 1,-1 0-1,-1 0 1,1 0-1,-1 0 0,0 0 1,-1 0-1,1 0 1,-2 0-1,1 0 1,-1 1-1,0-1 1,0 0-1,0 1 1,-1-1-1,-4-5-389,3 5 178,-1 1 1,0-1-1,0 1 0,0 0 1,-1 1-1,0-1 0,0 1 1,-1 0-1,1 1 1,-1 0-1,0 0 0,0 0 1,0 1-1,-7-2-178,1 0 58,-1 1-1,0 1 1,0 1-1,0 0 1,0 1 0,0 0-1,0 1 1,0 0 0,0 1-1,0 1 1,0 0-1,0 1 1,1 1 0,-1 0-1,1 1 1,0 0 0,0 1-1,0 0 1,1 1-1,0 1 1,0 0 0,1 0-1,0 1 1,-5 6-58,1-1-15,0 2 0,1-1 0,1 2 0,0 0 0,1 0 0,1 1 0,1 1 0,0-1 0,2 2 0,0-1-1,1 1 1,1 1 0,1-1 0,0 1 0,2 0 0,0 0 15,2 3-28,0-1 0,1 0 0,2 1 0,0-1 0,2 0 0,2 7 28,-5-22-87,1-1 0,1 1 0,0 0 0,0-1 0,0 0 0,1 0 0,0 0 0,0 0 0,1 0 0,-1-1 1,2 0-1,-1 0 0,1 0 0,0-1 0,0 1 0,0-2 0,1 1 0,-1-1 0,8 4 87,-9-6-53,0 0-1,1-1 1,-1 1 0,1-1 0,0 0-1,-1-1 1,1 0 0,0 1 0,0-2-1,-1 1 1,1-1 0,0 1-1,-1-2 1,1 1 0,0-1 0,-1 0-1,0 0 1,1 0 0,-1-1 0,0 1-1,0-1 1,-1-1 0,1 1 0,0-1-1,0 0 54,96-110 638,63-105 1898,-134 177-1922,-21 82-508,27 104 87,7-87-3670,25-26-8560,-51-29 2722</inkml:trace>
  <inkml:trace contextRef="#ctx0" brushRef="#br0" timeOffset="18245.232">12871 2089 14125,'3'-46'1194,"2"-12"632,2 14 2468,-6 81 1138,18 20-5101,-10-35 280,5 13-320,-2 0 0,-1 0 0,-1 1 0,-2 0 0,-2 1 0,-1-1 0,-2 1 0,-1 1-1,-2-1 1,-2 0 0,-1 0 0,-2-1 0,-1 1 0,-3 3-291,-6 0-125,-2-2-1,-1 0 0,-2-1 1,-1-1-1,-2-1 0,-2-1 1,-14 14 125,-123 124-5345,84-103-907,4-8-6271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7:36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116 914 10314,'-78'17'5495,"76"-17"-5362,0 1 0,0 0 0,0 0 0,0 0-1,0 0 1,0 0 0,0 0 0,0 0-1,1 0 1,-1 1 0,0-1 0,1 1 0,-1-1-1,1 1 1,0 0 0,-1 0 0,1-1-1,0 1 1,0 0 0,0 0 0,1 0 0,-1 0-1,0 0 1,1 0 0,-1 0 0,1 1-1,0-1 1,-1 0 0,1 0 0,0 0 0,0 0-1,1 0 1,-1 1 0,0-1 0,1 1-133,3 3 78,1 1 1,0-1-1,0-1 0,1 1 1,-1-1-1,1 0 1,0 0-1,1 0 0,-1-1 1,1 0-1,0 0 1,0-1-1,0 0 0,0 0 1,1 0-1,2-1-78,2 3 17,0-1 0,0 0 0,0-1 0,1 0 0,-1-1 0,1 0 0,-1-1 0,1-1 0,0 0 1,-1-1-1,1 0 0,0-1 0,-1 0 0,1-1 0,-1 0 0,0-1 0,0-1 0,0 0 0,-1 0 0,0-1 0,9-6-17,-4 0 53,-1-1 0,0-1 0,-2 0 1,1-1-1,-2 0 0,0-1 0,0 0 1,-2-1-1,0 0 0,-1-1 0,-1 0 0,0-1 1,1-7-54,11-41 572,-2-2 0,-4 0 0,-2-9-572,-2 18 357,48-273 1517,-58 316-507,-20 101-1330,4 2 0,3 0 1,5 0-1,2 81-37,4-152-3,1 0-1,1 0 1,0 1-1,2-1 1,-1 0-1,2 0 1,0 0 0,1 0-1,0-1 1,1 1-1,1-1 1,0 0-1,1-1 1,0 1 0,1-1-1,1-1 1,0 1-1,1-2 1,0 1-1,0-1 1,2-1 0,-1 0-1,1 0 1,0-2-1,1 1 1,0-1-1,1-1 1,12 5 3,-14-10-11,1 1-1,0-2 1,-1 0 0,1 0-1,0-1 1,0-1 0,0 0-1,0-1 1,-1 0 0,1-1-1,-1 0 1,0-1-1,0 0 1,0-1 0,0-1-1,-1 0 1,0 0 0,0-1-1,0-1 1,-1 0 0,0 0-1,0-1 12,20-19 9,-2-1 0,-1-1-1,-2-1 1,0-2 0,-3 0-1,10-19-8,5-17 14,-2-2 0,-4-1 0,-3-1 0,-3-2 0,14-68-14,-35 127 45,0-1 1,-1 1-1,-1-1 0,-1 1 1,0-1-1,-1 1 0,0-1 1,-3-12-46,3 28 25,-1 0 0,1 0 0,-1 0 0,1 0 0,-1 0 0,1 0 0,-1 0 0,1 0 0,-1 0 0,0 0 0,0 0 0,1 1 0,-1-1 0,0 0 0,0 0 0,0 1 0,0-1 0,0 0 0,0 1 0,0-1 0,0 1 0,0 0 0,0-1 0,0 1 0,0 0 0,-1-1 0,1 1 0,0 0 0,0 0 0,0 0 0,0 0 0,0 0 0,-1 0 0,1 1 0,0-1 0,0 0 0,0 1 0,0-1 0,0 0 0,0 1 0,0-1 0,0 1 0,0 0 0,0-1 0,0 1 0,0 0 0,0-1 0,0 1 0,1 0 0,-1 0 0,0 0 0,1 0 0,-1 0 0,0 0 0,1 0 0,-1 0 0,1 0 0,-1 0 0,1 0 0,0 1-25,-12 21-2,1 0 0,1 1 1,2 0-1,0 0 0,1 1 0,2 0 0,1 1 1,0-1-1,2 11 2,-4 6 10,2-1 0,2 0 0,2 1 0,1 0 1,3-1-1,1 0 0,2 0 0,2 0 0,1-1 0,8 16-10,-16-49-4,1 0 0,-1 0 0,1 0 0,0-1 0,1 1 0,0-1-1,0 0 1,0 0 0,0 0 0,1 0 0,0-1 0,0 0 0,1 0-1,-1 0 1,1-1 0,0 0 0,1 0 0,-1 0 0,1-1 0,-1 0 0,1 0-1,0-1 1,0 0 0,0 0 0,0-1 0,0 1 0,1-1 0,-1-1-1,0 0 1,1 0 0,5-1 4,2-4 13,-1 0-1,1-1 1,-2-1-1,1-1 0,-1 0 1,0 0-1,-1-1 1,0-1-1,0 0 1,-1-1-1,0 0 1,-1 0-1,0-1 1,-1-1-1,4-7-12,-3 6 12,0 0 0,-2-1 0,1 0 1,-2 0-1,0-1 0,-1 0 0,-1 0 0,0-1 0,-1 1 0,-1-1 1,2-17-13,-6 34-10,0-1 0,1 0 1,-1 1-1,0-1 0,0 0 1,0 1-1,1-1 1,-1 1-1,0-1 0,0 1 1,0 0-1,0-1 1,0 1-1,0 0 0,0 0 1,0-1-1,0 1 1,0 0-1,0 0 0,0 0 1,0 0-1,0 0 1,0 0-1,0 1 0,0-1 1,0 0-1,0 1 0,0-1 1,0 0-1,0 1 1,0-1-1,1 1 0,-1-1 1,0 1-1,0-1 1,0 1-1,1 0 0,-1 0 1,0-1-1,1 1 1,-1 0-1,1 0 0,-1 0 1,1-1-1,-1 1 1,1 0-1,-1 0 0,1 0 1,0 0-1,-1 1 10,-41 77-7442,31-51 855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7:37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7623,'0'0'1917,"0"0"-417,0 0 406,0 0 400,0 0-11,-9 4-528,-26 13-667,71-12 710,178-25-812,-170 28-2839,-39 20-5932,-17-11 987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7:37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2787,'0'0'7078,"0"0"-4771,0 0-418,-49 84 1,51-74-449,14-4-191,11-3-161,13-3-289,10 0-191,3-7-225,6-6-256,6 1-128,3-2 0,-3 1-224,-1 0-2947,-12 3-6085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7:38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188 266 11275,'-1'-15'3315,"-5"-49"-1895,6 56-1212,0 1 0,0 0 0,1 0 0,0 0 0,0 0 1,0 0-1,1 0 0,0 0 0,1 0 0,-1 1 0,1-1 0,1 1 0,-1 0 0,1 0 1,0 0-1,0 0 0,1 1 0,0-1 0,0 1 0,0 0 0,1 1 0,-1-1 0,1 1 1,0 0-1,0 1 0,0 0 0,1 0 0,4-2-208,-2 1 37,0 1 1,0 0-1,1 0 1,-1 1-1,1 0 1,0 0-1,-1 1 1,1 1-1,0 0 1,0 0-1,0 1 1,-1 0-1,1 0 1,0 1-1,-1 1 1,1 0-1,-1 0 1,0 0-1,4 3-37,-6-1-1,0 0 0,0 0 1,-1 1-1,1 0 0,-1 0 0,-1 0 0,1 1 0,-1 0 0,0 0 0,-1 0 0,1 1 0,-2-1 0,1 1 0,-1 0 0,0 0 0,0 0 0,-1 1 0,-1-1 0,1 1 1,-1-1-1,0 1 0,-1-1 0,0 1 0,-1-1 0,0 1 0,0-1 0,0 1 0,-1-1 0,-1 0 0,1 1 0,-1-1 0,-1-1 0,1 1 0,-4 4 1,-12 17 32,-1-1-1,-1-1 0,-1-1 0,-1-1 1,-2-1-1,0-1 0,-20 13-31,16-16 38,39-42 58,-2 17-111,1 0-1,0 1 1,0 0 0,0 1 0,0 0 0,1 0 0,-1 1 0,1 0 0,0 1-1,0 0 1,-1 0 0,1 1 0,0 1 0,0-1 0,0 2 0,-1-1 0,1 1-1,0 1 16,-1 0 0,1 0 0,-1 1 0,0 0 0,0 1 0,0 0 0,-1 0-1,0 1 1,0 0 0,0 0 0,-1 1 0,0 0 0,0 0 0,-1 1 0,1 0-1,-2 0 1,1 1 0,-1-1 0,-1 1 0,1 0 0,-1 0 0,-1 1 0,0-1-1,0 1 1,-1-1 0,0 1 0,-1 0 0,0 0 0,-1 0 0,0 0-1,0 0 1,-1 0 0,0 0 0,-1 0 0,0 0 0,-1-1 0,1 1 0,-2-1-1,0 0 1,0 0 0,0 0 0,-5 5 0,2-4 108,-1 1-1,0-2 1,-1 1-1,0-1 1,0-1-1,-1 0 1,0 0-1,0-1 1,-1 0-1,0-1 1,-1 0 0,1-1-1,-1 0 1,0 0-1,0-2 1,0 1-1,-1-2 1,1 0-1,-1 0 1,0-1-1,1 0 1,-4-2-108,-6 1 178,1-1 0,-1-1 0,1-2-1,0 0 1,0-1 0,0 0 0,1-2 0,-1-1 0,2 0 0,-1-2-1,1 0 1,-15-11-178,27 16-29,0 1 0,-1-1 1,1-1-1,1 1 0,-1-1 0,1 0 0,0-1 0,1 1 0,-1-1 0,1 0 0,1-1 0,-1 1 0,1-1 0,1 0 1,-1 0-1,1 0 0,1 0 0,0-1 0,0 1 0,0-1 0,1 0 0,0 1 0,1-1 0,0-6 29,1 14-219,0 0-1,0-1 1,-1 1-1,1 0 1,0 0-1,0-1 1,1 1-1,-1 0 1,0 0-1,0 0 1,1 0 0,-1 0-1,0 1 1,1-1-1,-1 0 1,1 1-1,-1-1 1,1 1-1,-1-1 1,1 1-1,-1 0 1,1-1-1,-1 1 1,1 0-1,-1 0 1,1 0-1,0 0 1,-1 1-1,1-1 1,-1 0-1,1 1 1,-1-1-1,1 1 1,-1-1-1,1 1 220,19 11-7441</inkml:trace>
  <inkml:trace contextRef="#ctx0" brushRef="#br0" timeOffset="447.575">1006 287 10762,'0'0'3401,"0"0"-1325,0 0-143,0 0-268,0 0-560,0 0-346,0 0-391,-12 11-181,9-9-175,-6 6 56,0 1 1,1 0 0,0 0 0,0 1-1,1 0 1,0 0 0,1 0 0,0 1-1,0 0 1,1 2-69,-7 23 128,1 1 0,2 0 0,1 1 1,2-1-1,2 2 0,2-1 0,1 31-128,2-56-2,0-1 0,0 1 0,1-1 0,1 0 0,0 0 0,1 0 0,0 0 0,1 0 0,0-1 0,1 0 1,0 0-1,1 0 0,0-1 0,0 0 0,1 0 0,1-1 0,-1 0 0,2-1 0,-1 0 0,1 0 0,0-1 0,1 0 0,0-1 0,0 0 0,0 0 0,1-2 0,-1 1 1,1-1-1,0-1 0,0 0 0,1-1 0,-1 0 0,7-1 2,-1-2 10,0 0 0,0-1 0,-1-1-1,1-1 1,-1-1 0,0 0 0,0-1 0,0-1 0,-1 0 0,0-2 0,-1 1 0,0-2 0,0 0 0,-1-1 0,0 0-1,-1-1 1,0-1 0,-1 0 0,0-1 0,-1 0 0,-1-1 0,0 0 0,-1 0 0,-1-1 0,0 0 0,-1-1 0,-1 1-1,3-13-9,1 0 146,-1 0-1,-2 0 0,0-1 1,-2 0-1,-2 0 0,0-1 1,-2 1-1,-1 0 0,-4-22-145,2 43 11,0 0-1,-1 1 0,0-1 0,0 1 1,-1 0-1,0 0 0,0 0 0,-1 1 1,0-1-1,-1 1 0,1 0 0,-1 1 1,-1-1-1,1 1 0,-1 0 0,0 1 0,-1 0 1,1 0-1,-1 0 0,0 1 0,0 0 1,0 1-1,-1 0 0,1 0 0,-1 0 1,0 1-1,1 1 0,-1 0 0,0 0 1,0 0-1,0 1 0,0 1 0,0-1 1,0 1-1,0 1 0,0 0 0,-6 2-10,-3 0-126,0 1 0,1 0 0,-1 1-1,1 1 1,1 1 0,-1 0 0,1 1-1,1 1 1,-3 2 126,-29 29-3196,8 6-3602,16-6-3884</inkml:trace>
  <inkml:trace contextRef="#ctx0" brushRef="#br0" timeOffset="794.2">1829 420 14157,'1'-14'4079,"6"-43"-2451,-7 56-1569,0 0-1,0 0 0,0 0 1,0 0-1,0 0 0,0 0 1,0 0-1,-1 0 1,1 0-1,0 0 0,-1 0 1,1 0-1,-1 1 1,1-1-1,-1 0 0,1 0 1,-1 0-1,0 0 1,1 1-1,-1-1 0,0 0 1,0 1-1,0-1 1,1 1-1,-1-1 0,0 0 1,0 1-1,0 0 1,0-1-1,0 1 0,0 0 1,0-1-1,0 1 0,0 0 1,0 0-1,0 0 1,0 0-1,0 0 0,0 0 1,0 0-1,0 0 1,0 0-1,0 1 0,0-1 1,0 0-1,0 1 1,0-1-1,0 0 0,0 1 1,0-1-1,1 1 1,-1 0-1,0-1 0,0 1 1,1 0-1,-1-1 1,0 1-1,1 0 0,-1 0 1,0 0-1,1-1 0,-1 1 1,1 0-1,-1 0 1,1 0-59,-13 10 41,0 0 1,1 1 0,0 0-1,1 1 1,1 1-1,0-1 1,0 1 0,2 1-1,0 0 1,0 0 0,2 1-1,-1-1 1,2 2-1,0-1 1,2 0 0,-1 1-1,2 0 1,0 0 0,1-1-1,1 6-41,0-8 10,0 0-1,1-1 1,1 1 0,0 0-1,1-1 1,1 0-1,0 1 1,0-1-1,2-1 1,-1 1 0,2-1-1,0 0 1,0 0-1,1-1 1,0 0-1,1 0 1,0-1 0,1 0-1,0-1 1,0 0-1,1 0 1,1-1-1,-1-1 1,13 7-10,-11-9 6,-1 0 0,1-1 0,0 0 0,1-1 0,-1-1 0,0 0 0,1 0 1,-1-1-1,1-1 0,0-1 0,-1 0 0,1 0 0,-1-1 0,0-1 0,1-1 0,-1 0 0,-1 0 0,1-1 0,0-1 0,6-4-6,4-3 61,-1 0 0,0-2 0,-1 0 0,0-2 0,-2 0 0,0-1 0,-1-1 0,-1-1 0,0-1 0,3-6-61,-4 3 242,-1-1-1,-1 0 0,-1-1 0,-1-1 0,-1 0 1,-2 0-1,0-1 0,-2 0 0,-2-1 0,0 1 1,-1-14-242,-3 37 39,-1-1 1,0 0-1,0 0 1,0 0 0,-1 1-1,0-1 1,0 0 0,-1 1-1,0-1 1,0 1 0,0-1-1,0 1 1,-1 0-1,0 0 1,0 0 0,0 0-1,-1 0 1,1 1 0,-1 0-1,-1-1 1,1 1 0,0 1-1,-1-1 1,0 1-1,1 0 1,-2 0 0,1 0-1,0 1 1,0-1 0,-1 1-1,1 1 1,-1-1-1,-5 0-39,-10-1-87,0 1 0,0 1 0,0 0 0,0 2 0,-1 1 0,1 0 0,0 2-1,1 0 1,-1 2 0,-15 5 87,-116 53-5278,81-26-1620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7:49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72 5285,'0'0'4372,"0"0"-1062,0 0-219,0 0-331,0 0-657,0 0-336,0 0-411,-6-2-288,2 0-1000,5 2-34,0 0-1,-1 0 1,1 0 0,-1-1-1,1 1 1,-1 0-1,1-1 1,-1 1 0,1 0-1,-1-1 1,0 1 0,1-1-1,-1 1 1,1 0 0,-1-1-1,0 1 1,1-1-1,-1 1 1,0-1 0,0 1-1,1-1 1,-1 1 0,0-1-1,0 0 1,0 1-1,0-1 1,0 1 0,0-1-1,0 1 1,0-1 0,0 0-1,0 1 1,0-1 0,0 1-1,0-1 1,0 0-1,0 1 1,-1-1 0,1 1-1,0-1 1,0 1 0,-1-1-1,1 1 1,0-1 0,-1 1-1,1-1 1,0 1-1,-1 0 1,1-1 0,-1 1-1,1 0 1,-1-1 0,1 1-1,-1-1-33,26-8-38,1 1 0,1 1 0,-1 1 0,1 1 0,0 1 0,0 2 0,0 1 1,0 0-1,8 3 38,-33-2-89,-1 0 1,0 0 0,1 0 0,-1 0 0,1 0 0,-1 0 0,1 0 0,-1 1 0,0-1-1,1 1 1,-1-1 0,0 1 0,1-1 0,-1 1 0,0 0 0,0 0 0,1-1 0,-1 1-1,0 0 1,0 0 0,0 0 0,0 0 0,0 0 0,0 1 0,-1-1 0,1 0 0,0 0-1,0 0 1,-1 1 0,1-1 0,-1 0 0,1 1 0,-1-1 0,0 1 0,0-1-1,1 0 1,-1 1 0,0-1 0,0 1 0,0-1 0,0 1 0,-1-1 0,1 0 0,0 1-1,-1-1 1,1 1 0,-1-1 0,1 1 88,-41 59-3992,-85 51 598,51-50 3708,-14 20 5105,89-81-5365,0-1 1,-1 0 0,1 1 0,0-1 0,0 1-1,-1-1 1,1 1 0,0-1 0,0 0-1,0 1 1,0-1 0,-1 1 0,1-1 0,0 1-1,0-1 1,0 1 0,0-1 0,0 1 0,0-1-1,0 1 1,0-1 0,0 1 0,1-1-1,-1 1 1,0-1 0,0 1 0,0-1 0,0 1-1,1-1 1,-1 0 0,0 1 0,0-1 0,1 1-1,-1-1 1,0 0 0,1 1 0,-1-1-1,1 0 1,-1 1 0,0-1 0,1 0 0,-1 0-1,1 1 1,-1-1 0,1 0 0,-1 0-1,1 0 1,-1 0 0,0 0 0,1 1 0,-1-1-1,1 0 1,-1 0 0,1 0 0,-1 0 0,1 0-1,-1-1 1,1 1 0,-1 0 0,1 0-55,38-1 406,-33 1-181,44-7 16,-1-3 0,0-1 0,-1-2 0,6-5-241,28-7-238,-30 10-729,13-3-1987,-23 5-2179,-5 0-4951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1.19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0 836 3459,'9'-176'673,"-2"69"-481,-1-8-64,0-1-128,2 5-224,-3 3-1442,-2 5-896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21.9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65 3093 10986,'0'0'2227,"0"0"-952,0 0 332,0 0 182,-13 3-631,-39 7-501,92-54 667,309-298 272,-318 319-1223,-30 53-271,-20 145 58,19-173-164,0 0 1,0-1-1,0 1 0,0 0 0,0 0 1,0 0-1,1 0 0,-1-1 0,1 1 1,0 0-1,-1 0 0,1-1 1,0 1-1,0 0 0,0-1 0,0 1 1,0-1-1,0 1 0,1-1 1,-1 1-1,0-1 0,1 0 0,-1 0 1,1 0-1,-1 0 0,1 0 0,0 0 1,-1 0-1,1 0 0,0-1 1,-1 1-1,1-1 0,0 1 0,0-1 1,0 0-1,0 1 0,0-1 0,-1 0 1,1 0-1,0-1 0,0 1 1,0 0-1,0-1 4,78-30-160,-56 10 200,-1 0-1,0-2 1,-2 0 0,-1-2 0,0 0-1,-2-2 1,11-20-40,-12 20 21,103-169 400,-113 242 156,-21 286-502,14-329-85,-1 0 1,1 0-1,-1 0 1,1 0-1,0 0 1,1 0-1,-1 0 1,0 0-1,1 1 1,0-1-1,0-1 0,0 1 1,0 0-1,0 0 1,0 0-1,1 0 1,-1-1-1,1 1 1,0-1-1,0 1 1,0-1-1,0 0 1,0 1-1,1-1 1,-1 0-1,1-1 1,-1 1-1,1 0 1,0-1-1,-1 1 1,1-1-1,0 0 1,0 0-1,0 0 1,0 0-1,0-1 1,0 1-1,0-1 1,0 0-1,0 0 1,0 0-1,0 0 1,1 0-1,-1-1 0,0 1 1,3-2 9,4-7 8,0 0-1,-1 0 1,0-1 0,0-1 0,-1 1 0,-1-1-1,0-1 1,0 1 0,-1-1 0,0-1-1,1-6-7,127-382 491,-134 400-489,0 1 0,0-1 0,0 0-1,1 1 1,-1-1 0,0 0 0,0 1-1,1-1 1,-1 0 0,1 1-1,-1-1 1,0 1 0,1-1 0,-1 1-1,1-1 1,-1 1 0,1-1 0,0 1-1,-1-1 1,1 1 0,-1 0-1,1-1 1,0 1 0,-1 0 0,1 0-1,0-1 1,-1 1 0,1 0 0,0 0-1,-1 0 1,1 0 0,0 0-1,0 0 1,-1 0 0,1 0 0,0 0-1,-1 0 1,1 0 0,0 1 0,-1-1-1,1 0 1,0 0 0,-1 1-1,1-1 1,0 0 0,-1 1 0,1-1-1,-1 1 1,1-1 0,-1 1 0,1-1-1,-1 1 1,1-1 0,-1 1-1,1-1 1,-1 1 0,0 0 0,1-1-1,-1 1 1,0-1 0,1 1 0,-1 0-1,0 0 1,0 0-2,24 44 76,-23-43-76,146 342-662,-145-339 636,0 1-1,0-1 0,1 0 1,0 0-1,0 1 0,0-2 0,1 1 1,0 0-1,0-1 0,0 0 1,0 0-1,1 0 0,-1 0 1,1-1-1,0 1 0,0-1 1,0-1-1,1 1 0,-1-1 0,4 2 28,-5-6 0,-1 1 0,1-1 0,-1 0 1,0 0-1,0 0 0,0 0 1,0-1-1,0 1 0,0-1 0,0 0 1,-1 0-1,0 0 0,1 0 1,-1 0-1,0 0 0,-1-1 0,1 1 1,-1 0-1,1-1 0,-1 0 1,0 1-1,0-1 0,0 0-1,0 1 8,77-337 2464,-60 287-1298,-17 53-1166,0 0 1,-1 0-1,1 0 0,0 0 1,-1 0-1,1 0 0,0 0 1,-1 0-1,1 0 0,0 0 0,-1 0 1,1 0-1,0 0 0,-1 1 1,1-1-1,-1 0 0,1 1 1,0-1-1,-1 0 0,1 1 1,-1-1-1,1 0 0,-1 1 1,1-1-1,-1 1 0,1-1 1,-1 1-1,0 0 0,1-1 1,-1 1-1,0-1 0,1 1 0,-1 0 1,0-1-1,0 1 0,0-1 1,1 1-1,-1 0 0,0-1 1,0 1-1,0 0 0,0-1 1,0 2-9,77 291-1362,-75-289 1319,-1 1-1,1 0 1,-1-1-1,1 1 0,1-1 1,-1 0-1,1 0 1,-1 0-1,1 0 0,0 0 1,0 0-1,1-1 1,-1 1-1,1-1 0,0 0 1,0 0-1,0-1 1,0 1-1,0-1 0,1 0 1,-1 0-1,1 0 1,-1-1-1,1 1 0,0-1 1,0 0-1,-1 0 1,1-1-1,0 0 0,3 0 44,-3-3 7,0-1 0,-1-1 0,1 1 0,-1-1 0,0 1 0,0-1 0,-1 0 0,0-1 0,1 1 0,-2 0-1,1-1 1,-1 0 0,0 1 0,0-1 0,0 0 0,-1 0 0,0-2-7,19-80 512,-4 0 1,-5-1 0,0-45-513,-8 97 288,-2-5 528,-1 41-650,3 10-65,47 244-1056,-45-232 756,-4-10 62,1 1 1,0-1-1,1 0 1,1 0-1,-1 0 1,2-1 0,-1 1-1,2-1 1,-1 0-1,1 0 1,1-1-1,3 4 137,-9-12-7,0 0-1,0 0 1,0 0-1,0 0 0,0-1 1,0 1-1,0 0 1,0-1-1,0 1 0,1-1 1,-1 1-1,0-1 1,0 0-1,1 1 0,-1-1 1,0 0-1,0 0 1,1 0-1,-1 0 1,0 0-1,1 0 0,-1 0 1,0 0-1,0-1 1,1 1-1,-1 0 0,0-1 1,0 1-1,0-1 1,0 1-1,1-1 0,-1 0 1,0 0-1,0 1 1,0-1-1,0 0 0,0 0 1,-1 0-1,1 0 1,0 0-1,0 0 1,-1 0-1,1 0 0,0 0 1,-1-1-1,1 1 8,23-60 157,61-443 1503,89-179-912,-122 468-679,-46 251-362,-30 306-690,23-340 974,1-1 0,0 1 0,-1 0 0,1-1-1,0 1 1,0 0 0,0 0 0,0-1 0,0 1 0,0 0-1,1 0 1,-1-1 0,0 1 0,1 0 0,0-1 0,-1 1-1,1-1 1,0 1 0,0-1 0,0 1 0,0-1 0,0 1-1,0-1 1,0 0 0,0 1 0,1-1 0,-1 0 0,0 0-1,1 0 1,-1 0 0,1 0 0,-1-1 0,1 1 0,-1 0-1,1-1 1,0 1 0,-1-1 0,1 1 0,0-1 0,0 0-1,-1 0 1,1 0 0,0 0 0,0 0 0,-1 0 0,2 0 9,4-6 31,0 0-1,0 0 1,-1 0 0,0-1 0,0 0 0,-1 0 0,0 0 0,0-1 0,0 0 0,-1 0 0,-1 0 0,1-1-31,5-9 88,157-368 1070,-119 286-1157,4 1 0,4 3 0,5 3 0,3 2 0,4 3-1,38-34 0,56-41 75,-246 231-123,-217 191-1286,297-254 1246,-36 58-951,69-57 441,-2-12 603,-1-1-1,0-1 0,-1-1 1,0-1-1,0-2 0,-1 0 1,12-9-5,-5 4 65,202-112 1419,-7-10 0,111-95-1484,-252 162 417,-115 81-124,-257 152-2828,-68 61 2535,307-178-443,87-38 32,1-8 488,0-2 1,0-3 0,-1 0 0,0-3-1,9-3-77,18-5 124,213-64 426,-259 79-159,-42 15-135,18-10-284,-299 125-15,172-70-436,-197 96-590,313-139 690,42-13 43,221-47 447,-177 29 40,37-9 83,34-9 813,143-15-1047,-230 47 96,-67 16-149,-5-7 64,-1-1 1,0 0-1,1-2 1,-2 0-1,1-1 1,0-1-1,0-1 1,0-1 0,0 0-1,0-1 1,0-2-1,-8-1-11,23 5 12,-1 0 0,0 0 1,0-1-1,0 1 0,1-1 0,-1 0 0,0-1 0,1 1 0,-1-1 0,1 0 0,-1 0 0,1 0 0,0 0 0,0-1 0,0 0 0,0 0 0,0 0 0,1 0 0,-1-1 1,1 1-1,0-1 0,0 0 0,0 0 0,1 0 0,-1 0 0,1 0 0,-1-3-12,5 5 17,-1 0 0,1 0 0,0 0 1,0 0-1,-1 0 0,1 0 0,0 0 0,1 1 1,-1-1-1,0 0 0,0 1 0,1 0 0,-1 0 0,1 0 1,-1 0-1,1 0 0,-1 0 0,1 1 0,0-1 0,-1 1 1,1 0-1,0-1 0,1 1-17,17 1-3,1 0 0,-1 1-1,0 1 1,0 0 0,-1 2 0,1 1 0,-1 0-1,0 1 1,-1 2 0,0 0 0,0 1 0,-1 0-1,0 2 1,0 0 0,-2 1 0,5 5 3,27 15-45,57 33 40,-4 5 1,-3 5-1,-3 3 1,-4 5-1,-4 3 0,-3 4 1,12 25 4,4 56-102,-90-93-1045,-12-78 1089,0 0 1,0 0-1,-1-1 1,1 1-1,0 0 1,-1-1-1,1 0 1,0 1-1,-1-1 1,1 0-1,0 0 1,-1-1-1,1 1 1,0 0-1,-1-1 1,1 1-1,0-1 1,-1 0-1,1 0 1,0 0-1,0 0 0,-2-1 58,-13-10 64,0 0 0,1-1 0,1-1-1,0 0 1,0-2 0,2 1 0,0-2-1,1 0 1,0 0 0,1-1 0,2 0-1,-1-1 1,2 0 0,1 0 0,0-1-1,2 0 1,-3-14-64,-3-34 780,20 71-722,72 86-202,-24-21 153,3-2-1,3-3 1,2-3-1,3-3 1,15 7-9,-5-13-29,2-3 0,1-4 0,3-4 1,1-3-1,50 12 29,103 24 10,-252-69-15,-158-51-910,118 27 901,-16-11 78,104 32-101,361 181 42,-344-166 12,1-2 0,-1-2-1,2-2 1,0-3 0,0-2-1,0-2 1,0-3 0,37-5-17,-46 2 39,0-1 1,-1-3 0,1-1-1,-1-3 1,-1-1 0,0-2-1,35-17-39,-26 22-26,-29 4 17,0 2 1,1 0-1,-1 2 1,1 0-1,0 1 1,-1 2-1,1 0 1,6 2 8,0 0 9,-25-4-2,0 1 1,0-1-1,-1 1 1,1-1-1,0 0 1,0-1-1,0 1 1,-1-1-1,1 1 1,0-1-1,-1 0 1,1-1-1,-1 1 1,1-1-1,-1 1 0,1-1 1,-1 0-1,0 0 1,0 0-1,0-1 1,0 1-1,0-1 1,-1 0-1,1 0 1,0-1-8,26-21-6,-35 44-116,-6-11 115,1-1 1,-1 0 0,-1 0 0,1-1-1,-1-1 1,0 0 0,0-1 0,-1 0-1,1-1 1,-5 0 6,-2 1-39,-288 61-846,-28-11 885,147-24-60,-934 147-1910,-751 7 1970,837-162-1062,968-21 1133,0-4 0,1-2 1,-39-9-72,91 2 880,52 6-618,797-2-70,860-138-92,-997 75 409,-502 57-349,-277 33-117,-709 114-335,589-104 60,-268 35-910,-1-20 0,-332-17 1142,780-28-37,-24 3 17,0-3 0,0-2 1,0-2-1,0-3 0,1-1 1,-43-15 19,87 24-1,0-1-1,0 1 1,0-1 0,0 0-1,0 0 1,0 0 0,0-1-1,0 1 1,0-1 0,1 1 0,-1-1-1,1 0 1,-1 0 0,1 0-1,0 0 1,0-1 0,0 1 0,0 0-1,0-1 1,0 0 0,0 1-1,1-1 1,0 0 0,-1 0-1,1 0 1,0 0 0,1 0 0,-1 0-1,0 0 1,1 0 0,0 0-1,-1-1 1,2-1 1,3-3 6,0 0 0,1 0-1,1 1 1,-1 0 0,1 0-1,0 0 1,1 1 0,0 0 0,0 0-1,0 1 1,0-1 0,1 2 0,0-1-1,8-3-5,72-35 94,1 3-1,2 5 0,72-18-93,-101 32 35,90-28 27,757-270 549,-731 230-392,-177 88-207,0 1 0,1-1 1,-1 0-1,0 1 0,1-1 1,-1 0-1,0 0 0,0 1 0,0-1 1,0 0-1,0 0 0,0-1 1,0 1-1,0 0 0,0 0 1,0 0-1,-1-1 0,1 1 1,0 0-1,-1-1 0,1 1 0,-1 0 1,0-1-1,1 1 0,-1-1 1,0 1-1,0 0 0,0-1 1,0 1-1,0-1 0,0 1 0,0-1 1,-1 1-1,1-1 0,0 1 1,-1 0-1,1-1 0,-1 1 1,1 0-1,-1-1 0,0 1 1,0 0-1,0 0 0,1 0 0,-1-1 1,0 1-1,0 0 0,-1 0 1,1 1-1,0-1 0,0 0 1,0 0-1,-1 0 0,1 1 1,0-1-1,-1 1 0,1-1 0,0 1 1,-1-1-13,-23-8-30,1 1 1,-2 1 0,1 1 0,-1 2-1,0 0 1,0 1 0,0 2-1,0 1 1,-19 2 29,7-2-158,-248 5-515,285-6 674,1 1 0,0-1 0,-1 1 0,1-1 0,0 1 0,0-1 0,-1 1 0,1-1 0,0 1 0,0-1 0,0 1 0,0-1 0,0 1 1,0-1-1,0 1 0,0-1 0,0 1 0,0-1 0,0 0 0,0 1 0,0-1 0,0 1 0,0-1 0,0 1 0,1-1 0,-1 1 0,0-1 0,0 1 0,1-1 0,-1 1 0,0-1 0,1 1 0,-1 0 0,0-1 0,1 1 0,-1-1 0,1 1 0,-1 0 0,1 0 0,-1-1 0,1 1 0,-1 0 0,1 0 0,-1-1 0,1 1 0,-1 0 0,1 0 0,-1 0 0,1 0 0,-1 0 0,1 0 0,0 0 0,-1 0 0,1 0 0,-1 0 0,1 0 0,-1 0 0,1 0-1,101-44 100,2 3 1,45-7-101,36-15 664,-158 54-536,31-12 9,0-2 0,-1-2 0,32-22-137,-73 36 283,-47 25 83,22-9-422,-518 242-185,491-228 99,-170 87-1231,5 10 0,-21 26 1373,206-131-21,5-4-27,0 0 0,1 1 0,0 0 0,0 0 0,1 1 0,0 0 0,1 1 0,0 0 0,-3 5 48,11-14-46,0 1 0,0-1 1,0 0-1,0 1 0,0-1 1,0 1-1,1-1 1,-1 0-1,0 1 0,1-1 1,-1 0-1,1 0 1,0 1-1,-1-1 0,1 0 1,0 0-1,0 0 0,-1 0 1,1 0-1,0 0 1,0 0-1,0 0 0,1 0 1,-1 0-1,0 0 0,0-1 1,0 1-1,0 0 1,1-1-1,-1 1 0,0-1 1,1 1-1,-1-1 0,0 0 1,1 0-1,-1 1 1,1-1-1,-1 0 0,0 0 1,1 0-1,-1-1 1,1 1-1,-1 0 0,1-1 46,40 3 21,-1-3 0,1-1 0,-1-2-1,1-2 1,-2-2 0,1-2 0,11-5-21,-39 12 68,574-142 3557,-545 140-3161,-56 21-373,-19 5-47,-2-1-1,-1-2 1,0-2 0,-23 7-44,12-4 17,-537 220-615,-219 120-363,750-327 822,53-32 123,0 1 0,0-1-1,0 1 1,0 0 0,0-1-1,1 1 1,-1-1 0,0 1 0,1-1-1,-1 1 1,0-1 0,1 1-1,-1-1 1,0 1 0,1-1-1,-1 1 1,1-1 0,-1 0-1,1 1 1,-1-1 0,1 0-1,-1 1 1,1-1 0,0 0-1,-1 0 1,1 1 0,-1-1-1,1 0 1,-1 0 0,1 0-1,0 0 1,-1 0 0,1 0 0,0 0-1,-1 0 1,1 0 0,-1 0-1,1 0 1,0 0 0,-1-1-1,1 1 1,-1 0 0,1 0-1,-1-1 1,1 1 0,0 0-1,-1-1 17,3 1-55,225-32 62,-162 18 114,1147-228 1823,-1059 220-1384,-142 28-517,-32 8-64,16-12 20,-53 29 4,-2-2-1,-2-3 0,0-3 1,-3-2-3,-27 12-180,-776 292-1160,725-270 1366,198-57-527,1006-213 1771,378-66-549,-891 209-27,2 24 0,375 22-694,-241 10 576,-614 2-330,-75-10 1570,4 25-1812,0-1 1,0 0-1,0 0 1,0 1-1,0-1 1,0 0 0,0 0-1,-1 1 1,1-1-1,0 0 1,0 0-1,0 1 1,0-1-1,0 0 1,0 0 0,-1 1-1,1-1 1,0 0-1,0 0 1,0 0-1,-1 1 1,1-1-1,0 0 1,0 0 0,0 0-1,-1 0 1,1 0-1,0 1 1,0-1-1,-1 0 1,1 0-1,0 0 1,0 0 0,-1 0-1,1 0-4,22 32-426,-8-17-1923,-6 2-5398,-8-13-565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7:49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63 262 8712,'0'0'5387,"0"0"-1736,0 0-838,-1-13-458,-2-38-556,-1 39 1232,-7 32-2235,0 31-279,2-1-1,2 1 1,3 1 0,1 43-517,0-11 224,-2-2-185,4 0 0,3 0 0,8 40-39,14-37-2285,-5-66-1965,8-11-4558,-14-8-811</inkml:trace>
  <inkml:trace contextRef="#ctx0" brushRef="#br0" timeOffset="468.403">577 296 13132,'0'0'3396,"0"0"-919,6-15-395,20-50-411,-23 60-1504,-1 0 0,1 1 0,-1-1 0,1 0 0,1 1 0,-1 0 0,1-1 0,-1 1 1,1 1-1,0-1 0,1 1 0,-1-1 0,1 1 0,-1 0 0,1 1 0,0-1 1,0 1-1,0 0 0,3 0-167,-1 0 19,0 0 1,1 1-1,-1 0 1,0 1-1,1 0 0,-1 0 1,1 0-1,-1 1 1,0 0-1,1 1 1,-1 0-1,0 0 1,0 0-1,0 1 0,0 0 1,0 0-1,-1 1 1,0 0-1,3 1-19,0 2-14,-1 0 1,-1 1-1,1 0 0,-1 0 0,-1 0 1,1 1-1,-1 0 0,-1 0 0,0 0 1,0 1-1,-1 0 0,0 0 0,-1 0 1,0 0-1,0 1 0,-1-1 0,-1 1 1,1-1-1,-2 1 0,0 0 0,0-1 1,-1 1-1,0 0 0,-1-1 0,0 1 1,0-1-1,-1 1 0,-1-1 0,0 0 1,0-1-1,-1 1 0,0-1 0,-2 3 14,-9 13 6,0-2-1,-1 1 0,-2-2 1,0-1-1,-1 0 0,-1-1 1,-1-2-1,-1 0 0,0-1 1,-1-1-1,-1-1 1,-1-2-1,0 0 0,0-2 1,-20 5-6,44-14 72,0-1 0,-1 1 0,1-1 1,-1 0-1,1 0 0,-1 0 1,1 0-1,-1 0 0,0-1 1,1 1-1,-1-1 0,0 0 0,0 0 1,1 0-1,-1 0 0,0 0 1,0-1-1,1 1 0,-1-1 1,0 1-1,1-1 0,-1 0 0,1 0 1,-1 0-1,1-1 0,0 1 1,-1-1-1,1 1 0,0-1 1,0 0-1,0 1 0,0-1 0,0 0 1,0-1-1,1 1 0,-1 0 1,1 0-1,-1-1 0,1 1 1,0-1-1,0 1 0,0-1 0,0 1 1,0-1-1,1 0 0,-1 0-72,1 0 29,1 1 0,-1 0 0,1-1 0,-1 1 0,1-1 1,0 1-1,0 0 0,0 0 0,0 0 0,0-1 0,1 1 0,-1 0 0,1 0 0,-1 1 0,1-1 0,0 0 0,0 0 0,-1 1 0,1-1 0,0 1 0,0 0 0,1 0 0,-1-1 0,0 1 0,0 0 0,1 1 0,-1-1 0,0 0 0,1 1 0,-1-1 0,1 1 0,-1 0 0,1 0-29,85 5-71,-68 4 7,0 1 1,0 1 0,-1 1-1,-1 1 1,1 0 0,-2 1-1,0 1 1,-1 1 0,12 15 63,59 50-333,-52-52 151,73 52-1119,-28-53-2378,-43-31-439,-16-8-1805,-6-2-617</inkml:trace>
  <inkml:trace contextRef="#ctx0" brushRef="#br0" timeOffset="897.64">1355 84 8264,'0'0'4858,"0"0"-1490,0 0-618,0 0-551,0 0-523,0 0-453,0 0-407,-6-10-330,4 6-441,-15-25 82,18 30-125,-1-1-1,0 0 1,1 0-1,-1 0 1,0 0-1,1 0 1,-1 1-1,0-1 1,1 0 0,-1 0-1,0 0 1,1 0-1,-1 0 1,0 0-1,1 0 1,-1 0-1,0-1 1,1 1 0,-1 0-1,0 0 1,1 0-1,-1 0 1,0 0-1,0 0 1,1-1 0,-1 1-1,0 0 1,1 0-1,-1 0 1,0-1-1,0 1 1,1 0-1,-1 0 1,0-1 0,0 1-1,0 0 1,0-1-1,1 1 1,-1 0-1,0 0 1,0-1-1,0 1 1,0 0 0,0-1-1,0 1 1,0 0-1,0-1 1,0 1-1,0-1 1,0 1-1,0 0 1,0-1 0,0 1-1,0 0 1,0-1-1,0 1 1,0 0-1,0 0 1,-1-1-1,1 1 1,0 0 0,0-1-1,0 1 1,-1 0-1,1 0 1,0-1-1,0 1 1,-1 0-2,31 9 104,0-1 1,1-1 0,0-1-1,0-2 1,0-1 0,0-2-1,0-1 1,0-1 0,0-2-1,0-1 1,0-1-1,0-2 1,-1-1 0,0-1-1,7-5-104,24-2 1831,-54 42-1249,-5 47-173,-4 0-1,-3 0 1,-12 59-409,4-29 120,5-26-239,2-1 1,4 1-1,3 0 1,4-1-1,13 73 119,-17-148-125,15 58-1798,7-33-6626,-17-25-809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7:48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12043,'0'0'4239,"0"0"-2264,0 0-592,14-5-134,164-38 1249,-132 35-2353,50-7-5,-1-4 1,0-4-1,31-16-140,-97 23-203,-52 15-2209,-57 23-5783,47-7 3412</inkml:trace>
  <inkml:trace contextRef="#ctx0" brushRef="#br0" timeOffset="371.733">157 197 5157,'0'0'4287,"0"0"-1036,0 0-219,0 0-165,0 0-743,0 0-389,0 0-336,0 0-257,-8-9-181,-27-23-272,34 32-675,0 0 0,1 0 0,-1 1 0,0-1 0,1 0 0,-1 0 1,0 0-1,1 1 0,-1-1 0,1 0 0,-1 1 0,0-1 0,1 0 0,-1 1 0,1-1 0,-1 1 0,1-1 1,-1 1-1,1-1 0,-1 1 0,1 0 0,0-1 0,-1 1 0,1-1 0,0 1 0,-1 0 0,1-1 0,0 1 1,0 0-1,0-1 0,-1 1 0,1 0 0,0-1 0,0 1 0,0 0 0,0 0 0,0-1 0,0 1 1,1 0-1,-1-1 0,0 1 0,0 0 0,0-1 0,1 1 0,-1 0-14,-1 7 71,-11 58 199,3 0 0,3 2 1,3-1-1,2 0 1,4 0-1,3 8-270,-5-58-25,0 0 0,1 0-1,0-1 1,2 1-1,0-1 1,0 0-1,2 0 1,0 0-1,1-1 1,0 1 0,1-2-1,1 1 1,1-1-1,0-1 1,0 0-1,1 0 1,11 9 25,-19-21-12,0 1 1,1-1-1,-1 1 0,1-1 1,-1 0-1,1-1 1,-1 1-1,1 0 0,-1-1 1,1 0-1,0 0 0,-1 0 1,1 0-1,0-1 1,-1 1-1,1-1 0,-1 0 1,1 0-1,-1 0 0,1-1 1,-1 1-1,0-1 1,0 0-1,0 0 0,0 0 1,0 0-1,0 0 0,0-1 12,67-78 11,-41 29 41,-2-1 0,-3-1 0,-2-1 0,-3-1 0,-1-1 0,-4 0 0,-2-2-1,-2 1 1,-4-1 0,-1 0 0,-4-3-52,-6-58 6,4 118-5,0 0 0,0-1 0,0 1 0,0 0 0,0 0 0,-1 0 0,1 0 0,-1 1 0,0-1 0,1 0 0,-1 1 0,0-1 0,0 1 0,0-1 0,0 1 0,0 0 0,0 0 0,-1 0 0,1 0 0,0 0 0,0 1 0,-1-1 0,1 1 0,-1-1 0,1 1 0,0 0 0,-1 0 0,1 0 0,-1 0 0,1 0 0,0 1 0,-1-1 0,0 1 0,-79 20-448,81-21 433,-53 26-1877,27 3-3244,16-8-2536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8:53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 71 7431,'-2'-14'384,"-5"-40"316,7 54-643,-1 0 0,1 1 0,0-1 0,0 0 0,-1 0 1,1 0-1,0 0 0,-1 0 0,1 0 0,0 0 0,0 0 1,-1 0-1,1 0 0,0 0 0,-1 0 0,1 0 0,0 0 1,-1 0-1,1 0 0,0 0 0,0 0 0,-1-1 0,1 1 0,0 0 1,0 0-1,-1 0 0,1 0 0,0 0 0,0-1 0,-1 1 1,1 0-1,0 0 0,0-1 0,0 1 0,-1 0 0,1-1-57,0 2 126,-37 235 1775,23-11-780,15 225-1121,35 73-15,-11-302-3595,-20-160-453,-5-50 241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8:54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228 869 32,'2'-12'298,"13"-130"1657,34-134-1955,49-115 7538,-76 344-4714,-14 55-2024,-3 100-276,-13 144-234,-11-1 0,-12-1 0,-25 76-290,21-132 58,-8-2 1,-9-1 0,-40 88-59,24-137 64,68-143-63,-1 1 0,1-1 0,0 1 1,0 0-1,0-1 0,-1 1 0,1-1 0,0 1 0,0 0 0,-1-1 1,1 1-1,0 0 0,-1-1 0,1 1 0,-1 0 0,1 0 0,0-1 1,-1 1-1,1 0 0,-1 0 0,1 0 0,-1 0 0,1 0 0,0-1 1,-1 1-1,1 0 0,-1 0 0,1 0 0,-1 0 0,1 0 1,-1 0-1,1 0 0,0 1 0,-1-1 0,1 0 0,-1 0 0,1 0 1,-1 0-1,1 0 0,0 1 0,-1-1 0,1 0 0,-1 0 0,1 1 1,0-1-1,-1 0 0,1 1 0,0-1 0,-1 0 0,1 1 1,0-1-1,0 1 0,-1-1 0,1 0 0,0 1 0,0-1 0,0 1 1,0-1-1,0 0 0,-1 1 0,1-1 0,0 1 0,0-1 0,0 1 1,0-1-1,0 1 0,0-1 0,0 1 0,1-1 0,-1 1-1,-3-41 145,3 30-124,8-150 7,7 1 1,6 1 0,8 1 0,25-71-29,-48 204 2,196-811-29,-174 690 17,-28 145 10,-1 0 0,1 0 1,-1 0-1,1 0 1,-1 0-1,1 0 1,-1 0-1,1 0 1,-1 0-1,1 0 1,0 0-1,-1 0 1,1 0-1,-1 0 0,1 0 1,-1 0-1,1-1 1,-1 1-1,1 0 1,0 0-1,-1-1 1,1 1-1,-1 0 1,1 0-1,0-1 1,-1 1-1,1 0 0,0-1 1,0 1-1,-1-1 1,1 1-1,0 0 1,0-1-1,-1 1 1,1-1-1,0 1 1,0-1-1,0 1 1,0-1-1,0 1 0,0 0 1,0-1-1,0 1 1,0-1-1,0 1 1,0-1-1,0 1 1,0-1-1,0 1 1,0-1-1,0 1 0,0-1 1,1 1-1,-1 0 1,0-1-1,0 1 1,1-1-1,-1 1 0,-45 111-53,-12 136 48,10 2 1,8 24 4,36-245 4,-61 459 46,22 3 1,20 90-51,27-534-5,8-82 38,-2 0 0,-1 0 0,-2-1 0,-2 0 1,-1-1-1,-2-6-33,4-10 20,95-804-26,-48 536-330,-54 315 335,1 5 2,0 1 0,-1-1 1,0 0-1,1 0 0,-1 1 1,0-1-1,0 0 0,0 0 0,0 0 1,0 0-1,0 1 0,-1-1 0,1 0 1,0 0-1,-1 0 0,0 1 0,1-1 1,-1 0-1,0 1 0,0-1 1,0 1-1,0-1 0,0 1 0,0-1 1,0 1-1,-2-1-1,2 2 3,-1 0 0,0 1 0,0-1 0,0 1 0,0-1 0,1 1-1,-1 0 1,0-1 0,0 1 0,1 0 0,-1 0 0,1 0 0,-1 0 0,1 1 0,-1-1 0,1 0 0,0 1 0,-1-1 0,1 1 0,0-1 0,0 1 0,0-1 0,0 1 0,1 0 0,-1 0-1,0-1 1,1 1 0,-1 0 0,1 1-3,-10 21-4,2 2-1,1-1 1,1 1-1,1 0 1,1 0 0,2 2 4,-6 31 5,-83 711 279,58-445-168,21-245-158,8-130 319,4-71-280,5 0-1,6 0 1,5 1-1,5 0 0,5 1 1,5 2-1,6 1 1,4 2-1,19-28 4,-53 134 8,-10 25-48,-132 616-109,51-144 245,80-478-102,3-25 103,13-321 460,15 2 1,15 0 0,14 3 0,24-38-558,-49 239-96,5 1 0,37-80 96,-61 181-22,-6 45-960,-7 14-2990,-2 4-3090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8:55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100 456 12684,'-15'-4'64,"-47"-15"11,61 19-66,0 0 0,1 0 0,-1 0 1,0 0-1,0 0 0,0 0 0,1 0 1,-1 0-1,0 0 0,0 0 0,0 0 0,0-1 1,1 1-1,-1 0 0,0-1 0,0 1 1,1-1-1,-1 1 0,0-1 0,1 1 0,-1-1 1,1 1-1,-1-1 0,0 0 0,1 1 1,-1-1-1,1 0 0,0 1 0,-1-1 0,1 0 1,0 0-1,-1 1 0,1-1 0,0 0 1,0 0-1,-1 0 0,1 1 0,0-1 0,0 0 1,0 0-1,0 0 0,0 0 0,0 1 0,1-1 1,-1 0-1,0 0 0,0 0 0,0 1 1,1-1-1,-1 0 0,0 0 0,1 1 0,-1-1 1,1 0-1,-1 1 0,1-1 0,-1 0 1,1 1-1,0-1 0,-1 1 0,1-1 0,0 1 1,-1-1-1,1 1 0,0-1 0,0 1-9,122-51 1516,67 4-851,1 9 0,57 2-665,-202 29 85,1181-162 961,-1181 163-948,387-36 1289,-422 44-1065,-30 3-168,11-4-107,-2156 479 2051,2123-470-2146,67-8-6,358-75-12,-243 41 84,1217-232 4,-919 181 31,-1006 223 1346,-618 137-1074,978-221-175,267-63-150,330-84-59,1041-202 198,-1226 256-219,-242 54 58,-107 34-55,-112 40-1473,90-39-4771,25-14-6011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9:02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4324,'0'0'6331,"4"-16"-2695,-1 1-2830,11-45 1716,0 15 2302,-12 53 946,0 58-5620,-2 536-1431,-3-574-1466,-1-11-4890,2-13-3167</inkml:trace>
  <inkml:trace contextRef="#ctx0" brushRef="#br0" timeOffset="357.051">402 662 19506,'0'0'3492,"0"0"-1602,0 0-353,0 0-704,0 0-577,0 0-160,0 0-32,0 0-64,0 0-64,-40-38-576,38 38-2115,0 2-3491,-4 4-11371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9:05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87 252 11947,'-2'-18'2264,"-20"-147"4302,21 161-6358,1 2-118,-1 1 1,0-1 0,0 0 0,1 0 0,-1 1 0,1-1 0,-1 0 0,1 0 0,0 0-1,0 0 1,0 0 0,0 0 0,0 0 0,0 0 0,1 1 0,-1-1 0,1 0 0,-1 0 0,1 0-1,0 0 1,-1 1 0,1-1 0,0 0 0,0 1 0,0-1 0,0 1 0,1-1 0,-1 1-1,0-1 1,1 1 0,-1 0 0,1 0 0,-1 0 0,1 0 0,0 0 0,-1 0 0,1 0 0,0 0-1,-1 1 1,1-1 0,0 0 0,1 1-91,14 0 44,-1 0 1,1 1-1,0 1 0,0 1 1,0 0-1,-1 1 1,0 1-1,0 1 0,0 0 1,0 1-1,0 1-44,51 18-13,-36-15 18,2-1 0,-1-2-1,1-1 1,0-2 0,0-1-1,1-1 1,-1-2 0,8-2-5,-39 1 18,-1 0 1,1 1-1,-1-1 1,1 0-1,-1 0 0,1-1 1,-1 1-1,1 0 1,-1 0-1,1-1 1,-1 1-1,1-1 1,-1 1-1,0-1 1,1 0-1,-1 1 1,0-1-1,1 0 1,-1 0-1,0 0 1,0 0-1,0 0 1,0 0-1,0 0 1,0-1-1,0 1 1,0 0-1,-1 0 1,1-1-1,0 1 0,-1-1 1,1 1-1,-1 0 1,1-1-1,-1 1 1,0-1-1,0 1 1,1-1-1,-1 1-18,-2-1 55,0 1-1,1 0 0,-1 0 1,0 0-1,0 1 1,0-1-1,0 0 0,1 1 1,-1-1-1,0 1 0,0-1 1,0 1-1,0 0 1,0 0-1,0 0 0,0 0 1,0 0-1,0 1 0,0-1 1,0 1-1,0-1 1,0 1-1,0 0 0,0-1 1,0 1-1,0 0 0,0 1-54,-19 11 21,0 1-1,2 2 0,-1 0 1,2 1-1,0 0 0,1 2 1,1 0-1,0 1 0,2 1 0,-9 15-20,9-15 22,-263 397 143,129-183-501,143-219 293,12-11-42,112-80 207,-92 58-90,-16 7-32,1 1 0,0 0-1,1 1 1,0 0 0,0 2-1,0-1 1,1 1 0,0 1-1,0 1 1,1 0 0,-1 0-1,1 2 1,0 0 0,0 0-1,0 1 1,5 2 0,-13 2-10,0 0 0,0 1-1,0 0 1,-1 1 0,0-1-1,0 1 1,0 1 0,-1-1 0,1 1-1,-1 0 1,-1 0 0,1 0 0,-1 1-1,0-1 1,-1 1 0,1 0-1,-1 0 1,-1 1 0,2 3 10,22 39-56,-23-45 33,0 1-1,0-1 0,1 1 1,0-1-1,0-1 0,0 1 1,1 0-1,-1-1 0,1 0 1,0 0-1,1 0 0,-1-1 1,0 0-1,1 0 1,0 0-1,0-1 0,0 0 1,0 0-1,0 0 0,0-1 1,1 0-1,-1 0 0,0 0 1,1-1-1,-1 0 0,0 0 1,1-1-1,-1 0 1,0 0-1,1 0 0,-1-1 1,0 0-1,0 0 0,0 0 1,0-1 23,1-2-116,0-1-1,0 0 1,0 0 0,-1 0 0,0-1 0,0 1 0,-1-2-1,0 1 1,0-1 0,0 1 0,-1-1 0,0 0-1,-1-1 1,0 1 0,0-1 0,-1 1 0,0-1 0,0 0-1,-1 0 1,-1 0 0,1-3 116,-9 1-5109,1 9-1030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9:0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75 19667,'0'0'7815,"0"0"-5957,0 0 224,0 0-897,0 0-1025,0 0-160,0 0 0,0 0 0,9-73 0,-22 71 0,-1 2 0,-9 6-1313,-3 7-2563,-2 0-3939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9:06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79 7335,'0'0'2552,"0"0"-668,0 0 332,0 0-65,0 0-267,0 0-437,3-10-529,12-34-304,-15 43-601,0 1 0,0-1-1,0 1 1,0-1 0,0 1-1,0 0 1,0-1 0,0 1-1,0-1 1,0 1 0,0-1-1,0 1 1,0 0 0,0-1-1,0 1 1,-1-1 0,1 1-1,0 0 1,0-1 0,0 1-1,-1-1 1,1 1 0,0 0-1,-1-1 1,1 1 0,0 0-1,-1-1 1,1 1 0,0 0-1,-1 0 1,1 0 0,0-1-1,-1 1 1,1 0 0,-1 0-1,1 0 1,-1 0 0,1-1-1,0 1 1,-1 0 0,1 0-1,-1 0 1,1 0 0,-1 0-1,1 0 1,0 0 0,-1 0-1,1 1 1,-1-1 0,1 0-1,-1 0 1,1 0 0,0 0-1,-1 1 1,1-1 0,-1 0-1,1 0-12,-3 1 68,-13 1 15,-1 0 0,1 1-1,0 1 1,0 1 0,1 0-1,-1 1 1,1 1-1,-4 3-82,-13 4 33,2-2-18,1 0-1,0 2 0,1 2 0,1 0 0,0 2 1,1 1-1,1 0 0,1 2 0,-12 14-14,34-33-2,0 0-1,1 0 0,-1 0 0,0 0 1,1 0-1,0 0 0,-1 0 1,1 0-1,0 0 0,0 1 0,0-1 1,1 0-1,-1 1 0,0-1 0,1 1 1,0-1-1,-1 1 0,1-1 1,0 1-1,0-1 0,0 1 0,1-1 1,-1 1-1,1-1 0,-1 1 1,1-1-1,0 0 0,0 1 0,0-1 1,0 0-1,0 0 0,1 0 0,-1 0 1,1 0-1,-1 0 0,1 0 1,0 0-1,-1 0 0,1-1 0,0 1 1,0-1-1,1 1 0,-1-1 0,0 0 1,0 0-1,0 0 0,2 1 3,21 8-4,-1-2 0,2 0 0,-1-1 0,1-2 0,0 0 1,7-1 3,62 12-9,-67-10 9,-15-5 0,0 1 0,0 1 0,-1-1 0,1 2 0,-1 0 0,0 0 0,0 1 0,0 1 0,-1 0 0,0 1 0,0 0 0,0 0 0,-1 1 0,0 1 0,3 3 0,-12-9 4,1 0-1,0 0 0,-1 0 1,0 0-1,1 0 0,-1 0 1,-1 1-1,1-1 1,0 0-1,-1 1 0,0-1 1,1 1-1,-1-1 0,-1 0 1,1 1-1,0-1 1,-1 1-1,0-1 0,0 0 1,0 0-1,0 1 0,0-1 1,-1 0-1,1 0 1,-1 0-1,0 0 0,0-1 1,0 1-1,0 0 0,-1-1 1,1 1-1,0-1 1,-4 2-4,-100 58 1057,87-54-936,0-2-1,0 0 0,-1-1 1,0-1-1,0-1 0,0 0 0,-1-2 1,1 0-1,0-2 0,-1 0 1,1-1-1,0-1 0,0-1 0,0 0 1,-11-6-121,27 9-76,1-1 1,0 0-1,-1 1 1,1-1-1,0-1 1,0 1-1,0 0 1,0-1 0,1 1-1,-1-1 1,1 0-1,0 0 1,-1 0-1,1 0 1,0-1-1,1 1 1,-1-1 75,1 2-327,1 1 0,0-1 0,-1 1-1,1-1 1,0 0 0,0 1 0,0-1 0,1 1 0,-1-1 0,0 1 0,0-1 0,1 1-1,-1-1 1,1 1 0,-1-1 0,1 1 0,0-1 0,0 1 0,0 0 0,-1-1 0,1 1 0,0 0-1,1 0 1,-1 0 0,0-1 0,0 1 0,0 1 0,1-1 327,17-12-9636</inkml:trace>
  <inkml:trace contextRef="#ctx0" brushRef="#br0" timeOffset="310.277">1116 158 15150,'0'0'2445,"0"0"-678,0 0-90,0 0-412,-14-10-363,-51-28-299,63 37-585,-1 0-1,1 1 1,-1-1 0,1 1-1,-1-1 1,1 1-1,-1 0 1,1 0-1,-1 0 1,1 0 0,-1 0-1,1 1 1,-1-1-1,1 1 1,-1 0 0,1 0-1,0 0 1,-1 0-1,1 0 1,0 0-1,0 0 1,0 1 0,0-1-1,0 1 1,0 0-1,0-1-17,-6 5 50,-7 4-16,1 0 0,0 1 0,1 0 0,0 1-1,1 1 1,0 0 0,1 0 0,0 1 0,1 1-1,1 0 1,0 0 0,1 1 0,1 0 0,0 0-1,1 2-33,0-1-35,0-1-1,2 1 0,0 0 0,1 0 0,0 1 0,2-1 1,0 1-1,1-1 0,0 1 0,2-1 0,0 0 0,1 1 1,0-1-1,4 6 36,-5-18-296,1 0 1,-1 0 0,1-1-1,0 1 1,1-1 0,-1 0-1,1 0 1,0 0-1,0 0 1,0-1 0,0 0-1,1 0 1,-1 0 0,1 0-1,0 0 296,5 0-1204,0 1-1,0-1 1,0 0-1,0-1 0,1-1 1,-1 1-1,1-2 1,-1 1-1,1-2 1,-1 1-1,5-2 1205,31-5-5136</inkml:trace>
  <inkml:trace contextRef="#ctx0" brushRef="#br0" timeOffset="638.238">1184 592 1057,'0'0'2077,"17"-19"-172,54-63-127,18-67 4121,-80 132-4458,0-1 1,-2 0-1,0-1 0,-1 0 1,-1 0-1,-1 0 1,1-9-1442,-7 99 3443,23 116-2792,-21-179-707,1 0-1,0 0 0,0 0 1,0 0-1,1 0 1,0-1-1,0 1 1,1-1-1,0 1 1,0-1-1,1 0 0,0 0 1,0-1-1,1 1 1,0-1-1,0 0 1,0 0-1,1 0 1,0-1-1,0 0 1,0 0-1,1-1 0,-1 1 1,1-1-1,0-1 1,0 1-1,1-1 1,-1-1-1,1 1 1,-1-1-1,1-1 0,7 2 57,-7-4-37,0 0 0,-1 0-1,1-1 1,-1 0 0,1 0-1,-1-1 1,0 0 0,0 0-1,0-1 1,0 0 0,-1 0-1,1 0 1,-1-1 0,0 0-1,-1 0 1,1 0-1,-1-1 1,0 0 0,0 0-1,-1-1 1,1 1 0,1-5 37,4-6 89,-1-1 0,-1 1 1,-1-1-1,0-1 1,-2 1-1,0-1 0,0 0 1,-1-11-90,-1 21 81,0 0 1,-1 0 0,0 0 0,-1 0 0,0 0-1,0 0 1,-1 0 0,-1 0 0,1-1 0,-1 1-1,-1 0 1,1 0 0,-2 0 0,1 1 0,-1-1-1,-1 0 1,1 1 0,-2 0 0,1 0-1,-1 0 1,0 0 0,0 1 0,-1 0 0,0 0-1,-1 0 1,1 1 0,-1 0 0,-4-3-82,-6 4-10,0 0-1,-1 1 1,1 1 0,-1 1-1,1 0 1,-1 1 0,0 1 0,0 0-1,1 2 1,-1 0 0,1 1 0,-1 1-1,1 0 11,-84 34-2439,44 1-3097,27-9-1746</inkml:trace>
  <inkml:trace contextRef="#ctx0" brushRef="#br0" timeOffset="998.131">2101 151 17424,'8'-13'2915,"25"-39"-1020,-33 51-1841,1 0 1,-1 0-1,1 0 0,-1 0 0,1 0 0,0 1 0,-1-1 0,1 0 0,0 0 0,0 1 0,-1-1 1,1 0-1,0 1 0,0-1 0,0 1 0,0-1 0,0 1 0,0 0 0,0-1 0,0 1 0,0 0 0,0-1 1,0 1-1,0 0 0,0 0 0,0 0 0,0 0 0,0 0 0,0 0 0,0 0 0,0 1 0,0-1 1,0 0-1,0 1 0,0-1 0,0 0 0,0 1 0,0-1 0,0 1 0,0-1 0,0 1 0,0 0 0,-1-1 1,1 1-1,0 0 0,0 0 0,-1 0 0,1-1 0,-1 1 0,1 0 0,-1 0 0,1 0 0,-1 0 1,1 0-1,-1 0 0,0 0 0,1 0 0,-1 0 0,0 0 0,0 0 0,0 0 0,0 0 0,0 0 1,0 0-1,0 0 0,0 0 0,0 0 0,-1 1-54,2-1 10,5 31 111,-1 1-1,-1 0 1,-2 0-1,-1 0 1,-2 0-1,-1 0 1,-2 0-121,4-13-28,-2 1 1,0-1 0,-1 0 0,-1 0 0,-1-1-1,0 1 1,-2-1 0,0 0 0,-1-1-1,-1 0 28,3-30-256,1-15 296,2 0 1,1 0-1,1 0 0,2 0 0,0 0 0,2 0 1,1 0-1,1 1 0,1-1 0,2 1 1,0 1-1,2-1 0,0 1 0,2 1 0,12-18-40,-19 35-185,1 0-1,1 0 0,-1 1 0,1 0 1,0 0-1,1 1 0,0 0 0,-1 0 1,1 0-1,1 1 0,-1 1 0,1-1 1,-1 1-1,1 1 0,5-1 186,0 1-724,1 0-1,-1 1 1,1 1-1,0 1 1,-1 0-1,1 0 1,-1 2-1,1 0 0,-1 0 1,0 1-1,0 1 1,-1 1-1,1 0 1,4 3 724,20 12-11350</inkml:trace>
  <inkml:trace contextRef="#ctx0" brushRef="#br0" timeOffset="1468.673">2869 105 6630,'0'0'8707,"0"0"-5109,0 0-1719,0 0-629,0 0-663,0 0-230,0 0 17,0 0-11,7 11-75,18 35 22,-17-6 215,-8-39-510,0 1-1,-1-1 0,1 1 1,0-1-1,0 0 0,0 1 1,0-1-1,0 0 1,0 1-1,1-1 0,-1 1 1,0-1-1,1 0 0,-1 1 1,1-1-1,-1 0 0,1 0 1,0 1-1,0-1 1,-1 0-1,1 0 0,0 0 1,0 0-1,0 0 0,0 0 1,0 0-1,0 0 0,0-1 1,1 1-1,-1 0 0,0-1 1,0 1-1,1 0 1,-1-1-1,0 0 0,1 1 1,-1-1-1,0 0 0,1 1 1,0-1-15,11-2 151,-1 0-1,1-1 1,-1 0 0,1-1 0,-1-1 0,0 0-1,-1 0 1,1-1 0,-1-1 0,0 0 0,-1 0-1,1-1 1,-1 0 0,-1-1 0,0 0 0,4-6-151,-9 11 178,0-1 0,0 1 0,0-1 1,-1 0-1,0 0 0,0-1 0,0 1 1,-1-1-1,0 1 0,0-1 0,0 0 1,-1 0-1,0 0 0,0 0 0,0 0 1,-1 0-1,0 0 0,0-1-178,-2 4 61,-1 0 0,0 0 0,0 0-1,0 1 1,-1 0 0,1-1 0,-1 1 0,1 0-1,-1 1 1,0-1 0,1 1 0,-1-1 0,0 1 0,0 0-1,0 1 1,0-1 0,0 1 0,0-1 0,0 1-1,0 1 1,0-1 0,0 0 0,0 1 0,0 0 0,0 0-1,0 0 1,0 0 0,-1 1-61,-18 6 0,-1 0 0,2 1 0,-1 2 0,1 0 0,1 1 0,0 1 0,1 1 0,0 1 0,1 1 0,-13 14 0,15-13-7,0 1-1,1 0 1,1 1-1,1 1 1,1 1-1,0 0 1,2 0-1,0 1 1,2 0-1,0 1 1,2 0-1,0 1 1,2 0-1,0 0 1,0 16 7,4-35-43,1 0 0,0 0-1,0 0 1,0 0 0,0 0 0,1 1 0,0-1-1,0 0 1,0-1 0,1 1 0,0 0 0,0 0 0,0-1-1,0 1 1,1-1 0,-1 1 0,1-1 0,1 0 0,-1 0-1,0 0 1,1-1 0,0 1 0,0-1 0,0 0-1,0 0 1,0 0 0,1-1 0,-1 1 0,1-1 0,-1 0-1,1-1 1,0 1 0,0-1 0,0 0 43,15 3-105,0-1 0,0 0 1,0-2-1,0 0 0,0-2 1,0 0-1,0-1 0,-1-1 1,1-1-1,0-1 0,-1 0 1,0-1-1,0-2 0,-1 0 1,6-4 104,11-6 43,-1-2-1,-2-1 1,0-2 0,-1-1 0,-1-2 0,-1 0-1,9-14-42,-34 36-3,1-1 0,-1 1-1,-1-1 1,1 1 0,0-1 0,-1 0-1,0 0 1,0-1 0,-1 1-1,0-1 1,0 1 0,0-1 0,1-4 3,-18-10-2214,-15 23-4616,8 6-1540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9:03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369 84 9545,'0'0'3278,"0"0"-897,0 0-16,0 0-449,-14-4-491,-50-10-293,3 31 131,51-11-1068,-8 7-66,1 0 1,0 1 0,1 1 0,1 0-1,0 1 1,2 0 0,-1 2 0,2-1-1,0 2 1,2-1 0,0 2 0,1-1-1,0 1 1,2 1 0,1-1 0,0 1-1,1 0 1,2 0 0,0 1-1,1-1 1,1 1 0,1 0 0,2 15-130,-1-25-1,-1-1 0,2 1 0,-1 0 0,2-1 0,-1 1 1,2-1-1,-1 0 0,2 0 0,-1 0 0,2-1 0,-1 1 0,1-1 1,1-1-1,0 1 0,0-1 0,1 0 0,0 0 0,1-1 0,-1-1 0,2 1 1,-1-1-1,1-1 0,0 0 0,0 0 0,1-1 0,-1 0 0,1-1 1,1 0-1,-1-1 0,0 0 0,2 0 1,-3-3-196,0 0 0,0 0 1,1-1-1,-1 0 0,0 0 0,0-2 1,0 1-1,0-1 0,-1 0 0,1-1 0,-1 0 1,0-1-1,0 0 0,8-6 196,67-60-8128,-54 44 2309</inkml:trace>
  <inkml:trace contextRef="#ctx0" brushRef="#br0" timeOffset="430.529">969 346 15118,'0'0'2990,"-4"-13"-850,-12-40-276,14 50-1711,-1 0 0,1-1 0,-1 1 1,0 0-1,0 1 0,0-1 1,0 0-1,0 1 0,0 0 0,-1 0 1,1 0-1,-1 0 0,0 0 1,1 1-1,-1-1 0,0 1 0,0 0 1,0 0-1,0 1 0,0-1 1,0 1-1,0 0 0,0 0 0,0 0 1,-2 1-154,0-1 70,-5 0-26,0 0 0,-1 2 0,1-1 0,0 1 0,0 1 0,0 0 0,1 0 0,-1 1 0,1 1 0,0 0 0,0 0 0,0 1 0,1 0 0,0 1 0,0 0 0,0 0 0,1 1 0,0 0 0,1 0 0,0 1 0,0 0 0,-5 9-44,-9 15-3,2 2-1,1 0 0,2 1 1,1 0-1,-9 38 4,18-53-17,1-10 7,0 1 1,1 0-1,0 0 1,1 0-1,1 0 1,0 0-1,0 1 1,1-1-1,1 1 1,0-1-1,1 0 1,0 1-1,1-1 1,0 0-1,4 9 10,-5-18-31,1 0 0,0 0-1,0 0 1,0-1 0,0 1-1,0-1 1,0 1 0,1-1 0,0 0-1,-1 0 1,1 0 0,0 0 0,0 0-1,0 0 1,0-1 0,0 0 0,0 1-1,0-1 1,1-1 0,-1 1 0,0 0-1,1-1 1,-1 1 0,0-1 0,1 0-1,-1 0 1,1-1 0,-1 1 0,0-1-1,1 1 1,-1-1 0,0 0 0,1-1 31,99-56-490,-73 28 507,-2-2 0,0-1 1,-2-1-1,-2-1 1,-1-1-1,2-8-17,16-23 152,-41 67-143,0 1 1,0-1-1,0 0 0,0 1 1,0-1-1,1 1 0,-1-1 1,0 1-1,0-1 1,0 0-1,1 1 0,-1-1 1,0 0-1,0 1 0,1-1 1,-1 0-1,0 1 1,1-1-1,-1 0 0,0 1 1,1-1-1,-1 0 0,0 0 1,1 1-1,-1-1 1,1 0-1,-1 0 0,1 0 1,-1 0-1,0 0 1,1 0-1,-1 1 0,1-1 1,-1 0-1,1 0 0,-1 0 1,0-1-1,1 1 1,-1 0-1,1 0 0,-1 0 1,1 0-1,-1 0 0,0 0 1,1-1-1,-1 1 1,1 0-1,-1 0 0,0 0 1,1-1-1,-1 1 0,0 0 1,1-1-1,-1 1 1,0 0-1,1-1 0,-1 1 1,0 0-1,0-1 0,0 1 1,1-1-1,-1 1 1,0 0-1,0-1 0,0 1 1,0-1-1,0 1-9,7 42-16,-7-35 39,2 13-81,1 8 107,0 1 0,2-1 0,1 0 0,1-1 0,8 19-49,-13-40-57,0 0 1,1 0 0,0-1 0,0 1 0,0-1-1,1 0 1,0 0 0,0 0 0,0 0-1,0-1 1,1 0 0,0 0 0,0 0-1,0 0 1,0-1 0,0 0 0,1 0-1,0 0 1,-1-1 0,1 1 0,0-1 0,0-1-1,0 1 1,1-1 0,-1 0 0,0-1-1,0 0 1,5 0 56,67-25-5271,-16-30-4443,-42 29 4045</inkml:trace>
  <inkml:trace contextRef="#ctx0" brushRef="#br0" timeOffset="672.297">1438 167 7207,'2'-40'1399,"1"-20"950,-4 13 2813,-4 28-363,0 29-1303,12 459-1713,17-323-2249,0-104-2330,12-10-3743,-19-21-534</inkml:trace>
  <inkml:trace contextRef="#ctx0" brushRef="#br0" timeOffset="1006.297">2070 204 9801,'0'0'5056,"0"0"-1789,0 0-865,0 0-389,0 0-652,0 0-395,0 0-192,0 0-251,-15-3-208,5 0-263,7 1-38,-1 1 0,1 0 1,-1 0-1,0 0 0,1 0 0,-1 0 1,0 1-1,0-1 0,1 1 0,-1 0 1,0 1-1,0-1 0,0 0 0,1 1 0,-1 0 1,0 0-1,1 0 0,-1 1 0,1-1 1,-1 1-1,1 0 0,-1-1 0,1 2 1,0-1-1,0 0 0,-1 1-14,-9 15 22,0-1 1,1 2-1,0-1 0,2 2 1,0-1-1,1 2 0,1-1 0,1 1 1,1 0-1,1 0 0,1 1 1,1 0-1,0-1 0,2 1 1,0 0-1,2 0 0,1 1-22,-2-16-79,1 0 0,1 0 0,-1 1 0,2-1 0,-1-1 0,0 1 0,1 0 0,1 0 0,-1-1 0,1 0-1,0 0 1,0 0 0,1 0 0,-1-1 0,2 2 79,-2-4-246,0 0 1,-1 0-1,1-1 0,0 1 0,1-1 1,-1 0-1,0 0 0,1 0 0,-1 0 1,1-1-1,-1 0 0,1 0 0,0 0 1,-1 0-1,1-1 0,0 0 0,0 0 0,-1 0 1,1 0-1,0-1 0,0 0 0,-1 0 1,3-1 245,80-43-9887,-53 24 5579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29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3 397 2915,'0'0'4233,"0"0"-1975,0 0-245,0 0 95,0 0-602,0 0-401,0 0-208,-1 5-43,1 3-634,-1 3 878,3-25 968,2-2-1601,0 1 1,0 0-1,2 0 0,0 1 0,0 0 0,2 0 0,-1 0 0,2 1 0,9-12-465,-9 17 25,0 0 1,0 1-1,1 0 1,-1 1-1,1 0 1,1 1 0,-1 0-1,1 0 1,0 1-1,0 1 1,0 0-1,0 0 1,1 1-1,-1 0 1,1 1 0,0 1-1,-1 0 1,1 0-1,-1 1 1,1 1-1,-1 0 1,1 0-1,-1 1 1,0 0-1,0 1 1,0 1 0,-1 0-1,7 3-25,-9-3 39,1 0 0,-1-1 1,1 0-1,0 0 0,0-1 0,1 0 0,-1-1 0,0 0 0,1 0 1,0-1-1,-1 0 0,1-1 0,0 0 0,0-1 0,-1 0 0,1 0 1,-1-1-1,1 0 0,-1-1 0,0 0 0,0 0 0,0-1 0,0 0 1,0-1-1,-1 0 0,0 0 0,0-1 0,0 0 0,-1 0 1,5-6-40,-4 3 102,-1 0 1,0-1-1,0 0 1,-1-1-1,-1 1 1,0-1-1,0 0 1,-1 0-1,0-1 1,-1 1-1,0-1 1,-1 0-1,-1 0 0,1 0 1,-2-1-103,0 13-92,0 0-1,-1 0 1,1 0-1,0 0 1,0 0-1,-1 0 1,1 0-1,0 0 1,0 0-1,-1 0 1,1 0-1,0 0 1,0 0 0,-1 0-1,1 0 1,0 0-1,0 0 1,-1 0-1,1 0 1,0 0-1,0 0 1,-1 0-1,1 0 1,0 0-1,0-1 1,0 1 0,-1 0-1,1 0 1,0 0-1,0 0 1,0-1-1,-1 1 1,1 0-1,0 0 1,0 0-1,0-1 93,-10 31-5976,5-5-3259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9:32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2374 753 96,'233'-17'1634,"-286"27"-1405,-764 28 406,749-30-549,68-7-86,1-1 0,-1 0-1,0 0 1,0 0 0,1 1 0,-1-1 0,0 0 0,0 0-1,0 0 1,0 1 0,1-1 0,-1 0 0,0 0 0,0 1 0,0-1-1,0 0 1,0 1 0,0-1 0,0 0 0,0 0 0,0 1-1,0-1 1,0 0 0,0 1 0,0-1 0,0 0 0,0 0-1,0 1 1,0-1 0,0 0 0,0 0 0,0 1 0,0-1 0,0 0-1,-1 1 1,1-1 0,0 0 0,0 0 0,0 0 0,0 1-1,-1-1 1,1 0 0,0 0 0,0 0 0,0 1 0,-1-1 0,1 0-1,0 0 1,0 0 0,-1 0 0,1 0 0,0 0 0,-1 1-1,1-1 1,0 0 0,0 0 0,-1 0 0,1 0 0,27 7-103,267 4-327,-203-12 224,1192-40 121,-888 22 3438,-1546 81-1729,890-41-1535,165-14-95,-45 2-4,2 7 0,-28 10 10,116-4 0,57-14-33,127 7-318,-99-15 361,657-21 129,35-33-139,387-16 533,-883 68-137,-912 42-1272,-984 95 2344,1299-90-630,281-15-630,88-17-213,109 8-208,191-10 507,174-20-294,-433 7 15,2421-181 225,-2048 124-181,-370 45-32,-46 1-22,-121-7 7,86 18 8,-343-11 282,-1 17-1,-107 25-301,-382 53 764,-151 63-764,976-137 43,-47 6 106,1 5 1,0 3-1,-15 10-149,98-30 8,0 0 1,0 0 0,-1 0 0,1 0 0,0 1-1,1 0 1,-1 0 0,0 0 0,1 1 0,0 0-1,0 0 1,0 0 0,0 0 0,-3 5-9,7-8-4,1 1 1,0-1 0,0 0 0,0 0 0,0 1-1,0-1 1,0 0 0,0 0 0,0 1-1,1-1 1,-1 0 0,1 0 0,-1 1 0,0-1-1,1 0 1,0 0 0,-1 0 0,1 0-1,0 0 1,-1 0 0,1 0 0,0 0-1,0 0 1,0 0 0,0-1 0,0 1 0,0 0-1,0 0 1,0-1 0,0 1 0,0-1-1,1 1 1,-1-1 0,0 1 0,0-1 0,0 0-1,1 0 1,-1 0 0,0 1 0,0-1-1,1 0 1,-1 0 0,1-1 3,30 8-3,0-1-1,0-2 1,1-1-1,-1-1 1,1-2 0,8-2 3,16 1 36,771-37 268,-567 22-261,1659-97 26,-1449 86-10,-403 18-59,-68 8-1,-1 1 0,1-1 1,-1 1-1,1 0 0,-1-1 0,1 1 0,0-1 1,-1 1-1,1-1 0,0 1 0,0-1 0,-1 0 1,1 1-1,0-1 0,0 1 0,0-1 0,0 1 1,0-1-1,0 0 0,0 1 0,0-1 0,0 1 1,0-1-1,0 0 0,0 1 0,0-1 0,0 1 1,0-1-1,1 0 0,-1 1 0,0-1 0,0 1 1,1-1-1,-1 1 0,0-1 0,1 1 0,-1-1 1,1 1-1,-1-1 0,1 1 1,-197-25-21,-449 13 286,0 27-1,-119 40-264,476-34 207,-723 60 685,802-48-641,167-17-193,42-16-58,-1 1-1,0-1 1,1 0-1,0 1 1,-1 0-1,1-1 1,-1 1-1,1-1 0,0 1 1,-1-1-1,1 1 1,0 0-1,0-1 1,-1 1-1,1 0 0,0-1 1,0 1-1,0 0 1,0-1-1,0 1 1,0 0-1,0 0 0,0-1 1,0 1-1,0 0 1,0-1-1,0 1 1,1 0-1,-1-1 0,0 1 1,0 0-1,1-1 1,-1 1-1,0-1 1,1 1-1,-1-1 1,1 1-1,-1-1 0,1 1 1,-1-1-1,1 1 1,-1-1-1,1 1 1,-1-1-1,1 0 0,0 1 1,-1-1-1,1 0 1,0 0-1,-1 1 1,1-1-1,0 0 0,-1 0 1,1 0-1,0 0 1,-1 0-1,1 0 1,0 0-1,-1 0 0,1 0 1,0 0-1,0 0 1,-1 0-1,1-1 1,0 1-1,-1 0 1,154 19-101,604-28 368,-512 0-171,1711-82 42,-1398 35-105,-475 37-7,-54 2-30,-51-4-51,-8 11 23,-1 2 0,1 1 0,-1 2 0,0 1 0,-12 0 32,21 2-10,-343-23 90,-289 21-80,-1164 109 411,1816-105-411,-193 18 163,1 8-1,-78 26-162,262-50 3,-93 39 21,101-40-26,1 0 0,0-1 1,-1 1-1,1 0 0,0 0 0,-1 0 0,1-1 0,0 1 1,0 0-1,0 0 0,-1 0 0,1 0 0,0 0 0,0-1 0,0 1 1,1 0-1,-1 0 0,0 0 0,0 0 0,0 0 0,1-1 1,-1 1-1,0 0 0,1 0 0,-1-1 0,1 1 0,-1 0 0,1 0 1,-1-1-1,1 1 0,-1 0 0,1-1 0,0 1 0,-1-1 1,1 1-1,0-1 0,0 1 0,-1-1 0,1 0 0,0 1 1,0-1-1,0 0 0,-1 1 0,1-1 0,0 0 0,0 0 0,0 0 1,0 0-1,0 0 0,-1 0 0,1 0 0,0 0 0,0 0 1,0 0-1,0-1 2,34 8-20,0-1 1,0-2-1,1-2 1,-1-1-1,21-2 20,0 0 12,655-31 191,-585 24-182,1681-165 124,-1521 134-193,187-53 48,-322 47 21,-68 3-32,-82 41 10,0 0-1,0 1 0,0-1 1,0 0-1,0 1 1,0-1-1,0 0 0,-1 0 1,1 0-1,0 0 0,0 0 1,-1 0-1,1 0 1,-1 0-1,1 0 0,-1 0 1,1 0-1,-1-1 0,1 1 1,-1 0-1,0 0 1,0 0-1,0-1 0,0 1 1,0 0-1,0 0 1,0 0-1,0-1 0,0 1 1,0 0-1,-1 0 0,1 0 1,-1-1-1,1 1 1,0 0-1,-1 0 0,0 0 1,1 0-1,-1 0 0,0 0 1,0 0-1,1 0 1,-1 0 1,-54-29-59,-83-5-133,-77 3 149,-72 5 65,-59 7-17,-885 6 281,1 54-1,-336 88-285,1263-95 251,66-2-27,-45 21 321,225-30-374,57-22-171,1 0 0,0 0 0,0 0 0,0 0 0,-1 0 1,1 0-1,0 0 0,0 0 0,0 1 0,-1-1 0,1 0 0,0 1 1,0-1-1,-1 0 0,1 1 0,0-1 0,-1 1 0,1-1 1,0 1-1,-1-1 0,1 1 0,-1 0 0,1-1 0,-1 1 0,1 0 1,-1-1-1,0 1 0,1 0 0,-1 0 0,0-1 0,1 1 0,-1 0 1,0 0-1,0 0 0,0-1 0,0 1 0,0 0 0,0 0 1,0 0-1,0-1 0,0 1 0,0 0 0,0 0 0,0 0 0,-1-1 1,1 1-1,0 0 0,-1 0 0,1-1 0,0 1 0,-1 0 1,1-1-1,-1 1 0,1 0 0,-1-1 0,0 1 0,1-1 0,-1 1 1,1-1-1,-1 1 0,0-1 0,0 1 0,1-1 0,-1 0 1,0 1-1,0-1 0,1 0 0,-1 1 0,0-1 0,0 0 0,23 6-16,1-1 0,0-1 0,0 0 0,1-2 0,-1-1 0,11-1 16,715-14 148,-581 8-146,681-19 39,799-40 121,-1398 47-162,-1-11 0,96-29 0,-174 10 42,-160 46-49,-1-1-1,1 0 1,-1-1-1,0 0 1,0 0-1,0-1 0,-1-1 1,0 1-1,0-2 1,0 1-1,-1-1 1,0 0-1,0-1 1,0 0-1,-1 0 1,-1-1-1,3-3 8,-9 7-9,1 1 0,-1-1 0,0 0 0,0 0 0,0 1 0,-1-1 0,0 0 0,0 0-1,0 1 1,0-1 0,-1 1 0,1-1 0,-1 1 0,-1 0 0,1 0 0,0 0 0,-1 0 0,0 0 0,0 0 0,0 1 0,0-1-1,-1 1 1,1 0 0,-1 0 0,0 0 0,0 1 0,0-1 0,0 1 0,-1 0 0,-3-1 9,-33-21-206,-1 3 0,-1 1 0,0 3 0,-2 1 0,-45-9 206,-112-20-293,-2 9 1,-1 10 0,-1 8-1,-149 8 293,36 12 56,1 14 1,0 14-1,2 13 0,-89 34-56,276-49 407,2 6 0,2 5 0,2 5 0,-82 44-407,180-76 81,0 1 0,1 0 1,0 2-1,1 1 0,1 1 0,0 1 1,2 1-1,0 0 0,-9 13-81,24-26 8,1 0 0,0 0 0,0 1 1,0 0-1,1-1 0,-1 1 0,2 1 0,-1-1 0,1 0 0,0 1 0,1-1 0,-1 1 0,2-1 0,-1 1 0,1 0 1,0-1-1,1 1 0,-1-1 0,1 1 0,1-1 0,0 1 0,0-1 0,0 1 0,1-1 0,0 0 0,0 0 0,1-1 1,0 1-1,0-1 0,1 0 0,0 0 0,0 0 0,0 0 0,0-1 0,1 0-8,27 20 11,1-2 0,1-1-1,0-2 1,2-2 0,0-1-1,1-2 1,1-1 0,0-2-1,1-2 1,39 5-11,302 57 199,385 22-199,-742-92 4,579 58 92,2-26 0,432-38-96,-896-3 27,1-7-1,-2-6 1,-1-6 0,-1-6-1,-1-7 1,-3-5 0,27-17-27,-121 43 19,-2-1 0,0-3 0,-1-1 0,-1-1 0,-1-2 0,24-24-19,-47 39-5,-1 0 0,-1 0 0,0-1 0,0 0-1,-1-1 1,-1 0 0,0-1 0,-1 1 0,-1-1-1,0-1 1,0 1 0,-2-1 0,0 0 0,0 0-1,-2-1 1,0 1 0,0 0 0,-2-1 0,1 1-1,-3-6 6,0 2-29,-2 1 0,0 0-1,-2 0 1,1 1 0,-2-1-1,-1 1 1,0 0 0,-1 1-1,0 0 1,-2 1 0,0 0-1,0 0 1,-10-8 29,-11-9-120,-1 2 0,-1 0 0,-2 3-1,-1 1 1,-11-5 120,-195-93-582,82 69 416,-2 7 0,-1 8 0,-2 6-1,-2 8 1,-1 7 0,0 8 0,-138 9 166,35 4 108,0 12 0,2 12 0,0 11 1,3 13-1,1 11 0,4 11 1,-204 88-109,183-30 315,62 4 48,198-120-334,2 1-1,-1 1 1,2 1 0,1 1 0,0 0 0,1 2 0,1 0 0,1 1 0,0 0 0,2 1 0,1 1 0,-2 7-29,11-22 4,1 0 0,1 1 0,0-1 0,0 1 0,1 0 0,0 0 0,0-1 0,1 1 0,0 0 0,1 0 0,-1 0 0,2 0 0,-1-1 0,2 1 0,-1-1 1,1 1-1,0-1 0,1 0 0,-1 0 0,2 0 0,-1 0 0,1-1 0,0 0 0,1 0 0,0 0 0,0-1 0,0 0 0,1 0 0,3 2-4,18 13 5,1-1-1,1-1 1,0-2-1,1-1 1,1-2 0,0-1-1,3-1-4,108 32 56,1-5 0,3-8 0,0-5 0,53-3-56,428 29 150,2-28-1,90-30-149,-321-3 54,-2-17-1,0-18 0,-4-17 1,-1-17-54,-275 51 5,-1-5 0,-1-6 1,-2-4-1,-3-5 0,-1-5 1,9-11-6,-94 50 0,-1-2 0,-1 0 0,0-1 0,-1-1 0,-1 0 0,-1-2 0,0-1 0,-2 0 0,0-1 0,-1-1 0,8-17 0,-20 32-8,-1 0 0,0 0 0,0-1 0,-1 0 0,0 1 0,0-1 0,-1 0 0,0 0 0,0 0 0,-1 0 0,0 0 1,-1 0-1,1 0 0,-1 1 0,-1-1 0,0 0 0,0 0 0,0 1 0,-1-1 0,0 1 0,-1 0 0,1 0 0,-1 0 0,-2-1 8,-5-7-50,-2 1 0,0 0 0,-1 0 0,0 2 0,0 0 0,-2 0 0,1 2 0,-2 0 0,-16-8 50,-190-73-470,-78 15 177,-66 21 181,-23 25 101,-1 17 0,-146 22 11,149 12 147,1 18 0,2 16 0,3 16 0,-209 75-147,267-38 218,66 0-89,78-4-7,82-10 1,95-91-120,0 1 1,0 0-1,1 0 1,0 0-1,0 0 0,0 0 1,0 0-1,0 0 1,1 1-1,0-1 0,0 1 1,0-1-1,1 1 0,-1-1 1,1 1-1,0 0 1,0-1-1,1 1 0,0-1 1,-1 1-1,1-1 0,1 1 1,-1-1-1,1 0 1,-1 1-1,1-1 0,1 0 1,-1 0-1,2 2-3,4 3-2,1 0 0,0 0-1,0-1 1,1 0 0,0 0-1,0-1 1,1-1 0,0 1-1,0-2 1,4 2 2,50 19 12,1-3 0,1-2 0,1-4 0,17 0-12,295 43 117,1-17 1,48-15-118,-396-25 10,1933 61 209,-1722-71-188,-1-12-1,-1-10 0,46-19-30,-30-19 0,-65-15 21,-179 75-9,-1-1-1,1-1 0,-2 0 0,0 0 1,0-1-1,0-1 0,-1 0 0,-1-1 0,0 0 1,-1 0-1,3-5-11,-9 11 1,0-1 0,0 1 1,0-1-1,-1 1 0,0-1 0,-1 0 1,1 1-1,-1-1 0,-1 0 0,1 0 1,-1 0-1,0 0 0,-1 0 0,0 0 1,0 0-1,0 0 0,-1 1 0,0-1 1,0 0-1,-1 1 0,1 0 1,-1-1-1,-1 1 0,1 0 0,-4-3-1,-5-7-13,0 1-1,-1 1 0,-1 0 0,0 1 1,-1 0-1,0 1 0,-6-3 14,-177-96-213,-74 5-140,-69 13 70,10 30 249,-3 15 0,-1 14 0,-2 15 0,0 15 0,-253 31 34,276 2 288,1 14 0,2 13 0,4 13 1,-195 75-289,156-14 315,66 2 16,80-7-54,82-12-181,114-109-93,0 0 0,0 0-1,1 0 1,0 0 0,0 1-1,0 0 1,0 0 0,1 0-1,0 0 1,0 0 0,0 0-1,1 0 1,0 1 0,0-1-1,0 0 1,0 1 0,1-1-1,0 1 1,0-1 0,1 1-1,-1-1 1,1 1 0,0-1-1,1 0 1,-1 0 0,1 1-1,0-1 1,0 0 0,1 0-1,0-1 1,-1 1 0,1 0-1,1-1 1,-1 0-3,95 60-85,-37-41 97,0-3 0,1-2 0,1-3 0,59 5-12,431 51 192,2-24 0,326-24-192,213-54 75,-851 10-57,-2-12 0,-1-10-1,109-38-17,-256 54 33,-1-3 1,-2-5-1,-1-3 1,32-22-34,-92 44-1,-1-1 1,-1-2-1,-1 0 1,0-2 0,-2-1-1,9-11 1,-25 25-2,0 0 0,-1-1 0,-1 0 0,1-1 0,-1 0-1,-1 1 1,0-2 0,-1 1 0,1-1 0,-2 1 0,0-1 0,0 0 0,-1 0-1,0-1 1,-1 1 0,0 0 0,-1-1 0,0 1 0,-2-8 2,-3 2-10,0 0 1,-2 1-1,0 0 1,0 0-1,-2 1 1,0 0-1,0 1 1,-1 0-1,-1 0 1,-1 1-1,0 0 1,0 1 0,-1 1-1,-1 0 1,0 0-1,0 2 1,-1-1-1,-3 1 10,-204-103-331,-73 17 48,79 50 263,-2 9 0,-1 9 0,-1 11 0,-100 8 20,-44 15 67,1 16 1,2 16-1,1 15 0,3 16 0,-113 48-67,71 5 193,58 8-17,78 5 80,82-1-107,167-121-139,0 0-1,0 1 0,2 0 0,-1 1 0,2 0 1,0 1-1,2 0 0,-1 1 0,0 4-9,7-14 1,1 0 0,-1 0 0,1 0 0,1 0-1,-1 0 1,1 1 0,1-1 0,0 0 0,0 1 0,0-1 0,1 0-1,1 0 1,-1 1 0,1-1 0,0 0 0,1 0 0,0-1-1,0 1 1,1 0 0,0-1 0,1 0 0,1 3-1,10 7-1,1 0-1,0-1 1,1-1 0,0-1-1,1 0 1,1-1 0,0-2-1,1 0 1,0-1 0,0-1-1,1-1 1,23 6 1,77 20 32,1-5 0,2-5 0,20-4-32,337 35 125,3-21-1,0-21 1,390-43-125,-656 15 2,-1-10 1,-1-10 0,-2-8-1,45-23-2,33-48 43,-251 93-35,-1-1 0,-1-3 0,-1-1 0,17-16-8,-45 35 4,0-1 0,-1 1 0,0-2 0,-1 1 0,0-1-1,0-1 1,-1 0 0,-1 0 0,1 0 0,-1-1 0,-1 0 0,0-1 0,-1 1 0,0-1 0,-1 0-1,0-1 1,-1 1 0,0 0 0,-1-1 0,0 0 0,-1 1 0,-1-1 0,0 0 0,0 0 0,-1 0-1,-3-11-3,-1 12-2,-1 0 0,0 0-1,-1 0 1,0 1-1,0 0 1,-1 1-1,-1-1 1,0 2-1,0-1 1,-1 1-1,0 1 1,0 0-1,-8-4 3,-16-10-14,-2 2 0,0 1 0,-2 2 0,1 2-1,-2 1 1,-9 0 14,-55-14-99,-2 5 1,-105-9 98,-18 12-198,-111 8 198,-347 37-187,-90 64-838,-66 48-3069,-26 22-4688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6:34.7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 1300 993,'-1'-14'843,"-3"-93"615,12 88-1151,1 0 1,0 1-1,1 0 0,1 0 1,1 1-1,1 1 1,0 0-1,1 0 0,0 2 1,2-1-1,-1 2 1,13-8-308,8-9 315,1 2 0,1 2 0,2 1-1,1 1 1,0 3 0,2 1 0,42-13-315,-32 25 0,-53 31-26,-109 67 26,-28-5 259,-2-7 0,-40 11-259,141-70 26,31-18 188,31-15-145,318-208-38,87-49-147,-260 181 110,-143 92-28,-42 29-17,-336 326 329,323-327-254,18-20-21,0 0 1,1 0 0,1 1-1,-1 1 1,2-1-1,0 2 1,0-1 0,1 1-1,1 0 1,0 0 0,-1 6-4,6-18-1,1 0 1,0 0 0,0 0-1,0 0 1,0-1-1,0 1 1,0 0 0,0 0-1,0 0 1,0 0 0,1 0-1,-1 0 1,0 0 0,1 0-1,-1-1 1,0 1 0,1 0-1,-1 0 1,1 0 0,-1-1-1,1 1 1,0 0-1,-1-1 1,1 1 0,0 0-1,-1-1 1,1 1 0,0-1-1,0 1 1,-1-1 0,1 1-1,0-1 1,0 0 0,0 1-1,0-1 1,0 0 0,0 0-1,-1 0 1,1 1-1,0-1 1,0 0 0,0 0-1,0 0 1,0-1 0,0 1-1,0 0 1,0 0 0,50-9-15,-8-10 15,-1-2 0,-1-2 0,0-2 0,-2-1 0,30-28 0,-49 39 0,384-279 396,-229 171 3254,-178 145-3031,-86 111-571,67-106-37,2 0 1,2 1-1,0 1 0,2 0 1,1 2-1,1 0 1,2 0-1,-1 7-11,12-35 0,0 0 0,0 0 0,0-1 0,0 1 0,0 0 0,1 0 0,-1 0 0,1 0 0,0 0 0,0 0 0,0-1 0,0 1 0,1 0 0,-1 0 0,1 0 0,-1 0 0,1 0 0,0-1 0,0 1 0,0 0 0,1-1 0,-1 1 0,1-1 0,-1 1 0,1-1 0,0 0 0,0 1 0,0-1 0,0 0 0,0 0 0,1-1 0,-1 1 0,0 0 0,1-1 0,0 1 0,-1-1 0,1 0 0,13 1 4,1 0 1,-1-2-1,1 0 0,-1 0 0,0-2 1,1 0-1,-1-1 0,0-1 1,0 0-1,-1-1 0,1-1 0,-1 0 1,0-1-1,-1-1 0,0 0-4,34-18 12,-1-3-1,-2-2 1,-1-1-1,-1-3 0,-2-1 1,-2-2-1,0-3-11,-35 37 90,0 1-1,0-1 1,-1 0-1,0 0 0,0 0 1,0 0-1,0-1 1,0 1-1,-1-1 0,0 0 1,0 1-1,0-1 1,-1 0-1,1 0 1,-1 0-1,0-5-89,-2 9 32,0 1 0,0-1 0,0 1 0,0-1 0,-1 1 0,1-1 0,0 1 0,0 0 0,0-1 0,-1 1 0,1 0 0,0 0 0,0 0 0,0 0 0,-1 0 0,1 0 0,0 1 0,0-1 1,-1 0-1,1 1 0,0-1 0,0 0 0,0 1 0,0-1 0,0 1 0,0 0 0,0-1 0,0 1 0,0 0 0,0 0 0,0 0 0,0 0 0,0 0 0,0 0 0,0 0-32,-6 6 1,1 0-1,-1 0 1,1 1-1,1-1 1,-1 1-1,1 1 1,1-1-1,-1 1 1,1 0-1,1 0 1,0 0 0,0 0-1,1 1 1,0-1-1,1 1 1,-1 5-1,2-11-3,-1 1 1,1 0 0,0-1 0,1 1-1,-1 0 1,1-1 0,0 1-1,0-1 1,1 1 0,-1-1-1,1 1 1,0-1 0,0 0 0,0 0-1,1 0 1,-1 0 0,1 0-1,0-1 1,0 1 0,1-1-1,-1 1 1,0-1 0,1-1 0,0 1-1,0 0 1,0-1 0,0 0-1,0 0 1,1 0 0,-1 0 0,0-1-1,1 1 1,-1-1 0,2 0 2,2 0 2,1 0 0,-1 0-1,1 0 1,0-1 0,-1-1 0,1 1 0,-1-1 0,1-1 0,-1 0 0,1 0 0,-1 0 0,0-1 0,0-1 0,0 1 0,-1-1 0,1 0 0,-1-1 0,0 0 0,0 0 0,0-1 0,-1 1 0,3-4-2,14-17 23,0-1 1,-1-1 0,-2 0 0,16-31-24,-5 8-5,10-13 24,126-170 80,-166 233-99,-1-1 0,0 1 1,1 0-1,-1 0 1,1 0-1,0 0 1,-1 0-1,1 0 1,0 0-1,-1 0 1,1 0-1,0 0 1,0 0-1,0 0 1,0 1-1,0-1 1,0 0-1,0 1 1,0-1-1,0 1 1,0-1-1,0 1 1,0-1-1,0 1 0,1 0 1,-1-1-1,0 1 1,0 0-1,0 0 1,1 0-1,-1 0 1,0 0-1,0 0 1,1 0-1,-1 1 1,0-1-1,0 0 1,0 1-1,0-1 1,1 1-1,-1-1 1,0 1-1,0-1 1,0 1-1,0 0 1,0-1-1,0 1 0,-1 0 1,1 0-1,0 0 1,0 0-1,0 0 1,-1 0-1,1 0 1,-1 0-1,1 0 1,0 0-1,-1 0 1,0 0-1,1 1 1,-1-1-1,0 0 1,0 0-1,1 0 1,-1 1-1,0-1 1,0 1-1,6 164-27,-5-151 27,8 44 10,-8-58-9,-1 0-1,1 0 1,0 0-1,-1 1 1,1-1-1,0 0 1,0 0-1,-1 0 1,1 0-1,0-1 1,0 1-1,0 0 1,0 0-1,1-1 1,-1 1-1,0 0 1,0-1-1,0 1 1,0-1-1,1 1 1,-1-1-1,0 0 1,1 0-1,-1 0 1,0 1 0,0-1-1,1 0 1,-1 0-1,0-1 1,1 1-1,-1 0 1,0 0-1,0-1 1,1 1-1,-1 0 1,0-1-1,0 0 1,0 1-1,0-1 1,1 0-1,-1 1 1,0-2-1,15-8 19,-1-1 0,-1-1 0,0 0 0,0-1 0,-2 0 0,1-1 0,-2-1 0,2-2-19,-3 5 8,328-421 190,-324 411-176,-6 10 25,-14 31-63,-7 16 5,-5 6-11,2 0 0,1 1 0,2 0 0,3 2 0,1-1 0,2 1 0,2 0 0,1 33 22,4-72 1,0 1 0,1 0 0,0 0 0,0-1 1,1 1-1,0 0 0,-1-1 0,2 0 0,-1 1 0,1-1 0,0 0 0,0 0 0,0 0 0,0-1 1,1 1-1,0-1 0,0 0 0,0 0 0,1 0 0,-1 0 0,1-1 0,0 0 0,0 0 0,0 0 0,0-1 1,1 1-1,-1-1 0,1-1 0,-1 1 0,1-1 0,0 0 0,0 0 0,-1 0 0,1-1 0,0 0 1,0 0-1,0-1 0,-1 1 0,4-2-1,-1 0 8,0-1-1,0 0 1,0 0 0,0-1 0,0 0-1,0-1 1,-1 0 0,0 0 0,0 0-1,0-1 1,-1 0 0,0 0 0,0 0-1,-1-1 1,1 0 0,-1 0 0,-1-1-1,0 1 1,0-1 0,0 0 0,-1 0-1,0 0 1,0-1 0,-1 1 0,0-1-1,-1 1 1,0-1 0,0 0 0,-1 0-1,0 1 1,-1-7-8,1 13 1,-1 0-1,1 0 1,-1-1-1,1 1 1,-1 0 0,0 0-1,0 0 1,0 0 0,0 0-1,0 0 1,-1 0-1,1 0 1,0 1 0,-1-1-1,0 0 1,1 1-1,-1-1 1,0 1 0,0 0-1,0-1 1,1 1 0,-1 0-1,-1 0 1,1 0-1,0 1 1,0-1 0,0 0-1,0 1 1,-1 0-1,1-1 1,0 1 0,0 0-1,-1 0 1,1 0-1,0 0 1,0 0 0,-3 1-1,-83 24 14,51-2-20,1 2 0,1 2-1,1 1 1,2 2-1,-1 3 7,-4 3-9,2 2 0,2 2 0,1 1 0,2 1 0,3 2-1,1 1 1,-19 44 9,39-75-4,0 2-1,0-1 0,2 1 1,0-1-1,1 1 0,0 1 1,1-1-1,1 2 5,1-17-4,0 0-1,0-1 1,1 1-1,-1 0 1,0-1-1,0 1 1,1 0 0,-1-1-1,0 1 1,1 0-1,-1-1 1,1 1-1,-1-1 1,1 1 0,-1-1-1,1 1 1,0-1-1,-1 1 1,1-1 0,-1 1-1,1-1 1,0 0-1,0 0 1,-1 1-1,1-1 1,0 0 0,-1 0-1,1 0 1,0 1-1,0-1 1,-1 0-1,1 0 1,0 0 0,0 0-1,-1-1 1,1 1-1,0 0 1,0 0-1,-1 0 1,1 0 0,0-1-1,-1 1 1,1 0-1,0-1 1,-1 1 0,1-1-1,-1 1 1,1-1-1,0 1 1,-1-1-1,1 1 1,-1-1 0,1 1-1,-1-1 1,0 0-1,1 1 1,-1-1-1,0 0 1,1 1 0,-1-1-1,0 0 1,0 1-1,1-1 1,-1 0 4,1-2 0,0 0 0,1 0 0,-1 0 0,0 0 0,-1 0 0,1 0 0,0 0 0,-1-1 0,0 1 0,0 0 0,0 0 0,0 0 0,0 0 0,-1-1 0,1 1 0,-1 0 0,0 0 0,0 0 0,0 0 0,0 0 0,-1 0 0,1 1 0,-1-1 0,0 0 0,0 1 0,0-1 0,0 1 0,0-1 0,0 1 0,-2-1 0,-87-47 0,42 40 0,0 3 0,-1 2 0,0 2 0,-1 2 0,-11 4 0,2-3 0,-254 11 208,-154 31-208,220-3 48,222-31-48,49 5-21,62-8 18,0-3 0,0-4 0,23-6 3,-91 7-2,548-26-943,-452 17-2172,-25-3-2206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38:32.871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5751 8154 6150,'0'0'2151,"0"0"-154,-2 1 1060,-4 8-2180,5-6-667,0 1 0,0 0-1,0-1 1,1 1 0,-1 0 0,1 0-1,0-1 1,0 1 0,0 0 0,1 0-1,-1-1 1,1 1 0,0 0 0,0-1-1,0 1 1,0 0 0,1-1 0,-1 0-1,1 1 1,0-1 0,0 0 0,0 0-1,1 0 1,1 2-210,2-1 89,0 0 0,1 0 0,-1-1 0,1 0 0,-1 0 0,1-1 0,0 1 0,0-2 0,1 1 0,-1-1 1,0 0-1,0 0 0,1-1 0,-1 0 0,0 0 0,0-1 0,1 0 0,-1 0 0,0-1 0,0 0 0,0 0 0,0 0 0,0-1 0,-1 0 0,1-1 0,-1 1 0,0-1 0,0-1 0,0 1 0,-1-1 0,1 0 0,-1 0 0,0 0 0,0-1-89,21-25 270,-2 0 0,-1-2 0,-1-1 0,-2 0 0,-1-2-1,-2 0 1,-2-1 0,-1 0 0,7-33-270,36-130 315,-60 255 48,-1 19-372,4 1 0,4 0 0,8 48 9,21-10-8,-32-110 9,0-1 0,0 1 0,0 0 0,1-1-1,-1 1 1,1-1 0,0 1 0,0-1 0,0 0 0,0 0 0,0 0 0,0 0 0,1 0 0,-1 0 0,1-1 0,-1 1 0,1-1 0,-1 1 0,1-1 0,0 0 0,0 0 0,0-1 0,0 1 0,0 0 0,-1-1 0,1 0 0,0 0-1,0 0 1,0 0 0,0 0 0,0 0 0,0-1 0,0 1 0,0-1 0,0 0 0,0 0 0,1-1-1,7-5 13,-1-1-1,0 0 1,0 0-1,-1-1 1,0-1-1,0 1 1,-1-1 0,0-1-1,-1 0 1,0 0-1,-1 0 1,0-2-13,4-3 9,26-42 180,-2-2 0,-2-1 0,-3-2 0,-3-1 0,1-13-189,-19 9 657,-8 67-645,-1 0 0,1 1 0,-1-1 1,1 0-1,-1 1 0,1-1 1,-1 0-1,1 1 0,-1-1 0,1 1 1,-1-1-1,0 1 0,1 0 0,-1-1 1,0 1-1,0 0 0,1-1 0,-1 1 1,0 0-1,0 0 0,0-1 0,1 1 1,-1 0-1,0 0 0,0 0 0,0 0 1,1 0-1,-1 0 0,0 0 0,0 1 1,1-1-1,-1 0 0,0 0 1,0 1-1,0-1 0,1 0 0,-1 1 1,0-1-1,1 1 0,-1-1 0,0 1 1,1-1-1,-1 1 0,1-1 0,-1 1 1,1 0-1,-1-1 0,1 1 0,-1 0 1,1-1-1,0 1 0,-1 0 0,1-1 1,0 2-13,-10 14 4,1 1 0,1-1 0,1 2 1,0-1-1,1 1 0,1 0 1,1 1-1,0-1 0,1 1 0,1 0 1,1-1-1,1 1 0,1 0 0,0 0 1,2 4-5,-2-9-20,1 1-1,1-1 1,0 0 0,0 0 0,2-1 0,0 1-1,0-1 1,6 10 20,-9-19-8,0 0 1,0 0-1,1 0 0,0 0 0,0 0 1,0-1-1,0 1 0,0-1 0,1 0 1,-1 0-1,1 0 0,0 0 0,0-1 0,0 0 1,0 1-1,1-1 0,-1-1 0,0 1 1,1-1-1,-1 1 0,1-1 0,0-1 1,-1 1-1,1-1 0,0 0 0,0 0 0,-1 0 1,1 0 7,2-3-86,0 1 1,-1-1 0,1-1-1,-1 1 1,0-1 0,0 0 0,0-1-1,-1 1 1,0-1 0,1 0-1,-2 0 1,1-1 0,-1 0-1,1 0 1,-2 0 0,1 0 0,-1 0-1,3-5 86,18-41-4155,-19 40-148,-3 3-3154</inkml:trace>
  <inkml:trace contextRef="#ctx0" brushRef="#br0" timeOffset="560.202">7239 7710 9417,'0'0'2722,"0"0"-58,0 0 80,0-1 291,8-8-1596,127 1-206,-133 8-1240,-1 0-1,1 0 1,-1 1-1,1-1 1,-1 1-1,0-1 1,1 1-1,-1-1 1,0 1-1,1 0 1,-1 0 0,0 0-1,0 0 1,0 0-1,1 0 1,-1 0-1,0 0 1,0 0-1,-1 0 1,1 0-1,0 1 1,0-1-1,-1 0 1,1 1 0,0-1-1,-1 1 1,0-1-1,1 0 1,-1 1-1,0-1 1,0 1-1,1-1 1,-1 1-1,0-1 1,-1 1 0,1-1-1,0 1 1,0-1-1,-1 1 1,1-1-1,-1 1 1,1-1-1,-1 0 1,1 1-1,-1-1 1,0 0 0,0 1-1,0 0 8,-45 61-496,-81 55 192,126-118 304,0 1 1,1 0-1,-1-1 1,1 1 0,-1 0-1,1 0 1,-1-1-1,1 1 1,-1 0 0,1 0-1,0 0 1,-1 0-1,1-1 1,0 1 0,0 0-1,0 0 1,0 0-1,0 0 1,0 0 0,0 0-1,0 0 1,0 0-1,0-1 1,0 1 0,1 0-1,-1 0 1,0 0-1,1 0 1,-1 0 0,0-1-1,1 1 1,-1 0-1,1 0 1,0-1 0,-1 1-1,1 0 1,-1-1-1,1 1 1,0-1 0,-1 1-1,1-1 1,0 1-1,0-1 1,0 1 0,-1-1-1,1 1 1,0-1-1,0 0 1,0 0 0,0 0-1,0 1 1,0-1-1,-1 0 1,2 0-1,61 2 126,-49-2-98,116-14-603,-75 3-4626,-35 7 1518,7-2-5553</inkml:trace>
  <inkml:trace contextRef="#ctx0" brushRef="#br0" timeOffset="1683.589">7993 7537 5605,'0'0'2621,"0"0"-368,0 0 11,0 0-193,0 0-384,0 0-230,1-6-250,7-35 1804,-4 32 1462,-3 7-4472,1 0 1,-1 0-1,1 1 0,-1-1 1,1 1-1,0-1 0,0 1 0,0-1 1,0 1-1,0 0 0,0 0 1,0 0-1,0 0 0,1 1 0,-1-1 1,0 0-1,0 1 0,1-1 1,-1 1-1,0 0 0,1 0 0,-1 0 1,0 0-1,1 0 0,-1 1 1,0-1-1,0 1 0,1-1 0,-1 1 1,1 0-2,7 0-1,1-1 0,-1 1 0,1 0 0,-1 1 0,0 0 0,1 1 0,-1 0 0,0 0 0,-1 1 0,1 0 0,-1 1 0,1 0 0,1 2 1,-8-5-2,0 1 1,0-1-1,0 0 0,0 1 1,-1-1-1,1 1 1,-1 0-1,1 0 0,-1 0 1,0 0-1,0 0 1,-1 0-1,1 0 0,-1 1 1,1-1-1,-1 1 1,0-1-1,0 1 0,-1 0 1,1-1-1,-1 1 1,0 0-1,0-1 0,0 1 1,0 0-1,0-1 1,-1 1-1,0 0 0,0-1 1,0 1-1,0-1 1,0 1-1,-1-1 0,0 0 1,1 0-1,-2 1 2,-4 7 8,-2 1 0,0-1 0,0-1 0,-1 0 0,0 0 0,-1-1 0,0-1-1,-1 1 1,0-2 0,0 0 0,-8 4-8,-3 3 9,23-14-10,1 0 1,-1 0-1,1 0 0,-1 1 0,1-1 0,-1 0 0,1 1 1,-1-1-1,0 0 0,1 1 0,-1-1 0,1 0 0,-1 1 1,0-1-1,0 1 0,1-1 0,-1 1 0,0-1 0,0 1 0,1-1 1,-1 0-1,0 1 0,0 0 0,0-1 0,0 1 0,0-1 1,0 1-1,0-1 0,0 1 0,0-1 0,0 1 0,0-1 1,0 1-1,0-1 0,0 1 0,0-1 0,-1 1 0,1-1 1,0 1-1,0-1 0,-1 1 0,1-1 0,0 0 0,-1 1 0,1-1 1,0 1-1,-1-1 0,1 0 0,0 1 0,-1-1 0,1 0 1,-1 0-1,1 1 0,-1-1 0,1 0 0,-1 0 0,1 0 1,-1 1-1,1-1 0,-1 0 0,1 0 0,-1 0 0,1 0 1,-1 0-1,1 0 0,-1 0 0,1 0 0,-1 0 0,1 0 0,-1 0 2,46 0 27,-39-1-41,1 0-1,1 0 1,-1 0 0,0 1 0,0 0 0,0 0 0,0 1 0,0 0 0,0 0 0,0 1 0,0 0-1,0 0 1,-1 1 0,1-1 0,-1 1 0,0 1 0,1-1 0,-1 1 0,-1 0 0,1 1-1,-1-1 1,0 1 0,0 0 0,0 1 0,0-1 0,-1 1 0,0 0 13,-1 1-6,-1 1 0,0-1 0,0 1 0,-1 0 0,0-1 0,0 1 0,-1 0 0,0 0 0,0-1 0,-1 1 0,0 0 0,0 0 0,-1-1 0,0 1 0,-1-1-1,1 0 1,-1 1 0,-1-1 0,1-1 0,-1 1 0,0 0 0,-1-1 0,0 0 0,0 0 0,0 0 0,0-1 0,-1 1 0,0-1 0,0-1 0,-1 1 0,-1 0 6,-5 2 15,1 0-1,-1-1 1,0 0-1,-1-1 1,1-1 0,-1 0-1,0-1 1,0 0-1,0-1 1,0 0 0,-1-2-1,1 0 1,0 0-1,0-1 1,-3-1-15,-66-28-2667,79 28 2367,0 0-1,1 0 1,-1-1 0,1 0 0,0 0-1,0 0 1,0 0 0,0 0-1,0-1 1,1 1 0,0-1-1,-1 1 1,1-1 0,1 0-1,-1 0 1,0 0 0,1 0-1,0 0 1,0 0 0,0-1-1,1 1 1,-1 0 0,1-1-1,0 1 1,0 0 0,0 0-1,1-1 1,0 1 0,0-2 300,6-7-8387</inkml:trace>
  <inkml:trace contextRef="#ctx0" brushRef="#br0" timeOffset="2114.859">8536 7672 8584,'0'0'3337,"0"0"-1282,0 0-406,0 0-170,0 0-587,0 0-385,1 8 11,-2 100 1324,-2-90-1699,2-1 1,0 1-1,0 0 0,2 0 1,0 0-1,2-1 0,-1 1 1,2-1-1,0 1 0,2-1 1,0-1-1,0 1 0,2-1 1,2 4-144,-8-17 9,0 0 1,1 1-1,-1-1 0,1-1 1,0 1-1,0 0 1,0-1-1,0 1 1,1-1-1,-1 0 1,1 0-1,-1 0 0,1 0 1,0-1-1,0 0 1,-1 0-1,1 0 1,0 0-1,0 0 1,0-1-1,0 1 1,0-1-1,0 0 0,0-1 1,0 1-1,0-1 1,0 0-1,0 1 1,0-2-1,0 1 1,0 0-1,1-2-9,7-3 165,0 0 0,0 0 0,-1-2 0,0 1 1,-1-2-1,0 1 0,0-1 0,0-1 0,2-4-165,-1 2 236,-1-1 0,0-1 1,-1 1-1,-1-2 0,0 1 0,-1-1 1,0 0-1,-1-1 0,-1 0 0,-1 0 0,0 0 1,-1 0-1,0 0 0,-2-1 0,0 1 1,-1-8-237,0 19 8,0 0 1,-1 1 0,0-1 0,0 0 0,-1 0 0,1 1-1,-1-1 1,0 1 0,0-1 0,0 1 0,-1 0 0,1 0 0,-1 0-1,0 0 1,-1 1 0,1-1 0,0 1 0,-1 0 0,0-1-1,0 2 1,0-1 0,0 0 0,0 1 0,-1 0 0,1 0-1,-1 0 1,1 1 0,-1-1 0,1 1 0,-1 0 0,0 0 0,-3 0-9,-11-2-210,-1 1 1,1 0-1,-1 1 1,1 2 0,-1 0-1,1 0 1,-1 2 0,-2 1 209,12-1-714,-1-1 0,1 1 0,0 1 0,1 0 0,-1 0 0,1 1 0,0 1 1,0-1-1,0 1 0,0 1 714,-12 18-6374,8-1-3700</inkml:trace>
  <inkml:trace contextRef="#ctx0" brushRef="#br0" timeOffset="2474.307">9300 7623 9001,'0'0'5546,"0"0"-2919,0 0-1181,0 0-165,0 0-357,0 0-182,-6 16 0,-1 1-530,-19 86 767,26-87-814,0 0 0,1 0-1,1-1 1,1 1 0,0 0 0,0-1 0,2 0 0,0 0 0,4 9-165,-6-18 18,0 0-1,0 0 1,0-1-1,1 1 1,0-1 0,0 1-1,0-1 1,1-1-1,0 1 1,0-1-1,0 1 1,0-1-1,1-1 1,-1 1-1,1-1 1,0 0 0,0 0-1,0-1 1,0 1-1,1-2 1,-1 1-1,1-1 1,-1 0-1,2 0-17,2-1 47,-1 0 0,1-1-1,0 0 1,-1-1 0,1 0-1,-1-1 1,0 0 0,0 0 0,0-1-1,0 0 1,-1 0 0,1-1-1,-1 0 1,0-1 0,0 0-1,-1 0 1,0-1 0,0 0-1,-1 0 1,1 0 0,-2-1-1,2-1-46,3-6 206,0 0 0,0 0-1,-2-1 1,0-1-1,-1 1 1,0-1-1,-2 0 1,0-1 0,-1 1-1,0-1 1,-1-10-206,-1 21 24,-2 1 1,1-1-1,-1 0 1,0 1-1,0-1 1,-1 1-1,0-1 1,0 0 0,-1 1-1,0 0 1,0-1-1,0 1 1,-1 0-1,1 0 1,-2 0-1,1 0 1,-1 1-1,1-1 1,-2 1-1,1 0 1,0 0-1,-1 1 1,0-1-1,0 1 1,-1 0-1,1 0 1,-1 1-1,1 0 1,-1 0-1,0 0 1,-1 0 0,-1 1-25,-113-6-1536,44 25-3351,36-2-2250</inkml:trace>
  <inkml:trace contextRef="#ctx0" brushRef="#br0" timeOffset="-4638.134">262 5903 2242,'0'0'2055,"0"0"-784,0 0-70,0 0-619,0 0 208,0 0-96,-5-5 2046,6 4 1198,69 42-3495,135 19-261,-127-45-177,1-3 1,1-3-1,-1-5 0,1-2 1,0-4-1,62-11-5,-34-3 97,-1-4-1,0-5 1,-2-5-1,-1-5 1,89-43-97,115-69 1599,58-50-1599,-263 140 133,273-149 414,-9-17-1,-9-15 0,101-105-546,-224 138 472,-9-10-1,-10-10 1,71-107-472,-102 96 374,32-71-374,201-301 384,-45 76-448,-296 426 86,5 4 0,4 4 0,4 3 0,4 5 1,5 3-1,2 5 0,5 5-22,-53 41-12,0 2 0,3 2 0,0 4 0,2 1 0,1 3 0,1 3 0,1 2 0,0 3 1,1 3-1,1 2 0,0 4 0,0 2 0,50 2 12,-96 5 0,-1 1 0,0 1 0,0 0 0,-1 1 0,1 0 0,-1 1 0,0 1 0,-1 0 0,0 2 0,0-1 0,0 2 0,-1-1 0,3 5 0,148 162 0,-88-86 0,84 100-35,-9 6 1,104 182 34,-173-251 14,-5 3 1,-5 3 0,-7 4-1,11 44-14,220 772-10,-184-573 95,-69-230-85,7-2 0,7-2 0,5-3 0,20 23 0,-43-96-2,2-2 1,4-2-1,2-2 1,3-2-1,3-3 1,2-1-1,23 15 2,-10-21 6,2-2-1,2-4 0,2-3 1,1-3-1,3-3 0,1-4 1,1-3-1,2-4 0,25 2-5,108 19 15,3-10 0,1-10-1,1-9 1,156-9-15,25-13 0,29-19 0,540-96 320,-940 115-311,14-1 50,0-1 0,-1-3 1,0-1-1,9-5-59,-19-4 203,-53 17-406,-35 2-4356,20 0-1986</inkml:trace>
  <inkml:trace contextRef="#ctx0" brushRef="#br0" timeOffset="-3174.478">148 6531 3651,'0'0'860,"0"0"-59,0 0 288,0 0-75,0 0-144,-13 0-219,-99 4 2563,89 5-529,52-5-2108,127-7 1179,143-23-1756,1505-121 1585,-1662 138-1542,1599-42 187,813 55-161,449 12-69,-1498-9 22,225-48 106,-1496 38-175,761 8 879,-678 6 16,-309-9-1313,-20-2-2102,-9-1-3652</inkml:trace>
  <inkml:trace contextRef="#ctx0" brushRef="#br0" timeOffset="-1141.744">7833 201 6566,'0'0'1730,"0"0"-305,0 0 187,0 0-90,0 0-113,0 0 27,0 0 11,4-12-118,13-36-208,-26 100 3947,0 56-4518,9-98-242,-19 427 727,-13-171-848,3-83-155,-3 143-32,-3-58 32,-117 452 64,118-489-188,-17 107 152,-17 8-60,-86 169 11,-9 93 5,99-357 91,-49 109-107,9 32-70,57-147 70,-28 28 0,44-121-26,-5 31 52,8 98-58,7-125 38,9-118 170,7-81-1894,-8 2-5036,4 12-3501</inkml:trace>
  <inkml:trace contextRef="#ctx0" brushRef="#br0" timeOffset="11291.599">3908 4271 8936,'0'0'1202,"0"0"-300,0-12 470,5-104 4612,-3 104-2782,-5 18-1069,-6 21-1270,-28 160 2733,-6 131-3596,29-199 280,-33 242 404,-25 197-71,16 170-613,43-108 470,21-638-236,52-134-1429,-56 145-2768,-9 15-3205,-8 8-7422</inkml:trace>
  <inkml:trace contextRef="#ctx0" brushRef="#br0" timeOffset="17146.44">1723 8047 3587,'0'0'3396,"0"0"-1272,0 0 1346,4-16-694,10-49-443,-13 61-2034,0-1 1,0 1-1,-1-1 0,1 1 0,-1-1 1,0 1-1,-1-1 0,1 1 1,-1-1-1,0 1 0,0-1 0,0 1 1,0 0-1,-1 0 0,0-1 0,0 1 1,-1-1-300,1 3 78,0 0-1,0 0 1,0 0 0,0 0 0,0 0 0,-1 0-1,1 0 1,-1 1 0,0 0 0,1-1 0,-1 1-1,0 0 1,0 0 0,0 0 0,1 1 0,-1-1-1,0 1 1,0-1 0,0 1 0,0 0 0,0 0-1,0 0 1,0 1 0,0-1 0,0 1 0,0 0 0,0 0-1,0 0 1,1 0 0,-1 0 0,0 0 0,1 1-1,-1-1-77,-9 9 17,0 0 0,0 0-1,1 1 1,1 0 0,0 1-1,0 0 1,1 0-1,1 1 1,0 1 0,1-1-1,1 1 1,0 0 0,0 1-1,1 0 1,1-1 0,1 1-1,-2 12-16,-8 131-1,13-151 1,1 1 1,0-1-1,0 0 0,1 1 1,0-1-1,0 0 0,0 0 1,1 0-1,0 0 0,1-1 1,0 1-1,0-1 0,0 0 1,0 0-1,1 0 1,0-1-1,1 0 0,-1 0 1,6 5-1,-8-8 3,0-1 1,0 1 0,0 0-1,0-1 1,0 1 0,0-1 0,1 0-1,-1 0 1,0-1 0,1 1-1,-1 0 1,1-1 0,-1 0 0,0 0-1,1 0 1,-1 0 0,1-1 0,-1 1-1,0-1 1,1 0 0,-1 0-1,0 0 1,0 0 0,0-1 0,1 1-1,-1-1 1,-1 0 0,1 0-1,0 0 1,0 0 0,-1 0 0,1-1-1,-1 1 1,0-1 0,0 1-1,0-1 1,0 0-4,56-118 172,-50 89 42,-1-1-1,-2 0 1,-2 0-1,0-1 1,-3-14-214,-11 78 96,7-14-101,2-1 1,0 1-1,0-1 0,2 1 1,0 0-1,1-1 1,0 1-1,1 0 0,1-1 1,0 1-1,1-1 0,1 0 1,1-1-1,0 1 1,4 6 4,-9-19-10,0 0 0,0 1 1,1-1-1,-1 0 1,1 0-1,0 0 1,-1 0-1,1-1 0,0 1 1,0 0-1,0-1 1,0 1-1,1-1 1,-1 0-1,0 0 1,1 0-1,-1 0 0,0 0 1,1 0-1,-1-1 1,1 1-1,-1-1 1,1 0-1,0 1 0,-1-1 1,1 0-1,-1-1 1,1 1-1,-1 0 1,1-1-1,-1 1 1,1-1-1,-1 0 0,1 0 1,-1 0-1,0 0 1,1 0-1,-1-1 1,0 1-1,0-1 0,0 1 1,0-1-1,0 0 1,-1 0-1,1 1 1,0-1-1,-1-1 0,1 1 10,37-57-3129,-28 13-6020,-11 31 1515</inkml:trace>
  <inkml:trace contextRef="#ctx0" brushRef="#br0" timeOffset="17774.464">2262 7934 8488,'0'0'4468,"0"0"-971,0 0-422,0 0-705,0 0-784,0 0-572,5-5-416,-3 2-577,1 1 1,0-1-1,0 1 1,1 0-1,-1 0 1,0 0-1,1 0 1,-1 0-1,1 1 1,0-1-1,0 1 1,-1 0 0,1 0-1,0 1 1,0-1-1,0 1 1,0 0-1,0 0 1,0 0-1,-1 0 1,1 1-1,0 0 1,0-1-1,0 1 1,0 1-1,-1-1 1,1 1-1,-1-1 1,1 1-1,-1 0 1,1 0-1,1 2-21,-3 3-1,-1 0 0,1 0 0,-2 0 0,1 0-1,-1 0 1,0 0 0,-1 0 0,0 0-1,0 0 1,0 0 0,-1 0 0,0 0 0,0 0-1,0-1 1,-1 1 0,0-1 0,-1 0-1,0 0 1,1 0 0,-2 0 0,1-1 0,-1 1-1,0-1 1,0 0 0,-2 1 1,-25 39 25,31-45-25,1 1 0,-1-1 0,0 0 0,1 0 0,-1 1 0,0-1 0,1 1 0,-1-1 0,1 1 0,-1-1 0,0 1 0,1-1 0,-1 1 0,1-1 0,0 1 0,-1 0 0,1-1 0,0 1 0,-1 0 0,1-1 0,0 1 0,-1 0 0,1-1 0,0 1 0,0 0 0,0 0 0,0-1 0,0 1 0,0 0 0,0 0 0,0-1 0,0 1 0,0 0 0,0 0 0,0-1 0,1 1 0,-1 0 0,0-1 0,1 1 0,-1 0 0,0-1 0,1 1 0,-1 0 0,1-1 0,-1 1 0,1-1 0,-1 1 0,1-1 0,-1 1 0,1-1 0,-1 1 0,1-1 0,0 0 0,-1 1 0,1-1 0,0 0 0,-1 1 0,1-1 0,0 0 0,0 0 0,-1 0 0,1 0 0,0 0 0,0 0 0,-1 0 0,1 0 0,0 0 0,0 0 0,-1 0 0,1 0 0,72-16-745,-26-3-2531,-27 11 469,-1-1-2173,-4 2-2233</inkml:trace>
  <inkml:trace contextRef="#ctx0" brushRef="#br0" timeOffset="18010.16">2920 7670 11403,'0'0'3432,"0"0"-570,0 0-556,0 0-619,0 0-550,0 0-448,0 0-326,0 11-96,0 470 757,3-437-3718,2-15-3665,0-14-1462</inkml:trace>
  <inkml:trace contextRef="#ctx0" brushRef="#br0" timeOffset="18305.367">3244 7748 14894,'0'0'2803,"0"0"-748,0 0-491,0 0-678,0 0-389,0 0-124,4 17-100,15 60-38,-15 91 363,-5-135-578,0-22-16,0 0 1,1 0-1,0 0 1,0-1-1,1 1 1,1 0-1,0 0 0,0-1 1,1 1-1,1-1 1,3 8-5,-4-16 5,-1-1 1,1 0-1,0 1 1,0-1-1,-1-1 1,1 1-1,0 0 1,0-1-1,0 1 1,0-1-1,0 0 1,0 0-1,0 0 1,0 0-1,0-1 1,0 1-1,0-1 1,0 0-1,0 0 1,0 0-1,-1 0 1,1 0-1,0-1 1,-1 1-1,1-1 1,-1 0-1,1 1 1,-1-1-1,0 0 1,0-1-1,0 1 1,0 0-1,0 0 1,0-1-1,0 0-5,12-12 143,0 0 0,0 0 1,-2-2-1,0 1 0,0-1 0,-2-1 0,0 0 0,-1-1 0,-1 0 0,-1 0 1,-1 0-1,0-1 0,-2 0 0,0 0 0,-1-1 0,0-11-143,-3 28 16,0-1 0,0 1 0,0-1 0,-1 0 0,1 1-1,-1-1 1,0 1 0,0-1 0,-1 1 0,0 0 0,1 0-1,-1-1 1,-1 1 0,1 1 0,-1-1 0,1 0 0,-1 0-1,0 1 1,0 0 0,-1-1 0,1 1 0,-1 0 0,1 1 0,-1-1-1,0 1 1,0-1 0,0 1 0,0 1 0,-1-1 0,1 0-1,-3 0-15,-3 0-83,0 0-1,0 0 0,0 1 0,0 1 0,0 0 0,0 0 1,0 1-1,0 0 0,0 0 0,-8 3 84,-52 31-6742,45-12-1271</inkml:trace>
  <inkml:trace contextRef="#ctx0" brushRef="#br0" timeOffset="18636.627">3749 7765 10890,'0'0'5510,"0"0"-2569,0 0-1153,0 0-346,0 0-743,0 0-357,0 0-43,0 16-64,0 106 181,-2-111-375,1 0 1,0 1-1,1-1 1,0 1-1,0-1 1,1 0-1,1 1 0,0-1 1,0 0-1,1 0 1,1 0-1,0 0 1,0-1-1,1 1 0,1-1 1,-1 0-1,2-1 1,-1 1-1,1-1 1,1 0-1,6 5-41,-7-12 56,1-1 0,-1 1 0,1-2 0,0 1 0,-1-1 0,1 0 0,0-1 0,-1 1 0,1-2 0,-1 1 0,1-1 0,-1 0 0,0-1 0,1 1-1,-1-1 1,0-1 0,-1 0 0,1 0 0,-1 0 0,0 0 0,0-1 0,0 0 0,0-1 0,-1 1 0,0-1 0,0 0 0,-1 0 0,1 0 0,2-7-56,1 1 193,-1 0 1,0 0-1,0-1 1,-2 0-1,1 0 1,-2-1-1,0 1 1,0-1-1,-1 0 1,-1 0-1,0 0 1,-1 0-1,-1-13-193,0 19 18,-1 0 0,0 0-1,0 1 1,-1-1 0,0 0-1,0 0 1,0 1 0,-1-1 0,-1 1-1,1 0 1,-1 0 0,0 0-1,-1 0 1,1 1 0,-1 0-1,-1 0 1,1 0 0,-1 1-1,0-1 1,0 1 0,-1 1-1,1-1 1,-1 1 0,0 0-1,-2 0-17,1 1-126,-1 0 0,0 0 0,1 1 0,-1 0 0,0 1 0,0-1 0,0 2 0,0 0 0,0 0 0,0 0 0,0 1 0,-4 1 126,-62 22-4643,30-1-2014</inkml:trace>
  <inkml:trace contextRef="#ctx0" brushRef="#br1" timeOffset="433700.437">4145 7659 7015,'1'-33'2764,"-1"-117"4509,0 136-6939,-2-1 1,0 1 0,-1-1 0,0 1-1,-1 0 1,-1 0 0,0 0 0,-1 1-1,0 0 1,-1 0 0,-1 0-1,0 1 1,-1 0 0,-2-2-335,-9-4 108,-1 1 0,-1 2 1,0 0-1,-1 1 0,-1 1 1,0 1-1,-1 2 0,0 0 1,0 2-1,-1 0 0,0 2 0,0 1 1,-1 1-1,1 1 0,-1 1 1,0 2-1,0 0 0,0 2 0,1 1 1,-1 1-1,-4 3-108,-23 6 5,1 2-1,1 2 1,0 2 0,2 3 0,0 2-1,2 2 1,0 2 0,2 3-1,2 1 1,0 2 0,3 2 0,0 2-1,3 1 1,1 2 0,2 2-1,2 1 1,-14 29-5,24-39 6,2 2 0,1 1 0,3 0 0,0 1 0,3 1 0,1 0-1,-5 30-5,14-47 2,0-1-1,2 1 0,0 0 0,2 1 0,0-1 0,1 0 1,2 0-1,0 0 0,1-1 0,1 1 0,2-1 0,0 0 1,1 0-1,0-1 0,5 4-1,0-1 6,2-2 0,0 0 0,1 0 1,1-2-1,2 0 0,-1-1 0,2 0 0,0-2 1,1-1-1,1 0 0,0-2 0,1 0 0,1-2 1,-1 0-1,2-2 0,0 0 0,17 2-6,0-1 12,0-1-1,1-3 0,0-2 1,0-1-1,0-2 0,0-3 1,0-1-1,0-2 0,0-2 1,15-5-12,-2-4 20,0-1 0,-2-4 1,0-1-1,-1-3 1,-2-3-1,0-1 0,-2-3 1,-2-2-1,-1-2 1,-1-1-1,-2-3 0,-2-2 1,-2-1-1,-2-2 0,-2-1 1,-2-2-1,-2-2 1,-2 0-1,-2-2 0,-3-1 1,-2-2-1,1-11-20,-15 46 9,-1 0-1,-2-1 1,0 1-1,-1-1 1,-1 0-1,-1 0 1,0-1-1,-2 1 1,-1 0 0,0 0-1,-2 0 1,0 0-1,-2 0 1,0 0-1,-1 1 1,-1 0-1,-1 0 1,-1 1-1,0 0 1,-5-6-9,-6 6-6,-1 1-1,-1 2 1,0 0-1,-1 1 1,-1 1-1,0 1 1,0 1-1,-2 1 1,1 2-1,-1 0 1,-1 2-1,1 0 1,-1 2-1,-1 2 1,1 0 0,0 1-1,-1 2 1,1 1-1,-10 2 7,-106 9-1201,52 6-2546,-5 11-6146</inkml:trace>
  <inkml:trace contextRef="#ctx0" brushRef="#br1" timeOffset="434353.351">8833 8571 9641,'0'0'4548,"0"0"-2113,0 0-257,0 0-256,0 0-449,0 0-416,128-13-352,-55 3-193,14-6-320,1 2-128,1 1-32,-9 1-32,-12 4-224,-19 2-929,-23 6-1185,-19 0-1410,-13 9-1889,-18 1-2242</inkml:trace>
  <inkml:trace contextRef="#ctx0" brushRef="#br1" timeOffset="434678.442">9041 8603 3235,'-16'7'6337,"-54"21"-2729,25 0 1096,47-26-4571,-1 0 1,0 0 0,1-1 0,-1 1 0,1 0 0,0-1 0,0 0-1,-1 1 1,1-1 0,0 0 0,0 0 0,0 0 0,0 0 0,0 0-1,1 0 1,-1-1 0,0 1 0,0-1 0,0 1 0,1-1 0,-1 0-1,0 0 1,1 0 0,-1 0 0,0 0 0,0-1 0,1 1-134,122-1 483,0-4 0,-1-6 0,-1-6 0,6-6-483,-33 2-607,-34 1-5939,-36 10-4094</inkml:trace>
  <inkml:trace contextRef="#ctx0" brushRef="#br1" timeOffset="497168.296">7928 260 288,'2'-13'214,"10"-192"4393,-27 163-2146,4 50-1116,-11 65-1099,-337 1534-2691,333-1467-2253</inkml:trace>
  <inkml:trace contextRef="#ctx0" brushRef="#br1" timeOffset="497492.179">7828 656 3459,'0'0'641,"1"13"-614,-3 81 257,-3 0 1,-5 0 0,-4-1 0,-5 4-285,-4 34 339,-207 1255 409,152-1016-855,45-291 75,28-79-609,2-9-1953</inkml:trace>
  <inkml:trace contextRef="#ctx0" brushRef="#br1" timeOffset="497807.005">7639 1708 2979,'-10'18'107,"-61"166"-75,19 99 699,-15 278-731,42-317 160,-19 132-3032,-17 3 2872,36-278-475,13-66-59</inkml:trace>
  <inkml:trace contextRef="#ctx0" brushRef="#br1" timeOffset="498133.333">7453 2618 4132,'-138'1247'1623,"104"-1060"-2314,-44 134 691,-33 8-4242,47-197 4178,49-109-310</inkml:trace>
  <inkml:trace contextRef="#ctx0" brushRef="#br1" timeOffset="498134.333">7210 3893 1409,'-206'855'2175,"171"-697"-1787,0-29-290,-5-2 0,-17 28-98,-31 93 60,74-210-60,10-49-16,7-18-432,8-10-1490</inkml:trace>
  <inkml:trace contextRef="#ctx0" brushRef="#br1" timeOffset="498460.965">6948 4733 1890,'0'0'747,"0"0"123,0 0-234,-12 16-391,-1 0-173,1 2-1,1-1 0,1 1 1,1 1-1,0 0 1,1 0-1,2 1 0,-1 3-71,-95 453 1195,58-249-332,-9-4-1,-15 17-862,-88 226-2509,243-749-694,-59 186 1677</inkml:trace>
  <inkml:trace contextRef="#ctx0" brushRef="#br1" timeOffset="498792.36">6654 5745 1602,'0'0'1462,"1"-12"-191,1-38-150,-8 44 767,-2 25-1737,-33 146 889,8 2-1,6 6-1039,-29 149 451,50-294-427,-34 99-21,43-152 3,107-445-407,-106 433 1189,-6 30 596,-6 21-646,-4 19-654,2 1 1,1 0 0,2 0-1,1 0 1,2 1-1,1 0 1,2 28-85,-4 2-1500,3-42-3176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6:58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28 509 6182,'0'0'5600,"0"0"-2717,0 0-1175,0 0-229,0 0-551,0 0-479,-6 16-198,-14 52-139,19-62-106,0-1 0,1 0 0,0 1 0,1-1 0,-1 1 0,1-1 0,0 0 0,0 1 0,0-1 0,1 0 0,0 0 0,0 0 0,0 0 0,1-1 0,0 1 0,-1 0 0,3 1-6,3 8 5,-4-7 30,-1 0 1,1 0 0,0-1 0,1 0 0,-1 1-1,1-2 1,0 1 0,1 0 0,0-1 0,-1 0-1,2 0 1,-1-1 0,0 0 0,1 0 0,0 0-1,0-1 1,0 0 0,0 0 0,1-1 0,-1 0-1,1 0 1,-1-1 0,1 0 0,0 0 0,-1-1-1,1 0 1,0 0 0,0-1 0,-1 0 0,1 0-1,-1-1 1,1 0 0,-1 0 0,1-1-36,10-8 381,0-1 1,-1 0-1,-1-2 0,0 1 1,-1-2-1,-1 0 1,0-1-1,-1-1 0,-1 0 1,0 0-1,-1-1 1,7-17-382,85-237 2624,-100 262-2570,48-151 698,-74 253-714,7-27-40,4 1 1,3 0 0,2 0-1,3 46 2,2-97-69,1 0 0,0 0 0,1 0 0,0-1 0,1 1 0,1 0 0,1 0-1,0-1 1,1 1 0,0-1 0,1 0 0,1 0 0,0-1 0,1 0 0,0 0-1,1 0 1,1-1 0,0 0 0,7 7 69,-12-16-8,0 0 0,1 0-1,0-1 1,-1 0 0,1 1 0,0-2-1,0 1 1,0 0 0,0-1-1,0 0 1,0 0 0,0-1 0,1 0-1,-1 1 1,0-2 0,0 1 0,1-1-1,-1 1 1,0-1 0,0-1-1,0 1 1,0-1 0,0 0 0,0 0-1,-1 0 1,1-1 0,-1 0 0,3-2 8,11-7-4,-2 0 1,0-2 0,0 0 0,-2-1-1,1 0 1,6-11 3,11-17 106,-2 0 0,-2-3 1,-2 0-1,-2-1 0,-2-1 0,-2-2 0,-3 0 0,11-49-106,-22 38 69,-21 68-69,6 5-2,0 0 0,1 0 0,1 1 0,0 0-1,1 0 1,0 1 0,1 0 0,0 0-1,1 0 1,1 0 0,0 1 0,1 3 2,-2 4 2,0 0 0,2-1 0,0 1 1,2 0-1,0 0 0,2 0 0,0 0 1,1 0-1,1-1 0,2 0 0,0 0 0,2 4-2,-6-21-5,1 0 0,0 1-1,-1-1 1,2 0 0,-1 0-1,0-1 1,1 1 0,0-1-1,-1 1 1,1-1 0,1 0-1,-1-1 1,0 1 0,1-1-1,-1 0 1,1 0 0,0 0-1,0-1 1,0 1 0,-1-1-1,1 0 1,1-1 0,-1 1-1,0-1 1,0 0 0,0 0-1,0-1 1,0 1 0,0-1-1,0 0 1,0-1 0,-1 1-1,1-1 1,0 0 0,-1 0-1,1 0 1,-1-1 0,1 0-1,-1 0 1,0 0 0,0 0 5,10-6-113,-1 1 0,-1-2 0,0 0 1,0 0-1,0-1 0,-2 0 0,1-1 1,-2 0-1,1-1 0,-2 0 0,0 0 1,0-1-1,-1 0 0,-1-1 1,0 1-1,-1-1 0,0-3 113,-7-12-6475,-4 22-1853</inkml:trace>
  <inkml:trace contextRef="#ctx0" brushRef="#br0" timeOffset="646.068">2084 274 6438,'0'0'3208,"0"0"-698,0 0-33,0 0-235,0 0-646,7-2-507,17-6-709,0 2 1,1 1-1,0 1 1,0 1 0,0 2-1,1 0 1,24 3-381,-50-2 0,1 0 1,0 0 0,-1 0-1,1 0 1,-1 0 0,1 0-1,-1 0 1,1 0 0,-1 0-1,1 0 1,-1 1 0,1-1-1,-1 0 1,1 0 0,-1 0-1,1 1 1,-1-1 0,1 0-1,-1 1 1,0-1 0,1 1-1,-1-1 1,1 0 0,-1 1-1,0-1 1,1 1 0,-1-1-1,0 1 1,0-1 0,1 1-1,-1-1 1,0 1 0,0-1-1,0 1 1,0-1 0,0 1-1,0-1 1,0 1 0,0-1-1,0 1 1,0 0 0,0-1-1,0 1 1,0-1 0,0 1-1,0-1 1,0 1 0,-1-1-1,1 1 1,0-1 0,0 1-1,-1-1 1,1 1 0,0-1-1,-1 0 1,1 1 0,0-1-1,-1 1 1,1-1-1,-22 26 3,-147 116 2400,168-141-2394,-1 0 1,1 1-1,-1-1 1,1 1 0,0-1-1,-1 1 1,1-1-1,0 1 1,0 0-1,0-1 1,0 1-1,1 0 1,-1 0 0,0 0-1,1 0 1,-1 0-1,1 0 1,0 0-1,0 0 1,-1 0 0,1 0-1,0 0 1,1 0-1,-1 0 1,0 0-1,1 0 1,-1-1 0,1 1-1,-1 0 1,1 0-1,0 0 1,0 0-1,0-1 1,0 1 0,0 0-1,0-1 1,0 1-1,1-1 1,-1 1-1,1-1 1,-1 0 0,1 1-1,-1-1 1,1 0-1,0 0 1,0 0-1,-1 0 1,1-1 0,0 1-1,0 0 1,0-1-1,0 1 1,1-1-10,26 3-814,1-1 0,-1-1 0,1-2 1,-1-1-1,1-1 0,-1-2 0,0-1 0,0-1 1,21-9 813,-2 2-5147,-3 0-2497</inkml:trace>
  <inkml:trace contextRef="#ctx0" brushRef="#br0" timeOffset="936.127">2978 105 8968,'0'0'6770,"0"0"-2596,0 0-1515,0 0-700,0 0-443,-5 14-358,-9 24-629,2 0-1,2 1 1,1 0-1,-1 24-528,8-56 9,1 1-1,0-1 1,0 1-1,1-1 1,0 1-1,0-1 1,1 1-1,0-1 1,0 1-1,1-1 1,0 0-1,0 0 1,1 0-1,0 0 1,0 0-1,0 0 1,1-1-1,0 1 0,0-1 1,1 0-1,0 0 1,0-1-1,0 1 1,1-1-1,-1 0 1,1-1-1,1 1 1,-1-1-1,0-1 1,1 1-1,0-1 1,0 0-1,0 0 1,3 0-9,7-3 54,0-1-1,0 0 1,1-1 0,-1-1 0,-1 0 0,1-1 0,0-1 0,-1-1 0,0 0 0,0-1 0,-1-1-1,0-1 1,0 0 0,-1 0 0,0-2 0,-1 0 0,0 0 0,-1-1 0,0-1 0,-1 0 0,0 0-1,-1-1 1,0 0 0,-2-1 0,1 0 0,-2-1 0,0 0 0,-1 0 0,-1 0 0,0-1 0,0-4-54,-3 14 36,0 0 1,-1 0 0,0-1 0,0 1 0,-1 0 0,0-1-1,0 1 1,0 0 0,-1-1 0,0 1 0,-1 0 0,0 0-1,0 0 1,0 0 0,-1 0 0,0 0 0,0 1 0,-1-1-1,0 1 1,0 0 0,0 0 0,-1 0 0,0 1 0,0-1-1,0 1 1,-1 1 0,0-1 0,0 1 0,0 0 0,-1-1-37,-2 1-317,1-1 0,-2 1 0,1 1 0,0 0 0,-1 0 0,1 1 0,-1 0 0,0 0 0,1 1 0,-1 0 0,0 1 0,0 0 0,0 1 0,0 0 0,1 1 0,-1 0 0,0 0 0,1 1 0,0 0 0,-1 1 0,1 0 317,-30 19-6027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7:42.3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655 587 9865,'-14'-15'1682,"-43"-52"-406,55 65-1110,0 0 0,1-1 0,-1 1-1,1 0 1,0-1 0,0 1 0,0-1 0,0 0 0,0 1 0,0-1 0,1 0 0,-1 1 0,1-1 0,0 0 0,0 0 0,0 1-1,0-1 1,0 0 0,1 0 0,-1 1 0,1-1 0,0 0 0,0 1 0,0-1 0,0 1 0,0-1 0,0 1 0,1-1 0,-1 1-1,3-2-165,59-44 957,-63 48-960,86-42 83,2 4 0,2 4 0,1 5 0,1 3 0,20 0-80,136-28 80,1 12 0,240-10-80,505 19 128,-941 34-101,-207 17 5,-37 0 75,-1831 216 977,1806-199-1074,191-29-79,52-5 31,492-29 215,-242 8-103,993-8-20,-1245 29-46,44-1-25,-1 2-1,0 4 0,0 2 0,0 4 1,16 6 17,-81-18 1,0 0 0,-1 0 0,1 0 0,-1 0 0,1 1 0,-1-1 0,1 1 0,-1-1 0,1 1 0,-1 0 0,0 0 1,1 0-1,-1 0 0,0 0 0,0 0 0,0 1 0,0-1 0,0 1 0,0 0 0,0 0 0,0-1 0,-1 1 0,1 0 0,0 0 0,-1 1 0,0-1 1,0 0-1,1 0 0,-1 1 0,-1-1 0,1 0 0,0 1 0,0-1 0,-1 1 0,0-1 0,1 1 0,-1-1 0,0 1 0,0-1 0,-1 2-1,-49 38 102,-8-13 47,-2-3 1,0-3-1,-35 8-149,-1201 312 2353,989-270-2303,109-26-10,-778 200 235,879-219-276,55-12 66,53-10 31,169-18-75,697-96-21,-288 56 11,258 22-11,-830 30 10,174 16 76,-192-16-88,0 1 1,1-1-1,-1 0 0,0 1 1,0-1-1,0 1 1,0 0-1,0-1 0,1 1 1,-1 0-1,0-1 1,1 1-1,-1 0 0,0 0 1,1 0-1,-1-1 1,1 1-1,-1 0 0,1 0 1,0 0-1,-1 0 1,1 0-1,0 0 1,0 0-1,-1 0 0,1 0 1,0 0-1,0 0 1,0 0-1,0 0 0,1 0 1,-1 0-1,0 0 1,0 0-1,0 0 0,1 0 1,-1 0-1,1 0 1,-1 0-1,1 0 0,-1 0 1,1-1-1,-1 1 1,1 0-1,0 0 0,-1 0 1,1-1-1,0 1 1,0 0-1,-1-1 0,1 1 1,0-1-1,0 1 1,0-1-1,0 1 1,0-1-1,0 0 0,0 0 1,0 1-1,0-1 1,0 0-1,0 0 0,0 0 1,0 0-1,0 0 1,0 0-1,0 0 2,-180 75 107,-663 175 910,614-188-892,208-56-124,-73 19 30,0 4 1,-45 24-32,99-31 27,41-9-22,132-10-31,114-29-42,56-21 68,-132 19 4,1370-195 92,-1510 217-20,-60 5 77,-421 37 381,365-31-803,-119 7 290,69-13-4823,111-2-1423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7:43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9 185 12524,'-3'-13'1836,"3"11"-1808,-1 0 27,0-1 1,0 1-1,1-1 0,-1 0 0,1 1 1,-1-1-1,1 0 0,0 1 0,0-1 0,0 0 1,0 0-1,1 1 0,-1-1 0,1 0 0,-1 1 1,1-1-1,0 1 0,0-1 0,0 1 1,1-1-1,-1 1 0,0 0 0,1 0 0,0-1 1,-1 1-1,1 0 0,0 0 0,0 1 0,0-1 1,0 0-1,1 1 0,-1-1 0,0 1 1,1 0-1,-1-1 0,1 1 0,-1 1 0,1-1 1,-1 0-1,1 0 0,0 1 0,-1 0 1,2-1-56,106-21 608,2 3 0,0 6 1,93 2-609,-150 8 128,306-11-2,0 15-1,106 24-125,-161 20 1004,-233-18-652,-71-27-341,-1 1-1,0-1 0,0 1 0,1-1 1,-1 1-1,0-1 0,0 1 1,0 0-1,0-1 0,0 1 1,0 0-1,0 0 0,0 0 0,0 0 1,0 0-1,0 0 0,0 0 1,-1 0-1,1 0 0,0 0 1,-1 1-1,1-1 0,-1 0 0,1 0 1,-1 1-1,0-1 0,0 0 1,1 0-1,-1 1 0,0-1 1,0 0-1,0 1 0,0-1 1,-1 0-1,1 1 0,0-1 0,0 0 1,-1 1-1,1-1 0,-1 0 1,1 0-1,-1 0 0,0 0 1,1 1-1,-1-1 0,0 0 0,0 0 1,0 0-1,0 0 0,0 0 1,0-1-1,0 1 0,0 0 1,0 0-1,0-1 0,0 1 0,-1 0-10,-147 63 236,134-59-194,-305 85 2305,-151 16-2347,29-7 1022,223-31-414,214-66-590,1-1-4,0 0 1,0 0-1,0 1 1,0-1 0,1 1-1,-1 0 1,0 0-1,1 0 1,0 1 0,-1-1-1,1 1 1,0-1 0,0 1-1,1 0 1,-1 0-1,1 1 1,-1-1 0,1 0-1,0 1 1,-1 3-15,4-4 1,0-1-1,1 1 1,-1 0 0,1-1 0,-1 0-1,1 1 1,0-1 0,0 0 0,0 0-1,1 0 1,-1 0 0,0 0 0,1-1 0,-1 1-1,1-1 1,-1 1 0,1-1 0,0 0-1,0 0 1,0 0 0,-1-1 0,1 1-1,0 0 1,0-1 0,0 0 0,1 0-1,2 2 1,98 19-5,0-5 0,2-4 0,53-3 4,-39-1-15,926 58 96,-982-62-97,-3-1-16,0 2 0,0 4-1,38 10 33,-68-6 25,-42 9 30,-135 24 21,119-41-45,-667 119 1050,-85 18-453,706-126-511,0 3 0,1 2 1,2 4-1,0 3 1,-22 15-118,86-41 21,0 1-1,0 0 1,0 0 0,0 1 0,0 0-1,1 0 1,0 0 0,0 0 0,0 1-1,0 0 1,1 0 0,0 0 0,0 0-1,0 1 1,1 0 0,-1 0 0,2 0-1,-3 4-20,5-6 4,0-1 0,1 1 0,0-1-1,-1 1 1,1-1 0,0 0 0,1 0-1,-1 1 1,0-1 0,1 0 0,0 0-1,0 0 1,0 0 0,0-1-1,0 1 1,0 0 0,1-1 0,-1 0-1,1 1 1,0-1 0,0 0 0,0-1-1,0 1 1,0 0 0,0-1 0,0 1-1,0-1 1,1 0 0,-1 0 0,1 0-4,45 17 12,2-1 1,-1-3 0,2-2 0,-1-2 0,37 2-13,-32-4-16,1224 143 208,-1117-139-85,-142-9 126,-34-1 163,-371 11 835,-120 10-1116,395 0-1082,77-6-1632,5 7-3396,14-8-6075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7:45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60 828 10698,'0'0'2344,"0"0"-545,0 0 555,-7-13-165,-43-90 2215,49 94-4245,0 1 0,0 0 0,1-1 1,1 1-1,-1 0 0,1-1 0,1 1 0,0 0 0,0 0 1,0 0-1,1 0 0,0 0 0,1 0 0,-1 1 0,2-1 1,-1 1-1,1 0 0,0 1 0,0-1 0,1 0-159,12-12 36,0 0-1,1 2 0,1 0 0,0 1 1,1 0-1,2 2-35,63-33 2,2 4 0,2 3-1,2 5 1,1 4 0,1 3 0,46-4-2,180-31-19,3 14 0,1 14 1,2 15-1,53 14 19,52 15 57,-1 20 0,127 36-57,844 177-23,-1023-171 119,-2 17 0,-5 15 0,-3 18-96,-333-108-14,5 1-11,-1 1 0,-1 3 0,0 0 0,-1 3 0,24 18 25,-60-39 0,1 0 0,-1 1 0,1-1 0,-1 0 0,0 1 0,1-1 0,-1 1 0,1 0 0,-1 0 0,0-1 0,0 1 0,1 0 0,-1 0 0,0 0 0,0 0 0,0 0 0,0 0 0,0 1 0,0-1 0,-1 0 0,1 0 0,0 1 0,-1-1 0,1 0 0,0 1 0,-1-1 0,0 1 0,1-1 0,-1 1 0,0-1 0,0 1 0,0-1 0,0 1 0,0-1 0,0 1 0,0-1 0,0 0 0,-1 1 0,1-1 0,0 1 0,-1-1 0,1 1 0,-1-1 0,0 0 0,0 1 0,1-1 0,-1 0 0,0 0 0,0 0 0,0 1 0,0-1 0,0 0 0,-1 0 0,-15 2 18,0-1 1,0-1-1,0 0 0,0-1 0,0-1 1,1-1-1,-1 0 0,0-1 0,1-1 1,-1-1-1,1 0 0,-15-8-18,16 8 13,1-1 0,0-1 0,0 0 0,0-1 0,1-1 1,0 0-1,1 0 0,0-1 0,1-1 0,0 0 0,0-1 0,1 0 0,1-1 0,0 1 0,0-2 0,2 1 0,0-1 0,0-1 0,1 1 0,1-1 1,0 0-1,1 0 0,1 0 0,0-1 0,1 1 0,1-1 0,1 0 0,0 1 0,0-1-13,1 9-3,-1 1 1,1 0-1,1 0 0,-1 0 0,1 0 1,0 0-1,0 0 0,1 0 1,-1 0-1,1 1 0,0 0 0,1-1 1,0 1-1,0 0 0,0 1 0,0-1 1,1 1-1,-1-1 0,1 2 1,0-1-1,0 0 0,1 1 0,-1 0 1,1 0-1,0 1 0,-1-1 0,1 1 1,0 0-1,0 1 0,1 0 0,-1 0 1,0 0-1,0 1 0,1-1 1,-1 1-1,0 1 0,0-1 0,1 1 1,-1 1-1,0-1 0,0 1 0,0 0 1,4 2 2,-1 1-7,1 1 1,-1 1 0,0 0 0,-1 0 0,0 1-1,0 0 1,0 0 0,-1 0 0,0 1-1,-1 1 1,0-1 0,-1 1 0,1 0 0,-2 0-1,0 0 1,0 1 0,2 9 6,2 10 10,-2 0 1,-1 0-1,-2 0 1,0 0-1,-2 0 1,-2 3-11,1-9 8,-2 0-1,0 0 1,-1 0 0,-2-1 0,0 1-1,-2-1 1,0 0 0,-2-1 0,0 0-1,-1 0 1,-2-1 0,0 0 0,-1-1-1,-1-1 1,-1 0 0,-1 0 0,0-2-1,-1 0 1,-1-1 0,-15 10-8,-46 23-1379,23-25-2848,14-13-2648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7:59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265 109 7815,'0'0'8862,"0"0"-4986,0 0-1543,0 0-241,0 0-501,0 0-480,21-11-369,-14 7-685,8-4 23,0 0-1,0 1 1,0 1 0,1 1-1,0 0 1,0 1-1,1 0 1,-1 1 0,15 0-80,88 0 346,7 0-290,1-5 1,10-8-57,-115 12-59,-51-2-1350,-180 10-4738,70 12-4955,84-6 1253</inkml:trace>
  <inkml:trace contextRef="#ctx0" brushRef="#br0" timeOffset="347.437">127 130 8552,'0'0'4527,"0"0"-1324,0 0-315,-1-14-624,0-5-1424,-1-13-117,1-6 4274,-27 126-3454,7-35-1452,3 2 0,2-1 0,2 2 0,3 0 0,2 3-91,7-41 0,0 0 0,1 0 0,1 1 0,1-1 0,0 0 0,1 0 0,2 0 0,-1 0 0,2 0 0,0-1 0,2 1-1,0-1 1,0-1 0,2 1 0,0-2 0,0 1 0,9 9 0,-11-18-28,0-1 1,0 0-1,0-1 1,0 1-1,1-1 0,0-1 1,0 0-1,0 0 1,0 0-1,1-1 0,0 0 1,-1-1-1,1 0 1,0 0-1,0-1 0,0 0 1,0-1-1,0 0 1,0 0-1,1-1 0,-1 0 1,0-1-1,-1 1 0,1-2 1,0 1-1,-1-2 1,1 1-1,-1-1 0,0 0 1,0 0-1,0-1 1,-1 0-1,1-1 0,-1 0 1,5-5 27,4-3 32,0-1-1,-1 0 1,0-1 0,-1-1 0,-1 0 0,-1-1 0,0 0-1,-2-1 1,0 0 0,-1-1 0,0 0 0,-2 0 0,-1-1-1,1-2-31,4-31 263,-2-1-1,-2 1 0,-3-2 1,-2-50-263,-2 98 19,1 0-9,0-1-1,-1 0 1,0 1 0,0-1 0,-1 0 0,0 1 0,-1-1 0,1 1 0,-2-1-1,1 1 1,-1 0 0,0 0 0,-1 0 0,0 0 0,0 1 0,-1 0-1,-5-7-9,9 13-64,0 0 1,0 0-1,0 1 0,-1-1 0,1 0 0,0 1 0,0-1 0,0 1 0,-1-1 0,1 1 0,0 0 0,-1-1 0,1 1 0,0 0 0,0 0 0,-1 0 0,1 0 0,0 0 0,-1 0 0,1 1 1,0-1-1,-1 0 0,1 1 0,0-1 0,0 1 0,-1-1 0,1 1 0,0 0 0,0-1 0,0 1 0,0 0 0,0 0 0,0 0 0,-1 0 64,-27 37-7397,13-9-2944</inkml:trace>
  <inkml:trace contextRef="#ctx0" brushRef="#br0" timeOffset="623.259">1549 836 26809,'0'0'2082,"0"0"-1345,0 0-32,0 0-65,0 0-383,0 0-65,0 0-192,0 0-64,0 0-513,43 15-1377,-56 0-2530,0-2-6951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06.5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67 17392,'0'0'3534,"0"0"-1900,0 0-139,14-8-289,-5 3-1069,108-39 522,-117 44-659,15-3 18,-1 1-1,1 0 0,0 0 1,-1 2-1,1 0 0,0 0 0,-1 2 1,1 0-1,0 0 0,-1 1 1,0 1-1,10 4-17,-22-6-2,0 0 1,-1 0 0,1 1-1,-1-1 1,0 0-1,0 1 1,0-1 0,0 1-1,0-1 1,0 1-1,-1-1 1,1 1 0,-1 0-1,0-1 1,0 1-1,0-1 1,0 1 0,0 0-1,0-1 1,-1 1-1,1 0 1,-1-1 0,0 1-1,0-1 1,0 1-1,0-1 1,0 0 0,0 1-1,-1-1 1,1 0-1,-1 0 1,0 0 0,1 0-1,-1 0 1,0 0-1,0-1 1,0 1-1,-1 0 2,-32 35 7,-2-2 0,-1-1-1,-2-2 1,-7 2-7,8-5 603,0 1 1,3 2-1,0 1 0,-21 27-603,56-58 37,-1-1-1,0 0 1,1 1 0,-1-1-1,1 1 1,-1 0-1,1 0 1,0-1 0,0 1-1,0 0 1,0 0-1,0 0 1,0 0 0,0 0-1,1 0 1,-1 0-1,1 0 1,-1 0 0,1 1-1,0-1 1,0 0-1,0 0 1,0 0 0,0 0-1,0 1 1,1-1-1,-1 0 1,1 0 0,0 0-1,-1 0 1,1 0 0,0 0-1,0 0 1,0 0-1,1 1-36,82 5 43,-20-15-637,-1-3 1,0-2-1,-1-4 1,13-6 593,102-24-11057,-112 33-3565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10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0 314 18674,'0'0'1580,"13"-7"-876,8-4-478,1 2 0,0 0 0,0 1-1,1 1 1,0 1 0,0 1 0,9 0-226,143-16 512,63 2-101,61 2-117,51 2-182,2409-52 2157,-2468 67-1896,1367-37 652,-1443 21-939,11-16-124,-215 21-58,-59 3-502,-198 5-5514,70 3-1244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29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0 465 13196,'0'0'3940,"0"0"-2210,0 0 320,0 0-160,0 0-930,0 0-703,0 0-97,2 55-32,-1 5-64,0 7 32,2 9 0,-1 3-64,1 1-32,1 3-32,0 1-512,3-2-1570,1-9-3363,0-10-1282</inkml:trace>
  <inkml:trace contextRef="#ctx0" brushRef="#br0" timeOffset="330.034">48 955 11371,'-11'-81'2199,"-4"-28"2237,5-1 1,4-48-4437,6 154 54,-1 0 0,1-1 1,0 1-1,1 0 0,-1-1 1,1 1-1,-1 0 0,1 0 1,0-1-1,1 1 0,-1 0 0,1 0 1,0 0-1,0 0 0,0 1 1,0-1-1,1 1 0,0-1 1,-1 1-1,1 0 0,0 0 1,1 0-1,-1 0 0,0 0 1,1 1-1,0 0 0,-1-1 1,1 1-1,0 1 0,0-1 1,0 0-1,1 1 0,-1 0 1,4 0-55,1-2-2,-1 1-1,1 0 1,0 1 0,0 0 0,0 0 0,0 1 0,0 0 0,0 1 0,0 0 0,0 0 0,0 1 0,0 0 0,-1 0 0,1 1 0,-1 1-1,0-1 1,0 1 0,0 1 0,0-1 0,0 1 0,-1 1 0,0-1 0,0 1 0,-1 0 0,0 1 0,0 0 0,0 0 0,-1 0-1,0 0 1,0 1 0,-1 0 0,0 0 0,0 0 0,-1 1 0,0-1 0,2 9 2,-5-7-81,0 1 0,0-1 0,-1 0 1,-1 0-1,0 0 0,0 0 0,0 0 0,-2 0 0,1-1 0,-1 1 1,0-1-1,-1 0 0,0 0 0,-1-1 0,0 1 0,0-1 1,0-1-1,-1 1 0,-3 1 81,-15 15-1053,-1-1 0,-1-2 0,0 0 0,-2-2 0,-3 0 1053,-32 16-8504,42-23 42</inkml:trace>
  <inkml:trace contextRef="#ctx0" brushRef="#br0" timeOffset="640.214">618 770 13581,'0'0'4089,"0"0"-2092,0 0-556,0 0-235,0 0-528,2 17-411,-1 102-123,-37 74 54,36-193-195,1 1-1,-1-1 1,0 1 0,0-1 0,1 1-1,-1-1 1,0 1 0,0 0-1,0-1 1,0 1 0,0-1 0,0 1-1,0-1 1,0 1 0,0 0 0,0-1-1,0 1 1,0-1 0,-1 1-1,1-1 1,0 1 0,0-1 0,-1 1-1,1-1 1,0 1 0,0-1-1,-1 1 1,1-1 0,-1 1 0,1-1-1,0 1 1,-1-1 0,1 0-1,-1 1 1,1-1 0,-1 0 0,1 0-1,-1 1 1,1-1 0,-1 0 0,1 0-1,-1 0 1,1 1 0,-1-1-1,0 0 1,1 0 0,-1 0 0,1 0-1,-1 0 1,0 0 0,1 0-3,-6-30 203,1 0 0,1 0-1,2-1 1,1 1 0,2 0 0,1-1 0,1 1 0,1 0 0,2 0-1,1 1 1,1-1 0,2 1 0,0 1 0,9-14-203,-15 34 0,1-1 0,0 1 1,0 0-1,1 1 0,-1-1 0,2 1 1,-1 0-1,1 1 0,0 0 0,0 0 1,1 0-1,0 1 0,0 0 1,0 0-1,1 1 0,-1 0 0,1 1 1,0 0-1,0 0 0,4 0 0,-4 2-329,0-1 0,1 2 0,-1-1 0,1 2 1,-1-1-1,1 1 0,-1 0 0,1 1 0,-1 0 0,0 1 0,0 0 0,0 0 0,2 2 329,47 25-8703,-50-25 6548,24 14-9296</inkml:trace>
  <inkml:trace contextRef="#ctx0" brushRef="#br0" timeOffset="953.801">1294 371 384,'0'0'8921,"0"0"-5302,0 0-1729,0 0-155,0 0-545,-12 15-677,-37 51-289,27 10 42,21-59-212,1-11-34,-4 18 5,1 1 0,1 0 0,1 0-1,1 0 1,2 0 0,0 0 0,1-1-1,2 1 1,1-1 0,0 0 0,2 0-1,1-1 1,4 9-25,-11-29-30,0 0 0,0 0 0,1 0 0,-1 0 1,1 0-1,-1 0 0,1 0 0,0-1 0,0 0 0,0 1 0,0-1 0,0 0 0,1-1 0,-1 1 0,1 0 0,-1-1 0,1 0 1,0 0-1,-1 0 0,1 0 0,0-1 0,0 1 0,-1-1 0,1 0 0,0 0 0,0-1 0,-1 1 0,1-1 0,0 1 1,0-1-1,-1 0 0,1-1 0,-1 1 0,1-1 0,-1 1 0,1-1 0,-1 0 0,0 0 0,0-1 0,0 1 0,0-1 1,-1 1-1,2-3 30,10-12 481,-2-1 0,0 0 0,-1-1 0,-1 0 0,-1-1 0,-1 0 0,0 0 0,-2-1 0,0 0 0,-1 0 0,-1-1 1,-2 1-1,0-1 0,-1 0 0,-1 1 0,-1-1 0,-2-14-481,3 29 40,-1 0 0,0 0 0,0 0 0,0 0 1,-1 0-1,0 0 0,0 1 0,-1-1 0,0 1 0,0-1 0,0 1 0,-1 0 0,0 0 0,0 1 1,-1-1-1,1 1 0,-1 0 0,-1 0 0,1 0 0,0 1 0,-1 0 0,0 0 0,0 1 1,0-1-1,-1 1 0,1 0 0,-1 1 0,1 0 0,-1 0 0,0 0 0,0 1 0,0 0 1,0 0-1,0 1 0,0-1 0,0 2 0,-6 0-40,6 0-109,0 0 0,0 0 0,0 1 0,1 0-1,-1 0 1,0 1 0,1 0 0,0 0 0,-1 0 0,1 1 0,1 0 0,-1 0-1,0 1 1,1-1 0,0 1 0,0 0 0,1 1 0,-1-1 0,1 1 0,-3 5 109,-6 37-4183,21 7-4298,9-21-2201</inkml:trace>
  <inkml:trace contextRef="#ctx0" brushRef="#br0" timeOffset="1420.942">1984 339 13581,'-5'-196'7207,"5"186"-6873,-1-1 0,0 0 1,-1 1-1,0-1 1,-1 1-1,0 0 0,-1 0 1,0 0-1,0 0 0,-1 0 1,-4-6-335,8 15 12,1 0 0,-1 0 0,1 0 0,-1 1 0,1-1 1,-1 0-1,1 0 0,-1 1 0,1-1 0,-1 1 0,0-1 0,0 0 1,1 1-1,-1-1 0,0 1 0,0-1 0,0 1 0,1 0 0,-1-1 0,0 1 1,0 0-1,0 0 0,0-1 0,0 1 0,0 0 0,0 0 0,0 0 1,0 0-1,0 0 0,1 0 0,-1 0 0,0 1 0,0-1 0,0 0 0,0 1 1,0-1-1,0 0 0,1 1 0,-1-1 0,0 1 0,0-1 0,0 1 1,1-1-1,-1 1 0,0 0 0,1-1 0,-1 1 0,1 0 0,-1-1 0,1 1 1,-1 0-1,1 0 0,-1 0 0,1 0 0,0-1 0,-1 1 0,1 0 0,0 0 1,0 0-1,-1 0 0,1 0 0,0 0 0,0 0 0,0 0 0,0 0 1,1 0-13,-6 56 33,3 1 1,3-1 0,5 35-34,-2-10 27,13 338-2243,-8-396 1658,2-38 849,-8-19 365,-3 12-423,1 0-1,0 0 0,2-1 0,0 2 1,2-1-1,0 0 0,1 1 0,1 0 1,1 0-1,1 1 0,1 0 0,0 1 1,1 0-1,1 0 0,1 1 0,8-8-232,-19 23-3,1 0 0,-1 0 0,1 0-1,0 1 1,-1-1 0,1 1-1,0-1 1,0 1 0,0 0 0,0 0-1,0 1 1,0-1 0,0 0-1,0 1 1,0 0 0,1 0-1,-1 0 1,0 0 0,0 0 0,0 1-1,0-1 1,0 1 0,0 0-1,0 0 1,0 0 0,0 0-1,0 0 1,0 1 0,0-1 0,-1 1-1,1 0 1,-1 0 0,1 0-1,-1 0 1,0 0 0,1 2 3,4 4-33,0 0 1,-1 0-1,0 1 1,-1-1 0,0 1-1,-1 0 1,1 1-1,-2-1 1,1 1-1,1 9 33,-2-3-80,-1 0 0,-1 0 0,0 0 0,-1 0 0,0 0 0,-2 0 0,0 0 0,0-1 0,-2 1 0,0-1 0,-1 1-1,0-1 1,-1 0 0,-1-1 0,0 0 0,-1 0 0,-1 0 0,0-1 0,-1 0 0,0-1 0,-1 0 0,-7 6 80,14-15-1,0 1 0,0-1 0,-1 0 0,1 0 0,0-1 0,-1 1 0,0-1 0,0 0 0,1 0 0,-1-1 0,0 0 0,0 1 0,-1-2 0,1 1 0,0-1 0,0 1 0,0-1 0,0-1 0,-1 1 0,1-1 0,0 0 0,0 0 0,0 0-1,0-1 1,0 1 0,0-1 0,1-1 0,-1 1 0,1-1 0,-1 0 0,1 0 0,0 0 0,0 0 0,0-1 0,1 1 0,-1-1 0,-1-2 1,-2-3 39,1-1 0,-1 0 1,2 0-1,-1 0 0,1-1 0,1 1 0,0-1 0,0 0 0,2-1 0,-1 1 0,1-1 0,1 1 0,0-1 0,0 1 0,1-1 0,1 0 0,0 1 0,0-1 0,4-10-39,8-5-1099,4 30-3359,-8 13-1462,2 5-3871</inkml:trace>
  <inkml:trace contextRef="#ctx0" brushRef="#br0" timeOffset="1743.645">1060 1543 18321,'0'0'3299,"0"0"-3299,85-54 0,-21 28 577,14 0 32,17-1-321,13 0 32,11 1-160,2 3-32,-3 0-128,-11 5-96,-10 0 96,-15 4-256,-21 1-865,-16 6-1345,-22 7-2499,-20 0-3011</inkml:trace>
  <inkml:trace contextRef="#ctx0" brushRef="#br0" timeOffset="1961.383">1210 1889 11947,'0'0'7207,"120"53"-7207,-38-67 256,12-9 289,3-10 768,10 0-384,5-7-32,-5 3-321,-7 0-287,-19 4-161,-18 3-128,-16 3-32,-14 4-769,-13 0-2082,-11 7-4292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12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37 15855,'0'0'5264,"0"0"-3092,0 0-949,0 0 31,13-8-325,41-21-320,-52 29-596,-1 0 1,1 0-1,0 0 1,-1 0-1,1 1 0,-1-1 1,1 0-1,-1 1 1,1-1-1,-1 1 1,1-1-1,-1 1 0,0-1 1,1 1-1,-1 0 1,0 0-1,1 0 1,-1 0-1,0 0 1,0 0-1,0 0 0,0 0 1,0 1-1,0-1 1,0 0-1,-1 0 1,1 1-1,0-1 0,-1 1 1,1-1-1,-1 1 1,1-1-1,-1 1 1,1-1-1,-1 1 0,0-1 1,0 1-1,0-1 1,0 1-1,0-1 1,0 1-1,-1 0 1,1 0-14,0 1 9,0 10 19,-1-1-1,0 1 1,-1 0 0,-1-1-1,0 0 1,0 1 0,-1-1-1,-1 0 1,0-1 0,0 1-1,-1-1 1,-1 0 0,0 0-1,-7 8-27,-43 88 355,56-106-354,1 0 1,-1 1-1,1-1 1,0 0-1,-1 0 0,1 0 1,0 0-1,-1 1 0,1-1 1,0 0-1,0 0 0,0 1 1,0-1-1,0 0 1,0 0-1,1 1 0,-1-1 1,0 0-1,1 0 0,-1 0 1,1 0-1,-1 1 0,1-1 1,-1 0-1,1 0 1,0 0-1,-1 0 0,1 0 1,0 0-1,0-1 0,0 1 1,0 0-1,0 0 0,0 0 1,0-1-1,0 1 1,0-1-1,0 1 0,0-1 1,0 1-1,1-1 0,-1 1-1,58 1-165,-52-3 124,37-4-1453,-1-3 0,1-1 0,-2-3 0,11-5 1494,-27 9-1749,40-12-5399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12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 9161,'0'0'8712,"0"0"-6022,0 0-704,0 0-96,0 0-513,0 0-320,0 0-224,120 35-320,-54-44-193,3-5-192,7-3-32,-4 1-96,-7-1-288,-6 4-1217,-16-3-1026,-8 5-2370,-13 1-8423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1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0 16111,'0'0'3337,"0"0"-1149,0 0 44,0 0-369,0 0-614,0 0-336,7 16-96,-2-6-724,-1 0 0,0 0 0,-1 0 1,0 0-1,0 0 0,-1 1 0,-1-1 1,0 1-1,0-1 0,-1 1 0,0 0 0,-1-1 1,-1 6-94,-101 509-491,77-426-3957,7-36-4290,7-27-4112</inkml:trace>
  <inkml:trace contextRef="#ctx0" brushRef="#br0" timeOffset="361.018">656 122 12492,'0'0'4281,"19"-9"-2380,63-29-257,-76 37-1536,0 0 0,1 0 1,-1 0-1,1 1 0,-1 0 0,1 0 1,-1 1-1,0 0 0,1 0 0,-1 0 1,0 1-1,1 0 0,-1 0 0,0 0 1,0 1-1,-1 0 0,1 0 0,-1 0 0,1 1 1,-1 0-1,0 0 0,0 0 0,-1 1 1,1 0-1,-1 0 0,0 0 0,0 0 1,-1 1-1,1 1-108,3 2-14,-1 0 0,0 0 0,-1 1 0,0 0-1,-1 0 1,0 0 0,0 0 0,-1 1 0,0-1 0,-1 1 0,-1 0 0,1 0 0,-2 0 0,1 0 0,-2 0 0,1-1 0,-1 1 0,-1 0-1,0 0 1,-1 0 0,0-1 0,0 0 0,-1 1 0,-1-1 0,1-1 0,-2 1 0,1-1 0,-1 1 0,-1-2 0,0 1 0,0-1 0,0 0-1,-6 4 15,-5 0-101,-1 0 0,0-1-1,-1-1 1,0-1-1,-1-1 1,1-1-1,-2-1 1,1 0 0,-1-2-1,1 0 1,-1-2-1,0 0 1,0-2-1,0 0 1,0-1 0,-8-2 101,25 3 84,1-1 0,-1 1 0,0-1 0,0 0 1,0 0-1,1 0 0,-1-1 0,0 1 1,1-1-1,-1 0 0,1 0 0,0-1 1,0 0-1,0 1 0,0-1 0,0-1 0,1 1 1,-1 0-1,1-1 0,0 0 0,0 0 1,0 0-1,1 0 0,-1 0 0,1 0 0,0-1 1,0 1-85,3 2 84,0 0 0,1 1 0,-1-1 1,0 1-1,1 0 0,-1-1 0,1 1 1,0 0-1,-1 0 0,1 0 0,0 0 0,-1 0 1,1 0-1,0 1 0,0-1 0,0 1 1,0-1-1,0 1 0,0 0 0,0-1 0,0 1 1,-1 0-1,1 0 0,0 1 0,0-1 1,0 0-1,0 1 0,0-1 0,0 1 1,0-1-1,0 1 0,-1 0 0,1 0 0,0 0 1,0 0-1,0 0-84,23 12 135,0 1-1,0 1 1,-2 1 0,0 1-1,0 1 1,-2 1 0,0 1-1,-1 1 1,-2 0 0,14 20-135,-27-35 4,19 24-178,53 54-484,-18-40-4975,-45-38 1357,0-5-2344</inkml:trace>
  <inkml:trace contextRef="#ctx0" brushRef="#br0" timeOffset="621.016">1235 192 8968,'0'0'5334,"0"0"-2126,0 0-603,16 0-288,109 1 512,113-22 727,-184 19-2334,-53 4-1168,1 0-1,-1 0 1,0 0-1,0 0 1,1 0 0,-1 0-1,0 0 1,-1 0-1,1 0 1,0 1 0,-1-1-1,1 0 1,-1 1-1,0-1 1,0 0 0,0 1-1,0-1 1,0 0-1,0 1 1,0-1-1,-1 0 1,1 1 0,-1-1-1,0 0 1,0 0-1,0 1-53,-97 248 582,82-214-760,1 1-1,2 0 1,2 1-1,1 0 1,2 0-1,2 1 1,2 0-1,1 0 0,3 34 179,28 15-3958,9-40-2301,-4-23-3841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09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1 702 16400,'0'0'3171,"0"0"-2114,0 0 640,0 0-191,87 7-385,-37-8-225,8-8-575,3-2-225,-4-1-96,-3-2-32,-7 4-1121,-2-2-1410,-4 2-2754,-11 0-8071</inkml:trace>
  <inkml:trace contextRef="#ctx0" brushRef="#br0" timeOffset="480.273">1074 228 13453,'4'-16'2519,"-3"12"-2449,0-7 382,1-1 0,0 1 0,1-1 0,1 1 0,0 0 0,0 0 0,1 1 0,0-1 0,1 1 1,0 0-1,1 0 0,0 1 0,0 0 0,1 0 0,0 1 0,1 0 0,0 1 0,0-1 0,9-4-452,-13 10 21,1 1-1,-1-1 1,0 1-1,1 1 1,-1-1-1,1 1 1,-1 0-1,1 0 0,-1 0 1,1 1-1,-1 0 1,1 0-1,-1 0 1,0 1-1,0 0 1,0 0-1,0 0 1,0 0-1,0 1 1,0 0-1,-1 0 1,1 0-1,-1 1 0,0-1 1,0 1-1,0 0 1,-1 0-1,1 1 1,-1-1-1,0 1 1,0 0-1,0-1 1,-1 1-1,0 0 1,0 0-1,0 1 0,-1-1 1,1 0-1,-1 1 1,-1-1-1,1 1 1,-1-1-21,3 18-133,-1 0-1,-2 0 1,0 0 0,-1 0 0,-2 0-1,0-1 1,-1 1 0,-2-1 0,0 0-1,-1 0 1,-1-1 0,-1 1 0,-1-2-1,-1 0 1,-1 0 0,-1-1 0,0 0-1,-1-1 1,-1-1 0,-1 0 0,-1-1-1,0-1 1,0 0 0,-2-2 0,-11 7 133,29-19 0,0 0 1,1 0 0,-1 0 0,0 0 0,0 0 0,0 0-1,0 0 1,0 0 0,-1-1 0,1 1 0,0 0 0,0-1-1,0 1 1,-1-1 0,1 0 0,0 1 0,-1-1 0,1 0-1,0 0 1,-1 0 0,1 1 0,0-1 0,-1-1 0,1 1-1,0 0 1,-1 0 0,1 0 0,0-1 0,0 1 0,-1-1-1,1 1 1,0-1 0,0 1 0,0-1 0,-1 0 0,1 0-1,0 1 1,0-1 0,0 0 0,0 0 0,0 0-1,1 0 1,-1 0 0,0 0 0,0-1-1,4-3 40,1 0 1,0 0-1,0 0 0,0 1 1,0 0-1,1-1 0,-1 2 1,1-1-1,0 0 0,0 1 1,1 0-1,-1 0 0,1 1 1,-1-1-1,1 1 0,0 1 1,0-1-1,4 0-40,-5 1 8,1 1 0,0-1-1,-1 1 1,1 1 0,0-1 0,-1 1 0,1 0-1,0 0 1,-1 1 0,1-1 0,-1 1 0,0 1-1,0-1 1,0 1 0,0-1 0,0 2-1,0-1 1,-1 0 0,1 1 0,-1 0 0,0 0-1,0 0 1,0 0 0,-1 1 0,0 0 0,0 0-1,2 3-7,3 5-19,0 2-1,-1-1 0,-1 1 0,0 0 0,-1 0 1,-1 1-1,0-1 0,-1 1 0,0 8 20,-2-11-30,0 1-1,0-1 1,-1 1-1,-1-1 1,0 1 0,-1-1-1,-1 1 1,0-1-1,0 0 1,-1 0 0,-1-1-1,0 1 1,-1-1-1,-1 0 1,0 0 0,0-1-1,-1 0 1,0 0-1,-1-1 1,0 0 0,-1-1-1,0 0 1,-1 0 30,4-5 23,1 0 1,-2 0-1,1-1 1,0 0 0,-1-1-1,1 1 1,-1-2-1,0 1 1,1-1-1,-1 0 1,0 0-1,0-1 1,0 0 0,0-1-1,0 0 1,0 0-1,1 0 1,-1-1-1,0-1 1,1 1-1,-5-3-23,-144-84 653,141 79-740,1-1-1,0 0 0,1-1 0,0 0 0,1-1 0,0 0 0,1-1 0,1-1 0,0 0 0,1 0 0,-2-5 88,-1-24-3980,11-2-3564,7 23-3368</inkml:trace>
  <inkml:trace contextRef="#ctx0" brushRef="#br0" timeOffset="836.947">1806 268 14958,'0'0'2338,"0"0"-843,0 0-198,0 0-731,-12 22-358,-75 163-112,76-150-56,1 1 0,2-1 0,1 2 0,2-1-1,2 1 1,1-1 0,2 1 0,1 0 0,2 0-1,2-1 1,3 11-40,-7-40-28,0 0 0,0 0 1,0-1-1,1 1 0,0 0 0,1-1 0,0 0 0,0 1 0,0-1 0,0 0 0,1 0 0,0-1 0,0 1 1,1-1-1,0 0 0,0 0 0,0-1 0,0 1 0,1-1 0,-1 0 0,1 0 0,4 1 28,-2-3 9,0-1 0,-1 1 0,1-2-1,0 1 1,0-1 0,-1 0 0,1-1 0,0 1-1,0-2 1,-1 1 0,1-1 0,-1 0-1,1-1 1,-1 0 0,0 0 0,0 0 0,0-1-1,0 0 1,-1 0 0,0-1 0,0 0-1,0 0 1,3-4-9,8-8 368,0-1 0,-2 0-1,0-1 1,-1-1 0,-2 0 0,1-1-1,0-5-367,0 0 354,-1-2 0,0 1 0,-3-1-1,0-1 1,-2 0 0,-1 0 0,-1 0 0,-1-1-1,-2 1 1,-1-1 0,-2-13-354,1 38 5,-1 0 1,0-1-1,0 1 0,-1 0 1,1 0-1,-1 0 0,0 0 1,0 0-1,-1 0 0,0 0 1,0 1-1,0-1 0,0 1 1,0 0-1,-1 0 0,0 0 1,0 1-1,0-1 0,0 1 1,-1 0-1,1 0 0,-1 0 1,0 1-1,0-1 0,0 1 1,0 1-1,0-1 0,0 1 1,0-1-1,-1 1 0,1 1 1,-5-1-6,-113 11-1594,48 26-4019,40-8-1605</inkml:trace>
  <inkml:trace contextRef="#ctx0" brushRef="#br0" timeOffset="1151.991">2538 440 17360,'39'-104'4437,"-39"104"-4403,0 1-1,0-1 1,0 1 0,0-1 0,0 1 0,0-1 0,-1 1 0,1-1 0,0 0 0,0 1-1,0-1 1,0 1 0,-1-1 0,1 0 0,0 1 0,0-1 0,0 1 0,-1-1 0,1 0 0,0 1-1,-1-1 1,1 0 0,0 1 0,-1-1 0,1 0 0,-1 0 0,1 0 0,0 1 0,-1-1-1,1 0 1,-1 0 0,1 0 0,0 0 0,-1 0 0,1 1 0,-1-1 0,1 0 0,-1 0 0,1 0-1,-1 0 1,1 0 0,0-1 0,-1 1 0,1 0 0,-1 0 0,1 0 0,-1 0 0,1 0-1,0-1 1,-1 1 0,1 0 0,-1 0 0,1-1 0,0 1 0,-1 0 0,1 0 0,0-1 0,-1 1-1,1 0 1,0-1 0,0 1 0,-1-1 0,1 1-34,-19 29 5,1 1 1,2 0-1,1 2 0,1 0 1,2 0-1,1 1 0,1 1 1,2-1-1,2 1 0,1 1 1,2-1-1,0 14-5,3 120 64,1-164-61,0 0-1,1 0 1,-1 0-1,1 0 1,0 0-1,0-1 1,1 1 0,-1-1-1,1 1 1,-1-1-1,1 0 1,0 0-1,0 0 1,1 0-1,-1-1 1,1 1-1,-1-1 1,1 0 0,0 0-1,0 0 1,-1-1-1,1 1 1,1-1-1,-1 0 1,0 0-1,0 0 1,0-1 0,0 1-1,1-1 1,-1 0-1,0 0 1,0-1-1,1 1 1,-1-1-1,0 0 1,0 0 0,0 0-1,0-1 1,0 0-1,0 1 1,0-1-1,-1-1 1,1 1-1,-1 0 1,1-1 0,1-1-3,21-13 344,0-2 1,-1-1-1,-1 0 1,-1-2 0,-1-1-1,-1-1 1,-1 0 0,-1-2-1,8-14-344,-15 20 372,0-1 0,-2 0 0,0 0 0,-1-1 1,-1 0-1,-2-1 0,4-16-372,-8 31 68,-1-1 1,1 1-1,-2 0 1,1 0-1,-1-1 1,0 1-1,-1 0 1,0-1-1,0 1 1,-1 0-1,0 0 1,0 0-1,-1 0 1,0 1-1,0-1 1,-1 1-1,0-1 1,-1 1-1,1 0 1,-1 1-1,0-1 1,-1 1-1,-1-1-68,-2 0-11,0 1 0,-1 0 0,1 1 0,-1 0 1,-1 1-1,1 0 0,0 0 0,-1 1 0,0 1 0,1 0 0,-1 0 0,0 1 0,0 0 0,0 1 0,0 0 1,-3 1 10,-175 36-4892,97-4-3046,10 3-9076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0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80 112 14093,'-3'-111'8216,"-2"132"-3949,0 3-4162,-22 158 218,7 2 0,6 59-323,9-63-1132,5-62-4884,1-70-1703</inkml:trace>
  <inkml:trace contextRef="#ctx0" brushRef="#br0" timeOffset="330.395">467 301 10698,'0'0'4340,"0"0"-1836,0 0-513,0 0-624,0 0-620,0 0-277,-4 21-128,-51 253 42,48-237-359,2 0 0,2 1 0,1 0 0,2-1 0,2 1-1,6 35-24,-7-66-12,0 0 1,0 0-1,1 0 0,0 0 0,0 0 0,1-1 0,0 1 0,0-1 0,0 1 0,1-1 0,0 0 0,0 0 0,1-1 1,0 1-1,-1-1 0,2 0 0,-1 0 0,1-1 0,-1 0 0,1 0 0,1 0 0,-1 0 0,0-1 0,1 0 0,0-1 0,-1 1 1,1-1-1,0-1 0,0 1 0,1-1 12,5-1 3,-1 0 1,0-1 0,1-1-1,-1 0 1,0-1-1,0 0 1,0-1 0,-1 0-1,1 0 1,-1-2 0,0 1-1,0-1 1,-1-1-1,1 0 1,-2 0 0,1-1-1,-1-1 1,0 1 0,-1-2-1,3-3-3,11-13 286,-2-1 0,-1-1 0,-1-1 0,-1 0 0,-2-1 0,11-32-286,-14 31 394,-1 0 0,-1-1 1,-2 0-1,-2-1 0,-1 1 0,0-19-394,-4 46 37,0-1-1,-1 1 1,1-1-1,-2 1 1,1-1-1,0 0 1,-1 1 0,0-1-1,0 1 1,-1 0-1,0-1 1,0 1 0,0 0-1,0 0 1,-1 0-1,0 0 1,0 1-1,0-1 1,0 1 0,-1 0-1,0-1 1,0 2-1,0-1 1,0 0-1,-1 1 1,1 0 0,-3-1-37,-7 0-51,-1 0 0,0 1 0,0 1 1,0 0-1,0 1 0,0 1 1,-1 0-1,1 1 0,0 0 0,0 2 1,0 0-1,0 0 0,1 2 1,-1-1-1,1 2 0,-1 0 51,-95 56-3977,50-7-3865,27-12-3203</inkml:trace>
  <inkml:trace contextRef="#ctx0" brushRef="#br0" timeOffset="666.787">1280 327 17264,'4'-90'2814,"-19"139"-417,-3 7-2345,2 1 0,3 0 1,3 1-1,2 1 0,1 22-52,5-50 7,2-1 0,1 0 0,1 1-1,2-1 1,1-1 0,1 1 0,2-1 0,1 0-1,1 0 1,1-1 0,3 1-7,-12-24 1,0-1 1,1 1-1,0-1 1,0 0-1,1 0 1,-1 0-1,1 0 0,-1 0 1,1-1-1,0 0 1,1 1-1,-1-2 1,0 1-1,1 0 1,0-1-1,0 0 0,-1 0 1,1 0-1,0-1 1,0 0-1,1 0 1,-1 0-1,0 0 1,0-1-1,0 0 0,1 0 1,-1 0-1,0-1 1,0 0-1,0 0 1,0 0-1,0-1 1,0 1-1,0-1 0,0 0 1,0-1-1,-1 1-1,17-14 165,-2-1-1,0-1 1,-1-1-1,0 0 1,-2-2-1,0 0 1,-2 0-1,0-1 1,-2-1-1,0 0 1,5-15-165,0-1 432,-1 0 1,-2-1-1,-1-1 1,-3 0-1,-1 0 0,-2-1 1,-1-10-433,-4 46 11,-1 0 0,0-1 0,0 1 0,-1 0 0,0-1 0,0 1 0,0-1 0,-1 1 0,0 0 0,0-1 0,-1 1 0,0 0 0,0 0 0,0 0 0,-1 0 0,0 0 0,0 0 0,0 1 0,-1 0 0,0-1 0,0 1 0,0 1 0,0-1 0,-1 1 0,0-1 0,0 1 0,0 1 0,0-1 0,-1 1 0,0 0 0,1 0 0,-1 0 0,-1 1-11,-7-1-320,1 1 1,0 0-1,0 1 1,-1 1-1,1 0 1,-1 1-1,1 0 1,0 1-1,0 0 1,-12 5 319,-74 28-9340,40-6-4491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14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0 151 7815,'0'0'8024,"0"0"-4762,0 0-1842,0 0 325,21 0-148,354-16 1147,281-4-2253,282-17 219,-815 29-977,0-6 0,-1-4 0,0-7 267,-96 15-755,-53 7-289,-94 5-5512,42 2-2903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16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27 10986,'0'0'6166,"0"0"-2706,0 0-1069,0 0-544,13-2-571,16-6-930,0 3 0,1 0 0,-1 2 0,1 1 1,0 1-1,13 2-346,-40-1-3,-1 0 0,0 0 0,0 1 0,0-1 0,0 0 0,1 1 0,-1 0 0,0-1 0,0 1 0,0 0 0,0 0 0,0 0 0,-1 0 0,1 1 0,0-1 0,0 0 0,-1 1 0,1-1 0,-1 1 0,1-1 0,-1 1 0,0 0 0,1 0 0,-1 0 0,0 0 0,0 0 0,0 0 0,-1 0 0,1 0 0,0 0 0,-1 0 0,1 0 0,-1 0 0,0 1 0,0-1 0,0 0 0,0 0 0,0 0 0,0 0 0,-1 1 0,0 1 3,-5 6-12,-2 0 0,1 0 1,-1-1-1,-1 0 0,0-1 0,0 1 1,0-2-1,-1 1 0,0-1 0,-11 5 12,-204 118 97,225-129-97,-43 33 3,43-34-1,-1 1 0,0 0 0,0-1 0,1 1 0,-1 0 1,0-1-1,1 1 0,-1 0 0,0 0 0,1 0 0,-1 0 0,1 0 0,0-1 0,-1 1 0,1 0 0,0 0 0,-1 0 0,1 0 0,0 0 0,0 0 0,0 0 0,0 0 0,0 0 0,0 0 0,0 0 0,0 0 0,0 0 0,1 0 0,-1 0 0,0 0 0,1 0 0,-1 0 0,0 0 0,1 0 1,-1 0-1,1 0 0,0-1 0,-1 1 0,1 0 0,0 0 0,-1-1 0,1 1 0,0 0 0,0-1 0,0 1 0,-1-1 0,1 1 0,1-1-2,8 5 27,1-2-1,1 0 1,-1 0 0,0-1-1,1 0 1,-1-1-1,1-1 1,-1 1 0,7-2-27,2 1 38,311-19-443,-194-5-9349,-118 19-2375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14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74 14606,'0'0'4084,"0"0"-1298,0 0-245,0 0-507,0 0-736,-13 15-327,-84 114 540,80-100-1463,1 1 0,2 0 0,1 1 0,1 1 0,2 0 0,1 0 0,1 1 0,2 0 0,2 0 0,0 0 0,3 1 0,0-1 0,5 34-48,17 0-3250,3-30-5132,-14-28-191</inkml:trace>
  <inkml:trace contextRef="#ctx0" brushRef="#br0" timeOffset="433.898">796 71 6630,'0'0'6983,"12"-9"-3476,43-31-1323,-51 37-1911,0 1 0,-1-1 0,1 1 0,0 0 0,0 1 1,0-1-1,0 0 0,0 1 0,1 0 0,-1 0 0,0 1 0,0-1 1,1 1-1,-1 0 0,0 0 0,1 0 0,1 0-273,-3 1 60,-1 0 1,1 0-1,-1 0 0,1 0 0,-1 1 0,1-1 1,-1 0-1,0 1 0,1 0 0,-1 0 1,0 0-1,0 0 0,0 0 0,-1 0 0,1 0 1,0 0-1,-1 1 0,1-1 0,-1 1 0,0-1 1,0 1-1,1 1-60,1 13 19,0 0 0,-1 0 1,-1 1-1,0-1 0,-1 0 0,-1 1 0,-1-1 1,-1 0-1,0 0 0,-1 0 0,-1 0 1,0 0-1,-1-1 0,-1 0 0,-1 0 0,0-1 1,-1 0-1,0-1 0,-1 0 0,-8 8-19,8-7 4,-1 0-1,-1-1 1,0-1 0,-1 0-1,0 0 1,-1-2-1,0 1 1,-1-2-1,0 0 1,-1-1-1,0 0 1,0-1 0,-1-1-1,0-1 1,-1 0-1,1-1 1,-1-1-1,0-1 1,0-1-1,0 0 1,-11-1-4,26-1 40,0 0-1,0 0 1,0 0 0,0-1-1,0 1 1,0-1 0,0 0-1,0 0 1,1 0 0,-1 0-1,0-1 1,0 1 0,1-1-1,-1 1 1,1-1 0,0 0-1,-1 0 1,1 0 0,0 0-1,0-1 1,0 1 0,0 0-1,1-1 1,-1 1 0,1-1-1,-1 0 1,1 0 0,0 1-1,0-1 1,0 0 0,0 0-1,1 0 1,-1 0 0,1 0-1,0 0 1,0 0 0,0 0-1,0 0 1,0 0 0,1 0 0,0 0-1,-1 0 1,1 0 0,0 0-1,0 0 1,0 1 0,1-1-1,-1 0 1,1 1 0,0-1-1,1-1-39,1-1 29,0 0-1,0 1 0,1 0 0,0 0 1,-1 0-1,1 0 0,1 1 1,-1 0-1,0 0 0,1 0 0,0 1 1,0 0-1,-1 0 0,1 0 1,0 1-1,1 0 0,-1 0 1,0 0-1,0 1 0,0 0 0,0 0 1,1 1-1,-1-1 0,0 1 1,0 1-1,0-1 0,0 1 0,0 0 1,-1 1-1,1-1 0,0 1 1,-1 0-1,0 0 0,0 1 1,0 0-1,0 0 0,0 0 0,-1 0 1,0 1-1,3 2-28,12 17-1,0 0 0,-1 1 0,-2 1 0,0 0 1,-2 1-1,10 26 1,35 24-2290,-31-62-1938,4-9-4303,-16-6-1457</inkml:trace>
  <inkml:trace contextRef="#ctx0" brushRef="#br0" timeOffset="686.247">1396 55 13196,'0'0'3983,"0"0"-1282,0 0-555,14-1-422,96 2 737,178 10 1063,-287-11-3497,1-1 1,-1 1-1,1 0 0,0 0 1,-1 0-1,1 0 1,-1 0-1,1 0 1,0 1-1,-1-1 0,1 1 1,-1-1-1,1 1 1,-1-1-1,1 1 0,-1 0 1,1 0-1,-1-1 1,0 1-1,1 0 0,-1 0 1,0 1-1,0-1 1,0 0-1,0 0 0,0 0 1,0 1-1,0-1 1,0 1-1,-1-1 1,1 1-1,0-1 0,-1 1 1,1-1-1,-1 1 1,0-1-1,1 1 0,-1-1 1,0 1-1,0 0 1,0-1-1,0 1 0,0-1 1,0 1-1,-1 0 1,1-1-1,0 1 1,-1-1-1,0 1 0,1-1 1,-1 1-1,0 1-27,-61 114 284,40-83-216,-20 30-10,4 2 0,2 1-1,3 2 1,3 2 0,2 4-58,10 49-2757,30-86-1592,14-9-3946,0-17-5382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13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97 14253,'10'-13'2616,"-3"2"-2080,-5 6-334,1 1-1,0-1 1,1 0 0,-1 1 0,1-1 0,-1 1 0,1 0-1,1 1 1,-1-1 0,0 0 0,1 1 0,0 0-1,0 0 1,0 1 0,0-1 0,0 1 0,6-1-202,-5 1 141,0 0 0,0 1 0,1 0 1,-1 1-1,0-1 0,1 1 0,-1 0 1,1 1-1,-1-1 0,0 1 0,1 1 1,-1-1-1,0 1 0,0 0 0,0 0 1,0 1-1,0 0 0,-1 0 0,1 0 1,-1 1-1,0 0 0,0 0 0,0 0 1,0 0-1,-1 1 0,0 0 0,0 0 1,0 0-1,0 0 0,-1 1 1,0-1-1,0 1 0,0 0 0,-1 0 1,0 0-1,0 0 0,0 2-141,0 6 20,-1 0-1,0 0 1,0 0 0,-2 0 0,0 0-1,0-1 1,-1 1 0,-1 0-1,0-1 1,-1 1 0,0-1-1,-1 0 1,-1 0 0,0-1 0,-1 0-1,0 0 1,-7 9-20,0-1 14,-2-1 0,0-1-1,-1 0 1,-1-1 0,0 0 0,-1-2 0,-1 0-1,-1-1 1,-15 7-14,18-12 20,1-1 1,-1-1-1,0-1 1,-1-1-1,1 0 0,-1-1 1,0-1-1,0-1 1,0-1-1,-1 0 0,-17-3-20,32 2 48,1 0 0,-1-1 0,1 1 0,-1-1 0,1-1 0,0 1 0,0 0 0,-1-1-1,1 0 1,0 0 0,0 0 0,1 0 0,-1-1 0,0 0 0,1 0 0,0 0 0,-1 0 0,1 0-1,1 0 1,-1-1 0,0 0 0,1 1 0,-1-1 0,1 0 0,0 0 0,1 0 0,-1 0 0,1-1-1,0 1 1,0 0 0,0-1 0,0 1 0,1-1 0,-1 1 0,1-1 0,1 1 0,-1-3-48,1 5 16,0 0 1,1 0-1,-1 0 1,1 0 0,-1 0-1,1 0 1,-1 0-1,1 1 1,0-1 0,0 1-1,0-1 1,0 1-1,0 0 1,0-1 0,0 1-1,1 0 1,-1 1-1,0-1 1,1 0 0,-1 1-1,0-1 1,1 1-1,-1 0 1,1-1 0,-1 1-1,1 0 1,-1 1-1,0-1 1,1 0 0,-1 1-1,0-1 1,1 1-1,-1 0 1,0 0-1,1 0 1,-1 0 0,0 0-1,0 0 1,0 1-1,0-1 1,0 1 0,0-1-1,-1 1 1,1 0-1,0 0 1,-1 0-17,163 162-230,-144-137-94,2-1 0,1-1-1,0-1 1,2-2 0,1 0-1,0-1 1,2-2 0,0-1 0,1-1-1,1-2 1,1 0 0,4-1 324,-25-11-6,0-1 0,0-1 0,1 0 0,-1 0 0,0-1 0,0-1 0,1 1 0,-1-2 0,0 1 0,0-2-1,0 1 1,0-1 0,-1 0 0,1-1 0,-1-1 0,0 1 0,0-1 0,0-1 0,-1 1 0,0-2 0,0 1 0,0-1 0,-1 0 0,0-1 0,0 1 0,-1-1 0,0-1 0,0 1 0,-1-1 0,0 0 0,0-3 6,35-68 1509,-5-1 0,-3-1 0,0-12-1509,-44 127 6,1 0 1,2 0-1,1 1 1,2 0-1,1 1 0,2-1 1,1 1-1,2 0 1,2-1-1,2 15-6,-3-42-97,0 0 1,1 0-1,-1 0 0,1-1 1,1 1-1,0-1 0,0 1 1,0-1-1,0 0 0,1 0 1,0 0-1,0-1 0,1 1 1,0-1-1,0 0 0,0 0 1,0-1-1,1 1 0,-1-1 1,1-1-1,0 1 0,1-1 1,-1 0-1,0 0 0,1-1 1,0 0-1,0 0 0,6 1 97,-4-3-3,0-1-1,0 0 0,0 0 1,0-1-1,0 0 0,0-1 0,0 0 1,-1 0-1,1-1 0,-1 0 0,0 0 1,0-1-1,-1 0 0,1-1 1,-1 0-1,0 0 0,-1 0 0,1-1 1,0-1 3,11-13 173,-1-1 0,-1-1 0,-2 0 1,0-1-1,9-22-173,-14 31 99,-1 0 0,0-1 0,-1 0 0,-1 0 1,-1-1-1,0 0 0,-1 0 0,-1 0 0,0 0 0,-1-1 0,-2 1 1,1-1-1,-2 1 0,-2-16-99,1 27-28,-1 1-1,0-1 1,0 0 0,-1 1 0,1 0-1,-1-1 1,0 1 0,0 1 0,-1-1-1,0 1 1,0 0 0,0 0 0,0 0-1,0 0 1,-1 1 0,1 0 0,-1 0-1,0 1 1,0 0 0,0 0 0,0 0-1,-7-1 29,-67-5-3279,8 20-5296,38 1-2577</inkml:trace>
  <inkml:trace contextRef="#ctx0" brushRef="#br0" timeOffset="292.439">1905 355 13517,'0'0'4367,"0"0"-2552,0 0-678,0 0 91,0 0-743,0 0-335,-14 21-75,4-5-61,2-5-4,0 0 0,0 1 1,1 0-1,1 1 1,0-1-1,1 1 0,0 1 1,1-1-1,1 0 0,0 1 1,-1 10-11,3 0 17,0-1 0,2 1 1,0-1-1,2 0 0,0 0 1,2 0-1,0 0 0,2-1 1,4 10-18,-8-23 11,1-1 0,0 0 0,0 0 0,1 0 0,0 0 0,1-1 0,-1 0 0,1 0 0,1 0 0,-1-1 0,1 0 0,0 0 0,1-1 0,-1 0 1,1 0-1,0-1 0,0 0 0,1 0 0,-1-1 0,1 0 0,0 0 0,-1-1 0,1 0 0,0-1 0,4 1-11,0-2 180,1 0 0,-1-1 0,0-1 0,1 0 0,-1 0 0,0-2 0,0 1 0,-1-2 0,1 1 0,-1-2 0,0 0 0,0 0-1,-1-1 1,1-1 0,-2 0 0,1 0 0,-1-1 0,7-8-180,3-4 367,-1-1 1,-1 0-1,-1-2 0,-1 0 0,-1 0 0,-1-2 0,-1 0 1,2-8-368,-8 18 102,-1 1 1,0-1-1,-1 0 1,-1-1-1,0 1 1,-1-1-1,-1 0 1,-1 0-1,0 1 1,-1-1-1,-1 0 1,-1 0-1,0 0 1,-1 0-1,-3-7-102,1 17-62,0 0 1,-1 1-1,0-1 0,0 1 1,-1 1-1,1-1 0,-1 1 1,-1 0-1,1 1 0,0 0 0,-1 0 1,0 0-1,0 1 0,0 0 1,-1 1-1,1 0 0,0 0 1,-1 1-1,1 0 0,-1 0 1,0 1-1,1 0 0,-1 1 1,0 0-1,1 0 0,-1 1 0,-4 1 62,-174 44-7938,103-14-1879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35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 12524,'0'0'5194,"0"0"-3043,0 0-1013,0 0 538,0 0-240,13 1-438,60-1-666,0-3-1,0-3 1,21-7-332,23-2 115,109-12 19,-559 78 1841,236-24-5108,90-17-1597,6-2-4789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28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33 311 6054,'0'0'5787,"0"0"-2702,0 0-576,0 0-176,4-1-641,221-51 1832,-5-24-2884,-204 70-628,0-1 0,0 0-1,0-2 1,-1 0 0,0 0 0,-1-2-1,0 1 1,-1-2 0,0 0 0,8-10-12,19-20-618,-12 17-2539,-25 27-1703,-5 16-978,-7 2-2004</inkml:trace>
  <inkml:trace contextRef="#ctx0" brushRef="#br0" timeOffset="265.995">1 754 9385,'0'0'6662,"0"0"-3929,16-4-1222,119-15 2023,-77 19-2932,0-2 0,0-2 0,0-3 0,1-2-602,-43 5-166,0 0 1,1 0-1,-2-2 1,1 0-1,-1-1 1,0 0-1,0-1 1,0-1-1,-2 0 1,1-1-1,-1-1 1,0 0-1,-1 0 1,-1-2-1,0 1 1,3-5 165,18-34-4220,-14 17-2669,-7 9-2864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36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61 186 12524,'2'-12'4239,"2"-17"-2512,7-46 4761,-10 53-2703,-1 29-11,-4 157-3659,-6 0 0,-8 4-115,-25 142-2413,40-290-2265,3-11-5645,0-7-3813</inkml:trace>
  <inkml:trace contextRef="#ctx0" brushRef="#br0" timeOffset="324.617">485 461 4100,'0'0'9529,"0"0"-5424,0 0-2124,0 0 85,0 0-508,0 0-581,0 0-229,0 0-113,4 5-112,14 15-74,-10 4 1419,-8-24-1505,0-16 1393,6-21-1612,-1 53-15166,-3-5 11</inkml:trace>
  <inkml:trace contextRef="#ctx0" brushRef="#br0" timeOffset="728.373">1218 105 18193,'0'0'2413,"0"0"-881,0 0 118,0 0-209,0 0-656,0 0-406,0 0-176,0 0 10,-16 2 6,-50 11-32,62-10-172,0-1 1,0 1-1,0-1 0,0 1 0,0 0 0,0 1 1,1-1-1,0 0 0,0 1 0,0 0 0,0 0 1,0 0-1,1 0 0,-1 0 0,1 1 1,0-1-1,1 1 0,-1 2-15,-8 14 25,3-9-14,0-1 1,1 1-1,0 0 1,1 0-1,1 1 1,0-1-1,1 1 1,0 0-1,0 0 0,2 0 1,0 0-1,0 1 1,1-1-1,2 11-11,2-17 16,1 0 0,1-1 0,-1 1-1,1-1 1,0-1 0,0 1 0,1-1-1,-1 0 1,1 0 0,0-1 0,1 0 0,-1-1-1,1 1 1,-1-1 0,1-1 0,0 1-1,0-1 1,0-1 0,6 1-16,-4 1 10,64 14 24,-55-14-29,0 1 0,0 0 0,-1 2 0,0 0 0,0 1 0,0 0 0,-1 2 1,7 4-6,-23-12-2,1 0 1,0 0 0,-1 0 0,1 1 0,0-1 0,-1 0 0,0 1 0,1-1 0,-1 1 0,0 0 0,0-1 0,0 1 0,0 0 0,0 0 0,0 0 0,0 0 0,0-1-1,-1 1 1,1 0 0,-1 0 0,0 0 0,0 1 0,1-1 0,-1 0 0,0 0 0,-1 0 0,1 0 0,0 0 0,-1 0 0,1 0 0,-1 0 0,1 0 0,-1 0-1,0-1 1,0 1 0,0 0 0,0 0 0,0 0 0,0-1 0,-1 1 0,1-1 0,-1 2 1,-73 57 365,35-38 18,0-1 0,-2-2 0,-1-2 1,0-1-1,-1-3 0,0-1 0,-1-3 0,0-1 0,-43 1-383,87-8-28,0-1 0,-1 1-1,1 0 1,0 0-1,-1-1 1,1 1-1,-1-1 1,1 1 0,0-1-1,-1 0 1,1 0-1,-1 0 1,1 1-1,-1-1 1,1-1-1,-1 1 1,1 0 0,-1 0-1,1 0 1,-1-1-1,1 1 1,-1-1-1,1 1 1,0-1 0,-1 0-1,1 1 1,0-1-1,-1 0 1,1 0-1,0 0 1,0 0-1,0 0 1,0 0 0,0 0-1,0 0 1,0-1-1,0 1 1,1 0-1,-1-1 1,0 1 0,1 0-1,-1-1 1,1 1-1,-1-1 1,1 1-1,0-1 1,-1 1-1,1 0 1,0-1 0,0 1-1,0-1 1,1 0 28,7-7-800,0-1 1,1 2 0,0-1 0,1 1-1,0 1 1,0-1 0,0 2-1,1 0 1,2-1 799,16-10-3035,19-16-4401</inkml:trace>
  <inkml:trace contextRef="#ctx0" brushRef="#br0" timeOffset="1051.58">1215 91 3331,'0'0'10010,"0"0"-5409,0 0-2118,0 0-145,0 0-587,13-5-523,105-27 795,184-11 2152,-252 33-4464,-123 50-7559,62-32 5254,-15 12-7244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59.764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  <inkml:brush xml:id="br1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219 995 12620,'2'-13'5573,"2"-11"-5541,1-7 224,0-1 1218,-1 2 352,-1 6-353,-1 8-416,-2 10-416,-3 15-417,-2 19 0,-2 22 64,0 25 161,-2 25-129,1 25-128,-1 21-192,-2 19 0,-1 12-128,-1 6-128,-1-3-1025,2-11-769,1-16-481,1-20 33,2-21-2050,0-23-1538,2-26-1185</inkml:trace>
  <inkml:trace contextRef="#ctx0" brushRef="#br0" timeOffset="255.111">240 779 20692,'1'-40'224,"1"-22"0,2-8 288,1 3 1410,0 12-352,0 16-97,-1 20-448,1 26-833,1 31 161,3 33 383,-1 36-31,0 36-160,-3 33-161,-6 31-288,-6 26-96,-7 17 0,-7 4-96,-3-7-481,0-19-608,3-27 160,4-32 32,6-33 705,4-34-1089,4-33-1346,3-29-736,2-28-64,1-26 223,2-27 770,2-26 800,0-29-640,1-28-993,0 7 1249</inkml:trace>
  <inkml:trace contextRef="#ctx0" brushRef="#br0" timeOffset="468.534">373 689 16400,'-2'-29'2626,"0"-14"-1377,-1-4 193,-1 4 351,0 10-319,0 13-161,0 19-576,2 25-289,-1 29 417,0 31-96,-1 34-1,-3 31-191,-2 30-321,-3 24-256,-3 18-32,-1 7 32,-1-1 0,-1-10-128,0-19-256,1-24-577,1-26-641,2-28 577,2-28-608,3-29-289,2-25 416,3-27-864,2-25-929,3-26-128,4-27 384,4-27 256,5-30-1024,-1 7 1024</inkml:trace>
  <inkml:trace contextRef="#ctx0" brushRef="#br0" timeOffset="1445.218">418 871 10474,'-3'-34'4548,"-3"-21"-1153,-4-12-1056,-1-1-97,-2 5-641,1 11-223,3 11-225,1 15-96,4 17-289,1 21-479,3 27 63,2 32 128,0 35 97,-2 37-65,-3 34-127,-7 33-353,-6 25-32,-8 15 0,-5 4 128,-3-10-32,0-20-96,2-27-224,4-31-513,6-32 161,4-32-481,5-30 160,3-27-32,4-27-256,1-25 0,2-28-321,2-29-127,1-31 159,1-32-287,3-34-1603,5-31-735,4-29 95,7-20 2210,6-10-64,3 0 577,1 13 1281,-2 20 1474,-8 24 2433,-7 27-127,-8 27-353,-6 25 192,-4 20-832,-1 21-321,0 17-1152,0 18-129,2 16-128,1 18-256,1 22-513,4 28-96,3 30 288,3 35 193,0 35-160,-4 36-65,-9 35-160,-11 31-96,-12 23-192,-11 8 0,-3-7 32,0-20 65,4-29-97,5-32-97,6-34 33,4-33-32,4-31-256,4-28-64,3-24 320,4-25 96,3-24 0,3-23-225,4-25 1,4-27 128,4-28-32,5-28 0,3-29-64,3-26-129,4-22-159,2-13-65,0-4 257,-2 8 288,-3 18 0,-6 23 0,-6 28 0,-8 29 0,-7 26 32,-6 24 288,-2 22 65,0 19 223,0 18 129,4 21-385,1 26-352,3 30 225,2 36 159,3 37 128,2 38-95,1 32-129,0 27-288,-1 16 0,-1 5 32,-2-9 64,-3-16 32,-2-23-128,-1-28-32,-1-27 0,2-27 32,0-28 64,2-26-32,1-23-32,0-24 0,1-21 32,0-25 0,0-25-32,0-28-64,3-31 32,2-30-64,3-29-32,2-23-64,4-17 32,3-7-64,1 0 95,2 11 97,-2 18 32,-2 23 0,-5 28 32,-3 27-32,-5 27-32,-3 25 32,-2 22 0,-1 20 32,-1 24-32,-1 26-64,-2 29 64,-1 31 96,-3 33 97,-3 30-193,-4 27-64,-4 22 64,-3 10 64,-1 1 32,1-10-96,3-20 64,5-23-64,6-28-160,3-27 96,2-26 32,3-25-33,1-23-127,2-22-96,0-25 288,2-25-96,2-29-32,4-31 32,2-32 0,3-31-65,4-28-127,4-21-96,3-11-225,3-2 225,-1 11 320,-2 19 64,-4 29 0,-5 32 0,-5 34 32,-4 30-32,-4 28 128,-1 26-128,-4 26 0,-1 30 0,-5 32 160,-3 35 64,-4 34-224,-5 33-32,-5 31 32,-3 24-416,-3 13-2018,-4 5-2627,-1-10-11371,4-45 11884</inkml:trace>
  <inkml:trace contextRef="#ctx0" brushRef="#br1" timeOffset="4931.947">337 433 13453,'1'-28'7271,"1"-18"-7079,2-6 128,0 3 2403,0 10-1090,-1 12-320,0 17-544,-1 20-416,3 26-129,0 29 192,1 31 1,-2 31-97,-5 30-192,-6 29 32,-6 26-128,-7 21-32,-5 14-1089,-5 8-1762,-5-4 641,-1-12-1569,-3-23-7144,6-48 2051</inkml:trace>
  <inkml:trace contextRef="#ctx0" brushRef="#br1" timeOffset="5187.127">434 858 9513,'1'-50'6086,"2"-30"-4004,0-11-481,2 3 353,-1 11-160,0 17-289,-1 18-63,-1 22-482,-2 25-639,-3 27-97,-1 32 449,-5 34 159,-3 36-159,-4 36-96,-5 33-161,-3 29-416,-2 21 32,-1 9-32,2-5 0,4-18-288,3-26-673,3-32 576,4-34-736,1-32-512,2-31 384,2-28-385,2-25-1120,2-24-1795,3-21-1889,2-23-1281,2-5 5765</inkml:trace>
  <inkml:trace contextRef="#ctx0" brushRef="#br1" timeOffset="5385.837">491 702 5285,'-2'-59'4708,"-5"-36"770,-4-14-3428,-2 4 736,1 17-608,2 21-448,2 25-129,2 29-608,0 30-576,0 35 127,-4 37 609,-2 37-224,-2 38-416,-2 37-225,-3 36-96,-5 29-192,-4 19-32,-4 4-256,1-13-641,3-25 417,4-35-161,5-37-192,3-37-833,4-36-896,2-32-929,2-28-1538,3-27-3043,1-15 1538</inkml:trace>
  <inkml:trace contextRef="#ctx0" brushRef="#br1" timeOffset="6508.743">481 816 8264,'4'-63'961,"3"-42"2530,0-19-832,-2-3 832,-2 10-512,-1 16-673,-1 21-288,-1 23-833,1 23-224,1 27-257,1 32-511,2 38 31,0 42 384,0 44-127,-7 44-161,-12 42-32,-15 36-95,-14 26-193,-8 9-64,0-10 0,5-24 31,10-36 33,8-40-96,10-38-768,6-37 383,5-35-608,4-31-160,3-26-96,2-27 224,2-24 448,3-26 289,2-27 191,3-28 129,4-29 64,3-31 0,6-31 0,7-27-224,5-22-128,3-13 320,1-1 32,-3 10 128,-7 21-128,-8 26 64,-10 31 32,-12 30 673,-10 30 352,-7 27-32,-3 25-224,1 22-1,1 23-191,3 28-385,-1 32-192,-3 39 193,-5 44 255,-6 46 65,-7 48-193,-7 41-160,-3 30-256,-1 12 0,3-5 0,7-21 0,8-32 0,9-37-96,7-38 32,5-37-288,3-35-160,2-31 95,1-28-127,1-26-1,2-25 257,2-26-65,2-27 97,2-28 96,2-31 160,2-30-32,3-31 32,3-28 0,3-24-64,3-15-160,1-7 224,-1 5 32,-2 17 32,-4 25-64,-4 31-160,-4 33 160,-4 32 160,-2 28 0,-2 27 64,0 24 129,0 27-161,2 30-96,1 35-64,1 37 320,1 39 65,-2 38-129,-4 34-32,-7 25-256,-5 16-32,-3 2 32,2-8 0,2-21 64,5-27-32,3-31-32,2-34-192,2-33-192,-1-32-65,1-27 1,0-26 127,0-24 289,-1-25 32,-2-27-32,-1-26 32,-1-28 0,2-29 64,3-28-64,6-25-64,7-22-128,7-12 192,6-3 0,3 8 64,1 19 0,-2 28-64,-6 34-160,-5 34 160,-7 32 224,-5 31 161,-3 28 159,-4 28-352,-2 33-192,-4 36 193,-3 40 95,-5 43-64,-4 40 32,-6 39-192,-3 30-64,-3 18 0,0 3-32,4-14 0,5-26-256,5-35 96,6-38 0,3-38 0,2-36-321,1-33-192,1-29 129,0-27 288,0-25 224,0-26-1,-2-26 65,1-26 0,0-28 0,2-30 0,2-29 65,4-28-33,6-25-32,7-17-161,4-9 161,2 4 64,3 18 1,-1 29-65,-3 39 0,-3 40 160,-5 38 352,-4 34 129,-4 27-33,-3 25-447,0 29-129,-1 31-32,1 34 96,1 37 96,1 34 96,-2 31-96,-3 24-192,-3 19 0,-4 6 32,-2-1 96,-2-15-128,1-22-192,0-31 0,3-33 64,1-36 0,2-34-128,0-31-193,-2-28 385,-1-28 32,-3-28 32,-2-31 0,0-30 32,2-32 32,2-33-64,4-29 0,7-23 0,5-13-160,6 2 160,3 19 0,3 31 32,0 40-32,-3 42 0,-3 38-96,-6 35 64,-5 31-192,-4 30-257,-4 28-2113,-1 24-2243,0 17-10345,2-9 10057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9:08.051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0 48 1409,'0'0'11820,"0"0"-7721,0 0-1024,9-13-416,4-4-705,1 4-225,0 8-351,-2 13-321,-2 15 0,-2 15-129,-3 14-351,-2 11-129,-3 7-127,-2 5-161,-2 1-160,-1 0-64,0-3 32,-1-4-353,1-4-896,1-6-737,0-6-736,1-9-545,1-7-2018,0-8-4581,2-8 2275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9:08.245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24 139 11947,'5'-18'6054,"3"-11"-3043,5-2-224,2 3-321,1 7-512,-2 9-385,-1 14-448,-3 14-512,-3 17-193,-5 17-63,-4 15-97,-6 13-128,-4 10-32,-4 6-96,-3 3 0,-1-1-320,1-3-929,4-7-1026,4-9 65,6-10 224,7-12-672,5-13-2499,5-12-3779,0-12 960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9:08.427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0 60 8936,'2'-13'10282,"1"-6"-7303,2 2-769,2 6 96,0 11-544,1 13-321,-2 12-288,-2 13-384,-2 12-385,-2 9-31,-2 9-161,-1 4-192,1 3 0,-1 2 0,1-3-352,-1-3-737,1-7-705,0-6-512,0-8-609,3-8-1441,3-7-3395,1-10-4453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9:08.606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0 131 16239,'1'-18'3780,"0"-10"-1314,0-2 129,0 5-289,1 5-416,-1 11-417,-1 11-608,2 13-449,1 14 1,1 16-97,1 12-320,1 11 0,-1 9 0,-1 6 0,-1 0 0,-3 0-224,-2-5-1121,-3-5-1122,-1-9-1248,2-8-3140,1-13-11306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9:09.084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56 0 14382,'0'0'4708,"0"0"-3010,0 0 640,0 0 32,0 0-576,0 18-513,-1 13-480,-2 7-289,-1 6-159,-3 3-257,-1 3-64,0 0-32,0-1 0,1 1-417,2-2-992,1-3-1089,4-3-994,3-3-2818,5-6-5285,1-8 6951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9:09.642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456 367 17296,'2'-13'4196,"4"-5"-1857,1-1-65,3 4-385,0 9-671,1 10-354,-1 14-287,-1 13-225,-4 13 1,-1 12-193,-5 8 32,-2 7-192,-3 1 0,-2 1-96,-1-1-865,0-5-1057,1-4-288,2-5-128,2-6-2051,2-9-6309,2-10 2178</inkml:trace>
  <inkml:trace contextRef="#ctx0" brushRef="#br0" timeOffset="122.222">1032 364 18193,'0'0'3556,"0"0"-1571,0 0 258,0 0-386,0 0-800,0 0-224,0 0-224,3 24-161,0 19-64,-3 15-191,-4 11-1,-2 5-160,-2 2-32,-1-1-64,0-4-353,0-5-672,2-5-544,2-7-129,2-7-960,4-9-1923,3-10-5188,2-8 416</inkml:trace>
  <inkml:trace contextRef="#ctx0" brushRef="#br0" timeOffset="1257.415">246 103 6182,'1'-14'3876,"-1"-6"-1570,1-2 448,0 2 706,-2 4-898,-1 7-512,0 7-641,-3 11-95,-1 11 255,0 13-256,-1 14-96,2 11-160,0 11-96,0 10-224,0 9-737,-1 9 0,-2 6 0,-2 8 0,-4 3 0,-4 3 0,-4 1 0,-3-2-1762,-1-6-1184,1-6-738,4-12-2177,6-14-7368,6-20 7944</inkml:trace>
  <inkml:trace contextRef="#ctx0" brushRef="#br0" timeOffset="1258.415">818 253 12620,'0'0'4708,"6"-17"-2626,6-8 193,4 0 191,0 3-416,-2 7-449,-1 12-512,-3 12-352,-1 14 0,-1 16-129,-2 15-255,-2 13-193,-1 11-32,-1 7-32,-1 5-96,-2 2 0,0-1-96,-1-2-641,1-5-640,-1-8-385,2-7-320,1-11-224,2-11-1121,3-12-3203,3-11-4709,-1-10 9385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9:10.849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228 1842 15791,'0'0'4804,"0"0"-2497,0 0-257,0 0 64,0 0-449,0 0-191,8 16-321,3 17-321,-3 15-255,-5 13-577,-7 9 0,-6 6 0,-6 5 0,-6-1 0,-5 0-96,-6-3-2370,-3-5-1698,-2-5-1762,-1-7-8904,6-14 9545</inkml:trace>
  <inkml:trace contextRef="#ctx0" brushRef="#br0" timeOffset="97.738">166 1737 13196,'2'-26'4068,"4"-19"-1537,3-8 287,1-2-255,1 6-417,-2 10-320,-1 12-321,-4 13-448,-1 17-545,-2 17-223,-2 21-33,-2 20-256,-4 21 0,-2 17 0,-4 15 0,-3 8 0,-1 5 0,0 0 0,0-3 0,1-5-1569,2-8-1442,2-10 512,3-13-864,3-16-2530,2-16-5318,2-17 5990</inkml:trace>
  <inkml:trace contextRef="#ctx0" brushRef="#br0" timeOffset="1740.208">651 954 16175,'0'-32'3908,"0"-22"-1794,0-11 2659,1 3-3973,-1 9 642,1 16 415,-2 19-960,-1 26-769,-4 27 161,-3 33 95,-4 32-384,-2 34 0,-4 28 0,-4 24 0,-4 16 0,-4 6 0,-3 0 0,-2-7 0,-2-13-801,2-16-1473,1-19-96,5-22-353,5-23-544,6-23-1890,7-25-2722,6-22-417</inkml:trace>
  <inkml:trace contextRef="#ctx0" brushRef="#br0" timeOffset="2405.181">792 870 14446,'0'-39'1281,"-3"-24"705,-4-9 704,-6 2 289,-3 11-897,-3 15-288,-2 18 224,-1 20-833,-4 26-545,-2 26-31,-2 30-32,-2 29-97,-3 30-480,0 28 0,-3 26 0,-3 20 0,-2 14 0,-1 6 0,1-4 0,3-12 0,4-18-1057,7-26-448,8-27-33,8-28-768,6-27-1538,5-27-3427,4-23-6822,2-17 12940</inkml:trace>
  <inkml:trace contextRef="#ctx0" brushRef="#br0" timeOffset="2406.181">746 313 16912,'-1'-36'3748,"0"-19"-2916,0-7 834,0 5 480,0 10-32,-1 16-545,-1 23-159,-6 27-802,-6 31 1,-10 34 64,-10 36-289,-9 34-288,-7 35-96,-5 34 0,-6 30 0,-4 22 0,-3 13 0,1-1 0,5-13-673,9-25-95,12-34-450,12-37-511,9-36-385,10-33-769,6-31-1889,6-26-4293,3-23-480</inkml:trace>
  <inkml:trace contextRef="#ctx0" brushRef="#br0" timeOffset="2407.181">730 677 15375,'-2'-33'1761,"-3"-21"-576,-3-12 833,-2-3 705,-2 4-769,-1 9-801,1 12 416,2 13-352,1 18-160,-2 22-416,-2 26-481,-7 31 160,-6 32 193,-8 33-129,-5 33-95,-6 31-289,-5 26-32,-1 20 32,-1 11 128,3 1-96,6-9-32,8-17-353,11-22-159,9-26-577,9-24-513,7-26-704,6-23-737,3-21-1697,2-23-3364,-1-21-2594</inkml:trace>
  <inkml:trace contextRef="#ctx0" brushRef="#br0" timeOffset="2408.181">811 745 15375,'3'-34'1345,"5"-24"-1217,6-13-128,2-2 769,0 7 2145,-3 15-736,-4 20-480,-5 26-481,-3 31-96,-2 35 96,-2 36-63,-6 34-258,-9 29-319,-13 25-449,-14 21-64,-10 14-64,-8 10 64,-1 2 0,6-2-32,9-9-32,9-13-480,9-19 416,6-19-353,7-22-800,6-21-288,6-19-930,4-18-960,4-19-2658,2-19-4998,0-19 6727</inkml:trace>
  <inkml:trace contextRef="#ctx0" brushRef="#br0" timeOffset="2409.181">872 531 16496,'1'-16'3779,"2"-6"-1857,2 4-865,2 10 0,1 17 128,0 22 353,-4 23-257,-4 25-288,-8 26-160,-6 24-161,-6 22-255,-4 20-65,-2 16-32,1 14-64,1 8-95,3 2-33,4-4-128,3-10-160,4-16-417,3-17-384,4-19-32,3-20-416,2-20-289,3-19-704,-1-22-1506,0-20-4195,-1-19-4133</inkml:trace>
  <inkml:trace contextRef="#ctx0" brushRef="#br0" timeOffset="2410.181">677 744 18001,'-1'-34'2819,"-2"-19"-1154,0-6-1120,1 5 832,0 14 321,2 20-321,2 25-768,0 28 287,1 30 258,-1 29-226,-3 29-287,-5 26-289,-3 22-224,-5 20 97,-2 15-33,-2 11-32,2 5-160,1-3 0,3-9 0,4-15-288,2-17-481,3-20 0,2-21-320,2-21-384,1-21-417,-1-23-768,1-21-1699,-1-22-3650,0-22-2627,-1-11 9801</inkml:trace>
  <inkml:trace contextRef="#ctx0" brushRef="#br0" timeOffset="7068.851">789 422 9385,'-2'-44'7367,"-2"-25"-4773,-2-7-1697,0 8 737,0 19 576,0 29-769,-2 34-512,-2 38 256,-5 36-128,-4 35-64,-5 30-32,-5 24-288,-4 21-225,0 15-224,2 9-32,4 4-31,6-3-65,5-9 0,5-13-64,5-16-32,2-18-641,3-19 1,2-21-97,0-21-352,1-22-737,0-23-736,1-22-1186,0-25-3395,0-22-4804,0-10 9705</inkml:trace>
  <inkml:trace contextRef="#ctx0" brushRef="#br0" timeOffset="7069.851">805 30 22325,'0'-14'3491,"-1"-1"-2209,-1 15-1122,1 23 160,1 30 801,1 30 385,1 30-449,2 29-257,0 27-95,1 23-705,0 22 0,-2 15 0,-3 12 0,-6 4 0,-6-1 0,-6-5 0,-3-7 0,-3-8-865,-1-8-1345,0-7-448,-1-8-610,-2-7-2081,0-13-6886,5-36 6053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9:22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224 288 2915,'0'0'299,"0"0"-86,0 0 6,0 0 91,0 0-43,0 0 5,-13-12 192,-41-36 177,-2 24 1921,50 22-2209,0 0 0,0 1 1,0 0-1,0 0 0,0 0 0,0 1 0,0 0 0,0 0 0,0 1 0,0-1 0,0 1 0,0 1 0,0-1 0,0 1 0,-5 2-353,11-3 12,0 0 0,0 0-1,0 0 1,1 0 0,-1 0 0,0 0-1,0 1 1,1-1 0,-1 0 0,1 0 0,-1 0-1,1-1 1,-1 1 0,1 0 0,0 0-1,-1 0 1,1 0 0,0 0 0,0-1 0,-1 1-1,1 0 1,0-1 0,0 1 0,0-1-1,0 1 1,0-1 0,0 1 0,0-1-1,0 1 1,0-1 0,0 0 0,0 0 0,0 0-1,1 1 1,-1-1 0,0 0 0,0 0-1,0-1 1,1 1-12,41 7 47,0-1 1,0-3-1,1-1 0,13-3-47,13 1 35,330 7 157,1359-2-389,368-48 165,-299 40 90,1026-19 1010,-2741 19-893,119-3 1241,71-18-1416,-282 22 133,-9 1-41,-1 1-1,1-2 0,0 0 0,-1 0 1,0-1-1,0-1 0,0 0 0,0 0 1,0-1-1,-1 0 0,4-3-91,-13 7 11,0 0-1,0 1 0,0-1 1,0 0-1,0 0 0,0 1 1,0-1-1,-1 0 0,1 0 1,0 0-1,-1 0 0,1 0 0,0 0 1,-1 0-1,0-1 0,1 1 1,-1 0-1,1 0 0,-1 0 1,0 0-1,0-1 0,0 1 1,0 0-1,0 0 0,0 0 1,0 0-1,0-1 0,0 1 1,-1 0-1,1 0 0,0 0 1,-1 0-1,1-1 0,-1 1 1,1 0-1,-1 0 0,1 0 0,-1 0 1,0 0-1,0 0 0,0 1 1,1-1-1,-1 0 0,0 0 1,-1 0-11,-47-30 141,46 30-133,-90-33-910,91 33-2472,1-2-3075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25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366 153 6470,'0'0'3187,"0"0"-528,0 0 37,0 0-161,-14-12-757,-44-34-556,54 44-1112,1 0 0,-1 0 0,0 0 0,0 1 0,0-1-1,0 1 1,0 0 0,0 0 0,0 1 0,-1-1 0,1 1-1,0 0 1,0 0 0,-1 0 0,1 0 0,0 1-1,0 0 1,0 0 0,-1 0 0,-1 1-110,5-2 14,-11 6 41,0 0 0,0 1 0,1 0 0,0 1 0,0 1 0,0-1 0,1 1 0,1 1 0,0 0 0,0 0 0,1 1 0,0 0 0,1 1 1,0-1-1,1 2 0,0-1 0,1 0 0,0 1 0,-1 9-55,-2 3-77,1 1 1,2 0-1,1 1 0,1-1 1,1 1-1,1 0 0,1-1 1,2 1-1,1 0 1,1-1-1,1 0 0,7 22 77,-7-32-234,0 0 1,1 0-1,1-1 0,1 0 0,0 0 1,0-1-1,2 0 0,0-1 0,0 1 1,2-2-1,-1 0 0,1 0 0,1-1 1,0-1-1,1 0 0,0 0 0,0-2 1,1 0-1,0 0 0,13 3 234,-21-7-28,0-1 0,0-1 0,0 1-1,0-1 1,0-1 0,0 1 0,1-1-1,-1 0 1,0-1 0,1 0 0,-1 0-1,1-1 1,-1 1 0,0-2 0,1 1-1,-1-1 1,0 0 0,0-1 0,0 1-1,0-1 1,-1-1 0,1 1 0,-1-1-1,0 0 1,0-1 0,0 1 0,0-1-1,-1 0 1,0-1 0,0 1 0,3-7 28,0-7 118,-2 0 1,0-1-1,-1 0 1,-1 0-1,-1 0 0,-1-1 1,-1 1-1,0-1 1,-2 1-1,0-1 1,-3-6-119,4 16 149,-3-27 193,-1 0 1,-1 0 0,-3 1 0,-1 0-1,-1 0-342,-22-11 1197,31 48-1176,1-1 1,-1 0-1,0 1 1,0-1-1,0 1 1,1-1-1,-1 1 1,0-1-1,0 1 0,0 0 1,0 0-1,0-1 1,0 1-1,0 0 1,0 0-1,0 0 0,0 0 1,0 0-1,1 0 1,-1 0-1,0 0 1,0 0-1,0 0 1,0 1-1,0-1 0,0 0 1,0 1-1,0-1 1,0 1-1,1-1 1,-1 1-1,0-1 0,0 1 1,1-1-1,-1 1 1,0 0-1,1 0 1,-1-1-1,0 1 1,1 0-1,-1 0 0,1-1 1,-1 1-1,1 0 1,0 0-1,-1 0 1,1 0-1,0 0 0,0 0 1,0 0-1,-1 0 1,1 0-1,0 0 1,0 1-22,-2 12 22,0 1 1,0 0 0,1 0-1,1-1 1,1 1 0,0 0-1,0 0 1,4 9-23,0 8-277,2-1-1,1 0 1,1 0-1,2-1 1,1 0 0,2-1-1,0-1 1,3 2 277,-7-14-1410,1 0-1,1-1 1,0-1 0,1 0 0,1 0 0,0-1 0,1-1-1,16 11 1411,1-4-5082</inkml:trace>
  <inkml:trace contextRef="#ctx0" brushRef="#br0" timeOffset="293.879">881 448 9161,'-5'-20'2834,"2"7"-2278,-2-8 623,0 0-1,-2 1 1,0 0 0,-1 0 0,-1 1 0,-8-12-1179,-14 3 3438,27 46-2509,27 129-757,-7-77-125,0 34-44,-9-52-460,1-1 1,3 0-1,15 41 457,-15-69-751,-5-35 317,-28-173 898,19 160-378,1 0 0,1 1 0,1-1-1,1 0 1,2 0 0,0 1 0,2-1-1,1 1 1,0 0 0,2 0 0,1 1 0,1 0-1,0 1 1,2 0 0,12-18-86,-19 35-16,-1 0 1,1 1 0,0-1-1,1 1 1,-1 0-1,1 0 1,0 1 0,0-1-1,0 1 1,0 1-1,0-1 1,1 1-1,-1 0 1,1 0 0,-1 1-1,1 0 1,0 0-1,0 1 1,-1 0 0,1 0-1,0 0 1,3 1 15,41 12-2741,-3 11-3820,-18-6-4516</inkml:trace>
  <inkml:trace contextRef="#ctx0" brushRef="#br0" timeOffset="1678.875">1284 349 2370,'0'0'2178,"0"0"-678,0 0 123,0 0-197,0 0-476,5 2-283,29 30 1282,-29-27-1755,-1 0 1,1 0 0,0-1 0,0 0 0,0 0 0,0 0 0,1-1-1,0 1 1,-1-1 0,1-1 0,0 1 0,1-1 0,-1 0 0,0 0-1,1-1 1,-1 0 0,1 0 0,-1-1 0,1 1 0,-1-1 0,1-1-1,-1 1 1,1-1 0,1-1-195,-1 0 234,-1-2-1,0 1 1,0-1-1,0 0 1,0 0-1,0 0 1,-1-1 0,0 0-1,0 0 1,0 0-1,0-1 1,-1 1-1,0-1 1,0 0-1,-1-1 1,0 1-1,0-1 1,0 1 0,-1-1-1,0 0 1,0 0-1,0 0 1,-1 0-1,0-4-233,3-5 122,-1-1 0,0-1 0,-1 1 0,-1 0 0,-1 0 0,0-1 1,-1 1-1,-1 0 0,-1 0 0,0 0 0,-1 0 0,-1 0 0,0 1 0,-5-9-122,9 23-4,-1 0-1,1 0 1,-1 0 0,1 0 0,-1 0 0,0 0 0,0 0 0,0 1 0,0-1 0,0 0 0,0 1 0,0 0 0,0-1 0,-1 1-1,1 0 1,0 0 0,-1 0 0,1 1 0,-1-1 0,1 1 0,-1-1 0,1 1 0,-1 0 0,0 0 0,1 0 0,-1 0-1,1 0 1,-1 1 0,1-1 0,-1 1 0,1-1 0,-1 1 0,1 0 0,-1 0 0,1 0 0,0 1 0,0-1 0,0 0-1,-1 1 1,1-1 0,1 1 0,-1 0 0,0 0 0,0 0 0,1 0 0,-1 0 0,1 0 0,-1 0 0,1 0 0,0 1-1,-1 0 5,-6 16-99,0 0-1,1 1 1,2-1-1,-1 1 1,2 0-1,1 1 1,0-1-1,2 1 1,0-1-1,2 1 1,0-1-1,1 1 1,1-1-1,2 5 100,-4 1-400,1 0-1,2 0 1,0-1 0,2 0-1,1 0 1,1 0-1,1-1 1,1 0 0,1-1-1,1 0 1,1 0 0,1-2-1,1 1 1,1-2-1,0 0 1,9 6 400,-15-19-119,0 1 0,1-2 0,0 1-1,0-2 1,1 0 0,-1 0 0,1-1 0,0 0 0,0-1-1,1 0 1,-1-1 0,1 0 0,-1-1 0,3-1 119,6-1 134,-1 0 1,1-2 0,-1 0-1,0-2 1,0 0-1,-1-1 1,0-1-1,0-1 1,0 0 0,-1-1-1,0-2 1,15-10-135,-12 5 417,-1 0 0,0-2 0,-1 0 0,-1-1 0,-1-1 0,-1-1 0,0 0 0,-2-1 1,0 0-1,-2-1 0,0-1 0,-2 0 0,-1-1 0,0 1 0,-2-2 0,-1 1 0,-1-1 0,-1 0 0,-1 0 1,-2 0-1,0-1 0,-2 1 0,-1 0-417,3 18 28,-1 1 0,0 0 1,-1-1-1,1 1 0,-2-1 1,1 1-1,-1 0 0,0 0 1,0-1-1,-1 2 0,0-1 1,0 0-1,-1 0 0,1 1 1,-1 0-1,-1 0 0,1 0 1,-1 0-1,0 1 0,-1 0 1,1 0-1,-1 0 0,0 1 1,0-1-1,-1 1 0,-1 0-28,-4 3-13,0 1-1,0 1 1,0 0-1,0 0 1,0 1-1,0 1 0,0 0 1,1 1-1,-1 0 1,1 1-1,0 0 0,0 0 1,1 1-1,-1 1 1,1 0-1,1 0 0,-1 1 1,1 0-1,1 0 1,0 1-1,0 1 1,-4 6 13,-2 1-267,1 1 0,1 0 1,1 1-1,1 0 1,0 1-1,1 0 0,2 0 1,0 1-1,1 0 1,1 1-1,1-1 0,1 1 1,-1 15 266,3-25-282,1 0 0,0 0 0,0 0 0,2 0 0,-1 0 0,1 0-1,1 0 1,0-1 0,1 1 0,0-1 0,0 0 0,2 0 0,-1 0 0,1-1 0,1 1 0,0-2 0,0 1 0,1-1 0,0 0 0,1 0 0,0-1 0,0-1 0,0 1 0,1-1 0,3 1 282,-5-4-49,0 0 1,-1-1 0,1 0-1,0 0 1,0-1-1,1 0 1,-1-1 0,0 1-1,1-2 1,-1 1-1,1-1 1,-1 0 0,0-1-1,1 0 1,-1 0-1,0-1 1,1 0 0,6-3 48,-7 2 140,-1-1 1,0 1 0,0-1-1,0 0 1,0-1 0,-1 0 0,0 0-1,0 0 1,0-1 0,-1 1 0,0-1-1,0-1 1,0 1 0,-1-1-1,0 0 1,0 0 0,-1 0 0,1 0-1,-2-1 1,1 0-141,3-22 582,-1 0 1,-1 0-1,-2 0 1,-1 0-1,-1-1 0,-2 1 1,-1 0-1,-6-29-582,-6-105 2361,42 266-2409,-1 1 38,-11-32-427,4-2 1,3 0-1,2-1 1,7 5 436,-30-67-83,1-1 0,0 0 0,1 1 0,-1-1 1,1 0-1,0 0 0,0-1 0,0 1 0,1 0 0,-1-1 1,1 0-1,0 0 0,1 0 0,-1-1 0,1 1 1,-1-1-1,1 0 0,0 0 0,0-1 0,0 1 0,1-1 1,-1 0-1,1-1 0,-1 1 0,1-1 0,-1 0 0,1-1 1,0 1-1,-1-1 0,1 0 0,0 0 0,-1-1 1,1 0-1,0 0 0,4-2 83,4-7 195,-1-2 0,0 0 0,-1 0 0,0-1 0,-1-1 0,0 0 0,-2 0 0,1-1 0,-2 0 0,0-1 0,0 0-1,1-7-194,-8 21 31,20-48 735,-3 0-1,-1-1 1,-3 0-1,-2-1 1,0-16-766,-8 16 806,-3 88-1166,1-1-1,2 1 1,2-1 0,1 0-1,1 0 1,8 16 360,-6-23-1102,7 24-1913,-10-17-2029,-5-12-849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9:23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146 265 993,'5'-264'9155,"-46"710"-1823,-25 228-5722,44-494-1391,7 1 0,9 171-219,6-341-4,0 1-1,1-1 1,0 0 0,1 1 0,0-1 0,1 0-1,1 0 1,-1 0 0,2-1 0,-1 1 0,2-1-1,-1 0 1,1 0 0,6 6 4,-11-15-46,0 0 1,0 0-1,0 0 1,0 0-1,0 0 0,0 0 1,0 0-1,1-1 1,-1 1-1,0 0 0,1-1 1,-1 1-1,0-1 1,1 0-1,-1 1 0,1-1 1,-1 0-1,0 0 0,1 0 1,-1 0-1,1 0 1,-1 0-1,1 0 0,-1 0 1,0-1-1,1 1 1,-1 0-1,0-1 0,2 0 46,18-20-4437,-6-15-3090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9:26.8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10724 4504 2915,'0'0'678,"0"0"-86,0-13 54,7-231 2659,-10 178-2513,-2 1 0,-3 0 0,-3 0 1,-3 1-1,-10-24-792,24 88 0,-97-333 993,49 213-598,-6 2 0,-5 2 0,-60-85-395,-8-6 144,-96-136 43,46 124 358,-53-39-545,35 40 416,-5-26-416,-306-477 897,457 655-833,-4 1 1,-2 3 0,-3 3-1,-2 2 1,-3 3 0,-3 3 0,-1 2-1,-56-29-64,68 48-6,0 2 0,-2 3-1,-1 2 1,-1 2 0,-1 4 0,0 1-1,-1 4 1,-1 2 0,0 3-1,0 2 1,-49 4 6,64 5 5,0 2 1,0 2-1,1 2 0,1 2 1,0 2-1,0 2 0,2 2 1,0 2-1,1 1 0,1 3 1,1 1-1,-21 19-5,-98 82 15,6 7 0,6 7 0,-48 65-15,-146 140 24,-70 65-29,-677 664 197,329-379-197,554-506-25,42-36 119,-109 74-89,60-76 12,-7-8 1,-6-11-1,-219 94-12,41-48-53,-270 75 53,528-203 27,-208 56 31,341-104-39,12-2-26,-1 0-1,0 0 0,1 0 1,-1 0-1,1 0 1,-1 0-1,0 0 0,1 0 1,-1 0-1,1 0 0,-1 1 1,1-1-1,-1 0 1,1 0-1,-1 1 0,1-1 1,-1 0-1,1 1 0,-1-1 1,1 1-1,-1-1 0,1 0 1,0 1-1,-1-1 1,1 1-1,0-1 0,-1 1 1,1-1-1,0 1 0,0-1 1,-1 1-1,1 0 1,0-1-1,0 1 0,0-1 1,0 1-1,0 0 0,0-1 1,0 1-1,0-1 0,0 1 1,0-1-1,0 1 1,0 0-1,0-1 0,0 1 1,1-1-1,-1 1 8,10 85 37,-13-45-14,-1 0-1,-3 0 0,-1-1 0,-2 0 0,-1 0 0,-3-1 0,-3 5-22,13-38-4,1 1-1,0-1 1,0 1-1,0-1 1,1 1-1,0 0 1,0 0-1,1 0 1,0 1-1,0-1 1,1 0-1,0 0 1,0 0-1,0 1 1,1-1-1,0 0 1,1 0-1,0 0 1,0 0-1,0 0 1,1 0-1,0-1 1,0 1-1,1-1 1,-1 0-1,2 0 1,-1 0-1,0-1 1,1 1-1,0-1 1,1 0-1,0 1 5,27 10 2,0-1 0,0-1 1,2-2-1,-1-2 0,2-1 0,-1-1 0,1-3 0,10 1-2,-43-6-1,157 17-29,1-8 0,0-6-1,4-8 31,771-62 182,-777 52-150,3818-241 101,-1486 246-154,-279 59 16,-827-9 122,-1385-41-116,0 1-1,1-1 0,-1 1 1,0-1-1,0 1 0,-1-1 1,1 0-1,0 1 1,0-1-1,0 1 0,0-1 1,0 1-1,-1-1 0,1 0 1,0 1-1,0-1 1,-1 1-1,1-1 0,0 1 1,-1 0-1,1-1 0,-1 1 1,1-1-1,0 1 1,-1 0-1,1-1 0,-1 1 1,1 0-1,-1-1 0,1 1 1,-1 0-1,0 0 1,1 0-1,-1-1 0,1 1 1,-1 0-1,1 0 0,-1 0 1,0 0-1,1 0 1,-1 0-1,1 0 0,-1 0 1,1 0-1,-1 0 0,0 1 1,1-1-1,-1 0 1,1 0-1,-1 0 0,1 1 1,-1-1-1,1 0 0,-1 1 1,1-1-1,-1 0 1,1 1-1,-399-64-123,-1406-217 197,253 125 44,-885 48-118,-430 141-75,2269-10 79,-1047 23-35,1596-47 22,-193-14 34,209 5 8,33 9-33,-1-1 0,1 0 0,0 1 0,0-1 0,0 1 0,0-1 0,0 0 0,0 1 0,-1-1 0,1 0 0,1 1 0,-1-1 0,0 1 0,0-1 0,0 0 0,0 1 0,0-1 0,1 0 0,-1 1 0,0-1 0,0 1 0,1-1 0,-1 1 0,0-1 0,1 1 0,-1-1 0,1 1 0,-1-1 0,1 1 0,-1-1 0,1 1 0,-1 0 0,1-1 0,-1 1 0,1 0 0,-1-1 0,1 1 0,0 0 0,-1 0 0,1 0 0,-1 0 0,1-1 0,0 1 0,-1 0 0,1 0 0,0 0 0,-1 0 0,1 0 0,-1 0 0,1 1 0,0-1 0,-1 0 0,1 0 0,-1 0 0,1 1 0,0-1 0,288-41-257,1506-68 312,-1737 106-56,3314-73-12,-2519 65 31,2504-21 180,-2975 25-198,-306-5 32,-85 5-6,-127-11-154,-884-60 208,-4922-92-245,4527 186 223,1277-22-58,132-2 0,84-15-58,-46 19 36,923-123-38,-922 123 67,3690-233-140,-3586 232 167,3008-125 743,-3097 128-713,443-44 384,-466 42-413,-16 4-15,0-1 0,0 0 0,-1-1 1,1 0-1,-1 0 0,0-1 0,1 0 0,-1 0 0,0-1 1,-1 0-1,1-1-20,-10-13 106,-10 12-114,0 0 0,-1 2 0,1-1 0,-1 1 0,0 1 0,0 1 0,0 0 1,0 0-1,-5 1 8,-10-2-19,-369-35-37,-108 16 56,490 21 2,-3554 48 89,1407 63-187,2011-107-21,343-22-124,1801-167-47,1087-20 699,-2472 155-117,-433 18 95,-176 33-387,0 0 0,0 0 0,0 0 0,0 0 0,0 0 0,0 0 0,0-1 0,1 1 0,-1 0 0,0-1 0,0 1 0,0 0 0,0-1 0,1 1 0,-1-1 0,0 1 0,1-1 0,-1 0 0,0 1 0,1-1 0,-1 0 0,0 1 0,1-1 0,-1 0 0,1 0 0,0 1 0,-1-1 0,1 0 0,0 0 0,-1 0 0,1 0 0,0 0 0,0 1 0,0-1 0,-1 0 0,1 0 0,0 0 0,0 0 0,1 0 0,-1 0 0,0 0 0,0 0 0,0 1 0,0-1 0,1 0 0,-1 0 0,1 0 0,-1 0 0,0 1 0,1-1 0,-1 0 0,1 0 0,0 1 0,-1-1 0,1 0 0,-1 1 0,1-1 0,0 1 0,0-1 0,-1 1 1,1-1-1,0 1 0,0-1 0,0 1-2,-214-51 37,-252-7 51,-37 18-88,460 37-8,-2627-60 163,281 140-209,2318-73 65,847-50-304,-478 22 298,1805-91-5,-28 9 331,-1552 62 160,-458 32-240,-47-4-46,-44 1-42,-184-21 13,-716-17-4,806 49-151,-2717 2-96,2580 12 51,-508 4-401,699-19 388,44-5-36,44-2-30,315-52-463,2610-260 334,-2196 259 411,-181 0 840,-493 47-773,-57-4 26,-54 4-139,-204-21-52,-376-8 56,-160 26-137,737 21 1,-1964-11-33,1378-6-293,587 15 263,23 2 25,-1-1 1,1 0-1,-1 0 1,1-1 0,0-1-1,0 0 1,0-1-1,0 0 1,0-1 36,11-11-75,108-20-129,-72 29 120,566-107-429,131 13 513,910-102 417,-1583 195-384,3 1 43,-1-2 0,0-4-1,0-1 1,27-13-76,-86 27 7,0 0-1,-1 0 1,1 0-1,0 0 1,0 0-1,0-1 0,0 1 1,0-1-1,-1 1 1,1-1-1,0 0 1,0 1-1,-1-1 1,1 0-1,0 0 1,-1 0-1,1 0 1,-1-1-1,1 1 1,-1 0-1,0-1 1,0 1-1,1 0 0,-1-1 1,0 0-1,0 1 1,0-1-1,-1 0 1,1 1-1,0-1 1,-1 0-1,1 0 1,-1 0-1,1 1 1,-1-1-1,0 0 1,0 0-1,0 0 1,0 0-1,0 0 0,0 0 1,-1 0-1,1 1 1,0-1-1,-1 0 1,0 0-1,1 0 1,-1 1-1,0-1 1,0 0-1,0 1 1,0-1-1,0 1 1,0-1-1,-1 1 1,1 0-1,0-1 0,-1 1 1,1 0-1,-1 0 1,1 0-1,-1 0 1,0 0-1,1 0 1,-1 0-1,-1 0-6,-19-9 4,0 0 0,-1 2 0,-1 0-1,1 2 1,-1 0 0,0 2 0,-1 0-4,-267-32 13,-1 12-1,-56 13-12,291 9 23,-994-39-658,913 29-33,111 4 268,28 8 390,0-1 1,0 1-1,-1-1 0,1 1 0,0-1 0,0 1 1,0-1-1,0 0 0,0 1 0,0-1 1,0 1-1,0-1 0,1 1 0,-1-1 0,0 1 1,0-1-1,0 1 0,0-1 0,1 1 1,-1-1-1,0 1 0,1-1 0,-1 1 1,0-1-1,1 1 0,-1 0 0,1-1 0,-1 1 1,0-1-1,1 1 0,-1 0 0,1 0 1,-1-1-1,1 1 0,-1 0 0,1 0 1,-1 0-1,1-1 0,-1 1 0,1 0 0,-1 0 1,1 0-1,0 0 0,-1 0 0,1 0 1,-1 0-1,1 0 0,-1 0 0,1 0 0,-1 1 1,1-1-1,-1 0 0,1 0 10,272-48-783,-183 37 733,1628-208 2,-1710 218 48,203-29 406,98-29-406,-298 56 60,46-24 409,-65 13-304,-103-9-213,-174 13-1410,71 6-6373,79-6-1153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9:38.3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2280 0 11627,'0'0'1564,"0"0"-742,1 23-320,-7 181 2279,-55 218-362,-19-4-1,-60 156-2418,102-432 0,-10 33 0,7 2 0,-6 93 0,166-1055 891,59-229-538,-166 896 1243,-39 400-1399,-67 747-250,84-834-230,9 0 0,10 9 283,-9-184-125,17 59-994,-10-82 959,1-69 182,36-917 95,-22 736-137,3-41 499,-12-78-479,-19 250 1441,1 249-549,2 74-998,9-1 1,9-1-1,9 0 0,8-1 1,17 34 105,-9-73-2168,-39-193 417,-5 13 1756,-2 1-1,-1 1 1,0-1-1,-2 1 1,0 1-1,-1-1 1,-1 1-1,0 1 1,-2 0 0,0 1-1,0 0 1,-2 1-1,0 1 1,0 0-1,-1 1 1,-1 1-1,-1 0 1,1 1-1,-2 1 1,-17-7-5,-31-3 225,0 3 1,-1 2 0,-1 4-1,0 3 1,-1 3 0,1 2-1,-1 4 1,-1 3-226,39-4 111,-830 44 1720,931-44-1809,421-56-636,64-18-1772,8-26 2386,-525 90 25,-65 10 35,-300 55 543,-806 165 1735,589-117-1563,537-102-761,14 0 34,-4-1-46,244-37-40,1092-137-2636,-1094 154 2487,-233 28 222,-35 3-17,-234 56 515,184-51-329,-1239 238 2433,1023-192-2397,254-51-176,30-2-29,25-6-32,368-2-94,848-40-1959,-1203 41 2045,-33 6 5,-119 24 42,-922 132 1974,678-114-1448,233-29-226,112-11-196,47-4-127,128 5-90,121-9 71,-148-3-41,810-2-1849,-671-17 1693,-265 20 199,-2 0 0,1 1 0,-1-1 0,1 1 0,-1-1 0,1 0 0,-1 0 0,1 0 0,-1 0 0,1 0 0,-1 0 0,1 0 1,-1-1-1,1 1 0,-1 0 0,0-1 0,1 1 0,-1-1 0,1 0 0,-1 1 0,0-1 0,0 0 0,1 0 0,-1 0 0,0 0 0,0 0 0,0 0 0,0 0 0,0 0 1,0 0-1,0 0 0,-1-1 0,1 1 0,0 0 0,0-1 0,-1 1 0,1-1 0,-1 1 0,0-1-2,-99-57 267,86 54-250,0-1-1,0 0 1,1-1-1,0-1 1,0 0-1,1 0 1,0-1 0,0-1-1,1 0 1,0 0-1,1-1 1,0 0-1,1-1 1,0 0 0,1 0-1,0-1 1,1 1-1,0-2 1,1-1-17,1-5 6,2 0-1,1 0 1,1 0-1,0 0 1,1-1 0,2 1-1,0 1 1,1-1-1,0 0 1,2 1 0,0 0-1,2-1-5,113-218 34,-104 209-34,106-177 12,-62 115 1,-4-3 0,-5-2-1,-3-2 1,-5-2 0,-4-2 0,-5-2 0,18-91-13,-43 48 0,-17 158-11,-42 270-106,8 122 271,11 282-154,29-602 2,-1-35 6,2 0-1,3 1 1,1-1-1,3 5-7,9-9-8,-15-43 8,-1 0 0,0-1-1,1 1 1,-1 0-1,0-1 1,1 1 0,-1-1-1,1 1 1,-1-1-1,1 1 1,-1-1 0,1 1-1,0-1 1,-1 0-1,1 1 1,0-1 0,-1 0-1,1 1 1,0-1-1,-1 0 1,1 0 0,0 0-1,-1 1 1,1-1-1,0 0 1,0 0 0,-1 0-1,1 0 1,0 0-1,-1-1 1,1 1 0,0 0-1,0 0 1,-1 0-1,1-1 1,0 1 0,-1 0-1,1 0 1,-1-1-1,1 1 1,0-1 0,-1 1-1,1-1 1,-1 1-1,1-1 1,-1 1 0,1-1-1,-1 1 1,1-1-1,-1 1 1,0-1 0,1 0-1,-1 1 1,0-1-1,0 0 1,1 1 0,-1-1-1,0 0 1,0 0-1,0 0 1,11-24 10,-1-1-1,-1 0 0,-1-1 0,-1 0 0,-2 0 0,-1-1 1,1-14-10,-5 39 0,39-601 0,-23 398 15,14-331 92,-38 504 486,-10 190-470,-3 314-27,-1-241-48,2-42-128,8 2 0,9 59 80,51 80-1831,-48-330 1822,0 1 1,-1 0 0,1 0 0,0 0 0,0 0 0,-1 0 0,1 0 0,0 0-1,0 0 1,-1 0 0,1 0 0,0 0 0,0 0 0,-1 0 0,1 1-1,0-1 1,0 0 0,-1 0 0,1 0 0,0 0 0,0 0 0,0 0 0,-1 1-1,1-1 1,0 0 0,0 0 0,0 0 0,-1 1 0,1-1 0,0 0-1,0 0 1,0 0 0,0 1 0,0-1 0,0 0 0,-1 0 0,1 1 0,0-1-1,0 0 1,0 0 0,0 1 0,0-1 0,0 0 8,-8-7-51,-8-2 52,-1 1-1,1 1 1,-1 0 0,0 1-1,-1 1 1,0 1 0,1 0-1,-1 1 1,-1 1-1,1 1 1,0 0 0,-13 2-1,9-1-2,-263 1 859,-185 28-857,83-3 904,228-21-448,-220 21 177,325-7-403,63-6-209,99 19-16,80-6-205,1-7 0,180-8 200,-54-8-1084,1-14 1,120-27 1083,-396 31 5,-39 0 23,-26 3-8,-192 2 268,-1 10-1,-79 18-287,95-9 204,-904 72 1542,958-69-1607,148-20-138,-19 4 60,35-1 0,441-5-51,1217-68-1606,-1635 70 1627,-46 2 19,-66 5 24,63-6-74,-1107 82 1084,1012-79-3284,95-14-2818,18-12-6337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8:38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61 11947,'0'0'5574,"0"0"-3941,0 0-576,0 0 833,119-33-737,-50 27-576,12 3-289,10-1-288,4 0 0,-2 2 0,-12-2 0,-11 3 0,-21-1-192,-21 1-481,-20 1-1633,-15 0-1890,-23 8-2178</inkml:trace>
  <inkml:trace contextRef="#ctx0" brushRef="#br0" timeOffset="393.036">75 263 5990,'0'0'7463,"0"0"-5445,0 0-1057,84 71 1633,-16-64 32,14-4-992,15-3-705,2-1-449,10-8-223,-5-2-257,-12-5 0,-14 2 0,-26 2-161,-22 5-2273,-14 3-6406</inkml:trace>
  <inkml:trace contextRef="#ctx0" brushRef="#br0" timeOffset="108759.402">257 134 6022,'0'0'3475,"0"0"-1404,0 0-405,0 0 512,0 0-272,0 0-476,0 0-479,-1-7-380,1 7-563,0-1 0,-1-1 1,1 1-1,-1 0 1,1 0 0,0 0-1,0 0 1,0 0 0,0 0-1,0 0 1,0 0 0,0 0-1,0-1 1,0 1 0,0 0-1,0 0 1,1 0-1,-1 0 1,0 0 0,1 0-1,-1 0 1,1 0 0,-1 0-1,1 0 1,0 0 0,-1 0-1,1 1 1,0-1 0,0 0-1,0 0 1,-1 0-1,1 1 1,0-1 0,0 1-1,0-1 1,0 1 0,0-1-1,0 1 1,0-1 0,0 1-1,0 0 1,0 0-1,1-1 1,-1 1 0,0 0-1,0 0 1,0 0 0,0 0-1,0 0 1,0 0 0,0 1-1,1-1-8,709-13 198,-693 10-142,-54 0 16,-600 5 29,573-1-37,-1 3 0,0 3 1,1 3-1,-13 5-64,64-5 267,39-4-219,288 2 184,-202-9-208,744-15 35,-824 16-9,-14-1 142,-48 0 190,-695-7 3569,711 8-3943,-19 0 25,0 1-1,0 1 0,-1 2 1,2 1-1,-1 2 0,1 1 0,-15 6-32,45-13-1,1-1 0,-1 0 0,0 0-1,0 0 1,1 0 0,-1 0 0,0 1 0,1-1-1,-1 0 1,0 0 0,1 1 0,-1-1-1,1 1 1,-1-1 0,0 1 0,1-1-1,-1 1 1,1-1 0,-1 1 0,1-1-1,0 1 1,-1-1 0,1 1 0,0 0 0,-1-1-1,1 1 1,0 0 0,-1-1 0,1 1-1,0 0 1,0-1 0,0 1 0,0 0-1,0 0 1,0-1 0,0 1 0,0 0-1,0-1 1,0 1 0,0 0 0,0-1 0,1 1-1,-1 0 1,0 0 0,0-1 0,1 1-1,-1-1 1,1 1 0,-1 0 0,0-1-1,1 1 1,-1-1 0,1 1 1,37 22-121,19-6-50,-1-2 0,2-3 0,0-2 0,0-3 1,26-2 170,-60-3-97,120 9-1211,1-6 1,124-13 1307,-262 3 6,-24 0-23,-45 0-1443,0 2 0,-1 4 0,1 2 0,0 2 0,0 4 0,-31 9 1460,9 1-3182,1 5-779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50:45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0 132 5381,'0'0'3016,"0"0"-1030,0 0 171,0 0 202,0 0-415,0 0-562,1-4-373,6-23 2429,-8 24-3221,2-1 0,-1 1 0,0 0-1,1-1 1,0 1 0,-1 0 0,1-1 0,1 1 0,-1 0 0,0 0 0,1 0 0,-1 0 0,1 0 0,0 0-1,0 1 1,0-1 0,1 1 0,-1-1 0,1 1 0,-1 0 0,1 0 0,0 0 0,-1 0 0,1 0 0,0 1-1,0-1 1,3 0-217,23-3 77,1 2 0,0 0 0,0 2 0,0 2 0,24 2-77,-41-2 16,211 14 341,-221-15-250,0 0 0,0-1 0,-1 1 0,1-1 0,0 0 0,-1 0 0,1 0 0,-1 0 0,1 0 0,-1 0 0,1-1 0,-1 1 1,0-1-1,1 0 0,-1 1 0,0-1 0,0 0 0,0-1 0,-1 1 0,1 0 0,0 0 0,0-2-107,-2 3 443,0 1-64,-1 9-75,-83 259-304,-80 285 0,137-390 0,32-165 0,8-16-655,0-1 0,-1 0 0,-1 0 1,0-2-1,-2 1 0,-1-1 0,0 0 0,-1-1 0,-2 0 1,0 0-1,-1 0 0,0-18 655,-3 16-7244,-1 6-6097</inkml:trace>
  <inkml:trace contextRef="#ctx0" brushRef="#br0" timeOffset="652.238">168 481 4965,'0'0'4986,"0"0"-1580,0 0-385,0 0-143,0 0-829,0 0-602,-4-7-326,-6-23-181,46 21 208,348 44 21,-362-34-1100,-27 0 145,-350-3 1643,445 18-1910,-24-9-64,0-2-1,0-4 1,50-4 117,-91-6-283,-24 9 26,-1 0-319,-14 6-6930,5 1-630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7:03:04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1331 2421 10346,'0'0'7687,"0"0"-5989,-14-79-545,12 77 448,1 0-63,1 2-353,0 0-320,0 12-353,6 8-288,7 11-96,-2 8-31,4 5-65,0 2-32,-4-3-96,0 1-1250,-5-1-1697,-3-4-4163</inkml:trace>
  <inkml:trace contextRef="#ctx0" brushRef="#br0" timeOffset="1026.942">2440 573 2434,'0'-30'3583,"-1"-1"1,-2 1-1,-1-1 0,-1 1 0,-10-29-3583,11 48 338,0 0 0,-1 1-1,0 0 1,0 0 0,-1 0 0,-1 1-1,0 0 1,0 0 0,-1 1 0,0 0-1,-8-7-337,8 8 58,0 0 1,0 1-1,-1 0 0,0 0 0,0 1 0,-1 0 0,1 0 0,-1 1 0,0 1 0,0 0 0,-1 0 0,1 1 0,-1 0 0,1 1 0,-1 0 0,1 0 0,-1 1 0,0 1 0,1 0 1,-1 0-1,1 1 0,-1 1 0,1-1 0,-6 4-58,3 2-3,1 0 1,1 1 0,-1 0 0,1 1-1,1 1 1,0-1 0,1 2-1,0-1 1,0 1 0,1 1-1,1-1 1,0 1 0,1 0 0,0 1-1,1 0 1,0 0 0,2 0-1,-1 2 3,-3 19-7,1 0 0,2 0 0,1 0 0,2 1 0,2-1 0,1 1 0,2 1 7,12 56 1,4 0 0,4-1 0,4-2 0,4-1 0,12 18-1,112 242 65,-76-181 469,-8 4-1,-7 3 1,-4 15-534,-46-132 146,-3 0 1,-2 1-1,-3 1 1,-3-1-1,-2 1 0,-3 3-146,-1-30 23,-1 0-1,-2 0 0,-1 0 0,-2-1 0,0 1 0,-3-2 0,0 0 0,-2 0 0,-2-1 0,0-1 0,-11 15-22,19-34-59,0 1-1,0-1 1,0-1-1,-2 1 1,1-1 0,-1-1-1,0 1 1,-1-2-1,0 1 1,0-1 0,0-1-1,-1 0 1,0 0 0,0-1-1,-1 0 1,0-1-1,1-1 1,-1 0 0,0 0-1,-1-1 1,1-1-1,0 0 1,-1-1 0,-2 0 59,9-2-55,0 1 1,0-2 0,0 1 0,1-1-1,-1 0 1,1 0 0,-1 0-1,1-1 1,0 0 0,0 0 0,1 0-1,-1 0 1,1-1 0,0 0-1,0 0 1,1 0 0,-1 0 0,1-1-1,0 1 1,1-1 0,-1 0 0,0-5 54,-23-135-3739,28 118-548,5 14-4452</inkml:trace>
  <inkml:trace contextRef="#ctx0" brushRef="#br0" timeOffset="1538.115">2625 3890 7815,'0'0'5579,"0"0"-2104,0 0-1355,0 0-535,0 0-389,-14 13-513,2-2-565,7-7-86,0 1-1,-1-1 1,1 1 0,1 0-1,-1 1 1,1-1 0,0 1-1,0 0 1,1 0 0,-1 0-1,1 0 1,1 1 0,-1-1-1,1 1 1,0 0 0,0 5-32,-2 16 24,1 0 0,2 1 1,1-1-1,1 1 0,1-1 0,5 19-24,-5-38-1,0 0 0,0 0 0,1 0 0,0 0 0,1-1 0,0 1 0,0-1 0,1 0 0,0 0 0,0-1 0,1 0 0,0 1 0,1-2 0,-1 1 0,1-1 0,0 0 0,1 0 0,-1-1 0,1 0 0,0-1 0,1 1 0,0-1 1,1-1 32,0 0 1,0 0 0,0-1 0,0-1 0,0 0 0,1 0 0,-1-1-1,0 0 1,1-1 0,-1 0 0,0-1 0,0 0 0,0 0 0,0-1-1,0 0 1,0-1 0,-1 0 0,0-1 0,0 0 0,0 0 0,7-6-33,2-2 327,0-1 1,0-1 0,-2 0 0,0-2 0,-1 1 0,0-2 0,-1 0 0,-2-1-1,6-10-327,-9 15 147,-2 0-1,0-1 1,0 0-1,-1 0 1,-1-1-1,-1 1 1,0-1-1,-1 0 1,-1 0-1,0 0 1,-1 0-1,-1 0 1,-1-1-1,0 1 1,-1 0-1,0 0 1,-2 0-1,0 1 1,0-1-1,-2 1 1,0 0-1,0 0 1,-2 0-1,0 1 1,-3-4-147,-2 1 30,-2 0-1,0 1 1,-1 0 0,0 2 0,-1 0 0,-1 0 0,0 2 0,-1 0 0,0 1 0,-1 1 0,0 1 0,0 1 0,-17-5-30,7 5-586,1 1 0,-1 1-1,-1 2 1,1 1 0,-1 1-1,-3 2 587,-45 2-3934,6 4-2723</inkml:trace>
  <inkml:trace contextRef="#ctx0" brushRef="#br0" timeOffset="7109.42">3021 1584 7623,'0'0'4276,"0"0"-1308,0 0-709,0 0-380,3-14-593,46-100 124,-39 99-1349,1 1 1,1-1 0,1 2 0,0 0-1,0 0 1,1 2 0,1-1 0,0 2-1,1 0 1,-1 1 0,2 0 0,-1 1 0,2 1-1,-1 1 1,0 1 0,1 0 0,0 1-1,0 1 1,1 0 0,-1 2 0,16 0-62,-29 1 2,1 1 0,-1-1 0,0 2 0,1-1-1,-1 0 1,0 1 0,0 0 0,0 0 0,0 0 0,-1 1 0,1 0 0,0 0 0,-1 0 0,0 0 0,0 1 0,0-1 0,0 1 0,-1 0 0,1 1 0,-1-1 0,0 0-1,0 1 1,-1 0 0,1-1 0,-1 1 0,0 0 0,0 1 0,-1-1 0,1 0 0,-1 0 0,0 1 0,-1-1 0,1 3-2,-1 21-107,-1 0 1,-1 0 0,-2 0-1,0-1 1,-2 1-1,-1-1 1,-2-1 0,0 0-1,-2 0 1,-1 0 0,-1-2-1,-1 1 1,-1-2-1,-8 9 107,27-70 118,132-418 1724,-70 159 1147,-68 311-2802,-6 18-118,2 0 0,1 0-1,2 0 1,1 1-1,1-1 1,3 1 0,0-1-1,2 0 1,1 0-1,2 0 1,1 0 0,2-1-1,1-1 1,4 7-69,-6-28 2,-1-1 0,1 0 0,1-1 1,-1 1-1,2-2 0,-1 0 0,1 0 1,0-1-1,0 0 0,0-1 0,1 0 0,0-1 1,0 0-1,0-1 0,1 0 0,-1-1 0,1-1 1,-1 0-1,1 0 0,-1-2 0,1 1 0,0-1 1,-1-1-1,1-1 0,-1 1 0,0-2 0,0 0 1,0 0-1,7-4-2,-2 1-115,1-1 1,-1 0-1,-1-1 0,1-1 1,-1 0-1,-1-2 1,0 1-1,-1-2 0,0 0 1,-1-1-1,0 0 0,-2 0 1,1-2-1,-2 1 1,0-2-1,-1 1 0,7-16 115,-10-7-3070,-5 13-2110,-1 21 3709,0-13-5143</inkml:trace>
  <inkml:trace contextRef="#ctx0" brushRef="#br0" timeOffset="7422.418">4371 1216 5285,'0'0'3235,"0"0"-737,0 0 481,0 0-352,0 0-1410,0 0-1025,0 0-192,0 0-1505,0 0-2916,-33-23-1632</inkml:trace>
  <inkml:trace contextRef="#ctx0" brushRef="#br0" timeOffset="7761.496">5168 462 16175,'-10'-15'3011,"4"3"-2466,3 6-352,0 1-1,0-1 1,-1 1-1,1-1 1,-1 1-1,0 0 0,-1 0 1,1 1-1,-1-1 1,0 1-1,0 0 1,0 1-1,-1-1 1,1 1-1,-1 0 1,0 0-1,-6-2-192,-1 2 169,0 1 0,-1 0 0,1 1 0,-1 0 0,1 1 0,-1 0 0,1 1 0,-1 1 0,1 0 0,0 1 0,-1 0 0,1 1 0,1 0 0,-1 1 0,1 1 0,0 0 0,0 1 0,0 0 0,1 1 0,0 0 0,-3 3-169,-7 8 21,1 0 0,1 2 0,0 0 0,2 1 0,0 0-1,2 2 1,0 0 0,2 1 0,-9 23-21,15-37-130,2 1 1,-1 0-1,2 0 0,0 0 1,0 0-1,1 1 1,0-1-1,1 1 0,1 0 1,0 0-1,1 0 0,0 0 1,1 0-1,0 0 1,1-1-1,1 1 0,0 0 1,1-1-1,0 0 1,0 0-1,2 0 0,-1 0 1,2-1-1,-1 0 0,2 0 1,-1-1-1,1 0 1,1 0-1,0 0 0,0-2 1,1 1-1,9 6 130,-8-9-19,1 0-1,0-1 1,0 0 0,0-1 0,1-1-1,0 0 1,-1 0 0,1-1-1,0-1 1,0 0 0,0-1-1,0 0 1,0-1 0,0 0 0,0-1-1,-1-1 1,1 0 0,0-1-1,-1 0 1,0-1 0,0 0-1,-1-1 1,1 0 0,-1-1 0,0 0-1,-1-1 1,0 0 0,0-1-1,-1 0 1,0 0 0,0-1-1,-1 0 1,0 0 0,-1-1 0,0 0-1,-1-1 1,-1 0 0,1 1-1,1-11 20,0-12 303,-1 0-1,-2-1 0,-2 1 1,-1-1-1,-2 0 0,-1 0 1,-2 1-1,-1-1 0,-2 1 1,-1 0-1,-7-15-302,5 8 253,-2 0 0,-2 1 0,-2 0 0,-1 1 0,-2 1 0,-2 0-1,-1 2 1,-23-28-253,45 63 17,0 0-1,0 1 0,-1-1 1,1 0-1,0 0 0,0 1 1,0-1-1,-1 0 0,1 1 1,0-1-1,-1 0 0,1 1 1,-1-1-1,1 0 0,0 1 1,-1-1-1,1 1 0,-1-1 1,0 1-1,1-1 0,-1 1 1,1 0-1,-1-1 0,0 1 1,1-1-1,-1 1 0,0 0 1,1 0-1,-1 0 0,0-1 1,0 1-1,1 0 0,-1 0 1,0 0-1,1 0 0,-1 0 1,0 0-1,0 0 0,1 0 0,-1 0 1,0 1-1,0-1 0,1 0 1,-1 0-1,0 1 0,1-1 1,-1 0-1,0 1 0,1-1 1,-1 1-1,1-1 0,-1 1 1,1-1-1,-1 1-16,1 45 266,11-8-265,1 0 0,1-1 0,2 0 0,2-2 0,1 1 0,2-2 0,22 29-1,-22-32-2,147 222-449,-39-99-4916,-75-104 256,-16-22-1197,-1-5-4251</inkml:trace>
  <inkml:trace contextRef="#ctx0" brushRef="#br0" timeOffset="8123.69">5600 339 13453,'-8'-165'7025,"9"162"-6899,-1 1 0,0-1 1,1 1-1,-1-1 0,1 1 0,0-1 0,-1 1 0,1 0 1,0-1-1,1 1 0,-1 0 0,0 0 0,1 0 0,-1-1 1,1 2-1,0-1 0,0 0 0,-1 0 0,1 0 0,0 1 1,1-1-1,-1 1 0,0 0 0,0 0 0,1 0 0,-1 0 1,0 0-1,1 0 0,-1 0 0,1 1 0,-1-1 0,1 1 1,-1 0-1,3 0-126,87 9 584,-73 0-551,0 1-1,-1 0 1,-1 2 0,0 0-1,0 1 1,-1 0 0,-1 1-1,0 1 1,-1 1 0,-1 0-1,0 0 1,-1 2 0,-1-1-1,-1 1 1,0 1 0,-1 0-1,3 11-32,-8-18-145,0 0-1,0 0 0,-1 0 1,-1 0-1,0 1 1,-1-1-1,0 1 1,-1-1-1,0 1 0,-1-1 1,0 1-1,-1-1 1,0 0-1,-1 1 1,-1-1-1,0 0 0,0-1 1,-1 1-1,-1-1 1,0 0-1,-1 0 1,0-1-1,0 0 0,-1 0 1,0-1-1,-1 1 146,9-10-17,0-1-1,1 1 0,-1 0 1,0-1-1,0 1 1,0 0-1,0-1 0,0 1 1,0 0-1,0-1 1,1 1-1,-1 0 0,0-1 1,0 1-1,0 0 1,0-1-1,-1 1 0,1-1 1,0 1-1,0 0 1,0-1-1,0 1 0,0 0 1,0-1-1,0 1 1,-1 0-1,1 0 0,0-1 1,0 1-1,0 0 1,-1-1-1,1 1 0,0 0 1,0 0-1,-1 0 1,1-1-1,0 1 0,-1 0 1,1 0-1,0 0 1,-1 0-1,1-1 1,0 1-1,-1 0 0,1 0 1,0 0-1,-1 0 1,1 0-1,0 0 0,-1 0 1,1 0-1,0 0 1,-1 0-1,1 0 0,0 0 1,-1 0-1,1 0 1,0 1-1,-1-1 0,1 0 1,0 0-1,-1 0 1,1 0-1,0 1 0,-1-1 1,1 0-1,0 0 1,-1 1 16,7-33 131,112-441 3062,-116 466-3151,3-18 158,2 0 1,0 0-1,2 1 0,1 0 0,1 0 1,0 1-1,4-2-199,-7 50 454,-18 101-346,4 59 8,7-177-114,1 0 0,0 0 0,0 0 0,1 0 1,0 0-1,1-1 0,-1 0 0,2 0 0,-1 0 0,1 0 0,0 0 0,0-1 0,0 0 1,1 0-1,0-1 0,1 1 0,-1-1 0,1-1 0,0 1 0,0-1 0,0 0 0,0-1 1,1 0-1,0 0 0,0 0 0,0-1 0,0-1 0,0 1 0,0-1 0,0 0 0,0-1 1,0 0-1,1 0 0,-1-1 0,0 0 0,0 0 0,0-1 0,0 0 0,0-1 0,-1 0 1,1 0-1,-1 0 0,4-3-2,-5 4-26,0 0-1,0-1 1,-1 0 0,1-1 0,0 1 0,-1-1 0,0 0-1,0 0 1,0 0 0,-1-1 0,1 0 0,-1 0 0,0 0-1,0 0 1,-1-1 0,0 0 0,0 1 0,0-1 0,-1 0 0,1-1-1,-1 1 1,-1 0 0,1 0 0,-1-1 0,-1 1 0,1-1-1,-1 1 1,0-1 0,0 1 0,-1-6 26,-1 10-257,1 0 0,-1 0 0,0 0 0,1 0 0,-1 0 0,0 0 0,0 1 0,0-1 0,0 0 0,-1 1 0,1 0 0,0 0 0,-1-1-1,1 1 1,0 1 0,-1-1 0,1 0 0,-1 1 0,0-1 0,1 1 0,-1 0 0,1-1 0,-1 1 0,0 1 0,1-1 0,-1 0 0,0 1 257,-37 1-6972</inkml:trace>
  <inkml:trace contextRef="#ctx0" brushRef="#br0" timeOffset="8837.381">60 3217 11179,'0'0'3945,"0"0"-764,0 0-784,0 0-470,0 0-581,0 0-524,1 3-459,40 109-128,27 83-1330,17 38-6218,-64-192 3111,-87-128 6471,40 57-1124,2-2 0,1-1 0,1-1 1,2-1-1,2 0 0,-6-19-1145,12 21 273,1-1-1,3-1 1,0 1 0,2-1 0,2-1-1,1 1 1,2-1 0,1 1 0,2-1 0,3-7-273,-4 34 11,0-1 0,1 0 0,1 1 0,-1 0 0,2-1 0,-1 1 0,1 0 0,1 1 1,-1-1-1,1 1 0,1 0 0,0 0 0,0 0 0,0 1 0,1 0 0,0 0 0,1 1 0,-1 0 1,1 0-1,0 1 0,1 0 0,-1 0 0,1 1 0,0 0 0,0 0 0,0 1 0,1 1 0,-1-1 0,1 2 1,0-1-1,-1 1 0,1 1 0,0-1 0,0 2 0,-1-1 0,1 2 0,0-1 0,6 3-11,-3-1-4,0 2 1,-1-1-1,1 1 0,-1 1 0,-1 1 0,1-1 0,-1 2 0,0-1 0,-1 2 0,0-1 0,0 1 0,0 1 0,-2 0 0,1 0 1,-1 1-1,-1 0 0,0 0 0,0 1 0,-1-1 0,0 2 0,-1-1 0,-1 1 0,0-1 0,-1 1 0,0 0 0,-1 0 0,0 1 0,-1-1 1,-1 0-1,0 1 0,-1-1 0,0 0 0,-1 0 0,-2 10 4,-2-5-150,0 0 0,-2 0 0,1 0 0,-2-1 0,0-1 0,-2 0 0,1 0 0,-2-1 0,0 0 0,-1-1 0,0 0-1,-1-1 1,0-1 0,-1 0 0,-1-1 0,0 0 0,0-2 0,-1 0 0,-4 1 150,-44 4-4140,25-24-2626,19-9-158</inkml:trace>
  <inkml:trace contextRef="#ctx0" brushRef="#br0" timeOffset="9181.066">787 2634 8232,'0'0'4217,"0"0"-565,0 0-839,-2 13-897,-39 160 1357,26-126-3028,3 0-1,2 1 1,1 0 0,3 1 0,2-1 0,3 1-1,1 2-244,1-44-96,-1-1 0,1 1-1,1-1 1,-1 0 0,1 1-1,0-1 1,1 0-1,-1 0 1,1 0 0,0 0-1,1-1 1,-1 1 0,1-1-1,0 0 1,1 0-1,-1 0 1,1-1 0,0 0-1,0 0 1,0 0 0,1 0-1,-1-1 1,1 0-1,0 0 1,0 0 0,0-1-1,0 0 1,1 0 0,-1 0-1,1-1 1,-1 0 0,1 0-1,-1-1 1,1 0-1,-1 0 1,1-1 0,-1 1-1,4-2 97,4 0-568,1-1 0,0-1 0,-1 0 0,0 0 0,0-2-1,0 0 1,0 0 0,-1-2 0,4-2 568,-1 0-1444,-1-1 0,0-1 1,0 0-1,-1-1 0,-1 0 0,0-1 1,2-4 1443,6-16-3572</inkml:trace>
  <inkml:trace contextRef="#ctx0" brushRef="#br0" timeOffset="9479.326">1091 2805 4356,'-6'-14'1949,"-22"-43"-44,26 55-1520,1-1 0,-1 1 0,0 0-1,0 0 1,0 0 0,0 0 0,-1 0-1,1 1 1,0-1 0,-1 1 0,1 0-1,-1-1 1,0 1 0,1 0 0,-1 0-1,0 1 1,1-1 0,-1 1 0,0-1-1,0 1 1,0 0 0,0 0 0,1 0-1,-1 0 1,0 0 0,0 1 0,0 0-1,0 0-384,14 34 3198,5-23-3099,1 0 1,0-1-1,1-1 1,0-1-1,0-1 0,1 0 1,0-1-1,1-1 0,-1-1 1,1-1-1,0 0 1,1-2-1,5 0-99,-16 0 32,20 3 3,-10-1-54,-1-1 1,1 0 0,0-1-1,0-2 1,-1 0 0,1-1-1,0 0 1,0-2 18,-17 2-11,0 0 0,0 0 0,0-1 0,0 1 0,-1-1 0,1 1 0,0-1 0,-1 0 0,1 0 0,-1 0 1,0 0-1,1-1 0,-1 1 0,0-1 0,-1 1 0,1-1 0,0 0 0,-1 1 0,1-1 0,-1 0 0,0 0 0,0 0 0,0 0 0,-1 0 0,1-1 1,-1 1-1,1 0 0,-1 0 0,0 0 0,0 0 0,0-1 0,-1 1 0,0-1 11,0-6 72,0 0 1,-1 1-1,0-1 1,-1 0-1,0 1 0,-1-1 1,0 1-1,0 0 0,-1 0 1,-1-1-73,4 5 117,-1 0 1,0 0-1,0 0 1,-1 0-1,1 1 0,-1-1 1,0 1-1,0 0 1,-1 0-1,1 1 1,-1-1-1,0 1 1,0 0-1,0 0 0,0 1 1,0-1-1,-1 1 1,1 1-1,-1-1 1,1 1-1,-1-1 1,0 2-1,1-1 0,-1 1 1,0-1-1,0 2 1,1-1-1,-1 1 1,0-1-1,1 2 1,-5 0-118,-4 9 38,0 1 0,1 0 0,1 0 1,0 2-1,1-1 0,0 2 0,1-1 1,0 1-1,2 1 0,0 0 0,0 0 1,-2 11-39,-32 112-1403,39-45-4647,12-64-954,6-7-4249</inkml:trace>
  <inkml:trace contextRef="#ctx0" brushRef="#br0" timeOffset="9792.728">1454 2238 16816,'0'-78'2787,"6"43"601,17 42-1139,-11 5-2040,-1 2 0,0-1 0,0 2 0,-2-1 0,0 1 0,0 1 0,0 4-209,2-1 176,16 33-113,-2 1 1,-2 1-1,-3 1 1,-2 1-1,-2 0 0,-3 1 1,-2 1-1,1 39-63,-10-56-809,-2 1 1,-1 0-1,-2-1 0,-2 1 0,-2-1 0,-1 0 1,-3-1-1,-3 6 809,-46 104-7357,-12 1-6042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6:47:19.94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5282 9596 6182,'0'0'2568,"0"0"-657,0 0 85,0 0-383,-2 4-519,0 5-864,0-1 0,0 1 0,1-1 0,0 1 0,0 0 0,1-1 0,0 1 0,1 0 0,-1-1 1,2 1-1,-1 0 0,1-1 0,1 1 0,0-1 0,0 0 0,0 0 0,1 0 0,0-1 0,1 1 0,0-1 0,0 1-230,-1-2 78,-1-1-1,1 1 0,0-1 1,1 0-1,-1 0 1,1 0-1,0-1 0,0 0 1,1 0-1,-1 0 1,1 0-1,-1-1 0,1 0 1,0-1-1,1 1 1,-1-1-1,0 0 0,1 0 1,-1-1-1,1 0 1,-1 0-1,1-1 0,0 1 1,-1-1-1,1-1 1,0 1-1,-1-1 0,6-2-77,1-4 130,0 0 0,-1-1 0,0-1 0,0 0 0,0-1 0,-2 0 0,1 0 0,-1-1 0,-1-1-1,1 1 1,-2-2 0,0 1 0,-1-1 0,0 0 0,1-5-130,21-46 326,-4-1-1,-2-2 1,-3 0 0,-2-7-326,-12 42 119,-18 43 34,2 11-148,1 2 1,1-1-1,1 1 0,1 0 1,1 0-1,1 1 0,2-1 1,0 1-1,1 0 0,2 0 1,2 17-6,-3-35-4,0 0 1,0 0-1,0 0 1,1 0 0,0 0-1,0 0 1,1-1-1,0 1 1,0 0 0,0-1-1,1 1 1,0-1 0,0 0-1,1 0 1,0 0-1,0-1 1,0 1 0,1-1-1,0 0 1,0 0 0,0 0-1,0-1 1,1 0-1,-1 0 1,1 0 0,0-1-1,1 0 1,-1 0 0,0 0-1,4 0 4,-3-3 1,0 0-1,1 0 1,-1-1-1,1 0 1,-1 0 0,0-1-1,0 0 1,1 0-1,-1 0 1,-1-1 0,1 0-1,0-1 1,-1 0-1,1 1 1,-1-2-1,0 1 1,-1-1 0,1 0-1,-1 0 1,0-1-1,0 1 1,-1-1 0,1-1-1,85-153 51,-89 157-52,88-264 12,-85 229 264,-17 55 400,2 21-659,1 1 0,2 0 0,1 0 0,2 0 0,2 1 0,2 37-16,0-67 0,0 0 0,1 0 0,0 0 0,0 0 0,1 0 0,0 0 0,1 0 0,0 0 0,1-1 0,0 1 0,0 0 0,1-1 0,0 0 0,1 0 0,0 0 0,0-1 0,1 0 0,0 0 0,1 0 0,-1-1 0,1 1 0,5 2 0,-8-9 1,0 0 0,0 0 0,1 0 1,-1 0-1,0-1 0,1 1 0,-1-1 0,0-1 0,1 1 0,-1 0 0,0-1 0,1 0 0,-1 0 0,0 0 1,0-1-1,0 1 0,0-1 0,0 0 0,0 0 0,0 0 0,-1-1 0,1 1 0,-1-1 0,4-3-1,69-81 49,-76 87-49,7-9-51,-2 3-20,1-1 0,-1 1 0,-1-1 0,1-1 0,-1 1 0,0 0 0,-1-1-1,0 0 1,0 0 0,-1 0 0,1-4 71,-22 19-9048,6 2-871</inkml:trace>
  <inkml:trace contextRef="#ctx0" brushRef="#br0" timeOffset="670.406">6681 9387 10154,'0'0'3608,"0"0"-282,0 0-678,0 0-972,0 0-699,6-6-416,-3 3-543,-1 0 0,1 0 0,0 0 0,0 1-1,0-1 1,0 1 0,0 0 0,1 0 0,-1 0 0,0 0 0,1 1 0,0-1 0,-1 1 0,1 0 0,0 0 0,0 0 0,0 1 0,-1-1 0,1 1 0,0 0 0,0 0 0,1 0-18,-1 0-33,-1 0 0,1 0 0,0 0 1,0 1-1,-1-1 0,1 1 0,0 0 1,-1 0-1,1 0 0,-1 0 0,1 1 0,-1 0 1,0-1-1,0 1 0,1 0 0,-1 1 1,-1-1-1,1 0 0,0 1 0,0 0 0,-1-1 1,0 1-1,1 0 0,-1 1 0,0-1 1,-1 0-1,1 0 0,0 1 0,-1-1 1,0 1-1,0-1 0,0 1 0,0 0 0,-1-1 1,1 1-1,-1 0 0,0 0 0,0-1 1,0 1-1,-1 0 0,1-1 0,-1 1 0,-1 2 33,-4 7-93,-1 0 0,0-1 0,-1 0 1,-1-1-1,0 0 0,-1 0 0,0-1 0,0 0 0,-1 0 0,0-2 0,-1 1 0,-5 2 93,17-11 0,0 1 1,0-1-1,-1 1 1,1-1-1,0 1 1,0-1-1,0 1 1,0-1-1,0 1 1,0-1-1,0 1 1,0-1 0,0 1-1,0-1 1,1 1-1,-1-1 1,0 1-1,0-1 1,0 1-1,1-1 1,-1 1-1,0-1 1,0 1-1,1-1 1,-1 0-1,0 1 1,1-1-1,-1 1 1,1-1-1,-1 0 1,0 1 0,1-1-1,-1 0 1,1 0-1,-1 0 1,1 1-1,-1-1 1,1 0-1,-1 0 1,1 0-1,-1 0 1,1 0-1,-1 0 1,1 0-1,-1 0 1,1 0-1,-1 0 1,1 0-1,-1 0 1,1 0-1,-1 0 1,1 0 0,-1 0-1,1 0 1,-1-1-1,1 1 1,-1 0-1,0 0 1,1-1-1,-1 1 1,1 0-1,-1-1 1,0 1-1,1-1 1,-1 1-1,0 0 1,1-1-1,-1 1 1,0-1-1,1 1 0,-1-1 1,240-44-375,-139 20-5312,-49 12-559,-22 4-1058</inkml:trace>
  <inkml:trace contextRef="#ctx0" brushRef="#br0" timeOffset="1179.1">7411 9180 9033,'-1'-14'2503,"-1"-48"437,2 8 1797,0 53-4624,0-1 0,0 0 0,0 1 0,0-1 1,1 1-1,-1-1 0,0 1 0,1-1 0,-1 1 0,1-1 0,0 1 1,-1-1-1,1 1 0,0-1 0,0 1 0,0 0 0,0 0 0,0 0 0,0-1 1,1 1-1,-1 0 0,0 0 0,0 0 0,1 1 0,-1-1 0,1 0 1,-1 0-1,0 1 0,1-1 0,0 1 0,0-1-113,79 11 363,-70-4-358,0 0-1,-1 0 1,0 2-1,0-1 1,0 1-1,-1 1 1,0-1-1,-1 2 1,0-1-1,0 1 1,-1 0-1,-1 1 1,0-1-1,2 4-4,-5-7-37,0-1-1,-1 1 0,1-1 0,-1 1 1,0 0-1,-1 0 0,0 0 0,0 0 1,0 0-1,-1 0 0,0 0 0,0 0 0,-1 1 1,0-1-1,0 0 0,-1-1 0,0 1 1,0 0-1,-1 0 0,1-1 0,-1 1 1,-1-1-1,1 0 0,-1 0 0,-2 2 38,1-2-21,0 1-1,-1-1 0,0 0 1,0 0-1,0-1 1,-1 0-1,0 0 0,0 0 1,0-1-1,-1 0 0,1 0 1,-1-1-1,0 0 0,0-1 1,0 1-1,-1-2 1,1 1-1,0-1 0,-1 0 22,9-1 10,-1-1 0,1 1-1,0-1 1,-1 1 0,1 0 0,0-1-1,0 1 1,-1-1 0,1 1 0,0-1-1,0 1 1,0-1 0,0 1 0,0-1-1,0 1 1,0-1 0,0 1 0,0-1-1,0 1 1,0-1 0,0 1-1,0-1 1,0 1 0,0-1 0,0 1-1,1-1 1,-1 1 0,0-1 0,0 1-1,1 0 1,-1-1 0,0 1 0,0-1-1,1 1 1,-1 0 0,0-1-1,1 1 1,-1 0 0,1-1 0,-1 1-1,1 0 1,-1 0 0,0-1 0,1 1-1,-1 0 1,1 0 0,-1 0 0,1 0-1,-1 0 1,1-1 0,0 1-10,5-2 5,0 0 0,0 0 1,0 0-1,1 0 0,-1 1 1,1 0-1,-1 1 0,1-1 1,-1 1-1,1 0 0,-1 1 1,1 0-1,-1 0 0,1 0 1,-1 1-1,1 0 0,-1 0 1,0 0-1,0 1 1,0 0-1,-1 0 0,1 1 1,-1 0-1,1 0 0,-1 0 1,1 1-6,1 5 0,0 0 0,0 0 0,-1 1 0,0-1 0,-1 1 0,-1 1 0,1-1 0,-2 1 0,1-1 0,-2 1 0,0 0 0,0 0 0,-1 1 0,0-1 0,-1 0 0,-1 0 0,0 0 0,0 0 0,-1 0 0,-1 0 0,0 0 0,-1 0 0,0-1 0,0 0 0,-1 0 0,-6 9 0,7-15 7,-1 0 1,0-1 0,0 0-1,0 1 1,0-2 0,-1 1 0,1-1-1,-1 0 1,0 0 0,0 0 0,0-1-1,0 0 1,0 0 0,-1-1-1,1 1 1,-1-1 0,1-1 0,-1 1-1,1-1 1,-1-1 0,1 1 0,-1-1-1,1 0 1,-1 0 0,1-1-1,0 0 1,0 0 0,0 0 0,0-1-1,0 0 1,0 0 0,1 0 0,-1-1-1,1 0 1,0 0 0,0-1-1,0 1 1,-3-5-8,-7-4-10,1 0-1,0-1 0,1-1 1,1 1-1,0-2 1,1 0-1,1 0 0,1-1 1,0-1 10,-8-60-6594,17 69 1037</inkml:trace>
  <inkml:trace contextRef="#ctx0" brushRef="#br0" timeOffset="1599.759">7958 9336 11659,'0'0'2093,"0"0"-1015,0 0 16,0 0-298,0 0-193,-14 9 27,3-3-502,7-4-92,-1 1 0,1-1 0,0 1 1,0 0-1,0 0 0,0 0 0,0 0 1,1 1-1,-1 0 0,1-1 1,0 1-1,0 1 0,0-1 0,1 0 1,0 1-1,-1-1 0,2 1 0,-1 0 1,-1 4-37,-1 14 211,0 0 0,1 1 0,2 0 0,0-1 0,1 1 0,2 0 0,2 13-211,-2-27 12,0-1 1,0 0 0,0 0-1,1 0 1,1 0-1,0-1 1,0 1 0,0-1-1,1 0 1,0 0 0,1 0-1,0-1 1,0 0 0,0 0-1,1 0 1,0-1-1,1 0 1,-1-1 0,1 0-1,4 3-12,-3-5 68,0-1-1,-1 1 0,1-1 0,1-1 0,-1 1 0,0-2 0,0 1 0,0-1 1,1-1-1,-1 1 0,0-2 0,0 1 0,0-1 0,0-1 0,0 1 0,0-2 1,-1 1-1,1-1 0,-1 0 0,0-1 0,0 0 0,-1 0 0,1-1 1,-1 0-1,-1 0 0,1-1 0,-1 1 0,0-2 0,0 1 0,-1 0 0,0-1 1,0 0-1,-1 0 0,0-1 0,-1 1 0,1-1 0,-2 0 0,1 0 1,-1 0-1,0-7-67,4-13 467,-2 0 0,-1-1 0,-2 1 0,-1 0 0,-1 0 0,-3-23-467,3 47 5,1 0 1,-1 0-1,1 0 0,-1 0 0,-1 0 0,1 0 1,-1 0-1,1 0 0,-2 1 0,1-1 0,0 1 1,-1 0-1,0-1 0,0 1 0,0 0 0,0 1 0,-1-1 1,1 1-1,-1-1 0,0 1 0,0 0 0,-1 0 1,1 1-1,0-1 0,-1 1 0,1 0 0,-1 0 1,0 1-1,0-1 0,0 1 0,0 0 0,0 0 0,0 1 1,0 0-1,0-1 0,-3 2-5,-83 32-2807,43 10-3413,26-14-1318</inkml:trace>
  <inkml:trace contextRef="#ctx0" brushRef="#br0" timeOffset="1928.588">8612 9421 12524,'0'0'2701,"0"0"-1377,0 0-21,0 0-455,0 0-511,-15 11-38,3-3-202,6-6-60,1 1-1,0 1 1,0-1 0,0 1 0,0 0-1,0 0 1,1 0 0,0 0-1,0 1 1,0 0 0,0 0-1,1 0 1,0 0 0,0 1 0,0-1-1,1 1 1,0 0 0,-1 1-37,-1 11 245,1 0 0,0 0 0,2 1 0,0-1 0,0 1 0,2-1 0,2 9-245,-3-20 32,1-1 0,0 1 0,1-1 1,-1 1-1,1-1 0,0 0 0,1 0 0,0 0 1,0 0-1,0 0 0,1-1 0,-1 1 0,1-1 1,1 0-1,-1 0 0,1-1 0,0 1 0,0-1 1,0 0-1,0 0 0,1-1 0,3 3-32,-3-4 23,0 0-1,1 0 0,-1 0 1,0-1-1,1 0 0,-1 0 1,1-1-1,-1 0 1,1 0-1,-1 0 0,1-1 1,-1 0-1,0 0 0,1-1 1,-1 1-1,0-1 0,0-1 1,0 1-1,0-1 0,0 0 1,-1-1-1,1 1 1,-1-1-1,0 0 0,0 0 1,0-1-1,4-4-22,2-3 304,0-1 0,0 0 1,-2-1-1,1 0 0,-2 0 0,0-1 1,0 0-1,-2-1 0,0 0 0,1-5-304,-1 1 341,-1 0-1,-2 0 0,0 0 1,-1-1-1,-1 1 0,-1-16-340,0 31 29,0-1 0,0 1 0,-1-1 0,0 1 0,0 0 0,-1-1 0,1 1 0,-1 0 0,0 0 0,-1 0 0,1 0 0,-1 0 0,0 0 0,0 1 0,-1 0 0,1-1 0,-1 1 0,0 0 0,0 1 0,0-1 0,0 1 0,-1 0 0,0 0 0,1 0-1,-1 0 1,0 1 0,-1 0-29,-3-1-144,-1 1 0,0 0-1,0 1 1,0 0-1,0 1 1,0 0-1,0 0 1,0 1 0,0 0-1,0 1 1,0 0-1,1 1 1,-1 0-1,1 1 1,0-1 0,-8 5 144,-84 52-10053,46-18-5834</inkml:trace>
  <inkml:trace contextRef="#ctx0" brushRef="#br0" timeOffset="2478.397">5702 10867 13164,'0'0'3236,"0"0"-541,0 0-372,0 0-690,0 0-624,14-9-390,-7 5-562,110-45 516,311-1 116,-539 77-16795,67-15 6310</inkml:trace>
  <inkml:trace contextRef="#ctx0" brushRef="#br0" timeOffset="2788.033">5668 10880 10346,'0'0'4505,"0"0"-1467,0 0-534,0 0-583,0 0-714,0 0-406,0 0-310,0 0-240,-6 14-96,1-2-117,2-4-17,-1-1 0,1 1 0,0 1-1,1-1 1,0 0 0,0 1 0,1-1-1,0 1 1,1-1 0,0 1-1,0 3-20,4 9-78,0 0 0,1 0 0,1 0-1,1-1 1,1 0 0,1 0-1,1-1 1,0 0 0,1 0-1,1-1 1,1-1 0,1 0 0,0-1-1,1-1 1,6 5 78,-18-17-19,0 1-1,0-1 1,0 0-1,1-1 1,-1 1-1,1 0 1,0-1-1,-1 0 1,1 0-1,0 0 1,0 0-1,1-1 1,-1 0-1,0 1 1,0-1-1,1-1 1,-1 1 0,0-1-1,1 0 1,-1 0-1,1 0 1,-1 0-1,0-1 1,1 0-1,-1 0 1,0 0-1,0 0 1,1-1-1,-1 1 1,0-1-1,0 0 1,-1-1-1,1 1 1,1-2 19,9-14 73,-1 0 0,-1-1-1,-1-1 1,-1 0 0,-1 0-1,-1-1 1,0 0 0,4-20-73,-5 16 279,0 0 0,-2-1 0,0 0 0,-2 0 0,-1 0 0,-1 0-1,-1 0 1,-3-18-279,3 41 16,-1-1-1,0 1 0,1 0 0,-1 0 0,-1 0 1,1-1-1,0 1 0,-1 0 0,1 1 0,-1-1 1,0 0-1,0 0 0,0 1 0,-1-1 0,1 1 0,0 0 1,-1-1-1,0 1 0,1 0 0,-1 1 0,0-1 1,0 0-1,0 1 0,0 0 0,0 0 0,0 0 1,-1 0-1,1 0 0,0 0 0,-1 1 0,1 0 1,0-1-1,-3 2-15,-67 23-5173,52-7-1340</inkml:trace>
  <inkml:trace contextRef="#ctx0" brushRef="#br0" timeOffset="3412.766">6902 10863 416,'0'0'6049,"0"0"-2889,0 0-416,0 0 16,0 0-400,0 0-396,0 0-320,-6-8-282,-20-22-332,26 29-1011,0 1 0,0-1 1,0 1-1,0-1 0,0 1 0,0-1 1,0 1-1,0-1 0,0 1 1,0-1-1,0 1 0,0-1 0,0 0 1,0 1-1,1-1 0,-1 1 0,0-1 1,0 1-1,1 0 0,-1-1 0,0 1 1,1-1-1,-1 1 0,0-1 0,1 1 1,-1 0-1,1-1 0,-1 1 1,0 0-1,1 0 0,-1-1 0,1 1 1,-1 0-1,1 0 0,-1-1 0,1 1 1,-1 0-1,1 0 0,0 0 0,-1 0 1,1 0-1,-1 0 0,1 0 0,-1 0 1,1 0-1,-1 0 0,1 0 1,-1 0-1,1 1 0,-1-1 0,1 0-19,3 0 70,-3-1-66,95-8 227,-93 9-228,-1 0 0,1 0 1,0 1-1,-1-1 0,1 0 1,-1 1-1,1-1 0,-1 1 0,1 0 1,-1 0-1,0 0 0,1 0 1,-1 1-1,0-1 0,0 0 0,0 1 1,0 0-1,0-1 0,0 1 1,0 0-1,-1 0 0,1 0 0,0 0 1,-1 0-1,0 0 0,0 1 1,1-1-1,-1 0 0,-1 1 0,1-1 1,0 1-1,0-1 0,-1 1 1,1 2-4,-3 2 3,-1 1-1,0 0 1,0-1 0,0 0 0,-1 0 0,0 0 0,0 0 0,-1 0 0,0-1 0,0 0 0,0 0 0,-1 0 0,0-1 0,0 0 0,-1 0 0,1 0 0,-1-1-1,0 0 1,-6 3-3,3-1 3,-103 66 67,113-71-70,0 0 0,-1 0 0,1 0 0,0-1 0,0 1 0,0 0 0,0 0 0,-1 0 0,1 0 0,0 0 0,1 0 0,-1-1 0,0 1 0,0 0 0,0 0 0,0 0 0,1 0 0,-1-1 0,0 1 0,1 0 0,-1 0 0,1 0 0,-1-1 0,1 1 0,-1 0 0,1-1 0,-1 1 0,1 0 0,0-1 0,-1 1 0,1-1 0,0 1 0,-1-1 0,1 1 0,0-1 0,0 0 0,0 1 0,-1-1 0,1 0 0,0 1 0,0-1 0,0 0 0,0 0 0,0 0 0,0 0 0,-1 0 0,1 0 0,0 0 0,0 0 0,0 0 0,0-1 0,0 1 0,-1 0 0,1 0 0,0-1 0,0 1 0,0-1 0,-1 1 0,1-1 0,0 1 0,0-1 0,-1 1 0,1-1 0,-1 1 0,208-16-1022,-73-9-5206,-88 15-391</inkml:trace>
  <inkml:trace contextRef="#ctx0" brushRef="#br0" timeOffset="3803.788">7837 10664 10922,'0'0'3219,"0"0"-202,-4-13-225,-11-36-646,15 49-2096,0 1 1,0-1 0,0 0 0,0 1 0,0-1 0,0 1 0,-1-1 0,1 1 0,0-1-1,0 1 1,0-1 0,-1 0 0,1 1 0,0-1 0,0 0 0,-1 1 0,1-1 0,0 1-1,-1-1 1,1 0 0,0 0 0,-1 1 0,1-1 0,-1 0 0,1 0 0,0 1-1,-1-1 1,1 0 0,-1 0 0,1 0 0,-1 0 0,1 0 0,0 0 0,-1 0 0,1 0-1,-1 0 1,1 0 0,-1 0 0,1 0 0,-1 0 0,1 0 0,-1 0 0,1 0 0,0 0-1,-1 0 1,1-1 0,-1 1 0,1 0 0,0 0 0,-1-1 0,1 1 0,-1 0-1,1 0 1,0-1 0,-1 1 0,1-1 0,0 1 0,0 0 0,-1-1 0,1 1 0,0 0-1,0-1 1,0 1 0,-1-1-51,1 3 155,-12 27 16,1 1-1,1 1 1,2-1 0,1 1 0,2 1 0,1 0 0,1-1-1,2 1 1,1 0 0,1 4-171,17 70-1682,-5-73-1760,5-2-3429,-6-15-2391</inkml:trace>
  <inkml:trace contextRef="#ctx0" brushRef="#br0" timeOffset="4221.808">8085 10671 13004,'0'0'1452,"0"0"454,15-12 491,51-38-710,-58 45-1471,-1 1 1,1 0-1,1 0 1,-1 1-1,0 0 1,1 0-1,0 1 0,-1 0 1,1 0-1,0 1 1,0 0-1,0 1 0,0 0 1,0 0-1,4 1-216,-3 0 96,-4-1-76,0 0 0,0 1 0,0 0 0,0 0-1,1 0 1,-2 1 0,1 0 0,0 0 0,0 0 0,0 1 0,-1 0 0,0 0 0,1 1 0,-1-1 0,0 1 0,-1 0 0,1 0-1,-1 1 1,0-1 0,0 1 0,0 0 0,-1 0 0,1 1 0,-1-1 0,0 1 0,-1-1 0,1 1 0,-1 0 0,-1 0-1,1 0 1,-1 0 0,0 0 0,0 0 0,-1 0 0,1 1 0,-1-1 0,-1 0 0,1 0 0,-1 0 0,0 1 0,-2 4-20,-2 3-80,-1 0 1,0 0-1,-1-1 0,0 0 1,-1 0-1,-1-1 1,0 0-1,0 0 1,-1-1-1,-1 0 1,1-1-1,-2 0 1,0-1-1,0 0 0,0-1 1,-1 0-1,-1-1 1,1-1-1,-1 0 1,-7 2 79,17-6 27,-1 0 0,1 0 0,-1 0 0,1 0 0,-1-1 0,0 0 0,1 0 1,-1 0-1,0-1 0,0 1 0,0-1 0,0 0 0,0-1 0,1 1 0,-1-1 0,0 0 1,0 0-1,1-1 0,-1 1 0,1-1 0,-1 0 0,1 0 0,0 0 0,-1-1 0,1 0 0,0 0 1,1 0-1,-1 0 0,0 0 0,1-1 0,0 1 0,0-1 0,0 0 0,0 0 0,1 0 0,0-1 1,-1 1-1,1-1 0,0-1-27,2 5 38,0 0 1,0 1 0,0-1-1,0 0 1,0 1-1,0-1 1,0 0 0,1 1-1,-1-1 1,0 0-1,0 1 1,1-1 0,-1 0-1,0 1 1,1-1-1,-1 0 1,1 1 0,-1-1-1,1 1 1,-1-1-1,1 1 1,-1-1 0,1 1-1,0 0 1,-1-1-1,1 1 1,-1 0 0,1-1-1,0 1 1,-1 0 0,1 0-1,0-1 1,-1 1-1,1 0 1,0 0 0,0 0-1,-1 0 1,1 0-1,0 0 1,-1 0 0,1 0-1,0 0 1,0 1-1,-1-1 1,1 0 0,0 0-1,-1 1 1,1-1-1,0 0 1,-1 1 0,1-1-1,-1 0 1,1 1-39,40 18 89,43 88 131,-41-42-216,-34-52-104,2 0-1,-1 0 0,1-1 1,1 0-1,0-1 0,1-1 0,0 1 1,1-2-1,3 2 101,16-1-4007,3-10-3646,-25-3-478</inkml:trace>
  <inkml:trace contextRef="#ctx0" brushRef="#br0" timeOffset="4485.057">8612 10638 11275,'0'0'3886,"0"0"-736,0 0-417,0 0-913,0 0-763,0 0-352,0 0-299,15 1-6,258 2 1298,-137-38-140,-133 58-1045,-70 204-214,54-186-418,0-2-226,1 0 0,3 1 0,1 0 0,1 0 0,3 0 0,1 10 345,11 3-3558,6-21-2210,-6-15-2320</inkml:trace>
  <inkml:trace contextRef="#ctx0" brushRef="#br0" timeOffset="4812.417">9262 11342 17040,'0'0'4516,"0"0"-3010,0 0 960,0 0-672,0 0-737,0 0-673,0 0-352,0 0-32,0 0-512,10-59-834,-10 59-1056,1 0-2691,4 2-9993</inkml:trace>
  <inkml:trace contextRef="#ctx0" brushRef="#br0" timeOffset="-3638.536">1043 7360 5894,'0'0'1612,"0"0"-806,0 0 27,0 0 266,0 0 151,0 0-33,2 1-171,102 6 5101,-64-9-5786,461 6 60,-425-7-391,0-4-1,0-3 0,-1-3 1,-1-3-1,0-4 0,42-18-29,57-34 611,-4-7-1,-3-8 0,90-65-610,10-23 622,-7-12 0,43-55-622,-141 113 15,-6-6-1,-7-8 0,-5-6 0,-7-6 0,-8-6 1,90-147-15,-63 35 32,112-277-32,273-572 64,-470 992-58,5 2 1,5 4-1,6 4 0,6 3 1,51-47-7,-108 129-8,2 0 1,2 3-1,1 1 0,1 2 0,1 1 1,2 3-1,0 2 0,2 1 1,1 3-1,0 1 0,1 3 1,0 2-1,2 1 0,-1 3 1,1 3-1,1 1 8,-13 8 2,0 3 0,-1 0 0,1 3 0,-2 1 0,1 2 0,-2 1 0,1 1 0,-2 3 1,0 1-1,-1 1 0,-1 1 0,-1 2 0,23 22-2,10 1-18,-1 3-1,-3 2 1,-1 4 0,-4 1 0,49 63 18,-95-106 5,66 89 35,-4 4 0,31 65-40,-46-49-14,-5 2-1,-5 2 0,-5 2 1,12 83 14,72 288 64,-66-262-96,82 211 32,-12-111 58,-46-153-20,101 159-38,-128-250-9,4-2 0,4-3-1,4-3 1,3-3 0,4-4 0,3-2 0,17 7 9,-16-22 24,3-5 0,1-2 0,3-5 0,33 11-24,8 0-19,4-5 0,48 9 19,94 15 27,134 13-27,-2-29 19,3-19 0,250-10-19,-240-28 512,288-38-512,-560 10 475,-135 15-448,-25 5-315,-43 10-4501,17-2-2258</inkml:trace>
  <inkml:trace contextRef="#ctx0" brushRef="#br0" timeOffset="-2580.265">511 8062 3203,'0'0'4634,"0"0"-2606,0 0-544,0 0 353,0 0-225,0 0-213,0 0-155,-2-6-396,1 2-747,0 3-84,1 0-1,-1 0 0,1 1 1,-1-1-1,1 0 0,0 0 1,-1 1-1,1-1 0,0 0 1,0 0-1,-1 0 0,1 0 1,0 0-1,0 1 0,0-1 1,0 0-1,0 0 0,0 0 1,0 0-1,1 0 0,-1 0 1,0 1-1,0-1 0,1 0 1,-1 0-1,0 0 0,1 1 1,-1-1-1,1 0 0,-1 0 1,1 1-1,-1-1 0,1 0 1,0 1-1,-1-1 0,1 1 1,0-1-1,-1 1 0,1-1 1,0 1-1,0-1 0,-1 1 1,1 0-1,0 0 0,0-1 1,0 1-1,0 0 0,-1 0 1,1 0-1,0 0 1,1 0-17,214-2 399,-119 7-387,411-3-76,28-24 64,1374-74 21,614 26 5,-2255 64-15,2482-51 64,-615 6-75,-1668 36 124,1019-17 24,-482 11 2431,-753 2-2168,-239 13-1299,-32 3-3045,-4 2-2809</inkml:trace>
  <inkml:trace contextRef="#ctx0" brushRef="#br0" timeOffset="-1029.536">7125 1518 5830,'0'0'1452,"0"0"251,0 0 277,0 0-368,0 0-576,0 3-406,9 162 5887,2-36-5539,-46 531-331,13-372-552,-53 437-90,13-131 33,15 32-102,-25 45 122,-86 134-84,81-230 52,36-209 28,-26 106-108,-7-59 28,43-242 52,-11 48-26,29-143-26,10-98 334,-7 5-4476,4 11-2227</inkml:trace>
  <inkml:trace contextRef="#ctx0" brushRef="#br0" timeOffset="7517.656">14 1477 6887,'0'0'7639,"0"0"-3892,0 0-1873,0 0-342,0 0-464,2 12-353,40 634 1607,-66-841-1907,-10-192-397,34 388-19,0-1 0,1 0-1,-1 1 1,0-1 0,0 1 0,1-1 0,-1 0 0,0 1-1,0-1 1,1 0 0,-1 1 0,0-1 0,1 0 0,-1 1 0,1-1-1,-1 0 1,0 0 0,1 1 0,-1-1 0,1 0 0,-1 0 0,1 0-1,-1 0 1,1 0 0,-1 0 0,0 0 0,1 0 0,-1 0 0,1 0-1,-1 0 1,1 0 0,-1 0 0,1 0 0,-1 0 0,1 0 0,-1 0-1,0 0 1,1-1 0,-1 1 0,1 0 0,-1 0 0,0-1 0,1 1-1,-1 0 1,1-1 0,-1 1 0,0 0 0,0-1 0,1 1-1,-1 0 1,0-1 0,1 1 0,-1-1 0,0 1 0,0 0 0,0-1-1,0 1 1,1-1 0,-1 1 0,0-1 0,0 1 0,0-1 0,0 1-1,0-1 1,0 1 0,0 0 0,0-1 0,0 0 1,29 34-104,-27-31 104,10 14-10,40 53-11,3-2-1,3-3 1,3-3-1,37 29 22,-95-87 2,0 1 0,0-1-1,0 0 1,0 1 0,1-2 0,-1 1-1,1 0 1,0-1 0,0 1 0,0-1-1,0 0 1,0-1 0,0 1-1,0-1 1,1 1 0,-1-1 0,0-1-1,1 1 1,-1 0 0,1-1 0,-1 0-1,1 0 1,-1-1 0,1 1 0,-1-1-1,1 0 1,-1 0 0,0 0 0,0-1-1,1 1 1,-1-1 0,0 0-1,0-1 1,-1 1 0,1 0 0,0-1-1,-1 0 1,0 0 0,1 0 0,1-3-2,4-14 30,-1 0 1,0 0 0,-2-1-1,0 0 1,-2 0 0,0 0-1,-1-1 1,-1 1 0,-2-1 0,0 1-1,-1-1 1,-3-14-31,2 1 79,-2 1 1,-2 0-1,-1 0 0,-2 0 1,-1 1-1,-1 0 0,-5-6-79,-10 2 127,26 36-194,-1 0 0,1 1 0,0-1-1,-1 0 1,1 1 0,-1-1 0,1 1 0,-1-1 0,1 1 0,-1-1 0,1 1 0,-1-1 0,0 1 0,1 0 0,-1-1-1,0 1 1,1 0 0,-1 0 0,0-1 0,0 1 0,1 0 0,-1 0 0,0 0 0,0 0 0,1 0 0,-1 0-1,0 0 1,0 0 0,1 0 0,-1 0 0,0 0 0,1 0 0,-1 1 0,0-1 0,0 0 0,1 1 0,-1-1 0,1 0-1,-1 1 1,0-1 0,1 1 0,-1-1 0,1 1 0,-1-1 0,1 1 0,-1-1 0,1 1 0,-1 0 0,1-1 0,0 1-1,-1-1 1,1 1 0,0 0 0,-1 0 0,1-1 0,0 1 67,-4 18-4570,3 2-3784</inkml:trace>
  <inkml:trace contextRef="#ctx0" brushRef="#br0" timeOffset="7835.472">996 1345 14798,'0'0'3390,"0"-13"-1009,1-7-2176,0-12 4021,-6 62-1771,-4 47-2484,3 1 1,4 1-1,3-1 0,3 0 0,15 75 29,-14-126-1219,4 21-2390,2-16-3836,-5-17-2820</inkml:trace>
  <inkml:trace contextRef="#ctx0" brushRef="#br0" timeOffset="8130.149">933 1304 14125,'0'0'3321,"0"0"-967,0 0-469,0 0-631,17-10-517,-5 3-611,-8 4-99,0 0 0,-1 1 0,2-1 0,-1 1 0,0 0 0,0 0 0,1 0 0,-1 0 0,1 1 0,-1 0 0,1 0 0,0 0 0,-1 0 0,1 1-1,0 0 1,0 0 0,-1 0 0,1 1 0,0-1 0,0 1 0,-1 0 0,1 0 0,-1 1 0,1 0 0,-1-1 0,1 2-27,11 7 68,1 0 1,-1 1-1,-1 1 0,0 1 1,-1 0-1,-1 1 0,0 1 0,0-1 1,-2 2-1,0 0 0,-1 0 0,0 1 1,-1 1-1,-1-1 0,-1 1 0,-1 1 1,0-1-1,-1 1 0,-1 0 1,-1 0-1,-1 0 0,0 1 0,-1-1 1,-2 0-1,0 1 0,-1-1 0,0 0 1,-2 0-1,0 0 0,-1 0 0,-1-1 1,-1 1-1,-9 16-68,3-13 132,-1 0 1,-1-1-1,-1-1 1,0 0-1,-2-1 0,0-1 1,-1 0-1,-1-2 1,-1 0-1,-22 13-132,39-27-100,0 0 0,0 0 0,-1 0 0,1 0 0,0 0 0,-1-1 0,1 0 0,-1 0 0,0 0 0,1 0 0,-1-1 0,0 0 0,0 0 0,1 0 0,-4-1 100,-3-24-7239,13 3-1788</inkml:trace>
  <inkml:trace contextRef="#ctx0" brushRef="#br0" timeOffset="8336.59">201 2741 8616,'0'0'12204,"0"0"-9706,0 0-1441,76 12 160,-9-43-352,21-13-224,11-9-161,8-6-288,7 0-160,-7 1 32,-9 5-64,-20 11-384,-16 11-1634,-20 13-1729,-19 16-3684,-14 3-6855</inkml:trace>
  <inkml:trace contextRef="#ctx0" brushRef="#br0" timeOffset="8568.499">530 2875 10890,'0'0'6022,"0"0"-3460,0 0-768,0 0 64,87 19-513,-38-49-416,11-9-577,8-4-288,7-4-32,5-6-32,2 0-416,-7 4-769,2-1-961,-1 3-4228</inkml:trace>
  <inkml:trace contextRef="#ctx0" brushRef="#br0" timeOffset="11396.782">18921 7409 4708,'0'0'716,"0"0"1510,0 0 374,0 0-860,0 0-277,0 0 42,0 0-288,-9 3-320,3-2-710,-19 5 409,41-2 511,723-20 489,467-52-1589,-639 30 50,2002-75-25,1010 56 1644,-1475 76-272,-1975-17-1382,162 2 58,102-20-80,-375 15 10,4-1 18,0 0-1,1-1 1,-1-1 0,0-1-1,-1-1 1,8-4-28,-30 10-7,1 0 0,-1 0 0,0 0 0,0 0 0,0 0 0,0 0-1,1 0 1,-1 0 0,0-1 0,0 1 0,0 0 0,1-1 0,-1 1 0,0-1 0,0 1 0,1 0-1,-1-1 1,0 0 0,1 1 0,-1-1 0,1 1 0,-1-1 0,1 0 0,-1 1 0,1-1 0,-1 0 0,1 0-1,0 1 1,-1-1 0,1 0 0,0 0 0,0 0 0,-1 1 0,1-1 0,0 0 0,0 0 0,0 0 0,0 0-1,0 0 1,0 1 0,0-1 0,1 0 0,-1 0 0,0 0 0,0 0 0,1 1 0,-1-1 0,0 0 0,1 0-1,-1 1 1,1-1 0,-1 0 0,1 1 0,-1-1 0,1 0 0,-1 1 0,1-1 0,0 1 0,-1-1 0,1 1-1,0-1 1,-1 1 0,1-1 0,0 1 0,0 0 0,0 0 0,-1-1 0,1 1 0,0 0 0,0 0 7,-53-6-4928,22 4-2610</inkml:trace>
  <inkml:trace contextRef="#ctx0" brushRef="#br0" timeOffset="13285.871">18476 6702 3587,'0'0'3641,"0"0"-1666,0 0-282,0 0-129,0 0-288,0 0-91,0 0-128,8-3 1446,34 10-2389,1-2 0,0-2-1,0-1 1,0-3 0,0-2-1,-1-1 1,1-2 0,10-5-114,18 1 51,48-10-24,0-5 0,-2-5-1,-1-5 1,-2-6 0,98-49-27,-101 29 6,-4-5 1,-2-5-1,-4-4 0,-3-5 1,55-59-7,54-66 230,-10-10 0,38-66-230,-183 219 4,599-778 2585,-385 469-1516,-4-30-1073,-95 142 251,53-47-251,167-163-154,-243 296 178,-33 36 64,5 4 0,7 6 0,49-34-88,-92 95-8,3 3-1,3 4 1,2 3 0,2 5 0,3 3-1,2 5 1,1 4 0,2 4 0,2 4-1,0 5 1,12 2 8,-16 8 14,0 5-1,0 4 1,1 4 0,0 5-1,-1 3 1,0 5 0,0 4-1,-1 4 1,3 6-14,-10 1 53,-1 3-1,-2 5 1,0 3 0,-3 4-1,-1 3 1,-3 4 0,-1 4 0,-3 3-53,-2 2 3,-2 4 1,-3 3 0,-3 3 0,-3 2 0,-3 3-1,-3 2 1,10 23-4,50 102 128,73 176-128,149 371 0,-114-235 64,-156-357-88,6-3 0,7-4 0,7-3 0,14 7 24,-36-66 23,5-3 0,2-4-1,4-2 1,37 24-23,14-2 64,5-5 0,3-6 0,127 58-64,-26-16-58,6-11-1,208 67 59,-347-147 11,1-6-1,2-4 1,1-4 0,1-6-1,0-4 1,75-2-11,-180-10 3,0-1 0,1 1 0,-1-1 0,1 0 0,-1-1 0,0 1-1,1-1 1,-1 1 0,0-1 0,1 0 0,-1 0 0,0 0 0,0-1 0,0 1 0,0-1 0,0 0 0,0 1 0,0-1 0,-1-1 0,1 1-3,-3 1-151,0 0 0,-1 0 1,1 1-1,0-1 0,-1 0 0,1 0 1,-1 1-1,1-1 0,-1 0 1,0 1-1,1-1 0,-1 1 1,1-1-1,-1 1 0,0-1 0,0 1 1,1-1-1,-1 1 0,0 0 1,0-1-1,1 1 0,-1 0 1,0 0-1,0 0 0,0 0 0,0-1 1,1 1-1,-1 0 0,0 0 1,0 0-1,0 1 0,0-1 1,1 0-1,-1 0 0,0 0 0,0 1 1,0-1-1,1 0 0,-1 1 1,0-1-1,0 1 0,1-1 1,-1 1-1,0-1 0,1 1 1,-1-1-1,1 1 0,-1 0 151,-14 6-6123</inkml:trace>
  <inkml:trace contextRef="#ctx0" brushRef="#br0" timeOffset="14767.149">24987 664 5990,'0'0'1857,"0"0"-458,0 3 112,-9 110 6079,7 3-4972,-4 84-1776,-6 324 824,-10-224-1612,-15 13-54,4-46 42,14 176 49,14-201-86,-2-12-74,1-1 85,-27 155-16,-36 315 21,-26 547 43,41-414 32,20-310-117,28-293 1622,6-229-1689,1-1-1,-1 1 1,0 0-1,0-1 0,0 1 1,0-1-1,0 1 1,0-1-1,0 1 1,0-1-1,0 1 1,0 0-1,0-1 0,0 1 1,0-1-1,-1 1 1,1-1-1,0 1 1,0-1-1,0 1 0,0 0 1,-1-1-1,1 1 1,0 0-1,-1-1 1,1 1-1,0 0 0,-1-1 1,1 1-1,0 0 1,-1-1-1,1 1 1,0 0-1,-1 0 0,1 0 1,-1-1-1,1 1 1,-1 0-1,1 0 1,0 0-1,-1 0 0,1 0 1,-1 0-1,1 0 1,-1 0-1,1 0 1,-1 0-1,1 0 0,0 0 1,-1 0-1,1 0 1,-1 0-1,1 0 1,-1 1-1,1-1 0,0 0 1,-1 0-1,1 0 1,-1 1-1,1-1 89,-2 0-312,-20 4-9185</inkml:trace>
  <inkml:trace contextRef="#ctx0" brushRef="#br0" timeOffset="16951.962">23662 9072 2691,'0'0'3800,"0"0"-1605,0 0-418,0 0 279,0 0-71,0 0-111,0 0-315,0 0-475,-7-3-278,6 2-785,0 1 4,0-1 0,0 0 1,0 0-1,0 0 1,0 1-1,0-1 0,0 1 1,0-1-1,0 1 1,0-1-1,0 1 0,0-1 1,0 1-1,0 0 1,0 0-1,-1 0 1,1 0-1,0-1 0,0 1 1,0 1-1,0-1 1,-1 0-1,1 0 0,0 0 1,0 1-1,0-1 1,0 0-1,0 1 1,0-1-1,0 1 0,0-1 1,0 1-1,0 0 1,0 0-1,0-1 0,0 1 1,0 0-1,0 0 1,1 0-1,-1 0 0,0 0 1,1 0-1,-1 0 1,1 0-1,-1 0 1,1 0-1,-1 0 0,1 0 1,0 0-1,-1 0 1,1 0-1,0 1 0,0-1 1,0 0-1,0 0 1,0 0-1,0 0 1,1 1-26,-1 10 54,1 0 1,1 0-1,0 0 1,1 0-1,0-1 1,1 0-1,0 1 1,0-1-1,2-1 1,-1 1-1,1-1 1,1 0-1,0 0 1,0-1-1,1 0 1,0 0-1,0 0 1,1-1-1,7 5-54,-7-8 5,-1 0 0,1 0 0,0-1 0,0 0 0,0 0 1,0-1-1,1 0 0,-1 0 0,1-2 0,0 1 0,0-1 0,-1 0 0,1-1 0,0 0 0,0-1 0,0 0 0,0 0 0,-1-1 0,1 0 0,0-1 1,-1 0-1,6-3-5,-2 1 47,0-1 1,-1 0 0,1-1 0,-1 0-1,-1-1 1,1-1 0,-1 1-1,-1-2 1,0 1 0,0-2 0,-1 1-1,0-1 1,-1 0 0,0-1 0,5-10-48,1-16 324,-2-1 1,-1 0-1,-3 0 1,0-1 0,-3 0-1,-1-1 1,-2-8-325,0 20 130,0 9-27,0 8-8,-1 0 1,0 0-1,-1 0 0,0 0 1,-1 0-1,0 0 0,-1 0 0,0 0 1,-4-10-96,-2 57 352,5-8-359,1 0-1,2 0 1,1 1 0,1-1-1,1 0 1,1 0 0,2 0-1,5 14 8,-6-20-3,1-1 1,1 1-1,1-1 0,0-1 0,2 0 0,0 0 0,1-1 0,1 0 0,1-1 0,0 0 0,14 12 3,-22-25 0,-1-1-1,1 1 1,0-1-1,0-1 1,0 1 0,0-1-1,0 0 1,1 0-1,-1 0 1,1-1-1,-1 1 1,1-2-1,0 1 1,-1 0-1,1-1 1,0 0-1,-1-1 1,1 1-1,0-1 1,-1 0-1,1 0 1,-1-1 0,1 0-1,-1 0 1,0 0-1,1-1 1,-1 1-1,4-4 1,2-2 7,1 0 0,-1 0 0,-1-1 0,0-1 0,0 0 0,-1 0 0,0-1 0,0 0 0,-1-1 0,-1 0 0,3-5-7,3-13 69,-1 0-1,-1 0 0,-1-1 1,-2-1-1,-1 0 0,-1 0 1,-2 0-1,-2 0 0,0-1 1,-3-17-69,1 50 13,-1 0 0,1 1 0,0-1 0,0 0 0,-1 1 0,1-1 0,0 0 0,0 0 0,-1 0 0,1 1 0,0-1 0,-1 0 0,1 0 0,0 0 0,-1 0 0,1 1 0,0-1 0,-1 0 0,1 0 0,-1 0 0,1 0 0,0 0 0,-1 0 0,1 0 0,0 0 0,-1 0 0,1 0 0,0 0 0,-1-1 0,1 1 0,-1 0 0,1 0 0,0 0 0,-1 0 0,1 0 0,0-1 0,0 1 0,-1 0 0,1 0 0,0-1 0,-1 1 0,1 0 0,0 0 0,0-1 0,-1 1 0,1 0 0,0-1 0,0 1 0,0 0 0,0-1 0,0 1 0,-1 0 0,1-1 0,0 1 0,0-1 0,0 1 0,0 0-13,-17 31 76,11-12-78,0-1 0,1 1 0,2 0 0,0 0 0,0 0 0,2 0 0,1 1 0,0-1 0,1 0 0,1 0 1,1 1-1,1-2 0,0 1 0,6 14 2,-4-16-2,1 0 0,1 0 0,0 0 0,2-1 0,-1-1 0,2 0 0,0 0 0,3 2 2,-9-12-1,0 0 0,0-1 1,0 0-1,1 0 0,-1 0 1,1 0-1,0-1 0,0 0 1,0 0-1,1-1 0,-1 1 0,1-2 1,-1 1-1,1-1 0,0 0 1,-1 0-1,1 0 0,0-1 1,0 0-1,0-1 0,-1 1 0,1-2 1,5 0 0,-6-1-35,0 0 0,-1-1-1,1 1 1,-1-1 0,1-1 0,-1 1 0,-1-1 0,1 0 0,0 0-1,-1 0 1,0 0 0,-1-1 0,1 0 0,-1 0 0,0 0 0,0 0 0,-1 0-1,0 0 1,0-1 0,0 1 0,-1-1 0,0 1 0,0-1 0,-1 0 0,0 0-1,0 1 1,0-1 0,-1 0 0,0 1 0,0-1 0,-2-4 35,-19-32-2963,9 33-928,-2 6-3680,5 3-1803</inkml:trace>
  <inkml:trace contextRef="#ctx0" brushRef="#br0" timeOffset="17354.965">25324 8806 9769,'0'0'2915,"0"0"-182,0 0 59,0 0-758,0 0-774,0 0-555,15-8-438,51-23-150,-61 28-116,1 2 1,-1-1-1,1 1 0,-1-1 1,1 1-1,0 1 0,-1-1 1,1 1-1,0 0 0,0 1 1,-1-1-1,1 1 0,0 0 1,-1 0-1,1 1 0,1 0-1,-5-1-7,0 0 0,-1 0 0,1-1 0,0 1 0,-1 0 0,1 0-1,-1 0 1,1 1 0,-1-1 0,0 0 0,1 0 0,-1 1 0,0-1-1,0 1 1,0-1 0,0 1 0,0 0 0,0-1 0,-1 1 0,1 0 0,0-1-1,-1 1 1,0 0 0,1 0 0,-1 0 0,0-1 0,0 1 0,0 0-1,0 0 1,0 0 0,0 0 0,0 0 0,-1-1 0,1 1 0,-1 0-1,1 0 1,-1-1 0,0 1 0,0 0 0,0-1 0,0 2 7,-45 62-615,-110 68 380,155-132 250,-1-1 0,1 1 0,0-1 0,-1 1 0,1 0 0,0 0 0,-1 0 0,1 0 0,0 0 0,0 0 0,0 0 0,0 0 0,0 0 0,0 1 0,0-1 0,1 0 0,-1 1 0,0-1 0,1 0 1,-1 1-1,0-1 0,1 1 0,0-1 0,-1 1 0,1-1 0,0 1 0,0-1 0,0 1 0,0-1 0,0 1 0,0-1 0,0 1 0,1-1 0,-1 1 0,1-1 0,-1 1 0,1-1 0,-1 1 0,1-1 0,0 0 0,0 1 0,-1-1 0,1 0 0,0 0 0,0 0 0,0 1 0,0-1 0,1 0 0,-1 0 0,0-1 0,0 1 0,1 0 0,-1 0 0,1 0-15,24 3 74,-1-1-1,1-1 1,0-1-1,0-1 0,-1-1 1,1-2-1,-1-1 1,9-2-74,51-12-834,-30 1-5763,-32 8-290</inkml:trace>
  <inkml:trace contextRef="#ctx0" brushRef="#br0" timeOffset="17671.283">25952 8793 8168,'0'0'3352,"0"0"-336,0 0 107,0 0-656,0 0-850,0 0-618,0 0-359,0 0-63,-2 15-11,-18 126 645,18-134-1190,0-1 0,0 1 0,1 0-1,0 0 1,0 1 0,0-1 0,1 0-1,0 0 1,1 0 0,0 0 0,0 0-1,0 0 1,1 0 0,0 0 0,0 0-1,0 0 1,1-1 0,0 1-1,1-1 1,-1 0 0,1 0 0,1 0-1,-1-1 1,1 1 0,0-1 0,0 0-1,0 0 1,1-1 0,-1 0 0,1 0-1,0 0 1,1 0 0,-1-1 0,1 0-1,6 2-20,-1-5 84,1 0 0,0-1 0,0-1 0,-1 1 0,1-2 0,-1 0-1,1-1 1,-1 0 0,0 0 0,-1-1 0,1-1 0,-1 0 0,0-1 0,0 0-1,-1 0 1,0-1 0,0-1 0,-1 0 0,0 0 0,-1 0 0,0-1-1,0-1 1,-1 1 0,-1-1 0,1 0 0,-2-1 0,0 0 0,0 0 0,-1 0-1,0 0 1,-1 0 0,-1-1 0,0 0 0,0 1 0,-1-1 0,-1 0 0,0 0-1,-2-9-83,0 17 7,1-1 0,-2 1-1,1 0 1,0 0-1,-1 0 1,0 0-1,0 0 1,0 0 0,-1 1-1,0 0 1,0 0-1,0 0 1,0 0 0,0 0-1,-1 1 1,0 0-1,0 0 1,0 0-1,0 0 1,0 1 0,0 0-1,-1 0 1,1 0-1,-2 1-6,-6-3-87,-1 1-1,0 0 1,0 1-1,0 0 1,0 2-1,0-1 1,0 2-1,0 0 0,-5 1 88,-94 40-4194,45-1-4199,12-4-8039</inkml:trace>
  <inkml:trace contextRef="#ctx0" brushRef="#br0" timeOffset="18193.3">24054 10221 11499,'0'0'3641,"0"0"-1405,15-6-703,110-32 372,288-3-533,-343 19-1377,-95 6-833,-96 12-2177,-57 39-6158,122-17 5751</inkml:trace>
  <inkml:trace contextRef="#ctx0" brushRef="#br0" timeOffset="18503.459">24026 10287 1890,'0'0'6262,"0"0"-2525,0 0-748,0 0-229,0 0-646,0 0-491,0 0-347,0 0-326,1-8-245,2-5-538,1 0 201,-5 45-177,-1-10-186,1 190 79,3-200-81,-1 0 1,2 0-1,-1 0 1,2-1-1,-1 1 0,2-1 1,0 0-1,0 0 1,1-1-1,0 1 1,0-1-1,1 0 1,1-1-1,0 0 0,0 0 1,2 1-4,-4-6 2,-1-1 1,0 1-1,1-1 0,0 0 1,-1-1-1,1 0 0,0 0 1,0 0-1,1 0 0,-1-1 1,0 0-1,0 0 0,1-1 1,-1 0-1,1 0 0,-1 0 1,0-1-1,0 0 0,1 0 1,-1-1-1,0 0 1,0 0-1,0 0 0,0-1 1,0 0-3,11-5 23,0 0 0,-1-2 1,-1 0-1,0-1 0,0 0 1,-1-1-1,0-1 0,0-1-23,-5 2 143,-1 0 0,0-1-1,-1 0 1,0 0-1,-1-1 1,0 0-1,-1 0 1,-1-1 0,0 1-1,-1-1 1,-1 0-1,0 0 1,-1 0 0,-1 0-1,0 0 1,-1 0-1,-1 0 1,0 0-1,-1 1 1,0-1 0,-1 1-1,-1-1 1,0 1-1,-6-10-142,7 18-29,0-1 0,0 1-1,-1 0 1,0 0-1,0 1 1,0-1 0,-1 1-1,0 0 1,0 1 0,0-1-1,0 1 1,-1 1 0,0-1-1,1 1 1,-1 0 0,-1 0-1,1 1 1,0 0-1,-1 0 1,1 1 0,-1 0-1,1 0 1,-1 1 0,1 0-1,-1 0 1,1 1 0,-1 0-1,1 0 1,-1 1-1,-5 2 30,-35 37-6470,34-17-1601</inkml:trace>
  <inkml:trace contextRef="#ctx0" brushRef="#br0" timeOffset="19016.848">25256 10211 8552,'0'0'3539,"0"0"-496,0 0 32,0 0-614,0 0-699,0 0-534,0 0-444,14-8-340,50-24-204,-59 29-226,0 2 1,1-1 0,-1 0-1,1 1 1,-1 0 0,1 0-1,-1 1 1,1 0 0,0 0-1,-1 0 1,1 0 0,0 1-1,-1 0 1,1 0-1,-1 1 1,1 0 0,-1-1-1,1 2-14,-4-2-10,0 0 0,1 0 0,-1 1 0,0-1 0,0 1 0,0 0 0,0-1-1,0 1 1,-1 0 0,1 0 0,0 0 0,-1 0 0,1 0 0,-1 1 0,0-1-1,0 0 1,0 1 0,0-1 0,0 1 0,-1-1 0,1 1 0,-1-1 0,1 1-1,-1-1 1,0 1 0,0 0 0,0-1 0,0 1 0,-1-1 0,1 1 0,-1-1-1,1 1 1,-1-1 0,0 1 0,-1 1 10,-6 9-56,0 0 1,-1-1-1,0 0 0,-1 0 1,-1-1-1,0-1 1,0 1-1,-1-2 0,0 0 1,-1 0-1,0-1 0,-7 3 56,-13 11 11,9-7 6,17-11-7,-1 0 1,1 0 0,0 1-1,0 0 1,0 1 0,1-1-1,-1 1 1,1 1 0,1-1-1,-1 1 1,1 0 0,0 0-1,-1 3-10,7-7 4,-1 0-1,1-1 1,-1 1 0,1-1-1,0 0 1,0 1-1,0-1 1,0 0 0,0 1-1,1-1 1,-1 0 0,1 0-1,0 0 1,-1 0-1,1 0 1,0-1 0,0 1-1,0 0 1,0-1-1,0 1 1,1-1 0,-1 0-1,0 0 1,1 0-1,-1 0 1,0 0 0,1-1-1,-1 1 1,1-1-1,0 1 1,-1-1 0,1 0-1,-1 0 1,1 0-1,-1 0 1,1-1 0,1 1-4,35 3-61,0-1 0,0-2 1,0-1-1,0-2 1,0-2-1,37-10 61,48-25-9656,-97 26 804</inkml:trace>
  <inkml:trace contextRef="#ctx0" brushRef="#br0" timeOffset="19329.748">26109 10141 14670,'0'0'4265,"0"0"-1185,0 0-576,0 0-465,0 0-490,0 0-359,0 0-405,0 0-299,3 17-17,11 114 402,-21-62-1189,-2 0 0,-4-1 1,-3 0-1,-19 52 318,31-108-374,-6 31-3875,2-3-3316</inkml:trace>
  <inkml:trace contextRef="#ctx0" brushRef="#br1" timeOffset="27618.399">12612 4601 7015,'0'0'2989,"0"0"-1227,0 0 224,8-15 133,45-88 1223,-33 73-3043,1 2 1,1 1-1,2 0 0,1 2 1,0 1-1,2 1 0,1 1 1,1 1-1,0 2 0,2 1 1,0 1-1,1 2 1,19-6-300,120-46 106,2 8 1,2 7 0,3 9 0,1 7-1,38 3-106,195-22 293,2 18-1,1 18 0,0 19 0,157 29-292,1065 147 1148,-1282-129 563,-2 16 0,137 50-1711,-477-109 24,32 7 124,-1 3 0,-1 1 0,-1 2 0,0 2 0,27 17-148,-67-36 4,0 0 1,0 1 0,0-1 0,0 1 0,0 0 0,0-1 0,-1 1 0,1 0 0,0 0 0,0 0 0,-1 0 0,1 1 0,0-1 0,-1 0 0,1 1-1,-1-1 1,0 1 0,1-1 0,-1 1 0,0 0 0,0 0 0,0-1 0,0 1 0,0 0 0,-1 0 0,1 0 0,-1 0 0,1 0 0,-1 0 0,0 0 0,1 0-1,-1 0 1,0 0 0,0 0 0,0 0 0,-1 0 0,1 0 0,-1 0 0,1 0 0,-1 0 0,1 0 0,-1 0 0,0 0 0,0 0 0,0 0 0,0-1-1,0 1 1,0 0 0,-1-1 0,1 1 0,-1-1 0,1 1 0,-2 0-5,-3 1-3,-1-1 1,0 1-1,0-1 0,0 0 1,0-1-1,0 0 0,-1 0 1,1 0-1,0-1 0,0 0 1,-1-1-1,1 1 0,0-1 1,0-1-1,0 1 0,-1-1 1,2-1-1,-1 1 0,0-1 1,0 0-1,1-1 0,0 0 1,0 0-1,0 0 0,0 0 1,-1-3 2,4 0-37,0 0 0,0-1 0,1 1 0,0-1 0,1 0 0,0 0 0,0 1 0,1-1 0,-1 0 0,2 0 0,-1 0 0,1 0 0,0 0 0,1 0 0,0 1 0,0-1 0,2-2 37,0-8-17,17-124-138,-21 142 149,0 0 0,-1 1 0,1-1 0,0 1 1,-1-1-1,1 1 0,0-1 0,-1 0 0,1 1 0,-1-1 0,1 0 0,0 1 1,-1-1-1,1 0 0,-1 1 0,1-1 0,-1 0 0,1 0 0,-1 0 0,1 0 1,-1 1-1,1-1 0,-1 0 0,0 0 0,1 0 0,-1 0 0,1 0 0,-1 0 1,1 0-1,-1-1 0,1 1 0,-1 0 0,1 0 0,-1 0 0,1 0 1,-1-1-1,1 1 0,-1 0 0,1 0 0,-1-1 0,1 1 0,0-1 0,-1 1 1,1 0-1,-1-1 0,1 1 0,0-1 0,-1 1 0,1 0 0,0-1 6,8 123-274,-5-99 283,0-1 1,-2 1-1,0-1 0,-2 1 0,0-1 0,-5 22-9,-4-16-20,-1 0-1,-1-1 1,-1-1-1,-2 0 1,-1 0-1,0-2 1,-2 0-1,-1-1 1,-1-1-1,-1-1 1,0 0-1,-2-2 1,-5 3 20,-118 78-3705,41-51-4079,17-19-7558</inkml:trace>
  <inkml:trace contextRef="#ctx0" brushRef="#br1" timeOffset="28484.725">14586 2127 9417,'0'0'3278,"0"-16"-550,0-115 4211,0 116-6152,13-63 2313,-11 77-3074,1-1 0,0 1-1,-1 0 1,1 1 0,0-1 0,0 0 0,-1 1 0,1 0-1,0-1 1,0 1 0,0 0 0,0 0 0,-1 1 0,1-1 0,0 1-1,0-1 1,0 1 0,-1 0 0,2 0-26,188 79-187,-170-71 195,0 0-1,1-2 1,0-1-1,0-1 0,0-1 1,1-1-1,-1-1 1,1-1-1,0-1 1,9-1-8,-31 0 20,0 1 1,0 0-1,-1 0 0,1-1 0,0 1 1,0-1-1,0 0 0,-1 1 1,1-1-1,0 0 0,-1 0 1,1 0-1,0 0 0,-1 0 1,0-1-1,1 1 0,-1 0 1,0-1-1,1 1 0,-1-1 1,0 1-1,0-1 0,0 1 1,0-1-1,-1 0 0,2-1-20,-15 4 972,-65 67-945,-281 373-33,162-192 134,208-263 83,-2-1-197,1 1 0,0 0 1,1 1-1,1 1 0,0 0 1,0 0-1,1 1 0,1 0 1,0 2-1,0-1 0,1 2 1,0 0-1,1 0 0,15-4-14,-24 14-12,-1-1 0,1 1 0,-1 0 0,1 1 0,-1-1 0,0 1 0,0 1 0,0-1 0,0 1 0,-1 0 0,1 0 0,-1 1 0,0-1 0,0 1 0,-1 0 0,1 1 0,-1-1 0,-1 1 0,1 0 0,1 4 12,16 17-5,-11-12 10,1-1 0,0 0-1,0 0 1,2-1 0,0 0 0,0-1 0,1-1-1,0 0 1,1-1 0,1 0 0,-1-2 0,1 0-1,1 0 1,-1-1 0,1-1 0,1-1 0,-1-1-1,1 0 1,-1-1 0,3-1-5,-14-4 8,0-1 0,0 0 1,-1 0-1,0 0 0,1 0 0,-1-1 1,0 0-1,0 0 0,-1-1 0,1 1 1,-1-1-1,0 0 0,-1 0 0,1 0 1,-1-1-1,0 1 0,0-1 0,0 0 0,-1 1 1,0-1-1,0 0 0,-1-1 0,1 1 1,-1 0-1,-1 0 0,1-1 0,-1 1 1,0 0-1,-1-1 0,1 1 0,-1 0 1,0 0-1,-1-1 0,0 1 0,0-2-8,-17-28-151,-2 22-3445,14 25-5741,7-1-512</inkml:trace>
  <inkml:trace contextRef="#ctx0" brushRef="#br1" timeOffset="28939.819">15900 2265 12684,'0'0'5039,"6"-14"-2663,31-68 1281,-37 81-3618,1 1 1,-1-1 0,1 0-1,0 1 1,-1-1 0,0 0-1,1 1 1,-1-1-1,1 0 1,-1 1 0,0-1-1,1 0 1,-1 0 0,0 1-1,0-1 1,0 0-1,1 0 1,-1 1 0,0-1-1,0 0 1,0 0 0,0 0-1,0 1 1,-1-1 0,1 0-1,0 0 1,0 0-1,0 1 1,-1-1 0,1 0-1,0 0 1,-1 1 0,1-1-1,-1 0 1,1 1-1,-1-1 1,1 1 0,-1-1-1,1 0 1,-1 1 0,0-1-1,1 1 1,-1 0-1,0-1 1,1 1 0,-1-1-1,0 1 1,0 0 0,1 0-1,-1-1 1,0 1-1,0 0 1,1 0 0,-1 0-1,0 0 1,0 0 0,0 0-1,1 0 1,-1 0-1,0 0 1,0 0 0,0 0-1,1 1 1,-1-1 0,0 0-40,-53 19 1887,36-10-1898,0 0 1,0 1 0,1 1 0,0 1 0,1 0-1,1 1 1,0 1 0,0 1 0,1 0-1,1 0 1,1 1 0,-5 10 10,14-22-16,0 1 0,1 0 0,0 0 0,0 1 0,1-1 0,-1 0 0,1 1 0,0-1 0,1 0 0,-1 1 0,1-1 0,0 1 0,0-1 0,1 1 0,0-1 0,0 1 0,0-1 0,0 0 0,1 1 0,0-1 0,0 0 0,0 0 0,1 0 0,0-1 0,0 1 0,0-1 0,0 1-1,1-1 1,0 0 0,-1 0 0,2-1 0,-1 1 0,0-1 0,4 2 16,25 13-56,-13-8 32,-1 0-1,0 1 1,-1 1 0,0 0-1,-1 1 1,0 1 0,-1 1-1,10 12 25,-23-23 4,-1 0-1,1 0 0,-1 1 0,0-1 0,0 1 0,0-1 0,-1 1 0,1-1 1,-1 1-1,-1 0 0,1 0 0,0 0 0,-1-1 0,0 1 0,0 0 0,-1 0 1,1 0-1,-1 0 0,0-1 0,0 1 0,-1 0 0,1-1 0,-1 1 0,0-1 1,-1 0-1,1 1 0,-1-1 0,1 0 0,-1 0 0,0-1 0,-1 1 0,1-1 1,-1 1-1,1-1 0,-1 0 0,0 0 0,0-1 0,0 1 0,-1-1 0,1 0 1,-3 1-4,-7 2 44,0-1 0,0 0 0,-1-1 0,1 0 0,-1-2 0,0 1 0,1-2 0,-1 0 0,0-1 0,0 0 0,1-1 0,-10-3-44,19 4-30,-1 0 1,1-1-1,0 0 0,-1 0 1,1 0-1,0-1 0,0 0 1,1 0-1,-1 0 0,1 0 1,-1-1-1,1 0 0,0 0 1,1 0-1,-1 0 0,0-2 30,2 4-227,1 0-1,0 0 1,0 0-1,0-1 1,1 1-1,-1 0 1,1 0-1,-1-1 1,1 1-1,0-1 1,-1 1-1,1 0 1,1-1-1,-1 1 1,0 0-1,0-1 1,1 1-1,-1 0 1,1-1-1,0 1 1,0 0-1,0 0 1,0 0-1,0 0 1,0 0-1,2-2 228,16-18-5701,4 3-4720</inkml:trace>
  <inkml:trace contextRef="#ctx0" brushRef="#br1" timeOffset="29480.69">16378 2376 5958,'0'0'9203,"4"-16"-5541,10-48-1697,-13 62-1847,-1 1 0,1-1 0,-1 0 0,1 1 0,-1-1 0,0 0 0,0 1 0,1-1 0,-1 0 0,-1 1 0,1-1-1,0 0 1,0 0 0,-1 1 0,1-1 0,0 1 0,-1-1 0,0 0 0,1 1 0,-1-1 0,0 1 0,0-1 0,0 1 0,0 0 0,0-1 0,0 1 0,0 0 0,-1 0 0,1 0 0,0 0 0,-1 0 0,1 0 0,0 0 0,-1 0-118,-2 0 48,-1 0 0,1 1 0,0-1 0,0 1 0,0 0 0,0 0 0,0 1-1,0-1 1,-1 1 0,1 0 0,0 0 0,1 0 0,-1 1 0,0-1 0,0 1 0,0 0 0,-1 1-48,-5 6 8,-1 0 0,2 0 0,-1 1 0,1 0 0,1 0 0,0 1 0,0 1 0,1-1 0,1 1 0,0 0 0,1 1 0,0-1 0,0 1 0,1 1-8,-35 189 21,35-175-49,1-1 1,1 1-1,2-1 1,0 1-1,2-1 1,3 11 27,-3-33-52,0 1 0,0 0 1,0 0-1,1-1 0,0 0 1,0 1-1,1-1 0,-1 0 1,1-1-1,0 1 0,1-1 1,-1 1-1,1-1 1,-1 0-1,1-1 0,1 0 1,-1 1-1,0-1 0,1-1 1,-1 1-1,1-1 0,0 0 1,0 0-1,0-1 0,0 0 1,0 0-1,0 0 0,0-1 1,0 0-1,0 0 1,1 0-1,-1-1 0,0 0 1,0 0-1,0-1 0,0 0 1,-1 0-1,1 0 0,0 0 1,-1-1-1,1 0 0,-1 0 1,1-1 51,24-17 92,-1 0 0,-1-2 0,-1-1 1,-1-1-1,-1-1 0,-1-1 0,-1-1 0,-2-1 1,-1-1-1,-1-1 0,2-9-92,-16 30 182,0 0 0,0-1 0,-1 0 0,-1 0 0,0 0 0,0 0 0,-1 0 0,-1-1 0,0 1 0,0-10-182,-10 49 390,1 238-481,7-261 92,1-1 0,0 1 0,0 0 0,0 0 0,1 0-1,-1-1 1,1 1 0,0 0 0,0-1 0,1 1 0,0-1-1,0 1 1,0-1 0,0 0 0,0 0 0,1 0 0,0 0-1,0 0 1,0 0 0,0-1 0,1 1 0,-1-1 0,1 0-1,0 0 1,0-1 0,0 1 0,0-1 0,0 0 0,0 0-1,1 0 1,-1 0 0,1-1-1,4 0 14,0-1-1,0 0 1,0-1-1,0 0 1,0-1-1,-1 1 1,1-2-1,0 1 1,-1-1 0,0-1-1,0 1 1,0-1-1,0-1 1,0 1-1,-1-1 1,0-1-1,0 1 1,0-1-1,-1-1 1,5-4-14,5-6 117,-2-1 0,0 0 0,-1-1 0,0 0-1,-2-1 1,-1 0 0,6-15-117,-10 19 103,-1 1 0,0-1 1,-1-1-1,-1 1 0,-1 0 0,0-1 0,-1 1 1,-1-1-1,0 0-103,0 12 6,-1-1 0,1 1 0,-1-1 0,0 1 0,0-1 0,-1 1 0,1 0 1,-1 0-1,0-1 0,-1 1 0,1 1 0,-1-1 0,0 0 0,0 1 0,-1-1 0,1 1 1,-1 0-1,0 0 0,0 0 0,-1 1 0,1-1 0,-1 1 0,1 0 0,-1 1 0,0-1 1,0 1-1,0 0 0,-2-1-6,-3 1-181,0 0 0,0 1 0,-1 0 0,1 0 0,-1 1 0,1 0 0,0 1 0,-1 0 0,1 1 0,0 0 0,0 1 0,0 0 0,-10 4 181,-69 45-6717,51-16-303</inkml:trace>
  <inkml:trace contextRef="#ctx0" brushRef="#br1" timeOffset="29826.561">17367 2467 15439,'44'-156'7740,"-40"137"-6404,-2 6-102,-2 23-302,-25 148-990,-42 222 186,62-346-115,8-45 38,6-35-4,3 1 0,2-1 1,1 2-1,3 0 1,1 1-1,2 1 0,2 1 1,16-20-48,-33 53-170,0 0 0,1 1 1,-1 0-1,2 0 0,-1 0 0,1 1 1,0 0-1,0 1 0,0 0 1,1 0-1,0 1 0,2-1 170,-8 3-131,1 1 0,0 0-1,0 0 1,-1 0 0,1 1-1,0-1 1,0 1 0,0 0-1,0 0 1,0 0 0,0 0-1,0 1 1,-1 0 0,1-1 0,0 1-1,0 1 1,-1-1 0,1 1-1,-1-1 1,1 1 0,-1 0-1,0 0 1,1 0 0,-1 1-1,0-1 1,0 1 0,-1 0 0,1 0-1,-1 0 1,1 0 0,1 3 131,12 22-5814,-3 0-3694</inkml:trace>
  <inkml:trace contextRef="#ctx0" brushRef="#br1" timeOffset="30274.049">17961 2414 7335,'0'0'5210,"0"0"-2749,0 0-384,0 0-497,0 0-694,0 0-224,0 0-59,4 15-133,19 91 582,0-13 83,-22-91-1109,0 0-1,0 0 1,1 0 0,-1 0-1,1 0 1,-1 0-1,1 0 1,0-1-1,0 1 1,0-1 0,0 1-1,0-1 1,0 0-1,0 0 1,0 0 0,0 0-1,1 0 1,-1 0-1,0 0 1,1-1-1,-1 1 1,0-1 0,1 0-1,-1 0 1,1 0-1,-1 0 1,1 0 0,-1 0-1,0-1 1,1 1-1,-1-1 1,0 0-1,1 1 1,-1-1 0,0 0-1,0 0 1,2-1-26,9-7 225,0-1 1,-1 0-1,0-1 1,0-1-1,-1 1 0,-1-2 1,0 1-1,-1-1 1,0-1-1,-1 0 1,0 0-1,-2 0 1,4-11-226,-5 17 196,-1 0 0,-1-1 0,1 0 0,-1 1 0,-1-1 1,0 0-1,0-1 0,-1 1 0,0 0 0,0 0 1,-1-1-1,-1-5-196,-1 13 36,0 0 1,0 0 0,0 0 0,0 0-1,-1 0 1,1 1 0,0-1-1,-1 1 1,0 0 0,1 0-1,-1-1 1,0 2 0,1-1 0,-1 0-1,0 1 1,0-1 0,0 1-1,0 0 1,0 0 0,0 0 0,1 0-1,-1 0 1,0 1 0,0-1-1,0 1 1,0 0 0,1 0-1,-1 0 1,0 0 0,1 0 0,-1 1-1,-2 1-36,-15 8-5,0 0 0,0 2 0,1 0 1,0 2-1,1 0 0,1 1 0,1 0 0,0 1 0,1 1 0,1 1 0,0 0 0,2 1 0,-5 9 5,10-15-2,0 0 0,0 1 0,2-1 0,0 1 0,0 1 0,1-1 0,1 1 0,1-1 0,0 1 0,1 0 0,1 0 0,1 13 2,0-20-2,0 0 1,1 0-1,0-1 0,1 1 0,-1-1 1,2 1-1,-1-1 0,1 0 0,0 0 1,1 0-1,0-1 0,0 1 0,1-1 1,0-1-1,0 1 0,0-1 1,1 0-1,0 0 0,0-1 0,0 0 1,1 0-1,0-1 0,0 1 2,9 0-32,0 0 0,0 0 0,0-2 1,1 0-1,-1-1 0,1-1 0,-1-1 0,1 0 0,-1-1 0,1-1 1,-1 0-1,1-2 0,-1 0 0,0-1 0,-1 0 0,1-2 0,-1 0 0,0 0 1,-1-2-1,0 0 0,0-1 0,-1 0 0,0-1 0,-1-1 0,0 0 1,-1 0-1,0-2 0,-1 1 0,0-1 0,-2-1 0,1 0 0,-2 0 0,1-3 32,5-47-2535,-15 64 2151,-1-1 1,1 0 0,0 0-1,-1 0 1,1 1-1,-1-1 1,0 1 0,1-1-1,-1 1 1,0 0 0,0 0-1,0 0 1,0 0-1,0 0 1,0 0 0,0 0-1,0 1 1,0-1 0,0 1-1,-1-1 1,1 1-1,0 0 1,0 0 0,0 0-1,-1 0 1,1 0 0,0 0-1,0 1 1,0-1-1,-1 1 1,1 0 0,0-1-1,0 1 1,-1 1 383,2-2-375,-41 12-12993</inkml:trace>
  <inkml:trace contextRef="#ctx0" brushRef="#br2" timeOffset="32066.393">11668 10737 15054,'-3'-15'2814,"-28"-194"4424,31 206-7192,0 0-1,0 1 0,0-1 0,1 1 0,-1-1 0,1 0 0,-1 1 0,1-1 0,0 1 0,0-1 0,0 1 1,0 0-1,0-1 0,0 1 0,1 0 0,-1 0 0,1 0 0,0 0 0,0 0 0,0 0 0,-1 0 0,2 1 1,-1-1-1,0 0 0,0 1 0,0 0 0,1 0 0,-1 0 0,1 0 0,-1 0 0,1 0 0,-1 0 1,1 1-1,-1-1 0,1 1 0,-1 0 0,1 0 0,2 0-45,17 1 11,0 1-1,-1 1 1,1 0 0,-1 2-1,1 1 1,-1 0-1,-1 2 1,0 0 0,0 1-1,0 1 1,-1 1-1,-1 1 1,11 9-11,148 68-202,-173-87 201,0 0 1,0 0-1,0 0 1,1-1-1,-1 0 1,0 0-1,1 0 1,-1 0-1,0-1 1,1 0-1,-1 0 1,1 0-1,-1 0 1,1-1-1,-1 1 1,0-1-1,1 0 1,-1-1-1,0 1 1,0-1-1,0 0 1,0 0-1,0 0 1,0 0-1,0-1 1,-1 1-1,1-1 1,-1 0-1,0 0 1,0 0-1,0-1 1,2-2 0,-1-2 46,0-1 0,-1 0 0,0 0 0,0-1 0,-1 1-1,0-1 1,-1 1 0,0-1 0,0 1 0,-1-1 0,0 0 0,-1 1 0,0-1 0,-1 1 0,-1-5-46,3 13 37,-1 0 1,1-1-1,-1 1 1,0 0-1,0 0 1,1 0-1,-1 0 1,0 0-1,0 0 1,0 0-1,0 0 1,0 0-1,0 0 1,0 1-1,0-1 1,-1 0-1,1 1 0,0-1 1,0 1-1,0-1 1,-1 1-1,1 0 1,0-1-1,-1 1 1,1 0-1,0 0 1,-1 0-1,1 0 1,0 0-1,-1 0 1,1 0-1,0 1 1,-1-1-1,1 0 1,0 1-1,-1-1 1,1 1-1,0-1 1,0 1-1,0 0 1,0 0-1,-1 0-37,-47 38 203,-143 239-69,81-107-70,-295 396-790,272-389 587,136-199 235,6 7-82,1 1 0,0 1 0,0-1 1,2 1-1,-1 1 0,2 0 0,-1 0 0,1 1 0,1 1 0,0 0 0,0 1 0,1 0 1,0 1-1,6-2-14,-11 6 12,0-1 1,0 1-1,1 1 1,-1 0 0,1 0-1,-1 1 1,1 0-1,0 1 1,0 0-1,-1 0 1,1 1 0,0 0-1,-1 1 1,1 0-1,-1 1 1,1 0 0,-1 0-1,0 1 1,-1 0-1,1 1 1,0-1-1,-1 2 1,0-1 0,-1 1-1,1 1 1,-1-1-1,0 1 1,4 5-13,-5-3-3,0 0 0,1 0 0,0-1 0,1 0 0,-1-1 0,2 0 0,-1 0 0,1-1 0,0 0 0,0 0 0,1-1 0,-1 0 0,1-1 0,0 0 0,0 0 0,1-1 0,-1-1 0,1 0 0,0 0 0,-1-1 0,1 0 0,0-1 0,0 0 0,0-1 0,2 0 3,-4-4 9,0-1-1,-1 1 0,1-2 0,-1 1 1,0-1-1,-1 0 0,0 0 1,0-1-1,-1 0 0,1-1 1,-2 1-1,1-1 0,-1 0 0,-1 0 1,0-1-1,0 1 0,-1-1 1,1-3-9,-3 11-49,2-18-883,-12 13-3826,-1 7-986</inkml:trace>
  <inkml:trace contextRef="#ctx0" brushRef="#br2" timeOffset="32840.84">12761 11233 13036,'0'0'3011,"11"-16"-470,38-52-80,-44 61-2066,0 0 0,-1 1 0,0-2 0,0 1 0,0 0 0,-1-1 1,0 1-1,-1-1 0,1 0 0,-2 0 0,1 0 0,-1 0 0,0 0 0,-1-1 0,0 1 0,0-3-395,-1 9 57,1 0 1,-1-1-1,1 1 1,-1 0-1,0 0 0,0 0 1,0 0-1,0 0 1,0 0-1,0 0 1,-1 0-1,1 0 0,-1 1 1,1-1-1,-1 0 1,0 1-1,0-1 0,1 1 1,-1 0-1,0 0 1,0 0-1,0 0 1,-1 0-1,1 0 0,0 0 1,0 1-1,0-1 1,-1 1-1,1-1 0,0 1 1,0 0-1,-1 0 1,1 0-1,0 0-57,-80 16 82,63-3-93,1 1 0,1 1 1,0 1-1,1 0 0,0 1 1,2 1-1,0 0 0,1 1 1,1 1-1,0 0 0,2 0 1,0 1-1,2 1 0,0-1 1,0 8 10,4-21-56,0 0 1,1 0 0,0 0 0,0 0 0,1 1-1,0 0 1,1-1 0,0 1 0,0 0-1,1 0 1,0-1 0,0 1 0,1 0-1,1 0 1,-1-1 0,1 1 0,1-1 0,-1 1-1,1-1 1,1 0 0,0 0 0,0 0-1,0-1 1,1 1 0,0-1 0,5 5 55,7-1-106,1-1 0,0-1 1,1 0-1,0-2 0,0 0 1,0-1-1,10 1 106,82 33-2,-107-40 3,-1 1 0,0-1-1,1 1 1,-1 0 0,0 0 0,0 0 0,0 1 0,0-1 0,0 1 0,0 0 0,0 0 0,0 0 0,-1 0 0,1 0 0,-1 0 0,0 1 0,1-1 0,-1 1 0,0 0 0,0-1 0,-1 1-1,1 0 1,-1 0 0,1 0 0,-1 1 0,0-1 0,0 0 0,0 0 0,-1 1 0,1-1 0,-1 0 0,0 1 0,0-1 0,0 0 0,0 1 0,0-1 0,-1 0 0,1 1 0,-1-1 0,0 0 0,0 0-1,-1 0 1,1 1 0,0-1 0,-1 0-1,-8 5 38,0-1-1,0 0 0,0-1 1,-1 0-1,0 0 1,0-1-1,0-1 0,-1 1 1,1-2-1,-1 0 0,0 0 1,0-1-1,0-1 0,0 0 1,-1-1-1,1 0 1,0 0-1,0-2 0,0 1 1,0-1-1,-9-4-37,16 6-68,-1 0 1,1-1-1,0 0 1,-1 0-1,1-1 0,0 1 1,0-1-1,0 0 0,0 0 1,1-1-1,-1 0 1,0 0-1,1 0 0,0 0 1,0 0-1,0-1 1,0 0-1,0 0 0,1 0 1,0 0-1,-1-1 0,2 1 1,-1-1-1,0 0 1,1 1-1,0-1 0,0-1 1,1 1-1,-1 0 0,1 0 1,0 0-1,1-1 1,-1-4 67,25-30-8120,-6 26-678</inkml:trace>
  <inkml:trace contextRef="#ctx0" brushRef="#br2" timeOffset="33403.46">13450 11233 16944,'1'-15'1868,"2"-52"-15,-3 65-1762,0-1-1,0 1 1,-1-1 0,1 1-1,-1-1 1,0 1-1,0-1 1,0 1 0,0-1-1,0 1 1,0 0 0,0 0-1,-1 0 1,1 0 0,-1 0-1,0 0 1,0 0 0,1 0-1,-1 1 1,0-1 0,0 0-1,-1 1 1,1 0 0,0 0-1,0-1 1,-1 1 0,1 1-1,-1-1 1,1 0 0,-1 0-1,1 1 1,-1 0 0,1-1-1,-1 1 1,1 0-1,-1 0 1,1 1 0,-1-1-1,1 0 1,-1 1 0,1-1-1,-1 1 1,1 0 0,-1 0-1,1 0 1,0 0 0,-1 0-1,1 1 1,0-1 0,0 1-1,0-1 1,0 1 0,0 0-1,1 0 1,-1 0-91,-15 17 15,2 1 1,0 1-1,1 0 0,1 1 0,1 1 1,1 0-1,1 0 0,1 1 1,1 0-1,2 0 0,0 1 1,1 0-1,2 0 0,0 0 1,2 1-17,-3 150-31,5-167 7,0 1 1,1-1-1,0 1 0,0-1 1,1 1-1,0-1 0,1 0 1,0 0-1,0-1 0,1 1 1,0-1-1,1 0 0,0 0 1,0-1-1,0 0 0,7 6 25,-5-9-172,0-1-1,0 0 0,0-1 1,0 0-1,0 0 0,1 0 1,-1-1-1,1 0 0,-1-1 1,1 0-1,-1 0 0,1-1 1,-1 0-1,0-1 0,1 1 1,-1-2-1,0 1 0,0-1 1,0 0-1,0-1 0,-1 0 1,1 0-1,-1-1 0,0 0 1,0 0-1,2-3 173,25-20-199,-2-2 1,-1-1 0,-2-1-1,-1-1 1,-2-2-1,-1-1 1,-1-1 0,-3-1-1,-1 0 1,-1-2-1,-3 0 1,7-26 198,-5 13 221,-15 34 3935,-35 140-2266,31-119-1876,-10 34 197,1 1-1,1 1 1,3-1-1,0 1 1,3 0-1,1 0 0,2 1 1,3 18-211,-2-52-3,0-1 0,0 0 0,0 1 1,1-1-1,-1 0 0,1 0 0,0 0 0,0 0 1,1 0-1,-1-1 0,1 1 0,0 0 1,0-1-1,0 0 0,0 0 0,1 0 0,-1 0 1,1-1-1,-1 1 0,1-1 0,0 0 0,0 0 1,0 0-1,1 0 0,-1-1 0,0 0 0,1 0 1,-1 0-1,0 0 0,1-1 0,-1 0 0,1 0 1,-1 0-1,1 0 0,-1-1 0,1 1 1,-1-1-1,0-1 0,1 1 0,-1 0 0,0-1 1,0 0-1,0 0 0,1-1 3,10-7 56,0 0-1,-1-1 1,0-1-1,-1 0 1,-1-1-1,0-1 1,0 0-1,-2 0 1,1-1-1,-2 0 1,0-1-1,-1 0 1,-1 0-1,0-1 1,-1 0-1,-1 0 1,-1 0-1,0-1 1,-1 1-1,-1-1 1,-1 0-1,0 0 1,-1 0-1,-1 0 1,-2-7-56,3 17 27,0-1 0,0 1 0,-1-1-1,-1 1 1,1-1 0,-1 1 0,-1 0 0,1 0 0,-2 0 0,1 0 0,-1 0-1,0 1 1,0-1 0,-1 1 0,0 1 0,0-1 0,-1 0 0,0 1 0,0 0 0,-1 1-1,1-1 1,-1 1 0,0 1 0,-1-1 0,1 1 0,-1 0 0,1 1 0,-1 0-1,-3-1-26,2 3-135,0 0-1,0 0 1,0 1-1,0 0 1,-1 1-1,1 0 0,0 0 1,0 1-1,0 0 1,1 1-1,-1 0 1,0 0-1,1 1 0,0 0 1,-3 2 135,-58 64-6204,48-26-282</inkml:trace>
  <inkml:trace contextRef="#ctx0" brushRef="#br2" timeOffset="33715.091">14374 11278 19538,'5'-16'2259,"27"-70"1504,-22 115-1179,-7 45-2512,-4 0 1,-2 0-1,-4 0 1,-13 50-73,8-42-231,8-58-610,1-35 144,3-25 731,1 0-1,2 0 1,2 1-1,1-1 1,2 1-1,1 1 1,2 0-1,1 0 1,2 1-1,1 0 1,5-4-34,48-37-2173,-66 72 2019,1 1 1,-1-1-1,1 0 1,0 1-1,0-1 0,-1 1 1,1 0-1,0 0 1,0 0-1,0 0 1,0 1-1,1-1 0,-1 1 1,0 0-1,0 0 1,0 0-1,0 0 1,0 0-1,0 1 0,0-1 1,0 1-1,0 0 1,0 0-1,0 0 1,0 0-1,0 1 1,0-1-1,-1 1 0,1-1 1,1 2 153,16 17-7116,-3 3-5253</inkml:trace>
  <inkml:trace contextRef="#ctx0" brushRef="#br2" timeOffset="34122.469">14869 11368 7271,'0'0'6513,"0"0"-3540,0 0-966,0 0-496,14-4-491,44-12-150,-57 16-836,0-1 0,0 1 0,1 0 0,-1 0 1,0 0-1,1 1 0,-1-1 0,0 0 0,0 0 0,1 1 0,-1-1 1,0 1-1,0-1 0,1 1 0,-1-1 0,0 1 0,0 0 0,0 0 0,0-1 1,0 1-1,0 0 0,0 0 0,0 0 0,-1 0 0,1 0 0,0 0 0,0 0 1,-1 0-1,1 1 0,-1-1 0,1 0 0,-1 0 0,1 1 0,-1-1 0,0 0 1,0 0-1,0 1 0,1-1 0,-1 0 0,0 1-34,1 4 135,5 18 195,-6-20-259,0 0 0,1 0 0,0 0 0,0 0 0,0 0 1,0 0-1,0-1 0,1 1 0,0 0 0,0-1 0,0 1 1,0-1-1,0 0 0,1 0 0,-1 0 0,4 3-71,-3-6 131,1 0-1,-1 0 1,1-1 0,-1 1 0,0-1-1,1 0 1,-1 1 0,0-1-1,1-1 1,-1 1 0,0-1-1,0 1 1,0-1 0,0 0-1,0 0 1,-1 0 0,1 0 0,-1 0-1,1-1 1,-1 1 0,0-1-1,0 0 1,0 0 0,0 0-1,0 0 1,0 0 0,0-2-131,5-4 235,-1-1 1,0 1-1,0-1 1,-1 0 0,-1 0-1,1-1 1,-2 1-1,1-1 1,-2 0-1,1 0 1,-1 0-1,-1 0 1,0-1 0,-1 1-1,0 0 1,-2-11-236,0 19 10,0 1 0,0-1 0,-1 1 0,1 0 1,-1 0-1,0 0 0,0 0 0,0 1 0,0-1 1,0 1-1,0 0 0,0 0 0,0 0 0,0 0 1,-1 0-1,1 0 0,0 1 0,-1 0 0,1 0 1,0 0-1,-1 0 0,1 0 0,0 1 0,-1-1 0,1 1 1,0 0-1,0 0 0,0 0 0,0 0 0,0 1 1,0-1-1,0 1 0,-3 2-10,-9 5 0,1 1 0,0 1 0,1 0 0,0 1 0,1 0 0,0 1 0,1 1 0,0 0 0,1 0 0,0 1 0,2 0 0,0 0 0,0 1 0,2 0 0,0 1 0,0 0 0,2-1 0,0 2 0,1-1 0,1 0 0,0 1 0,1-1 0,1 1 0,1-1 0,1 0 0,3 17 0,-4-27-79,1 0 0,0-1 0,0 1 0,1-1 0,-1 0 0,2 0 0,-1 0 0,0 0 0,1 0 0,0-1 0,1 1 0,-1-1 0,1 0 0,0-1 0,0 1 0,0-1 0,1 0 0,0 0 0,0-1 0,0 1 0,0-1 0,0-1 0,0 1 0,1-1 0,-1 0 0,1-1 0,0 1 0,0-1 0,-1-1 0,1 1 0,0-1 0,0 0 0,0-1 0,-1 0 0,7-1 79,2-1-62,-1 0 1,0-1-1,0-1 1,0 0 0,0-1-1,-1 0 1,0-1-1,0 0 1,0-2 0,-1 1-1,-1-1 1,1-1-1,-2 0 1,1-1-1,-1 0 1,-1 0 0,0-1-1,2-5 62,35-94-2951,-48 70-4032,-7 31-1505</inkml:trace>
  <inkml:trace contextRef="#ctx0" brushRef="#br2" timeOffset="34640.044">16481 11039 9897,'0'0'5937,"0"0"-2297,0 0-810,0 0-615,0 0-613,0 0-369,0 0-395,5-7-448,-4 5-379,0 1 0,0-1 0,0 0 0,0 1 1,0-1-1,0 1 0,1-1 0,-1 1 0,0 0 1,1-1-1,-1 1 0,1 0 0,0 0 0,-1 0 1,1 0-1,0 0 0,0 1 0,-1-1 0,1 1 1,0-1-1,0 1 0,0-1 0,0 1 0,0 0 1,0 0-1,0 0 0,0 0 0,0 0 0,0 0 1,-1 1-1,1-1 0,0 1 0,0-1 0,0 1 1,0 0-1,-1 0 0,1-1 0,0 1 0,-1 0 1,1 1-1,0-1-11,1 4 2,-1 0 0,0 0 0,0 0-1,0 0 1,-1 0 0,0 0 0,0 1 0,0-1 0,-1 0 0,0 1 0,0-1 0,0 0 0,0 1-1,-1-1 1,0 0 0,0 0 0,-1 1 0,1-1 0,-1 0 0,0 0 0,0-1 0,-1 1 0,0 0 0,0-1-1,0 1 1,0-1 0,0 0 0,-4 3-2,-159 165 625,167-172-622,0 0 1,0 0-1,0-1 0,0 1 1,0 0-1,1 0 1,-1 0-1,0 1 0,0-1 1,0 0-1,0 0 1,0 1-1,0-1 0,0 0 1,0 1-1,0-1 1,0 1-1,0 0 0,0-1 1,0 1-1,0 0 1,0-1-1,-1 1 0,1 0 1,0 0-1,0 0 1,-1 0-1,1 0 1,-1-1-1,1 1 0,-1 0 1,1 1-1,-1-1 1,1 0-1,-1 0 0,0 0 1,0 0-1,1 0 1,-1 0-1,0 0 0,0 0 1,0 0-1,0 1 1,0-1-1,-1 0 0,1 0 1,0 0-1,-1 0 1,1 0-1,0 0 0,-1 0 1,1 0-1,-1 0 1,1 0-1,-1 0 0,0 0 1,1 0-1,-1 0 1,0-1-1,0 1 0,0 0 1,0 0-1,1-1 1,-1 1-1,0-1 0,0 1 1,0-1-1,0 1 1,-1 0-4,55 0-125,-1-1 0,1-3 0,-1-3 0,1-1 0,17-7 125,147-38-5947,-169 39-737,-14 1-6843</inkml:trace>
  <inkml:trace contextRef="#ctx0" brushRef="#br2" timeOffset="35528.669">18177 10272 11018,'1'-11'516,"-2"-12"632,1-1-1,2 1 1,0-1-1,2 1 1,0 0-1,1 0 1,2 1-1,0-1 1,2 1-1,0 1 0,1 0 1,10-14-1148,-16 30 61,1 0 0,1 1 0,-1 0 0,0 0-1,1 1 1,0 0 0,0-1 0,0 2 0,0-1 0,0 1 0,1 0 0,-1 0 0,1 1 0,-1 0 0,1 0 0,-1 0-1,1 1 1,0 0 0,-1 1 0,1-1 0,0 1 0,-1 0 0,1 1 0,-1 0 0,0 0 0,1 0 0,-1 1-1,0-1 1,0 2 0,0-1 0,-1 1 0,1-1 0,-1 1 0,0 1 0,0-1 0,-1 1 0,1 0 0,-1 0 0,2 4-61,9 7-25,-1 2 0,-2 0 0,1 1 0,-2 0 1,-1 0-1,0 1 0,-1 1 0,-1-1 1,-2 2-1,0-1 0,-1 1 0,0-1 1,-2 1-1,-1 0 0,-1 1 0,-1-1 0,-1 3 25,0 9-158,-3 0-1,-1 0 1,-1 0-1,-2-1 0,-1 0 1,-2 0-1,-1-1 1,-1-1-1,-2 0 0,-16 24 159,-43 28-80,78-103 390,164-200 1815,252-358-1624,-405 555-471,-21 28 4,-19 25-41,1 1-1,2 2 0,1 0 1,1 1-1,3 1 0,0 1 1,2 0-1,2 1 0,2 1 1,1 0-1,1 0 0,3 1 1,1 0-1,2 0 0,1 1 1,3 11 7,0-41-19,0 0 0,0 1 0,1-1 0,0 0 0,1-1 0,0 1 0,0 0 0,1-1 0,0 0 0,1 0-1,0 0 1,1 0 0,0-1 0,0 0 0,1 0 0,-1 0 0,2-1 0,-1 0 0,1-1 0,0 0 0,1 0 0,-1 0 0,1-1 0,0-1 0,0 1 0,1-1 0,-1-1 0,1 0 0,0 0 0,0-1 0,0 0 0,0-1 0,0 0 0,0-1 0,1 0 0,-1 0 0,0-1 0,0 0 0,0-1 0,0-1 0,7-2 19,6-8 95,0-2 0,-1 0 0,-1-1 0,-1-2 0,-1 0 0,0-1 0,-1-1 0,-1 0 0,-1-2 0,-1 0 0,-1 0 0,-1-2 0,0 1 0,-2-2 0,-1 1 0,-1-1 0,-2-1 0,0 0 0,2-22-95,10-107 1484,-19 155-1470,-1-1 1,1 1-1,0 0 1,-1 0-1,1-1 1,-1 1-1,1 0 1,-1 0-1,1-1 1,-1 1-1,1 0 1,-1 0-1,1 0 1,0 0-1,-1 0 1,0 0-1,1 0 1,-1 0-1,1 0 1,-1 0-1,1 0 1,-1 0-1,1 0 1,0 0-1,-1 0 1,1 1-1,-1-1 1,1 0 0,-1 0-1,1 0 1,-1 1-1,1-1 1,0 0-1,-1 1 1,1-1-1,-1 0 1,1 1-1,0-1 1,-1 1-1,1-1 1,0 0-1,0 1 1,-1-1-1,1 1 1,0-1-1,0 1 1,0-1-1,0 1 1,0-1-1,-1 1 1,1-1-1,0 1 1,0-1-1,0 1 1,0-1-1,0 1 1,0-1-1,1 1 1,-1-1-1,0 1 1,0-1-1,0 1 1,0-1-1,1 0-13,-18 43 21,2-1 0,2 2 0,2 0 0,1 0 0,3 1 0,2 0 0,1 12-22,-1-25-156,2 0-1,1 0 0,2 0 0,0 0 0,3 0 0,1 0 1,1 0-1,7 23 157,-11-51-246,0-1 0,0 1 1,1 0-1,-1 0 0,1-1 1,0 1-1,0-1 0,0 1 0,0-1 1,1 0-1,0 0 0,-1 0 1,1 0-1,0 0 0,0-1 1,0 1-1,1-1 0,-1 0 0,1 0 1,-1 0-1,1 0 0,0-1 1,0 0-1,-1 1 0,1-1 0,0-1 1,0 1-1,0 0 0,0-1 1,0 0-1,0 0 0,0 0 1,0-1-1,0 1 0,0-1 0,0 0 1,0 0-1,1 0 246,50-37-9444,-30 12 4592</inkml:trace>
  <inkml:trace contextRef="#ctx0" brushRef="#br2" timeOffset="35881.151">19672 9487 14478,'0'0'1505,"0"0"1004,0 0-21,0 0-961,0 0-919,0 0-346,-3 9-65,1-2-158,1 0 0,-1 1 0,1-1-1,1 1 1,-1-1 0,1 1 0,1-1 0,-1 1-1,1-1 1,1 1 0,-1-1 0,1 0 0,0 0-1,1 0 1,2 4-39,-2-2 56,1-1 0,0 0 0,0 0 0,1-1 0,0 1 0,1-1 0,0 0 0,0 0 0,0-1 0,1 0 0,-1 0 0,2 0-1,-1-1 1,1 0 0,-1-1 0,1 1 0,0-2 0,1 1 0,-1-1 0,1 0 0,0-1 0,-1 0 0,1 0 0,0-1 0,1 0-56,-6-3 80,1-1 0,0 1 0,-1-1-1,0 0 1,1 0 0,-1 0 0,0-1 0,-1 0 0,1 0 0,-1 0 0,1 0 0,-1 0 0,-1 0-1,1-1 1,0 0 0,-1 1 0,0-1 0,0 0 0,-1 0 0,1 0 0,-1 0 0,0-1 0,0 1-1,-1 0 1,0 0 0,0 0 0,0-1 0,0 1 0,-1 0 0,-1-5-80,2-3 101,-1-1 0,0 0 0,-1 1 0,-1 0 0,0-1 0,-1 1 0,0 0 1,-1 1-1,0-1 0,-1 0-101,4 9 5,0 0 0,-1 0 0,1 0 0,0 0-1,-1 0 1,0 1 0,0-1 0,0 1 0,-1 0 0,1 0 0,-1 0 0,1 0 0,-1 1 0,0-1 0,0 1 0,0 0 0,0 0 0,-1 0-1,1 1 1,0 0 0,-1-1 0,1 2 0,-1-1 0,1 0 0,-1 1 0,0 0 0,1 0 0,-1 0 0,1 1 0,-1-1 0,-2 2-5,-5 2-273,0 1 1,0 1-1,1-1 1,-1 2-1,1 0 1,1 0-1,-1 1 1,1 0-1,1 1 1,-1 0-1,2 0 1,-5 6 272,-57 77-6905,24-20-4413</inkml:trace>
  <inkml:trace contextRef="#ctx0" brushRef="#br2" timeOffset="36449.444">19880 10559 17713,'0'0'2018,"102"0"-1025,-34-3 960,6-2-896,-1-4-256,1 0-32,-6 2-289,-10-1-191,-15-1-97,-14 2-32,-12 3-128,-14-1 32,-3 2-64,-16-1-96,-10 1-1826,-7-1-2946,3 0-8777</inkml:trace>
  <inkml:trace contextRef="#ctx0" brushRef="#br2" timeOffset="37392.845">20759 11112 10986,'0'0'3278,"0"0"-1586,6-13 193,-2 4-1537,61-88 4306,-46 81-4027,-1 3-278,-1-1 0,0-1-1,-1-1 1,0 0 0,-2-1-1,0-1 1,-1 0 0,6-11-349,12-40 320,-4-1 1,-3-1-1,-3-1 1,-3-1-1,-2-6-320,-4 24 58,-21 108-93,2 0 0,3 0 0,2 0 0,3 0 0,1 0 0,3 0 0,3 0 0,1 0 0,13 34 35,-22-81-9,1 1 0,0-1-1,1 1 1,0-1 0,0 0 0,0 0 0,0 0 0,1 0 0,0 0 0,1 0 0,-1-1-1,1 1 1,0-1 0,0 0 0,1 0 0,-1-1 0,1 1 0,0-1 0,0 0 0,1-1 0,-1 1-1,1-1 1,0 0 0,0 0 0,0-1 0,0 1 0,0-1 0,0-1 0,1 1 0,-1-1-1,1 0 1,-1-1 0,1 0 0,1 0 9,7-5 4,-1-2 0,0 0 0,-1 0 0,1-2 0,-1 1 0,-1-2 0,1 1-1,-2-2 1,0 0 0,0 0 0,0-1 0,-2 0 0,0-1 0,0 0 0,0-2-4,31-43 51,-3-3 0,-2-1 1,-3-2-1,-3-1 0,15-51-51,-35 87 157,0 0 0,-2 0 0,-2-1 0,0 1 0,-1-16-157,-4 46 16,-1-1 0,1 1 0,0-1 0,-1 1 0,1-1 0,0 1 0,-1-1 0,1 0 0,-1 1 0,1-1 0,-1 1 0,1-1 0,-1 0 0,1 1 0,-1-1 0,1 0 0,-1 0 0,1 1 0,-1-1 0,1 0 0,-1 0 0,0 0 0,1 0 0,-1 0 0,1 0 0,-1 0 0,1 0 0,-1 0 0,0 0 0,1 0 0,-1 0 0,1 0 0,-1 0 0,0-1 0,1 1 0,-1 0 0,1 0 0,-1-1 0,1 1 0,-1 0 0,1-1 0,-1 1 1,1-1-1,0 1 0,-1 0 0,1-1 0,-1 1 0,1-1 0,0 1 0,0-1 0,-1 1 0,1-1 0,0 1 0,0-1 0,-1 0 0,1 1 0,0-1 0,0 1 0,0-1 0,0 1 0,0-1 0,0 0 0,0 1 0,0-1 0,0 1 0,0-1-16,-13 18 15,1 0-1,0 1 1,1 1 0,1 0-1,1 1 1,1-1 0,1 2-1,0-1 1,2 1 0,0 0-1,1 0 1,1 8-15,-3 0 13,1 0 0,1 0 0,2 1 0,1-1 0,1 1-1,2-1 1,1 1 0,1-1 0,2 0 0,0 0 0,2-1 0,10 21-13,-12-39 0,2 0 0,0-1 1,0 0-1,0-1 0,1 0 1,1 0-1,-1-1 0,1 0 1,0 0-1,1-1 0,-1-1 1,1 0-1,1 0 0,-1-1 0,0 0 1,1-1-1,0-1 0,0 0 1,0 0-1,0-1 0,0-1 1,0 0-1,0 0 0,0-1 0,0-1 1,0 0-1,0-1 0,-1 0 1,1-1-1,-1 0 0,0 0 1,0-1-1,0-1 0,-1 0 1,4-3-1,7-4 100,-1 0 1,0-1-1,-1-2 1,-1 1 0,0-2-1,-1-1 1,-1 0 0,-1-1-1,0 0 1,-2-1-1,0-1 1,-1 0 0,-1-1-1,-1 0 1,-1-1 0,-1 0-1,-1 0 1,-2-1-1,0 0 1,2-22-101,-7 45 10,1-1 1,-1 1-1,1-1 0,-1 1 1,0-1-1,1 0 0,-1 1 1,0-1-1,0 1 0,0-1 0,0 0 1,-1 1-1,1-1 0,0 1 1,-1-1-1,1 0 0,-1 1 1,1-1-1,-1 1 0,0-1 1,1 1-1,-1 0 0,0-1 0,0 1 1,0 0-1,0 0 0,-1-1 1,1 1-1,0 0 0,0 0 1,-1 0-1,1 0 0,0 1 1,-1-1-1,1 0 0,-1 1 1,1-1-1,-1 0 0,1 1 0,-1 0 1,0-1-1,1 1 0,-1 0 1,0 0-1,1 0 0,-1 0 1,1 0-1,-1 0 0,0 1 1,1-1-1,-1 0 0,1 1 0,-1-1 1,1 1-1,-1 0 0,1-1 1,-1 1-1,1 0-10,-7 4-106,1 0 0,0 1-1,1-1 1,-1 1 0,1 1 0,0-1 0,1 1-1,0 0 1,0 0 0,0 1 0,1 0-1,0-1 1,0 2 0,1 0 106,-27 73-4962,15-27-2576,-2-3-7644</inkml:trace>
  <inkml:trace contextRef="#ctx0" brushRef="#br2" timeOffset="38101.922">21117 10035 6086,'0'0'6534,"0"0"-3908,0 0 161,0 0-289,0 0-736,0 0-481,0 0-672,0 0-481,13 42-96,-13 18 32,-4 13-32,-3 7-32,-5 6 0,-2 4-32,-4 0-1121,-6-1-2178,1-15-3812</inkml:trace>
  <inkml:trace contextRef="#ctx0" brushRef="#br2" timeOffset="38443.686">21146 11175 5381,'0'0'3716,"0"0"-1891,0 0 257,0 0-288,0 0-417,65-81-192,-46 63-576,0-4-385,1 1-160,-6-1-32,2-2-32,0-2-128,-6-1-897,-1-1-2242,0-7-480,-4-3-161,1-1-1409</inkml:trace>
  <inkml:trace contextRef="#ctx0" brushRef="#br2" timeOffset="38723.736">21473 10329 4580,'0'0'1698,"0"0"-289,0 0 289,15-76-33,-13 76-95,-1 6-705,2 8-609,-3 6-32,3 1 97,-3 5 223,0 1-128,0 1-255,0 0-161,-9-5-32,-4-7-3972</inkml:trace>
  <inkml:trace contextRef="#ctx0" brushRef="#br2" timeOffset="39113.409">18053 11780 11883,'-226'-21'7292,"226"21"-7280,-19-5 1668,34-2 98,157-13 304,637 4-1187,-618 16-781,1765 10-55,-676-2 683,-1271-8-720,140-2 805,1-7 0,28-9-827,-128 6 177,-45 1-129,-109 0-80,-126 12-1798,73 7-3072,-10 3-5145</inkml:trace>
  <inkml:trace contextRef="#ctx0" brushRef="#br2" timeOffset="44689.559">10036 130 12236,'17'-130'13490,"-20"167"-9813,4 18-2982,1 0-519,-35 278 835,-2 29-1235,36-320-540,1 0 0,2 0 0,2-1 0,8 29 764,6-7-3445,-1-28-1849,1-11-5164</inkml:trace>
  <inkml:trace contextRef="#ctx0" brushRef="#br2" timeOffset="44988.273">10313 454 17008,'2'-97'3150,"7"33"2770,-2 77-3352,-1 29-2353,0 0 0,-3 0 0,-2 1 0,-1-1 0,-4 16-215,8 164-40,-4-213-61,0-1-1,1 1 0,0-1 0,1 0 0,0 1 0,0-1 0,1 0 0,0 0 0,0 0 0,1-1 0,0 1 0,0-1 1,1 0-1,0 0 0,0 0 0,1-1 0,-1 0 0,1 0 0,1 0 0,-1-1 0,1 0 0,0 0 0,0 0 0,1-1 1,-1 0-1,1-1 0,0 0 0,0 0 0,0 0 0,0-1 0,1-1 0,-1 1 0,9-1 102,-8-2-125,0 0 0,0-1 0,1-1 0,-1 1 0,0-1 0,-1-1-1,1 0 1,-1 0 0,1-1 0,-1 0 0,-1 0 0,1-1 0,-1 0 0,0 0 0,0-1-1,0 1 1,-1-2 0,0 1 0,-1-1 0,1-1 125,12-20-6,-1 0 1,-2-1-1,-1 0 0,-1-1 1,0-6 5,2-5 541,-2-1 0,-1 0 0,-3-1 1,-1 0-1,-2 0 0,-3-1 0,-1 0 0,-2-4-541,0 43 76,0 1 0,-1 0 0,1 0 0,-1-1 0,0 1 0,-1 0 0,1 0 0,-1 0-1,0 0 1,0 0 0,-1 1 0,1-1 0,-1 1 0,0-1 0,0 1 0,0 0 0,-1 0 0,0 0-1,0 1 1,0-1 0,0 1 0,0 0 0,0 0 0,-1 0 0,0 1 0,1-1 0,-1 1 0,0 1 0,0-1-1,0 0 1,-1 1 0,0 0-76,-5 0-23,0 1-1,0 0 1,1 0-1,-1 1 1,0 0-1,1 1 1,-1 1-1,1-1 1,0 2-1,-1-1 1,2 2-1,-1-1 1,0 1-1,1 0 1,0 1-1,0 0 1,1 1-1,-1 0 1,1 0-1,-4 6 24,3-4-769,1 1 0,0 0 0,1 0-1,0 1 1,1 0 0,0 0 0,1 0 0,0 1-1,0 0 1,1 0 0,0 3 769,-5 40-9347</inkml:trace>
  <inkml:trace contextRef="#ctx0" brushRef="#br2" timeOffset="45283.46">11077 120 21973,'13'-80'2653,"-8"59"-877,-6 26 900,-5 16-2569,-13 30-23,2 2 0,2 0-1,3 1 1,2 0-1,3 1 1,2 0 0,2 0-1,3 0 1,4 27-84,-1-66-16,1 0 1,0 0 0,1 0 0,1 0 0,0-1-1,1 0 1,1-1 0,6 10 15,-11-20-55,-1 0-1,1 0 0,0 0 1,0 0-1,0-1 1,0 1-1,1-1 0,-1 0 1,1 0-1,0 0 1,0-1-1,0 1 0,0-1 1,0 0-1,0 0 1,1-1-1,-1 1 0,1-1 1,-1 0-1,1 0 1,0 0-1,-1-1 1,1 0-1,0 0 0,0 0 1,-1 0-1,1-1 1,0 1-1,-1-1 0,1-1 1,-1 1-1,2-1 56,11-9-30,0 0 0,0-2-1,-2 0 1,1-1 0,-2 0 0,0-1-1,-1-1 1,0 0 0,-1-1 0,-1 0-1,-1-1 1,0 0 0,-1-1 0,-1 1-1,0-4 31,7-12 297,-1-1-1,-2 0 0,-1 0 1,-1-1-1,-3-1 0,-1 1 0,-1-1 1,-2-9-297,-2 40 22,0-1 0,0 0 0,-1 0 0,0 1 0,-1-1 0,0 0 0,0 1 0,0-1 0,0 1 0,-1-1 0,0 1 0,-1 0 0,0 0 0,0 0 0,0 0 0,0 0 0,-1 0 0,0 1 0,0 0 1,0 0-1,-1 0 0,0 0 0,0 1 0,0 0 0,-1 0 0,1 0 0,-1 0 0,0 1 0,0 0 0,0 0 0,-2 0-22,-4 1-151,0 0 1,0 1-1,0 0 0,0 0 1,0 2-1,0-1 1,0 1-1,0 1 0,0 0 1,0 1-1,0 1 0,1-1 1,-1 2-1,1 0 1,0 0-1,-3 2 151,-98 74-7076,60-31-2448</inkml:trace>
  <inkml:trace contextRef="#ctx0" brushRef="#br2" timeOffset="45593.544">9671 1606 17969,'0'0'7719,"0"0"-6181,161-40 31,-36-8-416,28-12-608,21-10-97,21-10-224,9-6-127,-1-6-97,-10 4-545,-14 3-992,-26 11-481,-26 9-577,-35 21-2690,-43 20-8616</inkml:trace>
  <inkml:trace contextRef="#ctx0" brushRef="#br2" timeOffset="45951.918">10261 1538 14510,'-27'93'9096,"27"-73"-7814,21-15 992,24-8-1249,17-17-225,28-12 193,24-15-512,19-9-353,13-7-128,5-4-416,-8 3-1154,-22 4-928,-21 7-1987,-26 11-9224</inkml:trace>
  <inkml:trace contextRef="#ctx0" brushRef="#br1" timeOffset="149141.541">19617 8269 5605,'0'0'4004,"0"0"-1618,0 0-133,0 0 304,0 0-432,0 0-556,0 0-426,-7-2-390,0 0-645,-10-4 436,36 3-27,356-22 299,-355 10 986,-29 6-4447,9 8-1551,0 1-3390</inkml:trace>
  <inkml:trace contextRef="#ctx0" brushRef="#br1" timeOffset="149596.612">20450 7992 2050,'0'0'3518,"0"0"-881,0 0-42,0 0 207,0 0 60,0 0-364,0 0-630,0-8-384,0-23-245,-1 21-129,1 10-42,0 0-118,0 14 775,-10 457-514,10-456-1092,4-5-3859,14-10-13400,-13-3 10398</inkml:trace>
  <inkml:trace contextRef="#ctx0" brushRef="#br1" timeOffset="149965.689">20616 8264 1634,'0'0'4217,"0"0"-1393,0 0-176,0 0-177,0 0-255,0 0-278,0 0-470,0 0-486,11-11-272,31-31-208,-41 42-479,0 1 1,0-1 0,0 1 0,0-1-1,-1 1 1,1-1 0,0 1-1,0 0 1,-1-1 0,1 1 0,0 0-1,-1 0 1,1-1 0,0 1-1,-1 0 1,1 0 0,-1 0-1,0 0 1,1 0 0,-1 0 0,0 0-1,0 0 1,1 0 0,-1 0-1,0 0 1,0 0 0,0 0-1,0 0 1,0 0 0,0 0 0,0 0-1,-1 0 1,1 0 0,0 0-1,-1 0 1,1 0 0,0-1 0,-1 1-1,1 0 1,-1 0-24,1 3 61,4 63 611,13-83 1373,-1-38-118,-40 56-3055,20 3-3475,2 0-4021,2-2-152</inkml:trace>
  <inkml:trace contextRef="#ctx0" brushRef="#br1" timeOffset="150948.437">21065 7976 4004,'0'0'2733,"0"0"-448,0 0-91,0 0-219,0 0-74,0 0-44,0 0-298,-2-11 566,36 8-54,223-10 86,-309 12-1073,16 8-1047,8-4-23,1 1 0,0 2-1,0 1 1,0 1-1,1 1 1,0 1 0,1 1-1,0 2 1,-12 8-14,35-20 4,1 0 0,-1-1 1,1 1-1,0 0 0,-1 0 1,1 0-1,0 0 0,-1 1 1,1-1-1,0 0 0,0 0 1,0 1-1,0-1 0,0 1 1,0-1-1,1 1 1,-1-1-1,0 1 0,1-1 1,-1 1-1,1 0 0,0-1 1,-1 1-1,1 0 0,0-1 1,0 1-1,0 0 0,0-1 1,0 1-1,1 0 0,-1-1 1,0 1-1,1 0 0,-1-1 1,1 1-1,0-1 0,-1 1 1,1-1-1,0 1 0,0-1 1,0 1-1,0-1 0,0 0 1,0 0-1,1 1 0,-1-1 1,0 0-1,1 0 1,-1 0-1,0 0 0,1-1 1,-1 1-1,1 0 0,0-1 1,-1 1-1,1-1 0,-1 1 1,1-1-1,1 1-4,79 16 226,-68-15-219,-1 0 1,0 0-1,0 2 0,0-1 1,0 1-1,0 1 1,-1 1-1,1 0 1,-1 0-1,-1 1 0,0 0 1,4 4-8,-10-7-3,0-1 0,0 1 0,0 0 0,-1 1 0,0-1 0,1 1 0,-2 0 0,1 0 1,-1 0-1,1 0 0,-1 1 0,-1-1 0,1 1 0,-1 0 0,0 0 0,0 0 0,-1 0 0,0 0 0,0 0 0,0 0 0,-1 1 1,0-1-1,0 0 0,0 0 0,-1 0 0,0 0 0,0 1 0,-1-1 0,0 0 0,0-1 0,-3 7 3,0-2 91,-2 1-1,1-1 1,-2-1-1,1 1 1,-1-1-1,-1-1 1,1 1-1,-1-2 1,-1 1-1,1-1 1,-2 0 0,1-1-1,0 0 1,-1-1-1,0 0 1,-1-1-1,1 0 1,-1-1-1,1 0 1,-1-1-1,0 0 1,0-1-1,0 0 1,0-1-91,9 0 40,1 0-1,-1 0 1,1-1 0,-1 0-1,1 1 1,-1-1 0,1 0-1,0 0 1,-1 0 0,1 0-1,0-1 1,0 1 0,0-1 0,0 1-1,0-1 1,0 0 0,0 1-1,1-1 1,-1 0 0,1 0-1,-1 0 1,1-1 0,0 1-1,-1 0 1,1 0 0,0-1-1,1 1 1,-1-1 0,0 1 0,1-1-1,-1 1 1,1-1 0,0 1-1,0-1 1,0 1 0,0-3-40,0-1 30,0 0 0,1 0 1,0 1-1,-1-1 1,2 0-1,-1 0 0,1 1 1,0-1-1,0 1 0,0 0 1,1-1-1,0 1 1,0 0-1,0 0 0,4-3-30,-6 8-17,0 0-1,0 0 0,0 1 0,0-1 1,0 0-1,0 1 0,0-1 0,0 1 1,0-1-1,0 1 0,0 0 0,0-1 1,-1 1-1,1 0 0,0 0 0,0-1 1,-1 1-1,1 0 0,0 0 0,-1 0 1,1 0-1,-1 0 0,1 0 0,-1 0 1,0 0-1,1 0 0,-1 0 0,0 0 1,0 0-1,0 0 0,1 1 0,-1-1 1,0 0-1,0 0 0,-1 0 0,1 0 1,0 0-1,0 0 0,-1 0 1,1 0-1,0 0 0,-1 0 0,1 0 1,-1 0-1,0 1 18,1 3-120,0 98-2277,28-115 3481,-28 10-1359,0-4-3071,-1 3-4185,0 3-8159</inkml:trace>
  <inkml:trace contextRef="#ctx0" brushRef="#br1" timeOffset="156217.587">21639 7901 5157,'0'0'2012,"0"0"-800,0 0 299,0 0 320,0 0-96,0 0-171,0 0-197,4-11-203,13-36-59,-18 6 3030,-35 3-3584,30 34-321,-37-22-32,-1 2 0,-1 2 0,-1 3 0,0 1 0,-2 2 0,0 2 0,0 3 0,-1 1 0,-1 3 0,0 2 0,-22 1-198,-197 2 385,209 6-307,0 2 0,1 3 0,-43 13-78,44-10 54,-192 54 101,210-56-156,-45 10 23,1 4-1,2 3 1,-9 8-22,67-21-10,1 1 0,1 1 0,1 2 0,0 0 0,1 1 0,1 0 0,1 2 0,1 0 0,0 2 1,-6 12 9,-8 6 35,23-29-12,0 0 0,0 0 1,2 0-1,-1 1 0,1 0 0,1 0 0,1 1 1,0 0-1,0-1 0,1 1 0,1 0 1,1 0-1,0 1 0,0-1 0,2 0 1,-1 0-1,3 8-23,-1 43 19,-3-55-15,1 0-1,0 0 0,0 0 0,1 0 1,0 0-1,1 0 0,0 0 1,1-1-1,0 1 0,0-1 0,1 1 1,2 1-4,3 5 6,1-1 1,0 0 0,2 0 0,-1-1 0,2-1 0,0 0 0,1 0-1,0-1 1,0-1 0,1-1 0,1 0 0,0-1 0,0 0 0,17 5-7,259 61-374,-247-64 371,-1-2 1,1-1-1,1-3 0,-1-2 1,1-2-1,30-3 3,62 3 5,-82 3 11,1-4 0,-1-1 0,0-3 0,32-8-16,-3-3 30,-33 6 5,0-1 1,0-3-1,-2-2 0,29-13-35,119-64 988,-180 82-745,0-2 0,-1 0 0,0-1 0,-1 0 0,-1-1 1,0-1-1,-1-1 0,0 0 0,-1-1 0,-1 0 0,2-5-243,0-10 62,0-1 0,-2 0 0,-2-1 0,-1 0 0,-2-1 0,-1 0 0,-1 0 0,-2 0 0,-2 0 0,-2-15-62,-11-93 231,11 138-423,0-1 1,-1 1 0,0-1-1,1 1 1,-2 0 0,1 0-1,-1 0 1,1 0 0,-1 0 0,-1 0-1,1 1 1,-1-1 0,1 1-1,-1 0 1,-1 0 0,1 0-1,0 1 1,-1 0 0,0 0-1,0 0 1,0 0 0,0 1-1,-4-2 192,-22 1-7335,28 3 5520,-9 0-9913</inkml:trace>
  <inkml:trace contextRef="#ctx0" brushRef="#br1" timeOffset="157205.674">24646 7313 3587,'0'0'2974,"0"0"-823,0 0 198,-4-10 176,-15-34-336,4 27 4526,7 43-4605,8-21-2020,-11 221 1965,11-55-1491,2-76-483,-4 0 0,-4 0-1,-14 64-80,-11-50 11,32-109-18,-1 0 1,0-1-1,0 1 0,1-1 0,-1 1 1,0-1-1,0 1 0,0-1 1,0 1-1,0-1 0,1 1 0,-1-1 1,0 1-1,0-1 0,0 1 0,-1-1 1,1 1-1,0-1 0,0 1 0,0-1 1,0 1-1,0-1 0,0 1 1,-1 0-1,1-1 0,0 1 0,0-1 1,-1 1-1,1-1 0,0 1 0,-1 0 1,1-1-1,0 1 0,-1 0 1,1-1-1,-1 1 0,1 0 0,-1 0 1,1-1-1,0 1 0,-1 0 0,1 0 1,-1 0-1,1-1 0,-1 1 0,1 0 1,-1 0-1,1 0 0,-1 0 1,1 0-1,-1 0 0,1 0 0,-1 0 1,1 0-1,-1 1 0,1-1 0,-1 0 1,1 0-1,-1 0 0,1 0 1,-1 1-1,1-1 0,0 0 0,-1 0 1,1 1-1,-1-1 0,1 0 0,0 1 1,-1-1 6,-5-63 0,3 0 0,3 0 0,2 0 0,3 0 0,7-25 0,6-11 7,10-128 279,-43 329 104,-28 376-27,42-469-642,-7 40-1225,-7-24-4795,6-19-2136</inkml:trace>
  <inkml:trace contextRef="#ctx0" brushRef="#br1" timeOffset="157818.241">21549 8089 1089,'0'0'6833,"0"0"-3977,0 0-1121,0 0 144,0 0-58,-6-4-145,1 2-1362,6 2-269,-1-1 1,0 1 0,1 0-1,-1 0 1,0-1 0,1 1-1,-1 0 1,0-1 0,1 1-1,-1 0 1,0-1-1,0 1 1,1-1 0,-1 1-1,0 0 1,0-1 0,0 1-1,1-1 1,-1 1-1,0-1 1,0 1 0,0-1-1,0 1 1,0-1 0,0 1-1,0 0 1,0-1 0,0 1-1,0-1 1,-1 1-1,1-1 1,0 1 0,0-1-1,0 1 1,0 0 0,-1-1-1,1 1 1,0-1-1,0 1 1,-1 0 0,1-1-1,0 1 1,-1 0 0,1-1-1,0 1 1,-1 0-46,452-10 614,326 8-668,379-8-10,-1098 8 145,29 1 276,-1-5 1,1-3-1,44-12-357,-120 19 258,72-34 2463,-82 36-2689,-1-1 1,1 1-1,-1 0 0,1-1 0,-1 1 0,1-1 1,-1 0-1,0 1 0,1-1 0,-1 1 0,0-1 1,1 1-1,-1-1 0,0 0 0,0 1 1,0-1-1,0 0 0,0 1 0,1-1 0,-1 0 1,0 1-1,0-1 0,-1 0 0,1 1 0,0-1 1,0 0-1,0 1 0,0-1 0,0 0 0,-1 1 1,1-1-1,0 0 0,-1 1 0,1-1 0,0 1 1,-1-1-1,1 1 0,-1-1 0,1 1 0,-1-1 1,1 1-1,-1-1 0,1 1 0,-1 0 0,1-1 1,-1 1-1,0 0 0,1-1 0,-1 1 0,1 0 1,-1 0-1,0 0 0,1 0 0,-1 0 0,0-1 1,1 1-1,-1 0 0,0 0-32,-43-6 348,43 6-338,-69 0 220,70 2-235,0-1 1,-1 1-1,1-1 1,0 1-1,0-1 1,0 0-1,0 1 0,0-1 1,0 1-1,0-1 1,1 1-1,-1-1 1,1 0-1,-1 1 1,1-1-1,-1 1 0,1-1 1,0 0-1,-1 0 1,1 1-1,0-1 1,0 0-1,0 0 1,0 0-1,0 0 0,0 0 1,0 0-1,0 0 1,1-1-1,-1 1 1,0 0-1,0-1 1,1 1-1,-1 0 0,0-1 1,1 0-1,-1 1 1,1-1-1,-1 0 1,1 0-1,0 0 5,4 3-401,18 10-2136,-14 0-5821,-9-8-2612</inkml:trace>
  <inkml:trace contextRef="#ctx0" brushRef="#br1" timeOffset="159263.652">22059 7823 320,'0'0'4511,"0"0"-1884,0 0-689,0 0 69,0 0-128,0 0-198,0-4-26,2-13-53,-1 13-161,-1 4-95,-2 10 864,-4 0-2070,1 0 0,-2 0 0,1 0 1,-1-1-1,-1 0 0,0 0 0,0-1 1,-1 0-1,0 0 0,0-1 0,0 0 0,-8 3-140,-6 7 21,-69 42 75,216-93-1843,-39 16 1193,-44 3 591,-70 15 235,-173 51-202,175-42-53,43-10 73,1-4-32,-42 10 498,-129 63-60,123-44-469,70-26 1350,-28 2-1293,-1 2-1,1 0 1,0 0-1,-1 1 1,1 0 0,-1 1-1,0 0 1,0 0-1,0 1 1,-1 1-1,0-1 1,7 7-84,0-2 59,289 186-406,-302-191 180,-25-16 110,-243-183 84,251 183-6,0 2 1,-1 0-1,0 0 0,0 2 1,-1 0-1,0 0 0,0 2 1,0 0-1,-4 0-21,139 67 320,-44-20-368,-1 4 0,-3 3 0,5 9 48,-51-34-587,-47-23-38,-129-57 610,106 35 41,-116-54 1191,161 74-1191,0 1 0,0-1-1,0 1 1,0-1 0,0 0-1,0 1 1,0-1 0,1 1-1,-1-1 1,0 0 0,0 1-1,1-1 1,-1 1 0,0-1 0,1 1-1,-1-1 1,0 1 0,1-1-1,-1 1 1,1-1 0,-1 1-1,1 0 1,-1-1 0,1 1-1,-1 0 1,1-1 0,-1 1 0,1 0-1,-1 0 1,1-1 0,0 1-1,-1 0 1,1 0 0,-1 0-1,1 0 1,0 0 0,-1 0-1,1 0 1,0 0 0,-1 0 0,1 0-1,-1 0 1,1 0 0,0 0-1,-1 1 1,1-1 0,-1 0-1,1 0 1,-1 1 0,1-1-1,-1 0 1,1 1 0,-1-1-1,1 1 1,-1-1 0,1 1-26,0-1 40,121 4-320,-42 10-4923,-58-8-690</inkml:trace>
  <inkml:trace contextRef="#ctx0" brushRef="#br2" timeOffset="250079.181">12764 4925 14478,'0'0'3165,"0"0"-1003,0 0-197,0 0-438,0 0-364,0 0-287,0 18-337,0 123 305,14 167 330,-13-286-1330,3 51-293,-9-27-3153,-2-35 397,5-9-6968,2-8 1627</inkml:trace>
  <inkml:trace contextRef="#ctx0" brushRef="#br2" timeOffset="250589.975">12800 4927 7495,'0'0'3321,"0"0"-529,0 0 288,0 0-635,0 0-860,0 0-651,0 0-496,0 0-149,9 8-49,58 58 96,-58-52-340,2 0-1,0-1 1,0 0-1,1 0 1,1-1-1,0-1 1,1 0-1,0-1 1,0 0 0,1-2-1,0 1 1,1-2-1,0 0 1,0-1-1,0 0 1,1-1-1,0-1 1,15 1 4,-26-5-21,0-1 1,1 0-1,-1 0 1,0 0-1,0-1 1,0 0-1,0 0 1,0 0-1,-1-1 1,1 0-1,-1 0 0,1-1 1,-1 1-1,0-1 1,0 0-1,-1 0 1,1-1-1,-1 1 1,0-1-1,0 0 1,-1 0-1,1-1 0,1-3 21,57-136 183,-61 141-176,36-94 457,-37 98-458,0 0-1,-1 1 0,1-1 1,0 0-1,0 0 1,0 1-1,0-1 0,0 0 1,0 0-1,0 1 0,0-1 1,0 0-1,0 0 0,0 1 1,0-1-1,0 0 0,0 1 1,0-1-1,0 0 0,0 0 1,0 1-1,0-1 0,0 0 1,0 0-1,0 1 0,1-1 1,-1 0-1,0 0 0,0 0 1,0 1-1,0-1 0,1 0 1,-1 0-1,0 0 0,0 1 1,0-1-1,1 0 0,-1 0 1,0 0-1,0 0 0,1 0 1,-1 1-1,0-1 0,0 0 1,1 0-1,-1 0 0,0 0 1,0 0-1,1 0 0,-1 0 1,0 0-1,1 0-5,-108 200-91,2 11 171,85-188-53,17-46 213,69-115-128,-58 122-107,-1 0-1,2 1 1,0 0-1,1 0 1,0 1 0,2 0-1,-1 1 1,1 0-1,1 1 1,0 1-1,1 0 1,0 0-1,13-6-4,-25 16-3,0 0 0,0 1 0,0-1 0,0 1 0,0-1 0,0 1 0,-1-1 0,1 1-1,1 0 1,-1 0 0,0 0 0,0 0 0,0 1 0,0-1 0,0 0 0,-1 1 0,1-1 0,0 1 0,0 0 0,0 0 0,0-1-1,0 1 1,-1 1 0,1-1 0,0 0 0,-1 0 0,1 0 0,-1 1 0,0-1 0,1 1 0,-1-1 0,0 1 0,0 0 0,0-1-1,0 1 1,0 0 0,0 0 0,0 0 0,-1 0 0,1 0 0,-1 0 0,1 0 0,-1 1 3,9 93-20,-9-90 23,-3 42 71,-2-1 1,-3 1-1,-1-2 0,-3 1 1,-5 9-75,-27 131-6239,37-139-936</inkml:trace>
  <inkml:trace contextRef="#ctx0" brushRef="#br2" timeOffset="250949.192">13793 4947 13068,'0'0'3203,"0"0"-469,0 0-599,0 0-790,0 0-453,0 0-220,1 16-42,1 110 854,-12 16 92,4-101-1447,3-1 0,1 1 0,3-1 0,1 1 0,3 17-129,-5-55-1,0 1 1,0-1-1,1 1 0,-1 0 0,1-1 0,0 1 0,-1-1 1,2 1-1,-1-1 0,0 1 0,1-1 0,-1 0 0,1 0 1,0 0-1,0 0 0,0 0 0,1 0 0,-1 0 0,1-1 1,-1 1-1,1-1 0,0 0 0,0 0 0,0 0 0,0 0 1,1 0-1,-1-1 0,0 1 0,1-1 0,-1 0 0,1 0 1,-1 0-1,1 0 0,-1-1 0,1 0 0,0 1 0,-1-1 1,1-1-1,-1 1 0,1 0 0,0-1 0,-1 0 0,1 0 1,-1 0-1,2 0 1,7-7-115,-1 0-1,1 0 1,-1-1 0,-1-1-1,1 1 1,-2-2 0,0 1-1,0-2 1,1-2 115,54-57-4103,-47 61 679,-5 7-2377,0 2-4016</inkml:trace>
  <inkml:trace contextRef="#ctx0" brushRef="#br2" timeOffset="251246.648">14563 4988 13421,'0'0'8039,"0"0"-5476,0 0 63,0 0-960,0 0-865,0 0-321,0 0-160,0 0-288,-36-28-32,34 44-128,2 4-512,0 4-1378,2 11-2178,2-2-5317</inkml:trace>
  <inkml:trace contextRef="#ctx0" brushRef="#br2" timeOffset="251247.648">14502 5473 7303,'0'0'13100,"0"0"-9961,0 0-544,0 0-1058,0 0-1152,0 0-289,0 0-96,0 0-577,0 0-1441,0 0-1954,36-17-6726</inkml:trace>
  <inkml:trace contextRef="#ctx0" brushRef="#br2" timeOffset="251947.312">16040 4899 11403,'5'-13'5904,"30"-102"379,-34 113-6213,0-1 0,0 0 0,-1 0 0,1 0 0,-1 0 0,1 0 0,-1 0 0,0 0 0,0 0 0,-1 0 0,1 0 0,0 0 0,-1 0 0,0 0 0,0 0 0,0 1 0,0-1 0,0 0 0,0 0 0,-1 1 0,1-1 0,-1 1 0,0-1 0,0 1 0,0 0 0,0 0 0,0 0 0,0 0 0,-1 0 0,1 0 0,-1 1 1,1-1-1,-1 1 0,0-1 0,1 1 0,-1 0 0,0 0 0,0 0 0,0 1 0,0-1 0,0 1 0,0-1 0,0 1 0,0 0-70,-9 3-3,1 0 0,-1 1 0,1 1 0,0-1 0,0 2 0,0-1 0,1 2 0,0-1 0,0 2 1,0-1-1,1 1 0,0 0 0,1 1 0,-2 2 3,0-2-7,-9 9-3,1 0 0,1 2 0,1 0 0,0 0 0,2 1 0,0 1 0,-6 14 10,19-34-12,-1 0-1,1 0 1,-1 0-1,1 0 1,0 0-1,0 0 1,0 0-1,0 0 1,0 0-1,1 0 1,-1 1-1,1-1 1,-1 0-1,1 1 1,0-1-1,0 0 1,0 1-1,0-1 1,0 0-1,0 0 1,1 1-1,-1-1 1,1 0-1,0 0 1,-1 1-1,1-1 1,0 0-1,0 0 1,1 0-1,-1 0 1,0 0-1,1 0 1,-1-1-1,1 1 1,-1 0-1,1-1 1,0 1-1,0-1 1,0 1-1,0-1 1,0 0-1,0 0 1,0 0-1,0 0 1,0 0-1,0-1 1,3 1 12,74 7-179,-69-9 179,0 1 0,1 0-1,-1 1 1,0 0 0,0 1 0,0 0 0,0 0 0,0 1 0,-1 0-1,1 1 1,-1 0 0,0 1 0,0 0 0,0 0 0,-1 1 0,1 0-1,2 3 1,-4 0 53,0 0-1,-1 1 0,0 0 0,0 1 0,-1-1 0,-1 1 1,0 0-1,0 0 0,-1 0 0,0 0 0,-1 1 1,0-1-1,-1 1 0,0 0 0,-1-1 0,-1 1 0,0 0 1,0-1-1,-1 1 0,0-1 0,-1 1 0,-1-1 0,1 0 1,-2 0-1,0-1 0,0 1 0,-1-1 0,0 0 1,0-1-1,-1 1 0,-6 5-52,10-13 46,0 0 0,0 0 0,0 0 0,-1 0 0,1 0 0,0-1 0,-1 1 0,1-1 0,-1 0 0,0 0 0,1 0 0,-1-1 0,0 1 0,0-1 0,1 0 0,-1 0 0,0 0 0,0-1 0,1 1 0,-1-1-1,0 0 1,1 0 0,-1 0 0,0-1 0,1 1 0,0-1 0,-1 0 0,1 0 0,0 0 0,0 0 0,-2-2-46,-85-85 764,-11-51-791,100 140-100,0-1 0,0 1 0,0-1 0,0 1 0,0-1 0,0 1 0,0 0 0,0-1 0,0 1 0,0 0 0,0 0 0,-1 0 0,1 0 1,0 0-1,0 0 0,0 0 0,0 0 0,0 1 0,0-1 0,0 0 0,0 1 0,0-1 0,0 0 0,0 1 0,0 0 0,0-1 0,0 1 0,0-1 0,0 1 0,0 0 0,1 0 0,-1-1 0,0 1 0,0 0 0,1 0 0,-1 0 0,1 0 0,-1 0 0,1 0 1,-1 0-1,1 0 0,-1 0 0,1 0 0,0 0 0,0 0 0,0 0 0,0 1 0,-1-1 0,1 0 0,0 0 0,1 0 0,-1 0 0,0 0 0,0 0 0,0 0 0,1 0 0,-1 0 0,1 0 0,-1 0 0,1 0 127,-3 6-1420,-5 20-6198</inkml:trace>
  <inkml:trace contextRef="#ctx0" brushRef="#br2" timeOffset="252418.263">16606 4905 7495,'5'-14'7735,"-1"3"-6508,14-49 2670,-12 13 1768,-5 45-5584,-1 1 0,0-1-1,0 1 1,0-1-1,0 1 1,-1-1 0,1 1-1,0-1 1,-1 1-1,1-1 1,0 1 0,-1 0-1,0-1 1,1 1-1,-1 0 1,0-1 0,0 1-1,0 0 1,0 0-1,0 0 1,0-1 0,0 1-1,0 0 1,0 1 0,0-1-1,-1 0 1,1 0-1,0 0 1,-1 1 0,1-1-1,-1 1 1,1-1-1,-1 1 1,1-1 0,0 1-1,-1 0 1,1 0-1,-1 0 1,0 0 0,1 0-1,-1 0 1,1 0-1,-1 0 1,1 1 0,0-1-1,-1 1 1,1-1 0,-1 1-1,1-1 1,-1 1-81,-15 5 0,1 1 0,0 1 0,1 0 0,-1 1 0,2 1 0,-1 0 0,1 1 0,1 0 0,0 1 0,-2 4 0,5-7-82,1 0 0,0 0 0,1 2 0,-1-1 0,2 1 1,0 0-1,0 0 0,1 1 0,0 0 0,1 0 0,0 0 1,1 1-1,1 0 0,0 0 0,0 0 0,2 0 0,-1 0 0,2 5 82,2-13-44,1-1-1,-1 1 1,1-1-1,1 0 0,-1 0 1,0 0-1,1 0 1,0-1-1,0 0 1,0 1-1,0-1 0,1-1 1,-1 1-1,1-1 1,0 1-1,-1-1 0,1-1 1,0 1-1,0-1 1,0 0-1,1 0 1,-1 0-1,0-1 0,0 1 1,1-2 44,6 4-71,20 3-2,90 30-25,-117-34 99,-1 1 1,0-1-1,0 1 1,0 0 0,0 0-1,0 0 1,0 0-1,-1 1 1,0 0 0,0-1-1,0 1 1,0 0-1,0 1 1,-1-1-1,0 0 1,0 1 0,0-1-1,0 1 1,-1 0-1,0-1 1,0 1 0,0 0-1,0 0 1,-1 2-2,0 3 102,0 1 0,-1-1 0,0 0 0,-1 0 0,0 0 0,0 0 0,-1 0 0,0-1 0,-1 1 0,0-1 0,-1 0 0,0 0 0,0 0 0,-1-1 0,0 1 0,0-1 0,-1-1 0,0 1 0,-1-1 0,1-1 0,-1 1 0,-1-1 0,1-1 0,-1 1 0,0-2 0,0 1 0,0-1 0,-1 0 0,0-1 0,1 0 0,-1-1 0,0 0 0,0 0 0,-1-1 0,1-1 0,0 0 0,-8 0-102,9-4-16,0 0-1,1 0 1,0 0-1,0-1 1,0 0-1,1-1 1,0 1-1,0-2 1,0 1-1,1-1 1,0 0-1,0 0 1,0 0-1,1-1 1,0 0-1,1 0 1,0 0-1,0-1 1,1 0-1,0 1 1,0-1-1,0-6 17,1 27-6636,-1 6-261</inkml:trace>
  <inkml:trace contextRef="#ctx0" brushRef="#br2" timeOffset="253275.111">17164 4992 4837,'0'0'8311,"0"0"-4446,0 0-1329,0 0-598,0 0-587,-17-2-412,-53-3-320,66 6-590,1 0 0,-1 0 0,0 0 0,1 0 0,-1 1 0,1 0 0,0-1 0,0 1 0,-1 0 0,1 0 0,0 1 0,1-1 0,-1 1 0,0-1 0,1 1 0,-1 0 0,1 0-1,0 0 1,0 0 0,0 2-29,-5 4 67,-3 5-25,1 1 0,1 0 0,0 0-1,1 1 1,1 0 0,0 0 0,1 0-1,1 1 1,0 0 0,1 0 0,1 0 0,1 0-1,0 0 1,2 0 0,0 9-42,0-16-59,0-1 1,0 0-1,1 0 0,1 0 1,-1 0-1,1 0 1,1 0-1,-1-1 0,1 1 1,1-1-1,0 0 1,0 0-1,0-1 0,1 1 1,0-1-1,1-1 1,0 1-1,0-1 0,0 0 1,0-1-1,1 0 1,0 0-1,0 0 0,1-1 1,-1 0-1,1-1 1,0 0-1,0 0 0,0-1 59,80-1-3720,33-51-8271,-84 25 7096</inkml:trace>
  <inkml:trace contextRef="#ctx0" brushRef="#br2" timeOffset="253854.204">17608 5145 3587,'0'0'3417,"0"0"122,3-15 54,4-48-587,-7 60-2837,0 1 1,0-1 0,0 1 0,-1-1 0,1 1 0,-1-1 0,1 1 0,-1-1-1,0 1 1,0-1 0,0 1 0,0 0 0,0-1 0,-1 1 0,1 0 0,-1 0 0,1 0-1,-1 0 1,0 0 0,0 1 0,0-1 0,0 0 0,0 1 0,0-1 0,-2 1-170,-3-5 466,4 4-355,0 0 0,-1-1-1,1 1 1,-1 1-1,1-1 1,-1 0-1,0 1 1,0 0 0,0 0-1,0 0 1,0 0-1,0 1 1,0-1-1,0 1 1,0 0 0,0 1-1,0-1 1,0 1-1,0-1 1,0 1-1,0 0 1,0 1 0,0-1-1,0 1 1,1-1-1,-1 1 1,0 0 0,1 0-1,0 1 1,0-1-1,-1 1 1,1 0-1,-1 2-110,-8 6 32,2 0 0,-1 1-1,2 0 1,0 1 0,0 0-1,1 0 1,1 1 0,-2 4-32,1 3 2,1 1 0,0 0 0,2 0 0,1 0 0,0 0 0,2 1 0,1-1 0,0 1 0,2 0 0,0-1 0,2 1 0,0-1 0,2 2-2,28 42-215,-32-65 197,0 0 0,0 0 0,0 0 0,0 0 0,0 0 0,1 0 0,-1 0-1,0 0 1,0 0 0,1-1 0,-1 1 0,0 0 0,1-1 0,-1 1 0,1-1 0,-1 0 0,1 1 0,-1-1 0,1 0 0,-1 0 0,1 0 0,-1 0 0,1 0-1,-1 0 1,0-1 0,1 1 0,-1 0 0,1-1 0,-1 1 0,1-1 0,-1 1 0,0-1 0,1 0 0,-1 0 0,0 0 0,0 1 0,0-1 0,1 0-1,-1 0 1,0-1 0,0 1 0,0 0 0,-1 0 0,1 0 0,0-1 0,0 1 18,26-38 39,-2-1 0,-1-1 0,-2-1 1,1-7-40,14-26 57,8-33 204,-45 173-293,-3 251 208,2-314-185,1 0-1,-1 1 1,1-1 0,0 0-1,0 1 1,0-1-1,1 1 1,-1-1-1,0 0 1,1 1-1,0-1 1,-1 0 0,1 0-1,0 1 1,0-1-1,0 0 1,0 0-1,1 0 1,-1 0-1,1 0 1,-1-1 0,1 1-1,-1 0 1,1-1-1,0 1 1,0-1-1,0 1 1,0-1-1,0 0 1,0 0 0,0 0-1,0 0 1,1 0-1,-1 0 1,0-1-1,1 1 1,-1-1-1,0 0 1,1 1 0,-1-1-1,0 0 1,1 0-1,-1-1 1,1 1-1,-1 0 1,0-1-1,1 0 1,-1 1 0,0-1-1,0 0 1,0 0-1,1 0 10,11-10-14,-1 1-1,0-2 1,0 0 0,-1 0-1,-1-1 1,0-1-1,-1 0 1,0 0-1,-1-1 1,6-14 14,8-13 91,-2 0 1,-1-1-1,-3-1 0,-1-1 0,-3 0 1,-1-1-1,-2 0 0,-3-1 1,-1 0-1,-2-9-91,-4 53 44,0 2 15,1-1 0,0 1 0,-1 0 0,1-1 1,-1 1-1,0-1 0,1 1 0,-1-1 0,0 1 1,0 0-1,0-1 0,0 1 0,0-1 0,0 1 1,-1-1-1,1 1 0,0-1 0,-1 1 0,1 0 1,-1-1-1,1 1 0,-1-1 0,0 1 0,1 0 1,-1 0-1,0 0 0,0-1 0,0 1 0,0 0 0,0 0 1,0 0-1,-1 0 0,1 0 0,0 1 0,0-1 1,-1 0-1,1 1 0,0-1 0,-1 1 0,1-1 1,0 1-1,-1-1 0,0 1-59,-30 60 1004,22-20-920,1 0 1,3 1 0,0 0-1,3 0 1,2 0 0,1 0-1,3 16-84,-3-37-143,1-1 0,1 0 1,1 0-1,0 0 0,1 0 0,1 0 0,1-1 0,1 1 0,0-2 0,1 1 0,1-1 0,1 0 0,5 6 143,33 7-6321,-11-27-3650,-11-7-482</inkml:trace>
  <inkml:trace contextRef="#ctx0" brushRef="#br2" timeOffset="254476.151">18329 5178 8904,'0'0'3636,"0"0"-828,0 0-331,0 0-683,0 0-631,0 0-330,0 0-347,-5 7-6,6 89 177,-1-95-655,0 0-1,0 0 1,0 0 0,0 0 0,0 0-1,1 0 1,-1 0 0,0 0-1,1 0 1,-1 0 0,0 0 0,1 0-1,-1 0 1,1 0 0,0-1 0,-1 1-1,1 0 1,0 0 0,-1-1-1,1 1 1,0 0 0,0-1 0,0 1-1,0 0 1,0-1 0,-1 1-1,1-1 1,0 0 0,0 1 0,0-1-1,0 0 1,0 1 0,0-1 0,0 0-1,1 0 1,-1 0 0,0 0-1,0 0 1,0 0 0,0 0 0,0-1-1,0 1 1,0 0 0,0 0 0,0-1-1,0 1 1,0-1 0,0 1-1,-1-1 1,2 0-2,41-37 320,-36 26 67,0 0-1,0 0 1,-1 0 0,-1-1 0,0 0 0,-1 0 0,0-1-1,-1 1 1,-1-1 0,0 1 0,-1-1 0,0 0-1,-1-8-386,-1 20 16,0 0-1,0 1 0,0-1 0,0 0 0,0 1 0,0-1 0,-1 1 0,1 0 0,0 0 0,-1-1 0,1 1 1,-1 0-1,1 0 0,-1 0 0,0 0 0,1 1 0,-1-1 0,0 0 0,0 1 0,0-1 0,1 1 0,-1 0 0,0-1 1,0 1-1,0 0 0,0 0 0,0 0 0,0 0 0,1 1 0,-1-1 0,0 0 0,0 1 0,0 0 0,0-1 1,1 1-1,-1 0 0,0 0 0,1 0 0,-1 0 0,1 0 0,-1 0 0,1 0 0,-1 0 0,1 1 0,0-1 0,-1 1-15,-9 11-5,1-1 0,0 2-1,0-1 1,2 1 0,0 1-1,0-1 1,2 1 0,-1 1-1,2-1 1,0 1 0,1 0-1,1 0 1,0 0 0,1 1-1,1-1 1,1 1 0,0-1-1,1 1 1,2 10 5,-4-21-117,1-1-1,0 1 1,0 0-1,1 0 1,-1 0-1,1 0 1,0-1-1,1 1 1,0 0 0,-1-1-1,2 1 1,-1-1-1,1 0 1,0 0-1,0 0 1,0 0-1,1 0 1,-1 0 0,1-1-1,0 0 1,1 0-1,-1 0 1,1 0-1,-1-1 1,1 0-1,0 0 1,0 0 0,1 0-1,-1-1 1,1 0-1,-1 0 1,2 0 117,1-2-75,0 0 1,1-1-1,-1 0 0,0 0 1,0-1-1,0 0 0,0 0 1,0-1-1,-1 0 0,1-1 1,-1 1-1,0-1 0,0-1 1,0 1-1,0-1 0,-1 0 1,0-1-1,0 1 0,0-1 1,-1-1-1,2-2 75,91-150 431,-5-89 3284,-108 315-3128,-82 340-2177,107-442 1644,1 1 0,1 0 1,2 1-1,2 0 0,1 1 1,1 1-1,2 1 0,1 1 1,1 0-1,1 2 1,23-21-55,-38 42 35,-1 1 0,1 0 1,0 1-1,0 0 1,0 0-1,0 1 1,1 0-1,0 0 1,-1 1-1,1 0 0,0 0 1,0 1-1,8 0-35,40 20-1293,-54-17 936,-1 1 1,1-1-1,-1 1 1,0 0 0,0 0-1,0 0 1,0 1-1,-1-1 1,1 0 0,-1 1-1,1-1 1,-1 1-1,-1-1 1,1 1 0,0-1-1,-1 1 1,1 3 356,-1 21-8104</inkml:trace>
  <inkml:trace contextRef="#ctx0" brushRef="#br2" timeOffset="254789.035">16830 5972 11211,'0'0'10217,"0"0"-9128,117-7 257,-36-2 479,16-6-928,14-2-352,13-2-193,12-3-256,5-3-96,-12 0-96,-14 5-705,-25 5-2210,-27 7-3907</inkml:trace>
  <inkml:trace contextRef="#ctx0" brushRef="#br2" timeOffset="255097.015">16924 6191 21332,'0'0'2370,"95"4"-480,-14-21-192,19-7-545,21-3-352,22-8-225,14-3-512,11-7-64,-4 4-160,-12 1-1089,-26 8-2082,-25 4-2979</inkml:trace>
  <inkml:trace contextRef="#ctx0" brushRef="#br0" timeOffset="947077.953">410 11975 9897,'0'0'4218,"0"0"-1021,0 0-634,0 0-519,0 0-629,0 0-475,0 0-257,2-5-171,1 1-456,0 0-1,0 0 0,1 1 0,-1-1 0,1 1 0,0 0 1,0 0-1,0 0 0,0 0 0,0 1 0,1-1 1,-1 1-1,1 0 0,-1 1 0,1-1 0,3 0-55,19-9 217,209-93-249,-217 82-3406,-20 21-1012,-2 1 2050,3 0 1317,-7 0-6908</inkml:trace>
  <inkml:trace contextRef="#ctx0" brushRef="#br0" timeOffset="947388.682">966 11368 9897,'0'0'4340,"0"0"-934,0 0-704,0 0-588,0 0-657,0 0-459,0 0-240,0 0-80,13 15 59,71 112 443,71 300-3065,-140-381-825,-7-18-2272,-3-11-1793</inkml:trace>
  <inkml:trace contextRef="#ctx0" brushRef="#br0" timeOffset="947684.473">1417 11793 7944,'0'0'6982,"0"0"-3875,0 0-1537,0 0-610,0 0-543,0 0-353,0 0-64,0 0-288,0 0-769,-73-67-1250,73 68-2785,3 2-4261</inkml:trace>
  <inkml:trace contextRef="#ctx0" brushRef="#br0" timeOffset="947960.031">1739 11213 16560,'0'0'3918,"0"0"-1420,0 0-592,0 0-288,-13-8-449,-42-25-395,53 33-745,0-1 0,1 1-1,-1 0 1,1-1 0,-1 1 0,0 0 0,1 0 0,-1 0-1,1 0 1,-1 0 0,0 0 0,1 1 0,-1-1 0,1 0 0,-1 1-1,1-1 1,-1 1 0,1 0 0,-1-1 0,1 1 0,-1 0-1,1 0 1,0 0 0,0 0 0,-1 0 0,1 0 0,0 0 0,0 1-1,0 0-28,-6 4 130,2-2-116,0-1 1,0 2-1,0-1 0,1 0 0,-1 1 1,1 0-1,1 0 0,-1 0 0,1 0 1,0 1-1,0-1 0,0 1 0,1 0 0,-1 0 1,2 0-1,-1 0 0,1 0 0,0 0 1,0 0-1,0 0 0,1 1 0,0-1 1,0 0-1,1 1 0,0-1 0,0 0 1,0 0-1,1 0 0,0 0 0,0 0 0,0 0 1,1 0-1,0-1 0,0 1 0,0-1 1,1 0-15,9 5-3,-1 0 0,2-1 0,-1-1 0,1 0 0,1-1 0,-1 0 1,1-1-1,0-1 0,1-1 0,-1 0 0,1-1 0,0 0 0,0-1 1,0-1-1,0-1 0,0 0 0,-1-1 0,1-1 0,2-1 3,21 3-41,129 4-349,-167-4 388,1 1 0,-1-1-1,0 0 1,1 1 0,-1-1 0,0 1 0,0-1 0,1 1-1,-1 0 1,0 0 0,0-1 0,0 1 0,0 0-1,0 0 1,0 0 0,0 0 0,0 0 0,0 0 0,-1 1-1,1-1 1,0 0 0,-1 0 0,1 0 0,-1 1 0,1-1-1,-1 0 1,1 1 0,-1-1 0,0 0 0,0 1 0,0-1-1,0 1 1,0-1 0,0 0 0,0 1 0,0-1 0,0 0-1,-1 1 1,1-1 0,-1 0 0,1 1 0,-1-1 0,1 0-1,-1 0 1,0 1 0,1-1 0,-1 0 0,0 0 2,-42 57-88,13-28-97,-1-2 1,-2 0 0,-1-2 0,-1-2 0,-1-1 0,0-2-1,-2-2 1,-21 8 184,-3-13-4831,61-15 4487,1 0 1,-1 0-1,1-1 1,-1 1-1,1 0 0,0 0 1,0-1-1,-1 1 1,1 0-1,0-1 0,0 1 1,0 0-1,0-1 1,0 1-1,1 0 0,-1-1 1,0 1-1,1 0 1,-1 0-1,0-1 0,1 1 1,0 0-1,-1 0 0,1 0 1,0 0-1,-1 0 1,1 0-1,0 0 0,0 0 1,0 0-1,0 0 1,1-1 343,-2 2-360,19-26-5170</inkml:trace>
  <inkml:trace contextRef="#ctx0" brushRef="#br0" timeOffset="948253.864">1812 11215 7303,'-15'-82'3491,"14"78"-3131,0 0 0,0 0-1,0 0 1,-1 0 0,1 0 0,-1 0-1,0 0 1,0 1 0,0-1 0,-1 1-1,1 0 1,-1 0 0,0 0 0,0 0-1,0 0 1,0 0 0,0 1 0,-1-1-1,1 1 1,-1 0 0,0 0-1,1 1 1,-1-1 0,0 1 0,0-1-1,0 1 1,0 1 0,0-1 0,0 0-1,-1 1 1,-1 0-360,6-1 64,-1 1 0,1-1 0,0 0 0,-1 1 1,1-1-1,0 0 0,-1 1 0,1-1 0,0 0 0,0 1 0,0-1 0,-1 0 0,1 0 0,0 1 1,0-1-1,0 0 0,0 0 0,0 1 0,1-1 0,-1 0 0,0 0 0,0 1 0,0-1 0,1 0 1,-1 1-1,0-1 0,1 0 0,-1 1 0,0-1 0,1 0 0,-1 1 0,1-1 0,-1 1 0,1-1 1,-1 1-1,1-1 0,0 1 0,-1-1 0,1 1 0,0 0 0,-1-1 0,1 1 0,0 0 0,-1 0 0,1-1 1,0 1-1,-1 0 0,1 0 0,0 0 0,0 0 0,-1 0 0,1 0 0,0 0 0,0 0 0,-1 0 1,1 0-1,0 0 0,0 1 0,-1-1-64,2-1 67,31-19-58,1 2 1,0 2-1,1 1 0,1 1 1,0 2-1,1 2 0,0 1 1,20-1-10,11 16-3431,-28 15-3217,-17 2-2545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7:40:31.04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256 241 4004,'0'-16'769,"-5"-131"2674,5 130-2722,-9-43 3400,1 90-2707,-24 165-1045,14-62 342,7 0 1,5 1 0,5 1-712,0-17 240,-17 358 331,-7-76-207,8 9-188,-31 100 11,17-8-91,21-55 133,22-189-138,-39 40-86,27-297 27,0 0 22,0 0-12,0 0 17,0 0 0,0 0-22,4-23-368,-2-10-5183,-2 14-1581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7:40:32.9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254 159 3171,'0'0'694,"-12"-6"-128,-93-43 1644,-31-42 400,136 91-2600,0 0-1,1 0 0,-1 1 1,0-1-1,1 0 0,-1 0 1,0 0-1,1 0 0,-1 0 1,0 0-1,1 0 0,-1 0 1,0 0-1,1 0 0,-1 0 1,1 0-1,-1 0 0,0 0 1,1 0-1,-1 0 0,0 0 1,1 0-1,-1 0 0,0-1 1,1 1-1,-1 0 0,0 0 1,0 0-1,1 0 0,-1-1 1,0 1-1,1 0 0,-1 0 1,0-1-1,0 1 1,0 0-1,1-1 0,-1 1 1,0 0-1,0-1 0,0 1 1,0 0-1,0-1 0,1 1 1,-1 0-1,0-1 0,0 1 1,0 0-1,0-1 0,0 1 1,0-1-1,0 1 0,0 0 1,0-1-1,0 1 0,-1 0 1,1-1-1,0 1 0,0 0 1,0-1-1,0 1 0,0 0 1,-1-1-10,48 1-115,-36 0 186,322 12-2,425 59-95,141 5 319,312-33 1586,61 41-880,-865-42-633,947 65 682,-816-98-885,843 36-112,-9 53 194,-496-68-79,-205-24 282,53-32-448,-3-13 289,-328 38 933,-299 19-1158,22-19 59,66-29-2216,-181 24-3928,-11-4-850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7:40:42.473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31643 5715 4228,'0'0'2877,"0"0"-805,0 0-247,0 0-74,0 0-598,0 0-656,0 0-305,-9 7-96,5-4-91,0-1 0,1 2 0,-1-1 0,1 0 1,0 1-1,-1-1 0,2 1 0,-1 0 0,0 0 0,1 0 0,-1 0 0,1 1 0,1-1 0,-1 1 0,0-1 0,1 1 0,0 0 0,0-1 0,1 1-5,-3 16 20,1-1 1,1 0-1,1 1 0,1-1 0,1 1 0,1-1 0,0 0 0,2 0 0,0-1 1,1 1-1,1-1 0,1 0 0,5 9-20,-10-20 36,1-1 1,0 1 0,0-1-1,0 0 1,1 0-1,0 0 1,1-1 0,-1 0-1,1 0 1,0 0-1,1-1 1,-1 0-1,1 0 1,0 0 0,0-1-1,1 0 1,-1-1-1,1 0 1,0 0-1,0 0 1,0-1 0,0 0-1,0-1 1,0 0-1,1 0 1,-1 0 0,8-2-37,-6-3 137,-2 0 1,1-1 0,0-1 0,-1 1 0,0-1 0,0-1 0,-1 1 0,1-1 0,-2-1 0,1 1-1,-1-1 1,0 0 0,0-1 0,-1 1 0,-1-1 0,1 0 0,-1-1 0,1-4-138,13-31 276,-2-1 0,-2 0 0,-2-1 0,-2-1 0,-2 0 0,-2 0 0,-2-13-276,-4 56 12,-3-97 150,3 98-166,-1 1-1,0 0 1,1-1-1,-2 1 1,1 0-1,0-1 1,-1 1-1,1 0 1,-1 0-1,0 0 1,0 1 0,0-1-1,0 0 1,-1 1-1,1-1 1,-1 1-1,1 0 1,-1 0-1,0 0 1,0 0-1,0 0 1,0 1 0,0-1-1,0 1 1,-1 0-1,1 0 1,-3-1 4,0 1-64,0 1 1,0-1-1,0 1 1,0 0-1,0 1 0,0-1 1,0 1-1,0 0 1,0 1-1,0-1 1,0 1-1,1 0 1,-1 1-1,1-1 1,-1 1-1,0 1 64,-43 46-5640,32-16 280</inkml:trace>
  <inkml:trace contextRef="#ctx0" brushRef="#br0" timeOffset="373.909">32440 5486 1634,'0'0'4665,"0"0"-3213,0 0-1121,0 0 75,-4 18 21,-31 123 208,30-125-403,1 1 0,0-1 0,1 1 0,0 1 0,1-1 0,2 0 0,-1 0-1,2 1 1,0-1 0,2 0 0,-1 0 0,2 0 0,0 0 0,1-1 0,1 1 0,4 6-232,-3-14 186,0 0 1,0 0-1,1 0 0,0-1 1,0 0-1,1-1 1,0 0-1,1 0 1,-1-1-1,1 0 1,0-1-1,1 0 1,-1 0-1,1-1 1,0-1-1,0 0 1,1 0-1,-1-1 1,0-1-1,1 0 1,-1 0-1,1-1 1,-1-1-1,1 0 1,-1 0-1,0-1 0,1-1 1,-1 1-1,0-2 1,0 0-1,-1 0 1,1-1-1,-1 0 1,0-1-1,0 0 1,-1-1-1,0 0 1,0 0-1,0-1 1,-1 0-1,0 0 1,-1-1-1,0 0 1,0-1-187,2-9 161,-1-1 1,-1 0-1,0 0 1,-2-1 0,0 0-1,-2 0 1,0 0-1,-1 0 1,-1-1-1,-1 1 1,-1 0 0,-1 0-1,-1-1 1,-1 1-1,-3-11-161,3 18 2,0 1 0,-1-1 0,-1 1 0,0 0 0,0 0 0,-1 1 0,-1 0 0,0 0 0,-4-3-2,8 11-196,0 0-1,1 0 0,-1 1 0,-1 0 0,1-1 1,0 2-1,-1-1 0,0 0 0,1 1 1,-1 0-1,0 0 0,0 0 0,0 1 0,0 0 1,-1 0-1,1 0 0,0 0 0,0 1 1,-1 0-1,1 0 0,0 0 0,-1 1 0,1 0 1,0 0-1,0 0 0,-3 2 197,-64 43-9016,45-15 843</inkml:trace>
  <inkml:trace contextRef="#ctx0" brushRef="#br0" timeOffset="707.015">33178 5172 10282,'0'0'1377,"0"0"96,0 0 407,0 0 31,0 0-657,17 4-480,-10-3-717,0 0 0,0 1 0,0 0 0,0 0 0,0 0-1,0 1 1,-1 0 0,1 1 0,-1-1 0,0 1 0,0 0 0,0 1-1,-1-1 1,0 1 0,1 0 0,-2 1 0,1-1 0,-1 1-1,1 0 1,1 4-57,38 66 265,-3 2 1,-4 1-1,-3 2 0,-4 2 0,-3 0 0,7 51-265,-28-112 25,-1 0 0,-1 1 0,-1-1 1,-1 1-1,-1 0 0,-1 0 0,-1 0 0,-1-1 0,-1 1 0,-1-1 0,-1 1 0,-1-1 0,-1 0 0,-1-1 1,0 0-1,-2 0 0,-1-1 0,0 0 0,-1-1 0,-7 8-25,-5-5 5,0-2 1,-2 0-1,0-2 0,-1 0 0,-1-2 1,0-1-1,-1-1 0,0-2 1,-5 0-6,-172 50-6454,65-31-6150</inkml:trace>
  <inkml:trace contextRef="#ctx0" brushRef="#br1" timeOffset="-69396.583">11386 9499 737,'0'0'3678,"0"0"-1820,0 0-460,0 0 17,0 0-182,0 0-139,0 0 12,-10-11-33,-33-33-129,23 30 3130,188 93-4016,-83-53-48,0-4 0,2-3 0,0-4-1,1-4 1,0-4 0,8-4-10,176-4-43,174-26 43,276-69 6,-466 50 68,227-72-74,-201 29-8,-4-11-1,-5-13 0,60-45 9,-126 49 8,-6-10 0,161-125-8,-141 74 18,-8-9-1,-8-10 1,78-101-18,-58 21-5,60-109 5,-53 34-30,64-149 30,-258 428 3,452-845 88,-42 108-118,-279 529 27,132-159 0,-209 314-1,5 3 0,6 5 0,3 4 1,6 5-1,3 5 0,120-75 1,-115 93 19,4 5-1,38-12-18,-73 40-4,3 3 0,1 5-1,2 4 1,2 4 0,0 5 0,1 3-1,2 5 1,-1 5 0,2 3-1,64 6 5,-124 7 2,0 1-1,0 3 0,-1 1 0,-1 2 0,0 2 0,0 1 0,-2 2 1,0 2-1,-1 1 0,6 6-1,34 27 0,-2 3-1,-2 3 1,62 67 0,-34-19 41,-4 3 0,-5 5 0,73 123-41,65 185 320,-76-107-128,79 201-63,197 459-1,-367-837-120,141 312 219,71 87-227,-162-350 156,8-4 1,7-7-1,34 26-156,-44-75 252,103 85-252,-75-75 122,14 7-50,7-6 0,68 37-72,-144-115 14,2-4 1,3-3-1,96 37-14,-77-46 15,2-6 0,2-4 0,1-6 0,2-5 0,36 0-15,719 61 5,430 5 59,-795-83 80,-413-6 844,-118 16-12610,6-11 2990</inkml:trace>
  <inkml:trace contextRef="#ctx0" brushRef="#br1" timeOffset="-68017.844">11393 10222 2562,'0'-4'4414,"3"-13"-1018,84 8 293,481 26-2696,1104 5-1009,-32 18 70,-129 14-81,283 66 52,-1009-60-23,2313 135 24,-911-127 770,-27-89-513,-1575 6-213,730-36 1552,-1157 32-122,-158 17-1522,-1 1 0,1 0 1,-1 0-1,1 0 0,-1 0 0,1-1 0,-1 1 1,0 0-1,0 0 0,0 0 0,1 0 1,-1 1-1,0-1 0,0 0 0,0 0 0,0 0 1,0 1-1,-1-1 0,1 1 0,0-1 0,0 1 1,0-1-1,0 1 0,-1-1 0,1 1 0,0 0 1,0 0-1,-1 0 0,1 0 0,0 0 0,-1 0 1,0 0 21,2 0-77,-56-18-7504,26 4-1275</inkml:trace>
  <inkml:trace contextRef="#ctx0" brushRef="#br1" timeOffset="-66845.205">21536 1275 6086,'0'0'2135,"0"0"-587,0 0 182,0 0-97,0 0-314,2-3-187,5-4 316,-7 24-343,0 0-1155,13 286 760,-9 715-485,-59 532 1017,30-1069-1038,-54 854-70,-96 979 21,75-1698 635,-88 245-790,112-478 640,-12 260-640,15-25 166,23-253 282,44-288-288,35-93-6491,-22 7 1137,-3 3-3070</inkml:trace>
  <inkml:trace contextRef="#ctx0" brushRef="#br1" timeOffset="-65582.773">19419 13934 4869,'0'0'2605,"0"0"-1356,0 0-160,0 0 475,13-7-288,42-27-358,-1-41 1826,-17 5-1915,-3-1 0,-4-2-1,-2-1 1,-4-1 0,-3-1-1,2-26-828,-20 87 94,12-43 385,-2 1 0,-3-2 1,-2 1-1,-2-29-479,-20 103 229,6 32-350,1 0-1,3 1 1,2 0-1,4 27 122,-2-24-245,0-27 148,2-1 0,0 0 0,2 1 0,0-1-1,2-1 1,0 1 0,2-1 0,9 20 97,-13-34-12,1 1-1,0-1 0,0 0 1,1 0-1,0-1 1,1 1-1,0-2 1,0 1-1,1-1 0,-1 0 1,2 0-1,-1-1 1,1 0-1,0-1 0,0 1 1,0-2-1,1 0 1,-1 0-1,1 0 1,0-1-1,10 1 13,-9-2 18,0 0 0,0 0 0,1-2 1,-1 1-1,0-1 0,0-1 0,1 0 0,-1-1 0,0 0 0,0-1 1,0 0-1,0 0 0,-1-1 0,1-1 0,-1 0 0,0 0 0,0-1 1,-1 0-1,0-1 0,0 0 0,0 0 0,-1-1 0,0 0 1,-1-1-1,0 1 0,0-1 0,0-1 0,-2 1 0,1-1 0,3-9-18,9-30 193,-3 0-1,-2 0 0,-2-2 0,-2 1 0,1-38-192,-8 11 128,-10 96 27,3 210-310,5-216 139,1-1 0,0 1-1,0 0 1,1 0-1,1 0 1,0-1 0,1 1-1,0-1 1,1 0-1,1 0 1,-1-1 0,2 1-1,0-1 1,4 5 16,-8-13-2,0-1 1,1 0-1,-1 1 0,1-1 0,-1 0 1,1-1-1,-1 1 0,1-1 1,0 1-1,0-1 0,0 0 1,0-1-1,0 1 0,0-1 1,0 1-1,0-1 0,0 0 1,0-1-1,0 1 0,0-1 1,0 0-1,0 0 0,0 0 1,0 0-1,-1-1 0,1 1 0,3-3 2,91-64-563,-28-28-2156,-46 22-5169,-24 53 2384</inkml:trace>
  <inkml:trace contextRef="#ctx0" brushRef="#br1" timeOffset="-64990.586">21006 13025 6214,'0'0'2637,"0"0"-785,0 0-490,13-4-359,22-7-185,-1 1 0,1 1 0,0 3 0,1 0 0,2 2-818,-37 4 11,0-1 1,0 1 0,0 0-1,0-1 1,0 1 0,1 0-1,-1 0 1,0 0 0,0-1-1,0 1 1,0 0 0,0 0-1,0 1 1,0-1 0,0 0-1,0 0 1,1 0 0,-1 1-1,0-1 1,0 1 0,0-1-1,0 1 1,0-1 0,-1 1-1,1-1 1,0 1 0,0 0-1,0 0 1,0-1 0,-1 1-1,1 0 1,0 0 0,-1 0-1,1 0 1,-1 0 0,1 0-1,-1 0 1,1 0 0,-1 0-1,0 0 1,1 0 0,-1 0-1,0 0 1,0 0 0,0 0-1,0 0 1,0 1 0,0-1-1,0 0 1,0 0 0,0 0-1,0 0 1,-1 0 0,1 0 0,0 0-1,-1 0 1,1 0 0,-1 0-1,0 1-11,-3 7 87,-1 0 0,0 1 0,-1-2 0,0 1 0,-1-1 0,1 0 0,-2 0 0,1 0 0,-1-1 0,-2 1-87,-48 56 401,58-64-409,-1 1 0,0-1 0,1 1 0,-1 0 0,1 0 1,-1-1-1,1 1 0,-1 0 0,1 0 0,-1-1 0,1 1 0,0 0 1,-1 0-1,1 0 0,0 0 0,0 0 0,0 0 0,0 0 0,0-1 0,0 1 1,0 0-1,0 0 0,0 0 0,0 0 0,0 0 0,0 0 0,1 0 1,-1 0-1,0-1 0,1 1 0,-1 0 0,1 0 0,-1 0 0,1-1 1,-1 1-1,1 0 0,-1-1 0,1 1 0,0 0 0,-1-1 0,1 1 1,0-1-1,0 1 0,-1-1 0,1 1 0,0-1 0,0 1 0,0-1 0,0 0 1,-1 0-1,1 1 0,0-1 0,0 0 0,0 0 0,0 0 0,0 0 1,0 0-1,0 0 0,0 0 0,0 0 8,60-5-2357,-60 4 2234,39-7-3171,4-4-1345</inkml:trace>
  <inkml:trace contextRef="#ctx0" brushRef="#br1" timeOffset="-64272.202">22014 12811 8072,'0'0'3656,"0"0"-2049,0 0-27,1-14 310,3-44-561,-4 56-1264,1-1 0,0 0 0,0 1 0,0-1 0,0 1 0,1-1 0,-1 1 0,0-1 0,1 1 0,0 0 0,0 0 0,-1 0 0,1 0 0,0 0 0,1 0 0,-1 1 0,0-1 0,0 1 0,1-1 0,-1 1 0,1 0 0,-1 0 0,1 0 0,1 0-65,5-4 143,3 0-99,-1 0 0,1 1 0,0 0 0,0 0-1,0 1 1,1 1 0,-1 0 0,1 1-1,-1 0 1,1 1 0,0 1 0,-1 0-1,1 0 1,-1 1 0,11 3-44,-20-4 0,-1 0 0,0 1 0,1-1 0,-1 0-1,0 1 1,0-1 0,1 1 0,-1 0 0,0-1 0,-1 1 0,1 0 0,0 0-1,-1 0 1,1 1 0,-1-1 0,1 0 0,-1 1 0,0-1 0,0 1 0,0-1-1,0 1 1,-1-1 0,1 1 0,-1-1 0,1 1 0,-1 0 0,0-1 0,0 1-1,0 0 1,0-1 0,-1 1 0,1 0 0,-1-1 0,-36 83-119,10-51-330,-1-2 0,-2-1 0,-1-1 0,-1-2 0,-2-1 0,0-2 0,-2-1 0,-1-1 0,-16 5 449,34-21-69,46-25 213,-10 10-74,0 0 1,0 1-1,1 1 1,-1 1-1,2 1 0,-1 0 1,0 1-1,4 1-70,-15 1 23,0 0-1,0 1 1,0 0 0,0 1-1,-1-1 1,1 2 0,0-1-1,0 0 1,-1 1-1,1 1 1,-1-1 0,0 1-1,1 0 1,-1 0 0,0 1-1,-1 0 1,1 0-1,-1 0 1,0 0 0,0 1-1,0 0 1,0 0 0,1 3-23,4 8 4,-1-1 0,0 1 0,-2 1 0,1 0 1,-2 0-1,-1 0 0,0 1 0,-1 0 0,0 0 1,-2 0-1,0 0 0,-1 1 0,-1-1 0,-1 7-4,-1-17 2,1-1-1,-1 1 0,0-1 0,0 1 1,-1-1-1,0 0 0,-1 0 1,0 0-1,0-1 0,0 1 0,0-1 1,-1 0-1,0 0 0,-1 0 1,1-1-1,-1 0 0,0 0 1,0 0-1,-1-1 0,0 0 0,1 0 1,-1-1-1,0 0 0,-6 2-1,-4 1 4,0-1 0,0-1 0,0 0 0,0-1-1,-1-1 1,1-1 0,-1 0 0,1-1 0,-1-1 0,-10-2-4,16 1-51,0-1 1,0 0 0,0 0 0,0-1 0,1-1-1,-1 0 1,1 0 0,0-1 0,-2-2 50,-47-51-7903,53 46 2997</inkml:trace>
  <inkml:trace contextRef="#ctx0" brushRef="#br1" timeOffset="-63884.195">22729 12912 8936,'0'0'3027,"0"0"-1126,0 0-374,0 0 63,0 0-410,0 0-523,0 0-337,-12 0-240,4 0-72,6-1-7,-1 0 0,1 1 0,-1 0-1,1 0 1,-1-1 0,1 1 0,-1 1 0,1-1-1,-1 0 1,1 1 0,0-1 0,-1 1 0,1 0-1,-1-1 1,1 1 0,0 0 0,0 1 0,0-1-1,-1 0 1,1 1 0,0-1 0,1 1 0,-1-1-1,0 1 1,0 0 0,1 0 0,-1 0 0,1 0-1,-1 0 1,1 1-1,-5 13-163,1 1 0,0 0 0,1 0 0,1 0 0,1 1 0,0-1 0,1 1 0,1-1 0,1 0 0,1 1 0,1 9 163,-1-19-74,0 1 0,0-1 0,1 0 0,-1 1 0,2-1 1,-1 0-1,1-1 0,1 1 0,-1-1 0,1 0 1,1 0-1,-1 0 0,1-1 0,0 1 0,1-1 1,-1-1-1,1 1 0,0-1 0,1-1 0,-1 1 1,1-1-1,0-1 0,5 3 74,1-2 276,1-1 0,0 0 0,0 0 0,0-2-1,0 0 1,0-1 0,0 0 0,0-1 0,1-1 0,-1 0 0,-1-1 0,1-1 0,0 0-1,-1-1 1,0 0 0,0-2 0,0 1 0,-1-2 0,0 0 0,-1 0 0,1-1 0,7-8-276,-13 10 112,-1 1 1,-1-1 0,1-1 0,-1 1-1,0-1 1,-1 1 0,0-1-1,0-1 1,0 1 0,-1 0 0,-1-1-1,1 0 1,-2 0 0,1 1 0,-1-1-1,0 0 1,-1 0 0,0 0-1,0 0 1,-1 0 0,0 0 0,-1 0-1,-1-4-112,0-2 39,-1 1-1,-1 0 0,0 0 1,-1 0-1,0 1 0,-1 0 1,0 0-1,-1 0 0,-1 1 1,0 1-1,0-1 0,-1 1 1,-12-9-39,13 14-189,0 0 1,0 0 0,-1 1 0,0 0 0,0 1 0,0 0 0,-1 1 0,0 0-1,1 0 1,-1 1 0,0 1 0,0 0 0,-7 0 188,-83 17-10639,70-2 1366</inkml:trace>
  <inkml:trace contextRef="#ctx0" brushRef="#br1" timeOffset="-63523.983">23424 12877 9449,'0'0'2392,"0"0"-577,0 0-203,0 0-48,0 0-512,0 0-508,0 0-309,-9 2-112,7-1-118,0-1-2,-1 1 0,1-1-1,-1 1 1,1 0 0,0 0 0,-1 0-1,1 0 1,0 0 0,0 0 0,0 1 0,0-1-1,0 1 1,0-1 0,0 1 0,1 0-1,-1 0 1,1 0 0,-1 0 0,1 0 0,-1 0-1,1 0 1,0 0 0,0 1 0,0-1 0,0 2-3,-2 4 1,1 0 1,-1 0 0,1 0 0,1 0-1,0 1 1,0-1 0,0 0 0,1 1 0,1-1-1,-1 0 1,1 1 0,1-1 0,-1 0-1,2 0 1,-1 0 0,1 0 0,0 0 0,0-1-1,1 1 1,0-1 0,1 0 0,-1 0-1,2 0 1,-1-1 0,0 0 0,1 0 0,2 1-2,7 3 215,1-2 0,0 0 0,0 0 0,1-2 0,0 0 0,0-1 0,0 0 0,1-2 0,0 0 0,0-1 0,-1-1 0,1 0 0,0-1 0,0-1 0,0-1 0,0-1 0,-1 0 0,1-1 0,-1-1 0,0-1 0,0-1 0,-1 0 0,1 0 0,-2-2 0,5-3-215,-12 8 59,0 0 0,-1-1 0,0 0 0,0 0 0,0-1 1,0 0-1,-1 0 0,0 0 0,0-1 0,-1 0 0,0 0 0,0 0 0,-1-1 0,1 0 0,-2 1 0,1-2 0,-1 1 0,0 0 0,-1-1 0,0 1 0,0-1 0,-1 1 0,0-1 0,-1 0 0,0 0 0,0 1 0,-1-1 0,0 0 0,0 1 0,-1-1 0,0 0 0,-1 1 0,0 0 1,-1-2-60,-9-14-67,-1 0 1,-1 1 0,-1 1 0,-1 0 0,-1 1-1,-1 2 1,-1-1 0,-1 2 0,0 1 0,-1 0-1,-1 2 1,0 1 0,-1 0 0,-1 2 0,-19-7 66,-73-14-4187,38 24-3280,25 5-2559</inkml:trace>
  <inkml:trace contextRef="#ctx0" brushRef="#br1" timeOffset="-61949.138">25159 6469 3171,'0'0'1965,"0"0"-604,0 0-213,0 0-230,0 0-256,1-13-16,1-5-349,1-35 3073,9 194 2791,-31 495-6572,-3 341 3256,8 909-1825,28-1525-919,-8-171-65,-4 235 88,3-269-92,-3-145 668,-14-14-5505,5 3-1243</inkml:trace>
  <inkml:trace contextRef="#ctx0" brushRef="#br1" timeOffset="-61090.302">24823 12164 6150,'0'0'2936,"0"0"-326,0 0-207,0 0-209,0 0-427,0-12-518,2-37-283,-2 48-931,0 0 0,0 1 0,0-1 0,1 0 0,-1 1 0,0-1 0,0 0 0,1 1 0,-1-1 0,0 0 0,1 1 0,-1-1 0,1 1 0,-1-1 0,1 1 0,-1-1 0,1 1-1,-1-1 1,1 1 0,-1 0 0,1-1 0,-1 1 0,1 0 0,0-1 0,-1 1 0,1 0 0,0 0 0,-1 0 0,1-1 0,0 1 0,-1 0 0,1 0 0,0 0 0,-1 0 0,1 0 0,0 0 0,-1 0 0,1 1 0,0-1 0,-1 0 0,1 0-1,0 0 1,-1 1 0,1-1 0,0 0 0,-1 1 0,1-1 0,-1 1 0,1-1 0,-1 0 0,1 1 0,-1-1 0,1 1 0,-1-1 0,1 1 0,-1 0 0,0-1 0,1 1 0,-1-1 0,0 1 0,1 0-35,-1-1-3,131 168 356,20 53-6375,-146-213 6008,0 1 1,1-1-1,0 0 0,0-1 1,1 0-1,0 0 1,0 0-1,0-1 0,1 0 1,0 0-1,0-1 0,1 0 1,0 0-1,0-1 1,0 0-1,0-1 0,0 0 1,1 0-1,-1-1 1,3 0 13,-11-2 26,1-1 1,0 0-1,0 1 1,-1-1-1,1 0 1,0 0 0,-1 0-1,1 0 1,-1 0-1,0 0 1,1 0-1,-1-1 1,0 1 0,0-1-1,1 1 1,-1 0-1,0-1 1,0 0-1,-1 1 1,1-1 0,0 0-1,0 1 1,-1-1-1,1 0 1,-1 0-1,0 1 1,0-1 0,1 0-1,-1 0 1,0 0-1,0 0 1,-1 1-1,1-2-26,-5-65 1286,-63-146 3006,66 209-4231,-37-78 1013,38 81-1039,-1 0 0,1 0 0,-1-1 0,0 1 0,0 1 0,0-1 0,0 0 0,0 0 0,0 1 0,0-1 0,-1 1 0,1 0 0,0-1 0,-1 1 0,1 0 0,-1 1 0,0-1 0,1 0 0,-1 1 0,1-1 0,-1 1 0,0 0 0,0 0 0,1 0 0,-1 0 0,0 0 0,1 1 0,-1-1 0,0 1 0,1 0 0,-3 1-35,-8 5 15,0 1 0,1 1 0,0 0 0,0 1-1,1 0 1,0 0 0,1 1 0,-8 11-15,5-7 4,-53 58-240,-100 117-4973,149-163 732,10-16-719,3-6-815</inkml:trace>
  <inkml:trace contextRef="#ctx0" brushRef="#br1" timeOffset="-60622.691">25629 12207 2018,'0'0'3918,"0"0"-1195,0 0-614,0 0-113,0 0-250,0 0-348,0 0-261,4-1-144,190-17 1981,-193 19-2976,0 0 1,0 0-1,0-1 1,-1 1-1,1 0 0,0 0 1,-1 0-1,1 0 1,-1 0-1,1 0 1,-1 1-1,1-1 0,-1 0 1,0 0-1,1 0 1,-1 0-1,0 0 0,0 1 1,0-1-1,0 0 1,0 0-1,0 0 1,0 1-1,0-1 0,-1 0 1,1 0-1,0 0 1,-1 0-1,1 0 1,-1 0-1,1 0 0,-1 1 1,1-1-1,-1-1 1,0 1-1,0 0 0,1 0 1,-1 0-1,0 0 1,0 0-1,0-1 1,0 1-1,0 0 0,0 0 2,-20 21-109,-1-1 0,0-1-1,-1 0 1,-1-2 0,-12 6 109,-92 80-372,127-104 359,0 0 0,0 0-1,1 0 1,-1 1 0,0-1-1,1 0 1,-1 1 0,0-1-1,1 0 1,-1 1-1,0-1 1,1 1 0,-1-1-1,1 1 1,-1-1 0,1 1-1,-1 0 1,1-1 0,-1 1-1,1 0 1,-1-1 0,1 1-1,0 0 1,0-1 0,-1 1-1,1 0 1,0 0 0,0-1-1,0 1 1,0 0 0,0 0-1,0-1 1,0 1 0,0 0-1,0 0 1,0 0 0,0-1-1,0 1 1,0 0-1,1-1 1,-1 1 0,0 0-1,1 0 1,-1-1 0,0 1-1,1 0 1,-1-1 0,1 1-1,-1-1 1,1 1 0,0-1-1,-1 1 1,1-1 0,-1 1-1,1-1 1,0 1 0,-1-1-1,1 0 1,0 1 0,0-1 13,87-7-3555,-32-4-2179,-24 4-421</inkml:trace>
  <inkml:trace contextRef="#ctx0" brushRef="#br1" timeOffset="-59855.847">26385 12051 7175,'0'0'3011,"3"-14"-428,19-99 3973,-22 113-6521,0-1 0,1 0 0,-1 1 0,0-1-1,0 0 1,0 1 0,1-1 0,-1 0 0,0 1 0,0-1 0,0 0 0,0 1 0,0-1 0,0 0 0,0 0-1,0 1 1,-1-1 0,1 0 0,0 1 0,0-1 0,0 0 0,-1 1 0,1-1 0,0 0 0,-1 1-1,1-1 1,-1 1 0,1-1 0,-1 1 0,1-1 0,-1 1 0,1-1 0,-1 1 0,1-1 0,-1 1 0,0 0-1,1-1 1,-1 1 0,1 0 0,-1-1 0,0 1 0,1 0 0,-1 0 0,0 0 0,0 0 0,1 0-1,-1 0 1,0 0 0,1 0 0,-1 0 0,0 0 0,0 0 0,1 0 0,-1 0 0,0 0 0,1 1 0,-1-1-1,0 0 1,1 1 0,-1-1 0,1 0 0,-1 1 0,0-1 0,1 1 0,-1-1-35,-12 10 3,0 1-1,1 0 1,1 1 0,0 0 0,0 0-1,1 1 1,1 1 0,-4 7-3,-2 1-54,-177 249-3795,192-271 3849,0 0 1,0 0 0,1 0 0,-1 0-1,0 0 1,0-1 0,1 1 0,-1 0-1,0 0 1,1 0 0,-1 0 0,0 0-1,0 0 1,1 0 0,-1 0-1,0 0 1,1 0 0,-1 0 0,0 0-1,1 0 1,-1 0 0,0 0 0,0 1-1,1-1 1,-1 0 0,0 0 0,1 0-1,-1 0 1,0 1 0,0-1-1,0 0 1,1 0 0,-1 0 0,0 1-1,0-1 1,0 0 0,1 0 0,-1 1-1,0-1 1,0 0 0,0 0 0,0 1-1,0-1 1,0 0 0,1 1-1,-1-1 1,0 0 0,0 0 0,0 1-1,0-1 1,0 0 0,0 1 0,0-1-1,0 0 1,-1 1 0,1-1 0,0 0-1,0 0 1,0 1 0,0-1-1,0 0 1,0 1 0,-1-1-1,31-13 93,-26 11-72,14-7 9,-6 2 183,1 1 0,-1 0 0,1 1 0,0 1 1,1 0-1,-1 0 0,1 1 0,0 1 0,13-1-213,102 5 262,-123-4-165,1 0 0,-1 0 0,0-1 0,0 1 0,-1-1 0,1 0 0,0-1 1,-1 0-1,0 0 0,0 0 0,0 0 0,0-1 0,-1 1 0,4-6-97,13-11 1262,-21 21-1229,0 1 0,0 0 1,0 0-1,0 0 0,0 0 0,0-1 0,1 1 0,-1 0 0,0 0 1,0 0-1,1-1 0,-1 1 0,0 0 0,1 0 0,-1-1 0,0 1 1,1 0-1,-1 0 0,1-1 0,0 1 0,-1-1 0,1 1 0,-1-1 1,1 1-1,0-1 0,-1 1 0,1-1 0,0 1 0,0-1 1,-1 0-1,1 1 0,0-1 0,0 0 0,0 0 0,-1 0 0,1 1 1,0-1-1,0 0 0,0 0 0,0 0 0,-1 0 0,1-1 0,0 1 1,0 0-1,0 0 0,0 0 0,-1-1 0,1 1 0,0 0 0,0-1 1,-1 1-1,1-1 0,0 1 0,-1-1 0,1 1 0,0-1 0,-1 1 1,1-1-1,-1 0 0,1 1 0,-1-1 0,1 0 0,-1 1 0,1-1 1,-1 0-1,0 0 0,1 0-33,1 28-187,-1 0 0,-2 1 0,0-1 1,-2 0-1,-1 0 0,-1 0 0,-1 0 0,-10 23 187,0 23-3300,13-24-6885,3-39 4180</inkml:trace>
  <inkml:trace contextRef="#ctx0" brushRef="#br1" timeOffset="-59479.584">26984 12160 2915,'0'0'4452,"0"0"-1996,0 0-807,0 0-218,0 0-219,0 0-246,0 0-240,3-4-251,4-5 2,-16 40-78,-2 2-277,-2 14-123,7-34-137,2 1-1,0 0 0,1-1 0,0 2 1,1-1-1,1 0 0,0 0 1,0 1-1,2-1 0,1 6 139,-1-16-12,0 0 0,1 1-1,-1-1 1,1 0-1,0 0 1,0 0-1,1 0 1,0 0 0,-1 0-1,1-1 1,0 1-1,0-1 1,1 0-1,-1 0 1,1 0 0,0-1-1,-1 1 1,1-1-1,0 0 1,1 0-1,-1 0 1,0 0 0,0-1-1,1 0 1,-1 0-1,5 1 13,-1-1 246,0 0 0,0 0 0,1-1-1,-1 1 1,0-2 0,1 0 0,-1 0-1,0 0 1,0-1 0,0 0 0,0 0-1,0-1 1,0 0 0,2-2-246,-3 0 268,1 0 1,0 0-1,-1-1 1,0 1-1,0-2 0,-1 1 1,0-1-1,0 0 1,0-1-1,-1 1 0,0-1 1,-1 0-1,1 0 1,-1 0-1,-1-1 0,0 0 1,2-7-269,0-6 180,-1-1 0,-1 0 0,-1 0 0,-1 0 0,-1 0 0,-2-13-180,1 24 26,-1-1 1,0 1 0,0-1-1,-1 1 1,0 0 0,-1 0-1,-1 0 1,0 0 0,-4-6-27,7 15-75,0-1 1,-1 0-1,1 1 0,-1-1 1,0 1-1,0 0 1,0 0-1,0 0 1,0 0-1,-1 1 1,1-1-1,-1 1 1,0 0-1,1 0 0,-1 0 1,0 1-1,0-1 1,-1 1-1,1 0 1,0 0-1,0 0 1,0 1-1,-1 0 1,1-1-1,0 2 0,-1-1 1,1 0-1,0 1 1,-3 0 74,3 0-516,-1 1 0,1-1 0,0 1 0,0 0 0,0 0 0,0 0 0,0 0-1,1 1 1,-1 0 0,1 0 0,-1 0 0,1 0 0,0 0 0,0 1 0,-2 3 516,-7 16-5637</inkml:trace>
  <inkml:trace contextRef="#ctx0" brushRef="#br1" timeOffset="-59132.156">27689 12138 8296,'0'0'2520,"0"0"-994,0 0-298,0 0 459,0 0-352,-13-8-780,-40-20-390,52 28-163,0 0-1,0-1 0,0 1 1,-1 0-1,1 0 0,0 0 0,0 0 1,0 0-1,0 0 0,0 0 0,-1 0 1,1 0-1,0 1 0,0-1 1,0 0-1,0 1 0,0-1 0,0 1 1,0-1-1,0 1 0,0-1 1,0 1-1,0 0 0,0 0 0,0-1 1,0 1-1,1 0 0,-1 0 1,0 0-1,1 0 0,-1 0 0,1 0 1,-1 0-1,1 0 0,-1 0 1,1 0-1,-1 1-1,-2 5 0,-2-2-1,1 0 1,1 0-1,-1 0 0,1 1 0,0 0 0,0 0 0,0 0 0,1 0 0,0 0 0,0 0 0,1 0 0,-1 1 0,1-1 0,1 1 0,-1-1 0,1 1 0,1-1 0,-1 1 1,1-1-1,0 1 0,0-1 0,1 0 0,0 1 0,0-1 0,0 0 0,1 0 0,0 0 0,0-1 0,0 1 0,1-1 0,0 0 0,0 1 0,0-2 0,4 4 1,11 1 243,1 0-1,1-1 0,-1-1 0,1 0 0,1-2 0,-1-1 0,1 0 0,-1-2 1,1 0-1,0-2 0,0 0 0,0-1 0,0-1 0,19-5-242,-20 4 294,0-1 1,0-1-1,-1 0 0,1-2 0,-1 0 0,-1-1 1,0-1-1,5-4-294,-18 10 70,0-1-1,0 0 1,0 0 0,-1 0 0,0-1 0,0 0 0,0 0-1,0 0 1,-1-1 0,0 1 0,0-1 0,0 0 0,-1 0 0,0 0-1,0-1 1,0 1 0,-1-1 0,0 0 0,0 1 0,-1-1-1,0 0 1,0 0 0,-1 0 0,0 0 0,0 0 0,-1-5-70,0 6 9,-1 0 0,1 0 0,-1 0 0,-1 0 1,1 0-1,-1 0 0,0 1 0,0-1 1,-1 1-1,0 0 0,0 0 0,0 0 0,0 1 1,-1-1-1,0 1 0,1 0 0,-2 1 1,1-1-1,0 1 0,-1 0 0,0 0 1,1 0-1,-5 0-9,-10-5-344,1 2 0,-1 0-1,0 2 1,-1 0 0,1 1 0,-17 0 344,-128 1-8504,83 2-1094</inkml:trace>
  <inkml:trace contextRef="#ctx0" brushRef="#br0" timeOffset="-3136.075">26450 6017 8584,'0'0'2434,"2"-15"-1008,-1 4-1172,5-51 1958,1 15 3740,2 59-4398,5 42-1394,-2 1 0,-2 0 0,-3 0 1,-1 41-161,-4-71 10,6 123 0,-12 140-10,-11-102-3341,9-105-892,-3 13-4869,4-58 3117</inkml:trace>
  <inkml:trace contextRef="#ctx0" brushRef="#br0" timeOffset="-2838.858">26508 6274 6502,'-1'-50'1364,"2"0"-1,2 0 0,3-1 1,1 2-1,13-41-1363,-19 84 150,1 1 0,1-1-1,-1 1 1,1 0 0,0 0-1,0 0 1,0 0 0,1 0-1,0 1 1,0 0 0,0 0-1,0 0 1,1 0 0,0 0-1,-1 1 1,1 0 0,0 0 0,1 0-1,-1 1 1,0 0 0,1 0-1,0 0 1,-1 0 0,1 1-1,0 0 1,0 0 0,-1 1-1,1 0 1,1 0-150,5 0 64,-1 1 0,1 0 0,0 1 0,-1 0 0,0 1 0,1 0 0,-1 1 0,0 0 0,-1 1 0,1 0 0,-1 1 0,0 0 0,0 0 0,3 4-64,-2-3 15,-1 1 0,0 1-1,0 0 1,-1 0 0,0 1 0,-1 0 0,0 0-1,-1 1 1,0 0 0,0 0 0,-1 1-1,-1 0 1,0 0 0,0 0 0,-1 1-1,-1 0 1,0-1 0,-1 1 0,0 0-1,-1 0 1,-1 0 0,0 1 0,0-1-1,-1 0 1,-1 0 0,-1 0 0,1-1-1,-2 1 1,0-1 0,0 1 0,-1-1 0,-1 0-1,0-1 1,-7 10-15,-7-1-27,-2 0 1,0-2-1,-1-1 0,-1 0 1,-1-2-1,0-1 0,-1-1 0,0-1 1,-1-1-1,0-2 0,-1 0 1,0-2-1,0-1 0,-1-2 1,0 0-1,-20-1 27,43-3-340,-40-2-2862,27-16-3516,17-3-1653</inkml:trace>
  <inkml:trace contextRef="#ctx0" brushRef="#br0" timeOffset="-2382.389">27568 5738 4644,'0'0'6492,"0"0"-3657,0 0-1421,-16-4 150,-52-9-26,66 13-1481,-1 1 1,0-1-1,0 1 1,1-1-1,-1 1 0,0 0 1,1 0-1,-1 0 1,1 0-1,-1 1 1,1-1-1,0 1 1,-1-1-1,1 1 0,0 0 1,0 0-1,0 0 1,0 0-1,1 0 1,-1 0-1,0 0 0,1 1 1,0-1-1,-1 1 1,1 0-58,-5 7 149,-16 28 113,2 1-1,2 1 1,1 1 0,2 0-1,3 1 1,1 1-1,-2 17-261,1-8 48,2 1-1,2 1 0,3-1 1,2 1-1,2 0 0,3-1 0,4 26-47,-1-56 4,0 0 1,2 0-1,0-1 0,2 1 0,0-2 0,1 1 0,2-1 0,0-1 0,1 0 0,11 12-4,-15-20-40,1-1 1,0 0-1,1 0 0,0-1 0,0-1 1,1 0-1,0-1 0,1 0 0,0-1 0,0 0 1,0-1-1,1 0 0,0-1 0,0-1 1,0 0-1,1-1 0,8 1 40,40-4-2138,-5-12-3667,-26-4-420</inkml:trace>
  <inkml:trace contextRef="#ctx0" brushRef="#br0" timeOffset="-1486.123">28079 6210 5733,'6'-15'3636,"9"-19"-2084,1 0 1,1 0-1,2 2 1,1 0-1,16-18-1552,-29 41 224,1-1 0,0 1-1,0 0 1,0 1 0,1 0-1,1 0 1,-1 1 0,1 0-1,0 1 1,1 0 0,0 1-1,0 0 1,0 0 0,0 2-1,1-1 1,-1 1-1,1 1 1,0 0 0,0 0-1,11 1-223,-19 1 4,1 1 0,-1 0 0,0-1 0,0 2 0,0-1 0,0 0 0,-1 1-1,1-1 1,0 1 0,0 0 0,-1 0 0,1 1 0,-1-1 0,0 1-1,0 0 1,0 0 0,0 0 0,0 0 0,-1 0 0,1 0 0,-1 1 0,0-1-1,0 1 1,0 0 0,-1 0 0,1 0 0,-1-1 0,0 1 0,0 0 0,0 4-4,2 7 3,-1 0 1,-1 0-1,0 0 1,-1 0-1,-1 0 1,0 0-1,-1 0 1,-1 1-4,-6 16-16,-1-1 0,-1 0 0,-2 0 0,-1-1 0,-14 22 16,12-22-22,-8 12-64,17-32 13,1 0 0,0 0 0,0 1 0,1 0 1,1 0-1,0 0 0,0 0 0,1 1 0,-2 10 73,5-21-8,0 0 0,0-1-1,0 1 1,0-1 0,0 1 0,-1-1-1,1 1 1,0-1 0,0 1 0,0-1-1,0 1 1,1 0 0,-1-1 0,0 1 0,0-1-1,0 1 1,0-1 0,0 1 0,1-1-1,-1 1 1,0-1 0,1 1 0,-1-1-1,0 1 1,1-1 0,-1 0 0,0 1-1,1-1 1,-1 1 0,1-1 0,-1 0-1,1 1 1,-1-1 0,1 0 0,-1 0-1,1 1 1,-1-1 0,1 0 0,-1 0 0,1 0-1,-1 0 1,1 0 0,-1 0 0,1 0-1,0 0 1,-1 0 0,1 0 0,-1 0-1,1 0 1,-1 0 0,1 0 0,-1 0-1,1-1 1,-1 1 0,1 0 0,-1 0-1,1-1 1,-1 1 0,1 0 0,-1 0-1,1-1 1,-1 0 8,32-22-55,2-17 266,-1-2 0,-2-1 0,-2-1 0,-1-2 0,-3-1-1,-2 0 1,-2-2 0,9-34-211,-8-1 1313,-37 173-1291,3 1-1,1 86-21,9-170-2,1 1 0,0-1 0,1 0 0,-1 1 0,1-1-1,0 0 1,1 1 0,0-1 0,0 0 0,0 0 0,1 1 0,-1-1 0,1 0 0,1 0 0,-1-1-1,1 1 1,0 0 0,1-1 0,-1 0 0,1 1 0,0-2 0,0 1 0,1 0 0,-1-1 0,1 0-1,0 0 1,0 0 0,1-1 0,-1 1 0,1-1 0,0 0 0,-1-1 0,5 2 2,9-4 7,0 0 1,0-1 0,-1-1-1,1-1 1,0-1 0,-1 0-1,0-1 1,0-1 0,-1-1-1,0-1 1,0 0 0,0-1-1,-1 0 1,0-2 0,-1 0 0,6-6-8,-14 11 8,0 0 1,0 0 0,0-1 0,-1 0 0,0 0-1,-1 0 1,1-1 0,-1 0 0,-1 0 0,3-5-9,7-31-5341,-12 35-2112</inkml:trace>
  <inkml:trace contextRef="#ctx0" brushRef="#br0" timeOffset="-859.356">29543 5577 6790,'0'0'2066,"-5"-14"-117,-17-43 277,6 30 3043,16 27-4490,9 6-170,70 49-396,4-3 1,1-4 0,2-4-1,48 15-213,-128-58 47,1 0 1,-1 0-1,0 0 0,0 1 0,0 0 1,0 0-1,-1 1 0,1-1 0,0 1 0,-1 0 1,0 1-1,0-1 0,0 1 0,0 0 1,0 1-1,-1-1 0,0 1 0,0 0 1,0 0-1,0 0 0,-1 0 0,0 0 1,0 1-1,0 0 0,-1 0 0,0 0 0,0 0 1,0 0-1,-1 0 0,0 0 0,0 0 1,-1 0-1,0 7-47,-7 7 67,-1 0 0,-1-1 0,-1 0 0,0 0 0,-2-1 0,0-1 0,-1 0 0,-14 15-67,17-20 30,-425 452 365,388-416-1073,60-48-4970,9-10-1420,4-4-2408</inkml:trace>
  <inkml:trace contextRef="#ctx0" brushRef="#br0" timeOffset="-322.633">30836 5324 10378,'0'0'2146,"2"-13"-513,2-2-1881,2-19 4553,-19 61-1779,-68 219-2270,44-124-296,-6-1 0,-21 35 40,63-157-2,1 1 1,0-1 0,0 1 0,0 0-1,-1-1 1,1 1 0,0 0-1,-1-1 1,1 1 0,0 0-1,-1 0 1,1-1 0,-1 1-1,1 0 1,0 0 0,-1-1 0,1 1-1,-1 0 1,1 0 0,0 0-1,-1 0 1,1 0 0,-1 0-1,1 0 1,-1 0 0,1 0-1,-1 0 1,1 0 0,-1 0-1,1 0 1,0 0 0,-1 0 0,1 0-1,-1 0 1,1 1 0,-1-1-1,1 0 1,0 0 0,-1 1-1,1-1 1,0 0 0,-1 0-1,1 1 1,0-1 0,-1 0 0,1 1-1,0-1 1,0 0 0,-1 1-1,1-1 1,0 1 0,0-1-1,0 0 1,-1 1 1,-1-42-84,2 39 89,0 0 0,0 0-1,0 1 1,0-1 0,1 0 0,-1 0 0,0 1 0,1-1-1,0 0 1,-1 1 0,1-1 0,0 1 0,0-1-1,0 1 1,0-1 0,0 1 0,0-1 0,0 1 0,0 0-1,1 0 1,-1-1 0,0 1 0,1 0 0,-1 0-1,1 1 1,0-1 0,-1 0 0,1 0 0,-1 1 0,1-1-1,0 1 1,0-1 0,-1 1 0,1 0 0,0 0-1,0 0 1,-1 0 0,1 0 0,0 0 0,0 0 0,0 1-6,139 32 279,-107-27-247,0-3 0,1 0 0,-1-3 0,1-1 0,0-1-31,-26 1 32,-1 0 1,1-1-1,-1 1 1,1-2-1,-1 1 1,0-1-1,0-1 1,0 0-1,0 0 1,-1 0-1,1-1 1,-1 0-1,0 0 1,-1-1-1,1 0 1,-1 0-1,0 0 1,-1-1-1,1 0 1,-1 0-1,-1-1 1,1 1-1,-1-1 1,-1 0-1,1 0 1,-1 0-1,-1 0 1,0-1-1,0 1 1,0-1-1,-1 0 1,-1 1-1,1-1 1,-1-2-33,-9-35 1617,0 73-853,-21 526-693,28-490-174,0-11-558,0 28-2246,3-28-2675,3-19-1241</inkml:trace>
  <inkml:trace contextRef="#ctx0" brushRef="#br0" timeOffset="1862.562">29096 4075 11979,'-2'-15'2301,"-6"-46"-582,0 39 2808,5 42-3203,-2 150 98,14 145-1422,-8-302 14,7 114-6,-1 200-1383,-8-325 1292,-8 59-2879,-11-29-3474,6-25 692</inkml:trace>
  <inkml:trace contextRef="#ctx0" brushRef="#br0" timeOffset="2188.766">28561 4282 6822,'-14'-144'3994,"15"134"-3686,1-1 0,-1 1 0,2 0 1,-1 0-1,1 1 0,1-1 0,0 1 1,0-1-1,1 1 0,0 0 1,0 1-1,1-1 0,0 1 0,1 0 1,3-2-309,116-104 1547,9 18-42,4 7 1,3 6-1,95-38-1505,-11 18 870,-225 102-847,1 0 1,0 0-1,0 0 0,0 0 1,0 0-1,0 1 0,1-1 1,-1 1-1,0-1 0,0 1 1,0 0-1,0 0 0,0 0 0,1 0 1,-1 0-1,0 0 0,0 1 1,0-1-1,0 1 0,0 0 1,0-1-1,0 1 0,0 0 1,0 0-1,0 0 0,0 1 0,0-1 1,-1 0-1,1 1 0,0-1 1,-1 1-1,1-1 0,-1 1 1,0 0-1,0-1 0,1 1 0,-1 0 1,0 0-1,0 0 0,-1 0 1,2 2-24,102 317 592,-7-144-972,-17-70-7690,-52-74 414</inkml:trace>
  <inkml:trace contextRef="#ctx0" brushRef="#br0" timeOffset="2827.038">25187 1009 5862,'0'-40'1966,"0"2"252,-3 6 5817,46 294-7085,103 500-429,-99-541-508,-38-180-15,-1-10 10,-1 1 0,-1 0 1,-2 0-1,-1 0 0,-2 0 1,-1 0-1,-1 0 0,-3 6-8,3-32 5,-1-1 0,1 0 0,-1 0 1,-1 0-1,1 0 0,-1 0 0,0-1 0,0 1 0,0-1 0,0 0 0,-1 0 0,0 0 0,0 0 0,0-1 0,0 1 0,0-1 0,-1 0 0,0 0 0,1-1 1,-1 1-1,0-1 0,0 0 0,-1-1 0,1 1 0,0-1 0,0 0 0,-1 0 0,1-1 0,-1 1 0,0-1-5,-13 1 44,-1-1 0,1-1-1,0-1 1,0 0 0,0-2 0,0 0-1,0-1 1,1-1-44,17 6 75,80 0-142,13 2 93,0-3 0,0-5 0,0-4 0,37-11-26,-122 19-86,-3 2 37,-1 0 1,1 0-1,-1 0 0,1-1 1,0 0-1,-1 0 0,1 0 1,-1 0-1,0 0 1,1-1-1,-1 0 0,0 1 1,0-1-1,0-1 0,0 1 1,0 0-1,-1 0 1,1-1-1,0 0 0,-1 0 1,0 1-1,0-1 0,0 0 1,0-1-1,0 1 1,1-3 48,-4-21-8798,-4 14-785</inkml:trace>
  <inkml:trace contextRef="#ctx0" brushRef="#br0" timeOffset="3203.023">26030 1672 13357,'0'0'1857,"0"0"-1440,0 0 416,79-43-1,-45 29-63,6-2-417,0 0-223,1 3-97,-2 0 0,-10 2-32,-8 2 0,-6 2-225,-4 3-1248,-5-2-3812,0 0-3619</inkml:trace>
  <inkml:trace contextRef="#ctx0" brushRef="#br0" timeOffset="3467.602">27237 1019 10346,'0'0'5109,"0"0"-2451,0 0-853,0 0 63,0 0-432,0 0-694,2 18-502,35 322-37,-36 23-1853,-4-229-2507,3 0-4065,1-100 3385</inkml:trace>
  <inkml:trace contextRef="#ctx0" brushRef="#br0" timeOffset="3719.141">27231 1825 3940,'-17'-146'5354,"-11"-114"-120,22 183-4322,4 1 1,3-1-1,3 1 0,4-8-912,-5 59 206,0-1-1,2 1 0,1 0 1,1 1-1,1-1 0,0 1 1,2 1-1,1 0 0,1 0 1,1 1-1,1 0 0,1 2 1,1-1-1,1 2 0,5-5-205,-16 19 32,1 1 0,-1-1-1,1 2 1,0-1 0,0 1-1,0-1 1,0 2-1,0-1 1,1 1 0,-1 0-1,1 1 1,0 0-1,-1 0 1,1 1 0,0 0-1,0 0 1,-1 1-1,1-1 1,0 2 0,-1-1-1,1 1 1,-1 1 0,1-1-1,-1 1 1,0 0-1,0 1 1,1 0-32,4 3-11,-1 1-1,0 0 1,0 0 0,0 1-1,-1 1 1,0 0 0,-1 0-1,0 0 1,-1 1 0,0 1-1,-1 0 1,0 0-1,-1 0 1,0 0 0,-1 1 11,0 4-97,0 1 0,-1-1 0,-1 1 0,-1 0 0,0 0 0,-2 0 0,0 0 0,-1 0 0,0 0 0,-2-1 0,0 1 0,-1 0 0,0-1 0,-2 0 0,0 0 0,-1-1 0,-1 1 0,0-1 0,-1-1 0,-1 0 0,0 0 0,-1-1 0,-1 0 0,-12 11 97,-38 35-4822,18-25-1759,16-15-1084</inkml:trace>
  <inkml:trace contextRef="#ctx0" brushRef="#br0" timeOffset="3955.649">28219 511 929,'0'0'9091,"0"0"-5221,0 0-1734,0 0-791,0 0-582,-13 15-10,-94 133 753,71-77-1121,3 1 1,4 2 0,2 2-1,4 0 1,4 1 0,3 1 0,3 1-1,3 1-385,7-60 11,1 1 0,0-1 0,1 0 0,2 1 0,0-1 0,1 1 0,1-1-1,0 0 1,2 0 0,1 0 0,0-1 0,1 0 0,1 0 0,1 0 0,1-1 0,0-1 0,1 0 0,1 0-1,1-1 1,0 0 0,1-1 0,1-1 0,1 0-11,2-1-62,2-1 0,0-1 0,0-1 0,1 0-1,0-2 1,0 0 0,1-2 0,0 0 0,0-2 0,0 0 0,18 0 62,153-7-4511,-112-12 11,0-8-1463</inkml:trace>
  <inkml:trace contextRef="#ctx0" brushRef="#br0" timeOffset="4582.95">28717 1048 5349,'-3'-168'8712,"2"159"-8549,1 1 0,1-1 0,-1 0 0,1 1 0,1-1 0,0 1 0,0-1 0,0 1 0,1 0 0,1 0 0,-1 0 0,1 0 0,0 1 0,1-1 0,0 1 0,0 0 0,1 0 0,0 1 0,0 0 0,0 0 0,1 0 0,0 1 0,0 0 0,0 0 0,1 1 0,-1 0 0,1 0 0,0 1 0,0 0 0,2-1-163,3 3 4,0-1 0,0 1 0,0 1 0,-1 0-1,1 1 1,0 1 0,0 0 0,0 0 0,-1 1-1,0 1 1,1 0 0,-1 1 0,-1 0 0,1 1-1,-1 0 1,0 1 0,0 0 0,-1 1 0,0 0 0,0 0-1,-1 1 1,0 1 0,0-1 0,-1 1 0,0 1-1,-1 0 1,-1 0 0,1 0 0,-2 1 0,0-1-1,0 1 1,-1 1 0,0-1 0,-1 1 0,1 11-4,-5 1 9,-1 0 1,-1 0-1,-1-1 1,-1 1-1,-1-1 1,-2-1-1,0 1 1,-1-1 0,-2 0-1,0-1 1,-1-1-1,-1 1 1,-2-2-1,-9 11-9,97-191-85,97-210 2172,-164 356-1373,-17 36-467,-4 16-233,0 0-1,3 1 1,1 1-1,2 0 1,1 8-14,6-33 3,0 0 0,2 0 0,-1 0 0,2 1 0,0-1 0,1 0 0,0 0 0,1 0-1,1 0 1,1-1 0,0 1 0,0-1 0,2 0 0,-1-1 0,6 8-3,-8-16 0,1 1 0,-1-1 0,1 0 0,0 0 0,1-1 0,-1 1 0,1-1 1,0-1-1,-1 1 0,2-1 0,-1 0 0,0 0 0,1-1 0,-1 0 0,1 0 0,0 0 0,0-1 0,-1 0 0,1 0 0,0-1 0,0 0 0,0 0 0,4-1 0,8-1 4,0-1 0,0 0-1,0-2 1,-1 0 0,1-1-1,-2-1 1,18-9-4,-22 10 17,-1-2 0,0 1 0,0-1 0,-1-1 0,0 0 0,-1-1 0,0 0 0,0 0 0,-1-1 0,0 0 0,-1-1 0,0 0 0,2-6-17,6-23-3265,-9-2-3482,-7 34-2131</inkml:trace>
  <inkml:trace contextRef="#ctx0" brushRef="#br0" timeOffset="4972.955">30519 356 12524,'0'0'2754,"0"0"-816,0 0-432,0 0-310,-14-5-433,6 2-690,5 1-65,0 0 0,0 1 1,0 0-1,0 0 0,0 0 1,0 0-1,0 0 0,0 0 1,0 1-1,0-1 0,-1 1 1,1 0-1,0 0 0,0 0 1,0 1-1,-1-1 0,1 1 1,0-1-1,0 1 0,0 0 1,0 1-1,0-1 0,0 0 1,0 1-1,0-1 0,1 1 1,-1 0-1,1 0 0,-1 0 1,1 0-1,-1 1-8,-62 77 72,3 3 0,4 2 0,2 6-72,55-90 3,-7 11-4,0-1-1,0 1 1,1 1 0,1-1 0,0 1 0,0 0 0,2 1 0,0-1-1,0 1 1,1 0 0,1 0 0,0 0 0,1 0 0,0 0 1,5-5-9,0 0 0,0-1 0,0 0-1,1 0 1,1-1 0,-1 1 0,1-1 0,1 0 0,-1 0 0,1-1 0,0 0 0,1 0 0,-1-1 0,1 0 0,0 0 0,1-1-1,-1 0 1,1 0 0,-1-1 0,1 0 0,4 0 9,9 7 25,241 127 360,-208-107-318,-31-18-2473,-23-12-2489,0 0-2322</inkml:trace>
  <inkml:trace contextRef="#ctx0" brushRef="#br0" timeOffset="5267.552">30076 1627 7591,'0'0'2338,"100"-1"545,-40-12 32,7-1-609,-1-5-1025,5 5-480,-5-3-256,-8 1-321,-9 0-160,-7 2-32,-13 1-32,-6 2-128,-4 3-865,-6 3-4196,-2 0-5637</inkml:trace>
  <inkml:trace contextRef="#ctx0" brushRef="#br0" timeOffset="5831.69">31566 50 11947,'0'0'2285,"0"0"-331,0 0-230,-14 4-864,8-3-815,-1 1-35,-1 0 0,1 0 0,0 0 0,0 1 0,0 0 0,0 0 1,1 1-1,-1 0 0,1 0 0,0 0 0,0 1 0,1 0 0,-1 0 1,0 1-11,-28 42-160,2 2 1,2 1 0,2 1 0,3 1-1,2 1 1,-11 43 159,-7 37-3347,46-198 7292,-4 62-3931,0 0 1,0 1-1,0-1 1,0 0-1,0 0 1,1 1-1,-1-1 0,0 1 1,1-1-1,0 1 1,-1-1-1,1 1 1,0 0-1,0 0 1,-1 0-1,1 0 0,0 0 1,0 0-1,0 1 1,0-1-1,0 1 1,1-1-1,-1 1 1,0 0-1,0 0 0,0 0 1,0 0-1,0 0 1,0 0-1,0 0 1,1 1-1,-1-1 1,0 1-1,0 0 0,0-1-13,74 40 90,-59-30 54,-2-1-117,1 0 0,-1-2 0,2 0 0,-1-1 0,1-1 0,0 0 0,0-1 0,0-1 0,0 0 0,1-2 0,-1 0 0,1-1-1,-1 0 1,1-2 0,-1 0 0,1-1 0,-1 0 0,0-2 0,0 0 0,-1-1 0,5-2-28,-16 5 131,-1 1-1,1-1 0,0-1 1,-1 1-1,0-1 0,0 1 1,0-1-1,0-1 0,0 1 1,-1 0-1,0-1 0,0 1 1,0-1-1,-1 0 1,1 0-1,-1 0 0,0-1 1,-1 1-1,1 0 0,-1-1 1,0 1-1,0-1 0,-1 1 1,0-1-1,0 1 1,0-1-1,0 0 0,-1 1 1,0-1-1,0 1 0,-2-3-130,3 9 14,0-1 0,0 1 0,-1 0 0,1-1 0,0 1 0,-1 0 1,1-1-1,-1 1 0,1-1 0,-1 1 0,1-1 0,-1 1 0,1-1 0,-1 1 0,1-1 0,-1 1 0,0-1 0,1 0 0,-1 1 0,1-1 0,-1 0 0,0 0 0,0 0 0,1 1 0,-1-1 0,0 0 0,1 0 0,-1 0 0,0 0 0,0 0 0,1 0 0,-1 0 0,0 0 0,1-1 0,-1 1 0,0 0 0,1 0 0,-1-1 0,0 1 0,1 0 0,-1-1 0,0 1 0,1 0 0,-1-1 0,1 1 0,-1-1 0,1 1 0,-1-1 0,1 1 0,-1-1 1,1 1-1,-1-1 0,1 0 0,0 1 0,-1-1 0,1 0 0,0 1 0,0-1 0,-1 0 0,1 1 0,0-1 0,0 0 0,0 0 0,0 1 0,0-1 0,0 0 0,0 0-14,-5 45-42,3 0 1,1 0-1,2 0 1,2 0-1,5 21 42,2 53-43,-7-65-344,10 140-1261,3-68-8585,-7-83-139</inkml:trace>
  <inkml:trace contextRef="#ctx0" brushRef="#br0" timeOffset="6191.458">32267 431 6214,'0'0'4207,"0"0"-2344,0 0-897,0 0-197,-14 9-358,10-6-395,-4 2-2,0 1-1,0 0 1,0 0 0,1 1 0,0 0 0,0 0-1,0 1 1,1-1 0,0 1 0,1 1-1,0-1 1,-2 7-14,-3 4 5,1 0 1,0 0-1,2 1 1,1 0-1,0 0 0,1 1 1,2 0-1,0 0 0,1 0 1,1 0-1,0 0 0,2 0 1,1 0-1,1 0 0,0 0 1,2 3-6,0-15 68,-1-1 0,1 0 1,1 0-1,-1-1 1,1 1-1,0-1 1,1-1-1,0 1 1,0-1-1,0 0 1,1-1-1,0 1 1,0-1-1,0-1 0,1 0 1,-1 0-1,1-1 1,0 0-1,0 0 1,1-1-1,-1 0 1,0-1-1,1 0 1,-1 0-1,0-1 0,1-1 1,-1 1-1,1-1 1,-1-1-1,0 0 1,0 0-1,0-1 1,0 0-1,5-3-68,17-6 329,-2-1-1,1-2 1,-2-1 0,0-1-1,-1-2 1,-1 0 0,0-2-1,-2-1 1,-1-1 0,10-12-329,-20 20 258,0-1 0,-1 0 0,-1-1 1,-1 0-1,0 0 0,-1-1 0,-1-1 1,-1 1-1,0-1 0,-2 0 0,0-1 1,-1 0-1,-1 1 0,-1-1 0,0 0 0,-2 0 1,-1-11-259,0 24 36,0 0 1,0 0-1,-1-1 0,0 1 1,-1 1-1,0-1 1,0 0-1,0 1 1,0-1-1,-1 1 0,0 0 1,-1 0-1,0 0 1,1 1-1,-2 0 1,1 0-1,0 0 0,-1 0 1,0 1-1,0 0 1,-1 0-1,1 1 1,-1 0-1,1 0 0,-1 0 1,0 1-1,0 0 1,0 0-1,-1 1 0,1 0 1,0 0-1,-1 1 1,1 0-1,-6 0-36,-4 1-149,0 0 0,-1 1 0,1 0 0,0 2 0,0 0 1,0 1-1,1 0 0,-1 2 0,2 0 0,-1 0 0,1 2 0,-11 7 149,14-8-766,0 0 1,1 1-1,0 1 0,1 0 1,0 0-1,1 1 0,0 0 1,0 1-1,1 0 1,0 2 765,-14 36-6182</inkml:trace>
  <inkml:trace contextRef="#ctx0" brushRef="#br0" timeOffset="6484.689">33162 500 8936,'1'-13'4810,"4"-39"-1911,-4 51-2816,-1-1-1,-1 1 1,1 0-1,0 0 1,0 0 0,0 0-1,-1 0 1,1 0 0,0 0-1,-1 0 1,1 0-1,-1 0 1,1 0 0,-1 0-1,0 0 1,1 0-1,-1 0 1,0 0 0,0 0-1,0 1 1,1-1-1,-1 0 1,0 1 0,0-1-1,0 0 1,0 1-1,0-1 1,0 1 0,0 0-1,0-1 1,-1 1-1,1 0 1,0 0 0,0-1-1,0 1 1,0 0-1,0 0 1,0 0 0,-1 0-1,1 1 1,0-1-1,0 0 1,0 0 0,0 1-1,0-1 1,0 1-1,0-1 1,-1 1-83,-4 0 204,-7 2-214,0 1-1,1 0 0,-1 1 1,1 1-1,0 0 0,1 0 1,-1 1-1,1 1 0,1 0 1,-1 0-1,1 1 0,1 1 1,0-1-1,0 1 0,1 1 1,0 0-1,-2 4 11,2-6-31,1 0 0,0 1 0,1 0 0,0 0 1,1 0-1,0 1 0,0 0 0,1 0 0,1 0 0,0 0 1,0 0-1,1 1 0,0-1 0,1 1 0,1 0 0,0-1 0,0 1 1,1 0-1,1-1 0,0 1 0,0-1 0,1 0 0,1 1 1,-1-1-1,2-1 0,0 1 0,1 0 31,2-2-7,1 0 0,0-1 0,1 0 0,0 0 0,0-1 0,0 0 0,1-1 0,0 0 0,1-1 0,-1-1 0,1 1 0,0-2 0,0 1 0,0-2 0,0 0 0,1 0 0,-1-1-1,4-1 8,7 1 29,-1-1-1,1-1 0,0-2 1,-1 0-1,1-1 0,-1-1 1,0-1-1,0-2 0,12-5-28,-18 6 129,0-1 0,-1 0 0,0-1-1,0 0 1,-1-1 0,0-1 0,-1-1 0,-1 1-1,1-2 1,-2 0 0,0 0 0,0-1 0,-2-1 0,1 1-1,-2-2 1,0 1 0,-1-1 0,-1 0 0,0-1-1,-1 1 1,0-1 0,-2 0 0,0 0 0,-1 0-1,-1-1 1,0 1 0,-1-1 0,-1 1 0,-1 0 0,-1 0-1,-2-8-128,1 14-3,-1 1 1,0 0-1,-1 0 0,0 1 0,0 0 0,-1 0 0,0 0 0,-1 1 0,0 0 1,0 0-1,-1 1 0,0 0 0,0 0 0,-1 1 0,1 0 0,-1 1 0,-1 0 1,1 1-1,-1 0 0,0 1 0,1 0 0,-2 0 0,1 1 0,-1 1 3,-135-1-3291,17 45-6070,95-20 1780</inkml:trace>
  <inkml:trace contextRef="#ctx0" brushRef="#br0" timeOffset="6791.78">33789 172 8360,'6'-23'1164,"-4"9"-350,1 1 1,1 0 0,1 0-1,-1 0 1,2 0-1,0 1 1,0-1 0,2 2-1,-1-1 1,3-2-815,-8 13 90,0 0 0,-1 0 1,1 0-1,0 1 0,0-1 0,-1 0 1,1 1-1,0 0 0,0-1 0,0 1 0,0 0 1,0 0-1,0 0 0,0 0 0,-1 0 1,1 0-1,0 1 0,0-1 0,0 1 0,0-1 1,0 1-1,-1 0 0,1-1 0,0 1 1,-1 0-1,1 0 0,-1 0 0,1 1 0,-1-1 1,1 0-1,-1 0 0,0 1 0,1-1 0,-1 1 1,0-1-1,0 1 0,0 0 0,0-1 1,0 1-1,-1 0 0,1 0 0,-1 0 0,1-1 1,-1 1-1,1 0 0,-1 0 0,0 0 1,0 0-1,0 0 0,0 1-90,24 61 246,-2 0-1,-3 2 1,-3 0-1,-4 1 1,-1 1-1,-4 0 1,-2 42-246,-4-63 57,-1 0 1,-2 0-1,-3 0 1,-1 0-1,-3-1 1,-2 0-1,-1-1 1,-3 0-1,-1-1 1,-2-1-1,-3-1 1,-1 0-1,-9 10-57,-9 5 9,-2-2-1,-3-1 0,-2-3 1,-3-2-1,-29 22-8,-164 106-3095,53-71-3573</inkml:trace>
  <inkml:trace contextRef="#ctx0" brushRef="#br1" timeOffset="833410.596">898 11275 5125,'0'0'2071,"0"0"-763,0 0 32,0 0 139,0 0-326,0 0-230,0 0 129,0 0 37,-10-4-123,-30-13-117,39 16-784,-1-1 1,1 1-1,-1-1 0,1 1 0,0-1 1,-1 1-1,1-1 0,0 0 1,0 1-1,0-1 0,1 0 0,-1 0 1,0 0-1,1 0 0,-1 0 0,1 0 1,-1 1-1,1-1 0,0 0 1,0-1-1,0 1 0,0 0 0,0 0 1,0 0-1,1 0-65,-1-6 194,17-363 1600,167-1207-1643,-121 1116-260,286-2956-1236,-232 2068 1377,-70 922-3,18 1 1,75-235-30,-115 565 40,5 2 0,3 1 0,5 2 0,20-31-40,-56 119 3,42-61 157,-43 63-156,0 1 0,0 0 0,0-1 1,1 1-1,-1 0 0,0 0 0,1-1 0,-1 1 0,1 0 0,-1 1 0,1-1 1,0 0-1,-1 0 0,1 1 0,0-1 0,0 1 0,-1-1 0,1 1 1,0 0-1,0 0 0,0 0 0,0 0 0,-1 0 0,1 0 0,0 0 1,0 0-1,0 1 0,-1-1 0,1 1 0,0-1 0,0 1 0,-1 0 0,1 0 1,-1 0-1,1 0 0,-1 0 0,1 0 0,0 1-4,9 10-8,-1 1 0,0 1-1,-1 0 1,-1 0 0,0 1 0,-1 0 0,0 1-1,-1-1 1,-1 1 8,0-3-11,87 260-12,-13 3-1,-11 4 1,9 138 23,-17-75-64,106 537 123,-2-207 300,56 80-359,-92-381 389,16-6 0,147 260-389,-78-234 167,18-10 1,16-10-1,188 209-167,-309-430 47,6-6 0,6-6 0,7-6 0,5-7 0,5-6 0,5-7 0,6-7 0,3-8 0,5-7 0,45 11-47,70 3 52,3-12 0,5-14 1,3-12-1,2-14 0,296 14-52,682 3 982,-1191-67-981,2077 39 1349,-2146-41-1346,80 1 19,0 5 0,0 4 0,-1 4 0,31 12-23,-71 0 102,-76-30-7501,7-7-321</inkml:trace>
  <inkml:trace contextRef="#ctx0" brushRef="#br1" timeOffset="839173.656">6134 16712 8968,'0'0'1597,"0"0"-594,0 0-255,0 0 383,0 0 87,-13-11-71,-41-33-234,52 42-860,0 1 0,1-1-1,-1 0 1,0 0 0,1 0 0,0 0-1,-1 0 1,1 0 0,0 0 0,0-1 0,0 1-1,0 0 1,0-1 0,1 1 0,-1-1-1,1 1 1,-1-1 0,1 1 0,0-1-1,0 1 1,0-1 0,1 1 0,-1-1-1,0 1 1,1-1 0,0 1 0,-1 0-1,1-1 1,0 1 0,0 0 0,1 0-1,-1-1 1,0 1 0,1 0 0,-1 0 0,1 0-1,-1 1 1,1-1 0,0 0 0,0 1-1,0-1 1,0 1 0,0-1 0,0 1-1,1 0 1,-1 0 0,0 0 0,1 0-1,-1 0 1,0 1 0,1-1 0,-1 1-1,1 0 1,-1-1 0,1 1 0,-1 0-1,1 0 1,-1 1 0,1-1 0,0 1-53,46-4 34,0 3 1,0 2 0,0 2-1,0 2 1,12 5-35,35 3 19,65 5-37,1-7 0,0-8 0,1-6-1,-1-8 1,12-8 18,158-36 31,-2-15 0,-3-14-1,-4-14 1,120-62-31,-93 16-13,-6-15-1,173-115 14,-200 79 3,-9-13 0,164-152-3,-166 97-11,164-189 11,-218 174 219,193-281-219,-280 355-46,7 7 1,63-45 45,-164 172 11,3 3 1,3 3-1,3 3 0,2 4 1,3 4-1,2 4 1,1 3-1,39-11-11,-87 38-9,1 1 0,1 3 0,0 1-1,1 2 1,0 2 0,0 1 0,1 3 0,0 1 0,0 3 0,0 1 0,0 3 0,0 1-1,0 2 1,-1 2 0,0 2 0,-1 2 0,4 3 9,19 21 6,-1 4 1,-2 2-1,-2 4 1,-1 1-1,-3 3 0,-3 3 1,-1 2-1,-3 2 1,-3 2-1,31 52-6,-1-3-24,-6 3 0,-4 3 0,-6 3 0,4 21 24,22 80 0,-9 3 0,30 157 0,143 681 160,-48-345-65,-46-187 227,-100-262-16,-38-164-37,5-1 1,4-1 0,6 6-270,29 23 705,-52-103-118,-10-26-571,0 0-26,0 1 26,1 0-11,0-1 0,-1 1 17,1 0-17,1 0 0,-1 0 11,-1 0-26,16-5 42,-16 4 10,0-1-26,0 1 11,0 1 5,0 0 0,0 0-11,0 0-31,-23 20-3057,0-29-5296,14-2 1397</inkml:trace>
  <inkml:trace contextRef="#ctx0" brushRef="#br1" timeOffset="841664.473">19035 17230 288,'0'0'2952,"0"-3"-928,4-35 9160,70 54-9855,-30-8-1321,1-2 1,-1-1 0,1-3 0,0-2-1,0-1 1,0-2 0,-1-3-1,3-2-8,406-102 534,-231 35-315,198-97-219,187-121 694,-452 209-432,-4-7-1,-4-7 1,-4-5-1,66-68-261,-13-7 155,151-178-155,257-295-27,-475 515 73,54-58 36,87-61-82,-184 180 0,3 3 0,4 5 0,2 4 0,3 3 0,2 6 0,3 3 0,11 2 0,-57 27 8,2 3 1,0 2-1,0 2 0,2 4 0,-1 2 0,1 2 0,1 4 0,-1 2 0,0 2 0,1 4 0,-1 2 0,21 7-8,-21-1-21,-1 3 1,0 3-1,-2 2 1,0 3-1,-1 2 1,51 33 20,7 21 75,-3 6-1,-4 4 1,-4 4 0,-4 5-1,-5 5 1,56 81-75,211 302 513,115 70 314,-299-372-475,168 134-352,-238-232 17,4-4 0,4-6 0,3-4-1,2-6 1,4-5 0,2-6-1,3-5 1,85 19-17,-66-24 0,3-8 0,132 16 0,51-18 128,112-10-128,163-12 571,-561 5-309,-38-3-171,-1-5-91,-7-4 0,-1-7 5,-1 0 22,-1 0-1,0 1-26,0-1-16,0 0 38,-21 0-12685,12 0 3897</inkml:trace>
  <inkml:trace contextRef="#ctx0" brushRef="#br1" timeOffset="844221.961">124 11527 15246,'0'0'1314,"0"0"-450,0 0-127,0 27-256,0 9-97,0 10-128,-1 5-64,-1 7-31,-2 2-97,1 1 0,-1-2-64,1-5-32,0-4 0,0-1-545,0-6-1537,2 0-1569,1-4-1602,-3-9-2307</inkml:trace>
  <inkml:trace contextRef="#ctx0" brushRef="#br1" timeOffset="844812.123">3 11941 1185,'0'0'2157,"0"0"-460,0 0-111,0 0-193,0 0-245,0 0-59,0 0-128,-2-1-160,78-13 2941,96-24-3924,187-18-4211,-321 53 4051,-37 3-288,-1 0-320,0 0 123,-26-6-796,-4 2-534,20 4 96</inkml:trace>
  <inkml:trace contextRef="#ctx0" brushRef="#br1" timeOffset="845199.949">354 11775 3780,'0'0'2936,"0"0"-657,0 0-111,-13-1-241,-55-6 998,85 8 1037,23-3-4105,-20 0 413,674-76-152,111 12-252,-540 41 55,675-47-162,-732 69 252,-265 6-1091,-67-7-8229,110-2 6192,3-1-978</inkml:trace>
  <inkml:trace contextRef="#ctx0" brushRef="#br1" timeOffset="845502.117">3197 11226 1345,'3'-13'2814,"-2"7"-2594,15-82 4208,-17-11 5145,-15 113-5980,-54 342-2803,10-132-736,26-105-265,6 2 0,-2 37 211,23-56-2017,7-36-3600,2-47 337,3-8-2311</inkml:trace>
  <inkml:trace contextRef="#ctx0" brushRef="#br1" timeOffset="846024.234">3090 11093 4228,'0'0'3139,"0"0"-1207,0 0-528,0 0-133,18-3 101,216-48 2082,603-140-2450,-398 93-1720,-414 96-2863,-34 17-2093,-17 0 4738,-6 4 1723,15 13 4224,4 107 1900,1 0-4281,-23 57-403,-33 93-2229,57-245 24,-30 128 110,-15 149-134,29-49-102,19-225-394,7-46 452,0-1 1,0 1 0,1 0-1,-1 0 1,0-1 0,0 1-1,0-1 1,0 1-1,0-1 1,0 1 0,0-1-1,0 1 1,0-1 0,0 0-1,0 0 1,0 1-1,0-1 1,0 0 0,0 0-1,-1 0 1,1 0 0,0 0-1,0-1 1,0 1-1,0 0 1,0 0 0,0-1-1,0 1 1,0-1 0,0 1-1,0-1 1,0 1-1,0-1 1,0 1 0,1-1-1,-1 0 1,0 0 0,0 1-1,0-1 1,0 0 43,-232-145-8371,-37 36-2071,196 89 8104</inkml:trace>
  <inkml:trace contextRef="#ctx0" brushRef="#br1" timeOffset="846272.597">3116 12071 1826,'0'0'961,"-14"-1"58,-44-4 246,41-5 2939,42 3-2863,-24 6-1264,453-113 6549,-305 71-8382,-1-3-4107,-106 32-602</inkml:trace>
  <inkml:trace contextRef="#ctx0" brushRef="#br1" timeOffset="846536.597">3024 11669 3812,'18'-4'2850,"243"-39"2697,190-3-1159,-57 7-3859,-274 19-1186,-126 13-6224,-5 5 2258</inkml:trace>
  <inkml:trace contextRef="#ctx0" brushRef="#br1" timeOffset="846940.408">4474 11438 2979,'0'0'4516,"-18"1"-1590,-66 4-206,11 4 2023,173-45-2800,62-15-2034,2 8 1,17 4 90,40 9-3092,-213 30 2339,-6 0-2391,-2 0 699,-9 0-1681</inkml:trace>
  <inkml:trace contextRef="#ctx0" brushRef="#br1" timeOffset="847498.928">4741 11374 5894,'0'0'2327,"15"-1"-934,449-76 2974,350-39-4050,-522 77-2835,-2-2-3731,-217 30 3088</inkml:trace>
  <inkml:trace contextRef="#ctx0" brushRef="#br1" timeOffset="847832.715">6618 10807 2242,'3'-13'2445,"-1"6"-1949,15-58 2302,6 16 4174,-17 48-2730,-3 22-3706,-4 38-364,-2 0 1,-3 0-1,-3 0 1,-11 37-173,1-1 73,-80 508 151,98-602-240,-26 142-42,17-48-3759,10-62-1607</inkml:trace>
  <inkml:trace contextRef="#ctx0" brushRef="#br1" timeOffset="848237.206">7356 11311 7944,'0'0'3667,"0"0"-1291,0 0-673,0 0-460,0 0-570,-13 6-422,-40 23-150,51-29-108,1 1-1,-1 0 0,1 0 1,-1 0-1,1 0 0,-1 1 0,1-1 1,0 0-1,0 0 0,0 1 1,-1-1-1,1 1 0,0-1 1,1 1-1,-1-1 0,0 1 1,0 0-1,1-1 0,-1 1 0,1 0 1,-1 0-1,1-1 0,0 1 1,0 0-1,0 0 0,0 0 1,0-1-1,0 1 0,0 0 1,1 0-1,-1 0 0,0-1 1,1 1-1,0 0 0,-1-1 0,1 1 1,0 0-1,0-1 0,0 1 1,0-1-1,0 1 0,0-1 1,0 0-1,1 0 0,-1 1 1,0-1-1,1 0 0,-1 0 0,1 0 1,-1 0-1,1 0 0,0-1 1,-1 1-1,1 0 0,0-1 1,-1 1-1,1-1 0,0 0 1,1 1 7,3-1 15,0 1 0,0-1 1,0 0-1,0 0 0,0-1 0,-1 0 1,1 0-1,0 0 0,0-1 1,-1 0-1,1 0 0,-1 0 1,1 0-1,-1-1 0,0 0 1,0 0-1,-1-1 0,1 1 0,0-1 1,-1 0-1,0-1 0,0 1 1,0 0-1,-1-1 0,1 0 1,-1 0-1,0 0 0,-1 0 1,1-1-1,-1 1 0,0-1 1,0 1-1,-1-1 0,0 0 0,0 0 1,0 1-1,-1-1 0,1-4-15,-3 7-63,0 1-1,0-1 1,0 1-1,0 0 0,-1-1 1,1 1-1,-1 0 1,1 1-1,-1-1 0,1 0 1,-1 1-1,0-1 1,0 1-1,0 0 0,0 0 1,0 0-1,0 1 1,0-1-1,0 0 0,0 1 1,0 0-1,-1 0 1,1 0-1,0 0 0,0 1 1,0-1-1,0 1 1,0 0-1,0-1 0,0 2 1,0-1-1,0 0 1,0 0-1,1 1 0,-2 0 64,-25 15-4740,4 2-2536</inkml:trace>
  <inkml:trace contextRef="#ctx0" brushRef="#br1" timeOffset="848590.552">8344 11411 12684,'0'0'2792,"-2"-13"-795,-4-42-492,5 54-1468,1 0 1,-1 0-1,0 0 0,1 0 1,-1-1-1,0 1 1,0 0-1,0 1 0,0-1 1,0 0-1,0 0 0,0 0 1,0 1-1,-1-1 0,1 0 1,0 1-1,0-1 1,-1 1-1,1-1 0,0 1 1,-1 0-1,1 0 0,0-1 1,-1 1-1,1 0 1,0 0-1,-1 0 0,1 1 1,0-1-1,-1 0 0,1 0 1,0 1-1,0-1 0,-1 1 1,1-1-1,0 1 1,0-1-1,-1 1 0,1 0 1,0 0-1,0-1 0,0 1 1,0 0-1,0 0 1,0 0-1,1 0 0,-1 0 1,0 1-1,0-1 0,0 0-37,-6 7 5,-1 0 1,1 0-1,1 1 0,0 0 0,0 0 0,0 1 0,1-1 0,1 1 0,0 0 0,0 1 0,1-1 0,0 1 0,0-1 0,2 1 0,-1 0 0,1 0 0,1-1 0,0 1 0,0 1-5,1-8-6,-1 0 0,1 0 0,0 0 0,0-1 0,0 1-1,1 0 1,-1-1 0,1 1 0,0-1 0,0 1 0,0-1-1,0 0 1,0 0 0,1 0 0,0 0 0,-1 0 0,1-1-1,0 1 1,0-1 0,1 0 0,-1 0 0,0 0 0,1 0-1,-1-1 1,1 1 0,0-1 0,-1 0 0,1 0 0,0 0-1,0 0 1,0-1 0,0 0 0,-1 0 0,1 0 0,0 0-1,0 0 1,0-1 0,0 0 0,0 1 0,-1-2 0,1 1-1,0 0 1,-1-1 0,1 1 0,1-2 6,5-6 3,0 0 0,-1-1 0,-1 0 0,0 0 0,0-1 0,-1 0 0,0 0 1,-1 0-1,0-1 0,-1 0 0,0 0 0,-1-1 0,0 1 0,-1-1 0,1-7-3,2-70-4707,-11 82-2782,1 11 2401</inkml:trace>
  <inkml:trace contextRef="#ctx0" brushRef="#br1" timeOffset="848974.533">9483 11591 4708,'0'0'7549,"3"-15"-3711,10-48-1756,-13 61-2010,1 1-1,0-1 1,-1 0-1,0 0 1,1 1-1,-1-1 1,0 0-1,0 0 0,0 0 1,0 0-1,0 1 1,0-1-1,0 0 1,-1 0-1,1 0 1,-1 1-1,1-1 1,-1 0-1,0 0 1,0 1-1,0-1 1,0 1-1,0-1 1,0 1-1,0-1 1,0 1-1,0 0 0,-1-1 1,1 1-1,-1 0 1,1 0-1,-1 0 1,1 0-1,-1 0 1,0 0-1,1 1 1,-1-1-1,0 0 1,0 1-1,1-1 1,-1 1-1,0 0 1,0 0-1,0 0 1,0 0-1,1 0 0,-1 0 1,0 0-1,0 0 1,0 1-1,1-1 1,-1 1-1,0-1 1,0 1-72,0 2-1,-1-1-1,1 1 1,-1 0 0,1 0 0,0 1 0,0-1-1,0 0 1,1 1 0,-1-1 0,1 1 0,0-1-1,-1 1 1,2 0 0,-1-1 0,0 1-1,1 0 1,0 0 0,0-1 0,0 1 0,0 0-1,1 0 1,0 2 1,0-2-3,0-1 0,0 0-1,1 1 1,-1-1 0,1 0 0,0 0-1,0 0 1,0 0 0,0 0 0,0-1-1,1 1 1,-1-1 0,1 1 0,-1-1-1,1 0 1,0 0 0,0 0 0,0-1-1,1 1 1,-1-1 0,0 1 0,0-1-1,1 0 1,-1 0 0,1 0 0,-1-1 0,4 1 2,98-5 14,-94 1 105,1-1-1,-1 0 1,0-1-1,0 0 1,0 0-1,0-1 1,-1-1-1,0 0 0,-1 0 1,1-1-1,-1 0 1,-1 0-1,0-1 1,0-1-1,0 1 1,-1-1-1,-1 0 0,0-1 1,0 0-1,-1 1 1,0-2-1,-1 1 1,-1-1-1,1 1 1,-2-1-1,0 0 0,0 0 1,-1 0-1,0-9-117,-2 17 26,1 0-1,-1 0 1,0 0-1,0 0 0,0 0 1,0 1-1,-1-1 1,0 0-1,1 1 0,-1-1 1,-1 1-1,1 0 1,0 0-1,-1 0 1,0 0-1,1 0 0,-1 0 1,0 1-1,-1-1 1,1 1-1,0 0 1,-1 0-1,1 0 0,-1 0 1,0 1-1,1-1 1,-1 1-1,0 0 0,0 0 1,0 1-1,0-1 1,0 1-1,0 0-25,-136 6-219,-57 62-4758,160-52 2234,-39 17-7170</inkml:trace>
  <inkml:trace contextRef="#ctx0" brushRef="#br1" timeOffset="849771.71">859 11027 2434,'0'-133'3716,"-7"83"-1570,-2 16-384,5 14 223,-2 8-255,-1 12-481,3 6-352,1 20-513,-3 13-384,2 18 0,-3 19-96,1 10-96,-1 11-577,-6 0-320,1 3-192,-5-1-833,1-7-288,1-6-577</inkml:trace>
  <inkml:trace contextRef="#ctx0" brushRef="#br1" timeOffset="850108.244">794 11228 6502,'-10'-112'2627,"0"78"-866,0 11-415,1 12 223,1 11-288,2 4-416,0 22-577,0 14-288,4 17-64,-1 10 0,-2 9-897,2 6-864,1 5-1218,0-10-1922</inkml:trace>
  <inkml:trace contextRef="#ctx0" brushRef="#br1" timeOffset="855232.188">246 11870 1634,'0'0'1307,"0"0"-111,0 0 96,0 0-69,-3-14-220,-5-90 631,55-148 1444,52-118-3071,-58 277-1678,-34 122-2727,-7 6 2337,-3 6-934</inkml:trace>
  <inkml:trace contextRef="#ctx0" brushRef="#br1" timeOffset="855713.07">185 12002 3043,'152'-833'1836,"-27"7"123,-96 609-2540,-29 217 528,-1 0 0,1 1 0,0-1 1,0 0-1,0 0 0,-1 0 1,1 0-1,0 0 0,0 1 0,-1-1 1,1 0-1,0 0 0,-1 0 0,1 0 1,0 0-1,0 0 0,-1 0 1,1 0-1,0 0 0,-1 0 0,1 0 1,0 0-1,0 0 0,-1 0 1,1 0-1,0 0 0,0-1 0,-1 1 1,1 0-1,0 0 0,0 0 0,-1 0 1,1 0-1,0-1 0,0 1 1,0 0-1,-1 0 0,1 0 0,0-1 1,0 1-1,0 0 0,0 0 1,-1-1-1,1 1 0,0 0 0,0 0 1,0-1-1,0 1 0,0 0 1,0-1-1,0 1 0,0 0 53,-14 27-1364,-1 20-435</inkml:trace>
  <inkml:trace contextRef="#ctx0" brushRef="#br1" timeOffset="855714.07">162 11680 4356,'75'-602'6568,"-37"342"-5641,92-741 541,-45 23-2311,-78 881-1127,-4 0 0,-5-1 0,-4 1 0,-6-19 1970,-3 43-4436</inkml:trace>
  <inkml:trace contextRef="#ctx0" brushRef="#br1" timeOffset="855935.988">166 10326 2947,'58'-546'8590,"3"2"-4785,147-1082-2107,-143 1126-1969,60-669-10039,-110 1004 7374</inkml:trace>
  <inkml:trace contextRef="#ctx0" brushRef="#br1" timeOffset="856263.504">406 7419 7271,'13'-448'2626,"205"-1150"1474,96 200-4612,-257 1170-428,2-24-5135,6-103 6075,-63 342 3,-1 21-1,-3 22-28,-14 103-935,7-48-1772</inkml:trace>
  <inkml:trace contextRef="#ctx0" brushRef="#br1" timeOffset="856576.174">884 4872 1153,'-12'92'3523,"6"-73"-1043,4-31-892,9-120 2722,29-69-2895,-22 130-803,90-406 2276,148-408-2888,-165 640 18,10 3 0,11 6-1,64-97-17,-123 246-74,-9 12-214,3 1-1,4 3 1,19-20 288,-65 88-158,0 0 1,1 0 0,0 0-1,0 0 1,0 0-1,0 0 1,0 0 0,0 1-1,1-1 1,-1 1-1,1 0 1,-1 0-1,1 0 1,0 0 0,0 0-1,0 1 1,0-1-1,0 1 1,1 0 0,-1 0-1,0 0 1,1 0-1,-1 0 1,0 1 0,1 0-1,-1-1 1,1 1-1,-1 0 1,1 1 0,-1-1-1,0 1 1,1 0-1,-1-1 1,0 1-1,1 1 1,-1-1 0,1 1 157,1 5-400,-1 1 1,0 0-1,0 0 1,-1 0 0,1 0-1,-2 1 1,1-1-1,-1 1 1,-1 0 0,0 0-1,1 4 400,7 65-3246</inkml:trace>
  <inkml:trace contextRef="#ctx0" brushRef="#br1" timeOffset="856931.716">1939 2918 1730,'1'-20'1446,"28"-258"412,-12 185-1228,4 0 0,4 2 0,4 1 0,4 1 0,27-48-630,-53 121 153,0 0 1,1 1-1,1 0 0,0 0 1,1 1-1,1 0 0,0 1 1,1 0-1,0 1 1,1 0-1,0 1 0,1 1 1,0 0-1,1 1 1,13-7-154,-22 15 34,-1 0 0,1 0 0,0 0 0,0 1 0,0 0-1,0 0 1,0 1 0,0-1 0,-1 1 0,1 0 0,0 1 0,0 0 0,-1-1 0,1 2 0,-1-1 0,0 1 0,0 0 0,0 0 0,0 0 0,0 1 0,0-1 0,-1 1 0,0 0 0,0 1 0,3 3-34,83 131 52,-83-125-35,66 144 7,-6 3 1,17 78-25,-48-135 15,162 446 22,30 5-37,52 36 123,36 5-123,32-23-262,-269-417-3277,-58-95-668</inkml:trace>
  <inkml:trace contextRef="#ctx0" brushRef="#br1" timeOffset="857196.579">4068 5515 4740,'-6'-17'972,"-38"-100"608,69 159-234,43 138-1065,-7 3 0,-3 24-281,-33-118-23,154 629-1177,-9-36-6040,-121-510 7208</inkml:trace>
  <inkml:trace contextRef="#ctx0" brushRef="#br1" timeOffset="857414.092">4908 8328 769,'4'8'84,"16"35"307,1-1 0,2-2 0,2 0 0,2-1 0,10 9-391,-37-47 10,1 1-1,-1-1 1,1 1-1,-1-1 1,1 1-1,-1-1 1,1 0-1,0 1 1,0-1-1,0 0 1,0 0-1,0 0 1,0 0-1,0 1 1,0-1 0,1-1-1,-1 1 1,0 0-1,1 0 1,-1 0-1,0-1 1,1 1-1,-1-1 1,1 1-1,-1-1 1,1 1-1,-1-1 1,1 0-1,-1 0 1,1 0 0,-1 0-1,1 0 1,-1 0-1,1 0 1,0 0-1,-1-1 1,1 1-1,-1-1 1,0 1-1,1-1 1,-1 1-1,1-1 1,-1 0-1,0 0 1,1 0 0,-1 1-1,0-1 1,0-1-1,0 1 1,0 0-1,0 0 1,0 0-1,0 0 1,0-1-1,0 1 1,-1-1-10,6-164 3475,-6 155-3127,0 5-191,1 1 0,-1-1 0,1 0 0,-2 1 1,1-1-1,-1 0 0,1 1 0,-2-1 0,1 1 0,-1-1 0,1 1 1,-1 0-1,-1-1 0,1 1 0,-1 0 0,0 1 0,0-1 0,-1-1-157,1 26 379,7 16-440,2 0 0,2 0 0,1-1 0,2 0 0,1-1 0,1 0 0,16 25 61,45 89 12,8-3 0,5-4 0,7-4 0,34 32-12,33 38 1199,10-8 0,8-7 0,8-8 0,8-9 0,98 62-1199,-47-64 1634,7-11 0,7-11-1,203 82-1633,-349-182 121,3-6 0,1-5 1,39 5-122,-101-31 21,2-3 0,-1-3 1,1-2-1,0-2 0,1-3 0,-1-3 1,0-2-1,11-4-21,-27-3 5,-2-2 1,0-1-1,0-2 0,-2-2 1,0-1-1,-1-2 0,-1-2 1,-1-1-1,-1-2 0,-2-1 1,0-2-1,-2 0 0,-1-3 1,-2 0-1,-1-2 0,-1 0 1,-2-2-1,7-17-5,-11 23 12,-1 0-1,-1-1 1,-2-1 0,-2-1-1,0 0 1,-3 0 0,0-2-1,-3 1 1,0-1 0,-2 0-1,-1-13-11,-4 47-15,0 0-1,1 0 0,-1 0 1,0-1-1,1 1 0,-1 0 1,0 0-1,0-1 1,0 1-1,0 0 0,0 0 1,0-1-1,-1 1 0,1 0 1,0 0-1,-1 0 1,1-1-1,0 1 0,-1 0 1,0 0-1,1 0 0,-1 0 1,0 0-1,1 0 1,-1 0-1,0 0 0,0 0 1,0 0-1,0 0 0,0 1 1,0-1-1,0 0 1,0 1-1,0-1 0,0 1 1,0-1-1,0 1 0,-1-1 1,1 1-1,0 0 1,-1-1 15,-18 42-7618,14-25 2952,1 0-2327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42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329 234 6246,'6'-152'6938,"-5"71"4477,0 286-11355,-27 1362 553,-104 431-490,52-991 195,-5 86-4122,70-848-3499,6-163 673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7:59:22.18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32 9423 7944,'0'0'357,"0"0"86,0 0 347,0 0 347,0 0-208,0 0-309,0 0-135,0 0-95,-6-1-187,-19-5-150,30-25-47,72-178-6,-39 34 101,-8-2 1,2-97-102,-16 124 53,148-1123 102,-53 351-155,-1-80 688,35 141-223,28-108-294,-51 314 42,-6 189-85,159-552 161,-144 556 164,-91 341-281,109-276 382,-141 378-544,1-1-1,1 1 1,1 1-1,0 0 1,2 0 0,0 2-1,0-1 1,2 1-1,0 1 1,1 1-1,0 0 1,1 1-1,0 1 1,2 1-10,-13 8-3,0 1 0,1 0 0,-1 0 0,1 1 0,-1-1 0,1 2 0,0-1 0,-1 1 0,1 0 0,0 0 0,-1 1 0,1 0 0,0 0 0,-1 0 0,1 1 0,-1 0 0,0 0 0,1 1 0,-1 0 0,0 0 0,-1 0 0,6 4 3,111 100-57,-122-107 57,74 87 23,-3 3 0,-5 3 1,-4 3-1,-1 6-23,-25-41 3,452 815 510,-354-617-285,84 162 248,123 161-476,157 132 668,259 291 50,-603-810-710,57 63-24,132 117 16,358 371 192,-66-114-198,-466-480 113,6-7 0,6-8 0,48 19-107,-9-24 129,5-10 1,5-10-1,124 37-129,-228-96 60,728 266 138,-657-263-118,2-8 0,3-9 0,33-5-80,-45-8-76,132 18 173,159-5-97,37-41 152,-1-22 1,203-48-153,738-100 341,-90-7 716,60-55-384,-825 168-75,-119 43-476,-300 24 578,-186-25-2376,-20-47-5900,2 12-1963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43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183 297 10218,'0'0'2530,"0"0"-603,0 0 454,0 0-85,0 0-898,0 0-778,0 0-380,-6 10-101,-35 101 106,21 219-217,21-189-3485,-1-44-2419,0-55 522</inkml:trace>
  <inkml:trace contextRef="#ctx0" brushRef="#br0" timeOffset="466.675">0 399 9033,'0'-21'1361,"1"-70"-560,13 6 1903,-13 83-2616,0 0 0,0 0-1,0 0 1,0 1 0,0-1 0,0 1 0,0-1 0,1 1-1,-1-1 1,1 1 0,-1 0 0,1-1 0,0 1 0,-1 0-1,1 0 1,0 0 0,0 1 0,0-1 0,0 0 0,0 1-1,0-1 1,0 1 0,0-1 0,0 1 0,0 0 0,0 0-1,0 0 1,0 0 0,0 0 0,0 1 0,0-1 0,0 1-1,0-1 1,0 1-88,12 5 75,-1 1-1,1 1 0,-1 0 1,0 0-1,-1 2 1,0-1-1,-1 2 0,0-1 1,0 1-1,-1 1 0,0 0 1,-2 1-1,1 0 1,-1 0-1,0 1-74,13 24 35,-1 1 0,-2 1 1,-2 0-1,-1 1 0,-2 1 0,-2 0 1,-2 1-1,-2-1 0,-2 2 0,0 14-35,-5-48 7,0 0 0,-1 0 1,0 0-1,-1 0 0,0 0 0,0 0 0,-1 0 0,0 0 0,-1-1 0,0 1 0,-1-1 0,0 0 0,0-1 0,0 1 0,-2-1 0,1 0 0,-1 0 0,0-1 1,0 0-1,-1 0 0,0-1 0,0 0 0,0 0 0,-1-1 0,0 0 0,0 0 0,-1-1 0,1-1 0,-1 1 0,0-2 0,-2 1-7,4 0-99,0-1 0,-1 0-1,1 0 1,-1-1 0,1 0-1,-1 0 1,1-1 0,-1-1 0,1 1-1,-1-1 1,1-1 0,-1 1-1,1-1 1,0-1 0,-1 0 0,2 0-1,-1 0 1,0-1 0,1 0-1,-3-2 100,10 5-35,-1 0 0,0-1 0,0 1 0,1 0-1,-1 0 1,0-1 0,1 1 0,-1 0 0,1-1 0,0 1-1,-1 0 1,1-1 0,0 1 0,0 0 0,0-1-1,0 1 1,0-1 0,0 1 0,0-1 0,1 1 0,-1 0-1,0-1 1,1 1 0,-1 0 0,1-1 0,0 1 0,-1 0-1,1 0 1,0 0 0,0-1 0,-1 1 0,1 0-1,0 0 1,0 0 0,0 0 0,1 0 0,-1 1 0,0-1-1,0 0 1,0 0 0,1 0 35,58-27-650,-54 26 634,129-46-33,-76 30 724,-1-3 1,-1-2-1,-1-2 1,-1-3-1,-2-3 0,9-8-675,-48 31 376,-1-2 0,-1 1 0,0-2 0,0 1 0,-1-2 0,-1 1 0,0-2 0,0 1 0,-1-1 0,-1-1 0,0 0 0,-1 0 0,0 0 0,-1-1-1,-1 0 1,0 0 0,-1 0 0,-1-1 0,1-12-376,-4 29 19,0-1 0,0 0 0,-1 1 0,1-1 0,0 1 0,0-1 0,0 0 0,-1 1 0,1-1 0,0 0 0,0 1 0,-1-1 0,1 0 0,0 0 0,-1 1-1,1-1 1,0 0 0,-1 0 0,1 1 0,-1-1 0,1 0 0,0 0 0,-1 0 0,1 0 0,-1 0 0,1 0 0,-1 0 0,1 0 0,0 0 0,-1 0 0,1 0 0,-1 0 0,1 0 0,0 0 0,-1 0-1,1 0 1,-1 0 0,1 0 0,-1 0 0,1-1 0,0 1 0,-1 0 0,1 0 0,0-1 0,-1 1 0,1 0 0,0 0 0,-1-1 0,1 1 0,0 0 0,0-1 0,-1 1 0,1 0 0,0-1 0,0 1-1,0-1 1,-1 1 0,1 0 0,0-1 0,0 1-19,-10 36 5,1 1-1,2 0 1,2 0-1,2 1 1,0-1-1,3 1 0,2 15-4,-1-5-20,-1-29-94,3 88-1414,10-40-4544,-2-58-3729,-5-9 544</inkml:trace>
  <inkml:trace contextRef="#ctx0" brushRef="#br0" timeOffset="747.887">813 79 6438,'0'0'7431,"-7"-75"-5669,7 72-481,0 3 417,4 0-802,2 1-799,8 11-97,-1 8 0,6 5-193,3 10-1953,2 9-1889,2-1-2628</inkml:trace>
  <inkml:trace contextRef="#ctx0" brushRef="#br0" timeOffset="1059.882">1428 500 12620,'0'0'3294,"5"-13"-801,19-65 1633,-34 60-1516,-52 23-2262,50-2-352,1 2 1,-1 0-1,1 0 1,0 1-1,0 1 1,1 0-1,-1 0 0,2 1 1,-1 0-1,1 1 1,0 0-1,1 0 1,0 1-1,-5 9 4,9-14-14,0 0 0,1 0 0,0 1 0,0 0 1,1 0-1,-1-1 0,1 1 0,0 1 0,1-1 0,-1 0 0,1 0 0,1 1 0,-1-1 0,1 0 0,0 1 0,0-1 0,1 0 0,0 1 0,0-1 0,1 0 1,-1 0-1,1 0 0,1 0 0,-1 0 0,1 0 0,0-1 0,0 1 0,1-1 0,3 4 14,9 7-93,1 0 0,0-2-1,1 0 1,1-1 0,0-1 0,1 0 0,0-2-1,1 0 1,0-2 0,0 0 0,8 1 93,32 14-91,-59-23 89,0 0 0,-1 0 0,1 0 0,-1 0 0,1 1 0,-1-1 0,1 0 0,-1 1-1,1-1 1,-1 1 0,0-1 0,1 1 0,-1 0 0,0 0 0,1 0 0,-1-1 0,0 1 0,0 0-1,0 0 1,0 1 0,0-1 0,0 0 0,0 0 0,0 0 0,0 1 0,0-1 0,-1 0 0,1 1-1,-1-1 1,1 1 0,-1-1 0,1 1 0,-1-1 0,0 1 0,0-1 0,1 1 0,-1-1 0,0 1-1,-1-1 1,1 1 0,0-1 0,0 1 0,-1-1 0,1 1 0,-1-1 0,1 1 0,-1-1 0,1 1 0,-1-1-1,0 0 1,0 0 0,0 1 0,0-1 0,0 0 0,0 0 0,-1 1 2,-15 5 93,-1 0-1,1 0 1,-2-2 0,1 0-1,-1-2 1,1 0 0,-1 0-1,0-2 1,-2 0-93,5 0 15,0 0-309,-103 5 865,43-16-5872,78 11-31,2 1 2614,8 2-4345</inkml:trace>
  <inkml:trace contextRef="#ctx0" brushRef="#br0" timeOffset="1364.688">2091 505 15022,'1'-17'3118,"1"-51"-913,-3 66-2117,1-1 1,0 1 0,-1-1-1,0 1 1,1-1 0,-1 1-1,0 0 1,0 0 0,0-1-1,-1 1 1,1 0 0,-1 0-1,1 0 1,-1 0 0,1 0-1,-1 0 1,0 1 0,0-1-1,0 0 1,0 1 0,0 0-1,-1-1 1,1 1 0,0 0 0,0 0-1,-1 0 1,1 1 0,-1-1-1,1 1 1,-1-1 0,1 1-1,-1 0 1,1-1 0,-1 1-1,1 1 1,-1-1-89,-8 0 18,1 0 0,-1 0 0,0 1 0,1 1 0,-1 0 1,1 0-1,-1 1 0,1 0 0,0 1 0,0 0 0,1 1 0,-1 0 0,1 1 0,0-1 1,1 2-1,-1-1 0,1 1 0,-2 2-18,-9 10 27,0 1-1,2 0 1,0 2-1,1 0 1,1 0 0,-8 19-27,16-32-1,1 2 0,0-1 0,1 1 0,0 0 0,1 0 0,0 0 0,1 1 0,0-1 0,1 1 0,0 0 0,1-1 0,0 1 0,1 0 0,0 0 0,1 0 0,1 0 0,-1 0 0,2-1 0,0 1 0,0-1 0,1 1 0,0-1 0,1 0 0,0-1 0,1 1 0,0-1 1,1 0-1,0-1 0,1 1 0,-1-2 0,2 1 0,-1-1 0,6 4 1,0-3 14,1 0 1,1 0-1,-1-1 1,1-1 0,0-1-1,1 0 1,-1-2-1,1 1 1,0-2-1,1 0 1,-1-1-1,0-1 1,1-1 0,-1 0-1,0-1 1,1-1-1,-1-1 1,0 0-1,0-1 1,-1-1-1,1-1 1,5-2-15,-17 5 32,0 1 0,0-1 0,-1 0 0,1-1 0,-1 1 0,0-1 0,0 0 0,0 0 0,0 0 0,-1 0 0,1-1 0,-1 1 0,0-1 0,-1 0 0,1 0 0,-1 0 1,0 0-1,0 0 0,-1 0 0,1-1 0,-1 1 0,0-1 0,-1 1 0,1-5-32,-1 10-95,0-1 0,-1 1 0,1-1 0,0 1 0,0 0 0,0-1 1,-1 1-1,1-1 0,0 1 0,0-1 0,-1 1 0,1 0 0,-1-1 0,1 1 0,0 0 1,-1-1-1,1 1 0,0 0 0,-1 0 0,1-1 0,-1 1 0,1 0 0,-1 0 0,1 0 1,-1 0-1,1 0 0,-1-1 0,1 1 0,-1 0 0,1 0 0,-1 0 0,1 0 0,-1 0 1,1 1-1,-1-1 0,1 0 0,0 0 0,-1 0 0,1 0 0,-1 0 0,1 1 1,-1-1-1,1 0 0,-1 0 0,1 1 0,0-1 0,-1 0 0,1 1 0,0-1 0,-1 0 1,1 1-1,0-1 0,-1 1 0,1-1 0,0 0 0,0 1 0,-1-1 0,1 1 0,0-1 1,0 1-1,0-1 0,0 1 95,-17 16-7346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49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11211,'0'0'4260,"0"0"-2050,0 0-128,0 0 32,0 0-993,0 0-673,0 0-192,106-5-95,-65 5-33,4 1-96,0-1 0,-5 0-32,2 0-449,-6 0-1440,-10 4-738,-13 2-2498,-8 1-2850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49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7431,'0'0'4068,"0"0"-2403,0 0-351,82 51 832,-35-49-769,5-2-768,5 0-353,4 0-192,0-6-64,-5 0-96,-3-1-1698,1-2-2210,-8 1-3138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50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10282,'0'0'5648,"0"0"-2354,0 0-967,0 0-368,0 0-646,0 0-576,18 0-363,118 0 101,-111 0-512,-11-1-201,0 0-1,0 2 0,-1-1 1,1 2-1,0-1 0,-1 2 0,1 0 1,-1 1-1,0 0 0,3 2 239,-15-5-293,0 0 0,0 1 0,-1-1 0,1 1-1,-1-1 1,1 0 0,-1 1 0,0-1 0,0 1-1,1-1 1,-1 1 0,0-1 0,0 1 0,0-1 0,-1 1-1,1-1 1,0 1 0,-1-1 0,1 1 0,0-1-1,-1 0 1,0 1 0,1-1 0,-1 0 0,0 1 0,0-1-1,0 0 1,0 0 0,0 0 0,0 0 0,0 0-1,0 0 1,0 0 0,0 0 0,0 0 0,-1 0-1,1 0 1,0-1 0,-1 1 0,1-1 0,-1 1 0,1-1-1,0 1 1,-1-1 0,1 0 0,-1 0 0,1 0-1,-1 0 294,1 1-212,-32 16-6093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1.53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1872 9833,'16'-126'1890,"0"35"-897,-3-7 609,-5-3-449,0-5-673,3-6-384,-5-5-96,3-5 0,-1-4-128,0-3-128,0-2-257,4 6-448,-1 2-256,5 10-576,-3 16-418,0 11-799,-1 17-962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51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5157,'0'0'4901,"0"0"-3332,0 0-384,114 53 192,-58-50-288,2-3-448,7 0-225,-3-1-223,4-8-161,-7 2-32,1-4-1217,-14-2-4197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50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150 204 13869,'0'0'3032,"5"-15"-1169,20-47-176,-23 58-1508,0 0 0,0 1 0,0-1 0,0 1-1,1-1 1,-1 1 0,1 0 0,0 0 0,0 0 0,0 0-1,0 0 1,1 1 0,-1-1 0,1 1 0,-1 0 0,1 0-1,0 0 1,0 1 0,0 0 0,0-1-179,3 1 29,-1 0-1,1 0 1,-1 1 0,1-1-1,-1 2 1,0-1 0,1 1 0,-1 0-1,1 0 1,-1 0 0,0 1-1,0 0 1,0 0 0,0 1-1,0 0 1,4 3-29,-2-1-16,0 1-1,-1 1 1,0 0-1,0 0 1,-1 0-1,0 1 1,0 0-1,-1 0 1,0 0-1,0 1 1,-1-1-1,0 1 0,0 0 1,-1 1-1,-1-1 1,1 1-1,-2-1 1,1 1-1,-1-1 1,0 1-1,-1 0 1,-1 0-1,1-1 1,-1 1-1,-1 0 1,0-1-1,0 1 1,-1-1-1,0 0 1,-1 0-1,0 0 1,-4 7 16,-1 0-597,-1-1 1,-1 0-1,0 0 1,-1-1-1,-1 0 1,0-1-1,-15 11 597,17-16-829,0 1-1,-2-1 1,1-1-1,-1 0 1,0-1-1,0 0 1,0-1-1,-1-1 1,0 0-1,-7 1 830,21-6 14,-1 1 0,1 0 0,-1-1 0,1 1 0,0-1 0,0 1 0,-1-1 0,1 1 0,0 0 0,0-1 0,-1 1 0,1-1 0,0 1 0,0-1 0,0 1 0,0-1 0,0 1 0,0-1 0,0 1 0,0-1 0,0 0 0,0 1 0,0-1 0,0 1 0,0-1 0,0 1 0,0-1 0,0 1 0,1-1 0,-1 1 0,0 0 0,0-1 0,1 1 0,-1-1 0,0 1 0,0-1 0,1 1 0,-1 0 0,1-1 0,-1 1 0,0 0 0,1-1 0,-1 1 0,1 0 0,-1 0 0,1-1 0,-1 1 0,1 0 0,-1 0 0,1 0 0,-1 0 0,1-1 0,-1 1-14,8-6 436,0 0-1,0 1 1,1-1-1,0 2 1,0-1-1,0 1 1,0 1-1,1-1 1,-1 2 0,1-1-1,0 1 1,0 1-1,0 0 1,2 0-436,-3 1 50,1 0 1,-1 0-1,0 1 1,0 1-1,0-1 1,0 2 0,0-1-1,-1 1 1,1 0-1,-1 1 1,1 0-1,-1 0 1,0 1-1,-1 0 1,1 0 0,-1 1-1,0 0 1,-1 1-1,1-1 1,-1 1-1,0 0 1,-1 0-1,4 8-50,-2 0-13,0 0-1,-1 1 0,-1 0 0,0 0 0,-1 0 0,-1 1 0,-1 0 0,0-1 1,-1 1-1,-1 0 0,0 0 0,-1-1 0,-1 1 0,-1 0 0,-4 13 14,4-20 70,-1-1 0,-1 1 0,1-1 0,-1 0-1,-1-1 1,0 1 0,0-1 0,-1 0 0,0-1-1,0 0 1,0 0 0,-1 0 0,0-1 0,-1 0 0,1 0-1,-1-1 1,0 0 0,0-1 0,-1 0 0,0-1-1,1 0 1,-1 0 0,0-1 0,0 0 0,0-1 0,-1 0-1,1 0 1,0-1 0,0-1 0,-1 1 0,1-2-1,0 1 1,0-2 0,0 1 0,1-1 0,-1-1 0,0 0-1,-4-3-69,3 4 13,-1-1 0,1 0 0,0-1 0,1 0-1,-1-1 1,1 0 0,0-1 0,0 0 0,1 0 0,0-1-1,0 0 1,1-1 0,0 0 0,1 0 0,0 0-1,0-1 1,1-1 0,0 1 0,1-1 0,0 0-1,0 0 1,1 0 0,1 0 0,0-1 0,1 0-13,10 17-5985,4 6-1029</inkml:trace>
  <inkml:trace contextRef="#ctx0" brushRef="#br0" timeOffset="293.755">1113 0 17553,'0'0'2194,"0"0"-422,0 0-53,0 0-288,0 0-620,12 2-459,-7-2-330,0 1 0,-1 0-1,0-1 1,1 2-1,-1-1 1,1 0-1,-1 1 1,0 0-1,0 0 1,0 0 0,0 1-1,0-1 1,-1 1-1,1 0 1,-1 0-1,0 0 1,1 0-1,-1 1 1,-1-1 0,1 1-1,0 0 1,-1 0-1,0 0 1,0 0-1,0 0 1,0 2-22,13 32 96,-1 0 0,-3 0 0,-1 1 0,-1 1 0,-3 0 1,-1 0-1,-2 0 0,-2 0 0,-1 1 0,-2-1 0,-2 0 0,-2 0 0,-1 0 0,-3-1 0,0 0 0,-3-1 1,-1 0-1,-2-1 0,-6 9-96,1-11-160,0-2 0,-2 0 0,-1-2 1,-2-1-1,-1 0 0,-2-2 0,0-2 0,-2 0 1,0-2-1,-2-2 0,-1 0 0,0-3 0,-2-1 1,0-1-1,-7 1 160,17-11-2237,16-8-2339,14-5-1866,12-9-5580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48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571 17 10666,'0'0'3801,"0"0"-1297,0 0-235,0 0-161,0 0-709,-16-4-662,8 1-659,4 2-41,0-1 1,-1 0 0,1 1-1,0 0 1,-1 0 0,1 0-1,-1 1 1,1 0 0,-1 0-1,1 0 1,-1 0 0,1 0-1,-1 1 1,1 0 0,-1 0-1,1 0 1,0 1 0,-1-1-1,1 1 1,0 0 0,0 0-1,0 1 1,1-1 0,-1 1-1,-2 1-37,-36 43 301,1 1-1,3 2 1,2 2-1,2 1 1,3 2-1,2 1 1,-19 53-301,26-68 11,2 1 0,2 0 0,2 2 0,2 0 0,1 1 0,3 0 0,2 1 0,1 0 1,3 0-1,2 1 0,1-1 0,3 3-11,0-35 5,1 0 0,0 0 0,0 0 0,1-1 0,1 1 0,1-1 0,-1 0 0,2-1 0,0 1 0,1-1-1,0 0 1,0-1 0,1 0 0,1-1 0,0 0 0,0 0 0,1-1 0,1 0 0,-1-1 0,1 0 0,0-1 0,1 0 0,0-1 0,0-1 0,0 0 0,1-1 0,0 0 0,3 0-5,0-1-95,1-1-1,-1-1 1,1 0 0,-1-1 0,1-1-1,-1-1 1,1-1 0,-1 0 0,0-1-1,0-1 1,0 0 0,0-2 0,-1 1-1,0-2 1,-1 0 0,0-1 0,0-1-1,-1 0 1,2-3 95,-12 10-243,47-36-3679,-21 11-4538,-13 11-2831</inkml:trace>
  <inkml:trace contextRef="#ctx0" brushRef="#br0" timeOffset="455.344">1027 445 3331,'1'-14'10010,"-1"7"-8892,-1-71 3353,-8 40-200,131 282-1111,39 5-4919,-116-182 352,24 36-6413,-34-56 1574</inkml:trace>
  <inkml:trace contextRef="#ctx0" brushRef="#br0" timeOffset="767.555">1512 624 12428,'0'-162'4906,"-6"59"934,0 106-4489,-77 163-668,-241 408-795,321-569-116,-30 71-2144,25-26-6015,9-41 716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47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185 293 737,'1'-15'8958,"10"-122"677,2 88-4787,-4 60-2911,-5 34-1852,-2 0-1,-2 0 0,-2 0 1,-2 0-1,-2 0 0,-2 0 0,-2-1 1,-5 9-85,-13 81 25,10-43-194,-22 141-1666,23-78-8648,16-115 2145</inkml:trace>
  <inkml:trace contextRef="#ctx0" brushRef="#br0" timeOffset="249.95">162 512 641,'20'-264'15694,"-6"48"-8679,-13 214-6989,-1 0 0,1 1-1,0-1 1,0 0 0,0 0 0,0 1-1,0-1 1,0 1 0,1-1-1,-1 1 1,0-1 0,1 1 0,-1 0-1,1 0 1,0-1 0,-1 1 0,1 0-1,0 0 1,0 1 0,-1-1 0,1 0-1,0 1 1,0-1 0,0 1 0,0-1-1,0 1 1,0 0 0,0 0-1,0 0 1,0 0 0,0 0 0,0 1-1,0-1 1,0 0 0,-1 1 0,1 0-1,0-1 1,0 1 0,0 0-26,73 33-102,-55-22 83,-1 0 0,0 2 0,-1 1 0,-1 0 0,0 1-1,-1 1 1,-1 0 0,-1 1 0,1 2 19,-9-11-6,0-1-1,0 2 1,-1-1 0,0 1-1,-1 0 1,0 0 0,0 0-1,-1 0 1,0 1 0,-1-1-1,-1 1 1,1 0 0,-2 0-1,1 0 1,-2-1 0,1 1-1,-1 0 1,-1 0 0,0-1-1,-2 6 7,-3-4 3,-1 1 0,-1-2-1,0 1 1,0-1 0,-1-1-1,-1 0 1,1 0 0,-2-1-1,1 0 1,-1-1 0,-1 0-1,1-1 1,-1-1 0,-1 0-1,1 0 1,-1-2 0,0 0-1,0 0 1,0-1 0,-12 1-3,-117 17-1421,47-21-3676,63-6-1208,13-3-3918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5:05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384 762 18417,'0'0'2627,"0"0"-1922,0 0 448,108-10 256,-61 4-512,5 2-513,1-1-256,-4 1-96,3 1 0,-9 2-32,-11 1-288,-10 0-577,-15 3-896,-7 4-1314,-11 3-2082,-17-2-1954</inkml:trace>
  <inkml:trace contextRef="#ctx0" brushRef="#br0" timeOffset="290.518">209 1076 14990,'0'0'2787,"0"0"-2371,90 79-95,-41-69 928,4-3-449,15 2-191,0-2 64,3-1-289,-5 0-192,-6-2-160,-14-3-32,-9 4-448,-3-4-1826,-7-1-2883,-10 0-4805</inkml:trace>
  <inkml:trace contextRef="#ctx0" brushRef="#br0" timeOffset="652.313">2543 545 14510,'21'-109'2482,"-21"106"-2311,0-1 0,0 1-1,0-1 1,0 1 0,0-1 0,-1 1-1,1-1 1,-1 1 0,0 0 0,0-1 0,0 1-1,-1 0 1,1-1 0,-1 1 0,0 0-1,0 0 1,0 0 0,0 1 0,0-1-1,-1 0 1,1 1 0,-1 0 0,1-1 0,-1 1-1,0 0 1,0 0 0,0 1 0,0-1-1,-1 1 1,1-1 0,0 1 0,-1 0-1,1 0 1,0 0 0,-1 1 0,1-1 0,-1 1-1,1 0 1,-3 0-171,-9-1 46,0 1-1,0 1 1,-1 0 0,1 1-1,1 0 1,-1 1 0,0 1-1,-12 5-45,-24 14 47,2 3 0,0 2-1,2 2 1,1 2-1,1 2 1,2 1 0,1 3-1,3 2 1,1 1-1,1 1 1,-3 12-47,10-16 15,3 2-1,1 1 1,3 1 0,1 1 0,1 1 0,3 0-1,-11 43-14,23-66-4,1 0 0,1 1 0,1 0 0,0 0 1,2 0-1,1 0 0,0 0 0,2 0 0,0 0 0,2 0 0,0-1 0,2 1 0,0-1 0,1 0 0,1 0 0,1-1 0,1-1 0,4 6 4,1-3-4,0-2-1,2 0 1,1 0 0,0-2 0,1 0-1,1-1 1,0-1 0,2-1 0,0-1-1,0-1 1,1 0 0,1-2 0,0-1-1,0-1 1,1-1 0,11 2 4,14 0 78,0-1 1,0-3 0,0-1-1,0-3 1,1-2-1,-1-3 1,1-1-1,2-3-78,-4-1 293,-2-2 0,1-1 0,-1-3-1,-1-2 1,0-2 0,-1-1-1,-2-3 1,0-2 0,-1-1 0,-1-2-1,-2-2 1,-1-2 0,-1-1 0,-2-2-1,-1-2 1,-2 0 0,-1-3-1,11-20-292,-29 39 99,-1-1 0,-1-1 0,-1 0 0,-1 0 0,-1-1 0,-1 0 0,-1-1 0,-1 1 0,-1-1 0,-1 0 0,-1 0 0,-2 0 0,0-1 0,-1 1 0,-2 0 0,0 0 0,-1 1 0,-2-1 0,0 1 0,-2 0 0,0 0 0,-2 1 0,0 0 0,-4-3-99,-7-6 1,-2 1 0,-1 1 1,-1 1-1,-2 1 0,-1 2 0,0 0 0,-2 2 1,-1 1-1,-1 2 0,0 1 0,-34-14-1,-16-3-16,0 4-1,-2 4 0,-2 3 1,-57-8 16,-230-23-470,-62 30-1110,-60 36-1517,-52 34-2545,-40 21-4240</inkml:trace>
  <inkml:trace contextRef="#ctx0" brushRef="#br0" timeOffset="2088.479">3200 749 14958,'2'-20'2461,"10"-143"625,-12 144-2880,-2-1-1,0 0 1,-1 0 0,-1 1 0,0 0-1,-2 0 1,0 0 0,-2 0 0,0 1-1,0 0 1,-2 1 0,0 0 0,-1 0 0,-1 1-1,-1 1 1,0 0 0,-1 0 0,0 2-1,-1 0 1,0 0 0,-1 1 0,-5-1-206,-28-15 22,0 3 1,-1 2-1,-2 2 0,0 3 1,-1 2-1,0 2 1,-1 2-1,-1 3 0,0 2 1,0 3-1,0 2 1,-1 2-1,1 3 1,0 2-1,-5 4-22,-40 5-28,1 5-1,0 5 1,2 3-1,1 5 1,1 4-1,2 4 1,2 4-1,2 4 1,-24 20 28,60-34-51,1 1 0,2 3 1,1 2-1,3 2 0,1 3 0,2 1 1,2 1-1,3 3 0,1 1 1,-13 28 50,40-60-100,0-1 1,1 1 0,1 1 0,1-1-1,1 1 1,1 1 0,0-1 0,2 1 0,0 0-1,1 0 1,1 0 0,2 0 0,0 0-1,1 0 1,0-1 0,2 1 0,3 7 99,7 1-249,2 0 1,2-1-1,0-1 0,2-1 1,0 0-1,2-2 1,1-1-1,1 0 1,1-2-1,0 0 0,2-2 1,0-1-1,2-2 1,-1 0-1,2-2 1,7 2 248,39 20-483,3-4 1,0-3 0,2-4 0,1-3 0,1-4-1,5-2 483,46 1 1203,0-5 0,1-7 0,61-7-1203,-89-3 808,-1-6 1,-1-3-1,0-6 1,-1-4-1,-2-4 1,65-29-809,-94 28 185,-2-4-1,-2-2 1,-1-3-1,-2-3 1,-2-3 0,-1-3-1,-3-2 1,-2-3 0,21-28-185,-51 50 120,-2-2 0,-1-1 0,-1-1 0,-2-1 0,-2-1 0,-1-1 0,-2 0 0,12-37-120,-23 53 72,0 1 0,-1-1 0,-1 0 0,-1-1 0,-1 1 0,-1-1 0,-1 1 0,0-1 0,-2 1 0,-1-1-1,0 1 1,-2 0 0,0 0 0,-1 1 0,-1-1 0,-1 1 0,-9-14-72,3 10 54,-1 2 0,-1 0 0,-1 0 0,-1 2 0,-1 0 0,0 1 0,-2 1 1,0 1-1,-1 1 0,0 1 0,-2 0 0,0 2 0,0 1 0,-4 0-54,-19-7-27,-1 2 1,-1 2-1,-1 3 1,0 2-1,0 1 1,-1 3-1,-6 2 27,-50 3-102,1 5 1,0 4-1,1 5 0,0 5 0,1 4 0,1 4 0,2 5 0,0 5 0,3 4 1,1 4-1,2 4 0,-61 43 102,85-48-101,2 2 0,2 4 0,2 2 0,3 4 0,2 2 0,2 2 0,3 3 0,3 2 0,3 3 0,3 1 0,1 4 101,30-46-93,1 1-1,1 0 0,2 1 0,1 1 0,0-1 0,3 1 0,0 1 1,2 0-1,1-1 0,1 1 0,2 1 0,1-1 0,1 0 0,2 0 0,0 0 1,3 0-1,0-1 0,2 0 0,1 0 0,1-1 0,2 0 0,0-1 1,2 0-1,6 7 94,2-6-7,1-2 1,1-1 0,1-1-1,1-1 1,1-1-1,0-2 1,2 0 0,1-2-1,0-1 1,1-2 0,1-1-1,0-1 1,1-2-1,5 0 7,41 10-14,1-4 0,1-4 0,0-3 0,1-4 0,38-3 14,-16-4 138,0-4 1,-1-5 0,0-5-1,0-4 1,-2-4-1,-1-5 1,-1-4 0,-2-4-1,31-20-138,-69 28 99,-1-2 1,-2-3-1,-1-3 0,-2-2 0,-1-2 0,-2-2 0,-2-3 0,-2-1 0,-3-3 0,-1-1 0,-2-2 0,-3-2 0,-2-1 0,-3-2 0,7-21-99,-23 44 72,-1-1 0,-2 0 0,-2 0 0,-1-1 0,-2 0 0,-1-1 0,-2 0 0,-2 0 0,-1 0 0,-2-1 1,-1 1-1,-2 0 0,-2 0 0,-1 0 0,-2 1 0,-1 0 0,-2 0 0,-2 1 0,-1 0 0,-2 2 0,-1-1 0,-14-18-72,8 21 28,-3 2-1,0 0 0,-2 2 0,-1 1 0,-1 2 1,-1 1-1,-1 1 0,-1 1 0,0 2 0,-2 2 1,0 1-1,-20-6-27,-22-4-30,-1 4 0,-1 2 0,-1 5 0,0 2-1,-41 1 31,-55 4-28,0 8-1,-1 7 0,2 9 1,0 6-1,1 9 0,2 6 1,1 9-1,-161 66 29,241-79-11,2 5-1,2 3 1,1 4 0,2 3 0,3 5-1,2 2 1,2 5 0,3 2-1,-10 17 12,60-54-58,1 2-1,2 0 0,1 2 1,1 0-1,1 1 0,2 1 1,1 0-1,-1 7 59,10-21-84,0 1 0,1 1 0,1-1 0,1 1 0,0-1 0,1 1 0,1 0 0,1 0 0,1 0 0,1-1 0,0 1 0,1 0 0,1-1 0,1 0 0,5 14 84,1-9-117,0 0 0,2 0 0,0-2-1,1 1 1,2-2 0,0 0 0,1-1 0,1-1 0,0 0 0,1-1 0,1-2 0,10 7 117,16 7-110,0-1 0,1-3 0,2-2 1,1-2-1,24 6 110,56 10 190,2-7-1,1-5 1,1-6-1,1-5 1,0-7-1,0-6 1,0-5-1,92-17-189,-61 2 391,-1-7 0,-1-8-1,-2-7 1,-2-6 0,103-48-391,-199 70 78,-1-4 0,-1-1 0,-2-4 0,-1-2 1,-1-3-1,-3-2 0,-1-2 0,-2-3 0,-2-2 0,-3-2 0,13-19-78,-47 51 57,0 0 0,0-1 0,-2 0-1,0-1 1,-2 0 0,0-1-1,-1 0 1,-1-1 0,-1 1 0,-1-1-1,-1 0 1,-1 0 0,-1-1 0,0 1-1,-2-1 1,-1 1 0,-1-1-1,0 1 1,-2 0 0,-1 0 0,0 0-1,-2 1 1,0-1 0,-10-16-57,1 11 44,-1 1 0,-2 1 1,0 1-1,-2 1 0,-1 0 0,0 2 1,-2 0-1,0 2 0,-1 0 1,-1 2-1,-1 1 0,0 1 0,-1 1 1,-1 2-1,0 0 0,-1 2 1,-2 1-45,-46-11-36,-1 4 0,0 2 1,-1 5-1,0 3 1,0 3-1,-12 4 36,-66 8-82,0 6 0,1 7 0,1 6 0,2 8-1,1 6 1,2 7 0,3 6 0,-10 12 82,78-33-76,2 4 0,2 2 0,1 4 1,2 3-1,2 4 0,3 2 0,2 3 0,3 3 0,-41 51 76,92-98-70,1 1-1,0 0 1,1 0 0,1 1-1,0 0 1,1 1 0,1 0-1,0 0 1,1 1 0,0 0-1,1 0 1,1 0 0,1 1-1,0-1 1,1 1 0,1 0-1,1 0 1,0-1 0,1 1-1,1 0 1,0 0 0,2-1-1,1 6 71,6-2-69,2-1 0,0 0-1,1-1 1,0-1-1,2 0 1,0-1 0,1 0-1,0-2 1,1 0-1,1-1 1,0 0 0,1-2-1,0 0 1,1-2-1,0 0 1,1-1 0,-1-1-1,16 2 70,48 13 40,-1-4 0,2-4 0,0-3 0,1-4 0,-1-4 0,83-8-40,-13-6 253,0-6 0,-1-8 0,-1-6-1,-2-7 1,-2-7 0,6-9-253,-85 31 206,-1-3 1,-1-4 0,-1-2 0,-2-3-1,-1-4 1,-2-1 0,-2-4 0,-2-2-1,-2-3 1,-2-2 0,8-14-207,-48 48 72,-1-1 0,0 0 0,-2 0-1,0-1 1,-1-1 0,-1 0 0,-1-1 0,-1 1 0,0-2 0,-2 1 0,-1-1 0,0 0 0,-2 0 0,0 0 0,-1-1 0,-2 1-1,0-1 1,-2 1 0,-3-19-72,-4 17 26,-1 2 0,-1-1 0,-1 1 0,-1 1 0,0 0 0,-2 1 0,-1 0-1,0 1 1,-2 1 0,0 1 0,0 0 0,-2 1 0,0 1 0,-1 1 0,0 1 0,-1 1 0,-1 1-1,1 1 1,-2 1 0,-3 0-26,-222-72-16,-77 26-192,-83 27-475,-90 26-1010,-98 16-2423,-87 9-4051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5:02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104 438 13068,'0'0'4111,"0"0"-2088,0 0-726,0 0 214,0 0-379,0 0-598,-4 4-363,-3 9-165,1 0 0,0 0 0,1 0 1,0 1-1,1-1 0,0 1 0,1 0 0,1 0 1,0 1-1,1-1 0,1 0 0,0 1 1,1 3-7,-3 26 4,-16 258-2844,18-300 2708,-8 49-3776,-5-24-2387,7-28 238,4-18 5943,2 17-36,-3-72 5005,-1-165 5058,5 203-9262,1 1 1,2 0 0,2 0-1,0 1 1,3 0 0,1 0 0,1 1-1,2 0 1,2-2-652,-10 24 58,1 0 0,0 1 0,0 0 0,1 1 0,0-1 0,0 1 0,1 0 0,1 1-1,-1 0 1,1 0 0,1 1 0,-1 0 0,1 1 0,0 0 0,1 1 0,0 0 0,-1 0 0,2 1 0,-1 0 0,0 1 0,1 1 0,-1 0 0,1 0 0,0 1-1,0 0 1,-1 1 0,1 1 0,0 0 0,0 0 0,-1 1 0,1 1 0,-1 0 0,0 0 0,6 4-58,-9-5-3,0 2 0,0-1 1,0 1-1,0 1 0,-1-1 0,0 1 1,1 1-1,-2-1 0,1 1 0,-1 0 1,0 1-1,0 0 0,-1-1 0,1 2 1,-2-1-1,1 1 0,-1-1 0,0 1 1,-1 1-1,0-1 0,0 0 1,-1 1-1,0-1 0,0 1 0,-1 0 1,0-1-1,0 1 0,-1 0 0,-1 0 1,1 0-1,-1-1 0,-1 1 0,0 0 1,0-1-1,-2 6 3,-8 5-159,0 0 1,-1-1-1,-1 0 1,-1-1-1,0-1 1,-2-1-1,1 0 1,-2-1-1,0-1 1,0 0 0,-1-1-1,-1-2 1,0 0-1,0 0 1,-1-2-1,-15 4 159,-58 22-2705,62-23-1330,1 0-4482,30-11 456</inkml:trace>
  <inkml:trace contextRef="#ctx0" brushRef="#br0" timeOffset="358.878">1257 252 14350,'0'0'2909,"8"-13"-832,27-44 31,-35 57-2037,1-1 1,0 1-1,0-1 0,0 1 0,-1-1 0,1 1 0,0-1 1,0 1-1,-1-1 0,1 0 0,-1 1 0,1-1 0,0 0 1,-1 0-1,0 1 0,1-1 0,-1 0 0,1 0 0,-1 0 0,0 0 1,1 1-1,-1-1 0,0 0 0,0 0 0,0 0 0,0 0 1,0 0-1,0 0 0,0 0 0,0 0 0,0 0 0,0 1 1,-1-1-1,1 0 0,0 0 0,0 0 0,-1 0 0,1 0 1,-1 1-1,1-1 0,-1 0 0,1 0 0,-1 1 0,1-1 0,-1 0 1,0 1-1,1-1 0,-1 0 0,0 1 0,0-1 0,0 1 1,1 0-1,-1-1 0,0 1 0,0-1 0,0 1 0,0 0 1,0 0-1,1 0 0,-1-1 0,0 1 0,0 0-71,-47 14 761,25 1-730,1 1 0,0 0 0,0 2 0,2 1-1,1 0 1,0 1 0,1 1 0,1 1 0,-2 7-31,-1-3-49,1 1 0,1 0 1,2 1-1,1 1 0,1 1 1,2 0-1,1 1 0,1 0 1,2 0-1,1 1 0,1 0 1,2 1-1,1-1 0,2 1 1,1-1-1,1 1 0,5 21 49,-2-37-72,1 0-1,1-1 1,0 0-1,1 0 0,1 0 1,1-1-1,0 0 1,1-1-1,0 0 0,1-1 1,1 0-1,0 0 1,1-1-1,0-1 0,0 0 1,2-1-1,-1 0 1,1-1-1,0-1 0,1-1 1,0 0-1,0-1 1,1 0-1,0-2 0,0 0 73,-5-1-89,1-1-1,0-1 1,0-1-1,0 1 0,0-2 1,0 0-1,-1-1 1,1 0-1,0 0 0,-1-2 1,0 1-1,1-2 1,-1 0-1,-1 0 0,1-1 1,-1 0-1,0-1 1,-1 0-1,1-1 0,-1 0 1,-1-1-1,0 0 1,5-6 89,36-60-2967,-24 23-2629,-10 14-1787</inkml:trace>
  <inkml:trace contextRef="#ctx0" brushRef="#br0" timeOffset="956.003">1823 426 13517,'1'-13'3037,"0"-2"-2038,4-32 530,4 11 3540,-3 39-3163,200 344-1090,-187-320-1451,0-2 0,1 0 0,2-2-1,1 0 1,0-1 0,2-2 0,0 0-1,1-2 1,1 0 0,23 9 635,-47-25-72,0 0-1,0 0 1,0 0 0,0-1 0,0 1 0,0-1 0,1 0 0,-1 0 0,0 0-1,1 0 1,-1-1 0,1 0 0,-1 1 0,1-1 0,-1 0 0,1-1 0,-1 1-1,1 0 1,-1-1 0,1 0 0,-1 0 0,0 0 0,1 0 0,-1-1-1,0 1 1,0-1 0,0 0 0,0 0 0,0 0 0,-1 0 0,1-1 0,0 1-1,-1 0 1,0-1 0,1 0 0,-1 0 0,0 0 0,-1 0 0,1 0 0,0 0-1,-1 0 1,0 0 0,1-1 72,-1-14 455,-1 1 1,0-1-1,-2 1 0,1 0 0,-2-1 0,-1 1 0,0 0 1,-1 1-1,0-1 0,-2 1 0,-3-7-455,1 0 460,1-2 108,-1 0 0,-2 1 0,0 1 0,-2 0 0,0 0 1,-2 2-1,-15-20-568,28 39 61,0-1 1,0 1 0,0 0 0,0 0-1,0-1 1,0 2 0,-1-1 0,1 0-1,-1 0 1,1 1 0,-1-1 0,0 1-1,0 0 1,1 0 0,-1 0 0,0 0-1,0 1 1,0-1 0,0 1 0,0-1-1,0 1 1,0 0 0,0 0 0,0 1-1,0-1 1,0 0 0,0 1 0,0 0-1,0 0 1,-1 0-62,-7 9 21,0 0 0,0 0 0,1 1 1,0 0-1,1 1 0,0 0 0,1 1 0,0 0 0,-5 12-21,7-14-3,-141 260-211,128-235-280,-22 44-1654,22-26-2646,16-36 422,3-5-1938</inkml:trace>
  <inkml:trace contextRef="#ctx0" brushRef="#br0" timeOffset="1279.385">2914 383 9417,'0'0'3112,"0"0"-1366,0 0-145,0 0 380,0 0-390,15 8-363,0 1-905,-8-4-197,-1 0 0,1-1 0,0-1 1,1 1-1,-1-1 0,1 0 0,0-1 0,-1 1 0,1-2 0,0 1 0,0-1 0,3 0-126,167-2 1398,-60-8-3581,-88 7 619,-27 1 798,6 1-360,-5 1-3676,-5 1-788</inkml:trace>
  <inkml:trace contextRef="#ctx0" brushRef="#br0" timeOffset="1618.902">2825 703 12107,'0'0'3203,"0"0"-1345,0 0-160,-33 77-321,46-67-384,8-1-160,10 0 0,11-2-225,8-1-191,5-4-225,9 0-160,2-2-32,2 0-64,-2-2-1185,-5-8-994,1-5-1856,-10-5-3429</inkml:trace>
  <inkml:trace contextRef="#ctx0" brushRef="#br0" timeOffset="2054.44">3751 325 13293,'0'-14'3907,"-1"0"-3382,2 0 1,0 0-1,0 0 0,1 0 0,1 0 1,0 0-1,1 0 0,1 1 0,0-1 0,1 1 1,0 1-1,1-1 0,1 0-525,-3 10 27,1 0-1,0 0 1,-1 1-1,1-1 1,0 1-1,0 0 1,0 1-1,1 0 1,-1 0-1,0 0 1,0 1-1,1 0 1,-1 0-1,0 0 1,0 1-1,1 0 1,-1 0-1,0 1 1,0-1-1,0 1 1,0 1-1,0-1 1,-1 1 0,1 0-1,-1 0 1,0 1-1,0-1 1,0 1-1,0 1 1,0-1-1,0 1-26,5 5-54,-1 0 0,0 0 0,0 0 0,-1 1 0,0 1 0,-1 0-1,0 0 1,-1 0 0,-1 0 0,0 1 0,0 0 0,-1 0 0,-1 1 0,0-1-1,-1 1 1,-1-1 0,0 1 0,0 0 0,-1-1 0,-1 1 0,-1 0 0,-1 7 54,1-14-121,0-1 0,-1 1 0,0-1 0,0 0 0,0 0 0,-1 0 1,1 0-1,-2 0 0,1-1 0,0 0 0,-1 0 0,0 0 0,0 0 0,-1-1 1,1 0-1,-1 0 0,0 0 0,0-1 0,-1 0 0,1 0 0,0 0 0,-1-1 1,0 0-1,1-1 0,-1 1 0,0-1 0,0 0 0,-1-1 121,-9-7 695,37-7 1034,-12 12-1674,0-1 1,-1 1-1,1 1 0,0-1 1,0 1-1,0 1 1,0-1-1,0 2 1,0-1-1,0 1 0,0 0 1,0 0-1,-1 1 1,1 0-1,0 1 0,-1-1 1,1 2-1,-1-1 1,0 1-1,0 0 1,3 3-56,4 3-10,0 1 1,-1 1 0,-1 0 0,0 1 0,0 0 0,-1 1 0,-1 0 0,0 1 0,-1 0 0,-1 0-1,0 1 1,-1 0 0,-1 1 0,0-1 0,-2 1 0,1 0 0,-2 3 9,-2-15 6,-1 0 0,0 0 0,-1 0 0,1 0 0,-1-1 0,0 1 0,0 0 0,-1 0 0,1-1 0,-1 1 0,0-1 0,0 1 0,0-1-1,-1 0 1,0 0 0,1 0 0,-2 0 0,1 0 0,0-1 0,-1 1 0,1-1 0,-1 0 0,0 0 0,0 0 0,0-1 0,-1 1 0,1-1 0,-1 0 0,1 0 0,-1-1 0,0 1 0,-2-1-6,-16 5 70,0-1-1,-1-1 1,0-1-1,0-1 1,0-1-1,-2-1-69,0-1 25,0-1 1,0-2-1,0 0 0,0-2 0,0 0 0,1-2 0,0-1 0,1-1 0,0-1 0,-21-13-25,8-18-503,56 10-2640,27 15-5767,-17 12-90</inkml:trace>
  <inkml:trace contextRef="#ctx0" brushRef="#br0" timeOffset="2320.658">4682 0 15599,'0'0'3032,"0"0"-1003,0 0-97,0 0-368,0 0-517,0 0-428,0 0-331,12 13-138,3 4-30,0 0 0,-1 1 0,-1 0 0,0 1 0,-2 0 0,5 11-120,6 26 117,-2 1 0,-2 1-1,-3 1 1,-2 0 0,-3 0-1,-3 1 1,-1 23-117,-5-54-4,0 1-1,-2-1 1,-2 0-1,0 0 1,-2 0 0,-1-1-1,-1 1 1,-2-1-1,-1-1 1,-1 0-1,-1 0 1,-1-1 0,-1-1-1,-2 0 1,0-1-1,-2 0 1,0-2 0,-2 0-1,0-1 1,-2-1-1,0-1 1,-1-1 0,-10 5 4,18-15-382,1-1 0,-1 0 0,0-1 0,0-1 0,-1 0 0,1-1 0,-1-1 0,0-1 0,0 0 0,0-1 0,-4 0 382,-27-17-7772,38-1 1275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5:0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354 154 6566,'0'0'2552,"7"-14"48,21-43 352,-27 56-2780,1-1 0,-1 0 0,0 1 0,0-1 0,0 0 0,0 0 0,0 0 0,0 0 0,0 0 0,-1 0 0,1 0 0,-1 0 0,0 0 0,1 0 0,-1 0 1,0 0-1,0-1 0,0 1 0,0 0 0,-1 0 0,1 0 0,-1 0 0,1 0 0,-1 0 0,0 0 0,0 0 0,0 0 0,0 0 0,0 0 0,0 1 0,0-1 0,0 0 0,-1 1 0,1-1 0,-1 1 0,1-1 0,-1 1 0,0 0 0,1 0 0,-1-1 1,0 1-1,0 0 0,0 1 0,0-1 0,-1 0-172,-3 0 81,0 0 0,0 0 0,1 1 1,-1 0-1,0 0 0,0 0 0,0 1 0,0 0 1,0 0-1,0 1 0,0-1 0,1 1 1,-5 2-82,-11 10 38,1 0 0,0 1 0,1 1 1,1 1-1,1 1 0,0 1 1,1 0-1,1 1 0,1 0 1,1 1-1,0 1 0,2 0 1,1 1-1,0 0 0,2 0 1,1 1-1,-3 17-38,3-17-45,2 0 0,1 1 0,1 0 0,1 0 0,1 0 0,1 0 1,2 0-1,0 0 0,1 0 0,2-1 0,3 11 45,-4-21-171,1-1 0,-1 0 0,2-1 0,0 1 0,1-1 0,0 0 0,0 0 0,1-1 0,1 0 0,0-1 0,1 0 1,-1 0-1,2-1 0,0 0 0,0-1 0,0 0 0,1-1 0,0 0 0,0-1 0,1 0 0,5 0 171,-7-2-62,1-1 0,0 0 0,0-1 0,0 0 1,0-1-1,0-1 0,0 0 0,0 0 0,0-1 0,0-1 0,0 0 0,0-1 1,0 0-1,-1 0 0,1-2 0,-1 1 0,0-1 0,0-1 0,-1 0 0,0 0 0,0-1 1,0-1-1,-1 0 0,0 0 0,0 0 0,-1-1 62,11-12 0,-1-1 0,-1 0 1,0-1-1,-2-1 0,-1 0 0,-1-1 0,-1-1 1,-2 0-1,0 0 0,4-22 0,0-76 2082,-14 123-2049,0-1 0,0 0 0,0 0 0,0 0 0,0 0 0,0 0 0,0 0 0,-1 0 0,1 0 0,-1 0 0,1 0 0,-1 0 0,0 0 1,0 1-1,0-1 0,0 0 0,0 0 0,0 1 0,0-1 0,-1 1 0,1-1 0,0 1 0,-1 0 0,1-1 0,-1 1 0,0 0 0,1 0 0,-1 0 0,0 0 0,0 1 0,0-1 0,1 0 0,-1 1 0,0-1 0,0 1 0,0-1 0,0 1 0,0 0 0,0 0 0,0 0 0,0 0 0,0 0 0,0 1 0,0-1 1,0 1-1,0-1 0,0 1 0,1 0 0,-1-1 0,0 1 0,0 0 0,0 0 0,1 0 0,-1 1 0,1-1 0,-1 0 0,1 0 0,-1 1 0,1-1 0,0 1 0,0 0 0,0-1 0,0 1 0,-1 1-33,-1 8 4,0 0 0,0 0 0,1 1 0,1-1 0,0 1 0,0-1 1,2 1-1,-1-1 0,1 1 0,1-1 0,0 1 0,0-1 0,1 0 0,1 0 0,0 0 0,1 0 0,-1-1 0,2 1 0,0-1 0,0-1 1,7 9-6,-5-4-14,1 0-1,1 0 1,0-1-1,1 0 1,1-1-1,0-1 0,0 1 1,1-2-1,1 0 1,0 0-1,0-1 0,0-1 1,1-1-1,1 0 1,-1 0-1,1-2 0,0 0 1,0-1-1,1 0 1,-1-2-1,1 0 1,0 0-1,-1-2 0,1 0 1,16-2 15,-27-1 48,1 1 1,-1-1-1,0 0 0,-1 0 1,1-1-1,0 1 1,-1-1-1,0 0 1,0-1-1,0 0 0,-1 1 1,1-1-1,-1-1 1,0 1-1,-1-1 0,1 1 1,-1-1-1,0 0 1,-1 0-1,3-7-48,21-131 2448,-24 129-2355,-2 1 0,0 0 0,-1 0 0,0 0 0,-1 0 0,-1 0 0,0 0 0,-1 1 0,-1-1 0,0 1 0,0 0 0,-1 0 0,-1 1 0,0 0 1,-1 0-1,0 1 0,-1-1 0,0 2 0,-1-1 0,0 2 0,0-1 0,-1 1 0,-1 1 0,1 0 0,-1 0 0,-5-1-93,6 5-94,0 1-1,0 0 1,0 1 0,-1 0 0,1 0 0,0 1 0,-1 1 0,1 0 0,-1 1 0,1 0 0,0 0 0,-1 1 0,1 1 0,0 0 0,0 1-1,-3 1 95,5-1-694,1 0-1,0 0 0,1 0 0,-1 1 0,1 0 0,0 1 1,0 0-1,0 0 0,1 0 0,0 1 0,0 0 1,1 0-1,-3 4 695,-8 20-7463</inkml:trace>
  <inkml:trace contextRef="#ctx0" brushRef="#br0" timeOffset="576.432">1496 377 10090,'0'0'3411,"0"0"-1255,0 0-442,0 0-118,0 0-587,0 0-603,-4 2-315,-3 5-77,0 0 0,1 1 0,0-1 0,1 1 0,-1 1 1,1-1-1,1 1 0,0 0 0,0 0 0,0 0 0,-1 8-14,-5 9 5,-74 185-699,74-186 32,27-117 1687,-11 69-541,-2-1-86,2 0 0,0 0 0,2 1 0,0 0 0,2 0 1,0 1-1,2 0 0,0 1 0,2 0 0,0 1 0,11-11-398,-22 28 22,1-1-1,0 1 0,-1 0 1,1 1-1,0-1 1,0 1-1,1 0 1,-1 0-1,0 0 1,1 0-1,-1 1 0,1 0 1,0 0-1,-1 0 1,1 0-1,0 1 1,0 0-1,-1 0 0,1 0 1,0 0-1,-1 1 1,1 0-1,0 0 1,-1 0-1,1 1 1,-1-1-1,1 1 0,-1 0 1,0 0-1,0 1 1,0-1-1,0 1 1,0 0-1,2 2-21,6 6-23,0 0 0,-1 0 0,0 1 1,-1 0-1,0 1 0,-1 1 0,-1-1 0,0 1 0,5 13 23,35 96-3150,-22-39-5658,-19-57 2669</inkml:trace>
  <inkml:trace contextRef="#ctx0" brushRef="#br0" timeOffset="852.512">1993 217 12812,'4'-18'458,"-1"3"150,1 1 1,0-1 0,1 1 0,0 0-1,1 0 1,1 1 0,0 0 0,1 0-1,0 0 1,7-6-609,-15 18 76,1 0 0,-1 0 0,1 0 0,0 0 0,0-1 0,-1 1 0,1 0 1,0 0-1,0 1 0,0-1 0,0 0 0,0 0 0,0 0 0,1 1 0,-1-1 0,0 0 0,0 1 0,0-1 0,1 1 0,-1-1 0,0 1 1,1 0-1,-1 0 0,0 0 0,0-1 0,1 1 0,-1 0 0,0 0 0,1 1 0,-1-1 0,0 0 0,1 0 0,-1 1 0,0-1 1,1 1-1,-1-1 0,0 1 0,0-1 0,0 1 0,0 0 0,0 0 0,1-1 0,-1 1 0,-1 0 0,1 0 0,0 0 0,0 0 0,0 0 1,0 0-1,-1 1 0,1-1 0,0 0-76,5 17 96,-1 1 1,-1-1 0,0 1-1,-1 0 1,-1 0-1,-1 0 1,-1 1-1,0-1 1,-2 5-97,1 21 60,-9 215-284,-7-88-6327,13-136 1469,2-8-2082</inkml:trace>
  <inkml:trace contextRef="#ctx0" brushRef="#br0" timeOffset="1324.769">1837 423 9865,'0'0'1949,"0"0"-198,0 0 165,0 0-432,0 0-832,0 0-476,0-4-192,2 2 44,-1 1 1,1-1-1,0 0 0,0 1 1,0 0-1,0-1 1,0 1-1,0 0 0,0 0 1,0 0-1,0 0 1,1 0-1,-1 0 0,0 1 1,0-1-1,1 1 1,-1 0-1,1-1 0,-1 1 1,0 0-1,1 1 1,-1-1-1,0 0 0,1 1 1,-1-1-1,0 1 0,3 0-27,15 0 326,13-3 204,0-1-1,0-1 1,0-2 0,-1-1-1,0-2 1,0-1 0,-1-2-1,0 0 1,-1-3 0,27-16-531,-44 23 67,-7 4-50,0 0-1,0 0 1,0 1 0,0-1 0,0 1-1,1 1 1,-1-1 0,1 1 0,0 1 0,-1-1-1,1 1 1,0 0 0,0 0 0,0 1-1,0 0 1,0 1 0,2-1-17,-4 5-13,0-1 0,-1 1 0,1-1 0,-1 1 1,0 1-1,0-1 0,0 0 0,-1 1 0,1 0 0,-2 0 0,1 0 0,-1 0 1,0 0-1,0 1 0,0-1 0,-1 1 0,0 3 13,49 383-1660,-34-344 971,-6-74 807,-9-1 170,2 0 0,0 0 0,2 1 1,1 0-1,1-1 0,1 2 0,1-1 1,1 1-1,1 1 0,1 0 1,1 1-1,1 0 0,1 0 0,1 2 1,13-13-289,-24 29 9,0-1 0,1 1-1,-1 0 1,1 1 0,0 0 0,0-1 0,1 2 0,-1-1 0,1 1 0,-1 0 0,1 0 0,0 1 0,-1 0 0,1 0 0,0 0 0,0 1 0,0 0 0,0 1 0,0-1 0,-1 1 0,1 1 0,0-1-1,-1 1 1,1 0 0,-1 1 0,1 0 0,-1 0 0,0 0 0,0 0 0,0 1 0,-1 0 0,1 0 0,-1 1 0,2 2-9,73 128-63,-77-124 64,1 0-1,0 0 1,0 0-1,1-1 0,0 0 1,1 0-1,0 0 1,1-1-1,0 1 0,0-2 1,1 1-1,0-1 1,1 0-1,0-1 0,0 0 1,0 0-1,1-1 1,0-1-1,0 1 0,1-1 1,-1-1-1,1 0 1,6 1-1,-9-3 50,1-1 1,0 0-1,-1 0 1,1-1 0,0 0-1,0 0 1,0-1-1,-1 0 1,1-1 0,-1 0-1,1 0 1,-1-1 0,0 0-1,1 0 1,-2-1-1,1 0 1,0-1 0,-1 0-1,0 0 1,0 0-1,0-1 1,-1 0 0,1 0-1,-2-1 1,1 1 0,-1-1-1,4-6-50,-3 2 68,0-1 0,-1 1-1,0-1 1,0 0 0,-1-1 0,-1 1-1,0-1 1,-1 1 0,-1-1 0,0 0-1,0 1 1,-1-1 0,-2-13-68,2 24-64,0 0 0,-1 0-1,1 0 1,-1 0 0,1 0 0,-1 0 0,0 0 0,0 0-1,0 1 1,0-1 0,0 0 0,0 1 0,-1-1-1,1 0 1,0 1 0,-1 0 0,1-1 0,-1 1 0,0 0-1,1 0 1,-1-1 0,0 1 0,0 1 0,0-1 0,1 0-1,-1 0 1,0 1 0,0-1 0,0 1 0,0 0-1,0-1 1,0 1 0,0 0 0,-1 0 0,1 0 0,0 0-1,0 1 65,-70 29-6908,38 0-283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4:05.140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</inkml:brush>
  </inkml:definitions>
  <inkml:trace contextRef="#ctx0" brushRef="#br0">1127 2979 833,'0'0'603,"0"0"-272,0 0-16,0 0 96,0 0-149,0 0-161,14 3-10,103 20 1580,-106-23-1220,-1 0 0,1 0-1,0-1 1,0 0 0,-1-1 0,1 0 0,-1-1 0,1 0 0,-1-1 0,6-3-451,147-98 197,-137 85 24,59-46 122,-3-3 1,-4-3-1,21-29-343,128-153 860,9-43 645,32-65-853,-96 98-492,-12-102 1463,-50 151-1036,-75 144-217,79-135 568,32 19-714,-42 74 134,-60 69-192,-35 33-98,0 0-1,1 1 1,1 1-1,-1-1 1,2 2-1,-1-1 1,1 1-1,1 1 1,-1 1-1,1-1 1,0 2-1,11-4-67,-7 5 21,1 1 0,0 1 0,-1 0 0,1 1 0,0 1 0,0 1 0,-1 0 0,1 1 0,0 1 0,-1 1 0,0 0 0,0 2 0,0 0 0,9 5-21,68 55 0,-51-41 7,-1 2-1,-1 2 1,-2 2 0,18 18-7,180 215 0,-178-188 9,-4 3 0,-3 1 1,-4 3-1,6 21-9,-6-13 83,2-3 1,5-3-1,4-1 0,3-4 1,29 28-84,-31-47 28,1-3 0,4-2 1,30 18-29,-4-10-13,2-3-1,2-5 1,3-3 0,58 19 13,-84-45 8,1-3 0,1-3 0,1-3 0,27 1-8,32-3 22,1-6 0,0-6 0,0-6 1,-1-5-1,1-7 0,0-5-22,197-37 182,184-61-182,-509 115-11,-4 2 9,0 0 0,0-1 0,0 0 1,0 0-1,-1 0 0,1 0 0,0 0 1,0 0-1,0-1 0,-1 1 0,1-1 0,-1 0 1,1 1-1,-1-1 0,0-1 0,0 1 1,0 0-1,2-3 2,-6-3-2293,-5 7-3977,2 1 691</inkml:trace>
  <inkml:trace contextRef="#ctx0" brushRef="#br0" timeOffset="1113.869">222 3700 3812,'0'0'2439,"0"0"-1435,0 0-444,4-16 4176,69 24-4288,354-41-377,-366 26-62,783-65 167,17 23 700,221-2-76,245-48-703,-335 17-1,-96-49 555,306-109-651,11-26 2749,-967 226-1836,-209 39-731,-50 12-444,-16 0-2188,-3-4-3625,0-2-3540</inkml:trace>
  <inkml:trace contextRef="#ctx0" brushRef="#br0" timeOffset="3140.132">473 3068 2402,'0'0'1185,"0"0"-608,114-13 544,-58-4 96,8-5-704,7-4-417,-2 1-96,3-4-96,-1 0-1089,-13 4-2659</inkml:trace>
  <inkml:trace contextRef="#ctx0" brushRef="#br0" timeOffset="3432.669">721 3059 3555,'0'0'1922,"136"-54"-1121,-77 29-225,-2 1-191,-5 1-385,-9 2-417,-6 1-2273</inkml:trace>
  <inkml:trace contextRef="#ctx0" brushRef="#br0" timeOffset="3759.74">786 3049 2594,'0'0'1730,"142"-60"-769,-64 24-256,-2-1-321,5-5-384,0 2-320,-17 3-2563</inkml:trace>
  <inkml:trace contextRef="#ctx0" brushRef="#br0" timeOffset="3760.74">1173 2890 1409,'87'-57'2563,"-12"21"-1730,-1 2-225,-6-2 161,-5 6-353,-8-2-416,-6 1-32,-8 4-1185</inkml:trace>
  <inkml:trace contextRef="#ctx0" brushRef="#br0" timeOffset="4078.56">1202 2862 769,'75'-65'6246,"-4"14"-4325,6-2-639,3-5 383,4-3-95,0-2-673,1-3-577,-8 0-288,-5-2-32,-10-1-384,-1 2-1442,-11 6-1345,-15 14-2306</inkml:trace>
  <inkml:trace contextRef="#ctx0" brushRef="#br0" timeOffset="4373.906">1706 2459 10570,'0'0'2947,"113"-107"-1474,-61 50 289,-6-5-513,0-5-769,3-6-383,0-4-97,1-6-129,3-3-1376,2-6-1346,4 3-1793</inkml:trace>
  <inkml:trace contextRef="#ctx0" brushRef="#br0" timeOffset="4686.932">1966 2150 9129,'49'-90'4740,"-4"24"-2754,-6-5-641,3-5 225,-3-3-545,1-7-705,8-4-160,4-7-128,6-8-32,-1 5-224,7 3-673,-8 5-1249,-2 15-1025,-11 11-576,-14 25-1154</inkml:trace>
  <inkml:trace contextRef="#ctx0" brushRef="#br0" timeOffset="4687.932">2178 1682 11403,'51'-86'3523,"-1"19"-1985,2-7 31,0-2-384,0-7-640,0-2-289,6-2-160,-2-3-64,-1 1-32,-3 3-128,0 2-1345,-8 9-1442,-7 14-1217,-12 18-3107</inkml:trace>
  <inkml:trace contextRef="#ctx0" brushRef="#br0" timeOffset="5012.71">2327 1367 1826,'0'0'8840,"80"-94"-5317,-33 40-992,2-11-353,3-5-833,0-2-576,7-8-96,-2-1-161,-1-5-320,2-1-128,0-2-64,-4 3 0,6 6-224,-5 4-577,-6 12-736,-9 12-962,-8 23-2145,-19 21-1057</inkml:trace>
  <inkml:trace contextRef="#ctx0" brushRef="#br0" timeOffset="5013.71">2799 656 0,'47'-86'8968,"-3"29"-6309,-3 4-673,1 3 192,1 3-352,0 2-962,2 4-479,3 1-225,1 7-160,0 0-160,-3 9-1346,-4 4-1568,-3 9-1603,-13 9-3971</inkml:trace>
  <inkml:trace contextRef="#ctx0" brushRef="#br0" timeOffset="5294.768">3107 297 9865,'0'0'2050,"37"-87"-1057,-11 55 385,3 3-65,9-2-801,7 2-416,5 2-96,5 3-64,0 7-1121,4 2-1826,-4 10 161,-2 5 127,-5 0-1473</inkml:trace>
  <inkml:trace contextRef="#ctx0" brushRef="#br0" timeOffset="5606.501">3391 43 1409,'0'0'3780,"0"0"-2755,101-37-64,-62 34 352,0 3-192,8 0-448,3 5-65,4 5-255,0 3-225,-3 2-96,-3 7-32,-2 1-96,-9 4-865,-2 3-1730,-9-1-3427</inkml:trace>
  <inkml:trace contextRef="#ctx0" brushRef="#br0" timeOffset="5938.576">4320 491 3619,'0'0'3075,"0"0"-1697,107 108-193,-63-60 288,10 8-512,5 2-513,0 6-319,3 5-33,-1 4-96,1 4-160,-1 6-1122,1-2-319,-3 1-1218</inkml:trace>
  <inkml:trace contextRef="#ctx0" brushRef="#br0" timeOffset="6404.135">5426 1636 6022,'0'0'3678,"0"0"-966,0 0-401,0 0-122,0 0-774,0 0-849,0 0-428,10 8-47,117 107 213,127 139-277,-153-158-1865,65 26-5746,-96-81 1301</inkml:trace>
  <inkml:trace contextRef="#ctx0" brushRef="#br0" timeOffset="6932.978">6411 2283 4933,'0'0'2866,"0"0"-1830,14-1-774,207-20 1697,99-23-712,135-44-1247,52-37-1904,-495 121-1731,-11 4-3129</inkml:trace>
  <inkml:trace contextRef="#ctx0" brushRef="#br0" timeOffset="7240.925">7703 2082 6598,'0'0'1474,"134"-39"-674,-71 20 193,-9 8-256,0-1-449,-5 4-224,-9 2 0,-11 3-64,-10 3-736,-9 3-4101</inkml:trace>
  <inkml:trace contextRef="#ctx0" brushRef="#br0" timeOffset="7597.31">571 3036 5157,'98'-47'2082,"-5"18"-1281,-1 2 63,-4 4-63,2-1-609,-9 5-192,-11 2-480,-10 6-3588</inkml:trace>
  <inkml:trace contextRef="#ctx0" brushRef="#br0" timeOffset="7892.463">622 3216 4580,'108'-48'1506,"-8"16"-705,-4 1-257,-3 2-288,-7 3-256,-8 1-800,-14 8-5158</inkml:trace>
  <inkml:trace contextRef="#ctx0" brushRef="#br0" timeOffset="8180.074">1 3309 5381,'0'0'2755,"0"0"-2211,0 0-448,79-28 129,-11 5 159,17-1 64,18-2-159,9-1-97,13-3-64,6 0-96,0-2-32,2 3-32,-9 4-256,-12 2-1250,-29 7-4676</inkml:trace>
  <inkml:trace contextRef="#ctx0" brushRef="#br0" timeOffset="8181.074">688 3106 4516,'0'0'3460,"-98"27"-1923,84-27-544,14 0-545,14-2-448,21-7-256,22-1 256,23-6 0,19 3 32,18-2-32,10-4-865,14 2-2530</inkml:trace>
  <inkml:trace contextRef="#ctx0" brushRef="#br0" timeOffset="8635.679">7280 2165 9929,'0'0'993,"124"-38"-736,-37 11 928,17 1 544,13-1-704,7-4-512,3-1-129,3 2-224,-6 2-96,-13 2-64,-12 4-32,-24 5-480,-20 6-1122,-28 5-1697,-23 3-1217</inkml:trace>
  <inkml:trace contextRef="#ctx0" brushRef="#br0" timeOffset="8868.729">7865 2024 961,'91'-30'7815,"7"-6"-6085,6 4-193,6-4 545,0 3-576,-5-2-834,-11 8-543,-15 9-129,-24 11-193,-25 7-1857,-18 14-3171</inkml:trace>
  <inkml:trace contextRef="#ctx0" brushRef="#br1" timeOffset="18754.135">5521 2391 2146,'0'0'1991,"0"0"-144,0 0-192,0 0-123,0 0-37,-12 2 299,2 1-1175,-1 0 1,1-1-1,-1 0 1,1-1-1,-1 0 1,0-1 0,1 0-1,-1-1 1,1 0-1,-1-1 1,1 0-1,-1 0 1,1-1-1,0 0 1,0-1-1,0 0 1,1-1-1,-1 0 1,-2-2-620,10 3 87,1 0 0,-1 1 0,1-1 0,0 0 0,0 0 0,0 0 0,0 0 0,1 0 0,-1-1 0,1 1 0,0 0 0,1 0 0,-1 0 0,1 0 0,-1 0 0,1 0 0,1 0 0,-1 0 0,0 0 0,1 0 0,0 1 0,0-1 0,0 1 0,0-1 0,0 1 0,1 0 0,0-1 0,0 1 0,-1 1 0,4-3-87,38-37 20,1 1 0,2 3-1,2 2 1,1 2-1,1 2 1,41-17-20,119-58 0,5 8 0,4 10 0,3 10 0,4 10 0,3 9 0,2 11 0,163-11 0,-197 37 2,1 8-1,0 9 1,71 12-2,-211-2-40,-1 2 0,0 2 0,-1 3 0,40 14 40,-70-7 20,-45-4 24,4-12-19,0-2-1,0 1 1,0-2 0,-1 0 0,1 0-1,0-2 1,0 0 0,1 0-1,-1-1 1,1-1 0,-1 0 0,2-1-1,-1 0 1,0-1 0,1-1-1,1 1 1,-1-2 0,1 0 0,1 0-1,-1-1 1,2-1 0,-1 1-1,2-1 1,-1-1 0,2 0 0,-1 0-1,2 0 1,-1-1 0,2 0-1,0-1 1,0 1 0,1-1 0,1 1-1,0-1 1,1-5-25,2 18 3,-1 0 0,1 0-1,0 0 1,0 0 0,0 0 0,0 0 0,0 0-1,0 0 1,0 0 0,0 0 0,0 0 0,1 0-1,-1 0 1,0 0 0,0 0 0,1 0 0,-1 1-1,1-1 1,-1 0 0,1 0 0,0 0 0,-1 0-1,1 1 1,0-1 0,-1 0 0,1 0 0,0 1-1,0-1 1,-1 1 0,1-1 0,0 1 0,0-1 0,0 1-1,0-1 1,0 1 0,0 0 0,0 0 0,0-1-1,0 1 1,0 0 0,0 0 0,0 0 0,0 0-1,0 0 1,0 0 0,0 0 0,0 1 0,0-1-1,0 0-2,45 26 28,-29-8-18,-1 1-1,-1 1 0,0 0 1,-2 0-1,0 2 0,-2 0 0,0 0 1,-2 1-1,0 0 0,-2 0 1,0 1-1,-1 0 0,-2 0 0,-1 1 1,0-1-1,-2 1 0,-1 0 1,-1-1-1,-1 1 0,-1 0 1,-1-1-1,-1 0 0,-1 0 0,-2 0 1,0-1-1,-1 0 0,-5 6-9,-5 8-1450,-2 0-1,-2 0 0,-2-2 0,-21 23 1451,-44 44-7996</inkml:trace>
  <inkml:trace contextRef="#ctx0" brushRef="#br1" timeOffset="67585.675">1996 3162 4869,'0'0'6278,"0"0"-2333,0 0-1255,0 0-624,0 0-635,0 0-646,0 0-406,3 13-107,16 235 961,-8 202-811,-10-443-424,-1-7-2,1 1 1,-1-1-1,0 1 1,0-1-1,1 0 1,-1 1-1,0-1 1,0 1-1,1-1 1,-1 1-1,0-1 1,0 1-1,0-1 1,0 1-1,0-1 0,1 1 1,-1-1-1,0 1 1,0-1-1,0 1 1,-1-1-1,1 1 1,0-1-1,0 1 1,0-1-1,0 0 1,0 1-1,-1-1 1,1 1-1,0-1 0,0 1 1,-1-1-1,1 1 1,0-1-1,0 0 1,-1 1-1,1-1 1,-1 0-1,1 1 1,0-1-1,-1 0 1,1 1-1,-1-1 1,1 0-1,-1 0 1,1 0-1,0 1 0,-1-1 1,1 0-1,-1 0 1,1 0-1,-1 0 1,1 0-1,-1 0 1,1 0-1,-1 0 1,1 0-1,-1 0 1,1 0-1,-1 0 1,1 0-1,-1-1 0,1 1 1,-1 0-1,1 0 1,-1-1 3,-57-50-2489,41 25-2592,12 15-273</inkml:trace>
  <inkml:trace contextRef="#ctx0" brushRef="#br1" timeOffset="69116.533">2061 2680 352,'0'0'993,"0"0"-357,0 0 95,0 0 326,0 0-134,15 5-271,47 18-166,-59-22-251,0-1 0,0 0 1,0 0-1,-1 0 1,1 0-1,0 0 1,0-1-1,0 1 1,0-1-1,-1 0 1,1 1-1,0-2 1,-1 1-1,1 0 1,-1 0-1,1-1 1,-1 1-1,1-1 0,-1 0 1,0 0-1,0 0 1,0 0-1,0 0 1,0 0-1,0 0 1,-1-1-1,1 1 1,-1-1-1,0 1 1,0-1-1,0 0 1,0 1-1,0-1 1,0 0-1,-1 0 0,1 0 1,-1 1-1,0-1 1,1 0-1,-2 0 1,1 0-1,0 0 1,0 0-1,-1 1 1,0-1-1,1 0 1,-1 0-1,-1 0-235,2 0 250,0-2 37,0 1 0,-1-1 0,0 1 1,1-1-1,-2 0 0,1 1 0,0 0 0,-1-1 0,0 1 1,0 0-1,0 0 0,-1 0 0,1 0 0,-1 0 1,0 1-1,-2-3-287,2 3 65,-1 0 1,1 0-1,-1 0 0,1 1 1,-1-1-1,0 1 1,0 0-1,0 0 0,0 0 1,0 1-1,0 0 1,-1-1-1,1 1 0,0 1 1,-1-1-1,1 1 1,-3-1-66,4 4-20,0-1 0,-1 1 0,1-1 0,0 1 0,0 0 0,0 0 0,1 0 0,-1 0 1,1 1-1,-1-1 0,1 1 0,0 0 0,1-1 0,-1 1 0,1 0 0,-1 0 1,1 0-1,0 0 0,1 0 0,-1 0 0,1 0 0,0 1 0,0-1 0,0 0 1,0 0-1,1 0 0,-1 0 0,1 0 0,1 1 20,30 145-3817,10-57-2509,-41-93 6355,0 0 1,0 0-1,0 0 0,0 0 1,0 0-1,-1 0 1,1 0-1,0 0 0,0 0 1,0 0-1,0 0 0,0-1 1,0 1-1,0 0 0,-1-1 1,1 1-1,0 0 1,0-1-1,0 1 0,-1-1 1,1 0-1,0 1 0,-1-1 1,1 1-1,0-1 0,-1 0 1,1 0-1,-1 1 1,1-1-1,-1 0 0,1 0 1,-1 0-1,0 1 0,1-1 1,-1 0-1,0 0 0,0 0 1,0 0-1,0 0 1,0 0-1,0 0 0,0 1 1,0-1-1,0 0 0,0 0 1,0 0-1,0 0 0,0 0 1,-1 0-1,1 0 1,0 1-1,-1-1-29,1-2 379,6-89 4966,-19-46-2330,12 135-2945,1-1-16,0 0 0,0 0 0,0 1 1,-1-1-1,1 0 0,-1 0 0,0 1 0,-1-1 0,1 1 1,0-1-1,-1 1 0,0 0 0,0-1 0,0 1 0,0 0 1,0 0-1,-1 0 0,1 1 0,-1-1 0,0 1 1,0-1-1,0 1 0,0 0 0,0 0 0,0 0 0,-4-1-54,5 4-24,-1 1-1,1 0 0,0 0 0,0 0 1,0 0-1,0 0 0,0 0 0,0 1 1,0-1-1,1 1 0,-1-1 0,1 1 0,0-1 1,0 1-1,0 0 0,0 0 0,0-1 1,1 1-1,-1 0 0,1 0 0,0 0 0,-1 2 25,1-2-4,-6 35-1466,3 0 1,0 1-1,3-1 1,3 25 1469,-4-61-92,1 0 0,-1 0 1,1 0-1,0 0 0,0 0 0,0 0 0,0 1 1,0-1-1,0 0 0,1 0 0,-1 0 0,1 0 1,-1 0-1,1 0 0,0 0 0,0 0 0,0 0 1,0 0-1,0 0 0,0 0 0,0 0 0,1-1 1,-1 1-1,1-1 0,-1 1 0,1-1 0,0 1 1,-1-1-1,1 0 0,0 0 0,0 0 0,0 0 1,0 0-1,0 0 0,0-1 0,0 1 0,0-1 1,0 1-1,0-1 0,1 0 0,-1 0 0,0 0 1,0 0-1,0 0 0,0 0 0,0 0 1,1-1-1,-1 1 0,0-1 0,0 0 0,0 0 92,7-8 474,-1 0 0,0 0-1,0-1 1,-1-1 0,0 1-1,-1-1 1,0 0 0,-1 0-1,0-1 1,-1 0 0,0 0-1,-1 0 1,0 0 0,-1 0-1,-1-1 1,0 1 0,0-1-1,-1 1 1,-1-1-1,0 1 1,0 0 0,-3-7-474,4 17 5,0 1-1,1 0 1,-1-1 0,0 1 0,0-1 0,0 1-1,0 0 1,0-1 0,-1 1 0,1-1 0,0 1-1,-1 0 1,1 0 0,-1-1 0,1 1 0,-1 0 0,0 0-1,1-1 1,-1 1 0,0 0 0,0 0 0,0 0-1,0 0 1,0 0 0,0 0 0,0 0 0,0 0-1,0 1 1,-1-1 0,1 0 0,0 1 0,0-1-1,-1 1 1,1-1 0,0 1 0,-1 0 0,1-1-1,0 1 1,-1 0 0,1 0 0,-1 0 0,1 0-1,0 0 1,-1 0 0,1 1 0,0-1 0,-1 0-1,1 1 1,0-1 0,-1 1 0,1-1 0,0 1-1,0 0 1,-1-1 0,1 1 0,0 0 0,0 0-1,0 0 1,0 0 0,0 0-5,-4 10-168,0 0-1,1 0 1,1 1 0,0 0-1,0-1 1,2 1-1,-1 0 1,1 0 0,1 0-1,0 0 1,1 0 0,1 6 168,-2-7-388,8 37-824,-8-47 1205,0 0 0,0 0 0,1-1 0,-1 1 0,0 0 0,1-1 0,-1 1 0,0 0 0,1-1 0,-1 1 0,1 0 0,-1-1 0,1 1 0,-1-1 0,1 1 0,0-1 0,-1 1 0,1-1 0,0 1 0,-1-1 0,1 0 0,0 1 0,0-1 0,-1 0 0,1 0 0,0 0 0,0 1 0,-1-1 0,1 0 0,0 0 0,0 0 0,0 0 0,-1 0 0,1 0 0,0-1 0,0 1 0,-1 0 0,1 0 0,0 0 0,0-1 0,-1 1 0,1-1 0,0 1 0,-1 0 0,1-1 0,0 1 0,-1-1 0,1 1-1,-1-1 1,1 1 0,-1-1 0,1 0 0,-1 1 0,1-1 0,-1 0 0,1 1 0,-1-2 7,6-4 258,0 0 0,0-1-1,0 0 1,-1-1 0,0 1-1,-1-1 1,0 0-1,0 0 1,0 0 0,-1-1-1,-1 1 1,1-1 0,-1 0-1,-1 0 1,0 1 0,0-1-1,0 0 1,-1 0 0,-1-7-258,1 16 3,-1 1 1,1 0 0,0 0-1,0 0 1,-1 0-1,1 0 1,0-1 0,-1 1-1,1 0 1,-1 0 0,1 0-1,-1-1 1,0 1 0,1 0-1,-1-1 1,1 1-1,-1-1 1,0 1 0,0-1-1,1 1 1,-1-1 0,0 1-1,0-1 1,0 1 0,0-1-1,1 0 1,-1 0 0,0 0-1,0 1 1,0-1-1,0 0 1,0 0 0,0 0-1,0 0 1,0 0 0,1 0-1,-1-1 1,0 1 0,0 0-1,0 0 1,0-1-1,0 1 1,1 0 0,-1-1-1,0 1 1,0-1 0,0 1-1,1-1 1,-1 0 0,0 1-1,1-1 1,-1 1 0,1-1-1,-1 0 1,1 0-1,-1 1 1,1-1 0,-1 0-1,1 0 1,-1 0 0,1 0-1,0 1 1,0-1 0,0 0-1,-1 0 1,1 0-4,0 25 53,-10-18-2038,-1 2-3840,0 2-8012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0:49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142 110 4036,'0'0'3059,"0"-12"5,0 2-2184,1-39 1799,5 10 3206,-9 40-1478,-13 21-3812,-4 15-396,3 0 0,1 1 0,1 1 0,3 1 0,1-1 0,1 2 0,2 8-199,0-12-107,3 1 0,1 0 1,1 0-1,2 0 0,2 1 0,2-1 1,1 0-1,2 2 107,-1-19-141,1-2 1,1 1 0,1-1-1,1 0 1,0 0 0,1-1 0,13 17 140,-22-33 2,1 1 0,0-1 1,0 0-1,1 0 0,-1 1 1,0-1-1,1 0 1,-1-1-1,1 1 0,0 0 1,0-1-1,-1 0 0,1 1 1,0-1-1,0 0 0,0-1 1,0 1-1,0 0 1,0-1-1,1 0 0,-1 0 1,0 0-1,0 0 0,0 0 1,0 0-1,0-1 1,0 0-1,0 1 0,0-1 1,0 0-1,0-1 0,0 1 1,0 0-1,-1-1 1,1 0-1,0 0 0,-1 1 1,1-1-1,-1-1 0,0 1 1,0 0-1,0 0 1,0-1-1,0 0 0,0 1-2,17-25 252,-2 0-1,0-1 0,-2 0 0,-1-2 0,-1 0 1,-1 0-1,-2-1 0,-1 0 0,-2-1 1,-1 0-1,-1 0 0,-2 0 0,-1-1 1,-2 1-1,-1-1 0,-3-16-251,-24-73 98,27 118-155,-1 0 0,0 0 0,0 0 0,0 0 0,-1 1 0,1-1 0,-1 1 0,0 0 0,0-1 0,0 1 0,0 0 0,-1 1 0,1-1 0,-1 1 0,0-1 0,0 1 0,1 0 0,-1 1 0,0-1 0,-1 1 0,1-1 0,0 1 0,0 1 0,-1-1 0,1 0 0,0 1 0,-2 0 57,4 0-284,-1 0 0,1 1 0,0-1 0,-1 1 0,1-1 0,0 1 0,0 0 0,-1 0 0,1 0 1,0 0-1,0 1 0,0-1 0,0 0 0,1 1 0,-1-1 0,0 1 0,0 0 0,1-1 0,-1 1 0,1 0 0,0 0 0,-1 0 1,1 0-1,0 0 0,0 1 0,0-1 0,1 1 284,-7 18-7746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0:49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99 18674,'0'0'3139,"0"0"-2339,-15-79-63,2 68 416,-1 4-672,5 5-481,2 2-128,1 3-545,2 8-704,4 4-1666,3 3-2979,8 0-5669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1.8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2358 4228,'149'-699'8163,"29"-166"-6888,-73 215-1510,-67 507-1783,-38 143 1897,0 0 0,1 0 0,-1 1-1,0-1 1,1 0 0,-1 0 0,0 0-1,1 1 1,-1-1 0,0 0 0,1 0-1,-1 0 1,0 0 0,1 0 0,-1 0-1,1 0 1,-1 0 0,0 0 0,1 0-1,-1 0 1,1 0 121,-10 92-4596,-1-27 1030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0:50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210 195 10570,'0'0'4180,"0"0"-1276,0 0-523,0 0-118,0 0-608,0 0-720,0 0-434,0 0-255,-9-1-123,4 1-109,3-1-8,0 1 0,-1-1 1,1 1-1,-1 0 1,1 0-1,0 0 0,-1 0 1,1 0-1,-1 1 0,1-1 1,0 1-1,-1-1 0,1 1 1,0 0-1,0 0 1,-1 0-1,1 0 0,0 0 1,0 1-1,0-1 0,0 1 1,0-1-1,1 1 0,-1 0 1,0-1-1,1 1 1,-1 0-1,1 1-6,-6 8 7,0 0-1,1 0 1,1 1 0,0 0-1,0 0 1,1 0 0,1 1-1,0-1 1,1 1 0,0 0-1,1-1 1,1 1 0,-1 0-1,2 0 1,0 0 0,1 0-1,0-1 1,1 1 0,0-1-1,1 1 1,0-1 0,1 0-1,0-1 1,4 5-7,14 16 16,2-2-1,2 0 1,0-2-1,2-1 1,17 12-16,97 99 82,-142-137-76,0 0-1,0 0 0,0 0 1,0 1-1,0-1 0,0 0 1,-1 1-1,1-1 0,0 0 1,-1 1-1,1-1 0,-1 1 1,1-1-1,-1 1 0,0-1 1,1 1-1,-1-1 0,0 1 1,0-1-1,0 1 1,0 0-1,-1-1 0,1 1 1,0-1-1,-1 1 0,1-1 1,-1 1-1,1-1 0,-1 0 1,0 1-1,1-1 0,-1 0 1,0 1-1,0-1 0,0 0 1,0 0-1,0 0 0,0 0 1,0 0-1,-1 0 1,1 0-1,0 0 0,-1 0 1,1 0-1,0-1 0,-1 1 1,1-1-1,-1 1 0,1-1 1,-1 1-6,-81 21 935,78-22-851,-62 12 37,0-4 0,-1-3 0,-34-2-121,69-17-2622,40-20-5716,7 17 2946,1-1-1179</inkml:trace>
  <inkml:trace contextRef="#ctx0" brushRef="#br0" timeOffset="310.255">133 500 4516,'0'-74'5093,"0"42"-2082,6 1-801,9-2 0,5 0-608,9 1-609,13-1-161,5 3-159,4 0-161,5 2-351,5 5-161,10 4-481,5 8-1505,5 5-2146,-15 6-2466</inkml:trace>
  <inkml:trace contextRef="#ctx0" brushRef="#br0" timeOffset="635.016">1118 1 13837,'0'0'3689,"0"0"-1516,-5 17-449,-88 253 902,76-218-2790,3 1-1,1 1 0,3 0 1,3 0-1,1 1 0,4 0 0,1 1 165,1-44-617,1 0-1,0 1 1,1-1-1,0 0 0,1 0 1,1 0-1,-1-1 1,2 1-1,0-1 0,0 0 1,1 0-1,0 0 1,1-1-1,0 0 0,1-1 1,0 1-1,8 6 618,75 30-1742,-78-43 2301,0 0-1,0 0 1,1-2-1,-1 0 0,0 0 1,1-1-1,-1-1 1,1 0-1,-1-1 0,0 0 1,0-1-1,0-1 1,0 0-1,0 0 0,-1-2 1,0 1-1,0-2 1,0 1-1,-1-2 0,0 1 1,-1-1-1,1-1 1,-1 0-1,-1-1 0,0 0 1,0 0-1,-1-1 0,-1 0 1,1 0-1,-2-1 1,0 0-1,0 0 0,-1 0 1,0-1-1,-1 0-558,-3 9 70,0 1-1,0 0 0,0 0 1,-1 0-1,1 0 1,-1-1-1,0 1 0,0 0 1,0-1-1,0 1 1,-1 0-1,1 0 0,-1 0 1,0-1-1,0 1 1,0 0-1,0 0 0,0 0 1,-1 0-1,1 0 1,-1 1-1,0-1 0,0 0 1,0 1-1,0-1 1,-1 1-1,1 0 0,0 0 1,-1 0-1,0 0 1,1 0-1,-1 0 0,0 1 1,0-1-1,0 1 1,0 0-1,-3-1-69,-11-1-105,0 1 0,0 0 0,-1 1 0,1 1 0,0 0-1,0 2 1,-1 0 0,1 1 0,1 0 0,-1 2 0,0 0 0,1 0 0,0 2 0,0 0 0,1 1-1,-8 5 106,-60 68-4241,47-14-2883,16-8-4556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6:38.70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284 5046 3587,'0'0'1394,"0"0"-209,0 0 342,0 0-43,-13-8-240,-43-25-118,46 28-734,0 1 0,-1 0 0,1 1 0,-1 0 1,0 0-1,0 1 0,0 1 0,0 0 0,0 0 0,0 1 0,-3 1-392,3-1 257,847 3-3994,-816-6 2826,-53-1 242,-385 1 551,-28-19 3556,416 17-2878,37 2-10,122 9-205,0 6-1,77 19-344,-45-6 91,624 49-381,-465-49-120,775 42 314,-241 6 59,-195 2 74,289 48-159,-137-43 282,386 10-107,-692-56-106,-236-31 85,-262-3-11,-1 0 1,0-1 0,0 0-1,0 0 1,0 0-1,0-1 1,0 0-1,0 0 1,0-1 0,-1 1-1,1-1 1,-1 0-1,0-1 1,0 1-1,0-1 1,0 0 0,0 0-1,-1-1 1,0 1-1,0-1 1,0 0-1,-1 0 1,1-1 0,1-4-22,16-43 263,-3-1 1,-2-1 0,-2-1-1,-3 0 1,-1-10-264,-3 18 13,74-385 599,-56 339-164,-5-1 1,-3-1-1,-5-1 0,0-76-448,-13-32 935,1 138-876,-8-31 31,-1 76-112,-2 0 0,-1 1 0,-1 1 0,0 0 0,-2 1 0,0 0 0,-1 1 1,-1 1-1,0 1 0,-1 0 0,-11-7 22,-230-136-234,177 116 307,1-4 0,3-4 0,-35-32-73,59 38 15,3-4 0,2-1 0,2-2 0,2-3 0,2-2-15,1-5 0,3-1 0,2-1 0,3-2 0,3-2 0,2-5 0,-23-43 69,-6 2 0,-4 4 1,-5 1-1,-4 4 1,-19-14-70,-15-28 41,25 32 50,-5 3 1,-44-40-92,-276-286 37,316 348-47,41 40 3,-2 1 0,-2 3 1,-3 2-1,-24-14 7,-42-12-32,-3 5 0,-102-35 32,-76 1 27,109 42-36,-2 8 0,-2 9 0,-59 1 9,125 26 19,-2 6-1,-79 6-18,149 5 4,0 2-1,1 2 0,-1 4 1,2 2-1,0 3 0,1 2 1,1 3-1,-16 11-3,-331 183 37,358-188-38,2 2 0,1 2 1,1 2-1,2 2 0,2 1 0,-4 7 1,-178 211-59,19-27 49,149-165-4,3 2 1,2 2-1,4 2 1,-3 12 13,-265 433 150,137-281-160,65-96 25,17 0-15,-81 90 64,-116 156-64,271-359-16,2 1 0,1 2 0,1 0 0,2 0 0,0 1 0,-7 23 16,-33 75 27,50-119-36,0-1 0,1 1 0,-1 0 1,1 0-1,1 0 0,-1 0 0,1 1 0,0-1 1,1 1-1,0-1 0,0 1 0,1 0 1,0-1-1,0 6 9,35 8 155,-22-18-118,-13-2-39,1 1 0,-1-1-1,1 0 1,-1 1 0,0-1 0,0 1 0,1-1-1,-1 1 1,0-1 0,0 1 0,0-1 0,0 0-1,-1 1 1,1-1 0,0 1 0,-1-1-1,1 0 1,-1 1 0,1-1 0,-1 0 0,0 1-1,1-1 1,-1 0 0,0 0 0,0 0 0,0 1-1,0-1 1,0 0 0,0 0 2,1-1 0,-1 0 0,1 0-1,-1 0 1,1 0 0,-1 1 0,1-1 0,-1 0 0,1 0-1,0 1 1,-1-1 0,1 0 0,-1 1 0,1-1 0,0 0-1,-1 1 1,1-1 0,0 1 0,0-1 0,-1 1 0,1-1-1,0 0 1,0 1 0,-1-1 0,1 1 0,0-1 0,0 1-1,0-1 1,0 1 0,0-1 0,0 1 0,0-1 0,0 1-1,0-1 1,0 1 0,0-1 0,0 1 0,0-1 0,1 1-1,-1-1 1,0 1 0,0-1 0,0 1 0,1-1 0,-1 1-1,0-1 1,1 0 0,-1 1 0,0-1 0,1 1 0,-1-1-1,0 0 1,1 0 0,-1 1 0,1-1 0,-1 0 0,1 1-1,-1-1 1,1 0 0,-1 0 0,0 0 0,1 0 0,-1 0-1,1 1 1,-1-1 0,1 0 0,0 0 0,36 0-48,174-49 171,84-1-181,2 12 1,10 13 57,-185 15-8,1005-47 8,1125 89 0,-1767-5-40,582 15 11,-1052-42 42,-10 1-5,-1 0 1,1 0 0,0-1 0,-1 0 0,1 0-1,0 0 1,-1-1 0,1 0 0,-1 1 0,1-2-1,-1 1 1,1 0 0,-1-1 0,0 0 0,1 0-1,-1 0 1,0-1 0,0 1 0,-1-1 0,1 0-1,1-1-8,-2 1-10,2 0 1,-1-1-1,0 2 0,1-1 0,-1 0 0,1 1 0,0 0 0,0 0 0,0 1 1,0-1-1,0 1 0,0 0 0,0 0 0,0 1 0,0-1 0,0 1 0,1 0 1,-1 1-1,0-1 0,4 2 10,11-2-70,124 4-111,-1 6 0,52 13 181,-119-13-17,620 85-52,-647-87 65,-1 2-1,0 2 1,-1 2-1,0 2 1,-2 2-1,17 11 5,-59-28-4,1 0 0,-1 0 0,-1 1 0,1-1 0,0 1 0,0 0 1,0 0-1,-1 0 0,1 0 0,-1 0 0,0 1 0,0-1 0,0 1 0,0-1 0,0 1 0,0 0 0,-1 0 0,1-1 0,-1 1 0,0 0 0,1 1 0,-2-1 0,1 0 0,0 0 0,-1 0 0,1 1 0,-1-1 0,0 0 0,0 0 0,0 1 0,0-1 0,-1 0 0,0 0 0,1 1 0,-1-1 0,0 0 0,0 0 0,-1 0 1,0 1 2,-12 12-29,-1-1-1,-1 0 0,0-1 0,-1-1 1,-1-1-1,0 0 0,0-1 0,-1-1 0,-15 6 31,-25 15-16,37-19-45,7-3 29,-1 0 0,1 0 1,-1-2-1,-1 0 0,0-1 0,0-1 1,0 0-1,-9 0 32,-64 1 64,0-4 1,0-4-1,-4-5-64,56 5 31,-4165-426 866,3731 374-804,-2 19 1,-203 23-94,578 15-15,1 4 1,-1 5-1,2 5 1,0 3-1,1 5 1,1 3-1,-44 23 15,104-36 5,0 1 0,1 1-1,1 2 1,1 1-1,0 2 1,2 1-1,-21 21-4,47-41-7,1 0 0,-1 1 0,1-1 0,0 1 0,0-1-1,0 1 1,1 0 0,-1 0 0,1 1 0,0-1 0,0 0-1,0 1 1,1-1 0,0 1 0,0-1 0,0 1 0,0 0-1,1 0 1,-1-1 0,1 1 0,0 0 0,1-1 0,-1 1-1,1 0 1,0 0 0,0-1 0,1 1 0,-1-1 0,1 1-1,0-1 1,0 0 0,0 0 0,1 0 0,-1 0-1,2 1 9,14 10 8,1-1 0,1-1 0,1 0 0,-1-2 0,2 0 0,0-1 0,0-1 0,1-2 0,-1 0 0,25 4-9,223 48 19,2-12 0,130 1-19,2259 103 198,-1546-112-23,-406-7-135,-1 30 0,211 65-40,-814-107-82,-1 4-1,54 23 83,-145-43 0,-8-2 0,1-1 0,-1 1 0,1 0 0,-1 0 0,0 1 0,0-1 0,0 1 0,0 1 0,0-1 0,-1 0 0,1 1 0,-1 0 0,4 4 0,-8-6-3,0-1 1,0 1-1,-1-1 1,1 0-1,0 1 0,0-1 1,-1 0-1,1 1 1,-1-1-1,1 0 0,-1 0 1,1 1-1,-1-1 1,0 0-1,0 0 0,0 0 1,1 0-1,-1 0 1,0 0-1,0 0 0,0 0 1,-1 0-1,1 0 1,0-1-1,0 1 0,0 0 1,-1-1-1,1 1 1,0-1-1,0 1 1,-1-1-1,1 0 0,-1 1 1,1-1-1,-1 0 3,-22 7 10,-1-2 1,0 0-1,-1-2 0,1 0 0,-1-2 1,1-1-1,-11-1-10,17 0 14,-180-9 221,-106-22-235,194 18 58,-1908-249 188,1781 232-290,-2763-341 525,2364 305-422,-246 20-59,841 46 15,16-1-13,-1 2 0,0 0 0,1 2 1,-1 1-1,1 1 0,0 1 0,0 1 0,-8 4-2,32-9-9,0-1-1,-1 1 0,1 0 1,0 0-1,0 1 1,0-1-1,0 0 0,0 1 1,0-1-1,1 1 0,-1 0 1,0-1-1,1 1 1,-1 0-1,1 0 0,0 0 1,-1 0-1,1 0 1,0 0-1,0 1 0,0-1 1,1 0-1,-1 0 1,0 1-1,1-1 0,0 1 1,0-1-1,-1 0 0,1 1 1,0-1-1,1 0 1,-1 1-1,0-1 0,1 1 1,-1-1-1,1 0 1,0 0-1,0 1 0,0-1 1,0 0-1,0 0 0,0 0 1,2 1 9,68 82-163,-8-33 161,2-3 1,2-3 0,3-3-1,42 18 2,43 12-17,4-8 1,3-6-1,2-7 0,2-8 0,2-7 0,170 15 17,462 40 43,115-30-43,1045 10-94,185 11 177,-1574-53-40,-1124-77 86,-36-30-129,498 65 31,-2310-348 28,2095 314-57,-1361-224 49,1342 204-136,-48-28 85,314 77 30,0-3 0,1-2 0,-38-21-30,13-18 67,81 59-72,0-1 1,0 1-1,0 0 0,0-1 1,1 1-1,0-1 1,-1 1-1,1-1 1,0 0-1,0 1 0,0-1 1,0 0-1,1 0 1,-1 0-1,1 0 0,0 1 1,0-1-1,0 0 1,0 0-1,0 0 1,0 0-1,1 0 0,0 0 1,-1 0-1,1 1 1,0-1-1,0 0 0,1 1 1,-1-1-1,1 1 1,-1-1-1,3-1 5,8-9-33,2 0 0,0 1 0,0 1 0,1 0 0,0 1 0,1 1 0,0 1-1,1 0 1,-1 1 0,3 0 33,136-50-99,2 7 1,2 7-1,1 8 0,59-3 99,-212 37-5,1140-160-296,467 19 301,-482 51 55,-481 18-12,-649 72-42,29-3 27,0-1 1,-1-1 0,0-2-1,0-1 1,12-6-29,-41 15 1,0 0 0,0-1-1,1 1 1,-1 0 0,0 0 0,0-1-1,0 1 1,0 0 0,0-1 0,0 1-1,1-1 1,-1 0 0,0 1 0,0-1-1,-1 0 1,1 1 0,0-1 0,0 0-1,0 0 1,0 0 0,-1 0 0,1 0-1,0 0 1,-1 0 0,1 0 0,-1 0-1,1 0 1,-1 0 0,1 0 0,-1-1-1,0 1 1,0 0 0,0 0 0,1 0-1,-1-1 1,0 1 0,-1 0 0,1 0-1,0 0 1,0 0 0,0-1 0,-1 1-1,1 0 1,0 0 0,-1 0 0,1 0-1,-1 0 1,0 0 0,1 0 0,-1 0-1,0 0 1,1 0 0,-1 0 0,0 0-1,0 0 1,0 1 0,0-1-1,-14-8-6,0 1-1,0 1 1,0 1 0,-1 0 0,0 1-1,0 0 1,0 2 0,-2-1 6,9 2-4,-188-34 10,0 9-1,-111 1-5,223 20-16,-2647-66 138,2392 72-105,26 0-69,-1061-22 99,1343 20-29,-76-3-6,0-4 0,-42-12-12,140 19-16,7 2 11,-1 0 0,1-1 0,-1 1 0,1-1 0,-1 1 0,1-1 0,-1 0 0,1 0 0,0-1 0,0 1 0,0-1 0,-1 0 0,2 0-1,-1 0 1,0 0 0,0 0 0,1 0 0,-1-1 0,-1-2 5,14-13 22,113-24-177,138-4 188,1 11 0,243 0-33,-360 27-13,1726-34 546,42 83-533,-1911-41 1,232 5-33,-204-6 20,-36-4 88,-118-15 119,-2 7 0,-49 3-195,76 5 16,-2583-38 165,1666 65-229,-556 3 112,1510-28-42,50-6-17,48-8-16,195-37-96,1065-130 225,-1223 176-102,1304-125 64,554-71 16,-1911 202-96,130-18 48,-2-7 0,98-32-48,-229 54 0,-10 4-5,0 0 0,0-1 0,-1 0 0,1 0 0,-1 0 0,1-1 0,-1 0 0,0 0 0,0-1 0,-1 1 0,1-1 0,-1-1 0,1 1 0,-1-1 0,-1 0 0,4-4 5,-15-20-16,-7 21-7,0 1 0,0 0 1,0 0-1,-1 1 0,0 1 0,0 1 0,0 0 1,0 1-1,-2 0 23,11 2-8,-166-28 60,-2 7 1,-129 3-53,200 13 28,-870-31-79,-402-30-69,1338 64 113,-34-2-87,0-3 0,1-3-1,1-3 1,-12-6 94,75 18-10,3 2 9,0 0 0,0-1 0,0 0 0,0 1 0,0-1 0,0 0 1,0 0-1,0-1 0,1 1 0,-1 0 0,0-1 0,1 0 0,-1 0 0,1 0 1,0 0-1,-1 0 0,1 0 0,0 0 0,0-1 0,0 1 0,1-1 0,-1 0 1,1 1-1,-1-1 0,1-2 1,2 2 0,0 0 1,0 0-1,1 0 1,-1-1-1,1 1 1,0 1-1,0-1 1,0 0 0,0 0-1,0 1 1,1-1-1,-1 1 1,1 0-1,0 0 1,-1 0-1,1 0 1,0 0-1,0 0 1,1 1-1,-1 0 1,0-1-1,0 1 1,3 0-1,1-3-7,94-37-6,2 5-1,1 4 1,2 4 0,10 4 13,375-66-21,83 13 21,53-9 266,-421 47-271,-166 22 10,-40 1 65,-7 12-54,0 1 0,0-1 1,0 1-1,0 0 0,0 0 0,-1 1 1,0 0-1,1 1 0,-1 0 1,0 0-1,1 0 0,-6 1-16,-9-2 24,-196-13 316,-204 13-340,356 4 28,-1628 45 335,1206-35-432,467-9 100,55-1-68,1004 7 107,-113 51 138,-729-28 16,-152-5-162,-45-26-62,1 1-1,0 0 1,-1 0 0,1 0 0,-1-1 0,1 1 0,-1 0 0,0-1 0,0 1 0,0 0 0,0-1-1,0 1 1,0-1 0,0 0 0,-1 1 0,1-1 0,0 0 0,-1 0 0,1 0 0,-1 0-1,1 0 1,-1 0 0,1 0 0,-1 0 0,0-1 0,0 1 0,1 0 0,-2-1 0,-58 27 14,0-2 0,-1-4-1,-1-2 1,-4-2-14,29-7 46,-1021 240 360,436-111-289,-259 94 6,641-147-246,234-82 115,2-3 5,0 1 0,0-1 0,1 1 0,-1 1 0,1-1 0,-1 1 0,1-1 0,0 1 0,0 1 0,0-1 0,0 0 0,1 1 0,0 0 0,-1 0 1,1 0-1,0 0 0,-1 3 3,21 14-64,115 2-123,-109-22 181,297 9 221,118-20-215,-178 2 58,131-3-82,620 0 149,-829 26-173,-166-2 71,-42-1-14,-248 45 311,196-44-128,-1538 180 437,1224-155-489,83-1-273,292-32 133,58-6-32,297-40-64,1697-170 507,-1823 186-566,-186 18 262,-73 7 53,-148 19 636,-118 28-796,216-31 10,-1833 356 91,1619-285-1985,-77 42 1884,194-63-3657,6-10-4084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6:56.8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103 19 8136,'0'0'2599,"0"0"-298,-13-2 155,-6-1-1459,-52-10 3558,110 17-1150,-8-1-3319,604 35 935,-392-29-985,1313 33 2158,-1626-42-1245,-183 12-867,247-11-296,-40 12-987,26 8-3657,20-6-1479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6:57.4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91 14350,'0'0'3566,"23"-9"-2034,18-5-1226,0 2 1,1 2-1,0 1 0,0 3 1,4 0-307,533-18 4063,320 36-4063,-289 1 1761,-11-14 337,-587 1-2059,21-1 465,-49-5 149,-11 1-671,-1 2 0,0 0 0,0 2 1,1 1-1,-1 1 0,0 1 0,0 2 1,1 1-1,-11 4 18,-48 31-3181,13 26-3968,40-22-3779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7:10.10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 5 4004,'0'0'1788,"0"0"-891,0 0-43,0 0 321,0 0-97,0 0-347,0 0-245,-10-4 1495,18 10 2047,22-5-3016,-11-1-885,97 28 1,-21-10-309,-75-21-6887,-11-9-2659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7:58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0 363 12428,'0'0'2963,"5"-18"-1543,-2 6-1189,0-3 126,1 1 1,0 0-1,1 0 1,1 0-1,0 0 1,1 1-1,1 0 0,0 0-356,4-3 167,0 1 0,1 0 0,0 1 0,1 0 0,1 1 0,0 1 1,1 0-1,0 1 0,1 1 0,0 0 0,0 2 0,1 0 1,0 1-1,1 0 0,0 2 0,0 0 0,0 1 0,0 1 1,0 1-1,1 0 0,0 2 0,5 0-168,-19 1 2,0-1 1,0 1-1,1 0 0,-1 0 0,0 0 1,0 1-1,0 0 0,-1 0 0,1 1 1,0-1-1,-1 1 0,1 1 0,-1-1 1,0 1-1,0 0 0,-1 0 1,1 0-1,-1 0 0,0 1 0,0 0 1,0 0-1,-1 0 0,1 0 0,-1 1 1,0-1-1,-1 1 0,0 0 0,0 0 1,0 0-1,0 0 0,-1 0 0,0 0 1,0 2-3,-3 20-201,0 0 0,-2 1 1,-1-1-1,-2 0 0,0-1 1,-2 0-1,-1 0 0,-1-1 1,-1 0-1,-1-1 0,-2 0 1,0-1-1,-15 17 201,26-34-130,-139 229-6570,142-236 6685,1 1 0,-1 0 0,0-1 0,0 1-1,1 0 1,-1-1 0,0 1 0,1 0-1,-1 0 1,1 0 0,-1 0 0,1 0-1,-1-1 1,1 1 0,0 0 0,-1 0-1,1 0 1,0 0 0,0 0 0,0 0-1,0 0 1,0 0 0,0 0 0,0 0 0,0 0-1,0 0 1,0 0 0,0 0 0,1 0-1,-1 0 1,0 0 0,1 0 0,-1 0-1,1 0 1,-1 0 0,1 0 0,0 0-1,-1-1 1,1 1 0,0 0 0,-1 0-1,1-1 1,0 1 0,0-1 0,0 1-1,-1 0 1,1-1 0,0 0 0,0 1 0,0-1-1,0 1 1,0-1 0,0 0 0,0 0-1,0 0 16,12-4 130,0-1-1,-1 0 1,0-1-1,0-1 1,0 0-1,-1 0 1,0-1-1,0 0 1,-1-1-1,0-1 1,0 1-1,4-9-129,-3 8 416,24-26 1182,-2-2-1,-2-1 0,-1-1 1,17-34-1598,-26 39 606,-2-1 0,-1-1 1,-2-1-1,-2 0 0,-1-1 0,-3-1 1,0 1-1,-3-2 0,1-23-606,-7 62 33,-1 1-1,1-1 1,0 0 0,-1 1 0,0-1-1,1 0 1,-1 0 0,0 1-1,0-1 1,0 0 0,0 0-1,0 1 1,0-1 0,-1 0-1,1 0 1,0 1 0,-1-1-1,1 0 1,-1 1 0,0-1-1,0 1 1,0-1 0,0 1 0,0-1-1,0 1 1,0 0 0,0-1-1,0 1 1,0 0 0,-1 0-1,1 0 1,-1 0 0,1 0-1,-1 0 1,1 0 0,-1 0-1,1 1 1,-1-1 0,0 0-1,1 1 1,-1 0 0,0-1 0,0 1-1,1 0 1,-1 0 0,0 0-1,0 0 1,1 0 0,-2 0-33,-5 6-23,1 0 0,-1 1-1,1 0 1,1 0 0,-1 0 0,1 1 0,1 0 0,-1 0 0,1 0 0,1 1 0,0 0 0,0-1 0,0 2 0,1-1 0,1 0 0,-1 1 0,2-1 0,-1 1 0,1 3 23,-2 6-36,1 0 0,1 0 0,0 0 0,2 0 1,0 1-1,1-1 0,1 0 0,1 0 0,1-1 0,0 1 0,1-1 0,1 0 1,4 5 35,-7-13-14,2 0 1,-1 0 0,1-1 0,1 0 0,0 0 0,0-1 0,0 0-1,1 0 1,1-1 0,-1 0 0,1 0 0,0-1 0,1 0-1,-1 0 1,1-1 0,0-1 0,1 1 0,-1-2 0,1 0 0,0 0-1,-1-1 1,1 0 0,8 0 13,-7-2 42,0 0 0,0-1 0,1-1-1,-1 0 1,0 0 0,0-1 0,0-1-1,-1 0 1,1-1 0,-1 0 0,0 0 0,-1-1-1,1-1 1,-1 0 0,0 0 0,-1-1 0,1-1-1,-2 1 1,1-1 0,-1-1 0,4-5-42,4-7 58,-1-1 1,0-1-1,-2 0 1,-1-1-1,-1 0 1,-1 0-1,-1-2 1,-1 1-1,0-7-58,6-78-2954,-13 39-5564,-3 27-5052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46:22.28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15148 8692 993,'0'0'593,"6"0"-150,174 31 5295,201-20-2339,-183-11-2890,1661 15-146,18 67-338,810 16-29,-500-83 79,336 25 79,-1623-20 2255,-74-15-1320,-527-27-3118,-231 12-1478</inkml:trace>
  <inkml:trace contextRef="#ctx0" brushRef="#br0" timeOffset="2066.987">14514 8173 4837,'0'0'2140,"0"0"-1067,0 0 96,0 0-133,13 0-401,107 1 1554,183-5 678,32-56-2755,-4-15 0,-2-15 0,-5-13 0,72-46-112,-208 74 119,-3-9 1,-4-7-1,64-50-119,-130 69 25,-4-5 1,-3-5-1,-4-5 0,69-76-25,-16-23 30,-9-6-1,-8-7 0,-9-5 1,76-165-30,258-414 69,-362 607-21,8 4 0,104-121-48,-105 165-42,5 4-1,6 6 0,94-70 43,-112 105 118,3 5-1,4 4 0,3 5 1,3 5-1,2 5 1,3 6-1,2 4 1,2 6-1,2 6 1,2 5-1,0 6 0,79-4-117,-109 23 25,0 5-1,1 4 1,-1 4-1,0 4 0,-1 5 1,-1 4-1,19 9-24,-3 9 113,-2 4-1,-1 5 1,-3 5 0,-2 5-1,-2 4 1,-3 5-1,-4 4 1,-2 4 0,-3 4-1,-4 4 1,72 87-113,481 639-105,-498-619 151,552 769 82,-448-631-124,14-11 0,13-12 0,14-12 0,37 10-4,-196-195 35,5-5 0,4-6 0,3-6 0,5-7 1,3-6-1,3-6 0,4-7-35,25-2 17,2-9 0,3-7 0,1-9 0,1-7 0,80-3-17,-155-16 10,1-4 0,0-5 0,0-5-1,0-4 1,-1-6 0,29-11-10,-132 23-4,1 1 3,0-1 0,0-1 0,-1 1 0,1-1 0,-1-1 0,1 0 0,-1 0 0,0-1 0,-1 0 0,1-1 0,-1 0 0,3-3 1,-10 8-49,-1 1 1,1 0 0,0-1-1,-1 0 1,0 1-1,1-1 1,-1 1 0,1-1-1,-1 1 1,0-1-1,1 0 1,-1 1 0,0-1-1,1 0 1,-1 1-1,0-1 1,0 0 0,0 0-1,0 1 1,0-1-1,0 0 1,0 1 0,0-1-1,0 0 1,0 0-1,0 1 1,0-1 0,0 0-1,-1 1 1,1-1-1,0 0 1,-1 1 0,1-1-1,0 0 1,-1 1-1,1-1 1,-1 1 0,1-1-1,-1 1 1,1-1-1,-1 1 1,1-1 0,-1 1-1,1-1 1,-1 1-1,0 0 1,1-1 0,-1 1 48,-33-7-7276,9 7-560</inkml:trace>
  <inkml:trace contextRef="#ctx0" brushRef="#br0" timeOffset="4432.524">18241 8526 4356,'4'-48'16069,"-4"48"-15589,2 19 6,-15 340-732,17-298-889,-1-18-2689,-22-276 6221,17 194-1868,0 13-36,1 0-1,1 0 1,2 0-1,0 0 1,2 0-1,0 1 1,3-6-493,-6 31 31,0 1 0,0-1 0,0 0 0,0 1 0,0-1 0,0 1 0,0-1 0,0 1 0,0-1 0,-1 1 1,1-1-1,0 1 0,0 0 0,-1 0 0,1-1 0,0 1 0,-1 0 0,1 0 0,-1 0 0,1 0 0,-1 0 0,1 0 0,-1-1 0,0 1 0,1 0 0,-1 0 0,0 0 0,0 0 0,0 0 0,0 0 0,0 0 1,0 0-1,0 1 0,0-1 0,0 0 0,0 0 0,-1-1 0,1 2-31,7 184-81,2 10-5054,-5-184 1500,2-5-2253</inkml:trace>
  <inkml:trace contextRef="#ctx0" brushRef="#br0" timeOffset="5487.842">26685 8711 9577,'0'0'3780,"0"0"-1282,0 0-363,0 0-266,0 0-524,2-6-544,-1 2-712,6-13 196,-2 30-211,-10 456-1659,8-433-174,-1-27 167,-2-25 992,22-394 5362,-21 371-3568,-1 29-411,0 28-737,-16 243-499,17-118-65,19-95-80,-2-75 523,7-65-58,-23 89-105,-2 2-3662,0 1-2132</inkml:trace>
  <inkml:trace contextRef="#ctx0" brushRef="#br0" timeOffset="6982.987">18138 6826 6630,'0'0'2691,"0"0"-433,0 0 112,0 0-315,0 0-458,8-7 1376,12 133-2055,-17 374-752,1-302-908,2-47 165,21 22 572,-23-24-1239,-5-114 977,1 32-1748,19-28-3748,-9-29 1605</inkml:trace>
  <inkml:trace contextRef="#ctx0" brushRef="#br0" timeOffset="8313.914">26747 7230 5061,'0'0'2402,"0"0"-646,0 0-197,0 0-171,-1 15 577,-9 225 2316,32-23-4212,-21 123-165,-7 47-443,-8-263 411,25-96-5377,-7-21 2463,2 3-3182</inkml:trace>
  <inkml:trace contextRef="#ctx0" brushRef="#br0" timeOffset="18140.468">17451 9491 7079,'0'0'4217,"0"0"-2183,0 0-267,12-14 443,39-44-320,-47 54-1764,0 0-1,1 1 1,-1 0 0,1 0 0,-1 1 0,1-1 0,0 1-1,0 0 1,0 0 0,0 0 0,0 1 0,0 0-1,1 0 1,-1 0 0,0 1 0,1-1 0,-1 1-1,1 1 1,-1-1 0,2 1-126,5 0 169,-9-2-155,0 1 0,-1 1 0,1-1 0,0 0-1,0 1 1,0-1 0,-1 1 0,1 0 0,0 0 0,-1 0 0,1 0 0,-1 0-1,1 1 1,-1-1 0,1 1 0,-1 0 0,0-1 0,0 1 0,0 0 0,0 0-1,0 1 1,0-1 0,-1 0 0,1 0 0,-1 1 0,0-1 0,1 1 0,-1 0-1,0-1 1,0 1 0,-1 0 0,1-1 0,-1 1 0,1 0 0,-1 0 0,0 1-15,0 4-1,0 1 0,0-1-1,-1 0 1,0 0-1,-1 1 1,0-1-1,0 0 1,-1-1-1,0 1 1,0 0-1,-1-1 1,0 1 2,-109 135-86,114-144 77,0 0 0,0 0-1,0 1 1,0-1 0,0 1-1,0-1 1,0 1 0,0-1-1,0 1 1,0 0-1,0-1 1,0 1 0,0 0-1,0 0 1,0 0 0,0 0-1,1 0 1,-1 0 0,0 0-1,0 0 1,0 0 0,0 0-1,0 1 1,0-1-1,0 0 1,0 1 0,0-1-1,0 1 1,0-1 0,0 1-1,0-1 1,0 1 0,0 0-1,0 0 1,-1-1-1,1 1 1,0 0 0,0 0-1,-1 0 1,1 0 0,-1 0-1,1 0 1,-1 0 0,1 0-1,-1 0 1,1 0 9,26 57-81,-27-57 80,9 23 8,-2 0-1,0 1 1,-2-1 0,-1 1-1,-1 1 1,-1-1 0,-1 0-1,-3 25-6,2-46 11,0 1-1,0 0 0,-1-1 0,0 1 1,0-1-1,0 1 0,-1-1 0,0 1 1,1-1-1,-2 0 0,1 0 0,0 0 1,-1 0-1,0 0 0,1-1 0,-1 1 1,-1-1-1,1 1 0,-1-1 0,1 0 1,-1-1-1,0 1 0,0-1 0,0 1 1,0-1-1,0 0 0,-1-1 0,1 1 1,-1-1-1,1 0 0,-1 0 0,1 0 1,-1-1-1,0 1 0,1-1 1,-1 0-1,0-1 0,-3 0-10,-2 0 59,1-1 0,0 0 0,0-1 1,1 0-1,-1 0 0,1-1 0,-1 0 0,1 0 0,0-1 1,0 0-1,1 0 0,0-1 0,0 0 0,0 0 0,1-1 1,-1 0-1,2 0 0,-1-1-59,-9-12 164,1-1 0,2-1 0,0 0 1,1-1-1,1 0 0,0-1-164,-13-61-1981,19 82-4158,2 12 102</inkml:trace>
  <inkml:trace contextRef="#ctx0" brushRef="#br0" timeOffset="18434.866">17874 9813 4228,'0'0'11082,"0"0"-8231,0 0-929,0 0-96,0 0-769,0 0-737,0 0-224,0 0-96,1-32-96,-1 37-64,2 2 32,-1 1-897,1 0-1826,-2 0-2914,0-1-4357</inkml:trace>
  <inkml:trace contextRef="#ctx0" brushRef="#br0" timeOffset="18793.317">18098 9502 7687,'0'0'3566,"0"0"-1516,0 0-459,0 0-139,12-4-528,96-22 42,-94 26-937,16 0 436,-1-1 0,1-2 0,-1-1 0,0-1 0,25-8-465,-50 72 1169,-24 106-985,-7-2 1,-14 28-185,29-136-3083,5-21-2189,2-12-429</inkml:trace>
  <inkml:trace contextRef="#ctx0" brushRef="#br0" timeOffset="20356.914">25770 9514 11243,'0'0'1911,"3"-13"-630,11-39 566,-16 35 1897,-10 35-3809,12-17 123,-152 272-309,-14-51-8669,166-222 8914,0 1 0,0-1 1,0 1-1,0-1 0,0 1 1,0-1-1,0 1 0,0-1 1,0 1-1,0-1 0,0 1 1,0-1-1,-1 1 0,1-1 1,0 1-1,0-1 0,0 0 1,-1 1-1,1-1 0,0 1 1,0-1-1,-1 0 0,1 1 1,0-1-1,-1 0 0,1 1 1,-1-1-1,1 0 0,0 0 1,-1 1-1,1-1 0,-1 0 1,1 0-1,-1 0 0,1 0 1,-1 1-1,1-1 0,-1 0 1,1 0-1,-1 0 0,1 0 1,-1 0-1,1 0 1,0 0-1,-1 0 0,1 0 1,-1-1-1,1 1 0,-1 0 1,1 0-1,-1 0 0,1 0 1,-1-1-1,1 1 0,0 0 1,-1-1-1,1 1 0,0 0 1,-1 0-1,1-1 0,0 1 1,-1-1-1,1 1 0,0 0 1,-1-1-1,1 1 0,0-1 6,7-31 2558,-2 20-2124,0-1 1,1 1-1,1 0 1,0 1-1,0 0 0,1 0 1,0 0-1,1 1 1,0 1-1,1-1 1,0 1-1,1 1 1,8-6-435,-16 13 35,-1 1 1,1-1 0,-1 1-1,0 0 1,1 0 0,-1 0-1,1 0 1,-1 0 0,1 0-1,-1 1 1,0-1-1,1 1 1,-1 0 0,0-1-1,1 1 1,-1 0 0,0 0-1,0 1 1,0-1 0,0 0-1,0 1 1,0-1 0,0 1-1,0 0 1,-1-1 0,1 1-1,-1 0 1,1 0 0,-1 0-1,0 0 1,1 3-36,17 15 48,1-4-33,1 0 0,0 0 1,1-2-1,1-1 0,0-1 1,1-1-1,0-1 1,14 4-16,-35-13 36,0 0 1,0-1 0,0 1 0,0-1 0,0 1 0,0-1 0,0 0 0,0 0-1,0-1 1,0 1 0,0 0 0,0-1 0,0 0 0,0 0 0,0 0 0,0 0-1,0 0 1,0-1 0,-1 1 0,1-1 0,-1 1 0,1-1 0,-1 0 0,0 0-1,0 0 1,1-1 0,-2 1 0,1 0 0,0-1 0,0 1 0,-1-1 0,1 0 0,-1 0-1,0 1 1,1-2-37,28-111 2316,-27 96-1871,3 4 1431,-4 44-1638,-4 2-224,-2-1-1,0-1 0,-3 1 0,0-1 1,-2 0-1,-1 1-13,-30 127-331,36-136-469,-2 33-2637,14-21-6739,-2-22-218</inkml:trace>
  <inkml:trace contextRef="#ctx0" brushRef="#br0" timeOffset="20664.703">26193 9997 7815,'0'0'6022,"0"0"-3652,0 0-864,0 0-193,0 0-672,0 0-417,0 0-160,0 0-64,17-44-224,-14 54-353,4 2-1953,2 0-1602,-3 0-3299</inkml:trace>
  <inkml:trace contextRef="#ctx0" brushRef="#br0" timeOffset="20993.166">26570 9663 8712,'0'0'4239,"13"-15"-1474,43-42-352,-52 53-2163,1 1 0,-1-1-1,1 1 1,0 1 0,0-1-1,0 1 1,0-1 0,0 2 0,0-1-1,1 0 1,-1 1 0,1 0 0,-1 0-1,1 1 1,-1 0 0,1 0-1,0 0-249,6 0 319,-7-1-280,0 1 0,0 0 0,-1 0-1,1 0 1,0 1 0,0 0 0,0 0-1,0 0 1,-1 0 0,1 1 0,0 0-1,-1 0 1,0 0 0,1 0 0,-1 1-1,0-1 1,0 1 0,0 0 0,-1 1-1,1-1 1,-1 1 0,1-1 0,-1 1-1,0 0 1,-1 0 0,1 1-1,-1-1 1,0 0 0,0 1 0,0-1-1,0 1 1,-1 0 0,0 0 0,0-1-1,0 4-38,-1 9-78,0 1 0,-2-1 0,0 0 0,-1 1-1,0-1 1,-2 0 0,0-1 0,-1 1-1,0-1 1,-1 0 0,-1 0 0,-1-1-1,0 0 1,-1-1 0,0 0 0,-1 0 0,-1-1-1,0-1 1,-1 0 0,0-1 0,-1 0-1,0-1 1,-1 0 0,0-1 0,0-1-1,-6 2 79,-38 23-330,59-32 327,1 1 1,0-1 0,-1 0 0,1 1 0,0-1 0,0 0 0,0 1-1,0-1 1,0 0 0,0 0 0,0 0 0,0 0 0,1 0 0,-1 0 0,0 0-1,1 0 1,-1-1 0,0 1 0,1 0 0,-1-1 0,1 1 0,-1-1-1,1 0 1,-1 1 0,1-1 0,0 0 0,-1 0 0,2 0 2,-2 0 1,283 41-152,-162-36-8389,-85-5 3901</inkml:trace>
  <inkml:trace contextRef="#ctx0" brushRef="#br0" timeOffset="21210.037">27469 9737 128,'0'0'8750,"0"0"-4923,0 0-1419,-3-12 170,-10-38-480,5 43 1206,0 28-3167,8-20 15,-1 5-144,-8 18 29,2 0 1,1 1 0,1 0-1,1 0 1,2 0 0,0 1-1,1-1 1,2 0 0,1 1-1,4 20-37,0-21 7,1 1 0,2-1 0,0-1 0,2 0 0,0 0 0,2-1 0,1 0 0,0-1 0,2-1 0,11 12-7,-27-33 0,0 0 1,0 1-1,1-1 0,-1 0 1,0 1-1,0-1 1,0 0-1,1 1 0,-1-1 1,0 0-1,0 1 1,0-1-1,0 0 0,0 1 1,0-1-1,0 1 0,0-1 1,0 0-1,0 1 1,0-1-1,0 0 0,0 1 1,0-1-1,0 0 1,0 1-1,-1-1 0,1 1 1,0-1-1,0 0 1,0 1-1,0-1 0,-1 0 1,1 0-1,0 1 0,0-1 1,-1 0-1,1 0 1,0 1-1,-1-1 0,1 0 1,0 0-1,-1 0 1,1 1-1,0-1 0,-1 0 1,1 0-1,0 0 1,-1 0-1,1 0 0,0 0 1,-1 0-1,1 0 0,-1 0 1,1 0-1,0 0 1,-1 0-1,1 0 0,0 0 1,-1 0-1,1 0 1,-1 0-1,1 0 0,0 0 1,-1-1-1,1 1 1,0 0-1,-1 0 0,1 0 1,0-1-1,-38-2-254,34 3 161,-184-27-4454,66 1-6126,90 17 2569</inkml:trace>
  <inkml:trace contextRef="#ctx0" brushRef="#br0" timeOffset="21427.938">27429 9766 545,'77'-81'10057,"-11"57"-7174,-2 6-161,2 6 481,-7 5-993,-3 1-768,-6 2-609,-11 1-353,-6 2-320,-9-2-96,-5 0-64,-4 3 0,-10 0-192,-2 0-673,-4 4-1281,-21 2-2338,-4-3-4324</inkml:trace>
  <inkml:trace contextRef="#ctx0" brushRef="#br0" timeOffset="19184.862">18896 9590 8776,'0'0'3801,"0"0"-1644,0 0-193,0 0-164,0 0-642,0 0-373,0 0-284,0 0-100,-9 6-97,1 0-238,-42 50 343,46-47-385,-1 1-1,2-1 1,-1 1-1,1-1 1,1 1-1,0 0 1,0 1-1,1-1 1,0 0-1,1 0 1,0 0-1,0 1 1,1-1-1,1 0 1,0 0-1,0 0 1,1 0-1,0 0 1,1-1-1,0 1 1,0-1-1,1 0 1,0 0-1,1-1 1,1 2-25,13 7 16,0-1 0,1-1 0,1-1-1,0-1 1,0-1 0,17 6-15,57 33 34,-96-51-33,1 0 0,0 1-1,-1-1 1,1 0 0,0 0 0,-1 0-1,1 1 1,0-1 0,-1 0-1,1 1 1,-1-1 0,1 1-1,-1-1 1,1 1 0,-1-1 0,1 1-1,-1-1 1,1 1 0,-1-1-1,0 1 1,1 0 0,-1-1-1,0 1 1,1-1 0,-1 1 0,0 0-1,0-1 1,0 1 0,0 0-1,0-1 1,0 1 0,0 0 0,0 0-1,0-1 1,0 1 0,0 0-1,0-1 1,0 1 0,0 0-1,0-1 1,-1 1 0,1 0 0,0-1-1,-1 1 1,1-1 0,0 1-1,-1-1 1,1 1 0,-1 0 0,1-1-1,-1 1 1,1-1 0,-1 0-1,1 1 1,-1-1 0,1 1-1,-1-1 1,0 0 0,1 0 0,-1 1-1,0-1 1,1 0 0,-1 0-1,0 0 0,-50 16 57,44-14-41,-282 40-433,254-41-2048,20-1-5811,12 0 1289</inkml:trace>
  <inkml:trace contextRef="#ctx0" brushRef="#br0" timeOffset="19495.811">18857 9557 10890,'0'0'1666,"0"0"192,0 0 928,0 0-704,0 0-1057,101-58-160,-67 58-192,-4 0-129,-3 0-127,1 3-193,-2 2-128,-3-1-64,-4 2-32,-3-2-192,-6 3-929,-2 0-1538,-8-4-3555,0-2-6758</inkml:trace>
  <inkml:trace contextRef="#ctx0" brushRef="#br0" timeOffset="23186.661">18463 10911 14670,'0'0'2514,"0"0"-800,-8-14-171,-31-40-449,37 51-1066,0 1 1,-1 1-1,1-1 0,0 0 0,-1 0 0,0 1 1,1 0-1,-1-1 0,0 1 0,0 0 1,1 0-1,-1 0 0,0 1 0,0-1 1,0 1-1,0 0 0,0 0 0,0 0 0,0 0 1,0 0-1,0 0 0,0 1 0,0 0 1,0-1-29,-2 1 21,-9 4-28,0 0-1,0 0 0,0 2 1,1-1-1,0 2 1,1 0-1,0 0 0,0 1 1,0 1-1,1 0 0,1 0 1,0 1-1,0 1 1,1 0-1,1 0 0,0 0 1,0 1-1,1 0 0,1 1 1,0-1-1,1 1 8,-2 1-385,1-1 0,0 1 1,2-1-1,-1 2 0,2-1 0,0 0 0,0 1 0,2-1 0,0 1 0,1 0 0,0-1 0,1 1 1,1 0-1,0-1 0,1 0 0,1 1 0,1-1 0,0-1 0,1 1 0,5 9 385,-9-21 29,0 1 0,1-1-1,-1 0 1,1 0 0,0 0-1,0-1 1,0 1 0,0 0-1,1-1 1,-1 0 0,0 0-1,1 0 1,0 0 0,-1-1-1,1 1 1,0-1 0,0 0-1,0 0 1,0 0 0,0-1 0,0 1-1,0-1 1,0 0 0,0 0-1,0-1 1,0 1 0,0-1-1,0 0 1,0 0 0,0 0-1,0-1 1,0 1 0,-1-1-1,1 0 1,0 0 0,-1 0-1,0 0 1,1-1 0,-1 1-1,0-1 1,0 0 0,-1 0-1,3-3-28,12-17 820,-2 0-1,-1-1 1,-1-1-1,-1-1 1,-1 1-1,-1-2 1,-1 1-1,-1-2-819,20-84 2578,-31 132-2592,1 0 0,1-1-1,1 1 1,1 0-1,1 0 1,0-1 0,2 1-1,0-1 1,1 1-1,4 7 15,0-4-18,1 1-1,1-1 0,1-1 0,0 0 1,2-1-1,1 0 0,10 11 19,-20-27-25,0 1 0,0-1 1,1 1-1,0-2 0,0 1 0,0-1 0,0 0 1,1 0-1,0 0 0,-1-1 0,1 0 0,0-1 1,1 1-1,-1-1 0,0-1 0,1 1 1,-1-1-1,1-1 0,-1 1 0,1-1 0,-1-1 1,1 1-1,-1-1 0,1 0 0,-1-1 0,1 0 1,3-2 24,3-3 2,0-2 0,-1 0 0,0 0 1,-1-1-1,0 0 0,0-1 0,-1-1 1,-1 0-1,0 0 0,0-1 0,-1 0 0,-1-1 1,0 0-1,-1 0 0,-1-1 0,0 0 1,-1 0-1,-1 0 0,1-5-2,2-20-515,-10 28-1935,-4 6-3361,-2 6-1407</inkml:trace>
  <inkml:trace contextRef="#ctx0" brushRef="#br0" timeOffset="23979.752">26529 11061 897,'3'-14'12919,"10"-117"-2579,-13 122-8153,-1 25-1827,-55 234-537,-81 159-2791,134-392 2791,18-34 296,-9 10-39,16-19 315,1 2 1,1 0 0,1 2 0,1 0 0,0 2-1,2 1 1,6-2-396,-21 14 57,0 0-1,0 1 0,1 1 0,0 0 1,0 1-1,1 0 0,-1 1 0,1 1 1,3 0-57,-14 1-4,-1 1 1,1 0 0,0 0 0,0 0 0,0 0 0,-1 1 0,1-1-1,0 1 1,0 0 0,-1 0 0,1 0 0,-1 1 0,1-1-1,-1 1 1,1 0 0,-1 0 0,0 0 0,0 1 0,0-1 0,0 1-1,0-1 1,-1 1 0,1 0 0,-1 0 0,0 0 0,0 0-1,0 1 1,0-1 0,0 1 0,-1-1 0,0 1 0,0-1 0,0 1-1,0 0 1,0 0 0,0-1 0,-1 1 3,-1 9-53,0-1-1,-1 1 1,-1-1-1,0 1 1,0-1 0,-1 0-1,-1-1 1,0 1 0,0-1-1,-1 0 1,-1 0-1,0 0 1,0-1 0,-1 0-1,-1-1 1,1 0-1,-2 0 1,1-1 0,-1 0-1,0 0 1,0-1 0,-1-1-1,-9 5 54,9-5-106,-1-1-1,0 1 1,0-2 0,0 0-1,-1-1 1,0 0-1,1 0 1,-1-1 0,0-1-1,-9 0 107,17-1-46,1 0 0,-1-1 1,1 1-1,0-1 0,-1 0 0,1 0 0,0 0 1,0-1-1,-1 1 0,1-1 0,0 0 0,1 0 0,-1-1 1,0 1-1,1-1 0,-1 1 0,1-1 0,0 0 0,0-1 1,0 1-1,0-1 0,0 1 0,1-1 0,0 0 1,-1 0-1,1 1 0,1-2 0,-1 1 0,1 0 0,-1 0 1,1 0-1,0-2 46,5-78-2129,15 32-5576,-12 34-318</inkml:trace>
  <inkml:trace contextRef="#ctx0" brushRef="#br0" timeOffset="50303.552">20 9212 5189,'0'0'1922,"0"0"-476,0 0 81,0 0 144,0 0-528,0 0-412,-3-1 0,-14-7 855,20 7 1270,17 4-3027,65 11 172,-1-3 1,2-5-1,-1-3 0,40-5-1,21-9 50,0-7-1,-2-5 0,0-8 1,101-36-50,209-62 67,-6-21 1,-7-19 0,141-89-68,-387 161 144,-4-9 0,-6-9 0,80-68-144,-171 110 15,-4-3-1,-2-4 1,-5-5-1,-3-2 1,-4-4-1,-4-4 1,9-23-15,44-106 69,-9-7 0,-11-4 1,25-99-70,-82 211-16,37-106 3,-30 73 49,8 3-1,32-51-35,-27 86-18,4 3 0,6 4 0,4 3 0,5 3 0,10-1 18,-50 56-3,3 1 1,2 3 0,2 2 0,1 3 0,3 2-1,1 2 1,1 3 0,2 3 0,2 3 0,0 2-1,2 3 1,0 3 0,2 3 0,0 3 0,0 3 0,1 3-1,64 1 3,-73 14-6,0 3-1,0 3 1,-1 3 0,-1 2-1,0 2 1,-2 3-1,0 3 1,-2 2 0,-1 2-1,15 13 7,45 31-30,-4 5-1,-3 5 0,-3 4 0,51 61 31,25 42 113,-8 8-1,103 162-112,253 411 427,-399-578-394,157 233 388,78 63-421,-257-360 61,6-5-1,5-5 1,5-5 0,5-5 0,97 61-61,-116-99 118,3-6 0,3-4 0,2-5 0,3-5 0,2-5 0,2-6 1,2-5-1,97 14-118,-21-21 37,2-9 0,0-8 1,104-12-38,-179-4 10,-1-6-1,0-5 1,-1-6 0,-2-6 0,0-5 0,67-29-10,-162 50 10,1-1 1,-1-1 0,-1-2-1,-1-1 1,0-1 0,3-4-11,-8-2-451,-21 23 392,-1 0 1,0-1-1,0 1 0,1 0 0,-1-1 1,0 1-1,0 0 0,0-1 0,1 1 0,-1 0 1,0-1-1,0 1 0,0-1 0,0 1 1,0 0-1,0-1 0,0 1 0,0-1 0,0 1 1,0 0-1,0-1 0,0 1 0,0-1 1,0 1-1,0 0 0,0-1 0,0 1 1,-1-1-1,1 1 0,0 0 0,0-1 0,0 1 1,-1 0-1,1-1 0,0 1 0,0 0 1,-1-1-1,1 1 0,0 0 0,-1 0 0,1-1 1,0 1-1,-1 0 0,1 0 0,0 0 1,-1 0-1,1-1 0,-1 1 0,1 0 1,0 0-1,-1 0 0,1 0 0,-1 0 0,1 0 1,0 0-1,-1 0 0,1 0 0,-1 0 1,1 0-1,0 0 0,-1 0 0,1 0 0,-1 1 1,1-1-1,0 0 59,-25 1-3086,-12 5-1307</inkml:trace>
  <inkml:trace contextRef="#ctx0" brushRef="#br0" timeOffset="51079.866">514 10046 1954,'-13'2'4415,"6"-2"-4093,-99 8 4318,31-17 2035,74 9-6604,0 0 0,1-1 0,-1 1-1,0 0 1,1 0 0,-1-1-1,1 1 1,-1-1 0,1 1-1,-1-1 1,1 1 0,-1 0 0,1-1-1,-1 0 1,1 1 0,-1-1-1,1 1 1,0-1 0,-1 1 0,1-1-1,0 0 1,0 1 0,0-1-1,-1 0 1,1 1 0,0-1 0,0 0-1,0 1 1,0-1 0,0 0-1,0 1 1,0-1 0,0 0 0,0 1-1,1-1 1,-1 0 0,0 1-1,0-1 1,1 0 0,-1 1 0,0-1-1,1 0 1,-1 1 0,0-1-1,1 1 1,-1-1 0,1 1 0,-1-1-1,1 1 1,-1 0 0,1-1-1,-1 1 1,1-1 0,0 1 0,-1 0-1,1-1 1,-1 1 0,1 0-1,0 0 1,-1 0 0,1 0 0,0-1-1,-1 1 1,1 0 0,0 0-71,144-18 64,831-59-91,1989-175-1916,1688-82 3454,-820 203 2546,-3751 130-4050,634-34 183,-540 6-323,-175 29 111,-1-1 1,1 1-1,0 0 1,0 0-1,0-1 1,-1 1-1,1-1 1,0 1-1,-1-1 1,1 1-1,0-1 1,-1 1-1,1-1 1,0 1-1,-1-1 1,1 0-1,-1 1 1,1-1-1,-1 0 1,0 1-1,1-1 1,-1 0-1,0 0 1,1 0-1,-1 1 1,0-1-1,0 0 1,0 0-1,0 0 1,0 0-1,0 1 0,0-1 1,0 0-1,0 0 1,0 0-1,0 0 1,0 1-1,-1-1 1,1 0-1,0 0 1,0 0-1,-1 1 1,1-1-1,-1 0 1,1 1-1,-1-1 1,1 0-1,-1 1 1,1-1-1,-1 0 1,0 1-1,1-1 1,-1 1-1,0-1 1,1 1-1,-1 0 1,0-1-1,0 1 1,1 0-1,-1-1 1,0 1-1,0 0 1,0 0-1,0 0 1,1 0-1,-1 0 1,0 0 21,-54-20-3507,-2 6-3781,5 3-3634</inkml:trace>
  <inkml:trace contextRef="#ctx0" brushRef="#br1" timeOffset="53695.555">5718 7675 288,'0'0'2830,"0"0"-1426,0 0-497,0 0 326,0 0 246,0 0-331,0 0-230,2 12-80,6 39-64,-8-48-600,1 0-1,-1 0 1,1 0-1,0 0 1,0 0-1,0 0 1,1 0-1,-1 0 1,1-1-1,-1 1 1,1-1-1,0 1 1,0-1-1,0 0 1,0 1-1,0-1 1,1 0-1,-1-1 1,1 1-1,-1 0 1,1-1-1,0 1 1,0-1-1,-1 0 1,1 0-1,0 0 1,0 0-1,0 0 1,0-1-1,0 1 1,0-1-1,1 0 1,-1 0-1,0 0 1,0 0-1,1-1-173,0-2 174,-1 1 1,1-1-1,-1 0 0,0 0 1,0 0-1,0 0 0,-1-1 1,1 1-1,-1-1 0,0 0 1,0 0-1,0 1 0,0-1 1,-1-1-1,1 1 0,-1 0 1,0 0-1,-1 0 0,1-1 0,-1 1 1,1 0-1,-1-1 0,0 1 1,-1 0-1,1 0 0,-2-4-174,-27-66 1036,28 72-1031,0 1-1,0-1 0,-1 0 0,1 1 1,0-1-1,-1 1 0,1-1 1,-1 1-1,1 0 0,-1 0 1,0 0-1,0 0 0,1 0 1,-1 0-1,0 0 0,0 0 1,0 1-1,0-1 0,0 1 1,0-1-1,0 1 0,0 0 1,0 0-1,0 0 0,0 0 1,0 0-1,0 0 0,0 1 1,0-1-1,0 1 0,0-1 1,0 1-1,0 0 0,1 0 1,-1 0-1,0 0 0,-1 1-4,-4 4-20,1 0 0,0 0 0,1 1 0,-1 0 0,1 0 0,0 0 0,1 1 0,0 0 0,0 0 0,1 0 1,0 0-1,0 0 0,1 1 0,0-1 0,0 1 0,1 0 0,1 0 0,-1-1 0,1 1 0,0 0 0,1 0 0,0-1 0,1 1 0,0-1 0,0 1 0,1-1 0,0 2 20,0-7 0,0-1 0,0 0 0,0 0-1,0 0 1,0 0 0,1 0 0,-1-1 0,1 1 0,-1-1-1,1 0 1,-1 0 0,1 0 0,0-1 0,-1 1 0,1-1-1,0 0 1,0 0 0,-1 0 0,1 0 0,0-1 0,0 1 0,-1-1-1,1 0 1,-1 0 0,1-1 0,-1 1 0,1-1 0,-1 0-1,0 0 1,0 0 0,0 0 0,0 0 0,0-1 0,1-1 0,1 0 25,0 0 1,-1-1 0,0 0 0,0 0 0,0 0-1,-1 0 1,0-1 0,0 1 0,0-1 0,0 0-1,-1 0 1,0 0 0,0 0 0,-1 0 0,0 0-1,0-1 1,0 1 0,-1 0 0,0-1 0,0 1 0,0 0-1,-1-1 1,0 1 0,0 0 0,-1 0 0,0 0-1,0 0 1,0 0 0,-1 0 0,0 0 0,0 1-1,0-1 1,-1 1 0,0 0 0,0 0 0,-2-2-26,4 5-1,-1 1 0,1 0 0,0 0 0,0 0 0,-1 0 0,1 1 0,0-1 0,-1 1 0,1-1 0,-1 1 0,1 0 0,0 0 0,-1 0 0,1 0 0,-1 0 0,1 1 0,-1-1 0,1 1 0,0-1 0,-1 1 0,1 0 0,0 0-1,0 0 1,-1 0 0,1 0 0,0 1 0,0-1 0,0 1 0,1-1 0,-1 1 0,0 0 0,0 0 0,1 0 0,-1-1 0,1 2 1,-30 80-215,31-77 193,-1-1 8,0 1-1,1-1 1,-1 1 0,1-1 0,0 1-1,1-1 1,-1 1 0,1-1 0,0 1 0,1-1-1,-1 1 1,1-1 0,0 0 0,0 0 0,1 0-1,-1 0 1,1 0 0,0-1 0,1 1 0,-1-1-1,1 1 15,-2-4 2,0 0 0,0-1 0,0 1 0,0 0 0,0-1 0,0 1 0,1-1 0,-1 0 0,0 1 0,0-1 0,0 0 0,0 0 0,1-1-1,-1 1 1,0 0 0,0-1 0,0 1 0,0-1 0,0 0 0,0 1 0,0-1 0,0 0 0,0 0 0,0-1 0,0 1 0,-1 0 0,1-1 0,0 1 0,-1-1 0,1 1-1,-1-1 1,0 0 0,1 1 0,-1-2-2,37-65 196,-33-27 324,-6 93-516,0 0 0,1-1 0,-1 1 0,0 0 0,0 0 0,0-1 1,0 1-1,0 0 0,-1 0 0,1 0 0,-1 0 0,1 1 0,-1-1 1,0 0-1,0 0 0,0 1 0,0 0 0,0-1 0,0 1 0,0 0 0,0 0 1,0 0-1,-1 0 0,1 0 0,0 0 0,-1 1 0,1-1 0,0 1 0,-1 0 1,1 0-1,-1 0 0,1 0 0,0 0 0,-1 0 0,1 1 0,-1-1 1,0 1-5,-1 1-8,0 0 0,0 1 0,1 0 1,-1-1-1,1 1 0,0 0 1,0 1-1,0-1 0,0 0 0,0 1 1,1 0-1,0-1 0,-1 1 1,1 0-1,1 0 0,-1 1 0,1-1 1,-1 1 7,0 0 0,-4 10-12,1 0 1,0 1 0,1 0-1,1 0 1,0 0 0,2 0-1,0 0 1,0 8 11,1-23-1,0 0 0,0 0 0,0 1 0,0-1 0,0 0 0,0 0 0,0 1 1,0-1-1,1 0 0,-1 0 0,1 0 0,-1 1 0,1-1 0,-1 0 0,1 0 0,-1 0 0,1 0 0,0 0 0,0 0 0,-1 0 0,1 0 1,0 0-1,0 0 0,0-1 0,0 1 0,0 0 0,0-1 0,0 1 0,1 0 0,-1-1 0,0 1 0,0-1 0,0 0 0,1 1 0,-1-1 1,0 0-1,0 0 0,1 0 0,-1 0 0,0 0 0,0 0 0,1 0 0,-1 0 0,0 0 0,0-1 0,0 1 0,1-1 0,0 1 1,54-27 45,-50 22-28,1 1 0,-1-2-1,0 1 1,0-1 0,-1 0 0,1 0-1,-1-1 1,-1 1 0,1-1 0,-1 0-1,0-1 1,-1 1 0,0-1 0,0 1-1,-1-1 1,1 0 0,-2 0 0,1 0-1,-1 0 1,0 0 0,-1 0 0,0 0-1,0-1 1,-1 1 0,0 0 0,-1 0-1,1 0 1,-1 0 0,-3-5-17,5 12 0,0 0 1,-1 0-1,1 0 1,-1 0-1,1 0 1,-1 0-1,1 0 0,-1 1 1,0-1-1,1 0 1,-1 0-1,0 1 1,0-1-1,1 0 1,-1 1-1,0-1 1,0 1-1,0-1 1,0 1-1,0-1 0,0 1 1,0-1-1,0 1 1,0 0-1,0 0 1,0 0-1,0 0 1,0-1-1,0 1 1,0 0-1,0 1 0,0-1 1,0 0-1,0 0 1,0 0-1,0 1 1,0-1-1,0 0 1,0 1-1,0-1 1,0 1-1,1-1 1,-1 1-1,0-1 0,0 1 1,0 0-1,1-1 1,-1 1-1,0 0 1,0 0-1,1 0 1,-1-1-1,1 1 1,-1 0-1,1 0 0,-1 0 0,-30 55-89,27-49 83,0 1 1,1 0 0,1 1-1,-1-1 1,1 0 0,1 1-1,-1-1 1,2 1 0,-1-1-1,1 1 1,0 0 0,2 7 5,-1-15 1,0 1 1,1-1 0,-1 0-1,1 0 1,0 0 0,-1 1 0,1-2-1,0 1 1,0 0 0,-1 0-1,1-1 1,0 1 0,0 0-1,0-1 1,0 0 0,0 0-1,0 1 1,0-1 0,0 0 0,0-1-1,0 1 1,0 0 0,0 0-1,-1-1 1,1 1 0,0-1-1,0 0 1,0 0 0,0 1-1,-1-1 1,1 0 0,0-1 0,-1 1-1,1 0 1,-1 0 0,1-1-1,-1 1 1,0 0 0,0-1-1,1 0 1,-1 0-2,4-2 68,-1 0 0,1-1 0,-1 0-1,0 0 1,0 0 0,-1 0 0,0-1 0,0 0 0,0 1 0,0-1-1,-1 0 1,0 0 0,0 0 0,-1 0 0,0-1 0,0 1 0,0 0-1,-1-1 1,0 1 0,0-1 0,0 1 0,-1 0 0,0-1-1,0 1 1,-1 0 0,0 0 0,0 0 0,0 0 0,-1 0 0,0 0-1,-1-1-67,3 7 5,0-1-1,0 0 1,0 1-1,0-1 1,0 0-1,0 1 1,0 0-1,-1-1 1,1 1 0,0 0-1,0-1 1,0 1-1,-1 0 1,1 0-1,0 0 1,0 0-1,-1 0 1,1 0-1,0 1 1,0-1-1,0 0 1,-1 1-1,1-1 1,0 1-1,0-1 1,0 1-1,0-1 1,0 1-1,0 0 1,0-1-1,0 1 1,0 0-1,0 0 1,0 0-1,1 0 1,-1 0-1,0 0 1,0 0-1,1 0 1,-1 0-1,1 0 1,-1 1-5,-27 51-119,26-48 118,-15 80-1553,17-85 1287,0 0 16,0 0-53,6-17-871,-13 17-1782,-9 12-1207,-4 4-3299</inkml:trace>
  <inkml:trace contextRef="#ctx0" brushRef="#br1" timeOffset="70056.711">5671 7636 4132,'0'0'2920,"0"0"-977,0 0-101,0 0 122,0 0-287,0 0-236,-3-5-202,-12-23 1067,18 73-1543,7 197-2042,-10-194-1061,-4 34-5358,1-48 1094</inkml:trace>
  <inkml:trace contextRef="#ctx0" brushRef="#br1" timeOffset="70346.766">5637 7720 3619,'0'0'1602,"0"0"26,0 0 16,0 0-368,0 0-219,0 0-53,1 13-113,-1 92 935,-2 39-1441,5-83-4385,-2-42 1449,-1 6-3716</inkml:trace>
  <inkml:trace contextRef="#ctx0" brushRef="#br1" timeOffset="70635.909">5643 7886 2530,'0'0'3620,"0"0"-2787,0 0-737,0 0 64,0 0 128,0 0-160,0 0 96,-3 85 161,3-61 31,3 3-192,1 3-160,-2 5-64,-2 1-96,3-1-1185,-3-2-2338</inkml:trace>
  <inkml:trace contextRef="#ctx0" brushRef="#br1" timeOffset="70979.557">5662 8174 6438,'0'0'2691,"0"0"-1474,0 0 128,0 0-544,0 0-577,0 0-160,0 0-64,-6 87 32,3-54-32,-1 5 0,2-4-128,-2 3-1313,-3 0-1442,1-1-3491</inkml:trace>
  <inkml:trace contextRef="#ctx0" brushRef="#br1" timeOffset="71277.139">5912 7632 6438,'0'0'2979,"0"0"-1089,0 0 320,0 0-417,0 0-896,0 0-704,0 0-65,0 0-32,4 77-96,-2-44 32,-2 4-32,0 3 0,0 0-128,0 2-1570,0-4-512,0 1-961,0-7-2114</inkml:trace>
  <inkml:trace contextRef="#ctx0" brushRef="#br1" timeOffset="71559.147">5896 7781 5669,'0'0'3203,"0"0"-2370,0 0 224,0 0-352,0 0-385,0 0-192,0 0-64,0 88-32,0-51-32,0 6 0,0 5 0,0 3-32,0 6-1281,-2-5-1602,-2-3-3491</inkml:trace>
  <inkml:trace contextRef="#ctx0" brushRef="#br1" timeOffset="71882.733">5887 8047 4100,'0'0'3395,"0"0"-1761,0 0-994,0 0-255,0 0-193,7 76-192,-7-38 0,3 5-128,-1 4-545,-2 2-96,0 1-1088,-2-5-2500</inkml:trace>
  <inkml:trace contextRef="#ctx0" brushRef="#br1" timeOffset="71883.733">5876 8310 416,'0'0'2595,"0"0"-1826,0 0 640,0 0 385,0 0-481,0 0-897,0 0-256,0 0-96,0 0-64,13 50-256,-16-7-833,-3 0-96,-1 6-801,2-6-1313</inkml:trace>
  <inkml:trace contextRef="#ctx0" brushRef="#br1" timeOffset="72164.559">5860 8548 2498,'0'0'3652,"0"0"-1634,0 0-289,0 0 33,0 0-1282,0 0-319,0 0-33,0 0 0,10 74 0,-9-42-96,1 2-32,-1-3-192,-1 5-1506,0 0-736,0 0-2307</inkml:trace>
  <inkml:trace contextRef="#ctx0" brushRef="#br1" timeOffset="72165.559">5874 8966 1409,'0'0'2947,"3"85"-2851,-3-50 32,0-7-128,-4-5-416,-1-4-1410</inkml:trace>
  <inkml:trace contextRef="#ctx0" brushRef="#br1" timeOffset="72460.577">5835 9175 1185,'0'0'3854,"0"0"-704,0 0-625,0 0-368,-4-14-363,-12-44-241,9 29 1068,7 29 22,0 7-2761,7 132-1200,0 105-3215,-9-235 4586,0-1-1,0 1 1,-1 0-1,0-1 0,0 1 1,-1-1-1,0 0 1,-1 0-1,1-1 0,-2 1 1,-3 3-53,-1 4 406,8-58-2937,2 22-1633</inkml:trace>
  <inkml:trace contextRef="#ctx0" brushRef="#br1" timeOffset="72883.823">5607 8257 6887,'0'0'3587,"0"0"-1761,0 0-673,0 0-96,0 0-257,0 0 225,0 0-64,0 0-192,-6 89-320,5-63-353,1 5-32,-3 1-64,2 1 0,-1 1-96,1-1-1154,1-2-1472,-2-4-1602,2-2-3428</inkml:trace>
  <inkml:trace contextRef="#ctx0" brushRef="#br1" timeOffset="73210.792">5564 8691 9353,'0'0'2274,"0"0"-1185,0 0 448,0 0-319,0 0-738,0 0-384,0 0-64,0 0-32,0 0-64,-2 80-705,4-64-1248,2 1 31,-1 1-321,-2 0-63,2-1-801,-3-1 609</inkml:trace>
  <inkml:trace contextRef="#ctx0" brushRef="#br1" timeOffset="73491.132">5575 8921 1409,'0'0'1367,"0"0"-305,0 0-143,0 0-231,0 0-218,0 0-198,0 0-53,0 11-134,-3 190-3101,-17-12 9859,7 95-4183,13-285-2680,1 1 1,-1 0 0,0-1 0,1 1 0,-1 0 0,0 0 0,1-1 0,-1 1 0,0 0-1,1 0 1,-1 0 0,0 0 0,1 0 0,-1-1 0,0 1 0,1 0 0,-1 0 0,1 0-1,-1 0 1,0 0 0,1 0 0,-1 0 0,1 0 0,-1 0 0,0 0 0,1 1 0,-1-1-1,1 0 1,-1 0 0,0 0 0,1 0 19,3-32-4244,-2 13-2071</inkml:trace>
  <inkml:trace contextRef="#ctx0" brushRef="#br1" timeOffset="74160.821">5584 5551 7431,'0'0'3171,"0"0"-641,0 0-31,0 0-417,0 0-897,0 0-416,0 0-225,-25-15-352,23 17-128,-1 4-64,1 6-32,1 1 0,1 6 32,0 5-64,0 5-192,0 2-1666,1 4-2402,1-5-1922</inkml:trace>
  <inkml:trace contextRef="#ctx0" brushRef="#br1" timeOffset="74407.593">5591 5986 11018,'0'0'3972,"0"0"-1666,0 0-576,0 0-865,0 0-513,0 0-288,-30 101-64,30-71 32,0 5-32,0 2-64,6 0-320,-2 3-1026,2-4-1120,0 0-705,2-2-480,-1-7-2115</inkml:trace>
  <inkml:trace contextRef="#ctx0" brushRef="#br1" timeOffset="75088.497">5929 5106 6887,'0'0'4548,"0"0"-1954,0 0-127,0 0-706,0 0-928,0 0-320,0 0-161,16 97-160,-10-58-32,1 1-96,0 3-32,-1 1 0,1 2-32,5-2 0,-4 1-512,3-4-2051,-3 2-2049,-1-9-2178</inkml:trace>
  <inkml:trace contextRef="#ctx0" brushRef="#br1" timeOffset="75373.302">5988 5854 9801,'0'0'4378,"0"0"-1928,0 0-870,0 0-373,0 0-487,-1 13-421,-6 186-1906,14 187-15539,-9-331 15656</inkml:trace>
  <inkml:trace contextRef="#ctx0" brushRef="#br1" timeOffset="76009.839">5562 6272 4420,'0'0'3940,"0"0"-2307,0 0 610,0 0 191,0 0-480,0 0-961,0 0-385,-14 17-191,14-1-33,0 4-192,1 4-96,1 6 0,-1 6-96,2 6 32,-1 1-32,-1 1-672,0 0-2884,1-2-2049</inkml:trace>
  <inkml:trace contextRef="#ctx0" brushRef="#br1" timeOffset="76309.098">5571 6743 9129,'0'0'4292,"0"0"-2787,0 0-192,0 0-63,0 0-738,12 80-448,-4-60-64,-1 3 0,1 1-160,3 12-1089,-4 1-801,-2 9-705,-2 4 513,0 0 1249,-2 0-2178,-1-1-897</inkml:trace>
  <inkml:trace contextRef="#ctx0" brushRef="#br1" timeOffset="76310.098">5610 7459 833,'0'0'1281,"0"0"769,0 0 352,0 0-256,0 0-961,0 0-512,0 0-417,0 0-192,0 0-64,17 8-1185,-12-12-2178</inkml:trace>
  <inkml:trace contextRef="#ctx0" brushRef="#br1" timeOffset="76651.838">6001 6564 6214,'0'0'5573,"0"0"-2562,0 0-192,0 0-898,0 0-799,0 0-386,0 0-319,-16 87-161,11-42-64,2 6-96,3 6-32,0 5-64,0 0 0,0-1-96,0-5-1089,3-5-929,-3-3-2659,0-14-2241</inkml:trace>
  <inkml:trace contextRef="#ctx0" brushRef="#br1" timeOffset="76967.802">5919 7384 4452,'0'0'3908,"0"0"-2947,0 0-609,0 0-32,0 0-320,0 0 0,0 0-544,4 92-1730,-2-67-1057,1 4-289</inkml:trace>
  <inkml:trace contextRef="#ctx0" brushRef="#br1" timeOffset="87233.112">4982 10410 5573,'0'0'2659,"0"0"-1923,0 0-447,0 0 608,49 91-481,-32-61-320,-1 0-96,3 2-64,-5-4-769,-1 0-32,-3-8-4452</inkml:trace>
  <inkml:trace contextRef="#ctx0" brushRef="#br1" timeOffset="87547.905">5183 10413 9609,'0'0'3459,"0"0"-928,0 0 319,0 0-671,0 0-578,0 0-480,0 0-352,0 0-129,-90 47 129,64 3-160,-7 6-289,-8 9-160,1 6-128,-3 2-32,2 2-929,9 1-1857,4 0-4998</inkml:trace>
  <inkml:trace contextRef="#ctx0" brushRef="#br1" timeOffset="88125.886">5694 10305 705,'0'0'9150,"0"0"-4463,0 0-1890,0 0-480,0 0-465,0 0-618,0-2-578,90 67-229,-10-9-475,-2 0-3256,-27-17-4768,-33-24 1661</inkml:trace>
  <inkml:trace contextRef="#ctx0" brushRef="#br1" timeOffset="88438.079">5919 10265 5029,'0'0'7527,"0"0"-4388,0 0-545,0 0-544,0 0-608,0 0-738,-74 26-255,53 20-193,-4 8-96,-2 5-96,-5 4-64,-1 3-512,4-5-1762,1 2-2307,7-11-4259</inkml:trace>
  <inkml:trace contextRef="#ctx0" brushRef="#br1" timeOffset="88759.596">6144 9924 13549,'0'0'5701,"0"0"-2882,0 0-481,0 0-416,0 0-865,0 0-833,0 0-224,38 118 0,-22-51-320,2 13-1858,-3 13-3267,-8-3-12332</inkml:trace>
  <inkml:trace contextRef="#ctx0" brushRef="#br1" timeOffset="94916.881">13104 11546 14029,'71'-254'2990,"-64"238"-2678,-1 0 0,0 0 0,-1 0 0,-1-1 0,-1 0 0,0 0 0,-1 0 0,-1 0 0,-1-1 0,0 1 0,-1 0 0,-1 0 0,-1 0 0,0 0 0,-1 0 0,-1 1 0,0-1 0,-3-2-312,2 13 80,-1-1 1,-1 1-1,1 1 0,-1-1 1,0 1-1,0 1 0,-1-1 1,1 2-1,-1-1 1,0 1-1,0 0 0,0 1 1,0 0-1,-1 0 0,1 1 1,-1 0-1,1 1 1,0 0-1,-1 1 0,1 0 1,-1 0-1,1 1 0,0 0 1,0 0-1,0 1 1,0 0-1,0 1 0,1 0 1,-1 1-1,1-1 1,0 2-1,1-1 0,-1 1 1,1 0-1,-2 2-80,-21 21 17,0 2 1,2 1-1,1 1 0,2 1 1,1 1-1,2 1 1,2 1-1,1 1 0,2 1 1,1 0-1,2 1 0,1 3-17,-22 94 31,6 1 1,5 2-1,7 0 0,6 1 0,6 0 0,11 94-31,12 125-58,24 56 58,-16-168 63,-15-129-35,-4 1 0,-6 0 0,-6 22-28,1-95 19,-2 0 0,-2-1-1,-3 1 1,-1-2-1,-2 0 1,-2 0-1,-2-2 1,-2 0-1,-14 21-18,13-31 27,-2-1 0,-1 0-1,-1-2 1,-2-1 0,-1-2-1,-1 0 1,-2-2 0,0-1-1,-1-2 1,-2-1 0,0-1-1,-26 9-26,37-18 8,-1-1-1,0-1 0,-1-1 1,0-2-1,0 0 0,0-2 1,-1-1-1,0 0 0,1-2 1,-1-1-1,0-1 0,0-2 1,1 0-1,-1-2 0,1 0 1,0-2-1,1-1 0,0-1 0,-19-9-7,22 6-2,1-1-1,0 0 0,1-2 0,0 0 1,1-1-1,1-1 0,1 0 0,0-2 0,1 0 1,1 0-1,1-1 0,1-1 0,0 0 0,2-1 1,1 0-1,0-1 0,2 0 0,0 0 1,2 0-1,0-1 0,2 0 0,0 0 0,2-11 3,27-54-976,-25 87 798,0 0-1,1 0 1,-1 1 0,1-1 0,0 1 0,-1-1 0,1 1 0,0 0 0,0 0 0,0 0 0,0 0 0,0 0-1,0 0 1,0 0 0,0 0 0,0 1 0,0-1 0,1 1 0,-1 0 0,0 0 0,0-1 0,0 1-1,1 1 1,-1-1 0,2 0 178,21 14-6550,-6 13-5146</inkml:trace>
  <inkml:trace contextRef="#ctx0" brushRef="#br1" timeOffset="96685.725">13502 10414 15150,'0'0'2627,"0"0"-780,0 0-315,0 0-454,13 2-603,-4 0-443,-1-1-1,1 1 0,-1 0 0,0 1 1,0 0-1,0 0 0,0 1 0,0 0 0,-1 1 1,0-1-1,0 1 0,0 1 0,5 4-31,244 254 401,-230-240-364,-4-3-38,1 0 0,0-1-1,2-1 1,0-1-1,1-2 1,1 0 0,0-2-1,23 8 2,-49-21 2,0 0-1,0-1 0,0 1 0,0-1 1,0 1-1,0-1 0,0 0 0,0 1 1,0-1-1,0 0 0,0 0 0,0 0 1,0 0-1,0 0 0,0 0 1,1 0-1,-1 0 0,0 0 0,0 0 1,0-1-1,0 1 0,0 0 0,0-1 1,0 1-1,0-1 0,0 1 0,0-1 1,0 1-1,0-1 0,0 0 1,-1 1-1,1-1 0,0 0 0,0 0 1,-1 0-1,1 0 0,0 0 0,-1 0 1,1 0-1,-1 0 0,1 0 1,-1 0-1,0 0 0,1 0 0,-1 0 1,0 0-1,0 0 0,0 0 0,0 0 1,0 0-1,0 0 0,0-1 0,0 1 1,0 0-1,0 0 0,0 0 1,-1 0-1,1 0 0,-1 0-1,-1-15 26,-2 0-1,0 0 1,-1 0-1,0 1 1,-1 0 0,-1 0-1,-1 1 1,0-1-1,-8-9-25,-3-9 85,-78-124 1858,96 156-1904,0-1-1,-1 0 1,1 1-1,0-1 1,0 1-1,-1 0 1,1-1-1,-1 1 1,1 0-1,-1 0 1,0 0-1,1 0 1,-1 0-1,0 0 1,0 1-1,1-1 1,-1 0-1,0 1 1,0 0-1,0-1 1,0 1-1,0 0 1,0 0-1,0 0 1,0 0-1,0 0 1,0 0-1,1 1 1,-1-1 0,0 1-1,0-1 1,0 1-1,0 0 1,1 0-1,-1 0 1,0 0-1,1 0 1,-1 0-1,1 0 1,-1 0-1,1 1 1,-1-1-39,-96 143 208,-206 321-1036,229-335-2845,34-42-5172,24-43-2819</inkml:trace>
  <inkml:trace contextRef="#ctx0" brushRef="#br1" timeOffset="97009.751">14392 9833 16464,'-8'-75'4516,"8"67"-2658,0 8-65,-2 7-319,-2 22-706,-2 24-511,-1 22-65,-6 23-96,-10 11-32,-7 15-64,-8 13-1057,-11 15-3427,0-7-9481</inkml:trace>
  <inkml:trace contextRef="#ctx0" brushRef="#br1" timeOffset="97972.002">14291 12954 6470,'0'0'6753,"0"0"-2861,4-17-1303,30-108 1281,-29 112-3704,1 0 0,0 1 0,0-1 0,2 1 0,-1 1 0,2-1 0,-1 1 0,2 1 0,-1 0 0,1 0 0,1 1 0,0 0 0,0 1 0,1 0 0,0 0 0,0 2 0,0-1 0,1 2 0,0 0 0,1 0 0,-1 1-166,-4 2-6,0 0 0,1 1 0,-1 0 0,0 0 0,0 1 0,0 0 0,1 1 0,-1 0 0,0 0 0,0 1 0,0 0 0,0 1-1,0 0 1,-1 0 0,1 1 0,-1 0 0,0 1 0,0-1 0,0 2 0,-1-1 0,0 1 0,0 0 0,0 0 0,-1 1 0,0 0 0,0 0 0,-1 1 0,1-1 0,-2 1-1,1 0 1,-1 1 0,0-1 0,-1 1 0,0-1 0,-1 1 0,1 0 0,-1 6 6,-4 7-301,-1-1 0,-1 1 0,0-1-1,-2 0 1,-1 0 0,0 0 0,-2-1 0,0 0-1,-1-1 1,-1 0 0,-1 0 0,-1-1 0,0-1 0,-1 0-1,-1-1 1,-12 10 301,21-19-87,-94 97-473,197-203 1667,-4-3 0,-5-4 0,-4-5 0,-5-2 0,-4-7-1107,-42 70 481,-49 63-198,-107 157-602,116-159 293,1 1 0,0 0 0,1 0 0,0 0 0,1 1 0,1 0 0,0-1 0,0 1 0,2 0 0,-1 1 0,2-1 0,0 0 0,0 0 0,3 12 26,-1-17-14,0 0 0,1 0 0,1 0 0,-1 0 0,1-1 0,0 1 0,1-1 0,0 0 0,0 0 0,1-1 0,-1 1 1,1-1-1,1-1 0,-1 1 0,1-1 0,0 0 0,0 0 0,1-1 0,-1 0 0,1-1 0,1 1 14,7 3-26,1-1 0,0-1 0,0 0-1,0-1 1,0-1 0,0-1 0,1 0-1,-1-1 1,16-2 26,-28 2-7,0-1 1,0 0-1,0 0 1,0 0-1,0-1 1,0 0-1,0 0 1,0 0-1,-1 0 1,1-1-1,0 0 1,-1 0-1,1 0 0,-1 0 1,0-1-1,0 0 1,0 0-1,0 0 1,0 0-1,0-1 1,-1 1-1,0-1 1,0 0-1,0 0 0,0 0 1,-1 0-1,1-1 1,-1 1-1,0-1 1,0 1-1,0-2 7,-2-2-480,1-11-1579,-3 8-2101,-3 6-1942</inkml:trace>
  <inkml:trace contextRef="#ctx0" brushRef="#br1" timeOffset="98507.188">17159 12745 15599,'-1'-18'4601,"0"4"-3838,1 8-573,0-1 0,0 1 1,-1-1-1,1 1 0,-2 0 0,1-1 0,-1 1 0,1 0 0,-2 0 1,1 0-1,-1 0 0,0 1 0,0-1 0,0 1 0,-1-1 0,0 1 1,0 0-1,-2-1-190,-6-5 229,0 2 1,-1 0-1,0 0 1,-1 1-1,0 1 0,0 0 1,0 1-1,-1 0 1,0 1-1,0 1 1,-1 0-1,-6 0-229,5 2-6,0 1 0,1 0 0,-1 1 0,0 1 1,0 1-1,1 0 0,-1 1 0,1 1 0,0 0 0,0 2 0,0-1 0,1 2 0,0 0 1,0 1-1,0 0 0,1 2 0,-11 9 6,8-5-138,0 1 1,1 1-1,1 1 0,1 0 1,1 1-1,0 0 0,1 1 1,1 1-1,-7 18 138,13-27-242,0 0 0,1 0 0,1 1 0,0-1 1,0 1-1,2-1 0,-1 1 0,1 0 0,1 0 0,0 0 0,1-1 0,0 1 0,1 0 1,0 0-1,0-1 0,2 1 0,-1-1 0,2 0 0,1 4 242,0-3-279,1 0-1,0 0 1,1-1 0,0 0-1,1-1 1,0 0-1,0 0 1,1-1 0,0 0-1,1 0 1,0-1 0,1-1-1,-1 0 1,1-1-1,0 0 1,1 0 0,0-2-1,0 1 1,0-2 0,0 0-1,4 0 280,-12-3 64,1 0 0,0 0 0,-1-1-1,1 0 1,-1 0 0,1 0 0,-1-1-1,0 1 1,1-2 0,-1 1 0,0 0 0,0-1-1,0 0 1,-1 0 0,1 0 0,-1-1 0,0 0-1,0 0 1,0 0 0,0 0 0,2-4-64,60-107 3417,-33 27-2377,-3-1 0,-4-2 0,-5 0 1,-3-2-1,-5 0 0,-3 0 0,-5-15-1040,-2 14 662,-3 94-657,0 0-1,0 0 0,1-1 1,-1 1-1,0 0 0,0-1 1,0 1-1,0 0 1,1-1-1,-1 1 0,0-1 1,0 1-1,0 0 1,0-1-1,0 1 0,0 0 1,0-1-1,0 1 0,0-1 1,0 1-1,0 0 1,0-1-1,0 1 0,-1 0 1,1-1-1,0 1 1,0 0-1,0-1 0,0 1 1,-1 0-1,1-1 0,0 1 1,0 0-1,0 0 1,-1-1-1,1 1 0,0 0 1,-1 0-1,1-1 0,0 1 1,-1 0-1,1 0 1,0 0-1,-1 0 0,1-1 1,0 1-1,-1 0 1,1 0-1,0 0 0,-1 0 1,1 0-1,-1 0 0,1 0 1,0 0-1,-1 0 1,1 0-1,0 0 0,-1 0 1,1 0-1,0 0 1,-1 1-1,1-1 0,0 0 1,-1 0-1,1 0 0,0 0 1,-1 1-1,1-1 1,0 0-1,-1 1-4,-15 21 24,-6 34-48,3 0 0,3 1 1,2 1-1,2 1 0,3 0 0,-1 45 24,10-102-1,-2 15-109,-19 267-576,40-98-7305,-3-123 533</inkml:trace>
  <inkml:trace contextRef="#ctx0" brushRef="#br1" timeOffset="98835.814">15701 13057 16912,'0'0'3395,"0"0"-1313,0 0 128,-88-73-544,79 71-737,6 2-193,3 1-479,7 9-257,5 6-353,7-1-1120,2 4-1410,4 0-3779</inkml:trace>
  <inkml:trace contextRef="#ctx0" brushRef="#br1" timeOffset="99390.787">17587 12787 2402,'0'-18'12311,"10"-140"-3653,-10 156-8583,0-1-1,0 1 0,1 0 0,-1 0 1,1 0-1,-1-1 0,1 1 0,0 0 0,0 0 1,0 0-1,0 0 0,0 0 0,1 0 0,-1 1 1,0-1-1,1 0 0,0 1 0,-1-1 1,1 1-1,0-1 0,0 1 0,-1 0 0,1 0 1,0 0-1,0 0 0,1 0 0,-1 0 0,0 0 1,0 1-1,0-1 0,0 1 0,1 0 1,-1-1-1,0 1 0,0 0 0,1 0 0,-1 1 1,0-1-1,0 0 0,0 1 0,1-1 0,-1 1 1,1 0-75,86 51-111,-78-38-24,-1 1 0,0 0 1,-1 0-1,0 1 0,-2 0 0,0 0 1,0 1-1,-2 0 0,0 0 1,-1 0-1,0 1 0,-2-1 1,0 1-1,-1 0 0,-1-1 0,0 1 1,-2 0-1,0 0 0,-1-1 1,0 1-1,-2-1 0,0 0 0,0 0 1,-2-1-1,0 1 0,-1-1 1,-1-1-1,0 0 0,-1 0 1,-6 5 134,-39 51-235,63-72-32,124-104 961,-91 71-146,-1-1 1,-2-2-1,-2-1 1,-1-2-1,-3-2 1,-1 0-1,-2-3 1,7-14-549,-11-22 961,-25 80-948,0 0 0,0-1 0,0 1 0,1 0 0,-1 0 0,0 0 0,0 0 0,-1 0 0,1 0-1,0 0 1,0 0 0,0 0 0,-1 0 0,1 0 0,-1 0 0,1 0 0,-1 0 0,1 0 0,-1 0 0,1 0 0,-1 0 0,0 0 0,1 0 0,-1 1 0,0-1 0,0 0 0,0 0 0,0 1 0,0-1 0,0 1 0,1-1 0,-1 1 0,-1-1 0,1 1 0,0 0 0,0-1 0,0 1 0,0 0 0,0 0 0,0 0 0,0 0 0,0 0 0,0 0-1,0 0 1,0 0 0,-1 0 0,1 0 0,0 1 0,0-1-13,-54 24 5,43-17-33,0 2-1,1 0 0,-1 0 0,2 1 1,-1 0-1,2 1 0,-1 0 0,1 0 1,1 1-1,0 0 0,1 1 0,0 0 1,1 0-1,0 1 0,1-1 0,1 1 1,0 0-1,1 0 0,1 1 0,0-1 1,0 1-1,2-1 0,0 1 1,0-1-1,2 1 0,1 7 29,5-10-33,0 1 1,1-1-1,1-1 1,0 0-1,0 0 1,1-1-1,0-1 1,1 0-1,0 0 0,1-1 1,0 0-1,0-1 1,0-1-1,1 0 1,0-1-1,0-1 0,1 0 1,-1 0-1,1-2 1,9 1 32,22 5-5,0-3 1,0-2 0,0-1 0,0-3-1,18-3 5,51-23 285,-111 26-261,-1-1 1,0 1-1,0-1 1,0 0-1,0 0 0,0 0 1,0-1-1,-1 1 1,1 0-1,-1-1 0,0 0 1,1 0-1,-1 0 1,0 0-1,-1 0 0,1 0 1,-1 0-1,1 0 1,-1-1-1,0 1 0,0 0 1,0-1-1,0 1 1,-1-1-1,0 1 0,0-1 1,0 0-1,0 1 1,0-1-1,0 1 0,-1-1-24,1 2-41,-1-1 0,1 0 0,-1 1 0,0-1 0,1 0 0,-1 1 0,0 0 0,-1-1-1,1 1 1,0-1 0,-1 1 0,1 0 0,-1 0 0,0 0 0,0 0 0,0 0 0,0 0-1,0 1 1,0-1 0,0 0 0,0 1 0,-1 0 0,1 0 0,-1-1 0,1 1 0,-1 1-1,1-1 1,-1 0 0,0 1 0,1-1 0,-1 1 0,0 0 0,1 0 0,-1 0 0,0 0-1,1 0 1,-1 1 0,0-1 0,1 1 0,-1-1 0,1 1 0,-1 0 41,-105 47-8694,61-16-995</inkml:trace>
  <inkml:trace contextRef="#ctx0" brushRef="#br1" timeOffset="100040.205">6947 13095 15118,'0'0'3283,"0"0"-1297,0 0-229,0 0-444,0 0-715,0 22-299,-17 341 69,0 25-1671,2-603 2691,8 148-1174,3 0 0,3 0-1,3 0 1,3 1-1,3-1 1,2 1-1,4 0 1,2 1-1,3 1 1,3 1-1,6-6-213,-22 56-2,0 0 1,2 1-1,-1 0 0,2 0 0,0 0 0,0 1 0,1 1 0,0 0 1,2-2 1,-8 9-9,0 0 1,0 1 0,0-1 0,0 1 0,0-1 0,0 1 0,1 1 0,-1-1 0,1 1 0,-1-1 0,1 1 0,0 0 0,-1 1 0,1-1-1,0 1 1,-1 0 0,1 0 0,0 1 0,0-1 0,-1 1 0,1 0 0,0 0 0,-1 1 0,1 0 0,-1-1 0,0 1 0,1 1 0,-1-1-1,1 2 9,5 4-43,-2 1-1,1 0 0,-1 1 0,-1 0 0,0 0 0,0 1 0,-1 0 0,0 0 0,-1 0 0,0 1 0,-1 0 0,0 0 0,-1 0 1,0 0-1,-1 1 0,-1-1 0,0 1 0,0-1 0,-2 1 0,1-1 0,-1 1 0,-3 8 44,2 5-277,-1-1 1,-2 1-1,-1-1 0,0 0 0,-2-1 0,-1 1 0,-1-2 0,-1 1 1,-1-1-1,-12 15 277,12-19-1066,-2 0 0,0-2 1,-1 1-1,0-2 0,-1 0 1,-1-1-1,-16 11 1066,15-16-4127,7-7-827</inkml:trace>
  <inkml:trace contextRef="#ctx0" brushRef="#br1" timeOffset="100292.908">7816 12768 13965,'0'0'3145,"0"0"-930,0 0 6,0 0-235,0 0-716,0 0-635,-8 16-245,-102 235 432,95-206-750,1 0-1,2 1 1,3 0-1,1 0 1,2 1-1,3 0 1,2 39-72,2-65-9,0 1 1,2 0-1,1-1 1,0 1-1,2-1 1,0-1-1,1 1 1,1-1-1,1 0 1,1-1-1,1 0 0,0 0 1,2-1-1,0-1 1,1 0-1,0-1 1,2 0-1,0-1 9,-3-4-103,0-1 0,0 0 0,1-1 0,0 0 0,0-1-1,1-1 1,0 0 0,1-1 0,0-1 0,-1-1 0,1 0 0,1 0-1,-1-2 1,0 0 0,1-1 0,-1-1 0,1 0 0,-1-1 0,1-1-1,-1-1 1,0 0 0,0-1 0,0-1 0,0 0 0,4-3 103,85-63-3901,-50 8-3297,-21 10-3302</inkml:trace>
  <inkml:trace contextRef="#ctx0" brushRef="#br1" timeOffset="100787.655">8198 13096 17969,'-2'-14'1911,"-7"-45"-101,5 40-505,5 19-1182,-1 0 1,0 0 0,0 0-1,1 0 1,-1 0 0,0 0-1,0-1 1,0 1 0,1 0-1,-1 0 1,0 0-1,0 0 1,0 0 0,1-1-1,-1 1 1,0 0 0,0 0-1,0 0 1,0 0 0,0-1-1,1 1 1,-1 0 0,0 0-1,0 0 1,0-1-1,0 1 1,0 0 0,0 0-1,0-1 1,0 1 0,0 0-1,0 0 1,0-1 0,0 1-1,0 0-123,6 5-262,70 66 334,126 101-21,-187-162 4,-3 0-213,1 0 1,0-1-1,0-1 0,1 0 0,0 0 1,1-1-1,0-1 0,0-1 0,0 0 0,0-1 1,1-1-1,0 0 0,0-1 0,-1 0 1,5-2 157,-17 0 0,0-1 1,0 0-1,1 0 1,-1-1-1,0 1 1,0-1-1,0 1 1,-1-1-1,1 0 1,0 0-1,-1 0 1,1 0-1,-1-1 1,1 1-1,-1-1 1,0 1 0,0-1-1,-1 0 1,1 0-1,0 0 1,-1 0-1,0 0 1,1 0-1,-1 0 1,0 0-1,-1 0 1,1-1-1,-1 1 1,1 0-1,-1-1 1,0 1-1,-18-104 704,14 95-526,-1 0 0,1 0 0,-2 1 0,0-1 0,0 1 0,-1 0 0,0 1 0,-1 0 0,0 0 0,-1 1 0,0 0 0,0 0 0,-1 1-1,0 0 1,0 1 0,-1 0 0,0 0 0,-1 1 0,1 1 0,-1 0 0,0 1 0,0 0 0,0 1 0,-8-2-178,12 8 23,-1-1 0,1 1 0,0 0 0,1 1 0,-1 0 1,1 0-1,0 0 0,0 1 0,0 0 0,0 1 0,1 0 0,0 0 0,0 0 0,1 0 1,-1 1-1,2 0 0,-1 0 0,1 1 0,0-1 0,-3 8-23,4-11 2,-25 43-39,1 0 0,2 2 1,3 1-1,-13 43 37,27-66-923,0 2 0,2-1 0,2 1 0,0 0 0,2 0 0,1 7 923,5 16-4543,8-12-2744</inkml:trace>
  <inkml:trace contextRef="#ctx0" brushRef="#br1" timeOffset="101020.202">9093 12572 16912,'-6'-74'3438,"3"61"1689,3 33-4553,37 283 1385,-23-205-1790,-5 1 0,-4 0 0,-4 0-1,-5 1 1,-9 46-169,1-72-227,-3-1 1,-3 0-1,-3-1 1,-14 28 226,-3-23-3771,-7-6-3366,33-55-5098</inkml:trace>
  <inkml:trace contextRef="#ctx0" brushRef="#br1" timeOffset="101361.497">10998 12813 12204,'0'0'7676,"15"-6"-4959,-6 3-2628,47-18 712,1 3 1,0 2-1,52-7-801,-107 22-45,0 0-1,0 0 1,1 0-1,-1 0 0,0 0 1,1 1-1,-1-1 1,0 1-1,1-1 0,-1 1 1,1 0-1,-1 0 0,1 0 1,-1 0-1,1 0 1,-1 1-1,0-1 0,1 1 1,-1 0-1,0-1 1,1 1-1,-1 0 0,0 1 1,0-1-1,0 0 1,0 0-1,0 1 0,0-1 1,0 1-1,0 0 1,0 0-1,-1 0 0,1-1 1,-1 1-1,0 1 1,1-1-1,-1 0 0,0 0 1,0 0-1,0 1 0,-1-1 1,1 0-1,0 1 1,-1-1-1,0 1 0,1-1 46,-4 7-95,-1 0 0,1-1 0,-2 1 0,1-1 0,-1 0 0,0-1 0,-1 1-1,1-1 1,-2 0 0,1 0 0,-1-1 0,0 0 0,0 0 0,-1 0 95,-7 7-158,-220 188-1609,196-150 1815,48-41-37,86-11-118,-5-12 818,-2-4 0,0-4 0,2-5-711,-55 17 184,210-73 173,-220 66-2054,-26 8-3241</inkml:trace>
  <inkml:trace contextRef="#ctx0" brushRef="#br1" timeOffset="118189.019">19191 12883 12043,'0'0'1202,"0"0"-839,0 0-150,21 1 348,3 1-379,1-1 0,0-1 1,-1-1-1,1-2 1,-1 0-1,16-5-182,174-56 290,101-24-4167,-282 84 1245,-34 4 2539,1 0 1,-1 0-1,1 0 0,0 0 1,-1 0-1,1 0 0,-1 0 1,1 1-1,-1-1 0,1 0 1,0 0-1,-1 0 1,1 0-1,-1 1 0,1-1 1,0 0-1,-1 0 0,1 1 1,0-1-1,-1 0 1,1 1-1,0-1 0,-1 0 1,1 1-1,0-1 0,0 0 1,0 1-1,-1-1 1,1 1-1,0-1 0,0 1 1,0-1-1,0 0 0,0 1 1,0-1-1,-1 1 0,1-1 1,0 1-1,0-1 1,0 0-1,1 1 0,-1-1 1,0 1-1,0-1 0,0 1 1,0-1-1,0 1 1,0-1-1,1 0 0,-1 1 1,0-1-1,0 0 0,1 1 1,-1-1-1,0 0 1,1 1-1,-1-1 0,0 0 1,1 1-1,-1-1 0,0 0 1,1 0-1,-1 1 0,1-1 1,-1 0-1,0 0 1,1 0-1,0 0 93,-2 1-155,-65 50-1812,-49 15 4715,52-31-556,-369 222 13129,482-259-13709,386-134-2231,-298 90-6070,-95 31 897</inkml:trace>
  <inkml:trace contextRef="#ctx0" brushRef="#br1" timeOffset="118500.925">20225 12353 12204,'0'0'2514,"0"0"331,0 0-47,0 0-818,0 0-805,0 0-492,-8 16-518,3-8-161,1-1 0,0 1 1,0-1-1,1 1 0,-1 0 1,2 0-1,-1 0 0,1 0 1,1 1-1,-1-1 0,1 0 1,1 1-1,0-1 0,0 1 0,1 6-4,3 6-35,1 0 0,0-1 0,2 0 0,0 0 0,1 0 0,1-1 0,1-1 0,1 1 0,0-2 0,2 1 0,0-2 0,0 0 0,13 11 35,-11-13-478,2 0-1,0-1 1,0-1 0,1-1 0,1 0 0,0-1-1,0-2 1,17 6 478,-17-7-788,0-1-1,1-1 1,-1 0-1,1-2 1,0 0-1,0-2 1,15 0 788,-29-1-15,-1 0 0,1-1-1,0 1 1,-1-1 0,1-1 0,-1 1 0,1-1 0,-1 0 0,1 0 0,-1-1 0,0 1-1,0-1 1,0 0 0,-1-1 0,1 1 0,-1-1 0,0 0 0,0 0 0,0 0-1,0 0 1,-1-1 0,1 0 0,-1 1 0,0-1 0,-1-1 0,1 1 0,-1 0 0,0 0-1,-1-1 16,4-15 647,-2 0 0,-1 1 0,0-1 0,-2 0 0,0 0-1,-2 0 1,0 0 0,-1 0 0,-1 1 0,-1-1 0,-1 1-1,-2-4-646,3 5 383,-1 1 0,-1 0 0,-1 0-1,0 0 1,-2 1 0,0 0-1,0 1 1,-2 0 0,0 1 0,0 0-1,-2 1 1,1 0 0,-10-5-383,16 15 74,0 0 1,0 1-1,-1 0 0,1 1 1,-1 0-1,0 0 1,1 0-1,-1 1 0,0 0 1,0 0-1,0 1 1,0 1-1,0-1 0,0 1 1,0 0-1,1 1 1,-1 0-1,0 0 0,1 0 1,-3 2-75,-137 79 49,128-69-221,1 1-1,0 1 0,0 1 1,2 1-1,0 0 0,-5 9 173,-27 79-7884,39-46-6247</inkml:trace>
  <inkml:trace contextRef="#ctx0" brushRef="#br1" timeOffset="252769.269">10146 2238 9257,'-10'-100'5706,"0"50"-4215,5 37 2597,123 292-2764,-35-5-870,-11 3 0,24 212-454,-94-479 0,12 60 23,-4 1 0,-2 1 0,-4 9-23,-3-79-3,0-1 1,0 1-1,-1-1 1,1 1-1,-1-1 1,1 1-1,-1 0 1,1-1-1,-1 1 1,0 0-1,0-1 1,0 1-1,0 0 1,0-1-1,0 1 1,-1 0-1,1-1 1,0 1-1,-1 0 0,1-1 1,-1 1-1,0-1 1,1 1-1,-1-1 1,0 1-1,0-1 1,0 1-1,0-1 1,0 0-1,-1 0 1,1 1-1,0-1 1,0 0-1,-1 0 1,1 0-1,-1 0 1,1-1-1,-1 1 1,1 0-1,-1-1 0,0 1 1,1-1-1,-1 1 1,0-1-1,1 0 1,-1 0-1,0 1 1,1-1-1,-1 0 1,0-1-1,1 1 1,-1 0-1,0 0 1,1-1-1,-1 1 3,-9-10-32,2 0 1,-1 0-1,1-1 0,1 0 1,0-1-1,0 1 0,1-2 1,1 1-1,-1-3 32,-4-5 8,-41-91-94,4-2 1,5-2-1,6-2 1,-7-47 85,21 77-271,4-1 0,3 0-1,5-1 1,3-1 0,4-47 271,3 122-23,0 0 0,1 1 0,1-1 0,1 1 0,0-1 0,0 1-1,2-1 1,0 1 0,0 0 0,1 1 0,1-1 0,1 1 0,-1 0 0,2 0 0,0 1 0,0 0 0,2 1 0,-1 0 0,1 0 0,1 1-1,0 0 1,0 1 0,1 0 0,0 0 0,0 2 0,1 0 0,0 0 0,2 0 23,-6 4 19,0 0 0,0 1-1,0 0 1,1 1 0,-1-1 0,1 2-1,-1-1 1,0 2 0,1-1 0,-1 1-1,1 0 1,-1 1 0,0 0 0,0 1-1,0 0 1,0 0 0,0 1 0,-1 0-1,0 0 1,1 1 0,-2 0 0,1 1-1,0 0 1,-1 0 0,0 0 0,-1 1-1,0 0 1,0 0 0,0 1 0,-1 0-1,0 0 1,0 0 0,-1 1 0,0-1-1,0 1 1,-1 0 0,-1 0 0,1 0-1,-1 4-18,0 3 2,-2 1-1,0-1 1,-1 0-1,0 1 1,-2-1-1,0 0 1,0 0-1,-2-1 1,0 1-1,-1-1 1,0 0-1,-1 0 1,-1-1-1,-3 5-1,-17 24 98,-2 0 0,-1-3 0,-33 33-98,-158 151-2215,196-193-3636,14-11-4265</inkml:trace>
  <inkml:trace contextRef="#ctx0" brushRef="#br1" timeOffset="253049.354">11390 1755 17040,'-15'15'694,"-10"8"-431,1 2-1,2 0 1,0 2 0,2 1-1,-1 4-262,-19 42 446,3 2 0,4 2 0,3 0-1,3 3 1,5 0 0,2 1 0,4 1-1,-2 55-445,13-92 23,2 0-1,1 1 0,3-1 0,2 0 0,2 1 0,1-1 1,9 26-23,-11-55-31,1 0 1,1 0 0,1 0 0,0-1 0,1 0-1,1 0 1,0-1 0,1 0 0,1 0 0,0-2 0,1 1-1,0-1 1,1-1 0,1 0 0,0-1 0,0 0 0,1-1-1,0-1 1,1-1 0,16 7 30,-12-7-414,1-2 0,-1-1 0,1 0 0,0-1 0,1-2 0,-1 0 0,11-1 414,-9-1-1112,0-2 1,0 0 0,0-1-1,-1-2 1,1 0 0,15-6 1111,43-23-6641</inkml:trace>
  <inkml:trace contextRef="#ctx0" brushRef="#br1" timeOffset="253348.709">11868 2116 10506,'0'0'6902,"0"0"-4675,0 0-1619,0 0-5,14 20 33,168 209 1456,-60-101-1964,4-5 1,46 27-129,-12-40-2520,-150-105 1924,0 0-1,0-1 1,1-1 0,-1 0 0,1 0-1,0-1 1,0 0 0,0-1-1,0 0 1,5-1 596,-12-1-272,-1 1 0,1 0-1,-1-1 1,0 0 0,1 0 0,-1 0 0,0 0 0,0 0 0,0-1 0,0 0-1,0 1 1,0-1 0,0 0 0,0 0 0,-1-1 0,1 1 0,-1 0-1,0-1 1,0 0 0,0 1 0,0-1 0,0 0 0,0 0 0,-1 0 0,1 0-1,-1-1 1,0 1 0,0 0 0,0-1 272,9-102-6404,-16 47 7496,-2 0 1,-2 1-1,-3 0 1,-3 1 0,-2 1-1,-12-24-1092,29 78 16,-3-14 546,0 0 1,-1 1-1,-1 0 0,0 0 1,-2 0-1,1 1 0,-2 0 1,1 0-1,-2 1 0,0 0 1,-1 1-1,0 0 0,0 1 1,-2 0-1,1 1 0,-1 0 0,-1 1 1,-2-1-563,9 8 252,-1 1 1,1 0-1,-1 0 1,0 1-1,1 0 1,-1 1 0,0-1-1,1 1 1,-1 1-1,1 0 1,0 0-1,-1 0 1,1 1-1,0 0 1,0 0-1,1 1 1,-1-1-1,1 2 1,-1-1 0,1 1-1,-4 4-252,-107 121 1589,84-84-1483,2 2 0,3 2 0,1 0 0,3 2 0,2 1 0,3 0 0,-13 54-106,17-42-1983,3 0-1,3 1 1,2 0 0,4 8 1983,2 33-6075</inkml:trace>
  <inkml:trace contextRef="#ctx0" brushRef="#br1" timeOffset="253825.921">13655 2142 13837,'0'0'4623,"-4"-13"-3240,-10-42-492,13 50-781,1 0 0,0 1-1,0-1 1,0 0 0,1 0 0,0 0-1,0 1 1,0-1 0,0 0 0,1 1-1,0-1 1,0 1 0,0-1 0,0 1-1,1 0 1,0 0 0,-1 0 0,2 0-1,-1 1 1,0-1 0,1 1-1,-1 0 1,1 0 0,0 0 0,0 0-1,3 0-109,-3 0 35,9-8-39,0 1-1,1 0 0,0 1 0,1 1 0,0 0 1,1 1-1,-1 1 0,1 0 0,0 1 0,7-1 5,-21 6-4,-1 0-1,1 0 0,-1-1 0,1 1 1,0 0-1,-1 0 0,1 0 1,0 1-1,-1-1 0,1 0 0,0 1 1,-1-1-1,1 1 0,-1-1 1,1 1-1,-1 0 0,1 0 1,-1-1-1,0 1 0,1 0 0,-1 0 1,0 1-1,0-1 0,0 0 1,0 0-1,1 0 0,-2 1 0,1-1 1,0 1-1,0-1 0,0 0 1,-1 1-1,1 0 0,-1-1 0,1 1 1,-1-1-1,1 1 0,-1 0 1,0-1-1,0 1 0,0 0 5,-11 72-362,-6-34 314,-1-2 0,-2 0 0,-1-1 0,-3-2 0,-17 22 48,-64 106 53,82-103-30,23-59-23,-1 0 0,1 1 1,0-1-1,0 0 0,0 1 0,0-1 1,0 0-1,0 1 0,0-1 0,0 0 0,0 1 1,1-1-1,-1 0 0,1 1 0,-1-1 1,1 0-1,-1 0 0,1 1 0,0-1 1,0 0-1,-1 0 0,1 0 0,0 0 0,0 0 1,0 0-1,0 0 0,0 0 0,1-1 1,-1 1-1,0 0 0,0-1 0,0 1 0,1 0 1,-1-1-1,0 0 0,0 1 0,1-1 1,-1 0-1,1 1 0,-1-1 0,0 0 0,18-1-32,1-1 1,-2 0-1,1-1 0,0-1 0,-1-1 0,1-1 0,-1-1 0,-1 0 1,1-1-1,-1-1 0,-1 0 0,0-1 0,0-1 0,2-3 32,-12 10-50,159-113-4936,-126 89 2124,26-22-3907</inkml:trace>
  <inkml:trace contextRef="#ctx0" brushRef="#br1" timeOffset="254428.665">14797 1326 14318,'-9'-14'4350,"-29"-48"-3239,35 58-1025,0-1 1,1 0 0,0-1 0,-1 1-1,1 0 1,1-1 0,-1 1-1,1-1 1,0 1 0,0-1-1,1 0 1,0 0 0,0 1 0,0-1-1,1 0 1,-1 1 0,2-1-1,-1 0 1,0 1 0,1 0 0,0-1-1,0 1 1,1 0 0,-1 0-1,1 0 1,0 0 0,1 0-1,-1 1 1,1 0 0,0-1 0,0 1-1,4-3-86,3-2 211,0 1-1,1 0 1,0 0-1,0 2 1,1-1 0,-1 1-1,1 1 1,1 1-1,-1 0 1,0 0-1,1 1 1,4 0-211,-10 1-5,0 1 0,1-1 0,-1 1 0,0 1 0,1-1 0,-1 1 0,1 1 0,-1 0 0,1 0 0,-1 0 0,0 1 0,0 1 0,0-1 0,0 1-1,0 1 1,0-1 0,-1 1 0,1 1 0,-1-1 0,0 1 0,-1 0 0,1 1 0,-1 0 0,0 0 0,-1 0 0,1 1 0,-1-1 0,0 1 0,-1 1 0,0-1 0,0 1 0,0-1 0,0 4 5,-1 4-17,-1 0-1,-1-1 1,0 1 0,-1 0-1,0 0 1,-1 0-1,-1 0 1,0 0 0,-1-1-1,-1 1 1,0-1-1,-1 0 1,-1 0-1,0-1 1,-2 3 17,-13 23-83,-2-2 0,-1-1 1,-1-1-1,-20 19 83,-13 13-852,-2-4 1,-67 54 851,166-161-657,-20 24 649,2 2 0,0 0 1,1 1-1,0 1 0,1 1 0,1 1 0,1 1 0,0 1 1,0 1-1,1 2 0,0 0 0,1 2 0,0 1 0,0 1 1,2 1 7,-20 4-6,-1 0 0,1 1-1,-1 1 1,0-1 0,1 2 0,-1-1 0,0 1 0,0 0 0,0 0 0,-1 1 0,1 0 0,-1 1 0,0 0-1,0 0 1,-1 0 0,1 1 0,-1 0 0,0 0 0,-1 0 0,1 1 0,-1 0 0,-1 0 0,1 0 0,-1 1 0,0 0 6,3 6 25,-1 1 1,0 0 0,-1 0-1,0 1 1,-2-1 0,1 1-1,-2 0 1,0 0 0,-1 0-1,-1 0 1,0 0 0,-1 0-1,-1 2-25,-1-8 40,1 0 1,-2 0-1,1 0 0,-1 0 0,-1 0 1,1-1-1,-2 0 0,1 0 0,-1 0 1,-1-1-1,0 0 0,0 0 0,0 0 1,-1-1-1,0 0 0,-1-1 0,1 0 1,-1 0-1,0-1 0,-1 0 0,1-1 1,-8 3-41,-12 4 153,0-1 0,-1-1 1,0-2-1,0-1 1,0-1-1,-1-2 0,-6-1-153,-99-12 265,132 9-311,-1 0 1,0 0-1,1-1 1,0 0 0,-1 0-1,1 0 1,0 0 0,0 0-1,0-1 1,0 0-1,0 0 1,1 0 0,-1 0-1,1-1 1,0 1 0,0-1-1,0 0 1,0 0-1,1 0 1,-1 0 0,1 0-1,0 0 1,1-1 0,-1 1-1,1-1 1,0 1-1,0-1 46,0 0-352,1 1 0,0-1 0,0 1 0,1 0 0,-1-1 0,1 1 0,0 0 0,0-1 0,0 1-1,1 0 1,0 0 0,0 0 0,0 0 0,0 0 0,0 0 0,1 1 0,-1-1 0,1 1 0,0 0-1,0 0 1,1 0 0,-1 0 0,2-1 352,29-19-6982</inkml:trace>
  <inkml:trace contextRef="#ctx0" brushRef="#br1" timeOffset="254704.827">15746 1379 19026,'0'0'1602,"0"0"-1538,0 0 32,0 0 64,-5-76-160,20 65-96,6 0-1185,10 1-2211,0 5-3811</inkml:trace>
  <inkml:trace contextRef="#ctx0" brushRef="#br1" timeOffset="254905.719">16088 762 17553,'0'0'1185,"14"-15"-27,49-47 257,-54 54-1231,0 0 1,1 1 0,0 1-1,0 0 1,1 0 0,0 1-1,0 0 1,0 1 0,0 0-1,2 1-184,6-4 166,14-2-97,0 0-1,0 2 1,1 1-1,0 2 1,0 2-1,14 0-68,-47 2 3,0 0 0,1-1 0,-1 1 0,0 0 0,1 0 0,-1 0 0,0 0 0,1 0 0,-1 0 0,0 1-1,1-1 1,-1 0 0,0 1 0,1-1 0,-1 1 0,0-1 0,0 1 0,1-1 0,-1 1 0,0 0 0,0 0 0,0 0-1,0-1 1,0 1 0,0 0 0,0 0 0,0 1 0,-1-1 0,1 0 0,0 0 0,-1 0 0,1 0 0,0 1-1,-1-1 1,1 0 0,-1 0 0,0 1 0,0-1 0,1 1 0,-1-1 0,0 0 0,0 1 0,0-1 0,0 1-3,-23 159 475,18-127-474,2 2 1,2-1 0,1 0 0,2 0 0,1 0-1,2 0 1,1 0 0,2-1 0,1 0-1,2 0 1,1-1 0,10 20-2,4-4-929,24 56-3778,-23-33-2843,-14-25 157</inkml:trace>
  <inkml:trace contextRef="#ctx0" brushRef="#br1" timeOffset="255220.787">17319 449 17040,'0'-75'1788,"0"74"-1704,0 0-1,0 0 0,-1 1 1,1-1-1,0 0 0,0 0 0,0 0 1,-1 0-1,1 1 0,0-1 1,-1 0-1,1 0 0,-1 1 0,1-1 1,-1 0-1,1 1 0,-1-1 0,1 1 1,-1-1-1,0 0 0,1 1 1,-1-1-1,0 1 0,0 0 0,1-1 1,-1 1-1,0 0 0,0-1 1,1 1-1,-1 0 0,0 0 0,0 0 1,0-1-1,0 1 0,1 0 0,-1 0 1,0 0-1,0 1 0,0-1 1,0 0-1,1 0 0,-1 0 0,0 1 1,0-1-1,0 0 0,1 1 0,-1-1 1,0 0-1,0 1 0,1-1 1,-1 1-1,0-1 0,1 1 0,-1 0 1,1-1-1,-1 1 0,1 0 1,-1 0-84,-1 0 156,-13 11 36,-1 1 0,2 1 0,0 0 0,0 1 0,1 0 1,1 2-1,1-1 0,-4 9-192,-1-2 36,2 1 0,1 1 0,1 0 0,1 0 0,1 2 0,0 3-36,7-23 3,1 1 1,1-1-1,-1 1 1,1-1 0,0 1-1,1-1 1,0 1-1,0-1 1,1 1-1,0-1 1,0 1-1,1-1 1,-1 1-1,2-1 1,-1 0-1,1 0 1,0 0 0,1 0-1,-1-1 1,1 1-1,1-1 1,-1 0-1,1 0 1,0-1-1,1 1-3,19 12 23,1-1 1,1-2-1,0 0 0,1-2 0,0-1 0,1-2 0,1 0 1,-1-2-1,1-2 0,1 0 0,3-2-23,58 16-105,-57-12-72,-7-2 5,-1 0-1,1 2 1,-1 2-1,0 0 0,-1 1 1,5 5 172,-28-16-5,-1 1 1,0 0-1,0 0 0,0 0 1,0 0-1,0 0 0,-1 0 1,1 1-1,0-1 0,0 1 1,-1-1-1,1 1 0,-1 0 1,0-1-1,1 1 0,-1 0 1,0 0-1,0 0 1,0 0-1,0 0 0,0 0 1,-1 0-1,1 0 0,0 0 1,-1 1-1,0-1 0,0 0 1,1 0-1,-1 1 0,0-1 1,-1 0-1,1 0 0,0 0 1,-1 1-1,1-1 0,-1 0 1,0 0-1,0 0 0,0 2 5,-8 3 3,1 0-1,-1-1 0,-1 0 0,1 0 0,-1-1 0,0 0 0,0-1 0,0 0 0,-1 0 0,1-1 0,-1-1 0,-1 1-2,-1 0-3,-33 8-956,-2-2 0,1-2-1,-1-2 1,0-2 0,0-2 0,-9-3 959,-29-13-6305,50 1 1810</inkml:trace>
  <inkml:trace contextRef="#ctx0" brushRef="#br1" timeOffset="255575.64">17200 769 6182,'0'0'3203,"0"0"-1602,23-84 706,-13 65-1,6-1-481,7-3-1024,9-4-384,8-2-225,5-1-160,5-3-32,5-1-32,0-3 32,1 1-1089,8-3-2595,4-1-1825</inkml:trace>
  <inkml:trace contextRef="#ctx0" brushRef="#br1" timeOffset="255576.64">17917 1 10090,'0'0'2049,"0"0"850,0 0 715,0 0-1089,0 0-1179,15 20-786,129 153 700,-72-102-641,-3 4 0,-3 2 0,19 34-619,-65-80 63,0 0 0,-2 1 1,-2 1-1,-1 1 0,-1 0 0,-2 1 0,-1 0 0,-2 1 0,-2 0 1,-1 0-1,-1 6-63,-6 11-193,-2 1 1,-3-2-1,-2 1 1,-2-1-1,-2 0 0,-2-1 1,-3 0-1,-2-2 1,-2 0-1,-3-1 1,-1-1-1,-2-2 0,-2 0 1,-9 7 192,-118 141-4500,-26-23-6647</inkml:trace>
  <inkml:trace contextRef="#ctx0" brushRef="#br1" timeOffset="256217.685">15090 3308 8680,'-12'2'3524,"7"-1"-3294,-1-1-64,0 1 1,0 0 0,0 0 0,0 1 0,0 0 0,1 0 0,-1 0 0,0 1 0,1 0-1,0 0 1,-1 0 0,1 1 0,1 0 0,-1 0 0,-3 3-167,-8 16 398,1 0 0,1 1 0,1 1 0,1 0 1,1 0-1,1 2 0,2-1 0,0 1 0,2 0 0,1 0 0,1 1 1,1 14-399,1-17 120,1 0 0,1-1 1,1 1-1,1 0 0,2-1 1,0 1-1,1-1 0,9 21-120,-10-34 7,0 0 0,1 0-1,1-1 1,0 1 0,0-2-1,1 1 1,0-1 0,1 0-1,0 0 1,0-1 0,1 0-1,0 0 1,0-1-1,1 0 1,0-1 0,0 0-1,0-1 1,1 0 0,9 3-7,23 2 24,-1-2 0,1-2 0,0-1 0,0-3 0,1-1 0,-1-2 0,0-2 0,1-2 0,-2-2 0,18-6-24,171-41 64,-1-11 0,-4-10 0,99-52-64,18-23-46,-7-15 0,-8-14-1,304-221 47,-263 153-1297,-424 250 1623,-98 36 968,2 7 1,-42 23-1295,183-66 46,-46 25 150,55-28-195,0 1 1,-1 0 0,1 0 0,0-1-1,0 1 1,0 0 0,0 0 0,0 0-1,0 0 1,1 0 0,-1 0-1,0 0 1,0 1 0,1-1 0,-1 0-1,1 0 1,-1 0 0,1 1 0,-1-1-1,1 0 1,0 1 0,-1-1 0,1 0-1,0 1 1,0-1 0,0 1 0,0-1-1,1 0 1,-1 1 0,0-1 0,0 0-1,1 1 1,-1-1 0,1 0-1,-1 0 1,1 1 0,0-1 0,-1 0-1,1 0-1,69 54-53,95 32 116,-134-74-38,0 0-1,-2 2 1,0 2 0,0 0-1,-2 2 1,0 1 0,-1 1-1,-2 1 1,0 2 0,7 9-25,-25-25-21,0-1 1,-1 1 0,-1 0-1,1 0 1,-1 0-1,0 1 1,-1-1 0,0 1-1,-1 0 1,0 0-1,0 0 1,-1 0 0,0 1-1,0-1 1,-1 0 0,0 0-1,-1 1 1,0-1-1,0 0 1,-1 0 0,-1 0-1,0 4 21,-12 12-816,0-1-1,-1-1 1,-2 0-1,0-1 0,-1 0 1,-1-2-1,-1 0 1,-1-2-1,-1 0 1,-2-1 816,22-14-248,-95 73-7573</inkml:trace>
  <inkml:trace contextRef="#ctx0" brushRef="#br1" timeOffset="256617.828">20444 1392 16656,'-12'-7'1708,"8"6"-1611,1-2-45,-1 1-1,1 0 1,0 1 0,-1-1 0,1 1 0,-1 0 0,0-1-1,1 1 1,-1 1 0,0-1 0,0 1 0,1-1 0,-1 1-1,0 0 1,0 0 0,0 1 0,1-1 0,-1 1 0,0 0-1,0 0 1,1 0 0,-1 1 0,1-1 0,-1 1 0,1 0 0,0 0-1,-1 0 1,0 1-52,-18 20 189,2 0 0,0 2 0,2 0 0,1 1 0,1 1 0,1 1 0,1 0 1,2 0-1,1 2 0,1-1 0,1 1 0,2 1 0,1 0 0,1 0 0,2 0 0,1 0 0,2 7-189,-3-19-44,2 0-1,0-1 1,1 1 0,1 0 0,1-1-1,0 1 1,2-1 0,0 1 0,1-1-1,0 0 1,2-1 0,0 0-1,1 0 1,1 0 0,0-1 0,1 0-1,1-1 1,1 0 0,0-1 0,0 0-1,2-1 1,-1 0 0,2-1 0,15 9 44,-1-9-192,1-2 0,0-1 0,1-2 0,0-1 0,0-1 0,0-2 0,0-1 1,1-1-1,-1-2 0,1-1 0,-1-1 0,0-2 0,0-1 0,-1-2 1,1-1-1,-2-1 0,29-14 192,15-3 263,-2-3 1,-1-4-1,-2-2 0,-2-3 1,-1-4-1,55-46-263,-101 75 224,-1-2 0,0 0 0,-1-1 0,-1 0 0,0-2 0,-2 1 0,0-2 0,-1 0-1,-1-1 1,0 0 0,-2-1 0,-1 0 0,-1 0 0,0-1 0,-2 0 0,-1-1 0,0 1 0,-2-1 0,-1 0 0,-1-8-224,-1 16 140,-1 0 1,-1-1-1,-1 1 1,0 0-1,-1 0 1,-1 1-1,-1-1 1,0 1-1,0 0 1,-2 0 0,0 1-1,-1 0 1,0 1-1,-1-1 1,0 2-1,-1 0 1,0 0-1,-1 1 1,-1 0-1,0 1 1,0 0-1,-1 1 1,0 1-1,0 0 1,-1 1-1,0 1 1,-1 0-1,-6-1-140,-18-1 46,-1 3 0,0 1 0,0 2 0,0 2-1,0 1 1,0 3 0,0 1 0,0 2 0,1 1-1,0 3 1,1 1 0,-11 6-46,-38 15-41,2 4 1,1 4-1,2 3 0,3 4 0,-12 12 41,-374 293-2903,232-168-1693,-57 29-6380</inkml:trace>
  <inkml:trace contextRef="#ctx0" brushRef="#br1" timeOffset="256863.308">18182 4150 14702,'0'0'4965,"0"0"-3972,0 0 32,76-25-353,70-51-320,50-25-255,56-25-1,61-16-96,51-14-577,47-7-800,44 4 1121,12 7 256,-4 8 64,-25 7 192,-48 6-256,-60 15-5157,-57 26-10698</inkml:trace>
  <inkml:trace contextRef="#ctx0" brushRef="#br1" timeOffset="257149.046">18076 5662 28987,'-10'89'0,"95"-82"-320,74-34-1666,53-42-128,54-34 1089,53-34 545,55-29 448,49-20-224,35-19-1858,14-9-3268,-2 16-7334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1:24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0 397 11371,'0'0'2866,"0"0"-912,0 0 342,0 0-294,0 0-598,0 0-502,0 0-464,4 5-406,2 9-32,-2-1 0,0 1 0,0 0 0,-1 0 0,-1 0 0,0 0 0,-1 0 1,-1 1-1,0-1 0,-1 0 0,-2 10 0,2 27 41,-6 68-713,-1-41-3556,4-44 459,1-4-2733</inkml:trace>
  <inkml:trace contextRef="#ctx0" brushRef="#br0" timeOffset="1">36 0 1602,'0'0'11466,"0"0"-10216,0 0-962,0 0-288,0 0-128,0 0 128,0 0-1249,65 92-5093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1:27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99 324 10762,'0'0'2547,"0"0"-1261,0 0 294,0 0-651,-6 13-592,-50 152-92,30 113-2791,21-399 3354,1 80-348,3-1 0,1 1-1,2 0 1,1 0 0,5-12-460,0 14 26,2 1 0,1 0 0,2 1 0,2 0 0,1 1 0,2 0 0,1 2 0,10-12-26,-26 41 10,-1 2 0,0-1 0,1 0 1,0 0-1,0 1 0,0-1 0,0 1 0,0 0 1,1 0-1,0 0 0,-1 1 0,1-1 0,0 1 1,0 0-1,0 0 0,1 0 0,-1 1 0,0-1 1,1 1-1,-1 0 0,1 0 0,-1 1 1,1-1-1,-1 1 0,1 0 0,-1 0 0,1 1 1,-1-1-1,1 1 0,-1 0 0,1 0 0,-1 1 1,1-1-1,2 3-10,0 1-22,0 1 1,0 0-1,0 0 0,-1 1 1,0 0-1,0 0 0,0 0 1,-1 1-1,0 0 0,-1 0 1,0 0-1,0 1 1,-1-1-1,0 1 0,0 0 1,-1 0-1,0 0 0,-1 0 1,0 0-1,0 0 0,-1 0 1,0 1-1,-1-1 1,0 0-1,0 0 0,-1 0 1,0 0-1,-1 0 0,0 0 1,0-1-1,-1 1 0,0-1 1,0 0-1,-1 0 1,0 0-1,0-1 0,-1 0 1,-1 1 21,-3 6-31,-1 0-1,-1 0 1,0-2 0,0 1 0,-1-2 0,-1 0 0,0 0 0,0-1-1,-1-1 1,-1 0 0,1-1 0,-1-1 0,-1 0 0,1-2 0,-1 0-1,0 0 1,0-2 0,-13 2 31,31-5 90,0 0-1,0 0 1,0 0 0,0 0-1,0 0 1,0-1 0,0 1-1,0 0 1,-1 0 0,1-1-1,0 1 1,0-1 0,0 1-1,0-1 1,0 1 0,0-1-1,-1 1 1,1-1 0,0 0-1,0 1 1,-1-1-1,1 0 1,-1 0 0,1 0-1,0 1 1,-1-1 0,0 0-1,1 0 1,-1 0 0,1 0-1,-1 0 1,0 0 0,0 0-1,0 0 1,1 0 0,-1 0-1,0 0 1,0 0 0,0 0-1,-1 0 1,1 0 0,0 0-1,0 0 1,0 0-1,-1 0 1,1 0 0,0 0-1,-1 0 1,1 1 0,-1-1-1,1 0 1,-1 0 0,0 0-1,1 1 1,-1-1 0,0 0-1,0 1 1,1-1 0,-1 0-1,0 1 1,0-1 0,0 1-1,0-1-89,13 3 29,0 0 0,0 2 1,0-1-1,0 1 0,-1 1 0,1 0 0,-1 0 0,-1 2 0,1-1 0,-1 1 1,0 0-1,0 1 0,-1 1 0,0-1 0,-1 1 0,1 1 0,-2-1 1,0 2-1,0-1 0,0 1 0,-2-1 0,2 4-29,11 12 58,80 126-1024,-58-91-5269,-18-36 1297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1:28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1 246 2370,'1'-13'7768,"4"-39"-4822,-1 43 2539,8 30-5000,-12-21-331,37 118-65,-27-83-185,1 0 0,1-1 1,2 0-1,18 31 96,-30-62-32,1 0 1,-1 0 0,0 0-1,1 0 1,0-1-1,0 0 1,0 1-1,0-1 1,0 0 0,0 0-1,0-1 1,1 1-1,-1-1 1,1 0-1,-1 1 1,1-2-1,-1 1 1,1 0 0,0-1-1,-1 1 1,1-1-1,0 0 1,-1 0-1,1-1 1,0 1 0,-1-1-1,1 0 1,0 0-1,-1 0 1,1 0-1,-1-1 1,0 1-1,1-1 1,-1 0 0,0 0-1,0 0 1,0 0-1,0-1 1,0 1-1,-1-1 1,1 0 0,-1 1-1,0-1 1,0 0-1,1-1 32,36-47 1231,-3 0 0,-2-3 0,-2 0 0,-3-3 0,-2 0 0,-2-1-1,-1-10-1230,-18 54 161,9-32 356,-25 59-1083,-23 59-5450,13-27-1031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2.2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2787 4260,'50'-293'5311,"-5"32"-404,-5-54-4907,-30 147 188,-5 62-377,4 0 0,5 1 0,12-34 189,-23 122-356,2 0 1,0 0 0,1 1-1,0 0 1,1 0-1,1 1 1,9-12 355,-17 26-63,0-1 1,0 1 0,1 0-1,-1 0 1,0 0-1,1 0 1,-1 0-1,1 0 1,-1 0-1,1 0 1,0 0-1,-1 0 1,1 1-1,0-1 1,0 0-1,0 0 1,0 0-1,-1 1 1,1-1-1,0 1 1,0-1-1,0 1 1,0-1-1,0 1 1,0-1-1,1 1 1,-1 0-1,0 0 1,0-1-1,0 1 1,0 0-1,0 0 1,0 0-1,1 0 1,-1 0-1,0 1 1,0-1-1,0 0 1,0 0-1,0 1 1,0-1-1,0 1 1,0-1-1,0 1 1,0-1-1,0 1 1,0 0-1,0-1 1,0 1-1,0 0 1,-1 0-1,1-1 1,0 1-1,-1 0 1,1 0-1,0 0 1,-1 0-1,1 0 1,-1 1 62,17 68-3349,-19 142 125,-6-126 2418</inkml:trace>
  <inkml:trace contextRef="#ctx0" brushRef="#br0" timeOffset="0.996">25 2283 4805,'0'0'1612,"0"0"53,0 0 391,-5-19-482,4 14-1479,-4-17 322,0 0-1,2-1 1,0 0 0,2 1-1,0-1 1,2-10-417,18-97 881,7 1 0,5 2-1,5 1 1,11-14-881,0 0-46,5 2 1,6 3-1,6 3 0,5 2 0,7 4 1,4 3-1,53-56 46,60-24-1661,-42 99-3212,-101 84 1851,-10 12-1505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1:25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51 256 6919,'0'0'1799,"0"0"587,0 0 641,0 0-684,0 0-699,0 0-362,0 0-369,0 0-219,-2 14-203,-5 87 53,16 116-101,-22-162-3171,-14-37-6101,18-30 6054,7-21 3233,2 27-437,19-160 7954,-15 147-7574,1 1 0,1 0 0,0 0 0,2 1 0,0 0-1,0 0 1,2 1 0,0 0 0,1 1 0,0 0 0,1 0 0,7-4-401,-14 14 36,1 0 0,-1 1 1,1-1-1,0 1 0,1 1 0,-1-1 1,1 1-1,0 0 0,-1 1 1,1-1-1,0 1 0,1 1 1,-1 0-1,0 0 0,0 0 1,1 0-1,-1 1 0,0 1 1,0-1-1,1 1 0,-1 0 1,5 2-37,-4 0-332,1 0 0,0 0 0,-1 1 0,0 0 1,0 1-1,0 0 0,0 0 0,-1 0 0,0 1 1,0 0-1,4 5 332,10 13-5947</inkml:trace>
  <inkml:trace contextRef="#ctx0" brushRef="#br0" timeOffset="848.37">649 364 4965,'0'0'2135,"0"0"-1473,0 0 27,0 0 47,0 0-207,0 0-273,-3 9-144,-8 27-42,11-34-61,0 0 1,0-1-1,1 1 0,-1-1 1,1 1-1,-1 0 1,1-1-1,0 1 1,0-1-1,0 0 1,0 1-1,0-1 1,0 0-1,0 1 1,0-1-1,0 0 1,0 0-1,1 0 0,-1 0 1,0 0-1,1 0 1,-1 0-1,1-1 1,-1 1-1,1-1 1,0 1-1,-1-1 1,1 1-1,-1-1 1,2 0-10,2 2 63,-1-1 117,0 1 1,0-2-1,1 1 1,-1 0-1,0-1 1,1 0 0,-1 0-1,0 0 1,1 0-1,-1-1 1,0 0 0,1 1-1,-1-2 1,0 1-1,0 0 1,0-1-1,0 0 1,0 0 0,0 0-1,0-1 1,-1 1-1,1-1 1,-1 1-1,0-1 1,0-1 0,0 1-1,0 0 1,0-1-1,-1 1-180,67-114 3465,-46 32-1853,-24 84-1591,0 0 0,0 1-1,0-1 1,0 0-1,0 0 1,-1 0 0,1 1-1,0-1 1,0 1-1,-1-1 1,1 1 0,0-1-1,-1 1 1,1 0 0,-1 0-1,1-1 1,0 1-1,-1 0 1,1 0 0,-1 1-1,1-1 1,0 0-1,-1 0 1,1 1 0,-1-1-1,1 0 1,0 1 0,0 0-1,-1-1 1,1 1-1,0 0 1,0 0 0,0-1-1,0 1 1,-1 0-1,1 0-20,-12 10 11,1-1-1,0 2 0,0 0 1,1 0-1,1 1 0,0 0 1,1 1-1,0 0 0,1 0 1,0 1-1,2 0 1,-1 1-1,2-1 0,0 1 1,1 0-1,-1 8-10,1-11-129,0-1 0,1 1 0,1 0 0,-1-1 1,2 1-1,0 0 0,1 0 0,0 0 0,0 0 0,2 0 1,0 0-1,0 0 0,1 0 0,1-1 0,0 1 0,0-1 0,1 0 1,1 0-1,0-1 0,1 0 0,0 0 0,4 4 129,-3-8-530,0-1-1,0 0 1,1 0-1,-1-1 1,1 0-1,0 0 1,1-1-1,-1-1 1,1 1-1,0-1 1,0-1-1,0 0 1,0-1 0,0 1-1,1-2 1,-1 0-1,0 0 1,0-1-1,0 0 1,1 0-1,-1-1 1,0-1-1,-1 0 1,1 0-1,0-1 1,-1 0-1,5-3 531,21-10-4564</inkml:trace>
  <inkml:trace contextRef="#ctx0" brushRef="#br0" timeOffset="1167.087">1249 495 1057,'47'-116'2194,"-22"59"190,-3-2-1,-2-1 1,-3 0-1,-1-10-2383,-14 69 187,-1-1-1,0 0 0,-1 0 0,1 0 0,0 0 0,0 0 0,-1 0 0,1 0 0,-1 0 0,0 0 0,0 0 0,0 0 0,0 0 1,0 0-1,0 0 0,0-1 0,0 1 0,-1 0 0,0 0 0,1 0 0,-1 0 0,0 0 0,0 1 0,0-1 0,0 0 1,0 0-1,0 0 0,0 1 0,-1-1 0,1 1 0,0-1 0,-1 1 0,0-1 0,1 1 0,-1 0 0,0 0 0,0 0 0,1 0 1,-1 0-1,0 0 0,0 0 0,-1 1-186,-12 37 1644,17 208-491,14 48-1172,-14-169-4761,-2-78-980,0-9-2531</inkml:trace>
  <inkml:trace contextRef="#ctx0" brushRef="#br0" timeOffset="1472.12">1180 344 11883,'0'0'1954,"0"0"-192,0 0 544,0 0-1185,0 0-929,107-52-128,-43 41 0,1-1 0,2 2-32,1 2-32,0 2-32,-6 2-96,2 2-1826,-11 2-1697,-8 3-1410</inkml:trace>
  <inkml:trace contextRef="#ctx0" brushRef="#br0" timeOffset="1766.467">1956 322 11627,'0'0'1425,"0"0"-485,0 0 37,0 0-646,0 0-230,0 0-26,0 0 16,14 11-1,49 36-25,-59-44-34,0 0 0,0 1 0,0-2 0,0 1 0,0 0 0,1-1 0,-1 0 0,1 0 0,0 0 0,0 0 0,-1-1 0,1 0 0,0 0 0,0 0 0,0-1 0,0 0 0,0 0 0,1 0 0,-1 0 0,0-1 0,1 0-31,-2-2 319,0 0 0,1 0 0,-2 0-1,1-1 1,0 0 0,-1 0 0,1 0 0,-1 0 0,0 0 0,0-1 0,-1 1 0,1-1 0,-1 0-1,0 1 1,-1-1 0,1 0 0,-1 0 0,0-1 0,0-1-319,15-92 3502,-17 98-3471,-1 0 0,1 0 1,0 0-1,0 0 0,0 0 0,-1 0 1,1 0-1,0 0 0,-1 1 0,1-1 1,0 0-1,-1 1 0,1-1 0,-1 1 1,1 0-1,-1-1 0,0 1 0,1 0 1,-1 0-1,1 0 0,-1 0 0,1 0 1,-1 1-1,1-1 0,-1 0 0,1 1 0,-1-1 1,1 1-1,-1-1 0,1 1 0,-1 0 1,1-1-1,0 1 0,-1 1-31,-20 11 3,2 1-1,-1 1 1,2 1-1,0 1 1,1 1-1,0 0 0,2 2 1,0-1-1,1 2 1,2 0-1,0 1 1,1 0-1,-2 7-2,9-22-45,0 1-1,0-1 1,1 1-1,0 0 1,1 0-1,-1 0 1,2 1 0,-1-1-1,1 1 1,0 0-1,1-1 1,0 1-1,1 0 1,0 0-1,0 0 1,0-1-1,1 1 1,1 0-1,0 0 1,0-1 0,0 1-1,1-1 1,0 0-1,1 0 1,0 0-1,0 0 1,1 0-1,0-1 1,0 0-1,1 0 1,1 1 45,6-1-180,-1 0 1,1-2-1,1 1 1,-1-2-1,1 0 1,0 0-1,0-1 1,0-1-1,0-1 0,1 0 1,-1 0-1,0-2 1,0 0-1,1 0 1,-1-1-1,0-1 1,0 0-1,-1-1 1,1-1-1,-1 0 0,0-1 1,0 0-1,0-1 1,-1 0-1,0-1 1,0-1-1,-1 0 1,-1 0-1,1-1 0,7-10 180,38-40-3573,-22 20-1938,-27 32 3951,20-25-8028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1:24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412 104 12780,'0'0'2274,"0"0"-213,0 0 459,2-14-481,5-40-769,-7 52-1223,0 1 0,0-1 0,0 1-1,-1-1 1,1 1 0,0-1 0,-1 1-1,1 0 1,-1-1 0,1 1 0,-1 0-1,0-1 1,1 1 0,-1 0-1,0 0 1,0 0 0,0-1 0,0 1-1,0 0 1,0 0 0,0 0 0,-1 1-1,1-1 1,0 0 0,0 0 0,-1 1-1,1-1 1,-1 1 0,1-1 0,0 1-1,-1-1 1,1 1 0,-1 0-1,1 0 1,-1 0 0,1 0 0,-1 0-1,1 0 1,-2 0-47,1 0 51,-11 2-31,0 0 0,1 1 0,0 1 0,0 0 0,0 0 0,0 1 0,0 1 0,1 0 0,0 0-1,0 1 1,1 1 0,0-1 0,0 2 0,-8 9-20,5-8 20,5-4-115,0 0-1,0 0 0,1 1 1,0 0-1,0 0 1,1 1-1,0 0 0,0 0 1,1 0-1,0 1 1,0-1-1,1 1 1,0 0-1,1 1 0,0-1 1,0 1-1,1-1 1,1 1-1,-1 0 0,1 0 1,1 7 95,2-12-133,1 0 1,0-1-1,0 1 1,1 0-1,-1-1 1,1 0-1,0 0 1,0 0-1,0 0 1,1-1-1,-1 1 1,1-1-1,0 0 1,0-1-1,0 1 1,0-1-1,1 0 1,-1 0-1,0 0 1,1-1-1,0 0 1,-1 0-1,1-1 1,-1 1-1,1-1 1,0 0-1,5-1 133,37 8-127,-38-4 91,0 0-1,0 1 1,-1 0-1,1 0 1,-1 1 0,0 1-1,-1-1 1,1 1-1,-1 1 1,1 1 36,-6-6-12,-1-1 1,-1 1-1,1 0 1,0 0-1,0 0 0,-1 1 1,1-1-1,-1 0 1,0 1-1,0-1 0,1 1 1,-2-1-1,1 1 1,0-1-1,0 1 1,-1-1-1,0 1 0,1 0 1,-1 0-1,0-1 1,0 1-1,0 0 1,-1-1-1,1 1 0,-1 0 1,1-1-1,-1 1 1,0-1-1,0 1 0,0-1 1,-1 1-1,1-1 1,0 0-1,-1 1 1,0-1-1,1 0 0,-1 0 1,0 0-1,0 0 1,-2 1 11,-9 8 8,-1-1 0,0 0 1,-1-1-1,0 0 0,-1-1 1,1-1-1,-2-1 1,1 0-1,-1-1 0,1 0 1,-1-2-1,-1 0 1,1-1-1,-1 0-8,-91 3-8152,88-5 1837</inkml:trace>
  <inkml:trace contextRef="#ctx0" brushRef="#br0" timeOffset="332.846">938 89 10730,'0'0'2979,"0"0"-1052,0 0 459,0 0-512,-13-10-929,-44-31-363,54 40-547,0 0 1,0 0 0,0 0-1,0 0 1,0 0-1,-1 1 1,1 0-1,0-1 1,0 1-1,-1 0 1,1 1-1,0-1 1,-1 1 0,1-1-1,0 1 1,0 0-1,0 0 1,0 0-1,0 1 1,0-1-1,0 1 1,0-1-1,0 1 1,1 0-1,-1 0 1,1 0 0,-1 1-1,0 0-35,-2 1 25,-7 7-19,0 1 0,1 0 0,1 1 1,0 0-1,1 0 0,0 1 1,1 0-1,1 0 0,0 1 1,1 0-1,0 1 0,2-1 1,-1 1-1,2 0 0,0 0 1,1 0-1,1 1 0,0-1 0,2 0 1,-1 1-1,2-1 0,1 8-6,36 74-1402,-35-92 1042,0 0 0,1 0 0,-1-1 0,1 1 0,0-1 0,0 0 0,0-1 0,1 1 0,0-1 0,0 0 0,0-1 0,0 1 0,1-1 0,-1-1 0,1 1 0,0-1-1,0 0 1,0 0 0,0-1 0,0 0 0,1 0 360,79-20-7740,-61 6 1862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1:23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0 14061,'0'0'1244,"0"0"-262,0 0 924,0 0-27,0 0-832,0 0-674,0 9-207,-25 263 1350,14 6-1658,9-185-3227,1-1-4811,1-48-1349</inkml:trace>
  <inkml:trace contextRef="#ctx0" brushRef="#br0" timeOffset="340.814">0 102 12780,'0'0'1746,"0"0"-945,0 0 805,0 0 167,18-10-828,-6 2-821,-7 4-97,0 1 0,0-1-1,0 1 1,0 0-1,0 0 1,1 1 0,-1 0-1,1 0 1,0 0-1,-1 1 1,1 0 0,0 0-1,0 0 1,0 1-1,0-1 1,0 2-1,0-1 1,0 0 0,0 1-1,0 0 1,0 1-27,31 12 43,0 1-1,-1 2 1,-1 1 0,0 2-1,-1 1 1,-2 2 0,0 1 0,-2 2-1,0 1 1,-2 1 0,-1 1-1,-1 2 1,7 13-43,-27-37 0,-1-1 0,0 1 0,0 0 0,-1 1 0,1-1 0,-2 1 0,1 0 0,-1 0 0,0 0 0,-1 0 0,0 0 0,0 1 0,-1-1 0,0 1 0,0-1 0,-1 1 0,0-1 0,-1 1 0,0-1 0,0 1 0,-1-1 0,0 1 0,0-1 0,-1 0 0,0 0 0,-15 16-18,0-2 0,-1 0-1,-1-1 1,-1-1 0,0-1 0,-2-1-1,0-1 1,-1-1 0,-1-1 0,0-1-1,-1-1 1,-21 7 18,17-6-379,-135 62-554,51-42-5399,92-31 1378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1:28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0 541 10090,'0'0'2162,"0"0"-406,0 0 475,14-5-309,130-26-806,478-1-822,3493-223-519,-1753 68 321,-1714 157-37,-593 32-54,-56-2-22,0 0-1,1 1 0,-1-1 0,1 0 1,-1 1-1,1-1 0,-1 0 0,1 1 1,-1-1-1,1 1 0,-1-1 0,1 1 0,0-1 1,-1 1-1,1-1 0,0 1 0,-1 0 1,1-1-1,0 1 0,0-1 0,-1 1 1,1 0-1,0-1 0,0 1 0,0-1 0,0 1 1,0 0-1,0-1 0,0 1 0,0 0 1,0-1-1,0 1 0,1 0 0,-1-1 1,0 1-1,0-1 0,0 1 0,1-1 0,-1 1 1,0 0-1,1-1 0,-1 1 0,0-1 1,1 1-1,-1-1 0,1 1 0,-1-1 1,1 0-1,-1 1 0,1-1 0,-1 0 0,1 1 1,0-1-1,-1 0 0,1 0 0,-1 1 1,1-1-1,0 0 0,-1 0 0,1 0 1,-1 0-1,1 0 0,0 0 0,-1 0 0,1 0 1,0 0-1,-1 0 0,1 0 0,0 0 1,-1 0 17,-40 21-4159,-13 2-2610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1:29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1 266 10314,'0'0'2503,"0"0"-1141,0 0 63,0 0-363,17-3-586,287-11 63,-167 14-478,-37 2-49,-1-4-1,1-5 1,1-4-12,-100 11 0,3 0 7,0 0 0,0 0-1,0-1 1,1 1 0,-1-1-1,0 0 1,0 0 0,0 0-1,0-1 1,0 1-1,-1-1 1,1 0 0,0 0-1,-1-1 1,1 1 0,-1-1-1,0 1 1,0-1 0,0 0-1,0 0 1,0 0 0,-1-1-1,1 1 1,0-2-7,-4 2 21,-1 0-1,1 0 1,-1 1 0,1-1-1,-1 1 1,0-1 0,0 1-1,0-1 1,0 1 0,-1 0-1,1 0 1,0 0 0,-1 1-1,1-1 1,-1 0 0,0 1-1,0 0 1,-2-1-21,0-1-4,-72-32-69,-39-27 1374,117 62-1268,0 1 0,0-1 1,0 0-1,0 0 0,0 0 0,0 0 0,0 0 0,0-1 1,0 1-1,0 0 0,0 0 0,0-1 0,0 1 0,0 0 1,0-1-1,-1 1 0,1-1 0,0 1 0,0-1 0,0 1 1,-1-1-1,1 0 0,0 0 0,-1 1 0,1-1 0,-1 0 1,1 0-1,0 1 0,-1-1 0,0 0 0,1 0 0,-1 0 1,0 0-1,1 0 0,-1 0 0,0 0 0,0 0 0,0 0 1,0 0-1,0 0 0,0 0 0,0 0 0,0 0 0,0 0 0,0 1 1,0-1-1,-1 0 0,1 0 0,0 0 0,-1 0 0,1 0 1,-1 0-1,1 0 0,-1 1 0,1-1 0,-1 0 0,1 0 1,-1 1-1,0-1 0,0 0 0,1 1 0,-1-1 0,0 1 1,0-1-1,0 1 0,0-1-33,9 4 9,0 0 1,0 0 0,0 1-1,-1 0 1,0 0 0,1 1-1,-2-1 1,1 2-1,-1-1 1,1 1 0,-1 0-1,-1 0 1,1 1-1,-1 0 1,-1 0 0,1 0-1,-1 0 1,0 1-1,-1-1 1,3 8-10,-1-2 23,-1 1 0,0 0-1,-1 0 1,0 0 0,-1 1 0,0-1-1,-2 0 1,0 1 0,0-1 0,-1 1-1,-1-1 1,0 0 0,-1 0 0,-1 0-1,0 0 1,-1 0 0,-1-1 0,0 0-1,-7 13-22,-137 175-2178,93-139-3672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1:35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0 364 12876,'0'0'2685,"0"0"-1852,0 0-518,17-3 256,260-29 326,132-9-1014,-407 41 121,0 1 0,0-1 0,0 0 0,0 1 0,0-1 0,0 0 0,0 0 0,0 0 0,0-1-1,0 1 1,0-1 0,0 1 0,0-1 0,0 1 0,0-1 0,0 0 0,-1 0 0,1 0 0,0 0 0,0 0 0,-1-1 0,1 1 0,-1 0 0,1-1 0,-1 1 0,0-1 0,1 1 0,-1-1 0,0 0 0,0 0 0,0 1 0,0-1 0,0 0 0,-1 0 0,1 0 0,-1 0 0,1 0 0,-1 0 0,1 0 0,-1 0 0,0 0 0,0 0 0,0 0 0,0 0 0,-1 0 0,1 0 0,-1 0-4,-45-72 274,40 68-129,0-1 0,1 0 0,0 1 0,0-2 0,1 1 0,-1-1 0,2 1 0,-1-1 0,1 0 0,0 0 0,1-1-1,0 1 1,0-1 0,1 1 0,0-1 0,0 1 0,1-4-145,1 11 45,0 0-1,1-1 0,-1 1 1,1 0-1,-1 0 1,1 0-1,-1 0 0,1 0 1,-1 0-1,1 0 1,0 1-1,0-1 0,-1 1 1,1-1-1,0 1 1,0 0-1,0-1 0,0 1 1,0 0-1,-1 0 1,1 0-1,0 1 1,0-1-1,0 0 0,0 1 1,-1-1-1,1 1 1,0-1-1,0 1 0,-1 0 1,1 0-1,0 0 1,-1 0-1,1 0 0,-1 0 1,0 0-1,1 1 1,-1-1-1,0 0 0,0 1 1,1-1-1,-1 1 1,0 0-1,0 1-44,9 12 26,-1 2 0,-1-1-1,-1 1 1,0 0 0,-1 0 0,-1 1 0,-1 0-1,0 0 1,-1 0 0,-1 0 0,-1 0 0,-1 1-1,0-1 1,-1 0 0,-1 0 0,-1 1 0,-1-1-1,-5 15-25,1 0-8,-3-1 0,0-1-1,-3 1 1,0-2-1,-12 19 9,-55 73-4228,22-46-3470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1:31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14 11243,'0'0'3133,"0"0"-1200,0 0-22,-16-3-400,5 0-1260,6 1-190,0 1-1,0 0 1,0-1 0,0 2-1,0-1 1,0 1 0,0-1-1,0 1 1,0 1 0,0-1-1,0 1 1,0 0 0,0 0-1,0 0 1,0 1 0,0-1-1,0 1 1,1 1 0,-5 1-61,-14 16 15,1 1 1,1 1-1,0 0 0,2 2 1,1 0-1,1 1 1,1 1-1,1 0 0,1 1 1,2 1-1,1 0 1,1 1-1,1 0 1,1 0-1,2 1 0,1 0 1,2 0-1,-1 30-15,4-44-294,1 0-1,0 0 0,1 0 0,1 0 1,0 0-1,1 0 0,1-1 0,0 0 1,1 0-1,1 0 0,0-1 0,2 2 295,-3-7-666,-1-1-1,1 0 0,1 0 0,-1-1 0,1 0 0,1 0 0,-1 0 0,1-1 0,0 0 1,1-1-1,-1 0 0,1 0 0,0-1 0,0 0 0,1 0 0,-1-1 0,1 0 0,-1-1 1,1 0-1,0-1 667,27 2-4218</inkml:trace>
  <inkml:trace contextRef="#ctx0" brushRef="#br0" timeOffset="345.629">631 436 3619,'0'0'2365,"0"0"27,0 0 101,0 0-315,0 0-251,0 0-400,0 0-369,-13-2-303,6 1-717,5 0-112,0 0 1,0 0-1,0 1 0,0-1 0,0 1 0,0-1 1,0 1-1,0 0 0,0 0 0,-1 0 1,1 0-1,0 0 0,0 0 0,0 0 1,0 1-1,0-1 0,0 1 0,0 0 1,0-1-1,0 1 0,0 0 0,0 0 1,0 0-1,1 1 0,-1-1 0,0 0 1,1 1-1,-1-1 0,1 1 0,-1-1 1,1 1-1,0 0 0,0-1 0,-1 1 0,1 1-25,-4 7 35,1 0 0,1 0 0,-1 1 0,2-1 1,-1 1-1,1-1 0,1 1 0,0 0 0,1 0 1,0 0-1,0 0 0,1 0 0,1-1 0,0 1 1,0 0-1,1-1 0,0 1 0,1-1 0,0 0 1,1 0-1,0-1 0,0 1 0,7 7-36,-6-11-28,0-1-1,1 0 1,-1 0-1,1-1 0,0 1 1,0-2-1,1 1 1,-1-1-1,1 0 0,0 0 1,0-1-1,-1 0 1,1-1-1,1 0 0,-1 0 1,0 0-1,0-1 1,0-1-1,0 1 0,0-1 1,1 0-1,-1-1 1,-1 0-1,1-1 0,0 1 1,0-1-1,-1-1 1,0 1-1,0-1 0,0-1 1,0 1-1,0-1 1,-1 0-1,0-1 0,0 0 1,0 0-1,-1 0 1,0 0-1,0-1 0,-1 0 1,0 0-1,0 0 29,6-11 453,-2-1-1,0 0 0,-1 0 1,-1 0-1,0-1 1,-2 1-1,0-1 1,-2 0-1,0-1 0,-1 1 1,-1 0-1,-2-15-452,2 30 24,-1 0-1,0 1 0,0-1 0,0 0 1,-1 0-1,1 1 0,-1-1 0,0 1 1,-1-1-1,1 1 0,-1 0 0,0 0 1,0 0-1,0 0 0,0 0 0,-1 1 1,1 0-1,-1-1 0,0 1 0,0 1 0,0-1 1,0 0-1,-1 1 0,1 0 0,-1 0 1,1 0-1,-1 1 0,0 0 0,0 0 1,0 0-1,-4 0-23,-10 0-227,-1 1 1,0 0 0,1 2-1,-1 0 1,1 2-1,-1 0 1,-13 5 226,-70 35-7261,69-21-1109</inkml:trace>
  <inkml:trace contextRef="#ctx0" brushRef="#br0" timeOffset="1248.429">1354 293 9097,'0'0'2268,"0"0"-570,0 0 122,0 0-341,0 0-699,-12 15-514,-37 50-164,24 10-57,23-58-37,0-5-20,-1 0-1,1 1 0,1-1 0,0 1 0,1 0 1,0-1-1,1 1 0,1 0 0,0-1 1,0 0-1,1 1 0,1-1 0,0 0 0,0 0 1,2-1-1,-1 0 0,1 0 0,1 0 1,0 0-1,1-1 0,0 0 0,0-1 1,1 0-1,0 0 0,0-1 0,1 0 0,1 0 1,1-1 12,-6-4 15,1-1 0,-1 0 1,1 0-1,0-1 1,0 0-1,0 0 0,0 0 1,0-1-1,0-1 1,0 1-1,0-1 0,0 0 1,0 0-1,0-1 1,-1 0-1,1 0 0,0-1 1,-1 1-1,0-2 1,1 1-1,0-1-15,7-5 96,0 0-1,-1-1 1,0 0 0,-1-1 0,0 0-1,0-1 1,-1-1 0,5-7-96,-6 7 256,0-1 1,-1 0 0,0-1-1,-2 1 1,1-2 0,-2 1-1,0-1 1,-1 0 0,0 0 0,-2 0-1,0-1 1,0-5-257,-3 22 6,0-1-1,-1 1 1,1-1 0,0 1-1,-1 0 1,1-1 0,0 1 0,-1-1-1,1 1 1,0 0 0,-1-1-1,1 1 1,-1 0 0,1-1 0,-1 1-1,1 0 1,-1 0 0,1-1-1,-1 1 1,1 0 0,-1 0 0,1 0-1,-1 0 1,0 0 0,1 0-1,-1 0 1,1 0 0,-1 0 0,1 0-1,-1 0 1,1 0 0,-1 0-1,1 0 1,-1 1 0,1-1 0,-1 0-1,1 0 1,-1 1 0,1-1-1,-1 0 1,1 1 0,-1-1 0,1 0-1,-1 1 1,1-1 0,0 0-1,-1 1 1,1-1 0,0 1 0,-1-1-1,1 1 1,0-1 0,0 1-1,0-1 1,-1 1 0,1-1 0,0 1-6,-5 8 2,1 0 1,-1 0-1,2 1 0,-1 0 1,1-1-1,1 1 1,0 0-1,0 0 1,1 0-1,0 1 1,1-1-1,0 0 1,1 0-1,0 0 1,1 3-3,22 50-2113,5-27-3958,-7-16 396</inkml:trace>
  <inkml:trace contextRef="#ctx0" brushRef="#br0" timeOffset="1610.327">2027 503 10058,'1'-16'3774,"2"-14"-2558,1-9 309,-3 7 5412,4 164-6871,-2-79-361,-1 0-1,-3 1 1,-2-1 0,-5 13 295,-4-35-3711,10-52 2649,5-9 1415,1 0 1,2-1-1,1 2 1,1-1-1,2 1 0,1 0 1,1 1-1,1 0 1,1 1-1,10-11-353,62-68 1819,-83 103-1798,1 1 0,-1-1-1,0 1 1,1-1 0,0 1 0,-1 0 0,1 1 0,0-1 0,0 0 0,0 1-1,0 0 1,0 0 0,0 0 0,1 1 0,-1-1 0,0 1 0,0 0 0,0 0-1,1 1 1,-1-1 0,0 1 0,0 0 0,0 0 0,0 0 0,0 1 0,0-1-1,0 1 1,0 0 0,-1 0 0,4 2-21,0 2-4,0 0 0,0 0 1,-1 1-1,0 0 0,0 0 0,0 1 0,-1-1 0,0 1 1,-1 0-1,0 1 0,0-1 0,-1 1 0,0-1 1,0 1-1,-1 0 0,2 9 4,4 155-1443,-8-109-1564,12 6-6362,-3-44 833</inkml:trace>
  <inkml:trace contextRef="#ctx0" brushRef="#br0" timeOffset="1920.353">2892 210 10826,'5'-66'2579,"1"45"3030,2 26-3337,6 27-1906,-13-30-243,8 30-31,-2 0 0,-1 0 1,-2 1-1,-1 0 0,-2 0 0,-1 0 0,-1 0 0,-4 14-92,2-11-204,-2 0 0,-2-1-1,-1 0 1,-1-1 0,-6 11 204,-3 0-3816,-2-3-3294,7-19-1886</inkml:trace>
  <inkml:trace contextRef="#ctx0" brushRef="#br0" timeOffset="2245.68">2637 534 8616,'0'0'1564,"0"0"-149,0 0 384,0 0-149,14-14-343,-2 2-1073,-6 6-140,0-1 0,0 1 1,1 0-1,0 0 0,1 1 0,-1 0 0,1 0 0,0 1 0,0 0 0,0 0 1,1 1-1,-1 0 0,9-1-94,583-99 923,-575 98-2978,-11 4-2536,-7 0-1409</inkml:trace>
  <inkml:trace contextRef="#ctx0" brushRef="#br0" timeOffset="2717.661">4081 230 9609,'0'0'2450,"0"0"-891,-16-12 11,-53-37-156,64 46-1339,0 1 0,0-1 0,-1 1-1,1 1 1,-1-1 0,1 1 0,-1 0-1,1 0 1,-1 0 0,0 1-1,0 0 1,1 0 0,-1 0 0,0 1-1,1 0 1,-1 0 0,1 0 0,-1 1-1,1 0 1,-1 0 0,-4 3-75,-8 5 5,0 1-1,1 1 1,0 0 0,1 1-1,0 1 1,1 0 0,1 1-1,0 1 1,1 1 0,1-1-1,0 2 1,1 0 0,1 0-1,1 1 1,1 0 0,-2 5-5,7-16-167,-1 0 1,1 0 0,0 0-1,0 0 1,1 0 0,1 1-1,-1-1 1,1 1 0,1-1-1,-1 1 1,1 0 0,1-1-1,0 1 1,0-1 0,1 1-1,0-1 1,0 0 0,1 1-1,0-1 1,0 0 0,1-1-1,0 1 1,0-1 0,1 0-1,0 0 1,0 0 0,1 0 0,0-1-1,0 0 1,0 0 0,1-1-1,1 1 167,-3-2 67,0-1-1,0 1 0,0-1 0,0-1 1,1 1-1,-1-1 0,1 0 1,-1 0-1,1 0 0,0-1 1,0 0-1,-1 0 0,1 0 1,0-1-1,0 0 0,0 0 0,0-1 1,0 1-1,0-1 0,0-1 1,-1 1-1,1-1 0,0 0 1,-1 0-1,1-1 0,-1 1 1,0-1-1,0 0 0,0-1 0,0 1 1,-1-1-1,1 0 0,-1 0 1,0-1-1,0 1 0,-1-1 1,1 0-1,2-5-66,8-25 1201,-2-1 1,-1 0-1,-2-1 1,-2 0-1,-1-4-1201,7-25 1056,-10 61-910,0 21-404,6 13 100,2-1 1,1 0 0,1 0-1,1-1 1,1-1 0,2-1-1,8 10 158,46 48-4995,-25-46-2783,-28-26 1596</inkml:trace>
  <inkml:trace contextRef="#ctx0" brushRef="#br0" timeOffset="3107.985">4476 439 1249,'25'-96'6988,"-10"45"-3897,-2-1 0,-2 0 0,-3-1 0,1-40-3091,-8 92 50,-1 0 0,0 0 1,1 0-1,-1 0 0,0 0 0,1 0 1,-1 0-1,0 0 0,0 0 1,0 0-1,0 0 0,0 0 0,0 0 1,0 0-1,0 0 0,0 0 0,-1 0 1,1 0-1,0 0 0,-1 0 0,1 0 1,-1 0-1,1 0 0,-1 0 1,1 0-1,-1 0 0,0 0 0,1 1 1,-1-1-1,0 0 0,0 1 0,0-1 1,1 0-1,-1 1 0,0-1 1,0 1-1,0-1 0,0 1 0,0-1 1,0 1-1,0 0 0,0 0 0,0-1 1,0 1-1,0 0 0,0 0 1,0 0-1,0 0 0,0 0 0,0 0 1,0 1-1,0-1 0,0 0 0,0 0 1,0 1-1,0-1 0,0 1 0,0-1 1,0 0-1,0 1-50,-7 9 16,1 0 0,1 0 0,0 0 0,0 1-1,1 0 1,0 0 0,1 0 0,0 1 0,1-1 0,1 1 0,-1 0 0,1 4-16,-1 0 17,-21 119-358,6 0-1,3 69 342,13-106-7586,2-98 7481,1-1 0,-1 1 0,0-1 0,1 1 0,-1-1-1,0 1 1,1 0 0,-1-1 0,0 1 0,1 0 0,-1-1 0,1 1 0,-1 0 0,1-1-1,-1 1 1,1 0 0,-1 0 0,1 0 0,-1-1 0,1 1 0,-1 0 0,1 0 0,-1 0-1,1 0 1,-1 0 0,1 0 0,0 0 0,-1 0 0,1 0 0,-1 0 0,1 0 0,-1 1 0,1-1-1,-1 0 1,1 0 0,-1 0 0,1 1 0,-1-1 0,1 0 0,-1 1 0,0-1 0,1 0-1,-1 1 1,1-1 0,-1 1 105,13-86 2891,-12 65-2330,1-1 0,1 1 0,0 0 0,2 0 0,0 1 1,1-1-1,1 1 0,1 0 0,1 1 0,0 0 0,2 0 0,0 1 0,0 0 0,15-14-561,-21 26 6,0 0 0,1 1 0,-1 0-1,1 0 1,0 0 0,0 1 0,1 0-1,-1 0 1,1 0 0,-1 1-1,1 0 1,0 1 0,0-1 0,0 1-1,-1 0 1,1 1 0,0 0 0,0 0-1,0 1 1,0-1 0,0 1-1,0 1 1,0-1 0,0 1 0,-1 1-1,1-1 1,-1 1 0,1 0 0,-1 1-1,0-1 1,-1 1 0,1 0-1,0 1 1,-1-1 0,0 1 0,0 0-1,-1 0 1,1 1 0,-1 0 0,0-1-1,0 3-5,1 1-97,0 1 1,0 0-1,-1 0 0,-1 1 0,0-1 0,0 1 0,-1-1 0,0 1 1,-1 0-1,0 0 0,-1 0 0,0-1 0,-1 1 0,0 0 0,-1 0 1,0 0-1,-1-1 0,0 1 0,0-1 0,-1 0 0,0 0 1,-1 0-1,0-1 0,-1 1 0,0-1 0,0 0 0,-1-1 0,0 0 1,-1 0-1,0 0 0,0-1 0,0 0 0,-1-1 0,0 0 0,-3 1 97,-1 2-226,-2-2 0,1 1-1,-1-2 1,0 0 0,0 0-1,-1-2 1,0 0 0,1-1-1,-1 0 1,-1-1 0,1-1-1,0-1 1,0 0 0,0-1-1,-4-1 227,18 1-123,-1-1 0,0 1 0,1-1 0,-1 1 0,1-1 0,0 0 0,-1 0 0,1 0 0,0 0 0,0 0 0,0-1 0,1 1 0,-1 0 0,0-1 0,1 1 0,0-1 0,0 0 0,-1 0 0,1 1 0,1-1 0,-1 0 0,0 0 0,1 0 0,0 0 0,-1 0 0,1 0 0,0 0 0,1 0 0,-1 0 0,0 0 0,1 0 0,0 1 0,-1-1 0,1 0 0,0 0 0,1 0 0,-1 1 0,0-1 0,1 1 0,-1-1 0,1 1 0,0-1 0,0 1 0,0 0 0,0 0 0,0 0 0,1 0 0,-1 0 0,1 1 123,28-35-4447</inkml:trace>
  <inkml:trace contextRef="#ctx0" brushRef="#br0" timeOffset="3417.526">5268 43 5029,'0'0'7719,"0"0"-3961,0 0-992,0 0-370,0 0-1008,0 0-822,0 0-427,-6 23 21,-55 171 155,53-174-485,-26 65 387,3 1 0,-16 81-217,29-17-4417,19-118-1114,8-7-2391</inkml:trace>
  <inkml:trace contextRef="#ctx0" brushRef="#br0" timeOffset="3758.195">5660 408 8680,'0'0'2643,"0"0"-615,0 0 38,0 0-619,0 0-700,0 0-517,0 0-118,0 0-37,1 4 85,0 7-70,-1-8-78,0 0 0,0 1 0,0-1 0,0 0 0,0 0 0,1 0 0,-1 0 0,1 1 0,0-1 0,0 0 0,0 0 0,0 0-1,1-1 1,-1 1 0,1 0 0,0 0 0,0-1 0,0 1 0,0-1 0,0 1 0,0-1 0,1 0 0,-1 0 0,1 0 0,-1 0 0,1-1 0,0 1-1,0-1 1,0 1 0,0-1-12,0-1 123,0 1 0,0-1-1,0 0 1,0 0 0,1-1-1,-1 1 1,0-1-1,0 1 1,0-1 0,0 0-1,0 0 1,0 0 0,0-1-1,0 1 1,-1-1 0,1 0-1,0 1 1,-1-1 0,1 0-1,-1 0 1,0-1-1,0 1 1,0 0 0,0-1-1,0 1 1,0-1 0,-1 0-1,1 0 1,-1 0 0,0 0-1,1 1 1,-1-1 0,-1-1-1,1 1 1,0 0-1,-1 0 1,0 0 0,0-1-123,11-79 3464,-13 81-3431,0 0-1,-1 0 1,1 0 0,-1 0-1,1 1 1,-1-1-1,0 1 1,0-1-1,1 1 1,-1 0 0,0 0-1,0 0 1,0 1-1,0-1 1,0 1-1,0-1 1,0 1-1,-1 0 1,1 0 0,0 1-1,0-1 1,0 1-1,0-1 1,0 1-1,0 0 1,0 0 0,0 0-1,1 0 1,-1 1-1,0-1-32,-9 7-10,0 0-1,1 0 0,-1 1 1,2 0-1,-1 1 0,2 0 1,-1 0-1,1 1 0,1 1 0,0-1 1,0 1-1,1 1 0,1-1 1,0 1-1,1 0 0,0 1 1,1-1-1,1 1 0,0 0 1,1 0-1,0 0 0,1 0 1,1 0-1,0 0 0,1 8 11,1-11-39,-1 0 0,1-1 0,1 1 0,0-1 0,0 0 0,1 0 0,1 0 0,-1 0 0,2-1 0,4 8 39,-1-6-640,0 0 1,1-1-1,0 0 1,0 0 0,1-1-1,0-1 1,1 0-1,0 0 1,0-2-1,0 1 1,1-1 0,0-1-1,0 0 1,1-1-1,-1-1 1,1 0-1,0 0 1,0-2-1,12 1 640,-20-1 41,0-1-1,0 0 0,0 1 0,0-2 0,0 1 0,0-1 0,0 0 0,0 0 0,0-1 0,-1 0 0,1 0 0,0 0 0,-1 0 0,0-1 0,1 0 0,-1 0 0,0-1 0,4-3-40,59-85 1271,-67 91-1595,3-9 236,-7 6-5266,-13 3-4906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2:45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43 11499,'0'1'121,"0"0"1,0-1-1,-1 1 1,1 0-1,0-1 1,0 1-1,-1-1 1,1 1-1,-1 0 1,1-1-1,-1 1 1,1-1-1,-1 0 1,1 1-1,-1-1 1,1 1-1,-1-1 1,1 0-1,-1 1 1,0-1-1,1 0 1,-1 1-1,0-1 1,1 0-1,-1 0 1,0 0-1,1 0 1,-1 0-1,0 0 1,1 0-1,-1 0 1,0 0-1,1 0 0,-1 0 1,0 0-1,1 0 1,-1-1-1,0 1 1,1 0-1,-1 0 1,0-1-1,1 1 1,-1 0-1,1-1 1,-1 1-1,1-1 1,-1 1-1,1-1 1,-1 1-1,1-1 1,-1 1-1,1-1 1,0 1-1,-1-1 1,1 0-1,0 1 1,-1-1-1,1 0 1,0 1-1,0-1 1,0 0-1,-1 1 1,1-1-1,0 0 1,0 1-1,0-1-121,-9 25 372,0 0-1,2 1 1,1-1 0,0 2-1,2-1 1,1 0 0,1 1-1,2 0 1,0-1 0,1 1-1,2 3-371,-3-26 23,1 17 1,0-1 0,1 0 0,0 1 0,2-1 0,0 0 0,2-1 0,0 1 0,1-1 0,0 0 0,2 0 0,0-1 0,1-1 0,0 1 0,13 13-24,-20-27 23,0 0 0,1 0 1,0 0-1,0 0 0,-1-1 0,1 0 0,1 1 0,-1-1 1,0-1-1,0 1 0,1-1 0,-1 1 0,1-1 0,-1-1 1,1 1-1,0-1 0,-1 1 0,1-1 0,0 0 1,-1-1-1,1 1 0,-1-1 0,1 0 0,-1 0 0,1-1 1,-1 1-1,1-1 0,-1 0 0,0 0 0,0 0 0,0-1 1,0 0-1,-1 1 0,1-1 0,-1 0 0,1-1 1,-1 1-1,0-1 0,0 1 0,-1-1 0,2-1-23,11-14 169,-1-1-1,0 0 1,-1 0-1,-2-2 1,0 0-1,-1 0 0,-1 0 1,-1-1-1,-1-1 1,-1 1-1,-1-1 1,-1 0-1,-2 0 1,0-1-1,-1 1 1,-2 0-1,0-1 0,-5-23-168,5 40 16,0 1-1,-1-1 0,1 1 0,-1 0 0,-1-1 0,1 1 0,-1 0 0,-1 0 0,1 1 0,-1-1 0,0 1 0,-1-1 0,0 1 0,0 1 0,0-1 0,0 1 0,-1 0 1,0 0-1,0 0 0,0 1 0,-1 0 0,0 0 0,1 1 0,-1 0 0,0 0 0,-1 0 0,1 1 0,-6-1-15,-1 2-84,0 0 1,0 2-1,0-1 0,0 2 1,0 0-1,0 1 0,1 0 0,-1 1 1,1 0-1,-7 4 84,-67 51-7405,69-36-806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2:45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9 3716,'0'0'4724,"0"0"-2231,0 0-422,0 0 364,0 0-167,0 0-655,0 0-503,1-4-149,-1 4-887,0 0 0,-1 0 0,1 0 0,0 0 0,-1 0 0,1 0 0,0 0 0,-1 0 0,1-1 0,0 1 0,-1 0-1,1 0 1,0 0 0,0 0 0,-1 0 0,1-1 0,0 1 0,-1 0 0,1 0 0,0 0 0,0-1 0,0 1 0,-1 0 0,1 0 0,0-1 0,0 1 0,0 0-74,-18 21 272,-357 309 2199,371-326-2462,-5 3 7,1 0 0,0 1 1,1 0-1,0 0 0,0 0 0,1 1 0,0 0 0,0 0 1,1 1-1,0 0 0,1 0 0,0 0 0,-1 4-16,5-11 2,0 0 0,0 0 0,1-1 0,-1 1 0,0 0 0,1 0 0,0 0 0,-1-1 0,1 1 0,0 0 0,1-1 0,-1 1 0,0-1 0,1 0 0,-1 1 0,1-1-1,0 0 1,0 0 0,0 0 0,0 0 0,0 0 0,0 0 0,0-1 0,1 1 0,-1-1 0,1 1 0,-1-1 0,1 0 0,-1 0-2,82 25 61,214 6 253,-136-21-255,-146 1-2380,-39 4-5218,8-7 1576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2:46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12396,'0'0'3299,"0"0"-1495,0 0-154,0 0 181,17 4-406,109 18 17,-105-22-1556,305-9 913,-287 4-2487,-2-2 1,1-2 0,-1-1-1,24-10 1688,-11 1-7164,-31 9 1959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2.52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1 959 4965,'5'-29'200,"1"-15"289,3 1 0,2 0 0,1 1 0,15-31-489,-3 19 892,2 1 0,3 1 0,2 2 1,2 1-1,33-37-892,-40 55 105,1 2 1,2 1 0,0 1 0,2 1 0,1 2-1,1 1 1,1 2 0,1 1 0,0 1 0,2 3 0,0 0-1,0 3 1,2 1 0,3 1-106,6 2-60,1 1 0,0 4-1,0 1 1,0 2 0,1 3 0,-1 1 0,0 3 0,-1 2-1,0 2 1,0 2 0,35 15 60,70 58-6294,-97-38 187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2:46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13 105 10025,'0'0'3102,"0"0"-1079,0 0 43,0 0-224,0 0-630,0 0-475,0 0-364,0 5-122,7 385 1372,11 11-3956,-46-607 4741,23 147-2233,1-1 1,4 0-1,2 1 0,2-1 1,3 1-1,3 0 1,15-49-176,-24 99-1,1 0 0,0 1 1,1-1-1,0 1 0,0 0 1,1 0-1,0 0 1,0 1-1,1-1 0,0 1 1,0 0-1,1 0 1,0 1-1,0-1 0,0 1 1,1 1-1,0-1 0,0 1 1,1 0-1,-1 1 1,1 0-1,0 0 0,0 1 1,0 0-1,1 0 1,6-1 0,-11 3-7,-1 1 0,0-1 0,1 1 0,-1 0 0,1 0 0,-1 0 0,0 0 0,1 1 0,-1-1 0,1 1 0,-1 0 0,0 0 0,0 0 0,1 1 0,-1-1 0,0 1 0,0-1 0,-1 1 0,1 0 0,0 0 0,0 1 1,-1-1-1,1 0 0,-1 1 0,0-1 0,0 1 0,0 0 0,0 0 0,0 0 0,-1 0 0,1 0 0,-1 0 0,1 3 7,1 4-97,1 0 0,-1 0 0,-1 1 0,0-1 0,0 1 0,-1 0 1,-1 0-1,1-1 0,-2 1 0,0 0 0,0 0 0,-1-1 0,0 1 0,-1-1 0,0 1 0,0-1 0,-1 0 0,-1 0 0,0-1 1,0 1-1,-1-1 0,0 0 0,0-1 0,-1 1 0,0-1 0,-1-1 0,0 1 0,0-1 0,0 0 0,-1-1 0,0 0 0,-10 4 97,-28 13-3004,16-9-3348,30-14 5939,-12 7-5646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2:47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277 134 12556,'0'0'3027,"0"0"-993,0 0 26,0 0-351,0 0-583,0 0-427,-13 2-261,6-1-381,3-1-31,-1 0 0,1 0 0,0 1 0,0 0 0,0-1 0,0 2 0,0-1 0,0 0 0,0 1 0,1 0 0,-1 0 0,0 0 0,1 0 0,-1 0 0,1 1 0,0 0 0,0-1 0,0 1 0,0 0 0,-2 4-26,-19 30 145,1 0 1,3 2-1,1 1 0,1 0 1,3 1-1,1 1 1,2 0-1,2 1 1,2 0-1,1 0 1,3 1-1,1 26-145,3-62-14,0 0 0,1 0-1,0 0 1,0 0 0,1 0-1,0 0 1,0 0 0,1 0 0,0 0-1,0-1 1,1 0 0,0 0-1,0 0 1,1 0 0,0 0 0,0-1-1,0 0 1,1 0 0,0 0-1,0-1 1,1 0 0,-1 0 0,1-1-1,0 1 1,1-2 0,-1 1-1,1-1 1,-1 0 0,1 0-1,0-1 1,5 1 14,-2-1-237,1-1 0,-1 0 0,1-1 0,-1 0 0,1-1 0,-1 0 0,1-1 0,-1 0 0,0-1 0,0 0 0,0-1 0,1 0 237,38-36-10715,-40 27 123</inkml:trace>
  <inkml:trace contextRef="#ctx0" brushRef="#br0" timeOffset="604.648">542 306 11627,'0'0'4068,"0"0"-1997,0 0-272,0 0 59,0 0-502,0 0-657,0 0-416,1-4-219,-1 4-64,0-1 0,0 1 0,0 0 1,0-1-1,0 1 0,0-1 0,0 1 0,0 0 0,0-1 0,0 1 0,0 0 0,0-1 0,0 1 0,0 0 0,1-1 1,-1 1-1,0 0 0,0-1 0,0 1 0,0 0 0,1 0 0,-1-1 0,0 1 0,0 0 0,1 0 0,-1-1 0,0 1 1,1 0-1,-1 0 0,0 0 0,0-1 0,1 1 0,-1 0 0,0 0 0,1 0 0,-1 0 0,1 0 0,-1 0 0,0 0 1,1 0-1,-1 0 0,0 0 0,1 0 0,-1 0 0,0 0 0,1 0 0,-1 0 0,0 0 0,1 0 0,-1 0 0,0 0 1,1 1-1,-1-1 0,0 0 0,1 0 0,-1 0 0,0 1 0,1-1 0,-1 0 0,0 0 0,0 1 0,0-1 0,1 0 1,-1 0-1,0 1 0,0-1 0,0 0 0,1 1 0,24 33 0,-9-13 5,44 52-852,4-3 0,3-4 0,25 17 847,-35-50-1661,-56-33 1659,0 0 0,1 0 0,-1 1 0,1-2 0,-1 1 0,1 0 0,-1 0 0,1 0 0,-1-1 0,1 1 0,-1-1 1,1 1-1,-1-1 0,0 1 0,1-1 0,-1 0 0,0 0 0,0 0 0,0 0 0,1 0 0,-1 0 0,0 0 0,0 0 0,0 0 0,0 0 1,-1 0-1,1-1 0,0 1 0,-1 0 0,1-1 0,0 1 0,-1-1 0,0 1 0,1-1 0,-1 1 0,0 0 0,0-1 0,1 1 0,-1-1 0,0 1 1,-1-2 1,11-61 1839,-3 0 1,-3 0 0,-4-58-1840,0 121 24,0 0-1,1 1 0,-1-1 1,0 0-1,0 0 0,0 1 0,1-1 1,-1 0-1,0 0 0,0 0 1,0 1-1,0-1 0,0 0 0,0 0 1,-1 1-1,1-1 0,0 0 1,0 0-1,-1 0 0,1 1 0,0-1 1,-1 0-1,1 1 0,0-1 1,-1 0-1,1 1 0,-1-1 0,1 0 1,-1 1-1,0-1 0,1 1 1,-1-1-1,1 1 0,-1 0 0,0-1 1,0 1-1,1-1 0,-1 1 1,0 0-1,1 0 0,-1-1 1,0 1-1,0 0 0,0 0 0,1 0 1,-1 0-1,0 0 0,0 0 1,0 0-1,1 0 0,-1 0 0,0 0 1,0 1-1,1-1 0,-1 0 1,0 1-1,0-1 0,1 0 0,-1 1 1,0-1-1,1 1 0,-1-1 1,0 1-1,1-1 0,-1 1 0,1-1 1,-1 1-24,-39 45 345,38-43-366,-245 362 10,240-355-75,3-5-147,0 0-1,1 0 0,-1 0 1,1 0-1,0 1 0,1 0 0,-1-1 1,1 1-1,1 0 0,-1 0 0,1 0 1,0 1-1,0-1 0,0 2 234,2-6-382,-1-1-1,1 1 1,0-1-1,-1 1 1,1-1-1,0 0 1,0 0-1,0 1 1,0-1-1,0 0 1,1 0-1,-1 0 1,0 0-1,0 0 0,1 0 1,-1-1-1,0 1 1,1 0-1,-1-1 1,1 1-1,-1-1 1,1 1-1,-1-1 1,1 0-1,-1 0 1,1 1-1,0-1 1,-1 0-1,1 0 383,18 1-7949</inkml:trace>
  <inkml:trace contextRef="#ctx0" brushRef="#br0" timeOffset="901.853">1357 20 5221,'0'0'9257,"0"0"-5451,0 0-2023,0 0 43,0 0-321,0 0-437,0 0-310,8-5-400,-5 3-343,-2 1-12,0 0 0,0-1 0,0 1 0,1 0-1,-1 1 1,0-1 0,1 0 0,-1 0 0,0 0 0,1 1 0,-1-1-1,1 1 1,-1-1 0,1 1 0,-1 0 0,1-1 0,0 1 0,-1 0-1,1 0 1,-1 0 0,1 0 0,-1 0 0,1 1 0,0-1 0,-1 0-1,1 1 1,-1-1 0,1 1 0,-1 0 0,1-1 0,-1 1 0,0 0-1,1 0 1,-1 0 0,0 0 0,0 0 0,0 0 0,0 0 0,1 0-1,-1 1 1,-1-1 0,1 0 0,0 1 0,0-1 0,0 1-3,14 27-2,0 1 0,-2 1 1,-2 0-1,0 0 0,-2 1 1,-2 0-1,-1 1 1,-1 0-1,-2-1 0,-1 1 1,-2 1-1,-1-1 0,-5 28 2,3-46-192,0 0-1,0-1 1,-2 0-1,0 0 1,-1 0 0,0 0-1,-1-1 1,0 0-1,-1-1 1,0 1-1,-1-2 1,-1 1-1,0-1 193,-38 38-4126,-6-2-4364,36-32 1299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2:48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 29 8520,'0'0'2579,"0"0"-508,0 0 603,0 0-15,0 0-775,0 0-544,0 0-352,2-7-321,1-8-472,-2 8 185,-9 22-2,1-5-274,-21 33 70,-3-1 0,-1-2 0,-2-1 0,-2-2 0,-5 2-174,-83 92 315,121-130-318,0 1 0,1 0 0,-1 0 0,1 0 0,-1 0 0,1 0 0,0 0 0,0 1 0,0-1 0,0 1 0,0-1 0,1 1 0,-1 0 1,1 0-1,-1-1 0,1 1 0,0 0 0,0 0 0,1 1 0,-1-1 0,0 0 0,1 0 0,0 0 0,0 0 0,0 0 0,0 0 0,1 1 0,-1-1 0,1 0 0,-1 0 0,1 0 0,0 0 0,0 0 0,1 0 0,-1 0 0,1-1 0,-1 1 0,1 0 0,0-1 0,0 1 0,0-1 0,0 0 0,2 2 3,21 7-67,0-2 0,1-1 0,-1-1-1,1-1 1,1-1 0,-1-1 0,4-2 67,9 3-144,182 27-3032,-219-31 2765,9 4-1788,-6 1-3893,-5-2-90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2:48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8680,'0'0'4041,"0"0"-1649,0 0 16,15 8-156,49 25-752,-53-29-1294,0 1-1,1-2 1,-1 1-1,1-2 1,0 1 0,0-2-1,0 0 1,0 0-1,0-1 1,5-1-206,11 1 267,221-11 128,-88-35-4687,-107 23-3422,-31 13 1046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2:4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9033,'0'0'3800,"0"0"-1237,0 0-33,0 0-191,0 0-551,0 0-491,0 0-411,0 0-395,3 3-197,0 3-213,-1 0 0,1 0 0,-1 0 0,-1 0 0,1 1 0,-1-1 0,0 1 0,0-1 0,-1 1 0,1-1 0,-2 1 0,1-1 1,-1 3-83,1 17 229,1 13-84,4 186-421,-18 143 277,7-321-2146,0 2-6059,5-32 234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8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1 598 12268,'0'0'3208,"0"0"-1809,0 0-396,0 0 695,0 0-177,0 0-688,0 0-470,21-7-203,154-48 171,-53 27-202,496-133 52,-587 153-165,-1-2 0,0-1 0,0-1 0,-1-2 0,-1 0 0,0-3 0,-2 0 0,1-1 0,-2-2 0,3-4-16,-25 21 5,0 0 1,0-1-1,0 1 1,-1-1-1,1 0 1,-1 1-1,0-1 1,0 0-1,-1-1 0,1 1 1,-1 0-1,0 0 1,0-1-1,0 1 1,0 0-1,-1-1 1,0 1-1,0-1 0,0 1 1,0-1-1,-1 1 1,0 0-1,0-1 1,0 1-1,0 0 1,-1 0-1,1-1 1,-1 1-1,0 1 0,-1-1 1,1 0-1,-1 0 1,1 1-1,-1-1 1,0 1-1,0 0 1,-1 0-1,1 0 0,-1 0 1,1 1-1,-1 0 1,0-1-1,0 1 1,0 0-1,0 1 1,0-1-1,0 1 0,-1 0 1,-1 0-6,4-1 17,0 1 0,0 0 1,0 0-1,-1 0 0,1 1 1,-1-1-1,1 1 0,0-1 0,-1 1 1,1 0-1,-1 0 0,1 0 0,-1 0 1,1 0-1,-1 1 0,1-1 0,0 1 1,-1-1-1,1 1 0,0 0 0,-1 0 1,1 0-1,0 0 0,0 0 1,0 1-1,0-1 0,0 1 0,0-1 1,0 1-1,1 0 0,-1-1 0,0 1 1,1 0-1,0 0 0,-1 0 0,1 1 1,0-1-1,0 0 0,0 0 1,0 1-1,0-1 0,1 0 0,-1 1 1,1-1-1,0 1 0,0-1 0,-1 1-17,-10 251 198,4-198-743,-3 0 1,-3-1-1,-2 0 1,-2-1-1,-3-1 1,-1-1-1,-8 8 545,-23 48-5600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8:52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10954,'0'0'3353,"0"0"-422,0 0-177,0 0-485,0 0-657,0 0-400,0 0-342,2 0-309,42-1-54,-20 0-688,-1 0-1,0 2 1,1 1-1,-1 0 0,0 2 1,9 3 181,-7 5-2903,-16 5-3253,-9-5-405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8:53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11050,'0'0'3075,"0"0"-1345,0 0 448,0 0-865,0 0-576,0 0 32,112 63-65,-63-63-287,0 0-193,0-6-160,2-2-64,-4-2-224,2 3-1602,-4-6-2306,-10 0-4772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8:53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9545,'0'0'4997,"0"0"-1575,0 0-625,0 0-539,0 0-694,0 0-352,0 0-171,1-8-187,-1 5-772,3-23 579,6 40 155,1 63-519,-3 1 0,-4 0-1,-4 46-296,1-94 28,-9 305-476,37-236-940,-27-99 1266,0 0 0,0 0 0,0 0 0,0 0 1,0 1-1,0-1 0,0 0 0,0-1 0,0 1 0,0 0 0,0 0 1,0 0-1,0-1 0,0 1 0,0 0 0,0-1 0,-1 1 0,1-1 1,0 1-1,0-1 0,0 1 0,0-1 0,-1 0 0,1 1 0,0-1 1,-1 0-1,1 0 0,0 0 0,-1 1 0,1-1 0,-1 0 0,0 0 1,1 0-1,-1 0 0,1 0 0,-1 0 0,0 0 0,0 0 0,0 0 1,0 0-1,0 0 0,0 0 0,0 0 0,0 0 0,0 0 0,0 0 1,0 0-1,0 0 0,-1 0 0,1 0 122,3-9-1440,5-10-2942,-1 0-2841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8:51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386 26 7976,'0'0'7222,"0"0"-3917,0 0-1426,0 0 27,0 0-604,-15-6-746,5 2-498,7 2-42,-1 0-1,0 0 0,1 0 0,-1 1 0,0 0 1,0-1-1,0 1 0,0 0 0,0 1 0,0-1 0,0 1 1,0 0-1,0 0 0,0 0 0,-1 1 0,1-1 1,0 1-1,0 0 0,0 0 0,0 0 0,1 1 1,-1-1-1,0 1 0,1 0 0,-1 0 0,-3 3-15,-18 20 181,1 2 0,0 1-1,2 1 1,2 1 0,1 1-1,1 0 1,1 1 0,2 1-1,1 1 1,2 0 0,1 1-1,2 0 1,-2 18-181,7-27 39,0 0-1,2 0 1,1 0 0,1 1-1,1-1 1,1 1 0,2-1-1,0 0 1,2-1 0,3 7-39,-6-20 0,1 0 1,1 0 0,0 0 0,1 0 0,0-1 0,1 0 0,0-1 0,0 1 0,1-1 0,1-1 0,0 1 0,0-2 0,1 1-1,0-1 1,0-1 0,1 1 0,0-2 0,0 0 0,1 0 0,-1-1 0,13 4-1,-16-7-118,0 0 1,1 0-1,-1-1 0,0 0 0,1 0 1,-1-1-1,1 0 0,-1 0 1,1-1-1,-1-1 0,1 1 1,-1-1-1,0 0 0,0-1 1,0 0-1,0-1 0,2-1 118,73-60-9594,-57 38 1458</inkml:trace>
  <inkml:trace contextRef="#ctx0" brushRef="#br0" timeOffset="422.056">726 301 0,'0'0'10276,"0"0"-5482,0 0-1762,0 0-581,0 0-764,0 0-657,0 0-368,1 1-336,48 69-150,155 171-48,-110-142-4092,-56-59 492,-28-29-169,-5 0-1356</inkml:trace>
  <inkml:trace contextRef="#ctx0" brushRef="#br0" timeOffset="699.156">1110 386 9513,'0'0'3112,"0"0"-533,0 0 47,0 0-565,0 0-556,-14-5-272,-45-13-272,58 18-927,-1 0-1,1 0 1,-1 0-1,0 0 1,1 0-1,-1 0 1,1 1-1,-1-1 1,1 0-1,-1 1 1,1-1-1,-1 1 1,1 0-1,0-1 1,-1 1-1,1 0 1,0 0-1,0 0 1,-1 0-1,1 0 1,0 0-1,0 0 1,0 0-1,0 1 1,0-1-1,0 0 1,1 1-1,-1-1 1,0 0-1,0 2-33,-4 6 132,-232 363-488,209-325-734,-18 34-6598,27-47 71</inkml:trace>
  <inkml:trace contextRef="#ctx0" brushRef="#br0" timeOffset="1198.289">1562 36 1089,'0'0'10426,"0"0"-5814,0 0-1916,0 0-384,0 0-567,0 0-624,0 0-405,3 0-391,1 1-308,-1 0-1,1 1 0,-1-1 1,0 1-1,0 0 0,0 0 1,0 0-1,0 0 0,-1 1 1,1-1-1,0 1 0,-1-1 1,0 1-1,0 0 0,0 0 1,0 0-1,0 0 0,-1 1 1,1-1-1,-1 0 0,0 1 1,0-1-1,0 1 0,0-1 1,0 2-17,4 7 56,11 28 36,-2 0 0,-2 1 0,-1 1 1,-2 0-1,-2 0 0,-2 1 0,-2 0 0,-2-1 1,-1 1-1,-3 0 0,-1 4-92,0-30-14,1 1 0,-2-1 0,0 0 0,-2-1 0,1 1 0,-2-1 0,0 0 0,-1-1 0,-1 0 0,0-1 0,-1 0 0,0 0 0,-1-1 0,-1-1 0,0 0 0,0 0 0,-1-1 0,-1-1 0,0-1 0,0 0 0,-1-1 0,0 0 0,-1-2 0,-11 4 14,25-8-164,1-1 0,-1 0 0,0 1 0,0-1 0,1 0 0,-1-1 0,0 1 0,0 0 0,0-1 0,0 0 0,1 0 0,-1 1 0,0-2 0,0 1 0,0 0 0,0-1 0,0 1 0,0-1 0,1 0 0,-1 0 0,0 0 0,0 0 0,1 0 0,-1-1 0,1 1 0,-1-1 0,1 0 0,0 1 0,0-1 0,-1 0 0,1 0 0,-1-2 164,10-67-10554,8 45 3822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08:32.8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97 2338,'18'-69'1927,"-17"67"-1788,1 0 0,0 0-1,0 0 1,0 0 0,0 0-1,0 0 1,0 0-1,0 1 1,0-1 0,1 1-1,-1 0 1,1 0 0,-1 0-1,1 0 1,-1 0 0,1 0-1,-1 0 1,1 1 0,0 0-1,0-1 1,-1 1-1,1 0 1,0 0 0,-1 1-1,1-1 1,0 0 0,0 1-1,-1 0 1,1-1 0,-1 1-1,1 0 1,-1 1 0,1-1-1,1 1-138,16 9 344,0 1 0,-1 1 0,0 0 0,-1 1 1,-1 1-1,0 1 0,-1 0 0,-1 2 0,0-1 0,-1 2 0,-1 0-344,94 135 641,-6 5-1,-8 3 1,29 78-641,-26-52-187,5 12-1877,-39-68-2353,-16-32-2608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8:50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94 9033,'0'0'3822,"0"0"-1591,0 0-154,0 0 443,0 0-348,2-7-725,1-1-1295,3-9 1136,-3 39-150,8 370 1157,-3-195-4757,-6-98-2626,-1-1-3696,-1-91 4214</inkml:trace>
  <inkml:trace contextRef="#ctx0" brushRef="#br0" timeOffset="325.969">6 453 5157,'-5'-73'3371,"4"-157"6481,3 223-9671,-1 1-1,1-1 1,0 0 0,0 1 0,1 0-1,0-1 1,0 1 0,1 0-1,0 1 1,0-1 0,0 1 0,0-1-1,1 1 1,0 0 0,0 1-1,0-1 1,1 1 0,0 0 0,-1 1-1,1-1 1,0 1 0,1 0-1,-1 1 1,3-1-181,10-3 46,0 1-1,0 0 0,0 2 1,1 0-1,-1 2 1,1 0-1,18 2-45,-30-2 2,1 1-1,-1 0 0,0 0 1,0 1-1,0 0 1,0 0-1,0 1 0,0 0 1,0 1-1,0-1 1,-1 2-1,1-1 0,-1 1 1,0 0-1,0 0 1,-1 1-1,1 0 0,-1 0 1,0 1-1,0 0 1,-1 0-1,1 0 0,-1 0 1,-1 1-1,1 0 1,-1 0-1,0 0 0,-1 1 1,0-1-1,0 1 1,-1 0-1,1 0 0,-2 0 1,1 0-1,-1 0 1,-1 0-1,1 0 0,-1 0 0,-5 3-58,0-2 1,0 1-1,-1 0 1,0-1-1,0 0 1,-1-1-1,0 1 1,-1-1 0,0-1-1,0 1 1,-1-1-1,0-1 1,0 0-1,0 0 1,-1-1 0,0 0-1,0 0 1,0-1-1,-1-1 1,1 0-1,-12 2 57,-124 30-2590,96-28-1119,2-5-3642,35-2 732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3:58:49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287 152 7303,'0'0'4858,"0"0"-2216,0 0-485,0 0 91,-12-6-455,-39-16-464,45 10 1718,28 8-3154,-20 4 306,505-49 58,-110-5-375,-420 49-1793,-94 7-2640,-58 17-7821,121-10 5630</inkml:trace>
  <inkml:trace contextRef="#ctx0" brushRef="#br0" timeOffset="529.583">400 92 4004,'0'0'3838,"0"0"-1510,0 0-156,0 0 220,0 0-38,0 0-395,0 0-416,-14-1-267,-44-2-262,55 3-914,0 0 0,-1 0-1,1 0 1,0 0 0,0 0-1,-1 1 1,1-1 0,0 1-1,0 0 1,0 0 0,0 0-1,0 0 1,0 1 0,0-1-1,0 1 1,1 0 0,-1 0-1,0 0 1,1 0 0,0 0-1,-1 0 1,1 1 0,0-1-1,0 1 1,0 0 0,1-1-1,-1 1 1,1 0 0,-1 0-1,1 0 1,0 1-100,-10 94-159,12-84 261,-1-5-103,1 1 1,0-1 0,1 1 0,0-1 0,1 0 0,0 0 0,0 0 0,1 0 0,0-1 0,0 1 0,1-1 0,0 0 0,1-1 0,0 1 0,0-1 0,0 0 0,1 0 0,0-1 0,1 0 0,-1 0 0,8 3 0,19 12-6,1-1-1,1-2 1,0-2 0,23 7 6,-35-14-7,329 102 77,-349-110-66,44 19 38,-47-20-41,0 1 0,-1 0 0,1-1 0,0 1 0,-1 0 0,1 0 0,0 0 0,-1 0 0,1 0 0,-1-1 0,1 1 0,-1 0 0,0 0 0,1 0 0,-1 0-1,0 0 1,0 0 0,0 0 0,0 1 0,0-1 0,0 0 0,0 0 0,0 0 0,0 0 0,0 0 0,-1 0 0,1 0 0,0 0 0,-1 0 0,1 0 0,-1 0 0,1-1 0,-1 1 0,1 0 0,-1 0 0,1 0 0,-1 0 0,0-1 0,0 1 0,1 0 0,-1-1 0,0 1 0,0 0 0,0-1 0,0 1 0,0-1-1,-28 24 44,-2-1 1,0-1-1,-1-2 1,-25 11-45,13-7 19,-82 46 41,27-17-11,2 4 0,3 4 0,2 4 0,-23 26-49,105-84-4,0 0 0,1 2 0,0-1 0,0 1 0,1 0 0,0 1 0,0 0 0,1 0 0,1 0 0,0 1 0,0 0 0,1 0 0,0 1 0,1 0 0,1-1 0,-2 10 4,5-18-4,1-1 0,-1 1 0,1 0 0,0 0-1,0-1 1,0 1 0,1-1 0,-1 1 0,0-1 0,1 1-1,0-1 1,0 0 0,-1 0 0,1 0 0,0 0-1,1 0 1,-1 0 0,0-1 0,0 1 0,1-1-1,-1 1 1,1-1 0,0 0 0,-1 0 0,1 0 0,0 0-1,-1-1 1,2 1 4,87 12-8,-82-12 11,123 1 185,0-6 0,-1-6 0,24-8-188,-65 7 306,130-12 735,-219 24-1098,1 0 0,-1 1 1,0-1-1,0 0 1,0 0-1,0 0 0,0 1 1,0-1-1,0 1 0,-1-1 1,1 1-1,0-1 1,-1 1-1,1-1 0,-1 1 1,1-1-1,-1 1 0,0 0 1,0-1-1,0 1 1,0 0-1,0-1 0,0 1 1,0-1-1,-1 1 0,1 0 1,0-1-1,-1 1 1,1-1-1,-1 1 0,0-1 1,0 1-1,1-1 0,-2 1 57,-1 27-3680,14-5-4092,-4-11 106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1:41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184 359 5990,'0'0'1655,"0"0"-38,0 0 438,0 0-170,0 0-401,-10-15-21,-27-46-6,34 57-1232,1-1 1,0 0-1,0 0 0,0 1 0,0-1 1,1 0-1,0-1 0,0 1 0,0 0 1,0 0-1,1 0 0,0-1 0,0 1 1,1 0-1,-1 0 0,1-2-225,0-2 218,3-1-135,1-1 0,0 1 0,0 0 0,1 0 0,0 1 0,1 0 0,0 0 0,0 0 0,1 1 0,0 0 0,1 1 0,0 0 0,0 0 0,0 0 0,1 1 0,0 1 0,0 0 0,0 0 0,1 1 0,-1 0 0,1 1 0,0 0 0,0 1 0,10-1-84,-9-1 10,-1 1 0,0 0-1,1 1 1,-1 0-1,1 1 1,-1 0-1,1 1 1,0 0-1,-1 1 1,1 1-1,0-1 1,-1 2 0,0 0-1,1 0 1,-1 1-1,0 0 1,-1 1-1,1 0 1,-1 1-1,0 0 1,0 0-1,-1 1 1,0 1-1,0-1 1,-1 1 0,0 1-1,0 0 1,-1 0-1,0 0 1,1 4-9,6 23-13,-3 0 0,0 1 0,-3 0 0,-1 0 0,-2 1 0,-1 0 0,-2 0 0,-2 0 0,-1 0 0,-5 21 13,6-53 2,-17 179-59,-8-2 1,-8-1 0,-21 49 56,-17 93-125,39-160 140,7 1 0,7 2 0,5 163-15,15-259 58,2-1-1,4 1 0,3-1 1,3-1-1,3 0 1,3-1-1,3-1 0,2-1 1,4-1-1,26 42-57,-28-60 127,3-1 0,1-2 0,2 0 0,2-3 1,2-1-1,1-1 0,2-3 0,2-1 0,1-2 0,2-2 0,1-1 0,1-3 0,1-2 0,1-2 0,38 11-127,-52-25 98,0-2 1,1-1-1,0-1 0,0-3 0,27-1-98,-59-2 176,-26 1 27,-4 6-192,1 2 1,0 1-1,1 1 0,0 1 0,0 1 0,1 2 0,1 0 1,0 1-1,1 1 0,0 1 0,-1 3-11,-40 37 10,2 2 0,3 2 0,2 3 0,4 2 0,2 3 0,4 1 0,-22 48-10,5 5 36,5 3 0,6 3 0,6 2 0,-4 37-36,-2 45-45,9 1 1,10 2 0,9 1 0,9 1-1,11 1 1,8-1 0,19 86 44,70 342 922,-33-260 1423,-17 5-2345,-43-377 44,4 17 4,-2 0-1,-1 0 1,-1 0-1,-2 0 0,-1-1 1,-1 1-1,-2 0 1,-1-1-1,-1 0 0,-2 0 1,-7 15-48,13-39 1,-1 0 0,0 0-1,0 0 1,-1-1 0,0 0 0,0 0 0,0 0-1,0 0 1,-1-1 0,0 0 0,0 0 0,0-1 0,0 1-1,0-1 1,-1-1 0,1 1 0,-1-1 0,0 0 0,0-1-1,0 1 1,0-1 0,0-1 0,0 0 0,0 0 0,0 0-1,0 0 1,0-1 0,-5-2-1,-20-3-213,-1-2 1,1-2-1,1-1 0,-1-1 1,-11-8 212,33 15-167,-132-45-6383,102 44 326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1:49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62 5285,'0'0'2301,"0"-3"-214,-5-55 10165,5 57-11702,0 1-70,0 0-74,0 0-113,0 19 97,-51 378 255,29-267-226,6 1 1,1 96-420,14-222-6,1 0 0,-1 0-1,1-1 1,0 1 0,0 0-1,0 0 1,0 0 0,1-1 0,0 1-1,0 0 1,1-1 0,-1 1 0,1-1-1,0 1 1,0-1 0,0 0-1,1 0 1,-1 0 0,1 0 0,0 0-1,0 0 1,1-1 0,-1 1-1,1-1 1,-1 0 0,1 0 0,0-1-1,0 1 1,1-1 0,-1 0-1,0 0 1,1 0 0,-1-1 0,3 1 6,6-3 12,0 0 1,0-1 0,-1-1 0,1 0 0,-1-1-1,0 0 1,0-1 0,0 0 0,0-1-1,-1 0 1,0-1 0,0 0 0,-1-1-1,0 0 1,4-5-13,17-9 43,70-57 64,-100 77-133,-16 45-10993,11-26 3583</inkml:trace>
  <inkml:trace contextRef="#ctx0" brushRef="#br0" timeOffset="500.9">1037 583 1249,'0'0'8488,"4"-17"-4884,12-55-1234,-18-25 3248,0 93-5518,0 0 1,0 0 0,0 0 0,-1 0-1,1 1 1,-1-1 0,0 1 0,0 0-1,0-1 1,-1 2 0,1-1 0,-1 0-1,1 1 1,-1-1 0,0 1 0,0 0-1,0 0 1,0 1 0,0-1 0,0 1-1,-1 0 1,1 0 0,0 0-1,-1 1 1,1-1 0,-5 1-101,0 0 3,1 1 1,-1 0-1,0 0 1,1 0-1,-1 1 0,1 1 1,0-1-1,0 1 0,0 1 1,0 0-1,0 0 1,1 0-1,-1 1 0,1 0 1,1 0-1,-1 1 1,1 0-1,-1 0 0,2 0 1,-2 3-4,-10 12-20,1 0 1,1 1 0,1 1 0,1 0-1,1 1 1,0 3 19,4-7-18,1 0 1,0 0-1,1 1 0,2 0 1,0 0-1,1 1 1,1 10 17,1-24-30,1-1 1,0 1 0,0 0-1,1-1 1,0 1 0,0-1-1,1 1 1,0-1 0,0 0-1,1 0 1,0 0 0,0 0-1,0 0 1,1 0 0,0-1-1,1 0 1,-1 0 0,1 0-1,0 0 1,1-1 0,-1 0-1,5 3 30,-6-6 3,0 1 1,0-1-1,0 0 0,0 0 1,1-1-1,-1 1 0,0-1 0,1 0 1,0 0-1,-1 0 0,1-1 0,-1 1 1,1-1-1,0 0 0,-1-1 0,1 1 1,0-1-1,-1 0 0,1 0 1,-1 0-1,1-1 0,-1 1 0,0-1 1,0 0-1,1-1 0,-1 1 0,-1-1 1,1 1-1,0-1 0,-1 0 1,2-2-5,6-6 32,-1 0 0,0 0 0,0-1 0,-1 0 0,-1-1 0,0 0 0,-1 0-1,0-1 1,0-2-31,11-30 144,-3-1 1,-2-1-1,-1 0 0,2-32-144,-19 235-160,4-131-42,5 112-482,17-50-8018,-11-66 2691</inkml:trace>
  <inkml:trace contextRef="#ctx0" brushRef="#br0" timeOffset="871.828">1363 498 3972,'13'-132'8952,"-14"117"-2848,-2 36-3215,1-11-3661,-6 58 856,3 1 0,3-1-1,3 21-83,0-79-22,-1 1 0,1-1 0,1 0 0,0 0 0,0 0 0,1 0-1,0 0 1,1 0 0,0-1 0,0 1 0,1-1 0,0-1 0,1 1 0,0 0 22,-4-7-11,0-1 0,0 1 0,0-1 0,-1 0 1,1 0-1,0 1 0,0-1 0,1-1 1,-1 1-1,0 0 0,0 0 0,0-1 0,1 1 1,-1-1-1,0 0 0,0 1 0,1-1 1,-1 0-1,0-1 0,1 1 0,-1 0 0,0-1 1,0 1-1,1-1 0,-1 1 0,0-1 1,0 0-1,0 0 0,0 0 0,0 0 0,0-1 1,0 1-1,0-1 0,-1 1 0,1-1 1,0 1-1,0-2 11,57-67 68,-37 39 94,-2 0 0,-2-1 0,-1-1 0,-1-1 0,-2 0 1,-1-1-1,-2-1 0,6-34-162,-51 242-16,33-158-110,-2 146-1018,16-109-2277,12-5-3350,-3-19 616</inkml:trace>
  <inkml:trace contextRef="#ctx0" brushRef="#br0" timeOffset="1215.646">2144 490 5605,'2'-33'2330,"-3"-36"4891,-9 66-3094,-9 25-3562,4 8-514,1 1 1,1 0-1,2 1 0,1 0 0,0 8-51,2-10 38,-28 133-2435,36-166-1711,11-64 4399,-7 53 49,-2-4 58,2 0 1,0 1-1,0 0 1,2 0-1,0 0 1,1 0-1,1 1 1,0 1-1,1-1 1,1 1-1,1 1 1,0-1-1,0 2 1,1 0-1,1 0 1,14-10-399,-24 21 11,0 0 1,0 1 0,0-1 0,0 1-1,0 0 1,0-1 0,1 1 0,-1 1-1,0-1 1,1 0 0,-1 1 0,1 0-1,-1 0 1,0 0 0,1 0 0,-1 0-1,1 1 1,-1-1 0,0 1 0,1 0-1,-1 0 1,0 0 0,0 1 0,0-1-1,0 1 1,0 0 0,0 0 0,0 0-1,0 0 1,-1 0 0,1 0 0,-1 1-1,1-1 1,-1 1 0,0 0 0,1 2-12,4 6-12,-1 1 1,0 0-1,-1 0 1,0 1-1,-1 0 1,0-1-1,-1 2 1,2 10 11,0 14-38,21 88-3109,11-53-5883,-16-49 1647</inkml:trace>
  <inkml:trace contextRef="#ctx0" brushRef="#br0" timeOffset="1607.605">2967 617 6502,'2'-12'2846,"0"0"-2120,4-38 1199,-10 14 2139,3 33-3928,1 0-1,-1 1 1,0-1-1,-1 0 1,1 1-1,0 0 1,-1-1-1,1 1 1,-1 0-1,0 0 1,0 0-1,0 0 0,0 0 1,0 0-1,0 0 1,0 1-1,-1-1 1,1 1-1,-1-1 1,1 1-1,-1 0 1,1 0-1,-1 0 1,0 1-1,1-1 1,-1 1-1,0-1 1,0 1-1,0 0 1,1 0-1,-1 0 1,0 0-1,0 1 1,1-1-1,-2 1-135,-88 43-81,77-31 72,0 1 1,1 0 0,0 1-1,1 0 1,1 1 0,0 1-1,1 0 1,1 1 0,1-1-1,1 2 1,0-1 0,1 1-1,1 1 1,1-1-1,0 1 1,0 14 8,4-31-78,1 0-1,-1 0 1,1 0-1,0-1 1,0 1 0,0 0-1,0 0 1,0 0-1,1-1 1,-1 1 0,1 0-1,0 0 1,0-1-1,0 1 1,0-1-1,0 1 1,0-1 0,1 1-1,-1-1 1,1 0-1,0 0 1,0 1 0,0-1-1,0 0 1,0-1-1,0 1 1,0 0 0,1-1-1,-1 1 1,1-1-1,-1 0 1,1 0-1,-1 0 1,1 0 0,0 0-1,-1 0 1,1-1-1,0 1 1,0-1 0,0 0-1,-1 0 1,1 0-1,0 0 1,0 0-1,1-1 79,8-5-24,-1 1 0,1-2 0,-1 0 0,-1 0 0,0-1 0,0 0 0,0-1 0,-1 0 0,0-1 0,-1 1 0,0-2 0,0 1 0,-1-1 0,-1 0 0,0-1 0,1-4 24,27-50 829,-3-1 1,-4-2-1,-2-1 0,-4-1 0,-2-1 0,3-42-829,-12-15 1154,-10 129-1145,1 1 0,-1-1 0,0 0 0,0 1 0,0-1 0,0 1 0,0-1 0,0 1 0,0-1 0,0 0 0,0 1 0,0-1 0,-1 1 0,1-1 0,0 0 0,0 1 0,0-1 0,0 1 0,-1-1 1,1 0-1,0 1 0,0-1 0,-1 0 0,1 1 0,0-1 0,-1 0 0,1 0 0,0 1 0,-1-1 0,1 0 0,0 0 0,-1 1 0,1-1 0,0 0 0,-1 0 0,1 0 0,-1 0 0,1 0 0,0 0 1,-1 0-1,1 1 0,-1-1 0,1 0 0,-1 0 0,1-1 0,0 1 0,-1 0 0,1 0 0,-1 0 0,1 0 0,0 0 0,-1 0 0,1-1 0,-1 1 0,1 0 0,0 0 0,-1 0 0,1-1 0,0 1-9,-35 193-86,22-88 92,-29 83 216,6-30-874,20-52-3087,13-64-2048,3-10-3288</inkml:trace>
  <inkml:trace contextRef="#ctx0" brushRef="#br0" timeOffset="2192.678">3324 474 7239,'0'0'2786,"0"0"-1019,0 0 187,0 0-272,0 0-860,-6 10-640,-34 113-86,34 71-171,10-228 309,2 0 0,2 1-1,1-1 1,1 2 0,13-28-234,-19 43 175,1 0 0,1 0 1,1 0-1,0 1 0,1 0 0,1 1 0,0 0 0,1 0 1,1 1-1,0 0 0,1 1 0,1 0 0,0 1 0,0 0 1,1 1-1,8-4-175,-19 13-81,1 1 0,0-1 0,0 1 1,0 0-1,0 0 0,0 0 0,0 0 1,0 1-1,0-1 0,0 1 0,0 0 1,0 0-1,0 1 0,0-1 1,0 1-1,0 0 0,0 0 0,0 1 1,0-1-1,-1 1 0,1-1 0,0 1 1,-1 0-1,0 1 0,1-1 0,-1 1 1,0-1-1,0 1 0,0 0 0,0 0 1,-1 0-1,1 1 81,16 25-3518,1 2-1644</inkml:trace>
  <inkml:trace contextRef="#ctx0" brushRef="#br0" timeOffset="3014.716">3870 398 961,'0'0'8387,"0"0"-5542,0 0-1393,0 0-43,0 0-672,0 0-454,-8 1-219,5 0-62,1-2-2,1 1 0,-1 0 0,0 1 0,1-1 0,-1 0 1,1 0-1,-1 0 0,1 1 0,-1-1 0,1 1 0,0 0 0,-1-1 0,1 1 0,-1 0 0,1 0 0,0-1 1,0 1-1,-1 0 0,1 0 0,0 1 0,0-1 0,0 0 0,0 0 0,0 0 0,1 1 0,-1-1 0,0 0 1,1 1-1,-1-1 0,0 1 0,1-1 0,0 1 0,-1-1 0,1 1 0,0-1 0,0 2 0,-2 12-17,2 1 0,0-1-1,1 1 1,0-1 0,1 0-1,1 1 1,1-1-1,0 0 1,1-1 0,0 1-1,1-1 1,1 0 0,0 0-1,1-1 1,0 0 0,1 0-1,1-1 1,0-1 0,0 1-1,8 4 18,-16-13 35,0-1 0,1 0 1,-1-1-1,1 1 0,-1 0 0,1-1 0,-1 1 0,1-1 0,0 0 0,0 0 0,0 0 0,0 0 1,0 0-1,0-1 0,0 1 0,0-1 0,0 0 0,0 0 0,0 0 0,0 0 0,0-1 0,0 1 1,0-1-1,0 0 0,0 0 0,0 0 0,0 0 0,-1 0 0,1-1 0,0 1 0,-1-1 0,1 0 1,-1 1-1,1-1 0,-1 0 0,0-1 0,0 1 0,0 0 0,0-1 0,1-1-35,10-17 456,-2 0 0,0-1 1,-1 0-1,-1 0 0,-2-1 0,0 0 0,-1 0 0,-1-1 0,-2 0 0,0 0 0,-1 0 0,-2 0 1,0 0-1,-2 0 0,0 0 0,-2-1-456,4 19 15,0 1-1,-1-1 1,0 1 0,0-1-1,0 1 1,-1-1 0,0 1-1,0 0 1,0 0 0,0 0-1,-1 0 1,0 0 0,0 0-1,0 1 1,-1-1 0,1 1-1,-1 0 1,0 0 0,0 1-1,-1-1 1,1 1 0,-1 0 0,0 0-1,0 0 1,0 1 0,0-1-1,0 1 1,0 0 0,0 1-1,-1 0 1,1-1 0,-3 1-15,-2 1-145,1 0 1,0 1 0,0 0-1,0 0 1,0 1 0,0 1 0,0-1-1,0 1 1,1 1 0,-1-1 0,1 1-1,0 1 1,0 0 0,-7 5 144,-54 59-6404,46-32-1364</inkml:trace>
  <inkml:trace contextRef="#ctx0" brushRef="#br0" timeOffset="3797.353">4528 344 12684,'0'0'1981,"0"0"-108,0 0-74,0 0-912,0 0-706,-6 14-144,-32 105-5,0 130 27,29-211-54,6-54 81,4-9 103,0 0-1,2 0 1,1 0-1,0 0 1,2 1 0,1 0-1,1 0 1,1 1 0,1-1-189,-2 8 90,0-1 1,1 1 0,1 1 0,0-1 0,1 2 0,1-1 0,0 2 0,1-1-91,-7 9 6,-1 0 0,0 0 0,1 1 0,0 0 0,0 0 0,0 1 0,1 0 0,-1 0 0,1 0 0,0 1 0,-1-1 0,1 2 0,0-1 0,0 1 0,0 0 0,1 1 0,-1-1 0,0 1 0,0 1 0,0 0 0,0 0 0,0 0-6,-1 1-12,-1-1 0,0 2 1,1-1-1,-1 1 0,0-1 1,-1 1-1,1 1 0,0-1 0,-1 1 1,0-1-1,0 1 0,0 1 0,0-1 1,-1 0-1,1 1 0,-1 0 0,0 0 1,-1 0-1,1 0 0,-1 0 0,0 0 1,0 1-1,0 3 12,2 7-51,0 1 1,-1-1-1,-1 0 0,-1 1 1,0-1-1,-1 1 0,-2 10 51,1-13-154,-1 0 0,0-1-1,-1 1 1,-1-1 0,0 0-1,0 0 1,-2 0 0,1 0-1,-2-1 1,1 0 0,-3 2 154,9-15 3,0 1 0,0-1 0,1 1 0,-1-1 0,0 1 0,0-1 1,0 1-1,0-1 0,0 1 0,1-1 0,-1 1 0,0-1 0,0 1 0,-1-1 0,1 1 1,0-1-1,0 1 0,0-1 0,0 1 0,0-1 0,0 1 0,-1-1 0,1 1 0,0-1 0,0 1 1,-1-1-1,1 1 0,0 0 0,-1-1 0,1 1 0,-1 0 0,1-1 0,0 1 0,-1 0 1,1-1-1,-1 1 0,1 0 0,-1 0 0,1-1 0,-1 1 0,1 0 0,-1 0 0,1 0 1,-1 0-1,1 0 0,-1 0 0,1 0 0,-1 0 0,1 0 0,-1 0 0,1 0 0,-1 0 0,1 0 1,-1 0-1,1 0 0,-1 0 0,1 1 0,-1-1 0,1 0 0,-1 0 0,1 1 0,-1-1 1,1 0-1,0 1 0,-1-1 0,1 0 0,-1 1 0,1-1 0,0 0-3,0-44 1088,4 21-619,2 0 0,0 0 0,2 0 0,0 1 0,2 1 0,7-13-469,-10 18 77,2 1 0,0 0 0,0 0-1,2 1 1,-1 1 0,2 0 0,0 0 0,0 1 0,12-8-77,-18 16 4,0-1-1,0 1 1,1 0-1,0 0 1,0 1 0,0 0-1,0 0 1,1 1-1,-1-1 1,1 2-1,-1-1 1,1 1-1,0 0 1,-1 1-1,1 0 1,0 0-1,-1 1 1,1-1 0,0 2-1,-1-1 1,1 1-1,-1 0 1,1 1-4,1 3-15,0 1 0,0 0-1,-1 1 1,1 0 0,-2 0 0,1 1 0,-1 0 0,0 0 0,-1 1 0,0 0 0,-1 0 0,0 0 0,-1 1 0,1-1-1,-2 1 1,0 0 0,0 0 0,-1 1 0,0-1 0,-1 0 0,-1 1 0,0-1 0,-1 9 15,4 28-828,10 67-2059,23-54-8970,-21-49 3155</inkml:trace>
  <inkml:trace contextRef="#ctx0" brushRef="#br0" timeOffset="4378.968">5689 478 8264,'64'-129'5392,"-22"16"1857,-41 110-7113,-1-1 1,1 1-1,-1-1 0,0 1 0,0-1 0,0 1 1,0-1-1,-1 1 0,1 0 0,-1-1 0,0 1 1,0-1-1,0 1 0,-1 0 0,1 0 0,-1 0 1,1 0-1,-1 0 0,0 0 0,0 0 1,0 0-1,-1 1 0,1-1 0,-1 1 0,1 0 1,-1 0-1,0 0 0,0 0 0,0 0 0,0 0 1,0 1-1,0 0 0,-1-1-136,-1 1 4,0 0 0,0 0 0,0 0 0,0 1 0,-1 0 0,1 0 0,0 0 0,0 0 0,0 1 0,0 0 0,0 0 0,0 1 0,0-1 0,0 1 0,0 0 0,0 0 0,1 0 0,-1 1 0,1 0 0,0 0 0,0 0 0,0 0 0,0 1 0,-1 1-4,-79 101-128,66-79-125,2 1-1,0 1 1,2 1 0,1 0-1,1 0 1,2 1 0,1 1-1,2-1 1,1 2 0,1-1-1,0 30 254,5-61-36,1 1 0,-1 0 0,1-1 0,0 1 0,0-1 0,-1 0 0,1 1 0,0-1 0,0 0 0,0 1 0,1-1 0,-1 0 0,0 0 0,0 0 0,1 0 0,-1 0 0,0 0 0,1-1 0,-1 1 0,1 0 0,-1-1 0,1 1 0,-1-1 0,1 1 0,0-1-1,-1 0 1,1 0 0,-1 1 0,1-1 0,0 0 0,-1-1 0,1 1 0,0 0 0,-1 0 0,1-1 0,-1 1 0,1-1 0,-1 1 0,1-1 0,-1 0 0,1 1 0,-1-1 0,1 0 0,-1 0 0,0 0 0,0 0 0,1 0 0,-1-1 0,0 1 0,0 0 0,0 0 0,0-2 36,24-16 57,0-2 0,-2 0 0,-1-2 0,0-1 1,-2 0-1,-1-2 0,1-2-57,23-29 854,35-55 1991,-80 154-2930,-12 226-102,14-265 113,-1 1 0,1 0-1,0-1 1,0 1-1,0 0 1,0-1 0,1 1-1,-1 0 1,1-1 0,0 1-1,0 0 1,0-1 0,1 1-1,-1-1 1,1 0 0,0 0-1,0 1 1,0-1-1,0 0 1,0-1 0,1 1-1,-1 0 1,1-1 0,0 1-1,0-1 1,0 0 0,0 0-1,0 0 1,0 0 0,1 0-1,-1-1 1,1 0-1,-1 0 1,1 0 0,-1 0-1,1 0 1,0-1 0,-1 1-1,1-1 1,0 0 0,-1 0-1,2 0 75,11-6-21,0 0 0,-1-1-1,1 0 1,-1-1-1,-1-1 1,0 0 0,0-1-1,-1-1 1,0 0 0,-1-1-1,0 0 1,-1-1 0,-1 0-1,4-6 22,11-14 386,-2-1 0,-1 0 0,-2-2 0,-2-1 0,-1 0 0,-1-1 0,-3-1 0,-1 0 0,-1-1 0,-1-12-386,-4-44 1164,-7 95-1133,1 0 0,-1 0 0,0-1 0,0 1 0,0 0 0,1 1 0,-1-1 0,0 0 0,0 0 0,0 0 0,-1 0 0,1 1 0,0-1 0,0 1 0,0-1 0,0 1 0,-1-1 0,1 1 0,0 0 0,0-1 0,-1 1-1,1 0 1,0 0 0,-1 0 0,1 0 0,0 0 0,0 0 0,-1 0 0,1 1 0,0-1 0,-1 0 0,1 1 0,0-1 0,0 1 0,0-1 0,-1 1 0,1 0 0,0-1 0,0 1 0,0 0 0,0 0-31,-50 103-162,47-92 148,-8 21-113,2 0 0,1 1 0,1 0 0,3 1-1,0 0 1,2 0 0,2 0 0,1 0 0,2 0 0,1 0 0,2-1 0,1 1 0,2-1-1,1 0 1,2-1 0,8 18 127,36 7-3028,25-46-5224,-51-19 3143</inkml:trace>
  <inkml:trace contextRef="#ctx0" brushRef="#br0" timeOffset="4608.622">6333 391 6470,'0'0'3000,"0"0"-347,0 0-330,0 0-364,0 0-390,13-11-506,-10 9-1023,4-4 43,1-1 0,0 1 0,0 0 0,1 1 0,0 0 0,0 1 0,0-1 0,1 2 0,-1-1-1,1 1 1,0 1 0,9-2-83,411-25 2392,-503 51-9497,24-3 106</inkml:trace>
  <inkml:trace contextRef="#ctx0" brushRef="#br0" timeOffset="4968.644">443 1712 11691,'-70'20'1734,"-1"-4"-1,-1-3 1,0-2 0,-47-1-1734,82-11 1201,36-8-256,100-21 538,-61 23-1253,781-115 153,-706 108-339,2285-238 880,-73 52-38,-1553 141-982,-703 57-224,-47 7-794,-42 10-538,-140 49-7418,32-29-1222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1:58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102 187 7335,'0'0'2845,"0"0"-176,0 0 262,0 0-358,0 0-763,0 0-379,0 0-214,-1-13-283,-1-7-810,0-4 1108,-4 58-645,-44 434-918,44-398-1177,-2 27-2585,6-32-4351,2-51 2673</inkml:trace>
  <inkml:trace contextRef="#ctx0" brushRef="#br0" timeOffset="1457.198">178 138 5061,'0'0'3128,"0"0"-752,0 0 58,0 0 64,0 0-501,-10-14-647,-30-46-357,39 60-956,0-1-1,1 0 0,-1 0 0,0 0 0,1 0 0,-1 0 0,1 0 1,-1 0-1,1 0 0,0 0 0,-1 0 0,1 0 0,0-1 0,0 1 1,-1 0-1,1 0 0,0 0 0,0 0 0,0 0 0,1-1 0,-1 1 1,0 0-1,0 0 0,1 0 0,-1 0 0,0 0 0,1 0 0,-1 0 1,1 0-1,-1 0 0,1 0 0,0 0 0,-1 0 0,1 0 0,0 0 1,0 1-1,0-1 0,0 0 0,-1 1 0,1-1 0,0 0 0,0 1 1,0-1-1,0 1 0,1-1 0,-1 1 0,0 0 0,0-1 0,0 1 1,0 0-1,0 0-36,3-1 94,6-3-59,0 1 0,1 1-1,-1 0 1,1 1-1,0 0 1,-1 0 0,1 1-1,0 1 1,-1-1 0,1 2-1,0 0 1,-1 0 0,0 1-1,1 0 1,-1 0-1,0 1 1,-1 1 0,8 4-35,-11-6-6,1 0 0,-1 1-1,0 0 1,0 1 0,0-1 0,-1 1 0,1 0 0,-1 1 0,0-1 0,-1 1 0,0 0 0,1 0 0,-2 0 0,1 1-1,-1-1 1,0 1 0,0 0 0,-1 0 0,0 0 0,0 0 0,-1 0 0,0 1 0,0-1 0,0 0 0,-1 1-1,0-1 1,-1 3 6,-1-2 4,0 0-1,-1 0 0,0-1 0,0 0 1,0 1-1,-1-1 0,0 0 0,-1-1 1,1 1-1,-1-1 0,-1 0 0,1 0 1,-1 0-1,0-1 0,0 0 0,0 0 1,-1 0-1,-6 2-3,-136 55 166,124-56-223,1-1 0,-1-1 0,-1-1 0,1-1 0,0-2 0,-5 0 57,7-10-1577,22 10 1383,1-1 1,0 0-1,-1 0 1,1 1-1,0-1 1,0 0-1,0 0 1,0 0-1,0 1 1,-1-1-1,1 0 1,1 0-1,-1 0 1,0 1-1,0-1 1,0 0-1,0 0 1,0 0-1,1 1 1,-1-1-1,0 0 1,1 0-1,-1 1 1,1-1-1,-1 0 1,1 1-1,-1-1 1,1 0-1,-1 1 1,1-1-1,-1 1 1,1-1 0,0 1-1,-1-1 1,1 1-1,0-1 1,0 1-1,-1 0 1,2-1 193,21-12-5787</inkml:trace>
  <inkml:trace contextRef="#ctx0" brushRef="#br0" timeOffset="1814.177">1033 75 6566,'0'0'4869,"0"0"-1629,0 0-362,0 0-492,0 0-779,0 0-598,0 0-251,-10-8-230,-34-18-288,42 26-238,0 1-1,-1-1 1,1 1 0,0-1-1,0 1 1,-1 0-1,1-1 1,0 1-1,0 0 1,0 1-1,0-1 1,0 0-1,0 1 1,0-1-1,0 1 1,1-1-1,-1 1 1,0 0-1,1 0 1,-1 0-1,1 0 1,0 0-1,0 0 1,-1 2-2,-8 8 6,-14 13 70,0 1-1,2 1 0,1 1 1,1 1-1,1 1 1,2 0-1,1 1 0,0 6-75,8-15-128,1-1 0,1 2 0,1-1 0,1 0 0,1 1 0,1 0 0,1 0-1,1 0 1,1 0 0,1 5 128,0-22-224,-1 0 1,1-1-1,1 1 0,-1 0 0,1 0 0,0-1 0,0 0 0,1 1 1,-1-1-1,1 0 0,1-1 0,-1 1 0,0-1 0,1 0 1,0 0-1,0 0 0,0-1 0,1 0 0,-1 0 0,1 0 1,-1 0-1,1-1 0,0 0 0,4 1 224,95 14-7050,-52-16 863</inkml:trace>
  <inkml:trace contextRef="#ctx0" brushRef="#br0" timeOffset="2132.241">1323 271 9929,'0'0'2787,"0"0"-96,0 0-60,0 0-698,0 0-689,0 0-534,0 0-433,0 0-186,8 17-32,43 103 32,-41-100-205,2 0 0,0-1 0,0 0 1,2-1-1,1 0 0,0-2 1,1 1-1,0-2 0,1 0 0,2-1 114,-17-11-102,1-1 0,0 0 0,-1 0 1,1 0-1,0 0 0,0-1 0,0 1 0,0-1 0,1 0 0,-1 0 0,0 0 0,0 0 0,1 0 0,-1-1 0,1 1 0,-1-1 0,0 0 0,1 0 0,-1 0 0,1-1 0,-1 1 0,0-1 0,1 0 0,-1 0 0,0 0 0,0 0 0,0-1 0,0 1 0,0-1 0,0 0 0,0 1 0,0-1 0,0-1 0,-1 1 0,1 0 0,-1-1 0,0 1 0,0-1 0,0 0 0,0 0 0,0 0 0,0 0 0,-1 0 0,0 0 0,1 0 0,-1 0 0,0-2 102,5-21 828,-2 0 0,0-1 1,-2 0-1,-1 1 0,-1-1 1,-3-21-829,4 45 85,-1 0 1,0 0 0,0-1-1,0 1 1,0 0-1,0 0 1,-1 0 0,1 0-1,-1 0 1,0 0 0,0 0-1,0 0 1,0 0-1,-1 0 1,1 1 0,-1-1-1,0 0 1,0 1 0,0-1-1,0 1 1,0 0-1,0 0 1,0 0 0,-1 0-1,1 0 1,-1 0 0,0 0-1,1 1 1,-1 0-1,0-1 1,0 1 0,0 0-1,0 0 1,0 0 0,0 1-1,0-1 1,0 1-1,0 0 1,0 0 0,-1 0-1,1 0 1,0 0 0,0 1-1,0-1 1,0 1-1,0 0 1,0 0 0,0 0-1,0 1 1,0-1-1,1 0-85,-20 13-4,1 0 0,1 2 0,0 0 0,1 1 0,1 1 0,-16 19 4,12-13-8,-87 103-1926,83-92 67,2 1 1,1 1-1,1 2 1,-10 27 1866,14-21-8921</inkml:trace>
  <inkml:trace contextRef="#ctx0" brushRef="#br0" timeOffset="2498.069">2196 0 19122,'0'0'2627,"0"0"-994,0 0-352,0 0-512,0 0-545,30 102-128,-27-23 65,-3 12 159,-16 10-96,-7-1-96,-12 0-96,-12-3-32,-11 6-160,-26 9-1986,-24 4-2627,-27-13-11850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02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11082,'0'0'3273,"0"0"-567,0 0-26,0 0-438,0 0-757,0 0-525,1 2-436,2 12-316,-36 161 758,14-62-1131,5 1-1,2 71 166,8-23-5931,1-94-1441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02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105 168 8904,'0'0'4127,"1"-13"-2040,6-46 91,-6 55-1944,1 0 0,-1 0 0,0 0-1,1 1 1,0-1 0,0 0 0,0 0-1,0 1 1,0 0 0,1-1-1,0 1 1,0 0 0,0 0 0,0 0-1,0 1 1,2-2-234,88-28 894,-86 30-883,0 1 0,0 0 0,0 1 0,1 0-1,-1 0 1,0 0 0,0 1 0,1 0 0,-1 1 0,0-1-1,0 1 1,0 1 0,0-1 0,-1 1 0,1 0 0,-1 1 0,0 0-1,0 0 1,0 0 0,0 0 0,0 1 0,-1 0 0,0 1 0,0-1-1,-1 1 1,1 0 0,-1 0 0,-1 0 0,1 0 0,0 2-11,0 8-76,0 1-1,0-1 1,-2 1 0,0 0 0,-1-1 0,-1 1-1,0 0 1,-1 0 0,-1 0 0,-1-1 0,0 1-1,-1-1 1,-1 0 0,0 0 0,-2 0 0,1-1-1,-2 0 1,0 0 0,-1 0 0,0-1 0,-1-1-1,-5 5 77,1 1-384,-1-1 0,0 0-1,-2 0 1,0-2 0,-1 0-1,0-1 1,-1-1 0,-1-1-1,0 0 1,-1-2-1,-1 0 1,-20 6 384,39-15 4,1-1 0,-1 0-1,1 0 1,-1 0 0,0 0 0,1 0-1,-1 0 1,0-1 0,0 1-1,1-1 1,-1 0 0,0 0 0,0 0-1,0 0 1,0-1 0,1 1 0,-1-1-1,0 0 1,1 1 0,-1-1 0,0 0-1,1-1 1,-1 1 0,1 0 0,-1-1-1,1 1 1,0-1 0,0 0-1,0 0 1,-1 0 0,2 0 0,-1 0-1,0 0 1,0-1 0,1 1 0,-1 0-1,1-1 1,0 1 0,0-1 0,0-1-4,0-2 242,0-1 1,0 0-1,1 0 1,1 0-1,-1 0 1,1 0-1,0 1 1,0-1-1,1 0 1,0 1-1,0-1 1,1 1-1,0-1 1,0 1-1,0 0 1,1 0-1,0 1 1,0-1-1,0 1 1,1 0-1,4-4-242,-8 7 43,1 1 0,0 0 0,-1 0 0,1 0 0,0 0 0,0 0 0,0 0 0,0 0 0,0 1 0,-1-1 0,1 1 0,0-1 0,0 1 0,1 0 0,-1 0 0,0 0 0,0 0 0,0 0 0,0 0 0,0 1 0,0-1 0,0 0 0,0 1 0,0 0 0,-1 0 0,1-1 0,0 1 0,0 0 0,0 0 0,-1 1 0,1-1 0,0 0 0,-1 0 0,1 1 0,0 1-43,47 61 503,-44-55-482,24 37 72,2-1-1,1-1 1,2-2 0,4 1-93,-28-33-95,1 1-1,0-2 1,0 1 0,1-2-1,0 1 1,0-2 0,1 1 0,0-2-1,1 0 1,-1 0 0,1-1-1,0-1 1,0 0 0,1-1-1,-1-1 1,1 0 0,6-1 95,19-20-4953,-27-9-3125,-10 9-528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03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237 152 13741,'0'0'3758,"5"-15"-2076,20-46-284,-22 56-1309,0 0 0,0 0 0,0 0 0,0 1-1,1-1 1,-1 1 0,1 0 0,1 0 0,-1 0-1,0 1 1,1-1 0,0 1 0,0 0 0,0 0-1,0 1 1,0 0 0,0-1 0,1 2 0,-1-1-1,1 1 1,-1 0 0,1 0 0,0 0 0,-1 1-1,1 0 1,0 0 0,-1 0 0,1 1 0,0 0-1,0 0-88,-3-1-1,1 1 0,0-1 0,-1 1 0,1 0 0,-1 0 0,1 0 0,-1 1 0,1-1 0,-1 1 0,0 0 0,0 0 0,0 0 0,0 0 0,0 1 0,0-1 0,-1 1 0,1-1 0,-1 1 0,1 0 0,-1 0 0,0 0 0,0 0 0,-1 1 0,1-1-1,-1 0 1,1 1 0,-1-1 0,0 1 0,-1 0 0,1-1 0,0 1 0,-1 0 1,1 7-34,0-1 0,-1 0-1,0 0 1,-1 0-1,0 0 1,0 0 0,-1 0-1,0 0 1,-1 0 0,0 0-1,-2 2 35,-3 8-537,-1-1-1,-1-1 1,-1 0 0,0 0-1,-1-1 1,-1 0-1,0-1 1,-2-1 0,1 0-1,-2-1 1,0-1 0,-8 5 537,33-20 312,0 0 0,1 0 0,-1 0 1,1 1-1,0 1 0,-1 0 1,1 0-1,0 1 0,-1 0 0,1 0 1,-1 1-1,1 1 0,-1-1 1,0 2-1,0-1 0,0 1-312,-3 4 20,0 0-1,0 0 1,-1 0-1,0 0 1,0 1-1,-1 0 1,0 0-1,0 0 1,-1 0-1,-1 1 1,0 0-1,0-1 1,-1 1-1,0 0 1,0 0 0,-1-1-1,0 1 1,-1 0-1,0 0 1,-1-1-1,0 1 1,-1-1-1,1 1 1,-2-1-1,1 0 1,-2 0-1,1 0 1,-1-1-1,0 1 1,-1-1-1,0 0 1,-5 5-20,6-8 119,-1 1 0,0-1 0,-1-1 0,1 1 0,-1-1 0,0 0 0,0-1 0,0 1 0,0-1 0,-1-1 0,1 0 0,-1 0 0,0 0 0,0-1 0,1 0 0,-1 0 0,0-1 0,0 0 0,0 0 0,0-1 0,0 0 0,1-1 0,-1 0 0,0 0 0,-4-2-119,-3-2 220,2 0 0,-1-1-1,0 0 1,1-1-1,1 0 1,-1-1 0,2-1-1,-1 0 1,1-1-1,0 0 1,1 0-1,-7-11-219,-44-72 219,60 94-363,0 0-1,0-1 1,0 1-1,0 0 1,0 0 0,1 0-1,-1-1 1,0 1-1,0 0 1,0 0-1,0 0 1,0 1-1,0-1 1,1 0-1,-1 0 1,0 0-1,0 1 1,0-1-1,0 0 1,1 1-1,-1-1 1,0 0-1,0 1 1,1-1 0,-1 1-1,0 0 1,1-1-1,-1 1 1,0-1-1,1 1 1,-1 0-1,1 0 1,-1-1-1,1 1 1,-1 0-1,1 0 1,0-1-1,-1 1 1,1 0-1,0 0 1,0 0 0,0 0-1,0 0 1,-1 0-1,1-1 1,0 1-1,0 0 1,1 0-1,-1 0 145,-3 5-1884,-7 16-8499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08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66 5894,'0'0'5055,"0"0"-2818,0 0-486,0 0 480,0 0-405,0 0-838,-5-5-604,5 5-382,0-1 0,0 0 0,-1 0 0,1 0 0,0 0 0,-1 0 0,1 1 0,-1-1 1,1 0-1,-1 0 0,1 1 0,-1-1 0,0 0 0,1 1 0,-1-1 0,0 0 1,0 1-1,1-1 0,-1 1 0,0 0 0,0-1 0,0 1 0,0-1 0,0 1 1,1 0-1,-1 0 0,0 0 0,0-1 0,0 1 0,0 0 0,0 0 0,0 0 1,0 0-1,0 1 0,0-1 0,0 0 0,0 0 0,1 1 0,-1-1 0,0 0 1,0 1-1,0-1 0,0 0 0,1 1 0,-1 0 0,0-1 0,0 1 0,1-1 1,-1 1-1,0 0 0,1-1 0,-1 1 0,1 0 0,-1 0 0,1 0 0,-1-1 1,1 1-1,0 0 0,-1 0 0,1 0 0,0 0 0,0 0 0,-1 0-2,-18 40 14,2 1 0,2 0-1,2 2 1,1-1 0,3 1-1,1 1 1,3-1 0,1 1-1,2 7-13,1-48-1,1 1 1,0 0-1,0 0 0,0-1 1,0 1-1,1 0 0,0 0 0,0-1 1,0 1-1,1-1 0,-1 1 1,1-1-1,0 0 0,0 1 0,1-1 1,-1 0-1,1 0 0,0 0 0,0-1 1,0 1-1,0-1 0,1 0 1,0 0-1,-1 0 0,1 0 0,0 0 1,0-1-1,1 0 0,-1 0 1,0 0-1,1 0 0,-1-1 0,1 0 1,0 0-1,-1 0 0,1 0 1,4-1-1,7-5 77,1-2-1,-1 0 0,-1-1 0,1-1 0,-1 0 0,0-1 1,-1 0-1,-1-2 0,1 1 0,-2-2 0,0 0 0,0 0 0,1-3-75,2-2 221,-1 1 1,0-1-1,-1-1 0,-1-1 0,-1 0 0,-1 0 0,-1-1 0,0 0 0,-2-1 0,-1 1 0,0-2 0,-1 1 0,-2 0 0,0-1 0,-2 0 1,0 1-1,-2-12-221,1 30 4,0-1 0,-1 1 1,0 0-1,0-1 0,0 1 1,0 0-1,-1 0 1,0-1-1,0 1 0,0 0 1,0 1-1,0-1 0,-1 0 1,0 1-1,0-1 1,0 1-1,0 0 0,0 0 1,-1 0-1,1 0 0,-1 1 1,0-1-1,1 1 0,-1 0 1,-1 0-1,1 1 1,0-1-1,0 1 0,0 0 1,-1 0-1,1 0 0,-1 1 1,-2-1-5,-5 0-170,0 0 0,0 1 1,0 0-1,0 1 0,0 1 1,0 0-1,0 0 0,0 1 1,1 1-1,-1 0 0,1 0 1,0 1-1,-4 2 170,7-2-1000,0 1 0,0 0 1,1 0-1,-1 0 0,1 1 0,1 0 1,-1 0-1,1 1 0,0 0 0,-4 8 1000,-9 20-9491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4:02:0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12 16912,'0'0'3363,"0"0"-2402,0 0 256,0 0-416,0 0-609,0 0-160,0 0-32,0 0-352,-44-12-737,60 30-1217,7-1-2787,-2-4-4676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A5B4-425C-4F10-B40E-51E2EDE2E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95FE1-909A-4D61-A53E-1121FF68B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1500-54B1-4E95-8E59-DB6C159D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F9FB-D031-4D1A-AD07-EFB7A265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3A19-1B3A-41E1-AF0D-AADA33DF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4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4C60-6250-44A0-9FB9-C5D36BD4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2EF30-6429-4C51-ABB5-D8B6B947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0593-2C9B-4465-B4F0-351DE9F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264B-23D6-4733-978C-1CFDA5A9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A4EA-1DC0-484E-B69B-2039ED7E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42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DBF23-694E-4867-A3B1-21D740E70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D3F9D-86CA-4308-B0A9-D0A5EB60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3F51-9C65-46EA-B7DB-D860AEF9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81686-2233-4210-A0BC-EEF043D8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9400-F912-4B7E-B3C7-93B79844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7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3C3D-3081-47A2-A640-C8E5C2A7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EEDD-7D7E-4E64-A87F-D183204F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AC4F-C7F5-48DA-B910-A861636D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8DC5-A05F-4987-94C2-91BA8448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9991-66C3-4B95-96AC-DD0E8A8C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4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ABDC-CB85-41CD-B07E-1346FBED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1E135-C145-4C23-8FD9-0F90D9A0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521F-A7DD-4428-8774-0985328D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62C3-5AE5-4CC2-A249-2BF886EC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5849-BE92-4A7C-9456-62F149A7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BA4B-B4C9-4E99-B288-1536BEB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3A6A-9A70-4BF0-AE69-FC2F20D9E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E75BE-0E87-4176-9264-74E61453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4005F-B31E-48C4-AE4E-814B8EFE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94C4A-4998-49DC-AC7E-91DD2442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0F39-5D3F-4DE5-AAF8-2E2C0F69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78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621D-C41B-4BC0-B0E9-B2BF6A1B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47000-A44B-4D14-B9FF-39CD038C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9408F-CBD1-4A3D-B4AA-A72C0CCF9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38A83-6F22-4E5B-9ACD-15A4D1789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30E00-C1FB-42F6-9FD9-2E32407F0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7422C-28AF-4011-8E90-FAE793CB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E0179-EC07-4B03-8C5D-32AC5AA6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38BF4-F778-4F5A-9922-E52F80F5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1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3528-8F7E-4C47-9BAE-4A8D5FB0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C4E2A-C834-45A6-8035-5C7A1579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4C791-5C96-462C-A922-41C3CF35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8ABA8-EDB9-4AEB-92DE-426C09BD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2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C8544-D432-43E1-A890-319450A0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09052-CF78-4FCE-A9EF-1EF21478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466FA-E307-4EBE-9FD4-0EA72ED7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5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5FB3-F52B-4E95-B9B1-74CC14DB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1A87-DF8C-4A9B-89C5-E2E3AB14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8BC19-664F-478E-BAD0-FC1976818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31A65-50B0-49CD-A515-419176C1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79EDA-F3AF-48DD-A28F-846CDFF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121F1-5FCF-45FD-AD61-5B7685D6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01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3A46-B4FF-4F27-8A22-B8780B01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1515-E20F-4A22-9BE4-530D077F8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02CC-8871-4DE0-A331-73F002BA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20034-C500-4845-99E8-EA7636C8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3696-CA19-4720-B9B8-9421FE75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07C4-AE67-4FE5-92BB-729F1B42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58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D359E-D1B3-48E0-89B2-F78B5C4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EB193-EA0F-4FDB-9709-1D5BD84E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9B78-1DE3-44B8-93B8-AB377FB81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8E7F6-FFA5-47A4-B473-C54ADD87FD4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EE08-624F-4A57-B0D7-5A93F1146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699D-2522-4AA4-81B5-E21B63737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1CB7-95DB-473B-A93B-8D534BDB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7" Type="http://schemas.openxmlformats.org/officeDocument/2006/relationships/image" Target="../media/image344.png"/><Relationship Id="rId2" Type="http://schemas.openxmlformats.org/officeDocument/2006/relationships/customXml" Target="../ink/ink3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4.xml"/><Relationship Id="rId5" Type="http://schemas.openxmlformats.org/officeDocument/2006/relationships/image" Target="../media/image343.png"/><Relationship Id="rId4" Type="http://schemas.openxmlformats.org/officeDocument/2006/relationships/customXml" Target="../ink/ink34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0.png"/><Relationship Id="rId18" Type="http://schemas.openxmlformats.org/officeDocument/2006/relationships/customXml" Target="../ink/ink353.xml"/><Relationship Id="rId26" Type="http://schemas.openxmlformats.org/officeDocument/2006/relationships/customXml" Target="../ink/ink357.xml"/><Relationship Id="rId39" Type="http://schemas.openxmlformats.org/officeDocument/2006/relationships/image" Target="../media/image363.png"/><Relationship Id="rId21" Type="http://schemas.openxmlformats.org/officeDocument/2006/relationships/image" Target="../media/image354.png"/><Relationship Id="rId34" Type="http://schemas.openxmlformats.org/officeDocument/2006/relationships/customXml" Target="../ink/ink361.xml"/><Relationship Id="rId42" Type="http://schemas.openxmlformats.org/officeDocument/2006/relationships/customXml" Target="../ink/ink365.xml"/><Relationship Id="rId47" Type="http://schemas.openxmlformats.org/officeDocument/2006/relationships/image" Target="../media/image367.png"/><Relationship Id="rId7" Type="http://schemas.openxmlformats.org/officeDocument/2006/relationships/image" Target="../media/image347.png"/><Relationship Id="rId2" Type="http://schemas.openxmlformats.org/officeDocument/2006/relationships/customXml" Target="../ink/ink345.xml"/><Relationship Id="rId16" Type="http://schemas.openxmlformats.org/officeDocument/2006/relationships/customXml" Target="../ink/ink352.xml"/><Relationship Id="rId29" Type="http://schemas.openxmlformats.org/officeDocument/2006/relationships/image" Target="../media/image358.png"/><Relationship Id="rId11" Type="http://schemas.openxmlformats.org/officeDocument/2006/relationships/image" Target="../media/image349.png"/><Relationship Id="rId24" Type="http://schemas.openxmlformats.org/officeDocument/2006/relationships/customXml" Target="../ink/ink356.xml"/><Relationship Id="rId32" Type="http://schemas.openxmlformats.org/officeDocument/2006/relationships/customXml" Target="../ink/ink360.xml"/><Relationship Id="rId37" Type="http://schemas.openxmlformats.org/officeDocument/2006/relationships/image" Target="../media/image362.png"/><Relationship Id="rId40" Type="http://schemas.openxmlformats.org/officeDocument/2006/relationships/customXml" Target="../ink/ink364.xml"/><Relationship Id="rId45" Type="http://schemas.openxmlformats.org/officeDocument/2006/relationships/image" Target="../media/image366.png"/><Relationship Id="rId5" Type="http://schemas.openxmlformats.org/officeDocument/2006/relationships/image" Target="../media/image346.png"/><Relationship Id="rId15" Type="http://schemas.openxmlformats.org/officeDocument/2006/relationships/image" Target="../media/image351.png"/><Relationship Id="rId23" Type="http://schemas.openxmlformats.org/officeDocument/2006/relationships/image" Target="../media/image355.png"/><Relationship Id="rId28" Type="http://schemas.openxmlformats.org/officeDocument/2006/relationships/customXml" Target="../ink/ink358.xml"/><Relationship Id="rId36" Type="http://schemas.openxmlformats.org/officeDocument/2006/relationships/customXml" Target="../ink/ink362.xml"/><Relationship Id="rId49" Type="http://schemas.openxmlformats.org/officeDocument/2006/relationships/image" Target="../media/image368.png"/><Relationship Id="rId10" Type="http://schemas.openxmlformats.org/officeDocument/2006/relationships/customXml" Target="../ink/ink349.xml"/><Relationship Id="rId19" Type="http://schemas.openxmlformats.org/officeDocument/2006/relationships/image" Target="../media/image353.png"/><Relationship Id="rId31" Type="http://schemas.openxmlformats.org/officeDocument/2006/relationships/image" Target="../media/image359.png"/><Relationship Id="rId44" Type="http://schemas.openxmlformats.org/officeDocument/2006/relationships/customXml" Target="../ink/ink366.xml"/><Relationship Id="rId4" Type="http://schemas.openxmlformats.org/officeDocument/2006/relationships/customXml" Target="../ink/ink346.xml"/><Relationship Id="rId9" Type="http://schemas.openxmlformats.org/officeDocument/2006/relationships/image" Target="../media/image348.png"/><Relationship Id="rId14" Type="http://schemas.openxmlformats.org/officeDocument/2006/relationships/customXml" Target="../ink/ink351.xml"/><Relationship Id="rId22" Type="http://schemas.openxmlformats.org/officeDocument/2006/relationships/customXml" Target="../ink/ink355.xml"/><Relationship Id="rId27" Type="http://schemas.openxmlformats.org/officeDocument/2006/relationships/image" Target="../media/image357.png"/><Relationship Id="rId30" Type="http://schemas.openxmlformats.org/officeDocument/2006/relationships/customXml" Target="../ink/ink359.xml"/><Relationship Id="rId35" Type="http://schemas.openxmlformats.org/officeDocument/2006/relationships/image" Target="../media/image361.png"/><Relationship Id="rId43" Type="http://schemas.openxmlformats.org/officeDocument/2006/relationships/image" Target="../media/image365.png"/><Relationship Id="rId48" Type="http://schemas.openxmlformats.org/officeDocument/2006/relationships/customXml" Target="../ink/ink368.xml"/><Relationship Id="rId8" Type="http://schemas.openxmlformats.org/officeDocument/2006/relationships/customXml" Target="../ink/ink348.xml"/><Relationship Id="rId3" Type="http://schemas.openxmlformats.org/officeDocument/2006/relationships/image" Target="../media/image345.png"/><Relationship Id="rId12" Type="http://schemas.openxmlformats.org/officeDocument/2006/relationships/customXml" Target="../ink/ink350.xml"/><Relationship Id="rId17" Type="http://schemas.openxmlformats.org/officeDocument/2006/relationships/image" Target="../media/image352.png"/><Relationship Id="rId25" Type="http://schemas.openxmlformats.org/officeDocument/2006/relationships/image" Target="../media/image356.png"/><Relationship Id="rId33" Type="http://schemas.openxmlformats.org/officeDocument/2006/relationships/image" Target="../media/image360.png"/><Relationship Id="rId38" Type="http://schemas.openxmlformats.org/officeDocument/2006/relationships/customXml" Target="../ink/ink363.xml"/><Relationship Id="rId46" Type="http://schemas.openxmlformats.org/officeDocument/2006/relationships/customXml" Target="../ink/ink367.xml"/><Relationship Id="rId20" Type="http://schemas.openxmlformats.org/officeDocument/2006/relationships/customXml" Target="../ink/ink354.xml"/><Relationship Id="rId41" Type="http://schemas.openxmlformats.org/officeDocument/2006/relationships/image" Target="../media/image36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4.png"/><Relationship Id="rId18" Type="http://schemas.openxmlformats.org/officeDocument/2006/relationships/customXml" Target="../ink/ink377.xml"/><Relationship Id="rId26" Type="http://schemas.openxmlformats.org/officeDocument/2006/relationships/customXml" Target="../ink/ink381.xml"/><Relationship Id="rId39" Type="http://schemas.openxmlformats.org/officeDocument/2006/relationships/image" Target="../media/image387.png"/><Relationship Id="rId21" Type="http://schemas.openxmlformats.org/officeDocument/2006/relationships/image" Target="../media/image378.png"/><Relationship Id="rId34" Type="http://schemas.openxmlformats.org/officeDocument/2006/relationships/customXml" Target="../ink/ink385.xml"/><Relationship Id="rId42" Type="http://schemas.openxmlformats.org/officeDocument/2006/relationships/customXml" Target="../ink/ink389.xml"/><Relationship Id="rId47" Type="http://schemas.openxmlformats.org/officeDocument/2006/relationships/image" Target="../media/image391.png"/><Relationship Id="rId50" Type="http://schemas.openxmlformats.org/officeDocument/2006/relationships/customXml" Target="../ink/ink393.xml"/><Relationship Id="rId7" Type="http://schemas.openxmlformats.org/officeDocument/2006/relationships/image" Target="../media/image371.png"/><Relationship Id="rId2" Type="http://schemas.openxmlformats.org/officeDocument/2006/relationships/customXml" Target="../ink/ink369.xml"/><Relationship Id="rId16" Type="http://schemas.openxmlformats.org/officeDocument/2006/relationships/customXml" Target="../ink/ink376.xml"/><Relationship Id="rId29" Type="http://schemas.openxmlformats.org/officeDocument/2006/relationships/image" Target="../media/image382.png"/><Relationship Id="rId11" Type="http://schemas.openxmlformats.org/officeDocument/2006/relationships/image" Target="../media/image373.png"/><Relationship Id="rId24" Type="http://schemas.openxmlformats.org/officeDocument/2006/relationships/customXml" Target="../ink/ink380.xml"/><Relationship Id="rId32" Type="http://schemas.openxmlformats.org/officeDocument/2006/relationships/customXml" Target="../ink/ink384.xml"/><Relationship Id="rId37" Type="http://schemas.openxmlformats.org/officeDocument/2006/relationships/image" Target="../media/image386.png"/><Relationship Id="rId40" Type="http://schemas.openxmlformats.org/officeDocument/2006/relationships/customXml" Target="../ink/ink388.xml"/><Relationship Id="rId45" Type="http://schemas.openxmlformats.org/officeDocument/2006/relationships/image" Target="../media/image390.png"/><Relationship Id="rId53" Type="http://schemas.openxmlformats.org/officeDocument/2006/relationships/image" Target="../media/image394.png"/><Relationship Id="rId5" Type="http://schemas.openxmlformats.org/officeDocument/2006/relationships/image" Target="../media/image370.png"/><Relationship Id="rId10" Type="http://schemas.openxmlformats.org/officeDocument/2006/relationships/customXml" Target="../ink/ink373.xml"/><Relationship Id="rId19" Type="http://schemas.openxmlformats.org/officeDocument/2006/relationships/image" Target="../media/image377.png"/><Relationship Id="rId31" Type="http://schemas.openxmlformats.org/officeDocument/2006/relationships/image" Target="../media/image383.png"/><Relationship Id="rId44" Type="http://schemas.openxmlformats.org/officeDocument/2006/relationships/customXml" Target="../ink/ink390.xml"/><Relationship Id="rId52" Type="http://schemas.openxmlformats.org/officeDocument/2006/relationships/customXml" Target="../ink/ink394.xml"/><Relationship Id="rId4" Type="http://schemas.openxmlformats.org/officeDocument/2006/relationships/customXml" Target="../ink/ink370.xml"/><Relationship Id="rId9" Type="http://schemas.openxmlformats.org/officeDocument/2006/relationships/image" Target="../media/image372.png"/><Relationship Id="rId14" Type="http://schemas.openxmlformats.org/officeDocument/2006/relationships/customXml" Target="../ink/ink375.xml"/><Relationship Id="rId22" Type="http://schemas.openxmlformats.org/officeDocument/2006/relationships/customXml" Target="../ink/ink379.xml"/><Relationship Id="rId27" Type="http://schemas.openxmlformats.org/officeDocument/2006/relationships/image" Target="../media/image381.png"/><Relationship Id="rId30" Type="http://schemas.openxmlformats.org/officeDocument/2006/relationships/customXml" Target="../ink/ink383.xml"/><Relationship Id="rId35" Type="http://schemas.openxmlformats.org/officeDocument/2006/relationships/image" Target="../media/image385.png"/><Relationship Id="rId43" Type="http://schemas.openxmlformats.org/officeDocument/2006/relationships/image" Target="../media/image389.png"/><Relationship Id="rId48" Type="http://schemas.openxmlformats.org/officeDocument/2006/relationships/customXml" Target="../ink/ink392.xml"/><Relationship Id="rId8" Type="http://schemas.openxmlformats.org/officeDocument/2006/relationships/customXml" Target="../ink/ink372.xml"/><Relationship Id="rId51" Type="http://schemas.openxmlformats.org/officeDocument/2006/relationships/image" Target="../media/image393.png"/><Relationship Id="rId3" Type="http://schemas.openxmlformats.org/officeDocument/2006/relationships/image" Target="../media/image369.png"/><Relationship Id="rId12" Type="http://schemas.openxmlformats.org/officeDocument/2006/relationships/customXml" Target="../ink/ink374.xml"/><Relationship Id="rId17" Type="http://schemas.openxmlformats.org/officeDocument/2006/relationships/image" Target="../media/image376.png"/><Relationship Id="rId25" Type="http://schemas.openxmlformats.org/officeDocument/2006/relationships/image" Target="../media/image380.png"/><Relationship Id="rId33" Type="http://schemas.openxmlformats.org/officeDocument/2006/relationships/image" Target="../media/image384.png"/><Relationship Id="rId38" Type="http://schemas.openxmlformats.org/officeDocument/2006/relationships/customXml" Target="../ink/ink387.xml"/><Relationship Id="rId46" Type="http://schemas.openxmlformats.org/officeDocument/2006/relationships/customXml" Target="../ink/ink391.xml"/><Relationship Id="rId20" Type="http://schemas.openxmlformats.org/officeDocument/2006/relationships/customXml" Target="../ink/ink378.xml"/><Relationship Id="rId41" Type="http://schemas.openxmlformats.org/officeDocument/2006/relationships/image" Target="../media/image3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1.xml"/><Relationship Id="rId15" Type="http://schemas.openxmlformats.org/officeDocument/2006/relationships/image" Target="../media/image375.png"/><Relationship Id="rId23" Type="http://schemas.openxmlformats.org/officeDocument/2006/relationships/image" Target="../media/image379.png"/><Relationship Id="rId28" Type="http://schemas.openxmlformats.org/officeDocument/2006/relationships/customXml" Target="../ink/ink382.xml"/><Relationship Id="rId36" Type="http://schemas.openxmlformats.org/officeDocument/2006/relationships/customXml" Target="../ink/ink386.xml"/><Relationship Id="rId49" Type="http://schemas.openxmlformats.org/officeDocument/2006/relationships/image" Target="../media/image39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18" Type="http://schemas.openxmlformats.org/officeDocument/2006/relationships/customXml" Target="../ink/ink403.xml"/><Relationship Id="rId26" Type="http://schemas.openxmlformats.org/officeDocument/2006/relationships/customXml" Target="../ink/ink407.xml"/><Relationship Id="rId39" Type="http://schemas.openxmlformats.org/officeDocument/2006/relationships/image" Target="../media/image413.png"/><Relationship Id="rId21" Type="http://schemas.openxmlformats.org/officeDocument/2006/relationships/image" Target="../media/image404.png"/><Relationship Id="rId34" Type="http://schemas.openxmlformats.org/officeDocument/2006/relationships/customXml" Target="../ink/ink411.xml"/><Relationship Id="rId7" Type="http://schemas.openxmlformats.org/officeDocument/2006/relationships/image" Target="../media/image397.png"/><Relationship Id="rId12" Type="http://schemas.openxmlformats.org/officeDocument/2006/relationships/customXml" Target="../ink/ink400.xml"/><Relationship Id="rId17" Type="http://schemas.openxmlformats.org/officeDocument/2006/relationships/image" Target="../media/image402.png"/><Relationship Id="rId25" Type="http://schemas.openxmlformats.org/officeDocument/2006/relationships/image" Target="../media/image406.png"/><Relationship Id="rId33" Type="http://schemas.openxmlformats.org/officeDocument/2006/relationships/image" Target="../media/image410.png"/><Relationship Id="rId38" Type="http://schemas.openxmlformats.org/officeDocument/2006/relationships/customXml" Target="../ink/ink413.xml"/><Relationship Id="rId2" Type="http://schemas.openxmlformats.org/officeDocument/2006/relationships/customXml" Target="../ink/ink395.xml"/><Relationship Id="rId16" Type="http://schemas.openxmlformats.org/officeDocument/2006/relationships/customXml" Target="../ink/ink402.xml"/><Relationship Id="rId20" Type="http://schemas.openxmlformats.org/officeDocument/2006/relationships/customXml" Target="../ink/ink404.xml"/><Relationship Id="rId29" Type="http://schemas.openxmlformats.org/officeDocument/2006/relationships/image" Target="../media/image4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7.xml"/><Relationship Id="rId11" Type="http://schemas.openxmlformats.org/officeDocument/2006/relationships/image" Target="../media/image399.png"/><Relationship Id="rId24" Type="http://schemas.openxmlformats.org/officeDocument/2006/relationships/customXml" Target="../ink/ink406.xml"/><Relationship Id="rId32" Type="http://schemas.openxmlformats.org/officeDocument/2006/relationships/customXml" Target="../ink/ink410.xml"/><Relationship Id="rId37" Type="http://schemas.openxmlformats.org/officeDocument/2006/relationships/image" Target="../media/image412.png"/><Relationship Id="rId5" Type="http://schemas.openxmlformats.org/officeDocument/2006/relationships/image" Target="../media/image396.png"/><Relationship Id="rId15" Type="http://schemas.openxmlformats.org/officeDocument/2006/relationships/image" Target="../media/image401.png"/><Relationship Id="rId23" Type="http://schemas.openxmlformats.org/officeDocument/2006/relationships/image" Target="../media/image405.png"/><Relationship Id="rId28" Type="http://schemas.openxmlformats.org/officeDocument/2006/relationships/customXml" Target="../ink/ink408.xml"/><Relationship Id="rId36" Type="http://schemas.openxmlformats.org/officeDocument/2006/relationships/customXml" Target="../ink/ink412.xml"/><Relationship Id="rId10" Type="http://schemas.openxmlformats.org/officeDocument/2006/relationships/customXml" Target="../ink/ink399.xml"/><Relationship Id="rId19" Type="http://schemas.openxmlformats.org/officeDocument/2006/relationships/image" Target="../media/image403.png"/><Relationship Id="rId31" Type="http://schemas.openxmlformats.org/officeDocument/2006/relationships/image" Target="../media/image409.png"/><Relationship Id="rId4" Type="http://schemas.openxmlformats.org/officeDocument/2006/relationships/customXml" Target="../ink/ink396.xml"/><Relationship Id="rId9" Type="http://schemas.openxmlformats.org/officeDocument/2006/relationships/image" Target="../media/image398.png"/><Relationship Id="rId14" Type="http://schemas.openxmlformats.org/officeDocument/2006/relationships/customXml" Target="../ink/ink401.xml"/><Relationship Id="rId22" Type="http://schemas.openxmlformats.org/officeDocument/2006/relationships/customXml" Target="../ink/ink405.xml"/><Relationship Id="rId27" Type="http://schemas.openxmlformats.org/officeDocument/2006/relationships/image" Target="../media/image407.png"/><Relationship Id="rId30" Type="http://schemas.openxmlformats.org/officeDocument/2006/relationships/customXml" Target="../ink/ink409.xml"/><Relationship Id="rId35" Type="http://schemas.openxmlformats.org/officeDocument/2006/relationships/image" Target="../media/image411.png"/><Relationship Id="rId8" Type="http://schemas.openxmlformats.org/officeDocument/2006/relationships/customXml" Target="../ink/ink398.xml"/><Relationship Id="rId3" Type="http://schemas.openxmlformats.org/officeDocument/2006/relationships/image" Target="../media/image395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6.xml"/><Relationship Id="rId21" Type="http://schemas.openxmlformats.org/officeDocument/2006/relationships/image" Target="../media/image423.png"/><Relationship Id="rId34" Type="http://schemas.openxmlformats.org/officeDocument/2006/relationships/customXml" Target="../ink/ink430.xml"/><Relationship Id="rId42" Type="http://schemas.openxmlformats.org/officeDocument/2006/relationships/customXml" Target="../ink/ink434.xml"/><Relationship Id="rId47" Type="http://schemas.openxmlformats.org/officeDocument/2006/relationships/image" Target="../media/image436.png"/><Relationship Id="rId50" Type="http://schemas.openxmlformats.org/officeDocument/2006/relationships/customXml" Target="../ink/ink438.xml"/><Relationship Id="rId55" Type="http://schemas.openxmlformats.org/officeDocument/2006/relationships/image" Target="../media/image440.png"/><Relationship Id="rId63" Type="http://schemas.openxmlformats.org/officeDocument/2006/relationships/image" Target="../media/image444.png"/><Relationship Id="rId7" Type="http://schemas.openxmlformats.org/officeDocument/2006/relationships/image" Target="../media/image416.png"/><Relationship Id="rId2" Type="http://schemas.openxmlformats.org/officeDocument/2006/relationships/customXml" Target="../ink/ink414.xml"/><Relationship Id="rId16" Type="http://schemas.openxmlformats.org/officeDocument/2006/relationships/customXml" Target="../ink/ink421.xml"/><Relationship Id="rId29" Type="http://schemas.openxmlformats.org/officeDocument/2006/relationships/image" Target="../media/image427.png"/><Relationship Id="rId11" Type="http://schemas.openxmlformats.org/officeDocument/2006/relationships/image" Target="../media/image418.png"/><Relationship Id="rId24" Type="http://schemas.openxmlformats.org/officeDocument/2006/relationships/customXml" Target="../ink/ink425.xml"/><Relationship Id="rId32" Type="http://schemas.openxmlformats.org/officeDocument/2006/relationships/customXml" Target="../ink/ink429.xml"/><Relationship Id="rId37" Type="http://schemas.openxmlformats.org/officeDocument/2006/relationships/image" Target="../media/image431.png"/><Relationship Id="rId40" Type="http://schemas.openxmlformats.org/officeDocument/2006/relationships/customXml" Target="../ink/ink433.xml"/><Relationship Id="rId45" Type="http://schemas.openxmlformats.org/officeDocument/2006/relationships/image" Target="../media/image435.png"/><Relationship Id="rId53" Type="http://schemas.openxmlformats.org/officeDocument/2006/relationships/image" Target="../media/image439.png"/><Relationship Id="rId58" Type="http://schemas.openxmlformats.org/officeDocument/2006/relationships/customXml" Target="../ink/ink442.xml"/><Relationship Id="rId66" Type="http://schemas.openxmlformats.org/officeDocument/2006/relationships/customXml" Target="../ink/ink446.xml"/><Relationship Id="rId5" Type="http://schemas.openxmlformats.org/officeDocument/2006/relationships/image" Target="../media/image415.png"/><Relationship Id="rId61" Type="http://schemas.openxmlformats.org/officeDocument/2006/relationships/image" Target="../media/image443.png"/><Relationship Id="rId19" Type="http://schemas.openxmlformats.org/officeDocument/2006/relationships/image" Target="../media/image422.png"/><Relationship Id="rId14" Type="http://schemas.openxmlformats.org/officeDocument/2006/relationships/customXml" Target="../ink/ink420.xml"/><Relationship Id="rId22" Type="http://schemas.openxmlformats.org/officeDocument/2006/relationships/customXml" Target="../ink/ink424.xml"/><Relationship Id="rId27" Type="http://schemas.openxmlformats.org/officeDocument/2006/relationships/image" Target="../media/image426.png"/><Relationship Id="rId30" Type="http://schemas.openxmlformats.org/officeDocument/2006/relationships/customXml" Target="../ink/ink428.xml"/><Relationship Id="rId35" Type="http://schemas.openxmlformats.org/officeDocument/2006/relationships/image" Target="../media/image430.png"/><Relationship Id="rId43" Type="http://schemas.openxmlformats.org/officeDocument/2006/relationships/image" Target="../media/image434.png"/><Relationship Id="rId48" Type="http://schemas.openxmlformats.org/officeDocument/2006/relationships/customXml" Target="../ink/ink437.xml"/><Relationship Id="rId56" Type="http://schemas.openxmlformats.org/officeDocument/2006/relationships/customXml" Target="../ink/ink441.xml"/><Relationship Id="rId64" Type="http://schemas.openxmlformats.org/officeDocument/2006/relationships/customXml" Target="../ink/ink445.xml"/><Relationship Id="rId8" Type="http://schemas.openxmlformats.org/officeDocument/2006/relationships/customXml" Target="../ink/ink417.xml"/><Relationship Id="rId51" Type="http://schemas.openxmlformats.org/officeDocument/2006/relationships/image" Target="../media/image438.png"/><Relationship Id="rId3" Type="http://schemas.openxmlformats.org/officeDocument/2006/relationships/image" Target="../media/image414.png"/><Relationship Id="rId12" Type="http://schemas.openxmlformats.org/officeDocument/2006/relationships/customXml" Target="../ink/ink419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image" Target="../media/image429.png"/><Relationship Id="rId38" Type="http://schemas.openxmlformats.org/officeDocument/2006/relationships/customXml" Target="../ink/ink432.xml"/><Relationship Id="rId46" Type="http://schemas.openxmlformats.org/officeDocument/2006/relationships/customXml" Target="../ink/ink436.xml"/><Relationship Id="rId59" Type="http://schemas.openxmlformats.org/officeDocument/2006/relationships/image" Target="../media/image442.png"/><Relationship Id="rId67" Type="http://schemas.openxmlformats.org/officeDocument/2006/relationships/image" Target="../media/image446.png"/><Relationship Id="rId20" Type="http://schemas.openxmlformats.org/officeDocument/2006/relationships/customXml" Target="../ink/ink423.xml"/><Relationship Id="rId41" Type="http://schemas.openxmlformats.org/officeDocument/2006/relationships/image" Target="../media/image433.png"/><Relationship Id="rId54" Type="http://schemas.openxmlformats.org/officeDocument/2006/relationships/customXml" Target="../ink/ink440.xml"/><Relationship Id="rId62" Type="http://schemas.openxmlformats.org/officeDocument/2006/relationships/customXml" Target="../ink/ink4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6.xml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427.xml"/><Relationship Id="rId36" Type="http://schemas.openxmlformats.org/officeDocument/2006/relationships/customXml" Target="../ink/ink431.xml"/><Relationship Id="rId49" Type="http://schemas.openxmlformats.org/officeDocument/2006/relationships/image" Target="../media/image437.png"/><Relationship Id="rId57" Type="http://schemas.openxmlformats.org/officeDocument/2006/relationships/image" Target="../media/image441.png"/><Relationship Id="rId10" Type="http://schemas.openxmlformats.org/officeDocument/2006/relationships/customXml" Target="../ink/ink418.xml"/><Relationship Id="rId31" Type="http://schemas.openxmlformats.org/officeDocument/2006/relationships/image" Target="../media/image428.png"/><Relationship Id="rId44" Type="http://schemas.openxmlformats.org/officeDocument/2006/relationships/customXml" Target="../ink/ink435.xml"/><Relationship Id="rId52" Type="http://schemas.openxmlformats.org/officeDocument/2006/relationships/customXml" Target="../ink/ink439.xml"/><Relationship Id="rId60" Type="http://schemas.openxmlformats.org/officeDocument/2006/relationships/customXml" Target="../ink/ink443.xml"/><Relationship Id="rId65" Type="http://schemas.openxmlformats.org/officeDocument/2006/relationships/image" Target="../media/image445.png"/><Relationship Id="rId4" Type="http://schemas.openxmlformats.org/officeDocument/2006/relationships/customXml" Target="../ink/ink415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422.xml"/><Relationship Id="rId39" Type="http://schemas.openxmlformats.org/officeDocument/2006/relationships/image" Target="../media/image4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0.xml"/><Relationship Id="rId3" Type="http://schemas.openxmlformats.org/officeDocument/2006/relationships/image" Target="../media/image447.png"/><Relationship Id="rId7" Type="http://schemas.openxmlformats.org/officeDocument/2006/relationships/image" Target="../media/image449.png"/><Relationship Id="rId2" Type="http://schemas.openxmlformats.org/officeDocument/2006/relationships/customXml" Target="../ink/ink4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9.xml"/><Relationship Id="rId5" Type="http://schemas.openxmlformats.org/officeDocument/2006/relationships/image" Target="../media/image448.png"/><Relationship Id="rId4" Type="http://schemas.openxmlformats.org/officeDocument/2006/relationships/customXml" Target="../ink/ink448.xml"/><Relationship Id="rId9" Type="http://schemas.openxmlformats.org/officeDocument/2006/relationships/image" Target="../media/image4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0.png"/><Relationship Id="rId4" Type="http://schemas.openxmlformats.org/officeDocument/2006/relationships/customXml" Target="../ink/ink20.xm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.xml"/><Relationship Id="rId21" Type="http://schemas.openxmlformats.org/officeDocument/2006/relationships/image" Target="../media/image34.png"/><Relationship Id="rId42" Type="http://schemas.openxmlformats.org/officeDocument/2006/relationships/customXml" Target="../ink/ink45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customXml" Target="../ink/ink58.xml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9" Type="http://schemas.openxmlformats.org/officeDocument/2006/relationships/image" Target="../media/image38.png"/><Relationship Id="rId11" Type="http://schemas.openxmlformats.org/officeDocument/2006/relationships/image" Target="../media/image29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2.png"/><Relationship Id="rId40" Type="http://schemas.openxmlformats.org/officeDocument/2006/relationships/customXml" Target="../ink/ink44.xml"/><Relationship Id="rId45" Type="http://schemas.openxmlformats.org/officeDocument/2006/relationships/image" Target="../media/image46.png"/><Relationship Id="rId53" Type="http://schemas.openxmlformats.org/officeDocument/2006/relationships/image" Target="../media/image50.png"/><Relationship Id="rId58" Type="http://schemas.openxmlformats.org/officeDocument/2006/relationships/customXml" Target="../ink/ink53.xml"/><Relationship Id="rId66" Type="http://schemas.openxmlformats.org/officeDocument/2006/relationships/customXml" Target="../ink/ink57.xml"/><Relationship Id="rId5" Type="http://schemas.openxmlformats.org/officeDocument/2006/relationships/image" Target="../media/image26.png"/><Relationship Id="rId61" Type="http://schemas.openxmlformats.org/officeDocument/2006/relationships/image" Target="../media/image54.png"/><Relationship Id="rId19" Type="http://schemas.openxmlformats.org/officeDocument/2006/relationships/image" Target="../media/image33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37.png"/><Relationship Id="rId30" Type="http://schemas.openxmlformats.org/officeDocument/2006/relationships/customXml" Target="../ink/ink39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48" Type="http://schemas.openxmlformats.org/officeDocument/2006/relationships/customXml" Target="../ink/ink48.xml"/><Relationship Id="rId56" Type="http://schemas.openxmlformats.org/officeDocument/2006/relationships/customXml" Target="../ink/ink52.xml"/><Relationship Id="rId64" Type="http://schemas.openxmlformats.org/officeDocument/2006/relationships/customXml" Target="../ink/ink56.xml"/><Relationship Id="rId69" Type="http://schemas.openxmlformats.org/officeDocument/2006/relationships/image" Target="../media/image58.png"/><Relationship Id="rId8" Type="http://schemas.openxmlformats.org/officeDocument/2006/relationships/customXml" Target="../ink/ink28.xml"/><Relationship Id="rId51" Type="http://schemas.openxmlformats.org/officeDocument/2006/relationships/image" Target="../media/image49.png"/><Relationship Id="rId72" Type="http://schemas.openxmlformats.org/officeDocument/2006/relationships/customXml" Target="../ink/ink60.xml"/><Relationship Id="rId3" Type="http://schemas.openxmlformats.org/officeDocument/2006/relationships/image" Target="../media/image25.png"/><Relationship Id="rId12" Type="http://schemas.openxmlformats.org/officeDocument/2006/relationships/customXml" Target="../ink/ink30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43.xml"/><Relationship Id="rId46" Type="http://schemas.openxmlformats.org/officeDocument/2006/relationships/customXml" Target="../ink/ink47.xml"/><Relationship Id="rId59" Type="http://schemas.openxmlformats.org/officeDocument/2006/relationships/image" Target="../media/image53.png"/><Relationship Id="rId67" Type="http://schemas.openxmlformats.org/officeDocument/2006/relationships/image" Target="../media/image57.png"/><Relationship Id="rId20" Type="http://schemas.openxmlformats.org/officeDocument/2006/relationships/customXml" Target="../ink/ink34.xml"/><Relationship Id="rId41" Type="http://schemas.openxmlformats.org/officeDocument/2006/relationships/image" Target="../media/image44.png"/><Relationship Id="rId54" Type="http://schemas.openxmlformats.org/officeDocument/2006/relationships/customXml" Target="../ink/ink51.xml"/><Relationship Id="rId62" Type="http://schemas.openxmlformats.org/officeDocument/2006/relationships/customXml" Target="../ink/ink55.xml"/><Relationship Id="rId70" Type="http://schemas.openxmlformats.org/officeDocument/2006/relationships/customXml" Target="../ink/ink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" Type="http://schemas.openxmlformats.org/officeDocument/2006/relationships/customXml" Target="../ink/ink29.xml"/><Relationship Id="rId31" Type="http://schemas.openxmlformats.org/officeDocument/2006/relationships/image" Target="../media/image39.png"/><Relationship Id="rId44" Type="http://schemas.openxmlformats.org/officeDocument/2006/relationships/customXml" Target="../ink/ink46.xml"/><Relationship Id="rId52" Type="http://schemas.openxmlformats.org/officeDocument/2006/relationships/customXml" Target="../ink/ink50.xml"/><Relationship Id="rId60" Type="http://schemas.openxmlformats.org/officeDocument/2006/relationships/customXml" Target="../ink/ink54.xml"/><Relationship Id="rId65" Type="http://schemas.openxmlformats.org/officeDocument/2006/relationships/image" Target="../media/image56.png"/><Relationship Id="rId73" Type="http://schemas.openxmlformats.org/officeDocument/2006/relationships/image" Target="../media/image60.png"/><Relationship Id="rId4" Type="http://schemas.openxmlformats.org/officeDocument/2006/relationships/customXml" Target="../ink/ink26.xml"/><Relationship Id="rId9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customXml" Target="../ink/ink33.xml"/><Relationship Id="rId39" Type="http://schemas.openxmlformats.org/officeDocument/2006/relationships/image" Target="../media/image43.png"/><Relationship Id="rId34" Type="http://schemas.openxmlformats.org/officeDocument/2006/relationships/customXml" Target="../ink/ink41.xml"/><Relationship Id="rId50" Type="http://schemas.openxmlformats.org/officeDocument/2006/relationships/customXml" Target="../ink/ink49.xml"/><Relationship Id="rId55" Type="http://schemas.openxmlformats.org/officeDocument/2006/relationships/image" Target="../media/image51.png"/><Relationship Id="rId7" Type="http://schemas.openxmlformats.org/officeDocument/2006/relationships/image" Target="../media/image27.png"/><Relationship Id="rId71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12" Type="http://schemas.openxmlformats.org/officeDocument/2006/relationships/customXml" Target="../ink/ink66.xml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.xml"/><Relationship Id="rId11" Type="http://schemas.openxmlformats.org/officeDocument/2006/relationships/image" Target="../media/image65.png"/><Relationship Id="rId5" Type="http://schemas.openxmlformats.org/officeDocument/2006/relationships/image" Target="../media/image62.png"/><Relationship Id="rId10" Type="http://schemas.openxmlformats.org/officeDocument/2006/relationships/customXml" Target="../ink/ink65.xml"/><Relationship Id="rId4" Type="http://schemas.openxmlformats.org/officeDocument/2006/relationships/customXml" Target="../ink/ink62.xml"/><Relationship Id="rId9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1" Type="http://schemas.openxmlformats.org/officeDocument/2006/relationships/image" Target="../media/image76.png"/><Relationship Id="rId42" Type="http://schemas.openxmlformats.org/officeDocument/2006/relationships/customXml" Target="../ink/ink87.xml"/><Relationship Id="rId47" Type="http://schemas.openxmlformats.org/officeDocument/2006/relationships/image" Target="../media/image89.png"/><Relationship Id="rId63" Type="http://schemas.openxmlformats.org/officeDocument/2006/relationships/image" Target="../media/image97.png"/><Relationship Id="rId68" Type="http://schemas.openxmlformats.org/officeDocument/2006/relationships/customXml" Target="../ink/ink100.xml"/><Relationship Id="rId84" Type="http://schemas.openxmlformats.org/officeDocument/2006/relationships/customXml" Target="../ink/ink108.xml"/><Relationship Id="rId89" Type="http://schemas.openxmlformats.org/officeDocument/2006/relationships/image" Target="../media/image110.png"/><Relationship Id="rId112" Type="http://schemas.openxmlformats.org/officeDocument/2006/relationships/customXml" Target="../ink/ink122.xml"/><Relationship Id="rId16" Type="http://schemas.openxmlformats.org/officeDocument/2006/relationships/customXml" Target="../ink/ink74.xml"/><Relationship Id="rId107" Type="http://schemas.openxmlformats.org/officeDocument/2006/relationships/image" Target="../media/image119.png"/><Relationship Id="rId11" Type="http://schemas.openxmlformats.org/officeDocument/2006/relationships/image" Target="../media/image71.png"/><Relationship Id="rId32" Type="http://schemas.openxmlformats.org/officeDocument/2006/relationships/customXml" Target="../ink/ink82.xml"/><Relationship Id="rId37" Type="http://schemas.openxmlformats.org/officeDocument/2006/relationships/image" Target="../media/image84.png"/><Relationship Id="rId53" Type="http://schemas.openxmlformats.org/officeDocument/2006/relationships/image" Target="../media/image92.png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105.png"/><Relationship Id="rId102" Type="http://schemas.openxmlformats.org/officeDocument/2006/relationships/customXml" Target="../ink/ink117.xml"/><Relationship Id="rId123" Type="http://schemas.openxmlformats.org/officeDocument/2006/relationships/image" Target="../media/image127.png"/><Relationship Id="rId128" Type="http://schemas.openxmlformats.org/officeDocument/2006/relationships/customXml" Target="../ink/ink130.xml"/><Relationship Id="rId5" Type="http://schemas.openxmlformats.org/officeDocument/2006/relationships/image" Target="../media/image68.png"/><Relationship Id="rId90" Type="http://schemas.openxmlformats.org/officeDocument/2006/relationships/customXml" Target="../ink/ink111.xml"/><Relationship Id="rId95" Type="http://schemas.openxmlformats.org/officeDocument/2006/relationships/image" Target="../media/image113.png"/><Relationship Id="rId22" Type="http://schemas.openxmlformats.org/officeDocument/2006/relationships/customXml" Target="../ink/ink77.xml"/><Relationship Id="rId27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customXml" Target="../ink/ink90.xml"/><Relationship Id="rId64" Type="http://schemas.openxmlformats.org/officeDocument/2006/relationships/customXml" Target="../ink/ink98.xml"/><Relationship Id="rId69" Type="http://schemas.openxmlformats.org/officeDocument/2006/relationships/image" Target="../media/image100.png"/><Relationship Id="rId113" Type="http://schemas.openxmlformats.org/officeDocument/2006/relationships/image" Target="../media/image122.png"/><Relationship Id="rId118" Type="http://schemas.openxmlformats.org/officeDocument/2006/relationships/customXml" Target="../ink/ink125.xml"/><Relationship Id="rId80" Type="http://schemas.openxmlformats.org/officeDocument/2006/relationships/customXml" Target="../ink/ink106.xml"/><Relationship Id="rId85" Type="http://schemas.openxmlformats.org/officeDocument/2006/relationships/image" Target="../media/image108.png"/><Relationship Id="rId12" Type="http://schemas.openxmlformats.org/officeDocument/2006/relationships/customXml" Target="../ink/ink72.xml"/><Relationship Id="rId17" Type="http://schemas.openxmlformats.org/officeDocument/2006/relationships/image" Target="../media/image74.png"/><Relationship Id="rId33" Type="http://schemas.openxmlformats.org/officeDocument/2006/relationships/image" Target="../media/image82.png"/><Relationship Id="rId38" Type="http://schemas.openxmlformats.org/officeDocument/2006/relationships/customXml" Target="../ink/ink85.xml"/><Relationship Id="rId59" Type="http://schemas.openxmlformats.org/officeDocument/2006/relationships/image" Target="../media/image95.png"/><Relationship Id="rId103" Type="http://schemas.openxmlformats.org/officeDocument/2006/relationships/image" Target="../media/image117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30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103.png"/><Relationship Id="rId91" Type="http://schemas.openxmlformats.org/officeDocument/2006/relationships/image" Target="../media/image111.png"/><Relationship Id="rId96" Type="http://schemas.openxmlformats.org/officeDocument/2006/relationships/customXml" Target="../ink/ink1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23" Type="http://schemas.openxmlformats.org/officeDocument/2006/relationships/image" Target="../media/image77.png"/><Relationship Id="rId28" Type="http://schemas.openxmlformats.org/officeDocument/2006/relationships/customXml" Target="../ink/ink80.xml"/><Relationship Id="rId49" Type="http://schemas.openxmlformats.org/officeDocument/2006/relationships/image" Target="../media/image90.png"/><Relationship Id="rId114" Type="http://schemas.openxmlformats.org/officeDocument/2006/relationships/customXml" Target="../ink/ink123.xml"/><Relationship Id="rId119" Type="http://schemas.openxmlformats.org/officeDocument/2006/relationships/image" Target="../media/image125.png"/><Relationship Id="rId44" Type="http://schemas.openxmlformats.org/officeDocument/2006/relationships/customXml" Target="../ink/ink88.xml"/><Relationship Id="rId60" Type="http://schemas.openxmlformats.org/officeDocument/2006/relationships/customXml" Target="../ink/ink96.xml"/><Relationship Id="rId65" Type="http://schemas.openxmlformats.org/officeDocument/2006/relationships/image" Target="../media/image98.png"/><Relationship Id="rId81" Type="http://schemas.openxmlformats.org/officeDocument/2006/relationships/image" Target="../media/image106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" Type="http://schemas.openxmlformats.org/officeDocument/2006/relationships/image" Target="../media/image72.png"/><Relationship Id="rId18" Type="http://schemas.openxmlformats.org/officeDocument/2006/relationships/customXml" Target="../ink/ink75.xml"/><Relationship Id="rId39" Type="http://schemas.openxmlformats.org/officeDocument/2006/relationships/image" Target="../media/image85.png"/><Relationship Id="rId109" Type="http://schemas.openxmlformats.org/officeDocument/2006/relationships/image" Target="../media/image120.png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93.png"/><Relationship Id="rId76" Type="http://schemas.openxmlformats.org/officeDocument/2006/relationships/customXml" Target="../ink/ink104.xml"/><Relationship Id="rId97" Type="http://schemas.openxmlformats.org/officeDocument/2006/relationships/image" Target="../media/image114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28.png"/><Relationship Id="rId7" Type="http://schemas.openxmlformats.org/officeDocument/2006/relationships/image" Target="../media/image69.png"/><Relationship Id="rId71" Type="http://schemas.openxmlformats.org/officeDocument/2006/relationships/image" Target="../media/image101.png"/><Relationship Id="rId92" Type="http://schemas.openxmlformats.org/officeDocument/2006/relationships/customXml" Target="../ink/ink112.xml"/><Relationship Id="rId2" Type="http://schemas.openxmlformats.org/officeDocument/2006/relationships/customXml" Target="../ink/ink67.xml"/><Relationship Id="rId29" Type="http://schemas.openxmlformats.org/officeDocument/2006/relationships/image" Target="../media/image80.png"/><Relationship Id="rId24" Type="http://schemas.openxmlformats.org/officeDocument/2006/relationships/customXml" Target="../ink/ink78.xml"/><Relationship Id="rId40" Type="http://schemas.openxmlformats.org/officeDocument/2006/relationships/customXml" Target="../ink/ink86.xml"/><Relationship Id="rId45" Type="http://schemas.openxmlformats.org/officeDocument/2006/relationships/image" Target="../media/image88.png"/><Relationship Id="rId66" Type="http://schemas.openxmlformats.org/officeDocument/2006/relationships/customXml" Target="../ink/ink99.xml"/><Relationship Id="rId87" Type="http://schemas.openxmlformats.org/officeDocument/2006/relationships/image" Target="../media/image109.png"/><Relationship Id="rId110" Type="http://schemas.openxmlformats.org/officeDocument/2006/relationships/customXml" Target="../ink/ink121.xml"/><Relationship Id="rId115" Type="http://schemas.openxmlformats.org/officeDocument/2006/relationships/image" Target="../media/image123.png"/><Relationship Id="rId131" Type="http://schemas.openxmlformats.org/officeDocument/2006/relationships/image" Target="../media/image131.png"/><Relationship Id="rId61" Type="http://schemas.openxmlformats.org/officeDocument/2006/relationships/image" Target="../media/image96.png"/><Relationship Id="rId82" Type="http://schemas.openxmlformats.org/officeDocument/2006/relationships/customXml" Target="../ink/ink107.xml"/><Relationship Id="rId19" Type="http://schemas.openxmlformats.org/officeDocument/2006/relationships/image" Target="../media/image75.png"/><Relationship Id="rId14" Type="http://schemas.openxmlformats.org/officeDocument/2006/relationships/customXml" Target="../ink/ink73.xml"/><Relationship Id="rId30" Type="http://schemas.openxmlformats.org/officeDocument/2006/relationships/customXml" Target="../ink/ink81.xml"/><Relationship Id="rId35" Type="http://schemas.openxmlformats.org/officeDocument/2006/relationships/image" Target="../media/image83.png"/><Relationship Id="rId56" Type="http://schemas.openxmlformats.org/officeDocument/2006/relationships/customXml" Target="../ink/ink94.xml"/><Relationship Id="rId77" Type="http://schemas.openxmlformats.org/officeDocument/2006/relationships/image" Target="../media/image104.png"/><Relationship Id="rId100" Type="http://schemas.openxmlformats.org/officeDocument/2006/relationships/customXml" Target="../ink/ink116.xml"/><Relationship Id="rId105" Type="http://schemas.openxmlformats.org/officeDocument/2006/relationships/image" Target="../media/image118.png"/><Relationship Id="rId126" Type="http://schemas.openxmlformats.org/officeDocument/2006/relationships/customXml" Target="../ink/ink129.xml"/><Relationship Id="rId8" Type="http://schemas.openxmlformats.org/officeDocument/2006/relationships/customXml" Target="../ink/ink70.xml"/><Relationship Id="rId51" Type="http://schemas.openxmlformats.org/officeDocument/2006/relationships/image" Target="../media/image91.png"/><Relationship Id="rId72" Type="http://schemas.openxmlformats.org/officeDocument/2006/relationships/customXml" Target="../ink/ink102.xml"/><Relationship Id="rId93" Type="http://schemas.openxmlformats.org/officeDocument/2006/relationships/image" Target="../media/image112.png"/><Relationship Id="rId98" Type="http://schemas.openxmlformats.org/officeDocument/2006/relationships/customXml" Target="../ink/ink115.xml"/><Relationship Id="rId121" Type="http://schemas.openxmlformats.org/officeDocument/2006/relationships/image" Target="../media/image126.png"/><Relationship Id="rId3" Type="http://schemas.openxmlformats.org/officeDocument/2006/relationships/image" Target="../media/image67.png"/><Relationship Id="rId25" Type="http://schemas.openxmlformats.org/officeDocument/2006/relationships/image" Target="../media/image78.png"/><Relationship Id="rId46" Type="http://schemas.openxmlformats.org/officeDocument/2006/relationships/customXml" Target="../ink/ink89.xml"/><Relationship Id="rId67" Type="http://schemas.openxmlformats.org/officeDocument/2006/relationships/image" Target="../media/image99.png"/><Relationship Id="rId116" Type="http://schemas.openxmlformats.org/officeDocument/2006/relationships/customXml" Target="../ink/ink124.xml"/><Relationship Id="rId20" Type="http://schemas.openxmlformats.org/officeDocument/2006/relationships/customXml" Target="../ink/ink76.xml"/><Relationship Id="rId41" Type="http://schemas.openxmlformats.org/officeDocument/2006/relationships/image" Target="../media/image86.png"/><Relationship Id="rId62" Type="http://schemas.openxmlformats.org/officeDocument/2006/relationships/customXml" Target="../ink/ink97.xml"/><Relationship Id="rId83" Type="http://schemas.openxmlformats.org/officeDocument/2006/relationships/image" Target="../media/image107.png"/><Relationship Id="rId88" Type="http://schemas.openxmlformats.org/officeDocument/2006/relationships/customXml" Target="../ink/ink110.xml"/><Relationship Id="rId111" Type="http://schemas.openxmlformats.org/officeDocument/2006/relationships/image" Target="../media/image121.png"/><Relationship Id="rId15" Type="http://schemas.openxmlformats.org/officeDocument/2006/relationships/image" Target="../media/image73.png"/><Relationship Id="rId36" Type="http://schemas.openxmlformats.org/officeDocument/2006/relationships/customXml" Target="../ink/ink84.xml"/><Relationship Id="rId57" Type="http://schemas.openxmlformats.org/officeDocument/2006/relationships/image" Target="../media/image94.png"/><Relationship Id="rId106" Type="http://schemas.openxmlformats.org/officeDocument/2006/relationships/customXml" Target="../ink/ink119.xml"/><Relationship Id="rId127" Type="http://schemas.openxmlformats.org/officeDocument/2006/relationships/image" Target="../media/image129.png"/><Relationship Id="rId10" Type="http://schemas.openxmlformats.org/officeDocument/2006/relationships/customXml" Target="../ink/ink71.xml"/><Relationship Id="rId31" Type="http://schemas.openxmlformats.org/officeDocument/2006/relationships/image" Target="../media/image81.png"/><Relationship Id="rId52" Type="http://schemas.openxmlformats.org/officeDocument/2006/relationships/customXml" Target="../ink/ink92.xml"/><Relationship Id="rId73" Type="http://schemas.openxmlformats.org/officeDocument/2006/relationships/image" Target="../media/image102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115.png"/><Relationship Id="rId101" Type="http://schemas.openxmlformats.org/officeDocument/2006/relationships/image" Target="../media/image116.png"/><Relationship Id="rId122" Type="http://schemas.openxmlformats.org/officeDocument/2006/relationships/customXml" Target="../ink/ink127.xml"/><Relationship Id="rId4" Type="http://schemas.openxmlformats.org/officeDocument/2006/relationships/customXml" Target="../ink/ink68.xml"/><Relationship Id="rId9" Type="http://schemas.openxmlformats.org/officeDocument/2006/relationships/image" Target="../media/image70.png"/><Relationship Id="rId26" Type="http://schemas.openxmlformats.org/officeDocument/2006/relationships/customXml" Target="../ink/ink79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9.png"/><Relationship Id="rId21" Type="http://schemas.openxmlformats.org/officeDocument/2006/relationships/image" Target="../media/image141.png"/><Relationship Id="rId42" Type="http://schemas.openxmlformats.org/officeDocument/2006/relationships/customXml" Target="../ink/ink152.xml"/><Relationship Id="rId63" Type="http://schemas.openxmlformats.org/officeDocument/2006/relationships/image" Target="../media/image162.png"/><Relationship Id="rId84" Type="http://schemas.openxmlformats.org/officeDocument/2006/relationships/customXml" Target="../ink/ink173.xml"/><Relationship Id="rId16" Type="http://schemas.openxmlformats.org/officeDocument/2006/relationships/customXml" Target="../ink/ink139.xml"/><Relationship Id="rId107" Type="http://schemas.openxmlformats.org/officeDocument/2006/relationships/image" Target="../media/image184.png"/><Relationship Id="rId11" Type="http://schemas.openxmlformats.org/officeDocument/2006/relationships/image" Target="../media/image136.png"/><Relationship Id="rId32" Type="http://schemas.openxmlformats.org/officeDocument/2006/relationships/customXml" Target="../ink/ink147.xml"/><Relationship Id="rId37" Type="http://schemas.openxmlformats.org/officeDocument/2006/relationships/image" Target="../media/image149.png"/><Relationship Id="rId53" Type="http://schemas.openxmlformats.org/officeDocument/2006/relationships/image" Target="../media/image157.png"/><Relationship Id="rId58" Type="http://schemas.openxmlformats.org/officeDocument/2006/relationships/customXml" Target="../ink/ink160.xml"/><Relationship Id="rId74" Type="http://schemas.openxmlformats.org/officeDocument/2006/relationships/customXml" Target="../ink/ink168.xml"/><Relationship Id="rId79" Type="http://schemas.openxmlformats.org/officeDocument/2006/relationships/image" Target="../media/image170.png"/><Relationship Id="rId102" Type="http://schemas.openxmlformats.org/officeDocument/2006/relationships/customXml" Target="../ink/ink182.xml"/><Relationship Id="rId123" Type="http://schemas.openxmlformats.org/officeDocument/2006/relationships/image" Target="../media/image192.png"/><Relationship Id="rId128" Type="http://schemas.openxmlformats.org/officeDocument/2006/relationships/customXml" Target="../ink/ink195.xml"/><Relationship Id="rId5" Type="http://schemas.openxmlformats.org/officeDocument/2006/relationships/image" Target="../media/image133.png"/><Relationship Id="rId90" Type="http://schemas.openxmlformats.org/officeDocument/2006/relationships/customXml" Target="../ink/ink176.xml"/><Relationship Id="rId95" Type="http://schemas.openxmlformats.org/officeDocument/2006/relationships/image" Target="../media/image178.png"/><Relationship Id="rId22" Type="http://schemas.openxmlformats.org/officeDocument/2006/relationships/customXml" Target="../ink/ink142.xml"/><Relationship Id="rId27" Type="http://schemas.openxmlformats.org/officeDocument/2006/relationships/image" Target="../media/image144.png"/><Relationship Id="rId43" Type="http://schemas.openxmlformats.org/officeDocument/2006/relationships/image" Target="../media/image152.png"/><Relationship Id="rId48" Type="http://schemas.openxmlformats.org/officeDocument/2006/relationships/customXml" Target="../ink/ink155.xml"/><Relationship Id="rId64" Type="http://schemas.openxmlformats.org/officeDocument/2006/relationships/customXml" Target="../ink/ink163.xml"/><Relationship Id="rId69" Type="http://schemas.openxmlformats.org/officeDocument/2006/relationships/image" Target="../media/image165.png"/><Relationship Id="rId113" Type="http://schemas.openxmlformats.org/officeDocument/2006/relationships/image" Target="../media/image187.png"/><Relationship Id="rId118" Type="http://schemas.openxmlformats.org/officeDocument/2006/relationships/customXml" Target="../ink/ink190.xml"/><Relationship Id="rId80" Type="http://schemas.openxmlformats.org/officeDocument/2006/relationships/customXml" Target="../ink/ink171.xml"/><Relationship Id="rId85" Type="http://schemas.openxmlformats.org/officeDocument/2006/relationships/image" Target="../media/image173.png"/><Relationship Id="rId12" Type="http://schemas.openxmlformats.org/officeDocument/2006/relationships/customXml" Target="../ink/ink137.xml"/><Relationship Id="rId17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customXml" Target="../ink/ink150.xml"/><Relationship Id="rId59" Type="http://schemas.openxmlformats.org/officeDocument/2006/relationships/image" Target="../media/image160.png"/><Relationship Id="rId103" Type="http://schemas.openxmlformats.org/officeDocument/2006/relationships/image" Target="../media/image182.png"/><Relationship Id="rId108" Type="http://schemas.openxmlformats.org/officeDocument/2006/relationships/customXml" Target="../ink/ink185.xml"/><Relationship Id="rId124" Type="http://schemas.openxmlformats.org/officeDocument/2006/relationships/customXml" Target="../ink/ink193.xml"/><Relationship Id="rId129" Type="http://schemas.openxmlformats.org/officeDocument/2006/relationships/image" Target="../media/image195.png"/><Relationship Id="rId54" Type="http://schemas.openxmlformats.org/officeDocument/2006/relationships/customXml" Target="../ink/ink158.xml"/><Relationship Id="rId70" Type="http://schemas.openxmlformats.org/officeDocument/2006/relationships/customXml" Target="../ink/ink166.xml"/><Relationship Id="rId75" Type="http://schemas.openxmlformats.org/officeDocument/2006/relationships/image" Target="../media/image168.png"/><Relationship Id="rId91" Type="http://schemas.openxmlformats.org/officeDocument/2006/relationships/image" Target="../media/image176.png"/><Relationship Id="rId96" Type="http://schemas.openxmlformats.org/officeDocument/2006/relationships/customXml" Target="../ink/ink1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.xml"/><Relationship Id="rId23" Type="http://schemas.openxmlformats.org/officeDocument/2006/relationships/image" Target="../media/image142.png"/><Relationship Id="rId28" Type="http://schemas.openxmlformats.org/officeDocument/2006/relationships/customXml" Target="../ink/ink145.xml"/><Relationship Id="rId49" Type="http://schemas.openxmlformats.org/officeDocument/2006/relationships/image" Target="../media/image155.png"/><Relationship Id="rId114" Type="http://schemas.openxmlformats.org/officeDocument/2006/relationships/customXml" Target="../ink/ink188.xml"/><Relationship Id="rId119" Type="http://schemas.openxmlformats.org/officeDocument/2006/relationships/image" Target="../media/image190.png"/><Relationship Id="rId44" Type="http://schemas.openxmlformats.org/officeDocument/2006/relationships/customXml" Target="../ink/ink153.xml"/><Relationship Id="rId60" Type="http://schemas.openxmlformats.org/officeDocument/2006/relationships/customXml" Target="../ink/ink161.xml"/><Relationship Id="rId65" Type="http://schemas.openxmlformats.org/officeDocument/2006/relationships/image" Target="../media/image163.png"/><Relationship Id="rId81" Type="http://schemas.openxmlformats.org/officeDocument/2006/relationships/image" Target="../media/image171.png"/><Relationship Id="rId86" Type="http://schemas.openxmlformats.org/officeDocument/2006/relationships/customXml" Target="../ink/ink174.xml"/><Relationship Id="rId130" Type="http://schemas.openxmlformats.org/officeDocument/2006/relationships/customXml" Target="../ink/ink196.xml"/><Relationship Id="rId13" Type="http://schemas.openxmlformats.org/officeDocument/2006/relationships/image" Target="../media/image137.png"/><Relationship Id="rId18" Type="http://schemas.openxmlformats.org/officeDocument/2006/relationships/customXml" Target="../ink/ink140.xml"/><Relationship Id="rId39" Type="http://schemas.openxmlformats.org/officeDocument/2006/relationships/image" Target="../media/image150.png"/><Relationship Id="rId109" Type="http://schemas.openxmlformats.org/officeDocument/2006/relationships/image" Target="../media/image185.png"/><Relationship Id="rId34" Type="http://schemas.openxmlformats.org/officeDocument/2006/relationships/customXml" Target="../ink/ink148.xml"/><Relationship Id="rId50" Type="http://schemas.openxmlformats.org/officeDocument/2006/relationships/customXml" Target="../ink/ink156.xml"/><Relationship Id="rId55" Type="http://schemas.openxmlformats.org/officeDocument/2006/relationships/image" Target="../media/image158.png"/><Relationship Id="rId76" Type="http://schemas.openxmlformats.org/officeDocument/2006/relationships/customXml" Target="../ink/ink169.xml"/><Relationship Id="rId97" Type="http://schemas.openxmlformats.org/officeDocument/2006/relationships/image" Target="../media/image179.png"/><Relationship Id="rId104" Type="http://schemas.openxmlformats.org/officeDocument/2006/relationships/customXml" Target="../ink/ink183.xml"/><Relationship Id="rId120" Type="http://schemas.openxmlformats.org/officeDocument/2006/relationships/customXml" Target="../ink/ink191.xml"/><Relationship Id="rId125" Type="http://schemas.openxmlformats.org/officeDocument/2006/relationships/image" Target="../media/image193.png"/><Relationship Id="rId7" Type="http://schemas.openxmlformats.org/officeDocument/2006/relationships/image" Target="../media/image134.png"/><Relationship Id="rId71" Type="http://schemas.openxmlformats.org/officeDocument/2006/relationships/image" Target="../media/image166.png"/><Relationship Id="rId92" Type="http://schemas.openxmlformats.org/officeDocument/2006/relationships/customXml" Target="../ink/ink177.xml"/><Relationship Id="rId2" Type="http://schemas.openxmlformats.org/officeDocument/2006/relationships/customXml" Target="../ink/ink132.xml"/><Relationship Id="rId29" Type="http://schemas.openxmlformats.org/officeDocument/2006/relationships/image" Target="../media/image145.png"/><Relationship Id="rId24" Type="http://schemas.openxmlformats.org/officeDocument/2006/relationships/customXml" Target="../ink/ink143.xml"/><Relationship Id="rId40" Type="http://schemas.openxmlformats.org/officeDocument/2006/relationships/customXml" Target="../ink/ink151.xml"/><Relationship Id="rId45" Type="http://schemas.openxmlformats.org/officeDocument/2006/relationships/image" Target="../media/image153.png"/><Relationship Id="rId66" Type="http://schemas.openxmlformats.org/officeDocument/2006/relationships/customXml" Target="../ink/ink164.xml"/><Relationship Id="rId87" Type="http://schemas.openxmlformats.org/officeDocument/2006/relationships/image" Target="../media/image174.png"/><Relationship Id="rId110" Type="http://schemas.openxmlformats.org/officeDocument/2006/relationships/customXml" Target="../ink/ink186.xml"/><Relationship Id="rId115" Type="http://schemas.openxmlformats.org/officeDocument/2006/relationships/image" Target="../media/image188.png"/><Relationship Id="rId131" Type="http://schemas.openxmlformats.org/officeDocument/2006/relationships/image" Target="../media/image196.png"/><Relationship Id="rId61" Type="http://schemas.openxmlformats.org/officeDocument/2006/relationships/image" Target="../media/image161.png"/><Relationship Id="rId82" Type="http://schemas.openxmlformats.org/officeDocument/2006/relationships/customXml" Target="../ink/ink172.xml"/><Relationship Id="rId19" Type="http://schemas.openxmlformats.org/officeDocument/2006/relationships/image" Target="../media/image140.png"/><Relationship Id="rId14" Type="http://schemas.openxmlformats.org/officeDocument/2006/relationships/customXml" Target="../ink/ink138.xml"/><Relationship Id="rId30" Type="http://schemas.openxmlformats.org/officeDocument/2006/relationships/customXml" Target="../ink/ink146.xml"/><Relationship Id="rId35" Type="http://schemas.openxmlformats.org/officeDocument/2006/relationships/image" Target="../media/image148.png"/><Relationship Id="rId56" Type="http://schemas.openxmlformats.org/officeDocument/2006/relationships/customXml" Target="../ink/ink159.xml"/><Relationship Id="rId77" Type="http://schemas.openxmlformats.org/officeDocument/2006/relationships/image" Target="../media/image169.png"/><Relationship Id="rId100" Type="http://schemas.openxmlformats.org/officeDocument/2006/relationships/customXml" Target="../ink/ink181.xml"/><Relationship Id="rId105" Type="http://schemas.openxmlformats.org/officeDocument/2006/relationships/image" Target="../media/image183.png"/><Relationship Id="rId126" Type="http://schemas.openxmlformats.org/officeDocument/2006/relationships/customXml" Target="../ink/ink194.xml"/><Relationship Id="rId8" Type="http://schemas.openxmlformats.org/officeDocument/2006/relationships/customXml" Target="../ink/ink135.xml"/><Relationship Id="rId51" Type="http://schemas.openxmlformats.org/officeDocument/2006/relationships/image" Target="../media/image156.png"/><Relationship Id="rId72" Type="http://schemas.openxmlformats.org/officeDocument/2006/relationships/customXml" Target="../ink/ink167.xml"/><Relationship Id="rId93" Type="http://schemas.openxmlformats.org/officeDocument/2006/relationships/image" Target="../media/image177.png"/><Relationship Id="rId98" Type="http://schemas.openxmlformats.org/officeDocument/2006/relationships/customXml" Target="../ink/ink180.xml"/><Relationship Id="rId121" Type="http://schemas.openxmlformats.org/officeDocument/2006/relationships/image" Target="../media/image191.png"/><Relationship Id="rId3" Type="http://schemas.openxmlformats.org/officeDocument/2006/relationships/image" Target="../media/image132.png"/><Relationship Id="rId25" Type="http://schemas.openxmlformats.org/officeDocument/2006/relationships/image" Target="../media/image143.png"/><Relationship Id="rId46" Type="http://schemas.openxmlformats.org/officeDocument/2006/relationships/customXml" Target="../ink/ink154.xml"/><Relationship Id="rId67" Type="http://schemas.openxmlformats.org/officeDocument/2006/relationships/image" Target="../media/image164.png"/><Relationship Id="rId116" Type="http://schemas.openxmlformats.org/officeDocument/2006/relationships/customXml" Target="../ink/ink189.xml"/><Relationship Id="rId20" Type="http://schemas.openxmlformats.org/officeDocument/2006/relationships/customXml" Target="../ink/ink141.xml"/><Relationship Id="rId41" Type="http://schemas.openxmlformats.org/officeDocument/2006/relationships/image" Target="../media/image151.png"/><Relationship Id="rId62" Type="http://schemas.openxmlformats.org/officeDocument/2006/relationships/customXml" Target="../ink/ink162.xml"/><Relationship Id="rId83" Type="http://schemas.openxmlformats.org/officeDocument/2006/relationships/image" Target="../media/image172.png"/><Relationship Id="rId88" Type="http://schemas.openxmlformats.org/officeDocument/2006/relationships/customXml" Target="../ink/ink175.xml"/><Relationship Id="rId111" Type="http://schemas.openxmlformats.org/officeDocument/2006/relationships/image" Target="../media/image186.png"/><Relationship Id="rId132" Type="http://schemas.openxmlformats.org/officeDocument/2006/relationships/customXml" Target="../ink/ink197.xml"/><Relationship Id="rId15" Type="http://schemas.openxmlformats.org/officeDocument/2006/relationships/image" Target="../media/image138.png"/><Relationship Id="rId36" Type="http://schemas.openxmlformats.org/officeDocument/2006/relationships/customXml" Target="../ink/ink149.xml"/><Relationship Id="rId57" Type="http://schemas.openxmlformats.org/officeDocument/2006/relationships/image" Target="../media/image159.png"/><Relationship Id="rId106" Type="http://schemas.openxmlformats.org/officeDocument/2006/relationships/customXml" Target="../ink/ink184.xml"/><Relationship Id="rId127" Type="http://schemas.openxmlformats.org/officeDocument/2006/relationships/image" Target="../media/image194.png"/><Relationship Id="rId10" Type="http://schemas.openxmlformats.org/officeDocument/2006/relationships/customXml" Target="../ink/ink136.xml"/><Relationship Id="rId31" Type="http://schemas.openxmlformats.org/officeDocument/2006/relationships/image" Target="../media/image146.png"/><Relationship Id="rId52" Type="http://schemas.openxmlformats.org/officeDocument/2006/relationships/customXml" Target="../ink/ink157.xml"/><Relationship Id="rId73" Type="http://schemas.openxmlformats.org/officeDocument/2006/relationships/image" Target="../media/image167.png"/><Relationship Id="rId78" Type="http://schemas.openxmlformats.org/officeDocument/2006/relationships/customXml" Target="../ink/ink170.xml"/><Relationship Id="rId94" Type="http://schemas.openxmlformats.org/officeDocument/2006/relationships/customXml" Target="../ink/ink178.xml"/><Relationship Id="rId99" Type="http://schemas.openxmlformats.org/officeDocument/2006/relationships/image" Target="../media/image180.png"/><Relationship Id="rId101" Type="http://schemas.openxmlformats.org/officeDocument/2006/relationships/image" Target="../media/image181.png"/><Relationship Id="rId122" Type="http://schemas.openxmlformats.org/officeDocument/2006/relationships/customXml" Target="../ink/ink192.xml"/><Relationship Id="rId4" Type="http://schemas.openxmlformats.org/officeDocument/2006/relationships/customXml" Target="../ink/ink133.xml"/><Relationship Id="rId9" Type="http://schemas.openxmlformats.org/officeDocument/2006/relationships/image" Target="../media/image135.png"/><Relationship Id="rId26" Type="http://schemas.openxmlformats.org/officeDocument/2006/relationships/customXml" Target="../ink/ink144.xml"/><Relationship Id="rId47" Type="http://schemas.openxmlformats.org/officeDocument/2006/relationships/image" Target="../media/image154.png"/><Relationship Id="rId68" Type="http://schemas.openxmlformats.org/officeDocument/2006/relationships/customXml" Target="../ink/ink165.xml"/><Relationship Id="rId89" Type="http://schemas.openxmlformats.org/officeDocument/2006/relationships/image" Target="../media/image175.png"/><Relationship Id="rId112" Type="http://schemas.openxmlformats.org/officeDocument/2006/relationships/customXml" Target="../ink/ink187.xml"/><Relationship Id="rId133" Type="http://schemas.openxmlformats.org/officeDocument/2006/relationships/image" Target="../media/image19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5.png"/><Relationship Id="rId21" Type="http://schemas.openxmlformats.org/officeDocument/2006/relationships/image" Target="../media/image207.png"/><Relationship Id="rId42" Type="http://schemas.openxmlformats.org/officeDocument/2006/relationships/customXml" Target="../ink/ink218.xml"/><Relationship Id="rId63" Type="http://schemas.openxmlformats.org/officeDocument/2006/relationships/image" Target="../media/image228.png"/><Relationship Id="rId84" Type="http://schemas.openxmlformats.org/officeDocument/2006/relationships/customXml" Target="../ink/ink239.xml"/><Relationship Id="rId138" Type="http://schemas.openxmlformats.org/officeDocument/2006/relationships/customXml" Target="../ink/ink266.xml"/><Relationship Id="rId159" Type="http://schemas.openxmlformats.org/officeDocument/2006/relationships/image" Target="../media/image276.png"/><Relationship Id="rId107" Type="http://schemas.openxmlformats.org/officeDocument/2006/relationships/image" Target="../media/image250.png"/><Relationship Id="rId11" Type="http://schemas.openxmlformats.org/officeDocument/2006/relationships/image" Target="../media/image202.png"/><Relationship Id="rId32" Type="http://schemas.openxmlformats.org/officeDocument/2006/relationships/customXml" Target="../ink/ink213.xml"/><Relationship Id="rId53" Type="http://schemas.openxmlformats.org/officeDocument/2006/relationships/image" Target="../media/image223.png"/><Relationship Id="rId74" Type="http://schemas.openxmlformats.org/officeDocument/2006/relationships/customXml" Target="../ink/ink234.xml"/><Relationship Id="rId128" Type="http://schemas.openxmlformats.org/officeDocument/2006/relationships/customXml" Target="../ink/ink261.xml"/><Relationship Id="rId149" Type="http://schemas.openxmlformats.org/officeDocument/2006/relationships/image" Target="../media/image271.png"/><Relationship Id="rId5" Type="http://schemas.openxmlformats.org/officeDocument/2006/relationships/image" Target="../media/image199.png"/><Relationship Id="rId95" Type="http://schemas.openxmlformats.org/officeDocument/2006/relationships/image" Target="../media/image244.png"/><Relationship Id="rId160" Type="http://schemas.openxmlformats.org/officeDocument/2006/relationships/customXml" Target="../ink/ink277.xml"/><Relationship Id="rId22" Type="http://schemas.openxmlformats.org/officeDocument/2006/relationships/customXml" Target="../ink/ink208.xml"/><Relationship Id="rId43" Type="http://schemas.openxmlformats.org/officeDocument/2006/relationships/image" Target="../media/image218.png"/><Relationship Id="rId64" Type="http://schemas.openxmlformats.org/officeDocument/2006/relationships/customXml" Target="../ink/ink229.xml"/><Relationship Id="rId118" Type="http://schemas.openxmlformats.org/officeDocument/2006/relationships/customXml" Target="../ink/ink256.xml"/><Relationship Id="rId139" Type="http://schemas.openxmlformats.org/officeDocument/2006/relationships/image" Target="../media/image266.png"/><Relationship Id="rId85" Type="http://schemas.openxmlformats.org/officeDocument/2006/relationships/image" Target="../media/image239.png"/><Relationship Id="rId150" Type="http://schemas.openxmlformats.org/officeDocument/2006/relationships/customXml" Target="../ink/ink272.xml"/><Relationship Id="rId12" Type="http://schemas.openxmlformats.org/officeDocument/2006/relationships/customXml" Target="../ink/ink203.xml"/><Relationship Id="rId33" Type="http://schemas.openxmlformats.org/officeDocument/2006/relationships/image" Target="../media/image213.png"/><Relationship Id="rId108" Type="http://schemas.openxmlformats.org/officeDocument/2006/relationships/customXml" Target="../ink/ink251.xml"/><Relationship Id="rId129" Type="http://schemas.openxmlformats.org/officeDocument/2006/relationships/image" Target="../media/image261.png"/><Relationship Id="rId54" Type="http://schemas.openxmlformats.org/officeDocument/2006/relationships/customXml" Target="../ink/ink224.xml"/><Relationship Id="rId70" Type="http://schemas.openxmlformats.org/officeDocument/2006/relationships/customXml" Target="../ink/ink232.xml"/><Relationship Id="rId75" Type="http://schemas.openxmlformats.org/officeDocument/2006/relationships/image" Target="../media/image234.png"/><Relationship Id="rId91" Type="http://schemas.openxmlformats.org/officeDocument/2006/relationships/image" Target="../media/image242.png"/><Relationship Id="rId96" Type="http://schemas.openxmlformats.org/officeDocument/2006/relationships/customXml" Target="../ink/ink245.xml"/><Relationship Id="rId140" Type="http://schemas.openxmlformats.org/officeDocument/2006/relationships/customXml" Target="../ink/ink267.xml"/><Relationship Id="rId145" Type="http://schemas.openxmlformats.org/officeDocument/2006/relationships/image" Target="../media/image269.png"/><Relationship Id="rId161" Type="http://schemas.openxmlformats.org/officeDocument/2006/relationships/image" Target="../media/image277.png"/><Relationship Id="rId166" Type="http://schemas.openxmlformats.org/officeDocument/2006/relationships/customXml" Target="../ink/ink2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0.xml"/><Relationship Id="rId23" Type="http://schemas.openxmlformats.org/officeDocument/2006/relationships/image" Target="../media/image208.png"/><Relationship Id="rId28" Type="http://schemas.openxmlformats.org/officeDocument/2006/relationships/customXml" Target="../ink/ink211.xml"/><Relationship Id="rId49" Type="http://schemas.openxmlformats.org/officeDocument/2006/relationships/image" Target="../media/image221.png"/><Relationship Id="rId114" Type="http://schemas.openxmlformats.org/officeDocument/2006/relationships/customXml" Target="../ink/ink254.xml"/><Relationship Id="rId119" Type="http://schemas.openxmlformats.org/officeDocument/2006/relationships/image" Target="../media/image256.png"/><Relationship Id="rId44" Type="http://schemas.openxmlformats.org/officeDocument/2006/relationships/customXml" Target="../ink/ink219.xml"/><Relationship Id="rId60" Type="http://schemas.openxmlformats.org/officeDocument/2006/relationships/customXml" Target="../ink/ink227.xml"/><Relationship Id="rId65" Type="http://schemas.openxmlformats.org/officeDocument/2006/relationships/image" Target="../media/image229.png"/><Relationship Id="rId81" Type="http://schemas.openxmlformats.org/officeDocument/2006/relationships/image" Target="../media/image237.png"/><Relationship Id="rId86" Type="http://schemas.openxmlformats.org/officeDocument/2006/relationships/customXml" Target="../ink/ink240.xml"/><Relationship Id="rId130" Type="http://schemas.openxmlformats.org/officeDocument/2006/relationships/customXml" Target="../ink/ink262.xml"/><Relationship Id="rId135" Type="http://schemas.openxmlformats.org/officeDocument/2006/relationships/image" Target="../media/image264.png"/><Relationship Id="rId151" Type="http://schemas.openxmlformats.org/officeDocument/2006/relationships/image" Target="../media/image272.png"/><Relationship Id="rId156" Type="http://schemas.openxmlformats.org/officeDocument/2006/relationships/customXml" Target="../ink/ink275.xml"/><Relationship Id="rId13" Type="http://schemas.openxmlformats.org/officeDocument/2006/relationships/image" Target="../media/image203.png"/><Relationship Id="rId18" Type="http://schemas.openxmlformats.org/officeDocument/2006/relationships/customXml" Target="../ink/ink206.xml"/><Relationship Id="rId39" Type="http://schemas.openxmlformats.org/officeDocument/2006/relationships/image" Target="../media/image216.png"/><Relationship Id="rId109" Type="http://schemas.openxmlformats.org/officeDocument/2006/relationships/image" Target="../media/image251.png"/><Relationship Id="rId34" Type="http://schemas.openxmlformats.org/officeDocument/2006/relationships/customXml" Target="../ink/ink214.xml"/><Relationship Id="rId50" Type="http://schemas.openxmlformats.org/officeDocument/2006/relationships/customXml" Target="../ink/ink222.xml"/><Relationship Id="rId55" Type="http://schemas.openxmlformats.org/officeDocument/2006/relationships/image" Target="../media/image224.png"/><Relationship Id="rId76" Type="http://schemas.openxmlformats.org/officeDocument/2006/relationships/customXml" Target="../ink/ink235.xml"/><Relationship Id="rId97" Type="http://schemas.openxmlformats.org/officeDocument/2006/relationships/image" Target="../media/image245.png"/><Relationship Id="rId104" Type="http://schemas.openxmlformats.org/officeDocument/2006/relationships/customXml" Target="../ink/ink249.xml"/><Relationship Id="rId120" Type="http://schemas.openxmlformats.org/officeDocument/2006/relationships/customXml" Target="../ink/ink257.xml"/><Relationship Id="rId125" Type="http://schemas.openxmlformats.org/officeDocument/2006/relationships/image" Target="../media/image259.png"/><Relationship Id="rId141" Type="http://schemas.openxmlformats.org/officeDocument/2006/relationships/image" Target="../media/image267.png"/><Relationship Id="rId146" Type="http://schemas.openxmlformats.org/officeDocument/2006/relationships/customXml" Target="../ink/ink270.xml"/><Relationship Id="rId167" Type="http://schemas.openxmlformats.org/officeDocument/2006/relationships/image" Target="../media/image280.png"/><Relationship Id="rId7" Type="http://schemas.openxmlformats.org/officeDocument/2006/relationships/image" Target="../media/image200.png"/><Relationship Id="rId71" Type="http://schemas.openxmlformats.org/officeDocument/2006/relationships/image" Target="../media/image232.png"/><Relationship Id="rId92" Type="http://schemas.openxmlformats.org/officeDocument/2006/relationships/customXml" Target="../ink/ink243.xml"/><Relationship Id="rId162" Type="http://schemas.openxmlformats.org/officeDocument/2006/relationships/customXml" Target="../ink/ink278.xml"/><Relationship Id="rId2" Type="http://schemas.openxmlformats.org/officeDocument/2006/relationships/customXml" Target="../ink/ink198.xml"/><Relationship Id="rId29" Type="http://schemas.openxmlformats.org/officeDocument/2006/relationships/image" Target="../media/image211.png"/><Relationship Id="rId24" Type="http://schemas.openxmlformats.org/officeDocument/2006/relationships/customXml" Target="../ink/ink209.xml"/><Relationship Id="rId40" Type="http://schemas.openxmlformats.org/officeDocument/2006/relationships/customXml" Target="../ink/ink217.xml"/><Relationship Id="rId45" Type="http://schemas.openxmlformats.org/officeDocument/2006/relationships/image" Target="../media/image219.png"/><Relationship Id="rId66" Type="http://schemas.openxmlformats.org/officeDocument/2006/relationships/customXml" Target="../ink/ink230.xml"/><Relationship Id="rId87" Type="http://schemas.openxmlformats.org/officeDocument/2006/relationships/image" Target="../media/image240.png"/><Relationship Id="rId110" Type="http://schemas.openxmlformats.org/officeDocument/2006/relationships/customXml" Target="../ink/ink252.xml"/><Relationship Id="rId115" Type="http://schemas.openxmlformats.org/officeDocument/2006/relationships/image" Target="../media/image254.png"/><Relationship Id="rId131" Type="http://schemas.openxmlformats.org/officeDocument/2006/relationships/image" Target="../media/image262.png"/><Relationship Id="rId136" Type="http://schemas.openxmlformats.org/officeDocument/2006/relationships/customXml" Target="../ink/ink265.xml"/><Relationship Id="rId157" Type="http://schemas.openxmlformats.org/officeDocument/2006/relationships/image" Target="../media/image275.png"/><Relationship Id="rId61" Type="http://schemas.openxmlformats.org/officeDocument/2006/relationships/image" Target="../media/image227.png"/><Relationship Id="rId82" Type="http://schemas.openxmlformats.org/officeDocument/2006/relationships/customXml" Target="../ink/ink238.xml"/><Relationship Id="rId152" Type="http://schemas.openxmlformats.org/officeDocument/2006/relationships/customXml" Target="../ink/ink273.xml"/><Relationship Id="rId19" Type="http://schemas.openxmlformats.org/officeDocument/2006/relationships/image" Target="../media/image206.png"/><Relationship Id="rId14" Type="http://schemas.openxmlformats.org/officeDocument/2006/relationships/customXml" Target="../ink/ink204.xml"/><Relationship Id="rId30" Type="http://schemas.openxmlformats.org/officeDocument/2006/relationships/customXml" Target="../ink/ink212.xml"/><Relationship Id="rId35" Type="http://schemas.openxmlformats.org/officeDocument/2006/relationships/image" Target="../media/image214.png"/><Relationship Id="rId56" Type="http://schemas.openxmlformats.org/officeDocument/2006/relationships/customXml" Target="../ink/ink225.xml"/><Relationship Id="rId77" Type="http://schemas.openxmlformats.org/officeDocument/2006/relationships/image" Target="../media/image235.png"/><Relationship Id="rId100" Type="http://schemas.openxmlformats.org/officeDocument/2006/relationships/customXml" Target="../ink/ink247.xml"/><Relationship Id="rId105" Type="http://schemas.openxmlformats.org/officeDocument/2006/relationships/image" Target="../media/image249.png"/><Relationship Id="rId126" Type="http://schemas.openxmlformats.org/officeDocument/2006/relationships/customXml" Target="../ink/ink260.xml"/><Relationship Id="rId147" Type="http://schemas.openxmlformats.org/officeDocument/2006/relationships/image" Target="../media/image270.png"/><Relationship Id="rId168" Type="http://schemas.openxmlformats.org/officeDocument/2006/relationships/customXml" Target="../ink/ink281.xml"/><Relationship Id="rId8" Type="http://schemas.openxmlformats.org/officeDocument/2006/relationships/customXml" Target="../ink/ink201.xml"/><Relationship Id="rId51" Type="http://schemas.openxmlformats.org/officeDocument/2006/relationships/image" Target="../media/image222.png"/><Relationship Id="rId72" Type="http://schemas.openxmlformats.org/officeDocument/2006/relationships/customXml" Target="../ink/ink233.xml"/><Relationship Id="rId93" Type="http://schemas.openxmlformats.org/officeDocument/2006/relationships/image" Target="../media/image243.png"/><Relationship Id="rId98" Type="http://schemas.openxmlformats.org/officeDocument/2006/relationships/customXml" Target="../ink/ink246.xml"/><Relationship Id="rId121" Type="http://schemas.openxmlformats.org/officeDocument/2006/relationships/image" Target="../media/image257.png"/><Relationship Id="rId142" Type="http://schemas.openxmlformats.org/officeDocument/2006/relationships/customXml" Target="../ink/ink268.xml"/><Relationship Id="rId163" Type="http://schemas.openxmlformats.org/officeDocument/2006/relationships/image" Target="../media/image278.png"/><Relationship Id="rId3" Type="http://schemas.openxmlformats.org/officeDocument/2006/relationships/image" Target="../media/image198.png"/><Relationship Id="rId25" Type="http://schemas.openxmlformats.org/officeDocument/2006/relationships/image" Target="../media/image209.png"/><Relationship Id="rId46" Type="http://schemas.openxmlformats.org/officeDocument/2006/relationships/customXml" Target="../ink/ink220.xml"/><Relationship Id="rId67" Type="http://schemas.openxmlformats.org/officeDocument/2006/relationships/image" Target="../media/image230.png"/><Relationship Id="rId116" Type="http://schemas.openxmlformats.org/officeDocument/2006/relationships/customXml" Target="../ink/ink255.xml"/><Relationship Id="rId137" Type="http://schemas.openxmlformats.org/officeDocument/2006/relationships/image" Target="../media/image265.png"/><Relationship Id="rId158" Type="http://schemas.openxmlformats.org/officeDocument/2006/relationships/customXml" Target="../ink/ink276.xml"/><Relationship Id="rId20" Type="http://schemas.openxmlformats.org/officeDocument/2006/relationships/customXml" Target="../ink/ink207.xml"/><Relationship Id="rId41" Type="http://schemas.openxmlformats.org/officeDocument/2006/relationships/image" Target="../media/image217.png"/><Relationship Id="rId62" Type="http://schemas.openxmlformats.org/officeDocument/2006/relationships/customXml" Target="../ink/ink228.xml"/><Relationship Id="rId83" Type="http://schemas.openxmlformats.org/officeDocument/2006/relationships/image" Target="../media/image238.png"/><Relationship Id="rId88" Type="http://schemas.openxmlformats.org/officeDocument/2006/relationships/customXml" Target="../ink/ink241.xml"/><Relationship Id="rId111" Type="http://schemas.openxmlformats.org/officeDocument/2006/relationships/image" Target="../media/image252.png"/><Relationship Id="rId132" Type="http://schemas.openxmlformats.org/officeDocument/2006/relationships/customXml" Target="../ink/ink263.xml"/><Relationship Id="rId153" Type="http://schemas.openxmlformats.org/officeDocument/2006/relationships/image" Target="../media/image273.png"/><Relationship Id="rId15" Type="http://schemas.openxmlformats.org/officeDocument/2006/relationships/image" Target="../media/image204.png"/><Relationship Id="rId36" Type="http://schemas.openxmlformats.org/officeDocument/2006/relationships/customXml" Target="../ink/ink215.xml"/><Relationship Id="rId57" Type="http://schemas.openxmlformats.org/officeDocument/2006/relationships/image" Target="../media/image225.png"/><Relationship Id="rId106" Type="http://schemas.openxmlformats.org/officeDocument/2006/relationships/customXml" Target="../ink/ink250.xml"/><Relationship Id="rId127" Type="http://schemas.openxmlformats.org/officeDocument/2006/relationships/image" Target="../media/image260.png"/><Relationship Id="rId10" Type="http://schemas.openxmlformats.org/officeDocument/2006/relationships/customXml" Target="../ink/ink202.xml"/><Relationship Id="rId31" Type="http://schemas.openxmlformats.org/officeDocument/2006/relationships/image" Target="../media/image212.png"/><Relationship Id="rId52" Type="http://schemas.openxmlformats.org/officeDocument/2006/relationships/customXml" Target="../ink/ink223.xml"/><Relationship Id="rId73" Type="http://schemas.openxmlformats.org/officeDocument/2006/relationships/image" Target="../media/image233.png"/><Relationship Id="rId78" Type="http://schemas.openxmlformats.org/officeDocument/2006/relationships/customXml" Target="../ink/ink236.xml"/><Relationship Id="rId94" Type="http://schemas.openxmlformats.org/officeDocument/2006/relationships/customXml" Target="../ink/ink244.xml"/><Relationship Id="rId99" Type="http://schemas.openxmlformats.org/officeDocument/2006/relationships/image" Target="../media/image246.png"/><Relationship Id="rId101" Type="http://schemas.openxmlformats.org/officeDocument/2006/relationships/image" Target="../media/image247.png"/><Relationship Id="rId122" Type="http://schemas.openxmlformats.org/officeDocument/2006/relationships/customXml" Target="../ink/ink258.xml"/><Relationship Id="rId143" Type="http://schemas.openxmlformats.org/officeDocument/2006/relationships/image" Target="../media/image268.png"/><Relationship Id="rId148" Type="http://schemas.openxmlformats.org/officeDocument/2006/relationships/customXml" Target="../ink/ink271.xml"/><Relationship Id="rId164" Type="http://schemas.openxmlformats.org/officeDocument/2006/relationships/customXml" Target="../ink/ink279.xml"/><Relationship Id="rId169" Type="http://schemas.openxmlformats.org/officeDocument/2006/relationships/image" Target="../media/image281.png"/><Relationship Id="rId4" Type="http://schemas.openxmlformats.org/officeDocument/2006/relationships/customXml" Target="../ink/ink199.xml"/><Relationship Id="rId9" Type="http://schemas.openxmlformats.org/officeDocument/2006/relationships/image" Target="../media/image201.png"/><Relationship Id="rId26" Type="http://schemas.openxmlformats.org/officeDocument/2006/relationships/customXml" Target="../ink/ink210.xml"/><Relationship Id="rId47" Type="http://schemas.openxmlformats.org/officeDocument/2006/relationships/image" Target="../media/image220.png"/><Relationship Id="rId68" Type="http://schemas.openxmlformats.org/officeDocument/2006/relationships/customXml" Target="../ink/ink231.xml"/><Relationship Id="rId89" Type="http://schemas.openxmlformats.org/officeDocument/2006/relationships/image" Target="../media/image241.png"/><Relationship Id="rId112" Type="http://schemas.openxmlformats.org/officeDocument/2006/relationships/customXml" Target="../ink/ink253.xml"/><Relationship Id="rId133" Type="http://schemas.openxmlformats.org/officeDocument/2006/relationships/image" Target="../media/image263.png"/><Relationship Id="rId154" Type="http://schemas.openxmlformats.org/officeDocument/2006/relationships/customXml" Target="../ink/ink274.xml"/><Relationship Id="rId16" Type="http://schemas.openxmlformats.org/officeDocument/2006/relationships/customXml" Target="../ink/ink205.xml"/><Relationship Id="rId37" Type="http://schemas.openxmlformats.org/officeDocument/2006/relationships/image" Target="../media/image215.png"/><Relationship Id="rId58" Type="http://schemas.openxmlformats.org/officeDocument/2006/relationships/customXml" Target="../ink/ink226.xml"/><Relationship Id="rId79" Type="http://schemas.openxmlformats.org/officeDocument/2006/relationships/image" Target="../media/image236.png"/><Relationship Id="rId102" Type="http://schemas.openxmlformats.org/officeDocument/2006/relationships/customXml" Target="../ink/ink248.xml"/><Relationship Id="rId123" Type="http://schemas.openxmlformats.org/officeDocument/2006/relationships/image" Target="../media/image258.png"/><Relationship Id="rId144" Type="http://schemas.openxmlformats.org/officeDocument/2006/relationships/customXml" Target="../ink/ink269.xml"/><Relationship Id="rId90" Type="http://schemas.openxmlformats.org/officeDocument/2006/relationships/customXml" Target="../ink/ink242.xml"/><Relationship Id="rId165" Type="http://schemas.openxmlformats.org/officeDocument/2006/relationships/image" Target="../media/image279.png"/><Relationship Id="rId27" Type="http://schemas.openxmlformats.org/officeDocument/2006/relationships/image" Target="../media/image210.png"/><Relationship Id="rId48" Type="http://schemas.openxmlformats.org/officeDocument/2006/relationships/customXml" Target="../ink/ink221.xml"/><Relationship Id="rId69" Type="http://schemas.openxmlformats.org/officeDocument/2006/relationships/image" Target="../media/image231.png"/><Relationship Id="rId113" Type="http://schemas.openxmlformats.org/officeDocument/2006/relationships/image" Target="../media/image253.png"/><Relationship Id="rId134" Type="http://schemas.openxmlformats.org/officeDocument/2006/relationships/customXml" Target="../ink/ink264.xml"/><Relationship Id="rId80" Type="http://schemas.openxmlformats.org/officeDocument/2006/relationships/customXml" Target="../ink/ink237.xml"/><Relationship Id="rId155" Type="http://schemas.openxmlformats.org/officeDocument/2006/relationships/image" Target="../media/image274.png"/><Relationship Id="rId17" Type="http://schemas.openxmlformats.org/officeDocument/2006/relationships/image" Target="../media/image205.png"/><Relationship Id="rId38" Type="http://schemas.openxmlformats.org/officeDocument/2006/relationships/customXml" Target="../ink/ink216.xml"/><Relationship Id="rId59" Type="http://schemas.openxmlformats.org/officeDocument/2006/relationships/image" Target="../media/image226.png"/><Relationship Id="rId103" Type="http://schemas.openxmlformats.org/officeDocument/2006/relationships/image" Target="../media/image248.png"/><Relationship Id="rId124" Type="http://schemas.openxmlformats.org/officeDocument/2006/relationships/customXml" Target="../ink/ink259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4.xml"/><Relationship Id="rId117" Type="http://schemas.openxmlformats.org/officeDocument/2006/relationships/image" Target="../media/image339.png"/><Relationship Id="rId21" Type="http://schemas.openxmlformats.org/officeDocument/2006/relationships/image" Target="../media/image291.png"/><Relationship Id="rId42" Type="http://schemas.openxmlformats.org/officeDocument/2006/relationships/customXml" Target="../ink/ink302.xml"/><Relationship Id="rId47" Type="http://schemas.openxmlformats.org/officeDocument/2006/relationships/image" Target="../media/image304.png"/><Relationship Id="rId63" Type="http://schemas.openxmlformats.org/officeDocument/2006/relationships/image" Target="../media/image312.png"/><Relationship Id="rId68" Type="http://schemas.openxmlformats.org/officeDocument/2006/relationships/customXml" Target="../ink/ink315.xml"/><Relationship Id="rId84" Type="http://schemas.openxmlformats.org/officeDocument/2006/relationships/customXml" Target="../ink/ink323.xml"/><Relationship Id="rId89" Type="http://schemas.openxmlformats.org/officeDocument/2006/relationships/image" Target="../media/image325.png"/><Relationship Id="rId112" Type="http://schemas.openxmlformats.org/officeDocument/2006/relationships/customXml" Target="../ink/ink337.xml"/><Relationship Id="rId16" Type="http://schemas.openxmlformats.org/officeDocument/2006/relationships/customXml" Target="../ink/ink289.xml"/><Relationship Id="rId107" Type="http://schemas.openxmlformats.org/officeDocument/2006/relationships/image" Target="../media/image334.png"/><Relationship Id="rId11" Type="http://schemas.openxmlformats.org/officeDocument/2006/relationships/image" Target="../media/image286.png"/><Relationship Id="rId32" Type="http://schemas.openxmlformats.org/officeDocument/2006/relationships/customXml" Target="../ink/ink297.xml"/><Relationship Id="rId37" Type="http://schemas.openxmlformats.org/officeDocument/2006/relationships/image" Target="../media/image299.png"/><Relationship Id="rId53" Type="http://schemas.openxmlformats.org/officeDocument/2006/relationships/image" Target="../media/image307.png"/><Relationship Id="rId58" Type="http://schemas.openxmlformats.org/officeDocument/2006/relationships/customXml" Target="../ink/ink310.xml"/><Relationship Id="rId74" Type="http://schemas.openxmlformats.org/officeDocument/2006/relationships/customXml" Target="../ink/ink318.xml"/><Relationship Id="rId79" Type="http://schemas.openxmlformats.org/officeDocument/2006/relationships/image" Target="../media/image320.png"/><Relationship Id="rId102" Type="http://schemas.openxmlformats.org/officeDocument/2006/relationships/customXml" Target="../ink/ink332.xml"/><Relationship Id="rId5" Type="http://schemas.openxmlformats.org/officeDocument/2006/relationships/image" Target="../media/image283.png"/><Relationship Id="rId90" Type="http://schemas.openxmlformats.org/officeDocument/2006/relationships/customXml" Target="../ink/ink326.xml"/><Relationship Id="rId95" Type="http://schemas.openxmlformats.org/officeDocument/2006/relationships/image" Target="../media/image328.png"/><Relationship Id="rId22" Type="http://schemas.openxmlformats.org/officeDocument/2006/relationships/customXml" Target="../ink/ink292.xml"/><Relationship Id="rId27" Type="http://schemas.openxmlformats.org/officeDocument/2006/relationships/image" Target="../media/image294.png"/><Relationship Id="rId43" Type="http://schemas.openxmlformats.org/officeDocument/2006/relationships/image" Target="../media/image302.png"/><Relationship Id="rId48" Type="http://schemas.openxmlformats.org/officeDocument/2006/relationships/customXml" Target="../ink/ink305.xml"/><Relationship Id="rId64" Type="http://schemas.openxmlformats.org/officeDocument/2006/relationships/customXml" Target="../ink/ink313.xml"/><Relationship Id="rId69" Type="http://schemas.openxmlformats.org/officeDocument/2006/relationships/image" Target="../media/image315.png"/><Relationship Id="rId113" Type="http://schemas.openxmlformats.org/officeDocument/2006/relationships/image" Target="../media/image337.png"/><Relationship Id="rId118" Type="http://schemas.openxmlformats.org/officeDocument/2006/relationships/customXml" Target="../ink/ink340.xml"/><Relationship Id="rId80" Type="http://schemas.openxmlformats.org/officeDocument/2006/relationships/customXml" Target="../ink/ink321.xml"/><Relationship Id="rId85" Type="http://schemas.openxmlformats.org/officeDocument/2006/relationships/image" Target="../media/image323.png"/><Relationship Id="rId12" Type="http://schemas.openxmlformats.org/officeDocument/2006/relationships/customXml" Target="../ink/ink287.xml"/><Relationship Id="rId17" Type="http://schemas.openxmlformats.org/officeDocument/2006/relationships/image" Target="../media/image289.png"/><Relationship Id="rId33" Type="http://schemas.openxmlformats.org/officeDocument/2006/relationships/image" Target="../media/image297.png"/><Relationship Id="rId38" Type="http://schemas.openxmlformats.org/officeDocument/2006/relationships/customXml" Target="../ink/ink300.xml"/><Relationship Id="rId59" Type="http://schemas.openxmlformats.org/officeDocument/2006/relationships/image" Target="../media/image310.png"/><Relationship Id="rId103" Type="http://schemas.openxmlformats.org/officeDocument/2006/relationships/image" Target="../media/image332.png"/><Relationship Id="rId108" Type="http://schemas.openxmlformats.org/officeDocument/2006/relationships/customXml" Target="../ink/ink335.xml"/><Relationship Id="rId54" Type="http://schemas.openxmlformats.org/officeDocument/2006/relationships/customXml" Target="../ink/ink308.xml"/><Relationship Id="rId70" Type="http://schemas.openxmlformats.org/officeDocument/2006/relationships/customXml" Target="../ink/ink316.xml"/><Relationship Id="rId75" Type="http://schemas.openxmlformats.org/officeDocument/2006/relationships/image" Target="../media/image318.png"/><Relationship Id="rId91" Type="http://schemas.openxmlformats.org/officeDocument/2006/relationships/image" Target="../media/image326.png"/><Relationship Id="rId96" Type="http://schemas.openxmlformats.org/officeDocument/2006/relationships/customXml" Target="../ink/ink3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4.xml"/><Relationship Id="rId23" Type="http://schemas.openxmlformats.org/officeDocument/2006/relationships/image" Target="../media/image292.png"/><Relationship Id="rId28" Type="http://schemas.openxmlformats.org/officeDocument/2006/relationships/customXml" Target="../ink/ink295.xml"/><Relationship Id="rId49" Type="http://schemas.openxmlformats.org/officeDocument/2006/relationships/image" Target="../media/image305.png"/><Relationship Id="rId114" Type="http://schemas.openxmlformats.org/officeDocument/2006/relationships/customXml" Target="../ink/ink338.xml"/><Relationship Id="rId119" Type="http://schemas.openxmlformats.org/officeDocument/2006/relationships/image" Target="../media/image340.png"/><Relationship Id="rId44" Type="http://schemas.openxmlformats.org/officeDocument/2006/relationships/customXml" Target="../ink/ink303.xml"/><Relationship Id="rId60" Type="http://schemas.openxmlformats.org/officeDocument/2006/relationships/customXml" Target="../ink/ink311.xml"/><Relationship Id="rId65" Type="http://schemas.openxmlformats.org/officeDocument/2006/relationships/image" Target="../media/image313.png"/><Relationship Id="rId81" Type="http://schemas.openxmlformats.org/officeDocument/2006/relationships/image" Target="../media/image321.png"/><Relationship Id="rId86" Type="http://schemas.openxmlformats.org/officeDocument/2006/relationships/customXml" Target="../ink/ink324.xml"/><Relationship Id="rId4" Type="http://schemas.openxmlformats.org/officeDocument/2006/relationships/customXml" Target="../ink/ink283.xml"/><Relationship Id="rId9" Type="http://schemas.openxmlformats.org/officeDocument/2006/relationships/image" Target="../media/image285.png"/><Relationship Id="rId13" Type="http://schemas.openxmlformats.org/officeDocument/2006/relationships/image" Target="../media/image287.png"/><Relationship Id="rId18" Type="http://schemas.openxmlformats.org/officeDocument/2006/relationships/customXml" Target="../ink/ink290.xml"/><Relationship Id="rId39" Type="http://schemas.openxmlformats.org/officeDocument/2006/relationships/image" Target="../media/image300.png"/><Relationship Id="rId109" Type="http://schemas.openxmlformats.org/officeDocument/2006/relationships/image" Target="../media/image335.png"/><Relationship Id="rId34" Type="http://schemas.openxmlformats.org/officeDocument/2006/relationships/customXml" Target="../ink/ink298.xml"/><Relationship Id="rId50" Type="http://schemas.openxmlformats.org/officeDocument/2006/relationships/customXml" Target="../ink/ink306.xml"/><Relationship Id="rId55" Type="http://schemas.openxmlformats.org/officeDocument/2006/relationships/image" Target="../media/image308.png"/><Relationship Id="rId76" Type="http://schemas.openxmlformats.org/officeDocument/2006/relationships/customXml" Target="../ink/ink319.xml"/><Relationship Id="rId97" Type="http://schemas.openxmlformats.org/officeDocument/2006/relationships/image" Target="../media/image329.png"/><Relationship Id="rId104" Type="http://schemas.openxmlformats.org/officeDocument/2006/relationships/customXml" Target="../ink/ink333.xml"/><Relationship Id="rId120" Type="http://schemas.openxmlformats.org/officeDocument/2006/relationships/customXml" Target="../ink/ink341.xml"/><Relationship Id="rId7" Type="http://schemas.openxmlformats.org/officeDocument/2006/relationships/image" Target="../media/image284.png"/><Relationship Id="rId71" Type="http://schemas.openxmlformats.org/officeDocument/2006/relationships/image" Target="../media/image316.png"/><Relationship Id="rId92" Type="http://schemas.openxmlformats.org/officeDocument/2006/relationships/customXml" Target="../ink/ink327.xml"/><Relationship Id="rId2" Type="http://schemas.openxmlformats.org/officeDocument/2006/relationships/customXml" Target="../ink/ink282.xml"/><Relationship Id="rId29" Type="http://schemas.openxmlformats.org/officeDocument/2006/relationships/image" Target="../media/image295.png"/><Relationship Id="rId24" Type="http://schemas.openxmlformats.org/officeDocument/2006/relationships/customXml" Target="../ink/ink293.xml"/><Relationship Id="rId40" Type="http://schemas.openxmlformats.org/officeDocument/2006/relationships/customXml" Target="../ink/ink301.xml"/><Relationship Id="rId45" Type="http://schemas.openxmlformats.org/officeDocument/2006/relationships/image" Target="../media/image303.png"/><Relationship Id="rId66" Type="http://schemas.openxmlformats.org/officeDocument/2006/relationships/customXml" Target="../ink/ink314.xml"/><Relationship Id="rId87" Type="http://schemas.openxmlformats.org/officeDocument/2006/relationships/image" Target="../media/image324.png"/><Relationship Id="rId110" Type="http://schemas.openxmlformats.org/officeDocument/2006/relationships/customXml" Target="../ink/ink336.xml"/><Relationship Id="rId115" Type="http://schemas.openxmlformats.org/officeDocument/2006/relationships/image" Target="../media/image338.png"/><Relationship Id="rId61" Type="http://schemas.openxmlformats.org/officeDocument/2006/relationships/image" Target="../media/image311.png"/><Relationship Id="rId82" Type="http://schemas.openxmlformats.org/officeDocument/2006/relationships/customXml" Target="../ink/ink322.xml"/><Relationship Id="rId19" Type="http://schemas.openxmlformats.org/officeDocument/2006/relationships/image" Target="../media/image290.png"/><Relationship Id="rId14" Type="http://schemas.openxmlformats.org/officeDocument/2006/relationships/customXml" Target="../ink/ink288.xml"/><Relationship Id="rId30" Type="http://schemas.openxmlformats.org/officeDocument/2006/relationships/customXml" Target="../ink/ink296.xml"/><Relationship Id="rId35" Type="http://schemas.openxmlformats.org/officeDocument/2006/relationships/image" Target="../media/image298.png"/><Relationship Id="rId56" Type="http://schemas.openxmlformats.org/officeDocument/2006/relationships/customXml" Target="../ink/ink309.xml"/><Relationship Id="rId77" Type="http://schemas.openxmlformats.org/officeDocument/2006/relationships/image" Target="../media/image319.png"/><Relationship Id="rId100" Type="http://schemas.openxmlformats.org/officeDocument/2006/relationships/customXml" Target="../ink/ink331.xml"/><Relationship Id="rId105" Type="http://schemas.openxmlformats.org/officeDocument/2006/relationships/image" Target="../media/image333.png"/><Relationship Id="rId8" Type="http://schemas.openxmlformats.org/officeDocument/2006/relationships/customXml" Target="../ink/ink285.xml"/><Relationship Id="rId51" Type="http://schemas.openxmlformats.org/officeDocument/2006/relationships/image" Target="../media/image306.png"/><Relationship Id="rId72" Type="http://schemas.openxmlformats.org/officeDocument/2006/relationships/customXml" Target="../ink/ink317.xml"/><Relationship Id="rId93" Type="http://schemas.openxmlformats.org/officeDocument/2006/relationships/image" Target="../media/image327.png"/><Relationship Id="rId98" Type="http://schemas.openxmlformats.org/officeDocument/2006/relationships/customXml" Target="../ink/ink330.xml"/><Relationship Id="rId121" Type="http://schemas.openxmlformats.org/officeDocument/2006/relationships/image" Target="../media/image341.png"/><Relationship Id="rId3" Type="http://schemas.openxmlformats.org/officeDocument/2006/relationships/image" Target="../media/image282.png"/><Relationship Id="rId25" Type="http://schemas.openxmlformats.org/officeDocument/2006/relationships/image" Target="../media/image293.png"/><Relationship Id="rId46" Type="http://schemas.openxmlformats.org/officeDocument/2006/relationships/customXml" Target="../ink/ink304.xml"/><Relationship Id="rId67" Type="http://schemas.openxmlformats.org/officeDocument/2006/relationships/image" Target="../media/image314.png"/><Relationship Id="rId116" Type="http://schemas.openxmlformats.org/officeDocument/2006/relationships/customXml" Target="../ink/ink339.xml"/><Relationship Id="rId20" Type="http://schemas.openxmlformats.org/officeDocument/2006/relationships/customXml" Target="../ink/ink291.xml"/><Relationship Id="rId41" Type="http://schemas.openxmlformats.org/officeDocument/2006/relationships/image" Target="../media/image301.png"/><Relationship Id="rId62" Type="http://schemas.openxmlformats.org/officeDocument/2006/relationships/customXml" Target="../ink/ink312.xml"/><Relationship Id="rId83" Type="http://schemas.openxmlformats.org/officeDocument/2006/relationships/image" Target="../media/image322.png"/><Relationship Id="rId88" Type="http://schemas.openxmlformats.org/officeDocument/2006/relationships/customXml" Target="../ink/ink325.xml"/><Relationship Id="rId111" Type="http://schemas.openxmlformats.org/officeDocument/2006/relationships/image" Target="../media/image336.png"/><Relationship Id="rId15" Type="http://schemas.openxmlformats.org/officeDocument/2006/relationships/image" Target="../media/image288.png"/><Relationship Id="rId36" Type="http://schemas.openxmlformats.org/officeDocument/2006/relationships/customXml" Target="../ink/ink299.xml"/><Relationship Id="rId57" Type="http://schemas.openxmlformats.org/officeDocument/2006/relationships/image" Target="../media/image309.png"/><Relationship Id="rId106" Type="http://schemas.openxmlformats.org/officeDocument/2006/relationships/customXml" Target="../ink/ink334.xml"/><Relationship Id="rId10" Type="http://schemas.openxmlformats.org/officeDocument/2006/relationships/customXml" Target="../ink/ink286.xml"/><Relationship Id="rId31" Type="http://schemas.openxmlformats.org/officeDocument/2006/relationships/image" Target="../media/image296.png"/><Relationship Id="rId52" Type="http://schemas.openxmlformats.org/officeDocument/2006/relationships/customXml" Target="../ink/ink307.xml"/><Relationship Id="rId73" Type="http://schemas.openxmlformats.org/officeDocument/2006/relationships/image" Target="../media/image317.png"/><Relationship Id="rId78" Type="http://schemas.openxmlformats.org/officeDocument/2006/relationships/customXml" Target="../ink/ink320.xml"/><Relationship Id="rId94" Type="http://schemas.openxmlformats.org/officeDocument/2006/relationships/customXml" Target="../ink/ink328.xml"/><Relationship Id="rId99" Type="http://schemas.openxmlformats.org/officeDocument/2006/relationships/image" Target="../media/image330.png"/><Relationship Id="rId101" Type="http://schemas.openxmlformats.org/officeDocument/2006/relationships/image" Target="../media/image3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7B5CE1-3E3C-4FCB-81AA-DC4471CBC5B0}"/>
                  </a:ext>
                </a:extLst>
              </p14:cNvPr>
              <p14:cNvContentPartPr/>
              <p14:nvPr/>
            </p14:nvContentPartPr>
            <p14:xfrm>
              <a:off x="7719272" y="2269358"/>
              <a:ext cx="1107000" cy="696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7B5CE1-3E3C-4FCB-81AA-DC4471CBC5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5272" y="2161358"/>
                <a:ext cx="121464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672ED23-7C79-4EB7-8E19-7A8396A04FA4}"/>
                  </a:ext>
                </a:extLst>
              </p14:cNvPr>
              <p14:cNvContentPartPr/>
              <p14:nvPr/>
            </p14:nvContentPartPr>
            <p14:xfrm>
              <a:off x="9175472" y="3085571"/>
              <a:ext cx="34200" cy="1584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672ED23-7C79-4EB7-8E19-7A8396A04F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7832" y="3067931"/>
                <a:ext cx="69840" cy="16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05B4E7D-376B-4617-8AB5-739DF3D4E2F7}"/>
                  </a:ext>
                </a:extLst>
              </p14:cNvPr>
              <p14:cNvContentPartPr/>
              <p14:nvPr/>
            </p14:nvContentPartPr>
            <p14:xfrm>
              <a:off x="7580672" y="4034171"/>
              <a:ext cx="89640" cy="4186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05B4E7D-376B-4617-8AB5-739DF3D4E2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27032" y="3926531"/>
                <a:ext cx="19728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13046B9-AF5C-42B1-A5EB-4D75A7AD2C6D}"/>
                  </a:ext>
                </a:extLst>
              </p14:cNvPr>
              <p14:cNvContentPartPr/>
              <p14:nvPr/>
            </p14:nvContentPartPr>
            <p14:xfrm>
              <a:off x="7624592" y="4003931"/>
              <a:ext cx="15840" cy="3013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13046B9-AF5C-42B1-A5EB-4D75A7AD2C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0592" y="3895931"/>
                <a:ext cx="12348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A9816D6-52B1-4F65-A3C1-745B75C707DC}"/>
                  </a:ext>
                </a:extLst>
              </p14:cNvPr>
              <p14:cNvContentPartPr/>
              <p14:nvPr/>
            </p14:nvContentPartPr>
            <p14:xfrm>
              <a:off x="7593992" y="3585611"/>
              <a:ext cx="68040" cy="6742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A9816D6-52B1-4F65-A3C1-745B75C707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39992" y="3477611"/>
                <a:ext cx="17568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821D32A-D3DF-4BE1-BC8B-7C266FB9E377}"/>
                  </a:ext>
                </a:extLst>
              </p14:cNvPr>
              <p14:cNvContentPartPr/>
              <p14:nvPr/>
            </p14:nvContentPartPr>
            <p14:xfrm>
              <a:off x="7638992" y="3164411"/>
              <a:ext cx="172440" cy="8488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821D32A-D3DF-4BE1-BC8B-7C266FB9E3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5352" y="3056771"/>
                <a:ext cx="280080" cy="10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93F0976-3F49-49B6-8901-D37A1E634619}"/>
                  </a:ext>
                </a:extLst>
              </p14:cNvPr>
              <p14:cNvContentPartPr/>
              <p14:nvPr/>
            </p14:nvContentPartPr>
            <p14:xfrm>
              <a:off x="7710272" y="2628731"/>
              <a:ext cx="423000" cy="1003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93F0976-3F49-49B6-8901-D37A1E6346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56272" y="2521091"/>
                <a:ext cx="530640" cy="12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6E131B7-544E-4C94-9470-8C21B950BB24}"/>
                  </a:ext>
                </a:extLst>
              </p14:cNvPr>
              <p14:cNvContentPartPr/>
              <p14:nvPr/>
            </p14:nvContentPartPr>
            <p14:xfrm>
              <a:off x="7991432" y="2404811"/>
              <a:ext cx="579960" cy="3456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6E131B7-544E-4C94-9470-8C21B950BB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37792" y="2296811"/>
                <a:ext cx="68760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B34E477-6616-4604-A51A-3AF29A59A2DB}"/>
                  </a:ext>
                </a:extLst>
              </p14:cNvPr>
              <p14:cNvContentPartPr/>
              <p14:nvPr/>
            </p14:nvContentPartPr>
            <p14:xfrm>
              <a:off x="8503712" y="2279171"/>
              <a:ext cx="372960" cy="5504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B34E477-6616-4604-A51A-3AF29A59A2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49712" y="2171171"/>
                <a:ext cx="48060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7C9199F-CFDA-4B9E-B2D3-8E9305F8ADFD}"/>
                  </a:ext>
                </a:extLst>
              </p14:cNvPr>
              <p14:cNvContentPartPr/>
              <p14:nvPr/>
            </p14:nvContentPartPr>
            <p14:xfrm>
              <a:off x="8904392" y="2634851"/>
              <a:ext cx="247320" cy="563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7C9199F-CFDA-4B9E-B2D3-8E9305F8AD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0392" y="2527211"/>
                <a:ext cx="35496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95D36DC-532E-4649-BCA6-523BF3C25F9B}"/>
                  </a:ext>
                </a:extLst>
              </p14:cNvPr>
              <p14:cNvContentPartPr/>
              <p14:nvPr/>
            </p14:nvContentPartPr>
            <p14:xfrm>
              <a:off x="9231992" y="3208331"/>
              <a:ext cx="439560" cy="9183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95D36DC-532E-4649-BCA6-523BF3C25F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77992" y="3100691"/>
                <a:ext cx="54720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FB5273A-329D-48A0-AB59-C7712521C5DE}"/>
                  </a:ext>
                </a:extLst>
              </p14:cNvPr>
              <p14:cNvContentPartPr/>
              <p14:nvPr/>
            </p14:nvContentPartPr>
            <p14:xfrm>
              <a:off x="9581192" y="3719891"/>
              <a:ext cx="479160" cy="6217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FB5273A-329D-48A0-AB59-C7712521C5D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27192" y="3612251"/>
                <a:ext cx="58680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43FCCFE-DCD1-4B15-A838-90659A8CA7C6}"/>
                  </a:ext>
                </a:extLst>
              </p14:cNvPr>
              <p14:cNvContentPartPr/>
              <p14:nvPr/>
            </p14:nvContentPartPr>
            <p14:xfrm>
              <a:off x="9883232" y="4080611"/>
              <a:ext cx="1023480" cy="1598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43FCCFE-DCD1-4B15-A838-90659A8CA7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29232" y="3972971"/>
                <a:ext cx="11311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7F6F78E-19A6-4829-B10B-DE8224B4E278}"/>
                  </a:ext>
                </a:extLst>
              </p14:cNvPr>
              <p14:cNvContentPartPr/>
              <p14:nvPr/>
            </p14:nvContentPartPr>
            <p14:xfrm>
              <a:off x="10370312" y="4174931"/>
              <a:ext cx="1177560" cy="759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7F6F78E-19A6-4829-B10B-DE8224B4E2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16312" y="4067291"/>
                <a:ext cx="1285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F30C910-6E04-4FC8-9553-9FB8B1D53CE5}"/>
                  </a:ext>
                </a:extLst>
              </p14:cNvPr>
              <p14:cNvContentPartPr/>
              <p14:nvPr/>
            </p14:nvContentPartPr>
            <p14:xfrm>
              <a:off x="7202312" y="4637171"/>
              <a:ext cx="2048400" cy="597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F30C910-6E04-4FC8-9553-9FB8B1D53C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48672" y="4529171"/>
                <a:ext cx="21560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5BCB638-795B-46C7-9EC1-3371275F3861}"/>
                  </a:ext>
                </a:extLst>
              </p14:cNvPr>
              <p14:cNvContentPartPr/>
              <p14:nvPr/>
            </p14:nvContentPartPr>
            <p14:xfrm>
              <a:off x="7450712" y="4569131"/>
              <a:ext cx="3067560" cy="903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5BCB638-795B-46C7-9EC1-3371275F38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97072" y="4461131"/>
                <a:ext cx="31752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0E8A0BF-15D3-4DC8-815A-6A231BA6BDB9}"/>
                  </a:ext>
                </a:extLst>
              </p14:cNvPr>
              <p14:cNvContentPartPr/>
              <p14:nvPr/>
            </p14:nvContentPartPr>
            <p14:xfrm>
              <a:off x="9178352" y="4539611"/>
              <a:ext cx="2781720" cy="107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0E8A0BF-15D3-4DC8-815A-6A231BA6BD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24352" y="4431971"/>
                <a:ext cx="28893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83CDE0D-5FC2-43CD-9C14-4D26DADA0AE4}"/>
                  </a:ext>
                </a:extLst>
              </p14:cNvPr>
              <p14:cNvContentPartPr/>
              <p14:nvPr/>
            </p14:nvContentPartPr>
            <p14:xfrm>
              <a:off x="230192" y="-305629"/>
              <a:ext cx="12861000" cy="6854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83CDE0D-5FC2-43CD-9C14-4D26DADA0A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552" y="-323269"/>
                <a:ext cx="12896640" cy="68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88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1D36FE-AD14-4C75-8AF2-6A01E22C13E1}"/>
                  </a:ext>
                </a:extLst>
              </p14:cNvPr>
              <p14:cNvContentPartPr/>
              <p14:nvPr/>
            </p14:nvContentPartPr>
            <p14:xfrm>
              <a:off x="6908552" y="909638"/>
              <a:ext cx="112680" cy="917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1D36FE-AD14-4C75-8AF2-6A01E22C13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4912" y="801638"/>
                <a:ext cx="220320" cy="11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7458BC-6997-4E90-96A8-0C3F56E19EA4}"/>
                  </a:ext>
                </a:extLst>
              </p14:cNvPr>
              <p14:cNvContentPartPr/>
              <p14:nvPr/>
            </p14:nvContentPartPr>
            <p14:xfrm>
              <a:off x="6827912" y="901358"/>
              <a:ext cx="177480" cy="1263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7458BC-6997-4E90-96A8-0C3F56E19E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3912" y="793358"/>
                <a:ext cx="285120" cy="14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3F8694D-E8EF-438F-8964-FFABA43A0FD4}"/>
                  </a:ext>
                </a:extLst>
              </p14:cNvPr>
              <p14:cNvContentPartPr/>
              <p14:nvPr/>
            </p14:nvContentPartPr>
            <p14:xfrm>
              <a:off x="1778192" y="51758"/>
              <a:ext cx="8968320" cy="6486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3F8694D-E8EF-438F-8964-FFABA43A0F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0552" y="33759"/>
                <a:ext cx="9003960" cy="65224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95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5B96338-3096-473E-BC29-4CB34342E0B2}"/>
                  </a:ext>
                </a:extLst>
              </p14:cNvPr>
              <p14:cNvContentPartPr/>
              <p14:nvPr/>
            </p14:nvContentPartPr>
            <p14:xfrm>
              <a:off x="5362352" y="951398"/>
              <a:ext cx="3246120" cy="2553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5B96338-3096-473E-BC29-4CB34342E0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8352" y="843398"/>
                <a:ext cx="3353760" cy="27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5558AB4-3255-4786-A71F-DE10D6B67E48}"/>
                  </a:ext>
                </a:extLst>
              </p14:cNvPr>
              <p14:cNvContentPartPr/>
              <p14:nvPr/>
            </p14:nvContentPartPr>
            <p14:xfrm>
              <a:off x="11005352" y="3109598"/>
              <a:ext cx="1022400" cy="2192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5558AB4-3255-4786-A71F-DE10D6B67E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1712" y="3001598"/>
                <a:ext cx="11300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868A13F-9417-4E90-84D2-0CA28FFD405E}"/>
                  </a:ext>
                </a:extLst>
              </p14:cNvPr>
              <p14:cNvContentPartPr/>
              <p14:nvPr/>
            </p14:nvContentPartPr>
            <p14:xfrm>
              <a:off x="2764952" y="4994918"/>
              <a:ext cx="160920" cy="1357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868A13F-9417-4E90-84D2-0CA28FFD40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7312" y="4976918"/>
                <a:ext cx="196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7791D54-7BE4-45E3-8AC8-2644C9685430}"/>
                  </a:ext>
                </a:extLst>
              </p14:cNvPr>
              <p14:cNvContentPartPr/>
              <p14:nvPr/>
            </p14:nvContentPartPr>
            <p14:xfrm>
              <a:off x="1368152" y="4732838"/>
              <a:ext cx="752040" cy="4831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7791D54-7BE4-45E3-8AC8-2644C96854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0143" y="4714838"/>
                <a:ext cx="787697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01A720E-194C-43B7-94C2-401C5BF4B52A}"/>
                  </a:ext>
                </a:extLst>
              </p14:cNvPr>
              <p14:cNvContentPartPr/>
              <p14:nvPr/>
            </p14:nvContentPartPr>
            <p14:xfrm>
              <a:off x="953432" y="4857758"/>
              <a:ext cx="282240" cy="3056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01A720E-194C-43B7-94C2-401C5BF4B5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5769" y="4839779"/>
                <a:ext cx="317926" cy="341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D92FE03-700E-4D42-88DB-41036911D29D}"/>
                  </a:ext>
                </a:extLst>
              </p14:cNvPr>
              <p14:cNvContentPartPr/>
              <p14:nvPr/>
            </p14:nvContentPartPr>
            <p14:xfrm>
              <a:off x="3461912" y="4964318"/>
              <a:ext cx="158400" cy="226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D92FE03-700E-4D42-88DB-41036911D2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44272" y="4946678"/>
                <a:ext cx="1940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101CC46-F0E0-4416-B5B8-49A027FD6189}"/>
                  </a:ext>
                </a:extLst>
              </p14:cNvPr>
              <p14:cNvContentPartPr/>
              <p14:nvPr/>
            </p14:nvContentPartPr>
            <p14:xfrm>
              <a:off x="4566392" y="4817798"/>
              <a:ext cx="1326960" cy="3582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101CC46-F0E0-4416-B5B8-49A027FD61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48752" y="4800158"/>
                <a:ext cx="13626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AA098DD-791C-4D5A-A9C7-2A5B9AFC22E9}"/>
                  </a:ext>
                </a:extLst>
              </p14:cNvPr>
              <p14:cNvContentPartPr/>
              <p14:nvPr/>
            </p14:nvContentPartPr>
            <p14:xfrm>
              <a:off x="3828032" y="4845518"/>
              <a:ext cx="496080" cy="2754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AA098DD-791C-4D5A-A9C7-2A5B9AFC22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10379" y="4827878"/>
                <a:ext cx="531746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1AA2219-AB21-46C3-B15D-7AC7AE6560F7}"/>
                  </a:ext>
                </a:extLst>
              </p14:cNvPr>
              <p14:cNvContentPartPr/>
              <p14:nvPr/>
            </p14:nvContentPartPr>
            <p14:xfrm>
              <a:off x="688112" y="5625998"/>
              <a:ext cx="200880" cy="3574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1AA2219-AB21-46C3-B15D-7AC7AE6560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0472" y="5607998"/>
                <a:ext cx="2365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D0BEDD8-D586-47BB-981B-DFE278C17787}"/>
                  </a:ext>
                </a:extLst>
              </p14:cNvPr>
              <p14:cNvContentPartPr/>
              <p14:nvPr/>
            </p14:nvContentPartPr>
            <p14:xfrm>
              <a:off x="1024352" y="5673518"/>
              <a:ext cx="158040" cy="3175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D0BEDD8-D586-47BB-981B-DFE278C177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6352" y="5655518"/>
                <a:ext cx="1936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B42E39F-458F-4481-B0F8-43F4DB23D442}"/>
                  </a:ext>
                </a:extLst>
              </p14:cNvPr>
              <p14:cNvContentPartPr/>
              <p14:nvPr/>
            </p14:nvContentPartPr>
            <p14:xfrm>
              <a:off x="1294352" y="5853518"/>
              <a:ext cx="12240" cy="79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B42E39F-458F-4481-B0F8-43F4DB23D4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76352" y="5835878"/>
                <a:ext cx="47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51BBA9F-8C31-4330-9D26-DD796517398A}"/>
                  </a:ext>
                </a:extLst>
              </p14:cNvPr>
              <p14:cNvContentPartPr/>
              <p14:nvPr/>
            </p14:nvContentPartPr>
            <p14:xfrm>
              <a:off x="1450952" y="5668118"/>
              <a:ext cx="183240" cy="2790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51BBA9F-8C31-4330-9D26-DD79651739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32952" y="5650478"/>
                <a:ext cx="2188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C0D0936-83DC-489E-B163-C73885BCE9BE}"/>
                  </a:ext>
                </a:extLst>
              </p14:cNvPr>
              <p14:cNvContentPartPr/>
              <p14:nvPr/>
            </p14:nvContentPartPr>
            <p14:xfrm>
              <a:off x="1763072" y="5597558"/>
              <a:ext cx="207000" cy="3805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C0D0936-83DC-489E-B163-C73885BCE9B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45401" y="5579558"/>
                <a:ext cx="242702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9B6D60A-93FA-482A-854B-7E658A470C4C}"/>
                  </a:ext>
                </a:extLst>
              </p14:cNvPr>
              <p14:cNvContentPartPr/>
              <p14:nvPr/>
            </p14:nvContentPartPr>
            <p14:xfrm>
              <a:off x="5237432" y="5584238"/>
              <a:ext cx="608400" cy="3052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9B6D60A-93FA-482A-854B-7E658A470C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19782" y="5566598"/>
                <a:ext cx="644061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D16E534-ADB6-4D64-9129-F82E968E1493}"/>
                  </a:ext>
                </a:extLst>
              </p14:cNvPr>
              <p14:cNvContentPartPr/>
              <p14:nvPr/>
            </p14:nvContentPartPr>
            <p14:xfrm>
              <a:off x="4524992" y="5591798"/>
              <a:ext cx="429480" cy="2919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D16E534-ADB6-4D64-9129-F82E968E149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07352" y="5574158"/>
                <a:ext cx="4651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F802BDB-B10D-4389-9CC6-919FD79B4263}"/>
                  </a:ext>
                </a:extLst>
              </p14:cNvPr>
              <p14:cNvContentPartPr/>
              <p14:nvPr/>
            </p14:nvContentPartPr>
            <p14:xfrm>
              <a:off x="3459392" y="5570558"/>
              <a:ext cx="795600" cy="3362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F802BDB-B10D-4389-9CC6-919FD79B42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41752" y="5552558"/>
                <a:ext cx="8312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9BEFB34-5813-4BF1-AC7A-D04409206E07}"/>
                  </a:ext>
                </a:extLst>
              </p14:cNvPr>
              <p14:cNvContentPartPr/>
              <p14:nvPr/>
            </p14:nvContentPartPr>
            <p14:xfrm>
              <a:off x="2821112" y="5717798"/>
              <a:ext cx="137520" cy="1810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9BEFB34-5813-4BF1-AC7A-D04409206E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03159" y="5699798"/>
                <a:ext cx="173067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FC6B434-A483-4214-B6F6-491B102A4BB8}"/>
                  </a:ext>
                </a:extLst>
              </p14:cNvPr>
              <p14:cNvContentPartPr/>
              <p14:nvPr/>
            </p14:nvContentPartPr>
            <p14:xfrm>
              <a:off x="615752" y="169478"/>
              <a:ext cx="11922480" cy="44002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FC6B434-A483-4214-B6F6-491B102A4B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7752" y="151837"/>
                <a:ext cx="11958120" cy="4435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488E6363-221F-4C85-8467-3800E7FF8E09}"/>
                  </a:ext>
                </a:extLst>
              </p14:cNvPr>
              <p14:cNvContentPartPr/>
              <p14:nvPr/>
            </p14:nvContentPartPr>
            <p14:xfrm>
              <a:off x="7799552" y="5705198"/>
              <a:ext cx="360" cy="3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488E6363-221F-4C85-8467-3800E7FF8E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81912" y="568755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18DC20C-C7E2-4C7F-91F0-A817116A17C0}"/>
                  </a:ext>
                </a:extLst>
              </p14:cNvPr>
              <p14:cNvContentPartPr/>
              <p14:nvPr/>
            </p14:nvContentPartPr>
            <p14:xfrm>
              <a:off x="486512" y="5705918"/>
              <a:ext cx="6480" cy="241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18DC20C-C7E2-4C7F-91F0-A817116A17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8512" y="5687918"/>
                <a:ext cx="421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32375ED-3A3E-4F74-9734-C5062511186E}"/>
                  </a:ext>
                </a:extLst>
              </p14:cNvPr>
              <p14:cNvContentPartPr/>
              <p14:nvPr/>
            </p14:nvContentPartPr>
            <p14:xfrm>
              <a:off x="466712" y="5872238"/>
              <a:ext cx="18360" cy="248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32375ED-3A3E-4F74-9734-C506251118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9072" y="5854238"/>
                <a:ext cx="540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30A4EC7-0334-474F-A917-A404C78C7F7A}"/>
                  </a:ext>
                </a:extLst>
              </p14:cNvPr>
              <p14:cNvContentPartPr/>
              <p14:nvPr/>
            </p14:nvContentPartPr>
            <p14:xfrm>
              <a:off x="111032" y="4003118"/>
              <a:ext cx="349920" cy="3279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30A4EC7-0334-474F-A917-A404C78C7F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374" y="3985478"/>
                <a:ext cx="385597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5D847B0-DCD9-42A3-A058-1634DC0B12E7}"/>
                  </a:ext>
                </a:extLst>
              </p14:cNvPr>
              <p14:cNvContentPartPr/>
              <p14:nvPr/>
            </p14:nvContentPartPr>
            <p14:xfrm>
              <a:off x="33992" y="4808438"/>
              <a:ext cx="804240" cy="34200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5D847B0-DCD9-42A3-A058-1634DC0B12E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344" y="4790798"/>
                <a:ext cx="839896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33E85DAE-3CEA-4C1F-9389-9C494ADCF07F}"/>
                  </a:ext>
                </a:extLst>
              </p14:cNvPr>
              <p14:cNvContentPartPr/>
              <p14:nvPr/>
            </p14:nvContentPartPr>
            <p14:xfrm>
              <a:off x="54872" y="5635718"/>
              <a:ext cx="309600" cy="27828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33E85DAE-3CEA-4C1F-9389-9C494ADCF07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232" y="5617741"/>
                <a:ext cx="345240" cy="3138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92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8CBF6BC-5CE7-4309-8649-5A1BEADD9263}"/>
                  </a:ext>
                </a:extLst>
              </p14:cNvPr>
              <p14:cNvContentPartPr/>
              <p14:nvPr/>
            </p14:nvContentPartPr>
            <p14:xfrm>
              <a:off x="410192" y="2195558"/>
              <a:ext cx="1247760" cy="1021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CBF6BC-5CE7-4309-8649-5A1BEADD9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552" y="2087558"/>
                <a:ext cx="1355400" cy="12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2FD3D75-27F2-489B-AA51-2DDA5F8FDD1D}"/>
                  </a:ext>
                </a:extLst>
              </p14:cNvPr>
              <p14:cNvContentPartPr/>
              <p14:nvPr/>
            </p14:nvContentPartPr>
            <p14:xfrm>
              <a:off x="6585992" y="781118"/>
              <a:ext cx="4692600" cy="2103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2FD3D75-27F2-489B-AA51-2DDA5F8FDD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7992" y="673136"/>
                <a:ext cx="4728240" cy="231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0F24E04-62DD-4A5B-90AA-76D6C09618B8}"/>
                  </a:ext>
                </a:extLst>
              </p14:cNvPr>
              <p14:cNvContentPartPr/>
              <p14:nvPr/>
            </p14:nvContentPartPr>
            <p14:xfrm>
              <a:off x="7932752" y="1861838"/>
              <a:ext cx="35280" cy="802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0F24E04-62DD-4A5B-90AA-76D6C09618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78752" y="1754198"/>
                <a:ext cx="14292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C43CCEB-DBE7-4CCF-95CC-1BDFC59B06EC}"/>
                  </a:ext>
                </a:extLst>
              </p14:cNvPr>
              <p14:cNvContentPartPr/>
              <p14:nvPr/>
            </p14:nvContentPartPr>
            <p14:xfrm>
              <a:off x="7913672" y="2758598"/>
              <a:ext cx="4009320" cy="93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C43CCEB-DBE7-4CCF-95CC-1BDFC59B06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9672" y="2650958"/>
                <a:ext cx="41169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CC1F2D5-07EB-46EE-82CC-CEAEA14C379E}"/>
                  </a:ext>
                </a:extLst>
              </p14:cNvPr>
              <p14:cNvContentPartPr/>
              <p14:nvPr/>
            </p14:nvContentPartPr>
            <p14:xfrm>
              <a:off x="7931672" y="943838"/>
              <a:ext cx="4150800" cy="1693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CC1F2D5-07EB-46EE-82CC-CEAEA14C37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78032" y="836198"/>
                <a:ext cx="4258440" cy="19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1DAF093-B6E4-4DC8-BE0B-7B5EC3164106}"/>
                  </a:ext>
                </a:extLst>
              </p14:cNvPr>
              <p14:cNvContentPartPr/>
              <p14:nvPr/>
            </p14:nvContentPartPr>
            <p14:xfrm>
              <a:off x="7957232" y="5545718"/>
              <a:ext cx="51120" cy="456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1DAF093-B6E4-4DC8-BE0B-7B5EC31641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03232" y="5437718"/>
                <a:ext cx="15876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6B14CAD-84F2-4E34-906A-83DCC6D35EB9}"/>
                  </a:ext>
                </a:extLst>
              </p14:cNvPr>
              <p14:cNvContentPartPr/>
              <p14:nvPr/>
            </p14:nvContentPartPr>
            <p14:xfrm>
              <a:off x="8018432" y="5721038"/>
              <a:ext cx="16920" cy="3348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6B14CAD-84F2-4E34-906A-83DCC6D35E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4792" y="5613398"/>
                <a:ext cx="12456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5D49D35-5EAE-45F7-BED4-7F941C3146A6}"/>
                  </a:ext>
                </a:extLst>
              </p14:cNvPr>
              <p14:cNvContentPartPr/>
              <p14:nvPr/>
            </p14:nvContentPartPr>
            <p14:xfrm>
              <a:off x="3713192" y="6232958"/>
              <a:ext cx="932400" cy="21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5D49D35-5EAE-45F7-BED4-7F941C314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59192" y="6124958"/>
                <a:ext cx="10400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E973AFC-0CB7-46AC-AD31-E4893471220F}"/>
                  </a:ext>
                </a:extLst>
              </p14:cNvPr>
              <p14:cNvContentPartPr/>
              <p14:nvPr/>
            </p14:nvContentPartPr>
            <p14:xfrm>
              <a:off x="3991832" y="5975198"/>
              <a:ext cx="532800" cy="122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E973AFC-0CB7-46AC-AD31-E489347122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37832" y="5867558"/>
                <a:ext cx="6404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6737652-187A-4F1E-B3A2-1B9860D89454}"/>
                  </a:ext>
                </a:extLst>
              </p14:cNvPr>
              <p14:cNvContentPartPr/>
              <p14:nvPr/>
            </p14:nvContentPartPr>
            <p14:xfrm>
              <a:off x="4189832" y="5769638"/>
              <a:ext cx="714240" cy="2808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6737652-187A-4F1E-B3A2-1B9860D894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36192" y="5661998"/>
                <a:ext cx="8218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43F0759-356C-448A-A47B-81336CC68A4B}"/>
                  </a:ext>
                </a:extLst>
              </p14:cNvPr>
              <p14:cNvContentPartPr/>
              <p14:nvPr/>
            </p14:nvContentPartPr>
            <p14:xfrm>
              <a:off x="4612112" y="5485958"/>
              <a:ext cx="564840" cy="422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43F0759-356C-448A-A47B-81336CC68A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8112" y="5377958"/>
                <a:ext cx="67248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32256EA-75D9-40A0-9CCB-7B56ADD49782}"/>
                  </a:ext>
                </a:extLst>
              </p14:cNvPr>
              <p14:cNvContentPartPr/>
              <p14:nvPr/>
            </p14:nvContentPartPr>
            <p14:xfrm>
              <a:off x="4859072" y="5261318"/>
              <a:ext cx="434520" cy="523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32256EA-75D9-40A0-9CCB-7B56ADD497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05072" y="5153318"/>
                <a:ext cx="54216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EC32B0D-3B7E-42BA-A3C9-3376F083DF1A}"/>
                  </a:ext>
                </a:extLst>
              </p14:cNvPr>
              <p14:cNvContentPartPr/>
              <p14:nvPr/>
            </p14:nvContentPartPr>
            <p14:xfrm>
              <a:off x="5017832" y="4641758"/>
              <a:ext cx="633600" cy="983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EC32B0D-3B7E-42BA-A3C9-3376F083DF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64192" y="4534118"/>
                <a:ext cx="741240" cy="11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2018113-0AE8-49F0-BA29-8D8C5D416C61}"/>
                  </a:ext>
                </a:extLst>
              </p14:cNvPr>
              <p14:cNvContentPartPr/>
              <p14:nvPr/>
            </p14:nvContentPartPr>
            <p14:xfrm>
              <a:off x="5360912" y="4494878"/>
              <a:ext cx="510480" cy="445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2018113-0AE8-49F0-BA29-8D8C5D416C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07272" y="4387238"/>
                <a:ext cx="61812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39E7C18-440B-4383-892B-92223D1A242F}"/>
                  </a:ext>
                </a:extLst>
              </p14:cNvPr>
              <p14:cNvContentPartPr/>
              <p14:nvPr/>
            </p14:nvContentPartPr>
            <p14:xfrm>
              <a:off x="5491952" y="4455638"/>
              <a:ext cx="640440" cy="317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39E7C18-440B-4383-892B-92223D1A24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8312" y="4347638"/>
                <a:ext cx="74808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1D755D9-C908-48F9-B713-11E6C9701EDE}"/>
                  </a:ext>
                </a:extLst>
              </p14:cNvPr>
              <p14:cNvContentPartPr/>
              <p14:nvPr/>
            </p14:nvContentPartPr>
            <p14:xfrm>
              <a:off x="5801552" y="4418198"/>
              <a:ext cx="607680" cy="113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1D755D9-C908-48F9-B713-11E6C9701E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47552" y="4310198"/>
                <a:ext cx="7153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FB0D853-77E9-4581-B840-3F76B51475AE}"/>
                  </a:ext>
                </a:extLst>
              </p14:cNvPr>
              <p14:cNvContentPartPr/>
              <p14:nvPr/>
            </p14:nvContentPartPr>
            <p14:xfrm>
              <a:off x="6341192" y="4500638"/>
              <a:ext cx="716040" cy="616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FB0D853-77E9-4581-B840-3F76B51475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87192" y="4392638"/>
                <a:ext cx="82368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49C2B5E-DAD2-4D0D-9D52-063270A2A976}"/>
                  </a:ext>
                </a:extLst>
              </p14:cNvPr>
              <p14:cNvContentPartPr/>
              <p14:nvPr/>
            </p14:nvContentPartPr>
            <p14:xfrm>
              <a:off x="6790472" y="4903118"/>
              <a:ext cx="740160" cy="672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49C2B5E-DAD2-4D0D-9D52-063270A2A9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36832" y="4795118"/>
                <a:ext cx="84780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5C37D10-5281-4661-92C3-13C7637570CB}"/>
                  </a:ext>
                </a:extLst>
              </p14:cNvPr>
              <p14:cNvContentPartPr/>
              <p14:nvPr/>
            </p14:nvContentPartPr>
            <p14:xfrm>
              <a:off x="7294472" y="5314238"/>
              <a:ext cx="860760" cy="409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5C37D10-5281-4661-92C3-13C7637570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40472" y="5206238"/>
                <a:ext cx="96840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F1D5473-75E5-499C-B6BB-27370AD8A6B1}"/>
                  </a:ext>
                </a:extLst>
              </p14:cNvPr>
              <p14:cNvContentPartPr/>
              <p14:nvPr/>
            </p14:nvContentPartPr>
            <p14:xfrm>
              <a:off x="7984232" y="5654438"/>
              <a:ext cx="74160" cy="453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F1D5473-75E5-499C-B6BB-27370AD8A6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30232" y="5546438"/>
                <a:ext cx="18180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B03859E-20F4-4D54-8462-5239562AA577}"/>
                  </a:ext>
                </a:extLst>
              </p14:cNvPr>
              <p14:cNvContentPartPr/>
              <p14:nvPr/>
            </p14:nvContentPartPr>
            <p14:xfrm>
              <a:off x="7934912" y="5930918"/>
              <a:ext cx="74520" cy="135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B03859E-20F4-4D54-8462-5239562AA5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80912" y="5823278"/>
                <a:ext cx="1821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E0C17C2-ED9B-4181-88D3-E19877353E07}"/>
                  </a:ext>
                </a:extLst>
              </p14:cNvPr>
              <p14:cNvContentPartPr/>
              <p14:nvPr/>
            </p14:nvContentPartPr>
            <p14:xfrm>
              <a:off x="4457312" y="6198038"/>
              <a:ext cx="1633320" cy="34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E0C17C2-ED9B-4181-88D3-E19877353E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03672" y="6090038"/>
                <a:ext cx="17409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A6031A5-2C15-4915-80EA-4F1A4533787E}"/>
                  </a:ext>
                </a:extLst>
              </p14:cNvPr>
              <p14:cNvContentPartPr/>
              <p14:nvPr/>
            </p14:nvContentPartPr>
            <p14:xfrm>
              <a:off x="4959872" y="6149438"/>
              <a:ext cx="3275640" cy="55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A6031A5-2C15-4915-80EA-4F1A4533787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06232" y="6041798"/>
                <a:ext cx="33832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1320C59-A0E6-470C-A809-9F7E3C2C53B4}"/>
                  </a:ext>
                </a:extLst>
              </p14:cNvPr>
              <p14:cNvContentPartPr/>
              <p14:nvPr/>
            </p14:nvContentPartPr>
            <p14:xfrm>
              <a:off x="4171112" y="5584238"/>
              <a:ext cx="978120" cy="543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1320C59-A0E6-470C-A809-9F7E3C2C53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17112" y="5476598"/>
                <a:ext cx="108576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B056C50-8E0C-4200-B4E2-9436D20C1FC3}"/>
                  </a:ext>
                </a:extLst>
              </p14:cNvPr>
              <p14:cNvContentPartPr/>
              <p14:nvPr/>
            </p14:nvContentPartPr>
            <p14:xfrm>
              <a:off x="284192" y="121598"/>
              <a:ext cx="12101400" cy="3958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B056C50-8E0C-4200-B4E2-9436D20C1F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6551" y="103958"/>
                <a:ext cx="12137041" cy="39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C603563-0B7C-4F1B-A279-810D300341E4}"/>
                  </a:ext>
                </a:extLst>
              </p14:cNvPr>
              <p14:cNvContentPartPr/>
              <p14:nvPr/>
            </p14:nvContentPartPr>
            <p14:xfrm>
              <a:off x="434672" y="4235318"/>
              <a:ext cx="11893680" cy="25473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C603563-0B7C-4F1B-A279-810D300341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6673" y="4217318"/>
                <a:ext cx="11929319" cy="258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980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9C0C08-940C-4DBB-B64B-DB5A6BE354B3}"/>
                  </a:ext>
                </a:extLst>
              </p14:cNvPr>
              <p14:cNvContentPartPr/>
              <p14:nvPr/>
            </p14:nvContentPartPr>
            <p14:xfrm>
              <a:off x="670472" y="556838"/>
              <a:ext cx="677160" cy="39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9C0C08-940C-4DBB-B64B-DB5A6BE354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472" y="538838"/>
                <a:ext cx="712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E0068D-69BA-4584-9CD3-3C37D1F81F86}"/>
                  </a:ext>
                </a:extLst>
              </p14:cNvPr>
              <p14:cNvContentPartPr/>
              <p14:nvPr/>
            </p14:nvContentPartPr>
            <p14:xfrm>
              <a:off x="1670552" y="613358"/>
              <a:ext cx="107640" cy="2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E0068D-69BA-4584-9CD3-3C37D1F81F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2552" y="595358"/>
                <a:ext cx="143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62ED9D-FBD2-4BA7-A001-E20517681850}"/>
                  </a:ext>
                </a:extLst>
              </p14:cNvPr>
              <p14:cNvContentPartPr/>
              <p14:nvPr/>
            </p14:nvContentPartPr>
            <p14:xfrm>
              <a:off x="1653632" y="713078"/>
              <a:ext cx="201960" cy="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62ED9D-FBD2-4BA7-A001-E205176818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5632" y="695438"/>
                <a:ext cx="2376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5E9C88-5D0E-4D92-8D19-0A29BA37E3C8}"/>
                  </a:ext>
                </a:extLst>
              </p14:cNvPr>
              <p14:cNvContentPartPr/>
              <p14:nvPr/>
            </p14:nvContentPartPr>
            <p14:xfrm>
              <a:off x="2313152" y="410678"/>
              <a:ext cx="878040" cy="36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5E9C88-5D0E-4D92-8D19-0A29BA37E3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5512" y="393021"/>
                <a:ext cx="913680" cy="404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7E1E8E-358A-4A7F-AAB2-AE7D4D98F773}"/>
                  </a:ext>
                </a:extLst>
              </p14:cNvPr>
              <p14:cNvContentPartPr/>
              <p14:nvPr/>
            </p14:nvContentPartPr>
            <p14:xfrm>
              <a:off x="1713392" y="1457558"/>
              <a:ext cx="212040" cy="138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7E1E8E-358A-4A7F-AAB2-AE7D4D98F7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5392" y="1439558"/>
                <a:ext cx="247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096EE8D-54DC-46DD-9108-113992B61082}"/>
                  </a:ext>
                </a:extLst>
              </p14:cNvPr>
              <p14:cNvContentPartPr/>
              <p14:nvPr/>
            </p14:nvContentPartPr>
            <p14:xfrm>
              <a:off x="2467952" y="1190078"/>
              <a:ext cx="693000" cy="395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096EE8D-54DC-46DD-9108-113992B610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0312" y="1172078"/>
                <a:ext cx="7286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13AD38-25B0-4646-9BFD-ED5731A9B152}"/>
                  </a:ext>
                </a:extLst>
              </p14:cNvPr>
              <p14:cNvContentPartPr/>
              <p14:nvPr/>
            </p14:nvContentPartPr>
            <p14:xfrm>
              <a:off x="791792" y="1567358"/>
              <a:ext cx="244440" cy="344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13AD38-25B0-4646-9BFD-ED5731A9B1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3792" y="1549718"/>
                <a:ext cx="2800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34043F8-933D-4E21-9778-CDEAF7061474}"/>
                  </a:ext>
                </a:extLst>
              </p14:cNvPr>
              <p14:cNvContentPartPr/>
              <p14:nvPr/>
            </p14:nvContentPartPr>
            <p14:xfrm>
              <a:off x="7802792" y="2445758"/>
              <a:ext cx="25560" cy="622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34043F8-933D-4E21-9778-CDEAF70614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8792" y="2337758"/>
                <a:ext cx="13320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076BA86-7EFA-43CF-AA03-614099E91B56}"/>
                  </a:ext>
                </a:extLst>
              </p14:cNvPr>
              <p14:cNvContentPartPr/>
              <p14:nvPr/>
            </p14:nvContentPartPr>
            <p14:xfrm>
              <a:off x="7777952" y="2366558"/>
              <a:ext cx="154080" cy="1000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076BA86-7EFA-43CF-AA03-614099E91B5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23952" y="2258918"/>
                <a:ext cx="261720" cy="12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2BDF5F2-33EC-4C80-90A8-A662AD5EAC5F}"/>
                  </a:ext>
                </a:extLst>
              </p14:cNvPr>
              <p14:cNvContentPartPr/>
              <p14:nvPr/>
            </p14:nvContentPartPr>
            <p14:xfrm>
              <a:off x="6997112" y="3646358"/>
              <a:ext cx="997560" cy="187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2BDF5F2-33EC-4C80-90A8-A662AD5EAC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43112" y="3538718"/>
                <a:ext cx="11052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E2693D2-1616-4567-A46B-3589B8844759}"/>
                  </a:ext>
                </a:extLst>
              </p14:cNvPr>
              <p14:cNvContentPartPr/>
              <p14:nvPr/>
            </p14:nvContentPartPr>
            <p14:xfrm>
              <a:off x="829952" y="2700278"/>
              <a:ext cx="145080" cy="261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E2693D2-1616-4567-A46B-3589B88447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2268" y="2682278"/>
                <a:ext cx="180809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F660166-F7FE-4E87-9E7D-AE01168E0809}"/>
                  </a:ext>
                </a:extLst>
              </p14:cNvPr>
              <p14:cNvContentPartPr/>
              <p14:nvPr/>
            </p14:nvContentPartPr>
            <p14:xfrm>
              <a:off x="2833712" y="2479958"/>
              <a:ext cx="290160" cy="380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F660166-F7FE-4E87-9E7D-AE01168E08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16072" y="2462318"/>
                <a:ext cx="3258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1CE9129-2719-4870-B567-200A6FF7BBEC}"/>
                  </a:ext>
                </a:extLst>
              </p14:cNvPr>
              <p14:cNvContentPartPr/>
              <p14:nvPr/>
            </p14:nvContentPartPr>
            <p14:xfrm>
              <a:off x="4807592" y="2715398"/>
              <a:ext cx="37800" cy="27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1CE9129-2719-4870-B567-200A6FF7BB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89592" y="2697398"/>
                <a:ext cx="734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99B4D9E-3805-4316-9858-2ED1034316CB}"/>
                  </a:ext>
                </a:extLst>
              </p14:cNvPr>
              <p14:cNvContentPartPr/>
              <p14:nvPr/>
            </p14:nvContentPartPr>
            <p14:xfrm>
              <a:off x="3413312" y="2551958"/>
              <a:ext cx="1209600" cy="257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99B4D9E-3805-4316-9858-2ED1034316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95317" y="2533933"/>
                <a:ext cx="1245229" cy="293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E336CC9-8C35-42EE-9667-7A2BD3E1901A}"/>
                  </a:ext>
                </a:extLst>
              </p14:cNvPr>
              <p14:cNvContentPartPr/>
              <p14:nvPr/>
            </p14:nvContentPartPr>
            <p14:xfrm>
              <a:off x="1524392" y="2577158"/>
              <a:ext cx="760680" cy="317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E336CC9-8C35-42EE-9667-7A2BD3E190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06392" y="2559518"/>
                <a:ext cx="7963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3B39AEB-1480-4130-89AD-B37C554AD458}"/>
                  </a:ext>
                </a:extLst>
              </p14:cNvPr>
              <p14:cNvContentPartPr/>
              <p14:nvPr/>
            </p14:nvContentPartPr>
            <p14:xfrm>
              <a:off x="2348792" y="2306798"/>
              <a:ext cx="2522160" cy="680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3B39AEB-1480-4130-89AD-B37C554AD45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95152" y="2199158"/>
                <a:ext cx="262980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82677B-E389-4FA7-BD29-9A401FF78CE0}"/>
                  </a:ext>
                </a:extLst>
              </p14:cNvPr>
              <p14:cNvContentPartPr/>
              <p14:nvPr/>
            </p14:nvContentPartPr>
            <p14:xfrm>
              <a:off x="6635672" y="2713238"/>
              <a:ext cx="1156320" cy="468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82677B-E389-4FA7-BD29-9A401FF78C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81672" y="2605238"/>
                <a:ext cx="126396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D70DA98-F4A4-448B-9E50-F1D6636B3D7B}"/>
                  </a:ext>
                </a:extLst>
              </p14:cNvPr>
              <p14:cNvContentPartPr/>
              <p14:nvPr/>
            </p14:nvContentPartPr>
            <p14:xfrm>
              <a:off x="6526592" y="876518"/>
              <a:ext cx="5258520" cy="3130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D70DA98-F4A4-448B-9E50-F1D6636B3D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08592" y="858518"/>
                <a:ext cx="5294160" cy="31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3FADC83-7EDE-4182-B93E-A6EE4D1C8B1E}"/>
                  </a:ext>
                </a:extLst>
              </p14:cNvPr>
              <p14:cNvContentPartPr/>
              <p14:nvPr/>
            </p14:nvContentPartPr>
            <p14:xfrm>
              <a:off x="8481752" y="4307318"/>
              <a:ext cx="1241640" cy="330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3FADC83-7EDE-4182-B93E-A6EE4D1C8B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63752" y="4289318"/>
                <a:ext cx="1277280" cy="3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40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CB41122-121C-4595-889D-16FC1510413B}"/>
                  </a:ext>
                </a:extLst>
              </p14:cNvPr>
              <p14:cNvContentPartPr/>
              <p14:nvPr/>
            </p14:nvContentPartPr>
            <p14:xfrm>
              <a:off x="2530952" y="3644558"/>
              <a:ext cx="1269000" cy="596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CB41122-121C-4595-889D-16FC151041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6952" y="3536558"/>
                <a:ext cx="137664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914DDB8-390B-4E51-9A88-D8556551393D}"/>
                  </a:ext>
                </a:extLst>
              </p14:cNvPr>
              <p14:cNvContentPartPr/>
              <p14:nvPr/>
            </p14:nvContentPartPr>
            <p14:xfrm>
              <a:off x="9014192" y="3341438"/>
              <a:ext cx="945000" cy="686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914DDB8-390B-4E51-9A88-D855655139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0552" y="3233798"/>
                <a:ext cx="105264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9297D9-DF62-4D66-B6D2-5AB43A1B1883}"/>
                  </a:ext>
                </a:extLst>
              </p14:cNvPr>
              <p14:cNvContentPartPr/>
              <p14:nvPr/>
            </p14:nvContentPartPr>
            <p14:xfrm>
              <a:off x="4941872" y="1556918"/>
              <a:ext cx="2584080" cy="475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9297D9-DF62-4D66-B6D2-5AB43A1B18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87872" y="1449278"/>
                <a:ext cx="269172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18B215F-5670-4F49-866E-7C0114B90803}"/>
                  </a:ext>
                </a:extLst>
              </p14:cNvPr>
              <p14:cNvContentPartPr/>
              <p14:nvPr/>
            </p14:nvContentPartPr>
            <p14:xfrm>
              <a:off x="7500032" y="4656518"/>
              <a:ext cx="573480" cy="316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18B215F-5670-4F49-866E-7C0114B908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82032" y="4638878"/>
                <a:ext cx="6091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E7A69F-F735-459C-A755-B308AF1A895E}"/>
                  </a:ext>
                </a:extLst>
              </p14:cNvPr>
              <p14:cNvContentPartPr/>
              <p14:nvPr/>
            </p14:nvContentPartPr>
            <p14:xfrm>
              <a:off x="3847832" y="5431958"/>
              <a:ext cx="239040" cy="197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E7A69F-F735-459C-A755-B308AF1A89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30192" y="5414318"/>
                <a:ext cx="2746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71AFC88-8EDF-4F48-AF64-5E9BD9139D89}"/>
                  </a:ext>
                </a:extLst>
              </p14:cNvPr>
              <p14:cNvContentPartPr/>
              <p14:nvPr/>
            </p14:nvContentPartPr>
            <p14:xfrm>
              <a:off x="4706072" y="5662358"/>
              <a:ext cx="2312280" cy="113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71AFC88-8EDF-4F48-AF64-5E9BD9139D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8072" y="5644718"/>
                <a:ext cx="23479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4F9A102-A351-4615-9F29-75477C734F71}"/>
                  </a:ext>
                </a:extLst>
              </p14:cNvPr>
              <p14:cNvContentPartPr/>
              <p14:nvPr/>
            </p14:nvContentPartPr>
            <p14:xfrm>
              <a:off x="7387352" y="5483078"/>
              <a:ext cx="146520" cy="139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4F9A102-A351-4615-9F29-75477C734F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69352" y="5465078"/>
                <a:ext cx="182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52DFB1C-A8A8-4E31-864A-406519752366}"/>
                  </a:ext>
                </a:extLst>
              </p14:cNvPr>
              <p14:cNvContentPartPr/>
              <p14:nvPr/>
            </p14:nvContentPartPr>
            <p14:xfrm>
              <a:off x="8022032" y="5365718"/>
              <a:ext cx="226080" cy="44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52DFB1C-A8A8-4E31-864A-4065197523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04392" y="5348078"/>
                <a:ext cx="2617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54E468C-C39E-4564-AD22-FD6152298AD1}"/>
                  </a:ext>
                </a:extLst>
              </p14:cNvPr>
              <p14:cNvContentPartPr/>
              <p14:nvPr/>
            </p14:nvContentPartPr>
            <p14:xfrm>
              <a:off x="5570072" y="5899598"/>
              <a:ext cx="605520" cy="385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54E468C-C39E-4564-AD22-FD6152298A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2072" y="5881598"/>
                <a:ext cx="6411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0860105-94CD-4ADA-A9C0-F94062B84BF9}"/>
                  </a:ext>
                </a:extLst>
              </p14:cNvPr>
              <p14:cNvContentPartPr/>
              <p14:nvPr/>
            </p14:nvContentPartPr>
            <p14:xfrm>
              <a:off x="5788232" y="5065838"/>
              <a:ext cx="1042200" cy="403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0860105-94CD-4ADA-A9C0-F94062B84B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0586" y="5048198"/>
                <a:ext cx="1077852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C603ECE-AE8F-4E6F-A988-5D48FF9D70AA}"/>
                  </a:ext>
                </a:extLst>
              </p14:cNvPr>
              <p14:cNvContentPartPr/>
              <p14:nvPr/>
            </p14:nvContentPartPr>
            <p14:xfrm>
              <a:off x="4962392" y="5089958"/>
              <a:ext cx="621360" cy="388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C603ECE-AE8F-4E6F-A988-5D48FF9D70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44762" y="5072318"/>
                <a:ext cx="656979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7CB34DB-16DA-4384-A283-E15FE3ED850C}"/>
                  </a:ext>
                </a:extLst>
              </p14:cNvPr>
              <p14:cNvContentPartPr/>
              <p14:nvPr/>
            </p14:nvContentPartPr>
            <p14:xfrm>
              <a:off x="8641952" y="5648678"/>
              <a:ext cx="902160" cy="54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7CB34DB-16DA-4384-A283-E15FE3ED85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23952" y="5630678"/>
                <a:ext cx="9378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2835C73-245E-4E78-BAE8-6576C2A3225C}"/>
                  </a:ext>
                </a:extLst>
              </p14:cNvPr>
              <p14:cNvContentPartPr/>
              <p14:nvPr/>
            </p14:nvContentPartPr>
            <p14:xfrm>
              <a:off x="10018232" y="5502878"/>
              <a:ext cx="230760" cy="140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2835C73-245E-4E78-BAE8-6576C2A322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00592" y="5485238"/>
                <a:ext cx="2664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D9E856C-2A75-4158-8403-2E3A10FE295B}"/>
                  </a:ext>
                </a:extLst>
              </p14:cNvPr>
              <p14:cNvContentPartPr/>
              <p14:nvPr/>
            </p14:nvContentPartPr>
            <p14:xfrm>
              <a:off x="8727272" y="5922998"/>
              <a:ext cx="667440" cy="320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D9E856C-2A75-4158-8403-2E3A10FE29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09272" y="5905358"/>
                <a:ext cx="7030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BE84E8F-D517-4C45-841F-F27261D5C29D}"/>
                  </a:ext>
                </a:extLst>
              </p14:cNvPr>
              <p14:cNvContentPartPr/>
              <p14:nvPr/>
            </p14:nvContentPartPr>
            <p14:xfrm>
              <a:off x="8648072" y="5179958"/>
              <a:ext cx="883800" cy="343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BE84E8F-D517-4C45-841F-F27261D5C2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30065" y="5161958"/>
                <a:ext cx="919455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6341B20-0449-4F74-BB62-B45C6D982F54}"/>
                  </a:ext>
                </a:extLst>
              </p14:cNvPr>
              <p14:cNvContentPartPr/>
              <p14:nvPr/>
            </p14:nvContentPartPr>
            <p14:xfrm>
              <a:off x="10437992" y="5405678"/>
              <a:ext cx="241200" cy="34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6341B20-0449-4F74-BB62-B45C6D982F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19992" y="5388038"/>
                <a:ext cx="2768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BBB709B-884F-4B1A-B510-403E9EE9FCB0}"/>
                  </a:ext>
                </a:extLst>
              </p14:cNvPr>
              <p14:cNvContentPartPr/>
              <p14:nvPr/>
            </p14:nvContentPartPr>
            <p14:xfrm>
              <a:off x="10947752" y="5217398"/>
              <a:ext cx="611640" cy="321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BBB709B-884F-4B1A-B510-403E9EE9FC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930102" y="5199738"/>
                <a:ext cx="647301" cy="3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B370221-DC4A-43A2-AC37-87FF2CF67698}"/>
                  </a:ext>
                </a:extLst>
              </p14:cNvPr>
              <p14:cNvContentPartPr/>
              <p14:nvPr/>
            </p14:nvContentPartPr>
            <p14:xfrm>
              <a:off x="8118872" y="1857518"/>
              <a:ext cx="194760" cy="1198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B370221-DC4A-43A2-AC37-87FF2CF676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01232" y="1749878"/>
                <a:ext cx="230400" cy="14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5ED9DFD-B17D-45EF-85B8-B3F5413332A3}"/>
                  </a:ext>
                </a:extLst>
              </p14:cNvPr>
              <p14:cNvContentPartPr/>
              <p14:nvPr/>
            </p14:nvContentPartPr>
            <p14:xfrm>
              <a:off x="8739152" y="2627198"/>
              <a:ext cx="32040" cy="335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5ED9DFD-B17D-45EF-85B8-B3F5413332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21152" y="2519198"/>
                <a:ext cx="6768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1EE39B7-EBC2-435B-8602-1411FEF6893F}"/>
                  </a:ext>
                </a:extLst>
              </p14:cNvPr>
              <p14:cNvContentPartPr/>
              <p14:nvPr/>
            </p14:nvContentPartPr>
            <p14:xfrm>
              <a:off x="8889992" y="2623958"/>
              <a:ext cx="46080" cy="391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1EE39B7-EBC2-435B-8602-1411FEF6893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1992" y="2515958"/>
                <a:ext cx="817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EDF37DD-AC97-4DAF-96CD-CEE88B5BFAED}"/>
                  </a:ext>
                </a:extLst>
              </p14:cNvPr>
              <p14:cNvContentPartPr/>
              <p14:nvPr/>
            </p14:nvContentPartPr>
            <p14:xfrm>
              <a:off x="9043712" y="2633678"/>
              <a:ext cx="16200" cy="322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EDF37DD-AC97-4DAF-96CD-CEE88B5BFAE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25712" y="2525678"/>
                <a:ext cx="5184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429E760-8DD2-4067-BA00-CEF15ACBA330}"/>
                  </a:ext>
                </a:extLst>
              </p14:cNvPr>
              <p14:cNvContentPartPr/>
              <p14:nvPr/>
            </p14:nvContentPartPr>
            <p14:xfrm>
              <a:off x="9211112" y="2640158"/>
              <a:ext cx="14400" cy="3085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429E760-8DD2-4067-BA00-CEF15ACBA33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93112" y="2532518"/>
                <a:ext cx="500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A1D6388-84B4-4554-9461-895AA6CEF9A5}"/>
                  </a:ext>
                </a:extLst>
              </p14:cNvPr>
              <p14:cNvContentPartPr/>
              <p14:nvPr/>
            </p14:nvContentPartPr>
            <p14:xfrm>
              <a:off x="10149272" y="2690198"/>
              <a:ext cx="20160" cy="219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A1D6388-84B4-4554-9461-895AA6CEF9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31632" y="2582198"/>
                <a:ext cx="558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779F69D-F1A7-4F16-8D2D-4B6FE04EA6D1}"/>
                  </a:ext>
                </a:extLst>
              </p14:cNvPr>
              <p14:cNvContentPartPr/>
              <p14:nvPr/>
            </p14:nvContentPartPr>
            <p14:xfrm>
              <a:off x="10283912" y="2501918"/>
              <a:ext cx="373680" cy="583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779F69D-F1A7-4F16-8D2D-4B6FE04EA6D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66272" y="2393918"/>
                <a:ext cx="40932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47E9A81-672A-48F7-A872-D3DF214259F9}"/>
                  </a:ext>
                </a:extLst>
              </p14:cNvPr>
              <p14:cNvContentPartPr/>
              <p14:nvPr/>
            </p14:nvContentPartPr>
            <p14:xfrm>
              <a:off x="10746512" y="1971638"/>
              <a:ext cx="327240" cy="1364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47E9A81-672A-48F7-A872-D3DF214259F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728512" y="1863998"/>
                <a:ext cx="362880" cy="15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BA492B3-4806-45AB-BF47-D79D2D725D71}"/>
                  </a:ext>
                </a:extLst>
              </p14:cNvPr>
              <p14:cNvContentPartPr/>
              <p14:nvPr/>
            </p14:nvContentPartPr>
            <p14:xfrm>
              <a:off x="7450352" y="2736998"/>
              <a:ext cx="3642840" cy="104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BA492B3-4806-45AB-BF47-D79D2D725D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96352" y="2629358"/>
                <a:ext cx="3750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CC63576-8B8A-4D0F-92DB-4993ACB4142F}"/>
                  </a:ext>
                </a:extLst>
              </p14:cNvPr>
              <p14:cNvContentPartPr/>
              <p14:nvPr/>
            </p14:nvContentPartPr>
            <p14:xfrm>
              <a:off x="10962152" y="2078558"/>
              <a:ext cx="54360" cy="7254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CC63576-8B8A-4D0F-92DB-4993ACB4142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908512" y="1970918"/>
                <a:ext cx="16200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6398BF7-67ED-4901-A193-2B306352009C}"/>
                  </a:ext>
                </a:extLst>
              </p14:cNvPr>
              <p14:cNvContentPartPr/>
              <p14:nvPr/>
            </p14:nvContentPartPr>
            <p14:xfrm>
              <a:off x="7115552" y="607598"/>
              <a:ext cx="4389840" cy="21358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6398BF7-67ED-4901-A193-2B30635200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61912" y="499598"/>
                <a:ext cx="4497480" cy="23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9FF6CD0-C430-4294-AC27-61AF77C64935}"/>
                  </a:ext>
                </a:extLst>
              </p14:cNvPr>
              <p14:cNvContentPartPr/>
              <p14:nvPr/>
            </p14:nvContentPartPr>
            <p14:xfrm>
              <a:off x="7385912" y="1963718"/>
              <a:ext cx="838800" cy="8974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9FF6CD0-C430-4294-AC27-61AF77C649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32272" y="1855718"/>
                <a:ext cx="946440" cy="11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69CA97B-6A8D-4A0C-9DC2-B7F1135D0DB6}"/>
                  </a:ext>
                </a:extLst>
              </p14:cNvPr>
              <p14:cNvContentPartPr/>
              <p14:nvPr/>
            </p14:nvContentPartPr>
            <p14:xfrm>
              <a:off x="10974032" y="5668118"/>
              <a:ext cx="491400" cy="1242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69CA97B-6A8D-4A0C-9DC2-B7F1135D0D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56392" y="5650427"/>
                <a:ext cx="527040" cy="15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20A70D2-1471-4416-9BB8-C31845A94155}"/>
                  </a:ext>
                </a:extLst>
              </p14:cNvPr>
              <p14:cNvContentPartPr/>
              <p14:nvPr/>
            </p14:nvContentPartPr>
            <p14:xfrm>
              <a:off x="11744432" y="5240078"/>
              <a:ext cx="240120" cy="357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20A70D2-1471-4416-9BB8-C31845A9415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726432" y="5222078"/>
                <a:ext cx="2757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14ACED2-60BF-4782-820A-9C3FC8938F18}"/>
                  </a:ext>
                </a:extLst>
              </p14:cNvPr>
              <p14:cNvContentPartPr/>
              <p14:nvPr/>
            </p14:nvContentPartPr>
            <p14:xfrm>
              <a:off x="-3448" y="4695758"/>
              <a:ext cx="2339280" cy="15879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14ACED2-60BF-4782-820A-9C3FC8938F1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-21448" y="4677758"/>
                <a:ext cx="2374920" cy="16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4F96002-7868-49B4-BD1D-7AC365874421}"/>
                  </a:ext>
                </a:extLst>
              </p14:cNvPr>
              <p14:cNvContentPartPr/>
              <p14:nvPr/>
            </p14:nvContentPartPr>
            <p14:xfrm>
              <a:off x="564632" y="204398"/>
              <a:ext cx="11232720" cy="43300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4F96002-7868-49B4-BD1D-7AC36587442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6632" y="186399"/>
                <a:ext cx="11268360" cy="43657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66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75316A5-3EB1-4CFF-9D94-40F6F0720B5C}"/>
                  </a:ext>
                </a:extLst>
              </p14:cNvPr>
              <p14:cNvContentPartPr/>
              <p14:nvPr/>
            </p14:nvContentPartPr>
            <p14:xfrm>
              <a:off x="9554552" y="2673638"/>
              <a:ext cx="92520" cy="1502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75316A5-3EB1-4CFF-9D94-40F6F0720B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0912" y="2565998"/>
                <a:ext cx="200160" cy="17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171395-F00A-4241-BA48-FF0B027F42B1}"/>
                  </a:ext>
                </a:extLst>
              </p14:cNvPr>
              <p14:cNvContentPartPr/>
              <p14:nvPr/>
            </p14:nvContentPartPr>
            <p14:xfrm>
              <a:off x="4620392" y="4050638"/>
              <a:ext cx="4814280" cy="224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171395-F00A-4241-BA48-FF0B027F42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6752" y="3942998"/>
                <a:ext cx="49219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466B16E-35DB-4B17-A1C7-F31488E07C56}"/>
                  </a:ext>
                </a:extLst>
              </p14:cNvPr>
              <p14:cNvContentPartPr/>
              <p14:nvPr/>
            </p14:nvContentPartPr>
            <p14:xfrm>
              <a:off x="526112" y="348038"/>
              <a:ext cx="12255120" cy="6203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466B16E-35DB-4B17-A1C7-F31488E07C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472" y="330398"/>
                <a:ext cx="12290760" cy="62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DCC667E-07EF-4463-A582-19AA2A353CDF}"/>
                  </a:ext>
                </a:extLst>
              </p14:cNvPr>
              <p14:cNvContentPartPr/>
              <p14:nvPr/>
            </p14:nvContentPartPr>
            <p14:xfrm>
              <a:off x="588392" y="1178198"/>
              <a:ext cx="6815520" cy="3392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DCC667E-07EF-4463-A582-19AA2A353C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752" y="1070558"/>
                <a:ext cx="6923160" cy="36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3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DDB216-A783-4C0A-BD4F-CDDF37F84C5A}"/>
                  </a:ext>
                </a:extLst>
              </p14:cNvPr>
              <p14:cNvContentPartPr/>
              <p14:nvPr/>
            </p14:nvContentPartPr>
            <p14:xfrm>
              <a:off x="5247152" y="291878"/>
              <a:ext cx="2050920" cy="53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DDB216-A783-4C0A-BD4F-CDDF37F84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9512" y="274226"/>
                <a:ext cx="2086560" cy="574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6345889-CD44-4EA6-936A-0904BB345D6F}"/>
                  </a:ext>
                </a:extLst>
              </p14:cNvPr>
              <p14:cNvContentPartPr/>
              <p14:nvPr/>
            </p14:nvContentPartPr>
            <p14:xfrm>
              <a:off x="1080512" y="988838"/>
              <a:ext cx="10885680" cy="3177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6345889-CD44-4EA6-936A-0904BB345D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871" y="971198"/>
                <a:ext cx="10921321" cy="32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245AB2-A5D3-470F-B580-E482E3744929}"/>
                  </a:ext>
                </a:extLst>
              </p14:cNvPr>
              <p14:cNvContentPartPr/>
              <p14:nvPr/>
            </p14:nvContentPartPr>
            <p14:xfrm>
              <a:off x="8914112" y="2531438"/>
              <a:ext cx="3209040" cy="1719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245AB2-A5D3-470F-B580-E482E37449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0112" y="2423438"/>
                <a:ext cx="3316680" cy="19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A948D0C-B24C-4511-98F6-D3BA243C465E}"/>
                  </a:ext>
                </a:extLst>
              </p14:cNvPr>
              <p14:cNvContentPartPr/>
              <p14:nvPr/>
            </p14:nvContentPartPr>
            <p14:xfrm>
              <a:off x="1088432" y="4544558"/>
              <a:ext cx="1017720" cy="1413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A948D0C-B24C-4511-98F6-D3BA243C46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0792" y="4526558"/>
                <a:ext cx="1053360" cy="14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347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7298A49-E3F7-4089-B7E3-C4C45E25BD6D}"/>
                  </a:ext>
                </a:extLst>
              </p14:cNvPr>
              <p14:cNvContentPartPr/>
              <p14:nvPr/>
            </p14:nvContentPartPr>
            <p14:xfrm>
              <a:off x="1309472" y="77318"/>
              <a:ext cx="11498400" cy="5422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7298A49-E3F7-4089-B7E3-C4C45E25BD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472" y="59319"/>
                <a:ext cx="11534040" cy="5458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7564125-96C0-4DCD-BA44-ED3F29CE0269}"/>
                  </a:ext>
                </a:extLst>
              </p14:cNvPr>
              <p14:cNvContentPartPr/>
              <p14:nvPr/>
            </p14:nvContentPartPr>
            <p14:xfrm>
              <a:off x="7109792" y="550358"/>
              <a:ext cx="5005800" cy="2147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7564125-96C0-4DCD-BA44-ED3F29CE02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1792" y="532361"/>
                <a:ext cx="5041440" cy="21826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50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4A5CB48-8CA3-4E11-B634-63A823856B1A}"/>
                  </a:ext>
                </a:extLst>
              </p14:cNvPr>
              <p14:cNvContentPartPr/>
              <p14:nvPr/>
            </p14:nvContentPartPr>
            <p14:xfrm>
              <a:off x="11808872" y="2601278"/>
              <a:ext cx="129240" cy="254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4A5CB48-8CA3-4E11-B634-63A823856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0872" y="2583278"/>
                <a:ext cx="1648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22B7C2B-2366-4019-8FEC-B27F688E9E55}"/>
                  </a:ext>
                </a:extLst>
              </p14:cNvPr>
              <p14:cNvContentPartPr/>
              <p14:nvPr/>
            </p14:nvContentPartPr>
            <p14:xfrm>
              <a:off x="12711901" y="3101678"/>
              <a:ext cx="614520" cy="71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22B7C2B-2366-4019-8FEC-B27F688E9E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94261" y="3084038"/>
                <a:ext cx="6501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30D54B8-0B76-41A6-AEE1-687155B7C26B}"/>
                  </a:ext>
                </a:extLst>
              </p14:cNvPr>
              <p14:cNvContentPartPr/>
              <p14:nvPr/>
            </p14:nvContentPartPr>
            <p14:xfrm>
              <a:off x="12092552" y="2591918"/>
              <a:ext cx="1529640" cy="414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30D54B8-0B76-41A6-AEE1-687155B7C2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74912" y="2574263"/>
                <a:ext cx="1565280" cy="450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3FD574C-7628-4E29-8940-72B3D017345B}"/>
                  </a:ext>
                </a:extLst>
              </p14:cNvPr>
              <p14:cNvContentPartPr/>
              <p14:nvPr/>
            </p14:nvContentPartPr>
            <p14:xfrm>
              <a:off x="10466941" y="2105918"/>
              <a:ext cx="1099651" cy="1319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3FD574C-7628-4E29-8940-72B3D01734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48949" y="2087923"/>
                <a:ext cx="1135275" cy="1354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37CFED9-E9F6-4525-807B-8325AA2A1C68}"/>
                  </a:ext>
                </a:extLst>
              </p14:cNvPr>
              <p14:cNvContentPartPr/>
              <p14:nvPr/>
            </p14:nvContentPartPr>
            <p14:xfrm>
              <a:off x="2517061" y="172358"/>
              <a:ext cx="473400" cy="330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37CFED9-E9F6-4525-807B-8325AA2A1C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9421" y="154718"/>
                <a:ext cx="5090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13A10EC-0D88-4AB6-A76D-6FFC68040E35}"/>
                  </a:ext>
                </a:extLst>
              </p14:cNvPr>
              <p14:cNvContentPartPr/>
              <p14:nvPr/>
            </p14:nvContentPartPr>
            <p14:xfrm>
              <a:off x="754501" y="262718"/>
              <a:ext cx="1536120" cy="466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13A10EC-0D88-4AB6-A76D-6FFC68040E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861" y="245064"/>
                <a:ext cx="1571760" cy="501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2476834-BC29-40EA-A79D-B6FACCB75CE3}"/>
                  </a:ext>
                </a:extLst>
              </p14:cNvPr>
              <p14:cNvContentPartPr/>
              <p14:nvPr/>
            </p14:nvContentPartPr>
            <p14:xfrm>
              <a:off x="2500141" y="1417958"/>
              <a:ext cx="577440" cy="583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2476834-BC29-40EA-A79D-B6FACCB75C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2152" y="1400307"/>
                <a:ext cx="613058" cy="61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FECF8EF-BFE7-4421-A9F0-9CF7819897A3}"/>
                  </a:ext>
                </a:extLst>
              </p14:cNvPr>
              <p14:cNvContentPartPr/>
              <p14:nvPr/>
            </p14:nvContentPartPr>
            <p14:xfrm>
              <a:off x="960061" y="1560518"/>
              <a:ext cx="1232640" cy="443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FECF8EF-BFE7-4421-A9F0-9CF7819897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2066" y="1542533"/>
                <a:ext cx="1268270" cy="479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2E02F8E-83C8-4915-8460-2C4DA0116523}"/>
                  </a:ext>
                </a:extLst>
              </p14:cNvPr>
              <p14:cNvContentPartPr/>
              <p14:nvPr/>
            </p14:nvContentPartPr>
            <p14:xfrm>
              <a:off x="2622901" y="632438"/>
              <a:ext cx="294480" cy="105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2E02F8E-83C8-4915-8460-2C4DA01165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5261" y="614438"/>
                <a:ext cx="3301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E40F559-C3DE-4CE3-B811-11F8EF672483}"/>
                  </a:ext>
                </a:extLst>
              </p14:cNvPr>
              <p14:cNvContentPartPr/>
              <p14:nvPr/>
            </p14:nvContentPartPr>
            <p14:xfrm>
              <a:off x="2782381" y="2710358"/>
              <a:ext cx="231840" cy="90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E40F559-C3DE-4CE3-B811-11F8EF6724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64741" y="2692718"/>
                <a:ext cx="2674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DD40F40-3F2E-426D-A3F2-4D1FDDA77D79}"/>
                  </a:ext>
                </a:extLst>
              </p14:cNvPr>
              <p14:cNvContentPartPr/>
              <p14:nvPr/>
            </p14:nvContentPartPr>
            <p14:xfrm>
              <a:off x="1930981" y="2600198"/>
              <a:ext cx="429120" cy="355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DD40F40-3F2E-426D-A3F2-4D1FDDA77D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12996" y="2582558"/>
                <a:ext cx="46473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2F554FD-EAE6-44F5-BF9B-7190FB442474}"/>
                  </a:ext>
                </a:extLst>
              </p14:cNvPr>
              <p14:cNvContentPartPr/>
              <p14:nvPr/>
            </p14:nvContentPartPr>
            <p14:xfrm>
              <a:off x="794461" y="2657798"/>
              <a:ext cx="949680" cy="361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2F554FD-EAE6-44F5-BF9B-7190FB4424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6821" y="2639798"/>
                <a:ext cx="9853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24B1A61-84E1-4BB5-AD33-17DBA7CE3742}"/>
                  </a:ext>
                </a:extLst>
              </p14:cNvPr>
              <p14:cNvContentPartPr/>
              <p14:nvPr/>
            </p14:nvContentPartPr>
            <p14:xfrm>
              <a:off x="2473141" y="3477518"/>
              <a:ext cx="502200" cy="338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24B1A61-84E1-4BB5-AD33-17DBA7CE37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55141" y="3459518"/>
                <a:ext cx="537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02BEF62-E4ED-4FD6-9B4D-0E6986106667}"/>
                  </a:ext>
                </a:extLst>
              </p14:cNvPr>
              <p14:cNvContentPartPr/>
              <p14:nvPr/>
            </p14:nvContentPartPr>
            <p14:xfrm>
              <a:off x="916501" y="3512438"/>
              <a:ext cx="1280880" cy="4208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02BEF62-E4ED-4FD6-9B4D-0E69861066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861" y="3494798"/>
                <a:ext cx="13165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6F2D795-84B7-4D8A-BE18-16EED0B76754}"/>
                  </a:ext>
                </a:extLst>
              </p14:cNvPr>
              <p14:cNvContentPartPr/>
              <p14:nvPr/>
            </p14:nvContentPartPr>
            <p14:xfrm>
              <a:off x="3250021" y="195038"/>
              <a:ext cx="6962971" cy="36028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6F2D795-84B7-4D8A-BE18-16EED0B767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2021" y="177398"/>
                <a:ext cx="6998610" cy="36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CA57DD1-8301-4C90-A863-CD5F2F0F40F2}"/>
                  </a:ext>
                </a:extLst>
              </p14:cNvPr>
              <p14:cNvContentPartPr/>
              <p14:nvPr/>
            </p14:nvContentPartPr>
            <p14:xfrm>
              <a:off x="614821" y="4214798"/>
              <a:ext cx="2847600" cy="11185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CA57DD1-8301-4C90-A863-CD5F2F0F40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0821" y="4106798"/>
                <a:ext cx="2955240" cy="13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57030BB-FFBE-4FCE-9730-A68CE88FD6A5}"/>
                  </a:ext>
                </a:extLst>
              </p14:cNvPr>
              <p14:cNvContentPartPr/>
              <p14:nvPr/>
            </p14:nvContentPartPr>
            <p14:xfrm>
              <a:off x="4660861" y="4803038"/>
              <a:ext cx="268200" cy="1519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57030BB-FFBE-4FCE-9730-A68CE88FD6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43221" y="4785038"/>
                <a:ext cx="303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AF79CE5-576C-4DE4-B1F1-82C78E4A6AA6}"/>
                  </a:ext>
                </a:extLst>
              </p14:cNvPr>
              <p14:cNvContentPartPr/>
              <p14:nvPr/>
            </p14:nvContentPartPr>
            <p14:xfrm>
              <a:off x="5348101" y="4746518"/>
              <a:ext cx="821520" cy="6994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AF79CE5-576C-4DE4-B1F1-82C78E4A6A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0109" y="4728518"/>
                <a:ext cx="857144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D94A48E-E691-46BB-AF07-5A40C2DFC33F}"/>
                  </a:ext>
                </a:extLst>
              </p14:cNvPr>
              <p14:cNvContentPartPr/>
              <p14:nvPr/>
            </p14:nvContentPartPr>
            <p14:xfrm>
              <a:off x="4642861" y="5068358"/>
              <a:ext cx="268200" cy="2714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D94A48E-E691-46BB-AF07-5A40C2DFC3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25221" y="5050718"/>
                <a:ext cx="3038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EF84459-DF2F-4990-8989-C4455A37A828}"/>
                  </a:ext>
                </a:extLst>
              </p14:cNvPr>
              <p14:cNvContentPartPr/>
              <p14:nvPr/>
            </p14:nvContentPartPr>
            <p14:xfrm>
              <a:off x="4195021" y="4323158"/>
              <a:ext cx="1033200" cy="3369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EF84459-DF2F-4990-8989-C4455A37A82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77021" y="4305518"/>
                <a:ext cx="10688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5ABA5D9-CA6C-4421-91AB-C8D81939AC55}"/>
                  </a:ext>
                </a:extLst>
              </p14:cNvPr>
              <p14:cNvContentPartPr/>
              <p14:nvPr/>
            </p14:nvContentPartPr>
            <p14:xfrm>
              <a:off x="7544461" y="3961718"/>
              <a:ext cx="121680" cy="22312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5ABA5D9-CA6C-4421-91AB-C8D81939AC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26461" y="3944078"/>
                <a:ext cx="157320" cy="22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1E0BB44-035B-48C5-8193-59E504D5CD4A}"/>
                  </a:ext>
                </a:extLst>
              </p14:cNvPr>
              <p14:cNvContentPartPr/>
              <p14:nvPr/>
            </p14:nvContentPartPr>
            <p14:xfrm>
              <a:off x="8291461" y="3888998"/>
              <a:ext cx="803520" cy="3816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1E0BB44-035B-48C5-8193-59E504D5CD4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73461" y="3871358"/>
                <a:ext cx="8391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335B603-B42E-46ED-81D8-A0384A973344}"/>
                  </a:ext>
                </a:extLst>
              </p14:cNvPr>
              <p14:cNvContentPartPr/>
              <p14:nvPr/>
            </p14:nvContentPartPr>
            <p14:xfrm>
              <a:off x="9354541" y="4792238"/>
              <a:ext cx="144000" cy="72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335B603-B42E-46ED-81D8-A0384A97334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36541" y="4774598"/>
                <a:ext cx="1796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6145B52-BFD1-4350-B384-E4F228ECF6D2}"/>
                  </a:ext>
                </a:extLst>
              </p14:cNvPr>
              <p14:cNvContentPartPr/>
              <p14:nvPr/>
            </p14:nvContentPartPr>
            <p14:xfrm>
              <a:off x="9327541" y="4878278"/>
              <a:ext cx="205200" cy="194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6145B52-BFD1-4350-B384-E4F228ECF6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09541" y="4860638"/>
                <a:ext cx="240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D8BB54B-305F-44C2-A309-2B857B8A86DE}"/>
                  </a:ext>
                </a:extLst>
              </p14:cNvPr>
              <p14:cNvContentPartPr/>
              <p14:nvPr/>
            </p14:nvContentPartPr>
            <p14:xfrm>
              <a:off x="10524541" y="4748318"/>
              <a:ext cx="121680" cy="342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D8BB54B-305F-44C2-A309-2B857B8A86D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06901" y="4730318"/>
                <a:ext cx="1573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C003D05-F15F-4B2F-ABA3-69FA5D63758F}"/>
                  </a:ext>
                </a:extLst>
              </p14:cNvPr>
              <p14:cNvContentPartPr/>
              <p14:nvPr/>
            </p14:nvContentPartPr>
            <p14:xfrm>
              <a:off x="10444981" y="4857758"/>
              <a:ext cx="211320" cy="205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C003D05-F15F-4B2F-ABA3-69FA5D63758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27341" y="4839758"/>
                <a:ext cx="2469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1BD4886-F5F6-45F9-9416-4A0D41A72F52}"/>
                  </a:ext>
                </a:extLst>
              </p14:cNvPr>
              <p14:cNvContentPartPr/>
              <p14:nvPr/>
            </p14:nvContentPartPr>
            <p14:xfrm>
              <a:off x="9663061" y="4618718"/>
              <a:ext cx="465840" cy="4622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1BD4886-F5F6-45F9-9416-4A0D41A72F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45421" y="4600718"/>
                <a:ext cx="5014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3768F6E-E38E-49FB-A0AE-822214812C75}"/>
                  </a:ext>
                </a:extLst>
              </p14:cNvPr>
              <p14:cNvContentPartPr/>
              <p14:nvPr/>
            </p14:nvContentPartPr>
            <p14:xfrm>
              <a:off x="8615821" y="4608998"/>
              <a:ext cx="544320" cy="4939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D3768F6E-E38E-49FB-A0AE-822214812C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97833" y="4591358"/>
                <a:ext cx="579936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CBC34C4-D23A-4FA9-957F-D83E8289842C}"/>
                  </a:ext>
                </a:extLst>
              </p14:cNvPr>
              <p14:cNvContentPartPr/>
              <p14:nvPr/>
            </p14:nvContentPartPr>
            <p14:xfrm>
              <a:off x="8189941" y="4715198"/>
              <a:ext cx="200520" cy="4194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CBC34C4-D23A-4FA9-957F-D83E828984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71941" y="4697213"/>
                <a:ext cx="236160" cy="455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719BAFB-B2BA-4588-A229-665FECC3ECE6}"/>
                  </a:ext>
                </a:extLst>
              </p14:cNvPr>
              <p14:cNvContentPartPr/>
              <p14:nvPr/>
            </p14:nvContentPartPr>
            <p14:xfrm>
              <a:off x="10789861" y="5802758"/>
              <a:ext cx="1399680" cy="8222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719BAFB-B2BA-4588-A229-665FECC3EC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771861" y="5785118"/>
                <a:ext cx="143532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7B13ED2-93E8-424A-B04F-3F12B4A322F4}"/>
                  </a:ext>
                </a:extLst>
              </p14:cNvPr>
              <p14:cNvContentPartPr/>
              <p14:nvPr/>
            </p14:nvContentPartPr>
            <p14:xfrm>
              <a:off x="8650021" y="5991758"/>
              <a:ext cx="1765440" cy="4690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7B13ED2-93E8-424A-B04F-3F12B4A322F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32021" y="5973758"/>
                <a:ext cx="18010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772509E-6745-48D0-B579-687D5739EFFF}"/>
                  </a:ext>
                </a:extLst>
              </p14:cNvPr>
              <p14:cNvContentPartPr/>
              <p14:nvPr/>
            </p14:nvContentPartPr>
            <p14:xfrm>
              <a:off x="8414221" y="5452838"/>
              <a:ext cx="1250640" cy="3330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772509E-6745-48D0-B579-687D5739EFF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96226" y="5435198"/>
                <a:ext cx="128627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6B6E310-94E8-494E-8A2B-4DCDCBAA2725}"/>
                  </a:ext>
                </a:extLst>
              </p14:cNvPr>
              <p14:cNvContentPartPr/>
              <p14:nvPr/>
            </p14:nvContentPartPr>
            <p14:xfrm>
              <a:off x="554341" y="4107518"/>
              <a:ext cx="3415680" cy="1404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6B6E310-94E8-494E-8A2B-4DCDCBAA272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6699" y="4089873"/>
                <a:ext cx="3451324" cy="1440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FC13441-CB69-433B-B7DA-329431B1E0A5}"/>
                  </a:ext>
                </a:extLst>
              </p14:cNvPr>
              <p14:cNvContentPartPr/>
              <p14:nvPr/>
            </p14:nvContentPartPr>
            <p14:xfrm>
              <a:off x="11055901" y="4437998"/>
              <a:ext cx="130320" cy="3200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FC13441-CB69-433B-B7DA-329431B1E0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037901" y="4419998"/>
                <a:ext cx="1659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DAF8265-CE14-4968-9349-F6BAB4E3C467}"/>
                  </a:ext>
                </a:extLst>
              </p14:cNvPr>
              <p14:cNvContentPartPr/>
              <p14:nvPr/>
            </p14:nvContentPartPr>
            <p14:xfrm>
              <a:off x="11359381" y="4623398"/>
              <a:ext cx="24840" cy="360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DAF8265-CE14-4968-9349-F6BAB4E3C4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341741" y="4605398"/>
                <a:ext cx="604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C360392-E0EA-4E86-83C1-C4A73FA64922}"/>
                  </a:ext>
                </a:extLst>
              </p14:cNvPr>
              <p14:cNvContentPartPr/>
              <p14:nvPr/>
            </p14:nvContentPartPr>
            <p14:xfrm>
              <a:off x="11540821" y="4372838"/>
              <a:ext cx="546120" cy="3549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C360392-E0EA-4E86-83C1-C4A73FA6492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523169" y="4355198"/>
                <a:ext cx="581784" cy="3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94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DB55E93-7ADC-4933-896B-E3E55741144C}"/>
                  </a:ext>
                </a:extLst>
              </p14:cNvPr>
              <p14:cNvContentPartPr/>
              <p14:nvPr/>
            </p14:nvContentPartPr>
            <p14:xfrm>
              <a:off x="6999992" y="1551158"/>
              <a:ext cx="3051360" cy="2037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DB55E93-7ADC-4933-896B-E3E557411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6352" y="1443158"/>
                <a:ext cx="3159000" cy="22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08A4791-C460-4EA2-B204-F900A4374C0A}"/>
                  </a:ext>
                </a:extLst>
              </p14:cNvPr>
              <p14:cNvContentPartPr/>
              <p14:nvPr/>
            </p14:nvContentPartPr>
            <p14:xfrm>
              <a:off x="6722072" y="3792878"/>
              <a:ext cx="901440" cy="57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08A4791-C460-4EA2-B204-F900A4374C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8072" y="3685238"/>
                <a:ext cx="1009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4DA0C7C-B20D-4CCD-8C62-807D5EDC1259}"/>
                  </a:ext>
                </a:extLst>
              </p14:cNvPr>
              <p14:cNvContentPartPr/>
              <p14:nvPr/>
            </p14:nvContentPartPr>
            <p14:xfrm>
              <a:off x="9591632" y="3845078"/>
              <a:ext cx="1083600" cy="63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4DA0C7C-B20D-4CCD-8C62-807D5EDC12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7632" y="3737438"/>
                <a:ext cx="11912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033E5F-D87B-496B-A778-300DAB2DF13D}"/>
                  </a:ext>
                </a:extLst>
              </p14:cNvPr>
              <p14:cNvContentPartPr/>
              <p14:nvPr/>
            </p14:nvContentPartPr>
            <p14:xfrm>
              <a:off x="521792" y="3636638"/>
              <a:ext cx="107280" cy="19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033E5F-D87B-496B-A778-300DAB2DF1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152" y="3528998"/>
                <a:ext cx="214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9F32C04-8707-496B-B2B4-2B4ABEA644AE}"/>
                  </a:ext>
                </a:extLst>
              </p14:cNvPr>
              <p14:cNvContentPartPr/>
              <p14:nvPr/>
            </p14:nvContentPartPr>
            <p14:xfrm>
              <a:off x="4843952" y="5813918"/>
              <a:ext cx="459720" cy="296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9F32C04-8707-496B-B2B4-2B4ABEA644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25952" y="5796278"/>
                <a:ext cx="4953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F76671E-FE47-4809-BE53-352B484BB61E}"/>
                  </a:ext>
                </a:extLst>
              </p14:cNvPr>
              <p14:cNvContentPartPr/>
              <p14:nvPr/>
            </p14:nvContentPartPr>
            <p14:xfrm>
              <a:off x="509552" y="322118"/>
              <a:ext cx="10861200" cy="5370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F76671E-FE47-4809-BE53-352B484BB6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552" y="304477"/>
                <a:ext cx="10896840" cy="54057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01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79838D-FE1C-42C2-8096-802387C9594B}"/>
                  </a:ext>
                </a:extLst>
              </p14:cNvPr>
              <p14:cNvContentPartPr/>
              <p14:nvPr/>
            </p14:nvContentPartPr>
            <p14:xfrm>
              <a:off x="1862072" y="618038"/>
              <a:ext cx="36720" cy="32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79838D-FE1C-42C2-8096-802387C95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4072" y="600038"/>
                <a:ext cx="723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5D003B8-CD56-4A7E-B9B4-7E908DFEF6CA}"/>
                  </a:ext>
                </a:extLst>
              </p14:cNvPr>
              <p14:cNvContentPartPr/>
              <p14:nvPr/>
            </p14:nvContentPartPr>
            <p14:xfrm>
              <a:off x="3616352" y="582398"/>
              <a:ext cx="161640" cy="31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5D003B8-CD56-4A7E-B9B4-7E908DFEF6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712" y="564398"/>
                <a:ext cx="1972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F47C75-7312-4D5A-BC45-4462E1ED6B72}"/>
                  </a:ext>
                </a:extLst>
              </p14:cNvPr>
              <p14:cNvContentPartPr/>
              <p14:nvPr/>
            </p14:nvContentPartPr>
            <p14:xfrm>
              <a:off x="3867992" y="660518"/>
              <a:ext cx="198000" cy="199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F47C75-7312-4D5A-BC45-4462E1ED6B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0352" y="642518"/>
                <a:ext cx="2336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8018B2-532D-4D45-8F1A-8E3D7BD4E571}"/>
                  </a:ext>
                </a:extLst>
              </p14:cNvPr>
              <p14:cNvContentPartPr/>
              <p14:nvPr/>
            </p14:nvContentPartPr>
            <p14:xfrm>
              <a:off x="2427632" y="650438"/>
              <a:ext cx="890640" cy="286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8018B2-532D-4D45-8F1A-8E3D7BD4E5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9639" y="632798"/>
                <a:ext cx="926266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E52D46-49B8-4C19-9FD7-9CFBE0D81524}"/>
                  </a:ext>
                </a:extLst>
              </p14:cNvPr>
              <p14:cNvContentPartPr/>
              <p14:nvPr/>
            </p14:nvContentPartPr>
            <p14:xfrm>
              <a:off x="1995992" y="688958"/>
              <a:ext cx="338040" cy="226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E52D46-49B8-4C19-9FD7-9CFBE0D815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8333" y="671318"/>
                <a:ext cx="373718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CEE9A0-0985-4299-BACA-18BC8E427BF8}"/>
                  </a:ext>
                </a:extLst>
              </p14:cNvPr>
              <p14:cNvContentPartPr/>
              <p14:nvPr/>
            </p14:nvContentPartPr>
            <p14:xfrm>
              <a:off x="1535552" y="615878"/>
              <a:ext cx="236880" cy="349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CEE9A0-0985-4299-BACA-18BC8E427B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17552" y="597878"/>
                <a:ext cx="2725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B164B6-2C5A-46DC-8992-542AE647A7E1}"/>
                  </a:ext>
                </a:extLst>
              </p14:cNvPr>
              <p14:cNvContentPartPr/>
              <p14:nvPr/>
            </p14:nvContentPartPr>
            <p14:xfrm>
              <a:off x="1526192" y="1045358"/>
              <a:ext cx="2869200" cy="194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B164B6-2C5A-46DC-8992-542AE647A7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8192" y="1027718"/>
                <a:ext cx="29048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EE6AF-9563-4DB1-964D-04EFB8848581}"/>
                  </a:ext>
                </a:extLst>
              </p14:cNvPr>
              <p14:cNvContentPartPr/>
              <p14:nvPr/>
            </p14:nvContentPartPr>
            <p14:xfrm>
              <a:off x="1360232" y="1990358"/>
              <a:ext cx="341640" cy="244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EE6AF-9563-4DB1-964D-04EFB88485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2592" y="1972358"/>
                <a:ext cx="3772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C667F5C-1756-4E75-BFFA-26A950ED1EF9}"/>
                  </a:ext>
                </a:extLst>
              </p14:cNvPr>
              <p14:cNvContentPartPr/>
              <p14:nvPr/>
            </p14:nvContentPartPr>
            <p14:xfrm>
              <a:off x="1354112" y="3011318"/>
              <a:ext cx="286200" cy="281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C667F5C-1756-4E75-BFFA-26A950ED1E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36112" y="2993318"/>
                <a:ext cx="3218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8E6DF10-B383-46EE-B817-33CC0C662896}"/>
                  </a:ext>
                </a:extLst>
              </p14:cNvPr>
              <p14:cNvContentPartPr/>
              <p14:nvPr/>
            </p14:nvContentPartPr>
            <p14:xfrm>
              <a:off x="2163752" y="1804238"/>
              <a:ext cx="2172240" cy="325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8E6DF10-B383-46EE-B817-33CC0C6628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45752" y="1786238"/>
                <a:ext cx="22078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3D74A13-0006-4044-A1AA-019B86EB4E0F}"/>
                  </a:ext>
                </a:extLst>
              </p14:cNvPr>
              <p14:cNvContentPartPr/>
              <p14:nvPr/>
            </p14:nvContentPartPr>
            <p14:xfrm>
              <a:off x="2258072" y="2910158"/>
              <a:ext cx="148680" cy="240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3D74A13-0006-4044-A1AA-019B86EB4E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40432" y="2892158"/>
                <a:ext cx="1843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600D135-DD7D-484F-9A81-2F13FFE0E669}"/>
                  </a:ext>
                </a:extLst>
              </p14:cNvPr>
              <p14:cNvContentPartPr/>
              <p14:nvPr/>
            </p14:nvContentPartPr>
            <p14:xfrm>
              <a:off x="2712392" y="2867318"/>
              <a:ext cx="217080" cy="235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600D135-DD7D-484F-9A81-2F13FFE0E6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94392" y="2849678"/>
                <a:ext cx="2527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EB4EBF-CF15-49C3-AA21-46AC619428B2}"/>
                  </a:ext>
                </a:extLst>
              </p14:cNvPr>
              <p14:cNvContentPartPr/>
              <p14:nvPr/>
            </p14:nvContentPartPr>
            <p14:xfrm>
              <a:off x="2651192" y="3221198"/>
              <a:ext cx="277920" cy="32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EB4EBF-CF15-49C3-AA21-46AC619428B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33192" y="3203558"/>
                <a:ext cx="3135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EB739D-D81E-4B62-AB47-32BD41ECB7AD}"/>
                  </a:ext>
                </a:extLst>
              </p14:cNvPr>
              <p14:cNvContentPartPr/>
              <p14:nvPr/>
            </p14:nvContentPartPr>
            <p14:xfrm>
              <a:off x="3248072" y="2793518"/>
              <a:ext cx="114480" cy="324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EB739D-D81E-4B62-AB47-32BD41ECB7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30432" y="2775878"/>
                <a:ext cx="150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A26ADA3-1780-49C9-8E6F-A8069DB040ED}"/>
                  </a:ext>
                </a:extLst>
              </p14:cNvPr>
              <p14:cNvContentPartPr/>
              <p14:nvPr/>
            </p14:nvContentPartPr>
            <p14:xfrm>
              <a:off x="3533192" y="2783078"/>
              <a:ext cx="549720" cy="335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A26ADA3-1780-49C9-8E6F-A8069DB040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15540" y="2765097"/>
                <a:ext cx="585383" cy="371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94644D9-7A4F-448E-A203-F2BD1AF560D1}"/>
                  </a:ext>
                </a:extLst>
              </p14:cNvPr>
              <p14:cNvContentPartPr/>
              <p14:nvPr/>
            </p14:nvContentPartPr>
            <p14:xfrm>
              <a:off x="4392872" y="2807198"/>
              <a:ext cx="185040" cy="223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94644D9-7A4F-448E-A203-F2BD1AF560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75232" y="2789198"/>
                <a:ext cx="2206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0D73C6F-96E0-4B63-B61E-36CC3D207428}"/>
                  </a:ext>
                </a:extLst>
              </p14:cNvPr>
              <p14:cNvContentPartPr/>
              <p14:nvPr/>
            </p14:nvContentPartPr>
            <p14:xfrm>
              <a:off x="4366232" y="3117878"/>
              <a:ext cx="262440" cy="33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0D73C6F-96E0-4B63-B61E-36CC3D2074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48232" y="3099878"/>
                <a:ext cx="298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CC0478D-DB8E-471C-BC7A-DFD80262F391}"/>
                  </a:ext>
                </a:extLst>
              </p14:cNvPr>
              <p14:cNvContentPartPr/>
              <p14:nvPr/>
            </p14:nvContentPartPr>
            <p14:xfrm>
              <a:off x="4877072" y="2796398"/>
              <a:ext cx="9720" cy="311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CC0478D-DB8E-471C-BC7A-DFD80262F3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59432" y="2778398"/>
                <a:ext cx="453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872D22B-D7C3-4F87-8F49-DE27FCA91986}"/>
                  </a:ext>
                </a:extLst>
              </p14:cNvPr>
              <p14:cNvContentPartPr/>
              <p14:nvPr/>
            </p14:nvContentPartPr>
            <p14:xfrm>
              <a:off x="1421072" y="3872798"/>
              <a:ext cx="461160" cy="309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872D22B-D7C3-4F87-8F49-DE27FCA9198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03432" y="3855158"/>
                <a:ext cx="4968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E7EE211-AACC-46F2-B16A-CEEDA50A2D17}"/>
                  </a:ext>
                </a:extLst>
              </p14:cNvPr>
              <p14:cNvContentPartPr/>
              <p14:nvPr/>
            </p14:nvContentPartPr>
            <p14:xfrm>
              <a:off x="4505912" y="3842918"/>
              <a:ext cx="91440" cy="20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E7EE211-AACC-46F2-B16A-CEEDA50A2D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88272" y="3824918"/>
                <a:ext cx="1270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C0EF66F-86C3-4C21-80B8-76503B25D43A}"/>
                  </a:ext>
                </a:extLst>
              </p14:cNvPr>
              <p14:cNvContentPartPr/>
              <p14:nvPr/>
            </p14:nvContentPartPr>
            <p14:xfrm>
              <a:off x="4446152" y="3945878"/>
              <a:ext cx="174960" cy="23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C0EF66F-86C3-4C21-80B8-76503B25D4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28152" y="3927878"/>
                <a:ext cx="210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97A4257-FBE5-4460-BB4B-E4E3926F6C2E}"/>
                  </a:ext>
                </a:extLst>
              </p14:cNvPr>
              <p14:cNvContentPartPr/>
              <p14:nvPr/>
            </p14:nvContentPartPr>
            <p14:xfrm>
              <a:off x="4922432" y="3737438"/>
              <a:ext cx="35280" cy="301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97A4257-FBE5-4460-BB4B-E4E3926F6C2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04432" y="3719798"/>
                <a:ext cx="70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A92A35F-B8D3-4A43-AB83-80984014ACB1}"/>
                  </a:ext>
                </a:extLst>
              </p14:cNvPr>
              <p14:cNvContentPartPr/>
              <p14:nvPr/>
            </p14:nvContentPartPr>
            <p14:xfrm>
              <a:off x="3418352" y="3773078"/>
              <a:ext cx="614520" cy="353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A92A35F-B8D3-4A43-AB83-80984014ACB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00702" y="3755438"/>
                <a:ext cx="650181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E60553D-FCC5-4335-9B8C-7F138373DFEA}"/>
                  </a:ext>
                </a:extLst>
              </p14:cNvPr>
              <p14:cNvContentPartPr/>
              <p14:nvPr/>
            </p14:nvContentPartPr>
            <p14:xfrm>
              <a:off x="3110912" y="3792518"/>
              <a:ext cx="176760" cy="315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E60553D-FCC5-4335-9B8C-7F138373DF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92912" y="3774878"/>
                <a:ext cx="2124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B471B6-2D55-4BE4-A177-0000A03A29DE}"/>
                  </a:ext>
                </a:extLst>
              </p14:cNvPr>
              <p14:cNvContentPartPr/>
              <p14:nvPr/>
            </p14:nvContentPartPr>
            <p14:xfrm>
              <a:off x="2345192" y="3739238"/>
              <a:ext cx="412560" cy="558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B471B6-2D55-4BE4-A177-0000A03A29D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27552" y="3721238"/>
                <a:ext cx="44820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33E00CF-1393-4EE0-95D9-89DDC28547D6}"/>
                  </a:ext>
                </a:extLst>
              </p14:cNvPr>
              <p14:cNvContentPartPr/>
              <p14:nvPr/>
            </p14:nvContentPartPr>
            <p14:xfrm>
              <a:off x="5590952" y="598598"/>
              <a:ext cx="561240" cy="3243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33E00CF-1393-4EE0-95D9-89DDC28547D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72952" y="580598"/>
                <a:ext cx="596880" cy="32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3CD8447-5F71-49E7-BFDA-EE2E08AA5810}"/>
                  </a:ext>
                </a:extLst>
              </p14:cNvPr>
              <p14:cNvContentPartPr/>
              <p14:nvPr/>
            </p14:nvContentPartPr>
            <p14:xfrm>
              <a:off x="6867872" y="510758"/>
              <a:ext cx="2485440" cy="641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3CD8447-5F71-49E7-BFDA-EE2E08AA581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50232" y="492758"/>
                <a:ext cx="252108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4311213-76B7-4198-B8BD-C8071AAACD8D}"/>
                  </a:ext>
                </a:extLst>
              </p14:cNvPr>
              <p14:cNvContentPartPr/>
              <p14:nvPr/>
            </p14:nvContentPartPr>
            <p14:xfrm>
              <a:off x="9054512" y="1786958"/>
              <a:ext cx="802440" cy="397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4311213-76B7-4198-B8BD-C8071AAACD8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36512" y="1768958"/>
                <a:ext cx="83808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9886129-D1C8-4CCE-88AE-AEC65A76D744}"/>
                  </a:ext>
                </a:extLst>
              </p14:cNvPr>
              <p14:cNvContentPartPr/>
              <p14:nvPr/>
            </p14:nvContentPartPr>
            <p14:xfrm>
              <a:off x="7469072" y="3160718"/>
              <a:ext cx="30600" cy="300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9886129-D1C8-4CCE-88AE-AEC65A76D7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51072" y="3142718"/>
                <a:ext cx="66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0D919F1-D03D-410B-A00F-508FCF053B77}"/>
                  </a:ext>
                </a:extLst>
              </p14:cNvPr>
              <p14:cNvContentPartPr/>
              <p14:nvPr/>
            </p14:nvContentPartPr>
            <p14:xfrm>
              <a:off x="7351352" y="3773078"/>
              <a:ext cx="227880" cy="323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0D919F1-D03D-410B-A00F-508FCF053B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33352" y="3755438"/>
                <a:ext cx="2635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7C543D6-FEED-4F51-8634-8AD343853E83}"/>
                  </a:ext>
                </a:extLst>
              </p14:cNvPr>
              <p14:cNvContentPartPr/>
              <p14:nvPr/>
            </p14:nvContentPartPr>
            <p14:xfrm>
              <a:off x="7309592" y="4401278"/>
              <a:ext cx="188640" cy="285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7C543D6-FEED-4F51-8634-8AD343853E8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91592" y="4383638"/>
                <a:ext cx="2242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98DD322-8A8D-44CC-A626-A69C3C62FD10}"/>
                  </a:ext>
                </a:extLst>
              </p14:cNvPr>
              <p14:cNvContentPartPr/>
              <p14:nvPr/>
            </p14:nvContentPartPr>
            <p14:xfrm>
              <a:off x="9238112" y="3140918"/>
              <a:ext cx="160560" cy="227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98DD322-8A8D-44CC-A626-A69C3C62FD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20472" y="3122918"/>
                <a:ext cx="1962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76CDB67-10AF-4AED-B758-613BFAE31D24}"/>
                  </a:ext>
                </a:extLst>
              </p14:cNvPr>
              <p14:cNvContentPartPr/>
              <p14:nvPr/>
            </p14:nvContentPartPr>
            <p14:xfrm>
              <a:off x="9536912" y="3276998"/>
              <a:ext cx="22320" cy="17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76CDB67-10AF-4AED-B758-613BFAE31D2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19272" y="3258998"/>
                <a:ext cx="57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5D24AAD-094F-415B-94E6-6273C6826252}"/>
                  </a:ext>
                </a:extLst>
              </p14:cNvPr>
              <p14:cNvContentPartPr/>
              <p14:nvPr/>
            </p14:nvContentPartPr>
            <p14:xfrm>
              <a:off x="9194552" y="3734558"/>
              <a:ext cx="126360" cy="259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5D24AAD-094F-415B-94E6-6273C682625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76552" y="3716558"/>
                <a:ext cx="162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6D2F357-CFFC-4B73-91C9-A8DFB6258ABE}"/>
                  </a:ext>
                </a:extLst>
              </p14:cNvPr>
              <p14:cNvContentPartPr/>
              <p14:nvPr/>
            </p14:nvContentPartPr>
            <p14:xfrm>
              <a:off x="9471392" y="3875318"/>
              <a:ext cx="16560" cy="21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6D2F357-CFFC-4B73-91C9-A8DFB6258AB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53752" y="3857318"/>
                <a:ext cx="522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86E2450-B49B-4624-8DCB-C2A2E598098C}"/>
                  </a:ext>
                </a:extLst>
              </p14:cNvPr>
              <p14:cNvContentPartPr/>
              <p14:nvPr/>
            </p14:nvContentPartPr>
            <p14:xfrm>
              <a:off x="9696392" y="3125438"/>
              <a:ext cx="466560" cy="294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86E2450-B49B-4624-8DCB-C2A2E598098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78406" y="3107438"/>
                <a:ext cx="502173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1669B40-420C-4E8F-9CD2-ED2231610C59}"/>
                  </a:ext>
                </a:extLst>
              </p14:cNvPr>
              <p14:cNvContentPartPr/>
              <p14:nvPr/>
            </p14:nvContentPartPr>
            <p14:xfrm>
              <a:off x="9191312" y="2520278"/>
              <a:ext cx="240480" cy="207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1669B40-420C-4E8F-9CD2-ED2231610C5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73312" y="2502638"/>
                <a:ext cx="2761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5C79EDC-E2C3-4045-B237-0E2652F3B0E4}"/>
                  </a:ext>
                </a:extLst>
              </p14:cNvPr>
              <p14:cNvContentPartPr/>
              <p14:nvPr/>
            </p14:nvContentPartPr>
            <p14:xfrm>
              <a:off x="7348832" y="4997438"/>
              <a:ext cx="220320" cy="310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5C79EDC-E2C3-4045-B237-0E2652F3B0E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31192" y="4979438"/>
                <a:ext cx="2559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155BEB3-C18B-4421-AB35-28876AC5B662}"/>
                  </a:ext>
                </a:extLst>
              </p14:cNvPr>
              <p14:cNvContentPartPr/>
              <p14:nvPr/>
            </p14:nvContentPartPr>
            <p14:xfrm>
              <a:off x="9649592" y="3726998"/>
              <a:ext cx="182880" cy="315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155BEB3-C18B-4421-AB35-28876AC5B66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31592" y="3709358"/>
                <a:ext cx="2185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330A717-7583-4B0D-92EF-68398CBA0A3E}"/>
                  </a:ext>
                </a:extLst>
              </p14:cNvPr>
              <p14:cNvContentPartPr/>
              <p14:nvPr/>
            </p14:nvContentPartPr>
            <p14:xfrm>
              <a:off x="9966752" y="3782798"/>
              <a:ext cx="120240" cy="186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330A717-7583-4B0D-92EF-68398CBA0A3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49112" y="3765158"/>
                <a:ext cx="1558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90CD40E-46FB-46F7-9177-A5C8E9859165}"/>
                  </a:ext>
                </a:extLst>
              </p14:cNvPr>
              <p14:cNvContentPartPr/>
              <p14:nvPr/>
            </p14:nvContentPartPr>
            <p14:xfrm>
              <a:off x="8466272" y="1686518"/>
              <a:ext cx="101520" cy="3876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90CD40E-46FB-46F7-9177-A5C8E985916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48632" y="1668518"/>
                <a:ext cx="137160" cy="39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406CB1-54A2-4807-BEBB-A527AEDCBF8D}"/>
                  </a:ext>
                </a:extLst>
              </p14:cNvPr>
              <p14:cNvContentPartPr/>
              <p14:nvPr/>
            </p14:nvContentPartPr>
            <p14:xfrm>
              <a:off x="9204632" y="4422518"/>
              <a:ext cx="156240" cy="239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406CB1-54A2-4807-BEBB-A527AEDCBF8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86632" y="4404518"/>
                <a:ext cx="1918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CAA5BC4-9E8D-4D0D-8CE5-273C0FBCC53D}"/>
                  </a:ext>
                </a:extLst>
              </p14:cNvPr>
              <p14:cNvContentPartPr/>
              <p14:nvPr/>
            </p14:nvContentPartPr>
            <p14:xfrm>
              <a:off x="9510992" y="4575518"/>
              <a:ext cx="1800" cy="8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CAA5BC4-9E8D-4D0D-8CE5-273C0FBCC53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93352" y="4557518"/>
                <a:ext cx="374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EF833AD-C20E-4E7C-804E-C303C564F245}"/>
                  </a:ext>
                </a:extLst>
              </p14:cNvPr>
              <p14:cNvContentPartPr/>
              <p14:nvPr/>
            </p14:nvContentPartPr>
            <p14:xfrm>
              <a:off x="9669032" y="4381478"/>
              <a:ext cx="379800" cy="305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EF833AD-C20E-4E7C-804E-C303C564F24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51049" y="4363817"/>
                <a:ext cx="415406" cy="341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481BFED-E293-4425-A328-BEE6215011F1}"/>
                  </a:ext>
                </a:extLst>
              </p14:cNvPr>
              <p14:cNvContentPartPr/>
              <p14:nvPr/>
            </p14:nvContentPartPr>
            <p14:xfrm>
              <a:off x="9251072" y="5004278"/>
              <a:ext cx="120240" cy="237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481BFED-E293-4425-A328-BEE6215011F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33432" y="4986638"/>
                <a:ext cx="155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422D1CE-5E75-49C5-9322-9DFA851BFAD5}"/>
                  </a:ext>
                </a:extLst>
              </p14:cNvPr>
              <p14:cNvContentPartPr/>
              <p14:nvPr/>
            </p14:nvContentPartPr>
            <p14:xfrm>
              <a:off x="9552032" y="5134238"/>
              <a:ext cx="8640" cy="10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422D1CE-5E75-49C5-9322-9DFA851BFAD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534392" y="5116238"/>
                <a:ext cx="44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CCAD881-8419-4155-9624-DE4565E87228}"/>
                  </a:ext>
                </a:extLst>
              </p14:cNvPr>
              <p14:cNvContentPartPr/>
              <p14:nvPr/>
            </p14:nvContentPartPr>
            <p14:xfrm>
              <a:off x="9723392" y="4960358"/>
              <a:ext cx="485640" cy="306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CCAD881-8419-4155-9624-DE4565E8722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05765" y="4942697"/>
                <a:ext cx="521254" cy="342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8C34F85-5627-4581-A6F5-0865D5170964}"/>
                  </a:ext>
                </a:extLst>
              </p14:cNvPr>
              <p14:cNvContentPartPr/>
              <p14:nvPr/>
            </p14:nvContentPartPr>
            <p14:xfrm>
              <a:off x="6747632" y="586718"/>
              <a:ext cx="2535480" cy="390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8C34F85-5627-4581-A6F5-0865D517096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93632" y="479078"/>
                <a:ext cx="26431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BB62594-2650-4628-BAC7-A8C6041EC5F7}"/>
                  </a:ext>
                </a:extLst>
              </p14:cNvPr>
              <p14:cNvContentPartPr/>
              <p14:nvPr/>
            </p14:nvContentPartPr>
            <p14:xfrm>
              <a:off x="7478072" y="1832318"/>
              <a:ext cx="96480" cy="1861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BB62594-2650-4628-BAC7-A8C6041EC5F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24072" y="1724318"/>
                <a:ext cx="2041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15C3D13-46BA-4C92-8CA7-9EBCC4D93BEB}"/>
                  </a:ext>
                </a:extLst>
              </p14:cNvPr>
              <p14:cNvContentPartPr/>
              <p14:nvPr/>
            </p14:nvContentPartPr>
            <p14:xfrm>
              <a:off x="10328552" y="2504438"/>
              <a:ext cx="325080" cy="254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15C3D13-46BA-4C92-8CA7-9EBCC4D93BE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10912" y="2486438"/>
                <a:ext cx="3607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350098E-AAB1-4A9D-9FA3-C10DB6C448F2}"/>
                  </a:ext>
                </a:extLst>
              </p14:cNvPr>
              <p14:cNvContentPartPr/>
              <p14:nvPr/>
            </p14:nvContentPartPr>
            <p14:xfrm>
              <a:off x="11109032" y="2256398"/>
              <a:ext cx="905040" cy="601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350098E-AAB1-4A9D-9FA3-C10DB6C448F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091032" y="2238758"/>
                <a:ext cx="94068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4A459B5-E383-4DFE-952C-1D5226907889}"/>
                  </a:ext>
                </a:extLst>
              </p14:cNvPr>
              <p14:cNvContentPartPr/>
              <p14:nvPr/>
            </p14:nvContentPartPr>
            <p14:xfrm>
              <a:off x="9559952" y="2477798"/>
              <a:ext cx="513360" cy="2901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4A459B5-E383-4DFE-952C-1D522690788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41952" y="2459820"/>
                <a:ext cx="549000" cy="325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05B62DB-C77A-4F25-959C-D7CFD05DCACE}"/>
                  </a:ext>
                </a:extLst>
              </p14:cNvPr>
              <p14:cNvContentPartPr/>
              <p14:nvPr/>
            </p14:nvContentPartPr>
            <p14:xfrm>
              <a:off x="7085312" y="2863358"/>
              <a:ext cx="822240" cy="1663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05B62DB-C77A-4F25-959C-D7CFD05DCAC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67664" y="2755358"/>
                <a:ext cx="857896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DB5DFB5-3281-4403-9C58-620887F447A3}"/>
                  </a:ext>
                </a:extLst>
              </p14:cNvPr>
              <p14:cNvContentPartPr/>
              <p14:nvPr/>
            </p14:nvContentPartPr>
            <p14:xfrm>
              <a:off x="8886392" y="2780558"/>
              <a:ext cx="1069560" cy="1519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DB5DFB5-3281-4403-9C58-620887F447A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68746" y="2672918"/>
                <a:ext cx="1105212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AB81271-AC24-4A3A-B46B-6B0D90C41A0F}"/>
                  </a:ext>
                </a:extLst>
              </p14:cNvPr>
              <p14:cNvContentPartPr/>
              <p14:nvPr/>
            </p14:nvContentPartPr>
            <p14:xfrm>
              <a:off x="2625992" y="5312798"/>
              <a:ext cx="242640" cy="158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AB81271-AC24-4A3A-B46B-6B0D90C41A0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08352" y="5295158"/>
                <a:ext cx="2782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EE92590-B9EA-4883-95DC-0BC372E2A16D}"/>
                  </a:ext>
                </a:extLst>
              </p14:cNvPr>
              <p14:cNvContentPartPr/>
              <p14:nvPr/>
            </p14:nvContentPartPr>
            <p14:xfrm>
              <a:off x="1233872" y="5439518"/>
              <a:ext cx="1054080" cy="461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EE92590-B9EA-4883-95DC-0BC372E2A16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16232" y="5421878"/>
                <a:ext cx="10897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DCDB6DC-92D8-443A-B645-AEA3F4BACC51}"/>
                  </a:ext>
                </a:extLst>
              </p14:cNvPr>
              <p14:cNvContentPartPr/>
              <p14:nvPr/>
            </p14:nvContentPartPr>
            <p14:xfrm>
              <a:off x="3439592" y="5591438"/>
              <a:ext cx="16560" cy="79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DCDB6DC-92D8-443A-B645-AEA3F4BACC5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21952" y="5573438"/>
                <a:ext cx="52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805DEFA-F5A7-4A02-B62E-FCD0DFE00508}"/>
                  </a:ext>
                </a:extLst>
              </p14:cNvPr>
              <p14:cNvContentPartPr/>
              <p14:nvPr/>
            </p14:nvContentPartPr>
            <p14:xfrm>
              <a:off x="3459392" y="5672438"/>
              <a:ext cx="379080" cy="308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805DEFA-F5A7-4A02-B62E-FCD0DFE0050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41735" y="5654459"/>
                <a:ext cx="414754" cy="343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49886B3-273E-4397-B327-AB404FF0257C}"/>
                  </a:ext>
                </a:extLst>
              </p14:cNvPr>
              <p14:cNvContentPartPr/>
              <p14:nvPr/>
            </p14:nvContentPartPr>
            <p14:xfrm>
              <a:off x="3267872" y="4980518"/>
              <a:ext cx="367920" cy="4928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49886B3-273E-4397-B327-AB404FF0257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50232" y="4962505"/>
                <a:ext cx="403560" cy="528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7442AB3-7467-4B03-AB91-009EC919EFCB}"/>
                  </a:ext>
                </a:extLst>
              </p14:cNvPr>
              <p14:cNvContentPartPr/>
              <p14:nvPr/>
            </p14:nvContentPartPr>
            <p14:xfrm>
              <a:off x="3313232" y="4722038"/>
              <a:ext cx="151560" cy="160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7442AB3-7467-4B03-AB91-009EC919EFC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295592" y="4704398"/>
                <a:ext cx="187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DBB3BF5-753E-4898-8D43-0A9419E93D55}"/>
                  </a:ext>
                </a:extLst>
              </p14:cNvPr>
              <p14:cNvContentPartPr/>
              <p14:nvPr/>
            </p14:nvContentPartPr>
            <p14:xfrm>
              <a:off x="6704072" y="1565558"/>
              <a:ext cx="1125720" cy="1259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DBB3BF5-753E-4898-8D43-0A9419E93D5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86432" y="1547918"/>
                <a:ext cx="1161360" cy="12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17027FB-762A-4763-AD78-FEC1158D9E04}"/>
                  </a:ext>
                </a:extLst>
              </p14:cNvPr>
              <p14:cNvContentPartPr/>
              <p14:nvPr/>
            </p14:nvContentPartPr>
            <p14:xfrm>
              <a:off x="4369832" y="5066918"/>
              <a:ext cx="9360" cy="306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17027FB-762A-4763-AD78-FEC1158D9E0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51832" y="5049278"/>
                <a:ext cx="45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1D61306-4649-4B5E-A883-30A59BBF91EC}"/>
                  </a:ext>
                </a:extLst>
              </p14:cNvPr>
              <p14:cNvContentPartPr/>
              <p14:nvPr/>
            </p14:nvContentPartPr>
            <p14:xfrm>
              <a:off x="4857992" y="4529438"/>
              <a:ext cx="467280" cy="4820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1D61306-4649-4B5E-A883-30A59BBF91E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40338" y="4511798"/>
                <a:ext cx="502947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12F7786-1442-46CC-9CF0-9521292C6548}"/>
                  </a:ext>
                </a:extLst>
              </p14:cNvPr>
              <p14:cNvContentPartPr/>
              <p14:nvPr/>
            </p14:nvContentPartPr>
            <p14:xfrm>
              <a:off x="4546232" y="4707638"/>
              <a:ext cx="159120" cy="3776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12F7786-1442-46CC-9CF0-9521292C654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28552" y="4689638"/>
                <a:ext cx="194841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379B804-5661-4100-A66D-D64A5E498C48}"/>
                  </a:ext>
                </a:extLst>
              </p14:cNvPr>
              <p14:cNvContentPartPr/>
              <p14:nvPr/>
            </p14:nvContentPartPr>
            <p14:xfrm>
              <a:off x="3872672" y="4873958"/>
              <a:ext cx="355320" cy="5230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379B804-5661-4100-A66D-D64A5E498C4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854672" y="4855958"/>
                <a:ext cx="39096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90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31CCFDA-EAF3-4490-98F9-F25E936809CC}"/>
                  </a:ext>
                </a:extLst>
              </p14:cNvPr>
              <p14:cNvContentPartPr/>
              <p14:nvPr/>
            </p14:nvContentPartPr>
            <p14:xfrm>
              <a:off x="1313432" y="869318"/>
              <a:ext cx="1793520" cy="99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31CCFDA-EAF3-4490-98F9-F25E936809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792" y="851678"/>
                <a:ext cx="18291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7C3C54-8E1E-4FB9-AD46-7B4DDC70DA7E}"/>
                  </a:ext>
                </a:extLst>
              </p14:cNvPr>
              <p14:cNvContentPartPr/>
              <p14:nvPr/>
            </p14:nvContentPartPr>
            <p14:xfrm>
              <a:off x="1521152" y="1031678"/>
              <a:ext cx="1417680" cy="106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7C3C54-8E1E-4FB9-AD46-7B4DDC70DA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3152" y="1013678"/>
                <a:ext cx="14533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957260-CD22-479A-A7FE-D1099AC2C194}"/>
                  </a:ext>
                </a:extLst>
              </p14:cNvPr>
              <p14:cNvContentPartPr/>
              <p14:nvPr/>
            </p14:nvContentPartPr>
            <p14:xfrm>
              <a:off x="1052072" y="231398"/>
              <a:ext cx="2199600" cy="346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957260-CD22-479A-A7FE-D1099AC2C1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4432" y="213758"/>
                <a:ext cx="22352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4D4077-86A6-46FF-9A47-A2DFBD3DC1DA}"/>
                  </a:ext>
                </a:extLst>
              </p14:cNvPr>
              <p14:cNvContentPartPr/>
              <p14:nvPr/>
            </p14:nvContentPartPr>
            <p14:xfrm>
              <a:off x="1065032" y="234638"/>
              <a:ext cx="2242800" cy="363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4D4077-86A6-46FF-9A47-A2DFBD3DC1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392" y="126638"/>
                <a:ext cx="235044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D08E55B-7AD0-4B2E-B75D-AC2E5117D1A6}"/>
                  </a:ext>
                </a:extLst>
              </p14:cNvPr>
              <p14:cNvContentPartPr/>
              <p14:nvPr/>
            </p14:nvContentPartPr>
            <p14:xfrm>
              <a:off x="599912" y="1629998"/>
              <a:ext cx="271440" cy="267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08E55B-7AD0-4B2E-B75D-AC2E5117D1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912" y="1612358"/>
                <a:ext cx="3070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CF8AD4-998B-4FB0-8768-45B066050072}"/>
                  </a:ext>
                </a:extLst>
              </p14:cNvPr>
              <p14:cNvContentPartPr/>
              <p14:nvPr/>
            </p14:nvContentPartPr>
            <p14:xfrm>
              <a:off x="2471192" y="1441718"/>
              <a:ext cx="1978560" cy="29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CF8AD4-998B-4FB0-8768-45B0660500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3549" y="1424078"/>
                <a:ext cx="2014206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3AEE5A-2314-4FF3-8700-AA1E7954B755}"/>
                  </a:ext>
                </a:extLst>
              </p14:cNvPr>
              <p14:cNvContentPartPr/>
              <p14:nvPr/>
            </p14:nvContentPartPr>
            <p14:xfrm>
              <a:off x="1304072" y="1387358"/>
              <a:ext cx="842400" cy="407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3AEE5A-2314-4FF3-8700-AA1E7954B7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6432" y="1369358"/>
                <a:ext cx="87804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E4CF498-96AD-4F9E-B1A7-04797E96DFAA}"/>
                  </a:ext>
                </a:extLst>
              </p14:cNvPr>
              <p14:cNvContentPartPr/>
              <p14:nvPr/>
            </p14:nvContentPartPr>
            <p14:xfrm>
              <a:off x="4657832" y="1522718"/>
              <a:ext cx="284760" cy="100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E4CF498-96AD-4F9E-B1A7-04797E96DF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39832" y="1504718"/>
                <a:ext cx="3204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A76E13C-FD12-40CA-A317-386FF3BD1FCB}"/>
                  </a:ext>
                </a:extLst>
              </p14:cNvPr>
              <p14:cNvContentPartPr/>
              <p14:nvPr/>
            </p14:nvContentPartPr>
            <p14:xfrm>
              <a:off x="828152" y="2521358"/>
              <a:ext cx="287640" cy="261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A76E13C-FD12-40CA-A317-386FF3BD1F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0152" y="2503358"/>
                <a:ext cx="3232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6711282-A6BE-4F9A-B5DC-B36E5A3713B0}"/>
                  </a:ext>
                </a:extLst>
              </p14:cNvPr>
              <p14:cNvContentPartPr/>
              <p14:nvPr/>
            </p14:nvContentPartPr>
            <p14:xfrm>
              <a:off x="4204952" y="2383838"/>
              <a:ext cx="727560" cy="227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6711282-A6BE-4F9A-B5DC-B36E5A3713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87312" y="2365838"/>
                <a:ext cx="7632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463E14A-3CFF-443D-8A18-B0353F01039D}"/>
                  </a:ext>
                </a:extLst>
              </p14:cNvPr>
              <p14:cNvContentPartPr/>
              <p14:nvPr/>
            </p14:nvContentPartPr>
            <p14:xfrm>
              <a:off x="3259592" y="2383838"/>
              <a:ext cx="486000" cy="264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463E14A-3CFF-443D-8A18-B0353F0103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41952" y="2366198"/>
                <a:ext cx="5216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9D19A3-83E1-4D48-BE81-7200FFAA2FE0}"/>
                  </a:ext>
                </a:extLst>
              </p14:cNvPr>
              <p14:cNvContentPartPr/>
              <p14:nvPr/>
            </p14:nvContentPartPr>
            <p14:xfrm>
              <a:off x="1899512" y="2377718"/>
              <a:ext cx="1186560" cy="412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9D19A3-83E1-4D48-BE81-7200FFAA2F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1512" y="2360078"/>
                <a:ext cx="12222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78623C-078F-4F9F-8E8B-DC99BA7ED710}"/>
                  </a:ext>
                </a:extLst>
              </p14:cNvPr>
              <p14:cNvContentPartPr/>
              <p14:nvPr/>
            </p14:nvContentPartPr>
            <p14:xfrm>
              <a:off x="2897072" y="3526478"/>
              <a:ext cx="257400" cy="452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78623C-078F-4F9F-8E8B-DC99BA7ED7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79072" y="3508838"/>
                <a:ext cx="29304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1EB3F0E-81F2-4535-8C20-33B4084555CE}"/>
                  </a:ext>
                </a:extLst>
              </p14:cNvPr>
              <p14:cNvContentPartPr/>
              <p14:nvPr/>
            </p14:nvContentPartPr>
            <p14:xfrm>
              <a:off x="4850432" y="3617558"/>
              <a:ext cx="196200" cy="105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1EB3F0E-81F2-4535-8C20-33B4084555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32792" y="3599918"/>
                <a:ext cx="2318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34B0030-45BF-4A2E-BBD9-9D5C72098757}"/>
                  </a:ext>
                </a:extLst>
              </p14:cNvPr>
              <p14:cNvContentPartPr/>
              <p14:nvPr/>
            </p14:nvContentPartPr>
            <p14:xfrm>
              <a:off x="3477752" y="3508118"/>
              <a:ext cx="808200" cy="480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34B0030-45BF-4A2E-BBD9-9D5C720987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59752" y="3490118"/>
                <a:ext cx="8438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D86449F-5C61-4022-8C3D-E77CB72B4144}"/>
                  </a:ext>
                </a:extLst>
              </p14:cNvPr>
              <p14:cNvContentPartPr/>
              <p14:nvPr/>
            </p14:nvContentPartPr>
            <p14:xfrm>
              <a:off x="5683472" y="3407678"/>
              <a:ext cx="1211760" cy="527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D86449F-5C61-4022-8C3D-E77CB72B41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29472" y="3300038"/>
                <a:ext cx="131940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9895EC6-5181-4ABB-AA1F-31A396F74679}"/>
                  </a:ext>
                </a:extLst>
              </p14:cNvPr>
              <p14:cNvContentPartPr/>
              <p14:nvPr/>
            </p14:nvContentPartPr>
            <p14:xfrm>
              <a:off x="8778392" y="406358"/>
              <a:ext cx="158760" cy="104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9895EC6-5181-4ABB-AA1F-31A396F746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60392" y="388718"/>
                <a:ext cx="1944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4E1BD9B-FC5B-492C-A834-30DD8BC285B6}"/>
                  </a:ext>
                </a:extLst>
              </p14:cNvPr>
              <p14:cNvContentPartPr/>
              <p14:nvPr/>
            </p14:nvContentPartPr>
            <p14:xfrm>
              <a:off x="10267352" y="169118"/>
              <a:ext cx="57960" cy="257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4E1BD9B-FC5B-492C-A834-30DD8BC285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49712" y="151478"/>
                <a:ext cx="936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61275A1-C3B4-4165-9FB9-66E0873AFC68}"/>
                  </a:ext>
                </a:extLst>
              </p14:cNvPr>
              <p14:cNvContentPartPr/>
              <p14:nvPr/>
            </p14:nvContentPartPr>
            <p14:xfrm>
              <a:off x="10259792" y="517598"/>
              <a:ext cx="57960" cy="79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61275A1-C3B4-4165-9FB9-66E0873AFC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42152" y="499958"/>
                <a:ext cx="936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8D8633A-8E36-470A-A7F6-4A2CF06E810D}"/>
                  </a:ext>
                </a:extLst>
              </p14:cNvPr>
              <p14:cNvContentPartPr/>
              <p14:nvPr/>
            </p14:nvContentPartPr>
            <p14:xfrm>
              <a:off x="9423872" y="732518"/>
              <a:ext cx="1255680" cy="65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8D8633A-8E36-470A-A7F6-4A2CF06E81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06232" y="714518"/>
                <a:ext cx="1291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A6BC03B-4EE7-47AE-B3C7-29B611B12A00}"/>
                  </a:ext>
                </a:extLst>
              </p14:cNvPr>
              <p14:cNvContentPartPr/>
              <p14:nvPr/>
            </p14:nvContentPartPr>
            <p14:xfrm>
              <a:off x="9726632" y="182078"/>
              <a:ext cx="344160" cy="247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A6BC03B-4EE7-47AE-B3C7-29B611B12A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8974" y="164412"/>
                <a:ext cx="379837" cy="283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910C388-254E-45D1-A2B8-9D4D1336B010}"/>
                  </a:ext>
                </a:extLst>
              </p14:cNvPr>
              <p14:cNvContentPartPr/>
              <p14:nvPr/>
            </p14:nvContentPartPr>
            <p14:xfrm>
              <a:off x="7583912" y="169478"/>
              <a:ext cx="871920" cy="5936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910C388-254E-45D1-A2B8-9D4D1336B0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66272" y="151478"/>
                <a:ext cx="90756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2BE6C13-A85C-472E-B71C-0586EA364501}"/>
                  </a:ext>
                </a:extLst>
              </p14:cNvPr>
              <p14:cNvContentPartPr/>
              <p14:nvPr/>
            </p14:nvContentPartPr>
            <p14:xfrm>
              <a:off x="4597352" y="4589558"/>
              <a:ext cx="179280" cy="1515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2BE6C13-A85C-472E-B71C-0586EA36450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79712" y="4571918"/>
                <a:ext cx="2149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2A8E9E4-8DB8-4C06-8202-A8482D4A9ECD}"/>
                  </a:ext>
                </a:extLst>
              </p14:cNvPr>
              <p14:cNvContentPartPr/>
              <p14:nvPr/>
            </p14:nvContentPartPr>
            <p14:xfrm>
              <a:off x="4136912" y="5309558"/>
              <a:ext cx="312840" cy="534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2A8E9E4-8DB8-4C06-8202-A8482D4A9EC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18912" y="5291918"/>
                <a:ext cx="34848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63D5EDC-4D33-46EE-8744-0E81E892C2F8}"/>
                  </a:ext>
                </a:extLst>
              </p14:cNvPr>
              <p14:cNvContentPartPr/>
              <p14:nvPr/>
            </p14:nvContentPartPr>
            <p14:xfrm>
              <a:off x="4714352" y="5367878"/>
              <a:ext cx="196200" cy="147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63D5EDC-4D33-46EE-8744-0E81E892C2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96712" y="5350238"/>
                <a:ext cx="231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94D20F6-575F-4367-8F2F-C4460F71A35D}"/>
                  </a:ext>
                </a:extLst>
              </p14:cNvPr>
              <p14:cNvContentPartPr/>
              <p14:nvPr/>
            </p14:nvContentPartPr>
            <p14:xfrm>
              <a:off x="5514272" y="5231438"/>
              <a:ext cx="42120" cy="253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94D20F6-575F-4367-8F2F-C4460F71A35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96632" y="5213798"/>
                <a:ext cx="777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F03BAAA-FE5B-4C71-A772-B6F9F3F61FC7}"/>
                  </a:ext>
                </a:extLst>
              </p14:cNvPr>
              <p14:cNvContentPartPr/>
              <p14:nvPr/>
            </p14:nvContentPartPr>
            <p14:xfrm>
              <a:off x="6523352" y="5238998"/>
              <a:ext cx="10800" cy="504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F03BAAA-FE5B-4C71-A772-B6F9F3F61F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05712" y="5220998"/>
                <a:ext cx="464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B759378-785D-4DCD-BE03-3112C4417650}"/>
                  </a:ext>
                </a:extLst>
              </p14:cNvPr>
              <p14:cNvContentPartPr/>
              <p14:nvPr/>
            </p14:nvContentPartPr>
            <p14:xfrm>
              <a:off x="6512192" y="5428718"/>
              <a:ext cx="30600" cy="16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B759378-785D-4DCD-BE03-3112C4417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94192" y="5410718"/>
                <a:ext cx="662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0B6533C-BFCE-4617-BDA4-FAFBFE8DE919}"/>
                  </a:ext>
                </a:extLst>
              </p14:cNvPr>
              <p14:cNvContentPartPr/>
              <p14:nvPr/>
            </p14:nvContentPartPr>
            <p14:xfrm>
              <a:off x="10845872" y="5400278"/>
              <a:ext cx="29520" cy="27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0B6533C-BFCE-4617-BDA4-FAFBFE8DE9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28232" y="5382278"/>
                <a:ext cx="651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13DC11F-CA69-4673-B5C0-6ECE806E7DE9}"/>
                  </a:ext>
                </a:extLst>
              </p14:cNvPr>
              <p14:cNvContentPartPr/>
              <p14:nvPr/>
            </p14:nvContentPartPr>
            <p14:xfrm>
              <a:off x="9807272" y="5060078"/>
              <a:ext cx="840240" cy="3470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13DC11F-CA69-4673-B5C0-6ECE806E7D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89624" y="5042420"/>
                <a:ext cx="875895" cy="382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E9A6445-9592-4244-8BD1-5D003F5FD061}"/>
                  </a:ext>
                </a:extLst>
              </p14:cNvPr>
              <p14:cNvContentPartPr/>
              <p14:nvPr/>
            </p14:nvContentPartPr>
            <p14:xfrm>
              <a:off x="9000152" y="4975838"/>
              <a:ext cx="671040" cy="5893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E9A6445-9592-4244-8BD1-5D003F5FD06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82162" y="4957838"/>
                <a:ext cx="706661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9EEC488-A496-442A-A444-083B7BF24230}"/>
                  </a:ext>
                </a:extLst>
              </p14:cNvPr>
              <p14:cNvContentPartPr/>
              <p14:nvPr/>
            </p14:nvContentPartPr>
            <p14:xfrm>
              <a:off x="8230472" y="5043878"/>
              <a:ext cx="528480" cy="559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9EEC488-A496-442A-A444-083B7BF2423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12484" y="5025878"/>
                <a:ext cx="564096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912DD0E-EB7A-4E93-AA7D-BE27DCBC9453}"/>
                  </a:ext>
                </a:extLst>
              </p14:cNvPr>
              <p14:cNvContentPartPr/>
              <p14:nvPr/>
            </p14:nvContentPartPr>
            <p14:xfrm>
              <a:off x="7057232" y="5122358"/>
              <a:ext cx="911160" cy="3402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912DD0E-EB7A-4E93-AA7D-BE27DCBC945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39592" y="5104358"/>
                <a:ext cx="9468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1EC741B-0D40-48DE-8B85-28DC01EE852B}"/>
                  </a:ext>
                </a:extLst>
              </p14:cNvPr>
              <p14:cNvContentPartPr/>
              <p14:nvPr/>
            </p14:nvContentPartPr>
            <p14:xfrm>
              <a:off x="5728472" y="5237918"/>
              <a:ext cx="480240" cy="2919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1EC741B-0D40-48DE-8B85-28DC01EE852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10832" y="5219918"/>
                <a:ext cx="5158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BD4D9B7-784B-45B8-84AC-D9EA2E4360FC}"/>
                  </a:ext>
                </a:extLst>
              </p14:cNvPr>
              <p14:cNvContentPartPr/>
              <p14:nvPr/>
            </p14:nvContentPartPr>
            <p14:xfrm>
              <a:off x="7269632" y="4427198"/>
              <a:ext cx="1704240" cy="3283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BD4D9B7-784B-45B8-84AC-D9EA2E4360F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51632" y="4409198"/>
                <a:ext cx="17398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A13FF05-10A9-4F6F-8571-1C966919C547}"/>
                  </a:ext>
                </a:extLst>
              </p14:cNvPr>
              <p14:cNvContentPartPr/>
              <p14:nvPr/>
            </p14:nvContentPartPr>
            <p14:xfrm>
              <a:off x="6525872" y="4367798"/>
              <a:ext cx="487080" cy="6141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A13FF05-10A9-4F6F-8571-1C966919C54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07872" y="4349798"/>
                <a:ext cx="5227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229DC8F-837A-4EE8-9A69-F1D46D718CE9}"/>
                  </a:ext>
                </a:extLst>
              </p14:cNvPr>
              <p14:cNvContentPartPr/>
              <p14:nvPr/>
            </p14:nvContentPartPr>
            <p14:xfrm>
              <a:off x="5289632" y="4480118"/>
              <a:ext cx="843120" cy="348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229DC8F-837A-4EE8-9A69-F1D46D718CE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71640" y="4462460"/>
                <a:ext cx="878745" cy="383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04E7BDA-A61F-462C-AB48-B0275BEA67FA}"/>
                  </a:ext>
                </a:extLst>
              </p14:cNvPr>
              <p14:cNvContentPartPr/>
              <p14:nvPr/>
            </p14:nvContentPartPr>
            <p14:xfrm>
              <a:off x="4197752" y="4489478"/>
              <a:ext cx="165960" cy="370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04E7BDA-A61F-462C-AB48-B0275BEA67F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79752" y="4471460"/>
                <a:ext cx="201600" cy="406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A81B387-28EB-4376-AFAE-9E7128658803}"/>
                  </a:ext>
                </a:extLst>
              </p14:cNvPr>
              <p14:cNvContentPartPr/>
              <p14:nvPr/>
            </p14:nvContentPartPr>
            <p14:xfrm>
              <a:off x="705032" y="4692158"/>
              <a:ext cx="402120" cy="276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A81B387-28EB-4376-AFAE-9E712865880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7392" y="4584158"/>
                <a:ext cx="4377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1961C25-5CC4-4B23-821F-3AF1D4269D7E}"/>
                  </a:ext>
                </a:extLst>
              </p14:cNvPr>
              <p14:cNvContentPartPr/>
              <p14:nvPr/>
            </p14:nvContentPartPr>
            <p14:xfrm>
              <a:off x="669032" y="4696478"/>
              <a:ext cx="484560" cy="310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1961C25-5CC4-4B23-821F-3AF1D4269D7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1032" y="4678478"/>
                <a:ext cx="5202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A443344-33A1-45B1-A361-C16C04627268}"/>
                  </a:ext>
                </a:extLst>
              </p14:cNvPr>
              <p14:cNvContentPartPr/>
              <p14:nvPr/>
            </p14:nvContentPartPr>
            <p14:xfrm>
              <a:off x="1396232" y="4677398"/>
              <a:ext cx="4680" cy="38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A443344-33A1-45B1-A361-C16C0462726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78232" y="4659398"/>
                <a:ext cx="403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F41B5FA-E7B7-4E3B-83C9-00D48B62B1E1}"/>
                  </a:ext>
                </a:extLst>
              </p14:cNvPr>
              <p14:cNvContentPartPr/>
              <p14:nvPr/>
            </p14:nvContentPartPr>
            <p14:xfrm>
              <a:off x="1378592" y="4874318"/>
              <a:ext cx="7560" cy="334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F41B5FA-E7B7-4E3B-83C9-00D48B62B1E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60592" y="4856318"/>
                <a:ext cx="432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1DB223B-438A-4A02-9A22-97F97EE2C244}"/>
                  </a:ext>
                </a:extLst>
              </p14:cNvPr>
              <p14:cNvContentPartPr/>
              <p14:nvPr/>
            </p14:nvContentPartPr>
            <p14:xfrm>
              <a:off x="1711232" y="5037398"/>
              <a:ext cx="1616760" cy="4489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1DB223B-438A-4A02-9A22-97F97EE2C24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93592" y="5019398"/>
                <a:ext cx="16524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305D836-5696-4921-946D-B569856C9915}"/>
                  </a:ext>
                </a:extLst>
              </p14:cNvPr>
              <p14:cNvContentPartPr/>
              <p14:nvPr/>
            </p14:nvContentPartPr>
            <p14:xfrm>
              <a:off x="1669832" y="4489478"/>
              <a:ext cx="1166760" cy="404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305D836-5696-4921-946D-B569856C99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51826" y="4471478"/>
                <a:ext cx="1202411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3486467-25EF-4BB1-9A72-69D98330F20E}"/>
                  </a:ext>
                </a:extLst>
              </p14:cNvPr>
              <p14:cNvContentPartPr/>
              <p14:nvPr/>
            </p14:nvContentPartPr>
            <p14:xfrm>
              <a:off x="1118672" y="5992838"/>
              <a:ext cx="11880" cy="23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3486467-25EF-4BB1-9A72-69D98330F20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0672" y="5974838"/>
                <a:ext cx="47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4860626-FA59-4E77-AB7A-5DB2C8A74FE3}"/>
                  </a:ext>
                </a:extLst>
              </p14:cNvPr>
              <p14:cNvContentPartPr/>
              <p14:nvPr/>
            </p14:nvContentPartPr>
            <p14:xfrm>
              <a:off x="1089152" y="6179678"/>
              <a:ext cx="14400" cy="39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4860626-FA59-4E77-AB7A-5DB2C8A74FE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71152" y="6162038"/>
                <a:ext cx="50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5425852-5D17-48AA-904E-334BA779F9A9}"/>
                  </a:ext>
                </a:extLst>
              </p14:cNvPr>
              <p14:cNvContentPartPr/>
              <p14:nvPr/>
            </p14:nvContentPartPr>
            <p14:xfrm>
              <a:off x="688112" y="6003998"/>
              <a:ext cx="219600" cy="2685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5425852-5D17-48AA-904E-334BA779F9A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0472" y="5986334"/>
                <a:ext cx="255240" cy="304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041F819-E51E-4F2C-B29F-09F4EBC9B918}"/>
                  </a:ext>
                </a:extLst>
              </p14:cNvPr>
              <p14:cNvContentPartPr/>
              <p14:nvPr/>
            </p14:nvContentPartPr>
            <p14:xfrm>
              <a:off x="2829752" y="6421598"/>
              <a:ext cx="119880" cy="1677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041F819-E51E-4F2C-B29F-09F4EBC9B91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812112" y="6403598"/>
                <a:ext cx="155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235C2F9-399B-4AE1-8135-22E509C1AEFE}"/>
                  </a:ext>
                </a:extLst>
              </p14:cNvPr>
              <p14:cNvContentPartPr/>
              <p14:nvPr/>
            </p14:nvContentPartPr>
            <p14:xfrm>
              <a:off x="4249232" y="6276158"/>
              <a:ext cx="335520" cy="1951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235C2F9-399B-4AE1-8135-22E509C1AEF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1232" y="6258158"/>
                <a:ext cx="3711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D1B61AF-CE98-4F12-94EC-368B492B913C}"/>
                  </a:ext>
                </a:extLst>
              </p14:cNvPr>
              <p14:cNvContentPartPr/>
              <p14:nvPr/>
            </p14:nvContentPartPr>
            <p14:xfrm>
              <a:off x="5410952" y="6221798"/>
              <a:ext cx="244800" cy="2617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D1B61AF-CE98-4F12-94EC-368B492B913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93312" y="6203798"/>
                <a:ext cx="2804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3BD4AC5-4CB8-469F-B827-0FD858610C4A}"/>
                  </a:ext>
                </a:extLst>
              </p14:cNvPr>
              <p14:cNvContentPartPr/>
              <p14:nvPr/>
            </p14:nvContentPartPr>
            <p14:xfrm>
              <a:off x="8500472" y="6107678"/>
              <a:ext cx="403560" cy="3157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3BD4AC5-4CB8-469F-B827-0FD858610C4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82832" y="6089678"/>
                <a:ext cx="4392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597A56A-A9F4-4BD4-9CDA-1DC68AA7415C}"/>
                  </a:ext>
                </a:extLst>
              </p14:cNvPr>
              <p14:cNvContentPartPr/>
              <p14:nvPr/>
            </p14:nvContentPartPr>
            <p14:xfrm>
              <a:off x="7126352" y="6134318"/>
              <a:ext cx="1125000" cy="2977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597A56A-A9F4-4BD4-9CDA-1DC68AA7415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08352" y="6116318"/>
                <a:ext cx="11606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8FF1A40-9AC4-448D-9B1A-F63A9D117229}"/>
                  </a:ext>
                </a:extLst>
              </p14:cNvPr>
              <p14:cNvContentPartPr/>
              <p14:nvPr/>
            </p14:nvContentPartPr>
            <p14:xfrm>
              <a:off x="6083072" y="6186878"/>
              <a:ext cx="646920" cy="2401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8FF1A40-9AC4-448D-9B1A-F63A9D11722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65432" y="6168878"/>
                <a:ext cx="6825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85CE5D3-7E9A-49F2-908D-9F8BE290979F}"/>
                  </a:ext>
                </a:extLst>
              </p14:cNvPr>
              <p14:cNvContentPartPr/>
              <p14:nvPr/>
            </p14:nvContentPartPr>
            <p14:xfrm>
              <a:off x="4733072" y="6154478"/>
              <a:ext cx="554040" cy="3254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85CE5D3-7E9A-49F2-908D-9F8BE290979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15432" y="6136857"/>
                <a:ext cx="589680" cy="361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9D821BD-13D6-4A74-97A7-F05851BB29D2}"/>
                  </a:ext>
                </a:extLst>
              </p14:cNvPr>
              <p14:cNvContentPartPr/>
              <p14:nvPr/>
            </p14:nvContentPartPr>
            <p14:xfrm>
              <a:off x="3276152" y="6033158"/>
              <a:ext cx="560160" cy="6206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9D821BD-13D6-4A74-97A7-F05851BB29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58152" y="6015518"/>
                <a:ext cx="59580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F90BE15-3E96-4077-8F98-1D64CA860D27}"/>
                  </a:ext>
                </a:extLst>
              </p14:cNvPr>
              <p14:cNvContentPartPr/>
              <p14:nvPr/>
            </p14:nvContentPartPr>
            <p14:xfrm>
              <a:off x="1529792" y="6337358"/>
              <a:ext cx="1172880" cy="363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F90BE15-3E96-4077-8F98-1D64CA860D2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512147" y="6319358"/>
                <a:ext cx="1208531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5265965-C338-429A-B275-B01356CEDE15}"/>
                  </a:ext>
                </a:extLst>
              </p14:cNvPr>
              <p14:cNvContentPartPr/>
              <p14:nvPr/>
            </p14:nvContentPartPr>
            <p14:xfrm>
              <a:off x="1499552" y="5754518"/>
              <a:ext cx="1442160" cy="4219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5265965-C338-429A-B275-B01356CEDE1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81908" y="5736518"/>
                <a:ext cx="1477809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739B3FF-EAD7-4FEB-AD85-75EF393763BB}"/>
                  </a:ext>
                </a:extLst>
              </p14:cNvPr>
              <p14:cNvContentPartPr/>
              <p14:nvPr/>
            </p14:nvContentPartPr>
            <p14:xfrm>
              <a:off x="11646512" y="6429518"/>
              <a:ext cx="45000" cy="219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739B3FF-EAD7-4FEB-AD85-75EF393763B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628872" y="6411878"/>
                <a:ext cx="806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285FF22-3947-416D-875F-0A2A23587A46}"/>
                  </a:ext>
                </a:extLst>
              </p14:cNvPr>
              <p14:cNvContentPartPr/>
              <p14:nvPr/>
            </p14:nvContentPartPr>
            <p14:xfrm>
              <a:off x="10606832" y="6045758"/>
              <a:ext cx="808560" cy="3679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285FF22-3947-416D-875F-0A2A23587A4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89192" y="6027758"/>
                <a:ext cx="8442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4483AC9-ABE0-4BFE-B98C-0D9EACE2B2B9}"/>
                  </a:ext>
                </a:extLst>
              </p14:cNvPr>
              <p14:cNvContentPartPr/>
              <p14:nvPr/>
            </p14:nvContentPartPr>
            <p14:xfrm>
              <a:off x="9261152" y="6073478"/>
              <a:ext cx="957240" cy="4028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4483AC9-ABE0-4BFE-B98C-0D9EACE2B2B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43152" y="6055838"/>
                <a:ext cx="9928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CBA95E7-B215-41F0-AE28-309B8F4D5EF7}"/>
                  </a:ext>
                </a:extLst>
              </p14:cNvPr>
              <p14:cNvContentPartPr/>
              <p14:nvPr/>
            </p14:nvContentPartPr>
            <p14:xfrm>
              <a:off x="5353712" y="940958"/>
              <a:ext cx="7835040" cy="31831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CBA95E7-B215-41F0-AE28-309B8F4D5EF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335713" y="922958"/>
                <a:ext cx="7870678" cy="32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E6FB68E-12DF-4DFA-BA20-F1599C616B0C}"/>
                  </a:ext>
                </a:extLst>
              </p14:cNvPr>
              <p14:cNvContentPartPr/>
              <p14:nvPr/>
            </p14:nvContentPartPr>
            <p14:xfrm>
              <a:off x="3552632" y="392678"/>
              <a:ext cx="316800" cy="1008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E6FB68E-12DF-4DFA-BA20-F1599C616B0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34632" y="374678"/>
                <a:ext cx="352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F35B904-00DD-485D-85F0-0248291F0BEC}"/>
                  </a:ext>
                </a:extLst>
              </p14:cNvPr>
              <p14:cNvContentPartPr/>
              <p14:nvPr/>
            </p14:nvContentPartPr>
            <p14:xfrm>
              <a:off x="4433192" y="876878"/>
              <a:ext cx="7200" cy="205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F35B904-00DD-485D-85F0-0248291F0BE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15192" y="859238"/>
                <a:ext cx="428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4406061D-EA5B-48B9-B7FA-5F31407B5CC0}"/>
                  </a:ext>
                </a:extLst>
              </p14:cNvPr>
              <p14:cNvContentPartPr/>
              <p14:nvPr/>
            </p14:nvContentPartPr>
            <p14:xfrm>
              <a:off x="4393592" y="53918"/>
              <a:ext cx="388080" cy="6652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4406061D-EA5B-48B9-B7FA-5F31407B5CC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375952" y="36268"/>
                <a:ext cx="423720" cy="700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6BD4F94-504D-4754-A2F3-CE96D6681F46}"/>
                  </a:ext>
                </a:extLst>
              </p14:cNvPr>
              <p14:cNvContentPartPr/>
              <p14:nvPr/>
            </p14:nvContentPartPr>
            <p14:xfrm>
              <a:off x="4426712" y="960758"/>
              <a:ext cx="372240" cy="2232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6BD4F94-504D-4754-A2F3-CE96D6681F4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409089" y="943118"/>
                <a:ext cx="407846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32230C38-9D5B-4359-B21A-8330A173D260}"/>
                  </a:ext>
                </a:extLst>
              </p14:cNvPr>
              <p14:cNvContentPartPr/>
              <p14:nvPr/>
            </p14:nvContentPartPr>
            <p14:xfrm>
              <a:off x="5161472" y="262718"/>
              <a:ext cx="701280" cy="3236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32230C38-9D5B-4359-B21A-8330A173D26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43472" y="245078"/>
                <a:ext cx="73692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66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D21E128-81AC-4D92-8CE2-7F114452A5EA}"/>
                  </a:ext>
                </a:extLst>
              </p14:cNvPr>
              <p14:cNvContentPartPr/>
              <p14:nvPr/>
            </p14:nvContentPartPr>
            <p14:xfrm>
              <a:off x="2078072" y="1200158"/>
              <a:ext cx="884520" cy="338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D21E128-81AC-4D92-8CE2-7F114452A5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0432" y="1182518"/>
                <a:ext cx="9201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42E559-F10A-4E4D-86D3-A118E7C6F14B}"/>
                  </a:ext>
                </a:extLst>
              </p14:cNvPr>
              <p14:cNvContentPartPr/>
              <p14:nvPr/>
            </p14:nvContentPartPr>
            <p14:xfrm>
              <a:off x="1301552" y="1325078"/>
              <a:ext cx="480600" cy="378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42E559-F10A-4E4D-86D3-A118E7C6F1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3565" y="1307438"/>
                <a:ext cx="516213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ADD40E-27D6-4863-9805-067CB3C81DD0}"/>
                  </a:ext>
                </a:extLst>
              </p14:cNvPr>
              <p14:cNvContentPartPr/>
              <p14:nvPr/>
            </p14:nvContentPartPr>
            <p14:xfrm>
              <a:off x="923912" y="323558"/>
              <a:ext cx="1536840" cy="61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ADD40E-27D6-4863-9805-067CB3C81D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6272" y="305569"/>
                <a:ext cx="1572480" cy="649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A7DD74-06FC-47D5-AD2E-09C5E6F5FA9E}"/>
                  </a:ext>
                </a:extLst>
              </p14:cNvPr>
              <p14:cNvContentPartPr/>
              <p14:nvPr/>
            </p14:nvContentPartPr>
            <p14:xfrm>
              <a:off x="1245752" y="2215358"/>
              <a:ext cx="362160" cy="203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A7DD74-06FC-47D5-AD2E-09C5E6F5FA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8112" y="2197358"/>
                <a:ext cx="3978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2583F4-003C-4927-BDEC-A3F22BC1CA8D}"/>
                  </a:ext>
                </a:extLst>
              </p14:cNvPr>
              <p14:cNvContentPartPr/>
              <p14:nvPr/>
            </p14:nvContentPartPr>
            <p14:xfrm>
              <a:off x="1864952" y="2149838"/>
              <a:ext cx="131040" cy="139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2583F4-003C-4927-BDEC-A3F22BC1CA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6952" y="2131838"/>
                <a:ext cx="1666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D11806D-EAC0-4B47-ADB1-28823663A55C}"/>
                  </a:ext>
                </a:extLst>
              </p14:cNvPr>
              <p14:cNvContentPartPr/>
              <p14:nvPr/>
            </p14:nvContentPartPr>
            <p14:xfrm>
              <a:off x="2324672" y="1941038"/>
              <a:ext cx="228240" cy="322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D11806D-EAC0-4B47-ADB1-28823663A5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6672" y="1923038"/>
                <a:ext cx="2638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E7AAB7A-C533-4EF7-9C43-140E4EDE1143}"/>
                  </a:ext>
                </a:extLst>
              </p14:cNvPr>
              <p14:cNvContentPartPr/>
              <p14:nvPr/>
            </p14:nvContentPartPr>
            <p14:xfrm>
              <a:off x="6417152" y="400958"/>
              <a:ext cx="150480" cy="382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E7AAB7A-C533-4EF7-9C43-140E4EDE11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99152" y="382958"/>
                <a:ext cx="1861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1111AE-B9C8-459C-AC41-3F28F9F0F777}"/>
                  </a:ext>
                </a:extLst>
              </p14:cNvPr>
              <p14:cNvContentPartPr/>
              <p14:nvPr/>
            </p14:nvContentPartPr>
            <p14:xfrm>
              <a:off x="7510112" y="517598"/>
              <a:ext cx="111240" cy="122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1111AE-B9C8-459C-AC41-3F28F9F0F7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92472" y="499958"/>
                <a:ext cx="146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E8A488-AC07-4C41-8CE9-E57A7C96CFF3}"/>
                  </a:ext>
                </a:extLst>
              </p14:cNvPr>
              <p14:cNvContentPartPr/>
              <p14:nvPr/>
            </p14:nvContentPartPr>
            <p14:xfrm>
              <a:off x="9099512" y="481238"/>
              <a:ext cx="178200" cy="405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E8A488-AC07-4C41-8CE9-E57A7C96CF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81512" y="463598"/>
                <a:ext cx="2138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9596CCF-DD64-4C3F-B532-25073785520F}"/>
                  </a:ext>
                </a:extLst>
              </p14:cNvPr>
              <p14:cNvContentPartPr/>
              <p14:nvPr/>
            </p14:nvContentPartPr>
            <p14:xfrm>
              <a:off x="6710552" y="368918"/>
              <a:ext cx="536040" cy="410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9596CCF-DD64-4C3F-B532-2507378552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92564" y="351278"/>
                <a:ext cx="571656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FB81089-BC3B-4432-823A-4DD7A9598B72}"/>
                  </a:ext>
                </a:extLst>
              </p14:cNvPr>
              <p14:cNvContentPartPr/>
              <p14:nvPr/>
            </p14:nvContentPartPr>
            <p14:xfrm>
              <a:off x="9424232" y="264878"/>
              <a:ext cx="379800" cy="218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FB81089-BC3B-4432-823A-4DD7A9598B7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06232" y="246878"/>
                <a:ext cx="4154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FE7CAD2-4AC3-4B83-862A-27A7BCD1DAA3}"/>
                  </a:ext>
                </a:extLst>
              </p14:cNvPr>
              <p14:cNvContentPartPr/>
              <p14:nvPr/>
            </p14:nvContentPartPr>
            <p14:xfrm>
              <a:off x="9562472" y="687518"/>
              <a:ext cx="39960" cy="23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FE7CAD2-4AC3-4B83-862A-27A7BCD1DA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44472" y="669518"/>
                <a:ext cx="756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6779C48-92D4-426C-8989-8A36349ED70B}"/>
                  </a:ext>
                </a:extLst>
              </p14:cNvPr>
              <p14:cNvContentPartPr/>
              <p14:nvPr/>
            </p14:nvContentPartPr>
            <p14:xfrm>
              <a:off x="10331072" y="225278"/>
              <a:ext cx="1198080" cy="780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6779C48-92D4-426C-8989-8A36349ED7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13072" y="207646"/>
                <a:ext cx="1233720" cy="816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E49CF37-8871-4612-87E0-1FE9B1C21F0A}"/>
                  </a:ext>
                </a:extLst>
              </p14:cNvPr>
              <p14:cNvContentPartPr/>
              <p14:nvPr/>
            </p14:nvContentPartPr>
            <p14:xfrm>
              <a:off x="1359512" y="2947598"/>
              <a:ext cx="375480" cy="241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E49CF37-8871-4612-87E0-1FE9B1C21F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1872" y="2929958"/>
                <a:ext cx="4111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D8071A2-B3C4-4663-8102-BCDA22E9C94E}"/>
                  </a:ext>
                </a:extLst>
              </p14:cNvPr>
              <p14:cNvContentPartPr/>
              <p14:nvPr/>
            </p14:nvContentPartPr>
            <p14:xfrm>
              <a:off x="2026592" y="2828438"/>
              <a:ext cx="201600" cy="156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D8071A2-B3C4-4663-8102-BCDA22E9C9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08592" y="2810798"/>
                <a:ext cx="2372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61A2EA-5768-4289-AAB1-BBFA7DB26762}"/>
                  </a:ext>
                </a:extLst>
              </p14:cNvPr>
              <p14:cNvContentPartPr/>
              <p14:nvPr/>
            </p14:nvContentPartPr>
            <p14:xfrm>
              <a:off x="2544632" y="2619638"/>
              <a:ext cx="351360" cy="312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61A2EA-5768-4289-AAB1-BBFA7DB267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26992" y="2601998"/>
                <a:ext cx="3870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7733C5-673A-4EAB-941F-5CFD4F232738}"/>
                  </a:ext>
                </a:extLst>
              </p14:cNvPr>
              <p14:cNvContentPartPr/>
              <p14:nvPr/>
            </p14:nvContentPartPr>
            <p14:xfrm>
              <a:off x="4927472" y="1565918"/>
              <a:ext cx="263880" cy="338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7733C5-673A-4EAB-941F-5CFD4F2327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09832" y="1547918"/>
                <a:ext cx="2995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B325127-9572-4A15-9267-43EA19A66B59}"/>
                  </a:ext>
                </a:extLst>
              </p14:cNvPr>
              <p14:cNvContentPartPr/>
              <p14:nvPr/>
            </p14:nvContentPartPr>
            <p14:xfrm>
              <a:off x="5325992" y="1970918"/>
              <a:ext cx="232920" cy="285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B325127-9572-4A15-9267-43EA19A66B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07992" y="1952918"/>
                <a:ext cx="2685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564A79-2CD9-4D53-B25B-26DD8FF7A2FF}"/>
                  </a:ext>
                </a:extLst>
              </p14:cNvPr>
              <p14:cNvContentPartPr/>
              <p14:nvPr/>
            </p14:nvContentPartPr>
            <p14:xfrm>
              <a:off x="5691392" y="2153438"/>
              <a:ext cx="288000" cy="280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564A79-2CD9-4D53-B25B-26DD8FF7A2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73392" y="2135438"/>
                <a:ext cx="3236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E467F03-FD01-4A94-BA3E-F1FD2617223C}"/>
                  </a:ext>
                </a:extLst>
              </p14:cNvPr>
              <p14:cNvContentPartPr/>
              <p14:nvPr/>
            </p14:nvContentPartPr>
            <p14:xfrm>
              <a:off x="1397672" y="3345038"/>
              <a:ext cx="208800" cy="104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E467F03-FD01-4A94-BA3E-F1FD261722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80032" y="3327038"/>
                <a:ext cx="2444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3764BA6-FA25-4451-9DBA-213818CA7FE8}"/>
                  </a:ext>
                </a:extLst>
              </p14:cNvPr>
              <p14:cNvContentPartPr/>
              <p14:nvPr/>
            </p14:nvContentPartPr>
            <p14:xfrm>
              <a:off x="8585792" y="1197998"/>
              <a:ext cx="174960" cy="78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3764BA6-FA25-4451-9DBA-213818CA7F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67792" y="1180358"/>
                <a:ext cx="210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D70DB7C-1F2A-4CC7-B3DD-B25A57681017}"/>
                  </a:ext>
                </a:extLst>
              </p14:cNvPr>
              <p14:cNvContentPartPr/>
              <p14:nvPr/>
            </p14:nvContentPartPr>
            <p14:xfrm>
              <a:off x="7876592" y="379718"/>
              <a:ext cx="955440" cy="717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D70DB7C-1F2A-4CC7-B3DD-B25A576810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58945" y="362078"/>
                <a:ext cx="991093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366E1F5-D082-466F-B892-82ED72FF74C3}"/>
                  </a:ext>
                </a:extLst>
              </p14:cNvPr>
              <p14:cNvContentPartPr/>
              <p14:nvPr/>
            </p14:nvContentPartPr>
            <p14:xfrm>
              <a:off x="1366712" y="2537198"/>
              <a:ext cx="217800" cy="111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366E1F5-D082-466F-B892-82ED72FF74C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48712" y="2519256"/>
                <a:ext cx="253440" cy="147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8685EF4-2D6B-4640-9263-7A367E43E1E5}"/>
                  </a:ext>
                </a:extLst>
              </p14:cNvPr>
              <p14:cNvContentPartPr/>
              <p14:nvPr/>
            </p14:nvContentPartPr>
            <p14:xfrm>
              <a:off x="2422952" y="2337758"/>
              <a:ext cx="173880" cy="109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8685EF4-2D6B-4640-9263-7A367E43E1E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04952" y="2319758"/>
                <a:ext cx="2095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81D1F20-B92D-4FD1-979B-CA9E27453B9B}"/>
                  </a:ext>
                </a:extLst>
              </p14:cNvPr>
              <p14:cNvContentPartPr/>
              <p14:nvPr/>
            </p14:nvContentPartPr>
            <p14:xfrm>
              <a:off x="6275672" y="2010158"/>
              <a:ext cx="54360" cy="59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81D1F20-B92D-4FD1-979B-CA9E27453B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57672" y="1992518"/>
                <a:ext cx="900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1131C0B-5476-4416-BDAB-BBE136E015F6}"/>
                  </a:ext>
                </a:extLst>
              </p14:cNvPr>
              <p14:cNvContentPartPr/>
              <p14:nvPr/>
            </p14:nvContentPartPr>
            <p14:xfrm>
              <a:off x="6772112" y="1797038"/>
              <a:ext cx="162000" cy="542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1131C0B-5476-4416-BDAB-BBE136E015F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54112" y="1779038"/>
                <a:ext cx="19764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BC6BCEC-069F-48FA-9EB5-28F5EABFE4DC}"/>
                  </a:ext>
                </a:extLst>
              </p14:cNvPr>
              <p14:cNvContentPartPr/>
              <p14:nvPr/>
            </p14:nvContentPartPr>
            <p14:xfrm>
              <a:off x="7480952" y="1753118"/>
              <a:ext cx="751680" cy="479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BC6BCEC-069F-48FA-9EB5-28F5EABFE4D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63304" y="1735118"/>
                <a:ext cx="787337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77168A5-9F8E-4C12-9C11-2B70180F1E6A}"/>
                  </a:ext>
                </a:extLst>
              </p14:cNvPr>
              <p14:cNvContentPartPr/>
              <p14:nvPr/>
            </p14:nvContentPartPr>
            <p14:xfrm>
              <a:off x="7100072" y="1808558"/>
              <a:ext cx="270000" cy="311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77168A5-9F8E-4C12-9C11-2B70180F1E6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82432" y="1790558"/>
                <a:ext cx="3056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8FFB805-F61F-4DC5-BB34-30F279706A01}"/>
                  </a:ext>
                </a:extLst>
              </p14:cNvPr>
              <p14:cNvContentPartPr/>
              <p14:nvPr/>
            </p14:nvContentPartPr>
            <p14:xfrm>
              <a:off x="8292392" y="1449638"/>
              <a:ext cx="219240" cy="238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8FFB805-F61F-4DC5-BB34-30F279706A0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74752" y="1431638"/>
                <a:ext cx="254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A5E5F49-E757-45A0-86AB-60E623AEA2AF}"/>
                  </a:ext>
                </a:extLst>
              </p14:cNvPr>
              <p14:cNvContentPartPr/>
              <p14:nvPr/>
            </p14:nvContentPartPr>
            <p14:xfrm>
              <a:off x="8549792" y="2019518"/>
              <a:ext cx="50400" cy="486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A5E5F49-E757-45A0-86AB-60E623AEA2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31792" y="2001878"/>
                <a:ext cx="860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A3CAFE2-FF8B-43E1-AB49-D7FE25C76E75}"/>
                  </a:ext>
                </a:extLst>
              </p14:cNvPr>
              <p14:cNvContentPartPr/>
              <p14:nvPr/>
            </p14:nvContentPartPr>
            <p14:xfrm>
              <a:off x="9644552" y="1851398"/>
              <a:ext cx="142200" cy="20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A3CAFE2-FF8B-43E1-AB49-D7FE25C76E7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26912" y="1833398"/>
                <a:ext cx="1778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B4B02BC-B32E-425F-9248-4161964D71D6}"/>
                  </a:ext>
                </a:extLst>
              </p14:cNvPr>
              <p14:cNvContentPartPr/>
              <p14:nvPr/>
            </p14:nvContentPartPr>
            <p14:xfrm>
              <a:off x="10042712" y="1682558"/>
              <a:ext cx="169200" cy="307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B4B02BC-B32E-425F-9248-4161964D71D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24712" y="1664558"/>
                <a:ext cx="2048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FEE85B0-4294-40B3-8F07-A58E62764E08}"/>
                  </a:ext>
                </a:extLst>
              </p14:cNvPr>
              <p14:cNvContentPartPr/>
              <p14:nvPr/>
            </p14:nvContentPartPr>
            <p14:xfrm>
              <a:off x="10317752" y="1856438"/>
              <a:ext cx="28440" cy="8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FEE85B0-4294-40B3-8F07-A58E62764E0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00112" y="1838798"/>
                <a:ext cx="640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93AE190-4AA5-4069-B7C6-82C645C28DB0}"/>
                  </a:ext>
                </a:extLst>
              </p14:cNvPr>
              <p14:cNvContentPartPr/>
              <p14:nvPr/>
            </p14:nvContentPartPr>
            <p14:xfrm>
              <a:off x="9179432" y="1605518"/>
              <a:ext cx="316080" cy="541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93AE190-4AA5-4069-B7C6-82C645C28DB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61772" y="1587878"/>
                <a:ext cx="351761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B5F7758-B249-4C19-B014-84A069283F33}"/>
                  </a:ext>
                </a:extLst>
              </p14:cNvPr>
              <p14:cNvContentPartPr/>
              <p14:nvPr/>
            </p14:nvContentPartPr>
            <p14:xfrm>
              <a:off x="10499192" y="1215278"/>
              <a:ext cx="1591200" cy="918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B5F7758-B249-4C19-B014-84A069283F3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481552" y="1197638"/>
                <a:ext cx="162684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D83B778-EDCD-44B3-B6A9-1A4B61EFE640}"/>
                  </a:ext>
                </a:extLst>
              </p14:cNvPr>
              <p14:cNvContentPartPr/>
              <p14:nvPr/>
            </p14:nvContentPartPr>
            <p14:xfrm>
              <a:off x="1271672" y="3817358"/>
              <a:ext cx="271080" cy="4816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D83B778-EDCD-44B3-B6A9-1A4B61EFE64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54032" y="3799718"/>
                <a:ext cx="3067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13B33D5-D9E0-4C82-8127-2C97C88CDA7A}"/>
                  </a:ext>
                </a:extLst>
              </p14:cNvPr>
              <p14:cNvContentPartPr/>
              <p14:nvPr/>
            </p14:nvContentPartPr>
            <p14:xfrm>
              <a:off x="1883312" y="3743918"/>
              <a:ext cx="122040" cy="140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13B33D5-D9E0-4C82-8127-2C97C88CDA7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65312" y="3726278"/>
                <a:ext cx="1576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FD7DA49-8375-4A87-9B10-30E661362047}"/>
                  </a:ext>
                </a:extLst>
              </p14:cNvPr>
              <p14:cNvContentPartPr/>
              <p14:nvPr/>
            </p14:nvContentPartPr>
            <p14:xfrm>
              <a:off x="3327992" y="3684878"/>
              <a:ext cx="116640" cy="110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FD7DA49-8375-4A87-9B10-30E66136204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09992" y="3666878"/>
                <a:ext cx="1522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EA221B9-C8DF-46C0-B108-1239C1605F1A}"/>
                  </a:ext>
                </a:extLst>
              </p14:cNvPr>
              <p14:cNvContentPartPr/>
              <p14:nvPr/>
            </p14:nvContentPartPr>
            <p14:xfrm>
              <a:off x="2517992" y="3563558"/>
              <a:ext cx="547560" cy="343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EA221B9-C8DF-46C0-B108-1239C1605F1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00352" y="3545558"/>
                <a:ext cx="5832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4F4F632-FF34-480A-B6C9-EF491799504E}"/>
                  </a:ext>
                </a:extLst>
              </p14:cNvPr>
              <p14:cNvContentPartPr/>
              <p14:nvPr/>
            </p14:nvContentPartPr>
            <p14:xfrm>
              <a:off x="1970072" y="5080958"/>
              <a:ext cx="181440" cy="109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4F4F632-FF34-480A-B6C9-EF491799504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52432" y="5062958"/>
                <a:ext cx="217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4B3382A-B430-4B61-82F0-0E0CD73D66BA}"/>
                  </a:ext>
                </a:extLst>
              </p14:cNvPr>
              <p14:cNvContentPartPr/>
              <p14:nvPr/>
            </p14:nvContentPartPr>
            <p14:xfrm>
              <a:off x="963872" y="4947758"/>
              <a:ext cx="650520" cy="563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4B3382A-B430-4B61-82F0-0E0CD73D66B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5872" y="4930118"/>
                <a:ext cx="68616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9E255D5-43C5-4C3F-9CEC-6BD64D7144B9}"/>
                  </a:ext>
                </a:extLst>
              </p14:cNvPr>
              <p14:cNvContentPartPr/>
              <p14:nvPr/>
            </p14:nvContentPartPr>
            <p14:xfrm>
              <a:off x="2869352" y="4698638"/>
              <a:ext cx="318960" cy="2275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9E255D5-43C5-4C3F-9CEC-6BD64D7144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51712" y="4680638"/>
                <a:ext cx="354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FC84F14-123D-43C7-A4E7-F0C4CC2B98DE}"/>
                  </a:ext>
                </a:extLst>
              </p14:cNvPr>
              <p14:cNvContentPartPr/>
              <p14:nvPr/>
            </p14:nvContentPartPr>
            <p14:xfrm>
              <a:off x="3315392" y="4674878"/>
              <a:ext cx="37800" cy="2512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FC84F14-123D-43C7-A4E7-F0C4CC2B98D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97752" y="4656878"/>
                <a:ext cx="734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6EE4A14-5BE7-4FFB-8410-F443DC7A2343}"/>
                  </a:ext>
                </a:extLst>
              </p14:cNvPr>
              <p14:cNvContentPartPr/>
              <p14:nvPr/>
            </p14:nvContentPartPr>
            <p14:xfrm>
              <a:off x="3323672" y="5051078"/>
              <a:ext cx="59760" cy="554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6EE4A14-5BE7-4FFB-8410-F443DC7A234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06032" y="5033438"/>
                <a:ext cx="95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BC74940-2ACE-4357-B7E0-1A66F4C63072}"/>
                  </a:ext>
                </a:extLst>
              </p14:cNvPr>
              <p14:cNvContentPartPr/>
              <p14:nvPr/>
            </p14:nvContentPartPr>
            <p14:xfrm>
              <a:off x="2542472" y="5271398"/>
              <a:ext cx="1342800" cy="1306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BC74940-2ACE-4357-B7E0-1A66F4C6307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24832" y="5253758"/>
                <a:ext cx="1378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AE324E9-17B8-48D5-A39F-EF8805F5BE0E}"/>
                  </a:ext>
                </a:extLst>
              </p14:cNvPr>
              <p14:cNvContentPartPr/>
              <p14:nvPr/>
            </p14:nvContentPartPr>
            <p14:xfrm>
              <a:off x="2639312" y="6078878"/>
              <a:ext cx="38160" cy="583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AE324E9-17B8-48D5-A39F-EF8805F5BE0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21312" y="6060878"/>
                <a:ext cx="738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93252EF-02E5-43CD-8DB0-31C339FB82E1}"/>
                  </a:ext>
                </a:extLst>
              </p14:cNvPr>
              <p14:cNvContentPartPr/>
              <p14:nvPr/>
            </p14:nvContentPartPr>
            <p14:xfrm>
              <a:off x="2321432" y="5627438"/>
              <a:ext cx="436320" cy="376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93252EF-02E5-43CD-8DB0-31C339FB82E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03777" y="5609798"/>
                <a:ext cx="471989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1449E74-221E-4FB9-81D7-E13B1AA7C565}"/>
                  </a:ext>
                </a:extLst>
              </p14:cNvPr>
              <p14:cNvContentPartPr/>
              <p14:nvPr/>
            </p14:nvContentPartPr>
            <p14:xfrm>
              <a:off x="4054832" y="6060518"/>
              <a:ext cx="55080" cy="478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1449E74-221E-4FB9-81D7-E13B1AA7C56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37192" y="6042518"/>
                <a:ext cx="907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773BE2F-156D-4A29-9C92-F62AF6D7D714}"/>
                  </a:ext>
                </a:extLst>
              </p14:cNvPr>
              <p14:cNvContentPartPr/>
              <p14:nvPr/>
            </p14:nvContentPartPr>
            <p14:xfrm>
              <a:off x="3000752" y="5597558"/>
              <a:ext cx="1176120" cy="3920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773BE2F-156D-4A29-9C92-F62AF6D7D7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82746" y="5579918"/>
                <a:ext cx="1211771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528C759-F417-42A1-B769-C6CFBDBBC4F4}"/>
                  </a:ext>
                </a:extLst>
              </p14:cNvPr>
              <p14:cNvContentPartPr/>
              <p14:nvPr/>
            </p14:nvContentPartPr>
            <p14:xfrm>
              <a:off x="9374912" y="3288158"/>
              <a:ext cx="212400" cy="3578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528C759-F417-42A1-B769-C6CFBDBBC4F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56912" y="3270158"/>
                <a:ext cx="2480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9C48A6B-1CF0-43EB-9A9F-DDEB7EEEE14E}"/>
                  </a:ext>
                </a:extLst>
              </p14:cNvPr>
              <p14:cNvContentPartPr/>
              <p14:nvPr/>
            </p14:nvContentPartPr>
            <p14:xfrm>
              <a:off x="9691352" y="3302558"/>
              <a:ext cx="67320" cy="3236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9C48A6B-1CF0-43EB-9A9F-DDEB7EEEE14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73712" y="3284918"/>
                <a:ext cx="1029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1C04460-3CD6-4ED5-9902-8AA5556C9A39}"/>
                  </a:ext>
                </a:extLst>
              </p14:cNvPr>
              <p14:cNvContentPartPr/>
              <p14:nvPr/>
            </p14:nvContentPartPr>
            <p14:xfrm>
              <a:off x="9687392" y="3736358"/>
              <a:ext cx="62280" cy="842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1C04460-3CD6-4ED5-9902-8AA5556C9A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69752" y="3718358"/>
                <a:ext cx="979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7E71931-6A51-405F-9129-1A6FCA8EF41F}"/>
                  </a:ext>
                </a:extLst>
              </p14:cNvPr>
              <p14:cNvContentPartPr/>
              <p14:nvPr/>
            </p14:nvContentPartPr>
            <p14:xfrm>
              <a:off x="10019672" y="3432158"/>
              <a:ext cx="148680" cy="878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7E71931-6A51-405F-9129-1A6FCA8EF41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002032" y="3414518"/>
                <a:ext cx="1843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46B22C2-56F9-4B90-93CF-A0E430AD5F56}"/>
                  </a:ext>
                </a:extLst>
              </p14:cNvPr>
              <p14:cNvContentPartPr/>
              <p14:nvPr/>
            </p14:nvContentPartPr>
            <p14:xfrm>
              <a:off x="10453112" y="3302558"/>
              <a:ext cx="187200" cy="2476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46B22C2-56F9-4B90-93CF-A0E430AD5F5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35472" y="3284918"/>
                <a:ext cx="2228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36DA66B-506F-4B67-AD63-D23E1CD85B07}"/>
                  </a:ext>
                </a:extLst>
              </p14:cNvPr>
              <p14:cNvContentPartPr/>
              <p14:nvPr/>
            </p14:nvContentPartPr>
            <p14:xfrm>
              <a:off x="10752272" y="3361598"/>
              <a:ext cx="187560" cy="1972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36DA66B-506F-4B67-AD63-D23E1CD85B0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34632" y="3343598"/>
                <a:ext cx="223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B3C862C-49CA-494B-B42D-D2A96C7DA1EA}"/>
                  </a:ext>
                </a:extLst>
              </p14:cNvPr>
              <p14:cNvContentPartPr/>
              <p14:nvPr/>
            </p14:nvContentPartPr>
            <p14:xfrm>
              <a:off x="11659112" y="3242438"/>
              <a:ext cx="64440" cy="325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B3C862C-49CA-494B-B42D-D2A96C7DA1E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641112" y="3224798"/>
                <a:ext cx="1000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D3A1404-FADB-4B69-9EE7-0085CF6DB733}"/>
                  </a:ext>
                </a:extLst>
              </p14:cNvPr>
              <p14:cNvContentPartPr/>
              <p14:nvPr/>
            </p14:nvContentPartPr>
            <p14:xfrm>
              <a:off x="11090672" y="3264038"/>
              <a:ext cx="436680" cy="2689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D3A1404-FADB-4B69-9EE7-0085CF6DB7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072672" y="3246398"/>
                <a:ext cx="472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9CD1331-244F-4594-BC18-90346BD5B5A8}"/>
                  </a:ext>
                </a:extLst>
              </p14:cNvPr>
              <p14:cNvContentPartPr/>
              <p14:nvPr/>
            </p14:nvContentPartPr>
            <p14:xfrm>
              <a:off x="9184472" y="4227758"/>
              <a:ext cx="224640" cy="2610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9CD1331-244F-4594-BC18-90346BD5B5A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66472" y="4209758"/>
                <a:ext cx="2602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F84B739-51DD-445B-8CAB-777B947C7E58}"/>
                  </a:ext>
                </a:extLst>
              </p14:cNvPr>
              <p14:cNvContentPartPr/>
              <p14:nvPr/>
            </p14:nvContentPartPr>
            <p14:xfrm>
              <a:off x="9599912" y="4243958"/>
              <a:ext cx="16560" cy="231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F84B739-51DD-445B-8CAB-777B947C7E5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81912" y="4226318"/>
                <a:ext cx="522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739FB95-B804-4D61-AACF-9897FB5CFAF9}"/>
                  </a:ext>
                </a:extLst>
              </p14:cNvPr>
              <p14:cNvContentPartPr/>
              <p14:nvPr/>
            </p14:nvContentPartPr>
            <p14:xfrm>
              <a:off x="9577592" y="4575518"/>
              <a:ext cx="39960" cy="39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739FB95-B804-4D61-AACF-9897FB5CFAF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59592" y="4557518"/>
                <a:ext cx="75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6853689-F488-4C1E-BA37-B09DB8910382}"/>
                  </a:ext>
                </a:extLst>
              </p14:cNvPr>
              <p14:cNvContentPartPr/>
              <p14:nvPr/>
            </p14:nvContentPartPr>
            <p14:xfrm>
              <a:off x="9999872" y="4275278"/>
              <a:ext cx="176760" cy="1000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6853689-F488-4C1E-BA37-B09DB891038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82232" y="4257278"/>
                <a:ext cx="2124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7C4374F-86C3-4903-B53E-1F6AE9E3D225}"/>
                  </a:ext>
                </a:extLst>
              </p14:cNvPr>
              <p14:cNvContentPartPr/>
              <p14:nvPr/>
            </p14:nvContentPartPr>
            <p14:xfrm>
              <a:off x="9892232" y="4975838"/>
              <a:ext cx="207720" cy="1191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7C4374F-86C3-4903-B53E-1F6AE9E3D22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874232" y="4957838"/>
                <a:ext cx="24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61EDB73-0147-4B05-BE93-FB0C8BC2622A}"/>
                  </a:ext>
                </a:extLst>
              </p14:cNvPr>
              <p14:cNvContentPartPr/>
              <p14:nvPr/>
            </p14:nvContentPartPr>
            <p14:xfrm>
              <a:off x="11032712" y="4807718"/>
              <a:ext cx="211320" cy="2779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61EDB73-0147-4B05-BE93-FB0C8BC2622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014712" y="4790078"/>
                <a:ext cx="2469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6EC4FE6-1519-4C53-ACFA-59EA4FD570C6}"/>
                  </a:ext>
                </a:extLst>
              </p14:cNvPr>
              <p14:cNvContentPartPr/>
              <p14:nvPr/>
            </p14:nvContentPartPr>
            <p14:xfrm>
              <a:off x="11376872" y="4795838"/>
              <a:ext cx="51120" cy="2574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6EC4FE6-1519-4C53-ACFA-59EA4FD570C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358872" y="4778198"/>
                <a:ext cx="867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0F89EE7-3228-4FD6-92CA-CED3FD0BEFD3}"/>
                  </a:ext>
                </a:extLst>
              </p14:cNvPr>
              <p14:cNvContentPartPr/>
              <p14:nvPr/>
            </p14:nvContentPartPr>
            <p14:xfrm>
              <a:off x="11367512" y="5179238"/>
              <a:ext cx="36720" cy="446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0F89EE7-3228-4FD6-92CA-CED3FD0BEFD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349512" y="5161598"/>
                <a:ext cx="723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CFDC925-B455-4A3C-9640-AACADD250258}"/>
                  </a:ext>
                </a:extLst>
              </p14:cNvPr>
              <p14:cNvContentPartPr/>
              <p14:nvPr/>
            </p14:nvContentPartPr>
            <p14:xfrm>
              <a:off x="10437992" y="4806998"/>
              <a:ext cx="465840" cy="2883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CFDC925-B455-4A3C-9640-AACADD25025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420352" y="4789020"/>
                <a:ext cx="501480" cy="3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951E84E-CAF3-476D-BB00-0611EB75BE64}"/>
                  </a:ext>
                </a:extLst>
              </p14:cNvPr>
              <p14:cNvContentPartPr/>
              <p14:nvPr/>
            </p14:nvContentPartPr>
            <p14:xfrm>
              <a:off x="11056112" y="4004918"/>
              <a:ext cx="1742040" cy="3776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951E84E-CAF3-476D-BB00-0611EB75BE6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038116" y="3987278"/>
                <a:ext cx="1777673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4723066-BE57-4B4C-820A-DDFCC035A237}"/>
                  </a:ext>
                </a:extLst>
              </p14:cNvPr>
              <p14:cNvContentPartPr/>
              <p14:nvPr/>
            </p14:nvContentPartPr>
            <p14:xfrm>
              <a:off x="10436192" y="4096718"/>
              <a:ext cx="496080" cy="2930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4723066-BE57-4B4C-820A-DDFCC035A23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418192" y="4078718"/>
                <a:ext cx="5317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675FCE5-94F2-4AA4-85F0-A1EA55CEDC1B}"/>
                  </a:ext>
                </a:extLst>
              </p14:cNvPr>
              <p14:cNvContentPartPr/>
              <p14:nvPr/>
            </p14:nvContentPartPr>
            <p14:xfrm>
              <a:off x="4431752" y="4985558"/>
              <a:ext cx="179640" cy="1202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675FCE5-94F2-4AA4-85F0-A1EA55CEDC1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13752" y="4967558"/>
                <a:ext cx="2152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FF59EF1-90B4-459D-B305-CF96BCB6183C}"/>
                  </a:ext>
                </a:extLst>
              </p14:cNvPr>
              <p14:cNvContentPartPr/>
              <p14:nvPr/>
            </p14:nvContentPartPr>
            <p14:xfrm>
              <a:off x="5504912" y="4482638"/>
              <a:ext cx="245880" cy="2840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FF59EF1-90B4-459D-B305-CF96BCB6183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87272" y="4464638"/>
                <a:ext cx="2815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320F052-F637-4565-B87C-61833219A33C}"/>
                  </a:ext>
                </a:extLst>
              </p14:cNvPr>
              <p14:cNvContentPartPr/>
              <p14:nvPr/>
            </p14:nvContentPartPr>
            <p14:xfrm>
              <a:off x="5882552" y="4549238"/>
              <a:ext cx="205560" cy="2102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320F052-F637-4565-B87C-61833219A33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64552" y="4531598"/>
                <a:ext cx="2412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9B6596E-1502-4E78-9414-CC469191E011}"/>
                  </a:ext>
                </a:extLst>
              </p14:cNvPr>
              <p14:cNvContentPartPr/>
              <p14:nvPr/>
            </p14:nvContentPartPr>
            <p14:xfrm>
              <a:off x="5423552" y="4913918"/>
              <a:ext cx="1758600" cy="975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9B6596E-1502-4E78-9414-CC469191E01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405552" y="4896278"/>
                <a:ext cx="17942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18B16D5-FF5B-45F7-8832-61FB96F40263}"/>
                  </a:ext>
                </a:extLst>
              </p14:cNvPr>
              <p14:cNvContentPartPr/>
              <p14:nvPr/>
            </p14:nvContentPartPr>
            <p14:xfrm>
              <a:off x="5736392" y="2497598"/>
              <a:ext cx="171360" cy="81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18B16D5-FF5B-45F7-8832-61FB96F4026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718752" y="2479598"/>
                <a:ext cx="207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67F0120-198F-4AA5-BAAC-5ABFCAC036E2}"/>
                  </a:ext>
                </a:extLst>
              </p14:cNvPr>
              <p14:cNvContentPartPr/>
              <p14:nvPr/>
            </p14:nvContentPartPr>
            <p14:xfrm>
              <a:off x="7583912" y="4796198"/>
              <a:ext cx="189720" cy="972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67F0120-198F-4AA5-BAAC-5ABFCAC036E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565912" y="4778558"/>
                <a:ext cx="2253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EDB83EC-F3D0-4589-A76D-3892BA841AA2}"/>
                  </a:ext>
                </a:extLst>
              </p14:cNvPr>
              <p14:cNvContentPartPr/>
              <p14:nvPr/>
            </p14:nvContentPartPr>
            <p14:xfrm>
              <a:off x="7951112" y="4629878"/>
              <a:ext cx="167040" cy="3146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EDB83EC-F3D0-4589-A76D-3892BA841AA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33112" y="4611878"/>
                <a:ext cx="2026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53BDA7A-2A12-4EB0-AEC3-5240C388354E}"/>
                  </a:ext>
                </a:extLst>
              </p14:cNvPr>
              <p14:cNvContentPartPr/>
              <p14:nvPr/>
            </p14:nvContentPartPr>
            <p14:xfrm>
              <a:off x="8293112" y="5020118"/>
              <a:ext cx="7200" cy="154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53BDA7A-2A12-4EB0-AEC3-5240C388354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275112" y="5002118"/>
                <a:ext cx="428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7BCBF84-8D9E-4F9D-A35F-5E0615E83C3D}"/>
                  </a:ext>
                </a:extLst>
              </p14:cNvPr>
              <p14:cNvContentPartPr/>
              <p14:nvPr/>
            </p14:nvContentPartPr>
            <p14:xfrm>
              <a:off x="6321032" y="4381838"/>
              <a:ext cx="919080" cy="3258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7BCBF84-8D9E-4F9D-A35F-5E0615E83C3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303032" y="4364198"/>
                <a:ext cx="954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B219E94-CAD1-4C77-BF41-EF0BE673E4B3}"/>
                  </a:ext>
                </a:extLst>
              </p14:cNvPr>
              <p14:cNvContentPartPr/>
              <p14:nvPr/>
            </p14:nvContentPartPr>
            <p14:xfrm>
              <a:off x="5884712" y="5271398"/>
              <a:ext cx="672480" cy="3261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B219E94-CAD1-4C77-BF41-EF0BE673E4B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866712" y="5253758"/>
                <a:ext cx="7081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A4E1C00-3D53-4D5C-96E8-A904FC583F3A}"/>
                  </a:ext>
                </a:extLst>
              </p14:cNvPr>
              <p14:cNvContentPartPr/>
              <p14:nvPr/>
            </p14:nvContentPartPr>
            <p14:xfrm>
              <a:off x="5428952" y="5160158"/>
              <a:ext cx="303120" cy="4039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A4E1C00-3D53-4D5C-96E8-A904FC583F3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411312" y="5142158"/>
                <a:ext cx="3387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7A86C1C-3939-47EE-A9D7-404ABC388731}"/>
                  </a:ext>
                </a:extLst>
              </p14:cNvPr>
              <p14:cNvContentPartPr/>
              <p14:nvPr/>
            </p14:nvContentPartPr>
            <p14:xfrm>
              <a:off x="9251432" y="2702438"/>
              <a:ext cx="203040" cy="2325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7A86C1C-3939-47EE-A9D7-404ABC38873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33792" y="2684798"/>
                <a:ext cx="238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30E7D71-1739-4C60-A64E-82022F0A43E1}"/>
                  </a:ext>
                </a:extLst>
              </p14:cNvPr>
              <p14:cNvContentPartPr/>
              <p14:nvPr/>
            </p14:nvContentPartPr>
            <p14:xfrm>
              <a:off x="9824192" y="2593718"/>
              <a:ext cx="199440" cy="2379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30E7D71-1739-4C60-A64E-82022F0A43E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06552" y="2575718"/>
                <a:ext cx="2350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8AF6145-380C-4E06-8D3D-0E6CB37E8F35}"/>
                  </a:ext>
                </a:extLst>
              </p14:cNvPr>
              <p14:cNvContentPartPr/>
              <p14:nvPr/>
            </p14:nvContentPartPr>
            <p14:xfrm>
              <a:off x="10176992" y="2740238"/>
              <a:ext cx="13320" cy="22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8AF6145-380C-4E06-8D3D-0E6CB37E8F3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158992" y="2722238"/>
                <a:ext cx="489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A2029F1-1F8F-4AA8-8A90-91284C9BD26B}"/>
                  </a:ext>
                </a:extLst>
              </p14:cNvPr>
              <p14:cNvContentPartPr/>
              <p14:nvPr/>
            </p14:nvContentPartPr>
            <p14:xfrm>
              <a:off x="10337912" y="2518478"/>
              <a:ext cx="560880" cy="2685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A2029F1-1F8F-4AA8-8A90-91284C9BD26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20261" y="2500454"/>
                <a:ext cx="596543" cy="304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F6F337F-5BE6-47F2-A62C-41D4BD0ADEF0}"/>
                  </a:ext>
                </a:extLst>
              </p14:cNvPr>
              <p14:cNvContentPartPr/>
              <p14:nvPr/>
            </p14:nvContentPartPr>
            <p14:xfrm>
              <a:off x="3790232" y="2658878"/>
              <a:ext cx="5189400" cy="14864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F6F337F-5BE6-47F2-A62C-41D4BD0ADEF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772592" y="2640878"/>
                <a:ext cx="5225040" cy="15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20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C0E524-252B-477F-9DFF-8C064DD50222}"/>
                  </a:ext>
                </a:extLst>
              </p14:cNvPr>
              <p14:cNvContentPartPr/>
              <p14:nvPr/>
            </p14:nvContentPartPr>
            <p14:xfrm>
              <a:off x="1012832" y="357038"/>
              <a:ext cx="136440" cy="34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C0E524-252B-477F-9DFF-8C064DD502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192" y="339398"/>
                <a:ext cx="1720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462CEC-8004-4EC4-AE49-848ECBB4A469}"/>
                  </a:ext>
                </a:extLst>
              </p14:cNvPr>
              <p14:cNvContentPartPr/>
              <p14:nvPr/>
            </p14:nvContentPartPr>
            <p14:xfrm>
              <a:off x="1623032" y="481958"/>
              <a:ext cx="104400" cy="2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462CEC-8004-4EC4-AE49-848ECBB4A4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5032" y="463958"/>
                <a:ext cx="1400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17108D-BE96-448C-BBC4-24C6BFAEB43E}"/>
                  </a:ext>
                </a:extLst>
              </p14:cNvPr>
              <p14:cNvContentPartPr/>
              <p14:nvPr/>
            </p14:nvContentPartPr>
            <p14:xfrm>
              <a:off x="1592072" y="571598"/>
              <a:ext cx="155880" cy="29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17108D-BE96-448C-BBC4-24C6BFAEB4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4432" y="553598"/>
                <a:ext cx="1915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15C324-667F-4EE4-B2BD-CD316B7357F0}"/>
                  </a:ext>
                </a:extLst>
              </p14:cNvPr>
              <p14:cNvContentPartPr/>
              <p14:nvPr/>
            </p14:nvContentPartPr>
            <p14:xfrm>
              <a:off x="1930472" y="330398"/>
              <a:ext cx="449280" cy="379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15C324-667F-4EE4-B2BD-CD316B7357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2832" y="312398"/>
                <a:ext cx="4849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00E644-8E86-4E87-9D62-EA907A0DFC88}"/>
                  </a:ext>
                </a:extLst>
              </p14:cNvPr>
              <p14:cNvContentPartPr/>
              <p14:nvPr/>
            </p14:nvContentPartPr>
            <p14:xfrm>
              <a:off x="1248992" y="411398"/>
              <a:ext cx="177120" cy="245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00E644-8E86-4E87-9D62-EA907A0DFC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1352" y="393398"/>
                <a:ext cx="2127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0F2D2E-253E-4E8B-827C-2461CE326F9F}"/>
                  </a:ext>
                </a:extLst>
              </p14:cNvPr>
              <p14:cNvContentPartPr/>
              <p14:nvPr/>
            </p14:nvContentPartPr>
            <p14:xfrm>
              <a:off x="674792" y="312398"/>
              <a:ext cx="188280" cy="429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0F2D2E-253E-4E8B-827C-2461CE326F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6792" y="294743"/>
                <a:ext cx="223920" cy="464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D42F541-1E51-4806-9CE0-B89BDC822E4B}"/>
                  </a:ext>
                </a:extLst>
              </p14:cNvPr>
              <p14:cNvContentPartPr/>
              <p14:nvPr/>
            </p14:nvContentPartPr>
            <p14:xfrm>
              <a:off x="2704112" y="537038"/>
              <a:ext cx="347760" cy="11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42F541-1E51-4806-9CE0-B89BDC822E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6472" y="519038"/>
                <a:ext cx="3834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13DDC2-7C62-4604-BA68-8B24B44B2988}"/>
                  </a:ext>
                </a:extLst>
              </p14:cNvPr>
              <p14:cNvContentPartPr/>
              <p14:nvPr/>
            </p14:nvContentPartPr>
            <p14:xfrm>
              <a:off x="4551272" y="443438"/>
              <a:ext cx="154080" cy="314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13DDC2-7C62-4604-BA68-8B24B44B29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3632" y="425438"/>
                <a:ext cx="1897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D16DED-6488-40E1-AF74-830B689E76C2}"/>
                  </a:ext>
                </a:extLst>
              </p14:cNvPr>
              <p14:cNvContentPartPr/>
              <p14:nvPr/>
            </p14:nvContentPartPr>
            <p14:xfrm>
              <a:off x="3865472" y="369278"/>
              <a:ext cx="562680" cy="402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D16DED-6488-40E1-AF74-830B689E76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47832" y="351638"/>
                <a:ext cx="5983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3AED0B-8026-4AD7-86AB-4098D4F08360}"/>
                  </a:ext>
                </a:extLst>
              </p14:cNvPr>
              <p14:cNvContentPartPr/>
              <p14:nvPr/>
            </p14:nvContentPartPr>
            <p14:xfrm>
              <a:off x="4812992" y="711998"/>
              <a:ext cx="8640" cy="11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3AED0B-8026-4AD7-86AB-4098D4F083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95352" y="694358"/>
                <a:ext cx="44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E5FFCC-5195-42BF-AF27-4B655E52E794}"/>
                  </a:ext>
                </a:extLst>
              </p14:cNvPr>
              <p14:cNvContentPartPr/>
              <p14:nvPr/>
            </p14:nvContentPartPr>
            <p14:xfrm>
              <a:off x="6533432" y="584918"/>
              <a:ext cx="280080" cy="199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E5FFCC-5195-42BF-AF27-4B655E52E7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5432" y="567278"/>
                <a:ext cx="315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136F51E-CA95-418C-8BB3-4BE930FF7C4A}"/>
                  </a:ext>
                </a:extLst>
              </p14:cNvPr>
              <p14:cNvContentPartPr/>
              <p14:nvPr/>
            </p14:nvContentPartPr>
            <p14:xfrm>
              <a:off x="6215552" y="374678"/>
              <a:ext cx="219960" cy="552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136F51E-CA95-418C-8BB3-4BE930FF7C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7552" y="357038"/>
                <a:ext cx="2556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E1CB75-C0AB-45A1-BF2E-0054EB4D5168}"/>
                  </a:ext>
                </a:extLst>
              </p14:cNvPr>
              <p14:cNvContentPartPr/>
              <p14:nvPr/>
            </p14:nvContentPartPr>
            <p14:xfrm>
              <a:off x="5108192" y="442358"/>
              <a:ext cx="946800" cy="354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E1CB75-C0AB-45A1-BF2E-0054EB4D5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90552" y="424358"/>
                <a:ext cx="9824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BADACF9-C266-4FEE-8CAB-A636216072CD}"/>
                  </a:ext>
                </a:extLst>
              </p14:cNvPr>
              <p14:cNvContentPartPr/>
              <p14:nvPr/>
            </p14:nvContentPartPr>
            <p14:xfrm>
              <a:off x="7295192" y="444878"/>
              <a:ext cx="362520" cy="429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BADACF9-C266-4FEE-8CAB-A636216072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77552" y="427238"/>
                <a:ext cx="3981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BB2A24B-CD8F-46F6-9A5D-DED97F303B65}"/>
                  </a:ext>
                </a:extLst>
              </p14:cNvPr>
              <p14:cNvContentPartPr/>
              <p14:nvPr/>
            </p14:nvContentPartPr>
            <p14:xfrm>
              <a:off x="873872" y="1587158"/>
              <a:ext cx="196560" cy="426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BB2A24B-CD8F-46F6-9A5D-DED97F303B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5872" y="1569158"/>
                <a:ext cx="2322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FBDE4E7-27DE-4940-9B9F-BF6D2241553F}"/>
                  </a:ext>
                </a:extLst>
              </p14:cNvPr>
              <p14:cNvContentPartPr/>
              <p14:nvPr/>
            </p14:nvContentPartPr>
            <p14:xfrm>
              <a:off x="1277432" y="1603358"/>
              <a:ext cx="209520" cy="357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FBDE4E7-27DE-4940-9B9F-BF6D224155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59792" y="1585718"/>
                <a:ext cx="2451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69825DF-92C2-4720-8D97-C22D0AC6535C}"/>
                  </a:ext>
                </a:extLst>
              </p14:cNvPr>
              <p14:cNvContentPartPr/>
              <p14:nvPr/>
            </p14:nvContentPartPr>
            <p14:xfrm>
              <a:off x="1716992" y="1641518"/>
              <a:ext cx="384480" cy="252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69825DF-92C2-4720-8D97-C22D0AC653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98992" y="1623878"/>
                <a:ext cx="4201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648DB64-D0A8-469D-A87D-0C588ABAF0EF}"/>
                  </a:ext>
                </a:extLst>
              </p14:cNvPr>
              <p14:cNvContentPartPr/>
              <p14:nvPr/>
            </p14:nvContentPartPr>
            <p14:xfrm>
              <a:off x="2329712" y="1606238"/>
              <a:ext cx="201960" cy="207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648DB64-D0A8-469D-A87D-0C588ABAF0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11712" y="1588238"/>
                <a:ext cx="237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050DF4-D63A-439F-97C9-BBEB4D080C60}"/>
                  </a:ext>
                </a:extLst>
              </p14:cNvPr>
              <p14:cNvContentPartPr/>
              <p14:nvPr/>
            </p14:nvContentPartPr>
            <p14:xfrm>
              <a:off x="2262392" y="1921958"/>
              <a:ext cx="360720" cy="38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050DF4-D63A-439F-97C9-BBEB4D080C6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44392" y="1904318"/>
                <a:ext cx="3963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F5E7971-499E-49E8-8435-65606F6E5170}"/>
                  </a:ext>
                </a:extLst>
              </p14:cNvPr>
              <p14:cNvContentPartPr/>
              <p14:nvPr/>
            </p14:nvContentPartPr>
            <p14:xfrm>
              <a:off x="2800592" y="1498598"/>
              <a:ext cx="569520" cy="454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F5E7971-499E-49E8-8435-65606F6E51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82592" y="1480598"/>
                <a:ext cx="6051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E1475F7-39FD-45B2-9161-F31DB478117E}"/>
                  </a:ext>
                </a:extLst>
              </p14:cNvPr>
              <p14:cNvContentPartPr/>
              <p14:nvPr/>
            </p14:nvContentPartPr>
            <p14:xfrm>
              <a:off x="1608632" y="2435678"/>
              <a:ext cx="625320" cy="368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E1475F7-39FD-45B2-9161-F31DB47811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90992" y="2417678"/>
                <a:ext cx="6609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FDE62A2-88B0-456B-B68A-04D19ADB0874}"/>
                  </a:ext>
                </a:extLst>
              </p14:cNvPr>
              <p14:cNvContentPartPr/>
              <p14:nvPr/>
            </p14:nvContentPartPr>
            <p14:xfrm>
              <a:off x="3888152" y="2437118"/>
              <a:ext cx="362520" cy="341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FDE62A2-88B0-456B-B68A-04D19ADB08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70512" y="2419478"/>
                <a:ext cx="3981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C015207-A517-4DF0-AFF6-6FBA46A17460}"/>
                  </a:ext>
                </a:extLst>
              </p14:cNvPr>
              <p14:cNvContentPartPr/>
              <p14:nvPr/>
            </p14:nvContentPartPr>
            <p14:xfrm>
              <a:off x="2474432" y="2407598"/>
              <a:ext cx="1219320" cy="344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C015207-A517-4DF0-AFF6-6FBA46A1746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56432" y="2389617"/>
                <a:ext cx="1254960" cy="38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EF54370-1FF7-4594-956D-E5CCBC9FC026}"/>
                  </a:ext>
                </a:extLst>
              </p14:cNvPr>
              <p14:cNvContentPartPr/>
              <p14:nvPr/>
            </p14:nvContentPartPr>
            <p14:xfrm>
              <a:off x="7874072" y="983078"/>
              <a:ext cx="280440" cy="19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EF54370-1FF7-4594-956D-E5CCBC9FC02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56072" y="965438"/>
                <a:ext cx="316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A16A79A-C5B8-4514-AD0D-BC05B7B547A5}"/>
                  </a:ext>
                </a:extLst>
              </p14:cNvPr>
              <p14:cNvContentPartPr/>
              <p14:nvPr/>
            </p14:nvContentPartPr>
            <p14:xfrm>
              <a:off x="7780832" y="394478"/>
              <a:ext cx="746280" cy="492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A16A79A-C5B8-4514-AD0D-BC05B7B547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63192" y="376491"/>
                <a:ext cx="781920" cy="528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5B7A4AF-AC97-46FD-BFED-DC8AF99F15F7}"/>
                  </a:ext>
                </a:extLst>
              </p14:cNvPr>
              <p14:cNvContentPartPr/>
              <p14:nvPr/>
            </p14:nvContentPartPr>
            <p14:xfrm>
              <a:off x="4141952" y="1689398"/>
              <a:ext cx="161640" cy="29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5B7A4AF-AC97-46FD-BFED-DC8AF99F15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24312" y="1671758"/>
                <a:ext cx="197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3E2D632-282B-4D6A-BDF8-BAC0D48259F7}"/>
                  </a:ext>
                </a:extLst>
              </p14:cNvPr>
              <p14:cNvContentPartPr/>
              <p14:nvPr/>
            </p14:nvContentPartPr>
            <p14:xfrm>
              <a:off x="4051232" y="1828718"/>
              <a:ext cx="301320" cy="31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3E2D632-282B-4D6A-BDF8-BAC0D48259F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33232" y="1810718"/>
                <a:ext cx="3369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2035D8A-ABA1-4613-ABC6-B30E56E45175}"/>
                  </a:ext>
                </a:extLst>
              </p14:cNvPr>
              <p14:cNvContentPartPr/>
              <p14:nvPr/>
            </p14:nvContentPartPr>
            <p14:xfrm>
              <a:off x="5225552" y="1488518"/>
              <a:ext cx="919440" cy="560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2035D8A-ABA1-4613-ABC6-B30E56E451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07552" y="1470530"/>
                <a:ext cx="955080" cy="595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84D4EA6-B50D-42D4-B278-65164F999BB4}"/>
                  </a:ext>
                </a:extLst>
              </p14:cNvPr>
              <p14:cNvContentPartPr/>
              <p14:nvPr/>
            </p14:nvContentPartPr>
            <p14:xfrm>
              <a:off x="6454232" y="1580678"/>
              <a:ext cx="18000" cy="25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84D4EA6-B50D-42D4-B278-65164F999BB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36592" y="1562678"/>
                <a:ext cx="536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8CC1FAD-2CD0-449E-8E05-8CF58A10ADB8}"/>
                  </a:ext>
                </a:extLst>
              </p14:cNvPr>
              <p14:cNvContentPartPr/>
              <p14:nvPr/>
            </p14:nvContentPartPr>
            <p14:xfrm>
              <a:off x="6447032" y="1820438"/>
              <a:ext cx="52200" cy="46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8CC1FAD-2CD0-449E-8E05-8CF58A10AD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29032" y="1802438"/>
                <a:ext cx="878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3E2C9D4-AF7C-491A-8CD0-78DCFCA390F7}"/>
                  </a:ext>
                </a:extLst>
              </p14:cNvPr>
              <p14:cNvContentPartPr/>
              <p14:nvPr/>
            </p14:nvContentPartPr>
            <p14:xfrm>
              <a:off x="7554032" y="1521998"/>
              <a:ext cx="190440" cy="341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3E2C9D4-AF7C-491A-8CD0-78DCFCA390F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36032" y="1504358"/>
                <a:ext cx="2260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5D30E1-0C53-4D8C-82BD-754198587EA9}"/>
                  </a:ext>
                </a:extLst>
              </p14:cNvPr>
              <p14:cNvContentPartPr/>
              <p14:nvPr/>
            </p14:nvContentPartPr>
            <p14:xfrm>
              <a:off x="7922312" y="1590758"/>
              <a:ext cx="234000" cy="255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5D30E1-0C53-4D8C-82BD-754198587E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04672" y="1572758"/>
                <a:ext cx="2696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B7BFF16-4558-4BD6-92B0-15D35DAD1ADD}"/>
                  </a:ext>
                </a:extLst>
              </p14:cNvPr>
              <p14:cNvContentPartPr/>
              <p14:nvPr/>
            </p14:nvContentPartPr>
            <p14:xfrm>
              <a:off x="8451512" y="1660598"/>
              <a:ext cx="146520" cy="18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B7BFF16-4558-4BD6-92B0-15D35DAD1A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33872" y="1642958"/>
                <a:ext cx="1821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1E76DCE-82E6-4D19-BB6F-8E9A4FB0C9EA}"/>
                  </a:ext>
                </a:extLst>
              </p14:cNvPr>
              <p14:cNvContentPartPr/>
              <p14:nvPr/>
            </p14:nvContentPartPr>
            <p14:xfrm>
              <a:off x="8429552" y="1778318"/>
              <a:ext cx="165600" cy="24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1E76DCE-82E6-4D19-BB6F-8E9A4FB0C9E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11912" y="1760318"/>
                <a:ext cx="2012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1FEBDAB-B09E-401C-9EF2-DBEC003904C3}"/>
                  </a:ext>
                </a:extLst>
              </p14:cNvPr>
              <p14:cNvContentPartPr/>
              <p14:nvPr/>
            </p14:nvContentPartPr>
            <p14:xfrm>
              <a:off x="8409032" y="2554478"/>
              <a:ext cx="317520" cy="292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1FEBDAB-B09E-401C-9EF2-DBEC003904C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91032" y="2536838"/>
                <a:ext cx="3531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D15D0FD-A5BD-4CF3-83B5-3240543ED5C7}"/>
                  </a:ext>
                </a:extLst>
              </p14:cNvPr>
              <p14:cNvContentPartPr/>
              <p14:nvPr/>
            </p14:nvContentPartPr>
            <p14:xfrm>
              <a:off x="9540152" y="2593718"/>
              <a:ext cx="205200" cy="222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D15D0FD-A5BD-4CF3-83B5-3240543ED5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22152" y="2576078"/>
                <a:ext cx="2408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C4328D-4C8C-4D72-ACEA-60FE66D47E7F}"/>
                  </a:ext>
                </a:extLst>
              </p14:cNvPr>
              <p14:cNvContentPartPr/>
              <p14:nvPr/>
            </p14:nvContentPartPr>
            <p14:xfrm>
              <a:off x="9887912" y="2441438"/>
              <a:ext cx="1009800" cy="454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C4328D-4C8C-4D72-ACEA-60FE66D47E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69912" y="2423798"/>
                <a:ext cx="10454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450A76C-649D-4FB8-88A0-5C4A756DAC4C}"/>
                  </a:ext>
                </a:extLst>
              </p14:cNvPr>
              <p14:cNvContentPartPr/>
              <p14:nvPr/>
            </p14:nvContentPartPr>
            <p14:xfrm>
              <a:off x="8910152" y="2470598"/>
              <a:ext cx="457920" cy="389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450A76C-649D-4FB8-88A0-5C4A756DAC4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92152" y="2452615"/>
                <a:ext cx="493560" cy="424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276BA8E-5190-4FFD-A367-E613B003E6B0}"/>
                  </a:ext>
                </a:extLst>
              </p14:cNvPr>
              <p14:cNvContentPartPr/>
              <p14:nvPr/>
            </p14:nvContentPartPr>
            <p14:xfrm>
              <a:off x="9558152" y="1502558"/>
              <a:ext cx="1983960" cy="521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276BA8E-5190-4FFD-A367-E613B003E6B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40512" y="1484918"/>
                <a:ext cx="201960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3A09156-0E76-4821-BBCB-F82F074DA48A}"/>
                  </a:ext>
                </a:extLst>
              </p14:cNvPr>
              <p14:cNvContentPartPr/>
              <p14:nvPr/>
            </p14:nvContentPartPr>
            <p14:xfrm>
              <a:off x="8778392" y="1449998"/>
              <a:ext cx="569520" cy="4770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3A09156-0E76-4821-BBCB-F82F074DA48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60741" y="1432358"/>
                <a:ext cx="605183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151E86E-C803-4FD9-9D53-EEBEE75A1D57}"/>
                  </a:ext>
                </a:extLst>
              </p14:cNvPr>
              <p14:cNvContentPartPr/>
              <p14:nvPr/>
            </p14:nvContentPartPr>
            <p14:xfrm>
              <a:off x="7207712" y="1480598"/>
              <a:ext cx="205200" cy="428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151E86E-C803-4FD9-9D53-EEBEE75A1D5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89744" y="1462943"/>
                <a:ext cx="240778" cy="463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CCF56B8-E084-4FD1-B01D-093713C534EA}"/>
                  </a:ext>
                </a:extLst>
              </p14:cNvPr>
              <p14:cNvContentPartPr/>
              <p14:nvPr/>
            </p14:nvContentPartPr>
            <p14:xfrm>
              <a:off x="5391872" y="3934718"/>
              <a:ext cx="28080" cy="405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CCF56B8-E084-4FD1-B01D-093713C534E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73872" y="3917078"/>
                <a:ext cx="637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0BC1DFB-E187-4222-8AE3-1B6DB152FEF9}"/>
                  </a:ext>
                </a:extLst>
              </p14:cNvPr>
              <p14:cNvContentPartPr/>
              <p14:nvPr/>
            </p14:nvContentPartPr>
            <p14:xfrm>
              <a:off x="5620112" y="4081598"/>
              <a:ext cx="342720" cy="432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0BC1DFB-E187-4222-8AE3-1B6DB152FEF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02112" y="4063958"/>
                <a:ext cx="378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4638CB2-4EBC-4018-94E7-A210F30C366C}"/>
                  </a:ext>
                </a:extLst>
              </p14:cNvPr>
              <p14:cNvContentPartPr/>
              <p14:nvPr/>
            </p14:nvContentPartPr>
            <p14:xfrm>
              <a:off x="6707312" y="3892598"/>
              <a:ext cx="263160" cy="4546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4638CB2-4EBC-4018-94E7-A210F30C36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89312" y="3874958"/>
                <a:ext cx="2988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D74EC26-678F-49A1-B80E-7335BD76676B}"/>
                  </a:ext>
                </a:extLst>
              </p14:cNvPr>
              <p14:cNvContentPartPr/>
              <p14:nvPr/>
            </p14:nvContentPartPr>
            <p14:xfrm>
              <a:off x="7184312" y="3901238"/>
              <a:ext cx="448200" cy="266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D74EC26-678F-49A1-B80E-7335BD76676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66312" y="3883598"/>
                <a:ext cx="4838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B3C47B6-3CAC-404A-9CE8-7D2A9443478E}"/>
                  </a:ext>
                </a:extLst>
              </p14:cNvPr>
              <p14:cNvContentPartPr/>
              <p14:nvPr/>
            </p14:nvContentPartPr>
            <p14:xfrm>
              <a:off x="7938152" y="3832118"/>
              <a:ext cx="238320" cy="2397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B3C47B6-3CAC-404A-9CE8-7D2A9443478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20512" y="3814478"/>
                <a:ext cx="2739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DF0729B-3B3B-43B9-87F9-C25BA6F504DE}"/>
                  </a:ext>
                </a:extLst>
              </p14:cNvPr>
              <p14:cNvContentPartPr/>
              <p14:nvPr/>
            </p14:nvContentPartPr>
            <p14:xfrm>
              <a:off x="7827632" y="4175558"/>
              <a:ext cx="344520" cy="79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DF0729B-3B3B-43B9-87F9-C25BA6F504D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09992" y="4157558"/>
                <a:ext cx="3801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E082E8C-C2C9-4621-A228-25AB1E35CDB3}"/>
                  </a:ext>
                </a:extLst>
              </p14:cNvPr>
              <p14:cNvContentPartPr/>
              <p14:nvPr/>
            </p14:nvContentPartPr>
            <p14:xfrm>
              <a:off x="8465912" y="3764798"/>
              <a:ext cx="567000" cy="625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E082E8C-C2C9-4621-A228-25AB1E35CDB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47923" y="3746798"/>
                <a:ext cx="602617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609A358-63C2-4C09-83B6-114B14D7509E}"/>
                  </a:ext>
                </a:extLst>
              </p14:cNvPr>
              <p14:cNvContentPartPr/>
              <p14:nvPr/>
            </p14:nvContentPartPr>
            <p14:xfrm>
              <a:off x="6340472" y="3885758"/>
              <a:ext cx="210240" cy="406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609A358-63C2-4C09-83B6-114B14D7509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22472" y="3867774"/>
                <a:ext cx="245880" cy="442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4EE1D1E-2B08-4574-B97F-733721012809}"/>
                  </a:ext>
                </a:extLst>
              </p14:cNvPr>
              <p14:cNvContentPartPr/>
              <p14:nvPr/>
            </p14:nvContentPartPr>
            <p14:xfrm>
              <a:off x="5433632" y="5051798"/>
              <a:ext cx="73440" cy="442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4EE1D1E-2B08-4574-B97F-73372101280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15632" y="5034158"/>
                <a:ext cx="1090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2BD9710-9D91-439C-BB7A-1FA8DADC5A59}"/>
                  </a:ext>
                </a:extLst>
              </p14:cNvPr>
              <p14:cNvContentPartPr/>
              <p14:nvPr/>
            </p14:nvContentPartPr>
            <p14:xfrm>
              <a:off x="5737832" y="5231078"/>
              <a:ext cx="261720" cy="23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2BD9710-9D91-439C-BB7A-1FA8DADC5A5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20192" y="5213438"/>
                <a:ext cx="2973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6AC75F3-B588-46A0-91C5-205B251BDE32}"/>
                  </a:ext>
                </a:extLst>
              </p14:cNvPr>
              <p14:cNvContentPartPr/>
              <p14:nvPr/>
            </p14:nvContentPartPr>
            <p14:xfrm>
              <a:off x="7773632" y="4797278"/>
              <a:ext cx="1321200" cy="559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6AC75F3-B588-46A0-91C5-205B251BDE3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55992" y="4779638"/>
                <a:ext cx="13568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05AF00A-A41F-4423-A202-2E901DFA586C}"/>
                  </a:ext>
                </a:extLst>
              </p14:cNvPr>
              <p14:cNvContentPartPr/>
              <p14:nvPr/>
            </p14:nvContentPartPr>
            <p14:xfrm>
              <a:off x="6439472" y="4874318"/>
              <a:ext cx="1158840" cy="551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05AF00A-A41F-4423-A202-2E901DFA58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21472" y="4856678"/>
                <a:ext cx="11944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3794974-7FE2-4DD7-9097-A0DDB67A7155}"/>
                  </a:ext>
                </a:extLst>
              </p14:cNvPr>
              <p14:cNvContentPartPr/>
              <p14:nvPr/>
            </p14:nvContentPartPr>
            <p14:xfrm>
              <a:off x="1579832" y="432638"/>
              <a:ext cx="173880" cy="199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3794974-7FE2-4DD7-9097-A0DDB67A71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26192" y="324638"/>
                <a:ext cx="2815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A45E477-1A41-47C9-A7FE-9394FED01DB8}"/>
                  </a:ext>
                </a:extLst>
              </p14:cNvPr>
              <p14:cNvContentPartPr/>
              <p14:nvPr/>
            </p14:nvContentPartPr>
            <p14:xfrm>
              <a:off x="3914432" y="511478"/>
              <a:ext cx="423360" cy="2473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A45E477-1A41-47C9-A7FE-9394FED01DB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60432" y="403478"/>
                <a:ext cx="5310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649FDFE-0501-4E53-AD94-7316A688C137}"/>
                  </a:ext>
                </a:extLst>
              </p14:cNvPr>
              <p14:cNvContentPartPr/>
              <p14:nvPr/>
            </p14:nvContentPartPr>
            <p14:xfrm>
              <a:off x="7343792" y="418958"/>
              <a:ext cx="1212840" cy="309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649FDFE-0501-4E53-AD94-7316A688C13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89792" y="310958"/>
                <a:ext cx="13204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3F69FBF-40CC-4308-8D8C-306698F2E47C}"/>
                  </a:ext>
                </a:extLst>
              </p14:cNvPr>
              <p14:cNvContentPartPr/>
              <p14:nvPr/>
            </p14:nvContentPartPr>
            <p14:xfrm>
              <a:off x="2274272" y="1611278"/>
              <a:ext cx="343800" cy="3020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3F69FBF-40CC-4308-8D8C-306698F2E47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20272" y="1503638"/>
                <a:ext cx="4514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25B511E-58C4-418C-BFAD-DC03AEDDEF94}"/>
                  </a:ext>
                </a:extLst>
              </p14:cNvPr>
              <p14:cNvContentPartPr/>
              <p14:nvPr/>
            </p14:nvContentPartPr>
            <p14:xfrm>
              <a:off x="4999112" y="1387358"/>
              <a:ext cx="1520640" cy="797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25B511E-58C4-418C-BFAD-DC03AEDDEF9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945112" y="1279358"/>
                <a:ext cx="1628280" cy="10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230F15F-6E3E-4523-9604-E5529063C815}"/>
                  </a:ext>
                </a:extLst>
              </p14:cNvPr>
              <p14:cNvContentPartPr/>
              <p14:nvPr/>
            </p14:nvContentPartPr>
            <p14:xfrm>
              <a:off x="4980392" y="508598"/>
              <a:ext cx="1867680" cy="265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230F15F-6E3E-4523-9604-E5529063C81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26392" y="400958"/>
                <a:ext cx="19753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7DEEFE5-6B73-40AF-B4AC-CCF5993949E7}"/>
                  </a:ext>
                </a:extLst>
              </p14:cNvPr>
              <p14:cNvContentPartPr/>
              <p14:nvPr/>
            </p14:nvContentPartPr>
            <p14:xfrm>
              <a:off x="444032" y="3419198"/>
              <a:ext cx="4517640" cy="25048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7DEEFE5-6B73-40AF-B4AC-CCF5993949E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6032" y="3401558"/>
                <a:ext cx="4553280" cy="25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98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20</cp:revision>
  <dcterms:created xsi:type="dcterms:W3CDTF">2024-11-25T02:51:32Z</dcterms:created>
  <dcterms:modified xsi:type="dcterms:W3CDTF">2024-11-25T08:21:05Z</dcterms:modified>
</cp:coreProperties>
</file>