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2:51:42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0 163 6822,'0'0'2787,"0"0"-961,16-12-379,-6 4-1134,0-1 8,0 2 0,0-1 0,1 2 0,-1-1 0,2 1 0,-1 1 0,1 0 0,0 1 0,0 0 0,1 0-321,133-25 1158,0 7 1,1 6-1,10 7-1158,34 7 203,-147 14-203,-64 8-107,-46 3 170,1-3 1,-2-3-1,-1-2 0,-46 2-63,-75 17-7,56 1-196,127-23 23,30-6 24,289 5-207,683-8 971,-971 0-189,-44 2-26,-387 51 479,-206 37-741,526-66-243,85-27 106,1 0 0,-1 0 0,1 0 0,-1 0-1,1 1 1,-1-1 0,1 0 0,-1 1 0,1-1 0,0 0 0,-1 1 0,1-1-1,-1 0 1,1 1 0,0-1 0,-1 0 0,1 1 0,0-1 0,0 1-1,-1-1 1,1 1 0,0-1 0,0 1 0,0-1 0,0 1 0,0-1 0,0 1-1,-1-1 1,1 1 0,0-1 0,0 1 0,0-1 0,1 1 0,-1-1-1,0 1 1,0-1 0,0 1 0,0-1 0,0 1 0,1-1 0,-1 1-1,0-1 1,0 1 0,1-1 0,-1 1 0,0-1 0,1 0 0,-1 1 0,0-1-1,1 0 1,-1 1 0,1-1 0,-1 0 0,0 1 0,1-1 0,-1 0-1,1 0 1,-1 0 0,1 1 0,-1-1 0,1 0 0,-1 0 0,1 0 0,-1 0-1,1 0 1,-1 0 0,1 0 6,25 8-58,0-1-1,0-1 1,1-2-1,-1 0 1,1-2-1,0-1 1,0-1-1,2-1 59,12 1-2,101 3-71,1-7-1,0-6 1,4-6 73,89-46-5988,-167 31-675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0:04.031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  <inkml:brush xml:id="br3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8489 5483 13229,'0'0'5092,"0"0"-4259,0 0-577,0 0-256,0 0-1377,0 0-3940,0 0-4036</inkml:trace>
  <inkml:trace contextRef="#ctx0" brushRef="#br0" timeOffset="-1769.378">5569 5107 9513,'0'0'3716,"0"0"-2051,0 0 417,0 0 256,0 0-1153,0 0-512,-6 19-385,-3 26-128,2 10-95,1 8-33,2 3-32,4-2 0,0 2-97,9-3-223,-2-7-481,6-2-1505,-2-5-2082,4-12-1602</inkml:trace>
  <inkml:trace contextRef="#ctx0" brushRef="#br0" timeOffset="-1442.274">5383 5081 7655,'-17'-143'5034,"17"142"-4881,0-1-1,0 1 1,0-1-1,0 0 1,0 1-1,0-1 0,0 1 1,1-1-1,-1 1 1,0-1-1,1 1 1,0-1-1,-1 1 0,1-1 1,0 1-1,0 0 1,-1-1-1,1 1 1,0 0-1,0 0 1,0 0-1,1 0 0,-1-1 1,0 2-1,0-1 1,1 0-1,-1 0 1,0 0-1,1 0 0,-1 1 1,1-1-1,-1 1 1,1-1-1,-1 1 1,1 0-1,-1 0 1,1-1-1,0 1 0,0 0-152,66 3 227,-34 6-201,0 1 1,-1 2 0,0 1-1,-1 2 1,0 1 0,-1 2-1,-1 0 1,-1 3 0,-1 0-1,-1 1 1,-1 2 0,15 17-27,-20-23 27,-2 0 0,0 2 1,-1 0-1,-1 1 0,-1 0 1,0 1-1,-2 1 0,-1 1 1,-1 0-1,0 0 0,-2 1 1,-1 1-1,-2-1 0,0 2 1,-1-1-1,-2 1 0,0 3-27,-5-19 8,0-1-1,-1 1 0,1 0 0,-2-1 1,0 1-1,0-1 0,-1 0 0,0 0 1,-1 0-1,0 0 0,0-1 1,-1 0-1,0 0 0,-1-1 0,0 1 1,-1-1-1,1-1 0,-1 0 1,-1 0-1,1 0 0,-1-1 0,0 0 1,-1-1-1,1 0 0,-1 0 0,-1-1-7,-14 6 10,0 0-1,-1-2 0,0-1 0,0 0 1,-1-3-1,0 0 0,0-1 0,0-2 1,-27-1-10,41-1-17,0 0 1,0 0-1,0-1 1,0-1-1,0 0 1,0-1-1,1 0 1,0-1-1,0-1 1,0 0-1,-7-5 17,18 11-3,0-1 1,0 0-1,0 0 1,0 0-1,0 0 0,0 0 1,0 0-1,1 0 1,-1 0-1,0 0 0,1 0 1,-1 0-1,1-1 0,-1 1 1,1 0-1,0 0 1,-1-1-1,1 1 0,0 0 1,0 0-1,0-1 1,0 1-1,0 0 0,0 0 1,0-1-1,0 1 1,1 0-1,-1 0 0,0-1 1,1 1-1,-1 0 0,1 0 1,0 0-1,-1 0 1,1-1-1,0 1 0,-1 0 1,1 0-1,0 0 1,0 1-1,0-1 0,0 0 1,0 0-1,1 0 3,48-34-136,33-5 103,2 4 0,1 4 1,8 2 32,206-83 653,-116 18 2705,-182 95-3333,-1 0 0,1 0 0,-1 0 0,0 0 0,1 0 0,-1 1 1,1-1-1,-1 0 0,0 1 0,1-1 0,-1 1 0,0-1 0,0 1 0,1-1 0,-1 1 0,0 0 0,0 0 0,0 0 0,0-1 0,0 1 0,0 0 0,0 0 0,0 1 1,0-1-1,0 0 0,-1 0 0,1 0 0,0 1 0,-1-1 0,1 0 0,-1 0 0,1 1 0,-1-1 0,0 1 0,1-1 0,-1 0 0,0 1 0,0-1 0,0 1 0,0-1 1,0 0-1,-1 1 0,1-1 0,0 0 0,-1 1 0,1 0-25,1 12 75,52 295-972,-47-290-83,3 18-1446,-6-14-6169,-3-21 3017</inkml:trace>
  <inkml:trace contextRef="#ctx0" brushRef="#br0" timeOffset="-1177.707">6315 4901 4997,'0'0'0,"0"0"-865,0 0-1089</inkml:trace>
  <inkml:trace contextRef="#ctx0" brushRef="#br0" timeOffset="-895.236">6935 5167 11499,'0'0'4089,"0"0"-1777,0 0-700,-15-11-155,-50-35-523,-2 34-450,59 14-460,4-2-25,0 0 0,1 0 1,-1 0-1,0 1 0,1 0 1,-1 0-1,1 0 0,-1 0 1,1 1-1,0-1 0,0 1 1,-1 0-1,1 0 1,0 0-1,0 0 0,1 0 1,-1 1-1,0-1 0,1 1 1,0 0-1,-1 0 0,1 0 1,0 0-1,0 0 1,1 0-1,-1 0 0,1 1 1,0-1-1,-1 1 0,2-1 1,-1 1-1,0-1 0,1 1 1,-1 0-1,1-1 0,0 1 1,0 0-1,1-1 1,-1 1-1,1-1 0,-1 1 1,1 0-1,1-1 0,-1 0 1,0 1-1,1-1 0,-1 0 1,1 1-1,0-1 0,1 1 2,15 16-97,2 0 1,0-1-1,0-1 1,2 0-1,0-2 1,19 10 95,22 17-287,47 61-1116,-107-100 1371,0-1 0,-1 1-1,1-1 1,-1 1 0,0 0 0,0-1 0,-1 1-1,1 0 1,-1 0 0,0 1 0,0-1-1,0 0 1,-1 0 0,1 0 0,-1 1 0,0-1-1,0 0 1,0 0 0,-1 1 0,0-1-1,1 0 1,-2 0 0,1 0 0,0 0-1,-1 0 1,0 0 0,1 0 0,-2 0 0,1-1-1,0 1 1,-1-1 0,0 1 0,-1 0 32,-8 7 101,-1-1 1,-1 0 0,0-1 0,0-1-1,0 0 1,-1 0 0,-1-2 0,1 0-1,-1-1 1,0 0 0,0-1 0,0-1-1,-1-1 1,1 0 0,-1-1 0,1-1-1,-5-1-101,-15-17-538,33-1-5463,6 14 1250,7-1-1538</inkml:trace>
  <inkml:trace contextRef="#ctx0" brushRef="#br0" timeOffset="-581.551">7426 5051 8712,'0'0'3636,"0"0"-1293,0 0 294,0 0-229,0 0-774,0 0-545,0 0-214,5 9-128,-1-2-684,0-1-1,-1 0 1,0 1-1,-1 0 1,1 0-1,-1-1 0,-1 1 1,1 1-1,-1-1 1,0 0-1,-1 0 0,0 0 1,0 2-63,-12 125 103,5-85-305,1 1-1,3 0 1,2 0-1,3 0 1,1 0 0,3 0-1,2-1 1,7 24 202,15 12-6695,-14-52 295</inkml:trace>
  <inkml:trace contextRef="#ctx0" brushRef="#br0" timeOffset="-286.079">7794 5230 1377,'-3'-74'11222,"-11"42"-845,13 87-9784,2 0 0,2-1-1,3 1 1,2-1-1,10 30-592,14 89-270,-18-57-2972,-9-82 362,1 6-5259,-6-29 2496</inkml:trace>
  <inkml:trace contextRef="#ctx0" brushRef="#br0" timeOffset="-285.079">7258 5498 9769,'0'0'2018,"0"0"-993,0 0 1153,0 0 321,60-79-1442,-1 63-705,10 0-160,10 5-64,5 0-64,9 1-32,-2 0-32,-3 2 0,-5 4-128,-13 0-128,-12 4-673,-20 0-2050,-6 0-2498</inkml:trace>
  <inkml:trace contextRef="#ctx0" brushRef="#br0" timeOffset="12509.752">5505 13999 2050,'0'0'3310,"0"0"-1570,0 0-582,0 0 273,0 0-27,3 3-272,-1-1-985,-1-1-1,0 0 1,1 0 0,-1 1 0,1-1-1,-1 0 1,1 0 0,0 0-1,-1-1 1,1 1 0,0 0 0,0-1-1,-1 1 1,1-1 0,0 0 0,0 1-1,0-1 1,0 0 0,0 0-1,-1 0 1,1 0 0,0 0 0,0-1-1,0 1 1,0-1 0,-1 1 0,1-1-1,0 0 1,0 1 0,-1-1-1,1 0 1,-1 0 0,1 0 0,-1 0-1,2-1-146,7-7 255,0 0 0,0-1-1,-1 0 1,0 0-1,-1-1 1,0 0-1,-1-1 1,6-11-255,0 2 307,4-13 41,-1-1 1,-2 0 0,-1 0-1,-2-2 1,-2 1-1,4-28-348,-5 27 199,12-62 516,-4-1 1,-5 0-1,-4-1 1,-5-2-716,-2 104 22,0-1 0,-1 0 0,1 0 0,0 0 1,-1 0-1,1 1 0,0-1 0,-1 0 1,1 0-1,0 0 0,-1 0 0,1 0 1,-1 0-1,1 0 0,0 0 0,-1 0 1,1 0-1,0 0 0,-1 0 0,1-1 1,0 1-1,-1 0 0,1 0 0,0 0 1,-1 0-1,1-1 0,0 1 0,-1 0 1,1 0-1,0 0 0,0-1 0,-1 1 1,1 0-1,0-1 0,0 1 0,-1 0 1,1-1-1,0 1 0,0 0 0,0-1 0,0 1 1,-1 0-1,1-1 0,0 1 0,0 0 1,0-1-1,0 1 0,0 0 0,0-1 1,0 1-1,0-1 0,0 1 0,0 0 1,0-1-23,-6 31 24,1-1 1,1 1 0,1 0-1,2 0 1,1 0 0,3 13-25,-2 9 22,-1-9-51,2 0-1,2-1 0,2 0 1,1 0-1,3 0 0,1-1 0,10 21 30,-18-53-43,0-1-1,1 1 1,0-1-1,0 0 1,1 0-1,0 0 1,1-1-1,-1 1 1,2-1-1,-1-1 1,1 1-1,0-1 1,0 0-1,0-1 1,1 1-1,0-2 1,0 1-1,0-1 1,1 0-1,0-1 1,-1 0-1,1 0 1,0-1-1,0 0 1,1-1-1,-1 0 1,0 0-1,0-1 1,1 0 0,-1 0-1,0-1 1,0-1-1,0 0 1,7-1 43,-2-4 11,1-1 0,-1 0 1,0-1-1,-1 0 1,0-1-1,0-1 1,-1 0-1,-1 0 1,0-1-1,0-1 1,-1 0-1,-1 0 0,0-1 1,-1 0-1,0-1 1,-1 1-1,-1-2 1,1-2-12,8-29 123,-1-1 0,-2 0 0,-3 0 0,-2-1 1,0-20-124,-5 52 52,0 2 37,0 0 1,-1 0 0,-1-1 0,0 1 0,-1 0 0,0 0-1,-1-1 1,-1 1 0,-1 1 0,-3-11-90,7 26 15,0-1 0,0 0 0,-1 1 1,1-1-1,0 1 0,0-1 0,-1 0 0,1 1 0,0-1 1,-1 0-1,1 1 0,0-1 0,-1 0 0,1 1 0,0-1 0,-1 0 1,1 0-1,-1 0 0,1 1 0,-1-1 0,1 0 0,0 0 1,-1 0-1,1 0 0,-1 0 0,1 0 0,-1 0 0,1 0 1,-1 0-1,1 0 0,-1 0 0,1 0 0,-1 0 0,1 0 1,0 0-1,-1 0 0,1-1 0,-1 1 0,1 0 0,-1 0 1,1-1-1,0 1 0,-1 0 0,1 0 0,0-1 0,-1 1 0,1 0 1,0-1-1,-1 1 0,1-1 0,0 1 0,0 0 0,-1-1 1,1 1-1,0-1 0,0 1 0,0 0 0,0-1 0,0 1 1,0-1-1,-1 1 0,1-1 0,0 1 0,0-1 0,0 1 1,1-1-1,-1 1 0,0-1 0,0 1 0,0-1-15,-9 35 140,3 5-139,3 0 0,1 0 0,2 0 0,2 0 0,1 0 0,2 0 0,2-1 0,2 0 0,1 0 0,1-1 0,6 8-1,-9-25-142,2 0 0,0 0-1,1-1 1,1 0 0,1-1 0,0-1 0,1 0 0,1-1 0,12 10 142,-19-19-35,-1-1 1,1 0 0,0-1-1,0 1 1,0-2-1,1 1 1,0-1-1,0-1 1,0 1-1,0-2 1,0 1-1,1-1 1,-1 0 0,1-1-1,0-1 1,-1 1-1,1-1 1,0-1-1,-1 0 1,1 0-1,0-1 1,-1 0-1,2-1 35,3-3 64,-1 0 1,0-1-1,-1 0 0,1-1 0,-1 0 0,-1-1 0,0 0 0,0-1 0,-1 0 0,0-1 0,0 0 0,-1-1 0,-1 0 0,0 0 0,-1-1 0,0 0 0,-1 0 1,0 0-1,-1-1 0,-1 0 0,0 0 0,-1 0 0,-1-1 0,0 1 0,0-1 0,-2 1 0,0-1 0,0 1 0,-3-10-64,-20-18 477,23 42-507,-1-1 1,1 1-1,-1-1 1,1 1-1,-1-1 1,0 1-1,1 0 1,-1-1-1,0 1 1,0 0 0,1-1-1,-1 1 1,0 0-1,0 0 1,1 0-1,-1 0 1,0 0-1,0 0 1,1 0-1,-1 0 1,0 0-1,0 0 1,0 0-1,1 0 1,-1 0-1,0 1 1,1-1-1,-1 0 1,0 1-1,0-1 1,1 0-1,-1 1 1,0-1-1,1 1 1,-1-1-1,1 1 1,-1-1-1,1 1 1,-1 0 0,1-1-1,-1 1 1,1-1-1,-1 1 1,1 0-1,0 0 1,0-1-1,-1 1 1,1 0-1,0 0 1,0-1-1,0 1 1,0 0-1,-1 0 1,1-1-1,0 1 1,1 0 29,-7 23-4173,2-8-1995,-1 5-8699</inkml:trace>
  <inkml:trace contextRef="#ctx0" brushRef="#br0" timeOffset="1600.895">785 11786 6214,'0'0'2642,"0"0"-1483,0 0-300,0 0 417,0 0-48,0 0-331,1-2-112,18-4 2265,-9 9-3148,60 10 347,1-4 1,-1-2-1,2-3 1,28-4-250,64-7 111,-1-6 0,0-8 0,-1-6 0,-1-8 0,16-12-111,19-16 338,-4-8-1,-2-9 1,-4-8-1,-4-7 1,-5-9-1,-4-8 1,-5-6-1,-6-8 1,89-93-338,-84 60-9,-8-7 0,-6-7 0,107-162 9,339-506 972,-494 687-930,6 5 1,7 5 0,76-67-43,-153 171 8,2 3 0,2 1 0,2 3 1,0 1-1,2 3 0,2 2 0,0 2 1,2 2-1,0 3 0,1 2 0,50-10-8,-39 16-2,-1 3 0,1 3 0,1 2 0,-1 4 0,1 2 0,-1 3 0,0 3 0,-1 3 0,0 2 0,0 4 0,-2 2 0,0 3 0,-1 2 0,-2 3 0,0 3 0,44 31 2,-14 2 13,-4 4-1,-2 3 0,-4 5 1,-3 2-1,-3 4 0,-4 3 0,-4 3 1,-3 2-1,-5 3 0,4 17-12,147 286 107,-119-215-76,6-4-1,9-4 1,7-5 0,71 78-31,-121-174-14,3-2 1,3-3-1,3-3 0,3-4 1,2-2-1,2-4 0,3-3 1,1-4-1,40 14 14,-15-20 14,2-5-1,1-4 1,2-5 0,1-5-1,0-5 1,1-4 0,1-6-1,-1-5 1,46-7-14,0-7 41,0-7 0,-1-7 0,10-9-41,15-28 128,-153 33-326,-62 36-5968,13 5 364</inkml:trace>
  <inkml:trace contextRef="#ctx0" brushRef="#br0" timeOffset="2767.788">1 12375 1826,'0'0'1660,"12"0"-934,219 5 1121,431-18 3160,1540-139 716,-14 27-4410,1710-18-688,-1120 51-102,-1889 75-122,-707 5 1606,-153-2-1783,-56 15-10506,9 0 2686</inkml:trace>
  <inkml:trace contextRef="#ctx0" brushRef="#br0" timeOffset="10693.303">6772 7476 8232,'0'0'2253,"0"0"-871,0 0 241,0 0 203,0 0-273,-1-4-384,-1-13-229,2 13-241,0 10 241,-9 498 1686,-13 708-2957,11-940-284,-10 292 621,-24-2 0,-51 166-6,-150 403 3710,215-1011-3219,66-246-2613,-18 81-1494,3 4-3351,-1 9-5781</inkml:trace>
  <inkml:trace contextRef="#ctx0" brushRef="#br0" timeOffset="-5707.038">5341 1802 13773,'0'0'2349,"0"0"-881,0 0 144,0 0-80,0 0-619,0 0-667,0 10-204,-2 200-167,2 135-63,6-117-4789,7-96-4332,-6-78 7803,-6-48 1602,-44-90 5285,-43-100-1660,85 182-3670,1 0 24,-1-1 1,0 0 0,0 0 0,0 0 0,0 1 0,-1-1 0,1 1-1,-1-1 1,0 1 0,1-1 0,-1 1 0,0 0 0,0 0 0,-1 0-1,1 0 1,0 0 0,-1 0 0,1 1 0,-1-1 0,1 1 0,-1 0-1,0 0 1,0 0 0,1 0 0,-1 0 0,0 0-76,-5 48 779,12-32-778,0 0 0,0-1-1,2 0 1,0 0 0,0 0-1,1-1 1,1 0 0,0 0-1,1-1 1,0 0 0,1-1-1,0 0 1,1 0 0,0-1-1,1 0 1,1-1-1,0 2-15,1 0 0,0-1 0,1-1 0,1 0 0,-1-1 0,1-1 0,0-1 0,1 0 1,0-1-1,0 0 0,0-1 0,0-2 0,1 1 0,0-2 15,-8 0 165,1-1 0,-1 0-1,1-1 1,-1 0 0,0 0 0,1-1 0,-1-1-1,0 0 1,0 0 0,0-1 0,-1 0 0,1-1 0,-1 0-1,0 0 1,0-1 0,-1 0 0,0 0 0,0-1 0,0 0-1,-1-1 1,0 0 0,0 0 0,4-8-165,-4 5 206,0 0 0,-1 0 0,-1-1 1,0 0-1,0 0 0,-1 0 0,-1-1 0,0 0 0,-1 1 0,0-1 1,-1 0-1,0 0 0,-1-6-206,-1 18-41,1 0 1,-1-1 0,0 2-1,0-1 1,0 0-1,1 0 1,-1 0 0,0 0-1,0 0 1,0 1-1,0-1 1,0 0 0,0 1-1,-1-1 1,1 1-1,0-1 1,0 1 0,0 0-1,0-1 1,-1 1-1,1 0 1,0 0-1,0 0 1,-1 0 0,1 0-1,0 0 1,0 0-1,-1 0 1,1 0 0,0 1-1,0-1 1,0 0-1,-1 1 1,1-1 0,0 1-1,0 0 1,0-1-1,0 1 1,0 0 0,0 0-1,0-1 1,0 1-1,0 0 1,1 0 0,-1 0-1,0 0 1,0 0-1,1 0 1,-1 0 0,1 0-1,-1 1 41,-21 26-3945,1 5-4287</inkml:trace>
  <inkml:trace contextRef="#ctx0" brushRef="#br0" timeOffset="-2332.105">6850 3823 4548,'-1'-15'5707,"0"-9"-4153,0-35 913,-2 18 2844,1 235-2605,2-158-2759,-1-6-106,1 1 1,1-1-1,1 0 0,2 1 1,1-2-1,2 1 0,3 7 159,-11-82 91,-6 1 40,2 26-21,0 0 0,1 0 0,1 0 0,1-1-1,1 1 1,0 0 0,2-1 0,0 1 0,1-1 0,0 1 0,2 0 0,0 0 0,1 0 0,1 1 0,0 0 0,8-14-110,-11 27 15,0 0-1,1 0 1,-1 0 0,1 0-1,0 0 1,0 1 0,0 0-1,1 0 1,-1 0 0,1 0-1,-1 1 1,1 0 0,0 0-1,0 0 1,0 0 0,0 1-1,0 0 1,0 0 0,0 0-1,1 1 1,-1 0 0,0 0 0,0 0-1,1 0 1,-1 1 0,0 0-1,5 1-14,1 1 22,0 1 0,0 0-1,-1 1 1,0 0 0,1 0-1,-1 1 1,-1 1 0,0-1-1,1 1 1,-2 1 0,1 0-1,1 3-21,10 16-66,-1 2 0,-1 0 0,-1 1 0,-2 1 0,-1 0 0,-1 1 0,-2 1 0,-1 0 0,-2 0 0,-1 1 0,0 11 66,2 12-443,-4-74 555,4-49 271,3 0 0,3 1-1,13-32-382,-24 82 37,1 0-1,1 1 1,0-1 0,0 1-1,2 0 1,0 0-1,0 1 1,1 0 0,1 1-1,0 0 1,1 0 0,0 1-1,0 0 1,3 0-37,-10 9-1,1-1-1,0 1 1,0 0 0,0 0 0,0 1-1,1 0 1,-1 0 0,0 0 0,1 0 0,-1 1-1,0 0 1,1 0 0,-1 0 0,0 1 0,1-1-1,-1 1 1,0 1 0,0-1 0,1 1 0,-1 0-1,-1 0 1,1 0 0,0 1 0,0 0 1,105 83-41,-100-76 41,63 60-18,-25-21-300,2-3-1,2-2 1,2-2-1,7 1 319,-55-38 0,1 0 0,0 0 0,0 0-1,1-1 1,-1 0 0,1-1-1,0 1 1,0-1 0,0-1 0,0 0-1,0 0 1,1 0 0,-1-1-1,1-1 1,-1 1 0,1-1 0,-1-1-1,1 1 1,-1-2 0,1 1-1,-1-1 1,0 0 0,0-1-1,0 0 1,0 0 0,0 0 0,-1-1-1,1-1 1,-1 1 0,0-1-1,0 0 1,-1-1 0,1 0 0,-1 0-1,-1 0 1,1 0 0,3-8 0,1-11 326,-1-1 1,-2-1-1,-1 0 1,-1 0-1,-1 0 1,-1 0-1,-2-1 1,-1 1 0,-2-15-327,2 31 50,-14-122 277,13 129-330,0 0 0,-1 0 0,1 0 0,-1 0 0,0 1 0,0-1 1,0 1-1,-1-1 0,1 1 0,-1 0 0,0 0 0,0 0 0,0 0 0,0 0 1,0 1-1,-1-1 0,1 1 0,-1 0 0,0 0 0,1 0 0,-1 1 0,0-1 1,0 1-1,0 0 0,0 0 0,0 1 0,0-1 0,-1 1 0,1-1 0,-2 2 3,0-1-28,-1 1 0,1 0-1,1 0 1,-1 1-1,0 0 1,0 0 0,0 0-1,1 1 1,0 0-1,-1 0 1,1 0 0,0 1-1,0 0 1,1 0-1,-1 0 1,1 0-1,0 1 1,0-1 0,0 1-1,1 0 1,-1 0-1,0 4 29,-50 128-1136,49-122 881,1 1 0,1 0 0,1 0 0,0 0 0,1 1 0,1-1 0,0 0 0,1 0 0,1 0 0,0 0 0,1 0 0,1 0 0,1 0 0,0-1 0,1 0 0,0 0 0,5 6 255,-10-19-13,0 0 0,1 0 0,-1 0 0,1 0 0,0-1 0,0 1 0,-1 0 0,1-1 0,0 1 0,0-1 0,0 0 0,0 0 0,1 0 0,-1 0 0,0 0 0,0 0 0,1 0 0,-1-1 1,1 1-1,-1-1 0,0 0 0,1 1 0,-1-1 0,1 0 0,-1-1 0,0 1 0,1 0 0,-1-1 0,1 1 0,-1-1 0,0 0 0,1 0 0,-1 0 0,0 0 0,1-1 13,59-61 999,-46 33-406,-1-1 0,-1-1 1,-2 0-1,-1 0 1,-2-1-1,3-23-593,-2 8 1020,-4 76-1006,0 0 1,2-1-1,1-1 1,1 1-1,1-1 1,2-1-1,1 1-14,-6-12-24,1 0-1,0-1 0,1 0 1,1-1-1,0 0 0,1-1 0,0 0 1,4 3 24,-11-10-8,0-1 1,1 1-1,-1-1 1,0 0 0,1 0-1,0 0 1,-1-1-1,1 0 1,0 0 0,0 0-1,1-1 1,-1 0-1,0 0 1,0-1-1,1 0 1,-1 0 0,0 0-1,0-1 1,1 0-1,-1 0 1,0 0-1,0-1 1,0 0 7,2-4 24,0-1 0,-1 0 1,0 0-1,0-1 0,-1 0 0,0 0 0,-1-1 0,1 1 1,-1-1-1,-1 0 0,0-1 0,0 1 0,-1-1 0,0 0 1,-1 1-1,0-1 0,0-7-24,17-66 511,-4-1-1,-4-1 1,1-81-511,-12 155 37,2-1-10,-2 0 0,1-1 0,-2 1 1,1 0-1,-2 0 0,1 0 0,-2 0 0,0 0 0,0 0 0,-1 1 1,0-1-1,-1 1 0,-1-1-27,5 10-4,0 0 0,0 1 0,0 0 0,0-1 0,0 1 0,-1-1 0,1 1 0,0 0 0,-1 0 0,1 0 0,-1 0 0,1 0-1,-1 0 1,0 0 0,1 1 0,-1-1 0,0 0 0,1 1 0,-1-1 0,0 1 0,0 0 0,1 0 0,-1-1 0,0 1 0,0 0 0,0 1 0,1-1 0,-1 0 0,0 0 0,0 1 0,0-1 0,1 1 0,-1 0 0,0-1 0,1 1 0,-1 0 0,1 0 0,-1 0 0,1 0 0,-1 0 0,1 0 0,0 1 0,-1-1 0,1 0 0,0 1 0,0-1-1,0 1 1,0-1 0,0 1 0,0-1 0,1 1 0,-1 0 0,0 1 4,-4 17-35,1 0-1,0 0 0,2 0 1,1 0-1,0 0 0,1 0 1,2 13 35,-1-18-12,0 14-46,2 1 1,2-1-1,0-1 0,2 1 1,1-1-1,1 0 1,1-1-1,2 0 0,1 0 1,1-2-1,1 1 1,1-2-1,1 0 0,1-1 1,1-1-1,1-1 1,1 0-1,1-2 0,20 14 58,-32-26-71,1 0-1,-1-1 1,2-1-1,-1 1 0,0-2 1,1 0-1,0 0 1,0-1-1,0-1 0,1 0 1,-1 0-1,0-1 1,1-1-1,-1 0 0,1-1 1,-1 0-1,6-2 72,-12 1-4,0-1 1,0 0-1,0-1 0,-1 1 0,0-1 0,1 0 0,-1-1 0,-1 1 1,1-1-1,-1 0 0,0 0 0,0 0 0,0-1 0,-1 0 1,1 1-1,-1-1 0,-1 0 0,1 0 0,-1-1 0,0 1 1,-1 0-1,1-1 0,-1 1 0,-1-1 0,1 0 0,-1 1 0,0-5 4,0 4-100,0 0 0,-1 0 0,0 0 0,0 0 0,0 0 0,-1 0 0,0 0-1,0 0 1,-1 1 0,0-1 0,0 1 0,-1-2 100,1 5-266,1-1-1,-1 1 1,0-1 0,0 1 0,0 0-1,0 0 1,0 0 0,-1 1 0,1-1-1,-1 1 1,0 0 0,0 0 0,1 0-1,-1 0 1,-1 1 0,1 0 0,0 0-1,0 0 1,0 0 0,-1 0 266,-41 2-6534,-4 8-3235</inkml:trace>
  <inkml:trace contextRef="#ctx0" brushRef="#br0" timeOffset="-4692.984">4532 3621 5573,'0'0'4383,"0"0"-2563,0 0-869,0 0 410,0 0-576,-2 15-529,-20 158-48,1 141-208,8-161-219,9-155 267,-6-44 300,2 0-1,2 0 0,2-1 0,2 1 1,3-35-348,-1 48 372,0-5-132,1 0 0,2 0 1,1 1-1,2-1 0,2 1 0,1 0 1,2 1-1,14-30-240,-25 63 10,0 1 0,1-1 0,-1 1 0,1-1 0,0 1 0,0 0 0,0-1 0,0 1 0,0 0 0,1 0 1,-1 0-1,0 0 0,1 0 0,0 0 0,-1 0 0,1 1 0,0-1 0,0 0 0,0 1 0,0-1 0,0 1 0,0 0 0,1 0 0,-1 0 0,0 0 1,1 0-1,-1 1 0,1-1 0,-1 1 0,0-1 0,1 1 0,-1 0 0,1 0 0,-1 0 0,3 0-10,63 109 266,-51-75-228,213 401 91,-223-419-140,1 0 0,1-1 1,0-1-1,1 1 0,0-2 1,1 1-1,1-1 0,0-1 0,1 0 1,0-1-1,1 0 0,0-1 1,1-1-1,0 0 0,0-1 1,1 0-1,11 3 11,-22-11 8,0 0 1,1 0-1,-1 0 0,0-1 0,0 1 0,0-1 1,0 0-1,0-1 0,0 1 0,-1-1 1,1 0-1,0 0 0,-1-1 0,1 1 1,-1-1-1,0 0 0,0 0 0,0 0 0,0-1 1,-1 1-1,1-1 0,-1 0 0,0 0 1,0 0-1,-1-1 0,1 1 0,-1-1 1,0 1-1,1-4-8,41-146 1341,-37 105-1122,-1 0 0,-3 0 0,-2-1 0,-3 1 0,-1 0-1,-5-16-218,8 65 0,-22-83-145,21 80 33,0 1 1,0-1-1,0 1 0,0-1 0,0 1 0,-1 0 0,1 0 0,-1-1 0,0 1 1,0 0-1,0 0 0,0 1 0,0-1 0,0 0 0,0 1 0,0-1 0,-1 1 0,1 0 1,0 0-1,-1 0 0,1 0 0,-1 0 0,0 0 0,1 1 0,-1-1 0,0 1 1,1 0-1,-3-1 112,-19 21-7752,20-1-1189</inkml:trace>
  <inkml:trace contextRef="#ctx0" brushRef="#br0" timeOffset="-4334.836">5570 3684 8040,'0'0'1414,"0"0"-565,0 0 59,0 0-65,0 0-507,-7 14-272,2-5-61,0-2 0,1 1 1,0 1-1,0-1 0,1 0 0,0 1 0,1 0 0,-1 0 0,2-1 1,-1 1-1,1 0 0,0 5-3,2 12 39,1-1 0,0 1 1,2-1-1,1 1 0,2-1 1,0 0-1,1-1 0,1 0 1,2 0-1,0-1 0,8 10-39,-18-29 82,1-1 0,0 1 0,0-1-1,0 1 1,0-1 0,1 0 0,-1 0 0,1 0 0,0-1-1,0 1 1,0-1 0,0 1 0,0-1 0,0 0-1,1 0 1,-1 0 0,1-1 0,-1 1 0,1-1-1,0 0 1,0 0 0,-1 0 0,1 0 0,0-1 0,0 0-1,0 0 1,0 0 0,0 0 0,0 0 0,0-1-1,-1 1 1,1-1 0,0 0 0,0-1 0,-1 1-1,1-1 1,-1 1 0,1-1 0,-1 0 0,3-2-82,9-13 621,0-1 1,-2 0-1,0-1 1,-1-1-1,0 0 1,-2 0-1,0-1 1,-2 0 0,0-1-1,-2 0 1,0 0-1,-1-1 1,-1 1-1,0-23-621,1-97 1087,-6 138-1088,1-1 1,-1 0 0,0 0 0,0 1 0,-1-1 0,0 1 0,1-1 0,-1 1 0,-1 0 0,1 0 0,-1 0-1,1 0 1,-1 0 0,0 0 0,0 1 0,-1 0 0,1-1 0,-1 1 0,0 0 0,0 1 0,0-1-1,0 1 1,0 0 0,0 0 0,-1 0 0,1 0 0,-1 1 0,0-1 0,-5 0-301,-1 0 0,0 1-1,0 0 1,0 1 0,0 0 0,0 1 0,1 0 0,-1 0-1,-8 3 302,-55 23-6685,35-7-1669</inkml:trace>
  <inkml:trace contextRef="#ctx0" brushRef="#br0" timeOffset="-3729.887">6217 3799 6790,'0'0'3508,"0"0"-1512,0 0 76,0 0 394,0 0-603,0 0-726,0 0-267,0-8-133,-3-15-90,-3 50-13,3-2-615,0 0 0,2 0 0,1 0 0,1 0 0,1 0 0,1 0 0,1 0 0,1-1 0,7 18-19,40 94-1404,-49-124 610,-7-19 39,-2-5 692,-9-11 88,2-1-1,0 0 1,2-1 0,1-1 0,1 0 0,1 0-1,1-1 1,1 1 0,2-2 0,1 1 0,0 0-1,3-1 1,0 1 0,1 0 0,2-1 0,1 1 0,7-24-25,-9 45-7,0-1 1,1 1 0,0 0 0,0 0 0,0 1 0,1-1 0,0 0 0,0 1 0,1 0 0,-1 0 0,1 1 0,0-1 0,1 1 0,-1 0 0,1 0 0,-1 1 0,1-1 0,0 1 0,1 1 0,-1-1 0,0 1 0,1 0 0,-1 1 0,1-1 0,0 1-1,-1 0 1,1 1 0,0 0 0,-1 0 0,1 0 0,0 1 0,0 0 0,-1 0 0,1 1 0,-1 0 0,1 0 0,-1 0 0,5 3 6,29 20-2205,-4 4-3945,-1 2-4825</inkml:trace>
  <inkml:trace contextRef="#ctx0" brushRef="#br0" timeOffset="-7443.898">4375 224 3555,'0'0'5104,"0"0"-2259,0 0-453,0 0 250,0 0-533,0 0-785,0 0-390,9-1 395,-15 130 284,-42 440-1309,43-346-5541,12-181 2549,2-15-2370,-6-19 72</inkml:trace>
  <inkml:trace contextRef="#ctx0" brushRef="#br0" timeOffset="-7190.913">4326 487 1121,'-2'-217'6161,"1"186"-4913,10-62 6189,-7 92-7344,1-1 0,0 1-1,0-1 1,0 1 0,0 0-1,0 1 1,0-1 0,0 0 0,0 1-1,0-1 1,0 1 0,1 0 0,-1 0-1,0 1 1,0-1 0,0 0 0,0 1-1,0 0 1,0 0 0,0 0-1,0 0 1,0 0 0,0 1 0,0-1-1,-1 1 1,1 0 0,2 1-93,11 9 30,1 0 0,-2 1 1,0 1-1,0 0 1,-2 1-1,0 0 0,0 1 1,-1 1-1,-1 0 0,-1 0 1,-1 1-1,0 0 0,-1 1 1,-1 0-1,-1 0 0,-1 1 1,0 0-1,-1 0 0,-1 5-30,-2-15 4,-1 0 0,0 1 0,-1-1-1,0 0 1,-1 0 0,0 0 0,0 0-1,-1 0 1,0 0 0,-1-1 0,0 0-1,-1 1 1,1-1 0,-2-1 0,1 1-1,-1-1 1,-1 0 0,0 0 0,0-1 0,0 0-1,-1 0 1,0-1 0,0 0 0,0 0-1,-1-1 1,0 0 0,-3 1-4,-112 44-526,69-42-5183,40-7-30</inkml:trace>
  <inkml:trace contextRef="#ctx0" brushRef="#br0" timeOffset="-6878.095">4918 448 9417,'0'0'2354,"0"0"-993,0 0-341,0 0 42,-10 16-154,-52 105 245,56-102-1034,1 0 1,1 0-1,1 1 1,1-1-1,0 1 1,2 0-1,0-1 0,1 1 1,1-1-1,2 8-119,-2-17 14,0-1-1,1 1 1,1 0-1,-1-1 0,1 1 1,1-1-1,0 0 1,0-1-1,1 1 0,0-1 1,1 0-1,0-1 1,0 1-1,0-1 1,1-1-1,0 1 0,0-1 1,1-1-1,0 0 1,7 4-14,-1-3 25,1-1 0,-1-1 0,1-1 1,0 0-1,0-1 0,0 0 0,0-1 0,0-1 1,0-1-1,1 0 0,-1-2 0,-1 1 0,1-2 1,0 0-1,-1-1 0,0 0 0,0-1 0,11-7-25,-12 4 246,-1 0 0,0-2 0,0 1 0,-1-2-1,0 0 1,-1 0 0,-1-1 0,0 0 0,-1-1-1,0 0 1,-1-1 0,0 0 0,-1 0-1,-1 0 1,-1-1 0,0 0 0,-1 0 0,0 0-1,-2 0 1,0-1 0,-1 0 0,0 1-1,-1-1 1,-1 1 0,-1-2-246,1 9 33,-1 0 1,-1 1-1,1-1 1,-1 0-1,-1 1 1,0 0-1,0 0 1,0 0-1,-1 0 0,0 1 1,-1 0-1,1 0 1,-1 0-1,-1 1 1,1-1-1,-1 2 0,0-1 1,-1 1-1,1 0 1,-1 0-1,0 1 1,0 0-1,-1 1 1,-6-3-34,-1 0-216,0 1 0,-1 1 0,0 0 0,0 1 0,0 1 0,0 0 0,0 2 0,0 0 0,0 0 0,0 2 1,0 0-1,-14 4 216,-42 28-4086,34 2-2585,20-11-739</inkml:trace>
  <inkml:trace contextRef="#ctx0" brushRef="#br0" timeOffset="-6443.008">5705 468 11243,'-1'-12'2808,"0"-39"-881,-1 44 3030,0 26-4885,41 472 1177,-37-441-1482,2 0 0,3 0 0,1 0 0,3-1 0,2 0 0,2-1 1,2 0-1,5 5 233,14-4-582,-31-92 656,-46-169 1768,34 169-1663,1 0-1,2 0 1,2-1 0,2 1-1,2-1 1,2 1 0,1 0-1,3 0 1,1 1 0,2-1-1,3 2 1,0 0-1,14-23-178,-26 57-4,0 1-1,1 0 0,-1 1 0,1-1 0,1 0 0,-1 1 0,1 0 0,0 0 0,0 0 0,0 0 0,1 0 0,0 1 0,0 0 1,0 0-1,0 0 0,1 1 0,-1 0 0,1 0 0,0 0 0,0 1 0,0 0 0,0 0 0,0 0 0,1 1 0,-1 0 1,0 0-1,1 0 0,-1 1 0,1 0 0,-1 0 0,1 1 0,-1 0 0,0 0 0,1 1 0,-1-1 0,0 1 0,0 0 1,5 4 4,-3-1-37,0 1 0,-1 0 0,0 0 1,-1 1-1,1 0 0,-1 0 0,-1 0 1,1 1-1,-1 0 0,-1 0 0,1 1 1,-1-1-1,-1 1 0,1 0 0,-2 0 1,1 0-1,-1 0 0,-1 0 1,1 0-1,-2 1 0,1-1 0,-1 1 1,-1-1-1,1 0 0,-2 1 0,1-1 1,-1 0-1,-1 0 0,0 0 0,0 0 1,-1 0-1,0-1 0,0 0 0,-2 3 37,-4 1-474,0-1-1,0 0 0,-1 0 1,0-1-1,-1-1 0,-1 0 1,1 0-1,-1-2 0,-1 1 1,-6 1 474,-88 34-6640,63-29 2620</inkml:trace>
  <inkml:trace contextRef="#ctx0" brushRef="#br0" timeOffset="24504.857">9912 2226 1377,'-3'4'7124,"2"-4"3102,26-84-6629,64-23-3214,-76 94-151,32-30-178,1 3 1,3 1-1,0 2 1,3 3-1,1 2 1,1 2-1,43-16-54,43-10 42,2 6-1,92-18-41,101-3-43,2 14-1,2 15 0,2 15 0,1 15 1,100 19 43,239 23 53,-1 31 0,91 44-53,238 65 1180,882 273-1180,-1428-303 259,-6 21 0,247 132-259,-492-190 76,-4 8 0,-6 10 0,-5 8 0,24 31-76,-89-57 294,-131-113-257,-81-273-651,57 210 462,-3 2-1,-3 1 0,-4 1 1,-2 1-1,-26-33 153,-126-137 251,183 234 28,14 23-223,18 32 25,-3-8 79,-13-28-141,-1 0 0,-1 0 1,0 1-1,-1 1 0,-1-1 0,-1 1 0,0 1 0,-1-1 0,-1 1 0,-1 0 1,0 1-1,-2-1 0,0 0 0,-1 1 0,0 0 0,-2-1 0,0 1 0,-1-1 0,-4 16-19,-8-7-38,0 0 0,-2 0-1,-1-2 1,-2 0 0,0-1-1,-1-1 1,-1-1 0,-2 0-1,0-2 1,-1-1 0,-16 10 38,-69 50-2478,-10-8-3922,-36 3-7015</inkml:trace>
  <inkml:trace contextRef="#ctx0" brushRef="#br0" timeOffset="25922.694">14162 361 2915,'0'0'1217,"0"0"139,0 0 534,0 0 26,0 0-133,0 0-96,12-14-219,82-94 2424,-27 1 81,-65 103-3903,0 0-1,0-1 0,-1 1 1,0 0-1,1 0 0,-2-1 1,1 1-1,0 0 0,-1-1 1,0 1-1,0-1 0,0 1 1,-1-1-1,1 1 0,-1 0 1,0-1-1,0 1 0,-1 0 1,1 0-1,-1 0 0,0 0 1,0 0-1,0 0 0,-1 0 1,1 1-1,-1-1 0,-1 0-69,-1 1-6,-1 1 0,0 0-1,0 0 1,1 1 0,-1-1-1,0 1 1,0 1 0,0-1-1,0 1 1,-1 0 0,1 0-1,0 1 1,0 0 0,0 0-1,1 0 1,-1 1 0,0 0-1,0 0 1,1 0 0,-1 1-1,1-1 1,0 2 0,0-1 0,0 0-1,0 1 1,0 0 0,0 1 6,-32 20-1,1 2 0,2 1 1,1 1-1,0 3 0,3 0 1,1 2-1,1 1 0,-13 24 1,38-57-9,1 1 0,-1 0-1,1 0 1,0 0 0,0 0-1,0 0 1,0 0 0,1 1-1,-1-1 1,1 0 0,0 1-1,0-1 1,0 1 0,1 0 0,-1-1-1,1 1 1,0 0 0,0-1-1,0 1 1,0 0 0,0-1-1,1 1 1,0 0 0,0-1-1,0 1 1,0-1 0,1 0 0,-1 1-1,1-1 1,0 0 0,0 0-1,0 0 1,0 0 0,0 0-1,1 0 1,-1-1 0,1 1-1,0-1 1,2 2 9,186 58 16,-181-60-15,0 2 0,-1-1 0,1 1 0,-1 1 0,1 0 0,-1 0 0,-1 1 0,1 0 0,-1 0 0,0 1 0,0 0 0,-1 0 0,0 1 0,0 0-1,-1 1 1,0-1 0,-1 1 0,1 0 0,-2 0 0,1 1 0,-1 0 0,-1-1 0,0 1 0,0 1 0,-1-1 0,0 0 0,-1 0 0,0 11-1,-5-12 2,0 0-1,0-1 1,-1 1 0,-1-1-1,1 0 1,-1 0 0,-1 0-1,1-1 1,-1 0 0,-1 0 0,1-1-1,-1 0 1,0-1 0,0 1-1,-1-1 1,0-1 0,0 0-1,0 0 1,0 0 0,0-2 0,-1 1-1,-4 0-1,-2 2 17,0 0 0,0-1-1,-1 0 1,1-2-1,-1 0 1,0-1 0,0 0-1,0-1 1,0-2 0,1 1-1,-1-2 1,0 0 0,1-1-1,0-1 1,0 0 0,0-1-1,-9-5-16,21 8-13,0 0 0,0 0 0,0 0 0,1 0 0,0-1 0,-1 1 0,1-1 0,1 0 0,-1 0 0,0 0 0,1 0 0,0 0 0,0-1 0,0 1 0,0-1 0,1 1 0,0-1 0,0 0 0,0 1 0,1-1 0,-1 0 0,1 0 0,0 0 0,0 1 0,1-3 13,0 6-145,0 0 1,-1 0-1,1 0 1,0-1-1,0 2 1,0-1-1,0 0 1,0 0-1,0 0 1,0 0-1,0 1 1,0-1-1,0 0 1,0 1-1,1-1 1,-1 1-1,0-1 1,0 1-1,1 0 1,-1 0-1,0-1 1,0 1-1,1 0 1,-1 0-1,0 0 1,1 0-1,-1 0 1,0 1 0,1-1-1,-1 0 1,0 1-1,0-1 1,1 1-1,-1-1 1,0 1-1,0-1 1,0 1-1,0 0 1,0 0-1,0-1 1,0 1-1,0 0 1,0 0-1,0 0 1,0 0-1,0 1 145,12 18-3977,-3 6-891</inkml:trace>
  <inkml:trace contextRef="#ctx0" brushRef="#br0" timeOffset="26477.164">14790 643 5413,'0'0'2723,"6"-13"-1191,34-93 4874,-39 102-6273,0 0-1,-1 0 1,1 0 0,-1 0-1,1 0 1,-1 0 0,-1 0-1,1 0 1,0 0 0,-1 0 0,0 0-1,0 0 1,0 0 0,-1 1-1,1-1 1,-1 0 0,0 1-1,0-1 1,0 1 0,0-1 0,-1 1-1,1 0 1,-1 0 0,0 0-1,0 1 1,0-1 0,0 1-1,0-1 1,-1 1 0,1 0-1,-1 0 1,1 0 0,-1 1 0,0 0-1,-1-1-132,-3 2 27,-1 0-1,1 1 0,-1 0 0,1 0 1,-1 1-1,1 0 0,0 0 1,-1 1-1,1 0 0,0 0 1,1 1-1,-1 0 0,1 1 0,0 0 1,0 0-1,0 0 0,1 1 1,-5 4-27,-95 123-47,34 15-21,70-141 32,0-1 0,0 0 0,1 1 0,0-1 0,0 1 0,1-1 0,0 1 0,0 0 0,0-1 0,1 1 0,0-1 0,0 1 0,0-1 0,1 1 0,0-1 0,1 0 0,-1 0 0,1 0 0,0 0 0,1-1 0,-1 1 0,1-1-1,2 3 37,0-4-6,-1-1 0,1 0 0,-1 0-1,1-1 1,0 1 0,0-1 0,0 0-1,0-1 1,0 1 0,1-1 0,-1-1-1,0 1 1,1-1 0,-1 0 0,0 0-1,1-1 1,-1 0 0,0 0 0,0-1-1,0 1 1,0-1 0,0-1 0,0 1-1,0-1 1,-1 0 0,1 0 0,-1-1-1,0 1 1,0-1 0,0 0 0,0-1-1,-1 1 1,0-1 0,0 0 0,1-2 6,14-19 121,-2-2 0,-1 0 1,-1-1-1,-1 0 0,-2-1 1,-1-1-1,-1 0 0,-1-4-121,-8 31 7,8-36 131,-21 66-127,-27 181-147,34-135-3357,2-3-5001,3-41 1671</inkml:trace>
  <inkml:trace contextRef="#ctx0" brushRef="#br0" timeOffset="26971.592">15108 586 6919,'1'-15'2087,"5"-69"1399,-8 88 1626,-11 31-4891,-63 335 125,68-315-388,-14 31-3695,25-129 4106,8 3 385,2 1 0,1 0 0,2 1 0,2 1 0,1 1 0,2 0 0,2 2 0,11-14-754,-29 42 65,-1-1 1,1 1-1,1 0 1,0 0-1,-1 1 0,1 0 1,1 0-1,-1 0 1,1 1-1,0 0 0,0 0 1,0 0-1,1 1 1,-1 1-1,1-1 0,0 1 1,-1 0-1,1 1 1,0 0-1,2 0-65,-6 3-4,0 0 0,0 1 1,0-1-1,0 1 0,0 0 1,-1 0-1,0 0 0,1 1 1,-1-1-1,0 1 0,-1 0 0,1 0 1,-1 0-1,1 0 0,-1 0 1,-1 0-1,1 1 0,0-1 0,-1 0 1,0 1-1,0 0 0,0-1 1,-1 1-1,0 0 0,0-1 1,0 1-1,0 0 0,-1-1 0,1 1 1,-1-1-1,-1 3 4,2-3-3,-24 192-87,18-147-999,19-60 816,41-65 557,-35 47-41,0 1 0,3 0-1,0 2 1,1 1 0,1 1 0,14-10-243,-29 28 70,0 0 1,0 1 0,1 0-1,0 1 1,0 0-1,0 0 1,0 1 0,0 0-1,1 1 1,-1 0-1,1 1 1,2 0-71,-9 0 24,1 1 0,0 0 0,0 0 0,-1 1-1,1-1 1,0 1 0,-1 0 0,1 0 0,-1 1 0,1-1 0,-1 1 0,0 0 0,1 0-1,-1 0 1,0 1 0,0 0 0,-1 0 0,1 0 0,0 0 0,-1 0 0,0 0 0,0 1-1,0 0 1,0 0 0,-1 0 0,1 0 0,-1 0 0,0 1-24,4 15-35,-1 0 0,-1 1 1,-1-1-1,-1 1 0,-1 0 1,-1-1-1,0 1 0,-2 0 0,-2 13 35,-1 49-3098,4-27-3138,1-39 2510,0 11-6689</inkml:trace>
  <inkml:trace contextRef="#ctx0" brushRef="#br0" timeOffset="27631.963">16361 789 577,'0'0'7671,"1"-13"-4260,1-39-897,-13 27 2270,-17 42-4032,2 21-691,2 1-1,2 1 0,1 1 0,-3 14-60,-18 32 37,-101 225-9198,138-295 8578,12-36 2303,24-74 2429,52-147 1019,-62 188-4842,1 1 1,3 1-1,2 1 1,2 1-1,26-33-326,-43 67 24,0 0-1,0 0 0,1 1 1,1 1-1,0 0 0,1 1 0,15-8-23,-26 16-2,0 0 0,1 1-1,-1 0 1,1 0 0,0 0-1,-1 1 1,1-1 0,0 1-1,0 1 1,0-1 0,0 0-1,0 1 1,0 0 0,0 0-1,0 1 1,-1-1 0,1 1-1,0 0 1,0 0 0,0 1-1,-1 0 1,1-1 0,0 2-1,-1-1 1,0 0 0,0 1-1,1 0 1,-1 0 0,-1 0-1,1 0 1,0 2 2,2 3-38,0 0 1,-1 1-1,0-1 0,-1 1 1,0 1-1,0-1 0,-1 0 1,0 1-1,-1 0 0,0 0 1,-1-1-1,0 1 0,0 0 1,-1 0-1,0 0 0,-1 0 1,0 0-1,-1 0 0,0 0 1,0 0-1,-1-1 0,0 1 1,-1-1-1,0 0 0,0 0 1,-1 0-1,-1-1 0,1 1 1,-1-1-1,0-1 0,-1 1 1,0-1-1,0 0 0,-1-1 1,0 1-1,-2 0 38,-1 0-340,0 1 0,-1-2-1,0 0 1,0 0 0,0-1 0,-1-1 0,1 0-1,-1 0 1,0-1 0,-1-1 0,1 0-1,0-1 1,-1-1 0,1 0 0,-7-1 340,-14-23-4127,31-18-3608,11 25 3053</inkml:trace>
  <inkml:trace contextRef="#ctx0" brushRef="#br0" timeOffset="27957.513">16953 478 8744,'0'0'3385,"0"0"-1090,0 0 44,0 0-364,0 0-646,0 0-379,0 0-320,1 10-213,-16 91 250,-50 80-32,-29 129-635,93-303-35,-16 100-3303,34-45-8060,-3-47 4116</inkml:trace>
  <inkml:trace contextRef="#ctx0" brushRef="#br0" timeOffset="28282.543">17167 1004 2915,'7'-13'3934,"17"-31"-2215,1 0 2760,-26 61-225,10 60-4109,-8-74-118,-1 0 1,1 0-1,0 1 1,-1-1-1,1 0 1,1 0-1,-1 0 1,0 0-1,1 0 1,-1 0-1,1-1 1,0 1-1,0-1 0,0 1 1,0-1-1,1 1 1,-1-1-1,1 0 1,-1 0-1,1 0 1,0-1-1,0 1 1,-1-1-1,1 1 1,0-1-1,1 0 1,-1 0-1,0 0 1,0 0-1,0-1 1,0 0-1,1 1 0,-1-1 1,0 0-1,0 0 1,1-1-1,-1 1 1,0-1-1,0 0 1,0 1-1,2-2-27,10-6 506,0-1 0,-1 0 0,0-1 0,-1-1 0,0 0 0,-1 0-1,0-1 1,-1-1 0,0 0 0,-1-1 0,0 0 0,-1 0 0,-1-1 0,-1 0 0,0-1-1,0 1 1,0-8-506,-6 23 18,-1-1-1,1 1 0,-1-1 1,0 0-1,1 1 0,-1-1 1,0 0-1,1 1 0,-1-1 1,0 0-1,0 1 0,1-1 1,-1 0-1,0 0 0,0 1 1,0-1-1,0 0 0,0 0 1,0 1-1,0-1 0,0 0 1,-1 0-1,1 1 0,0-1 1,0 0-1,-1 0 0,1 1 1,0-1-1,-1 1 0,1-1 1,-1 0-1,1 1 0,0-1 1,-1 1-1,1-1 0,-1 1 1,0-1-1,1 1 0,-1-1 1,1 1-1,-1-1 0,0 1 1,0 0-1,1-1 0,-1 1 1,0 0-1,1 0 0,-1 0 1,0-1-1,0 1 0,1 0 1,-1 0-1,0 0 0,0 0 1,1 0-1,-1 1 0,0-1 1,0 0-1,1 0 0,-2 0-17,-40 25-20,21-3 20,1 2-1,1 0 1,2 1-1,0 1 1,-12 26-1,17-31 4,8-16-14,0-1 0,0 2-1,0-1 1,1 0 0,0 1 0,0 0 0,1-1-1,-1 1 1,1 0 0,0 0 0,1 1-1,0-1 1,-1 0 0,2 0 0,-1 1 0,1-1-1,0 1 1,1-1 0,-1 0 0,1 1 0,0-1-1,1 0 1,0 0 0,0 0 0,0 0 0,1 0-1,-1 0 1,1-1 0,1 1 0,0 0 11,14 6-154,0-1 0,1-1 0,0-1 1,1-1-1,0-1 0,0 0 0,0-2 1,1 0-1,0-1 0,0-1 0,0-1 1,0-1-1,0-1 0,1-1 1,19-3 153,-22 3-61,1-1 0,0 0 0,-1-1 0,1-1 0,-1-1 0,0-1 0,-1 0 0,1-2 0,-1 0 1,-1-1-1,0-1 0,13-9 61,59-61-2771,-60 44-1735,-4 6-4035</inkml:trace>
  <inkml:trace contextRef="#ctx0" brushRef="#br1" timeOffset="80421.947">30514 11457 801,'103'-10'0</inkml:trace>
  <inkml:trace contextRef="#ctx0" brushRef="#br1" timeOffset="82771.613">3576 4619 4516,'0'0'5558,"0"0"-3017,0 0-1089,0 0 480,0 0-208,0 0-843,-3 10-480,-2 12-222,0 0 1,2 0 0,1 1 0,1-1-1,0 1 1,3 10-180,-3-25 42,0-1 1,1 1-1,0-1 1,0 1-1,1 0 0,0-1 1,0 1-1,1-1 0,0 1 1,0-1-1,0 0 1,1 0-1,0 0 0,1 0 1,0-1-1,0 1 1,0-1-1,1 0 0,0 0 1,0-1-1,0 1 0,1-1 1,0 0-1,0 0 1,0-1-1,0 0 0,1 0 1,0-1-1,-1 1 1,2-1-1,-1-1 0,0 0 1,1 1-43,16-4 41,0-1-1,0-2 1,-1 0 0,1-1 0,-1-1 0,0-2 0,-1 0 0,1-1 0,-2-1 0,1-1 0,1-3-41,-19 12 3,309-168-3,18-30 0,-196 117 139,222-142 1361,-387 267-1708,-31 30-5808,28-30-2814</inkml:trace>
  <inkml:trace contextRef="#ctx0" brushRef="#br2" timeOffset="193926.735">9016 11523 11947,'1'-14'1548,"0"-5"-1073,3-26 376,-3 7 2815,-21 66-25,8 20-3543,2 0 0,1 1 0,3 0 0,2 0 0,2 0 0,3 1 0,2 5-98,-3-26 18,13 210-496,-1-36-4270,-10-87-2443,-2-12-2712</inkml:trace>
  <inkml:trace contextRef="#ctx0" brushRef="#br2" timeOffset="194243.884">8828 12924 9641,'0'0'2317,"0"0"-566,0 0 448,0 0-90,0 0-961,0 0-732,0 0-330,13-1-54,96 2 5,-79 5-29,1-1-1,-1-2 1,1-1-1,0-2 1,-1-1-1,1-1 1,0-1 0,-1-2-1,0-1 1,0-2-1,-1 0 1,1-3-8,-25 9-57,-1 0 0,1 0 0,-1 0 0,0-1 0,0 1 0,0-1 0,0 0-1,0-1 1,0 1 0,-1-1 0,0 1 0,0-1 0,0 0 0,0 0 0,-1-1 0,1 1 0,-1 0 0,0-1 0,0 1 0,-1-1 0,1 0 0,-1 0 0,0 1 0,0-1 0,-1 0 0,1 0 0,-1 0 0,0 0 0,-1 0 0,1 0 0,-1 0 0,0 0 0,0 1 0,-1-1 0,1 0-1,-1 1 1,0-1 0,0 0 57,-24-12-4281,14 21 96</inkml:trace>
  <inkml:trace contextRef="#ctx0" brushRef="#br2" timeOffset="194710.592">8515 14942 6246,'-1'-17'4297,"-15"-101"-731,-34-6 3881,53 123-4966,35 34-2223,274 291-114,-250-267-480,2-2-1359,-4 3 0,-1 3 0,-4 2 0,19 31 1695,-65-79-4073,-4-8-1266</inkml:trace>
  <inkml:trace contextRef="#ctx0" brushRef="#br2" timeOffset="195006.614">9050 14577 9129,'-15'-126'1873,"15"119"-1542,-1-1-1,0 0 0,-1 0 0,1 0 1,-1 1-1,-1-1 0,0 1 1,0 0-1,0-1 0,-1 1 0,0 1 1,0-1-1,0 0 0,-1 1 0,-3-3-330,7 8 117,0 0 0,0 0 0,0 0 0,0 0 0,0 0-1,-1 0 1,1 0 0,0 1 0,-1-1 0,1 0 0,0 1 0,-1-1-1,1 1 1,-1-1 0,1 1 0,0 0 0,-1 0 0,1 0-1,-1-1 1,1 1 0,-1 1 0,1-1 0,-1 0 0,1 0-1,-1 0 1,1 1 0,-1-1 0,1 1 0,0-1 0,-1 1-1,1 0 1,0-1 0,-1 1 0,1 0 0,0 0 0,0 0 0,0 0-1,0 0 1,0 0 0,0 0 0,0 1 0,0-1 0,0 0-1,0 0-116,-34 65 969,32-60-822,-209 570 2020,17-31-2642,191-530 240,-9 76-3213,33-87-4090,-8-17 2317</inkml:trace>
  <inkml:trace contextRef="#ctx0" brushRef="#br2" timeOffset="195472.77">9494 14779 7303,'0'0'3673,"0"0"-1132,0 0 21,0 0 139,0 0-752,0 0-609,0 0-401,9 4-293,-4-1-585,-1-1-1,1-1 0,0 1 1,0-1-1,0 1 0,0-1 0,0-1 1,0 1-1,0-1 0,0 0 1,1 0-1,-1 0 0,0-1 0,0 1 1,0-1-1,0-1 0,3 0-60,53-18 117,-1-3-1,-1-3 1,-1-2 0,-2-3-1,0-2 1,19-18-117,-70 47-218,32-28-1267,-22 5-4387,-13 16-2099</inkml:trace>
  <inkml:trace contextRef="#ctx0" brushRef="#br2" timeOffset="196255.642">10727 14924 9257,'0'0'5931,"0"-14"-3807,1-104 1464,-12-319-60,11 352-3518,2-55 22,-5 1 1,-7-1-1,-27-135-32,17 225 59,18 51-62,1 1 1,-1-1-1,0 1 0,1-1 1,0 1-1,-1-1 0,1 1 1,0 0-1,0 0 0,0 0 1,0 0-1,0-1 0,0 1 1,1 0-1,-1 0 0,1 0 1,-1 1-1,1-1 0,0 0 1,0 0-1,0 0 0,0 2 3,-2 42-10,3 1-1,1 0 0,2-1 1,3 0-1,1 0 0,3 0 0,1-1 1,3-1-1,6 13 11,-14-31 2,1 0 0,2-1 1,0 0-1,1-1 0,2 0 0,0-1 0,2 0 0,0-1 0,1-1 0,2-1 1,0 0-1,1-1 0,0-1 0,2-1 0,12 8-2,-29-22 9,0 0 0,1 0 0,-1-1 0,1 1-1,0-1 1,0 0 0,0 0 0,0-1 0,0 0 0,0 0 0,1 0-1,-1 0 1,0-1 0,1 0 0,-1 0 0,0 0 0,1-1-1,-1 1 1,0-1 0,0-1 0,0 1 0,0-1 0,0 0 0,0 0-1,0 0 1,0-1 0,-1 1 0,1-1 0,-1 0 0,0-1 0,0 1-1,0-1 1,0 0 0,-1 0 0,1 0 0,-1 0 0,0 0 0,0-2-10,5-15 180,-2 0 0,0 0-1,-1-1 1,-2 0-1,0 1 1,-1-1-1,-1 0 1,-1-1-1,-3-16-178,2-12 193,-19-451 581,14 617-961,7-52 148,2 0 0,3 0 0,3 0 0,2-1 0,3-1 0,3 0 0,14 32 39,-24-77-82,0 0 0,1 0 0,0-1 0,1-1 0,1 1 0,0-1-1,1-1 1,1 0 0,0-1 0,2 2 82,-8-9-10,1 0 1,-1 0-1,1-1 1,0 0-1,0 0 1,0-1-1,0 0 1,1 0-1,-1-1 1,1 0-1,0 0 0,-1 0 1,1-1-1,0-1 1,0 1-1,0-1 1,0-1-1,0 1 1,0-1-1,0-1 1,-1 1-1,1-1 0,1-1 10,2-1 4,-1-1-1,0 0 0,0 0 0,0-1 1,-1-1-1,1 1 0,-2-2 0,1 1 0,-1-1 1,0 0-1,-1-1 0,1 0 0,-2 0 0,1 0 1,-2-1-1,1 0 0,-1 0 0,-1-1 0,1 1 1,-2-1-4,4-10 7,-1-1 0,-1 1 0,0-1 0,-2 0 0,-1 0 0,-1 0 0,0 0 0,-2-1 1,-3-19-8,3 31-17,-1-1 1,0 1-1,-1 0 1,0 0-1,0 0 1,-2 0 0,1 1-1,-1-1 1,-1 1-1,1 0 1,-2 1 0,0-1-1,-1 0 17,7 9-92,0 0-1,0 0 1,0 0-1,0 0 1,-1 0-1,1 0 1,0 0-1,0 1 1,-1-1-1,1 1 1,-1-1 0,1 1-1,0-1 1,-1 1-1,1 0 1,-1-1-1,1 1 1,-1 0-1,1 0 1,-1 0-1,1 0 1,-1 1 0,1-1-1,-1 0 1,1 0-1,-1 1 1,1-1-1,0 1 1,-1 0-1,1-1 1,0 1-1,-1 0 1,1 0-1,0 0 1,0 0 0,0 0-1,0 0 1,0 0-1,0 0 1,0 0-1,0 0 1,0 0-1,0 2 93,-29 60-5350,16-17-549</inkml:trace>
  <inkml:trace contextRef="#ctx0" brushRef="#br2" timeOffset="196643.59">9235 16149 10570,'0'0'2659,"0"0"-1069,0 0 508,0 0-96,0 0-923,0 0-551,26 0-95,100-9 26,13-38-59,807-374-27,-634 277-266,1064-521 2264,-861 402-2350,-731 390-4833,117-66-1886,-6 2-5073</inkml:trace>
  <inkml:trace contextRef="#ctx0" brushRef="#br2" timeOffset="197096.694">10551 16223 9929,'0'0'3572,"0"0"-1458,15-6 139,103-44 1457,67-31-1427,-113 52-1783,-2-2 1,-1-4 0,59-40-501,-128 75-14,-1 0 0,1-1 0,-1 1 0,1 0 1,-1-1-1,1 1 0,-1-1 0,1 1 0,-1-1 1,1 1-1,-1-1 0,1 1 0,0-1 0,-1 1 0,1-1 1,0 1-1,-1-1 0,1 1 0,0-1 0,0 0 1,0 1-1,-1-1 0,1 0 0,0 1 0,0-1 0,0 0 1,0 1-1,0-1 0,0 1 0,0-1 0,0 0 1,1 1-1,-1-1 0,0 0 0,0 1 0,0-1 0,1 1 1,-1-1-1,0 0 0,1 1 0,-1-1 0,0 1 1,1-1-1,-1 1 0,1-1 0,-1 1 0,1 0 1,-1-1-1,1 1 0,-1 0 0,1-1 0,0 1 0,-1 0 14,-60 6-2732,-27 22-6322,45-8 1687</inkml:trace>
  <inkml:trace contextRef="#ctx0" brushRef="#br2" timeOffset="197471.497">10515 16227 5830,'0'0'5979,"0"0"-2878,0 0-789,0 0-204,0 0-693,0 0-646,-11 13-449,4-5-296,3-3-19,-1 0 0,1 1 0,0-1 0,0 1 0,1-1-1,0 1 1,0 0 0,0 0 0,1 1 0,0-1-1,0 0 1,0 1 0,1-1 0,0 1 0,0 0-1,0 2-4,1 7-18,0-1-1,2 1 0,-1 0 1,2-1-1,0 1 0,1-1 1,0 0-1,1 0 0,1 0 1,0 0-1,1-1 0,1 0 1,0-1-1,1 0 0,0 0 0,1-1 1,0 0-1,3 1 19,-4-4-121,0 0 1,1-1-1,0 0 0,0-1 0,0 0 0,1-1 1,0 0-1,1 0 0,-1-1 0,1-1 1,0 0-1,0-1 0,1 0 0,-1-1 0,0 0 1,8 0 120,-16-2 23,0-1 1,0 0 0,0 1 0,0-1 0,-1 0 0,1-1 0,0 1 0,-1-1-1,1 0 1,-1 1 0,1-2 0,-1 1 0,0 0 0,0-1 0,0 1 0,0-1-1,-1 0 1,1 0 0,-1 0 0,1 0 0,-1 0 0,0-1 0,0 1 0,-1-1-1,2-2-23,23-98 2740,-28 80-2340,0 0 0,-1 0 0,-2 0 0,0 1 0,-2 0 0,0 0 0,-1 1 0,-2 0-1,0 0 1,-1 1 0,-2 0 0,-2-2-400,12 17 60,0-1-39,0 1 0,1 0 0,-2 1 0,1-1 0,-1 0 0,0 1 0,0 0 0,0 0 0,-1 0 0,0 0 0,0 1 0,0 0 0,0 0 0,-1 0 0,1 1 0,-1-1 0,0 2 0,0-1 0,-2 0-21,5 3-104,1 0-1,-1 1 0,0-1 0,1 1 0,-1 0 0,1 0 0,-1 0 0,1 0 1,-1 0-1,1 0 0,0 0 0,-1 1 0,1 0 0,0-1 0,0 1 0,0 0 1,0 0-1,1 0 0,-1 0 0,0 0 0,1 0 0,-1 1 0,1-1 1,0 0-1,0 1 0,0-1 0,-1 3 105,-15 43-6559,7-8-4465</inkml:trace>
  <inkml:trace contextRef="#ctx0" brushRef="#br2" timeOffset="198681.616">5267 16395 5541,'0'0'6497,"0"0"-3577,-5-13-1126,-16-42 298,19 48-1787,0 0 0,0 0 0,1 0 0,0 0 0,0 0 0,1 0 0,0 0 0,0-1 0,0 1 0,1 0-1,0 0 1,1 0 0,0-1-305,-1 3 73,1 0 1,0 0-1,1 0 0,-1 0 0,1 1 1,0-1-1,0 1 0,1-1 0,-1 1 1,1 0-1,0 0 0,0 1 0,0-1 0,1 1 1,-1 0-1,1 0 0,0 0 0,0 1 1,0-1-1,0 1 0,0 1 0,0-1 0,4 0-72,20-3 64,0 2 0,1 1 0,-1 2 0,0 0 0,0 2 1,26 5-66,101 3 62,-156-10-46,-1-1-1,0 1 0,1 0 0,-1 0 0,0-1 1,0 1-1,1 0 0,-1-1 0,0 1 1,1-1-1,-1 1 0,1-1 0,-1 1 1,1-1-1,-1 0 0,1 1 0,-1-1 1,1 0-1,-1 1 0,1-1 0,0 0 1,0 1-1,-1-1 0,1 0 0,0 0 1,0 1-1,0-1 0,-1 0 0,1 0 0,0 1 1,0-1-1,0 0 0,1 0 0,-1 1 1,0-1-1,0 0 0,0 0 0,0 1 1,1-1-1,-1 0 0,0 0 0,1 1 1,-1-1-1,1 0 0,-1 1 0,0-1 1,1 1-1,-1-1 0,1 1 0,0-1 0,-1 1 1,1-1-1,-1 1 0,1-1 0,0 1 1,-1-1-1,1 1 0,0 0 0,0 0 1,-1-1-1,1 1 0,0 0-15,-6 1 25,-1 0-1,1 0 0,-1 0 1,1 1-1,0 0 1,-1 0-1,1 0 0,0 1 1,0 0-1,1 0 1,-1 0-1,1 0 0,-1 1 1,1 0-1,0 0 1,0 0-1,1 0 0,-1 0 1,1 1-1,0 0 1,0 0-1,1 0 0,-1 0 1,1 0-1,0 0 1,0 0-1,1 1 1,-1 4-25,-1-4 10,-31 86-70,4 2 0,4 1 0,4 1 0,2 10 60,7-20-600,3 1 1,4 0-1,3 28 600,3-105-4,-1-8 5,1 1 0,-1-1-1,1 1 1,-1-1 0,1 1-1,0-1 1,0 1 0,0-1 0,1 1-1,-1-1 1,0 1 0,1-1-1,0 1 1,0-1 0,-1 1-1,1-1 1,1 0 0,-1 1 0,0-1-1,0 0 1,1 0 0,-1 0-1,1 0 1,0 0 0,0 0 0,0-1-1,0 1 1,0 0-1,31-38 208,-24 19-72,-2 1 28,0-1 1,1 2 0,1-1-1,1 1 1,0 0 0,0 1-1,2 1 1,0-1 0,0 2 0,1 0-1,1 0 1,0 1 0,0 1-1,1 0 1,0 1 0,8-3-165,11 4 119,0 1 0,0 1 0,0 2 1,1 1-1,7 2-119,-8 0 9,1-2 0,-1 0 0,0-3-1,0-1 1,12-4-9,-37 8-116,0 0 0,-1 0-1,0-1 1,1 0 0,-2-1-1,1 1 1,0-1 0,-1-1-1,0 0 1,5-4 116,13-56-5008,-25 27-4169,-1 26 1469</inkml:trace>
  <inkml:trace contextRef="#ctx0" brushRef="#br2" timeOffset="199084.983">7206 16090 8488,'0'0'5312,"0"0"-2115,0 0-1147,16-7-176,135-66 1052,-55 41-1928,-94 32-992,0 1 1,0 0-1,0 0 1,-1 0-1,1 0 1,0 1-1,-1-1 1,1 0-1,-1 1 1,1-1-1,-1 1 1,0-1-1,0 1 1,0 0-1,1-1 1,-2 1-1,1 0 1,0 0-1,0 0 1,0 0-1,-1 0 1,1 0-1,-1 0 1,0 0-1,0 0 1,1 0-1,-1 0 1,0 0-1,-1 0 1,1 0-1,0 0 1,-1 0-1,1 0 1,-1 0-1,1 0 1,-1 0-1,0 0 1,0-1-1,0 1 1,0 0-1,0 0 1,0-1-1,-1 1 1,1-1-1,0 1 1,-1-1-7,-17 38 4,-1-2 1,-2 0 0,-2-1-1,-1-2 1,-1 0 0,-8 5-5,-71 94 4,80-79-4,25-54 0,0 1 0,1 0 0,-1 0 0,1 0 0,-1-1 0,1 1 0,-1 0 0,1-1 0,-1 1 0,1 0 0,0-1 0,-1 1 0,1 0 0,0-1 0,-1 1 0,1-1 0,0 0 0,0 1 0,0-1 0,-1 0 0,1 1 0,0-1 0,0 0 0,0 0 0,0 0 0,0 1 0,0-1 0,-1 0 0,1 0 0,0-1 0,0 1 0,0 0 0,0 0 0,0 0 0,0 0 0,-1-1 0,1 1 0,0 0 0,1-1 0,1 0 0,25-5 0,-1-2-1,0-1 1,-1-1 0,0-1-1,0-2 1,-1 0 0,3-4 0,-2 2-4,70-38-132,5-4-1516,-33 22-2699,-28 16-3053</inkml:trace>
  <inkml:trace contextRef="#ctx0" brushRef="#br3" timeOffset="219907.436">2780 8389 13741,'0'0'2851,"0"0"-1762,0 0 256,0 0 257,0 0-33,50 116-512,-24-46-384,7 11-161,-2 7-224,0 0-127,-2 4-65,1-3-64,-3-5-32,-1-2-321,3-2-1376,-3-4-2499,-3-13-4324</inkml:trace>
  <inkml:trace contextRef="#ctx0" brushRef="#br3" timeOffset="220237.734">2723 8467 12940,'-114'-292'3780,"77"171"46,37 117-3739,0 1 0,0-1-1,0 1 1,0-1 0,1 1 0,-1-1-1,1 1 1,0-1 0,0 1 0,0 0-1,1-1 1,-1 1 0,1 0 0,0 0-1,0 0 1,0 0 0,0 0 0,0 1-1,0-1 1,1 1 0,0-1 0,-1 1-1,1 0 1,0 0 0,0 0 0,0 0-1,0 0 1,0 1 0,1 0 0,-1-1-1,0 1 1,1 1 0,1-1-87,7-2 30,0 1 1,1 0 0,0 1-1,-1 1 1,1 0-1,-1 1 1,1 0 0,0 1-1,-1 0 1,0 1-1,0 1 1,0 0 0,0 0-1,0 1 1,-1 0-1,0 1 1,0 1 0,0 0-1,-1 0 1,0 1-1,0 0-30,9 9 4,0 1 0,-1 1 0,-1 0 0,-1 1 0,0 1 0,-2 0 0,0 1 0,-2 1 0,10 22-4,-13-17-138,0 0 0,-2 0 0,0 1 0,-3 0 0,0 0 0,-2 1 0,-1-1 0,-1 1-1,-1-1 1,-2 1 0,-1-1 0,-2 0 0,0-1 0,-2 1 0,-1-1 0,-2-1 0,0 1 0,-2-2 0,-1 0 0,-1 0 0,-14 18 138,-23 11-6235,31-46 667</inkml:trace>
  <inkml:trace contextRef="#ctx0" brushRef="#br3" timeOffset="220238.734">3294 8450 9225,'0'0'3560,"0"0"-960,0 0-667,-5 16-561,-27 109 619,32-99-1880,0 1 0,2-1 1,0 0-1,2 0 0,1 0 1,1 0-1,1-1 0,2 0 0,0 0 1,1-1-1,2-1 0,0 1 1,6 5-112,-16-25-8,0 0 0,1 0 0,-1 0 0,1 0 0,0 0 0,0 0 0,1-1 0,-1 1 0,1-1 0,0 0 0,0 0 1,0 0-1,0-1 0,0 1 0,0-1 0,1 0 0,-1 0 0,1-1 0,0 1 0,-1-1 0,1 0 0,0-1 0,0 1 0,0-1 1,-1 0-1,1 0 0,0 0 0,0 0 0,0-1 0,0 0 0,1-1 8,9-10 0,-1 0-1,0-2 1,-1 1-1,-1-2 1,0 0-1,-1 0 1,0-1-1,-1 0 1,-1-1-1,-1 0 1,0-2 0,7-13 225,-2 0 0,-1-1 0,-2-1 0,-1 1 0,-2-2 0,-1 1 0,-2-1 0,-1 0 0,-1 0 0,-3 0 0,0 0 0,-3 1 0,-4-20-225,9 48 97,-1 0-1,0 0 1,-1 0-1,0-1 1,0 1 0,0 0-1,0 0 1,-1 0-1,0 0 1,0 1 0,-1-1-1,0 0 1,0 1-1,0 0 1,-1 0 0,1 0-1,-1 0 1,0 0-1,-1 1 1,1-1 0,-1 1-1,0 0 1,0 1-1,0-1 1,0 1-1,-1 0 1,1 1 0,-1-1-1,0 1 1,0 0-1,0 0 1,0 1-97,-12 5 10,0 1 0,1 0-1,0 2 1,0 0 0,0 1-1,1 0 1,0 2 0,1 0 0,0 0-1,1 2 1,0 0 0,1 0 0,0 1-1,1 1 1,0 0 0,1 1 0,-2 4-10,-50 94-2534,62-108 1974,0-1-1,0 1 1,0 0 0,0 0-1,1 0 1,0 0 0,0 0-1,0-1 1,1 1 0,0 0-1,0 0 1,0 0 0,0-1-1,1 1 1,-1 0 0,2 0 560,19 25-9097</inkml:trace>
  <inkml:trace contextRef="#ctx0" brushRef="#br3" timeOffset="220563.65">4018 8019 11627,'-5'-23'1358,"5"14"-806,-2 1 1,1-1-1,-1 1 1,-1 0 0,1-1-1,-1 1 1,-1 0-1,1 1 1,-1-1 0,-1 1-1,1-1 1,-1 1-1,-1 0-552,6 8 57,0-1 0,1 0 0,-1 1 0,0-1 0,0 1-1,0-1 1,0 0 0,0 1 0,0-1 0,0 0-1,0 1 1,0-1 0,0 1 0,0-1 0,0 0 0,0 1-1,0-1 1,0 0 0,-1 1 0,1-1 0,0 1 0,0-1-1,0 0 1,-1 0 0,1 1 0,0-1 0,0 0-1,0 1 1,-1-1 0,1 0 0,0 0 0,-1 1 0,1-1-1,0 0 1,-1 0 0,1 0 0,0 1 0,-1-1-1,1 0 1,0 0 0,-1 0 0,1 0 0,-1 0 0,1 0-1,0 0 1,-1 0 0,1 0 0,-1 0 0,1 0 0,0 0-1,-1 0 1,1 0 0,0 0 0,-1 0 0,1 0-1,0-1 1,-1 1 0,1 0 0,0 0 0,-1 0 0,1-1-1,0 1 1,-1 0 0,1 0 0,0-1 0,0 1 0,-1 0-1,1-1 1,0 1-57,3 34 105,74 210 269,-38-137-343,136 388-303,-127-389-27,-43-121 299,-8-14 22,-1 0 0,-1 1 1,-1 0-1,-2 0 0,-1 0 0,-1 1 0,-2-1-22,-9-29 80,-18-46 375,6-2 0,3-1-1,6-2 1,4 0 0,5-4-455,15 109 10,3-127 148,-2 126-159,0 0-1,-1 0 0,1 1 1,1-1-1,-1 0 0,1 1 0,-1-1 1,1 0-1,0 1 0,0 0 1,1 0-1,-1-1 0,1 1 1,0 1-1,-1-1 0,1 0 1,0 1-1,1-1 0,-1 1 0,0 0 1,1 0-1,-1 0 0,1 1 1,0-1-1,-1 1 0,1 0 1,0 0-1,0 0 0,0 0 1,0 1 1,4 0 1,-1 0 1,0 1 0,0-1-1,0 2 1,0-1 0,0 1-1,0 0 1,0 1 0,0-1 0,-1 1-1,1 1 1,-1-1 0,0 1-1,0 0 1,0 1 0,-1-1-1,1 1 1,-1 0 0,0 1-1,-1-1 1,4 5-2,5 8 9,0 0 1,-1 0-1,-1 2 0,-1-1 0,0 2 0,2 11-9,-3-8-28,-1 1 0,-1 0-1,-1 1 1,-1 0-1,-2 0 1,0 0 0,-2 0-1,-1 0 1,-1 0 0,-1 0-1,-4 18 29,3-30-235,-1 1-1,-1-1 1,0 0-1,-1-1 1,0 1-1,-1-1 1,0 0-1,-1-1 1,-1 1-1,0-2 0,-1 1 1,0-1-1,-10 8 236,-85 39-4650,28-45-2764,40-12 1584</inkml:trace>
  <inkml:trace contextRef="#ctx0" brushRef="#br3" timeOffset="220905.576">3706 9399 13132,'0'0'5189,"0"0"-4196,0 0-384,98-90 1120,-50 30-800,11-7-672,5-6-161,6-3 0,0 3-96,-7 7-96,-9 12 96,-11 12-64,-11 19-865,-12 20-1089,-13 16-2530,-10 20-3940</inkml:trace>
  <inkml:trace contextRef="#ctx0" brushRef="#br3" timeOffset="220906.576">3962 9446 3203,'98'-120'10090,"6"8"-8105,1-3-1184,5 1 737,0 9-834,-15 13-576,-20 23-96,-24 29-32,-31 33-3171,-20 17-8840</inkml:trace>
  <inkml:trace contextRef="#ctx0" brushRef="#br1" timeOffset="317003.687">7579 6250 2498,'0'0'652,"0"0"431,0 0-42,0 0-571,0 0 390,-13 2 474,-60 8-15,139-25 485,19-30-1869,-3-4 0,-1-3 1,-3-4-1,-2-3 0,-3-4 0,-2-2 0,22-32 65,1-9-122,-160 177-1838,-530 665-3042,514-636 5157,82-91 480,17-20-261,187-201 2274,-103 100-1557,4 5 0,5 5-1,104-75-1090,-122 125 91,-101 72-150,-248 232-261,-285 288 347,328-315-1,211-205-20,36-34-6,30-27 39,0-3 1,-3-3-1,45-46-39,-48 44 15,656-536 44,-260 212 784,-440 362-721,-28 23-41,-79 77-30,4 3-1,-1 11-50,41-48-10,-219 227-1864,121-157-3251</inkml:trace>
  <inkml:trace contextRef="#ctx0" brushRef="#br0" timeOffset="395382.969">17714 12531 3171,'0'0'1420,"0"0"-667,0 0 133,-14-1 342,-74-1 1019,49-3 2593,56 5-327,293-3-4065,670-68-341,3005-165-80,1879 53 1964,-3997 178-2060,-1820 2 37,-72-3-5232,-6 2-624,-6 0-4106</inkml:trace>
  <inkml:trace contextRef="#ctx0" brushRef="#br0" timeOffset="398149.046">16543 11801 2114,'0'0'1682,"0"0"-924,0 0 53,0 0 534,0 0-224,0 0-314,3-3-242,74-17 2169,174 33-583,-107-22-1407,1-5-1,-2-7 1,83-24-744,-77 15 198,30-9 379,-2-7-1,-2-8 1,-3-8-1,70-39-576,-13-9 582,-4-10 0,56-49-582,-113 62 98,-5-7 0,-6-7 0,15-25-98,-31-4 368,-7-6 0,-7-6 0,-8-5 0,-6-6 0,15-47-368,-32 64-20,335-511 105,-47 121 177,-192 302-54,10 9 0,10 8 0,58-35-208,-146 151-6,5 5 0,5 7 0,3 5 0,5 6-1,3 7 1,106-41 6,-151 82 17,1 5 0,1 4 0,2 4 0,1 5 1,81-5-18,-128 22-10,-1 3 1,1 2 0,0 3 0,-1 2 0,0 3 0,0 2 0,0 3 0,-2 2 0,0 2 0,7 6 9,30 15 25,0 3 1,-3 5-1,-2 4 0,40 31-25,65 71-17,-7 9 0,-8 7-1,-6 8 1,67 99 17,157 229 123,-98-54-292,-115-164 188,-51-105 43,73 69-62,13 18 61,124 153-72,-238-307-86,55 61 141,169 146-44,-249-253 15,2-4-1,4-3 1,1-4 0,12 1-15,3-9-8,2-4 1,3-5 0,94 24 7,174 20-32,-228-62 96,145 4-64,-152-16 22,154 8-49,0-12 0,58-16 27,41-43 123,-267 28-22,-112 16 190,-12 10 15,-3 5-369,-16 32-4917,5-24-1021</inkml:trace>
  <inkml:trace contextRef="#ctx0" brushRef="#br0" timeOffset="399510.583">16636 12548 4356,'0'0'2482,"0"0"-1062,0 0-90,0 0 255,0 0-320,0 0-592,17-5-353,120-23-21,-85 26-655,208-8 1263,-88 8-6534,-165 2 2877,-5 1-624</inkml:trace>
  <inkml:trace contextRef="#ctx0" brushRef="#br0" timeOffset="399747.265">16513 12549 1313,'0'0'3748,"0"0"-2307,0 0-672,0 0 0,0 0-481,0 0 0,107 13 225,-18-13 31,23-3-320,18-3-128,11-1-64,14-1-32,2 2 0,8 0-96,4-1-2210</inkml:trace>
  <inkml:trace contextRef="#ctx0" brushRef="#br0" timeOffset="400409.602">30253 12000 7815,'0'0'1730,"0"0"-1442,110-10 257,-60 7 512,9 0-449,3 1-351,9 0-65,0 2-160,1 0 0,-1-2 32,-3 2-64,-6 0-96,-6 0-160,-10 0-1026,-10 0-1536,-11 0-802,-18 0 289</inkml:trace>
  <inkml:trace contextRef="#ctx0" brushRef="#br0" timeOffset="400737.442">31030 11978 320,'-18'-1'977,"-251"-11"1943,126 5 1805,1396 39 2946,-1087-34-7436,-279 6-2803,44 1-2359</inkml:trace>
  <inkml:trace contextRef="#ctx0" brushRef="#br3" timeOffset="407304.197">22919 1908 5029,'0'0'2658,"0"0"-570,0 0 138,0 0 128,0 0-165,0 0-438,-1-6-475,0-30 2220,1 35-2973,0 1-106,0 0-86,0 10 336,-19 77-58,0 65-391,7 0 1,6 0 0,8 14-219,-2-149 1,1 1-1,1-1 0,1 0 0,0 0 1,2-1-1,-1 1 0,2-1 1,0 0-1,1 0 0,2 2 0,-5-11-1,0-1-1,0 0 1,0 0 0,1 0-1,0 0 1,0-1-1,0 0 1,1 0-1,0 0 1,0-1-1,0 1 1,0-2-1,1 1 1,0-1-1,-1 0 1,1 0-1,0-1 1,1 1-1,-1-2 1,0 1 0,1-1-1,-1 0 1,0-1-1,3 0 2,2-1 14,0 0 0,1-2-1,-1 0 1,0 0 0,0-1 0,-1 0-1,1-1 1,-1 0 0,0-1-1,0 0 1,-1-1 0,1 0 0,-2-1-1,1 0-13,-8 7 4,-1 0-1,1 0 1,-1 0-1,0 0 1,1 0-1,-1-1 1,0 1-1,1 0 1,-1-1-1,0 1 0,0-1 1,0 1-1,0-1 1,-1 1-1,1-1 1,0 0-1,-1 1 1,1-1-1,-1 0 1,1 0-1,-1 1 1,0-1-1,0 0 0,0 0 1,0 0-1,0 1 1,0-1-1,0 0 1,-1 0-1,1 0 1,-1 1-1,1-1 1,-1 0-1,0 1 1,0-1-1,1 1 0,-2-3-3,-7-5-494,-1-1-1464,0 2-3715,5 4-2094</inkml:trace>
  <inkml:trace contextRef="#ctx0" brushRef="#br3" timeOffset="407896.292">22659 2220 2306,'0'0'6609,"0"0"-3673,0 0-800,0 0 330,0 0-619,0 0-929,13-1-437,247-13 2118,-55-18 471,-219 29-2982,7 2-3090,5 1-4521,2 0-1867</inkml:trace>
  <inkml:trace contextRef="#ctx0" brushRef="#br3" timeOffset="408424.012">23670 2355 8968,'0'0'2579,"0"0"-572,0 0-240,0 0-550,0 0-501,0 0-252,0 0-21,13 0 0,105 0 534,-99 0-633,-6 2-163,-1-2-1,1 1 0,0-2 1,0 0-1,0 0 0,-1-1 1,1 0-1,-1-2 0,1 1 0,-1-1 1,11-6-181,-12 4-398,41-23 1135,-19 6-6884,-23 16-505</inkml:trace>
  <inkml:trace contextRef="#ctx0" brushRef="#br3" timeOffset="408991.244">24805 1921 6790,'0'0'2120,"0"0"-1037,0 0 722,0 0 699,0 0-257,0 0-469,0 0-486,0-7-358,0-13-503,0 26-8,-19 353 394,6-271-2059,4-30-4838,6-43 3173,0 7-2330</inkml:trace>
  <inkml:trace contextRef="#ctx0" brushRef="#br3" timeOffset="409317.079">24630 1903 9321,'0'0'3032,"2"-14"-2231,11-41-6,-12 51-441,0 0 0,0 1 0,0 0 0,0-1 0,1 1 0,0 0 1,0-1-1,0 1 0,0 0 0,0 0 0,1 1 0,-1-1 0,1 0 0,-1 1 0,1 0 0,0-1 0,0 1 0,0 0 0,1 1 0,-1-1-354,37 9 1226,108 160-1098,-64-82-123,-50-53-11,-1 1-1,-2 2 0,-2 1 1,3 7 6,-26-35-1,0 0 1,-1 1 0,-1-1 0,0 1 0,0 0-1,0 0 1,-1 1 0,-1-1 0,1 1 0,-1-1 0,-1 1-1,0 0 1,-1 0 0,0 0 0,0 0 0,-1-1 0,0 1-1,0 0 1,-1-1 0,-1 1 0,0-1 0,0 1 0,-1-1-1,0 0 1,0 0 0,-1-1 0,0 0 0,-1 1 0,0-2-1,0 1 1,-5 4 0,-16 12-165,0-2 0,-1-1 0,-1-2 0,-1 0 0,-1-2 0,0-1 0,-1-2 0,-1-1 0,0-2 0,-1-1 0,-1-1 165,-79 6-1318,113-15 1254,0 0 0,-1 0 1,1 0-1,0 0 0,-1-1 1,1 1-1,0 0 0,0 0 1,-1-1-1,1 1 0,0-1 1,0 1-1,0-1 0,-1 0 1,1 1-1,0-1 0,0 0 0,0 0 1,0 1-1,0-1 0,0 0 1,0 0-1,1 0 0,-1-1 1,0 1-1,1 0 0,-1 0 1,0 0-1,1 0 0,-1-1 1,1 1-1,0 0 0,-1-1 64,16-41-5543,6 21 1491</inkml:trace>
  <inkml:trace contextRef="#ctx0" brushRef="#br3" timeOffset="409645.241">25371 2200 7015,'0'0'3603,"0"0"-1147,0 0 53,8-12 203,26-39-769,-34 51-1885,0 1 1,0-1 0,1 1-1,-1-1 1,0 0 0,0 1-1,0-1 1,0 1-1,1-1 1,-1 0 0,0 1-1,0-1 1,1 0 0,-1 1-1,0-1 1,1 0-1,-1 0 1,0 1 0,1-1-1,-1 0 1,0 0 0,1 1-1,-1-1 1,1 0-1,-1 0 1,0 0 0,1 0-1,-1 0 1,1 0 0,-1 0-1,0 0 1,1 0-1,-1 0 1,1 0 0,-1 0-1,1 0 1,-1 0 0,0 0-1,1 0 1,-1 0-1,1 0 1,-1 0 0,0-1-1,1 1 1,-1 0 0,0 0-1,1-1 1,-1 1-1,1 0-58,-1 0 80,1 91-41,-4-1 0,-3 0 0,-14 59-39,19-139-426,-6 40-1888,9-18-4058,2-24 601,3-4-2653</inkml:trace>
  <inkml:trace contextRef="#ctx0" brushRef="#br3" timeOffset="409956.083">25449 1736 10314,'0'0'1922,"0"0"-385,0 0 545,0 0-609,0 0-1024,0 0-449,0 0-160,0 0-929,0 0-3300,41 28-3842</inkml:trace>
  <inkml:trace contextRef="#ctx0" brushRef="#br3" timeOffset="410294.457">26003 2048 9225,'0'0'3827,"0"0"-1200,0 0-305,0 0-325,0 0-513,0 0-550,2-12-272,7-39-128,-9 50-518,0 0 1,0 0-1,0 0 1,0 0 0,0 0-1,0 0 1,0 1-1,0-1 1,0 0-1,-1 0 1,1 0 0,0 0-1,0 1 1,-1-1-1,1 0 1,-1 0-1,1 0 1,-1 1 0,1-1-1,-1 0 1,1 1-1,-1-1 1,0 1 0,1-1-1,-1 0 1,0 1-1,1-1 1,-1 1-1,0 0 1,0-1 0,1 1-1,-1 0 1,0-1-1,0 1 1,0 0-1,0 0 1,1 0 0,-1-1-1,0 1 1,0 0-1,0 0 1,0 0 0,0 1-1,0-1 1,1 0-1,-1 0 1,0 0-1,0 1 1,0-1 0,0 0-1,1 1 1,-1-1-1,0 1-16,-3 0 45,-4 2-41,1 0-1,-1 1 0,1 0 1,0 0-1,0 1 0,0 0 1,0 0-1,1 1 1,0-1-1,0 1 0,1 1 1,-1-1-1,2 1 0,-1 0 1,1 0-1,0 0 1,0 1-1,0-1 0,1 3-3,1-7-20,0 0-1,1 1 1,-1-1-1,1 1 1,0-1-1,0 0 1,0 1-1,0 0 1,1-1-1,-1 1 1,1-1-1,0 1 1,0 0-1,1-1 1,-1 1-1,1-1 1,-1 1-1,1 0 1,0-1 0,1 0-1,-1 1 1,0-1-1,1 0 1,0 1-1,0-1 1,0 0-1,0 0 1,0-1-1,1 1 1,-1 0-1,1-1 1,0 0-1,0 1 1,-1-1-1,2 0 1,-1 0-1,3 1 21,106 31-29,-98-32 26,-1 0 0,0 1 1,0 0-1,0 1 0,-1 1 0,1 0 0,-1 0 0,0 1 0,0 1 1,-1 0-1,0 1 0,0 0 0,-1 0 0,0 1 0,0 1 0,4 5 3,-11-11 3,-1 0-1,1 0 1,-1 1-1,0-1 0,0 0 1,-1 1-1,0-1 1,1 1-1,-1 0 0,-1-1 1,1 1-1,-1 0 1,1-1-1,-1 1 0,-1 0 1,1 0-1,-1-1 0,0 1 1,0 0-1,0-1 1,0 1-1,-1-1 0,0 1 1,0-1-1,0 0 1,-1 0-1,1 0 0,-1 0 1,0 0-1,0-1 0,0 1 1,-1-1-1,-1 2-2,-8 7 11,-1-1 0,-1 0 0,1-1 0,-2-1-1,1 0 1,-1-1 0,-1 0 0,-5 0-11,3-1-1,0-1 1,0-1-1,0-1 0,-1 0 1,0-2-1,0 0 0,1-2 1,-5 0 0,19 0-78,1-1 0,-1 0 0,1 1 0,0-2 0,-1 1 0,1 0 0,0-1 0,0 0 0,0 0 1,0 0-1,0-1 0,0 1 0,0-1 0,1 0 0,0 0 0,-1 0 0,0-2 78,-23-43-7756,24 34 2551</inkml:trace>
  <inkml:trace contextRef="#ctx0" brushRef="#br3" timeOffset="410705.167">26662 1818 8264,'0'0'3721,"1"-14"-1106,2-11-1367,0-9 261,-2-9 4153,-14 80-3858,-11 172-1131,14-53-1313,7 1-1,9 58 641,5-123-1526,-2-21-1650,-5-23-2329,-4-34-175</inkml:trace>
  <inkml:trace contextRef="#ctx0" brushRef="#br3" timeOffset="411095.305">26426 2247 7687,'0'0'3016,"0"0"-699,0 0 16,0 0-85,0 0-812,0 0-705,0 0-352,13-7-64,43-25-5,37 6 725,-78 20-1015,2 0 0,-1 2-1,0 0 1,1 0 0,0 2 0,-1 0-1,1 1 1,0 1 0,0 1-1,0 0 1,0 1 0,-1 0 0,1 2-1,-1 0 1,1 1 0,-2 0-1,1 1 1,0 1 0,-1 1 0,0 0-1,-1 1 1,0 1 0,-1 0-1,1 0 1,-2 2 0,5 4-20,-8-4 2,1 0 0,-2 1-1,0 0 1,0 0 0,-1 1 0,-1 0 0,0 0 0,-1 1 0,0 0 0,-2 0 0,1 0-1,-2 0 1,0 0 0,-1 1 0,0-1 0,-2 0 0,0 8-2,1-22 2,-1 0 0,1 0 1,-1 0-1,1 0 0,-1 0 0,1 0 1,-1 0-1,0 0 0,1 0 0,-1 0 1,0 0-1,0 0 0,1-1 0,-1 1 1,0 0-1,0-1 0,0 1 0,0 0 1,0-1-1,0 1 0,0-1 0,0 0 1,0 1-1,-1-1 0,1 0 1,0 0-1,0 1 0,0-1 0,0 0 1,0 0-1,-1 0 0,1 0 0,0-1 1,0 1-1,0 0 0,0 0 0,0-1 1,0 1-1,0-1 0,0 1 0,0-1 1,0 1-1,0-1 0,0 0 0,0 1 1,0-1-1,0 0 0,0 0 0,1 1 1,-1-1-1,0 0 0,0-1-2,-2-7 126,1 0-1,0-1 1,0 1-1,1-1 1,0 0-1,0 0 0,1 1 1,1-1-1,0 0 1,0 0-1,1 1 1,0-1-1,0 1 1,2-1-126,0-14 60,2 1 1,0 0 0,2 1 0,1-1-1,0 1 1,2 1 0,0 0 0,2 1 0,0 0-1,1 1 1,1 0 0,0 1 0,13-10-61,-23 25-72,-1 0 1,1 0 0,0 0 0,0 1 0,1 0 0,-1 0-1,0 0 1,1 1 0,-1-1 0,1 1 0,-1 1 0,1-1-1,-1 1 1,7 0 71,43 17-5703,-28-2-1723</inkml:trace>
  <inkml:trace contextRef="#ctx0" brushRef="#br3" timeOffset="411393.318">27654 2223 15759,'0'0'3427,"0"0"-2018,0 0 65,0 0-289,0 0-737,0 0-384,0 0-31,0 0-1,7 113 0,-7-68 0,0-4-32,0 1-32,0-7-161,0 0-511,0-8-1122,0-6-768,0-6-2788,4-10-2817</inkml:trace>
  <inkml:trace contextRef="#ctx0" brushRef="#br3" timeOffset="411720.335">27652 1769 11947,'0'0'3107,"0"0"-897,0 0-320,0 0-641,0 0-832,0 0-417,0 0-32,0 0-513,0 0-3683,61-35-6438</inkml:trace>
  <inkml:trace contextRef="#ctx0" brushRef="#br3" timeOffset="412158.087">28208 1871 10986,'1'-16'2317,"1"-8"-1387,2-21 366,-7 0 2564,3 46-3801,0-1 0,-1 1 1,1-1-1,0 0 0,-1 1 0,1-1 0,0 1 1,-1-1-1,1 0 0,0 1 0,-1-1 0,1 0 1,-1 1-1,1-1 0,0 0 0,-1 0 1,1 1-1,-1-1 0,1 0 0,-1 0 0,1 0 1,-1 0-1,1 0 0,-1 0 0,1 1 0,-1-1 1,1 0-1,-1-1 0,1 1 0,-1 0 0,1 0 1,-1 0-1,1 0 0,-1 0 0,1 0 0,-1-1 1,1 1-1,-1 0 0,1 0 0,-1-1 1,1 1-1,0 0 0,-1-1 0,1 1 0,-1 0 1,1-1-1,0 1 0,-1 0 0,1-1 0,0 1 1,0-1-1,-1 1 0,1-1 0,0 1 0,0-1-59,-10 41-5,1 0 0,2 0-1,2 0 1,2 1 0,1 0-1,5 40 6,3-11-171,3-1-1,3 1 1,18 56 171,-6-26-1973,-26-120 2075,0-1 1,2 1 0,0-1 0,1 0 0,2 1-1,0-1 1,1 1 0,1 0 0,0 0-1,2 1 1,0-1 0,9-14-103,-14 29 59,1 1 1,-1-1-1,1 1 1,0-1-1,0 1 1,0 0-1,0 0 0,1 1 1,0-1-1,0 1 1,0-1-1,0 1 1,0 0-1,1 1 1,-1-1-1,1 1 0,0 0 1,0 0-1,0 0 1,0 1-1,0 0 1,0 0-1,0 0 1,0 0-1,0 1 0,0 0 1,1 0-1,-1 0 1,0 1-1,0 0 1,0 0-1,0 0 1,0 0-1,0 1 0,0 0 1,0 0-1,0 1-59,4 3 4,0 0 1,-1 1-1,0 0 0,0 0 0,0 1 0,-1 0 1,0 1-1,-1-1 0,0 1 0,0 1 0,-1-1 1,0 1-1,-1 0 0,0 0 0,0 0 0,-1 0 1,-1 1-1,0-1 0,0 1 0,-1 0 0,0 0 1,-1 4-5,0-7-83,0 0 0,0 1 0,-1-1 1,-1 0-1,1 1 0,-1-1 1,-1 0-1,1 0 0,-2-1 1,1 1-1,-1-1 0,0 1 0,0-1 1,-1 0-1,0 0 0,0-1 1,-1 0-1,1 0 0,-1 0 0,-1 0 1,1-1-1,-1 0 0,0-1 1,0 1-1,-1-1 0,1-1 1,-1 1-1,1-1 0,-3 0 83,2-1-211,1 0 0,0 0 1,-1-1-1,1 0 0,0-1 0,-1 1 0,1-1 0,-1-1 0,1 1 1,-1-1-1,1-1 0,0 1 0,-1-1 0,1-1 0,-5-2 211,6 3-642,1-1-1,0 0 0,0-1 0,0 1 1,0-1-1,1 0 0,0 0 1,-1 0-1,1-1 0,1 0 0,-1 0 1,1 0-1,0 0 0,0 0 0,0 0 1,1-1-1,-1 1 0,1-1 1,0-4 642,-4-18-5237</inkml:trace>
  <inkml:trace contextRef="#ctx0" brushRef="#br3" timeOffset="413014.324">28963 2077 4837,'0'0'3918,"0"0"-2039,0 0-646,0 0-154,0 0-364,0 0-518,-5 15-159,-2-1-30,-15 84 32,22-75-83,1 0-1,1 1 1,2-1 0,0 0-1,1 0 1,1-1 0,2 1-1,0-1 1,6 10 43,-13-29 37,0-1 0,0 1 0,1-1-1,-1 0 1,0 1 0,1-1 0,0 0-1,-1 0 1,1 0 0,0 0 0,0 0 0,0 0-1,1-1 1,-1 1 0,0-1 0,1 1 0,-1-1-1,0 0 1,1 0 0,0 0 0,-1 0-1,1 0 1,-1-1 0,1 1 0,0-1 0,0 0-1,-1 0 1,1 0 0,0 0 0,0 0 0,-1 0-1,1-1 1,0 1 0,-1-1 0,1 0 0,-1 0-1,1 0 1,0 0 0,-1 0 0,0-1-1,1 1 1,-1-1 0,0 1 0,0-1 0,0 0-1,0 0-36,52-74 5125,-10-66-2829,-26 73-1608,9-4 978,-15 120-1068,-6-3-662,-5-22-97,1 0 1,0-1 0,2 1 0,1-1 0,1 0 0,0 0 0,2-1 0,0 1-1,1-2 1,2 1 0,0-1 0,0-1 0,9 9 160,27-1-5094,6-22-3857,-22-9 1509</inkml:trace>
  <inkml:trace contextRef="#ctx0" brushRef="#br3" timeOffset="413295.348">29791 1882 6790,'-2'-16'2990,"1"3"-2261,-25-100 5562,26 113-6241,0 0 0,-1 0 0,1 1 1,0-1-1,0 0 0,-1 0 0,1 0 0,0 1 1,0-1-1,-1 0 0,1 0 0,0 0 0,-1 0 1,1 0-1,0 0 0,-1 1 0,1-1 0,0 0 0,-1 0 1,1 0-1,0 0 0,-1 0 0,1 0 0,0 0 1,-1-1-1,1 1 0,0 0 0,-1 0 0,1 0 1,0 0-1,-1 0 0,1 0 0,0-1 0,-1 1 0,1 0 1,0 0-1,0 0 0,-1-1 0,1 1 0,0 0 1,0 0-1,0-1 0,-1 1 0,1 0 0,0-1 1,0 1-1,0 0 0,0 0 0,0-1 0,-1 1 0,1 0 1,0-1-1,0 1 0,0 0 0,0-1 0,0 1 1,0 0-1,0-1 0,0 1 0,0 0 0,0-1-50,-2 30 745,6 24-137,2-1-1,2-1 1,2 1-1,3-1 1,8 18-608,36 172 945,-50 6-1807,-16-142-8361,7-81 2406</inkml:trace>
  <inkml:trace contextRef="#ctx0" brushRef="#br3" timeOffset="413527.38">29591 2202 11755,'-5'-14'3187,"-26"-61"972,31 75-4102,0-1 1,0 0-1,1 0 1,-1 1 0,0-1-1,0 0 1,1 1-1,-1-1 1,1 0-1,-1 1 1,1-1-1,-1 0 1,1 1 0,-1-1-1,1 1 1,0-1-1,-1 1 1,1 0-1,0-1 1,-1 1 0,1-1-1,0 1 1,-1 0-1,1 0 1,0-1-1,0 1 1,-1 0-1,1 0 1,0 0 0,0 0-1,-1 0 1,1 0-1,0 0 1,0 0-1,0 0 1,-1 0-1,1 1 1,0-1 0,0 0-1,-1 0 1,1 1-1,0-1 1,-1 0-1,1 1 1,0-1 0,0 1-58,1 0 149,267 9 38,-45-19 1895,-219 9-2037,0 1 1,0-1-1,0 1 1,0 0-1,-1 0 1,1 1-1,0 0 1,-1-1-1,1 2 1,-1-1-1,0 0 1,0 1-1,0 0 1,0 0-1,0 0 1,0 0-1,-1 1 1,1-1-1,-1 1 1,0 0-1,0 0 1,-1 0-1,1 0 1,-1 1-1,1 1-45,27 123 15,-25-94 61,2 12-708,2 0 1,3 0 0,1-1 0,9 17 631,-21-60-601,10 20-2048,0-11-6401,-7-11 1427</inkml:trace>
  <inkml:trace contextRef="#ctx0" brushRef="#br3" timeOffset="413731.312">30318 1702 6694,'0'-81'6086,"-3"73"-4548,3 7-97,-2 1 545,0 0-449,0 10-992,1 7-545,-1 7-64,1 1-673,-2-4-5509</inkml:trace>
  <inkml:trace contextRef="#ctx0" brushRef="#br3" timeOffset="414042.84">30578 2176 5445,'0'0'4970,"0"0"-2728,0 0-907,0 0-209,0 0-560,0 0-320,-5 14-123,-16 99 117,20-85-212,2 0 1,0 0 0,2-1 0,2 1-1,0-1 1,1 0 0,2 0-1,4 7-28,-11-32 27,0 0-1,-1 0 0,1 0 0,0 0 1,0-1-1,0 1 0,1 0 0,-1-1 1,0 1-1,1-1 0,-1 1 0,1-1 1,-1 0-1,1 0 0,0 1 1,-1-1-1,1 0 0,0-1 0,0 1 1,0 0-1,0 0 0,0-1 0,0 1 1,0-1-1,0 0 0,0 1 0,0-1 1,0 0-1,0 0 0,0 0 1,0-1-1,0 1 0,0 0 0,0-1 1,0 1-1,0-1 0,0 0 0,-1 0 1,1 0-1,1 0-26,66-55 2724,-55 35-2330,-1 1 1,-1-2 0,-1 1-1,-1-2 1,0 1-1,-2-1 1,-1-1 0,-1 1-1,-1-1 1,0 0 0,-2-1-1,-1 1 1,-1 0 0,-2-13-395,2 33-6,0-1 1,-1 1 0,1 0-1,-1-1 1,0 1 0,0 0-1,-1-1 1,1 1 0,-1 0-1,0 0 1,0-1 0,0 1-1,-1 0 1,1 0 0,-1 0-1,0 0 1,0 1 0,-1-1-1,1 1 1,-1-1 0,0 1-1,0 0 1,0 0 0,0 0-1,0 0 1,-1 0 0,1 1-1,-1-1 1,0 1 0,1 0-1,-1 0 1,-2 0 5,-2 1-284,0 1-1,-1 0 1,1 0 0,0 1 0,-1 0-1,1 0 1,0 1 0,0 0 0,0 0 0,0 1-1,0 0 1,0 0 0,1 1 0,-5 3 284,-56 46-9153,43-23 446</inkml:trace>
  <inkml:trace contextRef="#ctx0" brushRef="#br3" timeOffset="414480.482">31190 2216 11947,'63'-109'4319,"-35"59"502,-27 57-4608,2 329-2444,21-268-3243,-23-67 5405,0 1 0,0-1 0,0 1-1,0-1 1,0 0 0,0 0 0,0 1-1,0-1 1,0 0 0,1 0 0,-1 0-1,0-1 1,1 1 0,-1 0 0,1 0-1,-1-1 1,1 1 0,-1-1 0,1 1 0,0-1-1,-1 0 1,1 1 0,-1-1 0,1 0-1,0 0 1,-1 0 0,1 0 0,0-1-1,-1 1 1,1 0 0,-1-1 0,1 1 0,-1-1-1,1 1 1,-1-1 0,1 0 0,-1 0-1,1 1 1,-1-1 0,0 0 0,1 0-1,-1-1 70,11-9 825,0-2-1,0 1 1,-1-1 0,-1-1-1,-1 0 1,0 0-1,3-7-824,21-32 2450,51-28 853,-81 79-3261,0 0 1,1 0-1,-1 1 1,1-1-1,-1 1 0,1 0 1,0 0-1,-1 0 0,1 1 1,0-1-1,0 1 1,-1 0-1,1 0 0,0 0 1,0 0-1,0 1 0,-1 0 1,1 0-1,0 0 1,-1 0-1,1 0 0,-1 1 1,1-1-1,-1 1 0,0 0 1,0 0-1,1 0 0,-1 1 1,1 0-43,100 115 105,-92-100-95,1 0 0,1-2 1,1 1-1,0-1 0,1-1 1,0-1-1,1-1 0,1 0 1,0-1-1,12 5-10,-25-14 13,0-1-1,0 0 1,0 0-1,0-1 1,0 1-1,1-1 1,-1 0-1,0-1 1,1 0-1,-1 1 1,0-1-1,1-1 1,-1 1-1,0-1 1,1 0-1,-1 0 1,0-1-1,0 0 1,0 0-1,0 0 1,0 0-1,0-1 1,-1 1-1,1-1 1,-1 0-1,0-1 1,1 1-1,-2-1 1,1 0-1,0 0 1,-1 0-1,0 0 1,0-1-1,0 0 1,0 0-13,3-6-60,0 0 0,-2 0 1,1 0-1,-1-1 0,-1 1 1,0-1-1,-1 0 0,0 0 1,0 0-1,-1 0 0,-1-10 60,-1 20-312,0 1 0,1-1 0,-1 0 0,0 0 1,0 1-1,0-1 0,0 1 0,0-1 0,-1 1 0,1-1 0,0 1 0,-1 0 0,1-1 0,-1 1 0,1 0 0,-1 0 0,0 0 0,1 0 1,-1 0-1,0 1 0,0-1 0,1 0 0,-1 1 0,0 0 0,0-1 0,0 1 0,0 0 0,0 0 0,0 0 0,0 0 0,0 0 0,1 0 1,-3 1 311,3-1-293,-33-1-8323</inkml:trace>
  <inkml:trace contextRef="#ctx0" brushRef="#br3" timeOffset="415076.771">23102 3619 8584,'17'-8'2728,"169"-53"-1100,211-7-282,140 4-1346,-430 53 26,2588-233 3001,-643 112 3020,-1375 92-5480,-581 35-498,1179-47 161,-1266 55-301,-22 3 25,-25 5-48,37-11 92,-158 28-796,52-26-3305,94-4 622,6-3-2503</inkml:trace>
  <inkml:trace contextRef="#ctx0" brushRef="#br3" timeOffset="487856.209">21401 1639 1954,'0'0'1713,"0"0"-447,0 0-247,0 0-442,0 0 384,0 0 592,0 0-346,3-9-230,10-27 32,-9 7 2856,-5 34-1175,1 169-1980,2-171-705,-1-1 0,0 1-1,0-1 1,1 0 0,-1 0-1,1 0 1,0 0 0,0 0-1,0 0 1,0 0 0,0 0 0,0-1-1,0 1 1,0-1 0,1 0-1,-1 0 1,1 1 0,-1-1-1,1-1 1,-1 1 0,1 0 0,-1-1-1,1 1 1,0-1 0,-1 0-1,1 0 1,0 0 0,-1 0 0,1 0-1,0-1 1,-1 1 0,1-1-1,-1 0 1,1 1 0,-1-1-1,1 0 1,-1-1 0,1 1 0,-1 0-1,0-1 1,0 1 0,1-1-5,172-102 251,1009-708 2701,-1155 797-2830,-30 19-57,-122 125 83,90-99-163,-63 50-3738,48-50-3833</inkml:trace>
  <inkml:trace contextRef="#ctx0" brushRef="#br1" timeOffset="494611.395">10616 6136 11211,'0'0'3582,"0"0"-2157,0 0-710,-4 15 481,-15 126 1020,31-37-1477,4-1 1,4 0-1,5-1 1,4-2 0,31 68-740,-34-92 172,367 1116 394,154 640 2183,-495-1674-2901,68 231 764,-67-130-4451,-51-229-2605,-2-22-6266</inkml:trace>
  <inkml:trace contextRef="#ctx0" brushRef="#br1" timeOffset="495130.435">10389 6220 11499,'-14'8'3806,"-96"48"1549,144-53-3199,139-40-1835,831-261 14,-684 197-355,113-33 30,47-13 54,2386-706 956,528-156 699,-2970 881-1815,-66 16-6,-72 19-357,-73 18-662,-193 68 868,171-69-5516,-173 65-920,-32 11-2461</inkml:trace>
  <inkml:trace contextRef="#ctx0" brushRef="#br1" timeOffset="495624.08">20148 3424 8712,'0'0'3129,"0"0"-994,0 0 32,0 0-37,0 0-523,0 0-486,0 0-432,7 2-310,1 3-301,-1 0 0,1 1 0,-2-1 0,1 1 0,0 1 0,-1-1 0,0 1 0,-1 1-1,0-1 1,0 1 0,0-1 0,-1 1 0,0 1 0,-1-1 0,0 0 0,0 1 0,-1 0 0,1 2-78,10 23 252,301 872 2004,-114-302-2190,232 492 245,-53-143-78,-375-942-291,60 176-565,-36-62-3313,-23-56-2182</inkml:trace>
  <inkml:trace contextRef="#ctx0" brushRef="#br1" timeOffset="496191.112">11313 11298 10025,'27'-6'2627,"255"-87"1035,-88 12-1697,63-24-588,65-26-165,65-23-22,60-18-336,52-17-266,4487-1489 3405,-2205 885-2749,-2395 682-1170,-74 16-58,-75 16-16,-178 58 9,0-2 0,-2-2 0,28-19-9,-51 15 4,-34 29-10,1-1-1,-1 0 1,1 1-1,-1-1 1,0 0 0,0 1-1,1-1 1,-1 0-1,0 1 1,0-1 0,0 0-1,0 0 1,0 1 0,0-1-1,0 0 1,0 1-1,0-1 1,0 0 0,0 0-1,0 1 1,0-1 0,-1 0-1,1 1 1,0-1-1,-1 0 1,1 1 0,0-1-1,-1 1 1,1-1 0,-1 0-1,1 1 1,-1-1-1,1 1 1,-1-1 0,1 1-1,-1 0 1,1-1 0,-1 1-1,0-1 1,1 1-1,-1 0 1,0 0 0,1-1-1,-1 1 1,0 0-1,0 0 1,1 0 0,-1 0-1,0 0 1,0 0 6,-20-4-590,0 1 1,0 1-1,0 1 0,0 0 1,0 2-1,0 1 0,-4 1 590,16-2-287,-145 17-6407,-32 8-7757</inkml:trace>
  <inkml:trace contextRef="#ctx0" brushRef="#br0" timeOffset="499661.007">12113 6700 2338,'0'0'7437,"0"0"-4064,0 0-1317,0 0 191,-2-8-640,-5-17-374,6 46 38,19 82-1181,3-1 1,23 62-91,-9-59-112,-37-132 160,-97-197 214,98 220-248,-12-22 116,2-1 1,1 0 0,1-1 0,2 0-1,0-1 1,2 1 0,-1-21-131,7 48 20,0 0 1,-1 0-1,1 0 1,0 0-1,0 0 1,0 0 0,0 0-1,0 0 1,0 1-1,0-1 1,1 0-1,-1 1 1,0-1-1,0 1 1,0-1 0,1 1-1,-1 0 1,0 0-1,0-1 1,1 1-1,-1 0 1,0 0-1,1 0 1,-1 0 0,0 0-1,1 1 1,-1-1-1,0 0 1,0 1-1,1-1 1,-1 1-1,0-1 1,0 1 0,0-1-1,0 1 1,1 0-1,-1-1 1,0 1-1,0 0 1,0 0-1,-1 0 1,1 0 0,0 0-1,0 0 1,0 0-1,-1 0 1,1 1-1,-1-1 1,1 1-21,2 0 39,96 70-35,2-4-1,4-4 1,78 33-4,-172-92 0,0-1 1,0 0-1,1 0 1,0-1 0,0-1-1,0 0 1,0 0-1,0-1 1,8-1-1,-19 0 4,1 0 0,0-1 0,-1 1 0,1 0 0,0-1-1,-1 0 1,1 1 0,-1-1 0,1 0 0,-1 0 0,0 0 0,1 0 0,-1 0 0,0 0 0,0 0-1,1-1 1,-1 1 0,0 0 0,0-1 0,-1 1 0,1-1 0,0 1 0,0-1 0,-1 1 0,1-1 0,-1 1-1,1-1 1,-1 0 0,0 1 0,1-1 0,-1 0 0,0 1 0,0-1 0,0 0 0,0 1 0,-1-1 0,1-1-5,-14-63 231,-99-164 258,47 110-1126,67 138-7887,6-2 1638</inkml:trace>
  <inkml:trace contextRef="#ctx0" brushRef="#br0" timeOffset="500109.903">12912 6587 8040,'0'0'2359,"0"0"-773,0 0-209,0 0-630,0 0-357,0 0-134,3 15-170,10 51-17,-8-52-48,0-1-1,0 1 1,1-1-1,1-1 1,0 1 0,1-1-1,0 0 1,1-1-1,0 0 1,6 5-21,-7-7 18,-4-3 62,1 1 0,0-1 1,0 0-1,0-1 0,1 1 0,0-1 0,0 0 0,0-1 0,0 1 0,1-1 0,0-1 0,0 1 0,0-1 0,0 0 0,1-1 1,-1 0-1,1 0 0,-1 0 0,1-1 0,0 0 0,-1-1 0,1 1 0,0-2 0,0 1 0,-1-1 0,1 0 0,0-1 0,-1 1 1,2-2-81,2-4 412,0-1 1,-1 0-1,1 0 1,-1-1-1,-1 0 1,0-1-1,0 0 1,-1-1-1,-1 1 1,1-2 0,-2 1-1,1-1 1,-2 0-1,0 0 1,0-1-1,-1 1 1,0-1-1,-2 0 1,1 0 0,-1 0-1,-1 0 1,0-1-1,-1 1 1,-1 0-1,-1-8-412,1 15 33,-1 0 1,0 0-1,-1 0 0,1 0 0,-1 0 0,0 1 1,-1-1-1,1 1 0,-1 0 0,0 0 0,0 0 1,-1 1-1,1-1 0,-1 1 0,0 0 0,0 1 1,-1-1-1,1 1 0,-1 0 0,0 0 0,1 1 0,-1-1 1,-5 0-34,-6-2-173,1 1 0,-1 1 0,0 0 0,0 1 1,-1 1-1,1 1 0,0 0 0,-4 2 173,-47 17-3680,28 7-4977,21-7-4235</inkml:trace>
  <inkml:trace contextRef="#ctx0" brushRef="#br0" timeOffset="500699.136">13593 6447 7976,'0'0'3277,"0"0"-768,0 0 6,0 0-583,0 0-896,0 0-492,0 0-234,-4 9-118,1-2-173,0 1 0,1 0 0,0-1 0,0 1 0,1 0 0,-1 0 0,2 0 0,-1 0 0,1 0-1,0 0 1,2 7-19,2 0-5,0 0 1,1 0-1,0 0 0,2-1 0,0 0 0,0 0 0,1 0 0,1-1 0,0 0 0,1-1 0,0 0 0,1-1 0,3 3 5,-14-14 4,1 0 0,-1 0 0,1-1-1,-1 1 1,1 0 0,-1 0 0,1 0 0,-1 0-1,0-1 1,1 1 0,-1 0 0,1 0 0,-1-1-1,0 1 1,1 0 0,-1-1 0,0 1 0,1 0-1,-1-1 1,0 1 0,0-1 0,1 1-1,-1 0 1,0-1 0,0 1 0,0-1 0,0 1-1,1-1 1,-1 1 0,0-1 0,0 1 0,0-1-1,0 1 1,0-1 0,0 1 0,0 0 0,0-1-1,0 1 1,-1-1 0,1 1 0,0-1-1,0 1 1,0-1 0,0 1 0,-1 0 0,1-1-1,0 1 1,0-1 0,-1 1 0,1 0 0,0-1-1,-1 1 1,1 0 0,0-1 0,-1 1 0,1 0-1,-1 0 1,1-1 0,-1 1 0,1 0-1,0 0 1,-1 0-4,-15-33 481,8 18-343,0 0 0,1 0 0,1 0 0,0-1 0,1 0-1,1 0 1,0 0 0,1-1 0,1 0 0,1 1 0,0-1 0,1 0-138,1 12-10,0 0 1,0 0-1,1 0 1,0 0-1,0 0 1,0 1-1,1-1 1,0 1-1,-1-1 1,1 1-1,1 0 1,-1 0-1,1 0 1,-1 1-1,1-1 1,0 1-1,1 0 1,-1 0-1,0 0 1,1 1 0,0-1-1,-1 1 1,1 0-1,0 1 1,0-1-1,0 1 10,87-5-7035,-67 14 704</inkml:trace>
  <inkml:trace contextRef="#ctx0" brushRef="#br0" timeOffset="501290.94">14006 6333 4805,'0'0'7164,"0"0"-3465,1-12-1259,4-55 816,15 93-1446,71 201-1602,-64-135-2445,-38-116 2560,1 0 0,1-1-1,2 0 1,0 0 0,1-1-1,2 0 1,1 0 0,0 0-1,2-22-322,2 44 15,-1 0-1,1 1 1,0-1-1,0 0 1,0 0-1,0 1 1,1-1-1,-1 1 1,1-1-1,0 1 1,0 0-1,0 0 1,1 0-1,-1 0 1,1 0-1,-1 0 1,1 0-1,0 1 1,0 0-1,0-1 1,1 1-1,-1 0 1,0 1-1,1-1 1,-1 1-1,1-1 1,0 1-1,-1 0 1,1 0-1,0 1 1,0-1-1,-1 1 1,1 0-1,0 0 1,0 0-1,0 0 1,0 1-1,-1-1 1,1 1-1,0 0 1,0 0-1,-1 1 0,1-1 1,-1 1-1,1-1 1,-1 1-1,0 0 1,0 1-1,2 0-14,5 6-50,0 0-1,-1 0 0,0 0 0,-1 1 1,0 1-1,0-1 0,-1 1 0,0 1 1,-1-1-1,3 11 51,26 75-3779,-19-63-70,-12-54 4020,2-23 1831,-4 13-1452,0 0-1,3 0 0,0 0 1,2 1-1,1 0 0,1 0 1,2 1-1,0 0 0,2 0 1,2 2-1,0 0 0,2-1-549,-14 23 25,0 1-1,0 0 0,1 0 0,-1 0 1,1 0-1,0 0 0,-1 1 1,1-1-1,0 1 0,1 0 0,-1 0 1,0 1-1,0-1 0,1 1 0,-1 0 1,1 0-1,-1 1 0,1-1 1,0 1-1,-1 0 0,1 0 0,-1 1 1,1-1-1,-1 1 0,1 0 1,-1 0-1,1 0 0,-1 1 0,0 0 1,0 0-1,1 0 0,-1 0 0,-1 0 1,1 1-1,0 0 0,-1 0 1,1 0-1,-1 0 0,0 0 0,0 1 1,0-1-1,0 2-24,76 118-637,-15-18-3402,22-19-7108,-56-71 6551</inkml:trace>
  <inkml:trace contextRef="#ctx0" brushRef="#br0" timeOffset="501946.925">15236 6245 7495,'0'0'3652,"9"-19"-513,56-162 2989,-61 24-2722,-4 154-3374,-1 0 0,-1 0 1,1-1-1,0 1 0,-1 0 0,0 0 1,0 0-1,0 0 0,0 1 1,0-1-1,0 1 0,-1-1 0,1 1 1,-1 0-1,0 0 0,1 0 0,-1 0 1,0 0-1,0 0 0,0 1 1,-1 0-1,1-1 0,0 1 0,0 1 1,-1-1-1,1 0 0,-1 1 0,1 0 1,-1-1-1,1 1 0,0 1 0,-1-1 1,1 0-1,-1 1 0,1 0 1,0 0-1,-1 0 0,1 0 0,0 0 1,0 1-1,0-1 0,0 1 0,0 0 1,0 0-1,-2 2-32,-5 9-36,1 1 0,1 0 0,0 0-1,1 1 1,0 0 0,1 0 0,1 1 0,0 0 0,2 0 0,-1 0 0,2 0 0,0 0-1,1 1 1,1-1 0,0 0 0,2 1 0,1 13 36,27 107-2215,-30-137 2193,0 1 0,0-1 1,0 1-1,0 0 0,0-1 1,0 1-1,0-1 0,0 1 1,0-1-1,0 1 0,1-1 1,-1 1-1,0-1 0,0 0 1,0 1-1,1-1 0,-1 1 1,0-1-1,1 1 0,-1-1 1,0 0-1,1 1 0,-1-1 1,0 0-1,1 1 0,-1-1 1,1 0-1,-1 0 0,1 1 1,-1-1-1,1 0 0,-1 0 1,1 0-1,-1 1 0,1-1 1,-1 0-1,1 0 1,-1 0-1,1 0 0,-1 0 1,1 0-1,-1 0 0,1 0 1,-1 0-1,1-1 0,-1 1 1,1 0-1,-1 0 0,1 0 1,-1 0-1,1-1 0,-1 1 1,0 0-1,1-1 0,-1 1 1,1 0-1,-1-1 22,20-28-14,-13 17 67,101-146 2392,-106 157-2435,1 0 0,0-1 0,0 1 0,0 0 0,-1 1 0,1-1 1,0 0-1,0 1 0,0 0 0,0 0 0,0 0 0,0 0 0,0 0 0,0 0 0,0 1 1,0 0-1,0-1 0,0 1 0,0 0 0,0 0 0,0 1 0,-1-1 0,1 1 0,0-1 1,-1 1-1,0 0 0,1 0 0,-1 0 0,0 0 0,0 0 0,0 0 0,0 1 0,0-1 1,-1 1-1,1-1 0,-1 1 0,1 0 0,-1 0 0,0 0 0,0 1-10,16 16 60,0-2-61,-15-13-3,1-1 1,0 1 0,0 0 0,0-1 0,0 0 0,1 0 0,0 0 0,0 0 0,0-1 0,0 1 0,0-1 0,1 0 0,0 0 0,-1-1 0,1 1 0,0-1 0,0 0 0,0-1 0,1 1 0,-1-1 0,0 0 0,0 0 0,1-1 0,-1 1 0,1-1 0,-1 0 0,0-1 0,1 1 0,-1-1 0,0 0 0,1-1 0,-1 1 0,0-1 3,2-3 38,1-1 0,-2-1 0,1 1 0,-1-1 0,0 0-1,0 0 1,-1-1 0,0 1 0,0-1 0,-1-1 0,0 1 0,0 0 0,-1-1 0,0 0 0,-1 0 0,0 0 0,0-3-38,8-162 1010,-11 156-936,2-16 224,-3-1-1,-1 1 0,-1 0 0,-2 0 0,-1 1 0,-2-2-297,-18-9 171,26 43-172,0 0 0,1 1 1,-1-1-1,1 0 0,-1 1 1,0-1-1,0 1 0,1-1 1,-1 1-1,0 0 0,0-1 0,0 1 1,0 0-1,1-1 0,-1 1 1,0 0-1,0 0 0,0 0 1,0 0-1,0 0 0,0 0 0,0 0 1,1 0-1,-1 0 0,0 0 1,0 0-1,0 1 0,0-1 1,0 0-1,1 1 0,-1-1 1,0 0-1,0 1 0,0-1 0,1 1 1,-1 0-1,0-1 0,1 1 1,-1-1-1,0 1 0,1 0 1,-1 0-1,1-1 0,-1 1 0,1 0 1,0 0-1,-1 0 0,1-1 1,0 1-1,-1 0 0,1 0 1,0 0-1,0 0 1,-3 8-10,1 1 0,0-1 0,1 1 0,0 0 0,0-1 0,1 1 0,1 0 0,-1-1 0,2 1 0,-1-1 0,1 1 0,0-1 0,1 1 0,1-1 0,-1 0 0,2 2 10,10 19-64,0 0 1,2-1 0,2-1 0,0 0 0,2-1-1,1-2 1,0 0 0,2-1 0,1-1-1,1-2 1,1-1 0,1 0 0,26 12 63,48 1-27,-99-33 26,0 1 1,1-1 0,-1 0-1,1 0 1,-1 0-1,1-1 1,-1 1 0,1-1-1,-1 0 1,0 0 0,0 0-1,1 0 1,-1-1-1,0 1 1,0-1 0,0 0-1,0 0 1,-1 0 0,1 0-1,0 0 1,-1-1-1,1 1 1,-1-1 0,0 0-1,0 0 1,0 1 0,0-1-1,0-2 1,4-12 4,0-1 0,-2 1 0,0-1 0,-1 0 0,-1 0 0,0 0 0,-2 0 0,0 0 0,-2-13-4,2 19-4,0 6-64,0 0 1,0 1-1,-1-1 0,0 1 0,0-1 0,0 1 0,-1-1 0,0 1 0,0 0 0,0 0 1,0 0-1,-1 0 0,0 0 0,0 1 0,-1-3 68,-32-2-7918,24 12-282</inkml:trace>
  <inkml:trace contextRef="#ctx0" brushRef="#br0" timeOffset="502750.13">16642 5628 2787,'0'0'2840,"0"0"-438,0 0-187,0 0-186,0 0-193,0-23 3700,2 11-5319,0 1 0,1 0-1,1 0 1,0 0 0,1 0 0,0 0-1,0 1 1,1 0 0,0 0 0,1 1-1,0 0 1,1 0 0,0 0 0,0 1-1,2-1-216,-7 5 16,0 0-1,1 0 1,-1 0-1,1 1 1,-1-1-1,1 1 1,1 0-1,-1 0 0,0 1 1,1-1-1,-1 1 1,1 0-1,-1 0 1,1 0-1,0 1 1,0 0-1,0 0 1,0 0-1,0 0 1,0 1-1,0 0 1,0 0-1,1 0 0,-1 1 1,0-1-1,0 1 1,0 0-1,0 1 1,0 0-16,24 12 26,-20-8-18,0 0 0,1 0 0,0-1 1,0-1-1,0 1 0,0-2 0,1 1 0,-1-1 0,1-1 1,0 0-1,0-1 0,0 0 0,0 0 0,0-1 0,0 0 0,0-1 1,0-1-1,0 0 0,0 0 0,-1-1 0,11-4-8,-9 1 81,-1-1 0,0 0-1,0-1 1,-1 0-1,0 0 1,0-1 0,-1-1-1,0 0 1,0 0 0,-1 0-1,-1-1 1,0 0 0,0-1-1,-1 0 1,-1 0-1,0 0 1,0 0 0,-1-1-1,0-6-80,-1 8-438,3-15 1038,-2 27-6901,-2 8-879</inkml:trace>
  <inkml:trace contextRef="#ctx0" brushRef="#br0" timeOffset="503230.957">17732 4954 9705,'0'0'3166,"0"0"-545,0 0 139,0 0-678,0 0-764,0 0-421,0 0-245,-2 5-257,2 3-330,0 1 1,1 0-1,-1 0 1,2 0-1,-1-1 1,1 1-1,1 0 1,0-1-1,0 0 1,0 0-1,1 0 1,1 0-1,3 6-65,9 22 147,112 318-155,-89-239-2851,-4-28-1498,-17-41-1044,-15-34 1125,-4-5-1527</inkml:trace>
  <inkml:trace contextRef="#ctx0" brushRef="#br0" timeOffset="503556.049">17902 5459 2562,'-24'-78'3527,"3"-1"-1,4 0 1,4-2 0,2 0-1,2-61-3526,9 140 65,0 0 0,-1 0 0,1 0 0,0 0 0,1 0-1,-1 0 1,0 0 0,0 0 0,1 0 0,-1 0 0,1 0 0,0 0 0,0 1 0,-1-1-1,1 0 1,0 0 0,0 1 0,1-1 0,-1 1 0,0-1 0,1 1 0,-1-1 0,0 1-1,1 0 1,0-1 0,-1 1 0,1 0 0,0 0 0,-1 0 0,1 1 0,0-1 0,0 0-1,0 1 1,0-1 0,0 1 0,0 0 0,0-1 0,0 1 0,0 0 0,0 0 0,0 0 0,0 0-1,0 1 1,-1-1 0,2 1-65,16 0 20,-1 1 0,1 0 0,-1 2 0,0 0 0,0 1 0,0 1 0,-1 1 0,0 0 0,0 1-1,0 1 1,-1 1 0,-1 0 0,0 1 0,0 0 0,4 6-20,-16-14 0,1-1 0,-1 1 0,0 0 0,-1 0 0,1 0 0,0 0 0,-1 0 0,0 1 0,0-1 0,0 1 0,0-1 0,0 1 0,-1 0 0,0 0 0,0 0 0,0 0 0,0 0 0,0 0 0,-1 0 0,0 0 0,0 0 0,0 0 0,0 0 0,0 0 0,-1 0 0,0 0 0,0 0 0,0 0 0,0 0 0,-1 0 0,0-1 0,1 1 0,-1 0 0,-1-1 0,-1 3 0,-7 6-24,-1 0 0,0-1 0,-1-1 0,0 0 0,-1 0 1,0-2-1,0 0 0,-1 0 0,0-1 0,0-1 0,-15 4 24,-107 21-3613,129-29 2632,-25 1-2365,15-6-4626,14 0 733</inkml:trace>
  <inkml:trace contextRef="#ctx0" brushRef="#br0" timeOffset="503875.167">18353 4898 8392,'0'0'2440,"0"0"-305,0 0 16,0 0-635,0 0-902,0 0-373,0 0-71,13 13-84,44 43-27,3 40 5,-51-82-71,1-1 0,1 0 0,0 0 0,1-1 0,0 0 0,1-1 0,0 0 0,7 4 7,-14-12-1,-1 0 0,0 0 0,1-1 0,-1 1 0,1-1 0,0 0 0,0-1 0,-1 1 0,1-1 0,0 0 0,1-1 0,-1 0 0,0 1 0,0-2 0,0 1 0,0-1 0,0 0 0,0 0 0,0-1 0,-1 0 0,1 0 0,0 0 0,-1 0 0,6-4 0,-1 0 285,1 0-1,-1-1 1,-1 0-1,1-1 1,-1 1-1,0-2 1,-1 0-1,0 0 0,0 0 1,-1-1-1,0 0 1,-1 0-1,0-1 1,-1 0-1,0 0 0,-1 0 1,0-1-1,0 0 1,-1 1-1,-1-1 1,0 0-1,-1 0 0,0 0 1,-1-1-1,0 1 1,-1 0-1,0 0 1,-1 0-1,0 0 1,-1 1-1,-1-1 0,0 0-283,0 1 58,-1 0 0,-1 0-1,0 0 1,0 1-1,-1 0 1,0 0 0,-1 1-1,0 0 1,0 0 0,-1 1-1,0 0 1,-1 1-1,0 0 1,0 0 0,0 1-1,-1 0 1,0 1 0,0 0-1,0 1 1,-1 0-1,1 1 1,-1 0 0,0 1-1,0 0 1,0 1-1,0 0 1,0 1 0,0 1-1,-9 0-57,6 1-61,0 1-1,0 0 1,0 1-1,1 1 1,0 0-1,-1 1 1,2 0-1,-1 1 1,1 1-1,-1 1 62,6-3-395,0 0-1,0 0 1,1 1-1,0 0 1,0 0-1,0 1 1,1 0 0,1 0-1,-1 0 1,0 3 395,-7 60-8958,14-38 299</inkml:trace>
  <inkml:trace contextRef="#ctx0" brushRef="#br0" timeOffset="504213.084">18959 4719 7239,'2'-16'5488,"13"-76"-417,-14 136 1913,24 101-5843,109 293-869,-124-391-1117,15 65-1785,-3-38-8452,-33-100 7016,-12-15 4002,6 11 1145,-65-184 8744,72 171-9020,2-1 0,1 1 0,3-1 0,1 0-1,2-1 1,5-35-805,-3 65 123,0 0 0,1 0 0,1 0-1,0 0 1,1 0 0,1 1 0,0-1 0,1 1-1,1 0 1,0 1 0,1 0 0,0 0-1,1 0 1,4-4-123,-10 15 5,1-1-1,0 0 1,0 1-1,0-1 0,0 1 1,0 0-1,0 1 1,0-1-1,0 1 1,1 0-1,-1 0 0,1 0 1,-1 0-1,1 1 1,-1 0-1,1 0 1,-1 0-1,1 0 0,-1 1 1,1 0-1,-1 0 1,1 0-1,-1 0 0,0 1 1,1-1-1,-1 1 1,0 0-1,0 1 1,0-1-1,0 2-4,8 3-13,-1 1-1,-1 1 0,1 0 1,-2 1-1,1 0 1,-1 0-1,-1 1 1,0 0-1,4 7 14,-8-12-57,0 0 1,-1 0-1,1 1 1,-1-1-1,0 1 1,-1 0-1,0 0 1,0 0-1,-1 0 1,1 0-1,-1 0 1,-1 1-1,1-1 1,-2 0-1,1 0 1,-1 1-1,0-1 1,0 0-1,0 0 0,-1 0 1,-1 0-1,1 0 1,-1 0-1,0-1 1,0 1-1,-1-1 1,0 0-1,0 0 1,-1 0-1,1-1 1,-1 0-1,0 1 1,-1-2-1,-1 3 57,-109 57-3879,32-41-3250,55-17 1684</inkml:trace>
  <inkml:trace contextRef="#ctx0" brushRef="#br0" timeOffset="504773.583">19641 4739 7751,'0'0'4885,"0"0"-1773,0 0-768,4 13-828,24 98-251,-28-101-1243,0 5 4,1 1 0,0-1 0,1 0 0,0 0 0,2 0 0,-1 0 0,2 0 0,0-1 0,6 11-26,1-59 2461,-9 19-2136,-2 0-84,1 0 0,0 0 0,1 0 0,1 1 0,1-1-1,0 1 1,0 0 0,1 0 0,1 1 0,1 0 0,0 0 0,0 0 0,1 1 0,1 1 0,0 0 0,0 0 0,9-6-242,-16 16 6,-1-1 0,1 1 0,0 0 0,0 0 0,0 0 0,0 1 0,-1-1 0,1 1-1,0 0 1,0-1 0,0 1 0,0 1 0,0-1 0,0 0 0,0 1 0,0-1-1,0 1 1,0 0 0,0 0 0,0 0 0,-1 1 0,1-1 0,-1 0 0,1 1-1,-1 0 1,1 0 0,-1 0 0,0 0 0,2 1-5,54 77-88,-45-60 88,-5-7 3,-5-5-41,0 0 1,1 0-1,0-1 0,1 1 1,-1-1-1,1 0 0,1-1 1,-1 1-1,1-1 0,0 0 1,1-1-1,-1 1 0,1-1 0,0 0 1,0-1-1,1 0 0,-1 0 1,1 0-1,0-1 0,0-1 1,0 1-1,1-1 0,-1 0 1,0-1-1,1 0 0,-1 0 1,5-1 37,-8-1-116,1-1 1,-1 1-1,0-1 1,1 0 0,-1 0-1,0-1 1,0 0-1,-1 0 1,1 0 0,-1 0-1,1 0 1,-1-1 0,0 0-1,0 0 1,0 0-1,-1-1 1,0 1 0,0-1-1,0 0 1,0 0-1,-1 0 1,1 0 0,-1-2 115,10-48-8813,-12 40-12</inkml:trace>
  <inkml:trace contextRef="#ctx0" brushRef="#br0" timeOffset="508386.03">12772 8631 4740,'0'0'2563,"0"0"-513,0 0 373,0-13 193,3-39-171,-11 9 3425,9 52-1661,32 97-3508,-4 0 0,7 68-701,42 153 216,-7-174-154,-67-147-64,0 0 0,1 0-1,0 0 1,0-1 0,0 0 0,0 0 0,1 0-1,0 0 1,0-1 0,1 0 0,-1-1 0,1 1-1,0-1 1,-1 0 0,1-1 0,1 0-1,-1 0 1,0 0 0,0-1 0,1 0 0,0 0 2,3-4-80,-1 0 0,1-1 0,-1 0 0,1-1 0,-1 0 1,0 0-1,-1-1 0,0 0 0,0-1 0,0 0 0,-1-1 1,1 1-1,-2-1 0,1-1 0,-1 0 0,-1 0 0,0 0 0,0-1 1,-1 0-1,0 0 0,0 0 0,-1 0 0,1-5 80,34-130-4164,-28 48-6838,-10 70 2434</inkml:trace>
  <inkml:trace contextRef="#ctx0" brushRef="#br0" timeOffset="508595.178">12701 8897 3619,'0'0'5317,"0"0"-3523,0 0-160,78-33 896,-44 9-352,10-1-865,-7 1-256,2 0-352,-1-1-289,-6 1-319,-4 5-97,-3 2 0,-2 4-193,-3 5-1825,-10 3-5445</inkml:trace>
  <inkml:trace contextRef="#ctx0" brushRef="#br0" timeOffset="508986.136">13512 8771 9609,'0'0'2947,"0"0"-1474,0 0 225,0 0-1,0 0-607,0 0-386,0 0-351,83-52-225,-66 45-96,-4 1 0,0 2-32,-7 0-32,0 4-545,-2-2-3491,2 2-3107</inkml:trace>
  <inkml:trace contextRef="#ctx0" brushRef="#br0" timeOffset="509293.933">13993 8351 14798,'0'0'2957,"0"0"-1131,0 0 48,0 0-321,0 0-736,0 0-464,0 0-225,0 0-59,7 17-10,43 110-22,-42-104-223,42 131-460,-25-50-6914,-20-78 1442,2-6-2914</inkml:trace>
  <inkml:trace contextRef="#ctx0" brushRef="#br0" timeOffset="509614.106">13948 8357 7239,'-27'-127'4564,"26"124"-4292,0 0-10,0 1 0,0 0 0,0 0-1,0-1 1,0 1 0,1 0 0,-1-1 0,1 1-1,0-1 1,0 1 0,0-1 0,0 1 0,0 0 0,0-1-1,1 1 1,-1-1 0,1 1 0,0 0 0,-1-1-1,1 1 1,0 0 0,0 0 0,1 0 0,0-2-262,16 4 141,0 0 1,-1 1 0,1 1-1,0 1 1,0 1-1,-1 0 1,0 1 0,0 1-1,0 0 1,-1 1-1,0 1 1,0 1 0,-1 0-1,9 8-141,-9-9 105,19 10-27,-1 2 0,-1 1 0,-1 2 1,-1 1-1,-1 1 0,-1 1 0,-1 2 0,-1 1 0,-2 1 0,-1 1 0,4 10-78,-22-34 5,0 0 0,0 1 0,-1-1-1,0 1 1,-1 0 0,0 0-1,0 1 1,0-1 0,-1 1-1,-1-1 1,0 1 0,0 0-1,0 0 1,-1-1 0,0 1 0,-1 0-1,0 0 1,0-1 0,-1 1-1,0-1 1,-1 1 0,0-1-1,0 0 1,0 0 0,-1 0-1,-1 0 1,1-1 0,-1 0 0,0 0-1,-1 0 1,0 0 0,0-1-1,-5 4-4,-6-1-127,-1 0 0,0-1-1,0-1 1,-1-1 0,1 0-1,-2-1 1,1-2-1,0 0 1,-1 0 0,1-2-1,-1-1 1,0 0 0,1-1-1,-2-2 128,-46-21-306,66 23 303,0 0 1,-1 0 0,1 0 0,0-1-1,0 1 1,0 0 0,0 0-1,0-1 1,0 1 0,0-1 0,0 1-1,1-1 1,-1 1 0,1-1-1,-1 1 1,1-1 0,-1 0 0,1 1-1,0-1 1,0 0 0,0 1-1,0-1 1,0 0 0,0 1 0,0-1-1,0 0 1,1 1 0,-1-1-1,1 1 1,-1-1 0,1 0 0,0 1-1,-1-1 1,1 1 0,0 0-1,0-1 1,0 1 0,0 0-1,0-1 1,0 1 0,1 0 2,23-25-28,2 2 1,0 0-1,1 2 1,2 1-1,0 2 1,1 1-1,1 1 1,20-7 27,60-36 33,10-27 242,-66 6 2904,-56 80-3133,0 1 0,0-1 0,0 1-1,1 0 1,-1-1 0,0 1 0,0-1 0,1 1 0,-1 0-1,0-1 1,1 1 0,-1 0 0,0 0 0,1-1 0,-1 1-1,0 0 1,1 0 0,-1-1 0,1 1 0,-1 0 0,0 0-1,1 0 1,-1 0 0,1-1 0,-1 1 0,1 0 0,-1 0-1,0 0 1,1 0 0,-1 0 0,1 0 0,-1 0 0,1 0-1,-1 0 1,1 1 0,-1-1 0,0 0 0,1 0 0,-1 0-1,1 0 1,-1 1 0,0-1 0,1 0 0,-1 0 0,0 1-1,1-1 1,-1 0 0,0 1 0,1-1 0,-1 0 0,0 1-1,1-1 1,-1 0 0,0 1 0,0-1 0,0 1 0,0-1 0,1 1-1,-1-1 1,0 0 0,0 1 0,0-1 0,0 1 0,0-1-46,18 34 25,-17-32 91,83 266-1360,-82-260 55,4 13-1897,0-13-5387,-4-7 2483</inkml:trace>
  <inkml:trace contextRef="#ctx0" brushRef="#br0" timeOffset="509966.026">14581 8021 8296,'0'0'3491,"0"0"-1857,0 0-257,-13-80 385,16 77-833,4 0-929,10 3-32,-1 1-193,4 8-2369,1 1-3524</inkml:trace>
  <inkml:trace contextRef="#ctx0" brushRef="#br0" timeOffset="510261.906">15173 8027 10250,'0'0'4665,"0"0"-1595,0 0-497,0 0-320,0 0-716,0 0-464,0 0-395,0 0-261,-6-5-198,4 3-202,2 1-14,-1 0 0,0 0 1,1 0-1,-1 0 0,0 1 1,1-1-1,-1 0 1,0 1-1,0-1 0,0 0 1,0 1-1,0-1 0,0 1 1,0-1-1,0 1 0,0 0 1,0-1-1,0 1 0,0 0 1,0 0-1,0-1 0,0 1 1,0 0-1,0 0 0,0 0 1,0 0-1,0 1 0,0-1 1,0 0-1,0 0 0,0 1 1,0-1-1,0 0 0,0 1 1,0-1-1,0 1 0,0 0 1,0-1-1,0 1 0,0 0 1,1-1-1,-1 1 0,0 0 1,0 0-1,1 0 0,-1-1-3,-6 10-19,1 0-1,0 1 1,0 0-1,1-1 1,0 2-1,1-1 0,0 0 1,1 1-1,0 0 1,1 0-1,1 0 1,-1 0-1,2 0 0,0 0 1,1 10 19,-1-19-36,1 1 0,-1-1 0,1 1 0,0-1 0,0 0 0,1 0 0,-1 1 0,1-1 0,-1 0 0,1 0 0,0 0 0,0 0 0,0-1 0,0 1 0,1 0 0,-1-1 0,1 0 0,0 0 0,-1 1 0,1-1 0,0-1 0,0 1 0,1 0 0,-1-1 0,0 0 0,2 1 36,96 11-900,-31-6 697,-66-7 202,1 1 1,0-1-1,-1 1 1,1 1 0,-1-1-1,1 0 1,-1 1 0,1 0-1,-1 0 1,0 1 0,0-1-1,0 1 1,0 0-1,-1 0 1,1 0 0,-1 0-1,0 1 1,1-1 0,-2 1-1,1 0 1,0 0-1,-1 0 1,0 0 0,1 0-1,-2 1 1,1-1 0,0 0-1,-1 1 1,0 3 0,0-2 3,-1 0 0,1 0 0,-2 0 0,1 0 0,-1 0 0,0 0 0,0-1 0,0 1 0,-1 0 0,0 0 0,0-1 0,0 1 0,-1-1 0,0 0 0,0 1 0,0-2 0,-1 1 0,0 0 0,0 0 0,0-1 0,0 0 0,-1 0 0,1 0 0,-1-1 0,-3 2-3,-5 4 9,0-1 1,0-1-1,-1 0 1,-1-1-1,1 0 1,-1-1-1,0-1 1,0 0-1,-8 0-9,17-3-96,0 0 1,0-1-1,1 0 1,-1 0-1,0 0 1,0 0-1,0-1 0,0 0 1,0 0-1,1-1 1,-1 0-1,0 0 0,1 0 1,-1 0 95,5 0-270,-1 1 0,0 0 1,0-1-1,1 1 1,-1-1-1,1 1 0,0-1 1,-1 0-1,1 0 0,0 0 1,0 0-1,0 1 0,0-1 1,0-1-1,1 1 0,-1 0 1,0 0-1,1 0 0,0 0 1,-1 0-1,1 0 0,0-1 1,0 1-1,0 0 0,1 0 1,-1-1 269,5-19-4981,7-1-2760</inkml:trace>
  <inkml:trace contextRef="#ctx0" brushRef="#br0" timeOffset="510558.383">15569 7667 545,'0'0'10917,"0"0"-6134,0 0-2397,0 0-443,0 0-341,15 6-465,-4-3-955,-5-1-121,-1-1 1,0 1-1,1 0 0,-1 0 0,0 0 0,0 1 0,0 0 0,-1 0 0,1 0 0,-1 1 0,1-1 0,-1 1 0,0 0 0,0 0 0,-1 1 0,1-1 0,-1 1 0,1 3-61,225 479 1692,-193-437-3825,-20-37-2097,0-7-4984,-11-6 3278</inkml:trace>
  <inkml:trace contextRef="#ctx0" brushRef="#br0" timeOffset="510759.845">16019 7683 11050,'0'-13'3139,"1"-39"-293,3 38 2792,4 17-3998,6 18-1564,-13-20 316,121 283 3596,-55-58-3633,-61-176-5456,-4 0-5459,-2-48 1741</inkml:trace>
  <inkml:trace contextRef="#ctx0" brushRef="#br0" timeOffset="510994.218">15556 7909 7879,'0'0'4068,"0"0"-2530,0 0 704,0 0 320,105-67-1313,-62 47-704,6-4-257,1 2-128,2 2 1,-5 0-33,-3 3-64,-13 1-32,-9 6 0,-11 3-32,-3 4-224,-5 3-2019,-2 0-5412</inkml:trace>
  <inkml:trace contextRef="#ctx0" brushRef="#br0" timeOffset="511430.568">16857 7743 6630,'0'0'2952,"0"0"-48,0 0 86,0 0-609,0 0-902,0 0-497,-2-12-176,-7-43-101,8 47-562,1 0 1,0 0 0,0-1-1,1 1 1,0 0-1,1 0 1,0 0 0,0 0-1,1 0 1,-1 0 0,2 1-1,-1-1 1,1 1-1,0 0 1,1 0 0,0 0-1,0 1 1,0-1 0,1 1-1,0 1 1,2-3-144,-2 5 9,-1 0 1,1 1-1,0-1 1,0 1-1,0 0 0,0 1 1,0 0-1,1 0 1,-1 0-1,0 1 1,1-1-1,-1 2 0,0-1 1,1 1-1,-1 0 1,0 0-1,0 0 1,0 1-1,0 0 0,0 0 1,0 1-1,0 0 1,-1 0-1,1 0 1,-1 0-1,0 1 0,0 0 1,2 2-10,20 9 3,-12-5-18,0-2 0,1 0 0,0 0 1,1-2-1,-1 0 0,1 0 0,0-2 0,1 0 1,-1-1-1,1-1 0,-1-1 0,1 0 1,11-2 14,-20-2 5,-1-1 1,1 0 0,-1-1-1,0 0 1,0 0 0,0-1 0,-1 0-1,0 0 1,0 0 0,0-1 0,-1 0-1,0-1 1,-1 1 0,1-1-1,-2 0 1,1-1 0,-1 1 0,0-1-1,-1 0 1,0 0 0,0 0-1,-1 0 1,0 0 0,0-1 0,-1 1-1,-1-1 1,0 1 0,0-6-6,1-17-2597,-1 0-5045,0 32-5245</inkml:trace>
  <inkml:trace contextRef="#ctx0" brushRef="#br0" timeOffset="512106.909">18499 6790 2050,'0'0'5888,"0"0"-3117,5-14-753,4-3-1168,22-72 4540,-31 86-5273,1 0-1,-1 0 1,0 0 0,0 0-1,0 0 1,-1 0-1,1 0 1,-1 0-1,1 0 1,-1 0 0,0 1-1,0-1 1,-1 0-1,1 0 1,0 1-1,-1-1 1,0 1 0,1-1-1,-1 1 1,0 0-1,0 0 1,0 0-1,-1 0 1,1 0 0,0 0-1,-1 0 1,0 1-1,1-1 1,-1 1 0,0 0-1,1 0 1,-1 0-1,0 0 1,0 0-1,0 1 1,0-1 0,0 1-1,0 0 1,0 0-1,0 0 1,0 0-1,0 1 1,-1-1-117,-5 3 3,1 0-1,-1 0 1,1 1 0,0 0-1,0 1 1,1-1 0,-1 1-1,1 1 1,0 0 0,0 0-1,1 0 1,0 1 0,0-1-1,0 1 1,1 1 0,0-1-1,1 1 1,0 0 0,0 0-1,0 0 1,1 1 0,0-1-1,1 1 1,0 0 0,0 0-1,0 7-2,1-12-16,0 0 0,0 0 0,1 0-1,-1 1 1,1-1 0,0 0-1,0 0 1,0 1 0,1-1-1,0 0 1,0 0 0,0 1-1,0-1 1,0 0 0,1 0 0,0 0-1,0-1 1,0 1 0,0 0-1,0-1 1,1 1 0,0-1-1,0 0 1,0 0 0,0 0 0,0 0-1,0 0 1,1-1 0,-1 0-1,1 1 1,0-1 0,0 0-1,0-1 1,0 1 0,0-1-1,0 0 1,1 0 16,216 70-32,-215-69 39,147 93 43,-148-92-48,-1 1 1,1 0-1,-1 0 1,0 0-1,0 1 1,0 0 0,-1-1-1,1 1 1,-1 0-1,0 1 1,-1-1-1,1 1 1,-1-1-1,0 1 1,0 0 0,-1-1-1,0 1 1,0 0-1,0 0 1,-1 0-1,0 0 1,0 0-1,0 0 1,-1 0 0,0 0-1,0 0 1,-1-1-1,0 2-2,0 0 9,-2-1 1,1 0-1,-1 0 0,1 0 0,-2-1 0,1 1 0,0-1 0,-1 0 0,0 0 1,-1-1-1,1 0 0,-1 0 0,1 0 0,-1 0 0,0-1 0,-1 0 0,1 0 1,0-1-1,-1 1 0,0-1 0,1-1 0,-1 1 0,0-1 0,-3 0-9,-3 0 5,-1 0 0,1-1 0,-1 0 0,0-1 0,1 0 0,-1-1-1,1 0 1,0-2 0,0 1 0,0-2 0,0 1 0,-1-3-5,7 4-98,0-1 0,0 0-1,1-1 1,-1 0 0,1 0 0,0 0 0,0-1-1,1 0 1,0 0 0,0 0 0,0-1 0,1 0 0,0 0-1,0 0 1,1 0 0,0 0 0,0-1 0,0 0-1,1 1 1,1-1 0,-1 0 0,1 0 0,0-4 98,1 11-184,1-5-2945,3 6-1843,4 1-3565</inkml:trace>
  <inkml:trace contextRef="#ctx0" brushRef="#br0" timeOffset="512626.025">19088 6864 1569,'0'0'8606,"0"0"-4506,4-14-1511,13-46-197,-16 57-2209,0 0 1,0 0 0,-1 0-1,1 0 1,-1 0 0,0 0-1,0-1 1,0 1 0,0 0 0,0 0-1,-1 0 1,1 0 0,-1 0-1,0 0 1,0 0 0,0 0-1,-1 0 1,1 0 0,-1 0-1,1 1 1,-1-1 0,0 1 0,-1-1-184,1 0 43,-1 1 0,1 0 0,-1 1 0,0-1 1,0 0-1,1 1 0,-1 0 0,-1 0 0,1-1 1,0 2-1,0-1 0,0 0 0,0 1 0,-1-1 0,1 1 1,0 0-1,0 0 0,-1 0 0,1 1 0,0-1 1,0 1-1,0 0 0,-1 0 0,1 0 0,0 0 1,0 0-1,0 1 0,-1 0-43,-7 8-13,0 2 0,0-1 0,1 1 0,0 1 0,1 0 0,1 0-1,0 0 1,1 1 0,0 0 0,1 1 0,1 0 0,0 0 0,1 0 0,1 0 0,0 1 0,1-1 0,1 1 0,0 0 0,1-1-1,2 12 14,-3-21-82,0 0 0,1 1 0,0-1 0,0 0-1,0 1 1,1-1 0,0 0 0,0 0 0,1 1-1,0-1 1,0 0 0,0 0 0,1-1-1,-1 1 1,2 0 0,-1-1 0,0 0 0,1 0-1,0 0 1,0 0 0,1 0 0,-1-1 0,1 0-1,0 0 1,0 0 0,1-1 0,-1 0 0,1 0-1,-1 0 1,6 2 82,-3-4 6,0 0 1,1 0-1,-1 0 0,0-1 0,1 0 1,-1-1-1,0 1 0,1-2 0,-1 1 1,0-1-1,0-1 0,0 1 0,0-1 1,0-1-1,-1 1 0,0-1 0,1-1 1,-1 1-1,-1-1 0,1 0 1,-1-1-1,0 0 0,0 0 0,4-5-6,2-4 299,-1-2 0,0 1 0,-1-1 0,0-1 0,-2 1 0,0-2-1,-1 1 1,-1-1 0,0 0 0,-2 0-299,1-4 227,3-12 626,-7 60-657,9 97-2258,3-83-2253,7-1-4282,-7-19-436</inkml:trace>
  <inkml:trace contextRef="#ctx0" brushRef="#br0" timeOffset="513082.91">19486 6730 11979,'-3'-14'3428,"-12"-44"-775,-4 34 736,12 44-1803,55 97-1264,-21-68-265,52 119-4845,-91-179 1537,5-4 3858,0-1 1,1 0 0,0-1 0,1 1 0,1-1 0,1 0 0,1 0 0,0-1 0,1 1 0,0 0 0,2-1 0,0 1 0,1 0 0,1 0 0,0 0 0,1 0 0,5-9-608,-7 21 27,0 1 0,1 0 1,0-1-1,0 1 0,1 0 0,-1 1 1,1-1-1,-1 0 0,1 1 1,0 0-1,1 0 0,-1 0 1,0 1-1,1-1 0,0 1 1,-1 0-1,1 0 0,0 1 0,0-1 1,0 1-1,0 0 0,0 1 1,0-1-1,1 1 0,-1 0 1,0 0-1,2 1-27,5 0-3,-1 1 0,0 1 0,0 0 0,0 0 0,0 1 0,0 1 0,-1 0 0,1 0 0,-2 1 0,1 0 0,7 6 3,-7-4-151,-1 0-1,1 0 0,-1 1 1,-1 0-1,0 1 0,0 0 1,-1 0-1,0 1 0,-1-1 1,0 1-1,0 1 0,-1-1 1,-1 1-1,0 0 0,-1 0 1,0 0-1,0 5 152,-3-18-62,0 1 1,1 0-1,-1 0 0,0 0 1,0 0-1,1 0 1,-1 0-1,0 0 0,0-1 1,1 1-1,-1 0 0,0 0 1,0 0-1,1 0 1,-1 0-1,0 0 0,1 0 1,-1 0-1,0 1 1,0-1-1,1 0 0,-1 0 1,0 0-1,0 0 0,1 0 1,-1 0-1,0 0 1,0 1-1,1-1 0,-1 0 1,0 0-1,0 0 1,0 0-1,1 1 0,-1-1 1,0 0-1,0 0 0,0 1 1,0-1-1,0 0 1,0 0-1,1 1 0,-1-1 1,0 0-1,0 0 0,0 1 1,0-1-1,0 0 1,0 1 61,13-38-1594,-6 15-1464,10-11-4763,-6 19 2648</inkml:trace>
  <inkml:trace contextRef="#ctx0" brushRef="#br0" timeOffset="513595.073">19990 6635 8936,'0'0'3305,"0"0"-492,-2-13-282,-9-46-764,11 52-1680,0 1 0,0-1 1,1 1-1,0-1 0,0 1 1,0-1-1,1 1 0,0 0 1,1 0-1,-1 0 0,1 0 1,0 0-1,0 0 0,1 1 0,0 0 1,0-1-1,0 1 0,1 1 1,-1-1-1,1 1 0,0 0 1,0 0-1,1 0 0,-1 0 1,1 1-1,0 0 0,0 0 1,0 1-1,0 0 0,0 0 1,1 0-1,-1 1 0,1 0 1,-1 0-1,1 1 0,-1-1 1,1 1-1,-1 1 0,1-1 1,-1 1-1,1 1 0,4 0-87,-3 1 21,1-1 0,-1 2 1,0-1-1,1 1 0,-2 0 0,1 1 0,0 0 0,-1 0 0,0 0 1,0 1-1,-1 0 0,1 1 0,-2-1 0,1 1 0,0 0 0,-1 1 1,-1-1-1,4 7-21,56 151-2068,-50-106-2078,-5-21-2288,-5-15-891</inkml:trace>
  <inkml:trace contextRef="#ctx0" brushRef="#br0" timeOffset="513870.379">20504 6411 7015,'0'0'5461,"0"-13"-2402,-1-37-748,1 50-2221,-1 1-1,1-1 0,0 0 1,-1 0-1,1 0 0,0 1 1,-1-1-1,1 0 0,0 0 1,-1 0-1,1 0 0,0 0 1,-1 0-1,1 0 0,-1 0 1,1 0-1,0 0 0,-1 0 1,1 0-1,0 0 0,-1 0 1,1 0-1,0 0 0,-1-1 1,1 1-1,0 0 0,-1 0 1,1 0-1,0-1 0,-1 1 1,1 0-1,0 0 0,-1-1 1,1 1-1,0 0 0,0 0 1,0-1-1,-1 1 0,1 0 1,0-1-1,0 1 0,0 0 1,0-1-1,-1 1 0,1 0 1,0-1-1,0 1 0,0-1 1,0 1-90,0 16 216,0 0 1,2 0-1,-1 0 1,2 0 0,0-1-1,1 1 1,1-1-1,0 0 1,1 0-1,1 0 1,0-1 0,2 2-217,-3-3 59,38 77 85,-21-46-521,-2 1 0,-2 1 1,-1 1-1,-3 0 0,1 11 377,-9-15-3705,0-7-2407</inkml:trace>
  <inkml:trace contextRef="#ctx0" brushRef="#br0" timeOffset="514042.992">20546 6728 7175,'-7'-39'2048,"-2"-8"588,1-1 1,2 0-1,3 0 1,2-1-1,2-5-2636,0 49 136,-1 0-1,1-1 1,1 1 0,-1 0-1,1 0 1,0 0 0,0 1-1,0-1 1,1 0-1,-1 1 1,1-1 0,0 1-1,1 0 1,-1 0 0,1 0-1,0 1 1,0-1 0,0 1-1,0 0 1,0 0-1,1 0 1,-1 1 0,1-1-1,0 1 1,0 0 0,0 1-136,9-3 66,-1 0 0,1 1 0,-1 1 0,1 0 0,0 1 0,0 1 0,0 0 0,0 1 0,7 1-66,-14-2-5,1 1 0,-1 0-1,1 1 1,-1 0 0,1 0-1,-1 1 1,0-1 0,0 1-1,0 1 1,0 0 0,-1 0-1,1 0 1,-1 0 0,0 1-1,-1 0 1,1 1 0,-1-1-1,0 1 1,0 0 0,0 0-1,-1 1 1,0-1 0,-1 1-1,1 0 1,-1 0 0,0 0-1,-1 0 1,0 1 0,0-1-1,-1 1 1,1-1 0,-2 1-1,1-1 1,-1 1 0,0 0-1,-1-1 1,0 1 0,0 0-1,0-1 1,-1 1 0,0-1-1,-1 0 1,-2 5 5,-3 1-235,-1-1 0,0 0 0,-1-1 1,0 0-1,-1 0 0,0-1 0,-1 0 0,0-1 1,0-1-1,-1 0 0,-6 2 235,-56 9-6572,75-19 6406,0 0 1,-1 0 0,1 0 0,0 0-1,-1 0 1,1 0 0,-1 0-1,1 0 1,0 0 0,-1 0 0,1 0-1,0 0 1,-1 0 0,1 0 0,0 0-1,-1 0 1,1-1 0,0 1 0,-1 0-1,1 0 1,0 0 0,-1-1 0,1 1-1,0 0 1,0 0 0,-1-1 0,1 1-1,0 0 1,0-1 0,-1 1 0,1 0-1,0 0 1,0-1 0,0 1-1,0 0 1,0-1 0,-1 1 0,1-1-1,0 1 1,0 0 0,0-1 0,0 1-1,0 0 1,0-1 0,0 1 0,0 0-1,0-1 1,0 1 0,1-1 0,-1 1-1,0 0 1,0-1 0,0 1 0,0 0-1,0-1 1,1 1 0,-1 0-1,0-1 1,0 1 0,1 0 0,-1 0 165,16-20-4787,-1 8 2929</inkml:trace>
  <inkml:trace contextRef="#ctx0" brushRef="#br0" timeOffset="514261.323">20890 6298 5157,'34'-118'6102,"-8"22"4222,-15 93-7082,4 30-2891,-14-26-228,138 351 1713,-82-164-1990,-49-103-3632,-7-58-687,-1-5-2814</inkml:trace>
  <inkml:trace contextRef="#ctx0" brushRef="#br0" timeOffset="514654.91">21362 6298 9449,'3'-15'3294,"12"-44"-844,6 31 2848,-2 50-3733,-12-12-1760,0 1 215,1 1 0,1-1 1,0-1-1,0 0 0,1 0 1,0-1-1,1 0 1,0 0-1,0-1 0,1-1 1,0 0-1,0-1 0,1 0 1,0-1-1,0 0 0,8 1-20,-19-6 56,1 0-1,-1 0 0,0-1 1,0 1-1,1 0 0,-1-1 1,0 0-1,0 0 0,1 0 1,-1 1-1,0-2 0,0 1 1,0 0-1,0 0 0,0-1 1,-1 1-1,1-1 0,0 0 1,-1 1-1,1-1 0,-1 0 1,1 0-1,-1 0 0,0 0 1,0 0-1,0 0 1,0 0-1,0 0 0,0-1 1,-1 1-1,1 0 0,-1 0 1,0-1-1,1 1 0,-1-1-55,0-87 2008,0 86-1927,1-1-1,-1 1 1,-1-1-1,1 1 1,0-1 0,-1 0-1,0 1 1,0 0-1,-1-1 1,1 1-1,-1 0 1,0-1-1,0 1 1,0 0-1,-1 1 1,1-1-1,-1 0 1,0 1-1,0-1 1,0 1-1,0 0 1,-1 0-1,0 0 1,1 0-1,-1 1 1,0 0-1,0-1 1,0 1 0,-1 1-1,1-1 1,0 1-1,-1-1 1,1 1-1,-1 1 1,1-1-1,-1 0-80,-8 6-24,-1 0-1,1 0 0,0 1 1,1 0-1,0 1 0,0 1 1,0 0-1,1 1 1,0 0-1,0 0 0,1 1 1,1 1-1,0 0 1,0 0-1,1 1 0,0-1 1,1 2-1,-2 3 25,1-1-155,0 0 0,0 0 1,1 0-1,1 1 0,1 0 0,0 0 1,1 0-1,1 1 0,1 0 0,0-1 0,1 5 155,0-13-46,2 0-1,-1 0 1,1 0-1,0 0 1,1 0-1,0-1 1,0 1-1,1 0 1,0-1-1,0 0 1,0 0-1,1 0 1,0 0-1,1 0 1,-1-1-1,1 0 1,1 0-1,-1 0 1,1-1-1,0 1 1,0-1-1,1-1 1,-1 1-1,5 1 47,10 3-57,0-1 0,1-1 0,0-1 0,0 0 0,1-2 0,0-1 0,-1-1 0,1 0 0,0-2 0,0-1 0,0 0 0,-1-2 0,1-1 0,-1-1 0,1 0 0,9-5 57,-23 8 5,1 0 0,0-1 1,-1 0-1,0 0 0,0-1 1,0 0-1,0-1 0,0 0 1,-1 0-1,0-1 0,0 0 1,0 0-1,-1-1 0,0 0 1,0 0-1,-1-1 0,0 1 1,0-2-1,-1 1 0,0 0 1,-1-1-1,1 0 0,-2 0 1,1-1-1,1-6-5,-20-77-449,-14 70-6074,13 20-2269</inkml:trace>
  <inkml:trace contextRef="#ctx0" brushRef="#br0" timeOffset="524089.359">11704 12848 9865,'-8'-15'286,"-1"1"0,-1 0 0,0 0 0,-1 1 0,0 0 0,-1 1 0,-1 1 0,0-1-1,-6-2-285,-36-15 381,0 2-1,-2 3 1,-1 2-1,-1 3 1,0 3-1,-2 2 1,1 3-1,-2 2 1,1 3-1,-1 3 1,-47 4-381,-84 0 129,0 10 0,0 7 0,1 9 0,2 8 1,-107 38-130,134-28 17,3 8 0,3 6 0,2 7 0,3 7 0,4 7 0,3 5 0,4 8 0,4 5 0,4 6 1,-91 95-18,139-109-10,4 3 1,4 4-1,4 4 1,5 2 0,4 3-1,5 3 1,5 2 0,5 3-1,4 1 1,6 3 0,5 1-1,-6 58 10,15-45-743,5 1 0,6 0 0,6 2 0,6-1-1,6 0 1,6 0 0,5 0 0,7-1 0,5-2 0,5 0-1,7-3 1,5-1 0,6-2 0,11 12 743,100 141-4137</inkml:trace>
  <inkml:trace contextRef="#ctx0" brushRef="#br0" timeOffset="524371.614">8546 18021 4580,'197'28'3289,"1"-8"-1,0-8 1,0-10-1,145-17-3288,-137-10 1126,-1-9-1,-2-9 0,-2-9 1,-2-8-1,-3-9 1,62-37-1126,-48 8 441,-4-9 0,-5-9 0,-6-9 0,-5-8 0,102-97-441,-133 89 19,-6-6 0,-6-6 0,-7-7-1,-8-6 1,-6-6 0,11-36-19,-49 61 0,-7-4 0,-6-3 0,-7-3-1,-8-4 1,-6-1 0,-7-3 0,21-150 0,-46 176-80,-7 0 1,-6 0-1,-6-1 0,-6 0 0,-6 0 1,-11-39 79,7 97-228,-4 0 0,-3 2 0,-3 0 1,-5 1-1,-2 1 0,-4 2 0,-3 2 0,-3 1 0,-4 2 1,-2 2-1,-12-9 228,12 27-46,-1 3 1,-3 1 0,-1 3-1,-3 2 1,-1 2 0,-2 3-1,-2 2 1,-1 3-1,-1 2 1,-2 3 0,0 3-1,-2 3 1,0 2 0,-2 4-1,0 2 1,-16 2 45,-42-3-510,0 5 0,-80 7 510,21 10-1847,-142 25 1847,-239 75-3123,-55 52-2557,-50 16-2797</inkml:trace>
  <inkml:trace contextRef="#ctx0" brushRef="#br0" timeOffset="525337.222">10666 15003 8136,'0'0'6080,"0"0"-3373,0 0-1415,22-14-203,285-170 1227,397-180-2006,-676 351-892,-39 28-1761,-141 99-895,-137 75 3238,127-87 2314,-121 102-2314,206-132 1105,77-71-1087,0-1-1,0 1 1,0 0-1,0-1 1,0 1-1,0 0 1,0-1-1,0 1 1,0 0-1,1-1 1,-1 1-1,0-1 1,0 1-1,1 0 1,-1-1-1,1 1 1,-1-1-1,0 1 1,1-1-1,-1 1 1,1-1-1,-1 1 1,1-1-1,-1 0 1,1 1-1,-1-1 1,1 0-1,0 1 1,-1-1-1,1 0 1,-1 0-1,1 1 1,0-1-1,-1 0 1,1 0-1,0 0 1,-1 0-1,1 0 1,0 0-1,-1 0 1,1 0-1,0 0 1,-1 0-1,1 0 1,-1-1-1,1 1 1,0 0-1,-1 0 1,1-1-1,-1 1 1,1 0-1,0-1 1,-1 1-1,1-1 1,-1 1-1,1 0 1,-1-1-1,0 1 1,1-1-1,-1 1 1,1-1-18,218-80 1210,-176 62-984,908-400 1712,-838 381-2275,-107 46-1723,-20 15-3092</inkml:trace>
  <inkml:trace contextRef="#ctx0" brushRef="#br0" timeOffset="526132.886">10913 16998 9513,'0'0'3972,"0"0"-1148,0 0-358,0 0-459,0 0-603,0 0-598,6-14-400,-3 7-360,0-1-1,0 1 1,1-1-1,1 1 1,-1 0 0,1 0-1,0 1 1,0 0-1,1 0 1,0 0 0,0 0-1,1 1 1,5-4-46,12-5 179,0 0 0,1 1 1,0 2-1,1 0 1,23-5-180,-48 15 1,0 1 0,-1-1 0,1 0 0,0 1 0,0-1 0,0 1 0,0-1 0,0 1 0,0-1 0,0 1 0,0 0 0,0-1 0,0 1 1,0 0-1,0 0 0,0 0 0,0 0 0,0 0 0,0 0 0,0 0 0,0 0 0,0 0 0,0 1 0,0-1 0,0 0 0,0 0 0,0 1 0,0-1 1,0 1-1,0-1 0,0 1 0,0 0 0,-1-1 0,1 1 0,0 0 0,0-1 0,-1 1 0,1 0 0,0 0 0,-1 0 0,1-1 0,-1 1 0,1 0 1,-1 0-1,1 0 0,-1 0 0,0 0 0,1 0 0,-1 0 0,0 0 0,0 0 0,0 0 0,0 0 0,0 0 0,0 1-1,-7 16 6,-1-2 0,0 1-1,-2-1 1,0 0 0,0-1-1,-2 0 1,0-1 0,0 0-1,-2-1 1,-3 2-6,1 2 7,-193 189 52,209-206-58,-2 1-1,0 0 1,1 0-1,-1 0 0,1 1 0,-1-1 1,1 0-1,-1 1 0,1-1 0,0 1 1,0-1-1,0 1 0,0-1 0,0 1 1,0 0-1,0 0 0,0-1 0,1 1 1,-1 0-1,1 0 0,-1 0 0,1 0 1,0 0-1,-1 0 0,1 0 0,0 0 1,1 0-1,-1-1 0,0 1 0,0 0 1,1 0-1,-1 0 0,1 0 0,0 0 1,-1-1-1,1 1 0,0 0 0,0 0 1,1 1-1,91-17-32,-10-15 32,-2-5 0,-1-3 0,66-42 0,-46 23 61,-2-4 0,90-73-61,-151 97-16,-37 36 3,1-1 0,-1 1 0,1 0-1,-1 0 1,0-1 0,1 1 0,-1 0-1,0-1 1,1 1 0,-1 0-1,0-1 1,1 1 0,-1-1 0,0 1-1,0-1 1,0 1 0,1 0 0,-1-1-1,0 1 1,0-1 0,0 1 0,0-1-1,0 1 1,0-1 0,0 1-1,0-1 1,0 1 0,0-1 0,0 1-1,0-1 1,0 1 0,0-1 0,-1 1-1,1-1 1,0 1 0,0 0-1,0-1 1,-1 1 0,1-1 0,0 1-1,0 0 1,-1-1 0,1 1 0,-1 0-1,1-1 1,0 1 0,-1 0-1,1-1 1,0 1 0,-1 0 0,1 0-1,-1-1 1,1 1 0,-1 0 0,1 0 13,-37 1-2490,-48 12-4359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9:3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1 828 9545,'0'0'2189,"0"0"-791,0 0-10,0 0-128,0 0 27,0 0-65,2 3-287,0-2-803,1 1 1,-1 0-1,0-1 1,1 1 0,-1-1-1,1 0 1,-1 0 0,1 0-1,0 0 1,0 0 0,-1-1-1,1 1 1,0-1-1,0 0 1,0 0 0,-1 0-1,1 0 1,0 0 0,0-1-1,0 1 1,-1-1-1,1 0 1,0 1 0,0-1-1,-1-1 1,1 1 0,-1 0-1,2-1-132,68-51 840,-50 24-758,-1 0 0,-1-2-1,-1 0 1,-2-1 0,-1-1-1,-2 0 1,-1-1 0,-2-1-1,-1 0 1,2-20-82,8-21-7,-4 0 0,-3-1 0,2-69 7,-15 136-172,1-10 1007,-7 30-46,-11 59-681,3 1 1,2 0-1,4 0 0,3 21-108,1-48 26,-6 278 134,9-317-168,1 0 1,-1 0-1,0 0 0,1 0 1,0 0-1,0 0 0,0 0 1,1 0-1,-1 0 0,1 0 1,0 0-1,0 0 0,1 0 1,-1 0-1,1 0 1,-1-1-1,1 1 0,0-1 1,1 1-1,-1-1 0,1 0 1,-1 0-1,1 0 0,0 0 1,0 0-1,0-1 0,0 1 1,1-1-1,-1 0 0,1 0 1,-1 0-1,1 0 1,0-1-1,0 1 0,0-1 1,0 0-1,1 0 8,7-4-15,0 0 0,1 0 1,-1-1-1,-1-1 0,1 0 0,-1-1 1,0 0-1,0 0 0,0-1 0,-1-1 1,0 0-1,-1 0 0,0-1 0,0 0 1,-1 0-1,0-1 0,3-6 15,27-29 14,-2-1-1,-2-2 1,-2-1 0,-3-2 0,-1-1-1,-3-1 1,16-52-14,-26 27 678,-27 102 566,-7 32-1118,3 1 1,2 1-1,-4 46-126,11-65 59,-4 21-9,2 1-1,4 1 1,1 40-50,4-98-5,0 0-1,0 0 1,1-1-1,-1 1 1,1-1-1,0 1 1,0 0-1,0-1 1,1 1 0,-1-1-1,1 0 1,0 0-1,0 1 1,0-1-1,0 0 1,0-1-1,1 1 1,0 0-1,-1-1 1,1 1-1,0-1 1,0 0-1,0 0 1,0 0 0,0 0-1,1 0 1,-1-1-1,1 0 1,-1 0-1,1 0 1,-1 0-1,1 0 1,0-1-1,-1 1 1,1-1-1,0 0 1,-1 0 0,1 0-1,0-1 1,0 1-1,-1-1 1,3-1 5,16-4 12,0-1 0,0-1 0,-1-1 0,0-1 0,0-1 0,-1-1 0,-1 0 0,0-2 1,-1 0-1,0-1 0,-1-1 0,-1 0 0,0-1 0,-1-1 0,3-7-12,41-60 64,-58 97-4359,-4 2-2775,-2 0-7253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9:48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48 231 1954,'0'0'2626,"0"0"3231,0 0-2062,-3-15-1168,-4-50-535,7 60-1949,1-1 0,0 1 0,0 0-1,0 0 1,0 0 0,1 0 0,0 0 0,0 0-1,0 0 1,1 0 0,0 1 0,0-1 0,0 1-1,0 0 1,1 0 0,-1 0 0,1 0 0,0 1 0,0-1-1,0 1 1,1 0 0,-1 0 0,1 1 0,5-3-143,-3 0 21,0 0 0,0 1 1,1-1-1,-1 2 0,1-1 1,0 1-1,0 0 0,1 0 1,-1 1-1,0 0 0,1 1 1,0 0-1,-1 0 0,1 1 1,0 0-1,-1 0 1,1 1-1,-1 0 0,1 1 1,-1 0-1,1 0 0,-1 1 1,0 0-1,0 0 0,0 1 1,-1 0-1,1 0 0,-1 1 1,0 0-1,0 1 0,0-1 1,-1 1-1,0 0 1,0 1-1,1 1-21,-2 2 0,-1 0 1,0 0 0,-1 0-1,0 0 1,-1 1-1,0-1 1,0 1 0,-1-1-1,0 1 1,-1 0-1,-1-1 1,1 1 0,-2-1-1,1 1 1,-1-1 0,-1 1-1,-1 2 0,-77 167-5,63-148 21,-1 0-1,-2-2 0,-1 0 1,-1-2-1,-1-1 0,-1 0 1,-2-2-1,-28 21-15,54-45 6,-1 1 1,1 0-1,-1-1 0,1 1 0,-1-1 1,0 0-1,0 1 0,1-1 0,-1 0 1,0 0-1,0 0 0,0-1 0,0 1 1,-1 0-1,1-1 0,0 1 1,0-1-1,0 0 0,0 1 0,-1-1 1,1 0-1,0 0 0,0-1 0,0 1 1,0 0-1,-1-1 0,1 0 0,0 1 1,0-1-1,0 0 0,0 0 1,0 0-1,0 0 0,1 0 0,-1 0 1,0-1-1,0 1 0,1-1 0,-1 1 1,1-1-1,-1 0 0,1 1 0,0-1 1,0 0-1,0 0 0,-1-1-6,0-5 39,1-1 0,0 1 0,0 0 0,0-1 0,1 1 0,1-1 0,-1 1 0,1-1 0,1 1 0,0-1 0,0 1 0,0 0 0,1 0 0,1-2-39,-2 6 13,-1 0 0,1 0 0,0 0 0,0 0 0,0 0 0,1 1 0,-1-1 0,1 1 0,0 0 0,0 0 0,0 0 0,0 0 0,1 0 0,-1 1 0,1 0 1,0-1-1,-1 1 0,1 0 0,0 1 0,0-1 0,0 1 0,0 0 0,1 0 0,-1 0 0,0 0 0,0 1 0,1 0 0,-1 0 0,1 0-13,5 3 9,-1 1 1,0 1-1,1-1 0,-2 2 1,1-1-1,-1 1 1,0 0-1,0 1 1,0 0-1,-1 0 0,0 1 1,-1 0-1,0 0 1,0 0-1,0 1 0,2 6-9,-1-5 15,-6-8-13,88 105 70,-84-103-70,-1 0-1,1 0 0,0-1 1,0 1-1,0-1 0,0 0 0,0-1 1,1 1-1,-1-1 0,1 0 1,0 0-1,0-1 0,0 1 1,0-1-1,0-1 0,0 1 1,0-1-1,0 0 0,0 0 0,0-1 1,4-1-2,0-2-79,0-2 1,-1 1 0,1-2 0,-1 1-1,-1-1 1,1 0 0,-1-1-1,-1 0 1,1 0 0,-1-1-1,-1 1 1,1-2 0,-2 1 0,1-1-1,0-1 79,-1 1-786,3-4-883,-1 4-2848,-4 6-1563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0:15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385 199 5125,'0'0'2685,"0"0"-347,-2-14 75,-7-46-203,8 55-1866,0-1-1,0 2 0,-1-1 0,1 0 0,-1 0 1,0 0-1,-1 1 0,1-1 0,-1 1 0,0 0 1,0 0-1,0 0 0,-1 0 0,1 0 1,-1 1-1,0-1 0,-3-1-343,4 3 77,-1 0 0,0 0 0,0 1 0,0-1 1,0 1-1,0 0 0,0 0 0,0 0 0,0 1 0,-1-1 0,1 1 0,0 0 0,0 0 1,-1 1-1,1-1 0,0 1 0,0 0 0,0 0 0,0 0 0,0 1 0,0-1 1,0 1-1,0 0 0,0 0 0,1 0 0,-1 1 0,-1 1-77,-16 16 9,1 2-1,2 0 0,0 0 1,1 2-1,2 0 0,0 1 1,1 1-1,2 0 1,1 0-1,1 1 0,1 1 1,1 0-1,2 0 1,0 1-9,3-16-39,0 0 0,1 0 1,0 0-1,1 1 1,1-1-1,0 1 0,0-1 1,1 1-1,1-1 1,1 0-1,0 1 0,0-1 1,5 8 38,-7-18-37,1-1 0,0 0 0,0 1 0,0-1 1,0-1-1,0 1 0,1 0 0,-1 0 0,1-1 0,-1 1 0,1-1 1,-1 0-1,1 0 0,0 0 0,0 0 0,0 0 0,-1 0 1,1-1-1,0 0 0,0 1 0,0-1 0,0 0 0,0 0 0,0-1 1,0 1-1,-1-1 0,1 1 0,0-1 0,1 0 37,76-38-202,-55 16 285,-1-1-1,-2-1 1,-1-1-1,-1-1 1,-1-1-1,-1 0 1,-1-2-1,-2 0 1,-1 0-1,-2-2 1,8-28-83,14-94 1639,-38 263-1455,0-79-120,2 1 1,2 0-1,0 0 0,2 0 1,2 0-1,0 0 0,2-1 1,2 0-1,3 10-64,-8-34-12,-1-1 0,1 0 1,0 1-1,0-1 0,1 0 0,0-1 1,0 1-1,0-1 0,0 1 0,0-1 0,1 0 1,0-1-1,0 1 0,0-1 0,0 0 0,1 0 1,-1-1-1,1 0 0,-1 1 0,1-2 0,0 1 1,0-1-1,0 0 0,0 0 0,0-1 1,0 1-1,0-1 0,0-1 0,0 1 0,3-2 12,8 0-34,0-2-1,0 0 1,-1-1-1,0 0 1,0-1-1,0-1 0,-1-1 1,0 0-1,0-1 1,4-4 34,3-5 35,-2-2 0,0 0 0,-1-1 0,-1-1 0,-1 0 0,0-1 1,-2-1-1,-1-1 0,-1 0 0,-2-1 0,0 0 0,-1-1 0,-2 0 0,-1 0 1,-1-1-1,-1 0 0,-2 0 0,0 0 0,-2-16-35,-1 44 9,-1 1 0,1 0-1,0-1 1,-1 1 0,1-1 0,0 1 0,0-1-1,-1 1 1,1-1 0,-1 0 0,1 1 0,-1-1-1,1 1 1,-1-1 0,1 0 0,-1 1 0,1-1-1,-1 0 1,1 0 0,-1 1 0,1-1 0,-1 0-1,1 0 1,-1 0 0,0 0 0,1 0 0,-1 0-1,1 0 1,-1 0 0,0 0 0,1 0 0,-1 0-1,1 0 1,-1 0 0,1 0 0,-1 0 0,0-1-1,1 1 1,-1 0 0,1 0 0,-1-1 0,1 1-1,-1 0 1,1-1 0,-1 1 0,1-1 0,0 1-1,-1-1 1,1 1 0,0 0 0,-1-1 0,1 0-1,0 1 1,-1-1-9,-15 42 8,2 1 0,2 0 0,2 1 0,2 0 0,1 1 0,2 0 0,3 0 0,1 15-8,0-53-13,-1 0 0,1 1 0,0-1 0,1 0 0,-1 0 0,1 0 0,1 0-1,-1 0 1,1 1 0,0-1 0,0 0 0,1 0 0,0-1 0,0 1 0,0 0 0,1 0 0,0-1 0,0 0 0,0 1-1,1-1 1,0 0 0,-1-1 0,2 1 0,-1-1 0,1 0 0,-1 0 0,1 0 0,0 0 0,0-1 0,1 0-1,1 1 14,7-4-15,1-1 0,-1 0-1,1-1 1,-1-1-1,0 0 1,0-1-1,0 0 1,0-1 0,-1-1-1,0 0 1,0 0-1,0-2 1,-1 1 0,0-2-1,0 0 1,-1 0-1,0-1 16,-9 8 1,29-22 14,-1-1 0,-1-2 0,-1-1 0,-1-1 0,-2-2 0,0 0 0,-3-2 0,-1 0 0,-1-2 0,-2 0 0,10-27-15,-26 58 43,1-1-1,-1 0 1,0 0-1,0 0 0,-1 0 1,0-1-1,1 1 1,-2 0-1,1-1 0,-1 1 1,0 0-1,0-1 0,0 1 1,-1 0-1,1-1 1,-2 1-1,0-5-42,-1 8 53,-1 1 0,1-1 0,0 1 0,0 0 0,-1 0 0,1 0 0,0 1 0,-1-1 0,1 1 0,-1 0 0,1 0 1,-1 0-1,1 1 0,-1-1 0,1 1 0,0-1 0,-1 1 0,1 0 0,0 1 0,0-1 0,-1 0 0,1 1 0,0 0 0,0 0 0,1 0 0,-1 0 0,0 0 0,1 0 0,-1 1 0,1-1 0,-2 3-53,-7 9 23,1 0-1,0 0 1,1 1 0,1 1-1,0 0 1,1 0 0,0 0-1,2 1 1,0 0-1,1 0 1,0 0 0,2 0-1,0 1 1,0-1-1,2 1 1,0 0 0,3 12-23,-2-19-26,0 1 1,1 0-1,1-1 1,-1 1-1,2-1 1,0 0 0,0 0-1,1 0 1,0 0-1,1-1 1,0 0-1,1 0 1,0-1-1,1 1 1,0-2-1,0 1 1,0-1 0,1 0-1,1-1 1,-1 0-1,1 0 1,0-1-1,1-1 1,-1 0-1,1 0 1,0-1 0,1 0-1,-1-1 1,1 0-1,6 0 26,-6-1-228,0-1 0,0-1-1,0 0 1,0 0 0,0-1-1,0-1 1,0 0 0,0 0-1,-1-1 1,1-1 0,-1 0-1,0 0 1,0-1 0,0-1-1,-1 0 1,0 0 0,0-1 0,0 0-1,-1-1 1,0 0 0,0-1-1,-1 0 1,0 0 0,-1 0-1,0-1 1,2-4 228,24-44-6347,-24 33 592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0:13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62 360 5830,'0'0'4041,"0"0"-1474,0 0-228,0 0-135,0 0-479,0 0-546,-9-1-442,4 0-660,4 0-63,-1 1 0,1-1 0,-1 1 0,1 0 1,0-1-1,-1 1 0,1 0 0,-1 0 0,1 0 0,0 0 1,-1 0-1,1 0 0,-1 1 0,1-1 0,-1 0 0,1 1 0,0-1 1,-1 1-1,1-1 0,0 1 0,0 0 0,-1-1 0,1 1 0,0 0 1,0 0-1,0 0 0,0 0 0,0 0 0,0 0 0,0 0 0,0 0 1,0 1-1,1-1 0,-1 0 0,0 0 0,1 1 0,-1-1 0,1 0 1,0 1-1,-1-1 0,1 1-14,-1 13 18,1-1-1,0 1 1,1-1 0,1 1 0,1 0-1,-1-1 1,2 0 0,0 0-1,1 0 1,1 0 0,0-1 0,0 0-1,1 0 1,1-1 0,0 1 0,1-2-1,0 1 1,1-1 0,0-1 0,1 0-1,0 0 1,1-1 0,-1-1 0,2 0-1,-1 0 1,1-1 0,0-1 0,1 0-1,0-1 1,-1 0 0,2-1 0,-1-1-1,0 0 1,11 0-18,-18-3 62,-1 0 0,1-1 0,-1 0 0,0-1 0,1 1 0,-1-1 0,0 0-1,0-1 1,0 1 0,0-1 0,0 0 0,-1-1 0,1 1 0,-1-1 0,0 0 0,0-1 0,-1 1 0,1-1 0,-1 0 0,0 0 0,0 0-1,-1-1 1,1 1 0,-1-1 0,0 0 0,-1 0 0,2-6-62,5-10 404,-2-1 0,-1 0 0,-1 0 0,-1 0 0,-1-1 0,-1 0 0,0-1-404,-1 16 12,1 0 0,-1 0 0,-1-1 0,0 1 0,0 0 0,0 0 0,-2 0 0,1 0 0,-1 0 0,0 0 0,-1 1 0,1-1 0,-2 0 0,1 1 0,-2 0 0,1 0 0,-1 0 0,0 1 0,0-1 0,-1 1 0,0 0 0,0 1 0,-1 0-1,0 0 1,0 0 0,0 0 0,-1 1 0,0 1 0,-6-4-12,5 6-98,0 0-1,0 0 0,0 1 1,-1 1-1,1-1 0,0 1 1,-1 1-1,1 0 0,0 0 1,0 0-1,0 2 0,0-1 0,0 1 1,0 0-1,-1 1 99,5-1-409,0 0 1,0 0-1,0 0 1,1 0-1,-1 1 0,1 0 1,0 0-1,0 0 0,0 0 1,0 1-1,1-1 1,0 1-1,0 0 0,0 0 1,0 0-1,0 2 409,-7 30-6518,4 0-3625</inkml:trace>
  <inkml:trace contextRef="#ctx0" brushRef="#br0" timeOffset="343.959">962 228 13132,'35'-157'5905,"-34"155"-5761,0 0-1,0 0 1,-1 0 0,1 0 0,-1 0 0,0-1 0,0 1 0,1 0 0,-1 0 0,-1-1-1,1 1 1,0 0 0,0 0 0,-1 0 0,0 0 0,1-1 0,-1 1 0,0 0-1,0 0 1,0 0 0,0 0 0,0 0 0,-1 1 0,1-1 0,0 0 0,-1 1 0,1-1-1,-1 1 1,0-1 0,0 1 0,1-1 0,-1 1 0,0 0 0,0 0 0,0 0-1,0 0 1,0 1 0,-1-1 0,1 0 0,0 1 0,0 0 0,-1-1-144,-44 65 1131,26-15-963,2 2-1,2 1 1,3 0-1,2 1 1,2 0-1,2 1 1,3 0-1,2 53-167,-1 95 116,5-115-50,-4 0 1,-3-1-1,-11 44-66,15-117 5,0-1 0,0 0 0,-1 0-1,-1 1 1,0-2 0,-1 1-1,0 0 1,0-1 0,-2 0 0,1 0-1,-1-1 1,-1 0 0,0 0-1,0-1 1,-1 0 0,0 0 0,0-1-1,-1 0 1,-1-1 0,1 0 0,-1 0-1,0-1 1,0-1 0,-1 0-1,0 0 1,-1-1-5,10-3-53,-1-1 1,1 0-1,-1 0 0,0 0 0,1 0 0,-1-1 1,1 1-1,-1-1 0,1 0 0,-1 0 1,1 0-1,-1-1 0,1 1 0,0-1 0,0 1 1,0-1-1,0 0 0,0-1 0,0 1 1,0 0-1,1-1 0,-1 1 0,1-1 0,0 0 1,0 0-1,0 0 0,0 0 0,0 0 1,1-1-1,-1 1 0,1 0 0,0-1 0,0 1 1,0-1-1,0 1 0,1-1 0,0 1 1,-1-1-1,1 0 0,0 1 0,1-1 0,-1 1 1,1-1-1,0-1 53,-1-7-877,0 0 0,1-1 0,1 1 0,0 0-1,1-1 1,0 1 0,1 0 0,0 1 0,1-1 0,6-9 877,18-33-7511</inkml:trace>
  <inkml:trace contextRef="#ctx0" brushRef="#br0" timeOffset="666.683">716 589 7047,'0'0'4052,"0"0"-1581,0 0-362,0 0-337,0 0-747,18-6-326,123-26 465,-99 28-721,-8 3-306,0-1 1,0-2-1,0-1 0,-1-2 0,0-1 0,0-2 1,-1-1-1,0-1 0,-1-2 0,9-6-137,-22 5-1888,-11 8-7023,-6 7-1035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0:16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425 184 7111,'0'0'2434,"0"0"-432,5-14 165,39-106 3620,-43 115-5710,0 4-16,0 1 0,0-1 0,-1 0 0,1 0 0,0 0 0,-1 0 0,1 0 0,-1 0 0,1 0 0,-1 0 0,0 0 0,1-1 0,-1 1 0,0 0 0,0 0 0,0 0 0,0 0 0,0 0 0,0-1 0,0 1 0,0 0 0,0 0 0,-1 0 0,1 0 0,0 0 0,-1 0 0,1 0 0,-1 0 0,1 0 0,-1 0 0,0 0 0,1 0 0,-1 0 0,0 0 0,1 0 0,-1 0 0,0 1 0,0-1 0,0 0 0,0 1 1,0-1-1,0 0 0,0 1 0,0-1 0,0 1 0,0 0 0,0-1 0,-1 1-61,-13 1 64,0 1 1,0 1 0,0 0 0,0 1 0,1 1 0,-1 0-1,1 0 1,0 2 0,1 0 0,0 0 0,0 2-1,1-1 1,-1 2 0,-7 7-65,12-10 11,-4 0-15,0 1 0,1 1 0,0 0 0,1 0 0,0 1 0,0 1 1,1-1-1,1 2 0,0-1 0,0 1 0,-5 11 4,13-21-22,-1 1 1,1-1-1,-1 0 1,1 0-1,0 0 0,0 1 1,0-1-1,0 0 0,0 0 1,0 0-1,1 1 1,-1-1-1,1 0 0,0 0 1,-1 0-1,1 0 0,0 0 1,0 0-1,0 0 1,1 0-1,-1 0 0,0-1 1,1 1-1,-1 0 0,1-1 1,-1 1-1,1-1 1,0 1-1,0-1 0,0 0 1,0 0-1,0 0 0,0 0 1,0 0-1,2 0 22,82 21-512,-76-20 537,11 1-32,-5-3-3,-1 1 0,1 1 0,-1 0 0,1 1 0,-1 1 0,0 0 0,-1 1 0,1 1 0,-1 0 0,0 1 0,0 0 0,-1 1 0,0 1 0,0 0 0,-1 1 0,0 0 0,-1 1 0,0 0 0,5 8 10,-14-15 1,0-1 0,1 0 0,-2 1 0,1 0 0,0 0 0,-1-1 0,0 1 0,0 0 1,0 0-1,0 0 0,-1 0 0,1 0 0,-1 0 0,0 1 0,0-1 0,-1 0 0,1 0 0,-1 0 0,0 0 1,0 0-1,0 0 0,0-1 0,-1 1 0,0 0 0,0-1 0,0 1 0,0-1 0,0 1 0,-1-1 1,1 0-1,-1 0 0,0 0 0,0 0-1,-8 6 12,0-1 0,0 0 0,0 0 0,-1-2 0,0 1 0,0-1 0,-1-1 0,0 0 0,-5 0-12,2 1 42,-1-1-1,0 0 1,-1-2 0,1 0 0,0-1-1,-1 0 1,0-2 0,1 0 0,-1-1-1,0 0 1,1-2 0,0 0-1,-1-1 1,1-1 0,1 0 0,-1-1-1,1-1 1,0-1 0,0 0 0,1-1-1,0-1 1,-1-2-42,-5-21-1956,20 6-3423,8 6-2185</inkml:trace>
  <inkml:trace contextRef="#ctx0" brushRef="#br0" timeOffset="681.383">1169 290 5637,'0'0'2061,"0"0"-97,0 0 423,-4-15 52,-15-46-431,17 58-1867,1 0 0,-1 1 0,0-1 0,0 1 0,0-1 1,0 1-1,0 0 0,0 0 0,-1 0 0,1 0 1,-1 0-1,1 0 0,-1 1 0,0-1 0,0 1 0,0 0 1,0 0-1,0 0 0,0 0 0,0 1 0,0-1 1,0 1-1,0-1 0,0 1 0,0 0 0,0 0 0,0 1 1,0-1-1,-3 1-141,-4-1 320,0 1-224,0 0-1,0 0 0,0 1 0,0 1 0,0-1 1,0 1-1,0 1 0,1 0 0,0 1 0,-1-1 0,2 2 1,-1-1-1,1 1 0,0 0 0,0 1 0,0 0 1,1 0-1,0 1 0,1 0 0,0 0 0,0 1 1,-5 8-97,4-4 12,0 0-1,1 1 0,0-1 0,1 1 1,0 0-1,2 1 0,-1-1 0,2 1 1,0-1-1,0 1 0,2 0 0,0 0 0,0 0 1,2-1-1,2 13-10,-4-22-2,1 0-1,0-1 1,0 1-1,0 0 1,1-1 0,0 0-1,0 1 1,0-1-1,0 0 1,0 0 0,1 0-1,0 0 1,0-1-1,0 1 1,0-1 0,1 1-1,-1-1 1,1 0 0,0-1-1,0 1 1,0-1-1,0 1 1,0-1 0,0 0-1,1-1 1,-1 1-1,1-1 1,-1 0 0,1 0-1,0 0 1,-1-1-1,1 1 1,0-1 0,-1 0-1,1-1 1,0 1 0,-1-1-1,4 0 3,8-5 37,0-1 0,0-1 0,0 0 0,-1-1 0,0 0 0,-1-1 0,0-1 0,0-1 0,-1 1 0,-1-2 0,0 0 0,-1-1 0,8-10-37,120-209 405,-128 217-404,-7 23-125,-9 33-57,5-37 197,-6 245-256,20-177-2935,11-31-8352,-12-29 2996</inkml:trace>
  <inkml:trace contextRef="#ctx0" brushRef="#br0" timeOffset="1200.421">1606 310 8040,'1'-16'2925,"-1"-7"-1809,1-16 76,-1-5 3963,1 123 566,-7 173-4497,-24-146-1875,30-105 443,3-24 181,0-1 0,2 1 0,0 1 0,2-1 0,0 1 0,2 0 0,7-13 27,-12 26-9,82-141 94,-81 143-85,1 1 0,-1 0 1,1 0-1,0 1 0,0 0 1,1 0-1,-1 0 0,1 1 1,0 0-1,0 0 0,1 0 1,-1 1-1,1 0 0,0 1 1,0 0-1,-1 0 0,1 1 1,1 0-1,6 0 0,-9 1-2,1 1 0,-1 1 0,0-1 0,0 1 0,0 0-1,0 0 1,0 1 0,-1-1 0,1 1 0,-1 1 0,0-1 0,1 1 0,-2 0 0,1 0-1,0 0 1,-1 1 0,0 0 0,0 0 0,0 0 0,-1 0 0,1 0 0,-1 1 0,0-1-1,-1 1 1,1 1 2,2 5-5,0 0 1,-1 1-1,0 0 0,-1 0 0,-1 0 0,0 0 0,0 0 0,-2 0 0,1 1 0,-2-1 0,0 8 5,-34 59-427,38-110 566,100-147 363,-95 164-406,0 1 0,2 0 0,-1 0 0,2 0-1,0 2 1,0-1 0,0 1 0,4-1-96,-12 9 14,1-1 1,-1 1-1,1 0 0,0 0 0,-1 0 0,1 1 0,0 0 1,0-1-1,0 1 0,1 0 0,-1 1 0,0-1 0,0 1 1,0 0-1,0 0 0,1 0 0,-1 1 0,0-1 0,0 1 1,0 0-1,0 0 0,0 0 0,0 1 0,0-1 0,0 1 1,-1 0-1,1 0 0,-1 1 0,1-1 0,-1 1 0,3 2-14,5 7-4,-1 1 1,-1 0-1,0 0 0,0 1 0,-2 0 0,1 0 0,-2 1 0,0 0 1,-1 1-1,0-1 0,-1 1 0,-1 0 0,-1 0 0,0 0 1,-1 0-1,0 0 0,-2 0 0,-1 12 4,-11 28-2164,-5-24-4694,8-19-1731</inkml:trace>
  <inkml:trace contextRef="#ctx0" brushRef="#br0" timeOffset="1604.732">2812 254 12396,'0'0'2621,"0"0"-43,0 0-218,0 0-604,0 0-475,0 0-400,-8 4-304,5-2-541,0-1 1,-1 1 0,1 0-1,1 0 1,-1 0 0,0 1-1,0-1 1,1 0 0,-1 1-1,1 0 1,0 0-1,0 0 1,0 0 0,0 0-1,1 0 1,-1 0 0,1 1-1,0-1 1,0 0 0,0 1-1,0-1 1,0 4-37,-23 296 817,8-55-5184,15-244 3800,-2 26-3390,2-11-4561,1-15 911</inkml:trace>
  <inkml:trace contextRef="#ctx0" brushRef="#br0" timeOffset="1918.032">2741 411 2947,'40'-178'10057,"-39"171"-9690,1 0 0,0 1 0,0 0 0,0-1 0,1 1 0,0 0 0,0 0 0,1 0 0,0 0-1,0 1 1,0 0 0,0 0 0,1 0 0,0 0 0,0 0 0,0 1 0,1 0 0,-1 0 0,1 1 0,0 0-1,0 0 1,0 0 0,1 0 0,-1 1 0,1 0 0,3 0-367,2 2 17,0 1 1,0 1-1,0 0 1,-1 1-1,1 0 0,-1 0 1,1 1-1,-1 1 0,0 0 1,-1 1-1,0 0 1,1 0-1,-2 1 0,1 0 1,-1 1-1,0 0 1,-1 0-1,0 1 0,0 0 1,-1 1-1,0 0 1,-1 0-1,0 0 0,0 1 1,-1-1-1,0 2 0,-1-1 1,-1 0-1,0 1 1,0-1-1,-1 1 0,0 0 1,-1 0-1,-1 0 1,0 4-18,-1-9-6,0 0 1,-1 0 0,1 0 0,-1-1 0,-1 1 0,1-1 0,-1 1 0,0-1 0,-1 0-1,0 0 1,0-1 0,0 1 0,0-1 0,-1 0 0,0 0 0,0 0 0,0 0-1,-1-1 1,1 0 0,-1 0 0,0-1 0,0 0 0,-1 0 0,1 0 0,-1 0-1,1-1 1,-1-1 0,0 1 5,-18 4-2,0-1-1,0-1 1,0-1 0,0-1-1,-1-2 1,1 0-1,-3-2 3,-52-14-218,41-14-3375,37 15-454,10-2-1414</inkml:trace>
  <inkml:trace contextRef="#ctx0" brushRef="#br0" timeOffset="2231.027">3495 38 13421,'0'0'3721,"0"0"-1602,0 0-790,0 0-395,0 0-181,-2 13 5,-41 226 1020,37-213-1799,2 1 0,1-1 0,1 1 0,1 0 0,2 0 0,0 0 0,3 11 21,34 47-2976,21-50-8534,-37-31 4629</inkml:trace>
  <inkml:trace contextRef="#ctx0" brushRef="#br0" timeOffset="2649.277">3761 287 8168,'0'0'2429,"0"0"-1228,0 0-470,0 0 123,0 0 155,0 0 70,0 0-12,3 14-127,18 70 170,-20-82-1084,0 0 0,-1 0 0,1 0 0,0 0 0,0 0 0,1 0-1,-1 0 1,0-1 0,1 1 0,-1 0 0,1-1 0,-1 1 0,1-1 0,0 1-1,0-1 1,-1 0 0,1 0 0,0 0 0,0 0 0,0 0 0,0 0 0,0-1 0,1 1-1,-1-1 1,0 1 0,0-1 0,0 0 0,0 0 0,1 0 0,-1 0 0,0 0-1,0 0 1,0-1 0,0 1 0,0-1 0,1 0 0,-1 1 0,0-1-26,71-48 1365,-65 43-1063,-1-1 1,0 0-1,0 0 0,-1-1 1,0 0-1,0 0 0,-1 0 0,0-1 1,-1 1-1,0-1 0,0 0 1,0-1-1,-2 1 0,1-1 0,-1 1 1,0-4-303,-3 11 36,0 0 1,-1-1 0,1 1-1,-1 0 1,0 1-1,1-1 1,-1 0 0,0 0-1,0 1 1,0-1 0,0 1-1,-1 0 1,1-1 0,0 1-1,-1 0 1,1 0-1,0 1 1,-1-1 0,1 0-1,-1 1 1,1 0 0,-1-1-1,1 1 1,-1 0-1,0 0 1,1 0 0,-1 1-1,1-1 1,-1 1 0,1-1-1,-1 1 1,1 0-1,0 0 1,-1 0 0,1 0-1,-2 1-36,-9 3 3,1-1 0,0 1 0,0 1 0,0 0 0,1 1 0,0 0-1,0 1 1,0 0 0,1 0 0,1 1 0,-1 1 0,2 0 0,-1 0 0,1 0-1,1 1 1,0 0 0,0 1 0,1 0 0,1 0 0,-2 5-3,3-8-12,1 0 0,0 0 1,0 1-1,1-1 0,1 1 0,0-1 0,0 1 1,0 0-1,1-1 0,1 1 0,0 0 1,0-1-1,1 1 0,0-1 0,1 0 0,0 1 1,0-1-1,1-1 0,0 1 0,0 0 1,1-1-1,0 0 0,1 0 0,0 0 0,0-1 1,1 0-1,0 0 0,1 0 12,3 2-41,1-1 0,0 0 0,1-1-1,0 0 1,0-1 0,1 0 0,-1-1 0,1-1 0,0 0 0,1-1 0,-1-1-1,0 0 1,1-1 0,0 0 0,-1-1 0,1-1 0,11-2 41,-16 1-64,0 0 1,0-2 0,0 1 0,0-1-1,-1 0 1,0-1 0,0 0 0,0-1-1,0 0 1,-1 0 0,0 0-1,0-1 1,-1-1 0,0 1 0,0-1 63,54-85-6712,-53 69 856,-3 3-3353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0:21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74 19635,'0'0'4131,"0"0"-2017,0 0-512,0 0-801,0 0-513,0 0-288,9-73 0,-12 73-128,-3 5-128,-6 7-961,1 4-737,-11 4-1153,-4-2-5189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0:22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17392,'0'0'3268,"0"0"-2276,0 0-95,79-30-96,-28 22-224,9 4 31,2-2-352,2 5-191,-3-3-65,-8 2-65,-18 2-159,-14 0-897,-21 12-1986,-17 1-1729,-19 4-2691</inkml:trace>
  <inkml:trace contextRef="#ctx0" brushRef="#br0" timeOffset="1">15 216 6758,'0'0'3396,"0"0"-642,0 0-384,7 76-864,42-67-513,11-3 96,10-6-160,8 0-385,8-9-352,-6-7-192,-2-2 0,-5-1-128,-13 3-2786,-11 5-5799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0:21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8584,'0'0'9161,"0"0"-7143,107-6-865,-41 2 705,12 1-417,15-3-544,8-1-289,12 3-351,6-2-257,3 3 0,-8-3 0,-16 1 0,-20 0-97,-25 1-639,-16 3-994,-27 1-1793,-15 0-3684</inkml:trace>
  <inkml:trace contextRef="#ctx0" brushRef="#br0" timeOffset="325.333">286 174 5349,'0'0'7965,"0"0"-4362,0 0-1473,-9 14-325,-24 44-401,33-57-1360,1 1 0,-1-1 0,1 1 1,-1 0-1,1-1 0,0 0 0,0 1 1,-1-1-1,1 0 0,0 1 0,0-1 1,0 0-1,1 0 0,-1 0 0,0 0 1,0 0-1,1 0 0,-1 0 0,0 0 1,1 0-1,-1-1 0,1 1 0,-1 0 0,1-1 1,0 0-1,-1 1 0,1-1 0,-1 0 1,1 0-1,0 0 0,-1 0 0,1 0 1,-1 0-1,1 0 0,0 0 0,-1-1 1,1 1-1,0-1-44,7 2 214,367 1 1617,-369-2-1837,70-2-76,0-3 1,0-4-1,1-3 82,-57 9-1166,-16 2-8424,-5 1 8505,-13 1-12260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0:19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4708,'0'0'7869,"8"-13"-4265,23-41-1517,25 14 2203,-51 39-4189,0 0-1,0 0 1,0 1-1,0-1 1,0 1 0,0 0-1,0 1 1,0-1-1,0 1 1,0 0-1,0 1 1,0-1-1,0 1 1,-1 0-1,1 0 1,3 2-101,6 8 8,-1 1 0,-1 0 0,-1 1-1,0 0 1,0 1 0,-1 0 0,-1 1 0,-1-1 0,0 2 0,-1-1 0,-1 1-1,-1 0 1,0 1 0,-1-1 0,-1 1 0,0 0 0,-2 0 0,0 0 0,-1 0-1,0 0 1,-3 14-8,-17 46-1489,22-103 1366,11-13 260,1 0 0,2 1 0,1 0 0,2 2 0,2 0 0,3-1-137,-21 28 11,2 2 0,-1-1 0,1 0 0,0 1-1,0 0 1,1 0 0,-1 1 0,1-1 0,1 1 0,-1 0-1,1 1 1,0 0 0,0 0 0,0 0 0,0 1 0,1 0-1,-1 0 1,1 1 0,0 0 0,0 0 0,-1 1 0,1 0-1,0 1 1,1-1 0,-1 2 0,0-1 0,0 1 0,0 0-1,-1 1 1,1 0 0,0 0 0,0 0 0,-1 1-1,0 0 1,4 3-11,-1 4-16,-1 0-1,-1 1 1,1 0-1,-2 0 1,0 1-1,0 0 1,-1 1-1,0-1 1,-1 1-1,-1 0 1,0 0-1,0 1 1,-2-1-1,0 1 0,0 0 1,-1 0-1,-1-1 1,0 1-1,-1 0 1,0 0-1,-3 9 17,-23 80-678,57-185 1068,-15 51-234,5-16 130,3 2 0,1 1 0,2 1 0,3 1 0,27-33-286,-52 70 0,1-1 0,-1 1 1,1 0-1,0 0 1,0 0-1,1 1 1,-1 0-1,1 0 1,0 0-1,0 1 1,0 0-1,1 0 1,-1 0-1,1 1 1,-1 0-1,1 0 1,0 1-1,0 0 1,0 0-1,0 0 1,0 1-1,0 0 1,0 1-1,-1-1 1,1 1-1,0 1 1,0-1-1,0 1 1,-1 0-1,1 1 1,-1 0-1,1 0 1,-1 0-1,4 6-8,-1 0 1,0 0-1,0 1 1,-1 0-1,-1 0 1,1 0 0,-2 1-1,0 1 1,0-1-1,-1 1 1,0 0 0,-1 0-1,0 0 1,-1 1-1,2 11 8,7 200-160,-13-173 26,1-35-430,0 15-5289,2-23-905</inkml:trace>
  <inkml:trace contextRef="#ctx0" brushRef="#br0" timeOffset="1431.725">1572 191 512,'0'0'1762,"0"0"-379,0 0-65,0 0-4,0 0-231,0 0-159,13 10-27,44 31 5,-53-37-605,1-1 0,-1 1 0,1-1 1,0 0-1,0-1 0,0 1 0,1-1 0,-1 0 0,0-1 1,1 1-1,0-1 0,-1 0 0,1 0 0,0-1 0,-1 0 1,1 0-1,0 0 0,0 0-297,-2-3 264,0 1-1,0-1 1,-1 0 0,1 0 0,-1 0 0,1-1-1,-1 1 1,0-1 0,0 1 0,-1-1-1,1 0 1,-1 0 0,0-1 0,0 1 0,0 0-1,0-1 1,-1 0-264,1 1 150,3-6 123,0 0 1,-1-1 0,0 0 0,0 1 0,-1-2-1,-1 1 1,0 0 0,0 0 0,-1-1-1,-1 1 1,0-1 0,0 1 0,-1-1 0,-2-3-274,2 13 8,0 0 1,-1 0-1,0 0 0,0 0 1,0 0-1,0 0 1,0 0-1,0 0 1,0 1-1,0 0 1,0-1-1,-1 1 1,1 0-1,-1 0 0,1 0 1,-1 0-1,1 0 1,-1 1-1,0-1 1,1 1-1,-1 0 1,0 0-1,1 0 0,-1 0 1,0 0-1,1 0 1,-1 1-1,0-1 1,1 1-1,-1 0 1,1 0-1,-1 0 1,1 0-1,0 0 0,-1 0 1,1 1-1,0-1 1,0 1-1,0 0 1,0 0-1,0 0 1,0-1-1,0 2 1,1-1-1,-1 0 0,1 0 1,-1 0-1,0 3-8,-7 9-8,1 1-1,1 1 1,0-1-1,1 1 0,0 1 1,2-1-1,0 1 1,1 0-1,0 0 0,1 0 1,1 0-1,1 0 1,1 0-1,0 0 1,1 0-1,0 0 0,2 0 1,0-1-1,1 1 1,1-1-1,0 0 0,1-1 1,1 1 8,-3-6-181,0-1 1,0 0-1,1 0 1,1-1-1,-1 1 0,1-1 1,1-1-1,-1 0 1,1 0-1,1 0 0,-1-1 1,1 0-1,0-1 1,0 0-1,1 0 1,-1-1-1,1 0 0,0-1 1,1 0-1,-1 0 1,0-1-1,1-1 1,6 1 180,8-1-44,-1-2 0,1-1 1,-1 0-1,0-2 0,0-1 1,0-1-1,-1-1 0,0 0 1,9-6 43,3-3 553,0-2 0,-2-1 0,0-2-1,-1-1 1,-1-1 0,-1-2 0,-1-1 0,23-28-553,-40 42 146,-1-1 0,0 0 0,0 0 0,-1-1 0,-1-1 0,-1 0 0,0 0 0,-1-1 0,0 1 0,-1-2 1,-1 1-1,-1 0 0,0-1 0,0-8-146,-4 23 8,1-1 1,-1 1-1,0-1 1,-1 1-1,1-1 1,0 1-1,-1-1 1,1 1-1,-1-1 1,0 1-1,0 0 1,0-1-1,0 1 1,0 0-1,0 0 1,-1 0-1,1 0 1,-1 0-1,1 0 1,-1 0-1,0 0 1,0 1-1,0-1 1,0 1-1,0-1 1,0 1-1,0 0 1,0-1-1,-1 1 1,1 1-1,0-1 1,-1 0-1,1 0 1,-1 1-1,1 0 1,-1-1-9,-93 12-141,78 0 116,0 0 0,0 1 0,2 1 0,-1 0 0,2 1-1,0 1 1,0 0 0,2 1 0,0 1 0,0 0 0,2 1 0,0 0 0,1 1-1,1 0 1,1 0 0,1 1 0,-5 18 25,7-27-162,1 1 0,1 0 0,0-1 0,0 1 0,1 1 0,1-1 1,0 0-1,0 0 0,2 1 0,-1-1 0,1 0 0,3 9 162,-3-19-60,0-1 0,0 1 0,0 0 0,0 0 0,1-1 0,-1 1 0,1 0 0,-1-1 0,1 1 0,0-1 0,0 0 0,-1 0 0,1 0 0,0 0 0,0 0 1,0 0-1,0 0 0,0 0 0,0-1 0,0 1 0,1-1 0,-1 0 0,0 0 0,0 1 0,0-1 0,0 0 0,0-1 0,1 1 0,-1 0 0,0-1 0,0 1 0,0-1 0,0 0 0,0 1 0,0-1 0,0-1 60,72-34-46,-39 8 366,-1-1 0,-1-2 0,-2-1 0,-1-2 0,-1 0 0,-3-2 0,15-26-320,-19 31 146,36-38 164,-58 68-310,0 1-1,1 0 1,-1-1-1,0 1 1,0 0-1,1 0 1,-1-1-1,0 1 1,1 0-1,-1 0 1,0 0 0,1-1-1,-1 1 1,0 0-1,1 0 1,-1 0-1,0 0 1,1 0-1,-1 0 1,0 0 0,1 0-1,-1 0 1,1 0-1,-1 0 1,0 0-1,1 0 1,-1 0-1,1 0 1,-1 0-1,0 0 1,1 0 0,-1 0-1,0 1 1,1-1-1,-1 0 1,0 0-1,1 0 1,-1 1-1,0-1 1,0 0-1,1 0 1,-1 1 0,0-1-1,0 0 1,1 1-1,-1-1 1,0 0-1,0 1 1,0-1-1,1 0 1,-1 1-1,0-1 1,0 0 0,0 1-1,0-1 1,0 1-1,0-1 1,0 0-1,0 1 1,0-1-1,0 1 1,0-1-1,0 0 1,0 1 0,0-1-1,0 0 1,-1 1 0,1 36-263,-1-30 225,-34 272 129,35-277-100,-1 1 1,1 0 0,0-1-1,0 1 1,0-1-1,1 1 1,-1-1-1,0 1 1,1-1 0,0 1-1,0-1 1,0 1-1,0-1 1,0 1-1,0-1 1,0 0 0,1 0-1,-1 0 1,1 0-1,0 0 1,0 0-1,-1 0 1,1 0 0,0-1-1,0 1 1,1-1-1,-1 1 1,0-1 0,0 0-1,1 0 1,-1 0-1,1 0 1,-1-1-1,1 1 1,-1 0 0,1-1-1,-1 0 1,1 0-1,0 0 1,-1 0-1,1 0 1,-1 0 0,1-1-1,-1 1 1,1-1 8,15-4 16,0 0 1,-1-2 0,0 0 0,0-1-1,0 0 1,-1-2 0,-1 0 0,0 0-1,0-2 1,-1 0 0,10-10-17,-17 16 8,34-32 103,-2-2-1,-2-1 1,-1-2 0,3-10-111,-38 52 4,-1 1 16,0 1-1,0-1 1,1 0 0,-1 0 0,0 0-1,0 0 1,0 1 0,1-1 0,-1 0 0,0 0-1,0 0 1,1 0 0,-1 0 0,0 0-1,0 0 1,1 0 0,-1 0 0,0 0-1,0 0-19,0 3-37,-12 23-7,0 1 0,-2-2 1,-1 0-1,0 0 1,-2-2-1,-8 8 44,14-16-16,-122 134-224,117-138-262,17-20 379,61-98 454,-39 69-288,-11 15 124,2 1 0,0 0 0,1 1 0,1 0 0,2 1 0,0 1 0,19-16-167,-33 32 19,-1 1 0,1-1-1,0 1 1,0 0 0,0 0 0,0 1-1,0-1 1,0 1 0,0 0 0,1 0-1,-1 0 1,0 0 0,1 1 0,-1 0-1,0 0 1,1 0 0,-1 0 0,1 1-1,-1 0 1,0 0 0,1 0 0,-1 0-1,0 1 1,0-1 0,0 1 0,0 0-1,0 0 1,-1 1 0,1-1 0,-1 1-1,1 0 1,-1 0 0,0 0 0,0 0-1,0 0 1,0 1 0,-1 0 0,1-1-1,-1 1-18,148 307-160,-147-306 176,0 0-1,1 0 0,-1 0 1,1-1-1,0 1 1,0-1-1,1 0 0,-1 0 1,1 0-1,0-1 1,0 1-1,0-1 0,0-1 1,1 1-1,-1-1 0,1 1 1,-1-2-1,1 1 1,0-1-1,0 0 0,0 0 1,0 0-1,0-1 1,0 0-1,0 0 0,0 0 1,0-1-1,0 0 0,0 0 1,-1-1-1,1 0 1,0 0-1,-1 0 0,2-1-15,6-4 180,-1-2 1,0 1-1,0-1 0,-1-1 0,0 0 0,0-1 0,-1 0 0,-1-1 0,0 1 0,-1-2 0,0 1 0,0-1 0,-2-1 0,1 1 0,-2-1 0,0 0 0,-1 0 0,0-1 0,-1 1 0,0-1 0,-2 0 1,1-1-181,-2 15-33,0 0 1,0 1 0,1-1-1,-1 0 1,0 1 0,0-1-1,0 0 1,0 1 0,0-1-1,0 0 1,0 1 0,0-1-1,0 0 1,0 0 0,0 1-1,0-1 1,-1 0 0,1 1-1,0-1 1,0 1 0,-1-1-1,1 0 1,0 1 0,-1-1-1,1 1 1,-1-1 0,1 1-1,-1-1 1,1 1 0,-1-1-1,1 1 1,-1-1 0,1 1 0,-1 0-1,1-1 1,-1 1 0,0 0-1,1-1 1,-1 1 0,0 0-1,1 0 1,-1 0 0,0 0-1,1 0 1,-1-1 0,0 1-1,0 1 1,1-1 0,-1 0-1,0 0 1,1 0 0,-1 0-1,0 0 1,1 1 0,-1-1-1,0 0 1,1 0 0,-1 1-1,0-1 33,-32 29-4947,10-2-1091,1 4-5573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0:4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86 338 6342,'0'0'1148,"0"0"1873,15-9-1238,-4 1-1569,95-44 709,26 24-369,-53 13-211,-1-4-1,65-25-342,-75 2 4431,-71 38-802,-12 8-3004,5 1-583,1 1 0,-1 0 0,2 0 0,-1 1 0,1 0 0,0 1 0,0 0 0,1 0 0,0 0 0,0 1 0,1 0 0,0 1 0,1-1 0,0 1 0,1 0 0,-1 2-42,-43 172 33,35-90-10,1-7-5,-3-1 0,-22 67-18,35-147 1,0 0 0,0-1-1,0 1 1,-1-1 0,0 1 0,0-1 0,0 0 0,0 0 0,-1 0 0,0-1 0,0 1-1,-1-1 1,1 0 0,-1 0 0,0-1 0,0 1 0,0-1 0,0 0 0,0 0 0,-1-1 0,0 1-1,1-1 1,-1-1 0,0 1 0,0-1 0,0 0 0,0 0 0,0-1 0,0 1 0,-1-2-1,-10 0 8,1-1 1,-1-1 0,1 0 0,0-2 0,0 0 0,1 0 0,-1-1 0,1-1 0,0-1-1,1 0 1,0-1 0,0-1 0,1 0 0,0 0 0,1-1 0,0-1 0,1 0 0,0-1 0,1 0-1,1-1 1,-6-9-9,9 11-1014,12 10-5355,5 8-3149</inkml:trace>
  <inkml:trace contextRef="#ctx0" brushRef="#br0" timeOffset="342.391">1266 105 10794,'0'-15'4570,"1"-45"-2024,-1 59-2456,0 0 0,0 0 0,0 0 0,0 0 0,0 0 0,0 0-1,0 0 1,0 0 0,0 0 0,-1 0 0,1 0 0,0 0 0,-1 0 0,1 0-1,0 0 1,-1 0 0,0 0 0,1 0 0,-1 0 0,1 0 0,-1 1 0,0-1-1,0 0 1,1 0 0,-1 1 0,0-1 0,0 0 0,0 1 0,0-1 0,0 1-1,0 0 1,0-1 0,0 1 0,0-1 0,0 1 0,0 0 0,0 0 0,0 0-1,0 0 1,0 0 0,0 0 0,0 0 0,0 0 0,0 0 0,0 0 0,0 0-1,0 1 1,0-1 0,0 0 0,0 1 0,0-1 0,0 1 0,0-1 0,0 1-1,0 0 1,0-1 0,1 1 0,-1 0 0,0-1 0,0 1 0,1 0 0,-1 0-1,1 0 1,-1 0 0,0 0 0,1 0 0,-1 0-90,-16 21 314,0 0 1,1 2-1,1 0 0,2 0 1,0 2-1,2-1 1,0 1-1,2 1 0,-3 15-314,-12 55 509,3 1 0,5 1-1,4 1 1,3 33-509,-19 153 181,25-252-226,-2-1 1,-1-1 0,-1 1 0,-2-1-1,-1 0 1,-1-1 0,-2 0-1,-1-1 1,-2-1 0,-14 21 44,-29-10-2958,38-41-1109,2-15-3487,12 1 774</inkml:trace>
  <inkml:trace contextRef="#ctx0" brushRef="#br0" timeOffset="659.086">826 802 9833,'0'0'5413,"0"0"-3907,114-44-737,-61 36-257,2 1-352,4-3-96,2 2-64,0 0-608,-2 3-3588,-14 0-3844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9:3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133 126 4708,'0'0'5995,"0"0"-3213,1-14-748,2-40 507,-5 41 788,-2 21-3012,4-8-301,-18 66 292,2 1 1,4 0-1,2 1 0,1 34-308,1-16 75,-27 217-748,26-280 127,9-23 534,1 0 1,-1-1 0,0 1 0,0 0 0,0-1-1,0 1 1,0 0 0,0 0 0,0-1 0,-1 1 0,1 0-1,0 0 1,0-1 0,0 1 0,0 0 0,0 0-1,0-1 1,0 1 0,-1 0 0,1 0 0,0 0-1,0-1 1,0 1 0,0 0 0,-1 0 0,1 0-1,0-1 1,0 1 0,0 0 0,-1 0 0,1 0-1,0 0 1,0 0 0,-1 0 0,1 0 0,0 0-1,0-1 1,-1 1 0,1 0 0,0 0 0,-1 0-1,1 0 1,0 0 0,0 0 0,-1 0 0,1 1-1,0-1 1,0 0 0,-1 0 0,1 0 0,0 0 0,0 0-1,-1 0 1,1 0 0,0 1 0,0-1 0,0 0-1,-1 0 12,-2-230-368,2 188 471,3 0 0,2-1-1,1 1 1,2 0 0,2 1 0,2 0-1,2 0 1,13-29-103,-25 68 15,-1-1 1,1 1-1,-1 0 1,1 0-1,0 0 0,0 0 1,0 0-1,0 0 0,0 0 1,0 0-1,1 0 0,-1 0 1,1 0-1,-1 1 0,1-1 1,-1 1-1,1-1 0,0 1 1,0 0-1,0-1 0,0 1 1,0 0-1,0 0 0,0 0 1,0 1-1,0-1 0,1 1 1,-1-1-1,0 1 1,0-1-1,1 1 0,-1 0 1,0 0-1,1 0 0,-1 1 1,0-1-1,0 0 0,1 1 1,-1 0-1,0-1-15,10 10 8,-1 0 0,0 0 0,0 1 0,-2 1 0,1-1 0,-1 2 0,-1-1 0,4 9-8,-2-6 21,30 47 6,-3-1-24,2-2-1,3-2 1,3-2 0,43 42-3,-83-91-3,1 0 0,0 0 0,0-1 1,0 0-1,1 0 0,0 0 0,0-1 1,0 0-1,0-1 0,1 1 0,-1-1 0,1 0 1,0-1-1,0 0 0,0-1 0,0 1 0,0-1 1,0-1-1,0 1 0,0-2 0,1 1 1,-1-1-1,3-1 3,-3-4 14,-1-1 0,0 0 0,0 0 0,0 0 0,-1-1 0,0 0 0,-1-1-1,0 1 1,0-1 0,0 0 0,-1 0 0,-1 0 0,0-1 0,0 1 0,-1-1 0,0 0 0,0 0 0,-1 0 0,-1-6-14,3 3 34,10-87 177,-3 0 1,-5 0 0,-7-62-212,2 151-325,-2-34 71,-10 24-5263,6 20-2160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05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200 131 12620,'-22'-5'3134,"-69"-13"-1752,30 11 27,93 7-106,472-42 523,262-16-1597,-755 58-224,10 0 16,-42 5-9,-141 26-5,-734 159 114,848-178-109,0 2 0,0 2 0,1 2 0,-2 4-12,17 0-67,31-22 66,0 0 0,1 1-1,-1-1 1,1 1-1,-1-1 1,1 0-1,-1 1 1,1-1-1,-1 1 1,1-1 0,0 1-1,-1 0 1,1-1-1,0 1 1,-1-1-1,1 1 1,0 0 0,0-1-1,0 1 1,-1 0-1,1-1 1,0 1-1,0 0 1,0-1-1,0 1 1,0 0 0,0-1-1,0 1 1,1 0-1,-1-1 1,0 1-1,0 0 1,0-1 0,1 1-1,-1-1 1,0 1-1,1 0 1,-1-1-1,0 1 1,1-1-1,-1 1 1,1-1 0,-1 1-1,1-1 1,-1 0-1,1 1 1,-1-1-1,1 1 1,-1-1 0,1 0-1,0 0 1,-1 1-1,1-1 1,0 0 1,103 13-32,182-21 81,-1-12 1,89-25-50,-53 6 34,-450 54 2144,-85 30-1062,-136 50-1116,327-88 17,-113 51 99,135-58-115,0 0-1,0 0 0,0 0 0,1 1 0,-1-1 1,0 0-1,1 1 0,-1-1 0,0 0 0,1 1 1,-1-1-1,0 1 0,1-1 0,-1 1 0,1-1 1,-1 1-1,1 0 0,-1-1 0,1 1 1,-1 0-1,1-1 0,-1 1 0,1 0 0,0 0 1,0-1-1,-1 1 0,1 0 0,0 0 0,0-1 1,0 1-1,0 0 0,0 0 0,0 0 0,0-1 1,0 1-1,0 0 0,0 0 0,0-1 0,1 1 1,-1 0-1,0 0 0,1-1 0,-1 1 0,0 0 1,1-1-1,-1 1 0,1 0 0,-1-1 0,1 1 1,-1 0-1,1-1 0,-1 1 0,1-1 0,0 1 1,-1-1-1,1 0 0,0 1 0,-1-1 0,1 1 0,50 12-17,26-10 14,1-2 0,0-5 0,34-6 3,-25 2-23,1 2-210,64-6-956,-56-3-6347,-60 6-5030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06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79 13068,'0'0'3492,"0"0"-2024,0 0-342,16 0 310,194-14 2226,167-24-1927,187 12-1735,-564 26-2,0 0-1,0 1 0,0-1 1,0 0-1,0 0 1,0 1-1,0-1 0,0 0 1,1 1-1,-1-1 1,0 0-1,0 1 0,0-1 1,0 0-1,0 0 1,1 1-1,-1-1 0,0 0 1,0 0-1,0 0 1,1 1-1,-1-1 0,0 0 1,0 0-1,1 0 1,-1 1-1,0-1 0,1 0 1,-1 0-1,0 0 0,0 0 1,1 0-1,-1 0 3,-34 10-42,-695 117 85,707-123-54,-129 40 0,151-44 11,-1 0-1,1 0 1,-1 0-1,0 1 1,1-1-1,-1 0 1,1 0-1,-1 0 0,1 0 1,-1 1-1,1-1 1,-1 0-1,1 0 1,-1 1-1,1-1 1,-1 0-1,1 1 0,-1-1 1,1 1-1,0-1 1,-1 1-1,1-1 1,0 1-1,-1-1 1,1 1-1,0-1 0,0 1 1,-1-1-1,1 1 1,0-1-1,0 1 1,0-1-1,0 1 1,0 0-1,0-1 0,0 1 1,0-1-1,0 1 1,0-1-1,0 1 1,0 0-1,0-1 1,0 1-1,0-1 0,1 1 1,-1-1-1,0 1 1,0-1-1,1 1 1,-1-1-1,0 1 1,1-1 0,29 13-30,53 2 42,0-3 1,1-4 0,53-3-13,-77-3 15,539 5-234,-599-7 220,0 1 1,0-1-1,0 0 0,0 0 0,0 1 0,0-1 0,0 0 0,0 1 1,0-1-1,0 0 0,0 1 0,0-1 0,1 0 0,-1 1 0,0-1 1,0 0-1,0 0 0,0 1 0,1-1 0,-1 0 0,0 0 0,0 1 1,1-1-1,-1 0 0,0 0-1,-1 1 9,-96 27 302,-2-3 1,-56 4-312,-161 43 300,310-71-301,1 0-1,1 0 0,-1 0 0,0 1 0,1 0 1,-1-1-1,1 1 0,-1 1 0,1-1 0,0 1 1,0 0-1,0 0 0,0 0 0,1 0 1,-1 0-1,1 1 0,0 0 0,-1 1 2,4-3-1,1 0 0,-1-1 0,0 1 0,1 0 1,0-1-1,-1 1 0,1-1 0,0 1 0,0-1 0,0 1 0,0-1 0,0 1 0,0-1 0,0 0 0,1 1 1,-1-1-1,0 0 0,1 0 0,-1 0 0,1 0 0,-1 0 0,1-1 0,-1 1 0,1 0 0,0-1 0,-1 1 0,1-1 1,0 1-1,0-1 0,-1 0 0,1 0 0,0 0 0,0 0 0,-1 0 0,1 0 1,54 8 41,-1-3 1,1-2-1,-1-3 1,26-3-42,-59 2-6,0 0 1,0-2 0,0 0-1,0-2 1,-1 0 0,0-1-1,11-5 6,-12-12-208,-41 15-3534,4 6-1949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31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0 136 11467,'0'0'4324,"113"-34"-2979,-45 24 129,8-3 864,12 5-544,11-1-513,9 0-224,13 2-385,11 0-319,5 0-225,0 3-32,-7-4 0,-7 1-96,-15 2-352,-20 0-1346,-19 4-1153,-30-1-2145,-21 2-3204</inkml:trace>
  <inkml:trace contextRef="#ctx0" brushRef="#br0" timeOffset="337.606">88 332 19474,'-15'11'1655,"-45"32"-309,60-43-1297,1 0 0,-1 0 0,1 1 0,0-1 1,-1 0-1,1 1 0,-1-1 0,1 1 0,-1-1 0,1 0 1,-1 1-1,0-1 0,1 1 0,-1-1 0,0 1 1,1 0-1,-1-1 0,0 1 0,1-1 0,-1 1 1,0 0-1,0-1 0,0 1 0,0-1 0,1 1 0,-1 0 1,0-1-1,0 1 0,0 0 0,-1-1 0,1 1 1,0 0-1,0-1 0,0 1 0,0-1 0,0 1 1,-1 0-1,1-1 0,0 1 0,-1-1 0,1 1 0,0-1 1,-1 1-1,1-1 0,-1 1 0,1-1 0,-1 1 1,1-1-1,-1 1 0,1-1 0,-1 0 0,1 1 1,-1-1-1,1 0 0,-1 0 0,0 1 0,1-1 0,-1 0 1,1 0-1,-1 0-49,2 1 70,120 6 1959,231-18-65,189-38-1964,-334 28 144,-139 14-144,143-14-731,86-25 731,-254 35-1212,-65 9-363,-123 11-4366,49 3-1181,38-3-133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3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0 300 9929,'0'0'2178,"0"0"-213,0 0 5,0 0-443,0 0-465,0 0-309,0 0-289,14 3-101,108 45 555,-113-41-861,1 0-1,-1 0 1,1-1-1,0-1 0,0 0 1,1 0-1,-1-1 1,1 0-1,0-1 1,0 0-1,1 0 1,-1-2-1,0 1 0,1-1 1,-1-1-1,1 0 1,-1-1-1,1 0 1,-1-1-1,1 0 0,-1 0 1,0-2-1,0 1 1,0-1-1,-1-1 1,0 0-1,1 0 0,2-4-56,-4 3 134,-1-1-1,0-1 0,0 0 0,-1 0 0,0 0 0,0-1 0,-1 0 0,0 0 1,-1 0-1,0-1 0,0 0 0,-1 0 0,0 0 0,-1-1 0,0 1 0,-1-1 0,0 0 1,-1 0-1,0 1 0,0-1 0,-1 0 0,-1 0 0,0 0 0,0 0 0,-1 0 0,-1 1 1,0-1-1,0 1 0,-1 0 0,0 0 0,-5-9-133,6 15 10,0 0-1,0 1 1,0-1-1,0 1 1,0 0-1,-1 0 1,1 0-1,-1 0 1,0 0-1,0 1 1,0 0-1,0 0 1,-1 0 0,1 0-1,0 1 1,-1-1-1,1 1 1,-1 0-1,1 1 1,-1-1-1,0 1 1,1 0-1,-1 0 1,0 0-1,1 1 1,-1 0-1,1 0 1,-1 0 0,-1 0-10,-5 3-2,0 0 1,0 0-1,0 1 1,1 1 0,-1 0-1,1 0 1,1 1 0,-1 0-1,1 0 1,0 1 0,0 2 1,-7 9-14,1 0-1,1 2 1,1 0 0,0 0 0,2 1 0,1 1 0,0-1 0,2 2-1,1-1 1,0 1 0,2 0 0,1 1 0,1-1 0,1 1 0,1 0 0,1 0-1,1-1 1,1 1 0,2-1 0,0 1 0,2-1 0,0 0 0,2-1 0,0 1-1,2-2 1,1 1 0,0-1 0,2-1 0,0 0 0,1-1 0,1 0-1,1-2 1,1 1 0,3 0 14,-1-3-277,0 0 0,1-2 0,1 0 0,0-1 0,1-1 0,0-2 0,1 0 1,0-1-1,1-1 0,0-1 0,19 2 277,-27-6-189,-1-1 0,1 0 0,0-2 0,0 0 0,0 0 0,0-2 0,0 0 0,0-1 0,-1 0 0,1-1 0,-1-1 0,0 0-1,0-1 1,-1-1 0,0-1 0,0 0 0,0 0 0,8-8 189,3-11-4,-1-1 0,-2-1 0,0-1 0,-2-1-1,-2-1 1,-1 0 0,-1-1 0,-2-1 0,-1 0-1,-1-1 1,-3-1 0,0 0 0,-3 0 0,1-14 4,2-57 2973,-26 134 257,0 69-2940,3 0 1,5 1-1,3 0 1,5 1-1,5 2-290,9-18-1815,-13-82 1774,0 1 0,0-1-1,0 1 1,0-1 0,0 1 0,0-1 0,0 1 0,0-1-1,0 0 1,1 1 0,-1-1 0,0 1 0,0-1-1,0 1 1,1-1 0,-1 0 0,0 1 0,1-1 0,-1 0-1,0 1 1,1-1 0,-1 0 0,0 1 0,1-1 0,-1 0-1,1 0 1,-1 1 0,0-1 0,1 0 0,-1 0 0,1 0-1,-1 0 1,1 1 0,-1-1 0,1 0 0,-1 0 0,1 0-1,-1 0 1,1 0 0,-1 0 0,0 0 0,1 0 0,-1-1-1,1 1 1,-1 0 0,1 0 0,-1 0 0,1 0 0,-1-1-1,0 1 1,1 0 0,-1 0 0,1-1 0,-1 1 0,0 0-1,1-1 1,-1 1 0,0 0 0,1-1 0,-1 1-1,0-1 1,0 1 0,1 0 0,-1-1 0,0 1 0,0-1-1,0 1 1,0-1 0,0 1 0,0-1 41,13-32-887,12-188 736,-19 123 185,-6 90-32,1-19 80,0 0-1,2 0 0,1 0 0,1 1 1,1-1-1,1 1 0,2 0 1,0 1-1,2 0 0,1 0 0,10-15-81,-18 35 11,1 0-1,0 0 1,0 1-1,0-1 0,1 1 1,0 0-1,0 0 0,0 1 1,0 0-1,0 0 1,1 1-1,-1-1 0,1 1 1,0 0-1,-1 1 0,1 0 1,0 0-1,0 1 1,0-1-1,0 1 0,0 1 1,0 0-1,0 0 1,0 0-1,-1 0 0,1 1 1,0 0-1,-1 1 0,1 0 1,-1 0-1,0 0 1,0 0-1,0 1 0,-1 0 1,1 1-1,2 2-10,105 93-3495,-93-81 808,20 20-5593</inkml:trace>
  <inkml:trace contextRef="#ctx0" brushRef="#br0" timeOffset="311.024">1752 472 16207,'0'0'3198,"0"0"-555,0 0-812,0 0-657,0 0-384,0 0-261,1 3-246,2 83 410,-6-62-586,-45 336-470,45-342-142,2-6 107,2-21 218,34-131 276,-17 65 41,4 1 1,3 1-1,3 1 1,21-35-138,-48 103 0,0-1 1,1 0-1,0 1 1,0 0-1,0-1 1,1 1-1,0 0 1,-1 0 0,1 0-1,1 0 1,-1 1-1,0-1 1,1 1-1,0 0 1,0 0 0,0 0-1,0 1 1,0-1-1,0 1 1,1 0-1,-1 0 1,1 0-1,0 1 1,-1 0 0,1 0-1,0 0 1,0 0-1,0 1 1,0 0-1,0 0 1,-1 0 0,1 1-1,0-1 1,0 1-1,0 0 1,-1 0-1,1 1 1,3 1-1,55 44-1359,-10 9-5562,-26-27-905</inkml:trace>
  <inkml:trace contextRef="#ctx0" brushRef="#br0" timeOffset="670.024">2654 340 11435,'0'0'1729,"0"0"-410,0 0 272,-15 14 5,-89 95 582,64-59-1477,3 3-1,1 0 1,4 2 0,-22 49-701,50-94 25,0 1 1,1 0-1,0-1 0,1 1 1,0 0-1,0 0 1,1 0-1,1 0 0,0 1 1,0 4-26,1-12-1,-1-1 0,1 1 0,0 0-1,0-1 1,0 1 0,0-1 0,1 0 0,0 1 0,-1-1 0,1 0 0,0 0 0,0 0 0,1 0-1,-1 0 1,1-1 0,-1 1 0,1-1 0,0 1 0,0-1 0,0 0 0,0 0 0,0 0 0,1-1-1,-1 1 1,0-1 0,1 0 0,-1 1 0,1-2 0,0 1 0,-1 0 0,1-1 0,3 0 1,9 1-9,0-1 0,0-1 0,0-1 0,0 0 0,0-1 0,0-1 0,-1 0 0,0-1 0,1-1 1,-2 0-1,1-1 0,-1-1 0,0 0 0,-1-1 0,0-1 0,0 0 0,3-3 9,6-7 76,-2 0-1,0-2 1,0 0-1,-2-1 1,-1-1-1,-1 0 1,-1-1 0,-1-1-1,0-5-75,-10 24 57,0 0-1,-1 0 1,0 0-1,0 0 1,0 0 0,-1-1-1,-1 1 1,1-1-1,-1 0 1,0 1 0,-1-1-1,0 0 1,0 1-1,0-1 1,-1 0 0,-1 1-1,1-1 1,-1 1-1,0-1 1,-1 1-1,0 0 1,0 0 0,0 0-1,-1 0 1,-3-3-57,-6 1-23,0 0 1,-1 1 0,0 1-1,0 0 1,-1 1 0,0 0-1,0 2 1,-1 0-1,1 0 1,-1 1 0,0 1-1,1 1 1,-1 0 0,0 1-1,0 1 1,0 0 0,0 1-1,1 1 1,-1 1-1,1 0 1,-2 1 22,-74 42-5984,64-20-1549</inkml:trace>
  <inkml:trace contextRef="#ctx0" brushRef="#br0" timeOffset="1029.666">3252 423 15759,'0'0'2680,"0"0"-1250,0 0-511,0 0-103,0 0-186,2 17-21,-5 111 629,-55 180 684,84-359-1762,-1-15-172,96-211 525,-110 257-417,1 0 0,0 0-1,2 1 1,1 1 0,0 1-1,1 0 1,1 0 0,0 2 0,1 0-1,1 1 1,12-6-96,-22 15 2,1 1-1,-1-1 1,1 2 0,0-1-1,0 1 1,0 1 0,1 0-1,-1 0 1,0 1 0,1 1-1,-1-1 1,1 2 0,-1-1-1,1 1 1,-1 1 0,0 0 0,0 1-1,0 0 1,0 0 0,0 1-1,0 0 1,-1 1 0,0 0-1,0 0 1,5 5-2,-7-5-307,-1 1 0,0 0 0,0 1 0,-1-1-1,0 1 1,0 0 0,0 0 0,-1 1 0,0-1 0,0 1 0,-1 0 0,0 0-1,0 2 308,4 31-6005,-6-3-5991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25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580 166 4773,'0'0'3501,"0"0"-1050,0 0-28,0 0 38,14-14-379,44-45-373,-55 57-1485,1 0 1,-1-1 0,0 1 0,0-1-1,0 0 1,-1 0 0,1 0 0,-1 0-1,1-1 1,-1 1 0,0-1 0,0 1-1,-1-1 1,1 0 0,-1 1 0,0-1-1,0 0 1,0 0 0,0 0 0,0-4-225,-2 7 51,0 0 0,0-1 0,0 1 0,0 0 0,0-1 1,0 1-1,-1 0 0,1 0 0,0 0 0,-1 0 0,1 0 0,0 0 1,-1 1-1,1-1 0,-1 0 0,1 1 0,-1-1 0,0 1 0,1-1 1,-1 1-1,1 0 0,-1 0 0,0 0 0,1 0 0,-1 0 1,0 0-1,1 0 0,-1 0 0,0 1 0,1-1 0,-1 1-51,-3-1 59,-23 3-32,-1 2 1,1 0 0,0 2-1,1 2 1,0 0 0,0 2-1,1 0 1,0 2 0,1 1-1,1 1 1,-5 5-28,16-12-14,0 0 1,1 2-1,0-1 1,0 2-1,1-1 0,0 2 1,1-1-1,0 1 0,-5 11 14,14-21-12,0 0-1,0 0 0,0 0 0,0 0 0,0 0 1,1 1-1,-1-1 0,1 0 0,-1 0 0,1 1 1,0-1-1,0 0 0,0 1 0,0-1 0,1 0 1,-1 0-1,0 1 0,1-1 0,0 0 0,0 0 1,-1 0-1,1 1 0,0-1 0,1 0 0,-1 0 1,0-1-1,1 1 0,-1 0 0,1 0 0,-1-1 1,1 1-1,0 0 13,67 42-345,-61-40 320,137 60-358,68 39 227,-206-99 159,0 0 0,0 1 0,0 0 1,-1 0-1,0 0 0,0 1 0,0 0 1,-1 0-1,0 1 0,0 0 0,0-1 1,-1 2-1,0-1 0,0 0 0,-1 1 1,0-1-1,0 1 0,-1 0 0,0 0 0,0 0 1,-1 1-1,0-1 0,-1 0 0,0 0 1,0 1-1,0-1 0,-1 0 0,-1 0 1,1 0-1,-1 0 0,-1 0 0,1 0 1,-4 5-4,-6 7 56,-1-2 0,-1 0 1,0 0-1,-1-1 1,-2-1-1,1-1 1,-2 0-1,0-1 1,0-1-1,-1-1 1,-1 0-1,0-2 1,-1 0-1,0-1 1,0-2-1,-1 0 1,0-1-1,0-1 1,-2 0-57,12-2 18,0 0 1,-1 0 0,1-1 0,0 0-1,-1-1 1,1-1 0,-1 0 0,0-1-1,1 0 1,-1 0 0,1-2 0,0 0 0,0 0-1,0-1 1,0 0 0,0-1 0,1 0-1,0-1 1,0-1 0,1 1 0,-1-2-1,1 1 1,1-2 0,0 1 0,0-1 0,0 0-1,1-1 1,1 0 0,0 0 0,0-1-1,-3-7-18,6 7-51,1 0 1,0-1-1,0 1 0,1-1 0,1 1 0,0-1 0,0 0 0,1 1 0,2-10 51,19-36-2259,29 23-3928,-22 29-630</inkml:trace>
  <inkml:trace contextRef="#ctx0" brushRef="#br0" timeOffset="329.677">1174 207 11723,'3'-13'3080,"21"-66"1901,-21 59-230,-3 19-3715,0 12 528,-9 352-379,-2-29-1370,-5-193-3618,14-131 2682,-5 28-1806,-3-17-7780,9-20 4141</inkml:trace>
  <inkml:trace contextRef="#ctx0" brushRef="#br0" timeOffset="898.445">1021 681 6182,'-11'-12'3806,"-64"-67"1169,74 79-4870,-1 0 0,1 0 0,-1-1 0,1 1-1,-1-1 1,1 1 0,0-1 0,-1 0 0,1 1-1,0-1 1,-1 0 0,1 0 0,0 0-1,0 0 1,0 0 0,0 0 0,0 0 0,0-1-1,0 1 1,0 0 0,1 0 0,-1-1-1,0 1 1,1-1 0,-1 1 0,1 0 0,-1-1-1,1 1 1,0-1 0,0 1 0,-1-1-1,1 1 1,0-1 0,0 1 0,1-1 0,-1 1-1,0-1 1,0 1 0,1-1 0,-1 1-1,1-1 1,-1 1 0,1 0 0,0-1 0,-1 1-1,1 0 1,0 0 0,0-1 0,0 1-1,0 0 1,0 0-105,24-8 102,0 2-1,0 0 1,0 2-1,1 1 1,0 1-1,0 1 1,23 1-102,0-1 31,223-8 59,70-4-2594,-117-14-6522,-158 9 11071,-69-1 4690,-31-3-4042,29 21-2309,-10-6 108,0 1 1,-1 1-1,0 0 1,0 1-1,-1 1 1,1 0-1,-1 1 0,0 1 1,0 0-1,-7 1-492,10 1 49,1 1-1,-1 0 0,0 1 0,1 0 0,-1 0 0,1 2 1,-1 0-1,1 0 0,1 1 0,-1 0 0,1 1 1,-1 0-1,2 1 0,-1 1 0,1-1 0,0 1 0,1 1 1,0 0-1,0 1 0,0 0-48,-3 7-24,2 0 0,0 1 1,0 0-1,2 0 0,0 1 0,2 0 0,0 0 1,0 1-1,2-1 0,1 1 0,0 0 1,2 0-1,0 1 0,1-1 0,1 0 0,1 0 1,1 0-1,0 0 0,2 0 0,0-1 1,1 0-1,9 19 24,-11-30-57,0-1 0,1 1 1,-1 0-1,1-1 0,1 0 1,-1-1-1,1 1 0,1-1 0,-1 0 1,1 0-1,0-1 0,0 0 1,1 0-1,-1-1 0,1 0 1,0 0-1,0-1 0,1 0 0,-1 0 1,0-1-1,1 0 0,0 0 1,-1-1-1,1 0 0,0-1 1,0 0-1,0 0 0,-1-1 0,2 0 57,2-5-11,0 0 0,0-1 0,0 0-1,-1 0 1,0-1 0,-1-1-1,0 0 1,0 0 0,-1-1 0,0-1-1,0 1 1,-1-1 0,-1-1-1,0 1 1,-1-1 0,0 0 0,0-1-1,0-4 12,-5 16 1,55-99 30,49-112 140,-100 175 411,-18 46 176,6 6-753,1 1 0,0 0 0,1 0 0,1 0 0,1 1 0,0-1 0,1 1 0,1 0-1,0-1 1,1 1 0,1 0 0,2 7-5,-2-8-92,0 0 0,2 0 0,0 0 1,1 0-1,0 0 0,1-1 0,1 1 0,1-1 0,6 11 92,-9-20-621,0 1-1,1-1 1,0 1 0,0-2-1,0 1 1,0 0 0,1-1-1,0 0 1,0 0 0,1-1-1,-1 0 1,1 0 0,6 2 621,29 1-9417,-23-7 2402</inkml:trace>
  <inkml:trace contextRef="#ctx0" brushRef="#br0" timeOffset="1260.06">2398 754 128,'4'-19'4629,"40"-162"2214,-18 102 1469,-20 83-4610,0 18-3467,-6-21-147,2 30-37,0 1 1,-2-1-1,-2 1 0,-1-1 0,-1 1 0,-1-1 0,-2 0 1,-1-1-1,-2 0 0,-1 0 0,-1-1 0,-10 16-51,22-45-8,0 0 0,-1-1 0,1 1-1,0 0 1,-1 0 0,1 0 0,0-1-1,-1 1 1,1 0 0,0 0 0,-1 0-1,1 0 1,-1 0 0,1 0 0,0 0 0,-1-1-1,1 1 1,0 0 0,-1 0 0,1 1-1,-1-1 1,1 0 0,0 0 0,-1 0-1,1 0 1,-1 0 0,1 0 0,0 0-1,-1 1 1,1-1 0,0 0 0,-1 0 0,1 0-1,0 1 1,0-1 0,-1 0 0,1 0-1,0 1 1,-1-1 0,1 0 0,0 1-1,0-1 1,0 0 0,0 1 0,-1-1 0,1 0-1,0 1 1,0-1 0,0 1 0,0-1-1,0 0 1,0 1 0,0-1 0,0 0-1,0 1 9,-2-35-17,2 34 17,3-32 27,2-1-1,2 1 0,0 0 0,3 1 0,0 0 0,2 0 0,1 1 0,2 1 0,6-8-26,-19 29 36,2 0-1,-1 0 0,1 0 0,0 1 0,1 0 0,-1 0 0,2 0 1,-1 1-1,1-1 0,0 1 0,0 0 0,0 1 0,1 0 1,0 0-1,0 0 0,0 1 0,1 0 0,-1 0 0,1 1 1,0 0-1,0 0 0,0 1 0,1 0 0,-1 1 0,0-1 0,1 2 1,-1-1-1,1 1 0,5 1-35,-2 4 1,0 0 0,-1 1 1,1 1-1,-1 0 0,0 0 0,-1 1 1,1 1-1,-2-1 0,1 2 0,-1-1 1,-1 1-1,0 1 0,0-1 0,-1 2 0,0-1 1,-1 1-1,0-1 0,-1 2 0,-1-1 1,1 1-1,-2-1 0,0 1 0,-1 0 1,0 0-1,-1 0 0,0 8-1,2-1-68,10 74-2368,0-31-3425,0-23-860</inkml:trace>
  <inkml:trace contextRef="#ctx0" brushRef="#br0" timeOffset="1632.361">3686 746 11659,'3'-17'3075,"10"-56"-443,-12 66-2406,0 1 0,-1 0 0,0 0 0,0 0 0,0 0 0,-1-1 1,0 1-1,0 0 0,0 0 0,-1 0 0,0 0 0,0 0 0,-1 1 0,1-1 0,-1 1 0,0-1 1,-1 1-1,1 0 0,-1 0 0,0 1 0,-1-1 0,1 1 0,-1 0 0,1 0 0,-1 0 1,0 0-1,-1 1 0,1 0 0,-1 0 0,1 1 0,-4-2-226,-2 0 87,0 0-1,-1 1 1,0 0-1,1 1 1,-1 0-1,0 1 0,0 1 1,0-1-1,1 2 1,-1 0-1,0 0 1,0 1-1,1 0 1,-1 1-1,-2 2-86,-3 1 8,0 1 0,1 1 0,0 1 0,0 0 0,1 1 0,1 1 0,0 0 0,0 1 0,1 1 0,0 0 0,1 1 0,1 0 0,0 0 0,1 1 0,0 1 0,2 0 0,0 0 0,0 1 0,2-1 0,0 2 0,1-1 0,-1 7-8,3-13-20,0 0-1,1 0 0,1 1 0,0-1 0,0 1 0,1-1 0,1 1 0,0-1 0,0 1 0,1-1 0,0 1 0,1-1 0,1 0 0,0 0 0,0-1 0,1 1 0,0-1 0,1 0 1,0 0-1,1-1 0,0 0 0,0 0 0,1 0 0,0-1 0,0 0 0,8 5 21,-11-11-77,0 0 0,0 0 0,0 0 0,1-1 0,-1 0 0,0 0 0,0 0 0,1 0 0,-1-1 1,0 0-1,1 0 0,-1-1 0,0 0 0,1 1 0,-1-2 0,0 1 0,0-1 0,0 1 0,0-2 0,0 1 0,0 0 0,-1-1 0,1 0 0,-1 0 0,1 0 0,-1-1 0,0 1 1,1-3 76,8-8 7,0 0 0,-1-1 0,-1 0 1,-1-1-1,0 0 0,-1-1 1,4-10-8,18-51 62,-3-2 0,-4 0 1,8-51-63,-15 54 278,4 0 1,3 2 0,3 0 0,8-7-279,-15 32 2333,-76 220-881,40-90-1322,5 0-1,2 1 0,5 0 1,5 77-130,10-49-1597,4-40-4920,-9-49-658</inkml:trace>
  <inkml:trace contextRef="#ctx0" brushRef="#br0" timeOffset="2279.838">4616 615 416,'0'0'7832,"0"0"-4293,-3-14-1030,-11-45 48,12 55-2367,0 1 1,0-1-1,-1 1 0,1-1 0,-1 1 0,0 0 0,0 0 0,0 0 1,0 1-1,0-1 0,-1 1 0,0-1 0,1 1 0,-1 0 0,0 1 1,0-1-1,0 1 0,0-1 0,0 1 0,0 0 0,0 1 0,-4-1-190,2-1 221,-11-1 102,0 0 1,-1 1-1,1 1 0,0 1 0,0 0 0,0 1 0,-1 1 0,1 1 0,0 0 0,-12 4-323,3 2 31,0 1 1,0 1-1,1 1 0,0 1 1,1 1-1,1 2 0,0 0 1,2 1-1,-20 20-31,33-30 0,1 0 1,0 1-1,0 0 0,1 0 1,0 1-1,0 0 0,1 0 0,1 0 1,-1 1-1,1-1 0,1 1 1,0 0-1,0 0 0,1 1 1,0-1-1,1 0 0,0 1 0,0-1 1,2 1-1,-1-1 0,1 0 1,0 1-1,1-1 0,1 0 1,-1 0-1,2 0 0,-1 0 0,1 0 1,1-1-1,0 0 0,0 1 1,1-2-1,0 1 0,0-1 1,1 0-1,3 2 0,-5-5 0,1 0 0,-1-1 0,1 0 0,0-1 1,0 1-1,1-1 0,-1 0 0,1-1 0,0 1 0,0-1 1,-1-1-1,1 1 0,0-1 0,0 0 0,1-1 0,-1 0 0,0 0 1,0 0-1,0-1 0,0 0 0,0-1 0,0 1 0,0-1 1,-1-1-1,5-1 0,4-2 11,0-2-1,-1 1 1,0-2 0,-1 0 0,0 0 0,0-1-1,-1-1 1,0 0 0,-1-1 0,8-11-11,16-26 93,-2-3 1,-3 0-1,-2-2 1,13-39-94,-20 29 363,-35 94-145,9-9-198,2 1-1,0 0 1,1 0-1,2 0 0,0 1 1,1-1-1,1 0 0,2 6-19,0-6-121,0 1-1,1-1 0,1 0 1,2 0-1,0-1 0,1 0 1,1-1-1,5 9 122,28 27-3729,10-12-4226,-26-28 374</inkml:trace>
  <inkml:trace contextRef="#ctx0" brushRef="#br0" timeOffset="2602.7">5022 661 7944,'0'-43'2342,"0"-19"1165,3 21 4892,-26 280-4953,-18 124-4138,36-379-205,4-52 975,3 0-1,3 0 1,4 0-1,10-42-77,-16 93 93,0 1-1,0-1 1,2 1 0,0 0 0,1 0-1,0 1 1,2 0 0,-1 0-1,2 0 1,0 1 0,10-11-93,-16 22 7,0 0-1,1 1 1,-1-1 0,1 1 0,0 0 0,-1 0 0,1 1 0,0-1 0,0 1 0,0 0 0,0 0-1,0 0 1,0 0 0,1 1 0,-1 0 0,0 0 0,0 0 0,0 0 0,0 1 0,1-1-1,-1 1 1,0 0 0,0 0 0,0 1 0,0-1 0,-1 1 0,1 0 0,0 0 0,1 1-7,103 78-556,-100-74 421,72 68-6181,-45-38-1270</inkml:trace>
  <inkml:trace contextRef="#ctx0" brushRef="#br0" timeOffset="2944.199">5927 660 13421,'0'0'3235,"0"0"-1036,0 0-346,0 0-343,0 0-666,0 0-444,-11-3-261,9 3-135,-3-2 4,0 1-1,0 0 1,0 1-1,0-1 1,0 1 0,0 0-1,0 0 1,0 0-1,0 1 1,0 0 0,0 0-1,0 0 1,0 0 0,1 1-1,-1 0 1,0 0-1,0 1-7,-23 17 32,1 1 1,1 2-1,1 0 0,1 2 0,1 0 0,1 2 0,2 0 0,1 2 0,-12 22-32,29-50-5,1 1-1,-1-1 1,1 1 0,-1-1 0,1 1-1,-1 0 1,1-1 0,0 1 0,0 0-1,0 0 1,0 0 0,0 0 0,0 0 0,0 0-1,1 1 1,-1-1 0,1 0 0,0 0-1,-1 0 1,1 0 0,0 1 0,0-1 0,1 0-1,-1 0 1,0 0 0,1 1 0,-1-1-1,1 0 1,0 0 0,-1 0 0,1 0-1,0 0 1,1 0 0,-1 0 0,0 0 0,0-1-1,1 1 1,-1 0 0,1-1 0,-1 1-1,1-1 1,0 1 0,0-1 0,-1 0 0,1 0-1,0 0 1,0 0 0,2 1 5,12-3-13,0 0-1,-1-1 1,1 0 0,0-2 0,-1 1 0,1-2 0,-1 0-1,0-1 1,-1-1 0,0 0 0,0 0 0,0-2-1,-1 0 1,0 0 0,-1-1 0,0-1 0,3-3 13,10-20-1642,-14 8-4900,-8 12-2160</inkml:trace>
  <inkml:trace contextRef="#ctx0" brushRef="#br0" timeOffset="3332.603">6064 67 11018,'0'0'2969,"0"0"-231,0 0 97,0 0-540,0 0-912,0 0-518,-3 20-128,-25 244 1286,-40 178-313,11-98-2054,53-318-88,1 56-4554,6-77 1097,2-5-2157,0-4-3371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9:51.77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2753 776 8744,'0'0'4196,"0"0"-2018,0 0 64,0 0-800,0 0-706,0 0-255,0 0-129,75-4-95,-43 4-129,2 1-96,-2 2-32,-4 2 0,-5 0-128,-10 1-673,-9 1-1666,-4 3-1376,-6 3-1250,-8-1-2466</inkml:trace>
  <inkml:trace contextRef="#ctx0" brushRef="#br0" timeOffset="280.337">2757 925 448,'0'0'4944,"0"0"-1805,0 0-598,0 0 149,0 0-58,0 0-464,0 0-834,0 0-389,3 11 11,-1-6-821,-2-2-92,0-1 0,1 0 1,-1 0-1,1 0 0,-1 0 0,1 0 1,0 0-1,0 0 0,0 0 1,0 0-1,0 0 0,1 0 0,-1-1 1,0 1-1,1 0 0,-1-1 1,1 1-1,0-1 0,-1 0 0,1 1 1,0-1-1,0 0 0,0 0 1,0 0-1,0 0 0,0-1 0,0 1 1,0 0-1,0-1 0,0 1 1,0-1-1,1 0 0,-1 0 0,0 0-43,214-24 1453,-94 5-7924,-93 16-3202</inkml:trace>
  <inkml:trace contextRef="#ctx0" brushRef="#br0" timeOffset="-2886.022">21 470 7655,'0'0'2285,"0"0"-336,0 0 432,0 0 112,0 0-449,0 0-640,-4-4-411,-13-13-203,41 12 550,63 0-1172,-1-4 0,-1-4-1,0-4 1,42-15-168,-91 23 23,212-64 68,-201 44-91,-67 24 53,6 6-161,1 1-1,-1 0 1,1 1-1,0 0 1,0 1 0,0 0-1,0 1 1,1 0-1,-7 5 109,-63 39-5521,44-25-1168</inkml:trace>
  <inkml:trace contextRef="#ctx0" brushRef="#br0" timeOffset="-2271.907">119 418 7015,'0'0'2151,"-5"13"-987,-24 99 1484,38 82 2543,-6-177-5035,1 1 1,1-1-1,0 0 0,1 0 1,0-1-1,2 0 0,0 0 1,1-1-1,10 14-156,-17-25 83,0-1 1,1 1-1,-1 0 1,1-1-1,0 0 0,0 1 1,0-1-1,0-1 1,1 1-1,-1 0 1,1-1-1,0 0 0,0 0 1,0 0-1,0 0 1,0 0-1,0-1 1,0 0-1,1 0 0,-1 0 1,0 0-1,1-1 1,-1 0-1,0 1 1,1-2-1,-1 1 0,1 0 1,-1-1-1,0 0 1,1 0-1,-1 0 1,0-1-1,0 1 1,0-1-1,1-1-83,9-13 436,0-1-1,-1 0 1,-1-1 0,-1 0-1,-1-1 1,0 0 0,-1-1 0,-1 0-1,-1 0 1,-1-1 0,-1 0-1,-1 0 1,0-5-436,9-38 407,-4 1 0,-2-1 0,-3-1 0,-3-20-407,-11 38-620,9 47 590,1-1 0,-1 0 1,1 1-1,-1-1 1,1 0-1,-1 1 0,1-1 1,-1 0-1,0 1 1,1-1-1,-1 1 0,0-1 1,0 1-1,1 0 1,-1-1-1,0 1 0,0 0 1,0-1-1,0 1 1,1 0-1,-1 0 0,0 0 1,0 0-1,0 0 1,0 0-1,0 0 0,0 0 1,1 0-1,-1 0 1,0 0-1,0 1 1,0-1-1,0 0 0,1 1 1,-1-1-1,0 0 1,0 1-1,1-1 0,-1 1 1,0-1-1,1 1 1,-1 0-1,0-1 0,1 1 1,-1 0-1,1-1 1,-1 1-1,1 0 0,-1 0 1,1-1-1,0 1 30,-35 53-7111,21-21-1585</inkml:trace>
  <inkml:trace contextRef="#ctx0" brushRef="#br0" timeOffset="-1645.048">1017 819 4036,'0'0'7329,"0"0"-3368,0 0-1441,0 0-465,0 0-496,0 0-539,0 0-406,16 7-198,-3-2-326,-3-1-27,-1 0 0,1 0 1,-1 1-1,-1 0 0,1 0 0,-1 1 0,0 0 0,0 0 0,0 1 0,4 6-63,92 101 577,43 50-2932,-140-154 1106,0 0-1524,-1-5-4127,-3-4 1871</inkml:trace>
  <inkml:trace contextRef="#ctx0" brushRef="#br0" timeOffset="-1353.034">1414 1007 3171,'0'-16'3523,"0"-2"-2488,-3-95 6296,4 112-7126,-1-1 1,1 1 0,-1-1 0,1 1 0,-1-1 0,0 1-1,0-1 1,1 1 0,-1-1 0,0 1 0,0-1 0,0 0-1,-1 1 1,1-1 0,0 1 0,-1-1 0,1 1 0,-1-1-1,1 1 1,-1-1 0,0 1 0,1 0 0,-1-1 0,0 1-1,0 0 1,0 0 0,0-1 0,0 1 0,0 0 0,-1 0-1,1 0 1,0 0 0,0 0 0,-1 1 0,1-1 0,-1 0 0,1 1-1,0-1 1,-1 1 0,1-1 0,-1 1 0,1 0 0,-1-1-1,0 1 1,1 0 0,-1 0 0,1 0 0,-1 0 0,1 0-1,-1 1 1,0-1 0,0 1-206,-16 12 429,0 2-1,2 0 1,-1 1-1,2 1 1,0 0 0,-8 13-429,-8 8 407,-218 278-81,249-317-468,0 1 1,0 0 0,0-1-1,0 1 1,0 0 0,0 0 0,0-1-1,0 1 1,0 0 0,0 0-1,0-1 1,0 1 0,0 0 0,0 0-1,-1-1 1,1 1 0,0 0 0,0 0-1,0 0 1,0-1 0,-1 1-1,1 0 1,0 0 0,0 0 0,0 0-1,-1-1 1,1 1 0,0 0-1,0 0 1,-1 0 0,1 0 0,0 0-1,0 0 1,-1 0 0,1 0 0,0 0-1,0 0 1,-1 0 0,1 0-1,0 0 1,0 0 0,-1 0 0,1 0-1,0 0 1,-1 0 0,1 0-1,0 0 1,0 0 0,-1 0 141,9-29-6242,5 4-2390</inkml:trace>
  <inkml:trace contextRef="#ctx0" brushRef="#br0" timeOffset="-746.291">1125 481 1698,'0'0'4932,"0"0"-1873,0 0-278,0 0 33,0 0-316,0 0-491,-11 0-432,-37 0-358,123 6 1752,268-49-1907,-344 51-5134,-5 9-4177,4-5-3800</inkml:trace>
  <inkml:trace contextRef="#ctx0" brushRef="#br0" timeOffset="19319.438">10179 573 2402,'0'0'4404,"0"0"-1964,0 0-369,0 0 81,0 0-449,0 0-369,0 0-432,6-13-288,22-40-96,-24 48-452,0 1 0,0 0-1,0 0 1,1 0 0,-1 0-1,1 1 1,0-1 0,0 1-1,0 1 1,1-1-1,-1 1 1,1 0 0,-1 0-1,1 0 1,0 1 0,-1 0-1,1 0 1,0 0 0,0 1-1,1 0-65,0-1 37,-1 1-1,0-1 0,1 2 0,-1-1 0,1 1 1,-1 0-1,0 0 0,1 0 0,-1 1 1,0 0-1,0 0 0,0 1 0,0 0 0,0 0 1,-1 0-1,0 1 0,1 0 0,-1 0 0,0 0 1,-1 0-1,1 1 0,-1 0 0,2 2-36,-2-2 27,112 96 194,-111-98-207,-1 0 1,0-1-1,1 1 1,-1-1-1,1-1 0,0 1 1,0-1-1,0 1 1,0-1-1,0-1 0,0 1 1,0-1-1,0 0 1,0 0-1,0 0 1,0-1-1,0 0 0,0 0 1,0 0-1,0 0 1,-1-1-1,1 0 0,0 0 1,-1 0-1,1 0 1,-1-1-1,0 0 1,3-2-15,5-6 165,-1-2 0,-1 1 0,1-1 0,-2-1 0,0 1 0,-1-2 0,0 1 1,-1-1-1,-1 0 0,0-1 0,-1 1 0,0-1 0,-2 0 0,0 0 1,0-10-166,-3 29-4271,-2 8-2589</inkml:trace>
  <inkml:trace contextRef="#ctx0" brushRef="#br0" timeOffset="20294.576">12714 185 2306,'0'0'4858,"0"0"-2995,0 0-672,0 0 351,7-13-9,51-87 1969,-24 45 341,-35 53-3747,0 1 0,-1 0-1,1-1 1,0 1 0,-1 0-1,1 0 1,0 0 0,-1 0-1,0 0 1,1 0 0,-1 1 0,1-1-1,-1 0 1,0 1 0,1-1-1,-1 1 1,0 0 0,0-1-1,0 1 1,1 0 0,-1 0 0,0 0-1,0 1 1,1-1 0,-1 0-1,0 0 1,0 1 0,1-1-1,-2 2-95,0-2 129,-16 4-94,0 1 0,0 0-1,1 2 1,0 0 0,0 1-1,1 1 1,0 0 0,0 2 0,1 0-1,-2 2-34,12-10 0,0 1 0,0-1-1,0 1 1,1 0 0,0 1 0,-1-1-1,2 1 1,-1 0 0,0 0 0,1 1-1,0-1 1,0 1 0,1 0 0,0 0-1,0 1 1,0-1 0,0 0-1,1 1 1,0 0 0,0 2 0,4-4-24,0-1 1,0 0 0,0 0-1,1 0 1,-1 0-1,1-1 1,0 1-1,0-1 1,0 1-1,1-1 1,-1 0-1,1-1 1,-1 1 0,1 0-1,0-1 1,0 0-1,0 0 1,1 0-1,-1 0 1,0-1-1,4 1 24,2 3-36,25 10-31,-17-8-4,-1 1-1,0 0 0,0 1 0,-1 1 0,0 0 1,-1 1-1,0 1 0,-1 0 0,0 1 1,6 8 71,-14-15-5,0 1 0,-1 0 0,1 0 1,-2 0-1,1 1 0,-1-1 0,0 1 1,0 0-1,-1 0 0,0 1 0,-1-1 1,0 1-1,0-1 0,-1 1 1,0 0-1,0 0 0,-1-1 0,0 2 5,-3-4 2,0-1 0,-1 1-1,0-1 1,0 0 0,0 0-1,0 0 1,-1-1 0,0 0-1,1 0 1,-2 0 0,1 0 0,0-1-1,-1 0 1,0 0 0,0 0-1,1-1 1,-2 0 0,1 0-1,-3 1-1,-17 4 47,0-1 0,0-1-1,0-1 1,0-2 0,-1 0 0,1-2-1,-1-1 1,-13-2-47,31 2-2,-1 1 0,1-2 0,0 1-1,0-1 1,0-1 0,0 0 0,0 0 0,1 0 0,-1-1 0,1-1 0,0 1-1,0-2 1,0 1 0,1-1 0,-3-2 2,7-31-2553,26 26-5224,-8 10 85</inkml:trace>
  <inkml:trace contextRef="#ctx0" brushRef="#br0" timeOffset="20600.15">13361 131 8872,'0'0'2728,"2"-13"-1003,13-55 2631,-15 99 2216,8 37-7013,-5-43 1052,24 293-387,-26-302-743,1 45-991,-11-24-7223,4-28 2375</inkml:trace>
  <inkml:trace contextRef="#ctx0" brushRef="#br0" timeOffset="20953.071">13411 109 8584,'0'0'2168,"0"0"-22,3-12 26,11-39-282,-13 50-1820,0-1 0,0 1 0,0 0 0,1 0 0,-1 0 1,0 0-1,1 0 0,-1 0 0,1 0 0,-1 0 0,1 0 0,-1 1 0,1-1 0,-1 1 0,1-1 0,0 1 0,-1 0 0,1-1 1,0 1-1,-1 0 0,1 0 0,0 0 0,-1 0 0,1 1 0,0-1 0,-1 0 0,1 1 0,0-1 0,-1 1 0,1 0 0,-1-1 1,1 1-1,-1 0 0,1 0 0,-1 0-70,3 0 83,24 12 151,-1 2 0,-1 0 0,-1 1 0,0 2 0,-1 1 1,-1 0-1,1 4-234,8 4 124,-20-19-100,-1 0 0,0 1 0,0 0 1,-1 0-1,0 2 0,-1-1 0,0 1 0,0 0 0,-1 1 0,-1 0 0,0 0 0,-1 1 0,0 0 0,-1 0 0,2 6-24,-7-14 12,0 0 0,-1 0-1,1 0 1,-1 0 0,0 0-1,0 0 1,-1 0 0,1 0-1,-1 0 1,0-1 0,0 1-1,-1-1 1,1 1 0,-1-1-1,0 0 1,0 0-1,-1 0 1,1-1 0,-1 1-1,0-1 1,0 0 0,0 0-1,-1 1-11,-106 57 667,32-33-699,-1-3 0,-1-4 0,-55 6 32,117-22-3239,12-3-1348,4-2-5017</inkml:trace>
  <inkml:trace contextRef="#ctx0" brushRef="#br0" timeOffset="46038.449">7327 2226 17617,'0'0'7110,"0"0"-5316,0 0 352,0 0-352,0 0-865,0 0-161,0 0-351,0 0-353,13-33 64,-13 29-128,0 0 0,0-1-288,0 2-897,-2 1-993,-4-1-1730,-1-2-5669</inkml:trace>
  <inkml:trace contextRef="#ctx0" brushRef="#br0" timeOffset="44696.446">5206 1556 6406,'0'0'4372,"0"0"-1553,0 0-262,0 0-267,6-14-512,26-64 768,-32 78-2382,0 0 0,0 1 0,0-1-1,1 0 1,-1 0 0,0 1 0,0-1 0,1 0-1,-1 0 1,0 0 0,0 1 0,1-1 0,-1 0-1,0 0 1,1 0 0,-1 0 0,0 0-1,0 0 1,1 0 0,-1 1 0,0-1 0,1 0-1,-1 0 1,0 0 0,1 0 0,-1 0 0,0 0-1,1-1 1,-1 1 0,1 0-164,-2 11-451,-3 87 713,-5-1 0,-16 67-262,-2 17 47,15-85-15,-4 23-34,5 1 1,5 0-1,6 4 2,5-95-124,-5-46 115,-6-7 143,-2 1 0,0-1 0,-2 1 0,0 1 0,-1 0 0,-2 0 0,0 1 0,-13-15-134,-4-9 406,-114-133 523,90 144-1137,52 69-3241,27 5-5439,-8-24-1335</inkml:trace>
  <inkml:trace contextRef="#ctx0" brushRef="#br0" timeOffset="45056.441">5277 1480 6054,'0'0'3005,"0"0"-784,0 0 699,0 0-208,0 0-646,0 0-352,0 0-230,-5-10-289,2 3-981,2 6-190,0 1 0,0-1 0,0 0 0,0 1-1,0-1 1,1 0 0,-1 0 0,0 0 0,1 0-1,-1 1 1,0-1 0,1 0 0,-1 0 0,1 0-1,0 0 1,-1 0 0,1 0 0,0-1-1,0 1 1,-1 0 0,1 0 0,0 0 0,0 0-1,0 0 1,0 0 0,0 0 0,1 0 0,-1 0-1,0 0 1,0-1 0,1 1 0,-1 0 0,1 0-1,-1 0 1,1 0 0,-1 1 0,1-1-1,-1 0 1,1 0 0,0 0 0,0 0 0,-1 1-1,1-1 1,0 0 0,0 0 0,0 1 0,0-1-1,0 1 1,0-1 0,0 1 0,0-1-1,0 1 1,0 0 0,0 0 0,0-1 0,0 1-1,0 0 1,0 0 0,1 0-24,55 0 286,227 0 1062,205-30-1348,-435 24 83,-18 3-41,0-1 0,-1-2 0,1-2 0,-1-1 0,7-4-42,-41 13 18,1 0 0,-1 0 0,0 0-1,0 0 1,0 0 0,0-1 0,1 1 0,-1 0 0,0-1-1,0 1 1,0-1 0,0 1 0,0-1 0,0 1 0,0-1-1,0 0 1,0 0 0,0 0 0,-1 1 0,1-1-1,0 0 1,0 0 0,-1 0 0,1 0 0,0 0 0,-1 0-1,1 0 1,-1 0 0,0 0 0,1-1 0,-1 1 0,0 0-1,0 0 1,1 0 0,-1 0 0,0-1 0,0 1-1,0 0 1,-1 0 0,1 0 0,0-1 0,0 1 0,-1 0-1,1 0 1,0 0 0,-1 0 0,1 0 0,-1 0 0,0 0-1,1 0 1,-1 0 0,0 0 0,1 0 0,-1 0 0,0 0-1,-1 0-17,-3-1-18,-1-1 0,1 1-1,-1 1 1,1-1 0,-1 1 0,0 0-1,0 1 1,1-1 0,-1 1-1,0 0 1,0 0 0,0 1-1,1 0 1,-1 0 0,0 0-1,0 1 1,1 0 0,-1 0 0,1 0-1,0 1 1,-3 1 18,-62 50-5819,44-26-1190</inkml:trace>
  <inkml:trace contextRef="#ctx0" brushRef="#br0" timeOffset="45741.253">5564 1994 5797,'0'0'4148,"3"-13"-1254,-3 9-2824,2-8 815,0 0 1,1 0 0,0 0-1,1 1 1,0 0 0,0-1-1,1 1 1,1 1-1,0-1 1,1 1 0,4-6-886,-4 10 264,0 0-1,0 0 1,0 0 0,1 1 0,-1 0 0,1 1 0,1 0-1,-1 0 1,0 0 0,1 1 0,0 1 0,0 0 0,0 0-1,0 0 1,0 1-264,-1 0 53,0 0 0,0 1 0,0 0 0,0 0 0,0 1 0,0 0 0,0 1-1,-1-1 1,1 1 0,0 1 0,-1 0 0,1 0 0,-1 0 0,0 1 0,0 0 0,0 0 0,-1 1 0,1 0-1,-1 0 1,0 0 0,-1 1 0,1 0 0,-1 0 0,0 0 0,-1 1 0,2 2-53,1 9 2,-1 0 0,0 0 0,-1 1 1,-2-1-1,1 1 0,-2 0 0,-1 0 1,0 0-1,-2 0 0,0 0 0,-1 0 1,-2 8-4,2-11-100,-2 0 0,0 0-1,-1 0 1,-1 0-1,0-1 1,-1 0-1,0 0 1,-2-1 0,-8 13 101,17-28 0,0 1 0,0 0 0,0 0 0,0-1 0,0 1-1,0 0 1,0-1 0,0 1 0,0 0 0,-1-1 0,1 1 0,0 0 0,0 0 0,0-1 0,0 1 0,0 0 0,0 0 0,-1-1 0,1 1 0,0 0 0,0 0 0,-1-1 0,1 1 0,0 0 0,0 0 0,0 0 0,-1 0 0,1-1 0,0 1 0,-1 0 0,1 0 0,0 0 0,0 0 0,-1 0 0,1 0 0,0 0 0,-1 0 0,1 0 0,0 0 0,-1 0 0,1 0 0,0 0 0,0 0 0,-1 0 0,1 0 0,0 0 0,-1 0 0,1 0-1,0 1 1,0-1 0,-1 0 0,1 0 0,0 0 0,0 0 0,-1 1 0,1-1 0,0 0 0,0 0 0,0 0 0,-1 1 0,3-30 146,-2 29-146,48-127 207,-36 104-174,-2 1 11,1 0 0,1 0 0,1 1 1,1 1-1,1 0 0,0 1 0,2 1 0,0 0 0,1 1 1,1 1-1,4-2-44,-20 15 0,1 0-1,0 1 1,0-1 0,0 1-1,0 0 1,1 0 0,-1 1 0,1-1-1,-1 1 1,1 0 0,-1 0 0,1 0-1,0 1 1,-1 0 0,1 0-1,0 0 1,-1 0 0,1 1 0,0-1-1,-1 1 1,1 1 0,-1-1 0,1 0-1,-1 1 1,0 0 0,1 0-1,-1 1 1,0-1 0,0 1 0,-1-1-1,1 1 1,-1 1 0,1-1-1,-1 0 1,0 1 0,0 0 0,0-1-1,-1 1 1,1 1 0,4 17-4,-1 0 1,-1 1-1,-1 0 0,-1 0 1,-1 0-1,-1 1 0,-1-1 0,-3 22 4,3 9 57,-1-29-53,0-17 0,0-1 1,0 1 0,1 0 0,0 0-1,1-1 1,0 1 0,0 0 0,0-1 0,1 1-1,0-1 1,1 1 0,0-1 0,0 0-1,0 0 1,1 0 0,1 2-5,-1-8 8,0 1 0,0-1 0,0 1 0,0-1 0,0 0 1,0 0-1,0-1 0,0 1 0,1-1 0,-1 0 0,0 0 0,0-1 0,0 1 1,1-1-1,-1 0 0,0 0 0,0 0 0,0-1 0,0 1 0,0-1 0,-1 0 1,1 0-1,1-1-8,37-22 314,-1-1 0,-1-2 0,-2-2 1,-1-2-1,-1-1 0,-2-1 0,2-7-314,8-18 998,-81 59-1563,16 25-2296,14-4-2521,5-6-1403</inkml:trace>
  <inkml:trace contextRef="#ctx0" brushRef="#br0" timeOffset="42491.007">4668 274 3812,'0'0'4852,"0"0"-1756,0 0-37,0 0 27,-10-5-716,-29-15-608,57 13 475,242-21-651,-20 3-770,165-42-816,-261 32 187,-145 35-184,1 0 0,-1 0 0,1-1 1,-1 1-1,1 0 0,-1 0 0,1 0 0,-1-1 1,1 1-1,-1 0 0,1 0 0,-1-1 1,1 1-1,0 0 0,-1-1 0,1 1 0,0-1 1,-1 1-1,1 0 0,0-1 0,0 1 1,-1-1-1,1 1 0,0-1 0,0 1 0,0-1 1,-1 1-1,1-1 0,0 1 0,0-1 1,0 1-1,0-1 0,0 1 0,0-1 0,0 1 1,0-1-1,0 1 0,1-1 0,-1 1 0,0-1 1,0 1-1,0-1 0,0 1 0,1-1 1,-1 1-1,0-1 0,1 1 0,-1-1 0,0 1 1,1 0-1,-1-1 0,0 1 0,1 0 1,-1-1-1,1 1 0,-1 0 0,0 0 0,1-1 1,-1 1-1,1 0 0,0 0-3,-45-11-52,-92 19-1544,51 25-5809,56-18-736</inkml:trace>
  <inkml:trace contextRef="#ctx0" brushRef="#br0" timeOffset="43345.136">4819 210 2178,'0'0'2776,"0"0"-790,0 0-107,0 0 107,0 0 160,0 0-96,-1-5-315,-2-11-433,-7 26 743,4 6-1727,2 1 1,0-1-1,1 1 0,0 0 0,2 0 1,0 0-1,1 0 0,1 15-318,0-2 299,-4-9-206,2-1 0,0 1 0,1 0-1,2-1 1,0 1 0,1 0-1,1-1 1,1 0 0,0 0 0,2 0-1,0-1 1,1 0 0,1 0-1,1-1 1,1 0 0,0-1 0,1 0-1,1-1 1,4 3-93,-11-15 28,0 0 1,0 0-1,0 0 1,1-1-1,-1 0 1,1-1-1,0 1 1,0-1-1,0 0 0,0-1 1,0 0-1,0 0 1,0 0-1,0-1 1,1 0-1,-1-1 1,0 1-1,0-1 1,0-1-1,0 0 0,0 1 1,0-2-1,0 1 1,-1-1-1,1 0 1,-1-1-1,0 1 1,2-2-29,8-6 144,0 0 1,-1-1-1,0 0 1,0-1-1,-2-1 1,1 0-1,-2-1 1,0-1 0,-1 1-1,0-3-144,7-17 115,-2-1 1,-1 0-1,-2-1 0,-1 0 1,-2-1-1,-2-1 0,-2 1 1,-1-1-1,-2 0 0,-1-28-115,-2 68-9,0 0 0,0-1 0,-1 1-1,1-1 1,0 1 0,0-1 0,0 1-1,0-1 1,-1 1 0,1-1 0,0 1-1,0-1 1,-1 1 0,1-1 0,0 1-1,-1-1 1,1 0 0,-1 1 0,1-1-1,0 1 1,-1-1 0,1 0 0,-1 0-1,1 1 1,-1-1 0,1 0 0,-1 0-1,1 1 1,-1-1 0,0 0 0,1 0-1,-1 0 1,1 0 0,-1 0 0,1 0 0,-1 0-1,1 0 1,-1 0 0,0 0 0,1 0-1,-1 0 1,1-1 0,-1 1 0,1 0-1,-1 0 1,1 0 0,-1-1 0,1 1-1,-1 0 1,1-1 0,0 1 0,-1 0-1,1-1 1,-1 1 0,1-1 0,0 1-1,-1-1 1,1 1 0,0-1 0,-1 1-1,1-1 1,0 1 0,0-1 0,0 1 0,-1-1-1,1 1 1,0-1 9,-20 65-2851,18-19-3283,3-16-3186</inkml:trace>
  <inkml:trace contextRef="#ctx0" brushRef="#br0" timeOffset="44036.921">4539 1044 9193,'0'0'2418,"0"0"16,-15-1 225,-71-7 1713,89 6-362,32 1-3543,-29 1-161,729-17 1392,0-33-1698,148-38 288,-856 85-139,-73-5 1293,22 7-1571,1 1-1,0 1 1,-1 1 0,1 1 0,0 0-1,0 2 1,-16 6 129,-42 28-7706,55-21-2997</inkml:trace>
  <inkml:trace contextRef="#ctx0" brushRef="#br0" timeOffset="60599.583">1959 6730 12396,'7'-19'2690,"50"-111"1650,-38 58-591,-18 70-3693,-1 0 0,0 0 0,0 0 0,0 0 0,0 1 0,0-1 0,0 0-1,0 0 1,-1 0 0,1 0 0,0 0 0,-1 0 0,0 0 0,0 1 0,1-1 0,-1 0 0,0 1 0,0-1 0,0 0 0,-1 1 0,1-1 0,0 1 0,0 0 0,-1-1 0,1 1 0,-1 0 0,0 0 0,1 0 0,-1 0 0,0 0-1,1 0 1,-1 0 0,0 1 0,0-1 0,0 1 0,0-1 0,1 1-56,-16 1 27,1 0-1,0 1 0,0 1 1,0 1-1,1 0 0,-1 1 1,1 0-1,0 2 1,0 0-1,1 0 0,0 1 1,0 1-1,1 0 1,0 1-1,1 1 0,0 0 1,-10 12-27,11-15-10,2 2-1,-1-1 1,2 1 0,-1 0 0,1 1 0,1 0 0,0 1-1,0-1 1,1 1 0,1 0 0,0 1 0,0-1 0,2 1 0,-1 0-1,2 0 1,0 0 0,0 0 0,1 1 0,1-1 0,0 2 10,4-7-29,0 1 0,1-1 0,0 0 1,0-1-1,1 1 0,0-1 0,1 0 1,-1-1-1,1 1 0,0-1 0,1 0 0,0-1 1,0 0-1,0 0 0,0-1 0,1 0 1,-1-1-1,1 1 0,0-2 0,0 1 0,1-1 1,-1-1-1,5 1 29,27 8 40,134 47-42,-168-53 0,-1-1 0,1 1 0,-1 1 0,0-1 0,0 1 0,0 0 0,-1 0 0,0 1 0,0 0 0,0 0 0,0 0 0,-1 0 0,0 1 0,-1 0 0,1-1 0,-1 1 0,-1 1 0,1-1 0,-1 0 0,0 0 0,-1 1 0,1 4 2,-2 0 18,0-1 0,0 1 0,-1-1 0,-1 1 0,0-1 0,0 0 0,-1 0 0,-1 0 0,0 0 0,0 0 0,-1-1 0,-1 0 0,1 0-1,-2 0 1,1 0 0,-1-1 0,-1-1 0,1 1 0,-2-1 0,1 0 0,-1-1 0,0 0 0,-1 0 0,1-1 0,-7 3-18,0 0 60,1-1 0,-1-1 0,0 0 0,0-2 0,-1 1 0,1-2 0,-1 0 0,0-1 0,-1-1 0,1-1 0,0 0 1,0-1-1,-1-1 0,1 0 0,0-1 0,-16-5-60,25 4 48,0 1 0,0-2 0,0 1 0,0-1 0,0-1 0,1 1 0,-1-1 1,1-1-1,1 1 0,-1-1 0,1 0 0,0-1 0,0 0 0,1 0 0,0 0 0,0 0 0,0-1 0,1 1 0,1-1 1,-2-3-49,-2-9 26,1 0 1,1-1-1,0 1 1,2-1-1,0 0 1,2 0 0,0-19-27,-6 32-169,-2 27-832,-6 42-5602,10-28-2339</inkml:trace>
  <inkml:trace contextRef="#ctx0" brushRef="#br0" timeOffset="58585.784">6259 4605 8808,'0'0'2915,"0"0"-1089,0 0 21,-17-12 230,-56-37-268,70 47-1714,-1 0-1,1 0 1,-1 1 0,1 0-1,-1-1 1,0 1 0,0 1-1,1-1 1,-1 0 0,0 1-1,0 0 1,0 0-1,1 0 1,-1 0 0,0 1-1,0-1 1,0 1 0,1 0-1,-4 1-94,0 0 124,-6 3-80,0 0 0,0 1-1,1 1 1,0 0 0,0 1 0,1 0-1,0 0 1,0 1 0,1 1 0,0 0 0,1 0-1,0 1 1,0 0 0,1 1 0,1 0-1,0 0 1,1 0 0,0 1 0,1 0 0,0 0-1,1 1 1,1-1 0,0 1 0,0 0-1,2 0 1,0 0 0,0 0 0,1 0 0,1 0-1,0 0 1,1-1 0,1 1 0,0 0-1,1-1 1,0 2-44,-1-8 3,0-1 0,1 1-1,-1-1 1,1 0 0,0 0-1,0 0 1,1-1 0,0 0-1,0 1 1,0-2 0,1 1-1,0 0 1,-1-1 0,2 0-1,-1-1 1,0 1 0,1-1-1,-1-1 1,1 1 0,0-1-1,0 0 1,0 0 0,0-1-1,0 0 1,0-1 0,1 1-1,-1-1 1,0-1 0,0 1-1,0-1 1,0 0 0,0-1-1,0 0 1,0 0 0,0 0-1,0-1 1,-1 0 0,5-3-3,10-11 4,-1-1 1,-1 0-1,0-2 1,-1 0-1,-2-1 0,0-1 1,-1-1-1,-1 0 1,-1-1-1,-1 0 1,6-22-5,2 6 15,-3 6 207,-2-1 0,-2 0 0,-1-1 1,-1-1-1,-2 1 0,-2-2 1,-2 1-1,-1-1 0,-1 0 0,-3 0 1,-2-19-223,-15 13 1676,5 71-1244,-14 284-45,10-56 80,-8-80-1267,35-127-3350,17-30-3333,-8-11 95</inkml:trace>
  <inkml:trace contextRef="#ctx0" brushRef="#br0" timeOffset="59166.975">7096 4622 10250,'7'-18'2285,"23"-62"224,-28 73-2077,1 1 0,-1-1 1,0 0-1,-1-1 0,1 1 1,-1 0-1,-1 0 0,0-1 1,0 1-1,0 0 0,-1 0 1,0-1-1,0 1 1,-1 0-1,1 0 0,-2-2-432,0 5 102,1 1-1,0-1 1,-1 0-1,1 1 1,-1 0-1,0-1 1,0 1-1,-1 0 0,1 1 1,-1-1-1,1 1 1,-1-1-1,0 1 1,0 0-1,0 0 1,0 1-1,0-1 1,0 1-1,0 0 1,-1 0-1,1 1 1,0-1-1,-1 1 0,-1 0-101,-7 0 23,1 0 0,0 1 0,-1 1 0,1 0 0,0 0 0,0 2 0,0-1 0,0 1-1,1 1 1,0 0 0,0 1 0,0 0 0,0 1 0,1 0 0,0 0 0,1 1-1,-7 7-22,-3 3 1,2 1 0,0 0 0,1 2-1,1-1 1,1 2 0,1 0 0,1 1-1,-1 4 0,0 3 1,1 0 0,1 1-1,2 1 1,2-1-1,0 1 1,2 1 0,2-1-1,1 1 1,1 2-1,1-32-20,0-1 0,-1 1 1,1-1-1,0 1 0,1 0 0,-1-1 1,0 1-1,1-1 0,-1 1 1,1-1-1,0 0 0,0 1 0,0-1 1,0 0-1,0 1 0,1-1 0,-1 0 1,1 0-1,-1 0 0,1 0 1,0 0-1,0-1 0,0 1 0,0 0 1,0-1-1,0 1 0,0-1 0,0 0 1,0 0-1,1 0 0,-1 0 0,1 0 1,-1 0-1,0-1 0,1 1 1,0-1-1,-1 0 0,1 0 0,-1 1 1,1-2-1,-1 1 0,1 0 0,-1 0 1,1-1-1,-1 0 0,2 0 20,11-5-2,0-1-1,0 0 0,-1-1 0,0-1 0,0 0 1,-1-1-1,-1-1 0,1 1 0,-2-2 1,0 0-1,5-7 3,9-7 25,234-276 1069,-209 237-597,-60 117 42,-7 10-459,2-10-21,2 0-1,3 0 1,1 1 0,2 17-59,6-65-14,0 1-1,0-1 1,0 1 0,1-1-1,0 1 1,0-1 0,1 1-1,0-1 1,0 1 0,0-1-1,0 1 1,1-1 0,0 0-1,0 0 1,0 0 0,1 0-1,-1 0 1,1 0 0,1-1-1,-1 1 1,1-1-1,-1 0 1,1 0 0,0 0-1,1-1 1,-1 1 0,0-1-1,1 0 1,0 0 0,0-1-1,0 1 1,0-1 0,0 0-1,0-1 1,3 1 14,6-4-257,0 0 1,-1-1-1,1-1 0,-1 0 0,0-1 1,0-1-1,0 0 0,-1 0 0,0-1 1,0-1-1,0 0 0,-1-1 0,-1 0 1,1 0-1,-1-1 0,-1-1 0,0 0 1,-1 0-1,0 0 0,0-1 0,1-5 257,22-36 134,-3-2-1,-2 0 1,-2-1-1,-3-2 1,-3 0-1,-2-1 1,-2-1-1,1-28-133,-1-43 3486,-28 146-1452,-68 232-886,73-207-1105,3 0 0,1 1 0,1 0 0,3 0 0,1 0 0,2 0 1,4 10-44,26 90-4909,-23-121 1216,1-10-1732,0-4-4024</inkml:trace>
  <inkml:trace contextRef="#ctx0" brushRef="#br0" timeOffset="59495.442">7469 4563 8136,'0'0'4324,"0"0"-1570,0 0-960,91-61-737,-46 48-320,7 0-225,0 1-159,0 1-321,-2 0 0,1 2-32,-6 3-128,-7 6-2083,-7 0-2785,-11 6-3845</inkml:trace>
  <inkml:trace contextRef="#ctx0" brushRef="#br0" timeOffset="59831.119">8347 4585 11211,'0'0'6363,"-1"-16"-3459,-3-50-822,2 62-1926,1-1 1,-1 0-1,0 1 0,0-1 1,-1 1-1,1-1 0,-1 1 1,0 0-1,0 0 0,0 0 1,-1 1-1,1-1 0,-1 1 1,0 0-1,0 0 0,0 0 1,0 1-1,-1-1 0,1 1 1,-1 0-1,-2-1-156,-4-1 30,0 1 1,-1 0-1,1 0 0,-1 1 0,0 0 1,0 1-1,0 1 0,1 0 0,-1 1 1,0 0-1,0 0 0,0 1 0,1 1 1,-1 0-1,1 1 0,0 0 0,0 0 1,0 1-1,1 1 0,-1 0 0,1 0 1,1 1-1,-1 0 0,1 1 0,0 0 1,1 1-1,0-1 0,0 1 0,1 1 1,0 0-1,1 0 0,0 0 0,1 1 1,0-1-1,0 1 0,-2 10-30,-1-5-13,1 1 0,1 0 0,0 0 0,1 1 1,1-1-1,0 1 0,2 0 0,0 0 0,1 0 0,0 0 0,2 0 0,0 0 0,1 0 0,1 0 0,1 0 0,0 0 0,1-1 0,1 0 1,2 2 12,-6-15-41,1-1 0,-1 0 0,1 1 0,0-1 0,0 0 0,0 0 0,0-1 0,0 1 0,1-1 0,-1 1 0,1-1 0,0 0 0,-1 0 0,1-1 0,0 1 0,0-1 0,0 0 1,1 0-1,-1 0 0,0-1 0,0 1 0,0-1 0,1 0 0,-1 0 0,0 0 0,0-1 0,0 0 0,0 0 0,1 0 0,-1 0 0,0 0 0,0-1 0,0 0 41,10-4 5,0-1 0,0-1 0,-1 0-1,0 0 1,0-2 0,-1 1 0,0-2-1,4-4-4,19-26 145,-3-1 0,-1-2 0,-2-1 0,-2-1 0,-2-2 1,16-43-147,-33 73 1261,-38 110-1116,22-59-108,2 1 0,1 0 0,2 0 0,1 0 0,1 0 0,2 0-1,5 26-35,-5-53-18,1 0-1,0 0 1,1-1-1,0 1 1,0-1-1,0 1 0,1-1 1,0 0-1,0-1 1,0 1-1,1-1 1,0 0-1,0 0 0,0 0 1,1 0-1,-1-1 1,1 0-1,0-1 1,0 1-1,1-1 1,-1 0-1,1 0 0,-1-1 1,1 0-1,0 0 1,0-1-1,0 0 1,0 0-1,0 0 0,0-1 1,0 0-1,0-1 1,0 1-1,0-1 1,0-1-1,0 1 1,0-1-1,0-1 0,-1 1 1,1-1-1,-1 0 1,1 0-1,-1-1 1,1-1 18,1 1-124,-1-1 0,0 0 0,-1 0 0,1-1 0,-1 0 0,0 0 0,-1 0 0,1-1 0,-1 0 1,0 0-1,-1 0 0,0-1 0,0 1 0,-1-1 0,1 0 0,-2 0 0,1 0 0,-1-1 0,1-7 124,-3 15-162,0-1 0,0 1 0,0 0 0,0 0-1,-1 0 1,1-1 0,0 1 0,-1 0 0,1 0-1,0 0 1,-1 0 0,0 0 0,1 0 0,-1 0 0,1 0-1,-1 0 1,0 0 0,0 0 0,0 0 0,0 0-1,1 0 1,-1 1 0,0-1 0,0 0 0,-1 1-1,1-1 1,0 0 0,0 1 0,0 0 0,0-1-1,0 1 1,0 0 0,-1-1 0,1 1 162,-27-5-7586</inkml:trace>
  <inkml:trace contextRef="#ctx0" brushRef="#br0" timeOffset="55647.724">1283 4523 4132,'0'0'5867,"5"-14"-3230,2-6-1910,10-27 574,-8 5 2912,-9 40-4076,1 0 1,-1-1-1,0 1 1,0 0-1,0-1 0,0 1 1,-1 0-1,1 0 1,-1-1-1,1 1 1,-1 0-1,0 0 1,0 0-1,0 0 1,0 0-1,0 0 1,0 0-1,-1 0 1,1 0-1,-1 0 1,1 1-1,-1-1 1,0 0-1,1 1 1,-1 0-1,0-1 1,0 1-1,0 0 1,0 0-1,0 0 1,0 0-1,0 0 1,-1 1-1,1-1 1,0 1-1,-3-1-137,-86 3 245,72 4-258,1 1 0,0 0 0,0 1 0,0 1 0,1 1 0,1 0 0,0 1 0,0 1 0,1 1 0,0 0 0,1 1 0,1 0 0,0 1 0,-7 12 13,17-24-89,0 1-1,1 0 0,-1-1 1,1 1-1,0 1 1,0-1-1,0 0 0,0 0 1,1 1-1,0-1 0,0 1 1,0-1-1,0 1 1,1 0-1,0-1 0,0 1 1,0 0-1,0-1 0,1 1 1,0-1-1,0 1 1,0-1-1,1 1 0,-1-1 1,1 0-1,0 1 1,0-1-1,0 0 0,1 0 1,-1-1-1,1 1 0,0 0 1,2 1 89,236 135-465,-235-136 464,2 1 8,1 1 0,-1 0 0,0 1-1,0-1 1,-1 1 0,0 1 0,0-1 0,-1 1-1,0 1 1,0-1 0,-1 1 0,0 0 0,0 0-1,-1 0 1,0 1 0,-1-1 0,0 1 0,-1 0-1,1 4-6,-7-6 5,1-1 0,-1 0-1,0 0 1,-1 0 0,0 0-1,0 0 1,-1-1-1,1 0 1,-1 0 0,-1-1-1,1 0 1,-1 0-1,0 0 1,0-1 0,0 0-1,-1 0 1,1 0-1,-1-1 1,0-1 0,0 1-1,0-1 1,0-1-5,-19 6-133,0-1 1,0-1-1,0-2 0,-1-1 0,1-1 1,-1-1-1,-25-4 133,-31-6-3136,31-5-2766,47 12 1802,5 1-1889</inkml:trace>
  <inkml:trace contextRef="#ctx0" brushRef="#br0" timeOffset="56116.065">1840 4678 7335,'0'0'4682,"2"-16"-2056,6-48-619,-8 61-1833,0 1-1,1-1 0,-1 0 1,0 1-1,-1-1 0,1 1 1,0-1-1,-1 1 0,1-1 0,-1 1 1,0-1-1,0 1 0,0 0 1,0-1-1,0 1 0,0 0 1,0 0-1,-1 0 0,0 0 0,1 0 1,-1 0-1,0 0 0,0 1 1,0-1-1,0 0 0,0 1 1,-2-2-174,-2 1 61,0 0 0,0 0-1,-1 0 1,1 1 0,-1 0 0,1 0 0,-1 1 0,1 0 0,-1 0 0,0 0 0,1 1 0,-1 0 0,-5 1-61,1 1 6,0 1-1,1 0 1,-1 1-1,0 0 1,1 1-1,0 0 0,1 0 1,-1 1-1,1 0 1,1 1-1,-1 0 1,1 0-1,0 1 1,1 0-1,0 0 1,1 1-1,0 0 0,0 0 1,1 0-1,0 1 1,0 3-6,-3 7 0,1 1-1,1 0 1,1 0 0,1 0 0,1 0-1,1 1 1,1-1 0,1 1 0,1-1-1,2 14 1,-2-27 2,1 0-1,0-1 1,0 1-1,1-1 1,0 0-1,1 0 0,0 0 1,0 0-1,0-1 1,1 0-1,0 1 1,6 5-2,-8-11 0,-1 1 0,1-1 1,-1 1-1,1-1 0,0 0 0,0 0 1,0 0-1,1-1 0,-1 1 1,0-1-1,0 0 0,1 0 0,-1 0 1,1 0-1,-1 0 0,1-1 1,0 0-1,-1 1 0,1-1 1,-1-1-1,1 1 0,-1 0 0,1-1 1,-1 0-1,1 0 0,-1 0 1,1 0-1,-1 0 0,0-1 0,0 0 1,1 1-1,-1-2 0,18-12 31,-1-2 0,-1 0 0,-1-1-1,0-1 1,-1-1 0,-1 0 0,-1-2 0,-1 1 0,2-7-31,86-161 550,-107 227-823,-22 141-193,25-117-2490,3-2-3866,2-39 2204,3-4-1734</inkml:trace>
  <inkml:trace contextRef="#ctx0" brushRef="#br0" timeOffset="56638.374">2268 4709 8552,'2'-13'3123,"0"-6"-1950,1-10 154,4-3 3898,-7 58-1848,1-5-3461,-47 192 378,34-170-278,-28 69 8,19-66-2359,22-90 1155,56-133 1756,-49 157-282,1 0 0,0 0 0,2 0 0,0 1 0,1 1 0,1 0-1,1 1 1,7-7-294,-16 19 46,0-1 1,1 1-1,-1 0 0,1 1 0,0-1 0,1 1 0,-1 0 0,1 1 0,0-1 1,0 1-1,0 1 0,0 0 0,0 0 0,1 0 0,-1 0 0,1 1 0,-1 1 0,1-1 1,-1 1-1,1 0 0,-1 1 0,1 0 0,-1 0 0,1 1 0,-1 0 0,3 1-46,-1 2 3,0 0 1,0 1-1,0 0 0,-1 1 0,0-1 0,0 2 0,-1-1 0,0 1 0,0 0 0,-1 1 0,0 0 1,0 0-1,-1 0 0,0 0 0,-1 1 0,0 0 0,0 0 0,-1 0 0,0 0 0,-1 0 0,-1 1 1,1-1-1,-1 1 0,-1-1 0,0 1 0,-1 0 0,0-1 0,0 1 0,-1-1 0,-1 0 0,0 2-3,-31 89-1003,88-185-844,64-96 2140,-21 88 1132,-93 90-1394,0-1 1,0 1-1,0 0 0,0 0 0,0 0 0,0 0 0,1 1 0,-1 0 0,0 0 0,1 0 0,-1 0 0,1 1 1,-1 0-1,1 0 0,0 0 0,-1 0 0,1 1 0,-1 0 0,0 0 0,1 0 0,-1 0 0,0 1 0,1-1 1,-1 1-1,0 0 0,0 1 0,0-1 0,-1 1-31,3 2 1,0 1-1,-1-1 1,0 1 0,0 1 0,0-1-1,-1 1 1,0-1 0,0 1 0,-1 1-1,0-1 1,0 0 0,-1 1 0,0-1 0,0 1-1,-1 0 1,0 0 0,0-1 0,0 5-1,-12 145-89,-10-44-1363,10-77-2335,-3-1-4507,8-21-962</inkml:trace>
  <inkml:trace contextRef="#ctx0" brushRef="#br0" timeOffset="56984.613">3449 4618 13421,'0'0'2984,"0"0"-390,0 0-816,0 0-700,-1 14-74,-23 164 1553,-149 301-2397,164-452-798,-21 74-1861,15-35-3887,13-44 246,2-9-2204</inkml:trace>
  <inkml:trace contextRef="#ctx0" brushRef="#br0" timeOffset="57309.036">3304 4788 4837,'10'-50'1950,"-7"32"-1065,1-1 0,0 1 0,2 0 0,0 1 1,0-1-1,2 1 0,9-16-885,-13 25 514,1 1-1,1-1 1,-1 1 0,1 0 0,0 0-1,0 0 1,1 1 0,0 0 0,0 0-1,1 1 1,0 0 0,-1 0 0,2 1-1,-1 0 1,0 0 0,6 0-514,94-6 2099,-96 12-2044,-1 0-1,1 0 1,0 1-1,-1 1 1,1 0-1,-1 0 1,0 1-1,-1 1 1,1 0 0,-1 0-1,0 1 1,-1 0-1,1 1 1,-1 0-1,-1 0 1,0 1-1,0 0 1,0 1-55,-3-3-13,0-1 0,-1 2 0,0-1-1,0 0 1,0 1 0,-1-1 0,0 1 0,-1 0 0,0 0 0,0 0 0,0 1-1,-1-1 1,0 0 0,-1 1 0,0-1 0,-1 0 0,1 1 0,-1-1 0,-1 0-1,0 0 1,0 0 0,0 0 0,-1 0 0,0 0 0,-1-1 0,-1 3 13,-2 1-184,-1 0 0,1-1 1,-2 0-1,1 0 0,-2-1 1,1 0-1,-1-1 1,0 0-1,-1 0 0,0-1 1,0-1-1,0 1 0,-1-2 1,0 0-1,0 0 0,0-1 1,-1-1-1,0 0 0,1-1 1,-1 0-1,0-1 1,0 0-1,0-1 0,0 0 1,-4-2 183,15 2-290,0-1 1,0 1 0,0-1-1,0 1 1,0-1 0,1 0-1,-1 1 1,0-1 0,0 0-1,1 0 1,-1 0 0,1-1-1,-1 1 1,1 0 0,-1-1-1,1 1 1,0-1 0,0 1-1,0-1 1,0 1-1,0-1 1,0 0 0,0 1-1,0-1 1,0 0 0,1 0-1,-1 0 1,1 0 0,0 0-1,-1 0 1,1 0 0,0 1-1,0-1 1,0 0 0,0 0 289,6-16-4997</inkml:trace>
  <inkml:trace contextRef="#ctx0" brushRef="#br0" timeOffset="57310.036">4110 4400 9257,'0'0'3053,"0"0"-117,0 0 129,0 0-813,12-4-661,38-6-464,-49 11-1096,0-1 0,0 1 0,0 0 0,0 0 0,0 0 0,0 0 0,0 0 0,0 0 0,0 0 0,0 0 0,0 0 0,-1 0 0,1 0 0,-1 1 0,1-1 0,0 0 0,-1 0 0,0 1 0,1-1 0,-1 0 0,0 1 0,0-1 0,0 0 0,0 1 0,0-1 0,0 0 0,0 1 0,0-1 0,-1 0 0,1 1 0,0-1 0,-1 0 0,1 1 0,-1 0-31,0 3 67,-61 244 814,26-1-2563,41-195-3549,9-22-3226,3-14-527</inkml:trace>
  <inkml:trace contextRef="#ctx0" brushRef="#br0" timeOffset="57688">4490 4759 7047,'0'0'2071,"0"0"11,5-12 176,-5 11-2192,14-38 1545,-4 9 2584,-8 46-1278,0 3-3090,-1-8 182,16 65 14,-15-76-18,0 1-1,0-1 1,1 0-1,-1 0 1,0 0 0,0 0-1,1 0 1,-1 0-1,0-1 1,1 1-1,-1-1 1,0 1-1,0-1 1,0 0-1,0 0 1,0 0 0,0 0-1,0 0 1,0 0-1,0-1 1,0 1-1,0-1 1,-1 1-1,1-1 1,-1 0-1,1 0 1,-1 0-5,13-13 319,-1-1-1,-1-1 1,0 0-1,-2-1 1,0 0-1,0 0 1,-2-1-1,0-1 1,1-8-319,-9 27 11,1 0 48,0 1 0,0-1 0,0 0 0,-1 0-1,1 0 1,0 0 0,-1 1 0,1-1 0,0 0-1,-1 0 1,1 0 0,-1-1 0,0 1 0,1 0-1,-1 0 1,0 0 0,0 0 0,1 0 0,-1 0-1,0 0 1,0-1 0,0 1 0,0 0 0,-1 0-1,1 0 1,0 0 0,0 0 0,-1 0 0,1 0-1,-1 0 1,1 0 0,-1 0 0,1 0 0,-1 0-1,1 0 1,-1 0 0,0 0 0,0 0 0,1 0-1,-1 1 1,0-1 0,0 0 0,0 0 0,0 1-1,0-1 1,0 1 0,0-1 0,0 1 0,0-1-1,0 1 1,0 0 0,0 0 0,-1-1 0,1 1-1,0 0-58,-13 6 50,0 1-1,1 0 0,-1 1 1,2 0-1,-1 1 0,1 0 0,1 1 1,-1 1-1,2 0 0,-1 0 1,2 1-1,0 0 0,0 1-49,-4 6 15,1 1 0,1 0-1,1 1 1,0 0 0,2 0 0,0 1 0,2 0-1,0 0 1,2 1 0,0 0 0,2 0-1,0-1 1,2 2-15,-1-18-16,1-1-1,0 0 0,0 0 0,1 0 1,-1 0-1,1 0 0,0 0 0,1 0 1,-1 0-1,1 0 0,0-1 0,0 1 1,0 0-1,1-1 0,0 0 0,0 1 1,0-1-1,0 0 0,0-1 1,1 1-1,0-1 0,0 1 0,0-1 1,0 0-1,0-1 0,1 1 0,-1-1 1,1 1-1,0-2 0,-1 1 0,1 0 1,0-1-1,0 0 0,0 0 1,0 0-1,1-1 0,-1 0 17,13 1-353,0-1 0,0-2-1,-1 1 1,1-2 0,-1 0 0,1-2 0,-1 0 0,0 0-1,-1-2 1,1 0 0,8-5 353,94-76-5826,-94 58 750,-12 4-2734</inkml:trace>
  <inkml:trace contextRef="#ctx0" brushRef="#br0" timeOffset="61377.012">2595 7189 11050,'0'0'5173,"0"0"-1991,0 0-614,0 0-481,0 0-544,0 0-486,11 4-326,-5-2-656,0 0 0,1 1-1,-1 0 1,0 0 0,0 1 0,0-1-1,-1 1 1,0 1 0,1-1 0,-1 1-1,-1 0 1,1 0 0,1 2-75,53 72-262,4-3 1,3-3-1,4-3 1,26 18 261,-91-83-254,0-1-161,0 1 1,0-1-1,1 0 1,-1 0 0,1 0-1,0-1 1,0 0-1,0 0 1,0 0-1,0-1 1,1 0 0,-1 0-1,1-1 1,-1 1-1,1-1 415,4-58-859,-11 18 1613,-2 0-1,-1-1 1,-3 1-1,0 1 1,-3-1 0,-7-18-754,16 53 117,-1 1 1,0-1 0,1 0 0,-1 1 0,-1-1 0,1 1 0,0 0 0,-1-1 0,0 1 0,0 0 0,0 0 0,0 0 0,0 0 0,0 0 0,-1 0 0,0 1 0,1-1 0,-1 1 0,0 0 0,0-1 0,-1 2 0,1-1 0,0 0 0,0 1 0,-1-1 0,1 1 0,-1 0 0,0 0 0,1 0-1,-1 1 1,1-1 0,-1 1 0,0 0 0,0 0 0,1 0 0,-1 0 0,0 1 0,1 0 0,-1-1 0,1 1 0,-2 1-118,-14 10 63,1 1 0,1 1 1,0 0-1,1 1 0,1 1 0,0 0 0,1 1 0,-6 10-63,-1 0 34,-236 287-1528,258-314 1377,-1-1 0,1 1 0,-1 0 1,1 1-1,-1-1 0,1 0 1,-1 0-1,0 0 0,1 0 1,-1 0-1,1 0 0,-1 1 1,1-1-1,-1 0 0,0 0 1,1 0-1,-1 1 0,0-1 1,1 0-1,-1 1 0,0-1 1,1 0-1,-1 1 0,0-1 0,1 0 1,-1 1-1,0-1 0,0 1 1,0-1-1,1 1 0,-1-1 1,0 0-1,0 1 0,0-1 1,0 1-1,0-1 0,0 1 1,0-1-1,0 1 0,0-1 1,0 1-1,0-1 0,0 0 1,0 1-1,0-1 0,-1 1 0,1-1 1,0 1-1,0-1 0,0 0 1,-1 1-1,1-1 0,0 1 1,0-1-1,-1 0 0,1 1 1,0-1-1,-1 0 0,1 0 1,-1 1-1,1-1 0,0 0 1,-1 0 116,35-13-9764,-9-5-1511</inkml:trace>
  <inkml:trace contextRef="#ctx0" brushRef="#br0" timeOffset="61949.21">2689 6855 5221,'0'0'5691,"0"0"-2088,0 0-624,0 0-588,0 0-565,0 0-304,-1 4-262,2-2-1190,0 0 1,1 0 0,-1 0 0,0 0 0,1 0 0,-1 0 0,1-1-1,0 1 1,-1-1 0,1 1 0,0-1 0,0 1 0,0-1 0,0 0 0,0 0-1,0 0 1,0 0 0,1-1 0,-1 1 0,0-1 0,0 1 0,1-1 0,-1 0-1,0 1 1,1-1 0,-1 0 0,0-1 0,0 1 0,1 0 0,-1-1 0,0 1-1,0-1 1,1 0 0,-1 0 0,0 1 0,0-2 0,0 1 0,0 0-1,0 0-70,18-2 263,416-46 837,-393 40-2194,-42 9-102,-5 3-4479,-5 2-790</inkml:trace>
  <inkml:trace contextRef="#ctx0" brushRef="#br0" timeOffset="62538.374">4698 7003 6662,'0'0'7912,"0"0"-5094,0 0-415,0 0-417,0 0-865,76-31-481,-35 27-383,4-2-193,-2 2-64,-6 2-32,-3 2-961,-14 3-1826,-11 7-2402,-9 2-2498</inkml:trace>
  <inkml:trace contextRef="#ctx0" brushRef="#br0" timeOffset="62866.388">4704 7157 1698,'0'0'8071,"0"0"-4419,-87 87-65,84-69-992,5-2-898,19-3-320,11-1-416,14-8-64,13-4-224,5-6-385,5-7-192,-5-1-96,-2-6-224,-12 4-1153,-6 0-1058,-12 4-2561,-12 6-6567</inkml:trace>
  <inkml:trace contextRef="#ctx0" brushRef="#br0" timeOffset="68164.955">7410 6122 4100,'0'0'4249,"0"0"-1654,0 0-156,0 0 198,10-14-400,50-62 988,-59 75-3115,0 0 1,0 0 0,0 0 0,0 0 0,0-1 0,0 1-1,0 0 1,0 0 0,-1 0 0,1-1 0,-1 1 0,1 0-1,-1-1 1,1 1 0,-1 0 0,0-1 0,0 1-1,1-1 1,-1 1 0,0-1 0,0 1 0,-1 0 0,1-1-1,0 1 1,0-1 0,-1 1 0,1 0 0,-1-1-1,1 1 1,-1 0 0,1-1 0,-1 1 0,0 0 0,0 0-1,1 0 1,-1 0 0,0 0 0,0 0 0,0 0-1,0 0 1,-1 0 0,1 0 0,0 0 0,0 0 0,0 1-1,-1-1 1,1 1 0,0-1 0,-1 1 0,1-1 0,-1 1-1,1 0 1,0 0 0,-1-1-111,-16 2 20,-1 1 1,1 1 0,0 0-1,0 1 1,0 1-1,0 1 1,1 0-1,0 2 1,0 0-1,1 0 1,0 2-1,0 0 1,1 0-1,0 2 1,1 0-1,1 0 1,0 2-1,0-1 1,-7 13-21,15-22-14,2 1 1,-1-1-1,0 1 0,1 0 1,0-1-1,0 1 1,0 1-1,1-1 0,0 0 1,0 1-1,0-1 1,1 1-1,-1-1 0,1 1 1,1 0-1,-1 0 1,1-1-1,0 1 0,0 0 1,1 0-1,0-1 1,0 1-1,0 0 1,0-1-1,1 1 0,0-1 1,0 1-1,1-1 1,0 0-1,-1 0 0,2 0 1,-1 0-1,4 3 14,8 4-170,1-1-1,1-1 1,0 0 0,1-1-1,-1-1 1,2-1 0,-1 0-1,1-1 1,16 2 170,123 54-1168,-155-60 1178,1 1 0,-1-1 0,0 1-1,0-1 1,-1 1 0,1 0 0,-1 0 0,1 0 0,-1 0-1,0 1 1,0-1 0,0 1 0,-1-1 0,1 1 0,-1 0-1,0-1 1,0 1 0,0 0 0,0 0 0,-1 0 0,1 0-1,-1-1 1,0 1 0,0 0 0,-1 0 0,1 0 0,-1 0-1,0 0 1,0 0 0,0-1 0,0 1 0,-1 0 0,0-1-1,1 1 1,-1-1 0,0 0 0,-1 1 0,1-1-10,-11 10 196,0-1 1,-1-1-1,0 0 1,-1-1-1,0 0 0,-1-1 1,1-1-1,-2-1 1,1 0-1,-1-1 1,0 0-1,0-2 1,-1 0-1,1-1 1,-1-1-1,0 0 0,0-1 1,0-2-1,0 1 1,-7-3-197,16 3-48,1 0 0,-1-1 0,1 1 0,0-2 1,-1 1-1,1-1 0,0-1 0,0 0 0,0 0 0,1 0 1,-1-1-1,1 0 0,-1 0 0,1-1 0,1 0 0,-1 0 0,1-1 1,0 0-1,0 0 0,0 0 0,1-1 0,0 0 0,0 0 1,1 0-1,0 0 0,-2-6 48,17-17-8675,6 20-2536</inkml:trace>
  <inkml:trace contextRef="#ctx0" brushRef="#br0" timeOffset="68673.816">6431 7161 10442,'0'0'4751,"0"0"-2071,0 0-369,0 0-399,0 0-556,14-1-380,876-72 1945,-703 54-2793,24-2-23,133-13 147,74-28-252,-347 45 257,-105 13 346,-97 40-2193,49 2-5730,45-17-2887</inkml:trace>
  <inkml:trace contextRef="#ctx0" brushRef="#br0" timeOffset="70655.729">9353 8437 17296,'0'0'7399,"0"0"-5573,0 0-320,0 0-257,0 0-897,0 0-256,0 0-96,0 0 0,-4-54-544,-6 54-930,-2 2-1729,-9 6-3651</inkml:trace>
  <inkml:trace contextRef="#ctx0" brushRef="#br0" timeOffset="69300.809">7249 7720 7847,'0'0'4276,"0"0"-1857,0 0-38,0 0-182,0 0-491,0 0-378,0 0-407,2-6-394,6-12-191,-7 39-56,-7 57 173,6-74-425,-35 749 1294,16-660-1356,17-92 32,-1 0 1,0 0 0,1 0 0,-1 0-1,0 0 1,1 0 0,-1-1-1,0 1 1,0-1 0,0 0 0,0 0-1,1 0 1,-1 0 0,0 0 0,0-1-1,0 1 1,1-1 0,-1 0 0,0 0-1,0 0 1,1 0 0,-1 0-1,1 0 1,-1-1 0,1 0 0,0 1-1,-1-1 1,1 0 0,0 0 0,0 0-1,0 0 1,1 0 0,-1-1 0,-1-1-2,-1 1 3,-271-301 634,262 292-555,13 11-268,24 16-1571,34 7-7381,-27-13-1340</inkml:trace>
  <inkml:trace contextRef="#ctx0" brushRef="#br0" timeOffset="69626.862">7261 7586 10922,'0'0'3700,"0"0"-1501,0 0-117,0 0-454,0 0-442,0 0-386,18-6-346,4-1-368,0 0 1,0 2-1,1 1 0,0 1 1,0 0-1,6 2-86,-17 1 29,664-26 1175,-651 24-1169,-13 2-19,0 0 1,0-1 0,0 0-1,0-1 1,0-1 0,0 0-1,-1-1 1,0 0 0,1 0 0,-1-1-1,-1-1 1,5-2-17,-15 8 0,-1 0 0,1 0 1,0 0-1,-1 0 0,1 0 0,0 0 0,-1 0 0,1 0 1,0 0-1,-1-1 0,1 1 0,0 0 0,-1 0 1,1 0-1,0 0 0,-1-1 0,1 1 0,0 0 1,0 0-1,-1-1 0,1 1 0,0 0 0,0 0 0,-1-1 1,1 1-1,0 0 0,0-1 0,0 1 0,0 0 1,0-1-1,-1 1 0,1 0 0,0-1 0,0 1 1,0 0-1,0-1 0,0 1 0,0 0 0,0-1 0,0 1 1,0 0-1,0-1 0,0 1 0,1 0 0,-1-1 1,0 1-1,0 0 0,0-1 0,0 1 0,0 0 1,1-1-1,-1 1 0,0 0 0,0-1 0,0 1 0,1 0 1,-1 0-1,0-1 0,1 1 0,-1 0 0,0 0 1,0 0-1,1 0 0,-1-1 0,0 1 0,1 0 0,-31 2-1160,-17 20-7306,22-4-1752</inkml:trace>
  <inkml:trace contextRef="#ctx0" brushRef="#br0" timeOffset="70344.057">7590 8111 11755,'0'0'3155,"0"0"-384,15-14-433,47-43-523,-58 53-1642,1 0 1,-1 1-1,1 0 1,0 0-1,0 0 1,0 1-1,0-1 1,1 1-1,-1 0 0,1 1 1,-1-1-1,1 1 1,-1 0-1,1 1 1,0-1-1,-1 1 1,1 0-1,0 1 0,-1-1 1,6 2-174,-3 0 42,0 1 1,0 0-1,0 1 1,-1 0-1,1 0 1,-1 0-1,0 1 1,0 0-1,0 1 1,-1-1-1,0 1 1,0 0-1,0 1 0,-1 0 1,0 0-1,0 0 1,-1 0-1,2 4-42,0 6 1,-1-1-1,0 0 0,-1 1 1,-1 0-1,-1 0 0,0 0 1,-1 0-1,-1 1 0,-1-1 0,0 0 1,-2 0-1,1 0 0,-2 0 1,0-1-1,-1 1 0,-1-1 1,-3 4-1,-10 10 0,17-58 154,42-95 226,-35 105-200,1 0 0,1 1 1,1-1-1,1 1 0,0 1 1,1 0-1,0 0 0,2 1 1,0 0-1,0 1 0,1 1 1,1 0-1,1 0 1,14-9-181,-26 20 12,0 1 1,0-1 0,1 1 0,-1-1 0,1 1 0,-1 0 0,1 0 0,-1 1 0,1-1 0,-1 1-1,1 0 1,-1 0 0,1 0 0,0 0 0,-1 0 0,1 1 0,-1 0 0,1 0 0,-1 0 0,1 0 0,-1 0-1,0 1 1,1-1 0,-1 1 0,0 0 0,0 0 0,0 0 0,-1 0 0,1 1 0,0-1 0,-1 1-1,0 0 1,1 0 0,-1-1 0,0 1 0,1 2-13,9 18 0,-1 0 0,-1 1 0,0 0 0,-2 0 0,-1 1 0,0 5 0,11 34 0,-10-37 2,-4-13 0,0 1 1,0-1 0,1 0 0,1 0-1,0 0 1,1-1 0,1 0 0,0 0-1,1-1 1,0 0 0,5 5-3,-7-14 12,0 0 0,0 0-1,0-1 1,1 0 0,-1 0-1,1-1 1,-1 0 0,1 0 0,-1-1-1,1 0 1,-1 0 0,1-1 0,-1 0-1,1 0 1,-1 0 0,0-1 0,1-1-1,-1 1 1,0-1 0,0 0 0,-1-1-1,1 1 1,-1-2 0,0 1 0,0 0-1,0-1 1,0 0 0,-1-1 0,0 1-1,4-6-11,8-7 187,0-1-1,-1 0 0,-1-2 1,-1 0-1,-1 0 1,-1-1-1,-1-1 0,-1 0 1,-1 0-1,-1-1 0,3-15-186,-10 39-34,-1-1 1,1 1-1,-1-1 0,1 1 0,-1-1 0,0 0 0,1 1 0,-1-1 0,1 1 0,-1-1 0,0 0 1,0 1-1,1-1 0,-1 0 0,0 0 0,0 1 0,0-1 0,0 0 0,0 1 0,0-1 1,0 0-1,0 0 0,0 1 0,0-1 0,0 0 0,0 1 0,0-1 0,-1 0 0,1 1 1,0-1-1,-1 0 0,1 1 0,0-1 0,-1 0 0,1 1 0,-1-1 0,1 1 0,-1-1 1,1 1-1,-1-1 0,1 1 0,-1-1 0,1 1 0,-1 0 0,0-1 0,1 1 0,-1 0 1,0-1-1,1 1 0,-1 0 0,0 0 0,1 0 0,-1 0 0,0 0 0,0 0 0,1 0 0,-1 0 1,0 0-1,0 0 0,1 0 0,-1 0 0,0 0 0,1 0 0,-1 1 0,0-1 0,0 0 35,-25 35-6392,15-10-228</inkml:trace>
  <inkml:trace contextRef="#ctx0" brushRef="#br1" timeOffset="92126.045">7511 1180 8808,'0'0'2990,"0"0"-1629,0 0-427,0 0-106,0 0-390,7 12-11,76 97 421,78 35-148,93 60-700,-170-138 53,2690 2079 913,-2474-1915-761,37 57-205,-92-41-5676,-193-186-2273</inkml:trace>
  <inkml:trace contextRef="#ctx0" brushRef="#br1" timeOffset="92839.812">8890 6754 5797,'0'0'3673,"0"0"-2391,21-12-290,279-171 1624,723-390 440,-804 455-2679,1714-824 4385,-1379 680-3321,-487 219-1318,-92 52-75,-44 39-2085,24-15-2113,2 0-3805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36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13741,'0'0'4356,"0"0"-2690,0 0-641,0 0 1025,0 0-577,0 0-608,112-20-353,-41 10-320,9-2-127,5 0-65,1 3-32,-12 0-321,-22 5-1120,-26 4-1154,-26 3-2594,-22 11-3299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36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1 7527,'0'0'4388,"-99"77"-2146,78-57-352,16-4 128,10 0-545,23-6-544,19-4-160,17-5-224,12-1-289,10-1-224,8-10-32,-1-1-32,0-1-641,-1 0-2177,-7 0-3653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39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14 25688,'0'0'2371,"0"0"-834,0 0 289,0 0-641,0 0-1025,0 0-160,0 0 0,0 0 0,13-14 0,-22 31-865,-1 8-1505,-9-1-2723,-3-3-8776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38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1323 128 11179,'0'0'3421,"0"0"-1472,0 0-497,0 0-48,0 0-507,-5 22-150,-27 177 577,-13 543 37,35-650-1354,-29 167-526,37-252 509,1 0 0,-1 0 0,0 0 0,-1 0 0,0 0 0,0 0 0,0-1 0,-1 1 0,0-1 0,0 0 0,0 0 0,-1-1-1,0 1 1,0-1 0,0 0 0,-1-1 0,0 1 0,0-1 0,0 0 0,0 0 0,-1-1 0,1 0 0,-1 0 0,0 0 0,-6 1 10,-14-4 53,-1 0-1,1-2 1,0-1 0,0-1-1,1-1 1,-1-2 0,1 0-1,0-2 1,1-1 0,0-1 0,0-1-1,1-1-52,6 5 115,-159-79 2130,3-7 0,-128-95-2245,246 144-53,56 44 46,0 0 1,0 0 0,1 0 0,-1 0 0,0 0-1,0 0 1,0 0 0,1 0 0,-1 0-1,0 0 1,1 0 0,-1 1 0,1-1 0,-1 0-1,1 0 1,0 0 0,-1 1 0,1-1 0,0 0-1,-1 1 1,1-1 0,0 1 0,0-1-1,-1 1 1,1-1 0,0 1 0,0-1 0,0 1-1,0 0 1,0-1 0,0 1 0,0 0-1,0 0 1,0 0 0,-1 0 0,1 0 0,0 0-1,0 0 1,0 0 0,0 0 0,0 0 0,0 0-1,0 1 1,0-1 0,0 0 0,0 1-1,0-1 1,-1 1 0,1-1 0,0 1 0,0-1-1,0 1 1,0 0 6,3-1-81,217 34-6867,-121-14 635,-8-4-3430</inkml:trace>
  <inkml:trace contextRef="#ctx0" brushRef="#br0" timeOffset="343.83">1164 120 7175,'0'0'2445,"0"0"-523,-12-4 144,-39-14-27,51 19-1990,0-1 0,0 1 0,0-1 0,0 0 0,0 1 1,0-1-1,0 1 0,0-1 0,0 0 0,0 1 0,-1-1 0,1 1 1,0-1-1,0 0 0,0 1 0,0-1 0,-1 0 0,1 1 0,0-1 0,0 0 1,-1 1-1,1-1 0,0 0 0,0 1 0,-1-1 0,1 0 0,0 0 0,-1 0 1,1 1-1,-1-1 0,1 0 0,0 0 0,-1 0 0,1 0 0,0 0 1,-1 0-1,1 1 0,-1-1 0,1 0 0,0 0 0,-1 0 0,1 0 0,-1 0 1,1-1-1,0 1 0,-1 0 0,1 0 0,-1 0 0,1 0 0,0 0 0,-1 0 1,1-1-1,0 1 0,-1 0 0,1 0 0,0-1 0,-1 1 0,1 0 1,0-1-50,54 24 1590,172 3 476,-172-23-1756,291 10 691,1-14 0,241-36-1001,-404 17 390,-1-8-1,98-31-389,-214 36-21,-69 20 21,-19 6-419,0 0 1,0 1-1,1 1 0,-1 1 0,1 1 1,1 1-1,-1 1 0,-2 2 419,-15 5-1908,-46 18-6127</inkml:trace>
  <inkml:trace contextRef="#ctx0" brushRef="#br0" timeOffset="1000.398">1950 756 13677,'2'-13'539,"1"0"0,0 1 0,1-1 1,0 1-1,1 0 0,0 0 0,1 0 0,0 1 1,1-1-1,1 2 0,-1-1 0,2 1 0,-1 0 0,1 1 1,1 0-1,1 0-539,-4 4 117,0 0 1,0 1-1,0 0 1,0 1-1,1 0 0,0 0 1,0 0-1,0 1 1,0 0-1,0 1 1,0 0-1,0 0 1,1 1-1,-1 0 0,0 0 1,0 1-1,0 0 1,1 0-1,-1 1 1,0 0-1,-1 1 1,1-1-1,0 2 0,-1-1 1,1 1-1,-1 0 1,0 0-1,0 1 1,-1 0-1,0 0 1,1 1-1,-2 0 0,1 0 1,-1 0-1,3 5-117,7 14 35,-2 1-1,0 1 1,-2 0-1,-1 1 1,-1 0-1,-2 1 1,-1 0 0,-1 0-1,-1 0 1,-1 0-1,-2 1 1,-1-1-1,-2 1 1,0-1-1,-3 5-34,-6 60-405,-4-1 0,-18 59 405,33-150-12,-3 0-136,7-23 141,19-48 119,4 1 0,2 1 1,3 1-1,4 2 0,1 1 0,4 3 0,6-4-112,-38 53 36,0 0-1,0 0 1,1 1 0,0 0-1,1 1 1,0 0 0,1 1-1,-1 0 1,2 1 0,-1 0-1,1 1 1,0 1 0,0 0 0,1 0-1,-1 1 1,1 1 0,0 1-1,0-1 1,3 2-36,-13 2 10,0-1-1,0 1 1,0 0-1,1 1 1,-1-1-1,0 1 1,-1 0 0,1 0-1,0 0 1,-1 0-1,1 1 1,-1 0-1,1-1 1,-1 1 0,0 0-1,0 1 1,-1-1-1,1 0 1,-1 1-1,1 0 1,-1-1 0,0 1-1,-1 0 1,1 0-1,-1 0 1,1 0-1,-1 0 1,0 3-10,14 126 60,-15-125-62,1 62 25,-2-23 11,2 1 0,3-1 1,1 0-1,12 43-34,-16-85-1,0 0 0,0 0 0,1 0 0,0 0 0,0 0 0,0 0 0,1 0-1,0-1 1,0 1 0,0-1 0,0 0 0,0 1 0,1-2 0,0 1 0,0 0 0,0-1 0,0 0 0,1 0 0,-1 0 0,1 0 0,0-1 0,0 0 0,0 0 0,0 0 0,0 0 0,0-1 0,0 0 0,1 0 0,-1-1 0,0 1 0,1-1 1,9 0 49,0-2 1,-1 1-1,1-2 1,-1 0 0,1 0-1,-1-2 1,0 0-1,-1 0 1,1-1 0,-1-1-1,0 0 1,-1-1-1,1 0 1,-2-1 0,1 0-1,6-8-49,15-16 422,-1-1 1,-1-2-1,-2-1 0,14-24-422,-33 46 141,0 1 0,0-2-1,-1 1 1,-1-1 0,-1 0 0,-1-1 0,0 0-1,1-4-140,-8 18-3,0 1-1,1-1 0,-1 1 1,0-1-1,0 1 0,-1 0 1,1-1-1,0 1 0,-1 0 1,0 0-1,1 0 0,-1 0 1,0 0-1,0 1 0,0-1 1,0 0-1,0 1 0,0-1 1,-1 1-1,1 0 0,0 0 1,-1 0-1,1 0 0,-1 0 1,1 0-1,-1 1 0,0-1 1,1 1-1,-1 0 0,1 0 1,-1 0-1,0 0 0,1 0 1,-1 1-1,1-1 0,-1 1 1,0-1-1,1 1 0,-1 0 1,1 0-1,0 0 0,-1 0 1,1 1-1,0-1 0,0 1 1,0-1-1,0 1 0,-1 1 4,-39 53-4902,23-13-4236,10-10-5788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9:34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71 10378,'0'0'2359,"0"0"-880,0 0 5,0 0-101,0 0-785,-13 6-449,4-1-138,5-4-9,1 0-1,-1 0 0,1 1 0,-1 0 0,1-1 0,0 1 0,-1 1 1,1-1-1,0 0 0,0 1 0,1-1 0,-1 1 0,0 0 0,1 0 0,0 0 1,0 0-1,0 1 0,0-1 0,0 0 0,1 1 0,-1 0 0,1-1 1,-1 3-2,0 11-9,1-1 1,1 1 0,0-1-1,1 1 1,1-1-1,0 1 1,1-1 0,1 0-1,1 0 1,0 0 0,1-1-1,1 0 1,0 0 0,1 0-1,0-1 1,1 0 0,1-1-1,0 0 1,1 0-1,1-1 1,0-1 0,0 0-1,13 8 9,-18-14 25,2 0 0,-1 0-1,0-1 1,1 0-1,0-1 1,0 0-1,0-1 1,0 1-1,0-2 1,0 1 0,1-1-1,-1-1 1,1 0-1,-1 0 1,0-1-1,1 0 1,-1 0-1,0-1 1,8-3-25,-8 3 249,-1-2-1,1 1 1,-1-1 0,0-1-1,0 1 1,-1-1 0,1-1-1,-1 1 1,0-1 0,-1-1 0,1 1-1,-1-1 1,2-3-249,4-8 342,-1-1-1,-1-1 1,0 0 0,-2 0-1,0-1 1,-1 0-1,-1 0 1,-1-1 0,-1 0-1,-1 0 1,-1 0 0,-1 0-1,-1 0 1,-1 0 0,-1 0-1,-1-5-341,1 22-9,1 0 0,-1-1 0,-1 1 0,1 0 0,-1 0 0,0 0 0,0 1 0,0-1 0,0 1-1,-1 0 1,0-1 0,0 2 0,0-1 0,0 0 0,-1 1 0,1 0 0,-1 0 0,0 0 0,0 0-1,0 1 1,0 0 0,-1 0 0,1 1 0,0-1 0,-1 1 0,0 0 0,1 0 0,-1 1 0,1 0 0,-1 0-1,1 0 1,-1 1 0,0-1 0,-1 2 9,1-1-298,0-1 1,1 2-1,-1-1 0,0 1 1,1 0-1,-1 0 0,1 0 1,0 1-1,0 0 0,0 0 1,0 0-1,0 0 0,1 1 0,-1 0 1,1 0-1,0 0 0,0 0 1,1 1-1,-1 0 0,1 0 1,-2 3 297,-7 28-5232,6 1-3219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01:38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1570 16592,'0'0'2578,"20"-6"-1548,25-5-816,0 2 0,1 2-1,0 2 1,10 2-214,1175-28 1633,-1127 29-1751,1829-83 3551,-1894 82-3396,95-8 75,-1-5 1,37-13-113,-158 24 8,-30 5-48,-190 36-5160,115-18-2380</inkml:trace>
  <inkml:trace contextRef="#ctx0" brushRef="#br0" timeOffset="-751.566">1478 114 13517,'14'-7'2445,"-1"0"-2254,1 1 1,-1 0-1,1 1 1,1 0-1,-1 1 1,1 1-1,-1 0 1,8 0-192,498 0 4367,-146-3-4031,-321-7-336,-70-3-75,-8 9-1399,-1 1 0,0 1-1,0 1 1,-1 1 0,1 2 0,-7 1 1474,-36-1-5430</inkml:trace>
  <inkml:trace contextRef="#ctx0" brushRef="#br0" timeOffset="-374.387">1445 206 10826,'0'0'3139,"0"0"-1452,0 0 0,0 0 182,0 0-332,0 0-501,0 0-620,-15 17-251,3-6-132,3-2-3,1 0 0,-1 0 0,2 0 0,-1 1 0,1 0 0,1 1 0,0 0 0,0 0 0,1 0 0,1 0 1,-4 11-31,3 3 30,1 0 1,1 0-1,1 0 1,1 0-1,1 1 1,2-1 0,0 0-1,2 0 1,0 0-1,5 10-30,-6-22-30,1 0 0,1-1 0,0 1 1,0-1-1,1 0 0,1-1 0,0 0 0,1 0 0,0 0 0,0-1 0,1 0 0,1 0 0,-1-1 0,1-1 0,1 1 0,0-2 0,0 1 0,1-2 0,-1 1 0,7 0 30,-8-3-14,0 0 1,0-2-1,0 1 0,0-1 1,1-1-1,-1 1 1,1-2-1,-1 0 0,1 0 1,-1-1-1,1 0 0,-1 0 1,0-2-1,1 1 1,-1-1-1,0-1 0,-1 1 1,1-2-1,-1 1 0,1-2 1,-1 1-1,-1-1 1,1 0-1,-1-1 0,0 0 1,-1 0-1,1-1 0,-1 0 1,3-5 13,12-26 234,-2-1 1,-1-1-1,-2-1 0,-2 0 1,-2-2-1,-2 1 1,-2-1-1,-1-1 0,-3 0 1,-2 0-1,-1-42-234,-1 64 194,-12-90 701,10 113-915,1-1-1,-1 0 0,0 0 1,1 0-1,-1 1 0,0-1 1,1 0-1,-1 0 0,0 1 1,0-1-1,1 1 1,-1-1-1,0 1 0,0-1 1,0 1-1,0-1 0,0 1 1,0 0-1,0 0 0,0-1 1,0 1-1,0 0 0,0 0 1,0 0-1,0 0 0,0 0 1,0 0-1,0 0 1,0 1-1,0-1 0,0 0 1,0 1-1,0-1 0,0 0 1,0 1-1,1-1 0,-1 1 1,0-1-1,0 1 0,0 0 1,1-1-1,-1 1 0,0 0 1,0-1-1,1 1 1,-1 0-1,1 0 0,-1 0 1,1 0-1,-1-1 0,1 1 1,-1 0-1,1 0 0,0 0 1,0 0-1,-1 0 0,1 0 1,0 0-1,0 0 0,0 0 1,0 0-1,0 0 1,0 0-1,0 0 0,1 0 1,-1 0-1,0 0 0,1 0 21,-11 36-4927,3 4-5093</inkml:trace>
  <inkml:trace contextRef="#ctx0" brushRef="#br0" timeOffset="20608.308">4427 1245 3427,'0'0'2130,"0"0"-1163,0 0 458,0 0 411,0 0-159,0 0-241,0 0-214,10-13-64,32-39-31,-28 23 3464,-41 211-3967,26-178-614,0 1-1,0-1 1,0 0-1,0 1 1,1-1-1,0 1 0,0-1 1,0 1-1,1-1 1,-1 1-1,1-1 0,0 0 1,0 1-1,0-1 1,1 0-1,0 0 0,0 0 1,0 0-1,0 0 1,0 0-1,1-1 1,0 1-1,-1-1 0,1 1 1,1-1-1,-1 0 1,0 0-1,1-1 0,0 1 1,-1-1-1,1 1 1,0-1-1,0 0 0,0-1 1,1 1-1,-1-1 1,0 0-1,1 0-9,16-1 44,0-2-1,0 0 0,-1-2 1,1 0-1,-1-1 0,0-1 1,0-1-1,0 0 1,9-7-44,3 1 36,99-46 95,-2-7 0,83-56-131,107-57 528,-318 178-525,0 1 0,0 0 0,0 0 0,0 0-1,0 0 1,0 0 0,0 0 0,0 0 0,0 0-1,0 0 1,0 0 0,0 0 0,0 1 0,0-1-1,0 1 1,0-1 0,0 0 0,0 1 0,0-1-1,0 1 1,0 0 0,-1-1 0,1 1 0,0 0-1,0 0 1,-1-1 0,1 1 0,0 0 0,-1 0 0,1 0-1,-1 0 1,1 0 0,-1 0 0,0 0 0,1 0-1,-1 0 1,0 0 0,0 0 0,0 0 0,1 0-1,-1 0-2,13 55-832,-11-44 161,1 1-223,2 14-5152,-5-18-1166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04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0 191 3427,'4'-12'2034,"28"-94"2984,-8 33 5360,-22 77-7690,4 15-2194,-6 261 1267,-5-195-1839,-2 116-325,17-69-5901,-5-104 592,1-6-2722</inkml:trace>
  <inkml:trace contextRef="#ctx0" brushRef="#br0" timeOffset="241.953">296 812 15471,'0'0'3427,"0"0"-1762,0 0 385,0 0-416,0 0-321,0 0-608,0 0-481,0 0-192,0 0-32,-1-33-96,1 33-897,0 0-1345,6-2-2979,0 2-10410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9033,'0'0'3293,"0"0"-821,0 0 64,0 0-332,0 0-399,0 0-380,0 0-507,6-9-320,-2 3-509,-3 5-74,-1-1 0,1 1 0,-1-1 0,1 1 0,-1 0 0,1-1 1,0 1-1,0 0 0,0 0 0,0 0 0,0 0 0,0-1 0,0 1 0,0 1 0,0-1 0,1 0 0,-1 0 1,0 0-1,1 1 0,-1-1 0,0 0 0,1 1 0,-1-1 0,1 1 0,-1 0 0,1 0 0,-1-1 1,1 1-1,-1 0 0,1 0 0,-1 0 0,1 0 0,-1 1 0,1-1 0,-1 0 0,1 1 0,-1-1 0,0 1 1,1-1-1,-1 1 0,0 0 0,1-1 0,-1 1 0,1 1-15,212 206 464,-87-96-1858,-30-60-2988,-97-51 4310,1 0 0,-1-1 0,1 1 0,0 0 0,-1-1 0,1 1 0,0-1 0,0 1 1,-1-1-1,1 0 0,0 1 0,0-1 0,0 0 0,-1 1 0,1-1 0,0 0 0,0 0 0,0 0 0,0 0 0,0 0 0,0 0 0,-1 0 0,1 0 0,0 0 0,0 0 0,0 0 0,0 0 0,0-1 0,-1 1 0,1 0 0,0-1 0,0 1 0,0-1 0,-1 1 0,1-1 0,0 1 0,-1-1 0,1 1 0,0-1 0,-1 0 0,1 1 0,-1-1 0,1 0 0,-1 0 0,1 1 0,-1-1 0,0 0 0,1 0 0,-1 1 0,0-1 0,0 0 0,1 0 0,-1 0 0,0 0 0,0 0 0,0 0 0,0 1 0,0-1 1,0 0-1,0-1 72,-3-32 1300,-2 0 0,0-1 1,-3 2-1,-1-1 1,-10-26-1301,19 57 151,0 0 0,-1 1 1,1-1-1,0 0 0,-1 0 0,1 0 1,-1 0-1,0 1 0,0-1 1,0 0-1,0 1 0,-1-1 1,1 1-1,-1-1 0,1 1 0,-1 0 1,0 0-1,0-1 0,0 1 1,0 0-1,0 1 0,-1-1 0,1 0 1,-1 1-1,1-1 0,-1 1 1,1 0-1,-1 0 0,0 0 1,1 0-1,-1 0 0,0 1 0,0-1 1,0 1-1,0 0 0,1-1 1,-1 2-1,0-1 0,0 0 0,0 0 1,0 1-1,1-1 0,-1 1 1,-2 1-152,-109 128 740,89-95-653,-207 249-1384,231-283 1546,-13 13-3869,15-26-4770,7-3 1600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2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8232,'0'0'4511,"0"0"-1682,0 0-533,0 0-636,0 0-609,0 0-357,14-2-282,489-90 1082,-493 90-1415,-8 7-2517,-6 4-1454,-1 2-3331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3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15 8584,'0'0'3764,"0"0"-818,0 0-319,0 0-785,0 0-647,0 0-517,0 0-400,16-2-75,120-7 32,-135 8-247,1 0 1,-1 1-1,1-1 1,-1 1-1,0 0 1,1-1-1,-1 1 1,1 0-1,-1 0 1,1 0-1,-1 0 0,1 0 1,-1 0-1,1 1 1,-1-1-1,1 0 1,-1 1-1,0-1 1,1 1-1,-1 0 1,0-1-1,1 1 1,-1 0-1,0 0 1,0 0-1,1 0 0,-1 0 1,0 0-1,0 0 1,0 0-1,-1 0 1,1 0-1,0 0 1,0 1-1,0-1 1,-1 0-1,1 1 1,-1-1-1,1 1 1,-1-1-1,0 0 1,1 1-1,-1-1 0,0 1 1,0-1-1,0 1 1,0-1-1,0 1 1,0-1-1,-1 1 12,-4 6-85,0-1 0,-1 0 0,0-1 0,0 0 0,-1 1 0,0-2 0,0 1 0,0-1 0,0 0 0,-7 2 85,2 1-4,-128 83 1462,139-91-1432,0 0 1,1 0-1,-1 1 1,0-1-1,0 0 1,0 0-1,1 1 1,-1-1-1,0 1 1,0-1-1,1 1 1,-1-1-1,0 1 1,1-1-1,-1 1 1,1-1 0,-1 1-1,0 0 1,1 0-1,0-1 1,-1 1-1,1 0 1,-1-1-1,1 1 1,0 0-1,-1 0 1,1 0-1,0 0 1,0-1-1,0 1 1,0 0 0,0 0-1,0 0 1,0 0-1,0-1 1,0 1-1,0 0 1,0 0-1,0 0 1,1 0-1,-1-1 1,0 1-1,1 0 1,-1 0-1,1-1 1,-1 1 0,0 0-1,1 0 1,0-1-1,-1 1 1,1-1-1,-1 1 1,1 0-1,0-1 1,-1 1-1,1-1 1,0 0-1,0 1 1,-1-1-1,1 1 1,0-1 0,0 0-1,0 0 1,-1 0-1,1 1 1,0-1-1,0 0-26,19-1 50,1 0-1,-1-1 1,0-2-1,-1 0 1,1-1-1,0 0 1,7-5-50,-5 3-43,24-9-498,22-6-3775,-32 13-1546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1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15 141 9897,'0'0'3385,"0"0"-961,0 0 63,0 0-415,0 0-749,13-9-591,1 1-653,1 0 0,-1 1 1,1 0-1,1 2 0,-1-1 1,1 2-1,11-2-79,498-70 699,-504 72-1834,-58 7-1226,-31 15-5930,32-8 1052</inkml:trace>
  <inkml:trace contextRef="#ctx0" brushRef="#br0" timeOffset="371.957">0 125 6822,'0'0'5734,"0"0"-2061,0 0-1122,0 0-559,0 0-455,0 0-341,0 0-379,0 0-321,2 7-197,11 145 487,-11-53-595,1-73-201,0 1 0,2-1 0,1 0 0,2 0 0,0-1 0,1 0-1,2 0 1,1-1 0,6 9 10,-16-28-30,1 1-1,0-1 0,1 0 1,-1-1-1,1 1 1,0 0-1,0-1 0,0 0 1,1 0-1,-1 0 0,1-1 1,0 0-1,0 1 1,0-2-1,1 1 0,-1-1 1,1 1-1,-1-1 0,1-1 1,0 1-1,0-1 0,0 0 1,0-1-1,-1 1 1,1-1-1,0 0 0,0-1 1,0 1-1,0-1 0,0 0 1,0-1-1,-1 1 1,1-1-1,0 0 0,-1-1 1,0 0-1,1 1 0,2-3 31,3-10 5,-1 0 0,-1 0 0,0 0 0,-1-1 0,0-1 0,-2 1-1,0-1 1,-1 0 0,0-1 0,-1 1 0,-1-6-5,6-29 180,-3-1 0,-2 0 0,-2-1 1,-3-4-181,1 53-46,1 0 0,-2 0 0,1 0 0,0 0 0,-1 0 0,0 1 0,0-1 0,-1 0 0,1 0 0,-1 1 1,0-1-1,0 1 0,-1 0 0,1-1 0,-2 0 46,4 12-7431,0 3-2376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0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133 139 6694,'0'0'6102,"0"0"-2904,-2-13-1298,-5-39-234,7 48-1565,1 0 0,0 1 0,0-1 0,0 1 1,0 0-1,1-1 0,-1 1 0,1 0 0,0 0 0,0 0 1,0 0-1,0 0 0,1 0 0,-1 0 0,1 1 0,0-1 0,-1 1 1,1 0-1,0 0 0,0 0 0,1 0 0,-1 0 0,0 1 1,1 0-1,-1-1 0,0 1 0,1 0 0,0 1 0,-1-1 0,1 1 1,-1-1-1,1 1 0,0 0 0,-1 1 0,1-1 0,0 0 1,-1 1-1,1 0 0,2 1-101,0-1 13,0 0-1,0 0 1,0 0 0,-1 1-1,1 0 1,-1 0-1,1 1 1,-1 0 0,0-1-1,0 2 1,0-1 0,0 1-1,-1-1 1,1 1 0,-1 0-1,0 1 1,0-1 0,-1 1-1,1 0 1,-1 0 0,0 0-1,0 0 1,-1 0 0,1 1-1,-1-1 1,0 1 0,0 5-13,1 1-7,0 0 0,-1 0 1,0 1-1,-2-1 1,1 1-1,-1-1 1,-1 0-1,0 1 0,-1-1 1,0 0-1,-1 1 1,-1-1-1,0 0 7,-3 5-31,-1 1-1,-1-2 1,0 1 0,-1-2-1,-1 1 1,-1-1 0,0-1-1,-1 0 1,0-1 0,-1 0-1,-1-1 1,0 0-1,0-2 1,-1 1 0,-1-2-1,-7 3 32,-48 5 25,70-16 12,0-1 0,0 0-1,0 0 1,0 1 0,0-1-1,0-1 1,0 1 0,0 0-1,0 0 1,0-1 0,0 1-1,1-1 1,-1 1-1,0-1 1,0 0 0,0 0-1,1 0 1,-1 0 0,0 0-1,1 0 1,-1-1 0,1 1-1,0 0 1,-1-1 0,1 1-1,0-1 1,0 1 0,0-1-1,0 0 1,0 1 0,0-1-1,0 0 1,0 0 0,1 0-1,-1 0-36,2 0 46,0 1 0,0-1-1,0 0 1,0 1 0,0-1 0,0 0-1,1 1 1,-1 0 0,1-1 0,-1 1-1,1 0 1,-1-1 0,1 1 0,-1 0-1,1 0 1,0 0 0,0 1 0,0-1-1,-1 0 1,1 1 0,0-1 0,0 1-1,0-1 1,0 1 0,0 0-1,0 0 1,0 0 0,0 0 0,0 0-1,0 1 1,0-1 0,0 0 0,0 1-1,0 0 1,-1-1 0,1 1 0,0 0-1,0 0 1,0 0 0,-1 0 0,1 0-1,-1 0 1,1 1 0,-1-1-46,208 164 293,-94-106-1252,-61-45-6137,-40-14 482</inkml:trace>
  <inkml:trace contextRef="#ctx0" brushRef="#br0" timeOffset="310.688">680 701 12908,'0'0'7111,"0"0"-4773,0 0-576,0 0-65,0 0-511,0 0-354,0 0-479,0 0-257,0 0-96,-4-4 0,4 2-545,0 2-1184,3 3-1827,1 3-5156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5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10218,'0'0'4030,"0"0"-2156,0 0-481,12 2-389,67 0-380,0-3 0,-1-4 0,1-3 0,-1-4 0,28-9-624,25-2 206,707-122 941,-673 105-661,-160 35-110,-21 5-248,-25 3-157,-58 23-1897,3 11-5015,42-14-1323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396 149 2755,'0'0'6833,"0"0"-3577,0 0-944,0 0 106,0 0-571,0 0-560,0 0-439,2 10-202,12 311 1068,-9-141-1799,-8 0-1,-10 31 86,13-211 0,0 4 0,1-1 1,0 1 0,-1-1 0,0 0-1,0 1 1,0-1 0,0 1 0,-1-1-1,1 1 1,-1-1 0,0 0 0,0 1-1,0-1 1,0 0 0,-1 0-1,1 0 1,-1 0 0,0 0 0,0 0-1,0 0 1,0 0 0,0-1 0,0 1-1,-1-1 1,0 0 0,1 0 0,-1 0-1,0 0 1,0 0 0,0 0-1,0-1 1,0 0 0,-1 1 0,1-1-1,0 0 1,0 0 0,-4 0-1,-103-53 875,77 31-202,1 3-212,17 11-337,0 0 1,1-2-1,0 1 1,0-2-1,1 0 1,0 0 0,1-2-1,0 1 1,1-1-1,0-1 1,-4-7-125,15 19-113,0-1-1,1 0 1,-1 0 0,0 0-1,0 0 1,1 0-1,-1 1 1,1-1 0,0 0-1,0 0 1,-1 1 0,1-1-1,0 0 1,0 1 0,0-1-1,1 1 1,-1-1-1,0 1 1,1 0 0,-1 0-1,0-1 1,1 1 0,0 0-1,-1 0 1,1 0 0,-1 1-1,1-1 1,0 0-1,0 0 1,0 1 0,-1 0-1,1-1 1,0 1 0,0 0-1,0 0 1,0 0 0,0 0-1,-1 0 1,1 0-1,0 0 1,0 1 0,1-1 113,3-1-588,29-3-3806,3 1-3309</inkml:trace>
  <inkml:trace contextRef="#ctx0" brushRef="#br0" timeOffset="294.954">502 166 10218,'0'0'6320,"0"0"-3496,0 0-1185,0 0-208,0 0-385,0 0-298,0 0-407,16-9-218,-15 9-122,12-8 17,1 2-1,-1 0 1,1 0 0,0 1-1,1 1 1,-1 0 0,1 1-1,0 1 1,7-1-18,-8 3 12,83-3 25,0-3 0,-1-5 0,-1-3 0,57-19-37,-138 29-35,52-29-613,-90 28-3067,3 10 42,-6 6-2344</inkml:trace>
  <inkml:trace contextRef="#ctx0" brushRef="#br0" timeOffset="946.672">804 681 10954,'0'0'2894,"5"-13"-551,22-42-90,-24 49-2009,0 0 0,1 1 1,0-1-1,0 1 0,1 0 0,-1 0 0,1 0 0,0 1 1,1 0-1,-1 0 0,1 0 0,0 1 0,-1-1 0,1 1 0,1 1 1,-1-1-1,2 1-244,-2 0 40,0 0 0,0 1 0,0 0-1,0 0 1,0 1 0,0 0 0,0 0 0,0 0 0,0 1 0,0-1 0,0 1 0,0 1 0,0-1 0,-1 1 0,1 0 0,0 1 0,-1-1 0,1 1-1,-1 0 1,0 1 0,0-1 0,0 1 0,-1 0 0,1 0 0,-1 0 0,3 5-40,0 3-33,-1 0-1,0 1 1,-1 0-1,-1 0 1,0 0-1,-1 0 1,0 1 0,-1-1-1,0 1 1,-1 0-1,-1-1 1,0 1-1,-1 0 1,-1-1-1,-1 7 34,0 49-1292,49-164 2018,49-47 942,-90 136-1593,0 1 0,0-1 0,1 1 1,-1 0-1,1 1 0,1-1 0,-1 1 0,0 0 0,1 1 0,0-1 1,0 1-1,0 1 0,0-1 0,1 1 0,-1 1 0,1-1 0,-1 1 1,1 0-1,-1 1 0,1 0 0,0 0-75,-3 2 11,0 1 0,0-1-1,0 1 1,-1 0 0,0 0 0,1 1-1,-1-1 1,0 1 0,-1 0 0,1 0-1,-1 0 1,1 0 0,-1 1 0,-1 0-1,1-1 1,-1 1 0,1 0 0,-1 0-1,-1 0 1,1 0 0,-1 1 0,0-1-1,0 0 1,0 5-11,3 5 4,9 32 10,-11-33-4,1 0-1,1 0 1,0-1-1,0 1 1,2-1-1,0 0 0,0 0 1,1-1-1,1 1 1,0-2-1,0 1 1,5 3-10,-9-13 10,1 0 1,-1 0 0,1 0-1,0 0 1,-1-1 0,1 1 0,0-1-1,0-1 1,0 1 0,0-1-1,0 1 1,0-1 0,0-1-1,0 1 1,0-1 0,0 0-1,0 0 1,0 0 0,0-1-1,-1 0 1,1 0 0,0 0-1,-1 0 1,0-1 0,1 0-1,-1 0 1,0 0 0,0 0-1,-1 0 1,1-1 0,-1 0-1,0 0 1,0 0 0,0 0-1,0 0 1,-1-1 0,1 1-11,78-123 537,-70 104-4522,-3 7-4301,-14 30-5775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4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9993,'0'0'3075,"0"0"-966,0 0-107,0 0-401,0 0-645,20-4-513,240-28-27,319-28-202,-523 47-262,-56 12 40,0 1-1,0-1 1,0 1-1,0-1 1,0 1 0,0-1-1,0 0 1,0 1-1,0-1 1,0 1 0,-1-1-1,1 1 1,0-1 0,0 1-1,-1-1 1,1 1-1,0-1 1,-1 1 0,1 0-1,0-1 1,-1 1-1,1-1 1,-1 1 0,1 0-1,0-1 1,-1 1-1,1 0 1,-1-1 0,1 1-1,-1 0 1,1 0 0,-1 0-1,1-1 1,-1 1-1,0 0 1,1 0 0,-1 0-1,1 0 1,-1 0-1,1 0 1,-1 0 0,1 0-1,-1 0 1,0 0-1,1 1 1,-1-1 0,1 0-1,-1 0 1,1 0 0,-1 1-1,1-1 1,-1 0-1,1 0 1,-1 1 0,1-1-1,0 1 9,-89-2-3520,2 10-4229,39 1-120</inkml:trace>
  <inkml:trace contextRef="#ctx0" brushRef="#br0" timeOffset="371.759">189 122 9769,'0'0'2387,"0"0"-97,0 0 187,0 0-609,0 0-613,0 0-321,0 0-326,0 0-202,-10 15-91,1-3-255,4-7-39,0 1 0,1-1-1,0 1 1,0 0-1,1 0 1,-1 1-1,1-1 1,1 1 0,-1 0-1,1-1 1,0 1-1,1 0 1,0 0 0,0 0-1,0 0 1,1 2-21,1 14 1,0-1 0,2 0-1,1 0 1,0 0 0,2 0 0,0-1 0,2 0 0,0 0 0,2-1 0,0 0 0,1-1-1,1 0 1,0 0 0,2-1 0,0-1 0,1 0 0,0-1 0,12 8-1,-22-20 2,0-1 1,0 0-1,0 0 1,1 0-1,-1 0 1,1-1-1,0 0 1,-1 0 0,1 0-1,0-1 1,0 0-1,0 0 1,0-1-1,0 1 1,0-1-1,0-1 1,1 1-1,-1-1 1,0 0-1,-1 0 1,1-1-1,0 0 1,0 0-1,-1 0 1,1-1-1,-1 0 1,1 0-1,-1 0 1,0 0-1,-1-1 1,1 0 0,0 0-1,-1 0 1,0-1-1,0 1 1,0-2-3,9-14 167,-2-1 1,0-1-1,-1 0 1,-2 0 0,0-1-1,-1 0 1,-1 0 0,-2 0-1,0-1 1,-1 0 0,-1 0-1,-2 0 1,0 0 0,-4-18-168,4 34 39,0 7-58,-6-71 342,6 71-385,-1-1-1,1 0 0,0 0 1,-1 1-1,1-1 1,-1 0-1,0 1 1,1-1-1,-1 0 0,0 1 1,0-1-1,0 1 1,0 0-1,0-1 0,0 1 1,-1 0-1,1-1 1,0 1-1,-1 0 1,1 0-1,-1 0 0,1 0 1,-1 1-1,0-1 1,1 0-1,-1 1 1,0-1-1,1 1 0,-1-1 1,0 1-1,1 0 1,-1-1-1,0 1 0,0 0 1,0 0-1,0 1 63,-21 19-8781,16-2-2638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9:35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35 114 18578,'42'-114'3688,"-67"225"-2887,-14 96-1313,29-68-5430,10-135 5445,-1-1 125,1-1 0,-1 1-1,1-1 1,0 1 0,0 0-1,0-1 1,0 1 0,0-1-1,0 1 1,1 0 0,-1-1-1,1 1 1,0-1-1,0 1 1,0-1 0,0 0-1,0 1 1,0-1 0,1 0-1,-1 0 1,1 0 0,-1 0-1,1 0 1,0 0 0,0 0-1,0-1 1,0 1 0,1 0 372,0-4 113,0-1 1,1 1 0,-2-1-1,1 1 1,0-1-1,0 0 1,-1 0 0,1 0-1,-1 0 1,0-1-1,0 1 1,0-1 0,-1 1-1,1-1 1,-1 1 0,0-1-1,0 0 1,0-2-114,4-6 1227,24-61 3231,-18 42-3185,1 1 0,1 0-1,1 1 1,2 0 0,1 2 0,1 0-1,18-21-1272,-31 43 57,-1 0 0,1 1 0,0-1 0,1 1-1,-1 1 1,0-1 0,1 1 0,0 0 0,0 0 0,0 0-1,0 1 1,0 0 0,1 0 0,-1 1 0,1 0-1,-1 0 1,1 0 0,-1 1 0,1 0 0,-1 0-1,1 1 1,0-1 0,-1 1 0,0 1 0,1-1-1,-1 1 1,0 1 0,0-1 0,0 1 0,0 0-1,0 0 1,0 1 0,-1-1 0,0 1 0,0 1-1,0-1 1,0 1 0,-1-1 0,2 3-57,12 16-13,-1 1 0,-1 1 0,-1 1 0,-1 0 0,7 20 13,-11-23 29,0 0 0,2 0 0,1-1 1,1 0-1,0-2 0,2 1 0,17 16-29,-30-34 7,0 0 0,1 0 0,-1-1 0,1 1 0,0-1 0,0 0 0,0 0 0,0 0 1,0 0-1,0-1 0,0 0 0,1 0 0,-1 0 0,0 0 0,1-1 0,-1 1 0,0-1 0,1 0 0,-1-1 1,1 1-1,-1-1 0,0 0 0,1 0 0,-1 0 0,0 0 0,0-1 0,0 0 0,0 0 0,0 0 0,0 0 1,0-1-1,-1 1 0,1-1 0,2-3-7,6-5 66,0 0 0,0-1 0,-1-1 0,-1 0 0,0-1 0,-1 1-1,0-2 1,5-11-66,12-28 545,-3 0-1,-1-2 1,-4 0-1,8-41-544,-22 81-45,-4 28-321,-1 10 180,3 0 69,0 1 0,2-1 0,1 0 0,1 0 0,1 0 0,4 9 117,10 33-430,-9-24 202,-1 1 1,-3 0 0,-1 0-1,-2 1 1,-1 12 227,-4-51-2,0 1 0,1-1 0,-2 0 0,1 0 1,0 0-1,-1 0 0,1 0 0,-1 0 0,0 0 0,0 0 1,0 0-1,0 0 0,-1 0 0,1-1 0,-1 1 0,0 0 1,0-1-1,0 0 0,0 1 0,0-1 0,0 0 1,-1 0-1,1 0 0,-1 0 0,1 0 0,-1-1 0,0 1 1,1-1-1,-1 0 0,0 0 0,0 0 0,0 0 0,0 0 1,0 0-1,-2-1 2,-19 2 13,0-2-1,1-1 1,-1 0 0,0-2 0,1-1 0,-1-1-1,1 0 1,0-2 0,1-1 0,-15-7-13,-15-15-2749,57 26-412,16 2-2562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19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78 9385,'2'-9'4676,"0"-4"-3599,3-18-906,-4 7 5980,-24 172-5216,-64 914-12,82-1015-922,-56 469 276,-108 428-277,141-831 122,-26 105 1336,-20 191-1458,69-296-27,6-113-8,-1 1 1,1 0-1,-1-1 0,1 1 1,-1 0-1,1-1 0,-1 1 1,1 0-1,0-1 0,-1 1 0,1-1 1,0 1-1,-1-1 0,1 0 1,0 1-1,0-1 0,-1 0 1,1 1-1,0-1 0,0 0 0,0 0 1,0 0-1,-1 0 0,1 0 1,0 0-1,0 0 0,0 0 1,0 0-1,-1 0 0,1 0 0,0 0 1,0 0-1,0-1 0,-1 1 1,1 0-1,0-1 0,0 1 1,-1-1-1,1 1 0,0-1 0,-1 1 1,1-1-1,0 1 0,-1-1 1,1 0-1,-1 1 0,1-1 1,-1 0-1,1 1 0,-1-1 0,1 0 1,-1 0-1,0 0 0,0 1 1,1-1-1,-1 0 0,0 0 1,0 0-1,0 0 0,0 1 0,0-1 1,0-1 34,34-65-6145,-14 18-586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20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364 128 7015,'0'0'2172,"0"0"-714,0 0 90,0 0 53,13-13 60,41-40-140,-52 52-1320,0-1 0,0 0 0,1 1 0,-1-1 0,0 0 0,0 0 0,-1 0 0,1 0 0,0 0 0,-1 0 0,1-1 0,-1 1 0,0-1 0,0 1 0,0-1 0,0 1 0,0-1 0,0 1 0,-1-1 0,1 0 0,-1 1 0,0-1 0,0-1-201,-37-2 1922,21 6-1891,0 2 1,0 0-1,0 0 1,1 2-1,-1-1 1,1 2-1,0 0 0,0 1 1,1 1-1,0 0 1,0 1-1,0 0 1,1 1-1,0 1 0,1 0 1,0 1-1,1 0 1,-10 12-32,19-21-6,1 1 0,-1-1 0,1 1 0,-1-1 0,1 1 0,0 0 0,0-1 1,0 1-1,0 0 0,0 0 0,1 0 0,0-1 0,-1 1 0,1 0 0,0 0 0,0 0 0,0 0 1,1 0-1,-1 0 0,1 0 0,0-1 0,-1 1 0,1 0 0,1 0 0,-1-1 0,0 1 0,0-1 1,1 1-1,0-1 0,-1 1 0,1-1 0,0 0 0,0 0 0,0 0 0,1 0 0,-1 0 0,0-1 1,2 2 5,44 23-100,-32-19 103,0 0-1,-1 1 1,0 0-1,-1 2 1,0 0-1,0 0 1,-1 1-1,0 1 1,-1 0-1,0 1 1,-1 0-1,-1 0 1,0 2 0,1 2-3,-9-13-3,0 1 0,0 0 0,0 0 0,-1-1 0,0 1 0,0 0 0,0 0 0,-1 0 0,0 0 0,0 0 0,0 0 0,0 0 0,-1 0 0,0 0 0,0 0 0,0 0 0,0 0 0,-1-1 0,0 1 0,0 0 0,0-1 0,-1 0 0,1 1 0,-1-1 0,0 0 0,0 0 0,-1-1 1,1 1-1,-1-1 0,0 1 0,0-1 0,-3 2 3,-4 2 9,-1 0 0,0-1 0,0 0 0,-1 0 0,1-2 0,-1 1 0,0-2 1,-1 0-1,1 0 0,0-1 0,-11 0-9,18-1 8,-1 1 0,1-1 0,-1 0 1,0-1-1,0 0 0,1 0 0,-1 0 0,0-1 0,1 0 1,-1 0-1,0-1 0,1 1 0,0-1 0,-1-1 0,1 1 1,0-1-1,0-1 0,0 1 0,1-1 0,-1 0 1,1 0-1,0 0 0,0-1 0,0 0 0,1 0 0,-1 0 1,1 0-1,1-1 0,-1 1 0,1-1 0,0 0 0,-1-2-8,-5-28-1521,0 46-9695,5 5 1650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21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31 4965,'0'0'4516,"0"0"-1761,0 0-342,-13 2-155,-40 7-491,36-2 295,26-3-1231,147 6 306,-105-11-993,1169-34 913,-1009 13 550,-204 19-665,-21 1-776,-23 2-569,-13 23-3709,23 0-4973,13-7-3166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23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12620,'0'0'6983,"0"0"-6279,0 0-223,0 0-481,0 0-257,0 0-928,0 0-3843,0 0-6567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2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340 150 5477,'0'0'4586,"0"0"-1970,0 0-294,0 0-128,0 0-454,2-13-250,9-48 720,-37 406-187,-8 58-2018,29-330 27,4-72-27,1 0-1,-1-1 0,0 1 1,1-1-1,-1 1 0,0-1 0,1 1 1,-1-1-1,0 1 0,1-1 0,-1 0 1,0 1-1,0-1 0,0 0 1,1 0-1,-1 0 0,0 1 0,0-1 1,0 0-1,0 0 0,1 0 1,-1 0-1,0 0 0,0 0 0,0-1 1,1 1-1,-1 0 0,0 0 1,0-1-1,0 1 0,1 0 0,-1-1 1,0 1-1,0-1 0,1 1 1,-1-1-1,0 1 0,1-1 0,-1 1 1,1-1-1,-1 0 0,1 1 1,-1-1-1,1 0 0,-1 1 0,1-1 1,0 0-1,-1 0 0,1 0 1,0 1-1,0-1 0,-1 0 0,1 0 1,0 0-1,0 1 0,0-2-4,-2-1 38,-71-90 627,49 60-545,-1 0 0,-2 2 0,-1 1 0,-1 1 0,-7-3-120,37 33-135,-1-1 0,0 0 0,1 0 0,-1 1 0,0-1-1,0 0 1,0 1 0,1-1 0,-1 0 0,0 1 0,0-1 0,0 0-1,0 1 1,0-1 0,1 0 0,-1 1 0,0-1 0,0 0 0,0 1 0,0-1-1,0 0 1,0 1 0,0-1 0,0 0 0,0 1 0,0-1 0,-1 1-1,1-1 1,0 0 0,0 1 0,0-1 0,0 0 0,0 1 0,-1-1 0,1 0-1,0 0 1,0 1 0,-1-1 0,1 0 0,0 0 0,0 1 0,-1-1-1,1 0 1,0 0 0,-1 0 0,1 1 0,0-1 0,-1 0 0,1 0 0,0 0-1,-1 0 1,1 0 0,0 0 0,-1 0 0,1 0 0,-1 0 0,1 0-1,0 0 1,-1 0 0,1 0 0,0 0 0,-1 0 0,1 0 0,0 0 0,-1 0-1,1 0 1,0 0 135,7 12-6198</inkml:trace>
  <inkml:trace contextRef="#ctx0" brushRef="#br0" timeOffset="327.247">411 78 5862,'0'0'6833,"0"0"-3321,0 0-1072,0 0-614,0 0-540,0 0-373,0 0-395,5-1-299,160 2 1121,-112-6-1076,0-2 1,0-2 0,-1-2-1,22-10-264,-35 10 95,-9-3 28,-44 23-2035,-19 41-5770,24-33 2910,-7 10-6278</inkml:trace>
  <inkml:trace contextRef="#ctx0" brushRef="#br0" timeOffset="953.965">624 606 1121,'0'0'8227,"6"-12"-4485,53-93 3539,-50 96-6740,0-1 0,1 2-1,1 0 1,-1 0 0,1 1-1,1 0 1,-1 0 0,13-4-541,-21 10 25,1 0 1,-1 0-1,1 0 0,-1 0 1,1 0-1,-1 1 1,1 0-1,-1-1 1,1 1-1,0 1 0,-1-1 1,1 0-1,-1 1 1,1 0-1,-1 0 1,1 0-1,-1 0 0,0 0 1,1 1-1,-1 0 1,0-1-1,0 1 1,0 0-1,0 0 1,0 1-1,-1-1 0,1 1 1,-1-1-1,0 1 1,1 0-1,-1 0 1,0 0-1,-1 0 0,1 0 1,0 1-26,4 13-48,-1-1 0,0 1 1,-1 0-1,-1 0 0,-1 0 1,0 0-1,-1 0 0,-1 0 0,-1 1 1,0-1-1,-2 0 0,1 0 1,-2 0-1,0 0 0,-2-1 0,0 3 48,-7-2-363,16-46 566,4 8-17,0 1 0,2 0 0,1 1 0,0 0 0,1 1 0,1 0 0,1 0 0,0 2 0,1-1 0,1 2 0,1 0 0,6-4-186,-19 16 20,0 0 0,1 0 0,-1 1 1,1-1-1,0 1 0,0 0 0,-1 0 0,1 0 1,1 1-1,-1-1 0,0 1 0,0 0 0,0 0 1,1 1-1,-1-1 0,0 1 0,1 0 0,-1 0 1,0 0-1,1 1 0,-1-1 0,0 1 0,1 0 1,-1 1-1,0-1 0,0 1 0,0-1 0,0 1 1,0 0-1,-1 1 0,1-1 0,0 1 0,-1-1 1,0 1-1,0 0 0,0 1 0,3 2-20,34 118 4,-38-110 16,1 1 1,0-1-1,1 1 0,1-1 0,0-1 0,1 1 0,1-1 1,7 13-21,-12-24 26,-1-1 0,1 1 0,0 0 0,-1-1 0,1 0 0,0 1 1,0-1-1,0 0 0,0 0 0,0 0 0,0 0 0,0 0 0,1 0 1,-1 0-1,0-1 0,0 1 0,1-1 0,-1 0 0,0 0 0,1 0 1,-1 0-1,0 0 0,1 0 0,-1-1 0,0 1 0,0-1 0,1 1 1,-1-1-1,0 0 0,0 0 0,0 0 0,0 0 0,0 0 0,0 0 1,0-1-27,63-55 1145,-42 27-1134,-2 0 0,-1-1-1,-2-1 1,-1-1 0,7-19-11,-23 51-8199,-2 6 6543,-3 11-7104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26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134 194 4965,'0'0'4511,"0"0"-1810,0 0-379,0 0 102,2-14-529,9-46-619,-9 54-1151,0-1 0,1 1 0,-1 0 0,1-1 0,1 1 0,-1 1 0,1-1 0,0 0 0,0 1 0,1 0 0,0 0 1,0 0-1,0 1 0,0 0 0,0 0 0,1 0 0,0 0 0,0 1 0,0 0 0,0 0 0,2 0-125,-6 2 10,1-1 0,-1 1-1,1-1 1,0 1 0,-1 0 0,1 0 0,0 0-1,0 0 1,0 1 0,0-1 0,0 1-1,0 0 1,0 0 0,0 0 0,0 0-1,0 0 1,0 1 0,0-1 0,0 1-1,0 0 1,-1 0 0,1 0 0,0 0 0,0 0-1,-1 1 1,1-1 0,-1 1 0,1-1-1,-1 1 1,0 0 0,1 0 0,-1 1-1,0-1 1,0 0 0,-1 0 0,1 1-1,0 0 1,-1-1 0,1 1 0,-1 0 0,0 0-10,-1 14-16,-1 1 1,0-1-1,-2 0 1,0-1-1,-1 1 1,0 0 0,-1-1-1,-1 0 1,-1 0-1,0-1 1,-1 0-1,-1 0 1,0 0 0,-1-2-1,-1 1 1,0-1-1,0 0 1,-6 3 15,-67 75-609,122-109 455,-31 14 139,-1 1-1,1 0 1,0 1 0,0-1 0,0 1 0,0 1 0,0-1 0,0 1 0,0 1 0,1-1 0,-1 1 0,0 0 0,1 1 0,-1 0 0,0 0 0,0 0 0,0 1 0,0 0 0,0 1 0,0-1 0,0 1 0,4 4 15,-3-1-3,-2 1 0,1 0 1,-1 1-1,0-1 1,-1 1-1,1 0 1,-2 1-1,1-1 1,-1 1-1,0 0 1,-1 0-1,0 1 1,-1-1-1,0 0 0,0 1 1,-1 0-1,0-1 1,-1 1-1,0 0 1,0-1-1,-2 6 3,1-10 24,0 1 0,0-1 0,-1 1 0,0-1 0,0 1 0,-1-1 0,1 0 0,-1 0 0,0 0 0,-1-1 0,1 1 0,-1-1 0,0 1-1,0-1 1,0-1 0,0 1 0,-1 0 0,0-1 0,1 0 0,-1 0 0,0 0 0,-1-1 0,1 0 0,0 0 0,-1 0 0,-4 0-24,-4 2 122,-1 0-1,0-2 1,0 0 0,0 0 0,0-2 0,0 0 0,0 0-1,0-2 1,-11-1-122,9-1 49,1-1 0,-1 0-1,1-1 1,0-1 0,0-1-1,1 0 1,0-1 0,-3-3-49,11 16-5728,7 7-1618</inkml:trace>
  <inkml:trace contextRef="#ctx0" brushRef="#br0" timeOffset="279.83">598 820 8744,'0'0'8873,"0"0"-6984,0 0-127,0 0 128,0 0-1089,0 0-417,0 0-256,0 0-128,-9-6-32,9 5-737,0 1-3202,0 4-6119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29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91 8968,'0'0'2264,"-2"-13"-705,-10-41 245,12 53-1689,-1-1 0,0 1 0,0-1 0,1 1 0,-1-1 0,-1 1-1,1 0 1,0 0 0,0-1 0,0 1 0,-1 0 0,1 0 0,0 0 0,-1 0 0,1 1 0,-1-1-1,1 0 1,-1 1 0,1-1 0,-1 0 0,0 1 0,1 0 0,-1-1 0,0 1 0,1 0 0,-1 0 0,0 0-1,1 0 1,-1 0 0,0 1 0,1-1 0,-1 0 0,0 1 0,1-1 0,-1 1 0,0 0-115,2-1 16,-13 6 32,2 0-1,-1 1 1,1 0-1,0 1 1,0 0-1,1 1 1,0 0-1,1 0 1,0 1 0,0 0-1,1 1 1,0 0-1,1 0 1,1 1-1,0 0 1,0 0-1,1 1 1,0-1-1,1 1 1,-1 7-48,-1-6 6,1 0 1,1 1 0,0-1 0,0 1 0,2 0 0,0 0-1,0 0 1,2 0 0,0 0 0,0 0 0,1 0 0,1 0-1,1 0 1,0 0 0,1-1 0,0 1 0,2-1-1,5 13-6,-7-24 32,0 0-1,0 0 1,0 0-1,1-1 0,-1 1 1,0-1-1,1 0 0,0-1 1,-1 1-1,1-1 1,0 0-1,0 0 0,0 0 1,0-1-1,-1 0 0,1 0 1,0 0-1,0 0 1,0-1-1,0 0 0,0 0 1,0 0-1,-1-1 1,1 1-1,0-1 0,-1 0 1,0-1-1,1 1 0,-1-1 1,0 1-1,0-1 1,0-1-1,-1 1 0,1 0 1,-1-1-1,0 0 0,0 0 1,0 0-1,0 0 1,-1 0-1,2-2-31,191-288 2626,-146 206-1718,-73 202 806,21-98-1674,0 1 1,0-1-1,2 1 1,0 0-1,1 0 1,1-1-1,0 1 1,2 3-41,-3-14-1,2-1 1,-1 1 0,1 0-1,0-1 1,0 1-1,1-1 1,-1 1 0,1-1-1,1 0 1,-1 0 0,1 0-1,-1-1 1,1 1-1,1-1 1,-1 0 0,1 0-1,-1 0 1,1-1-1,0 0 1,0 0 0,1 0-1,-1 0 1,1-1 0,3 1 0,-1 0-123,1-1 1,0 0-1,1 0 1,-1-1-1,0 0 0,0-1 1,1 0-1,-1 0 1,0-1-1,0 0 1,0-1-1,0 0 1,0 0-1,8-4 123,26-16-4466,-3-8-5117,-27 17-106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33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252 344 10474,'0'0'2888,"0"0"-1452,0 0-128,0 0-22,0 0-309,-14-11-325,-48-28-353,60 39-295,0-1 1,0 1 0,0 0-1,0 0 1,0 0-1,0 0 1,0 0 0,0 0-1,0 0 1,0 1 0,0-1-1,1 1 1,-1-1 0,0 1-1,0 0 1,0-1-1,0 1 1,1 0 0,-1 0-1,0 1 1,1-1 0,-1 0-1,1 0 1,0 1 0,-1-1-1,1 1 1,0-1 0,0 1-1,0 0 1,0-1-1,0 1 1,0 1-5,-4 4 12,-9 11-6,0 2 1,2 0-1,0 0 1,2 2 0,0-1-1,1 1 1,2 0-1,0 1 1,1-1-1,1 2 1,2-1 0,0 0-1,0 23-6,3-43-12,-1 1-1,0-1 1,1 1 0,0-1-1,0 1 1,0-1-1,0 0 1,1 1-1,-1-1 1,1 1 0,0-1-1,0 0 1,0 0-1,1 1 1,-1-1 0,1 0-1,-1 0 1,1 0-1,0-1 1,0 1-1,0 0 1,1-1 0,-1 1-1,1-1 1,-1 0-1,1 0 1,0 0 0,0 0-1,0 0 1,0 0-1,0-1 1,0 0-1,0 1 1,1-1 0,-1 0-1,0-1 1,1 1-1,-1-1 1,1 1 0,-1-1-1,0 0 1,1 0-1,1-1 13,4-4 26,1-1 0,-1 0 0,-1-1 0,1 0 0,-1 0 0,-1 0-1,1-1 1,-1-1 0,-1 1 0,1-1 0,-1 0 0,-1-1 0,4-7-26,29-57 964,-3-3 0,-3-1 0,8-36-964,-19 54 273,47-173 2140,-102 358-843,17-20-1698,5 2 0,5 0-1,5 94 129,2-193-303,11 73-3635,23-40-7307,-15-33 2298</inkml:trace>
  <inkml:trace contextRef="#ctx0" brushRef="#br0" timeOffset="611.814">1002 392 705,'2'-13'8242,"1"3"-6948,9-43 1113,-15 12 2231,1 38-4498,1 1 1,-1-1-1,1 0 1,-1 0-1,0 1 1,0-1-1,0 1 1,0 0-1,-1 0 1,1-1-1,-1 1 1,1 1-1,-1-1 1,0 0-1,0 1 1,0-1-1,1 1 1,-1 0-1,0 0 1,-1 0-1,1 0 1,0 1-1,0-1 1,0 1-1,0 0 1,-1 0-1,1 0 1,-1 0-141,-90 22 673,78-14-672,1 0 0,0 1 1,0 1-1,0 0 0,2 1 0,-1 1 1,1 0-1,1 0 0,0 1 1,1 1-1,1 0 0,0 1 0,1 0 1,0 0-1,1 1 0,1 0 1,0 0-1,1 1 0,1 0 0,1 0 1,0 0-1,2 1 0,-1-1 0,2 1 1,1 14-2,0-28-42,0-1 1,0 1 0,0 0-1,1 0 1,-1-1 0,1 1 0,0-1-1,0 1 1,1 0 0,-1-1-1,1 0 1,0 1 0,0-1-1,0 0 1,0 0 0,0 0-1,1 0 1,-1 0 0,1-1-1,0 1 1,-1-1 0,1 0-1,0 0 1,1 0 0,-1 0-1,0 0 1,1-1 0,-1 1-1,1-1 1,-1 0 0,1 0 0,0 0-1,-1-1 1,1 1 0,0-1-1,-1 0 1,1 0 0,0 0-1,0 0 1,-1-1 0,1 0-1,0 1 1,-1-1 0,1-1-1,-1 1 1,1 0 0,-1-1-1,0 0 1,1 0 0,1-1 41,13-11 36,-1 0 0,0-2 0,-1 0 0,-1 0 1,0-2-1,-2 0 0,0 0 0,0-1 0,8-20-36,3-1 161,61-91 1467,-84 132-1608,0-1-1,0 0 1,1 1 0,-1 0-1,0-1 1,0 1 0,0-1 0,0 1-1,0 0 1,0 0 0,0 0-1,0-1 1,0 1 0,-1 0 0,1 0-1,0 0 1,0 0 0,-1 0 0,1 1-1,-1-1 1,1 0 0,-1 0-1,1 0 1,-1 0 0,0 1 0,0-1-1,1 0 1,-1 0 0,0 1-1,0-1 1,0 0 0,-1 0 0,1 1-1,0-1 1,0 0 0,0 0 0,-1 1-1,1-1 1,-1 0 0,1 0-1,-1 0 1,0 1-20,1 7 74,4 26-37,-5-22-34,2 0 0,0 0 0,0 0 1,1 1-1,1-1 0,0-1 0,0 1 1,2 0-1,-1-1 0,2 0 0,0 0 1,0 0-1,1-1 0,0 0 0,3 2-3,-8-11-38,1 0 0,-1 0-1,1 0 1,0 0-1,0-1 1,0 1-1,0-1 1,0 0 0,0 0-1,0 0 1,0 0-1,0-1 1,0 1-1,1-1 1,-1 0 0,0 0-1,0 0 1,0 0-1,1 0 1,-1-1-1,0 1 1,0-1 0,0 0-1,0 0 1,0 0-1,0-1 1,0 1-1,0-1 1,0 1 0,-1-1-1,1 0 1,0 0-1,-1 0 1,1-2 38,71-87-1283,-28-1 1596,-4-2 1,-4-1-1,18-78-313,-40 99 3080,-63 262-2162,36-127-663,2 1 0,4 0 0,2 1 0,4 50-255,23 5-1655,-5-96-2616,-1-19-5290,-10-3 673</inkml:trace>
  <inkml:trace contextRef="#ctx0" brushRef="#br0" timeOffset="930.872">1377 319 4997,'0'0'4388,"0"0"-3043,0 0 449,0 0-353,62-75-608,-32 69-64,8 0-321,1 6-320,6 0-96,1 7-32,-3 2-32,-2 2-993,-4-1-2850,-8 2-3140</inkml:trace>
  <inkml:trace contextRef="#ctx0" brushRef="#br0" timeOffset="1242.936">2131 269 6566,'0'0'5435,"0"0"-2366,0 0-319,0 0-594,1-12-592,-2-38-245,1 49-1276,-1 0 1,0 0-1,1 0 1,-1 0-1,0 0 0,0 1 1,0-1-1,0 0 1,0 0-1,0 0 1,0 1-1,0-1 0,0 1 1,0-1-1,0 1 1,0-1-1,-1 1 1,1 0-1,0-1 0,0 1 1,0 0-1,-1 0 1,1 0-1,0 0 0,0 0 1,0 0-1,-1 0 1,1 0-1,0 1 1,0-1-1,0 0 0,-1 1 1,1-1-1,0 1 1,0-1-1,0 1-43,-4 0 119,-19 6 13,0 2 1,1 0 0,0 2 0,0 0 0,1 2 0,1 0 0,0 2 0,1 0 0,0 1 0,-15 17-133,25-24-20,0-1 1,1 1-1,0 1 1,1 0-1,0 0 1,0 0-1,1 1 1,1 0-1,0 0 1,0 1-1,1 0 1,0 0-1,1 0 1,1 1-1,0-1 1,1 1-1,0 0 1,1 0-1,0-1 1,1 1-1,0 0 1,1 0-1,1 1 20,-1-10-109,1 0-1,0 0 0,0-1 0,0 1 0,1 0 1,-1-1-1,1 1 0,-1-1 0,1 0 1,0 0-1,1 0 0,-1-1 0,0 1 0,1-1 1,-1 1-1,1-1 0,0 0 0,0-1 1,0 1-1,0-1 0,0 1 0,0-1 0,0-1 1,1 1-1,-1 0 0,0-1 0,0 0 1,1 0-1,-1 0 0,4-1 110,3 0-67,1-1 1,-1 0-1,1-1 0,-1 0 0,0-1 0,0 0 1,-1-1-1,1 0 0,-1-1 0,8-5 67,12-14 119,-1-2-1,-1 0 1,-2-2-1,0-1 0,-3-1 1,9-16-119,-11 19 95,37-55 2158,-61 132-945,0-36-1241,0-1 0,0 1 1,1 0-1,1 0 0,0 0 0,1 0 0,1 0 0,0 0 0,0 0 1,1 0-1,1 0 0,0-1 0,1 1 0,0-1 0,1 0 0,0 0 0,1 0 1,1-1-1,0 0 0,0 0 0,1-1 0,0 0 0,1 0 0,0-1 1,0 0-1,4 3-67,-3-8 10,0 1-1,-1-1 1,1 0 0,1-1-1,-1-1 1,0 1 0,1-2 0,-1 1-1,1-1 1,0-1 0,-1 0 0,1 0-1,0-1 1,-1-1 0,1 0 0,-1 0-1,0-1 1,0 0 0,0-1 0,0 0-1,0 0 1,-1-1 0,2-2-10,26-46 224,-37 52-325,1 0 1,0 0-1,-1-1 1,1 1-1,-1-1 1,0 1-1,1 0 1,-1-1-1,0 1 1,0-1-1,0 1 1,0-1-1,0 1 1,0-1-1,0 1 1,0-1-1,-1 1 1,1-1-1,-1 1 1,1 0-1,-1-1 1,1 1-1,-1 0 1,0-1-1,0 1 1,1 0-1,-1 0 1,0 0-1,0 0 1,0 0-1,0 0 1,-1 0-1,1 0 1,0 0-1,0 0 1,0 0-1,-1 1 1,1-1-1,-1 1 1,1-1-1,-1 1 101,-22-4-5034,-2 4-4511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30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358 274 7399,'0'0'1708,"0"0"-357,6-15 314,21-50 60,-21-17 2214,-7 78-3858,0 0 0,0 0 0,0 0-1,0 0 1,-1 0 0,0 1-1,0-1 1,0 0 0,0 1 0,0 0-1,-1 0 1,0-1 0,1 2-1,-1-1 1,0 0 0,-1 0 0,1 1-1,0 0 1,-1 0 0,1 0-1,-1 0 1,0 0 0,1 1 0,-1-1-1,0 1 1,0 0 0,0 0-1,0 1 1,0-1 0,0 1 0,0 0-1,0 0 1,0 0 0,0 0-1,0 1 1,0 0 0,0 0-1,0 0 1,0 0 0,0 0 0,0 1-1,-1 1-80,-6 2 4,0 0-1,1 1 0,0 0 0,0 1 1,1 0-1,0 1 0,0 0 0,1 0 1,0 1-1,0 0 0,1 0 1,0 1-1,1-1 0,0 2 0,0-1 1,1 1-1,1 0 0,-1 2-3,4-8-2,0 0 0,1 0 0,0 0 0,0 0 0,1 0-1,-1 0 1,1 0 0,0 0 0,0 0 0,1 0 0,0 0 0,0-1 0,0 1 0,0 0-1,0-1 1,1 0 0,0 0 0,0 0 0,0 0 0,1 0 0,-1 0 0,1-1 0,0 0 0,0 1-1,0-1 1,0-1 0,0 1 0,1-1 0,-1 0 0,1 0 0,4 1 2,21 18 6,7 5 67,-21-17-61,0 1 1,-1 1-1,0 1 0,-1 0 0,0 0 0,0 2 0,-2-1 1,0 2-1,0 0 0,-1 0 0,-1 1 0,6 14-12,-15-27 42,0 0 0,0 1 0,-1-1 0,1 0 0,-1 1 0,0-1 0,0 1 0,0-1 0,0 0 0,0 1 0,-1-1 0,0 1 0,0-1 0,0 0 0,0 0 0,0 1 0,0-1 0,-1 0 0,0 0 0,1 0 0,-1-1 0,0 1 0,-1 0 0,1-1 0,0 1 0,-1-1 0,1 0 0,-1 0 0,0 0 0,0 0 0,0 0 0,0 0 0,0-1 0,0 0 0,0 1-1,-1-1 1,1 0 0,0-1 0,-1 1 0,1-1 0,0 1 0,-1-1 0,1 0 0,-3 0-42,-20 2 40,-1 0-1,0-2 1,0-1-1,1-1 1,-1-2-1,1 0 1,0-2-1,0 0 1,0-2-1,-14-7-39,-2-9-301,34 10-5900,8 14 436</inkml:trace>
  <inkml:trace contextRef="#ctx0" brushRef="#br0" timeOffset="493.08">885 340 9513,'0'0'2664,"-1"-14"-902,-2-46 111,2 56-1710,0 0-1,0 0 0,-1 0 1,0 1-1,0-1 0,0 1 1,0-1-1,0 1 1,-1 0-1,0-1 0,1 1 1,-1 1-1,0-1 0,0 0 1,-1 1-1,1-1 0,-1 1 1,1 0-1,-1 0 1,0 1-1,1-1 0,-1 1 1,0 0-1,0 0 0,0 0 1,0 0-1,0 1 0,0-1 1,-4 1-163,0 0 37,0 0 1,0 0-1,0 1 1,0 0-1,0 1 1,0 0-1,1 0 1,-1 0 0,1 1-1,-1 0 1,1 1-1,0 0 1,0 0-1,1 0 1,-1 1-1,1 0 1,0 0-1,0 0 1,1 1-1,-1 0 1,1 0-1,1 0 1,-1 1-1,1 0 1,0 0-1,-2 6-37,-4 6-8,2 1 0,0 0 0,1 0 0,1 1 0,1 0-1,1 0 1,1 0 0,0 1 0,2 9 8,19 81-63,-17-109 59,0 0 1,0 0-1,1 0 0,-1 0 1,1 0-1,0-1 1,0 1-1,0-1 1,0 1-1,0-1 0,0 0 1,1 0-1,-1 0 1,1 0-1,0 0 0,-1-1 1,1 1-1,0-1 1,0 0-1,0 1 0,0-1 1,0-1-1,0 1 1,0 0-1,1-1 1,-1 0-1,0 1 0,0-1 1,0 0-1,0-1 1,1 1-1,-1-1 0,3 0 4,3-3 19,0-1-1,0 0 0,0 0 0,-1-1 0,0 0 0,0 0 0,0-1 0,-1 0 0,0 0 0,0-1 0,-1 0 0,0 0 0,4-7-18,134-206 1233,-142 223-1207,-1 0-1,1 0 0,0 0 0,0 0 0,-1 0 0,1 1 1,-1-1-1,0 0 0,0 1 0,0-1 0,0 1 1,0 0-1,-1-1 0,1 1 0,-1-1 0,1 1 0,-1 0 1,0-1-1,0 1 0,0 0 0,0-1 0,-1 1 0,0 2-25,2 1 57,0 13-129,0-1 0,2 1 0,1-1 1,0 0-1,1 0 0,1 0 0,0-1 1,1 0-1,6 10 72,16-2-4577,7-13-4929,-20-9 1691</inkml:trace>
  <inkml:trace contextRef="#ctx0" brushRef="#br0" timeOffset="1026.009">1241 346 9417,'0'0'3182,"0"0"-390,0 0 0,0 0-807,0 0-533,0 0-314,0 0-535,0 0-320,5 0-43,-3 0-232,-1 0 1,1 1-1,-1-1 1,1 0-1,-1 1 1,0-1-1,1 1 1,-1 0-1,0-1 1,0 1-1,1 0 1,-1 0-1,0 0 1,0 0-1,0 0 1,0 0-1,0 0 1,0 0-1,-1 1 1,1-1-1,0 0 1,0 0-1,-1 1 1,1-1-1,-1 0 0,1 1 1,-1-1-1,0 1 1,1-1-1,-1 0 1,0 1-1,0-1 1,0 1-1,0-1 1,0 1-1,0-1 1,-1 1-1,1-1 1,0 0-1,-1 1 1,1-1-1,-1 0 1,1 1-1,-1-1-8,1 14 49,-12 236-1048,11-282-1491,-1 3 2626,2 9 94,2 1 0,-1 0 1,2-1-1,0 1 0,2 0 0,0 0 0,0 1 0,2 0 1,0 0-1,6-9-230,-10 20 83,1 0 1,-1 0-1,2 0 1,-1 0-1,0 1 1,1 0-1,0 0 1,1 0-1,-1 0 0,1 1 1,0 0-1,0 0 1,0 1-1,0-1 1,1 1-1,-1 1 1,1-1-1,0 1 1,0 0-1,-1 1 1,2-1-1,-1 2 1,0-1-1,0 1 1,0 0-1,0 0 1,0 1-1,4 0-83,-2 2-4,1 0-1,-1 1 1,0 0 0,0 1-1,0 0 1,-1 0-1,1 1 1,-1 0-1,0 0 1,-1 1 0,0 0-1,0 0 1,0 1-1,-1 0 1,0 0 0,-1 0-1,1 1 1,-2 0-1,1 0 1,-1 0-1,-1 1 1,0-1 0,0 1-1,-1 0 1,0 0-1,0 0 1,-1 0 0,-1 0-1,0 2 5,-2 60-2114,4-88 2173,1-1 1,0 0-1,2 0 0,0 1 1,1 0-1,0 0 0,2 1 0,6-11-59,-5 7 177,-3 6 64,1 0-1,1 0 0,0 1 0,1 0 0,0 0 1,1 1-1,0 1 0,1-1 0,8-5-240,-15 13 28,0 0-1,0 0 0,1 0 0,-1 0 1,1 1-1,0 0 0,0 0 0,0 0 1,0 1-1,0 0 0,0 0 0,0 0 1,0 0-1,0 1 0,1 0 1,-1 0-1,0 0 0,0 0 0,0 1 1,0 0-1,1 0 0,-1 1 0,0 0 1,-1-1-1,1 1 0,0 1 1,0-1-1,3 3-27,5 6-3,-1-1 0,0 2 0,-1-1 0,0 2 0,-1-1 0,0 1 1,-1 1-1,0 0 0,-1 0 0,-1 1 0,-1 0 0,0 0 0,1 3 3,28 58-2048,11-5-3319,-5-28-2987,-21-27 2391</inkml:trace>
  <inkml:trace contextRef="#ctx0" brushRef="#br0" timeOffset="1335.208">2366 429 9161,'5'-18'2776,"-1"0"-1800,15-55 1630,1 21 3912,-17 74-4196,-6 42-2210,-2-1 0,-3 0 0,-3-1 0,-2 0 1,-5 3-113,6-17-243,-40 193-2023,40-78-8497,14-121 6076,7-12 1025</inkml:trace>
  <inkml:trace contextRef="#ctx0" brushRef="#br0" timeOffset="1643.712">2314 969 993,'0'-8'1391,"-1"-52"2161,3 1 0,2 0 0,2 0 0,10-35-3552,-7 62 899,0 0 1,2 1-1,2 0 1,1 1 0,1 0-1,10-14-899,-19 34 115,1 1 1,-1-1-1,1 1 0,1 1 1,0 0-1,0 0 0,1 0 0,-1 1 1,2 1-1,-1-1 0,1 1 1,0 1-1,0 0 0,0 0 1,1 1-1,0 1 0,0-1 0,0 2 1,0 0-1,8-1-115,-14 3 0,-1-1 0,0 1 0,1 1 1,-1-1-1,0 1 0,1 0 0,-1 0 0,0 0 0,0 0 1,0 1-1,0-1 0,0 1 0,0 0 0,0 1 0,-1-1 0,1 0 1,-1 1-1,0 0 0,1 0 0,-1 0 0,0 0 0,-1 1 0,1-1 1,-1 1-1,1-1 0,-1 1 0,0 0 0,0 0 0,-1 0 1,1 0-1,-1 0 0,0 1 0,0-1 0,0 0 0,-1 3 0,2 1-155,-1 0 0,0 1 0,0-1 0,-1 0 0,0 1-1,-1-1 1,0 1 0,0-1 0,0 0 0,-1 0 0,-1 0-1,1 0 1,-1 0 0,-1 0 0,1 0 0,-1-1 0,-1 0-1,1 0 1,-1 0 0,-1 0 0,1-1 0,-1 0 0,0 0 0,0-1-1,-1 1 1,0-1 0,1-1 0,-2 1 0,1-1 0,-1 0-1,-1 0 156,-6 2-499,0-1-1,0 0 0,0-1 0,-1-1 0,0 0 1,1-1-1,-1-1 0,-7 0 500,-76-5-6219,65 1 1270</inkml:trace>
  <inkml:trace contextRef="#ctx0" brushRef="#br0" timeOffset="1971.83">3188 91 9577,'0'-13'2605,"1"-4"-1813,1-40 3311,-7 54 1188,-5 22-4352,-16 62 306,5-25-1054,3 2 0,2-1 0,3 2 1,2 0-1,3 1 0,0 39-191,24-42-3659,24-14-4918,-19-30 2129</inkml:trace>
  <inkml:trace contextRef="#ctx0" brushRef="#br0" timeOffset="2302.686">3472 326 4837,'0'0'3630,"0"0"-1522,0 0-74,0 0-256,0 0-395,0 0-487,0 0-431,0 0-102,4 1 5,-3 0-326,1 1 0,-1-1 0,1 0 0,-1 1 0,1-1 1,-1 1-1,0 0 0,0-1 0,0 1 0,0 0 0,0 0 0,0 0 0,-1-1 0,1 1 0,0 0 0,-1 0 0,0 0 0,1 0 0,-1 0 0,0 0 0,0 0 0,0 0 0,0 0 0,0 0 0,-1 0 0,1 0 0,-1 0 1,1 0-1,-2 1-42,2-1 18,-1 0 0,0 1 0,1-1 1,-1 0-1,1 0 0,-1 0 0,1 0 1,0 0-1,0 0 0,0 1 0,0-1 1,1 0-1,-1 0 0,0 0 1,1 0-1,-1 0 0,1 0 0,0 0 1,0 0-1,0 0 0,0 0 0,0 0 1,0 0-1,1-1 0,-1 1 0,0 0 1,1-1-1,-1 1 0,1-1 0,0 1 1,-1-1-1,1 0 0,0 0 1,0 0-1,0 0 0,0 0 0,1 0-18,10-1 69,-1-1 0,1 0-1,0 0 1,-1-2-1,0 1 1,0-2 0,0 1-1,0-2 1,0 0-1,-1 0 1,0-1 0,0 0-1,0-1 1,-1 0-1,0-1 1,0 0 0,-1-1-1,0 0 1,0 0-1,5-9-68,-11 15 161,0-1 0,0 1 0,-1-1 0,0 1 0,1-1 0,-1 0 0,0 0 0,-1 0 0,1 0 0,-1 0 0,0 0 0,0 0 0,0 0 0,-1-1 0,1 1 0,-1 0 0,0-1-1,0 1 1,0 0 0,-1-2-161,-2 4 85,1 0-1,-1 0 0,0 1 1,0 0-1,0-1 0,0 1 1,0 0-1,0 0 0,0 0 1,0 1-1,0-1 1,0 1-1,0 0 0,0 0 1,-1 0-1,1 0 0,0 0 1,0 1-1,0-1 0,-3 2-84,-5 2 34,-1 0 0,1 1-1,0 0 1,0 0 0,1 2 0,0-1-1,0 1 1,0 1 0,1 0 0,0 0-1,0 1 1,1 0 0,0 0 0,1 1-1,0 0 1,1 0 0,0 1-1,0-1 1,1 1 0,1 1 0,-1-1-1,1 4-33,1-8-4,1 0 0,0-1 0,0 1 0,1 0 0,0 0 0,0 0 0,0 0 0,1 0 0,0 0 0,0 0 0,1 0 0,0 0 0,0 0 0,1 0 0,0 0 0,0-1 0,1 1 0,-1-1-1,1 1 1,1-1 0,-1 0 0,1 0 0,0-1 0,1 1 0,-1-1 0,1 0 0,0 0 0,0 0 0,1-1 0,-1 1 0,1-1 0,0-1 0,3 2 4,3 0-230,1-1 0,-1-1 0,1 0 0,0 0 0,0-1 0,0-1 0,0 0 0,1-1 0,-1 0 0,0-1 0,0-1 0,0 0 0,6-2 230,99-42-9171,-87 27 3721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27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54 166 6278,'0'0'5071,"0"0"-1521,0 0-587,0 0-560,0 0-604,-4-2-449,-18 1 98,14 39-349,2 73 241,5 1 0,12 97-1340,-4-91 37,-5-26-238,-2-53-3772,-1 0-8514,1-38 4089</inkml:trace>
  <inkml:trace contextRef="#ctx0" brushRef="#br0" timeOffset="292.086">1 189 10570,'0'0'4036,"0"0"-1986,0 0-192,60-76-609,-29 62-256,12-2-161,5 0-287,2-1-321,4 0-32,2 3-64,-4 4-63,-9 4-65,-7 3 0,-10 3-129,-8 0-63,-8 10-1666,-9 7-1953,-1 5-3332</inkml:trace>
  <inkml:trace contextRef="#ctx0" brushRef="#br0" timeOffset="621.718">18 543 8168,'0'0'4068,"0"0"-1826,0 0 0,0 0-737,0 0-512,87-6-320,-56-3-321,5 1-256,3-2-64,3 0-32,-3-2-32,3 4-833,0 1-2370,-4 7-1922,-4 0-4484</inkml:trace>
  <inkml:trace contextRef="#ctx0" brushRef="#br0" timeOffset="965.024">585 544 12780,'0'0'3945,"0"0"-1751,0 0-411,0 0-267,0 0-400,-13-9-326,-45-22-320,57 30-462,0 1 1,0 0-1,0-1 0,0 1 1,0 0-1,0 0 0,-1 0 1,1 0-1,0 0 0,0 0 1,0 0-1,0 0 0,0 1 1,0-1-1,-1 0 0,1 1 1,0-1-1,0 0 0,0 1 1,0 0-1,0-1 0,0 1 1,0-1-1,0 1 1,1 0-1,-1 0 0,0 0 1,0-1-1,0 1 0,1 0 1,-1 0-1,1 0 0,-1 0 1,1 0-1,-1 0 0,1 0 1,-1 1-1,1-1 0,0 0-8,-4 6 27,-4 7-89,0 1 0,1 0 0,1 0 1,0 1-1,2 0 0,-1 0 0,2 0 0,0 0 0,1 1 0,0-1 0,2 1 0,0 0 0,1-1 0,0 1 0,1-1 0,1 1 1,1-1-1,0 0 0,1 0 0,1-1 0,0 1 0,2-1 0,-1-1 0,2 1 0,3 4 62,-8-15-16,-1 0 0,1 0-1,0-1 1,0 1 0,0-1 0,0 0-1,1 0 1,-1 0 0,1-1-1,0 0 1,-1 0 0,1 0 0,0 0-1,1-1 1,-1 1 0,0-1 0,0-1-1,0 1 1,1-1 0,-1 0-1,0 0 1,0 0 0,1-1 0,-1 0-1,0 0 1,0 0 0,0-1 0,0 0-1,0 0 1,0 0 0,0 0 0,-1-1-1,1 0 1,-1 0 0,0 0-1,0 0 1,0-1 0,0 1 0,0-1-1,-1 0 1,1 0 0,0-3 16,6-5 27,0-1 0,0-1 0,-2 1 0,1-2 0,-2 1 0,0-1 0,-1 0 0,0 0 0,-1-1 0,-1 1 0,-1-1 0,0 0 0,-1-1 0,0 1 1,-2-14-28,-2 24-58,0-1 1,-1 1 0,1 0 0,-1 0 0,-1 0 0,1 0 0,-1 1 0,0-1 0,-1 1 0,1 0-1,-1 0 1,0 0 0,0 1 0,0 0 0,-1 0 0,0 0 0,1 1 0,-1 0 0,0 0-1,-1 0 1,1 1 0,0 0 0,-1 0 0,0 0 0,1 1 0,-1 0 0,0 0 0,1 1 0,-1 0-1,0 0 1,0 1 0,1 0 0,-3 0 57,-36 14-9849,28 0-737</inkml:trace>
  <inkml:trace contextRef="#ctx0" brushRef="#br0" timeOffset="1246.001">998 723 11883,'0'0'3492,"0"0"-1544,0 0-491,0 0-389,0 0-278,0 0-176,5 14-240,19 84 224,-36 77 170,16-277-415,-4 97-364,0-18 121,1 1-1,1-1 0,2 1 0,0-1 0,0 1 1,2 0-1,1 0 0,1 1 0,1 0 1,0 1-1,2-1 0,0 2 0,2 0 1,0 0-1,4-3-109,-13 18-10,1 0 0,0 1 1,0-1-1,0 1 0,0 0 0,0 0 0,1 1 0,0-1 1,-1 1-1,1 0 0,0 1 0,0 0 0,0 0 1,0 0-1,0 0 0,0 1 0,0 0 0,0 0 1,0 1-1,2 0 10,32 12-2345,-3 12-3346,-13-2-4420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9:35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9385,'0'0'5861,"0"0"-5861,0 0-7783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3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4004,'0'0'6518,"0"0"-2690,0 0-1020,0 0-636,0 0-752,0 0-496,0 0-417,16-7-283,51-23-122,-64 29-100,0 0 0,-1-1 1,1 1-1,0 0 1,0 0-1,0 1 1,0-1-1,1 1 0,-1-1 1,0 1-1,0 0 1,0 0-1,0 1 0,0-1 1,0 1-1,0-1 1,0 1-1,0 0 0,0 0 1,0 0-1,0 0 1,0 1-1,-1-1 1,3 2-3,-4-1-54,0 0 0,0-1 1,0 1-1,0 0 1,0 0-1,0 0 1,0 0-1,0 0 1,-1 0-1,1 0 1,-1 0-1,0 1 1,0-1-1,1 0 0,-1 0 1,-1 0-1,1 0 1,0 0-1,0 0 1,-1 1-1,1-1 1,-1 0-1,0 0 1,0 0-1,1 0 1,-1 0-1,-1-1 0,1 1 1,-1 1 53,-106 132-3294,107-134 3327,0-1 0,0 1 0,0 0 0,0 0 0,1-1-1,-1 1 1,0 0 0,0 0 0,1 0 0,-1 0 0,1 0 0,-1 0 0,1 0 0,-1 0-1,1 0 1,0 0 0,-1 0 0,1 0 0,0 0 0,0 1 0,0-1 0,0 0 0,0 0-1,0 0 1,0 0 0,0 0 0,0 0 0,1 0 0,-1 1 0,0-1 0,1 0 0,-1 0 0,1 0-1,-1 0 1,1 0 0,-1 0 0,1-1 0,0 1 0,-1 0 0,1 0 0,0 0 0,0 0-1,0-1 1,0 1 0,0 0 0,-1-1 0,1 1 0,0-1 0,0 1 0,1-1 0,-1 0-1,0 1 1,0-1 0,0 0 0,0 0 0,0 1 0,0-1 0,0 0 0,0 0 0,1 0-1,-1-1 1,0 1-33,20-1-100,-1 0-1,0-2 1,0 0 0,0-1-1,0-1 1,-1-1-1,14-6 101,-1 1-3514,-4 2-3762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37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15663,'0'0'3929,"0"0"-1340,0 0-502,0 0-517,0 0-433,0 0-192,4 17-102,21 115 412,-24-86-1024,-1 0 0,-3 0-1,-2 0 1,-8 29-231,12-69-22,-21 142-1114,24-50-4528,7-67 876,3-13-2361,5-3-5033</inkml:trace>
  <inkml:trace contextRef="#ctx0" brushRef="#br0" timeOffset="313.593">273 681 4612,'0'0'12684,"0"0"-9160,0 0-1058,0 0-640,0 0-257,0 0-159,0 0-482,0 0-543,0 0-193,23-38-192,-23 33 0,0 1-545,0 3-1120,0 1-1218,0 1-2370,0 5-9481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37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1 215 7944,'2'-13'3507,"-1"7"-3365,1-5 454,-1 1 0,2 0 0,-1 0 0,1 0 0,1 0 0,-1 0 0,2 1 0,-1-1 0,2 1 0,-1 1 0,1-1 0,0 1 0,4-4-596,-5 7 166,0 0 1,0 0-1,0 1 0,1 0 1,-1 0-1,1 0 0,0 1 1,0 0-1,0 0 0,1 0 1,-1 1-1,1 0 1,-1 0-1,1 1 0,0 0 1,0 0-1,-1 0 0,1 1 1,0 0-1,0 0 0,0 1 1,-1 0-1,1 0 0,0 1 1,-1 0-1,1 0 0,-1 0 1,1 1-1,-1 0 0,0 0 1,4 3-167,-1 8 40,0 1 0,-1-1-1,0 2 1,-1-1 0,-1 1 0,-1 0 0,0 0 0,-1 1-1,-1 0 1,0-1 0,-1 1 0,-1 0 0,-1 0 0,0 0 0,-1 0-1,-2 6-39,3-21 3,-33 218 150,22-168-167,2-40 67,6-42 129,8-17 66,2 0 0,2 0-1,2 1 1,6-16-248,-13 49 71,-1-7-4,1 1-1,1 0 1,0 1-1,2-1 0,0 1 1,1 0-1,1 1 1,0 0-1,1 0 0,1 1 1,1 0-1,0 1 1,1 0-1,0 1 0,2 1 1,12-10-67,-24 21-1,1 0 0,0 1 0,0-1 0,-1 1 0,1 0 0,0 0 1,1 0-1,-1 0 0,0 1 0,0-1 0,0 1 0,0 0 0,0 1 0,0-1 0,1 1 0,-1-1 1,0 1-1,0 0 0,0 1 0,-1-1 0,1 1 0,0 0 0,0 0 0,-1 0 0,1 0 1,-1 0-1,0 1 0,0 0 0,0 0 0,0 0 0,0 0 0,0 0 0,-1 0 0,0 1 0,1 0 1,6 11-11,-1 0 0,0 0-1,-1 1 1,-1 0-1,0 0 1,-2 0-1,1 1 1,-2 0 11,50 284-753,-25-261-3357,3-48-8558,-22 0 5728</inkml:trace>
  <inkml:trace contextRef="#ctx0" brushRef="#br0" timeOffset="283.687">1061 162 12236,'0'0'3843,"0"0"-944,0 0-523,0 0-615,0 0-704,0 0-325,0 0-119,12 2-63,4 1-410,0-1-1,0-1 1,1 0-1,-1-1 1,1-1-1,-1-1 1,0 0-1,11-4-139,52-20 268,-5 2-5271,-59 20 54,0 1-3614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35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361 612 11979,'-2'-14'2782,"-7"-49"-877,8 59-1746,1 1 0,-1 0 0,0 0 0,0 0 0,-1 0 0,1 0 0,-1 0 0,1 0 0,-1 0 0,0 1 0,0-1 0,0 1 0,0-1 0,0 1 0,-1 0 0,1 0 0,-1 0 0,0 0 0,1 0 0,-1 0 0,0 1 0,0-1 0,0 1 0,0 0 0,-1 0-159,-3-1 94,0 1 1,-1 1-1,1-1 1,0 1-1,-1 1 0,1-1 1,0 1-1,0 0 0,-1 1 1,1 0-1,0 0 0,1 0 1,-1 1-1,-6 3-94,0 1 12,1 1-1,0 0 1,0 0 0,1 1-1,0 1 1,0-1-1,1 2 1,0 0 0,1 0-1,0 1 1,1 0-1,1 0 1,0 1 0,0 0-1,1 0 1,1 0-1,0 1 1,1 0 0,0 0-1,1 0 1,1 1-1,0-1 1,1 12-12,0-13 2,1 0-1,0 1 1,1-1-1,0 0 1,2 0 0,-1 0-1,1-1 1,1 1-1,0-1 1,1 1 0,0-1-1,1-1 1,1 1-1,0-1 1,0 0 0,1 0-1,0-1 1,1 0-1,0-1 1,2 2-2,-5-7 4,0 1-1,1-1 1,-1 1-1,1-2 1,0 1-1,0-1 1,0 0-1,1-1 1,-1 1-1,1-1 1,-1-1-1,1 0 1,0 0-1,-1 0 1,1-1-1,0 0 1,0 0-1,-1-1 1,1 0-1,0-1 1,-1 0-1,1 0 1,-1 0-1,0-1 1,1 0-1,-1 0 1,-1-1-1,1 0 1,0 0-1,-1-1 1,0 0-1,0 0 1,0 0-1,-1-1 1,0 0-1,0 0 1,0 0 0,2-5-4,15-26 106,-1 0 1,-2-1 0,-2-1 0,-2-1-1,-1 0 1,0-12-107,17-71 461,-6 0 1,-2-29-462,-9 64 134,-11 60-62,-2 11 174,0 22 1048,-20 172-904,14-126-464,2 0 0,2 0 0,2 0-1,3 0 1,2-1 0,2 1 0,2-1 0,3-1 0,8 20 74,17-2-2836,-1-34-5074,-17-23 244</inkml:trace>
  <inkml:trace contextRef="#ctx0" brushRef="#br0" timeOffset="299.987">1319 196 6790,'7'-49'1528,"4"-70"5037,-11 118-6399,0 0 0,0 1 0,0-1 0,0 0 0,0 0 0,0 0 0,0 0 0,0 0 0,0 0 0,0 0 0,-1 0 0,1 0 0,0 0 0,-1 0 0,1 0 0,-1 0 0,1 0 0,-1 0 0,1 1 0,-1-1 0,1 0 0,-1 0 0,0 1 0,0-1 0,1 0 0,-1 1 0,0-1 0,0 1 0,0-1 0,0 1 0,1-1 0,-1 1 0,0 0 0,0-1 0,0 1 0,0 0 0,0 0 0,-1 0-166,-34 15 2122,17 7-1930,0 0 0,2 1 0,1 1 0,1 1 1,1 0-1,1 1 0,1 1 0,1 0 0,2 0 1,1 1-1,1 0 0,1 0 0,0 12-192,-8 57 230,4 1 0,4 0-1,6 41-229,1-42 84,-5-1-1,-3 0 1,-14 53-84,19-135-112,0 0 0,-1 0 0,-1 0 1,-1-1-1,1 1 0,-2-1 1,0 0-1,-1-1 0,0 0 0,-1 0 1,0 0-1,-1-1 0,0 0 0,-8 7 112,-19-10-4558,7-28-7096,22 5 4666</inkml:trace>
  <inkml:trace contextRef="#ctx0" brushRef="#br0" timeOffset="633.947">961 688 7527,'0'0'4356,"0"0"-2818,0 0-65,0 0 225,0 0-97,0 0-448,99-31-416,-58 21-449,0-2-192,-1-3-32,1 3-64,-7-2-64,-2 7-608,-3-1-3332,-10 3-4260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44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69 5029,'0'0'1366,"0"0"-164,0 0 1670,0 0-540,0 0-693,0 0 192,0 0-96,0-11-293,0-35-209,0 34-229,0 21 298,-16 201 17,6-161-1237,-1-1-66,1 1-1,3 0 1,2 0 0,2 0-1,2 1 1,3 9-16,-1-53-6,0 1 0,0 0 0,0 0 1,1 0-1,0-1 0,0 1 0,1-1 0,0 1 1,0-1-1,1 0 0,-1 0 0,1-1 0,0 1 1,1-1-1,0 0 0,-1 0 0,2 0 0,-1-1 0,0 1 1,1-1-1,0-1 0,0 1 0,0-1 0,0 0 1,1 0-1,-1-1 0,1 0 0,-1 0 0,1 0 1,0-1-1,0 0 0,0-1 0,0 1 0,0-1 6,54-3-384,1-1-1,-2-4 1,1-2 0,-1-3-1,54-19 385,-41 12-346,116-42-82,-186 59 446,0 0-1,-1-1 0,0 1 0,1 0 0,-1-1 0,0 1 1,-1-1-1,1 0 0,-1 0 0,1 1 0,-1-1 1,0 0-1,-1 0 0,1 0 0,-1 0 0,0 0 0,0 0 1,0-1-1,0 1 0,-1 0 0,1 0 0,-1 0 0,0 1 1,0-1-1,-1 0 0,1 0 0,-1 0 0,0 1 1,0-1-1,0 1 0,0-1 0,-1 1 0,1 0 0,-1 0 1,-2-2-18,-1-7 135,-64-94 1146,66 140-1056,5-20-223,2 1 0,-1-1 0,2 0 0,0 0 0,0 0 0,1 0 1,1-1-1,1 0 0,6 11-2,33 88 13,-44-102-31,0 0-1,-1 1 1,1-1 0,-2 1 0,0-1 0,0 1 0,-1-1 0,0 0 0,-1 1 0,0-1 0,0 0 0,-1 0 0,-1 0 0,0 0 0,0 0-1,-1-1 1,0 0 0,0 0 0,-1 0 0,-1-1 0,1 0 0,-1 0 0,-1 0 0,1-1 0,-1 0 0,-3 1 18,-27 19-5280,21-15-1078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47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398 451 9097,'-1'-13'2701,"-4"-41"-1073,4 50-1373,1 0 1,-1 0-1,0 0 0,0 0 1,-1 1-1,1-1 0,-1 0 1,1 1-1,-1-1 1,-1 1-1,1 0 0,0 0 1,-1 0-1,1 0 0,-1 0 1,0 0-1,0 1 0,0-1 1,0 1-1,-1 0 0,1 0 1,-1 0-1,1 0 0,-4 0-255,0 0 86,0 0-1,-1 1 1,1 0-1,-1 0 1,1 1-1,-1 0 0,0 0 1,1 1-1,-1 0 1,1 0-1,-1 1 0,1 0 1,0 0-1,0 0 1,0 1-1,0 0 1,-5 4-86,-2 1 5,0 1 0,0 1 0,1 0 0,1 0 0,0 2 0,0-1 0,1 2 1,1-1-1,0 2 0,0-1 0,1 1 0,1 1 0,1-1 0,0 1 1,1 1-1,0-1 0,1 1 0,1 0 0,1 0 0,0 1 0,1-1 0,0 0 1,2 1-1,0-1 0,1 1 0,1 5-5,-1-17 1,-1 1-1,1-1 1,1 0 0,-1 0-1,1 1 1,0-1 0,0 0-1,1 0 1,-1 0 0,1-1 0,0 1-1,0-1 1,1 0 0,-1 1-1,1-1 1,0-1 0,0 1-1,0-1 1,1 1 0,-1-1-1,1 0 1,0-1 0,0 1-1,0-1 1,0 0 0,0 0-1,0-1 1,0 1 0,1-1 0,-1 0-1,1-1 1,-1 1 0,1-1-1,-1 0 1,0-1 0,1 1-1,-1-1 1,1 0 0,4-2-1,1-4 14,0-1 1,0 0-1,-1 0 1,0-1 0,-1-1-1,0 1 1,0-2 0,-1 1-1,-1-1 1,3-4-15,13-17 62,63-92 1160,-78 145-122,-7-19-1092,-1 10 3,1-1-1,1 1 1,-1-1 0,2 0 0,0 1 0,0-1 0,1 0-1,0-1 1,1 1 0,0-1 0,1 0 0,0 0 0,1-1 0,0 1-1,0-1 1,1-1 0,0 0 0,4 3-11,-8-9 3,1 0 0,0-1 1,0 1-1,1-1 0,-1 0 0,0 0 1,0-1-1,0 1 0,1-1 0,-1-1 0,0 1 1,0-1-1,1 1 0,-1-2 0,0 1 1,0 0-1,0-1 0,0 0 0,0 0 1,-1-1-1,1 1 0,-1-1 0,1 0 1,-1 0-1,0-1 0,1 0-3,94-105 33,140-269 10,-200 326-22,-68 141 807,24-64-806,2 1 1,0-1-1,2 1 1,1 0-1,2 22-22,3-19-14,0 1-1,2-1 1,1 0-1,1-1 1,2 0-1,1-1 1,6 10 14,-15-30-11,37 68-897,-55-74 738,-17-10 153,0-1 0,2-1 0,-1-1 0,1-2 0,1-1 0,-5-5 17,30 18-170,-25-16-1888,14 4-3108,11 6-695</inkml:trace>
  <inkml:trace contextRef="#ctx0" brushRef="#br0" timeOffset="1207.301">1370 484 2498,'0'0'1869,"0"0"-455,0 0 412,0 0 43,0 0-236,3-6-352,10-16-256,-11 21-903,0 0-1,0 0 0,1 0 0,-1 0 0,0 0 0,0 0 0,1 1 1,-1 0-1,0-1 0,1 1 0,-1 0 0,0 0 0,1 0 1,-1 0-1,0 0 0,1 1 0,-1-1 0,0 1 0,1 0 0,-1 0 1,0-1-1,2 2-121,-4-2 4,73 39 1110,-66-34-1002,0 1-1,1-1 1,-1-1-1,1 0 0,0 0 1,1 0-1,-1-1 1,0 0-1,1-1 1,0 1-1,0-2 1,-1 1-1,1-1 1,0-1-1,7 0-111,-12-3 160,0 0-1,0-1 0,0 0 0,0 0 1,-1 0-1,0 0 0,1 0 1,-2-1-1,1 1 0,0-1 1,-1 0-1,0 0 0,0 0 1,0 0-1,-1 0 0,0 0 1,0 0-1,0 0 0,0-1 1,-1 1-1,0-1-159,0 5 17,3-13 145,0-1 0,-1 0 0,-1 0 0,0 0-1,-1-1 1,-1 1 0,-1 0 0,0 0 0,0 0-1,-2 1 1,0-1 0,0 1 0,-6-12-162,7 23 4,1 0 1,-1 1-1,0-1 1,0 0-1,-1 1 1,1 0-1,0 0 0,-1 0 1,1 0-1,-1 1 1,0-1-1,1 1 1,-1 0-1,0 0 1,0 0-1,0 0 1,0 1-1,0 0 1,0-1-1,0 1 1,0 1-1,0-1 0,1 1 1,-1-1-1,0 1 1,0 0-1,0 1 1,1-1-1,-1 1 1,0-1-1,1 1 1,-1 0-1,1 1 1,0-1-1,0 0 1,0 1-1,0 0 0,0 0 1,1 0-1,-1 0 1,1 0-1,-1 0 1,0 3-5,-7 8-4,0 0 0,1 0 0,1 1 1,1 0-1,0 0 0,0 1 0,2 0 0,0 0 0,1 0 0,1 1 1,0 0-1,1-1 0,1 1 0,0 0 0,1 0 0,1 0 1,1-1-1,1 1 0,0-1 0,1 1 0,0-1 0,1 0 1,1 0-1,1-1 0,0 0 0,1 0 0,1 0 0,0-1 1,1-1-1,1 1 0,0-2 0,11 12 4,-3-12-16,0-1-1,1 0 1,0-1 0,0-1-1,1-1 1,0-1-1,0-1 1,1 0 0,0-2-1,0-1 1,0 0-1,0-2 1,1 0 0,-1-2-1,0 0 1,0-2 0,0 0-1,0-2 1,0 0-1,-1-1 1,0-1 0,0-1-1,0-1 1,-1-1-1,-1-1 1,0-1 0,0 0-1,-1-1 1,2-4 16,-1 1 15,0 0 0,-1-2 0,-1 0 0,-1-1 0,-1-1 0,-1-1 0,0 0 0,-2 0 0,0-1 0,-1-1 0,-2 0 0,0 0 0,-1-1 0,-2 0 0,0-1 0,-1-7-15,-4 30 8,0-1-1,-1 0 0,0 0 1,1 0-1,-1 0 1,0 0-1,0 0 1,-1 0-1,1 1 0,-1-1 1,1 0-1,-1 0 1,0 0-1,0 1 0,0-1 1,-1 0-1,1 1 1,0-1-1,-1 1 0,0-1 1,1 1-1,-1 0 1,0 0-1,0 0 1,-1 0-1,1 0 0,0 0 1,-1 1-1,1-1 1,-1 1-1,1-1 0,-1 1 1,0 0-1,1 0 1,-1 0-1,0 0-7,-7 0 12,1 0-1,0 1 1,-1 0 0,1 0-1,-1 1 1,1 0 0,0 0-1,0 1 1,0 1-1,0 0 1,0 0 0,0 0-1,1 1 1,-1 0 0,1 1-1,0 0 1,0 0 0,1 1-1,-4 3-11,-5 5 13,1 0-1,0 1 0,1 0 1,1 1-1,0 0 1,1 2-1,1-1 0,-4 10-12,9-17-4,0 0-1,1 1 0,0 0 0,1 0 0,0 1 0,1-1 0,0 1 0,0 0 0,2-1 0,-1 1 1,2 0-1,-1 0 0,2 0 0,0 0 0,0 0 0,1 0 0,0 0 0,1-1 0,0 1 1,1-1-1,1 0 0,-1 0 0,2 0 0,5 8 5,-7-15-6,1-1 0,0 0 0,0 0 0,0 0 0,0-1 0,0 0 0,0 0 0,1 0 0,-1-1 0,1 1 0,-1-1-1,1-1 1,0 1 0,-1-1 0,1 0 0,0 0 0,-1 0 0,1-1 0,0 0 0,-1 0 0,1-1 0,-1 1 0,0-1 0,1 0 0,-1-1 0,0 1 0,0-1 0,0 0 0,-1-1 0,1 1 0,-1-1 0,1 1 0,-1-1 0,-1-1 0,1 1 0,0 0-1,-1-1 1,3-4 6,11-20 13,-1 0-1,-1-1 1,-2-1-1,-1 0 0,-1 0 1,-1-1-1,-3-1 0,0 0 1,-2 0-1,-1 0 0,-2-1-12,9-45 9,-5 44-31,-1-6 51,2 0 0,2 1 0,1 0 0,3 1-1,1-1-28,-14 94 1159,-19 95-828,9-85-259,3 1 0,3 0 0,2 0 0,5 20-72,-2-70 0,1 0-1,1-1 1,0 1-1,1-1 1,1 0-1,0 0 1,0-1-1,2 0 1,0 0 0,7 11 0,-10-18-6,0-1 1,1 0 0,-1 0 0,1 0 0,0-1 0,0 0 0,0 1-1,1-2 1,-1 1 0,1-1 0,0 0 0,0 0 0,0 0-1,1-1 1,-1 0 0,0 0 0,1-1 0,0 0 0,-1 0 0,1 0-1,-1-1 1,1 0 0,0 0 0,4-2 5,-1 0 0,0-2 0,0 1 0,0-1 1,0-1-1,0 1 0,-1-2 0,0 1 0,0-2 1,-1 1-1,0-1 0,0 0 0,0-1 0,-1 1 0,0-2 1,0 1-1,-1-1 0,0 0 0,-1 0 0,0 0 0,0-1 1,-1 0-1,0 0 0,-1 0 0,0 0 0,-1-1 1,0 1-1,-1-1 0,0 0 0,0 1 0,-1-5 0,0 14-136,-1 0 0,1 0 0,-1-1 1,1 1-1,-1 0 0,1 0 0,-1 0 0,0 0 0,1 0 0,-1 0 0,0 0 0,0 0 0,0 0 0,0 1 0,0-1 0,0 0 1,0 0-1,0 1 0,0-1 0,0 1 0,0-1 0,0 1 0,0-1 0,-1 1 0,1 0 0,0-1 0,0 1 0,0 0 0,-1 0 1,1 0-1,0 0 0,0 0 0,-1 0 0,1 0 0,0 1 0,0-1 0,0 0 0,-1 1 0,1-1 0,0 1 0,0-1 0,0 1 1,0-1-1,0 1 0,0 0 0,0 0 0,0-1 0,0 1 0,0 0 0,0 0 0,1 0 0,-1 0 136,-26 18-6646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45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94 9897,'0'0'2018,"0"0"-635,0 0 304,0 0-80,0 0-390,0 0-518,-9 7-400,5-5-285,0 1 0,0 0 0,1-1 0,0 2 0,-1-1 0,1 0 0,1 1 0,-1-1 0,0 1 0,1 0 0,0 0 0,-1 0 0,2 0 0,-1 0 0,0 0 0,1 1 0,0-1 0,0 0 0,0 1 0,0-1 0,1 2-14,-3 17 85,2 0 0,0 0 0,1 0 0,1 0 0,2 0 1,0-1-1,1 1 0,1-1 0,1 0 0,2 0 0,0 0 0,1-1 0,1-1 1,1 1-1,0-2 0,2 1 0,0-2 0,1 0 0,17 16-85,-25-28 43,1-1 1,0 0-1,1 0 0,-1-1 0,1 0 0,0 0 1,0-1-1,0 0 0,0 0 0,1-1 0,-1 0 0,1-1 1,-1 0-1,1 0 0,0 0 0,0-1 0,-1-1 0,1 0 1,0 0-1,-1 0 0,1-1 0,-1 0 0,0-1 1,1 0-1,-1 0 0,-1-1 0,1 0 0,0 0 0,-1-1 1,0 0-1,0 0 0,0-1 0,-1 0 0,5-5-43,8-13 31,-2 0-1,0-2 1,-2 0-1,0 0 1,-2-1-1,-1-1 1,-2 0-1,0-1 1,-2 0-1,-1-1 1,-2 1-1,0-1 1,-2 0-1,-1-20-30,-2 46-76,-5-45-410,-20 45-4359,7 34-3974,8-9 624</inkml:trace>
  <inkml:trace contextRef="#ctx0" brushRef="#br0" timeOffset="517.828">848 304 1185,'0'0'7805,"0"0"-4031,0 0-1062,0 0-150,0 0-672,0 0-454,0 0-395,0-4-443,2-7-345,-5 28-109,-10 44 132,-43 198 135,55-301-513,8 11 109,1 0 1,1 1-1,2 0 0,2 1 0,0 0 0,8-11-7,-18 32 0,1-1 0,0 1 0,0 0-1,0 0 1,1 1 0,0-1 0,1 1 0,-1 0-1,2 0 1,-1 1 0,1 0 0,-1 0 0,2 0 0,-1 1-1,1 0 1,-1 1 0,1-1 0,1 1 0,-1 1 0,0 0-1,1 0 1,0 1 0,0 0 0,0 0 0,0 1-1,0 0 1,0 1 0,0-1 0,0 2 0,8 1 0,-10 1 4,0 0-1,-1 1 1,1 0 0,-1 0 0,1 0 0,-1 1 0,0 0-1,-1 1 1,0-1 0,1 1 0,-2 0 0,1 0-1,-1 0 1,0 1 0,0 0 0,0 0 0,-1 0 0,0 0-1,0 2-3,25 146-371,-28-109-3482,0-29-232,0 1-2284</inkml:trace>
  <inkml:trace contextRef="#ctx0" brushRef="#br0" timeOffset="1039.028">1552 1 4228,'0'0'7853,"0"0"-4357,0 0-1179,0 0-133,0 0-380,0 0-523,0 0-517,2 1-391,7 40-91,-10-32-227,-59 394 740,40-229-2930,75-322 2087,-47 130 81,0 1 1,1 0 0,1 0-1,0 1 1,2 1 0,-1 0-1,2 0 1,0 1 0,1 1-1,0 0 1,1 1 0,0 0-1,1 1-33,-11 9 3,-1 0 0,0 0-1,1 1 1,-1 0-1,1 0 1,-1 0-1,1 0 1,0 1-1,-1-1 1,1 1-1,0 0 1,-1 1 0,1-1-1,0 1 1,-1 0-1,1 0 1,-1 0-1,1 1 1,-1 0-1,0 0 1,1 0-1,-1 0 1,0 0 0,0 1-1,-1 0 1,1 0-1,0 0 1,-1 0-1,0 1 1,0-1-1,0 1 1,0 0 0,-1 0-1,1 0 1,-1 0-1,0 0 1,0 0-1,0 1 1,-1-1-1,0 1 1,1-1-1,-2 1 1,1 0 0,0 1-3,1 7-6,-1 0 1,-1-1 0,0 1 0,0 0 0,-1 0 0,-1-1 0,0 1-1,0-1 1,-2 1 0,1-1 0,-2 0 0,1 0 0,-2-1 0,0 1 0,0-1-1,-1 0 1,0-1 0,-1 0 0,0 0 0,0 0 0,-1-1 0,-1-1-1,1 1 1,-1-2 0,-1 1 0,-8 4 5,12-9-60,0-1-1,0 0 1,0 0-1,0 0 1,0-1-1,0 0 1,-1 0-1,1-1 0,0 0 1,-1 0-1,1-1 1,0 0-1,0 0 1,-1-1-1,1 0 1,0 0-1,1-1 1,-1 1-1,0-1 1,1-1-1,-1 0 1,1 1-1,0-2 1,0 1-1,1-1 1,-1 0-1,1 0 1,0-1 60,-16-32-4602,18-8-3799,6 31-119</inkml:trace>
  <inkml:trace contextRef="#ctx0" brushRef="#br0" timeOffset="1358.559">2139 337 10570,'0'0'4757,"0"0"-2147,0 0-678,0 0-234,0 0-588,0 0-538,0 0-263,4 10-106,-2-6-183,0 0 2,1 1 1,-1 0-1,0-1 1,-1 1-1,1 0 1,-1 0-1,0 0 1,0 1 0,-1-1-1,0 0 1,1 0-1,-2 0 1,1 0-1,-1 1 1,0 0-23,-13 54-363,-14 70 1088,20-45-9143,8-70 811</inkml:trace>
  <inkml:trace contextRef="#ctx0" brushRef="#br0" timeOffset="1658.841">2232 2 416,'0'0'9001,"0"0"-8328,0 0-609,0 0-64,0 0-161,0 0-3970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5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4997,'0'0'4110,"0"0"-2236,0 0-972,0 0-266,0 0-209,0 0-150,0 0-63,11 9-59,80 59 416,-85-64-455,0 0 0,0-1 0,0 0 0,1 0 0,-1 0 0,1-1 0,-1 0 0,1 0 0,0 0 0,0-1 0,-1 0 0,1-1 0,0 1 0,0-1 0,0-1 0,0 1 0,0-1 0,0-1 0,0 1 0,-1-1 0,1 0 0,0 0 0,-1-1 0,0 0 0,0 0 0,0-1 0,0 0 0,0 0 0,-1 0 0,1 0 0,-1-1 0,0 0 0,-1 0 0,1 0 0,-1-1 0,0 0 0,2-4-116,-2 2 221,0-1 0,-1 0 0,0 0 0,0 0 0,-1 0 1,-1 0-1,1 0 0,-1-1 0,-1 1 0,0-1 0,0 1 0,-1 0 0,0-1 1,0 1-1,-1 0 0,-1 0 0,0 0 0,0 0 0,-2-3-221,4 9 23,-1 1 1,0 0-1,0 0 0,0-1 0,0 2 0,0-1 1,0 0-1,-1 0 0,1 0 0,0 1 0,-1 0 1,0-1-1,1 1 0,-1 0 0,0 0 1,1 0-1,-1 1 0,0-1 0,0 1 0,0-1 1,0 1-1,0 0 0,1 0 0,-1 0 0,0 1 1,0-1-1,0 1 0,0-1 0,1 1 0,-1 0 1,0 0-1,1 0 0,-1 1 0,0-1 1,1 1-1,-1 0-23,-75 73 50,63-48-53,2 0 1,0 1-1,2 0 0,1 1 0,1 0 0,2 1 0,1-1 0,1 1 0,2 1 1,0-1-1,3 1 0,0-1 0,2 6 3,0-23-3,-1 1 0,2 0 0,0-1 0,1 1 0,0-1 0,1 0 0,0 0 0,1-1 1,0 1-1,1-1 0,1-1 0,0 1 0,0-1 0,1-1 0,0 0 0,1 0 0,1-1 0,-1 0 0,1 0 0,1-1 0,-1-1 0,1 0 1,1-1-1,-1 0 0,1-1 0,0 0 0,0-1 0,1 0 0,-1-1 0,1-1 0,10 1 3,-6-2 2,-1-1 0,1 0 1,0-1-1,-1-1 0,0 0 0,1-2 0,-1 0 0,0-1 0,0-1 0,-1 0 1,0-1-1,0-1 0,-1 0 0,0-1 0,0-1 0,-1 0 0,0-1 1,-1-1-1,0 0 0,7-9-2,4-7 102,-1-1 1,-1-1-1,-2-1 0,-1-1 1,-1-1-1,-2 0 1,-1-1-1,-2-1 0,-2 0 1,-1-1-1,1-12-102,-8 40 92,-2-1 1,1 0-1,-1 0 0,-1 0 0,0 0 1,0 0-1,0 0 0,-1 0 0,-1 0 0,0 1 1,-1-5-93,2 12 6,0 1 0,0-1 1,0 0-1,0 1 1,0 0-1,0-1 1,-1 1-1,1 0 0,0-1 1,0 1-1,0 0 1,-1 0-1,1 0 1,0 0-1,0 0 0,0 0 1,-1 0-1,1 1 1,0-1-1,0 0 1,0 1-1,0-1 0,0 1 1,-1-1-1,1 1 1,0-1-1,0 1 1,0 0-1,0-1 0,0 1 1,1 0-1,-1 0 1,0 0-1,0 0 1,1 0-1,-1 0 0,0 0 1,1 0-1,-1 0 1,1 0-1,-1 0 1,1 0-1,-1 1 0,1-1-6,-6 11-5,0 1 0,0 0 0,1 0-1,1 0 1,0 1 0,1-1-1,0 1 1,1 0 0,1 0-1,0 0 1,1-1 0,1 1-1,0 0 1,0 0 0,2 2 5,4 19-24,2-1 1,1 0-1,2 0 1,1-1-1,6 11 24,46 94-1644,-66-136 1637,0 0 1,0 0-1,-1 0 0,1 0 1,-1 0-1,0-1 0,1 1 1,-1 0-1,0-1 1,0 0-1,0 1 0,0-1 1,0 0-1,0 0 0,0 0 1,0 0-1,0-1 1,-1 1-1,1 0 0,0-1 1,-1 0-1,1 1 1,0-1-1,-1 0 0,1 0 1,0-1-1,-1 1 0,1 0 1,0-1-1,0 1 1,-1-1-1,1 0 0,0 0 1,-1 0 6,-10 0-21,-112-9-173,46-11-5308,69 15 1370,9-2-1217</inkml:trace>
  <inkml:trace contextRef="#ctx0" brushRef="#br0" timeOffset="557.743">1381 8 12139,'0'0'3294,"0"0"-870,0 0-161,0 0-586,0 0-727,0 0-272,3 20-123,8 137 299,-77 279-315,62-413-861,-5 49-1019,14-28-3092,24-19-5902,-18-25 5333</inkml:trace>
  <inkml:trace contextRef="#ctx0" brushRef="#br0" timeOffset="558.743">1312 529 4740,'-9'-14'2413,"-29"-44"-507,33 53-1456,1 0 0,-1 1 0,0 0 0,-1 0 0,1 0 0,-1 0 0,1 1 0,-1 0 0,0 0 0,-1 0-1,1 1 1,0 0 0,-1 0 0,1 1 0,-1 0 0,1 0 0,-5 0-450,0-1 1112,129 6 1306,244-11-1132,-359 7-1259,1-1 0,-1 0 0,1 1 0,-1 0 0,1-1-1,-1 1 1,1 1 0,-1-1 0,1 0 0,-1 1 0,0 0 0,1 0-1,-1 0 1,1 0 0,-1 0 0,0 1 0,0 0 0,0-1-1,0 1 1,0 0 0,0 1 0,-1-1 0,1 0 0,-1 1-1,1-1 1,-1 1 0,0 0 0,0 0 0,0 0 0,0 0 0,-1 0-1,1 0 1,-1 0 0,0 1 0,1 2-27,0 15 108,-1 0-1,-2 1 1,0-1-1,-1 0 1,-1 0 0,-3 13-108,-5 120-443,24-122-2800,3-19-6246,-9-11 2565</inkml:trace>
  <inkml:trace contextRef="#ctx0" brushRef="#br0" timeOffset="755.951">1829 7 7431,'0'0'3299,"0"0"-1857,0 0-1,0 0-672,0 0-705,0 0-64,0 0-160,0 0-4773</inkml:trace>
  <inkml:trace contextRef="#ctx0" brushRef="#br0" timeOffset="1416.6">2133 462 9641,'0'0'1895,"0"0"-443,0 0 486,0 0-219,0 0-673,0 0-410,0 0-305,-2 11-118,-32 212 422,25-108-485,6-145 60,0 0 0,2 0 0,1 0 0,2-1 0,4-25-210,-4 45 123,1-1 1,-1 0-1,2 1 1,0 0-1,0 0 1,1 0 0,0 0-1,1 1 1,0-1-1,1 2 1,0-1-1,0 1 1,1 0 0,0 0-1,1 1 1,4-3-124,-8 7 17,1 0 0,-1 1 0,1 0 1,0 0-1,0 0 0,0 0 0,0 1 0,1 0 1,-1 1-1,1-1 0,-1 1 0,1 0 0,-1 1 1,1-1-1,0 2 0,-1-1 0,1 1 1,-1-1-1,1 2 0,-1-1 0,1 1 0,-1 0 1,0 0-1,0 1 0,0 0 0,0 0 0,0 0 1,-1 1-1,6 4-17,1 1-3,0 1 1,-1 1-1,0 0 1,0 1 0,-1 0-1,-1 0 1,0 1-1,-1 0 1,0 1-1,-1 0 1,0 0 0,0 5 2,2 13-27,-2 1 0,-1 0 0,-2 0 1,-1 0-1,-1 25 27,0-88 94,2 0 0,1 0 0,1 0-1,2 0 1,1 1 0,1 0 0,3-1-94,-11 21 96,0 0 1,1 1 0,1 0-1,-1-1 1,1 1 0,0 1-1,1-1 1,0 0 0,0 1-1,1 0 1,0 1-1,0-1 1,1 1 0,-1 0-1,1 0 1,0 1 0,1 0-1,0 1 1,-1-1 0,1 1-1,1 1 1,-1-1 0,0 2-1,1-1 1,0 1-1,-1 0 1,1 1 0,0 0-1,7 0-96,-11 2 0,-1 0 0,1 1-1,-1-1 1,1 1-1,-1 0 1,0 0-1,0 1 1,0-1 0,0 1-1,0 0 1,0 0-1,-1 0 1,1 0 0,-1 1-1,0-1 1,0 1-1,0 0 1,-1 0-1,1 0 1,-1 0 0,0 1-1,0-1 1,-1 0-1,2 4 1,21 114-70,0 4-2424,14-49-4130,-14-44 266</inkml:trace>
  <inkml:trace contextRef="#ctx0" brushRef="#br0" timeOffset="1983.159">3538 546 10986,'27'-204'8686,"-28"199"-8583,-1 0 0,0 1 0,0-1-1,0 1 1,0 0 0,-1 0 0,0 0 0,0 0 0,0 0 0,0 0-1,-1 1 1,1 0 0,-1 0 0,0 0 0,0 0 0,0 0 0,0 1-1,-1-1 1,1 1 0,-1 0 0,1 1 0,-1-1 0,1 1 0,-1 0-1,0 0 1,0 0 0,0 1 0,0 0 0,0 0 0,1 0 0,-1 0 0,0 1-1,0 0 1,0 0 0,1 0 0,-1 1 0,0-1 0,1 1 0,-1 0-1,1 0 1,-2 2-103,-11 5 2,0 1-1,0 1 1,1 0-1,1 1 1,0 0 0,1 2-1,0-1 1,1 2-1,0 0 1,2 0-1,-1 1 1,2 1 0,0 0-1,1 0 1,1 1-1,1 0 1,0 0-1,1 1 1,1 0-1,1 0 1,1 0 0,1 0-1,0 1 1,1 2-2,0-18-2,1 0 0,-1 1 0,1-1 1,0 0-1,0 0 0,0 0 0,0 0 0,1 0 1,0 0-1,0 0 0,0 0 0,0 0 1,1 0-1,-1 0 0,1-1 0,0 1 0,0 0 1,0-1-1,1 0 0,-1 1 0,1-1 0,0 0 1,0 0-1,0-1 0,0 1 0,0-1 1,1 1-1,-1-1 0,1 0 0,0 0 0,-1-1 1,1 1-1,0-1 0,0 0 0,0 0 1,2 1 1,7-5 7,0 1 0,0-2 0,0 0 0,-1 0 1,1-1-1,-1-1 0,-1 0 0,1 0 0,-1-2 1,0 1-1,0-1 0,-1-1 0,0 0 0,-1 0 1,0-1-1,0 0 0,1-4-7,2 2 6,5-6 15,-13 13-13,-1 0 0,1 0 0,1 0 0,-1 1-1,1 0 1,0-1 0,0 2 0,0-1-1,0 1 1,1 0 0,-1 0 0,1 0-1,4-1-7,-7 5-3,-1 0 0,0 0 0,0 1 0,1-1 0,-1 1 0,0-1 0,0 1 0,0 0 0,0-1 0,-1 1 0,1 0 0,0 0-1,-1 0 1,1 1 0,-1-1 0,0 0 0,0 1 0,0-1 0,0 0 0,0 1 0,0-1 0,-1 1 0,1 0 0,-1-1 0,0 2 3,4 6-14,8 23-86,-10-22-41,1-1 0,1 0 0,0-1 1,0 1-1,1-1 0,0 1 0,1-1 0,0-1 0,0 1 0,1-1 0,6 5 141,-11-11-273,1-1-1,-1 1 0,1-1 1,0 0-1,0 0 0,0 0 1,0 0-1,0-1 0,0 1 1,0-1-1,0 0 0,0 0 1,0 0-1,0 0 0,0 0 1,0-1-1,0 1 0,0-1 1,0 0-1,-1 0 0,1 0 1,0 0-1,0 0 0,-1-1 1,1 1-1,0-1 0,-1 0 1,0 1-1,1-1 0,-1-1 1,0 1-1,0 0 0,0 0 1,0-1-1,-1 1 0,1-1 1,0 1-1,0-4 274,54-106-2761,5-68 3190,-57 165-430,24-76 897,19-63 2272,-7-2 3306,-36 143-3981,-5 28-799,1-1-1840,-13 447 1774,21-320-1991,-3-82-4890,-1-38 497,3-6-4506</inkml:trace>
  <inkml:trace contextRef="#ctx0" brushRef="#br0" timeOffset="2391.58">3901 374 4997,'0'0'2220,"0"0"-255,0 0 160,-1-12-358,1-39-347,1 50-1360,-1 0 1,0 0-1,0-1 1,0 1-1,1 0 1,-1 0-1,0 0 1,1 0-1,-1 0 1,1 0-1,0 0 1,-1 0-1,1 0 1,0 0-1,-1 0 1,1 0-1,0 1 1,0-1-1,0 0 1,0 0-1,0 1 1,0-1-1,0 1 1,0-1-1,0 1 1,0-1-1,0 1 1,0 0-1,0-1 1,0 1-1,0 0 1,0 0-1,1 0-60,4-2 294,22-8 168,0 2-1,1 1 1,0 1 0,0 2 0,1 0-1,-1 2 1,1 2 0,12 1-462,-37 0 42,1 0-1,-1 0 1,0 1 0,0-1 0,0 1-1,0 1 1,0-1 0,0 1 0,-1-1-1,1 1 1,-1 1 0,0-1-1,0 1 1,0-1 0,0 1 0,-1 0-1,0 1 1,1-1 0,-2 1 0,1-1-1,0 1 1,-1 0 0,0 0-1,0 0 1,0 0 0,0 4-42,21 141-1,-22-91 22,-3-43-29,2 0-1,0 0 1,1 0 0,1-1 0,0 1-1,1-1 1,1 1 0,0-1-1,1 1 9,-4-13-29,1-1-1,-1 1 1,0-1-1,1 1 0,-1-1 1,1 0-1,0 1 1,-1-1-1,1 0 0,0 0 1,1 0-1,-1-1 1,0 1-1,0 0 0,1-1 1,-1 1-1,1-1 1,-1 0-1,1 0 0,0 0 1,-1 0-1,1-1 1,0 1-1,0 0 0,-1-1 1,1 0-1,0 0 1,0 0-1,0 0 0,-1 0 1,1-1-1,0 1 1,0-1-1,0 0 0,0 0 31,5-2-11,0 0 1,0-1 0,-1 0 0,1 0 0,-1-1 0,0 0 0,0 0 0,-1-1 0,1 0 0,4-6 9,5-9 534,-1-1 0,-1 0-1,-1-2 1,-2 1 0,0-1 0,-1-1 0,-2 0 0,0 0-1,-1-5-533,-1 13 226,-1-1 0,-1 1 0,-1-1 0,0 0 0,-1 0 0,-1 0 0,-1 0 0,0 0 0,-2-2-226,-1 14 12,-1 1 1,0 0-1,0 0 0,-1 1 0,1-1 0,-1 1 0,0 0 0,0 0 0,0 1 0,0 0 0,-1-1 0,1 2 0,-1-1 0,0 1 0,0-1 0,0 2 0,0-1 1,0 1-1,-1 0 0,1 0 0,0 1 0,-1-1 0,1 1 0,0 1 0,0-1 0,-1 1 0,-3 1-12,0-2-240,1 1 0,-1 0 0,0 0 0,0 1 0,1 0 0,-1 0-1,1 1 1,0 1 0,0 0 0,0 0 0,-2 2 240,-47 48-7956,38-23 136</inkml:trace>
  <inkml:trace contextRef="#ctx0" brushRef="#br0" timeOffset="2763.503">4823 373 6630,'0'0'5349,"0"0"-2749,0 0-486,0 0-326,0 0-763,0 0-448,6 14-225,-2-5-301,-1-3-33,0-1 0,-1 0 0,0 1 0,0-1 0,-1 1 0,0 0 0,0-1 0,0 1 0,0 0 0,-1 0 0,0-1 0,0 1 0,-1 0 0,1 0 0,-2 5-18,-16 46 178,-15 98-36,49-170-83,54-211 2695,-63 208-2503,-3 1-96,1 0-1,0 1 1,1 0-1,1 0 1,1 1-1,0 0 1,1 0-1,0 1 1,1 0-1,1 0 1,0 1-1,1 1 1,0 0-1,1 0 1,0 2-1,1-1 1,9-4-155,-20 14-43,1-1 0,-1 1 0,1 0 0,0 0 0,-1 1 0,1-1 0,0 1 0,0 0 0,0 0 0,-1 0 0,1 0 0,0 1 0,0-1 1,-1 1-1,1 0 0,0 0 0,-1 0 0,1 1 0,-1-1 0,1 1 0,-1 0 0,0 0 0,0 0 0,0 0 0,0 1 0,0-1 0,0 1 0,-1 0 0,2 2 43,33 64-7312,-25-37 153</inkml:trace>
  <inkml:trace contextRef="#ctx0" brushRef="#br0" timeOffset="3091.173">5493 812 13325,'0'0'9384,"0"0"-6725,0 0-353,0 0-96,0 0-961,0 0-672,0 0-353,26-78-96,-26 68-96,-8 4-32,-2 5-96,-5 1-640,-2 12-1507,-6 6-2465,1 2-7624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0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302 114 4100,'1'-15'6603,"0"-7"-5339,0-54 2528,-8 77-616,0 9-3045,-1 1-1,2-1 1,-1 1-1,2 1 1,-1-1-1,2 1 1,-1 0-1,2 1 1,-2 4-131,-1 3 90,-25 81 17,12-35-74,-2-1 0,-3-1 0,-3-1 1,-3-1-1,-12 17-33,9-42 32,25-66 267,8 20-210,0 0 1,1 0-1,0 0 1,1 0 0,0 0-1,0 0 1,1 1-1,0-1 1,1 1-1,0 0 1,0 0-1,0 0 1,1 1 0,1-1-1,-1 1 1,1 0-1,0 1 1,5-5-90,-8 10 10,0 0 0,0 1 1,0-1-1,1 1 0,-1-1 1,0 1-1,0 0 0,0 0 0,1 0 1,-1 1-1,0-1 0,0 1 0,0 0 1,0 0-1,0 0 0,0 0 1,0 1-1,0-1 0,0 1 0,-1-1 1,1 1-1,0 0 0,-1 0 0,0 0 1,1 0-1,-1 1 0,0-1 1,0 1-1,0-1 0,-1 1 0,1 0 1,0 0-1,-1 0 0,0 0 1,0 0-1,0 0 0,0 0 0,0 0-10,6 9 32,5 6-26,90 108 33,-99-123-32,1 1 0,0-1 0,-1 0 0,1-1 0,1 1 0,-1-1 0,0 1 0,0-1 0,1 0 0,0-1 0,-1 1 0,1-1 0,0 0 0,-1 0 0,1 0 0,0-1 0,0 0 0,0 0 1,0 0-1,-1 0 0,1-1 0,0 0 0,0 0 0,-1 0 0,1-1 0,0 1 0,-1-1 0,1 0 0,-1 0 0,2-2-7,4-6 150,-1 1 1,-1-1-1,1 0 1,-2-1 0,0 0-1,0 0 1,-1-1-1,0 1 1,-1-2-1,0 1 1,-1 0-1,-1-1 1,0 0-1,0 1 1,-1-1 0,-1 0-1,0-1 1,-1 1-1,0 0 1,-3-11-151,-11 86 240,-59 318-160,64-347-148,-23 117-1314,27-50-5410,8-75 1111,8-7-2273</inkml:trace>
  <inkml:trace contextRef="#ctx0" brushRef="#br0" timeOffset="302.316">738 1057 11435,'0'0'3875,"0"0"-1825,0 0 289,0 0-674,0 0-416,0 0-192,0 0-576,0 0-289,13-64-192,-11 64 0,2 4-160,1 5-1025,-5 2-2499,0-1-7110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07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8 268 3651,'0'0'6647,"0"0"-4042,0 0-1014,0 0-187,0 0-977,0 0-304,0 0-54,4 16 70,41 217 421,-43-225-553,32 138 71,-32-141-76,0 0 1,1 1-1,0-1 0,0 0 0,0 0 1,0-1-1,1 1 0,0-1 0,0 0 1,0 0-1,1 0 0,-1 0 0,1-1 1,0 1-1,0-1 0,0-1 0,0 1 1,1-1-1,-1 0 0,1 0 0,0 0 1,-1-1-1,1 0 0,0 0-2,12 0 27,1-1-1,0-1 1,-1-1 0,0 0 0,1-2-1,-1 0 1,0-1 0,-1 0-1,1-2 1,-1 0 0,3-3-27,-6 7 0,0 0 0,0 1 1,0 1-1,0 0 0,0 0 1,1 2-1,-1 0 0,2 0 0,-2 0-8,0 8-803,-37-1-3369,9-6 240</inkml:trace>
  <inkml:trace contextRef="#ctx0" brushRef="#br0" timeOffset="827.198">101 120 7079,'-3'-14'2984,"2"0"-2076,-6-39 320,-8 15 5129,10 40-4221,-1 16-2057,1-1 0,0 1 0,2 1 0,0-1 0,1 0 0,1 1 0,1-1 1,1 9-80,-1-2 66,-2 355 57,-35-177-161,37-202 15,-1 0-1,0 0 0,1 0 0,-1 0 0,1 0 1,-1 0-1,1 0 0,-1 0 0,1 0 1,0 0-1,-1 0 0,1 1 0,0-1 1,0 0-1,0 0 0,0 0 0,0 0 0,0 0 1,0 1-1,0-1 0,1 0 0,-1 0 1,0 0-1,1 0 0,-1 0 0,1 0 1,-1 0-1,1 0 0,-1 0 0,1 0 0,0 0 1,-1 0-1,1 0 0,0 0 0,0 0 1,0-1-1,0 1 0,0 0 0,0-1 0,0 1 1,0-1-1,0 1 0,0-1 0,0 1 1,0-1-1,0 0 0,0 1 0,0-1 1,1 0-1,-1 0 0,0 0 0,0 0 0,1 0 24,168-33-283,-90 12 273,428-83 101,-503 102-102,-3 2 51,-1 0 1,1 0-1,-1 0 1,1 0-1,-1 0 0,1 0 1,-1-1-1,1 1 1,-1-1-1,1 1 1,-1-1-1,0 0 1,1 1-1,-1-1 0,0 0 1,1 0-1,-1 0 1,0 0-1,0 0 1,0 0-1,0 0 1,0 0-1,0-1 0,0 1 1,0 0-1,0 0 1,-1-1-1,1 1 1,-1-1-1,1 1 0,-1-1 1,1 1-1,-1-1 1,0 1-1,0-1 1,1 1-1,-1-1 1,0 1-1,-1-1 0,1 0-40,6-37 2098,-20 73-2114,13-29 17,0 0 0,1 0 0,0 0 0,0 0-1,0-1 1,0 1 0,1 0 0,0 0 0,0 0 0,0 0-1,1-1 1,-1 1 0,1-1 0,0 1 0,0-1-1,1 0 1,0 0 0,-1 1 0,1-2 0,0 1 0,1 0-1,-1-1 1,4 3-1,27 39 13,-34-42-46,0 0-1,0 1 0,0-1 0,0 0 0,0 0 0,-1 0 0,0 0 0,1 0 0,-1 0 0,0 0 1,-1 0-1,1 0 0,0 0 0,-1 0 0,0 0 0,0-1 0,0 1 0,0-1 0,0 0 1,0 1-1,0-1 0,-1 0 0,1 0 0,-1 0 0,1-1 0,-1 1 0,0-1 0,0 1 0,0-1 1,0 0-1,0 0 0,0 0 0,0 0 0,0-1 0,0 1 0,-1-1 0,0 0 34,-14 7-865,-51 25-7730,33-18-1638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9:3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136 349 6438,'0'0'3849,"0"0"-1532,0 0-427,0 0-81,0 0-570,-15 1-460,-44 6-223,55-6-525,1 0 1,0 1 0,0 0 0,0 0 0,0 0-1,0 0 1,0 0 0,1 0 0,-1 1 0,1-1-1,-1 1 1,1-1 0,0 1 0,0 0 0,0 0 0,1 0-1,-1 0 1,1 1 0,-1-1 0,1 0 0,0 1-1,0-1 1,1 0 0,-1 1 0,1-1 0,-1 2-32,1-1 11,-3 10-13,1 1 0,0-1 0,2 0 1,0 1-1,0 0 0,1-1 0,1 0 0,0 1 1,1-1-1,1 0 0,0 0 0,1 0 1,0-1-1,1 0 0,1 0 0,0 0 0,1-1 1,0 0-1,1 0 0,0-1 0,1 0 1,0-1-1,0 0 0,1 0 0,1-1 0,0-1 1,9 5 1,-12-9 85,1 0 0,-1-1 1,1 0-1,0 0 1,0-1-1,0-1 1,0 1-1,0-2 0,1 0 1,-1 0-1,0 0 1,0-1-1,0-1 0,0 0 1,0 0-1,0-1 1,0 0-1,-1-1 0,1 0 1,-1-1-1,0 0 1,0 0-1,-1-1 1,0 0-1,0 0 0,0-1 1,0 0-1,-1 0 1,-1-1-1,1 0 0,-1 0 1,0 0-1,-1-1 1,0 0-1,-1 0 0,4-9-84,-3 10 99,0 0 0,0 0 0,-1 0 1,0-1-1,-1 1 0,0-1 0,0 0 1,-1 0-1,0 0 0,-1 0 1,1-1-1,-2 1 0,1 0 0,-2-1 1,1 1-1,-1 0 0,0 0 0,-1 0 1,0-1-1,-1 1 0,0 1 1,0-1-1,-1 0 0,0 1 0,0 0 1,-1 0-1,0 0 0,0 0 0,-1 1 1,0 0-1,-1 0 0,1 1 1,-1-1-1,-1 2 0,1-1 0,-1 1 1,0 0-101,-6-2-118,-1 1 1,0 1-1,0 1 0,0 0 1,-1 0-1,1 2 1,-1 0-1,1 1 1,-1 0-1,-6 2 118,-37 8-3498,3 12-4037,27-6-3537</inkml:trace>
  <inkml:trace contextRef="#ctx0" brushRef="#br0" timeOffset="491.402">992 42 7399,'0'0'4981,"0"0"-2435,0 0-896,0 0-380,0 0-490,-4 13 95,-32 153 2067,18 295-1522,12-329-4120,5-46-7594,1-52 4005</inkml:trace>
  <inkml:trace contextRef="#ctx0" brushRef="#br0" timeOffset="957.191">593 526 8168,'14'-1'2124,"255"-16"-448,13 13-3293,51-1-3801,-323 4 5326,10 2 70,0-1 0,0-2 0,0 1 1,-1-2-1,1-1 0,-1 0 1,0-2-1,0 0 0,0-1 0,-1-1 1,5-3 21,-22 10 177,1 1 0,-1-1 0,1 0 0,-1 1 0,0-1 0,0 0 0,1 0 0,-1 0 0,0 0-1,0 0 1,0-1 0,0 1 0,0 0 0,0 0 0,-1-1 0,1 1 0,0 0 0,-1-1 0,1 1 0,-1-1 0,1 1 0,-1-1 0,1 1 0,-1-1 0,0 1 0,0-1 0,0 1 0,0-1 0,0 1 0,0-1 0,-1 0 0,1 1 0,0-1 0,-1 1 0,1 0 0,-1-1 0,1 1 0,-1-1 0,0 1 0,0 0 0,1-1 0,-1 1 0,0 0 0,0 0 0,0 0 0,-1 0 0,1 0 0,0 0 0,0 0 0,-1 0 0,1 0 0,0 0 0,-1 1 0,1-1 0,0 1 0,-1-1 0,1 1 0,-1-1 0,0 1-177,-14-6 433,-1 1-1,0 1 1,0 0 0,0 1 0,0 1 0,-1 1 0,1 0 0,0 1 0,-1 1 0,-2 1-433,10-1 35,0 0 1,0 1-1,1 1 0,-1 0 1,0 0-1,1 0 0,0 2 1,0-1-1,0 1 0,0 0 1,1 1-1,0 0 0,0 0 1,0 0-1,1 1 1,0 1-1,0-1 0,1 1 1,0 0-1,1 1 0,-1-1 1,2 1-1,-1 0 0,1 0 1,0 1-1,1-1 0,0 1 1,1 0-1,-1 8-35,0-2-6,1 0 1,1 0-1,0 0 1,1 1-1,1-1 1,1 0-1,0 0 1,1 0-1,0 0 1,2 0-1,0-1 1,0 0-1,2 0 1,0 0-1,0-1 1,2 0-1,-1 0 0,2-1 1,0 0-1,1 0 1,0-2-1,0 1 1,1-1-1,1-1 1,0 0-1,0-1 1,1 0-1,13 6 6,-21-13 78,0-1 0,0 1 1,1-1-1,-1 0 0,0 0 0,0-1 0,0 0 0,1 0 0,-1 0 1,0-1-1,0 0 0,0 0 0,0-1 0,0 1 0,0-1 1,0 0-1,0-1 0,-1 0 0,1 0 0,-1 0 0,0 0 0,0-1 1,0 0-1,0 0 0,-1 0 0,1-1 0,-1 0 0,0 1 0,-1-1 1,1-1-1,-1 1 0,0 0 0,0-1 0,-1 0 0,1 0 0,-1-1-78,128-370 2082,-130 377-2084,0 0-1,0-1 0,0 1 1,0-1-1,0 1 0,0-1 1,0 1-1,0-1 0,0 1 0,0-1 1,0 1-1,0-1 0,0 1 1,0-1-1,0 1 0,1-1 0,-1 1 1,0-1-1,0 1 0,0 0 1,1-1-1,-1 1 0,0-1 1,1 1-1,-1 0 0,0-1 0,1 1 1,-1 0-1,0-1 0,1 1 1,-1 0-1,1 0 0,-1-1 0,1 1 1,-1 0-1,1 0 0,-1 0 1,0 0-1,1 0 0,-1 0 1,1-1-1,-1 1 0,1 0 0,-1 0 1,1 0-1,-1 1 0,1-1 1,-1 0-1,1 0 0,-1 0 0,1 0 1,-1 0-1,1 0 0,-1 1 1,0-1-1,1 0 0,-1 0 1,1 1-1,-1-1 0,0 0 0,1 1 1,-1-1-1,0 0 0,1 1 1,-1-1 2,15 34-390,-13-27 374,84 217-556,-47-136-3717,-20-44-5680,-12-29 2933</inkml:trace>
  <inkml:trace contextRef="#ctx0" brushRef="#br0" timeOffset="1300.132">2279 357 929,'30'-189'10073,"-22"122"-5422,-5 45-226,-5 56-3144,0 24-919,3 1 0,2-1 0,2-1 0,4 1 0,14 52-362,-15-74-193,45 198 662,-28-77-4797,-18-102-2420,1-9-3891</inkml:trace>
  <inkml:trace contextRef="#ctx0" brushRef="#br0" timeOffset="1623.411">2045 505 4933,'0'0'5269,"0"0"-2301,0 0-806,17-11-347,-6 4-1614,-3 1-133,1 0-1,0 1 1,1 0-1,-1 0 0,1 1 1,0 0-1,0 1 1,0 0-1,0 1 1,1 0-1,-1 0 1,1 1-1,1 1-67,467-10 2750,-478 10-2740,3-1 54,0 0 0,0 0 0,1 0 0,-1 1 1,0 0-1,1 0 0,-1 0 0,0 0 0,1 1 0,-1 0 0,0 0 0,0 0 0,1 0 0,-1 0 0,0 1 0,0 0 0,0 0 0,-1 0 0,1 0 0,0 1 0,-1 0 1,0-1-1,1 1 0,-1 0 0,0 1 0,-1-1 0,1 0 0,0 1 0,-1 0 0,0-1 0,0 1 0,0 0 0,1 2-64,8 144 39,-13-132-115,1 0 1,2-1-1,0 1 0,0 0 0,2-1 1,0 1-1,1-1 0,1 0 0,0 0 1,1 0-1,1-1 0,8 14 76,29 20-3075,-4-31-4468,-21-18 2082</inkml:trace>
  <inkml:trace contextRef="#ctx0" brushRef="#br0" timeOffset="1624.411">2865 75 7431,'-9'-74'1890,"8"75"-417,1 2 417,3 6-961,10 2-865,0 8 224,5 1-256,-5 3-32,0-3-3747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06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7495,'0'0'2135,"0"0"-207,0 0 314,0 0 96,0 0-534,0 0-859,0 0-721,0 0-160,5 16 81,16 113 111,-21-74-842,3 143 1877,3-133-3622,2 1-3426,-4-47-158</inkml:trace>
  <inkml:trace contextRef="#ctx0" brushRef="#br0" timeOffset="1">252 261 8296,'30'-153'4537,"-6"46"3023,-23 128-4875,-1 5-2845,-16 256 117,14-228-555,-1 121 369,2-117-4371,1 0-4846,0-37 1892</inkml:trace>
  <inkml:trace contextRef="#ctx0" brushRef="#br0" timeOffset="310.826">117 470 8104,'-6'-14'1937,"-35"-74"2313,44 45-242,59 14-3084,-56 27-881,438-81 256,-320 63-1276,-138 33-7489,-12 1 106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05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88 341 3812,'0'-13'5461,"-1"-41"-2867,-8 24 2563,-5 46-2941,2 29-2173,2 0 1,2 1 0,2 0-1,3 0 1,1 0 0,2 0 0,3 9-44,-3-26 19,14 85-199,6-42-5501,-11-43 145</inkml:trace>
  <inkml:trace contextRef="#ctx0" brushRef="#br0" timeOffset="447.444">75 370 2691,'1'-178'8557,"-2"157"-7626,1 16-529,-1 1-1,0-1 1,1 1 0,0-1-1,0 1 1,1-1 0,-1 1-1,1-1 1,0 1 0,0-1-1,0 1 1,1 0 0,-1-1-1,1 1 1,2-3-402,-2 6 54,0 0 0,0 1 0,0-1 0,0 0 0,0 1 0,0 0 0,1-1 0,-1 1 0,0 0 0,0 0 0,0 0 0,1 0 0,-1 1 0,0-1 0,0 1 0,0-1 0,0 1 0,0 0 0,0-1 0,0 1 0,0 0 0,0 1 0,0-1 0,0 0 0,0 1-53,22 15-3,-1 0 0,0 2 0,-2 0 0,0 2 1,-1 0-1,-1 1 0,-2 1 0,0 1 0,11 20 2,-19-30-10,0 0 0,0 0 0,-2 1-1,1 0 1,-2 1 0,0-1 0,-1 1-1,-1 1 1,0-1 0,-1 0 0,-1 1-1,-1 0 1,0-1 0,-1 1 0,-1 0-1,0-1 1,-1 1 0,-1 0-1,-1-1 1,0 0 0,-1 0 0,-1 0-1,0-1 1,-1 0 0,-1 0 0,-6 9 10,-2-8-4,0-1 0,-1 0 1,-1-2-1,0 0 0,0-1 1,-2 0-1,1-2 0,-1 0 1,-1-2-1,1 0 0,-2-1 1,1-1-1,-1-1 0,1-1 1,-1-1-1,-17 0 4,22-9 76,53-7-318,29-3 163,-1-3 0,-1-4-1,0-2 1,-2-2-1,-1-3 1,-2-3-1,-1-2 1,38-32 79,6-48 442,-73 59 2906,-25 89-1965,-3 21-1453,-16 309 119,12-318-1205,3-25-7660,1-20 2943</inkml:trace>
  <inkml:trace contextRef="#ctx0" brushRef="#br0" timeOffset="746.837">732 115 8712,'-10'-90'1346,"4"74"-578,3 9 321,3 5-224,0 2-769,9 13-96,10 10-416,5 9 352,9 3-2403,-5-2-6149</inkml:trace>
  <inkml:trace contextRef="#ctx0" brushRef="#br0" timeOffset="1045.912">1301 309 14798,'0'0'2675,"0"0"-364,0 0-394,4-12-706,14-38-511,-53 95-65,28-29-811,0 1 0,2-1-1,0 1 1,0 0 0,2 1 0,0-1 0,1 1 0,1-1-1,1 1 1,0 0 0,3 12 176,-1-19-155,2 0-1,-1-1 1,1 1 0,1-1-1,0 1 1,1-1-1,0-1 1,0 1 0,1-1-1,0 0 1,0-1 0,1 1-1,0-2 1,10 8 155,15 18-211,-32-32 216,0 1-1,1-1 1,-1 0 0,0 1 0,0-1 0,0 1-1,0-1 1,0 1 0,0-1 0,0 1-1,-1 0 1,1 0 0,-1-1 0,1 1 0,-1 0-1,1 0 1,-1 0 0,0-1 0,0 1 0,0 0-1,0 0 1,0 0 0,-1 0 0,1-1-1,0 1 1,-1 0 0,1 0 0,-1-1 0,0 1-1,0 0 1,1-1 0,-1 1 0,0-1 0,0 1-1,-1-1 1,1 1 0,0-1 0,0 0-1,-1 1 1,1-1 0,-1 0 0,1 0 0,-1 0-1,1 0 1,-1 0 0,-1 0-5,-84 36 302,82-35-290,-26 7-304,1-1 1,-1-1-1,-1-1 1,1-2-1,-26 0 292,56-4-288,-8 1-1981,3 1-2060,4-2-930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03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366 256 6470,'0'0'1949,"0"0"-198,9-14 186,27-46-196,-32 52-1371,0 1 0,-1-1 0,0 0 1,0-1-1,-1 1 0,0 0 0,0-1 0,-1 1 1,0-1-1,-1 1 0,0-1 0,0-2-370,0 6 154,0 2-91,0 0 0,-1 1 0,1-1 0,0 0 0,-1 0-1,0 1 1,1-1 0,-1 0 0,0 1 0,0-1 0,-1 1 0,1-1 0,0 1 0,-1-1-1,0 1 1,1 0 0,-1 0 0,0 0 0,0 0 0,0 0 0,-1 0 0,1 1 0,0-1-1,-1 1 1,1 0 0,0-1 0,-1 1 0,0 0 0,1 0 0,-1 1 0,0-1-1,1 0 1,-1 1 0,0 0 0,0-1-63,-103 14 436,86-4-425,0 0 0,0 1 1,0 1-1,1 0 0,1 2 0,0 0 0,1 1 0,0 1 0,2 1 0,-1 0 0,2 1 0,0 0 0,-1 4-11,12-17-4,0 0 0,1 0 1,-1 0-1,1 0 0,0 1 0,0-1 0,0 0 0,1 1 0,0 0 0,0-1 0,0 1 0,0 0 0,1 0 0,-1 0 0,1-1 0,1 1 0,-1 0 0,1 0 0,-1-1 0,1 1 0,1 0 0,-1-1 0,1 1 0,-1-1 0,1 1 0,1-1 0,-1 0 0,1 0 0,-1 0 0,1 0 1,0 0-1,0-1 0,1 1 0,-1-1 0,2 1 4,286 119 181,-285-120-184,0 0 0,0 1 0,0 0-1,0 1 1,-1-1 0,1 1 0,-1 0 0,0 0 0,-1 1-1,1-1 1,-1 1 0,-1 0 0,1 0 0,-1 1 0,0-1-1,0 1 1,0-1 0,-1 1 0,0 0 0,-1 0 0,0 0 0,0 0-1,0 0 1,-1 0 0,0 1 0,0-1 0,-1 4 3,-2-4 15,-1 1 1,0-1 0,0 0-1,0-1 1,-1 1-1,0-1 1,0 0 0,-1 0-1,0 0 1,0-1-1,0 1 1,-1-2 0,1 1-1,-1-1 1,0 0-1,-1 0 1,1-1 0,-1 0-1,1 0 1,-1-1-1,0 0 1,0 0 0,0-1-1,0 0 1,0-1-1,-2 1-15,-3-1 10,-1-1-1,1 0 0,0-1 1,0 0-1,0-1 0,1 0 0,-1-1 1,1-1-1,0 0 0,0-1 0,0 0 1,0 0-1,1-2 0,1 1 0,-1-1 1,1-1-1,0 0 0,1 0 1,-5-7-10,9 7-62,3 4-1223,-1 2-3876,3 3-551</inkml:trace>
  <inkml:trace contextRef="#ctx0" brushRef="#br0" timeOffset="453.142">961 402 10890,'-4'-13'1837,"1"2"-1481,-39-73 3404,40 82-3706,1 1 0,0-1 0,-1 1 0,0 0 0,1 0 0,-1 0 0,0 0 0,1 0 1,-1 0-1,0 0 0,0 0 0,0 1 0,0-1 0,0 1 0,0 0 0,0-1 0,0 1 0,0 0 1,0 0-1,0 0 0,1 0 0,-1 1 0,0-1 0,0 0 0,0 1 0,0-1 0,0 1 0,0 0 1,0 0-1,1 0 0,-1 0 0,0 0 0,1 0 0,-1 0 0,0 0 0,1 1 0,0-1 0,-1 1 1,1-1-1,0 1 0,0-1 0,0 1 0,-1 0-54,-41 80-138,28-46 141,1 1-1,2 0 0,2 1 1,1 0-1,2 1 1,2-1-1,1 1 0,2 1 1,3 9-3,-2-46 1,1-1 0,0 1 0,-1 0 0,1-1 0,1 1 1,-1-1-1,0 1 0,1 0 0,-1-1 0,1 1 0,0-1 0,-1 1 0,1-1 1,1 0-1,-1 1 0,0-1 0,0 0 0,1 0 0,-1 0 0,1 0 1,0 0-1,0 0 0,0 0 0,0-1 0,0 1 0,0-1 0,0 1 1,0-1-1,1 0 0,-1 0 0,0 0 0,1 0 0,-1 0 0,1 0 0,-1-1 1,1 1-1,-1-1 0,1 0 0,0 0 0,-1 0 0,1 0 0,-1 0 1,1 0-1,-1-1 0,1 1 0,0-1 0,-1 0-1,10-7 201,0 0 1,0-1-1,-1-1 0,-1 0 0,1 0 0,-2-1 1,1 0-1,-2-1 0,1 0 0,-2 0 1,0-1-1,0 0 0,-1 0 0,0-1 0,-2 0 1,1 0-1,-2 0 0,0-1-201,-1 10-24,30-106 222,-22 133-433,15 61-156,11 30-1468,3-43-3845,-14-39-953,-11-23 2637</inkml:trace>
  <inkml:trace contextRef="#ctx0" brushRef="#br0" timeOffset="986.277">1337 590 5157,'2'-16'1996,"9"-69"339,-5 10 3135,-5 56-1576,0 41-2053,1 7-2125,8 357 401,-10-403-92,-2-8 136,0 0 1,2 0-1,1 0 1,1 0 0,1 1-1,1-1 1,2 1-1,0 0 1,1 0-1,2 1 1,0 0-1,2 0 1,11-18-162,-18 36 10,0 0-1,0 1 1,1 0 0,-1 0 0,1 1 0,0-1-1,0 1 1,1 0 0,-1 0 0,1 1 0,-1-1-1,1 1 1,0 0 0,0 1 0,0 0 0,0 0 0,0 0-1,0 0 1,0 1 0,0 0 0,0 0 0,0 1-1,0 0 1,0 0 0,0 0 0,0 1 0,6 2-10,0 0-28,1 2 1,-1-1-1,0 1 1,0 1 0,-1 0-1,0 1 1,0 0-1,0 0 1,-1 1 0,-1 1-1,0 0 1,3 3 27,-4 0-21,1 0 0,-2 0 0,0 0 0,0 1 0,-2 0 0,1 1 0,-2-1 0,0 1 0,-1 0 0,0 0 0,-1 0 0,-1 0 0,0 0 0,-1 8 21,2-5 1,5-21 4,10-30 11,-13 22-6,33-69 51,-30 58-31,2-1 0,0 1 0,1 1 0,2 0-1,0 1 1,1 0 0,1 1 0,1 0-1,0 1 1,2 1 0,0 0 0,0 2 0,2-1-30,-16 14 0,1 0 0,-1 0 0,0 0 0,1 0 0,0 0 0,-1 1 1,1-1-1,0 1 0,0 0 0,-1 0 0,1 1 0,0-1 0,0 1 1,0 0-1,0 0 0,0 0 0,0 0 0,0 1 0,0 0 0,-1 0 1,1 0-1,0 0 0,0 0 0,-1 1 0,1-1 0,-1 1 1,1 0-1,-1 0 0,0 1 0,0-1 0,0 1 0,0-1 0,0 1 1,0 0-1,-1 0 0,2 3 0,6 10-17,-1 2 1,-1-1-1,0 1 1,-2 0-1,0 1 1,4 19 16,36 90-2004,-14-79-1744,6-5-4489,-16-22 347</inkml:trace>
  <inkml:trace contextRef="#ctx0" brushRef="#br0" timeOffset="1421.873">2743 479 4612,'5'-197'16587,"-10"190"-12794,-1 22-2969,-41 302 810,37-220-1426,-7 30-167,5-49-222,4 0 0,2 0 0,4 1 0,5 20 181,-3-91-202,1 0 0,0 0 0,0 0-1,1 0 1,0 0 0,0-1 0,1 1 0,0-1 0,0 1 0,1-1 0,0 0 0,0 0 0,0 0 0,2 0 202,3-25-3476,-40-273 2574,28 236 1139,2 1-1,3 0 1,2 0 0,3 0-1,2 1 1,2 0 0,2 0-1,3 1 1,4-3-237,-18 45 36,1 0 0,1 0 0,0 0 1,0 1-1,1-1 0,0 1 0,1 0 0,0 1 0,0-1 0,1 1 0,0 1 1,0-1-1,1 1 0,0 0 0,0 1 0,1 0 0,-1 0 0,1 1 0,1 0 1,-1 0-1,1 1 0,0 0 0,0 1 0,0 0 0,0 1 0,0 0 0,1 1 1,-1 0-1,1 0 0,5 1-36,-9 2-9,-1 0 1,0 1-1,0-1 0,1 1 1,-2 0-1,1 1 1,0 0-1,-1-1 0,1 2 1,-1-1-1,0 1 1,-1 0-1,1 0 0,-1 0 1,0 0-1,0 1 1,-1-1-1,1 1 0,-1 0 1,-1 0-1,1 1 1,-1-1-1,0 1 0,0-1 1,-1 3 8,2 2-10,-1 0-1,0 0 1,-1 0 0,0 1 0,-1-1 0,0 0-1,-1 1 1,0-1 0,-1 0 0,0 0 0,-1 0-1,0 0 1,-1 0 0,-3 7 10,1-8-3,1-1 0,-1-1 0,-1 1 0,0-1 0,0 0 1,-1-1-1,0 0 0,0 0 0,0-1 0,-1 0 0,0 0 0,0-1 0,-1 0 0,1 0 0,-1-1 0,0-1 0,0 0 0,-1 0 0,1-1 1,0 0-1,-1 0 0,0-2 0,1 1 0,-1-1 0,1-1 0,-1 0 0,0 0 0,1-1 0,0 0 0,-1-1 0,-8-4 3,-21-26-2375,27 2-4485,12 14-192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2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20499,'0'0'2178,"0"0"-1601,0 0-321,0 0 33,0 0-225,0 0-64,0 0-321,0 0-2305,0 0-4485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1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7399,'0'0'5958,"0"0"-2536,0 0-630,0 0-476,0 0-650,0 0-529,0 0-438,-2 7-378,-13 256 1088,4 61-2621,11-322 1000,7 44-3673,9-23-6287,-4-18 968</inkml:trace>
  <inkml:trace contextRef="#ctx0" brushRef="#br0" timeOffset="300.878">311 173 10570,'6'-47'993,"3"-54"3993,-13 83 1264,-4 50-4615,-9 74-1313,4 1 0,5 1 0,5 50-322,2-125-67,1 34-1572,10-27-3878,6-24-3275,-8-14 2194</inkml:trace>
  <inkml:trace contextRef="#ctx0" brushRef="#br0" timeOffset="301.878">0 379 8680,'0'0'2429,"0"0"-454,0 0 129,0 0-289,0 0-593,0 0-207,0 0-380,0 0-363,12-12 32,-8 8-276,1-2 2,0 1-1,0 0 0,1 0 0,-1 0 1,1 1-1,0 0 0,1 0 1,-1 0-1,1 1 0,0 0 0,-1 0 1,1 1-1,1 0 0,-1 0 1,0 0-1,5 1-29,362-42 598,-368 42-888,33-4-296,-12 7-7950,-15 0-2541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0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316 400 8392,'0'0'1714,"0"0"-455,0 0 396,-2-13 299,-3-42-149,5 55-1757,0 1 1,0 0-1,0-1 1,0 1 0,0 0-1,0-1 1,0 1-1,-1-1 1,1 1 0,0 0-1,0-1 1,-1 1-1,1-1 1,0 1 0,-1 0-1,1-1 1,-1 1-1,1-1 1,0 1 0,-1-1-1,1 0 1,-1 1-1,0-1 1,1 1-1,-1-1 1,1 0 0,-1 1-1,1-1 1,-1 0-1,0 0 1,1 0 0,-1 1-1,0-1 1,1 0-1,-1 0 1,0 0 0,1 0-1,-1 0 1,0 0-1,1 0 1,-1 0 0,0 0-1,1-1 1,-1 1-1,1 0 1,-1 0 0,0-1-1,1 1 1,-1 0-1,1-1 1,-1 1 0,0 0-1,1-1 1,-1 1-1,1-1 1,0 1 0,-1-1-1,1 1 1,-1-1-1,1 1 1,-1-1-49,1 1 68,-8 20 12,0 1 0,1-1 0,1 1 0,1 0 0,1 1 1,1-1-1,1 1 0,1 0 0,1 0 0,1-1 0,2 20-80,30 72-9193,-29-105 3588</inkml:trace>
  <inkml:trace contextRef="#ctx0" brushRef="#br0" timeOffset="486.149">187 307 7303,'-6'-145'4538,"6"144"-4439,0-1 0,0 0 0,0 0 1,0 0-1,0 0 0,0 1 1,0-1-1,1 0 0,-1 0 1,1 0-1,-1 1 0,1-1 1,0 0-1,-1 1 0,1-1 1,0 0-1,0 1 0,0-1 1,0 1-1,1 0 0,-1-1 0,0 1 1,1 0-1,-1 0 0,1-1 1,-1 1-1,1 1 0,-1-1 1,1 0-1,0 0 0,-1 0 1,1 1-1,0-1 0,0 1 1,-1-1-1,1 1 0,0 0 1,0 0-1,0 0 0,0 0 1,-1 0-1,1 0 0,0 0 0,0 1 1,0-1-1,0 1 0,-1-1 1,1 1-100,21 4 1,-1 1 1,0 1 0,0 1 0,-1 1-1,0 1 1,-1 0 0,0 2-1,-1 0 1,14 12-2,-26-20 1,203 156 31,-205-158-35,-1 1 0,1-1 1,-1 1-1,0 1 0,0-1 1,0 0-1,-1 1 0,1 0 1,-1 0-1,0 0 0,0 0 1,0 1-1,-1-1 0,1 1 1,-1-1-1,0 1 0,-1 0 1,1 0-1,-1 0 0,0 0 1,0 0-1,0 0 0,-1 0 1,0 0-1,0 0 0,0 0 1,-1 1-1,1-1 0,-1 0 1,0 0-1,-1 0 0,1 0 1,-1-1-1,0 1 0,0 0 1,-2 2 2,-14 6-12,0 0 1,-1-1-1,0-1 0,-1-1 1,0 0-1,0-2 1,-1 0-1,0-2 1,-1 0-1,0-1 1,0-1 11,7 0 9,-117 26 224,-178 57 479,282-72-739,43-11-213,211-39-426,-185 26 596,24-5 9,0-3 1,-2-3-1,0-2 0,-2-3 1,0-3-1,26-17 61,31-51 310,-60 44 3907,-47 75-1862,-8 255-1907,-12-221-104,3-28-1981,4 0-5691,2-26 1567</inkml:trace>
  <inkml:trace contextRef="#ctx0" brushRef="#br0" timeOffset="811.833">997 85 3619,'0'0'7816,"-1"-78"-6695,-1 72 64,2 6 192,9 1-1088,5 12-289,7 7-97,3 9 65,-1 2 32,5 4-2402,-5-4-5253</inkml:trace>
  <inkml:trace contextRef="#ctx0" brushRef="#br0" timeOffset="1115.813">1533 306 12684,'0'0'3790,"0"0"-1425,0 0-630,0 0-374,0 0-517,0 0-369,0 0-219,0 0-165,-4-4-59,2 3-29,0 0 0,1 0 1,-1 0-1,1 0 0,-1 1 0,0-1 1,0 0-1,0 1 0,1-1 0,-1 1 1,0 0-1,0 0 0,0 0 0,0 0 1,0 0-1,1 0 0,-1 0 0,0 0 0,0 1 1,0-1-1,1 1 0,-1 0 0,0-1 1,0 1-1,1 0 0,-1 0 0,1 0 1,-1 0-1,0 0 0,1 0 0,0 0 1,-1 1-1,1-1 0,0 1 0,0-1 0,0 1 1,0-1-1,0 1 0,0 0-3,0-1 2,-17 14 25,5-6-34,1 0-1,1 1 0,-1 1 0,2 0 0,0 0 1,0 1-1,1 1 0,0-1 0,-2 7 8,11-16-19,0 0-1,0-1 0,1 1 0,-1 0 0,1 0 0,0-1 0,0 1 0,0-1 0,0 1 1,0-1-1,1 1 0,-1-1 0,1 0 0,0 1 0,-1-1 0,1 0 0,0 0 0,0 0 0,0 0 1,1-1-1,-1 1 0,0-1 0,1 1 0,-1-1 0,1 0 0,-1 0 0,1 0 0,0 0 1,-1 0-1,1-1 0,0 1 0,0-1 0,-1 1 0,1-1 0,0 0 0,0 0 0,-1-1 1,1 1-1,0 0 0,0-1 20,20 6-21,36 10 48,-31-9-190,1 1 0,-2 1 0,1 2 0,-1 1 0,-1 1 0,5 4 163,-28-14-2,-1 0-1,1-1 1,-1 1-1,1 1 1,-1-1-1,0 0 1,0 0-1,0 1 1,0-1-1,-1 1 1,1 0-1,-1 0 1,1-1-1,-1 1 1,0 0-1,0 0 1,0 0-1,-1 0 1,1 0-1,-1 0 1,1 0-1,-1 1 1,0-1-1,0 0 1,-1 0-1,1 0 1,-1 0-1,1 0 1,-1 0-1,0 0 1,0 0-1,0 0 1,-1 0-1,1 0 1,-1-1-1,1 1 1,-1-1-1,0 1 1,0-1-1,0 1 1,0-1-1,-1 0 1,1 0-1,0 0 1,-1 0-1,0-1 1,1 1-1,-1-1 1,-1 1 2,-18 8 240,-1 0 1,0-2-1,0 0 1,-1-2-1,0-1 1,0 0-1,0-2 1,-1-1-1,1-1 1,-1-1-1,-23-3-240,13 3 61,-2 1-136,-69-9-1953,100 0-4805,8 4 683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0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 2979,'0'0'1783,"0"0"-118,6-14 108,52-98 1980,-39 83-1839,16-21 5770,-35 71-5618,-29 227 219,20-152-1955,1-20-204,3 0 1,3 1 0,5 3-127,-2-74-21,0 1 1,1-1 0,0 0-1,0 1 1,1-1-1,-1 0 1,2 0 0,-1-1-1,0 1 1,1-1-1,0 1 1,0-1-1,1-1 1,0 1 0,-1 0-1,2-1 1,-1 0-1,0 0 1,1-1 0,-1 0-1,1 0 1,0 0-1,0 0 1,1-1 0,-1 0-1,0 0 1,1-1-1,-1 0 1,1 0-1,-1 0 1,1-1 0,0 0-1,-1 0 1,6-2 20,11 2-250,-1 0-1,0-2 1,0-1 0,0-1-1,0 0 1,0-2 0,-1-1-1,4-1 251,62-46-4273,-81 49 3211,-1-1 1,0 0-1,0 1 0,0-2 1,-1 1-1,0 0 1,0-1-1,-1 0 0,0 0 1,0 0-1,0 0 1,-1 0 1061,3-13-6487</inkml:trace>
  <inkml:trace contextRef="#ctx0" brushRef="#br0" timeOffset="277.567">19 297 8136,'0'0'2226,"0"0"-513,0 0 22,0 0-411,0 0-619,0 0-459,0 0-129,13 1 225,153-5 661,59-46-992,-203 46-6551,-18 3-570</inkml:trace>
  <inkml:trace contextRef="#ctx0" brushRef="#br0" timeOffset="577.802">804 350 4708,'0'0'5862,"0"0"-3017,0 0-1008,0 0-113,0 0-315,0 0-346,16-1-225,113-4 534,-4-1-1037,-71-3-8865,-40 7-993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4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22 109 10025,'0'0'2664,"0"0"-1270,0 0 175,0 0 220,0 0-492,6-5-550,3 1-641,1 0 0,1 1 0,-1-1 0,0 2 0,1 0 0,-1 0 0,1 1 0,0 0-1,0 1 1,-1 0 0,5 1-106,40-3 351,-3-2-113,11 0 208,0-2 1,0-3-1,0-3 0,53-17-446,-92 13 764,-45 17 293,12 4-1049,0 1 0,0-1 0,0 2 0,1-1 0,0 1 0,0 0 0,1 1 0,0 0 0,0 0 0,0 1 0,1-1 0,1 1 0,0 1 0,0-1 0,1 1 0,0 0 0,0 0 0,0 2-8,-6 29-2,1 0-1,2 1 1,2-1 0,1 1 0,3 0-1,1 1 1,4 24 2,13 104-774,-17-169 767,0-1-1,0 1 1,-1 0 0,1 0-1,-1 0 1,1 0 0,-1 0-1,0-1 1,0 1 0,0 0-1,0 0 1,0-1 0,0 1-1,0-1 1,0 1 0,-1-1-1,1 0 1,0 1 0,-1-1-1,0 0 1,1 0 0,-1 0-1,0 0 1,1 0 0,-1 0-1,0-1 1,0 1-1,0-1 1,0 1 0,1-1-1,-1 1 1,0-1 0,0 0-1,-1 0 8,-74-1-20,74 0 23,-235-53 56,106 26-540,199 47-13938,-33-11 6161</inkml:trace>
  <inkml:trace contextRef="#ctx0" brushRef="#br0" timeOffset="446.276">797 438 10346,'0'0'2653,"0"0"347,0 0-160,0 0-859,0 0-647,0 0-496,0 0-491,1 5-138,7 194 581,-9-129-1020,2-98 248,2 1 0,1 0 0,1 0 0,1 0 0,1 1 0,2 0 0,0 0 0,6-9-18,-11 26 20,0-1-1,0 1 1,1 0-1,0 1 1,1-1-1,0 1 1,0 0-1,0 1 1,1-1-1,0 1 1,1 0-1,0 1 1,0 0-1,0 0 1,1 1-1,-1 0 1,1 1-1,0-1 1,1 2-1,-1-1 1,1 1-1,0 1 1,8-1-20,-7 2 9,0 1 0,1 0 0,-1 1 1,0 0-1,1 1 0,-1 0 0,0 1 1,0 0-1,0 1 0,-1 0 0,1 0 1,-1 2-1,0-1 0,0 1 1,-1 0-1,0 1 0,0 0 0,0 1 1,-1 0-1,0 0 0,-1 1 0,0 0 1,0 0-1,-1 0 0,0 1 0,0 0 1,-1 0-1,-1 1 0,0-1 0,2 7-9,-2-2-88,0-1 0,-1 1 0,-1 0 0,-1 0 0,0 0 0,0 0 0,-2 0 0,0 0 0,0 0 0,-2-1 0,-2 10 88,-9 13-3719,-6-2-3301,8-17-4938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5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 12172,'0'0'2914,"0"0"-1665,0 0 673,0 0-448,0 0-642,0 0-255,0 0-289,107-52-192,-72 47 32,5 4-31,-4-2-33,5 2-64,-5-2 0,0-2-737,-6 1-1922,-4-2-3619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8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453 174 8968,'0'0'1655,"7"-12"353,45-87 4435,-51 97-6356,0 0-1,0 1 1,-1-1-1,1 0 1,-1 1 0,1-1-1,-1 0 1,0 0-1,0 0 1,1 0 0,-1 1-1,-1-1 1,1 0-1,0 0 1,0 0-1,-1 1 1,1-1 0,-1 0-1,1 0 1,-1 1-1,0-1 1,0 0 0,0 1-1,0-1 1,0 1-1,0-1 1,0 1 0,0-1-1,-1 1 1,1 0-1,0 0 1,-1 0-1,1 0 1,-1 0 0,1 0-1,-1 0 1,0 0-1,1 0 1,-1 1 0,0-1-1,0 1 1,0-1-1,1 1 1,-1 0 0,0 0-1,0 0 1,0 0-1,1 0 1,-1 0 0,-2 0-88,-15 2 17,-1 1-1,1 1 0,0 0 0,1 2 1,-1 0-1,1 1 0,0 1 1,0 0-1,1 1 0,0 1 0,1 1 1,0 1-1,1 0 0,-2 2-15,9-8-5,0 1-1,0-1 1,0 1 0,1 1-1,0-1 1,1 1 0,-1 0-1,2 1 1,-1 0 0,1 0-1,0 0 1,1 0 0,0 1-1,1-1 1,-1 3 5,6-8-14,-1-1 1,1 0-1,0 0 1,0 0-1,0 0 1,0 0-1,0-1 1,1 1-1,-1-1 1,1 1-1,0-1 1,-1 0-1,1 0 0,0 0 1,1-1-1,-1 1 1,0-1-1,0 1 1,1-1-1,-1 0 1,0 0-1,1-1 1,-1 1-1,1-1 1,-1 1-1,1-1 0,-1 0 1,1-1-1,-1 1 1,1 0-1,-1-1 1,2 0 13,-3 1 1,41 0 4,-22-1-4,0 0-1,0 1 1,0 2 0,0 0 0,0 1 0,-1 1 0,1 0 0,-1 2 0,0 1 0,0 0 0,-1 2 0,2 1-1,-15-6-2,-1 0 0,-1 0 0,1 0 0,-1 1 0,1 0 0,-1 0 1,0 0-1,-1 0 0,0 1 0,1-1 0,-2 1 0,1 0 1,-1 0-1,0 0 0,0 0 0,0 1 0,-1-1 0,0 0 1,0 1-1,-1-1 0,0 0 0,0 1 0,0-1 0,-1 1 0,0-1 1,0 0-1,-1 0 0,-1 4 2,-3 12 26,-2 0 1,0-1-1,-2 0 1,0-1-1,-1 0 1,-1 0-1,-8 8-26,6-9 18,0-1 1,-2 0-1,0 0 0,-1-2 0,-1 0 1,0-1-1,-16 10-18,28-21 32,0 0-1,-1 0 1,1-1 0,-1 0-1,0 0 1,0 0-1,0-1 1,0 0 0,0-1-1,0 1 1,0-1 0,-1-1-1,1 1 1,0-1-1,-1-1 1,1 1 0,0-1-1,-1-1 1,1 1 0,0-1-1,0 0 1,0-1-1,0 0 1,1 0 0,-1 0-1,-5-4-31,-1-4 92,1 0-1,0 0 1,1-1-1,0 0 1,1-1 0,1-1-1,0 0 1,0 0-1,1 0 1,1-1-1,1 0 1,0 0-1,1-1 1,0 0 0,2 0-1,0 0 1,0 0-1,2-1 1,0 1-1,1-8-91,18 59-1580,-15-27 1243,32 78-4265,-8-30-4910,-18-38 2711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9:40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437 190 8744,'0'0'3833,"3"-17"-1751,18-113 3209,-22 128-5221,0-1-1,0 1 1,-1-1 0,1 1 0,-1-1 0,1 1 0,-1 0 0,0 0 0,0 0 0,0 0 0,0 0 0,0 0 0,0 1 0,0-1 0,-1 0 0,1 1 0,-1 0 0,1 0 0,-1 0 0,1 0 0,-1 0 0,0 0 0,1 1 0,-1-1 0,0 1 0,0 0 0,1 0 0,-1 0 0,0 0 0,0 0 0,0 0-1,1 1 1,-1-1 0,0 1 0,1 0 0,-1 0 0,0 0 0,1 0 0,0 1 0,-1-1 0,1 1 0,0-1 0,-1 1 0,1 0 0,0 0 0,0 0 0,0 0-70,-21 15-14,1 1 1,1 1-1,1 1 1,0 1-1,2 0 0,0 2 1,2 0-1,0 0 1,2 2-1,0 0 1,0 4 13,11-24-35,0 0 0,0 0 0,0 0 0,0 0 0,1 0 0,0 1 0,0-1 0,1 1 0,-1 0 0,1-1 0,0 1 0,1 0 0,-1 0 0,1-1 0,0 1 0,1 0 0,-1 0 1,1 0-1,1-1 0,-1 1 0,1 0 0,0-1 0,0 0 0,0 1 0,1-1 0,0 0 0,0 0 0,0 0 0,0 0 0,1-1 0,0 0 0,0 1 0,4 2 35,136 51-699,-135-54 710,0-1 1,-1 1-1,0 1 0,1 0 0,-2 0 0,1 0 1,0 1-1,-1 0 0,0 1 0,-1 0 0,0 0 1,0 0-1,0 1 0,-1-1 0,0 1 0,0 1 1,-1-1-1,0 1 0,0 0 0,-1 0-11,-2-2 40,0-1-1,-1 0 1,0 0 0,0 1-1,0-1 1,-1 0-1,0 0 1,0 0-1,0 1 1,-1-1 0,0 0-1,0-1 1,0 1-1,-1 0 1,0-1-1,0 1 1,-1-1 0,1 0-1,-1 0 1,0 0-1,-1 0 1,1-1-1,-1 0 1,0 0-1,0 0 1,0-1 0,0 1-1,-1-1 1,1 0-1,-1-1 1,0 1-1,0-1 1,0 0 0,-2 0-40,-13 2 9,-1-1 0,-1-1 0,1 0 0,0-2 0,-1-1 0,1 0 0,0-2 0,0 0 0,-1-2-9,-66-22-3114,89 27 3107,-9-4-3639,6 0-2315,3 2-3557</inkml:trace>
  <inkml:trace contextRef="#ctx0" brushRef="#br0" timeOffset="446.16">1105 432 12268,'1'-14'2482,"0"-49"-907,-1 57-1323,-1 0 0,0-1 0,0 1 0,0 0 0,0 0 0,-1-1 1,0 1-1,-1 0 0,1 1 0,-1-1 0,0 0 0,-1 1 0,1 0 0,-1 0 0,0 0 1,-1 0-1,1 0 0,-1 1 0,1 0 0,-2-1-252,0 1 39,-1 0-1,1 0 1,-1 0-1,0 1 1,0 0 0,0 0-1,-1 1 1,1 0 0,0 0-1,-1 1 1,0-1 0,1 2-1,-1-1 1,0 1 0,1 0-1,-1 1 1,1 0-1,-1 0 1,0 1 0,1 0-1,0 0 1,-1 0 0,-3 3-39,-5 7-2,1 0 1,0 1-1,1 0 1,0 1 0,1 1-1,0 0 1,2 1-1,0 0 1,0 1-1,2 0 1,0 0 0,1 1-1,0 1 1,2-1-1,-3 12 2,4-17-13,-1 1-1,2 0 1,0-1-1,0 2 0,1-1 1,1 0-1,1 1 1,0-1-1,1 1 0,0-1 1,1 1-1,0-1 1,2 0-1,0 1 1,0-1-1,1 0 0,1-1 1,0 1-1,1-1 1,0 0-1,1 0 0,5 5 14,-7-14-15,0 0 0,1-1 0,0 1-1,0-1 1,0 0 0,0-1 0,0 0-1,1 0 1,-1 0 0,1 0 0,-1-1-1,1 0 1,0-1 0,-1 0 0,1 0-1,0 0 1,-1 0 0,1-1 0,0 0-1,-1-1 1,1 0 0,-1 0 0,0 0-1,1-1 1,-1 1 0,0-1 0,-1-1-1,1 1 1,0-1 0,-1 0 0,0-1-1,0 1 1,0-1 0,-1 0 0,4-4 15,7-12 148,-1 0 0,-1-1 0,0 0 0,-2-1 1,-1-1-1,0 1 0,-2-2 0,3-17-148,-5 24 181,32-86 1298,-32 123-1073,-4 231-2638,9-195-4617,0-29 374</inkml:trace>
  <inkml:trace contextRef="#ctx0" brushRef="#br0" timeOffset="990.186">1390 423 10570,'-1'-126'5632,"-15"76"-715,22 89-3086,42 378-2627,-45-318-6565,-3-99 7314,0-1 0,0 1 1,0 0-1,0-1 1,0 1-1,0 0 0,0-1 1,-1 1-1,1-1 1,0 1-1,0 0 0,0-1 1,0 1-1,-1 0 1,1-1-1,0 1 0,0 0 1,-1 0-1,1-1 1,0 1-1,0 0 0,-1 0 1,1-1-1,0 1 1,-1 0-1,1 0 0,0 0 1,-1-1-1,1 1 1,-1 0-1,1 0 0,0 0 1,-1 0-1,1 0 0,0 0 1,-1 0-1,1 0 1,-1 0-1,1 0 0,0 0 1,-1 0-1,1 0 1,-1 0-1,1 0 0,0 0 1,-1 1-1,1-1 1,0 0-1,-1 0 0,1 0 1,0 0-1,-1 1 1,1-1-1,0 0 0,0 1 1,-1-1-1,1 0 1,0 0-1,0 1 0,-1-1 1,1 0-1,0 1 1,0-1 46,-7-23 947,2-1 0,1 1-1,0-1 1,2 0 0,1 0 0,1 0 0,1-1 0,1 1 0,1 0 0,4-13-947,-3 17 376,2-1-1,0 1 0,1 0 0,1 1 1,1 0-1,1 0 0,8-12-375,-15 26 30,0-1 0,0 0-1,1 1 1,0-1 0,0 1 0,0 0-1,0 1 1,1-1 0,0 1-1,0 0 1,0 0 0,0 0-1,1 1 1,-1-1 0,1 2 0,0-1-1,0 0 1,0 1 0,0 0-1,1 1 1,-1-1 0,0 1 0,1 0-1,-1 1 1,1 0 0,-1 0-1,1 0 1,-1 1 0,0 0-1,1 0 1,-1 0 0,0 1 0,1 0-1,-1 0 1,0 1 0,-1 0-1,1 0 1,0 0 0,0 1-30,9 9-29,-1 0-1,0 1 1,-1 0 0,-1 1 0,0 0 0,-1 1 0,-1 0 0,0 1 0,-1 0-1,-1 1 1,-1 0 0,0 0 0,-2 0 0,0 1 0,-1 0 0,1 13 29,-8 114-4915,12-208 6052,14-23 686,-16 50-1241,2 0 1,2 0-1,0 1 0,3 0 0,1 1 0,1 1 1,21-31-583,-36 60 19,1 0 1,0 0 0,0 0 0,1 0-1,-1 0 1,1 0 0,-1 1-1,1-1 1,0 1 0,0 0 0,0 0-1,0 0 1,0 0 0,0 0-1,1 1 1,-1-1 0,1 1 0,-1 0-1,1 0 1,-1 0 0,1 0 0,0 1-1,-1 0 1,1 0 0,0 0-1,-1 0 1,1 0 0,0 1 0,-1-1-1,1 1 1,-1 0 0,1 0-1,-1 0 1,1 1 0,-1-1 0,1 1-20,13 13-1,-2 1 1,1 0-1,-2 1 1,0 1-1,-1 0 1,-1 1-1,0 0 1,-2 1-1,0 0 1,-2 1-1,3 7 1,13 108-1083,-24-44-3741,0-48-31,0-5-2853</inkml:trace>
  <inkml:trace contextRef="#ctx0" brushRef="#br0" timeOffset="1411.397">2666 386 12268,'0'-14'3678,"-4"-44"-1719,4 59-1858,-1-1-1,1 1 1,-1-1-1,1 0 1,-1 1-1,1-1 1,-1 1 0,1-1-1,-1 0 1,0 0-1,1 1 1,-1-1 0,1 0-1,-1 0 1,0 0-1,1 0 1,-1 1 0,1-1-1,-1 0 1,0 0-1,1 0 1,-1-1 0,0 1-1,1 0 1,-1 0-1,0 0 1,1 0 0,-1 0-1,1-1 1,-1 1-1,1 0 1,-1-1-1,0 1 1,1 0 0,-1-1-1,1 1 1,0-1-1,-1 1 1,1-1 0,-1 1-1,1-1 1,-1 1-1,1-1 1,0 1 0,0-1-1,-1 1 1,1-1-1,0 0 1,0 1 0,-1-1-1,1 0-100,-10 43 116,1 1 0,3 0 1,1 0-1,1 34-116,0-16 37,-13 151-36,2-32-3273,4-1-8015,10-130 5351</inkml:trace>
  <inkml:trace contextRef="#ctx0" brushRef="#br0" timeOffset="1741.575">2529 1135 3395,'0'-23'4602,"9"-263"3491,-5 238-7304,3 1 1,2 1-1,1-1 1,3 1-1,2 1 0,2 0 1,1 2-1,11-16-789,-26 53 20,0 0 0,1 0 0,-1 0 0,2 0 0,-1 0 0,1 1 0,-1 0 0,1 0 0,1 0 0,-1 0 0,1 1 0,0 0 0,0 0 0,0 1 0,0 0 0,1 0 0,-1 0 0,1 1 0,0 0 0,0 0 0,-1 0 0,1 1 0,0 0 0,1 1 0,-1-1 0,0 1 0,0 1 0,0 0 0,0 0 0,0 0 0,0 0 0,0 1 0,-1 0 0,1 1-1,1 0-18,4 4-26,0 0 1,-1 0-1,0 1 1,0 1-1,-1 0 1,0 0-1,0 1 1,-1 0-1,0 0 1,-1 1 0,-1 1-1,1-1 1,-2 1-1,0 0 1,0 1-1,-1-1 1,0 1-1,-2 0 1,1 0 0,-1 1-1,-1 3 25,0-7-66,-1 1 1,0-1-1,0 1 1,-1 0-1,-1-1 0,0 1 1,0-1-1,-1 1 1,-1-1-1,1 1 0,-2-1 1,1 0-1,-1-1 1,-1 1-1,0 0 0,0-1 1,-1 0-1,0-1 1,-1 1-1,0-1 0,0 0 1,0-1-1,-1 0 1,0 0-1,-1 0 0,0-1 1,-3 1 65,-1 0-84,-1-1 1,0 0 0,-1-1 0,1 0 0,-1-1-1,0-1 1,1-1 0,-7 1 83,-72-6-3712,39-20-4258,39 7 1388</inkml:trace>
  <inkml:trace contextRef="#ctx0" brushRef="#br0" timeOffset="2036.88">3310 134 6374,'0'0'4292,"0"0"-1233,0 0-224,0 0-524,0 0-939,0 0-592,0 0-241,0 0-288,9 2-177,-7-2-69,0 0 1,-1 0-1,1 1 0,0-1 0,0 0 0,-1 1 0,1-1 0,-1 1 0,1-1 0,0 1 1,-1 0-1,1 0 0,-1 0 0,0 0 0,1 0 0,-1 0 0,0 0 0,1 0 0,-1 0 0,0 1 1,0-1-1,0 1 0,0-1 0,0 0 0,-1 1 0,1 0 0,0-1 0,-1 1 0,1-1 1,-1 1-1,1 0 0,-1-1 0,0 1 0,0 0 0,0-1 0,0 1 0,0 0 0,0 0 0,0-1 1,0 1-1,-1 0 0,1-1 0,-1 1 0,1 0 0,-1-1 0,0 1-5,-52 435 299,46-249-7452,7-146 693</inkml:trace>
  <inkml:trace contextRef="#ctx0" brushRef="#br0" timeOffset="2365.938">3654 498 5413,'30'-123'10090,"-30"124"-10018,0-1 1,0 0 0,0 1 0,0-1 0,0 0-1,0 1 1,0-1 0,0 0 0,0 1 0,0-1-1,0 1 1,0-1 0,0 0 0,1 1 0,-1-1-1,0 0 1,0 0 0,0 1 0,0-1 0,1 0-1,-1 1 1,0-1 0,0 0 0,1 0-1,-1 1 1,0-1 0,0 0 0,1 0 0,-1 0-1,0 0 1,1 1 0,-1-1 0,0 0 0,1 0-1,-1 0 1,0 0 0,1 0 0,-1 0 0,1 0-1,-1 0 1,0 0 0,1 0 0,-1 0 0,0 0-1,1 0 1,-1 0 0,0 0 0,1 0 0,-1 0-1,0 0 1,1-1 0,-1 1 0,0 0-1,1 0 1,-1 0 0,0-1 0,0 1 0,1 0-1,-1 0 1,0-1 0,0 1 0,1 0 0,-1 0-1,0-1 1,0 1 0,0 0 0,0-1 0,1 1-1,-1 0 1,0-1-73,14 40-748,-10-27 1141,4 9-368,1-1-1,1 1 1,0-1-1,2-1 0,0 0 1,10 10-25,-17-23 10,0 0 1,0 0 0,0-1-1,1 0 1,0 0-1,0 0 1,0-1-1,0 0 1,1 0-1,0 0 1,-1-1 0,1 0-1,1-1 1,-1 1-1,0-1 1,1-1-1,-1 0 1,1 0-1,-1 0 1,1-1-1,2 0-9,-4-3 202,-1 0 0,1 0 0,-1-1 0,0 0 0,0 0 0,-1 0 0,1 0 0,-1-1 0,0 0 0,0 0 1,0 0-1,-1 0 0,0-1 0,0 1 0,0-1 0,-1 0 0,0 0 0,0 0 0,0 0 0,-1 0 0,0 0 1,0-1-1,0-2-203,4-6 259,-1-1 1,-1 1 0,-1-1-1,0 0 1,-1 0-1,0 0 1,-1 1 0,-1-1-1,-1 0 1,0 0 0,-1-1-260,2 15 18,0-1 0,-1 0 0,1 1 0,-1-1 1,1 1-1,-1-1 0,0 1 0,0 0 0,0 0 1,0 0-1,0 0 0,0 0 0,-1 0 0,1 1 1,0-1-1,-1 1 0,0-1 0,1 1 0,-1 0 0,0 0 1,0 0-1,1 0 0,-1 1 0,0-1 0,0 1 1,0 0-1,0 0 0,0 0 0,0 0 0,0 0 1,1 1-1,-1-1 0,0 1 0,0 0 0,0 0 1,-1 0-19,-95 52-122,80-37 80,0 0 0,1 2 0,1 0 0,0 1 0,1 1 0,2 0 0,0 1 0,1 1 1,1 0-1,1 0 0,1 1 0,1 1 0,1-1 0,1 2 0,-3 22 42,10-35-69,1 0 1,1 0-1,0 0 1,0-1-1,1 1 1,1-1 0,0 0-1,0 0 1,1 0-1,1 0 1,0-1-1,0 0 1,1 0 0,0-1-1,1 0 1,0 0-1,0-1 1,1 0-1,0 0 1,0-1 0,1 0-1,0 0 1,0-1-1,1-1 1,0 0-1,0 0 1,0-1 0,0-1-1,1 1 1,-1-2-1,1 0 1,0 0-1,6-1 69,9 4-179,0-2 0,-1-1 0,2 0 1,-1-3-1,0 0 0,0-1 0,-1-2 0,23-6 179,-40 8 3,0 0 0,0-1 0,0 0 0,-1-1 0,1 0 0,-1 0 0,0-1 1,0 0-1,0 0 0,-1-1 0,0 0 0,0 0 0,0-1 0,-1 1 0,0-2 1,0 1-1,-1-1 0,1 0 0,-2 0 0,1 0 0,-1-1 0,-1 1 0,0-1 1,0 0-1,0 0 0,0-8-3,-2 10-13,0 1 1,0 0-1,-1 0 1,1 0-1,-1 0 0,-1-1 1,1 1-1,-1 0 1,-1 0-1,1 0 1,-1 0-1,0 0 0,0 0 1,0 1-1,-1-1 1,0 1-1,-2-4 13,2 6-211,0 0 0,0-1 0,-1 2-1,1-1 1,-1 0 0,0 1 0,1-1 0,-1 1-1,0 0 1,0 0 0,0 1 0,-1-1 0,1 1-1,0 0 1,-1 0 0,-3 0 211,-46-1-4057,-8 8-1901</inkml:trace>
  <inkml:trace contextRef="#ctx0" brushRef="#br0" timeOffset="2701.597">525 1558 14510,'880'-78'6336,"1341"-91"-506,-1447 83-5964,-823 107-3362,-32 6-2291,-29 5-3881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69 10378,'0'0'3977,"0"0"-891,10-12-407,32-38-602,-42 50-2027,1-1 1,-1 1-1,1-1 1,-1 1-1,1-1 0,-1 1 1,1-1-1,-1 1 1,1 0-1,0-1 0,-1 1 1,1 0-1,0-1 1,-1 1-1,1 0 0,0 0 1,-1 0-1,1 0 1,0-1-1,0 1 0,-1 0 1,1 0-1,0 1 1,-1-1-1,1 0 0,0 0 1,0 0-1,-1 0 1,1 1-1,0-1 0,-1 0 1,1 0-1,-1 1 1,1-1-1,0 1 0,-1-1 1,1 0-1,-1 1 1,1-1-1,-1 1 0,1-1 1,-1 1-1,1 0 1,-1-1-1,0 1 0,1-1 1,-1 1-1,0 0 1,0-1-1,1 1 0,-1 0 1,0-1-1,0 1 1,0 0-1,0 0 0,0-1 1,0 1-1,0 0 1,0-1-1,0 1 0,0 0 1,0 0-1,0-1 1,-1 1-51,2 2 175,4 25 61,-1-1 1,-1 1 0,-1 0-1,-1 1 1,-2-1 0,-1 0-1,-1 0 1,-2-1 0,-2 7-237,-60 295-198,64-318-248,-8 63-2389,27-34-5901,-6-31 2928</inkml:trace>
  <inkml:trace contextRef="#ctx0" brushRef="#br0" timeOffset="311.394">315 262 9161,'6'-38'2286,"3"-20"1876,-6 17 5453,2 167-7891,-21 279-2199,13-362-3040,2-25-5184,1-17 4081,0-1-1788</inkml:trace>
  <inkml:trace contextRef="#ctx0" brushRef="#br0" timeOffset="312.394">84 438 4324,'0'0'3545,"0"0"-1650,0 0-107,0 0 294,0 0-315,0 0 0,-6-12-133,3 6-1383,2 5-223,0 0 0,-1 0 0,1 0-1,0 0 1,0 0 0,0 0 0,1 0 0,-1 0 0,0-1 0,0 1 0,0 0-1,1 0 1,-1-1 0,1 1 0,-1 0 0,1-1 0,0 1 0,-1 0-1,1-1 1,0 1 0,0-1 0,0 1 0,0-1 0,0 1 0,0 0-1,0-1 1,1 1 0,-1-1 0,0 1 0,1 0 0,-1-1 0,1 1-1,0 0 1,-1 0 0,1-1 0,0 1 0,0 0 0,-1 0 0,1 0-1,0 0 1,0 0 0,1 0 0,-1 0 0,0 0 0,0 0 0,0 1-1,0-1 1,1 0 0,-1 1 0,1-1-28,564-48 2135,-549 49-2818,-24 7-1080,-32 11-3282,34-16 3888,-25 13-5345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6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78 154 18321,'0'0'2152,"0"0"-620,0 0-262,0 0-496,0 0-389,-1 15-81,-15 270 961,16-256-1405,0 136-323,0-57-6071,1-91 1863,1-5-1645</inkml:trace>
  <inkml:trace contextRef="#ctx0" brushRef="#br0" timeOffset="440.733">12 366 7047,'-1'-155'4425,"0"131"-3408,0 18-579,0 0 1,1-1-1,0 1 1,0-1-1,0 1 0,1 0 1,0-1-1,1 1 0,-1 0 1,1 0-1,0 0 1,0 0-1,2-2-438,-2 7 113,1-1 0,-1 1 0,1 0 0,0 0 0,-1 0-1,1 0 1,0 0 0,-1 1 0,1-1 0,0 1 0,0 0 0,0-1 0,0 1 0,0 1 0,-1-1 0,1 0 0,0 1 0,0-1-1,0 1 1,-1 0 0,1 0 0,0 0 0,-1 0 0,1 1 0,-1-1 0,2 2-113,29 18 77,-1 1-1,-1 2 1,-1 1-1,-1 1 1,-1 2-1,-2 0-76,-26-28 0,106 137 18,-103-132-30,0 1 1,0 0 0,0 0-1,-1 0 1,0 1-1,0-1 1,0 1-1,-1-1 1,0 1 0,0-1-1,-1 1 1,1 0-1,-1-1 1,-1 1 0,0-1-1,0 1 1,0 0-1,0-1 1,-1 0 0,0 1-1,-1-1 1,1 0-1,-1 0 1,-2 3 11,-11 8-23,-1-1 1,-1 0-1,0-1 1,-1-1-1,0-1 0,-1-1 1,0-1-1,-1 0 1,-1-2-1,1 0 0,-1-1 1,-1-1-1,-20 3 23,-71 16 112,160-31-10,1-3-1,-1-1 1,-1-2-1,0-3 0,-1-1 1,0-2-1,-1-2 1,-1-2-1,-1-2 1,-2-1-1,0-2 0,-1-2 1,-2-2-1,23-23-101,96-123 2696,-154 175-2687,-1 0-1,0 1 0,1-1 1,-1 0-1,1 1 0,-1-1 0,1 1 1,-1-1-1,1 1 0,-1-1 1,1 1-1,0-1 0,-1 1 1,1 0-1,0-1 0,-1 1 1,1 0-1,0 0 0,-1-1 1,1 1-1,0 0 0,0 0 1,-1 0-1,1 0 0,0 0 1,0 0-1,-1 0 0,1 0 1,0 0-1,0 0 0,-1 0 0,1 1 1,0-1-1,-1 0 0,1 0 1,0 1-1,-1-1 0,1 1 1,0-1-1,-1 0 0,1 1 1,-1-1-1,1 1 0,0-1 1,-1 1-1,0 0 0,1-1 1,-1 1-1,1 0 0,-1-1 1,0 1-1,1 0 0,-1-1 1,0 1-1,0 0 0,1-1-8,8 46-140,-12 234 12,-5-213 119,0-8-1493,6-20-2582,2-37 3298,0 2-1915,4-3-1851,3-1-2052</inkml:trace>
  <inkml:trace contextRef="#ctx0" brushRef="#br0" timeOffset="716.46">826 1 9129,'0'0'2018,"0"0"-257,0 0 65,0 0-705,0 0-833,0 0-224,0 0-128,0 0 64,93 38-2274,-66-13-4741</inkml:trace>
  <inkml:trace contextRef="#ctx0" brushRef="#br0" timeOffset="1023.422">1476 188 15118,'0'0'3283,"0"0"-1089,0 0-341,0 0-337,0 0-363,0 0-363,0 0-389,-7-5-295,6 3-104,0 1-2,-1-1 1,1 1-1,-1 0 0,1 0 0,-1-1 1,1 1-1,-1 0 0,1 0 1,-1 0-1,0 1 0,0-1 0,1 0 1,-1 1-1,0-1 0,0 1 0,0 0 1,0-1-1,1 1 0,-1 0 1,0 0-1,0 0 0,0 0 0,0 1 1,0-1-1,0 0 0,1 1 0,-1 0 1,0-1-1,0 1 0,1 0 0,-1 0 1,0 0-1,-1 1 0,1-1-7,-13 8-61,-1 0 0,1 1 0,0 1 0,1 0 0,1 1 0,0 1 1,0 0-1,1 1 0,1 0 0,0 1 0,1 0 0,-2 6 68,10-19-78,2 1 0,-1-1 0,0 1 0,0-1 0,1 1 0,-1-1 1,1 1-1,0-1 0,0 1 0,0-1 0,0 1 0,0 0 0,0-1 0,1 1 0,-1-1 0,1 1 1,0-1-1,0 1 0,0-1 0,0 0 0,0 0 0,0 1 0,1-1 0,-1 0 0,1 0 0,0 0 1,-1 0-1,1 0 0,0-1 0,0 1 0,0 0 0,0-1 0,0 0 0,1 1 0,-1-1 0,0 0 78,98 32-906,-76-27 885,39 7-70,-48-11 69,0 0 0,-1 1-1,1 1 1,-1 0-1,1 1 1,-1 1 0,-1 0-1,1 1 1,-1 0-1,3 3 23,-14-8 18,0-1-1,0 1 0,0-1 1,0 1-1,-1 0 0,1 0 0,0 0 1,-1 0-1,0 0 0,1 0 0,-1 0 1,0 0-1,0 1 0,0-1 1,-1 0-1,1 1 0,0-1 0,-1 0 1,0 1-1,1-1 0,-1 1 1,0-1-1,0 1 0,0-1 0,-1 1 1,1-1-1,-1 0 0,1 1 1,-1-1-1,0 0 0,0 1 0,0-1 1,0 0-1,0 0 0,0 0 1,-1 0-1,1 0 0,-1 0 0,1 0 1,-1 0-18,-82 60 1123,50-46-894,-1-2-1,0-2 1,-1 0-1,0-3 0,-1-1 1,0-2-1,0-1 0,0-2 1,-10-2-229,46-1-206,-34-4-2257,28-3-1284,4-3-3616,5 3 520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15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49 3748,'0'0'3550,"0"0"-828,0 0 81,0 0-230,0 0-566,0 0-475,0 0-235,-2-11-229,1 3-924,-4-21 703,-3 52 399,-28 188 1369,18-125-2158,5 0 0,-2 73-457,13-150 2,0 0 1,1 1 0,0-1 0,1 0 0,0 0 0,0 1 0,1-1-1,0 0 1,1 0 0,0 0 0,0 0 0,1 0 0,0 0 0,1 0-1,0-1 1,0 0 0,0 0 0,1 0 0,1 0 0,-1-1 0,1 0 0,1 0-1,-1 0 1,1-1 0,0 0 0,0 0 0,1-1 0,7 4-3,-6-6-190,0-1 1,0 0 0,0 0 0,1-1-1,-1 0 1,1-1 0,-1 0-1,0 0 1,1-1 0,-1 0 0,0-1-1,1 0 1,-1-1 0,0 0-1,0 0 1,-1-1 0,1 0 0,7-5 189,80-69-10964,-74 51 3122</inkml:trace>
  <inkml:trace contextRef="#ctx0" brushRef="#br0" timeOffset="233.816">0 343 7911,'0'0'2339,"0"0"-738,0 0 353,0 0-192,0 0-737,0 0-449,81-41-287,-36 32-97,7-4-32,1 1-96,3-1-64,-4 1 0,-5 1-737,-8-2-2946,-12 0-4421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1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15 8328,'0'0'2669,"0"0"-502,0 0 182,0 0-203,0 0-459,0 0-400,5-3-369,-2 1-800,-3 2-104,0-1 0,0 1 0,0-1 0,0 1 1,1-1-1,-1 1 0,0-1 0,0 1 0,1-1 0,-1 1 0,0 0 0,1-1 0,-1 1 0,0 0 0,1-1 0,-1 1 0,1 0 0,-1-1 1,1 1-1,-1 0 0,1 0 0,-1 0 0,0-1 0,1 1 0,-1 0 0,1 0 0,-1 0 0,1 0 0,-1 0 0,1 0 0,-1 0 0,1 0 1,-1 0-1,1 0 0,-1 0 0,1 0 0,-1 0 0,1 1 0,-1-1 0,1 0 0,-1 0 0,1 0 0,-1 1 0,1-1 0,-1 0 0,0 1 1,1-1-1,-1 0 0,1 1 0,-1-1 0,0 0 0,0 1 0,1-1 0,-1 1 0,0-1 0,1 1 0,-1-1 0,0 1 0,0-1 0,0 1 1,0-1-1,0 1 0,0-1 0,1 1 0,-1-1 0,0 1 0,0-1 0,0 1 0,-1-1-14,-52 133 2200,39-106-2142,11-21-137,-39 79-190,18-27-5020,14-30-1865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4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 7431,'0'0'3828,"5"-12"-1421,18-42-154,-20 47-1859,0 1 0,1 0 0,0 0 0,0 0 0,0 0 0,1 0 0,-1 1 0,1 0 0,1 0 0,-1 0 0,1 1 0,0 0-1,0 0 1,0 0 0,0 1 0,1 0 0,3-1-394,-3 1 60,-1 1 0,1 1-1,-1-1 1,1 1 0,0 0-1,0 1 1,-1 0 0,1 0-1,0 0 1,0 1 0,0 0-1,-1 0 1,1 1 0,0-1-1,-1 2 1,0-1 0,1 1-1,-1 0 1,0 0 0,0 0-1,-1 1 1,1 0 0,-1 0-1,0 1 1,3 2-60,1 5 0,-2 0-1,1 1 0,-1 0 1,-1 0-1,0 0 1,-1 1-1,-1 0 1,0 0-1,-1 0 0,0 0 1,-1 1-1,-1-1 1,0 1-1,-1-1 1,-1 1-1,0-1 0,-1 1 1,0-1-1,-1 0 1,-1 0-1,0 0 1,-1 0-1,0-1 0,-2 1 1,1-2-1,-1 1 1,-1-1-1,0 1 1,8-14 8,-1 0 0,1 0 0,0 0 0,0 0 0,0 0 0,0 1 0,-1-1-1,1 0 1,0 0 0,-1 0 0,1 1 0,0-1 0,-1 0 0,1 0 0,-1 1 0,0-1 0,1 1 0,-1-1 0,1 0-1,-1 1 1,0-1 0,1 1 0,-1-1 0,0 1 0,0 0 0,0-1 0,1 1 0,-1 0 0,0-1 0,0 1 0,0 0-1,1 0 1,-1 0 0,0 0 0,0 0 0,0 0 0,0 0 0,0 0 0,1 0 0,-1 0 0,0 0 0,0 1 0,0-1-1,0 0 1,1 0 0,-1 1 0,0-1 0,0 1 0,1-1 0,-1 1 0,0-1 0,1 1 0,-1-1 0,0 1-1,1 0 1,-1-1 0,1 1 0,-1 0-8,4-16 239,1 0 0,0 1-1,0-1 1,2 1 0,0 0-1,0 1 1,1 0 0,1 0-1,1 0 1,-1 1 0,2 0 0,5-5-239,-12 13 50,6-10-3,1 0 0,0 1-1,1 0 1,0 1 0,1 1 0,1-1-1,0 2 1,0 0 0,1 0 0,0 2-1,1-1 1,-1 2 0,2 0 0,-1 1-1,1 0 1,0 1 0,0 1 0,0 1-1,1 0 1,-1 1 0,1 1 0,0 0 0,0 1-1,-1 1 1,9 2-47,-19-1 2,0 0-1,1 0 1,-1 0-1,0 1 1,-1 0-1,1 1 1,-1-1-1,1 1 1,-1 0 0,0 0-1,0 1 1,-1-1-1,1 1 1,-1 0-1,0 0 1,0 1-1,-1-1 1,0 1-1,0 0 1,0 0 0,-1 0-1,1 0 1,-2 0-1,1 1 1,0-1-1,-1 1 1,-1-1-1,1 1 1,-1 2-2,1 23-644,-2 0 0,-1 0 0,-2 0 1,0-1-1,-6 15 644,8-38-408,-2 15-1088,-6 30-6553,8-35 901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6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84 10218,'0'0'4521,"0"0"-2044,-6-13-544,-23-41-1,28 53-1852,-1-1 0,1 1 0,-1-1 0,1 1 1,-1 0-1,0 0 0,1 0 0,-1 0 0,0 0 0,0 0 0,0 1 0,1-1 0,-1 0 0,0 1 0,0 0 0,0-1 0,0 1 0,0 0 0,0 0 0,0 0 0,0 0 0,0 0 0,0 1 1,0-1-1,0 1 0,0-1 0,0 1 0,0 0 0,0-1-80,-1 1 91,-15 8 8,1 0 0,1 0 0,-1 2 0,2 0 0,-1 1 0,2 0 0,0 2 0,0-1 0,1 2 0,1-1 0,0 2 0,1 0 0,-6 12-99,-15 16 35,3 2 1,1 1 0,-15 37-36,35-67-24,1 0-1,1 0 1,1 0 0,0 1 0,1 0-1,1 0 1,1 0 0,1 0 0,0 0-1,1 1 1,1-1 0,0 0 0,2 2 24,-1-14-15,-1 1 1,1-1 0,0 0-1,0 0 1,1 0 0,0-1 0,0 1-1,0-1 1,0 1 0,1-1 0,0 0-1,0 0 1,1-1 0,-1 1-1,1-1 1,0 0 0,0 0 0,1-1-1,-1 1 1,1-1 0,-1 0-1,1-1 1,0 1 0,0-1 0,0-1-1,1 1 1,-1-1 0,0 0-1,0 0 1,1-1 0,-1 1 0,1-2-1,-1 1 1,0-1 0,1 0-1,-1 0 1,0 0 0,0-1 0,0 0-1,4-2 15,289-146 593,-298 150-590,0-1-1,-1 0-1,1 1 0,-1-1 0,1 0 0,0 1 0,-1-1 1,1 0-1,-1 1 0,1-1 0,0 1 0,0-1 0,-1 1 0,1-1 1,0 1-1,0 0 0,0-1 0,-1 1 0,1 0 0,0 0 1,0 0-1,0 0 0,0 0 0,0-1 0,0 1 0,-1 1 0,1-1 1,0 0-1,0 0 0,0 0 0,0 0 0,0 1 0,-1-1 1,1 0-1,0 1 0,0-1 0,0 1 0,-1-1 0,1 1 1,0-1-1,-1 1 0,1-1 0,0 1 0,-1 0 0,1-1 0,-1 1 1,1 0-1,-1-1 0,1 1 0,-1 0 0,0 0 0,1 0 1,-1-1-1,0 1 0,1 0 0,-1 0 0,0 0 0,0 0-1,-28 128 6,13-82-12,15-43 12,17-102 218,-14 57-176,0 26-42,-1-1-1,-1 1 0,0-1 1,-1 0-1,-1 1 0,0-1 0,-2 0 1,1 1-1,-2 0 0,0-1 1,-1 1-1,0 1 0,-5-10-5,-23 9-1164,5 35-6501,20-4-989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6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54 10058,'0'0'6486,"0"0"-3374,0 0-1228,12-11-159,39-31-540,-51 42-1172,0 1 1,0-1 0,0 1-1,0-1 1,-1 0 0,2 1-1,-1-1 1,0 1 0,0-1-1,0 1 1,0-1 0,0 1-1,0-1 1,0 0 0,0 1-1,1-1 1,-1 1 0,0-1-1,0 0 1,1 1 0,-1-1-1,0 0 1,1 1 0,-1-1-1,0 0 1,1 1 0,-1-1-1,0 0 1,1 0 0,-1 0-1,0 1 1,1-1 0,-1 0-1,1 0 1,-1 0 0,1 0-1,-1 0 1,0 0 0,1 1-1,-1-1 1,1 0 0,-1 0 0,1 0-1,-1-1 1,1 1 0,-1 0-1,0 0 1,1 0 0,-1 0-1,1 0 1,-1 0 0,0-1-1,1 1 1,-1 0 0,1 0-1,-1-1 1,0 1 0,1 0-1,-1-1 1,0 1 0,1 0-1,-1-1 1,0 1 0,0 0-1,1-1 1,-1 1 0,0 0-15,0 3 68,2 15-42,-1 1 0,0-1-1,-2 1 1,0 0 0,-1-1-1,-1 0 1,-1 1 0,0-1 0,-1 0-1,-1-1 1,-7 15-25,-27 61-5082,35-82 3961,-6 18-8600,9-19 1959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6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113 131 5445,'-3'-92'6855,"-13"73"-3845,0 6-159,-3 8-481,-1 3-672,9 2-513,-1 3-576,5 7-321,3 5-288,-1 5 0,5 1-96,7 2-1313,8 3-2659,4-5-6823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7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64 7431,'0'0'1954,"0"0"-513,0 0 396,0 0 159,0 0-651,0 0-736,0 0-315,-9 17-81,-26 59-58,33-69-135,-1 1 0,2 1 1,-1-1-1,1 0 0,0 0 0,1 1 0,0-1 1,0 0-1,1 0 0,0 1 0,0-1 0,1 0 1,0 0-1,0 0 0,1 0 0,0 0 0,1-1 0,-1 1 1,2-1-1,-1 0 0,1 0 0,0-1 0,3 4-20,-4-5-27,0 0-1,0-1 0,1 1 0,-1-1 1,1 0-1,0 0 0,0 0 0,1-1 1,-1 0-1,1 0 0,0 0 0,0-1 1,0 0-1,0 0 0,0 0 0,0-1 1,1 0-1,-1 0 0,0 0 0,1-1 1,-1 0-1,1 0 0,-1-1 0,0 0 1,0 0-1,1 0 0,-1-1 0,0 0 1,2-1 27,4-2 305,1 0 0,-1-1 1,0 0-1,-1-1 1,0 0-1,0-1 1,0-1-1,-1 1 0,0-2 1,-1 1-1,0-1 1,-1-1-1,5-7-305,-4 5 276,-1-2 0,0 1 0,-1-1-1,-1-1 1,0 1 0,-1-1 0,-1 0 0,0 0-1,-1 0 1,-1 0 0,-1-1 0,0 1 0,-1-1 0,-1 1-1,0-4-275,-15-1-1554,1 45-7921,13-7-22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3 100 7111,'0'0'3315,"0"0"-1644,0 0-497,0 0 171,0 0-346,0 0-449,0 0-267,0 0-102,9 12-10,29 40-75,-19 13-16,-19-62-79,0-1 0,1 1 1,-1 0-1,1-1 0,0 1 0,0-1 1,0 1-1,0-1 0,0 1 0,1-1 0,-1 0 1,1 0-1,-1 0 0,1 1 0,0-2 0,0 1 1,0 0-1,0 0 0,0 0 0,0-1 1,0 0-1,0 1 0,1-1 0,-1 0 0,1 0 1,-1 0-1,1 0 0,-1 0 0,1-1 0,0 1 1,-1-1-1,1 0 0,0 0 0,-1 0 1,1 0-1,0 0 0,-1 0 0,1-1 0,-1 1 1,1-1-1,0 0 0,-1 0 0,1 0 0,1-1-1,10-6 636,0 1 0,-1-2 0,0 0 0,-1-1 0,0 0 0,0 0-1,-1-2 1,0 1 0,6-11-636,19-70 2430,-35 90-2382,-1-1 1,0 0 0,1 1 0,-1-1 0,0 1-1,0-1 1,0 0 0,0 1 0,-1-1 0,1 1-1,-1-1 1,1 1 0,-1-1 0,0 1 0,0-1-1,0 1 1,-1-1 0,1 1 0,0 0-1,-1 0 1,0 0 0,1 0 0,-1 0 0,0 0-1,0 0 1,0 1 0,0-1 0,0 1 0,0-1-1,-1 1 1,1 0 0,0 0 0,-1 0 0,1 0-1,-3-1-48,-3 1 12,-1 0 0,1 0 1,0 1-1,0 0 0,-1 0 0,1 1 0,0 0 0,0 0 0,0 1 0,0 0 0,0 1 0,0 0 0,0 0 0,1 0 0,0 1 0,-1 0 0,1 1 0,1-1 0,-1 1 0,1 1 0,0-1 0,0 1 0,0 1-12,-5 5-39,1 0 0,1 0-1,0 1 1,1 0 0,0 1 0,1 0 0,0 0-1,1 1 1,1 0 0,1 0 0,-3 12 39,4-13-274,1 1 1,0 1 0,1-1 0,1 0 0,0 0-1,1 0 1,1 0 0,0 0 0,3 11 273,-3-19-304,1 0 0,-1-1-1,1 1 1,0-1 0,1 1 0,-1-1 0,1 0 0,1-1 0,-1 1-1,1-1 1,0 1 0,0-2 0,1 1 0,-1 0 0,1-1 0,0 0-1,0 0 1,0-1 0,1 0 0,-1 0 0,5 1 304,6 1-220,0-1 1,-1-1 0,1 0-1,0-1 1,1-1-1,-1-1 1,0 0-1,0-1 1,0-1-1,0-1 1,0 0-1,0-1 1,-1-1-1,0-1 1,1 0 219,19-9 966,0-2 0,-1-1 0,0-2 0,-2-2-1,31-25-965,-39 27 865,0-1 0,-2 0 0,-1-2 0,-1-1-1,-1-1 1,-1 0 0,-1-2 0,8-16-865,-111 201 592,-22 60-554,92-165-1421,35-70 983,235-221 2711,-247 231-2186,0-1-1,0 2 0,0-1 0,1 1 0,0 0 1,0 1-1,1 0 0,0 1 0,0 0 0,0 0 1,0 1-1,0 0 0,1 1 0,-1 0 0,3 1-124,-10 2 4,-1 1 0,0 0 0,0 0 0,1-1 0,-1 2-1,-1-1 1,1 0 0,0 0 0,0 0 0,-1 1 0,1-1 0,-1 1-1,0-1 1,0 1 0,0 0 0,0-1 0,0 1 0,-1 0-1,1 0 1,-1 0 0,0-1 0,1 1 0,-1 0 0,-1 0-1,1 0 1,0 1-4,0-2 2,-8 235 25,8-234-43,0-1 1,0 1-1,1-1 1,-1 0 0,1 1-1,-1-1 1,1 0 0,0 1-1,0-1 1,0 0-1,0 0 1,0 0 0,0 0-1,1 0 1,-1 0-1,1 0 1,-1 0 0,1 0-1,0-1 1,-1 1 0,1 0-1,0-1 1,0 0-1,0 0 1,1 1 0,-1-1-1,0 0 1,0-1 0,1 1-1,-1 0 1,0-1-1,1 1 1,-1-1 0,0 0-1,1 1 1,-1-1-1,1 0 1,-1-1 0,1 1-1,0-1 16,97-28 12,-72 14 20,0-1 0,-1-2 0,-1 0 0,-1-2 0,0 0 1,-2-2-1,21-24-32,-43 45-38,0 1 1,0-1 0,0 1 0,0-1 0,0 0 0,0 1 0,0-1 0,0 0 0,0 0 0,0 1 0,0-1 0,-1 0 0,1 0-1,0 0 1,0 0 0,-1 0 0,1 0 0,-1-1 0,1 1 0,-1 0 0,0 0 0,1 0 0,-1 0 0,0 0 0,0-1 0,0 1-1,0 0 1,0 0 0,0-1 0,0 1 0,0 0 0,0 0 0,0 0 0,-1-1 0,1 1 0,0 0 0,-1 0 0,1 0 0,-1 0-1,0 0 1,1 0 0,-1 0 0,0 0 0,0 0 0,1 0 0,-1 0 0,0 0 0,0 1 0,0-1 0,0 0 0,0 1 0,0-1-1,0 0 1,0 1 0,-2-1 37,-66 5-8306,24 9-1239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0:00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200 449 6983,'0'0'2503,"0"0"-79,4-14 480,12-43-294,-16 55-2462,0 0-1,0 1 0,1-1 0,-1 0 0,0 0 0,1 0 0,-1 0 0,1 0 0,0 1 0,-1-1 0,1 0 0,0 0 0,0 1 0,0-1 0,0 1 0,1-1 0,-1 1 0,0-1 0,1 1 0,-1 0 0,1 0 1,-1 0-1,1 0 0,-1 0 0,1 0 0,0 0 0,0 0 0,-1 0 0,1 1 0,0-1 0,0 1 0,0 0 0,0-1 0,-1 1 0,1 0 0,0 0 0,0 0 0,0 0 0,0 0 0,0 1 0,0-1-147,54 42 922,18 39-587,-4 3 0,-4 3 0,-3 2 0,9 27-335,-1 9-355,7 10-3470,-65-113 1341,-5-7-4369,-8-12 933</inkml:trace>
  <inkml:trace contextRef="#ctx0" brushRef="#br0" timeOffset="344.046">864 479 8776,'0'0'2568,"1"-17"-235,0-55 325,-20 13 1911,18 58-4484,0 0 0,0 0 0,-1 0 0,1 1 0,0-1 0,0 1 0,0-1 0,-1 1 0,1-1 0,0 1 0,0 0 0,-1 0 0,1-1 0,0 1 0,-1 0 0,1 0 0,0 0 0,-1 0 0,1 1 0,0-1 0,0 0 0,-1 0 0,1 1 0,0-1 0,0 1 0,-1-1 0,1 1 0,0 0 0,0-1 0,0 1 0,0 0 0,0 0 0,0 0 0,0 0 0,0 0 0,0 0-85,-120 153 1797,69-79-1218,-52 61-111,-2 2-550,5 5 0,-31 68 82,104-147-1068,24-56-1254,42-112-6241,-27 67 2392</inkml:trace>
  <inkml:trace contextRef="#ctx0" brushRef="#br0" timeOffset="886.82">1 133 8328,'0'0'3235,"0"0"-651,0 0 160,0 0-492,0 0-725,0 0-432,15-8-417,138-39 176,536-7 2031,-360 35 545,-304 16-2908,-9 1 597,-28 5-384,-49 12-538,92 5-4505,-4-14 913,3-2-2573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8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15310,'0'0'4933,"0"0"-3652,0 0-1120,0 0 960,119 13 96,-53-18-513,18-2-447,3-4-193,2 1 0,2-8-64,-4 6-128,-3-1-705,-9 3-1185,-13 3-1505,-18-1-4293</inkml:trace>
  <inkml:trace contextRef="#ctx0" brushRef="#br0" timeOffset="297.153">84 222 6630,'0'0'8147,"0"0"-4832,0 0-2093,16 3 166,119 4 1217,76-29-1967,-1-10 0,126-38-638,-265 45-2087,-77 25-4784,-7 3-778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5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113 282 10122,'0'0'3235,"0"0"-289,0 0-351,0 0-785,0 0-679,0 0-474,0 0-433,0 2-154,-47 80 271,36-60-339,1 0 0,1 1 0,1 0 0,1 0 0,1 1 0,1 0 0,1 1 0,1-1 0,1 0 0,1 1 0,3 24-2,-1-44-34,0 0 1,0-1 0,1 1-1,-1 0 1,1-1 0,0 1 0,0-1-1,1 0 1,0 0 0,-1 0-1,1 0 1,0 0 0,1 0-1,-1-1 1,1 0 0,0 1 0,-1-1-1,1-1 1,1 1 0,-1-1-1,0 1 1,0-1 0,1 0 0,0-1-1,-1 1 1,1-1 0,0 0-1,0 0 1,-1 0 0,1-1-1,0 0 1,0 0 0,0 0 0,0 0-1,0-1 1,-1 0 0,1 0-1,1-1 34,12-3 122,0-2 0,-1 0 0,0-1 0,0 0 0,-1-2 0,0 0 1,-1-1-1,0 0 0,-1-1 0,0-1 0,-1 0 0,0-1 0,-1 0 0,5-9-122,-7 12 163,0 0 1,-1-1-1,-1 0 1,1 0-1,-2 0 1,0-1-1,0 0 1,-2-1-1,1 0 1,-2 1-1,0-2 1,0 1-1,-1 0 0,-1-1 1,0 1-1,-2-2-163,0 11 14,-1 0 0,0 0 0,0 0 0,-1 1 0,0-1 0,0 0 0,0 1 0,0-1 0,-1 1 0,1 0 1,-1-1-1,0 1 0,-1 1 0,1-1 0,-1 0 0,1 1 0,-1 0 0,0 0 0,0 0 0,-1 0 0,1 1 0,0-1 0,-1 1 0,0 0 0,1 1 0,-1-1 0,-2 0-14,-136-11-2151,77 32-4089,47 0-332</inkml:trace>
  <inkml:trace contextRef="#ctx0" brushRef="#br0" timeOffset="314.002">786 83 14189,'5'-14'3033,"14"-41"-1042,-6 41 1982,-12 36-2616,-2-20-1536,-35 170 1045,23-127-589,-8 31 15,-77 325-189,88-319-2702,13-30-2970,3-38 1085,1-4-1431</inkml:trace>
  <inkml:trace contextRef="#ctx0" brushRef="#br0" timeOffset="574.495">776 416 2915,'0'0'4676,"0"0"-2818,-33-74 480,30 68 385,3 1-609,12 2-769,9-3-736,7 2-161,13-1-160,1 1 33,6-2-129,4 1-96,1-2-96,-2-1 0,-8 1 0,-5-1-449,-2-1-4643,-4 0-4582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3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0 212 1954,'0'0'0</inkml:trace>
  <inkml:trace contextRef="#ctx0" brushRef="#br0" timeOffset="746.225">171 46 5349,'0'0'4121,"0"0"-1665,0 0-299,0 0-268,0 0-671,0 0-503,0 0-363,-7 7-202,-19 24-81,26-28-63,-1 0 1,1 0-1,-1 0 0,1 0 0,0 0 0,0 0 1,0 0-1,0 0 0,1 0 0,-1 0 0,1-1 1,0 1-1,0 0 0,0 0 0,0 0 0,0-1 1,1 1-1,-1-1 0,1 1 0,0-1 0,-1 1 1,1-1-1,0 0 0,0 0 0,1 0 0,-1 0 1,0 0-1,1 0 0,-1-1 0,1 1 0,0-1-6,-1 0 66,0 0 0,0-1 0,0 1 0,0-1 0,0 1 0,1-1 0,-1 0 0,0 0 0,0 0 0,0 0 0,0 0 0,1 0-1,-1-1 1,0 1 0,0-1 0,0 1 0,0-1 0,0 0 0,0 0 0,0 0 0,0 0 0,0 0 0,-1 0 0,1-1 0,0 1 0,-1 0-1,1-1 1,-1 0 0,1 1 0,-1-1 0,0 0 0,1 1 0,-1-1 0,0 0 0,0 0 0,-1 0 0,1-1-66,1-1 163,0 1 1,0-1-1,-1 1 0,0-1 1,1 0-1,-2 1 0,1-1 1,0 0-1,-1 0 0,1 0 1,-1 0-1,0 0 1,-1 0-1,1 0 0,-1 1 1,1-1-1,-1 0 0,0 0 1,-1 1-1,0-4-163,-3 2-38,1 0 0,-1 1 0,0 0 0,0 0 0,-1 0-1,1 0 1,-1 1 0,1 0 0,-1 0 0,0 1 0,-1-1 0,1 1 0,0 1 0,-1-1 0,1 1 0,0 0-1,-1 1 1,1-1 0,-1 1 0,0 1 0,1-1 0,-4 1 38,-22 24-8824,24-5-1565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3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116 233 10698,'0'0'4842,"0"0"-2082,0 0-721,0 0-170,0 0-540,0 0-475,0 0-411,-4 8-165,-59 171 305,34-78-1860,15-43-5358,12-49 4195,-1 7-3902</inkml:trace>
  <inkml:trace contextRef="#ctx0" brushRef="#br0" timeOffset="607.887">701 82 14702,'0'0'3699,"0"0"-1553,0 0-261,13-13-236,41-37-378,-32 32 320,-21 17-1132,-1 1-107,-6 2 27,-104 63-267,104-62-114,-9 5-121,-1 0-1,1 1 1,0 0 0,1 1 0,0 1 0,1 0 0,0 1 0,1 1 0,0 0 123,11-12-35,0 0-1,0 0 1,0 0-1,0 1 1,0-1 0,0 0-1,1 0 1,-1 0 0,0 1-1,1-1 1,-1 0-1,1 1 1,0-1 0,-1 1-1,1-1 1,0 0 0,0 1-1,0-1 1,0 1-1,0-1 1,0 0 0,0 1-1,1-1 1,-1 1 0,0-1-1,1 0 1,-1 1-1,1-1 1,-1 0 0,1 0-1,0 1 1,0-1-1,-1 0 1,1 0 0,0 0-1,0 0 1,0 0 0,0 0-1,0 0 1,1 0-1,-1 0 1,0-1 0,0 1-1,0 0 1,1-1 0,-1 1-1,1-1 36,73 18-434,-56-16 406,-5 0 13,0 1 0,0 1 0,-1 0 0,1 0 0,-1 1 0,0 1 0,0 0 0,5 5 15,-14-8-6,0-1-1,0 1 1,-1 1 0,1-1 0,-1 0-1,0 1 1,0 0 0,0 0 0,-1 0-1,1 0 1,-1 0 0,0 0 0,0 1-1,0-1 1,-1 1 0,1-1 0,-1 1-1,0 0 1,-1-1 0,1 1 0,-1 0-1,0 0 1,0 0 0,0-1 0,-1 1-1,-1 4 7,-1 1 5,-2 1 0,0 0 0,0-1 0,-1 0 0,0 0-1,0 0 1,-1-1 0,-1 0 0,1 0 0,-1-1 0,-1 0-1,0 0 1,0-1 0,0-1 0,-1 1 0,0-1 0,0-1-1,-1 0 1,0 0 0,1-1 0,-1-1 0,-1 1 0,1-2-1,0 0 1,-1 0 0,1-1 0,-1 0 0,0-1 0,1-1 0,-1 1-1,1-2 1,-6-1-5,8 2-20,0-2-1,0 1 1,0-1-1,1 0 1,-1-1-1,1 0 1,0 0-1,0-1 1,1 0-1,-1 0 1,-5-5 20,-15-18-2482,5-2-3470,13 12-1110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22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140 121 10154,'0'0'3128,"0"0"-859,0 0-27,0 0-523,0 0-790,18-7-417,135-36 43,264-9-128,-541 75-4676,37-2-4517,41-7 423</inkml:trace>
  <inkml:trace contextRef="#ctx0" brushRef="#br0" timeOffset="285.451">87 157 7175,'0'0'4057,"0"0"-1254,0 0-609,0 0-449,-8 14-474,-54 124 507,57-122-1776,2-1 0,0 0 0,1 1 0,0-1 1,1 1-1,1 0 0,0 0 0,1-1 1,1 1-1,1-1 0,0 1 0,4 11-2,-4-22-58,0-1-1,0 1 1,0-1-1,1 0 1,-1 0-1,1 0 1,0 0-1,0-1 1,0 1 0,1-1-1,-1 0 1,1-1-1,0 1 1,0-1-1,0 0 1,0 0-1,0 0 1,0-1-1,0 0 1,0 0-1,1 0 1,-1 0-1,0-1 1,1 0-1,-1 0 1,1-1-1,2 0 59,9-1-182,-1 0 0,1-2-1,-1 0 1,1-1 0,-1 0-1,-1-2 1,1 1 0,2-4 182,-2 1 205,0-1 1,-1 0-1,0-1 0,0-1 1,-1-1-1,-1 0 1,0 0-1,-1-2 1,-1 1-1,0-1 0,-1-1 1,-1 0-1,0 0 1,-1-1-1,-1 0 1,0-1-1,-1 1 0,-1-1 1,-1-1-1,-1 1 1,0 0-1,-1-1 1,-1 1-1,-1-1 0,-1 0 1,0 1-1,-2-3-205,2 16 16,0-1 0,0 0 0,-1 1 1,1-1-1,-1 1 0,-1-1 0,1 1 0,-1 0 0,0 0 0,0 0 0,-1 0 0,1 1 0,-1-1 0,0 1 0,0 0 0,0 0 0,-1 0 0,1 1 0,-1 0 0,0 0 1,-1-1-17,-50 6-2473,32 12-3250,4 2-6005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12.9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85 6854,'0'0'2718,"0"0"-337,0 0 181,0 0-21,0 0-523,0 0-497,0 0-373,-7 3 336,205-21 193,-54 9-2185,0-7 1,96-25 507,-235 39-812,3 1-413,-2 0-3619,-5 1-2715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13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 23 11082,'0'0'4191,"0"0"-1810,0 0-950,0 0-332,17-3-292,132-16 196,-147 19-1004,-1 0-1,1-1 1,0 1-1,-1 0 1,1 0-1,-1 0 1,1 0-1,-1 0 1,1 1-1,-1-1 1,1 0-1,-1 1 1,1-1-1,-1 1 1,1 0-1,-1-1 1,0 1-1,1 0 1,-1 0-1,0 0 1,1 0-1,-1 0 1,0 0-1,0 0 1,0 0-1,0 0 1,0 1-1,0-1 1,-1 0-1,1 1 1,0-1-1,-1 1 1,1-1-1,-1 1 1,1-1-1,-1 1 1,1-1-1,-1 1 1,0-1-1,0 1 1,0-1-1,0 1 1,0-1-1,0 1 1,-1 0-1,1-1 1,0 1-1,-1-1 1,1 1-1,-1-1 1,0 0-1,1 1 1,-1-1-1,0 0 1,0 1-1,0-1 1,0 1 1,-98 80-186,76-67 180,-7 5 18,-79 69 258,108-88-241,0-1-1,0 1 1,1-1-1,-1 1 0,0 0 1,1-1-1,-1 1 0,0 0 1,1 0-1,-1-1 0,1 1 1,-1 0-1,1 0 1,0 0-1,-1 0 0,1 0 1,0 0-1,-1 0 0,1-1 1,0 1-1,0 0 0,0 0 1,0 0-1,0 0 1,0 0-1,0 0 0,0 0 1,0 0-1,1 0 0,-1 0 1,0 0-1,1 0 1,-1 0-1,0-1 0,1 1 1,-1 0-1,1 0 0,-1 0 1,1-1-1,0 1 0,-1 0 1,1-1-1,0 1 1,0 0-1,-1-1 0,1 1 1,0-1-1,0 1 0,0-1 1,0 1-1,0-1-28,52 9 513,1-10-513,-1-2 0,0-3 0,0-2 0,0-2 0,7-1-3355,0 2-3556,-26 4-1849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13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 1 8072,'0'0'6763,"0"0"-3319,0 0-1325,0 0-138,0 0-492,0 0-517,0 0-300,0 0-138,-6 15-144,-4 7-287,1 0 0,1 1 0,1 0-1,1 1 1,1-1 0,2 1 0,0 2-103,2-18-10,0 0 1,1 0-1,0 1 0,0-1 0,1 0 0,0 0 0,1 0 0,0 0 0,0 0 0,0 0 1,1 0-1,0-1 0,1 1 0,0-1 0,0 0 0,1 0 0,-1 0 0,1-1 1,1 0-1,-1 0 0,1 0 0,0 0 0,1-1 0,-1 0 0,1-1 0,0 1 0,3 0 10,1 1-15,-1-1 1,1-1-1,0 0 0,0 0 0,0-1 0,1 0 0,-1-1 0,1-1 0,0 0 0,-1 0 0,1-1 0,0-1 0,-1 0 0,1 0 0,-1-1 0,1 0 0,-1-1 0,0-1 0,0 0 1,0 0-1,0-1 0,-1-1 0,0 1 0,0-2 0,0 1 0,-1-1 0,0-1 0,0 0 0,-1 0 0,0-1 0,-1 1 0,1-2 0,-2 1 0,1-1 0,-1-1 15,-3 6 55,1 0 0,-1-1 1,0 0-1,0 0 0,-1 0 0,0 0 0,0 0 0,0 0 0,-1 0 0,0-1 0,0 1 0,0-1 0,-1 1 0,0-1 0,0 1 1,-1-1-1,0 1 0,0 0 0,0-1 0,-1 1 0,0 0 0,0 0 0,-1 0 0,0 0 0,0 0 0,0 1 0,0-1 0,-1 1 0,0 0 1,0 0-1,-1 0 0,1 0 0,-1 1 0,0 0 0,0 0 0,0 0 0,-1 1 0,0 0 0,1 0 0,-1 0 0,-4-1-55,-5 0-124,0 1-1,0 0 0,-1 1 0,1 0 1,0 2-1,-1 0 0,1 0 0,-1 2 1,-8 1 124,-78 29-6378,52-6-1774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15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425 100 4324,'0'0'6321,"0"0"-3001,0 0-1056,3-13-22,8-41-614,-11 53-1579,0-1 1,0 1-1,-1-1 0,1 1 0,-1-1 1,1 1-1,-1 0 0,1-1 1,-1 1-1,0 0 0,1-1 0,-1 1 1,0 0-1,0 0 0,0 0 0,0-1 1,0 1-1,0 0 0,-1 1 1,1-1-1,0 0 0,0 0 0,-1 0 1,1 1-1,-1-1 0,1 1 1,0-1-1,-1 1 0,1-1 0,-1 1 1,1 0-1,-1 0 0,1 0 0,-1 0 1,1 0-1,-1 0 0,1 0 1,-1 0-1,1 0 0,-1 1 0,1-1 1,-1 1-1,1-1 0,0 1 1,-1 0-1,1-1 0,0 1 0,0 0 1,-1 0-1,1 0 0,0 0 0,0 0-49,-16 7 20,0 0 0,1 1 0,1 0 0,0 1 0,0 1 0,1 1 0,0 0 0,1 0 0,0 2 0,1-1 0,0 2 0,2-1 0,0 2-1,0-1 1,-2 8-20,11-21-1,1 1-1,-1-1 1,1 0-1,-1 1 1,1-1-1,0 1 1,0-1-1,0 1 1,0-1-1,1 1 1,-1-1-1,1 0 1,-1 1-1,1-1 1,0 0-1,0 1 1,0-1-1,0 0 1,0 0-1,0 0 1,1 0-1,-1 0 0,1 0 1,0 0-1,-1 0 1,1-1-1,0 1 1,0-1-1,0 1 1,0-1-1,0 0 1,0 1-1,1-1 1,-1 0-1,0-1 1,1 1-1,-1 0 1,0-1-1,1 1 1,-1-1-1,1 0 1,-1 0-1,1 0 1,1 0 1,21 9 45,-13-5-41,0 0 0,-1 0-1,1 2 1,-1-1 0,0 1 0,-1 1 0,0 0-1,0 0 1,0 1 0,-1 0 0,0 1-1,0 0 1,-1 0 0,-1 1 0,1 0 0,-1 1-1,-1-1 1,0 1 0,-1 1 0,0-1-1,-1 1 1,0-1 0,0 1 0,0 5-4,-5-13 2,1 0 0,-1 0 0,1-1 0,-1 1 0,0 0 1,0 0-1,-1-1 0,1 1 0,-1-1 0,0 1 0,0-1 0,0 0 1,0 1-1,0-1 0,-1 0 0,0-1 0,1 1 0,-1 0 0,0-1 1,0 0-1,-1 1 0,1-1 0,0 0 0,-1-1 0,1 1 0,-1-1 1,1 1-1,-1-1 0,-3 1-2,-114 13 242,-39-32 193,154 15-433,1 1 0,-1-1 0,1 0 0,0-1 0,0 1 0,0-1 0,0 0 0,0 0 0,1-1 0,-1 1 0,1-1-1,0 0 1,0 0 0,1 0 0,-1-1 0,1 0 0,0 1 0,0-1 0,0 0 0,1 0 0,-1-1 0,1 1 0,0 0 0,1-1 0,0 1 0,-1-4-2,5-26-1533,11 17-3783,3 7-3776</inkml:trace>
  <inkml:trace contextRef="#ctx0" brushRef="#br0" timeOffset="741.352">1227 256 7495,'0'0'3123,"0"0"-651,0 0-11,0 0-289,0 0-746,0 0-620,6 0-368,245-1-38,-242 7-6496,-8 1 271</inkml:trace>
  <inkml:trace contextRef="#ctx0" brushRef="#br0" timeOffset="1043.35">1146 448 6502,'0'0'4420,"0"0"-2081,0 0-161,0 0-417,0 0-704,0 0-192,76 45 32,-31-45-160,6 0-353,1-3-288,2-3-64,1 0-32,-7-1-32,-9 4-512,-9 2-4037,-12 1-5380</inkml:trace>
  <inkml:trace contextRef="#ctx0" brushRef="#br0" timeOffset="1532.863">699 674 6502,'0'0'3465,"0"0"-684,0 0 38,0 0-225,0 0-731,0 0-432,0 0-262,-4-3 1046,-25 85 316,17-49-2347,1 0 1,2 1 0,1 1-1,2-1 1,2 1-1,0 0 1,3 23-185,1-53-25,1-1 0,0 1 1,0 0-1,0 0 1,0-1-1,1 1 0,0-1 1,0 0-1,0 1 0,1-1 1,-1 0-1,1 0 0,0 0 1,0-1-1,1 1 0,-1-1 1,1 0-1,-1 1 0,1-2 1,0 1-1,0 0 1,0-1-1,1 0 0,-1 0 1,1 0-1,-1 0 0,1-1 1,-1 0-1,1 0 0,0 0 1,0 0-1,-1-1 0,1 0 1,0 0-1,0 0 0,0 0 1,-1-1-1,1 0 1,0 0-1,0 0 0,-1-1 1,1 1-1,-1-1 0,0 0 1,1-1-1,-1 1 0,2-2 25,70-60-4052,-66 46-808,-7-1-3706,-3 9 463</inkml:trace>
  <inkml:trace contextRef="#ctx0" brushRef="#br0" timeOffset="1902.797">541 793 6630,'0'0'4036,"0"0"-2018,0 0-320,0 0 127,86-11-608,-54 6-352,3 3-384,-5-1-225,-1 1 0,-6 1-64,-6-2-192,-5 2 0,-6-1 0,-2 2-448,-4 0-3556,-1 2-3427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6:36.252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1460 1104 3940,'0'0'5504,"0"0"-2280,0 0-864,0 0-230,1-14-716,2-43-367,22-39 1344,-24 92-2335,0 1 0,0-1 0,1 1 0,-1-1 0,1 1 0,0 0 1,0-1-1,0 1 0,0 0 0,0 0 0,1 1 0,-1-1 0,1 0 0,0 1 0,0 0 0,0-1 0,0 1 0,0 0 0,1 1 0,-1-1 0,0 1 0,1-1 0,0 1 0,-1 0 0,1 0 1,-1 0-1,1 1 0,0 0 0,0-1 0,-1 1 0,1 0 0,0 1 0,0-1 0,-1 1 0,1 0 0,0-1 0,-1 2 0,1-1 0,-1 0 0,3 2-56,247 99 59,-228-94-50,-13-2-1,1-2 1,0 1-1,0-2 0,0 0 1,0 0-1,1-1 1,-1-1-1,1 0 1,0-1-1,-1-1 0,2 0-8,-9-3 127,-1 0-1,0 0 1,1 0-1,-2-1 1,1 1-1,0-1 1,-1 0-1,0-1 1,0 1-1,-1-1 1,1 0-1,-1 0 1,0 0-1,-1 0 1,0 0-1,0-1 1,0 1-1,0-1 1,-1 1-1,0-1 0,-1 0 1,0 1-1,0-1 1,0 0-1,0 1 1,-2-4-127,-4 14 480,-72 141-469,-70 160-11,-5-29-2269,-31 21 2269,181-292-11,-9 15-1,-1-1 1,0 0 0,-2-1 0,0 0-1,-1-1 1,-1-1 0,0 0 0,-16 9 11,33-24 2,-1-1-1,1 0 1,0 0 0,-1 1 0,1-1 0,0 0 0,-1 0 0,1 1-1,0-1 1,-1 0 0,1 0 0,-1 0 0,1 0 0,-1 0-1,1 0 1,0 1 0,-1-1 0,1 0 0,-1 0 0,1 0-1,-1-1 1,1 1 0,0 0 0,-1 0 0,1 0 0,-1 0-1,1 0 1,0 0 0,-1-1 0,1 1 0,-1 0 0,1 0 0,0 0-1,-1-1 1,1 1 0,0 0 0,-1-1 0,1 1 0,0 0-1,0-1 1,-1 1 0,1 0 0,0-1 0,0 1 0,0 0-1,-1-1 1,1 1 0,0-1 0,0 1 0,0 0 0,0-1 0,0 1-1,0-1 1,0 1 0,0-1 0,0 1 0,0 0 0,0-1-1,0 1 1,0-1 0,0 1 0,0-1 0,1 1 0,-1 0-1,0-1 1,0 1 0,0 0 0,1-1-2,8-32 115,-1 20-77,-1 0 1,1 1-1,1-1 1,0 1-1,1 1 0,0 0 1,1 0-1,0 1 0,1 1 1,0 0-1,0 0 1,1 1-1,0 1 0,1 0 1,-1 1-1,1 0 1,1 1-1,-1 1 0,0 0 1,1 1-1,11-1-38,-19 5-5,1 0-1,-1 1 1,0 0-1,0 0 1,0 0-1,0 1 1,0 0 0,-1 1-1,1 0 1,-1 0-1,0 0 1,0 1-1,0-1 1,-1 1-1,1 1 1,-1-1 0,-1 1-1,1 0 1,-1 0-1,0 0 1,0 1-1,-1-1 1,2 5 5,-2-4 2,1 0 0,0 0 0,0 0 0,0-1 1,1 0-1,0 1 0,0-2 0,1 1 0,-1-1 0,1 0 1,0 0-1,1 0 0,-1-1 0,1 0 0,0 0 0,0-1 0,0 0 1,1 0-1,-1 0 0,1-1 0,7 1-2,-7-2 40,1-1-1,-1 0 1,1 0-1,-1-1 1,1 0-1,-1 0 1,1-1-1,-1 0 1,0 0-1,0-1 1,0 0-1,0-1 1,0 0-1,-1 0 1,0-1-1,0 1 1,0-2-1,0 1 1,-1-1-1,0 0 1,0 0-1,0-1 1,-1 1-1,0-1 1,3-6-40,16-48 474,-24 60-542,1 0 1,-1 0-1,0 0 1,1 0 0,-1 0-1,0 0 1,0-1 0,0 1-1,0 0 1,0 0-1,0 0 1,0 0 0,0 0-1,-1 0 1,1 0 0,0 0-1,-1 0 1,1 0-1,0 0 1,-1 0 0,0 0-1,1 0 1,-1 0 0,1 0-1,-1 0 1,0 0-1,0 0 1,0 1 0,1-1-1,-1 0 1,0 1 0,0-1-1,0 0 1,0 1-1,0-1 1,0 1 0,0 0-1,0-1 1,0 1 0,0 0-1,0 0 1,-1-1-1,1 1 1,0 0 0,0 0-1,0 0 1,0 0 0,0 1-1,0-1 1,0 0-1,0 0 1,0 1 0,-1-1-1,1 0 1,0 1 0,0 0 66,-16 6-5385,1 3-4896</inkml:trace>
  <inkml:trace contextRef="#ctx0" brushRef="#br0" timeOffset="592.079">3458 699 8392,'4'-15'3310,"20"-77"1542,-15 86 593,-8 33-3504,-1-19-2189,-5 82 1288,-4-1 0,-4 0 0,-6 11-1040,-3 20 515,9-42-275,-214 1429 887,72-395-97,145-1058-1115,13-87-3476,28-41-4772,-12 31-1597</inkml:trace>
  <inkml:trace contextRef="#ctx0" brushRef="#br0" timeOffset="2183.099">1535 2857 9993,'0'0'4186,"0"0"-1667,0 0-362,0 0-459,0 0-412,17 0-143,262-13 1248,5-30-1851,-276 41-579,-5 2 15,0 0 1,0-1-1,0 1 1,0-1-1,0 0 0,0 0 1,0 0-1,-1-1 1,1 1-1,0 0 1,-1-1-1,1 0 0,-1 0 1,1 0-1,-1 0 1,0 0-1,0 0 0,0 0 1,0-1-1,0 1 1,1-3 23,-4 4-129,1-1 0,-1 1 0,0 0 0,0 0 0,0 0 0,0-1 0,0 1 0,0 0 0,0 0 0,0 0 0,-1 0 0,1 1 0,0-1 0,-1 0 0,1 0 1,0 1-1,-1-1 0,1 1 0,-1-1 0,1 1 0,-1 0 0,1 0 0,-1-1 0,1 1 0,-1 0 0,1 0 0,-1 1 0,1-1 0,-1 0 0,1 0 0,-1 1 129,1-1-140,-81 14-11001,58-1 5269</inkml:trace>
  <inkml:trace contextRef="#ctx0" brushRef="#br0" timeOffset="2623.949">1655 2901 4100,'0'0'3737,"0"0"-1479,0 0-43,0 0-138,-15-3-209,-49-9-309,61 12-1494,1 0-1,0 0 0,0 0 1,0 0-1,0 0 1,-1 1-1,1-1 0,0 1 1,0 0-1,0-1 1,0 1-1,0 0 0,0 0 1,0 0-1,1 0 1,-1 1-1,0-1 0,0 0 1,1 1-1,-1 0 1,1-1-1,0 1 0,-1 0 1,1-1-1,0 1 1,-1 1-65,-2 3 156,-9 13-53,1 2-1,1-1 0,1 2 0,1-1 1,1 1-1,1 1 0,1-1 0,0 1 1,2 0-1,1 1 0,0-1 0,2 0 1,2 17-103,-2-32 3,0 0 1,1 0-1,0 1 1,0-1 0,1 0-1,0 0 1,1 1-1,-1-1 1,2 0 0,-1 0-1,1-1 1,0 1 0,1 0-1,0-1 1,0 0-1,1 0 1,0 0 0,0-1-1,0 1 1,1-1-1,0 0 1,0-1 0,0 0-1,1 0 1,0 0 0,0-1-1,0 1 1,0-2-1,1 1 1,0-1 0,4 1-4,-1-3 66,0 0 1,0-1 0,0 0 0,0-1 0,0-1 0,0 1-1,0-2 1,0 1 0,-1-2 0,1 1 0,-1-1 0,0-1 0,0 0-1,-1 0 1,1-1 0,-1 0 0,0-1 0,-1 0 0,7-7-67,1-2 252,0-1 0,-1-1 0,-1-1 0,0 0 0,-2-1 0,0 0 1,-1-1-1,-1 0 0,-2 0-252,-3 12 38,-1 0 0,0-1-1,0 1 1,-1-1 0,-1 0 0,0 0-1,0 0 1,-1 0 0,0 0 0,0 0 0,-1 0-1,-1 0 1,0 0 0,0 0 0,-1 0-1,0 0 1,-1 0 0,0 0 0,0 1 0,-1 0-1,0-1 1,-1 1 0,0 1 0,-1-1-1,0 1 1,-5-7-38,11 15-1,-15-8-1048,4 11-5236,4 6-2635</inkml:trace>
  <inkml:trace contextRef="#ctx0" brushRef="#br0" timeOffset="1159.777">5311 788 9577,'0'0'2595,"0"0"-263,5-13 338,13-39-183,-14 47 2755,-6 35-4211,-69 198 2754,15-71-2694,25-73-777,2 1 0,5 1 1,-13 89-315,35-15 93,2-155-95,1 1 0,1-1 0,-1 0 0,1 1 0,0-1 0,0 0 0,0 0 0,0-1 0,1 1-1,0 0 1,0-1 0,0 1 0,1-1 0,0 0 0,-1 0 0,1-1 0,1 1 0,-1-1 0,0 0 0,1 0 0,0 0-1,0-1 1,-1 1 0,1-1 0,1 0 0,-1-1 0,3 1 2,3 0-166,0-1 0,1 0 0,-1-1 0,1-1 0,-1 1 0,1-2 0,-1 0-1,0 0 1,0-1 0,0 0 0,0-1 0,0 0 0,-1-1 0,1 0 0,-1-1 0,-1 0 0,1 0 0,-1-1 0,7-7 166,39-46-5303,-22-10-5751,-29 54 3805</inkml:trace>
  <inkml:trace contextRef="#ctx0" brushRef="#br0" timeOffset="1528.981">5092 1187 11179,'0'0'3251,"0"0"-710,0 0-326,0 0-603,20-7-517,154-35 234,379-49 1415,-620 119-2554,38-4-8366,19-10-1828</inkml:trace>
  <inkml:trace contextRef="#ctx0" brushRef="#br1" timeOffset="11375.346">463 360 13229,'0'0'3614,"0"0"-2600,0 0-694,0 0 70,0 0 192,1 15 357,-12 262 2006,-13-1 0,-44 199-2945,64-452 84,-166 898 1406,114-641-1416,9-29 10,10 1-1,11 2 1,10 76-84,14-259 19,0-33 149,1 1-1,2 0 1,2 0 0,1 0-1,3-1 1,9 36-168,-16-75 2,1 0-1,-1 0 1,0 0 0,1 0 0,-1 0-1,1 1 1,-1-1 0,1 0 0,-1 0-1,1 1 1,-1-1 0,1 0-1,0 1 1,-1-1 0,1 1 0,0-1-1,0 1 1,-1-1 0,1 1 0,0-1-1,0 1 1,0 0 0,0-1-1,0 1 1,0 0 0,-1 0 0,1 0-1,0 0 1,0 0 0,0 0-1,0 0 1,0 0 0,0 0 0,0 0-1,0 0 1,0 1 0,-1-1 0,1 0-1,0 1 1,0-1 0,0 0-1,0 1 1,-1-1 0,1 1 0,0-1-1,0 1 1,-1 0 0,1-1 0,0 1-1,-1 0 1,1-1 0,-1 1-1,1 0 1,-1 0 0,1 0 0,-1-1-1,0 1 1,1 0 0,-1 0-1,0 0 1,0 0 0,0 0 0,1 0-1,-1 0 1,0 0-2,61-169-3262,-29 62-3555,-22 59-1196</inkml:trace>
  <inkml:trace contextRef="#ctx0" brushRef="#br1" timeOffset="11905.353">552 169 7271,'-15'-1'2247,"-123"-8"-531,36 15 3054,150 4-2212,427-1-1123,-296-11-1349,1456-47-65,-1036 15 41,1928-63 3282,-2467 97-3321,61-2-22,1 6 1,-2 5-1,40 11-1,-148-18-7,-8-2 0,0 0 0,0 1 1,0-1-1,-1 1 0,1 0 0,0 0 0,0 0 1,0 1-1,-1-1 0,1 1 0,-1 0 0,1 0 0,-1 0 1,0 0-1,0 1 0,0-1 0,1 2 7,-4-3-72,0 1 0,-1-1-1,1 1 1,-1-1 0,0 0-1,1 0 1,-1 1 0,0-1 0,0 0-1,0 0 1,1 0 0,-1 0-1,0 0 1,-1 0 0,1 0 0,0 0-1,0 0 1,0 0 0,-1 0 0,1-1-1,0 1 1,0-1 0,-1 1-1,1-1 1,-1 1 0,1-1 0,0 0-1,-1 0 1,1 0 0,-1 1 72,0-1-106,-60 13-3690,20-10-2476,7-3-3391</inkml:trace>
  <inkml:trace contextRef="#ctx0" brushRef="#br1" timeOffset="12566.525">6598 287 929,'0'0'6635,"0"0"-3805,0 0-1197,0 0 540,0 0-107,0 0-390,0 0-405,2 0-524,1 3-638,0 1-1,0 0 0,-1 1 1,1-1-1,-1 0 1,0 0-1,-1 1 1,1 0-1,-1-1 0,0 1 1,0 0-1,0-1 1,-1 1-1,1 0 0,-1 0 1,0 0-1,-1-1 1,1 1-1,-2 5-108,2 3 214,0 88 272,-4 0 0,-5 0 0,-13 48-486,-35 182 168,-107 728 32,44 366 628,113-1030-500,7-240-8968,0-173-1178</inkml:trace>
  <inkml:trace contextRef="#ctx0" brushRef="#br1" timeOffset="13227.171">85 4553 4708,'0'0'4501,"0"0"-2590,0 0-908,0 0 124,0 0-353,0 0-21,28 0 368,281-3 341,1876-118-458,-889 64 2156,765-44 454,-2042 100-3566,240-17 1367,125-29-1415,-291 21 267,-93 26-263,0-1-1,1 0 1,-1 1 0,0-1-1,0 1 1,1-1 0,-1 0-1,0 1 1,0-1 0,0 0-1,0 0 1,0 1 0,0-1-1,0 0 1,0 1 0,0-1-1,0 0 1,0 1 0,-1-1-1,1 0 1,0 1 0,0-1-1,-1 0 1,1 1 0,0-1 0,-1 1-1,1-1 1,-1 1 0,1-1-1,-1 1 1,1-1 0,-1 1-1,1-1 1,-1 1 0,1-1-1,-1 1 1,0 0 0,1-1-1,-1 1 1,0 0 0,1 0-1,-1-1 1,0 1 0,1 0-1,-1 0 1,0 0 0,1 0-1,-1 0-3,-40-12-143,1 1 1,-1 2-1,-1 2 0,0 2 0,1 2 0,-1 1 1,-38 4 142,80-2-4,-7 0-338,-36 4-1468,19 12-3667,15-3-1436</inkml:trace>
  <inkml:trace contextRef="#ctx0" brushRef="#br0" timeOffset="3578.05">5068 2839 4965,'0'0'4468,"0"0"-1820,7-14-193,32-67 2628,-38 79-4929,0 0 0,0 0 1,-1 0-1,1 0 1,-1 0-1,1 0 1,-1 0-1,0 0 0,0 0 1,0-1-1,0 1 1,0 0-1,0 0 1,-1 0-1,1 0 0,-1 0 1,1 0-1,-1 0 1,0 0-1,0 0 0,0 0 1,0 0-1,0 0 1,0 1-1,0-1 1,-1 0-1,1 1 0,-1-1 1,1 1-1,-1-1 1,1 1-1,-1 0 1,0 0-1,0 0 0,0 0 1,0 0-1,0 0 1,-1 0-155,-2-1 37,-1 1 0,1 0 1,-1 0-1,1 1 0,-1 0 0,0 0 1,1 0-1,-1 0 0,0 1 0,1 0 1,-1 0-1,1 1 0,0 0 1,-3 0-38,-10 6 4,0 1 1,0 0-1,1 1 1,0 1-1,1 0 1,1 1 0,-1 1-1,2 0 1,0 2-1,1-1 1,0 1 0,1 1-1,1 1 1,-5 8-5,15-24-9,-1 0 0,1 1 0,0-1 0,0 1 1,0-1-1,0 1 0,0 0 0,0-1 0,1 1 0,-1 0 1,1-1-1,-1 1 0,1 0 0,-1 0 0,1-1 0,0 1 1,0 0-1,0 0 0,0 0 0,0 0 0,0-1 1,0 1-1,1 0 0,-1 0 0,1-1 0,-1 1 0,1 0 1,0-1-1,0 1 0,0 0 0,-1-1 0,2 1 0,-1-1 1,0 1-1,0-1 0,0 0 0,1 1 0,-1-1 1,0 0-1,1 0 0,-1 0 0,1 0 0,0 0 0,-1 0 1,1-1-1,0 1 0,-1-1 0,1 1 0,0-1 9,225 33-16,-218-31 15,0 1-1,0 0 0,0 1 1,0-1-1,-1 2 0,1-1 0,-1 1 1,0 0-1,-1 1 0,1 0 1,-1 0-1,0 1 0,-1 0 1,1 0-1,-1 0 0,-1 1 1,1 0-1,-1 0 0,-1 1 1,0-1-1,0 1 0,0 0 0,-1 0 1,-1 0-1,1 0 0,-1 1 1,-1-1-1,0 1 0,0-1 1,-1 1-1,0-1 0,-1 1 1,0-1-1,0 1 0,-1-1 1,-1 0-1,1 0 0,-3 5 2,-3-2 8,0 0 0,-1-1 0,0 1 0,0-2 0,-2 1 0,1-1 0,-1-1 0,-1 0 0,0-1-1,0 0 1,0 0 0,-1-1 0,0-1 0,0-1 0,-1 1 0,0-2 0,0 0 0,0-1 0,0 0 0,-1-1 0,1-1 0,0 0 0,-1-1-1,1 0 1,-1-2 0,1 1 0,-1-2 0,1 0 0,0 0 0,0-2 0,1 1 0,-1-2 0,-7-4-8,5 1 56,0-1-1,1-1 1,0 0 0,1-1 0,0 0 0,1-1 0,0-1 0,2 0-1,-1-1 1,1 0 0,1-1 0,1 0 0,-5-13-56,13 76-2611,8-9-4900,-4-19 598</inkml:trace>
  <inkml:trace contextRef="#ctx0" brushRef="#br1" timeOffset="13983.07">5515 2667 9321,'-1'-14'2317,"-1"-45"-892,2 51-994,-1-1-1,-1 1 1,0-1-1,0 1 1,-1 0-1,0 0 1,0 0-1,-1 0 1,0 1-1,0-1 1,-1 1-1,-3-4-430,-1 0 299,-1 0-1,0 1 1,0 1 0,-1 0-1,-1 0 1,1 1-1,-1 1 1,-1 0-1,1 0 1,-9-2-299,-9 1 96,0 0-1,-1 2 1,0 2 0,0 1 0,0 1-1,-1 1 1,1 2 0,0 1 0,0 2 0,0 1-1,1 1 1,-1 2 0,1 1 0,1 1-1,0 1 1,0 2 0,-14 9-96,-17 5 19,1 2 0,1 3 0,2 2 0,1 3 0,1 2 0,3 3-1,1 1 1,3 3 0,1 2 0,3 1 0,-33 50-19,66-87-46,1 1 1,1 0-1,0 0 0,0 1 1,1 0-1,1 1 0,1-1 1,0 1-1,1 0 0,0 1 1,1-1-1,1 0 0,0 1 1,2 0-1,-1-1 0,2 1 1,0 0-1,1-1 0,0 1 1,2-1-1,0 0 0,0 0 1,1 0-1,1-1 0,0 1 1,2-1-1,3 6 46,16 7-78,1-2-1,1-1 1,2-1-1,0-2 1,1 0 0,1-3-1,0-1 1,2-1-1,0-2 1,0-1-1,1-2 1,1-1 0,0-2-1,0-2 1,1-1-1,1-2 79,11 4 150,1-1-1,-1-3 1,1-2-1,0-2 1,-1-3-1,1-2 1,-1-2-1,-1-2 1,0-2-1,0-2 1,-1-3-1,-1-1 1,-1-3-1,0-1 1,22-17-150,-48 23 154,0-1 0,0 0 0,-2-2 0,0 0 0,-2-1 0,0-1 0,-1 0 1,-1-1-1,-1-1 0,-1 0 0,-1-1 0,-1 0 0,-1-1 0,-1 0 0,-1 0 0,-2 0 1,0-1-1,-2 0 0,-1 0 0,-1 0 0,-1 0 0,-1 0 0,-2-5-154,0 6-15,-1 1 0,-1-1 0,-1 1 0,-1 0 0,-1 1 0,-1 0 0,-1 0 0,-2 1 0,0 0 0,-1 1 0,-1 1 0,-1 0-1,0 0 1,-2 2 0,0 0 0,-1 1 0,-1 1 0,0 0 0,-2 2 0,1 0 0,-2 1 0,0 1 0,0 2 0,-1 0 0,0 1 0,-1 1 0,1 1 0,-3 1 15,-132-2-5136,89 16-1179</inkml:trace>
  <inkml:trace contextRef="#ctx0" brushRef="#br1" timeOffset="35142.338">5525 2717 8552,'0'0'3956,"-14"4"-1415,-68 23 1794,206-74 642,80-28-5134,1060-362 472,-1038 345-459,-195 73 176,-51 16 0,-1 5-590,1 2-1,0 1 1,0 0-1,1 1 0,-1 1 1,1 1-1,1 1 1,-13 8 558,11-2-6016,5-1-4640</inkml:trace>
  <inkml:trace contextRef="#ctx0" brushRef="#br1" timeOffset="38265.882">5652 3158 13485,'0'0'2685,"0"0"-1484,0 0-171,21 5-298,279 67 245,-9-8-369,180 11-608,-386-64 29,152 8-68,-236-20 43,0 0 0,-1 1 1,1-1-1,0 0 0,-1 0 1,1 1-1,-1-1 0,1 0 1,-1 0-1,1 0 0,-1 0 1,1 0-1,-1 0 0,0 0 1,0 0-1,1 0 0,-1 0 1,0 0-1,0 0 0,0 0 1,0 0-1,0 0 0,0 0 1,0 0-1,-1 0 0,1 0 1,0 0-1,0 1 0,-1-1 1,1 0-1,-1 0 0,1 0 1,-1 0-1,1 0 0,-1 0 1,1 1-1,-1-1 0,0 0 1,0 0-1,1 1 0,-1-1 1,0 1-1,0-1 0,0 1 1,1-1-1,-1 1 0,0-1 1,-1 1-5,-23-26 83,15 17 187,1 1-1,0-1 0,1-1 1,0 1-1,0-2 0,1 1 0,1-1 1,0 0-1,0 0 0,1 0 1,0-1-1,0-1-269,6 13 17,-1 0 1,0 0 0,1 0-1,-1 0 1,0 1-1,1-1 1,-1 0-1,0 0 1,1 0-1,-1 0 1,0 0-1,1 0 1,-1 0-1,0 0 1,1 0-1,-1 0 1,1 0-1,-1 0 1,0 0 0,1 0-1,-1 0 1,0 0-1,1-1 1,-1 1-1,0 0 1,1 0-1,-1 0 1,0 0-1,1-1 1,-1 1-1,0 0 1,0 0-1,1-1 1,-1 1-1,0 0 1,0 0-1,0-1 1,1 1 0,-1 0-1,0-1 1,0 1-1,0 0 1,0-1-1,0 1 1,0 0-1,1-1 1,-1 1-1,0-1 1,0 1-1,0 0 1,0-1-1,0 1 1,0 0-1,0-1 1,-1 1 0,1 0-1,0-1 1,0 1-1,0 0 1,0-1-1,0 1 1,-1 0-1,1-1 1,0 1-1,0 0 1,0-1-1,-1 1 1,1 0-1,0 0-17,21 19 115,-11-6-138,-1 1-1,-1-1 1,0 2 0,-1-1 0,0 1 0,-1 0-1,-1 1 1,-1-1 0,0 1 0,-1 0 0,0 0-1,-2 0 1,1 0 0,-2 0 0,-1 1-1,0-1 1,0 0 0,-2 0 0,0 0 0,-1 0-1,-1-1 1,0 0 0,-2 4 23,-19 31-2419,3-5-4477,11-18-1988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0:11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1015 3844,'0'0'4324,"0"0"-1506,0 0-202,0 0 128,0 0-550,0 0-683,-4 1-294,-8 1-82,27-5-204,32-7-13,-6 0-700,0-2 0,-1-2-1,-1-2 1,-1-1 0,0-2 0,-1-1-1,-1-3 1,23-18-218,50-44 163,-5-5 0,-2-6-163,-27 27 110,324-302 205,-344 291-123,-55 79-179,0-1-1,-1 0 1,1 0-1,-1 0 1,0 0-1,1 0 1,-1 0-1,0 0 1,0 1-1,0-1 1,0 0-1,0 1 1,-1-1-1,1 1 1,0-1-1,-1 1 1,1-1-1,-1 1 1,0 0-1,1 0 1,-1 0-1,0 0 1,0 0-1,1 0 1,-1 1-1,0-1 1,0 0-1,0 1 1,0 0-1,0-1 1,0 1-1,0 0 1,0 0-1,0 0 1,0 0-1,0 0 1,0 1-1,0-1 1,0 1-1,0-1 0,-1 1-12,0-1 6,-30 2-5,1 2 0,0 1 0,0 1 0,1 2 0,0 1 0,0 1 0,1 2 0,0 1 0,1 2 0,1 0 0,0 2 0,1 1 0,1 1 0,1 2 0,1 0 0,-13 15-1,-49 75-143,83-106 126,0 0 1,1 0 0,-1 1 0,1-1 0,1 1 0,-1-1 0,1 1 0,0 0 0,0-1 0,1 1 0,-1 0 0,1 0 0,1 0 0,-1-1 0,1 1 0,0 0 0,0 0 0,0-1 0,1 1 0,0-1 0,0 1 0,3 3 16,9 8-29,1 0 0,0-2 1,1 0-1,1 0 0,0-2 1,1 0-1,0-1 0,1-1 1,0-1-1,9 3 29,2 4-7,12 6 9,-20-14 0,-1 1 1,-1 1-1,1 1 0,-2 1 1,0 1-1,0 0 0,-1 2 1,-1 0-1,-1 1 0,0 0 1,-1 2-1,-1-1 0,2 7-2,-13-18 2,0 0 0,-1 0-1,0 0 1,0 1 0,-1-1 0,1 1-1,-2-1 1,1 1 0,-1 0 0,0-1-1,-1 1 1,0-1 0,0 1-1,-1 0 1,0-1 0,0 0 0,0 0-1,-1 1 1,0-2 0,-1 1-1,1 0 1,-1-1 0,-1 1 0,1-1-1,-1 0 1,0 0 0,-1-1 0,1 0-1,-1 0 1,-3 2-2,-5 4 9,0 0 0,-1-1 0,0-1 0,-1 0 0,0-2 0,0 1 0,-1-2 0,1 0 0,-1-1 0,-1-1 0,1-1 0,-14 2-9,21-3 37,0-1 0,0 0 0,0 0 0,0-1 0,-1-1 0,1 1 0,0-2 0,0 1 0,0-1 0,1-1 0,-1 0 0,0 0 0,1-1 0,0 0 0,0-1 0,0 0 0,0 0 0,1-1 0,0 0 0,0 0 0,0-1 0,1 0 0,0 0 0,0-1 0,1 0 0,0 0 0,1-1 0,-1 1 0,-2-10-37,5 10 66,0-1 0,0 0 0,1 0 0,1 1 0,-1-2 0,1 1 0,1 0 0,0 0 0,0 0 0,1 0 0,0 0-1,0 0 1,1 0 0,1 0 0,-1 0 0,1 1 0,1-1 0,-1 1 0,2 0 0,-1 0 0,1 0 0,0 0 0,5-4-66,-10 11-4,1 0 1,-1 0 0,1 1 0,-1-1 0,1 0 0,0 0 0,-1 1 0,1-1 0,0 1 0,-1-1-1,1 0 1,0 1 0,0-1 0,0 1 0,-1 0 0,1-1 0,0 1 0,0 0 0,0-1 0,0 1-1,0 0 1,0 0 0,0 0 0,0 0 0,0 0 0,0 0 0,0 0 0,0 0 0,0 0 0,-1 0-1,1 1 1,0-1 0,0 0 0,0 0 0,0 1 0,0-1 0,0 1 0,-1-1 0,1 1 0,0-1-1,0 1 1,-1 0 0,1-1 0,0 1 0,-1 0 0,1 0 0,-1-1 0,1 1 0,-1 0 0,1 0-1,-1 0 1,1 0 0,-1-1 0,0 1 0,1 0 0,-1 0 0,0 0 0,0 0 0,0 0 0,0 1 3,4 59-610,-18 72-2945,24-141 3368,-12-54 103,-17 45-4759,5 14-2183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12.4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116 7 13453,'0'0'3422,"0"0"-1543,0 0-267,0 0 166,0 0-390,8-2-572,-6 1-792,0 1 1,0-1-1,0 0 0,0 1 0,0-1 0,0 1 0,0 0 0,0 0 0,0 0 0,0 0 1,0 0-1,0 0 0,0 0 0,0 1 0,0-1 0,0 1 0,0-1 0,0 1 0,-1 0 0,1-1 1,0 1-1,0 0 0,-1 1 0,1-1 0,0 0 0,-1 0 0,1 1 0,-1-1 0,0 0 0,1 1 1,-1 0-1,0-1 0,1 2-24,19 28-37,146 195 1253,-32-100-6581,-111-112 362,-7-10-4135,-11-4 2321</inkml:trace>
  <inkml:trace contextRef="#ctx0" brushRef="#br0" timeOffset="278.286">557 261 2338,'-1'-16'3161,"1"-19"-1701,-14-133 11482,14 169-12857,0-1 0,0 1-1,0 0 1,0-1-1,-1 1 1,1-1-1,0 1 1,0 0-1,-1-1 1,1 1-1,-1-1 1,1 1-1,0-1 1,-1 1-1,1-1 1,-1 1-1,1-1 1,-1 0-1,1 1 1,-1-1 0,1 0-1,-1 1 1,1-1-1,-1 0 1,0 0-1,1 1 1,-1-1-1,0 0 1,1 0-1,-1 0 1,1 0-1,-1 0 1,0 0-1,1 0 1,-1 0-1,0 0 1,1 0-1,-1 0 1,0 0-1,1 0 1,-1-1 0,1 1-1,-1 0 1,0-1-1,1 1 1,-1 0-1,1-1 1,-1 1-1,1 0 1,-1-1-1,1 1 1,-1-1-1,1 1 1,0-1-1,-1 1 1,1-1-1,-1 1 1,1-1-1,0 0 1,0 1 0,-1-1-1,1 1 1,0-1-1,0 0 1,0 1-1,0-1-84,-147 185 2237,-75 47-1812,125-139-2644,61-50-5719,26-27-470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22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6 7271,'0'0'10378,"0"0"-7303,0 0-1025,0 0-577,0 0-961,0 0-448,0 0-31,0 0-33,-5-6-513,-6 12-2402,-4 1-4163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18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963 292 11179,'0'-14'3133,"2"-10"-2217,0-11-48,-5-4 2959,-2 36-712,-10 33-2467,5 16-500,2-1-1,2 1 0,2 1 0,2-1 0,3 28-147,-1-25 87,0 154 100,1 48-246,-10 1 0,-32 170 59,41-411-3,0-1 0,-1 1 0,0 0 0,-1 0 1,0 0-1,-1 0 0,0-1 0,-1 0 0,0 1 0,-1-1 0,0-1 0,0 1 1,-1-1-1,0 0 0,-1 0 0,0 0 0,0-1 0,-1 0 0,0-1 0,0 0 1,-1 0-1,0-1 0,0 0 0,0 0 0,-1-1 0,-2 1 3,-11-5 23,0 0 1,1-1-1,-1-1 0,0-1 0,0-1 1,1-1-1,-1-1 0,1-1 0,0-1 1,1-1-1,0-1 0,0-1 0,1 0 1,0-2-1,1 0 0,0-1 0,0-2-23,-17-8 120,0-1 0,1-2 1,2-1-1,1-2 0,1-1 0,1-2 0,2 0 0,0-4-120,23 31-24,1-1 1,0-1-1,0 1 0,0 0 1,1-1-1,0 0 0,0 0 1,1 0-1,0 0 0,0 0 1,1 0-1,-1-1 0,2 1 1,-1-1-1,1 1 0,0 0 1,0-1-1,1 1 0,0-1 1,1 1-1,-1 0 0,2 0 1,-1 0-1,1 0 0,0 0 1,0 0-1,0 1 0,1-1 1,0 1-1,2-1 24,68-48-3813,9 18-4503,-20 12-3167</inkml:trace>
  <inkml:trace contextRef="#ctx0" brushRef="#br0" timeOffset="313.07">843 94 6790,'0'0'7576,"0"0"-4299,8-13-2033,-5 9-1159,-1 0-24,0 0 0,1 0 0,-1 0-1,1 0 1,0 0 0,0 1 0,1-1 0,-1 1 0,1 0 0,-1 0 0,1 0 0,0 1-1,0-1 1,0 1 0,1 0 0,-1 0 0,0 0 0,1 1 0,-1-1 0,1 1 0,0 0-1,-1 1 1,1-1 0,0 1 0,0 0-61,209 4 1225,106 19-1225,-61-2 323,233 1 579,145-26-902,-471-2 59,0-8 0,107-24-59,-204 19-272,-93 15-1981,-73 20-4335,38 1 230</inkml:trace>
  <inkml:trace contextRef="#ctx0" brushRef="#br0" timeOffset="2573.023">2343 1882 5733,'0'0'6198,"0"0"-3294,-10-14-1302,-35-42 128,41 52-1617,-1 1 0,1 0 1,-1 0-1,0 0 0,0 0 0,0 1 1,-1-1-1,1 1 0,0 1 1,-1-1-1,0 1 0,1 0 1,-1 0-1,0 1 0,1 0 1,-1 0-1,0 0 0,0 0 1,-3 2-114,-3-2 78,1 1-76,0 0 0,1 1 0,-1 0 0,1 1-1,0 0 1,-1 1 0,1 0 0,1 0 0,-1 1 0,1 0 0,-1 1 0,2 0 0,-1 1-1,1 0 1,0 0 0,0 0 0,0 1 0,1 0 0,1 1 0,0 0 0,0 0 0,0 0 0,1 1-1,0-1 1,1 1 0,0 0 0,1 0 0,0 1 0,1-1 0,0 1 0,0 3-2,0-6-29,1-1 0,0 0 0,0 1 1,0-1-1,1 0 0,0 1 0,1-1 0,0 1 1,0-1-1,0 0 0,1 1 0,0-1 0,0 0 1,1 0-1,0 0 0,0-1 0,1 1 0,0-1 1,0 0-1,0 0 0,1 0 0,0 0 0,0-1 1,0 0-1,1 0 0,0 0 0,0-1 0,0 0 1,0 0-1,1 0 0,0-1 0,-1 0 0,7 2 29,-4-4 4,0 0 0,-1-1-1,1 0 1,0 0 0,0-1-1,0 0 1,0 0 0,-1-1-1,1 0 1,-1-1-1,1 0 1,-1 0 0,0-1-1,0 0 1,0 0 0,-1-1-1,0 0 1,0 0-1,4-3-3,9-10 364,-1-1-1,0-1 0,-1 0 0,-2-1 0,13-20-363,-10 11 354,-1-1-1,-2-1 1,-1-1 0,-2 0-1,-1-1 1,-1-1 0,-2 1-1,3-27-353,-9-3 844,-4 64-825,1-1 1,-1 1-1,0-1 1,1 1-1,-1-1 1,0 1-1,0-1 1,1 1-1,-1 0 1,0 0-1,0-1 1,0 1-1,0 0 1,1 0-1,-1 0 1,0 0-1,0 0 1,0 0-1,0 0 1,1 0-1,-1 0 1,0 0-1,0 0 1,0 1-1,0-1 1,1 0-1,-1 0 1,0 1-1,0-1 1,1 1-1,-1-1 1,0 1-1,1-1 1,-1 1-1,0-1 1,1 1-1,-1 0 1,1-1-1,-1 1 1,1 0-1,-1-1 1,1 1-1,-1 0 1,1 0-1,0-1 1,0 1-1,-1 0 1,1 0-1,0 0 1,0 0-1,0-1 1,0 2-20,-7 16 7,1 0-1,0 1 1,2 0-1,0 0 1,1 0-1,1 0 1,1 1-1,1-1 1,0 0-1,2 1 1,0-1-1,1 0 1,1 0-1,0 0 1,2 0-1,0-1 1,1 0-1,9 16-6,42 78-1408,-31-80-2519,5-6-4308,-18-18 1888</inkml:trace>
  <inkml:trace contextRef="#ctx0" brushRef="#br0" timeOffset="2869.606">2958 1752 8232,'29'-119'7014,"-44"102"-886,-25 37-4376,30-5-1523,-1 1-1,2 1 1,0 0 0,1 0 0,1 0-1,1 1 1,0 0 0,1 1-1,1-1 1,1 1 0,0 0 0,2 0-1,0 0 1,1 0 0,1 0-1,2 11-228,-3-18 56,2 62 118,-10 119-33,5-179-152,-1 1-1,-1-1 1,0 0-1,-1 0 1,0 0-1,-1-1 1,-1 0-1,0 0 0,-1-1 1,0 0-1,-1-1 1,-10 9 11,10-10-421,-1 0 0,0-2 0,-1 1-1,0-2 1,0 1 0,-1-2 0,0 1 0,-9 2 421,-13-3-4080,19-16-6376,16 0 6564</inkml:trace>
  <inkml:trace contextRef="#ctx0" brushRef="#br0" timeOffset="3115.037">2826 1961 3299,'0'0'3475,"0"0"-1126,0 0-411,0 0-43,0 0-213,0 0-209,0 0-181,13-5-171,78-19 289,147 16-941,-218 6-2234,-1 2-3815,-6 0-2481</inkml:trace>
  <inkml:trace contextRef="#ctx0" brushRef="#br0" timeOffset="3384.048">3448 2015 6566,'0'0'5445,"0"0"-3427,0 0-448,82-1 544,-62 1-1057,1 0-705,5 0-160,-2-2-160,4 1 32,-4-2-64,2-4-96,0 7-640,-1 0-4517,-6 0-3203</inkml:trace>
  <inkml:trace contextRef="#ctx0" brushRef="#br0" timeOffset="3769.822">4014 1733 12524,'0'0'1751,"0"0"-251,15-2 507,50-7-325,-59 9-1588,0 0 0,0 1 0,0 0-1,0 0 1,0 1 0,0 0 0,0 0 0,0 0 0,-1 0 0,1 1 0,-1 0 0,0 0 0,0 1 0,0-1 0,0 1 0,0 0-1,-1 1 1,0-1 0,0 1 0,0-1 0,0 1 0,-1 1 0,0-1 0,0 0 0,0 1 0,-1-1 0,0 1 0,0 0 0,0 0-1,-1 0 1,0 0 0,0 0-94,0 6-6,-1-1-1,0 1 1,0-1 0,-2 0-1,1 1 1,-1-1-1,-1 0 1,0 0 0,-1 0-1,0-1 1,0 1-1,-1-1 1,-1 0 0,0 0-1,0-1 1,-1 0-1,0 0 1,0 0 0,-1-1-1,0 0 1,-1 0-1,0-1 1,0 0 0,0-1-1,-6 3 7,2-2-51,1 0 0,-1-1 0,0 0 0,0-1 0,-1-1 0,0 0 0,0-1 0,0 0 0,0-1 1,0-1-1,-6 0 51,19-2 61,-1 0 0,0 0 1,1-1-1,-1 1 1,0 0-1,1-1 1,-1 1-1,1-1 1,0 1-1,0-1 1,-1 0-1,1 1 1,0-1-1,0 0 0,1 0 1,-1 0-1,0 0 1,1 0-1,-1 0 1,1 0-1,-1 0 1,1 0-1,0 0 1,0 0-1,0 0 0,0 0 1,0 0-1,1 0 1,-1 0-1,0 0 1,1 0-1,0 0 1,-1 0-1,1 0 1,0 0-1,0 0 0,0 1 1,0-1-1,1 0 1,-1 1-1,1-1-61,-2 0 42,1 1-1,0 0 0,0 0 0,0 0 1,0 0-1,-1 0 0,1 0 1,1 0-1,-1 0 0,0 0 0,0 0 1,0 1-1,0-1 0,1 1 0,-1-1 1,0 0-1,0 1 0,1 0 1,-1-1-1,0 1 0,1 0 0,-1 0 1,1 0-1,-1 0 0,0 0 1,1 0-1,-1 0 0,0 0 0,1 0 1,-1 1-1,1-1 0,-1 1 0,0-1 1,0 1-1,1-1 0,-1 1 1,0 0-1,0-1 0,0 1 0,0 0 1,0 0-1,0 0 0,0 0 1,0 0-1,0 0 0,0 0 0,0 0 1,-1 1-1,1-1 0,0 0 0,-1 0 1,1 1-1,-1-1 0,0 0 1,1 1-1,-1 0-41,5 10 6,0 0 1,1 0 0,1 0 0,0-1-1,0 0 1,1 0 0,1-1-1,-1 0 1,2 0 0,-1-1-1,1 0 1,1-1 0,0 0-1,0-1 1,0 0 0,1 0-1,0-1 1,0-1 0,1 0-1,6 1-6,98 3 59,-115-9-82,-1 0-1,1 0 1,-1 0 0,0-1-1,1 1 1,-1 0-1,1 0 1,-1-1 0,0 1-1,1-1 1,-1 1 0,0-1-1,1 0 1,-1 0-1,0 1 1,0-1 0,0 0-1,1 0 1,-1 0 0,0 0-1,0 0 1,-1 0 0,1-1-1,0 1 1,0 0-1,0 0 1,-1-1 0,1 1-1,-1 0 1,1-1 0,-1 1-1,0 0 1,1-1 0,-1 1-1,0-1 1,0 1-1,0-1 1,0 1 0,0 0-1,0-2 24,-6-16-3816,-9 3-4581,9 13-1415</inkml:trace>
  <inkml:trace contextRef="#ctx0" brushRef="#br0" timeOffset="1121.696">2508 507 8360,'0'0'2039,"-15"-1"-731,-101 4 1682,99 0-2777,0 1 1,1 0-1,-1 2 1,1 0-1,0 0 1,0 2-1,1 0 1,0 1-1,0 0 1,1 1-1,1 1 1,-1 0 0,2 1-1,0 0 1,0 1-1,1 0 1,0 1-1,1 1-213,7-7 8,0 1 0,1-1-1,0 1 1,0 0 0,1 0-1,0 0 1,1 0 0,-1 0-1,2 0 1,-1 0 0,2 0-1,-1 0 1,1-1 0,0 1-1,1 0 1,0-1 0,0 1-1,1-1 1,0 0 0,0 0-1,1-1 1,0 1 0,1-1-1,-1 0 1,1 0 0,1-1-1,-1 0 1,1 0 0,0 0-1,1-1 1,-1 0 0,1-1-1,0 1 1,0-2 0,0 1-1,1-1 1,-1 0 0,1-1-1,4 1-7,-1-1 90,0 0 0,0 0 0,1-2 0,-1 0 0,1 0 1,-1-1-1,0 0 0,0-1 0,1-1 0,-2 0 0,1 0 0,0-2 0,0 1 0,-1-1 0,0-1 0,0 0 0,-1 0 0,0-1 0,0-1 0,0 1 0,-1-2 1,0 1-1,0-1 0,-1-1 0,-1 1 0,1-2 0,-2 1 0,1 0 0,-1-1 0,-1-1 0,4-9-90,1-13 215,0 1 0,-3-1 0,0 0 0,-3-1-1,0 1 1,-3-1 0,0 0 0,-4-21-215,-18-41 902,20 96-877,-1 0 0,1 0-1,0 0 1,0 0 0,0 0 0,0 0-1,-1 0 1,1 1 0,0-1 0,-1 0-1,1 1 1,0-1 0,-1 1-1,1 0 1,-1-1 0,1 1 0,-1 0-1,1 0 1,-1 0 0,1 0 0,-1 0-1,1 0 1,-1 1 0,1-1-1,-1 0 1,1 1 0,0-1 0,-1 1-1,1-1 1,0 1 0,-1 0 0,1 0-1,0 0 1,0-1 0,0 1-1,-1 0 1,1 0 0,0 1 0,0-1-1,1 0 1,-1 0 0,0 0-1,0 1 1,0-1 0,1 0 0,-1 1-1,1-1 1,-1 0 0,1 1 0,0-1-1,-1 1 1,1-1 0,0 1-1,0-1 1,0 1 0,0-1 0,0 1-25,-7 26 23,1 0-1,2 0 1,0 1 0,2-1 0,2 1 0,0 0 0,2 3-23,-2-25 0,1 26-82,2-1 0,1 0 0,1 0 0,1-1 0,2 0 1,2 0-1,0 0 0,3-1 0,11 21 82,13 1-4010,-5-24-5716,-13-17-21</inkml:trace>
  <inkml:trace contextRef="#ctx0" brushRef="#br0" timeOffset="1433.633">3188 414 10602,'0'0'3032,"0"0"-694,0 0 166,0 0-438,0 0-758,0 0-411,-15-5-182,-46-10-117,58 16-570,1-1 0,0 0 1,0 0-1,0 1 0,0-1 0,0 1 0,1 0 1,-1-1-1,0 1 0,0 0 0,0 0 0,1 0 0,-1 0 1,0 1-1,1-1 0,-1 0 0,1 1 0,-1-1 0,1 1 1,0 0-1,0-1 0,0 1 0,0 0 0,0-1 0,0 1 1,0 0-1,0 0 0,0 0-28,-2 5 103,-5 15 3,0 0 1,2 1 0,0-1-1,2 1 1,0 1 0,2-1-1,1 0 1,0 1-1,2-1 1,2 17-107,-2 8 60,1 8 10,0-32-59,0 0 0,-2 0 1,-1-1-1,-1 1 0,-1 0 0,-1-1 0,-1 0 0,-1 0 0,-1 0 1,-1 2-12,-57 74-653,34-73-2469,-6-9-4170,28-15 2157,2-2-1752</inkml:trace>
  <inkml:trace contextRef="#ctx0" brushRef="#br0" timeOffset="1766.012">2984 760 5445,'0'0'3305,"0"0"-1095,0 0-86,0 0 65,6-13-753,23-37-747,-28 48-660,1 0 0,-1 1 0,1-1 1,0 1-1,-1-1 0,1 1 0,0 0 0,0-1 1,0 1-1,0 0 0,1 0 0,-1 1 1,0-1-1,0 0 0,0 1 0,1-1 0,-1 1 1,0 0-1,0 0 0,1 0 0,-1 0 0,0 0 1,2 0-30,5 0 102,383 0 853,-390 0-1475,3 0 215,-4 2-5639,-1 0-1449</inkml:trace>
  <inkml:trace contextRef="#ctx0" brushRef="#br0" timeOffset="2131.036">1851 1385 288,'0'0'7885,"-15"1"-4052,-45 1-1292,23 15 1961,56 5-1979,15-14-2198,0 0 0,0-3-1,1 0 1,-1-3 0,1-1-1,14-1-324,-8 0 161,288 3 125,0-15-1,123-28-285,-431 37 9,8 0-14,1-1 0,-1-1 0,-1-1 0,1-2 0,-1 0 0,0-3 0,1-1 5,-29 12-59,-1 0 0,0 0 1,0 0-1,1 0 0,-1 0 1,0-1-1,0 1 1,1 0-1,-1-1 0,0 1 1,1 0-1,-1-1 0,0 1 1,1-1-1,-1 1 1,1-1-1,-1 1 0,0-1 1,1 1-1,-1-1 0,1 0 1,0 1-1,-1-1 1,1 0-1,-1 1 0,1-1 1,0 0-1,0 1 0,-1-1 1,1 0-1,0 0 1,0 1-1,0-1 0,0 0 1,0 0-1,0 0 0,0 1 1,0-1-1,0 0 1,0 0-1,1 1 0,-1-1 1,0 0-1,0 0 0,1 1 1,-1-1-1,0 0 1,1 1-1,-1-1 0,1 0 1,-1 1-1,1-1 0,-1 1 1,1-1-1,0 0 59,-40 1-4335,-6 2-3395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45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24 219 6470,'0'0'2082,"0"0"-902,0 0 288,0 0 208,0 0-491,0 0-304,0 0-246,-5 3-143,4-3-470,0 1 1,0-1-1,0 1 1,0-1 0,0 1-1,0-1 1,0 1-1,0 0 1,0-1 0,0 1-1,1 0 1,-1 0-1,0-1 1,1 1 0,-1 0-1,0 0 1,1 0-1,-1 0 1,1 0 0,-1 0-1,1 0 1,0 0-1,-1 0 1,1 0 0,0 0-1,0 0 1,0 0-1,0 0 1,0 1 0,0-1-1,0 0 1,0 0-1,0 0 1,0 0 0,1 0-1,-1 0 1,0 0-1,1 0 1,-1 0-1,1 0 1,-1 0 0,1 0-1,0 0 1,-1 0-1,1-1 1,0 1 0,-1 0-1,1 0 1,0-1-1,0 1 1,0 0 0,0-1-1,0 1 1,0-1-1,0 1 1,0-1 0,0 1-1,0-1 1,0 0-1,0 0-22,6 7 151,0 0 0,0-1 0,1 0 0,-1 0 0,1-1 0,1 0 0,-1 0 0,1-1 0,-1 0-1,1 0 1,1-1 0,-1-1 0,0 1 0,1-2 0,-1 1 0,1-1 0,-1-1 0,1 1 0,-1-2-1,1 1 1,0-1 0,-1-1 0,0 0 0,1 0 0,-1-1 0,0 0 0,0 0 0,0-1 0,-1 0-1,3-2-150,-4 0 157,1-1 0,-1 0 0,0 0 0,0-1-1,-1 0 1,0 0 0,-1 0 0,0-1 0,0 1-1,0-1 1,-1-1 0,-1 1 0,0 0-1,0-1 1,-1 0 0,0 0 0,0 0 0,-1 0-1,-1 0 1,1 0 0,-2 0 0,1 0 0,-2 1-1,1-1 1,-1 0 0,-1 0 0,-2-6-157,3 12 23,0 1 1,0-1-1,-1 1 0,1-1 1,-1 1-1,0 0 1,0 0-1,-1 0 1,1 1-1,0-1 0,-1 1 1,1 0-1,-1 0 1,0 0-1,0 0 1,0 1-1,0-1 0,0 1 1,0 0-1,0 0 1,-1 1-1,1-1 0,0 1 1,0 0-1,-1 0 1,1 0-1,0 1 1,0-1-1,-2 1-23,-5 2 4,0-1 0,0 2 0,0-1 1,0 1-1,0 1 0,1 0 0,0 1 0,0 0 0,0 0 0,-3 4-4,0 3-15,0 0-1,1 1 0,0 1 0,1 0 0,1 0 1,1 1-1,0 0 0,1 1 0,0 0 1,2 0-1,0 0 0,1 1 0,0 0 0,2 0 1,0 0-1,1 1 0,1-1 0,1 1 0,0-1 1,1 1-1,1-1 0,1 0 0,1 0 0,3 8 16,-2-11-215,1 0-1,0 0 0,2-1 0,-1 0 1,2 0-1,0-1 0,1 0 0,0 0 0,0-1 1,2-1-1,-1 0 0,1 0 0,1-1 1,0-1-1,1 0 0,-1-1 0,2 0 0,-1-1 1,1 0-1,0-2 0,0 0 0,1 0 1,-1-2-1,1 1 0,0-2 0,0 0 1,0-2-1,0 1 0,0-2 0,0 0 0,16-3 216,-20 0-47,0-1-1,-1 0 1,1 0-1,-1-1 0,0-1 1,0 0-1,-1 0 1,0-1-1,0-1 0,-1 1 1,0-2-1,-1 1 1,0-1-1,0 0 0,1-4 48,90-172 1153,-93 172-983,66-180 3241,-66 153-2136,-5 41-1247,-1-1 0,0 1 0,0-1 0,1 1 0,-1-1 0,0 1 0,0-1 0,0 1 0,0-1 0,0 1 0,0-1 0,0 1 0,0-1 0,0 1 0,0-1 0,0 1 0,0-1 0,0 0 0,0 1 0,-1-1 0,1 1 0,0 0 0,0-1 0,-1 1 0,1-1 0,0 1 0,0-1 0,-1 1 0,1-1 0,-1 1 0,1 0 0,0-1 0,-1 1 0,1 0 0,-1-1 0,1 1 0,-1 0 0,1 0 0,0 0 0,-1-1 0,1 1 0,-1 0 0,0 0 0,1 0 0,-1 0 0,1 0 0,-1 0 0,1 0 0,-1 0 0,1 0 0,-1 0 0,1 0 0,-1 0 0,1 0 0,-1 0 0,1 0 0,-1 1 0,1-1 0,-1 0 0,1 0 0,-1 1 0,1-1 0,-1 0 0,1 1 0,0-1 0,-1 1-28,-5 6 43,-1 0-1,2 0 1,-1 1-1,1 0 1,0 0-1,0 1 1,1-1-1,1 1 1,-1 0-1,1 0 1,-1 7-43,2-10 34,-8 29 47,1 0 0,2 0 0,2 0 0,1 1 0,2 0 0,1 19-81,1-33 2,-1-14-13,1 0-1,-1 0 0,2 0 0,-1 0 1,1 0-1,0-1 0,1 1 0,-1 0 0,2-1 1,-1 1-1,1-1 0,2 5 12,-4-12-18,0 0 1,-1 0-1,1 1 1,0-1-1,0 0 1,-1 0-1,1 0 1,0 0-1,0 1 1,-1-1-1,1 0 1,0-1-1,0 1 1,-1 0-1,1 0 1,0 0-1,0 0 1,-1-1-1,1 1 0,0 0 1,-1-1-1,1 1 1,0 0-1,-1-1 1,1 1-1,0-1 1,-1 1-1,1-1 1,-1 1-1,1-1 1,-1 1-1,1-1 1,-1 0-1,1 1 1,-1-1-1,0 0 0,1 1 1,-1-1-1,0 0 1,0 0-1,0 1 1,1-1-1,-1 0 1,0 0-1,0 1 1,0-1-1,0 0 1,0 0-1,0 1 1,0-1-1,-1 0 1,1 0-1,0 1 1,0-1-1,0 0 0,-1 0 1,1 1-1,-1-1 1,1 0-1,-1 0 18,5-31-39,-1-7-18,1 0 0,2 1-1,2 0 1,1 0-1,2 0 1,2 1 0,1 1-1,1 0 1,10-13 57,-20 42-173,0 0 0,0 0 1,1 0-1,0 1 0,0 0 0,0 0 0,1 1 0,0-1 1,0 1-1,1 1 0,-1 0 0,1 0 0,8-3 173,-12 6-346,0-1 0,0 2 0,0-1 0,0 0-1,1 1 1,-1 0 0,0 0 0,0 0 0,1 1-1,-1-1 1,0 1 0,0 0 0,0 0 0,0 1 0,0-1-1,0 1 1,0 0 0,0 0 0,0 1 346,25 18-6209,-4 5-3250</inkml:trace>
  <inkml:trace contextRef="#ctx0" brushRef="#br0" timeOffset="358.239">1220 322 12492,'0'0'4489,"0"0"-1969,0 0-331,0 0-321,0 0-661,0 0-337,0 0-411,1 0-251,2 42 267,-43 295-480,41-514-1260,-1 161 1301,2-1 1,0 0-1,1 1 1,1-1-1,0 1 1,2 0-1,-1 0 1,2 1-1,0 0 1,1 0-1,0 0 1,2 1-1,-1 0 1,2 1-1,-1 0 0,2 1 1,0 0-1,12-9-36,-19 19-157,0-1-1,0 1 0,0 1 0,0-1 0,1 1 1,-1 0-1,1 0 0,-1 0 0,0 1 0,1 0 1,-1 0-1,1 0 0,-1 1 0,1 0 0,-1 0 1,0 0-1,1 1 0,-1-1 0,0 1 0,3 2 158,60 36-9821,-43-23 1632</inkml:trace>
  <inkml:trace contextRef="#ctx0" brushRef="#br0" timeOffset="730.862">1764 246 8040,'0'0'5343,"0"0"-2711,0 0-705,0 0-320,0 0-961,0 0-496,0 0 52,-6 16-20,-30 102 266,31-74-266,1 1-1,2 0 1,2 0-1,4 21-181,-4-61 1,1-1-1,-1 0 0,1 0 0,0 1 1,0-1-1,0 0 0,0 0 0,1 0 1,-1 0-1,1 0 0,0-1 1,1 1-1,-1 0 0,0-1 0,1 0 1,0 1-1,0-1 0,0 0 0,0-1 1,0 1-1,1 0 0,-1-1 0,1 0 1,0 0-1,0 0 0,0 0 0,0-1 1,0 1-1,0-1 0,0 0 0,0 0 1,0-1-1,0 1 0,1-1 0,-1 0 1,0 0-1,1 0 0,-1-1 1,0 1-1,0-1 0,3-1 0,9-4 184,-1-1-1,-1-1 1,1 0 0,-1-1-1,-1-1 1,0 0 0,0 0-1,-1-2 1,0 1-1,-1-1 1,0-1 0,-1 0-1,-1-1 1,0 0 0,-1 0-1,0-1 1,-1 0 0,-1 0-1,0-1 1,-1 0-184,2-1 185,-2-1 0,1 0 0,-2 0 0,-1-1 0,0 1 0,-1-1 0,-1 0 0,0 0 0,-2 0-185,1 16 1,-1-1 0,0 1 0,0-1-1,0 1 1,0 0 0,0 0 0,0 0-1,-1 0 1,0 0 0,1 0 0,-1 0-1,0 0 1,-1 0 0,1 1 0,0-1-1,-1 1 1,1 0 0,-1 0 0,0 0-1,0 0 1,0 0 0,0 0 0,0 1-1,0 0 1,0-1 0,0 1-1,-1 0 1,1 1 0,0-1 0,-1 0-1,1 1 1,-2 0-1,-5-1-77,-1 1-1,0 0 0,1 1 1,-1 0-1,1 1 0,-1 0 1,1 0-1,0 1 0,-1 1 1,0 0 77,-81 55-2974,44-4-2722,27-23-1148</inkml:trace>
  <inkml:trace contextRef="#ctx0" brushRef="#br0" timeOffset="1075.507">2318 350 12139,'0'0'4164,"0"0"-1783,0 0-432,0 0-241,0 0-699,0 0-560,0 0-231,6 14-47,-1-5-133,20 90 298,-57 146-64,30-221-800,8-35-70,9-43 650,-8 22 51,0 0-1,3 0 1,1 1-1,1 0 1,1 1-1,2 0 1,1 1-1,1 1 1,1 1-1,2 0 1,7-5-103,-24 28-74,0 1 0,1 0 0,-1 0 0,1 0 1,0 0-1,0 0 0,0 1 0,1 0 1,-1 0-1,0 0 0,1 0 0,0 1 1,-1-1-1,1 1 0,0 0 0,-1 1 0,1-1 1,0 1-1,0 0 0,0 0 0,-1 1 1,1-1-1,0 1 0,0 0 0,-1 0 1,1 1-1,-1-1 0,1 1 0,-1 0 1,1 0-1,-1 1 0,0-1 0,0 1 74,36 39-10015,-21-22-1686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42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326 216 8168,'0'0'2461,"0"0"-539,0 0 288,7-14-118,41-91 1779,-46 103-3762,-1-1 0,1 1 0,-1 0 0,0-1 0,0 1 0,0-1 0,0 0 0,-1 1 0,1-1 0,-1 0 0,1 1 0,-1-1 0,0 0 0,0 1 0,0-1 0,-1 0 0,1 0 0,-1 1 0,1-1 0,-1 0 0,0 1 0,0-1 0,0 1 0,0-1 0,0 1 0,-1 0 0,1-1 0,-1 1 0,0 0 0,1 0 0,-1 0 0,0 0 0,0 0 0,0 1 0,-1-1 0,1 0 0,0 1 0,0 0 0,-1 0 0,1-1 0,-1 1 0,0 1 0,-2-2-109,-11 4 21,-1 0 0,0 2 1,1 0-1,0 0 0,0 2 1,0 0-1,1 0 1,0 2-1,0 0 0,1 1 1,0 0-1,0 1 0,-8 8-21,8-8-7,7-6 4,0-1-1,0 1 1,0 1 0,0 0 0,1 0 0,0 0-1,0 1 1,0-1 0,1 1 0,0 1 0,0-1-1,0 1 1,1 0 0,0 0 0,0 0 0,1 0-1,0 1 1,0 0 0,1-1 0,0 1 0,-1 6 3,5-10-26,1 0 0,-1 0 1,1 0-1,0 0 1,0-1-1,0 1 1,0-1-1,1 0 0,-1 0 1,1 0-1,0 0 1,0 0-1,0-1 1,0 0-1,1 0 0,-1 0 1,0 0-1,1-1 1,-1 0-1,1 0 1,0 0-1,-1 0 0,2-1 26,-2 1-4,75 16-117,-66-16 100,-1-1 1,1 2-1,0 0 0,-1 0 0,1 1 1,-1 1-1,0 0 0,0 1 1,0 0-1,0 1 0,-1 0 1,0 1-1,-1 0 0,1 1 0,-1 0 1,-1 0-1,1 1 0,-1 0 1,-1 1-1,0 0 0,0 0 0,2 6 21,-8-6 14,1-1 0,-2 1 0,0 0 0,0 0-1,0-1 1,-1 1 0,-1 0 0,0 0-1,0 0 1,-1-1 0,0 1 0,-1-1 0,0 1-1,0-1 1,-1 0 0,0 0 0,-1-1-1,0 1 1,0-1 0,-1 0 0,0 0 0,0-1-1,-1 1 1,0-1 0,0-1 0,0 0-1,-1 0 1,0 0 0,-1-1 0,1 0 0,-2 0-14,3-1 13,-1-1 1,1-1-1,0 1 1,-1-1-1,1 0 0,-1-1 1,0 0-1,0 0 1,1-1-1,-1 0 1,0 0-1,0-1 1,1 0-1,-1 0 1,0-1-1,1 0 1,-1 0-1,1-1 1,0 0-1,0 0 1,0 0-1,0-1 1,0 0-1,1-1 1,0 0-1,0 0 1,0 0-1,1 0 1,-1-1-1,1 0 1,1 0-1,-1 0 1,1-1-1,0 0 1,0 0-1,-1-5-13,-53-163-3048,58 172 2450,0 3-705,0 1-2465,0 9-2206</inkml:trace>
  <inkml:trace contextRef="#ctx0" brushRef="#br0" timeOffset="619.661">938 356 11243,'0'0'2808,"0"0"-374,3-15-53,13-74 619,-16 86-2912,0 1 0,-1 0 0,1-1 1,-1 1-1,0 0 0,0 0 0,1-1 0,-1 1 0,-1 0 0,1 0 1,0 0-1,0 0 0,-1 0 0,1 0 0,-1 1 0,0-1 0,1 0 1,-1 1-1,0-1 0,0 1 0,0 0 0,0 0 0,0-1 0,0 1 1,-1 1-1,1-1 0,0 0 0,0 0 0,-1 1 0,1 0 0,0-1 0,-1 1 1,1 0-1,-1 0-88,-81 10 185,66 2-185,0 1 0,1 2 0,0-1 0,2 2 0,0 0 0,0 1 0,2 0 0,0 1 0,1 1 0,0 0 0,2 0 0,0 1 0,2 0 0,-3 9 0,2-10 0,0 0 0,2 0 0,0 1 0,1 0 0,1 0 0,1 1 0,0-1 0,2 1 0,0 0 0,2 0 0,0 0 0,2 7 0,0-24 2,0 1 0,1-1 1,-1 0-1,1 0 0,0 0 0,0-1 1,0 1-1,1-1 0,-1 0 0,1 1 1,0-2-1,0 1 0,0 0 0,0-1 1,0 0-1,1 0 0,-1 0 1,1 0-1,-1-1 0,1 1 0,0-1 1,-1-1-1,1 1 0,0-1 0,0 1 1,0-1-1,-1-1 0,1 1 1,0-1-1,0 0 0,-1 0 0,1 0 1,0 0-1,-1-1 0,1 0 0,-1 0 1,0 0-1,0-1 0,0 1 0,3-3-2,12-5 25,0 0 0,-1-2 0,0 0 0,-1-1 0,0-1-1,-1 0 1,-1-1 0,0-1 0,-1 0 0,-1-1 0,0-1-1,-2 0 1,0-1 0,-1 0 0,0 0 0,-2-1-1,0 0 1,-2-1 0,0 0 0,-1 0-25,-4-14 635,-13 36 246,7 123-801,31 22-265,-8-86-2294,-1-18-3937,-6-25 20</inkml:trace>
  <inkml:trace contextRef="#ctx0" brushRef="#br0" timeOffset="1148.117">1242 320 9993,'0'0'3113,"0"0"-626,0 0 167,0 0-604,0 0-935,0 0-629,0 0-144,2 13 37,24 206 603,-27-72-1393,0-224-443,3 55 1198,2 1 1,0 0-1,1 0 1,1 1-1,1 0 1,0 0-1,2 0 0,5-8-344,-10 21 70,-1 1 0,1 0-1,0 1 1,1-1-1,-1 1 1,1 0-1,0 0 1,0 0 0,1 1-1,-1 0 1,1 0-1,0 0 1,0 1-1,1 0 1,-1 0-1,1 0 1,-1 1 0,1 0-1,0 0 1,0 1-1,-1 0 1,1 0-1,0 0 1,0 1-1,0 0 1,0 1 0,4 0-70,-5 0 6,0 1 0,0-1 0,0 1 0,0 0 0,-1 1 0,1 0 0,-1 0 0,1 0 0,-1 0 0,0 1 0,0 0 0,-1 0 0,1 0 0,-1 1 0,0-1 0,0 1 0,0 0 0,-1 0 0,1 0 0,-1 1 0,-1-1 0,1 1 0,-1 0 0,0 0 0,0 0 0,0 0 0,-1 2-6,3 9-220,-1 1 1,0 0-1,-1 0 0,-1 0 0,-1 0 0,-1 0 0,0 0 0,-2 0 220,8-36 63,1 0-1,1 0 0,0 0 1,1 1-1,1 0 1,1 0-1,0 1-62,6-12 231,-7 11-89,1-1 0,0 2 1,1-1-1,1 2 0,0-1 1,1 2-1,1-1 0,0 2 1,9-6-143,-19 16 10,0 1-1,0 0 1,0 0 0,0 1 0,0-1-1,0 1 1,0 0 0,1 0 0,-1 0-1,0 0 1,1 1 0,-1 0 0,0 0-1,1 0 1,-1 0 0,1 1 0,-1-1-1,0 1 1,0 0 0,1 1 0,-1-1-1,0 1 1,0 0 0,0 0 0,0 0-1,-1 0 1,1 1 0,-1-1 0,1 1-1,-1 0 1,0 0 0,0 1 0,0-1-1,0 0 1,-1 1 0,1 0 0,-1 0-1,0-1 1,0 1 0,0 1 0,-1-1-1,0 0 1,1 0 0,-1 0-1,-1 1 1,1 1-10,1 10-84,0 0-1,-1 0 1,-1 0-1,0 0 1,-1 0-1,-1 0 1,-1 0-1,0-1 1,-4 10 84,-13 45-4296,7-26-1629,7-23-1191</inkml:trace>
  <inkml:trace contextRef="#ctx0" brushRef="#br0" timeOffset="1555.212">2261 257 6983,'0'0'6982,"0"0"-3421,0 0-1186,0 0-207,0 0-753,0 0-705,2 7-331,1 9-243,0 0 0,-2 0 0,0 0 0,0 1 0,-2-1 0,0 0 1,-1 0-1,-1 1 0,0-1 0,-4 9-136,-1 16 176,-88 476-288,90-488-846,1 1-1,2-1 1,1 1 0,2 0 0,1 0-1,2 12 959,5-16-2870,3-15-6143,-6-11 1545</inkml:trace>
  <inkml:trace contextRef="#ctx0" brushRef="#br0" timeOffset="1791.709">2171 777 3459,'31'-242'8440,"-25"207"-6983,2 1 0,1-1 0,2 2 0,1-1 0,3-1-1457,-12 27 204,1 1 0,0-1 0,1 1 0,0 0 0,0 0 0,1 0 0,-1 1-1,1-1 1,1 1 0,-1 1 0,1-1 0,0 1 0,0 1 0,1-1-1,0 1 1,-1 0 0,1 1 0,1 0 0,-1 0 0,0 1 0,1 0-1,-1 0 1,1 1-204,-1 0 16,1 0 0,-1 0 0,0 1 0,0 0 0,0 1 0,0 0 0,0 0 0,0 0 0,0 1 0,0 1 0,-1-1 0,1 1 0,-1 0 0,1 1 0,-1 0 1,0 0-1,-1 0 0,1 1 0,-1 0 0,0 1 0,0-1 0,0 1 0,-1 0 0,0 0 0,0 1 0,0 0 0,-1 0 0,0 0 0,-1 0 0,1 0 0,0 4-16,0-3-6,-1 0 1,0 1-1,-1-1 1,1 0-1,-2 1 1,1-1-1,-1 1 1,0 0-1,-1-1 1,0 1-1,-1 0 1,1-1-1,-2 1 1,1 0-1,-1-1 1,0 0-1,-1 1 1,0-1-1,0 0 1,-1 0-1,0-1 1,-1 1-1,1-1 1,-1 0-1,-1 0 1,1 0-1,-1-1 1,0 0-1,-1 0 1,1 0-1,-1-1 1,-1 0-1,1 0 1,-4 1 5,-2 0-13,1-1 1,0-1-1,-1 0 1,0 0-1,0-1 1,0-1-1,-1 0 0,1-1 1,0 0-1,-1-1 1,1-1-1,0 0 1,-1-1-1,1 0 0,0-1 1,0 0-1,-7-4 13,-32-42-1970,45 2-4334,16 29 250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46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53 10025,'0'0'3620,"0"0"-972,0 0-214,14-7-742,46-24-672,-53 28-908,0 1 0,0 0-1,1 0 1,-1 0 0,0 1 0,1 0 0,-1 0 0,1 1-1,-1 0 1,1 0 0,0 1 0,4 0-112,-4 0 78,-7-1-67,1 0 0,0 0 0,0 0 0,-1 0 0,1 0 0,0 0 0,0 0 0,0 1 0,-1-1 0,1 1 0,0-1 0,-1 1 0,1 0 0,0 0 0,-1-1 0,1 1 1,-1 0-1,1 1 0,-1-1 0,0 0 0,1 0 0,-1 0 0,0 1 0,0-1 0,0 1 0,0-1 0,0 1 0,0-1 0,0 1 0,-1 0 0,1-1 0,0 1 0,-1 0 0,0 0 0,1-1 0,-1 1 0,0 0 0,0 0 0,0-1 0,0 1 0,0 0 0,0 0 0,0 0 0,-1-1 0,0 3-11,-67 62 82,53-55-35,-177 121 929,191-132-968,0 0-1,-1 0 1,1 0-1,0 1 1,0-1-1,0 1 0,0-1 1,0 1-1,0-1 1,0 1-1,0 0 0,0 0 1,0-1-1,0 1 1,0 0-1,0 0 0,1 0 1,-1 0-1,0 0 1,1 0-1,-1 0 0,0 0 1,1 0-1,-1 0 1,1 0-1,0 0 1,-1 1-1,1-1 0,0 0 1,0 0-1,0 0 1,0 1-1,0-1 0,0 0 1,0 0-1,0 0 1,0 1-1,1-1 0,-1 0 1,0 0-1,1 0 1,-1 0-1,1 0 1,-1 0-1,1 0 0,0 0 1,-1 0-1,1 0 1,0 0-1,0 0 0,-1 0 1,1 0-1,0 0 1,0-1-1,0 1 0,0 0 1,0-1-1,0 1 1,0-1-1,1 1 0,-1-1 1,0 0-1,0 1 1,0-1-1,0 0 1,1 0-1,0 0-7,47 5-138,0-3 1,1-2-1,-1-2 1,24-5 137,-3 1-3461,-2 3-3723,-41 2-4880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50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 9929,'0'0'5744,"0"0"-2759,0 0-1090,0 0-160,0 0-582,0 0-459,0 0-224,23 1 111,281 4 1021,-157-9-1499,-1-7 0,0-5 1,84-24-104,-203 32 20,-17 5-398,-22 8-631,-51 34-7335,41-24 758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50.6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9257,'0'0'4959,"0"0"-2060,0 0-929,12-1-113,373-35 3557,-344 25-5368,-24 2-3386,-11 8-2438,-4 0 1018,2 0-7412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51.8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1 922 5830,'0'0'1980,"0"0"-549,0 0 330,0 0 231,0 0-295,0 0-293,12-1-229,39-5-22,-10-23 1158,-17-4-1797,-2-1 0,-1-1 0,-1-1 1,-2-1-1,-2 0 0,-2-1 0,-1 0 0,3-18-514,-9 34 94,103-323 184,-98 273 282,-55 269-651,37-149 98,2 0 0,2 0-1,2 0 1,4 31-7,-4-71-23,1-1-1,-1 1 1,1 0-1,1-1 1,-1 1-1,1-1 1,1 1-1,-1-1 1,1 0-1,1 0 1,-1 0-1,1 0 1,0-1-1,1 1 1,-1-1-1,1 0 1,0 0-1,1-1 1,0 0-1,0 0 1,0 0-1,0-1 1,1 1-1,-1-2 1,1 1-1,0-1 1,0 0-1,1 0 1,-1-1-1,0 0 1,1 0-1,0-1 1,-1 0-1,1 0 1,2-1 23,7-4 39,0-2 1,0-1-1,0 0 0,-1 0 1,0-2-1,-1 0 0,0-1 1,0-1-1,-1 0 0,-1-1 1,0 0-1,0-1 0,-1 0 1,-1-1-1,0-1 0,-1 0 1,0 0-1,-2-1 0,7-14-39,8-16 256,-1 0 1,-3-2-1,-2 0 0,-1-1 0,-3 0 1,5-41-257,-11-29 758,-6 119-748,-1-1 0,0 0 0,0 1 1,0-1-1,0 1 0,1-1 0,-1 0 1,0 1-1,0-1 0,0 1 0,0-1 1,0 0-1,-1 1 0,1-1 0,0 0 0,0 1 1,0-1-1,0 1 0,-1-1 0,1 1 1,0-1-1,0 1 0,-1-1 0,1 0 1,-1 1-1,1 0 0,0-1 0,-1 1 0,1-1 1,-1 1-1,1-1 0,-1 1 0,1 0 1,-1-1-1,1 1 0,-1 0 0,0 0 1,1 0-1,-1-1 0,1 1 0,-1 0 0,0 0 1,1 0-1,-1 0 0,1 0 0,-1 0 1,0 0-1,1 0 0,-1 0 0,1 0 1,-1 0-1,0 0 0,1 1 0,-1-1 0,1 0 1,-1 0-1,0 1-10,-26 25 169,11 1-157,2 1-1,1 1 0,1 0 0,1 0 0,2 1 0,1 1 0,1-1 0,2 1 0,1 0 0,2 0 0,0 1 1,3-1-1,0 2-11,0-10-9,1 0 0,1 0-1,0 0 1,2-1 0,1 0 0,1 0 0,0 0 0,2-1 0,1 0 0,0 0 9,-4-10-73,-1-1-1,2 0 1,-1-1-1,2 1 1,-1-1 0,1 0-1,0-1 1,1 0-1,0-1 1,0 1 0,1-2-1,0 1 1,0-1-1,0-1 1,1 0-1,0 0 1,0-1 0,0-1-1,0 1 1,5-1 73,-4-2-9,0 0 1,0 0-1,0-1 1,-1-1 0,1 0-1,0 0 1,0-1-1,-1-1 1,1 0-1,-1-1 1,1 0-1,-2 0 1,1-2-1,0 1 1,-1-1 0,0 0-1,0-1 1,-1-1-1,0 1 1,0-1-1,0-1 1,-1 0-1,-1 0 1,1-1 8,0-1 38,1-1 0,-2 0 1,0 0-1,0 0 0,-1-1 0,-1 0 0,0-1 0,-1 1 1,0-1-1,-1 0 0,0 0 0,-1 0 0,-1-6-38,-1 18-69,0 1-1,-1-1 1,1 0-1,-1 1 0,1-1 1,-1 1-1,0-1 1,0 1-1,0-1 1,0 1-1,0 0 0,0 0 1,0-1-1,0 1 1,0 0-1,0 0 0,-1 0 1,1 0-1,0 0 1,-1 0-1,1 0 0,-1 1 1,1-1-1,-1 0 1,1 1-1,-1-1 0,0 1 1,1 0-1,-1 0 1,0-1-1,1 1 1,-1 0-1,1 0 0,-1 1 1,0-1-1,1 0 1,-1 0-1,0 1 0,1-1 1,-1 1-1,1-1 1,-1 1-1,1 0 0,-1 0 1,1 0-1,0-1 1,-1 1-1,1 0 1,0 1-1,0-1 0,-1 0 1,1 0-1,0 1 1,0-1-1,0 0 0,0 1 70,-20 21-4302,1 1-2894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52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0 176 14894,'0'0'2536,"0"0"-1031,13 0 59,375-13 1495,1493-76-69,-1841 86-2912,226-29 116,-267 32-194,1-1-1,-1 1 1,1 0-1,0-1 1,-1 1-1,1-1 1,0 1-1,-1 0 1,1-1-1,0 1 1,0-1-1,-1 1 1,1-1-1,0 1 1,0-1-1,0 1 1,0-1-1,0 1 1,0-1-1,0 1 1,0-1-1,0 1 1,0-1-1,0 1 1,0-1-1,0 1 1,0-1-1,0 1 1,0-1-1,0 1 1,1-1-1,-1 1 1,0-1 0,0 1-1,1-1 1,-1 1-1,0 0 1,1-1-1,-1 1 1,0 0-1,1-1 1,-1 1-1,1 0 1,-1-1-1,0 1 1,1 0-1,-1 0 1,1-1-1,-1 1 1,1 0-1,-1 0 1,1 0-1,-1 0 1,1 0-1,-1-1 1,1 1-1,-1 0 1,1 0-1,-1 0 1,1 1-1,-1-1 1,1 0-1,-1 0 1,1 0-1,-1 0 1,1 0-1,-1 1 1,1-1-1,-1 0 1,1 0 0,-37-12-302,-45 5-2135,28 15-3540,34 0 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0:46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1 15439,'-19'7'4575,"-102"37"-1874,172-38-384,457-24-1925,425-1-309,274 59 2271,-1039-37-1879,-144-3-428,-39 0-49,9 0 11,-363 30-994,127 8-7020,155-23-921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7:49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77 9577,'3'-9'2472,"11"-27"-310,-13 34-1876,0 0 0,0 0 0,0 0 0,0 0 0,0 1 0,1-1 0,-1 0 0,1 1 1,-1-1-1,1 1 0,-1-1 0,1 1 0,0-1 0,0 1 0,0 0 0,0 0 0,0 0 0,0 0 0,0 1 0,0-1 1,0 0-1,0 1 0,0 0 0,2-1-286,70 23 2353,-44 4-2085,0 2 0,-2 0-1,-2 2 1,0 1 0,-2 1-1,-2 1 1,13 26-268,-8-16 112,30 46-80,119 162-849,-119-201-1999,-34-42-842,0-10-3667,-15-4 2226</inkml:trace>
  <inkml:trace contextRef="#ctx0" brushRef="#br0" timeOffset="279.599">703 113 6598,'0'0'2573,"0"0"-533,0 0 180,0 0 252,0 0-481,-15 3-592,4-2-1148,6 0-163,0-1-1,0 1 1,1 0 0,-1 0 0,0 0 0,1 1 0,-1 0-1,1-1 1,-1 2 0,1-1 0,0 0 0,0 1-1,0 0 1,0 0 0,0 0 0,1 1 0,-1-1 0,1 1-1,0 0 1,-1 0-88,-43 71 1468,-5-2 0,-2-3 0,-60 60-1468,-150 116 401,220-201-859,30-24-3579,15-21-85,5-1 887,7-5-2306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18:36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1 577 192,'0'0'625,"0"0"-449,0 0-117,0 0-1,0 0 76,0 0-1,4-11-15,15-35-44,-16 43-58,-1-1-1,0 1 1,1 0-1,0 0 0,0 0 1,0 0-1,0 0 1,1 0-1,-1 1 0,1 0 1,-1 0-1,1 0 0,0 0 1,0 0-1,-1 1 1,2-1-1,-1 1 0,0 0 1,0 0-1,0 1 0,0-1-15,14-3 30,226-77 1235,217-105-1265,-77 5 3304,-302 160-2722,-92 49-795,-19-2 206,-2 0 0,-1-3 0,0 0 0,-2-2 0,-8 3 7,19-11-8,-428 246 104,438-251-97,8-6 9,0 0-1,1 1 0,0-1 0,-1 1 1,1 0-1,0 0 0,0 1 1,1-1-1,-1 1 0,1 0 1,0 0-1,0 0 0,0 0 1,-1 2-8,5-5-11,-1 1 0,1-1 0,0 0 0,0 1 0,-1-1 0,1 0-1,0 0 1,0 0 0,0 0 0,0 0 0,0 0 0,1 0 0,-1 0 0,0 0 0,0 0 0,0-1 0,1 1 0,-1-1 0,1 1 0,-1-1 0,0 1 0,1-1 0,-1 0 0,1 1 0,-1-1 0,1 0 0,-1 0 0,0 0 0,1 0 0,-1 0 0,2-1 11,37 2 42,0-2 0,1-2 0,-1-1 0,0-2 0,0-2 0,17-7-42,-7 3 10,172-42 104,-64 14-116,117-13 2,-223 48 0,-66 22-134,-731 389 743,713-387-599,13-9 0,0 1 0,0 1-1,1 1 1,0 1 0,2 0 0,-7 8-10,22-22-4,0 1 1,1-1-1,-1 1 0,0 0 0,0-1 1,1 1-1,-1-1 0,1 1 0,-1 0 1,0-1-1,1 1 0,-1 0 0,1 0 0,0 0 1,-1-1-1,1 1 0,0 0 0,-1 0 1,1 0-1,0 0 0,0 0 0,0 0 1,0-1-1,0 1 0,0 0 0,0 0 0,0 0 1,0 0-1,0 0 0,0 0 0,0 0 1,1 0-1,-1-1 0,0 1 0,1 0 1,-1 0-1,1 0 0,-1-1 0,1 1 0,-1 0 1,1 0-1,-1-1 0,1 1 0,0-1 1,-1 1-1,1 0 0,0-1 0,0 1 1,-1-1-1,1 0 0,1 1 4,48 7-192,-4-11 242,0-1 0,0-3 1,0-2-1,-1-1 0,41-17-50,-12 6 32,344-96 96,-392 113-106,-30 14-33,-342 160 864,202-105-815,-22 16-11,166-81-31,-1 0 1,1 0-1,-1 0 1,1 0-1,-1 0 1,1 0 0,-1 0-1,1 0 1,-1 0-1,1 0 1,-1 0-1,1 0 1,-1 0-1,1 1 1,-1-1 0,1 0-1,-1 0 1,1 1-1,-1-1 1,1 0-1,0 0 1,-1 1-1,1-1 1,0 0-1,-1 1 1,1-1 0,0 1-1,-1-1 1,1 0-1,0 1 1,-1-1-1,1 1 1,0-1-1,0 1 1,0-1-1,0 1 1,0-1 0,-1 1-1,1-1 1,0 1-1,0-1 1,0 1-1,0-1 1,0 1-1,0-1 1,0 1 0,1-1-1,-1 1 1,0-1-1,0 1 1,0-1-1,0 1 1,1-1-1,-1 1 1,0-1-1,0 0 1,1 1 0,-1-1-1,0 1 1,1-1-1,-1 0 1,1 1-1,-1-1 1,0 0-1,1 0 1,0 1 3,36 0-327,2-9 390,0-1 1,-1-1 0,0-2 0,21-11-64,27-8 54,145-47 2017,-283 116-1763,-14 4-3093,43-40-2003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18:37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0 327 4420,'15'-7'240,"185"-66"-133,-176 66-102,273-76-133,79-43 128,-311 95 70,-93 33-262,-92 38 638,1 5 1,3 5 0,-22 17-447,101-49 54,-137 84 207,174-102-264,-1 0 1,1 0 0,-1 0 0,0 1 0,1-1 0,-1 0 0,1 0 0,-1 1 0,0-1 0,1 0-1,-1 1 1,1-1 0,-1 1 0,1-1 0,0 1 0,-1-1 0,1 1 0,-1-1 0,1 1 0,0-1 0,-1 1-1,1-1 1,0 1 0,0-1 0,-1 1 0,1 0 0,0-1 0,0 1 0,0 0 0,0-1 0,0 1 0,0 0-1,0-1 1,0 1 0,0-1 0,0 1 0,0 0 0,0-1 0,0 1 0,1 0 0,-1-1 0,0 1-1,0-1 1,1 1 0,-1-1 0,0 1 0,1-1 0,-1 1 0,1-1 0,-1 1 0,1-1 0,-1 1 0,1-1-1,-1 0 1,1 1 0,-1-1 0,1 0 0,-1 1 0,1-1 0,0 0 2,42 7-77,25-11 293,1-3 0,-1-2 1,0-4-1,-1-2 1,0-4-217,15-1 65,7-3 168,-33 7 72,0 3 0,1 2-1,0 2 1,45 0-305,-124 29-112,-258 90 758,95-42-432,184-68-210,1 0 0,-1 0 0,0 0 0,1 0 0,-1 0 0,0 0 0,1 0 0,-1 0 0,0 0 0,1 1 0,-1-1 1,0 0-1,1 1 0,-1-1 0,1 0 0,-1 1 0,0-1 0,1 1 0,-1-1 0,1 0 0,-1 1 0,1 0 0,0-1 0,-1 1 0,1-1 0,-1 1 0,1-1 0,0 1 1,0 0-1,-1-1 0,1 1 0,0 0 0,0-1 0,0 1 0,0 0 0,0-1 0,-1 1 0,1 0 0,1-1 0,-1 1 0,0 0 0,0-1 0,0 1 0,0 0 0,0-1 1,1 1-1,-1 0 0,0-1 0,0 1 0,1 0 0,-1-1 0,0 1 0,1-1 0,0 1-4,36 14-112,158-2-358,-135-20-1377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4:45:07.816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3205 1498 7431,'0'0'3886,"0"0"-853,0 0-354,0 0-650,0 0-577,0 0-427,0 0-550,11-5-240,100-20 27,-109 24-264,-1 0-1,1 0 1,0 1 0,0-1 0,-1 1 0,1-1 0,0 1 0,0 0 0,0-1-1,-1 1 1,1 0 0,0 0 0,0 0 0,0 1 0,0-1 0,-1 0 0,1 1 0,0-1-1,0 1 1,-1-1 0,1 1 0,0 0 0,-1 0 0,1 0 0,0 0 0,-1 0-1,0 0 1,1 0 0,-1 0 0,0 1 0,1-1 0,-1 0 0,0 1 0,0-1 0,0 1-1,0 0 1,0-1 0,-1 1 0,1 0 0,0-1 0,-1 1 0,1 0 0,-1 0-1,0 0 1,1-1 0,-1 1 0,0 0 0,0 0 0,0 0 0,-1 0 0,1-1 0,0 1-1,-1 0 1,1 0 0,-1 0 0,1-1 0,-1 1 0,0 0 2,-8 11-29,-1-1 1,-1 0-1,0 0 1,0-1-1,-1-1 1,0 0-1,-1 0 1,0-1-1,-1-1 1,-5 2 28,-41 31 135,24-11 373,68-27-178,4-5-534,-1-2 0,0-1-1,1-2 1,27-10 204,12-2-4008,-31 9-1683</inkml:trace>
  <inkml:trace contextRef="#ctx0" brushRef="#br0" timeOffset="1105.887">4428 1788 6887,'0'0'3715,"0"0"-2039,0 0 22,0 0 21,0 0-673,0 0-411,8 2-309,54 34 187,-54-33-442,0 1 0,0-1 1,0-1-1,1 0 1,-1 0-1,1 0 1,-1-1-1,1 0 1,0-1-1,-1 0 1,1 0-1,0-1 0,-1 0 1,1-1-1,-1 0 1,1 0-1,-1-1 1,0 0-1,0 0 1,0-1-1,-1 0 1,1 0-1,-1-1 0,0 0 1,0 0-1,1-2-71,6-12 386,-1-2-1,0 1 1,-2-2-1,-1 1 0,0-1 1,-2-1-1,4-15-385,-7 24 153,21-67 98,-3-1 0,-4-2 0,-3 0 0,2-61-251,-15 68 112,-15 127 277,4 5-359,2 2-1,2-1 1,3 1-1,3-1 0,1 1 1,4-1-1,1 0 0,7 13-29,35 66-1,-47-131-8,0 1-1,0-1 1,0 0-1,0 0 0,1 0 1,0 0-1,-1-1 1,1 1-1,1-1 1,-1 0-1,0 0 0,1-1 1,-1 1-1,1-1 1,0 0-1,0 0 1,0-1-1,0 1 1,0-1-1,0 0 0,0-1 1,1 1-1,-1-1 1,0 0-1,5-1 10,2-3 5,-1-1-1,1 0 0,-1 0 1,0-2-1,-1 1 0,0-1 1,0-1-1,0 0 1,-1 0-1,0-1 0,-1 0 1,0 0-1,0-1 1,-1 0-1,-1-1 0,1 1 1,-1-4-5,22-28 28,-2-2 0,-3 0 1,-1-2-1,-2-1 0,-2 0 0,-3-1 0,9-46-28,-23 91 15,1-6 65,0-1-1,0 1 1,-1-1 0,0 0-1,-1 0 1,0 1 0,0-1-1,-1 0 1,-1 1 0,0-5-80,1 13 36,0 1 0,0 0 0,0-1 0,0 1 0,1 0 0,-1 0 0,0-1 0,0 1 0,0 0 0,0 0 0,0 0 0,0 0 0,0 0 0,0 0 0,0 0 0,0 1-1,0-1 1,1 0 0,-1 0 0,0 1 0,0-1 0,0 1 0,0-1 0,0 1 0,1-1 0,-1 1 0,0-1 0,1 1 0,-1 0 0,0-1 0,1 1 0,-1 0 0,0-1 0,1 1 0,-1 0 0,1 0 0,0 0 0,-1 0 0,1-1 0,0 1 0,-1 0 0,1 0 0,0 0 0,0 0 0,0 0 0,0 0 0,0 0 0,0 0 0,0 0 0,0 0-36,-13 43 65,2 1 0,1 0 0,3 1 1,2 0-1,1 0 0,3 0 0,3 28-65,-2-62 8,-1-3-17,0 0 0,0 0 0,1 0 0,0-1 0,0 1 0,1 0 0,0 0 0,1 0 0,0-1 0,0 1 0,1-1 0,0 1 0,0-1 0,1 0 0,0 0 0,1-1 0,-1 1 0,2-1 0,-1 0 0,1 0 0,0-1 0,0 0 0,1 0 0,-1 0 0,1-1 0,1 0 0,-1 0 0,1 0 0,0-1 0,0-1 0,0 1 0,8 1 9,-5-4 1,-1 0 1,1-1-1,-1-1 1,0 1-1,1-2 1,-1 1-1,0-1 1,0-1-1,0 0 1,0-1-1,0 1 1,0-2-1,-1 1 1,0-2-1,0 1 1,-1-1-1,1 0 1,-1-1-1,0 0 1,-1 0-1,0-1 1,0 0-1,-1 0 1,1 0-1,0-5-1,0-2 58,-1 0-1,-1 0 1,0 0-1,-1-1 0,-1 0 1,0 0-1,-1 0 0,-1 0 1,-1 0-1,0 0 1,-1 0-1,-1 0 0,0 0 1,-1 0-1,-1 0 1,-2-5-58,17 39-2237,28 45-8659,-17-35-629</inkml:trace>
  <inkml:trace contextRef="#ctx0" brushRef="#br0" timeOffset="1399.578">6534 1714 9321,'0'0'10442,"0"0"-8360,0 0-833,0 0-641,0 0-447,0 0-161,0 0-64,0 0-705,10 1-1313,-17 22-2915,1-1-9417</inkml:trace>
  <inkml:trace contextRef="#ctx0" brushRef="#br0" timeOffset="-1669.014">1 1714 3459,'0'0'6727,"0"0"-3903,0 0-1041,0 0 384,0 0-683,0 0-769,0 0-378,5 5-113,7 7-139,1-1 1,0-1-1,1 0 1,0 0-1,0-2 0,1 1 1,0-2-1,1 0 1,0-1-1,0-1 0,16 4-85,-24-7 29,1 0 0,0-1 0,0 0 0,0 0 0,0-1 1,0 0-1,0 0 0,0-1 0,0 0 0,0-1 0,-1 0 0,1-1 0,0 1 0,-1-1 0,0-1 0,1 0 0,-2 0 0,1-1 0,0 0 0,-1 0 0,0 0 0,0-1 0,5-6-29,4-10 84,-2 0 0,0-1 1,-2 0-1,-1-1 0,0-1 0,-2 1 0,-1-2 1,-1 1-1,4-25-84,0 5 203,6-17 49,-4-1 0,-2 0 0,-3-1 0,-2-1 0,-3-23-252,-4 88 16,1 1 0,-1 0 1,0-1-1,1 1 0,-1-1 0,1 1 1,-1 0-1,0-1 0,0 0 1,1 1-1,-1-1 0,0 1 1,0-1-1,1 0 0,-1 0 1,0 1-1,0-1 0,0 0 1,0 0-1,1 0 0,-1 0 0,0 0 1,0 0-1,0 0 0,0 0 1,0 0-1,1 0 0,-1-1 1,0 1-1,0 0 0,0-1 1,1 1-1,-1 0 0,0-1 1,0 1-1,1-1 0,-1 1 0,0-1 1,1 1-1,-1-1 0,1 0 1,-1 1-1,1-1 0,-1 0 1,1 1-1,-1-1 0,1 0 1,0 0-1,-1 1 0,1-1 1,0 0-1,-1 0 0,1 0 0,0 0-16,-10 34 25,1 1-1,1 1 0,2-1 0,1 1 1,2 0-1,2 1 0,1-1 1,5 32-25,-5-55 3,-1 7-16,2 1 0,0-1-1,1 1 1,0-1 0,2 0 0,0 0 0,2 0 0,0-1-1,1 1 1,0-1 0,2-1 0,0 0 0,1 0 0,0-1-1,5 5 14,-10-17-29,0 0-1,0 0 1,0-1-1,0 1 0,0-1 1,1 0-1,0 0 1,-1-1-1,1 0 0,0 0 1,0 0-1,0-1 1,1 0-1,-1 0 0,0 0 1,0-1-1,1 0 1,-1 0-1,0-1 0,0 0 1,1 0-1,-1 0 1,0-1-1,0 0 0,0 0 1,-1 0-1,1-1 1,0 0-1,-1 0 0,0 0 1,1-1-1,-1 0 0,3-3 31,21-20-15,-1-2 1,-2-2 0,-1 0 0,-1-1-1,-2-2 1,-1 0 0,-2-2 0,11-25 13,-27 55-1,12-24 55,-2-2 0,0 1 0,-2-2 0,-2 0 0,-1 0 1,-1 0-1,1-24-54,-8 52 63,2-20 394,-9 29 1153,-4 31-1581,1 1 0,2 0 0,2 1 0,1 0 0,2-1 0,1 4-29,1-17 13,-3 254 77,3-270-97,1 1 0,0-1-1,0 0 1,0 0 0,1 0 0,0 1-1,0-1 1,1 0 0,0 0-1,0 0 1,1-1 0,0 1-1,0-1 1,0 1 0,1-1 0,0 0-1,0 0 1,1 0 0,0-1-1,-1 0 1,2 0 0,-1 0-1,1 0 1,0-1 0,0 0-1,0 0 1,0-1 0,0 1 0,1-1-1,0-1 1,0 1 0,0-1-1,0-1 1,0 1 0,0-1-1,0 0 1,0-1 0,7 1 7,1-7-11,-1 0 0,0-1 0,0 0 0,-1-2 0,0 1 0,0-1 0,-1-1 0,0 0-1,-1-1 1,0 0 0,-1-1 0,0 0 0,-1 0 0,0-1 0,7-14 11,25-61-532,-33 48-3377,-9 31-821,-2 1-3331</inkml:trace>
  <inkml:trace contextRef="#ctx0" brushRef="#br0" timeOffset="-1036.755">1676 1568 10378,'0'0'2258,"0"0"-107,0 0 182,0 0-438,0 0-480,0 0-459,9-1-508,-7 1-423,1-1 1,0 1-1,0 0 1,-1 0-1,1 0 1,0 0-1,0 1 1,-1-1-1,1 1 1,0 0-1,-1-1 1,1 1-1,0 0 0,-1 1 1,0-1-1,1 0 1,-1 1-1,0-1 1,1 1-1,-1 0 1,0 0-1,0 0 1,0 0-1,-1 0 0,1 0 1,0 1-26,204 229 1041,-195-219-1077,-1 0 1,2-1 0,-1-1-1,2 0 1,-1 0-1,1-1 1,1-1-1,0 0 1,0-1-1,1 0 1,0-2-1,0 1 1,1-2-1,0 0 36,-15-5-16,1 0 0,-1 1-1,0-1 1,1 0-1,-1 0 1,1-1-1,-1 1 1,0 0-1,1 0 1,-1-1-1,0 1 1,1-1 0,-1 1-1,0-1 1,1 1-1,-1-1 1,0 0-1,0 0 1,0 0-1,0 0 1,0 1-1,0-1 1,0-1-1,0 1 1,0 0 0,0 0-1,0 0 1,-1 0-1,1-1 1,0 1-1,-1 0 1,1 0-1,-1-1 1,0 1-1,1-1 1,-1 1-1,0 0 1,0-1 0,0 1-1,0 0 1,0-1-1,0 0 17,-10-63-88,-57-136 1844,67 201-1713,0-1-1,0 1 0,0-1 0,0 1 1,0-1-1,0 1 0,0-1 0,0 1 1,-1-1-1,1 1 0,0-1 0,0 1 1,0-1-1,0 1 0,-1 0 0,1-1 1,0 1-1,-1-1 0,1 1 0,0-1 1,-1 1-1,1 0 0,0-1 0,-1 1 1,1 0-1,-1 0 0,1-1 0,0 1 1,-1 0-1,1 0 0,-1-1 0,1 1 1,-1 0-1,1 0 0,-1 0 0,1 0 1,-1 0-1,1 0 0,-1 0 0,1 0 1,-1 0-1,1 0 0,-1 0 0,1 0 1,-1 0-1,1 0 0,-1 0 0,1 1 1,-1-1-1,1 0 0,0 0 0,-1 1 1,1-1-1,-1 0 0,1 0 0,-1 1 1,1-1-43,-15 31 955,10-21-1078,-26 51 191,-2-1 0,-4-2 1,-1-1-1,-3-2 0,-47 47-68,43-67-2551,37-69-7913,9 12 2254</inkml:trace>
  <inkml:trace contextRef="#ctx0" brushRef="#br0" timeOffset="-578.322">1807 1201 8488,'0'0'4500,"0"0"-1355,-13 2-498,-40 6-586,52-8-2017,1 0 0,-1-1-1,1 1 1,-1 0 0,1 0 0,-1 0-1,1-1 1,-1 1 0,1 0 0,0 0 0,-1 0-1,1 0 1,-1 0 0,1 0 0,-1 0-1,1 0 1,-1 0 0,1 0 0,-1 0 0,1 1-1,-1-1 1,1 0 0,-1 0 0,1 0-1,-1 1 1,1-1 0,0 0 0,-1 0 0,1 1-1,-1-1 1,1 0 0,0 1 0,-1-1-1,1 1 1,0-1 0,0 0 0,-1 1-1,1-1 1,0 1 0,0-1 0,0 1 0,-1-1-1,1 0 1,0 1 0,0-1 0,0 1-1,0-1 1,0 1 0,0-1 0,0 1 0,0-1-1,0 1 1,0-1 0,0 1 0,0-1-1,0 1 1,1-1 0,-1 1 0,0-1-1,0 1 1,0-1 0,1 0 0,-1 1 0,0-1-1,1 1 1,-1-1 0,0 0 0,1 1-1,-1-1 1,1 0-44,80 4 1036,-33-8-768,-1-2 0,0-3 0,-1-1 0,0-2 0,14-7-268,117-48-449,-168 69-2448,-14 13-6756,-5-4-1451</inkml:trace>
  <inkml:trace contextRef="#ctx0" brushRef="#br1" timeOffset="2.0134E6">5748 756 7399,'-5'-16'945,"1"6"-833,0-5-63,0 1-1,-2 0 1,0 0 0,0 1-1,-1 0 1,-1 0 0,0 0-1,-1 1 1,-3-3-49,-12-3-78,-1 2 0,-1 1 0,0 0 0,-1 2 0,-1 2 0,0 0 0,0 2 0,-1 0 0,0 2 0,0 2 0,-1 1 0,0 1 1,0 1-1,0 1 0,-22 4 78,-8 0-10,0 2 1,1 4 0,0 1-1,0 4 1,2 2 0,0 2-1,0 3 1,2 2 0,1 3-1,1 2 1,1 2 0,2 3-1,1 1 1,1 3 0,3 2-1,1 2 1,2 1-1,1 3 1,3 1 0,-4 10 9,12-14 64,3 1 0,1 2 0,2 0-1,2 2 1,2 0 0,2 2 0,-6 31-64,17-53 23,1 0 1,1 0-1,1 1 0,2-1 1,1 1-1,1-1 1,1 1-1,1 0 0,2-1 1,1 0-1,1 0 0,1 0 1,1 0-1,11 22-23,3-12 57,2-2 1,1 0-1,2-1 0,1-2 1,2 0-1,0-2 1,2-2-1,2-1 0,0-1 1,2-2-1,0-2 1,2-1-1,0-1 0,1-3 1,1-1-1,19 4-57,14 1 81,1-4 1,0-3-1,2-3 1,-1-3-1,1-3 1,0-4-1,0-3 0,38-8-81,-32 3 389,-1-3 1,1-4-1,-2-3 0,0-4 0,-2-4 0,0-3 0,-2-3 0,-1-3 0,55-36-389,-99 50 110,-1-1 0,-1-1 0,-1-1 0,-1-2 0,-1-1-1,-2-1 1,0-1 0,-2-1 0,-1 0 0,-1-2 0,-2-1 0,-1 0-1,-2-1 1,-1-1 0,-1 0 0,-2-1 0,-2-1 0,-1 1 0,3-30-110,-7 23 12,-2 1 1,-2 0 0,-1-1 0,-3 1-1,-1 0 1,-2 0 0,-2 1 0,-1 0-1,-2 0 1,-2 1 0,-2 1 0,-1 0-1,-2 1 1,-1 1 0,-2 1 0,-2 1-1,-1 1 1,-9-8-13,1 7-85,0 2 0,-2 2 0,-2 1 0,-1 2 0,0 1 0,-2 2 0,-1 2 0,-1 1 0,-1 3 0,0 1 0,-2 2 0,-45-8 85,24 9-774,-1 3 0,0 2 0,-55 2 774,37 7-2837,1 4 0,-70 12 2837,69-3-4762</inkml:trace>
  <inkml:trace contextRef="#ctx0" brushRef="#br1" timeOffset="2.01392E6">4311 887 9417,'0'-13'934,"0"-6"-811,1-16 440,-1 1 1,-3-1-1,0 0 0,-8-28-563,-2 27-109,-3 1 0,0 1 1,-2 0-1,-2 1 1,0 1-1,-3 1 0,0 1 1,-2 1-1,-1 2 0,-1 0 1,-2 1-1,0 2 0,-2 1 1,0 2-1,-2 1 1,0 1-1,-1 2 0,-1 1 1,0 2-1,-3 1 109,-65-17-251,0 5 0,-2 4 0,0 5 0,-1 5 0,0 4 1,-1 5-1,1 5 0,0 4 0,-31 9 251,-21 6 2,2 6-1,0 8 1,-14 11-2,119-30 34,0 1-1,2 3 0,1 2 1,-44 28-34,74-40 22,1 0-1,0 2 1,1 0 0,0 1 0,1 1-1,0 0 1,2 1 0,0 1 0,0 0-1,2 0 1,0 1 0,1 1 0,-7 18-22,10-13 12,2 1 0,0-1 0,2 1 0,0 0 1,2-1-1,1 1 0,3 21-12,-3-40 0,0-1 1,0 0-1,1 0 1,-1 0-1,1 1 0,1-1 1,-1 0-1,1 0 0,0 0 1,0-1-1,0 1 1,1 0-1,-1-1 0,4 4 0,-5-8 3,0 0-1,1 0 1,-1 0-1,0 0 0,0-1 1,0 1-1,0 0 1,0-1-1,0 1 0,1-1 1,-1 1-1,0-1 1,0 0-1,-1 1 0,1-1 1,0 0-1,0 0 1,0 0-1,0 0 0,-1 0 1,1 1-1,0-1 1,-1 0-1,1-1 0,-1 1 1,1 0-1,-1 0 1,1 0-1,-1 0 0,0 0 1,0 0-1,1-1 1,-1 1-1,0 0 0,0 0 1,0 0-1,0 0 1,-1-1-1,1 1 0,0 0 1,0-1-3,0 1 8,11-71-971,-5-38-4731,-6 60 3436</inkml:trace>
  <inkml:trace contextRef="#ctx0" brushRef="#br1" timeOffset="2.01424E6">1464 261 128,'0'0'865,"0"0"-513,0 0-352,0 0-96,-35 75 64,28-28 32,0 4 32,2 5-32,1 3-64,0-6-961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31:30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1424 3651,'0'0'1047,"0"0"-535,0 0-42,0 0 85,0 0 22,18-17-257,2 0-248,1 0 0,0 2 0,1 0 0,1 2 0,0 0 0,1 2 1,0 0-1,4 1-72,1188-360 2194,-436 177-1628,605-62-566,-1334 247 7,432-51-105,-309 64 151,-173-4-56,1-1 0,0 1 0,0-1-1,-1 1 1,1-1 0,0 1 0,-1 0 0,1 0 0,-1 0-1,1 0 1,-1 0 0,1 0 0,-1 0 0,0 0-1,1 1 1,-1-1 0,0 0 0,0 1 0,0-1-1,0 1 1,0-1 0,0 1 0,-1 0 0,1-1 0,0 1-1,-1 0 1,1-1 0,-1 1 0,0 0 0,0 0-1,0 0 1,0-1 0,0 1 0,0 0 0,0 0 0,0 0-1,-1-1 1,1 1 0,0 0 0,-1-1 0,0 1-1,1 0 1,-1-1 0,0 1 0,0 0 0,0-1-1,0 0 1,0 1 0,0-1 0,-1 1 0,1-1 0,0 0-1,-1 0 1,1 0 0,-1 0 0,1 0 0,-1 0-1,1 0 1,-1-1 0,0 1 0,1 0 0,-2-1 3,-165 107-54,-237 101 1038,-76 11-984,60-29 436,-78 54-254,472-230-179,-85 61 53,111-75-56,1 0 0,0 1 0,-1-1 0,1 0 1,-1 1-1,1-1 0,0 0 0,-1 1 0,1-1 1,0 1-1,-1-1 0,1 1 0,0-1 0,0 0 1,-1 1-1,1-1 0,0 1 0,0-1 0,0 1 1,0 0-1,0-1 0,-1 1 0,1-1 0,0 1 0,0-1 1,0 1-1,1-1 0,-1 1 0,0-1 0,0 1 1,0-1-1,0 1 0,0-1 0,1 1 0,-1-1 1,0 1-1,0-1 0,1 1 0,-1-1 0,0 1 1,1-1-1,-1 0 0,0 1 0,1-1 0,-1 0 1,1 1-1,-1-1 0,1 0 0,-1 0 0,1 1 1,-1-1-1,1 0 0,-1 0 0,1 0 0,-1 1 1,1-1-1,-1 0 0,1 0 0,39 3-11,-39-3 11,66-3-1,0-4 0,-1-3 0,0-3 0,-1-2 0,19-10 1,-42 14 10,1150-346 59,600-130-341,-722 211 261,-841 226 33,-201 45-16,-40 6 20,-185 45-5,13 4 64,-474 159 834,-591 279-919,732-261 155,-235 152-155,537-250 16,153-90-8,1 3 1,3 3 0,-32 33-9,84-75-5,1 1 1,0 0-1,1 0 0,-1 1 0,1-1 0,-1 1 0,1 0 1,1 0-1,-1 1 0,1-1 0,0 1 0,0 0 0,0 0 1,1 0-1,0 0 0,0 0 0,1 0 0,0 0 0,0 1 1,0-1-1,0 4 5,41 18-139,-12-24 86,1-2-1,0 0 1,0-2-1,0-1 1,-1-2 0,1 0-1,5-3 54,145-29-81,-2-8 0,55-25 81,-145 41-51,1786-479-510,-1844 499 559,971-192-22,-741 179 162,-202 25 22,-56-5-155,0 0 0,0 0 0,0 1 0,0-1 0,0 0 0,0 1 0,0-1 0,0 0 0,-1 1 0,1-1 0,0 1-1,0-1 1,-1 1 0,1 0 0,0-1 0,-1 1 0,1 0 0,0 0 0,-1-1 0,1 1 0,-1 0 0,1 0 0,-1 0-1,0 0 1,1 0 0,-1-1 0,0 1 0,1 0 0,-1 0 0,0 0 0,0 0 0,0 0 0,0 0 0,0 0 0,0 0-1,0 0 1,0 0 0,-1 0 0,1 0 0,0 0 0,0 0 0,-1-1 0,1 1 0,-1 0 0,1 0 0,-1 0-1,1 0 1,-1-1 0,1 1 0,-1 0 0,0 0 0,1-1 0,-1 1 0,0-1 0,0 1 0,0-1 0,1 1 0,-1-1-1,0 1 1,0-1 0,0 0 0,0 1 0,-1-1-5,-162 90 347,-728 319 812,-575 276-919,1440-672-245,-118 56 13,3 7-1,-69 53-7,145-75-42,67-54 41,0 0 1,0-1 0,0 1-1,0 0 1,0 0 0,0 0 0,0 0-1,0 0 1,0 0 0,0 0-1,0 0 1,0 0 0,0 0-1,0 0 1,0 1 0,0-1-1,0 0 1,0 1 0,0-1-1,0 1 1,0-1 0,0 1-1,0-1 1,0 1 0,-1 0-1,1 0 1,0-1 0,0 1 0,-1 0-1,1 0 1,0 0 0,-1 0-1,1 0 1,-1-1 0,1 1-1,-1 0 1,0 0 0,1 0-1,-1 0 1,0 1 0,0-1-1,0 0 1,0 0 0,0 0-1,0 0 1,0 0 0,0 0-1,0 0 1,0 0 0,0 0 0,-1 0-1,1 0 1,0 0 0,-1 0-1,1 0 1,-1 0 0,1 0-1,-1 0 1,0 0 0,1-1-1,-1 1 1,0 0 0,1 0-1,-1-1 1,0 1 0,0 0-1,0 0 1,38-2-8,0-2-1,0-1 1,0-2-1,-1-2 1,12-4 8,784-233 115,-652 187-118,1261-373 35,228 27-22,-1639 399-2,103-22 93,0 7-1,39 2-100,-117 18 37,-47 9-32,-13-4-2,-1 0-1,0-1 0,0 1 0,0-1 0,-1 0 0,0 0 0,0-1 0,0 0 0,0 0 0,0-1 1,-7 2-3,-19 7 14,-2211 810 295,1898-679-335,253-93 31,59-21 13,34-27-18,-1-1-1,1 1 1,-1-1 0,1 1 0,-1 0 0,1-1 0,0 1 0,-1-1 0,1 1 0,0 0 0,0-1 0,-1 1 0,1 0 0,0-1 0,0 1 0,0 0 0,0-1 0,0 1 0,0 0 0,0-1 0,0 1 0,0 0 0,0-1 0,0 1 0,0 0 0,1-1 0,-1 1 0,0 0 0,0-1 0,1 1 0,-1 0 0,0-1 0,1 1 0,-1-1 0,1 1 0,-1-1 0,1 1-1,-1-1 1,1 1 0,-1-1 0,1 0 0,-1 1 0,1-1 0,0 0 0,-1 1 0,1-1 0,-1 0 0,1 0 0,0 1 0,-1-1 0,1 0 0,0 0 0,0 0 0,-1 0 0,74 8-59,20-12 37,-1-3 1,0-5-1,0-4 0,49-16 22,-103 23-3,1619-385 19,424-90-64,-2054 478 58,779-135 353,-787 134-77,-65 4-139,-332 17-7,2 17 1,-27 19-141,248-30 7,141-18-6,-1350 149-477,1085-137 380,214-18 80,63 3 15,0 1 1,0-1-1,0 1 1,0-1 0,0 1-1,0-1 1,1 0-1,-1 1 1,0-1 0,0 0-1,1 0 1,-1 0-1,0 0 1,1 1 0,-1-1-1,1 0 1,-1 0-1,1 0 1,-1 0-1,1 0 1,0 0 0,-1 0-1,1-1 1,0 1-1,0 0 1,0 0 0,0 0-1,0 0 1,0 0-1,0 0 1,0 0 0,1 0-1,-1 0 1,0 0-1,1 0 1,-1 0 0,0 0-1,1 0 1,-1 0-1,1 0 1,0 0-1,-1 0 1,1 0 0,0 0-1,-1 1 1,1-1-1,0 0 1,0 1 0,0-1-1,0 0 1,0 1-1,0-1 1,0 1 0,0-1-1,0 1 1,0 0-1,0-1 1,0 1-1,0 0 1,0 0 0,0 0-1,0 0 1,0 0-1,0 0 1,0 0 0,206-98-53,1415-490-39,-1532 558 88,320-111 78,146-83-74,-298 86 289,-255 136-283,2 0 11,0-1 1,-1 1-1,1-1 0,0 0 1,-1-1-1,0 1 1,1-1-1,-2 0 0,1 0 1,0 0-1,-1-1 0,0 1 1,0-1-1,0 0 0,0 0 1,-1 0-1,0 0 0,0 0 1,1-5-18,-4 6 24,0 0 0,0 0 0,-1 0 0,0 1 0,1-1 0,-1 0 0,-1 0 0,1 1-1,0 0 1,-1-1 0,0 1 0,0 0 0,0 0 0,0 0 0,0 1 0,0-1 0,-1 1 0,1 0 0,-1 0 0,0 0 0,0 0 0,0 0 0,0 1 0,-3-1-24,5 1 12,-46-18 62,-1 1 0,0 3 0,0 3 0,-2 1 0,1 2 0,-1 3 0,-20 1-74,-260-11-27,0 15 1,-120 22 26,-81 0 10,306-19-117,178-5 113,39-7 27,33-2-13,302-71-127,1492-245 166,-1610 302 21,-176 23-87,-42 3-20,-55 4 29,-118 24 37,2 7 0,1 8 1,-128 51-40,-255 103-1623,459-164-673,43-17-2450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4:49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29 14670,'0'0'3080,"0"0"-929,0 0-576,0 0-731,0 0-561,0 0-155,5 13-48,-2-4-65,0-2-2,0 1-1,0 0 1,-1 0 0,0 1-1,-1-1 1,1 0 0,-2 1 0,1-1-1,-1 1 1,0-1 0,-1 1-13,-38 261-566,60-284-859,54-110 1569,-60 96 150,0 1-1,1 0 1,2 1-1,0 1 1,2 1 0,1 0-1,1 1 1,1 2-1,23-18-293,-43 37 24,0 0 0,0 0 0,1 0 1,-1 1-1,1-1 0,-1 1 0,1 0 0,-1 0 0,1 0 0,0 0 0,0 1 0,-1-1 1,1 1-1,0 0 0,0 0 0,-1 0 0,1 1 0,0-1 0,0 1 0,-1 0 0,1 0 0,-1 0 1,1 1-1,-1-1 0,1 1 0,-1 0 0,0 0 0,0 0 0,0 0 0,0 1 0,0-1 1,0 1-1,-1 0 0,3 2-24,62 116 509,-50-72-250,-12-30-188,1-1 1,1 0-1,0 0 1,1-1-1,1 0 1,1 0-1,0-1 1,1 0 0,9 10-72,-17-24 6,0 1 0,0 0 0,1-1 1,-1 1-1,0-1 0,1 0 0,0 0 0,0 0 1,-1-1-1,1 0 0,0 1 0,0-1 1,0 0-1,0-1 0,0 1 0,1-1 1,-1 0-1,0 0 0,0 0 0,0 0 0,0-1 1,0 0-1,0 0 0,0 0 0,0 0 1,0 0-1,0-1 0,0 0 0,-1 0 1,1 0-1,2-2-6,7-5 18,-1 0 0,-1-1-1,1 0 1,-2-1 0,1 0 0,-2-1 0,1 0 0,-1-2-18,60-92-422,-69 105 284,1 0 1,-1 0-1,0 0 0,0-1 0,1 1 0,-1 0 1,0 0-1,0-1 0,0 1 0,0 0 1,0-1-1,-1 1 0,1 0 0,0 0 0,0 0 1,-1-1-1,1 1 0,-1 0 0,1 0 0,-1 0 1,0 0-1,1 0 0,-1 0 0,0 0 1,0 0-1,0 0 0,0 0 0,1 0 0,-1 0 1,0 1-1,-1-1 0,1 0 0,0 1 0,0-1 1,0 0-1,0 1 0,0 0 0,-1-1 1,1 1-1,0 0 0,0 0 0,-1-1 0,1 1 1,0 0-1,0 0 0,-1 0 0,1 1 1,0-1-1,0 0 0,-1 0 0,1 1 0,0-1 1,0 0-1,0 1 0,0 0 0,-1-1 0,1 1 1,0 0 137,-50 4-10453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4:44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154 183 9193,'0'0'3203,"0"0"-769,5-15 187,21-65 1703,-23 80 89,0 24-3738,-2 107-156,-5 0 1,-7 0 0,-19 90-520,7-110-2509,11-113-5243,9-11 962</inkml:trace>
  <inkml:trace contextRef="#ctx0" brushRef="#br0" timeOffset="219.942">66 141 11883,'0'0'3524,"0"0"-1474,0 0-385,102-67-384,-57 51-96,5-1-352,5 4-416,9 0-193,-3 5-128,2 2-96,-11 6-32,-3 0-32,-10 10-449,-10 4-1633,-10 2-2402,-11 1-5029</inkml:trace>
  <inkml:trace contextRef="#ctx0" brushRef="#br0" timeOffset="437.792">188 420 1217,'0'0'8873,"0"0"-6503,0 0 513,0 0-513,0 0-512,0 0-1090,104-26-351,-46 15-129,0-1-96,3 2-128,-4 5-64,-9 2-128,-11 3 96,-13 3-224,-9 10-1666,-10 5-2979,-5 4-1857</inkml:trace>
  <inkml:trace contextRef="#ctx0" brushRef="#br0" timeOffset="609.729">1 864 7015,'0'0'3010,"0"0"-1152,0 0-673,0 0 449,0 0 480,124 43-449,-64-48-896,7-2-481,1-4-223,5 1-65,0-2 0,0 1 0,-8 4-417,-6 1-2209,-14 3-4165</inkml:trace>
  <inkml:trace contextRef="#ctx0" brushRef="#br0" timeOffset="967.026">1387 343 12268,'0'0'3203,"0"0"-983,2-13-191,6-39-470,-7 52-1517,-1-1 1,0 0-1,0 0 1,0 0-1,0 0 1,0 0-1,0 1 1,0-1-1,0 0 1,0 0-1,0 0 1,0 0-1,-1 0 1,1 1 0,0-1-1,0 0 1,-1 0-1,1 0 1,-1 1-1,1-1 1,-1 0-1,1 0 1,-1 1-1,1-1 1,-1 1-1,0-1 1,1 0-1,-1 1 1,0-1-1,1 1 1,-1-1-1,0 1 1,0 0-1,0-1 1,1 1-1,-1 0 1,0 0-1,0-1 1,0 1-1,0 0 1,1 0-1,-1 0 1,0 0-1,0 0 1,0 0-1,0 0 1,0 0-1,0 1 1,0-1-43,-4 0 79,-17 2-41,0 1 1,0 1 0,1 0-1,-1 2 1,1 1-1,1 0 1,-1 1-1,1 2 1,0 0 0,-13 10-39,27-17 4,-11 5 2,0 0 1,1 2-1,0 0 1,0 1-1,1 0 1,1 1-1,0 1 1,0 0-1,-9 13-6,22-24-2,-1 0 0,0 1 0,1-1 0,0 1 0,-1-1 0,1 1 0,0 0 0,0-1 0,1 1 0,-1 0 0,1-1 0,-1 1-1,1 0 1,0 0 0,0 0 0,0 0 0,0-1 0,0 1 0,1 0 0,-1 0 0,1 0 0,0-1 0,0 1 0,0 0 0,0-1 0,0 1 0,1-1 0,-1 1-1,1-1 1,0 0 0,-1 0 0,1 1 0,0-1 0,0 0 0,0-1 0,1 1 0,-1 0 0,0-1 0,1 1 0,-1-1 0,1 0 0,0 0 0,-1 0 0,3 1 2,102 29 8,-91-28-9,0-1 1,0 2-1,0 0 0,0 1 0,-1 1 0,0 0 0,0 1 0,-1 1 0,1 0 1,-2 1-1,1 0 0,-1 1 0,-1 1 0,0 0 0,0 0 0,2 5 1,-11-11 3,0 0 0,0 0 0,-1 1 1,0-1-1,0 1 0,0-1 0,-1 1 0,0-1 0,0 1 0,0 0 0,0 0 0,-1 0 0,0-1 0,-1 1 0,1 0 1,-1 0-1,0 0 0,0-1 0,-1 1 0,0-1 0,0 1 0,0-1 0,-1 1 0,1-1 0,-1 0 0,-1 0 0,1-1 1,-1 1-1,1-1 0,-1 1 0,-1-1 0,1 0 0,0-1 0,-1 1 0,0-1 0,0 0 0,0 0 0,0 0 0,0-1 1,-1 0-1,1 0 0,-1 0 0,0-1 0,1 0 0,-7 1-3,-16 2 7,0-2-1,-1-1 1,1-1-1,0-2 1,-1 0-1,1-2 1,0-1-1,0-1 1,-23-10-7,19 5-1508,12 1-2760,17 7-857,2 0-2360</inkml:trace>
  <inkml:trace contextRef="#ctx0" brushRef="#br0" timeOffset="1217.843">1801 147 10218,'0'0'5754,"4"-13"-2609,14-38-748,-18 51-2260,0 1 0,0-1 0,0 0 0,1 1 0,-1-1 0,0 0 0,1 0 0,-1 1 1,0-1-1,1 0 0,-1 0 0,0 0 0,1 0 0,-1 1 0,0-1 0,1 0 0,-1 0 0,1 0 1,-1 0-1,0 0 0,1 0 0,-1 0 0,1 0 0,-1 0 0,0 0 0,1 0 0,-1 0 0,0 0 0,1 0 1,-1-1-1,0 1 0,1 0 0,-1 0 0,1 0 0,-1 0 0,0-1 0,0 1 0,1 0 0,-1 0 1,0-1-1,1 1 0,-1 0 0,0-1-137,0 2-103,3 37 271,-2 0 0,-1-1-1,-2 1 1,-2 0 0,-1-1 0,-2 0 0,-1 0 0,-9 21-168,14-48 18,-71 230-103,23-82-3935,51-157 3971,-13 47-3077,10-18-5016,3-22 919</inkml:trace>
  <inkml:trace contextRef="#ctx0" brushRef="#br0" timeOffset="1466.836">1500 542 3780,'0'0'8808,"0"0"-4762,0 0-1814,0 0-481,0 0-438,0 0-453,0 0-417,17-8-176,-5 2-221,1 0 5,1 0-1,-1 0 0,1 1 0,0 1 0,0 1 1,0 0-1,0 1 0,5 0-50,251-7 395,-264 9-390,0-1 0,0 2 1,0-1-1,0 1 0,0 0 0,0 0 0,-1 0 1,1 1-1,0 0 0,-1 0 0,1 0 0,-1 1 1,0 0-1,0 0 0,0 0 0,0 1 0,-1 0 1,1 0-1,-1 0 0,0 0 0,0 0 0,0 1 0,-1 0 1,0 0-1,0 0 0,0 0 0,0 0 0,-1 1 1,0-1-1,0 1 0,0 0 0,-1-1 0,0 1 1,0 0-1,0 0 0,-1 0 0,0 3-5,-22 272 123,32-295-6582,1-4-49</inkml:trace>
  <inkml:trace contextRef="#ctx0" brushRef="#br0" timeOffset="1783.236">2230 31 13261,'0'0'7142,"0"0"-5284,0 0-417,0 0-512,0 0-512,0 0-321,0 0-96,0 0-705,-11-26-2594,16 33-5926</inkml:trace>
  <inkml:trace contextRef="#ctx0" brushRef="#br0" timeOffset="2385.195">2362 419 3203,'0'0'7084,"0"0"-4121,0 0-1314,0 0-645,0 0-561,-7 15-32,-32 109 822,32-75-648,2 1-1,2 0 1,3 1 0,2 11-585,7-34 10,-4-41 33,1-93 705,-6 84-665,0 0 0,1 0 0,1 0 0,1 0-1,1 1 1,1-1 0,1 1 0,1 0 0,0 1 0,2 0 0,2-4-83,-8 20 36,0 0-1,0 0 0,1 0 1,-1 1-1,1-1 0,0 1 1,0 0-1,0 0 0,0 0 1,1 1-1,-1 0 0,1 0 1,-1 0-1,1 0 0,0 0 1,0 1-1,-1 0 1,1 0-1,0 1 0,0-1 1,0 1-1,0 0 0,0 0 1,0 1-1,0-1 0,0 1 1,0 0-1,0 1 0,0-1 1,-1 1-1,1 0 0,0 0 1,-1 0-1,0 1 1,1-1-1,-1 1 0,0 0 1,-1 1-1,1-1 0,0 1 1,-1-1-1,0 1 0,0 0 1,0 0-1,0 1-35,7 16 27,0 0 1,-2 1-1,0 0 1,-2 1-1,0 0 0,-2 0 1,0 0-1,-2 0 0,0 1 1,-2-1-1,0 1 0,-2-1 1,-1 1-1,-3 12-27,4-5 71,1-18-21,-2 18-22,6-41 284,58-195 1535,-53 179-1756,1 1 0,1 0 1,2 0-1,0 1 0,2 0 1,0 2-1,2-1 0,0 2 1,12-12-92,-24 29-1,0 0 1,1 0-1,-1 0 1,1 0-1,0 1 0,0 0 1,0 0-1,0 0 1,0 1-1,1 0 1,-1 0-1,1 0 1,0 1-1,-1-1 1,1 1-1,0 1 1,0-1-1,0 1 1,0 0-1,0 0 0,-1 1 1,1 0-1,0 0 1,0 0-1,-1 1 1,1-1-1,0 1 1,-1 1-1,0-1 1,0 1-1,1 0 1,-2 0-1,1 1 1,0-1-1,-1 1 0,1 0 1,-1 0-1,0 1 1,-1-1-1,1 1 1,8 14-48,-1 0 0,0 1 0,-2 1-1,0-1 1,-2 2 0,0-1-1,-1 1 1,-2-1 0,0 2 0,-1 1 48,33 121-4162,-19-109-74,-2-15-1511,2 0-5181</inkml:trace>
  <inkml:trace contextRef="#ctx0" brushRef="#br0" timeOffset="2803.697">3647 560 11979,'-1'-17'2734,"-20"-134"4024,19 146-6681,1 0 0,-1 0 0,0 1 0,-1-1 1,1 0-1,-1 1 0,0-1 0,0 1 0,0 0 0,0 0 0,-1 0 0,0 1 1,0-1-1,0 1 0,0 0 0,0 0 0,-1 0 0,1 0 0,-1 1 0,0 0 1,1 0-1,-1 0 0,0 1 0,0-1 0,-1 1 0,1 0 0,0 1 0,0-1 1,0 1-1,-1 0 0,1 1 0,0-1 0,0 1 0,0 0 0,0 0 0,0 1 1,0-1-1,-3 2-77,-8 8 12,2 1 0,0 0 1,0 1-1,1 0 0,1 1 1,0 1-1,1 0 1,0 0-1,1 1 0,1 1 1,1-1-1,0 1 0,1 1 1,1-1-1,1 1 0,-2 9-12,1-9-4,1 1 0,1 0-1,1 0 1,0 0 0,1 0 0,1 1-1,1-1 1,1 0 0,0 1 0,2-1-1,0 0 1,1 0 0,1 0-1,1-1 1,2 5 4,-7-20 0,1 0 0,0 1 1,0-1-1,0 0 0,0 0 0,1 0 0,-1 0 0,1 0 0,0 0 0,-1-1 1,1 1-1,1-1 0,-1 0 0,0 0 0,0 0 0,1 0 0,-1-1 0,1 0 0,-1 1 1,1-1-1,0 0 0,0-1 0,-1 1 0,1-1 0,0 1 0,0-1 0,0 0 1,-1 0-1,1-1 0,0 1 0,0-1 0,0 0 0,-1 0 0,1 0 0,-1-1 1,1 1-1,-1-1 0,1 0 0,-1 0 0,0 0 0,0 0 0,0-1 0,0 1 0,0-1 1,0 0-1,24-28 43,-1-2 1,-1 0 0,-2-1-1,-2-2 1,-1 0 0,-2-1 0,1-7-44,6-8 35,8-14-29,-33 66-8,0 0 1,0 1 0,0-1-1,0 0 1,0 0 0,0 1 0,1-1-1,-1 0 1,0 1 0,0-1 0,0 0-1,0 0 1,1 1 0,-1-1-1,0 0 1,0 0 0,0 0 0,1 1-1,-1-1 1,0 0 0,0 0 0,1 0-1,-1 0 1,0 0 0,0 1-1,1-1 1,-1 0 0,0 0 0,1 0-1,-1 0 1,0 0 0,1 0 0,-1 0-1,0 0 1,0 0 0,1 0-1,-1 0 1,0 0 0,1 0 0,-1 0-1,0 0 1,1 0 0,-1-1 0,0 1-1,0 0 1,1 0 0,-1 0-1,0 0 1,0-1 0,1 1 0,-1 0-1,0 0 1,0 0 0,0-1 0,1 1-1,-1 0 1,0 0 0,0-1-1,0 1 1,0 0 0,1-1 1,3 32-121,-4-27 106,29 283-134,-28-281-57,0 0 0,1-1 1,0 0-1,0 1 1,0-1-1,0 0 0,1 0 1,0 0-1,0 0 1,1-1-1,-1 1 0,1-1 1,0 0-1,1 1 206,-1-2-811,0 0-1,0-1 1,0 1 0,1-1-1,-1 0 1,1 0 0,-1 0-1,1-1 1,0 0-1,-1 0 1,1 0 0,0 0-1,0-1 1,0 0 0,0 0-1,2 0 812,22-3-7351</inkml:trace>
  <inkml:trace contextRef="#ctx0" brushRef="#br0" timeOffset="3129.124">4083 578 384,'60'-293'8682,"-18"92"3872,-35 215-9463,-2 44-2743,-3-1-1,-2 1 1,-3 0-1,-5 25-347,3-39 201,-49 390-73,52-415-675,0-14-53,1 0 1,0 0-1,0 1 1,1-1-1,-1 0 0,1 1 1,1-1-1,-1 1 1,1-1-1,0 0 0,0 0 1,0 1-1,1-1 1,1 4 599,9 1-6727,3-6-2113</inkml:trace>
  <inkml:trace contextRef="#ctx0" brushRef="#br0" timeOffset="3411.309">4008 589 1537,'0'0'7036,"0"0"-3486,0 0-1345,0 0-411,0 0-443,0 0-337,0 0-320,0 0-187,12-6 102,105-32 987,148 5-102,-261 33-1474,1 0 0,-1 1-1,1-1 1,0 1-1,-1 0 1,1 1 0,-1-1-1,0 1 1,1-1-1,-1 1 1,0 1-1,0-1 1,0 0 0,0 1-1,-1 0 1,1 0-1,-1 0 1,0 1 0,1-1-1,-1 1 1,-1-1-1,1 1 1,-1 0-1,1 0 1,-1 0 0,0 0-1,-1 1 1,1-1-1,-1 1 1,1-1-1,-1 1 1,-1-1 0,1 2-20,2 15-24,-1 1 1,-2-1 0,0 0 0,-1 1 0,0-1 0,-5 14 23,-7 101-993,18-122-2368,3-11-3683,1-4-424</inkml:trace>
  <inkml:trace contextRef="#ctx0" brushRef="#br0" timeOffset="3412.309">4662 68 2402,'0'0'7367,"0"0"-7239,0 0-128,0 0-32,0 0-416,0 0-4997</inkml:trace>
  <inkml:trace contextRef="#ctx0" brushRef="#br0" timeOffset="3704.326">4896 462 14574,'0'0'3560,"0"0"-1723,0 0-332,0 0-373,0 0-539,0 0-316,0 0-58,-8 15 16,-47 108 849,52-114-1054,-1 0 0,1 0 0,1 1 0,0 0 0,0-1 0,1 1 0,0 0 0,1 0 0,0-1 0,1 1 0,0 0 0,0 0 0,1-1 0,0 1 0,1-1 0,0 1 0,0-1 0,1 0 0,0 0 0,1-1 0,0 1 0,0-1 0,1 0 0,0 0 0,0-1 0,1 0 0,0 0 0,0 0 0,1-1 1,0 0-1,0-1 0,0 1-30,-1-4-17,-1 1 1,1-2 0,-1 1-1,1 0 1,0-1 0,0-1-1,0 1 1,0-1-1,-1 0 1,1 0 0,0-1-1,0 0 1,0 0 0,-1-1-1,1 0 1,0 0 0,-1-1-1,0 1 1,1-1 0,-1-1-1,0 1 1,-1-1 0,1 0-1,-1 0 1,0-1 0,1 0 16,12-12 22,-1 0-1,-1-2 1,0 0 0,-1-1 0,-1 0 0,8-17-22,-12 21 43,0-1-1,-1 0 1,-1 0 0,-1 0-1,-1-1 1,0 0 0,-1-1 0,1-11-43,-6 27-2,0 0 1,0 0-1,0 0 1,-1 0-1,1 0 1,-1 0-1,0 0 1,0 0-1,0 0 1,-1 0 0,1 0-1,-1 0 1,1 1-1,-1-1 1,0 1-1,0-1 1,0 1-1,0 0 1,0 0-1,-1 0 1,1 0-1,-1 0 1,1 0-1,-1 1 1,0-1 0,0 1-1,0-1 1,1 1-1,-1 0 1,0 1-1,0-1 1,-3 0 1,-102-11-412,0 38-2519,47 17-5739,29-9-2989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4:5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1 195 12716,'0'0'3411,"0"0"-1339,0 0-289,0 0 42,0 0-319,0 0-412,0 0-368,15-12-245,49-39-76,-58 46-318,1 1 0,1 0 0,-1 0 0,1 0 0,-1 1 0,1 0 0,0 1-1,0 0 1,0 0 0,0 0 0,1 1 0,-1 1 0,0-1 0,0 1 0,1 0 0,7 2-87,-3-1 61,0 1-47,0 0 0,0 1 0,0 1 0,0 0 0,-1 1 0,0 0 0,0 1 0,0 0 0,-1 1 0,0 0 0,0 1 0,-1 0 0,0 0 0,8 10-14,49 34 34,-64-50-23,1 1 0,0-1 1,0 0-1,0 0 0,0 0 0,0-1 1,0 0-1,0 1 0,1-1 0,-1-1 1,1 1-1,-1-1 0,0 1 0,1-1 1,-1 0-1,1-1 0,-1 1 0,0-1 1,1 0-1,-1 0 0,0-1 0,0 1 1,0-1-1,1 0 0,-2 0 0,1 0 1,0 0-1,0-1 0,-1 1 0,1-1 1,-1 0-1,0 0 0,0 0 0,0-1 1,0 1-1,-1-1 0,1 0-11,15-20-54,-1-1 0,-1-1 0,-2 0 0,0-1 0,-2 0-1,0-1 1,-2-3 54,-22 47-9934,2 1-1688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4:5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1 771 3523,'0'0'6839,"0"0"-3887,0 0-1265,0 0 261,0 0-181,0 0-304,2 2-256,2 0-1089,1 0 0,-1-1 0,1 1 0,0-1 0,0-1 1,0 1-1,-1 0 0,1-1 0,0 0 0,0 0 1,0-1-1,0 1 0,0-1 0,-1 0 0,1-1 0,0 1 1,-1-1-1,1 0 0,-1 0 0,1 0 0,-1 0 1,0-1-1,0 0 0,0 0 0,0 0 0,-1 0 0,1-1 1,-1 1-1,1-2-118,26-25 49,-2-1 1,-1-2-1,-2 0 1,-1-2-1,-1-1 1,-2 0-1,-2-2 1,-2 0-1,-1-2 1,-2 1-1,0-7-49,-11 37 3,11-28 0,-2 1 0,-1-2 0,-2 1 1,-2-2-1,-1 1 0,-2-10-3,-4 48 2,0 0 0,-1 1 0,1-1 0,0 0 0,0 0 0,-1 1 0,1-1 0,0 0 0,-1 0 0,1 0 0,0 1 1,-1-1-1,1 0 0,0 0 0,-1 0 0,1 0 0,0 0 0,-1 0 0,1 0 0,0 0 0,-1 0 0,1 0 0,-1 0 0,1 0 1,0 0-1,-1 0 0,1 0 0,0 0 0,-1 0 0,1 0 0,0 0 0,-1-1 0,1 1 0,0 0 0,-1 0 0,1 0 0,0-1 0,-1 1 1,1 0-1,0 0 0,0-1 0,-1 1 0,1 0 0,0-1 0,0 1 0,0 0 0,-1 0 0,1-1 0,0 1 0,0-1 0,0 1 1,0 0-1,0-1 0,0 1-2,-19 34-112,6 6 110,2 1 1,2 1 0,1 0-1,3 0 1,1 1 0,3-1-1,1 1 1,4 30 1,-4-55 0,1 1 0,0-1 0,2 1 0,0-1 0,1 0 0,1 0 0,0-1 0,2 1 0,0-1 0,1 0 0,0-1 0,10 14 0,-15-27 4,0 0 1,0 1-1,0-1 0,1 0 1,-1-1-1,1 1 0,-1-1 1,1 0-1,0 1 0,0-2 0,0 1 1,0 0-1,0-1 0,1 0 1,-1 0-1,0 0 0,1 0 1,-1-1-1,1 0 0,-1 0 1,0 0-1,1 0 0,-1-1 1,1 1-1,-1-1 0,0 0 0,0-1 1,0 1-1,1-1 0,2-1-4,6-4 24,0-1-1,0 0 0,-1-1 0,0 0 0,-1-1 1,0 0-1,0-1 0,4-6-23,22-32 310,-3 0-1,-1-2 1,-3-2-1,-3 0 1,-1-2 0,-3-1-1,15-57-309,-12-49 1255,-43 172-871,6 13-362,1 1 1,1 1-1,1 0 0,1 0 0,1 0 1,1 1-1,1 0 0,2-1 0,1 1 1,0 1-1,2-1 0,3 14-22,-3-28 4,0-1 1,0 1-1,1-1 0,1 0 0,0 0 1,1 0-1,0 0 0,0 0 0,1-1 0,1 0 1,0 0-1,0 0 0,1-1 0,0 1 1,0-2-1,1 1 0,0-1 0,1 0 1,0-1-1,0 0 0,1-1 0,0 0 1,0 0-1,0-1 0,0 0 0,1-1 0,0 0 1,0 0-1,8 0-4,-5-2 26,1-1-1,-1 0 1,1-1 0,-1-1 0,1 0-1,-1-1 1,0-1 0,1 0 0,-1-1-1,-1 0 1,1-1 0,-1-1 0,1 0-1,-2-1 1,1 0 0,-1-1 0,10-7-26,-18 9 24,1 0 0,0 0 0,-1 0 0,0 0 0,-1 0 1,1-1-1,-1 0 0,0 1 0,-1-1 0,0 0 0,0-1 0,0 1 0,-1 0 1,0-1-1,0 1 0,-1 0 0,0-1 0,-1 1 0,1 0 0,-1-1 1,-1 1-1,1 0 0,-3-7-24,3 13-5604,2 12-1161,2 5-7638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6:25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68 515 10282,'0'0'752,"-14"-3"1,-40-7-240,55 10-505,-1 0 1,1 0-1,-1 0 1,1 0-1,-1 0 1,1 0 0,-1 0-1,1 0 1,-1 0-1,1 0 1,-1-1-1,1 1 1,-1 0 0,0 0-1,1-1 1,-1 1-1,1 0 1,-1-1-1,0 1 1,1 0 0,-1-1-1,0 1 1,1 0-1,-1-1 1,0 1-1,0-1 1,1 1 0,-1-1-1,0 1 1,0-1-1,0 1 1,1-1-1,-1 1 1,0-1 0,0 1-1,0-1 1,0 1-1,0-1 1,0 1-1,0-1 1,0 1-1,0-1 1,-1 1 0,1 0-1,0-1 1,0 1-1,0-1 1,0 1-1,-1-1 1,1 1 0,0-1-1,-1 1 1,1 0-1,0-1 1,-1 1-1,1-1 1,0 1 0,-1 0-1,1 0 1,-1-1-1,1 1 1,0 0-1,-1 0 1,1-1 0,-1 1-9,4-1 25,59-29-71,1 2 1,1 4 0,1 2 0,9 1 45,-33 9 26,414-114 129,275-34-155,-603 138 51,1 5 1,0 7-1,49 4-51,-161 6 0,-11 0 0,0-1 1,0 1-1,0 0 1,0 0-1,1 1 0,-1 0 1,0-1-1,0 2 1,0-1-1,0 1 0,-1-1 1,1 1-1,0 1 1,2 1-1,-8 17 21,-98 43-206,86-58 162,-213 90 258,-215 58-235,323-115 0,-762 266 64,692-226-267,155-58 118,36-12-70,123-23-1628,465-138-1475,-280 66 2293,1287-292 5108,-1330 325-703,2 12 1,130 2-3441,-379 38 138,-10 0-69,-1 0-1,1 0 1,-1 1 0,0 1 0,1 0 0,-1 0 0,0 1 0,0 1 0,8 2-69,-17-4 1,0 0 0,-1 0 0,1 0 0,0 0 0,-1 0 0,1 0 0,-1 0 0,1 1 0,-1-1 0,0 0 0,0 0 0,1 0 0,-1 1 0,0-1 0,0 0 0,0 0 0,0 1 0,0-1 0,-1 0 0,1 0 0,0 1 0,-1-1 0,1 0 0,0 0 0,-1 0 0,1 0 0,-1 1 0,0-1 0,1 0 0,-1 0 0,0 0 0,0 0 0,0-1 0,0 1 0,0 0 0,0 0 0,0 0 0,0-1 0,0 1 0,0 0 0,0-1 0,0 1 0,0-1 0,0 0 0,-1 1 0,1-1 0,0 0 0,-1 1-1,-169 78-198,-109 20 433,-74 6-235,186-57-48,-420 138 139,480-133-38,108-53-53,-1 1-1,1-1 0,0 1 0,-1-1 0,1 1 1,0 0-1,-1-1 0,1 1 0,0-1 0,-1 1 1,1 0-1,0-1 0,0 1 0,0-1 0,0 1 1,0 0-1,-1-1 0,1 1 0,1 0 0,-1-1 1,0 1-1,0 0 0,0-1 0,0 1 0,0 0 1,0-1-1,1 1 0,-1 0 0,0-1 0,1 1 1,-1-1-1,0 1 0,1-1 0,-1 1 0,1-1 1,-1 1-1,0-1 0,1 1 0,-1-1 0,1 1 1,0-1-1,-1 0 0,1 1 0,-1-1 0,1 0 1,0 0-1,-1 1 0,1-1 0,-1 0 0,1 0 1,0 0-1,-1 0 0,1 0 0,0 0 1,-1 0-1,1 0 0,0 0 0,-1 0 0,1 0 1,0 0-1,-1 0 0,1-1 0,0 1 0,-1 0 1,1 0-1,-1-1 0,1 1 1,47 1-56,-1-3 1,1-1 0,-1-2-1,0-3 1,0-1-1,16-8 56,-28 9-3,610-142 180,766-160 1397,-1277 286-1078,-204 36-528,-1165 242 347,1021-199-432,164-34 95,51-21 19,-1 0 0,1 0 0,-1 0-1,1 0 1,0 1 0,-1-1 0,1 0 0,-1 0 0,1 0-1,-1 1 1,1-1 0,0 0 0,-1 1 0,1-1-1,-1 0 1,0 1 0,1-1 0,-1 1 0,1-1 0,-1 1-1,0-1 1,1 1 0,-1-1 0,0 1 0,1-1-1,-1 1 1,0-1 0,0 1 0,0 0 0,1-1-1,-1 1 1,0-1 0,0 1 0,0 0 0,0-1 0,0 1-1,0-1 1,0 1 0,0 0 0,-1-1 0,1 1-1,0-1 1,0 1 0,0 0 0,-1-1 0,1 1 0,0-1-1,0 1 1,-1-1 0,1 1 0,-1-1 0,1 1-1,0-1 1,-1 0 0,1 1 0,-1-1 0,1 1-1,-1-1 1,1 0 0,-1 1 0,1-1 0,-1 0 3,143 5-758,98-25 238,178-41 520,-203 26 2,64-8 97,1120-133 635,-1252 172-254,-139 13-332,-29 3-136,-200 59 328,162-56-183,-946 219 238,786-169-475,215-64 80,0 0 4,-1 1 0,0-1 0,0 1 0,0 0 0,1 0 0,-1 0 0,1 1 0,0-1 0,0 1 1,0 0-1,0 0 0,0 1 0,0-1 0,1 1 0,0 0 0,0 0 0,-1 1-4,4-3-5,0-1 0,1 1 0,-1-1 0,0 1-1,1-1 1,-1 1 0,1-1 0,0 1 0,-1-1 0,1 1 0,0-1-1,0 0 1,0 1 0,0-1 0,0 0 0,0 0 0,0 0 0,0 0-1,1 0 1,-1 0 0,0 0 0,1 0 0,-1 0 0,1 0 0,-1-1 0,1 1-1,-1-1 1,1 1 0,-1-1 0,1 0 0,-1 1 0,1-1 0,0 0-1,-1 0 1,1 0 0,0 0 5,-2 0-2,37 6-95,1 0 0,-1-3-1,1-1 1,0-2 0,14-2 97,-15 1-26,305-20 175,52-21-149,-139 13 134,353-26 416,-601 54-535,15 2 136,-52 6-136,-591 142-3149,341-98-4291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2:51:43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227 167 6502,'-12'-4'2632,"1"0"-1990,-79-41 5042,90 44-5596,-1 0 0,1 0 1,0 0-1,-1 0 0,1 0 0,0 0 1,-1 0-1,1 0 0,0 0 0,0 0 0,0 0 1,0 0-1,0-1 0,0 1 0,1 0 1,-1 0-1,0 0 0,0 0 0,1 0 1,-1 0-1,0 0 0,1 0 0,-1 0 0,1 0 1,0 0-1,-1 0 0,1 0 0,0 1 1,-1-1-1,1 0 0,0 0 0,0 1 0,0-1 1,0 0-1,0 1 0,0-1 0,0 1 1,0-1-1,0 1 0,0 0 0,0-1 1,0 1-1,0 0 0,0 0 0,0 0 0,0-1 1,1 1-89,1-1 44,41-14 49,1 1 1,0 2 0,1 2 0,0 2 0,1 3-1,0 1 1,47 2-94,3-2 50,-1 4 1,1 4-1,0 4 0,-1 4 0,0 5-50,26 26-101,-121-42 100,0-1 0,0 0 1,0 0-1,0 1 0,0-1 1,0 1-1,0-1 0,0 1 1,0-1-1,0 1 0,0 0 1,0 0-1,0-1 0,-1 1 1,1 0-1,0 0 0,0 0 0,-1 0 1,1 0-1,-1 0 0,1 0 1,-1 0-1,1 0 0,-1 0 1,0 0-1,1 0 0,-1 0 1,0 0-1,0 0 0,0 0 1,0 1-1,0-1 0,0 0 1,0 0-1,0 0 0,0 0 1,0 0-1,-1 0 0,1 0 1,-1 0-1,1 0 0,-1 1 1,-40 27-19,-48 6 134,-2-3 1,-1-5 0,-40 5-116,113-27 10,-725 159 65,733-161-101,7-3 6,1 1-1,0-1 0,0 1 0,0-1 0,1 1 0,-1 0 0,0 1 1,0-1-1,0 0 0,1 1 0,-1-1 0,1 1 0,-1 0 1,1 0-1,0 0 0,-1 0 0,1 0 0,0 0 0,0 1 21,11 9-389,103 5-311,379-6 548,-352-11 198,436-15 1491,-509 7-411,-68 4-683,-155 1 849,-470 39-843,436-14-866,179-14-146,38-4 160,509-1-88,-423-4 43,1-4-1,52-12 449,-113 5-3432,-19-1-4411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0:44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323 466 8872,'0'0'2600,"4"-16"-710,15-50 421,-17 63-2146,0 0 0,-1-1-1,1 1 1,-1-1-1,0 1 1,0-1 0,0 0-1,-1 1 1,1-1-1,-1 0 1,0 0 0,0 1-1,0-1 1,0 0 0,-1 0-1,0 1 1,0-1-1,0 0 1,0 1 0,0-1-1,-1 1 1,1-1-1,-1 1 1,0 0 0,0 0-1,0 0 1,0 0-1,-1 0 1,1 0 0,-1 1-1,0-1 1,0 1-1,0-1 1,0 1 0,0 0-1,0 0 1,-1 1-1,1-1 1,-1 1 0,1 0-1,-1-1 1,-1 1-165,-4 3 20,-1 0 1,0 1-1,1 0 1,-1 0-1,1 1 1,0 0-1,1 0 1,-1 1-1,1 1 1,-1-1 0,2 1-1,-1 1 1,1-1-1,0 1 1,0 0-1,0 1 1,1 0-1,1 0 1,-1 0-1,1 1 1,1 0-1,0 0 1,0 0-1,0 0 1,1 1 0,0 3-21,0-9-86,1 1 1,-1 0 0,1 0-1,1 0 1,-1 0 0,1 0 0,-1 1-1,2-1 1,-1 0 0,0 1 0,1-1-1,0 1 1,1-1 0,-1 0-1,1 1 1,0-1 0,0 0 0,0 0-1,1 1 1,0-1 0,0 0 0,0-1-1,1 1 1,-1 0 0,1-1-1,1 1 1,-1-1 0,0 0 0,1 0-1,0 0 1,0 0 0,0-1 0,0 0-1,1 0 1,-1 0 0,1 0-1,0-1 1,4 3 85,88 13-422,-89-19 451,0 1 0,0-1 0,0 2 0,-1-1 0,1 1 0,0 1 0,0-1 0,-1 1 1,1 0-1,-1 1 0,0 0 0,0 0 0,0 1 0,0-1 0,0 2 0,-1-1 0,0 1 0,1 0 0,-2 0 1,1 0-1,-1 1 0,0 0 0,0 0 0,0 0 0,-1 1 0,0 0 0,3 6-29,-4-7 21,-1 0-1,1 1 1,-1 0 0,0-1-1,-1 1 1,0 0-1,0 0 1,0 0-1,-1 0 1,0 0 0,0 0-1,-1 0 1,0 0-1,0 0 1,-1-1 0,1 1-1,-2 0 1,1-1-1,-1 1 1,0-1 0,0 0-1,0 0 1,-1 0-1,0 0 1,0-1 0,-1 1-1,0-1 1,-3 3-21,-9 0 4,0-1 1,0 0 0,-1-1 0,0-1-1,0-1 1,0-1 0,0 0 0,-1-1-1,1-1 1,-1-1 0,1-1 0,-1 0-1,0-1-4,17 2-3,-91-15-1186,41-14-5293,44 7-340,8 11 2263</inkml:trace>
  <inkml:trace contextRef="#ctx0" brushRef="#br0" timeOffset="284.62">960 31 15054,'0'0'2894,"0"0"-1010,0 0 38,0 0-390,0 0-662,0 0-357,-3 20-17,-28 217 1106,11 241-1079,3-300-3770,7-96-2160,6-51 565,-2-7-624</inkml:trace>
  <inkml:trace contextRef="#ctx0" brushRef="#br0" timeOffset="502.924">714 732 737,'-21'-96'12283,"25"48"-7195,41 28-4106,157 9-470,-62 8 807,49-26 1537,-186 30-2837,0 0-1,-1 0 1,1 0-1,0 0 1,-1 0 0,0 1-1,1-1 1,-1 1-1,0-1 1,0 1 0,1 0-1,-1 0 1,-1 0-1,1 0 1,0 0-1,0 1 1,-1-1 0,0 1-1,1-1 1,-1 1-1,0-1 1,0 1 0,0-1-1,0 1 1,-1 0-1,1 0 1,-1-1-1,0 1 1,0 0 0,0 0-1,0 0 1,0-1-1,0 1 1,-1 0 0,1 0-1,-1-1 1,0 1-1,0 0-18,1 6 26,-24 205-10,20-122-1406,5-31-6904,0-43 1845</inkml:trace>
  <inkml:trace contextRef="#ctx0" brushRef="#br0" timeOffset="769.786">1364 141 13549,'19'-102'2370,"-3"82"-1249,-2 7 32,-4 8-448,-1 5-577,2 7-128,-5 13-192,1 6-1986,1 8-4356</inkml:trace>
  <inkml:trace contextRef="#ctx0" brushRef="#br0" timeOffset="1004.881">2074 387 17264,'0'0'3043,"6"-14"-1212,13-42-512,-19 55-1286,0 1-1,1-1 1,-1 0 0,0 0 0,0 1-1,0-1 1,0 0 0,0 0 0,0 1-1,-1-1 1,1 0 0,0 0 0,0 1-1,-1-1 1,1 0 0,0 1 0,0-1-1,-1 0 1,1 1 0,-1-1 0,1 1-1,-1-1 1,1 0 0,-1 1 0,1-1-1,-1 1 1,1 0 0,-1-1 0,0 1-1,1-1 1,-1 1 0,0 0 0,1-1-1,-1 1 1,0 0 0,0 0 0,1 0-1,-1 0 1,0-1 0,0 1 0,1 0-1,-1 0 1,0 0 0,0 1 0,1-1-1,-1 0 1,0 0 0,1 0 0,-1 0-1,0 1 1,0-1 0,1 0 0,-1 1-1,1-1 1,-1 0 0,0 1 0,0 0-33,-2-1 108,-13 6-76,1 1 0,-1 0 0,1 1 0,1 1 0,0 0 0,0 1 0,0 0 0,1 1 0,1 1 0,0 0 0,1 0 0,-3 5-32,0-3 2,0 0-1,2 1 0,-1 1 1,2 0-1,0 1 0,1 0 1,0 0-1,2 1 0,0 0 1,1 1-1,0 0 0,2 0 1,1 0-1,0 1 0,1 0 1,1-1-1,1 1 0,1 0 1,0 0-1,2 0 0,0 0 1,1-1-1,1 1 0,2 1-1,2-2 2,2 0-1,0-1 0,1 0 1,0-1-1,2 0 0,0-1 0,1 0 1,0-1-1,1 0 0,1-2 1,0 0-1,1 0 0,0-2 1,1 0-1,0-1 0,1-1 0,0-1 1,1 0-1,0-2 0,0 0 1,0-1-1,0-1 0,1-1 0,0 0 1,-1-2-1,1-1 0,0 0 1,0-2-1,3-1-1,-18 3 20,0 0 0,1-1 0,-1 0 0,0-1 0,0 1 1,0-1-1,-1 0 0,1-1 0,0 1 0,-1-1 0,0 0 0,1-1 0,-1 1 1,0-1-1,-1 0 0,1 0 0,-1 0 0,0-1 0,0 0 0,0 0 0,0 0 1,-1 0-1,0 0 0,0-1 0,-1 1 0,1-1 0,-1 0 0,0 0 0,-1 0 0,1 0 1,-1 0-1,0 0 0,-1 0 0,0 0 0,0-1 0,0 1 0,-1 0 0,1 0 1,-2-2-21,1 5-80,-1 0 1,0 0-1,1 0 0,-1 0 1,0 1-1,-1-1 1,1 1-1,0 0 1,-1 0-1,1 0 1,-1 0-1,0 0 1,1 0-1,-1 0 1,0 1-1,0 0 1,0-1-1,0 1 1,0 0-1,-4 0 80,-42-4-4960,8 6-1611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58:04.9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25 773 7687,'0'0'502,"0"0"630,-6-14 662,2 6-1539,2 4-179,0 1-1,0-1 1,1 0 0,-1 1 0,1-1 0,0 0 0,0 0 0,0 0 0,0 0 0,1 0 0,-1 0 0,1 0 0,0 0 0,0 0-1,1 0 1,-1 0 0,1 0 0,0 0 0,0 0 0,0 0 0,1 1 0,-1-1 0,1 0 0,0 1 0,0-1 0,0 1-1,1 0 1,0-2-76,47-44 244,1 2 0,3 3 0,1 1 0,3 3-1,1 3 1,46-21-244,-10 5 48,1 5 0,3 5 0,2 3 0,78-18-48,-101 47-26,-78 11 24,1 1-1,0-1 1,-1 1 0,1-1 0,0 0 0,-1 1 0,1-1 0,-1 1 0,1 0 0,-1-1 0,1 1 0,-1-1-1,0 1 1,1 0 0,-1-1 0,0 1 0,1 0 0,-1-1 0,0 1 0,0 0 0,0-1 0,1 1 0,-1 0 0,0 0-1,0-1 1,0 1 0,0 0 0,0 0 0,0-1 0,-1 1 0,1 0 0,0-1 0,0 1 0,0 0 0,-1 0-1,1-1 1,0 1 0,-1 0 0,1-1 0,-1 1 0,1-1 0,-1 1 0,1-1 0,-1 1 0,1-1 0,-1 1 2,-10 13-2,-1 0 1,-1-1-1,0-1 1,0 0-1,-1-1 1,-1 0-1,-8 4 2,0 1 27,-542 345 517,490-299-368,75-61-175,-1 0 0,1 1-1,-1-1 1,1 0-1,0 0 1,0 0 0,0 0-1,0 1 1,0-1 0,0 0-1,0 0 1,0 0-1,0 1 1,0-1 0,1 0-1,-1 0 1,1 0 0,-1 0-1,0 0 1,1 0-1,0 0 1,-1 0 0,1 0-1,0 0 1,-1 0 0,1 0-1,0 0 1,0 0 0,0-1-1,0 1 1,0 0-1,0 0 1,0-1 0,0 1-1,0-1 1,0 1 0,0-1-1,0 0 1,0 1-1,1-1 1,-1 0 0,0 0-1,0 0 1,0 1 0,1-1-1,-1-1 1,0 1-1,0 0 1,0 0 0,0 0-1,1-1 1,-1 1 0,0 0-1,0-1 1,0 1 0,0-1-1,0 1 1,0-1-1,0 0 1,0 0-1,0 1 0,31-2 41,0-1 0,0-2 0,0-1 0,-1-2-1,29-10-40,-27 8 25,278-96-227,185-95 202,-166 63 4281,70-7-4281,-295 117 630,-106 28-627,1 0 1,0 0 0,-1 1-1,1-1 1,0 0 0,-1 1-1,1-1 1,0 0 0,0 1-1,-1-1 1,1 0 0,0 1 0,0-1-1,0 0 1,0 1 0,-1-1-1,1 1 1,0-1 0,0 0-1,0 1 1,0-1 0,0 1-1,0-1 1,0 1 0,0-1-1,0 0 1,0 1 0,0-1 0,0 1-1,0-1 1,1 0 0,-1 1-1,0-1 1,0 1 0,0-1-1,1 0 1,-1 1 0,0-1-1,0 0 1,1 1 0,-1-1-1,0 0 1,1 0 0,-1 1 0,0-1-1,1 0 1,-1 0 0,0 1-1,1-1 1,-1 0 0,1 0-1,-1 0 1,0 0 0,1 0-1,0 1-3,-164 129 347,-267 161 81,202-143-466,-66 66 38,271-196 0,12-11-5,0 1-1,1 0 1,-1 1 0,2 0-1,-1 1 1,1 0 0,1 0-1,0 1 1,0 0 0,1 1-1,-4 8 6,11-17-2,0-1 0,0 0 0,1 1 0,-1-1 0,1 0 0,-1 0 0,1 0 0,0 1 0,0-1 0,0 0 0,0 0 0,0 0 0,0 0 0,1-1 0,-1 1 0,1 0 0,-1 0 0,1-1 0,0 1 0,-1-1 0,1 0 0,0 1 0,0-1 0,0 0 0,0 0 0,0 0 0,0 0 0,1 0 0,-1-1 0,0 1 0,0-1 0,1 0 0,-1 1 0,0-1 0,0 0 0,1 0 0,-1 0 0,0-1 0,1 1 0,-1 0 0,0-1 0,0 0 0,0 1 0,1-1 0,-1 0 2,41-4-9,0-1 0,-1-1 1,0-3-1,-1-2 0,0-1 1,-1-2-1,0-2 0,3-4 9,-42 21 0,860-395 283,-677 323 561,3 9-1,2 8 1,16 5-844,-50 29 464,-122 21-389,-32 0-76,-1 0-1,1 0 1,-1 1 0,1-1-1,-1 0 1,1 1 0,-1-1 0,1 0-1,-1 1 1,0-1 0,1 1-1,-1-1 1,1 1 0,-1-1 0,0 1-1,1-1 1,-1 1 0,0 0-1,0-1 1,1 1 0,-1-1 0,0 1-1,0-1 1,0 1 0,0 0-1,0-1 1,0 1 0,0 0 0,0-1-1,0 1 1,0-1 0,0 1-1,0 0 1,-1-1 0,1 1 0,0-1-1,0 1 1,-1-1 0,1 1-1,0 0 1,0-1 0,-1 1 0,1-1-1,-1 0 1,1 1 0,-1-1-1,1 1 1,0-1 0,-1 0 0,0 1-1,1-1 1,-1 0 0,1 1-1,-1-1 2,-109 91 45,72-64-15,-135 90 0,99-71-211,3 4 0,1 2 0,3 4 0,2 2 0,-11 17 181,39-15-563,37-59 550,-1 1 0,1-1 1,0 0-1,-1 1 1,1-1-1,0 1 0,0-1 1,0 0-1,0 1 0,0-1 1,1 1-1,-1-1 0,0 0 1,1 1-1,-1-1 1,1 0-1,-1 1 0,1-1 1,-1 0-1,1 0 0,0 0 1,0 1-1,0-1 0,-1 0 1,1 0-1,0 0 0,0 0 1,1-1-1,-1 1 1,0 0-1,0 0 0,0 0 1,0-1-1,1 1 0,-1-1 1,0 1-1,1-1 0,-1 0 1,0 1-1,1-1 0,-1 0 1,1 0-1,-1 0 1,0 0-1,1 0 13,28 1-29,0-1 0,-1-1 0,1-2 0,-1-1 0,1-1 0,-1-2-1,-1-1 1,1-1 0,17-9 29,539-218 100,-301 115 948,100-21-1048,-168 90 956,-215 51-953,-1 1 1,1-1-1,0 1 0,-1 0 1,1-1-1,0 1 1,-1 0-1,1-1 1,0 1-1,-1 0 1,1 0-1,0-1 1,0 1-1,-1 0 0,1 0 1,0 0-1,0 0 1,0 0-1,-1 0 1,1 1-1,0-1 1,-1 0-1,1 0 1,0 0-1,0 1 0,-1-1 1,1 0-1,0 1 1,-1-1-1,1 0 1,0 1-1,-1-1 1,1 1-1,-1-1 1,1 1-1,-1 0 0,1-1 1,-1 1-1,1-1 1,-1 1-1,0 0 1,1-1-1,-1 1 1,0 0-1,0 0 1,1-1-1,-1 1 0,0 0 1,0 0-1,0-1 1,0 1-1,0 0 1,0 0-1,0-1 1,0 1-1,0 0 1,0 0-1,0-1 1,-1 1-1,1 0 0,0-1 1,0 1-1,-1 0 1,1-1-1,-1 1 1,1 0-1,0-1 1,-1 1-4,-95 103 26,40-53-11,26-25-3,2 0 0,0 2 0,2 1 0,1 1 0,-15 24-12,37-51-11,0 1 1,0 1-1,0-1 1,0 0-1,0 1 1,1-1-1,0 1 1,0 0-1,0 0 1,1 0-1,0 0 0,0 0 1,0 0-1,0 0 1,1 0-1,0 0 1,0 0-1,0 1 1,0-1-1,1 0 1,0 0-1,0 0 1,1 0-1,-1 0 0,1 0 1,0-1-1,0 1 1,1 0-1,-1-1 1,1 0-1,0 1 1,0-1-1,1 0 1,-1-1-1,1 1 1,0-1-1,0 1 0,0-1 1,4 2 10,15 2-32,1 0 0,-1-2 0,1-1 0,0-1 0,0-1 0,1-1 0,-1-1 0,0-1 0,0-1 0,11-3 32,69-14 37,-1-3 1,-1-5 0,-2-5 0,29-15-38,-96 35 3,376-144 739,-357 127-240,-52 29-493,0-1-1,1 1 1,-1-1-1,0 0 1,0 1-1,0-1 1,0 1-1,0-1 1,0 1 0,0-1-1,0 1 1,0-1-1,0 1 1,0-1-1,-1 0 1,1 1-1,0-1 1,0 1-1,0-1 1,-1 1-1,1 0 1,0-1-1,-1 1 1,1-1-1,0 1 1,-1-1 0,1 1-1,-1 0 1,1-1-1,0 1 1,-1 0-1,1-1 1,-1 1-1,1 0 1,-1 0-1,1 0 1,-1-1-1,1 1 1,-1 0-1,1 0 1,-1 0-1,0 0 1,1 0-1,-1 0 1,1 0 0,-1 0-1,1 0 1,-1 0-1,1 0 1,-1 0-1,1 0 1,-1 1-1,1-1 1,-1 0-1,1 0 1,-1 1-1,1-1 1,-1 0-1,1 0 1,-1 1-1,1-1-8,-1 0 3,-17 3-3,0 0-1,0 0 1,0 2 0,0 0-1,0 2 1,1-1-1,1 2 1,-1 0-1,1 1 1,0 1-1,-3 4 1,-64 57-1864,37-18-3575,28-30-1677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59:05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23 411 20211,'0'0'603,"0"0"-282,-5-14-1,-12-42 347,17 54-638,0 1-1,1-1 0,-1 1 1,0 0-1,1-1 0,-1 1 1,1-1-1,0 1 1,0 0-1,-1-1 0,1 1 1,0 0-1,0 0 0,0 0 1,0-1-1,0 1 1,0 0-1,1 0 0,-1 1 1,0-1-1,0 0 0,1 0 1,-1 1-1,1-1 1,-1 1-1,0-1 0,1 1 1,-1-1-1,1 1 0,-1 0 1,1 0-1,-1 0 1,1 0-1,0 0-28,6-2 60,250-40 148,46 7-138,-301 34-69,0 0 0,0 0 0,-1 1 1,1-1-1,0 1 0,0 0 0,0 0 0,0 0 0,0 0 1,0 1-1,0-1 0,0 1 0,0 0 0,-1-1 1,1 1-1,0 1 0,0-1 0,-1 0 0,1 1 1,-1-1-1,1 1 0,-1 0 0,0-1 0,0 1 0,0 0 1,0 1-1,0-1 0,0 0 0,0 1 0,-1-1 1,1 1-1,-1-1 0,1 1 0,-1 0 0,0-1 1,0 3-2,-1 6-1,0 0 0,-1 0 0,0 0 0,-1 0 0,-1-1 0,1 1 0,-2 0 0,1-1 1,-1 0-1,-1 0 0,0 0 0,-1 0 0,0 1 1,0-2 12,-336 540 441,292-406-518,49-68-1444,35-13-3424,-6-44-1703,1-10-3341</inkml:trace>
  <inkml:trace contextRef="#ctx0" brushRef="#br0" timeOffset="757.039">1223 180 5381,'0'0'1383,"0"0"-871,0 0-138,0 0 186,0 0-154,-1 14-43,0 103 822,0-92-798,9 59 1944,-5-82-2297,0-1 0,0 1 0,0 0 1,1-1-1,-1 0 0,0 1 1,1-1-1,-1-1 0,1 1 1,-1 0-1,1-1 0,-1 0 1,1 0-1,-1 0 0,1 0 1,-1 0-1,1-1 0,-1 0 1,1 1-1,-1-1 0,0 0 1,1-1-1,-1 1 0,0-1 0,0 1 1,0-1-1,0 0 0,0 0-34,8-5 302,0-1 0,0 1 1,-1-1-1,-1-1 0,1 0 0,-1-1 0,-1 1 0,0-2 0,0 1 0,-1-1 0,0 0 0,-1-1 0,0 1 0,-1-1 0,0 0 0,-1-1 0,-1 1 0,1-1 0,-2 0 0,0 0 0,-1 1 0,0-1 0,-1 0 0,0-1 0,-1 2 0,-2-11-302,2 17 24,-1 0-1,0 1 1,0-1-1,0 1 1,0-1-1,-1 1 1,0 0-1,0 0 1,-1 0-1,0 0 1,1 1-1,-1-1 1,-1 1-1,1 0 1,-1 0-1,1 1 1,-1-1-1,0 1 1,-1 0-1,1 0 1,0 1 0,-1-1-1,1 1 1,-1 1-1,0-1 1,0 1-1,0 0 1,0 0-1,0 1 1,1-1-1,-1 1 1,0 1-1,0-1 1,0 1-1,0 0 1,0 0-1,0 1 1,1 0-1,-1 0 1,0 0-1,1 1 1,-2 1-24,-1-2-36,1 1 0,0 0 0,1 0 0,-1 0 0,1 1 0,-1 0 0,1 1 0,0-1 0,1 1 0,-1 0 0,1 1 0,0-1 0,0 1 0,0 0 0,1 0 0,0 1 0,1-1 0,-1 1 0,1 0 0,0 0 0,1 0 0,0 0 0,0 1 0,0-1 0,1 0 0,0 1 0,0-1 0,1 1 0,0-1 0,1 1 0,-1-1 0,2 1 0,-1-1 0,1 0 0,1 5 36,11 19-376,0-2 0,2 0 0,2-1 0,0 0-1,13 12 377,41 66-516,-67-100 525,-1 0 1,1 1-1,-1-1 0,-1 1 0,1 0 1,-1 0-1,0 0 0,-1 0 1,0 1-1,0-1 0,0 1 0,-1-1 1,0 1-1,0-1 0,-1 1 1,0 0-1,-1 0 0,0-1 0,0 1 1,0-1-1,-1 1 0,0-1 1,-2 5-10,-16 12 279,-1-1 1,-1-2 0,-1 0-1,-1-1 1,0-1 0,-21 10-280,-62 52 425,99-76-427,0 1 1,1 1-1,0-1 0,0 1 1,0 1-1,1-1 0,0 1 1,1 0-1,0 0 0,0 1 1,0 0-1,1-1 0,1 2 1,-1-1-1,1 0 0,0 3 2,3-10-55,0 0 0,1 0 0,-1 0 0,0 0 0,0 0 1,1 0-1,-1-1 0,1 1 0,0 0 0,0 0 0,-1-1 0,1 1 0,0 0 0,0-1 0,1 1 0,-1-1 0,0 1 0,0-1 0,1 0 0,-1 0 0,1 1 0,-1-1 1,1 0-1,0 0 0,-1 0 0,1 0 0,0-1 0,-1 1 0,1 0 0,0-1 0,0 0 0,0 1 0,0-1 0,0 0 0,-1 0 0,3 0 55,73-3-3168,-36-9 2003,-1-1 1,0-2-1,-2-2 0,1-1 1,-2-2-1,11-9 1165,183-107 390,-231 136-316,0 0 1,-1 0 0,1 1 0,0-1-1,0 0 1,-1 0 0,1 1 0,0-1-1,0 0 1,-1 0 0,1 1 0,0-1 0,0 0-1,0 1 1,0-1 0,-1 0 0,1 1-1,0-1 1,0 0 0,0 1 0,0-1-1,0 0 1,0 1 0,0-1 0,0 0-1,0 1 1,0-1 0,0 1 0,0-1-1,0 0 1,0 1 0,0-1 0,1 0-1,-1 1 1,0-1 0,0 0 0,0 1-1,0-1 1,1 0 0,-1 0 0,0 1-1,0-1 1,1 0 0,-1 0 0,0 1-1,0-1 1,1 0 0,-1 0 0,0 0-1,1 1 1,-1-1 0,0 0 0,1 0-1,-1 0 1,0 0 0,1 0 0,-1 0-1,0 0 1,1 0 0,-1 0 0,1 0-75,-20 28 549,14-23-307,0 1 1,1-1 0,0 1 0,0 1-1,0-1 1,1 1 0,0-1 0,0 1-1,0 0 1,1 0 0,0 0 0,1 0-1,0 0 1,0 0 0,0 1 0,1-1-1,0 0 1,0 1 0,1 0-243,0-6 72,-1-1 0,1 0 0,0 0-1,-1 1 1,1-1 0,0 0 0,0 0 0,0 0 0,0 0 0,0 0 0,0 0 0,0 0-1,0-1 1,1 1 0,-1 0 0,0 0 0,0-1 0,1 1 0,-1-1 0,0 1-1,1-1 1,-1 0 0,0 0 0,1 1 0,-1-1 0,1 0 0,-1 0 0,1 0 0,-1 0-1,0-1 1,1 1 0,-1 0 0,0-1 0,1 1 0,-1-1 0,0 1 0,1-1 0,-1 1-1,0-1 1,0 0 0,1 0 0,-1 0 0,0 0 0,0 1 0,0-2 0,0 1-1,0 0 1,-1 0 0,1 0 0,0 0 0,0 0 0,-1-1 0,1 1 0,-1 0 0,1-1-1,-1 1 1,1 0 0,-1-1-72,3-5 165,0-1 1,0 0-1,-1 1 0,0-1 0,0 0 0,-1 0 1,0 0-1,-1 0 0,1 0 0,-2-1 1,1 1-1,-1 0 0,0 0 0,-1 0 0,0 0 1,0 1-1,-1-1 0,0 0 0,-2-4-165,4 11-20,1-1 0,-1 1 0,0-1 0,0 1 0,0 0 0,0-1 0,0 1 0,0 0 0,0 0 0,-1 0 0,1 0 0,0 0 0,-1 0 0,1 0 0,0 0 0,-1 1 0,1-1 0,-1 0 0,1 1 0,-1-1 0,1 1 0,-1 0 0,0 0 0,1-1 0,-1 1 0,0 0 0,1 0 0,-1 0 0,1 1 0,-1-1 0,0 0 0,1 0 0,-1 1 0,1 0 20,-25 26-4744,15-1-1763</inkml:trace>
  <inkml:trace contextRef="#ctx0" brushRef="#br0" timeOffset="1084.242">200 1686 18161,'0'0'3171,"0"0"-1890,156-22-928,-40 2 608,24-4-129,26-5-415,22 2-161,8-1-128,3-3 0,-10 4-128,-9 2-64,-25 9-256,-22 9-673,-33 7-1377,-49 4-2499,-43 9-4227</inkml:trace>
  <inkml:trace contextRef="#ctx0" brushRef="#br0" timeOffset="1085.242">401 1973 18898,'-75'38'3811,"40"-13"-2754,38-6-672,36-6-33,30-7-352,34-6 320,34-3-31,29-10-33,26-6-192,23-8 0,1-1 64,-13-1-128,-14 0-160,-28 5-993,-24-3-2659,-38 2-6918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01:36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436 101 769,'7'-15'9385,"35"-71"-3038,-43 91-825,-1 6-3416,-8 31-1737,-64 185 941,31-105-866,6 2 1,-20 125-445,54-231-480,0 0 1,1-1-1,0 1 0,2 0 0,0 0 1,1 0-1,1 0 0,1 0 480,-2-15-512,0 0 1,0-1-1,0 1 0,0-1 0,0 1 1,0-1-1,1 0 0,-1 1 0,1-1 1,0 0-1,0 0 0,0 0 1,0 0-1,0 0 0,0-1 0,0 1 1,0-1-1,1 1 0,-1-1 1,1 0-1,1 1 512,25 4-8462</inkml:trace>
  <inkml:trace contextRef="#ctx0" brushRef="#br0" timeOffset="206.325">798 268 10025,'5'-45'2574,"6"-45"2312,3 28 2148,-18 82-3309,0 3-3601,-145 471 1088,129-418-1347,-25 126-1370,42-69-6614,11-104 4617,4-10-1638</inkml:trace>
  <inkml:trace contextRef="#ctx0" brushRef="#br0" timeOffset="443.693">216 600 8072,'-17'-16'7404,"-97"-85"-1324,112 100-6015,1 0 0,-1 1 0,1-1-1,-1 0 1,1 0 0,0 0 0,0 0-1,-1 0 1,1-1 0,0 1 0,0 0-1,0 0 1,0-1 0,1 1 0,-1-1-1,0 1 1,0-1 0,1 1 0,-1-1-1,1 1 1,-1-1 0,1 1 0,0-1-1,0 0 1,0 1 0,-1-1 0,2 1-1,-1-1 1,0 0 0,0 1 0,0-1-1,1 1 1,-1-1 0,1 0 0,-1 1-1,1-1 1,0 1 0,-1-1 0,1 1-1,0 0 1,0-1 0,0 1 0,0 0-1,0 0 1,1 0 0,-1 0 0,0-1-1,0 2 1,1-1 0,-1 0 0,1 0-1,-1 0 1,1 1 0,0-1-65,29-11 79,1 1-1,0 2 1,0 2-1,1 0 1,-1 2-1,23 1-78,-37 2 4,77-10-490,1 5 1,1 4-1,20 5 486,-79 5-2359,-19 6-3946,-12 1-5643</inkml:trace>
  <inkml:trace contextRef="#ctx0" brushRef="#br0" timeOffset="706.222">121 727 10762,'0'0'7079,"-80"63"-3780,57-50-673,7-3-127,15-7-641,7 0-609,18-3-545,15 0-255,19-4-129,20-9-128,16-4-64,13-2-95,1-2-33,3-4-257,-8 5-672,-9 0-1313,-11-3-1665,-18 5-6375</inkml:trace>
  <inkml:trace contextRef="#ctx0" brushRef="#br0" timeOffset="1035.237">1478 269 10346,'8'-12'4126,"28"-39"-1627,-35 49-2345,0 1 0,0-1-1,0 1 1,1-1 0,-1 1 0,0 0 0,1-1 0,-1 1 0,1 0 0,-1 0 0,1 0 0,0 0 0,-1 0 0,1 0 0,0 1-1,-1-1 1,1 1 0,0-1 0,0 1 0,0-1 0,0 1 0,0 0 0,-1 0 0,1 0 0,0 0 0,0 0 0,0 1 0,0-1-1,0 0 1,0 1 0,-1 0 0,1-1 0,0 1 0,0 0-154,36 41 783,-26-14-751,-2 1 0,-1 0 0,-1 0 0,-1 0 0,-2 1 0,-1 0 0,-1 0 0,-2 1 0,-1-1 0,-1 0 0,-4 15-32,1-5 3,-3 0 0,-1 0-1,-2-1 1,-12 29-3,19-112 128,12 9-61,2 2 0,1-1-1,2 1 1,1 1 0,18-28-67,-22 39 67,5-10 86,2 0 0,1 2 1,1 0-1,20-22-153,-34 44 11,1 0 1,-1 0-1,2 1 1,-1 0-1,1 0 1,0 0-1,0 1 1,0 1 0,0-1-1,1 1 1,0 1-1,0 0 1,0 0-1,1 0 1,-1 1-1,0 1 1,1 0-1,-1 0 1,1 1-1,0 0-11,-2 1-1,-1 0-1,1 1 1,-1 0 0,1 1 0,-1 0-1,0 0 1,0 0 0,0 1 0,-1 0-1,1 0 1,-1 1 0,0-1-1,0 1 1,-1 1 0,1-1 0,-1 1-1,0 0 1,-1 0 0,1 1 0,-1-1-1,0 2 2,67 155-3,-67-152 1,9 26-250,51 119-1126,7-70-7808,-46-69 2647</inkml:trace>
  <inkml:trace contextRef="#ctx0" brushRef="#br0" timeOffset="1316.13">2714 390 11787,'3'-17'2013,"9"-97"2535,-12 112-4446,1 1 0,-1-1-1,0 1 1,1-1 0,-1 1 0,0-1 0,0 1 0,0-1-1,0 0 1,0 1 0,0-1 0,0 1 0,-1-1-1,1 0 1,-1 1 0,1-1 0,-1 1 0,1-1-1,-1 1 1,0 0 0,0-1 0,0 1 0,0 0-1,0-1 1,0 1 0,0 0 0,0 0 0,0 0 0,0 0-1,-1 0 1,1 0 0,0 0 0,-1 1 0,1-1-1,-1 0 1,1 1 0,-1-1 0,1 1 0,-1-1-1,1 1 1,-1 0 0,1 0 0,-1 0 0,0 0 0,1 0-1,-1 0 1,1 0 0,-1 0 0,0 1 0,1-1-1,-1 0 1,1 1 0,-1 0 0,1-1 0,-1 1-1,0 0-101,-12 12 123,0 1 0,1 0 0,1 1 0,0 1-1,1-1 1,0 2 0,2 0 0,0 0-1,-6 16-122,4-10 62,1 0 0,2 1 0,0 0 0,2 0 1,0 1-1,2 0 0,0 0 0,2 0 0,1 0 0,1 0 0,1 1 0,1-1 0,1 2-62,0-17 6,-1 0 1,2 0 0,-1 0 0,1 0 0,0-1-1,1 1 1,1-1 0,-1 0 0,1-1 0,1 1 0,-1-1-1,1 0 1,1-1 0,-1 0 0,2 0 0,-1-1 0,0 0-1,1 0 1,0-1 0,1 0 0,-1 0 0,1-1-1,0-1 1,0 1 0,0-2 0,0 1 0,1-2 0,-1 1-1,0-1 1,1-1 0,-1 0 0,1 0 0,-1-1-1,1 0 1,-1-1 0,8-2-7,2-3 74,0-2 0,-1 0 0,0-1 0,0 0 0,-1-2-1,0 0 1,-1-1 0,-1-1 0,0 0 0,-1-1 0,0-1 0,-1-1 0,-1 0 0,-1 0 0,0-1-1,-1-1 1,-1 0 0,-1 0 0,6-19-74,-7 17 264,0-1 0,-2 0 1,0 0-1,-1 0 0,-2-1 0,2-22-264,-5 37 29,1 0 0,-2-1 0,1 1 0,-1 0 0,0 0 0,-1 0 0,0 0 0,0 0 0,-1 0 0,0 1 0,0-1 0,-1 1 0,0 0 0,0 0 0,0 0 0,-1 0 0,0 1 0,-1 0 0,1 0 0,-1 0 0,0 1-29,-10-4-104,0 1 0,0 0 0,-1 1 1,0 1-1,0 1 0,0 0 0,-1 1 0,0 1 0,1 1 0,-1 0 0,0 2 0,0 0 0,0 1 0,0 0 0,-9 3 104,-118 32-4827,55 7-4028,24-3-4715</inkml:trace>
  <inkml:trace contextRef="#ctx0" brushRef="#br0" timeOffset="1630.866">1562 1307 19891,'95'-9'2114,"22"-13"-1442,16-6 417,10-5-320,10 1-448,6-4-161,-3 1 0,-9 0-32,-18 5-128,-28 4-352,-38 7-1122,-44 12-2594,-31 7-7110</inkml:trace>
  <inkml:trace contextRef="#ctx0" brushRef="#br0" timeOffset="1947.822">1325 1503 18257,'108'16'4036,"28"-22"-2819,26-11 353,13-6 159,15-6-1120,9-2-545,-4 2 288,-20 2-31,-29 10-193,-38 4 32,-36 7-160,-35 6-737,-37 0-3715,-21 0-11179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01:35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145 372 10218,'0'0'7094,"0"0"-3618,0 0-1288,-5-13-244,-9-43-364,15 54-1527,0 0-1,0 0 1,0 0 0,0 1 0,1-1 0,-1 0-1,0 1 1,1-1 0,0 1 0,-1-1 0,1 1-1,0 0 1,-1 0 0,1 0 0,0 0 0,0 0-1,0 0 1,0 0 0,0 0 0,0 1 0,0-1-1,0 1 1,0 0 0,0 0 0,0-1 0,0 1-1,1 0 1,1 1-53,7-3 102,212-27 455,-157 23-559,1-2-1,-1-4 1,33-10 2,-96 22 1,0 0 0,-1 0 0,1 0 0,0 0 1,0-1-1,0 1 0,0-1 0,-1 1 0,1-1 0,0 0 1,-1 0-1,1-1 0,-1 1 0,1 0 0,-1-1 1,1 0-1,-1 1 0,0-1 0,0 0 0,0 0 0,0 0 1,0 0-1,0-1 0,-1 1 0,1 0 0,-1-1 0,0 1 1,1-1-1,-1 0 0,0 1 0,0-1 0,-1 0 0,1 0 1,-1 1-1,1-1 0,-1 0 0,0 0 0,0 0 0,0 0 1,0 1-1,-1-4-1,-6-3 12,-1 0-1,1 0 1,-2 1 0,1 0 0,-1 0 0,0 1 0,-1 1-1,0-1 1,0 1 0,-1 0-12,1 0 10,7 4-5,1-1 0,-1 0 0,0 1 1,-1 0-1,1 0 0,0 0 0,-1 0 0,1 0 1,-1 1-1,1 0 0,-1-1 0,0 1 0,1 1 1,-1-1-1,0 0 0,0 1 0,0 0 0,0 0 1,1 0-1,-1 0 0,0 1 0,0 0 0,0-1 0,1 1 1,-1 0-1,0 1 0,1-1 0,-1 1 0,1 0 1,-1 0-1,1 0 0,0 0 0,0 0 0,0 1 1,0-1-1,-1 2-5,-4 20 61,0 0 0,2 0-1,1 1 1,0 0 0,2 0 0,1 0 0,1 17-61,-1-7 44,-43 365-1833,16-281-6138,12-70-1698</inkml:trace>
  <inkml:trace contextRef="#ctx0" brushRef="#br0" timeOffset="248.33">0 1056 18289,'0'0'3908,"0"0"-1986,0 0-64,0 0-673,90-44-769,-22 37-192,10 1-32,14 0-63,5-1-33,2 0-32,-2-1-64,-7-4-417,-11-2-1312,-21-1-1859,-13 1-5156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4:56.072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10527 31 10506,'0'0'2370,"0"0"-662,0 0 75,0 0-427,-1 21 294,-30 272 1692,-11-64-2760,-60 420-1629,96-626 343,-4-27 549,-9-38 397,16 34-271,-5-11 64,-17-45 363,-3 2 0,-2 0-1,-31-44-397,61 105 32,0 0-1,0 1 1,0-1-1,0 0 1,0 1 0,0-1-1,0 0 1,0 1-1,0-1 1,0 0-1,-1 1 1,1-1-1,0 0 1,0 1-1,-1-1 1,1 1 0,0-1-1,-1 0 1,1 1-1,-1-1 1,1 1-1,-1-1 1,1 1-1,-1-1 1,1 1 0,-1 0-1,1-1 1,-1 1-1,0 0 1,1-1-1,-1 1 1,0 0-1,1 0 1,-1 0-1,0-1 1,1 1 0,-1 0-1,0 0 1,1 0-1,-1 0 1,0 0-1,1 0 1,-1 0-1,0 0 1,1 1-1,-1-1 1,0 0 0,1 0-1,-1 0 1,0 1-1,1-1 1,-1 0-1,1 1 1,-1-1-1,1 1 1,-1-1-32,5 42 534,3-27-499,2 0 1,0 0-1,0-1 0,1 0 1,1-1-1,0 0 0,1-1 0,1 0 1,0-1-1,0-1 0,1 0 0,0 0 1,1-1-1,0-1 0,0-1 1,1 0-1,0-1 0,0-1 0,0 0 1,1-1-1,0-1 0,0 0 1,6-1-36,-9-1 22,-1 0 1,1-1 0,-1-1-1,1 0 1,-1 0 0,0-2-1,1 1 1,-1-2 0,0 0-1,-1 0 1,1-1 0,-1-1 0,0 0-1,0-1 1,-1 0 0,1-1-1,-2 0 1,1 0 0,-1-1-1,-1-1 1,1 0 0,-2 0-1,1-1 1,4-7-23,-6 6 21,-1 1 0,1-1 0,-2-1-1,0 1 1,0-1 0,-1 0 0,-1 0 0,0 0-1,-1 0 1,0-7-21,-3 20-192,-1 0 0,0 0-1,1 0 1,-1 1-1,0-1 1,0 0 0,1 1-1,-1-1 1,1 1 0,-1-1-1,0 1 1,1 0 0,-1 0-1,1 0 1,0 0 0,-1 0-1,1 0 1,0 0 0,-1 0-1,1 0 1,0 1-1,0-1 1,0 0 0,0 1-1,0-1 1,0 1 0,1-1-1,-1 1 1,0 0 0,1-1-1,-1 1 193,-21 33-6705</inkml:trace>
  <inkml:trace contextRef="#ctx0" brushRef="#br0" timeOffset="600.126">9902 2105 17008,'0'0'1959,"0"0"-160,8-14 123,29-38-438,-36 51-1433,1 0 0,-1 0 0,1 0 0,-1 0 0,1 0 0,0 1 0,-1-1 0,1 1 0,0-1 0,-1 1 0,1-1-1,0 1 1,0 0 0,0 0 0,-1 0 0,1 0 0,0 0 0,0 0 0,0 1 0,-1-1 0,1 1 0,0-1 0,-1 1 0,1-1 0,0 1 0,-1 0 0,1 0-1,-1 0 1,1 0 0,-1 0 0,1 0 0,-1 0 0,0 1 0,0-1 0,1 0 0,-1 1 0,0-1 0,0 1 0,0-1 0,-1 1 0,2 1-51,3 2 73,26 32 100,-1 1-1,-1 1 0,-3 2 1,6 13-173,55 81 79,-69-108-239,0-1 0,2-1 0,0-1-1,2-1 1,1-1 0,0 0 0,2-2 0,0-1 0,2-1-1,0-1 1,0-1 0,8 1 160,-32-15-68,1 0-1,0 0 1,0 0-1,0 0 1,0-1-1,0 0 1,1 0-1,-1 0 1,0 0-1,0-1 1,1 0-1,-1 0 1,0 0-1,1 0 1,-1 0-1,0-1 0,1 0 1,-1 0-1,0 0 1,0-1-1,0 1 1,0-1-1,0 0 1,0 0-1,-1 0 1,1-1-1,-1 1 1,1-1-1,-1 0 1,0 0-1,0 0 1,0 0-1,0-1 1,-1 1-1,1-1 1,-1 0 68,4-21 0,-1 0 0,-1-1-1,-1 0 1,-2 0 0,0 1 0,-2-1 0,-1-4 0,1-5 12,0 1 443,0 0 1,-3 1-1,0-1 1,-3 1-1,0 0 1,-9-22-456,15 52 144,0-1 1,0 1 0,0 0-1,-1-1 1,1 1-1,-1 0 1,0 0 0,0 0-1,0 0 1,0 0-1,0 1 1,0-1 0,-1 1-1,0-1 1,1 1-1,-1 0 1,0 0 0,0 0-1,0 0 1,0 1-1,0-1 1,-1 1 0,1 0-1,0 0 1,-1 0 0,1 0-1,-1 0 1,1 1-1,-1 0 1,1 0 0,-1 0-1,1 0 1,-1 0-1,-1 1-144,-6 3 90,1 1-1,0 0 1,0 1-1,0 0 1,0 1-1,1 0 1,0 0-1,0 1 0,1 0 1,-3 5-90,-2-1 50,-56 62 172,4 2 0,-25 39-222,-1 3 154,55-74-634,-153 193 1432,81-90-7643,142-201-1973,-13 16-1068</inkml:trace>
  <inkml:trace contextRef="#ctx0" brushRef="#br0" timeOffset="1083.25">9510 1781 12876,'-12'0'5291,"-39"0"-1546,42 0-357,45 0-1676,400-34 41,-280 16-1573,597-52 370,-674 68-609,-106 12 27,20-9-100,-18 9-283,21 10-5055,4-11-749</inkml:trace>
  <inkml:trace contextRef="#ctx0" brushRef="#br1" timeOffset="4572.169">11370 2392 5189,'0'0'3854,"0"0"-1457,0 0-181,0 0 116,-12 1-431,-29 2-432,73-3 83,382-36-1226,-199 19-321,56-2 22,52-5 0,2352-94-1751,-439 82 3250,-2165 35-1311,1002-42 2741,-778-2-2833,-285 42-198,-3 2-125,0 0 0,1-1 1,-1 0-1,0 0 0,-1-1 0,1 1 1,0-1-1,-1-1 0,0 0 0,1 0 0,-1 0 1,-1 0-1,1-1 0,4-5 200,-10-15-5109,-25 1-3582</inkml:trace>
  <inkml:trace contextRef="#ctx0" brushRef="#br1" timeOffset="5164.322">18553 364 8232,'14'-196'12198,"-10"190"-9177,1 18-2275,2 24-712,21 186 1042,-9 1 1,-10 156-1077,2 46 105,32 256-553,-45-665-676,-3-22-1667,-6-26-1894,1-10-2923</inkml:trace>
  <inkml:trace contextRef="#ctx0" brushRef="#br1" timeOffset="5676.243">18616 100 6822,'-9'-14'4629,"-30"-41"-2595,36 52-1848,0 0 0,-1 1-1,1-1 1,0 1 0,-1 0 0,1 0 0,-1 0 0,0 0 0,0 1-1,0-1 1,0 1 0,1 0 0,-2 0 0,1 1 0,0-1 0,0 1 0,0 0-1,0 0 1,0 0 0,0 0 0,0 1 0,0 0 0,0 0 0,0 0 0,0 0-1,0 0 1,0 1 0,1 0 0,-1 0 0,0 0 0,1 0 0,0 1 0,-2 0-186,-18 16 182,-1 1 1,2 1 0,1 1 0,1 1 0,0 1 0,2 0-1,1 2 1,1 0 0,1 1 0,1 0 0,2 1 0,0 3-183,8-21 2,1-4 0,0 1 0,1 0 0,-1 0 1,1 0-1,1 0 0,-1 0 0,1 1 1,1-1-1,-1 0 0,1 1 0,1 6-2,0-14 7,1 1-1,-1-1 0,1 0 0,-1 0 1,1 1-1,-1-1 0,1 0 0,-1 0 1,1-1-1,-1 1 0,1 0 0,-1 0 1,1-1-1,-1 1 0,1-1 0,-1 1 1,1-1-1,-1 0 0,0 1 1,0-1-1,1 0 0,-1 0 0,0 0 1,0 0-1,0 0 0,0 0 0,0 0 1,0 0-1,0-1-6,309-317 571,-296 307-576,1 0 0,0 1 0,1 1 0,-1 0 0,2 1 0,0 1 0,0 1 0,0 0 0,1 1 0,0 1 0,0 0 0,0 2-1,1 0 1,-1 1 0,1 1 0,-1 0 0,1 2 0,0 0 5,-3 4 47,-2 1 0,1 1 0,-1 0 0,0 1 0,0 0 0,-1 1 0,0 1 0,0 0 0,-1 1 0,-1 0 0,0 1 0,9 11-47,13 12 456,-13-15-173,-13-10-128,1 0 1,1 0-1,0 0 0,0-1 1,0-1-1,1 0 0,0 0 0,1-1 1,0 0-1,0 0 0,1-2 1,-1 1-1,1-1 0,0-1 0,1 0 1,-1-1-1,1-1 0,0 1 1,-1-2-1,1 0 0,0 0 0,5-2-155,-11-1 39,-1 0-1,0-1 0,0 0 0,0 0 0,0 0 0,0-1 0,-1 0 0,1 0 0,-1 0 0,0-1 0,-1 0 1,1 0-1,-1 0 0,0 0 0,0-1 0,0 0 0,-1 0 0,0 0 0,0 0 0,0 0 0,-1 0 1,1-7-39,-14-17-1087,-24 25-4040,3 5-3650</inkml:trace>
  <inkml:trace contextRef="#ctx0" brushRef="#br0" timeOffset="747668.063">13860 4295 10378,'13'-143'8584,"-14"144"-8516,1-1-1,0 1 1,-1 0 0,1 0-1,-1-1 1,0 1 0,1-1 0,-1 1-1,1 0 1,-1-1 0,0 1-1,0-1 1,1 0 0,-1 1 0,0-1-1,0 1 1,1-1 0,-1 0-1,0 0 1,0 1 0,0-1-1,0 0 1,1 0 0,-1 0 0,0 0-1,0 0 1,0 0 0,0 0-1,1 0 1,-1-1 0,0 1-1,0 0 1,0 0 0,0-1 0,1 1-1,-1 0 1,0-1 0,0 1-1,1-1 1,-1 1 0,0-1 0,1 1-1,-1-1 1,1 0 0,-1 1-1,0-1 1,1 0 0,0 1-1,-1-1 1,1 0 0,-1 0 0,1 1-1,0-1 1,-1 0 0,1 0-1,0 0 1,0 1 0,0-1 0,0 0-1,0 0 1,0 0 0,0 0-1,0 0-67,-2 26 35,1 0-1,2-1 0,0 1 0,2 0 1,1 0-1,1-1 0,0 0 0,2 0 1,1 0-1,1-1 0,1 0 0,9 13-34,-12-16-2,2-1-1,0 0 0,1-1 1,1 0-1,1-1 0,0 0 1,1-1-1,1 0 0,0-1 1,5 2 2,-18-15-2,1-1 0,-1 0 0,1 1 0,0-1 1,0 0-1,0 0 0,0 0 0,0-1 0,0 1 0,0 0 1,0-1-1,0 1 0,0-1 0,0 1 0,0-1 0,1 0 1,-1 0-1,0 0 0,0-1 0,0 1 0,0 0 1,0-1-1,0 1 0,0-1 0,0 0 0,0 1 0,0-1 1,0 0-1,0 0 0,0-1 0,0 1 0,-1 0 0,1-1 1,0 1-1,-1 0 0,1-1 0,0 0 2,39-74 36,-38 70-36,39-103 75,52-104 624,-94 212-687,1-1 1,-1 0-1,1 0 1,-1 1 0,1-1-1,-1 1 1,1-1-1,0 0 1,0 1-1,0-1 1,0 1 0,0 0-1,0-1 1,1 1-1,-1 0 1,0 0-1,1 0 1,-1-1 0,1 2-1,-1-1 1,1 0-1,-1 0 1,1 0-1,0 1 1,-1-1 0,1 1-1,0-1 1,-1 1-1,1 0 1,0-1 0,0 1-1,-1 0 1,1 0-1,0 0 1,0 1-1,0-1 1,-1 0 0,1 1-1,0-1 1,-1 1-1,1 0 1,0-1-1,-1 1 1,1 0 0,0 0-13,85 136 764,-42-55 9,65 55 427,-104-131-1180,0-1-1,1 1 1,0-1-1,0-1 0,0 1 1,1-1-1,0 0 1,0-1-1,0 1 1,0-2-1,0 1 0,0-1 1,1-1-1,-1 1 1,1-1-1,-1-1 1,1 1-1,0-2 1,1 1-20,1-4 7,0-1 0,-1 0 1,1 0-1,-1-1 0,0 0 1,0-1-1,-1 0 0,0 0 1,0-1-1,0 0 1,-1-1-1,-1 0 0,0 0 1,0 0-1,0-1 0,-1 0 1,-1-1-1,0 1 1,0-1-1,-1 0 0,1-5-7,-1 8-53,-1-1 0,0 1-1,0-1 1,-1 0-1,0 0 1,-1 0 0,1 0-1,-2 0 1,1 0-1,-2 0 1,0-6 53,0 13-248,0-1 0,0 1 0,-1 0-1,0 0 1,1 0 0,-1 0 0,0 0 0,0 1 0,0-1 0,0 0-1,0 1 1,0-1 0,0 1 0,-1 0 0,1 0 0,0 0-1,-1 0 1,1 0 0,-1 1 0,1-1 0,-1 1 0,0-1 0,1 1-1,-1 0 1,1 0 0,-1 0 0,0 0 0,1 1 0,-1-1-1,1 1 1,-1-1 0,1 1 0,-2 0 248,-43 7-8899</inkml:trace>
  <inkml:trace contextRef="#ctx0" brushRef="#br0" timeOffset="743238.646">8059 4082 10602,'0'0'2643,"0"0"-316,0 0 235,0 0-629,1-10-289,-1 9-1653,5-31 1506,-4 51 245,-27 330 836,10-118-2835,2-134-6559,12-89 746,-2-6-3181</inkml:trace>
  <inkml:trace contextRef="#ctx0" brushRef="#br0" timeOffset="743478.764">7983 3985 12492,'0'0'3267,"0"0"-1826,0 0 513,102-69-769,-64 53-192,9 3-192,7 3-353,2 2-191,-1 2-65,-6 2-128,0 2-64,-5 2 0,-13 6-32,-3 3-705,-10 3-1281,-10 4-2082,-8 4-2946</inkml:trace>
  <inkml:trace contextRef="#ctx0" brushRef="#br0" timeOffset="743755.484">7964 4345 9225,'0'0'2445,"0"0"-107,0 0 182,0 0-689,17 1-342,126-8 385,-88-5-1796,1 2 0,0 2 0,0 3 0,1 2 0,31 4-78,-66 9-1605,-21-8 1189,0 0 0,-1 0-1,1 0 1,-1 0 0,1 0-1,-1 0 1,0 0 0,0 0 0,0 0-1,0 0 1,0 0 0,-1 0 0,1 0-1,0 0 1,-1 0 0,0 0-1,1 0 1,-1 0 0,0 0 0,0-1-1,0 1 1,0 0 0,0-1-1,-1 1 1,1 0 416,-18 20-5872</inkml:trace>
  <inkml:trace contextRef="#ctx0" brushRef="#br0" timeOffset="743756.484">7988 4644 1505,'0'0'6118,"0"0"-3940,-91 88 385,81-74-449,5-2-737,5-4-416,13-1-513,10-2-95,10-5 127,9 0-31,7-3-257,7-4-160,3-3-32,3-3-32,1 1-160,-6 1-1954,-3 2-2050,-9-1-1954</inkml:trace>
  <inkml:trace contextRef="#ctx0" brushRef="#br0" timeOffset="744186.397">8946 4285 11403,'0'0'3304,"7"-15"-464,33-77 1837,-39 92-4596,-1-1 1,1 0-1,0 1 0,-1-1 1,1 0-1,-1 0 1,1 0-1,-1 0 0,1 1 1,-1-1-1,0 0 1,1 0-1,-1 0 0,0 0 1,0 0-1,0 0 1,0 0-1,1 0 0,-1 0 1,-1 0-1,1 0 1,0 0-1,0 0 1,0 0-1,0 0 0,-1 0 1,1 1-1,0-1 1,-1 0-1,1 0 0,-1 0 1,1 0-1,-1 0 1,1 1-1,-1-1 0,0 0 1,1 1-1,-1-1 1,0 0-1,0 1 0,1-1 1,-1 1-1,0-1 1,0 1-1,0-1 1,0 1-1,0 0 0,0-1 1,0 1-1,1 0 1,-1 0-1,0 0 0,0-1 1,0 1-1,0 0 1,0 0-82,-14 4 7,0 0 0,1 1 0,-1 0 0,1 1 0,1 1 0,-1 0 0,1 1 1,0 0-1,1 1 0,0 1 0,1 0 0,-3 2-7,6-6-55,0 0 0,1 0 0,-1 0 1,1 1-1,0 0 0,1 1 0,0-1 0,0 1 0,1 1 0,0-1 1,0 1-1,1-1 0,0 1 0,0 0 0,1 1 0,1-1 0,-1 1 0,1 2 55,4-9-67,1 0 0,-1 0 0,1 0 0,0 0 0,-1-1 0,1 1 0,0-1 0,1 0 0,-1 0 0,0 0 0,1 0 0,-1 0 0,1-1 0,0 1 0,-1-1 0,1 0 0,0 0 0,0-1 0,-1 1 0,1-1 0,0 0 0,0 0 0,0 0 0,0 0 0,0-1-1,-1 0 1,1 0 0,2 0 67,8 1-167,140 19-946,-147-18 1112,0 1 0,1 1 0,-1-1 0,-1 1 0,1 0 0,0 1 0,-1 0 0,1 0 0,-1 0 0,0 1 0,-1-1 0,1 2 0,-1-1 0,0 0 0,0 1 0,-1 0 0,1 0 0,-1 1 0,1 1 1,-3-1 32,1-1-1,-1 1 0,0-1 1,-1 1-1,0 0 0,0 0 1,0-1-1,-1 1 1,0 0-1,0 0 0,-1 0 1,1-1-1,-2 1 1,1 0-1,-1 0 0,0-1 1,0 1-1,-1-1 1,1 0-1,-2 0 0,1 0 1,-1 0-1,1 0 0,-2-1 1,1 0-1,-1 0 1,-2 3-32,-1 0 86,-1 0 0,0-1 0,0 0 0,-1 0 1,0-1-1,0 0 0,-1-1 0,1 0 1,-1-1-1,0 0 0,0 0 0,-1-1 0,1-1 1,-1 0-1,-8 0-86,12-1-36,0-1-1,0 0 1,0-1 0,0 0-1,0 0 1,1 0 0,-1-1-1,0 0 1,0-1 0,1 1-1,-1-2 1,1 1 0,0-1 0,0 0-1,1 0 1,-1-1 0,1 0-1,0 0 1,-1-2 36,-23-56-8679,28 39 186</inkml:trace>
  <inkml:trace contextRef="#ctx0" brushRef="#br0" timeOffset="744507.6">9375 4063 13196,'0'0'3839,"0"0"-1026,0 0-331,0 0-650,0 0-466,0 0-522,0 0-465,0 0-182,7 18 22,-6-14-204,5 10 30,0 1 0,-1 0 0,-1 0-1,-1 1 1,0-1 0,-1 1 0,0 0 0,-1 13-45,-20 173 308,1-27-1138,17-58-2572,1-114 3080,4 35-1868,6-17-6087,-5-18 510</inkml:trace>
  <inkml:trace contextRef="#ctx0" brushRef="#br0" timeOffset="744836.488">9180 4420 8776,'0'0'4671,"0"0"-2108,0 0-353,0 0-694,0 0-657,0 0-100,12-3 68,327-48 1848,-325 49-2662,-8-1 16,0 1 0,1 0 0,-1 0 1,1 1-1,-1-1 0,1 1 1,0 1-1,-1-1 0,1 1 0,0 0 1,0 1-1,-1 0 0,1 0 1,-1 0-1,1 1 0,-1 0 0,1 0 1,-1 1-1,0-1 0,0 1 0,0 1 1,0-1-1,-1 1 0,1 0 1,-1 0-1,0 1 0,0 0 0,-1 0 1,1 0-1,1 3-29,-2 9 0,0 0 0,-1 0 0,-1 0 0,-1 0 0,0 0 0,-1 1 0,-1-1 0,0 0-1,-2 1 1,0 1 0,-4 43 6,5-35-177,-2 22 169,8-19-4229,-3-28 222,-1-2-2408</inkml:trace>
  <inkml:trace contextRef="#ctx0" brushRef="#br0" timeOffset="744837.488">9759 3982 8104,'0'0'8808,"0"0"-6982,0 0-225,0 0-608,0 0-608,0 0-385,0 0 0,0 0-481,0 0-2690,7 24-10314</inkml:trace>
  <inkml:trace contextRef="#ctx0" brushRef="#br0" timeOffset="745632.451">10191 4383 9993,'0'0'1196,"0"0"64,0 0 507,0 0-128,0 0-128,0 0-305,0 0-405,-7-1-379,6 1-410,-1 0 1,0 0-1,1 0 1,-1 1-1,0-1 1,1 0-1,-1 1 1,0 0-1,1-1 1,-1 1-1,1 0 1,-1-1-1,1 1 1,-1 0-1,1 0 1,0 0-1,-1 1 1,1-1-1,0 0 1,0 0-1,0 1 1,0-1-1,0 0 1,0 1-1,0-1 1,1 1-1,-1-1 1,0 1-1,1 0 1,-1-1-1,1 1 1,0 0-1,-1-1 1,1 1-1,0 0 1,0-1-1,0 1 0,0 0 1,0-1-1,1 1 1,-1 0-1,1-1 1,-1 1-1,1 0 1,-1-1-1,1 1 1,0-1-13,-19 256 667,15-303-388,0 30-182,1 0 1,0 0 0,2 0 0,-1 0 0,2 0-1,0 0 1,1 0 0,1 0 0,0 0 0,1 1 0,1-1-1,0 1 1,1 0 0,1 0 0,7-11-98,-7 20 12,1 0 0,-1 0 0,1 1 0,0 0 0,1 0 1,-1 1-1,1 0 0,0 0 0,0 1 0,0 1 0,0-1 0,0 2 0,1-1 1,-1 1-1,1 0 0,-1 1 0,1 0 0,-1 1 0,1 0 0,-1 0 0,0 1 1,0 0-1,1 1 0,-1 0 0,-1 0 0,1 1 0,0 0 0,-1 1 0,0 0 0,0 0 1,0 1-1,-1-1 0,0 2 0,0-1 0,0 1 0,-1 0 0,2 3-12,0 3-12,-1 1-1,-1-1 1,0 1-1,0 0 0,-2 1 1,0-1-1,0 1 1,-2 0-1,1 0 0,-2 0 1,0 0-1,-1 0 1,-1 0-1,-1 10 13,2-18-8,-1 0-1,0 0 1,0 0-1,-1 0 1,1 0-1,-2 0 1,1 0 0,-1 0-1,0 0 1,0-1-1,-1 0 1,-2 3 8,6-9 0,0 1 1,-1 0-1,1-1 1,-1 1-1,1-1 0,0 1 1,-1-1-1,1 0 1,-1 1-1,0-1 1,1 1-1,-1-1 1,1 0-1,-1 1 1,1-1-1,-1 0 1,0 0-1,1 0 0,-1 1 1,0-1-1,1 0 1,-1 0-1,0 0 1,1 0-1,-1 0 1,0 0-1,1 0 1,-1 0-1,0 0 1,1-1-1,-1 1 0,0 0 1,1 0-1,-1-1 1,1 1-1,-1 0 1,0-1-1,1 1 1,-1 0-1,1-1 1,-1 1-1,1-1 1,-1 1-1,1-1 0,0 1 1,-1-1-1,1 1 1,0-1-1,-1 1 1,1-1-1,0 0 1,-1 1-1,1-1 1,0 0-1,0 1 1,0-1-1,0 0 0,0 1 1,0-1-1,-10-41 250,11 20-94,0-1-1,1 0 0,2 1 0,0 0 0,2 0 1,0 0-1,1 0 0,1 1 0,2 0 1,0 1-1,0 0 0,2 1 0,2-3-155,-8 14 10,0 0-1,0 0 1,0 1-1,1 0 1,0 0-1,0 0 0,1 1 1,0 0-1,0 1 1,0 0-1,1 0 1,0 0-1,0 1 1,0 1-1,0 0 1,1 0-1,-1 0 0,1 1 1,0 1-1,-1 0 1,1 0-1,0 1 1,0 0-1,0 0 1,0 1-1,-1 1 1,1 0-1,0 0 0,-1 1 1,0 0-1,1 0 1,-1 1-1,0 1 1,-1-1-1,4 3-9,0 5-11,-1 1-1,0 0 0,-1 0 1,0 1-1,-1 0 1,-1 1-1,0 0 0,-1 0 1,-1 1-1,0-1 1,-1 1-1,2 13 12,18 44-507,17 4-2447,-5-32-3749,-19-26-258</inkml:trace>
  <inkml:trace contextRef="#ctx0" brushRef="#br0" timeOffset="746057.01">11581 4397 8776,'2'-13'3529,"-1"0"-2879,1-89 6339,-4 98-6850,1 0 0,-1 0-1,0 0 1,0 0 0,0 1 0,0-1-1,-1 0 1,0 1 0,0 0 0,0-1-1,0 1 1,0 0 0,0 1 0,-1-1-1,0 0 1,1 1 0,-1 0-1,0 0 1,0 0 0,0 1 0,0-1-1,0 1 1,-1 0 0,1 0 0,0 0-1,-1 1 1,-3-1-139,-3 0 33,1 1-1,-1 1 1,0-1 0,1 2-1,-1-1 1,1 2 0,0-1-1,0 1 1,0 1 0,0 0-1,-3 1-32,-3 3 8,1 1 0,-1 0 0,1 1 0,1 0 0,0 1 0,0 1 0,1 0 0,1 1 0,0 0-1,1 1 1,0 0 0,1 1 0,1 0 0,0 1 0,1 0 0,1 0 0,0 1 0,2 0 0,-1 0-1,2 0 1,1 0 0,0 1 0,1 0 0,0 0 0,2 13-8,0-24-16,1-1 0,0 1 0,0-1-1,1 0 1,0 1 0,0-1 0,0 0 0,1 0 0,0 0 0,0-1-1,0 1 1,1-1 0,0 1 0,0-1 0,0 0 0,1-1 0,-1 1 0,1-1-1,0 0 1,0 0 0,1 0 0,-1-1 0,1 0 0,0 0 0,0 0-1,0-1 1,0 0 0,0 0 0,1 0 0,-1-1 0,1 0 0,-1 0 0,1-1-1,-1 0 1,1 0 0,-1 0 0,1-1 0,-1 0 0,1 0 0,-1-1-1,0 0 1,0 0 0,0 0 0,0-1 0,5-2 16,4-7-19,-1 0 0,0-1 1,-1 0-1,0-2 0,-1 1 0,0-1 0,4-10 19,-3 8 4,127-217 209,-139 234-208,-1-1 0,0 1 0,1-1-1,-1 1 1,1-1 0,-1 1 0,1-1-1,-1 1 1,1-1 0,-1 1 0,1 0-1,-1-1 1,1 1 0,-1 0 0,1-1-1,0 1 1,-1 0 0,1 0 0,-1 0-1,1-1 1,0 1 0,-1 0 0,1 0-1,0 0 1,-1 0 0,1 0 0,0 0-1,-1 0 1,1 1 0,0-1 0,-1 0-1,1 0 1,-1 0 0,1 1 0,0-1-1,-1 0 1,1 0 0,-1 1 0,1-1-1,-1 1 1,1-1 0,-1 0-1,1 1 1,-1-1 0,1 1 0,-1-1-1,0 1 1,1 0 0,-1-1 0,0 1-1,1-1 1,-1 1 0,0 0 0,0-1-1,1 1 1,-1-1 0,0 1 0,0 0-1,0-1 1,0 1 0,0 0 0,0 0-5,16 55 240,-14-45-155,15 70 321,-13-54-399,2 0 1,0 0-1,2-1 0,1 0 0,1 0 1,1-1-1,1 0 0,5 6-7,31 10-2148,12-29-6525,-30-12 153</inkml:trace>
  <inkml:trace contextRef="#ctx0" brushRef="#br0" timeOffset="746356.594">12221 3927 4260,'0'0'6694,"0"0"-3843,0 0-523,0 0-193,0 0-582,-8 18 60,3-7-1314,-1 1-41,1 0 0,0 0 0,1 0 0,1 0 0,0 1 0,0-1 0,1 1 0,1 0 0,0 7-258,1 41 777,-2 187 835,-15-1-3574,13-205-1764,2-1-5734,2-31 1912</inkml:trace>
  <inkml:trace contextRef="#ctx0" brushRef="#br0" timeOffset="746621.306">11915 4384 7847,'0'0'3967,"0"0"-1186,0 0-448,0 0-587,0 0-641,0 0-187,0 0-43,17-8-159,127-37 762,-131 44-1378,19-4 46,1 2 0,-1 2-1,1 0 1,0 3 0,14 2-146,-40-3 2,1 0 1,0 1-1,-1 0 1,0 0-1,1 0 1,-1 1 0,0 1-1,0-1 1,-1 1-1,1 0 1,-1 0-1,1 1 1,-2 0-1,1 0 1,0 1-1,-1-1 1,0 1-1,0 0 1,-1 1-1,0-1 1,0 1-1,0 0 1,-1 0 0,0 0-1,1 5-2,6 133-52,-11-95 3,7-7-1491,4-38-1952,5-13-3306,-4-3 541</inkml:trace>
  <inkml:trace contextRef="#ctx0" brushRef="#br0" timeOffset="746839.984">12578 3817 11435,'0'0'3011,"0"0"-2211,0 0 33,0 0-480,0 0-321,0 0-32,0 0-129,0 0-2657,0 0-9129</inkml:trace>
  <inkml:trace contextRef="#ctx0" brushRef="#br0" timeOffset="747249.995">13064 4209 8520,'0'0'2413,"0"0"-763,0 0 143,0 0-90,-14-11-699,-45-32-422,58 42-569,-1 1 1,1-1-1,0 1 1,0-1-1,-1 1 1,1 0-1,0-1 1,-1 1-1,1 0 1,-1 0 0,1 0-1,0 0 1,-1 0-1,1 1 1,0-1-1,-1 0 1,1 1-1,0-1 1,-1 1-1,1-1 1,0 1-1,0-1 1,0 1-1,-1 0 1,1 0-1,0-1 1,0 1-1,0 0 1,0 0 0,0 0-1,1 0 1,-1 0-1,0 1 1,0-1-1,1 0 1,-1 0-1,0 0 1,1 1-1,-1 0-13,-2 3 71,-4 10-9,0-1 0,2 1 1,0 0-1,0 0 1,2 0-1,-1 1 1,2-1-1,0 1 0,1 0 1,1 0-1,1-1 1,0 1-1,0 0 0,2-1 1,0 1-1,1-1 1,0 0-1,1 0 1,1 0-1,0-1 0,2 1 1,-1-2-1,1 1 1,1-1-1,1 0 0,1 0-62,-8-7 9,0-1 0,1 0-1,0 1 1,0-2-1,1 1 1,-1 0-1,1-1 1,0 0 0,0 0-1,1 0 1,-1-1-1,1 0 1,0 0-1,-1 0 1,1-1 0,0 0-1,1 0 1,-1 0-1,0-1 1,1 0-1,-1 0 1,0-1 0,1 1-1,-1-1 1,1-1-1,-1 1 1,1-1-1,-1-1 1,0 1 0,0-1-1,1 0 1,-1 0-1,0-1 1,-1 1-1,1-1 1,0-1 0,-1 1-1,4-4-8,6-8 185,-1 0-1,0-1 1,-1-1-1,-1 0 1,-1-1-1,0-1 1,-1 1-1,-1-1 1,-1-1-1,-1 0 1,0 0-1,-2 0 1,0-1-1,-1 0 1,-2 0-1,1-16-184,-2 30 8,0-1 1,-1 0-1,0 1 0,0-1 0,-1 1 0,1-1 1,-2 1-1,1-1 0,-1 1 0,0-1 0,-1 1 0,0 0 1,0 0-1,-1 1 0,1-1 0,-1 1 0,-1-1 1,1 1-1,-1 0 0,0 1 0,0-1 0,-1 1 1,0 0-1,0 1 0,0-1 0,0 1 0,-1 0 0,0 1 1,0-1-1,-3 0-8,1 1-25,-1 0-1,0 0 1,0 1 0,0 0-1,0 1 1,0 0 0,0 0 0,0 1-1,-1 1 1,1 0 0,0 0 0,0 1-1,0 0 1,0 1 0,-4 1 25,5 0-618,1 0 0,-1 0 0,1 1 1,0 0-1,0 0 0,1 1 0,-1 0 0,1 0 1,1 1-1,-1-1 0,1 2 618,-23 34-6315,5 1-2163</inkml:trace>
  <inkml:trace contextRef="#ctx0" brushRef="#br0" timeOffset="752493.033">3697 11102 12268,'0'0'4372,"0"0"-1906,0 0-277,0 0-422,-10 17-513,-52 113 412,53-99-1624,1 1 0,2 0-1,1 0 1,2 0 0,1 1 0,1-1 0,2 1-1,1-1 1,2 0 0,1 1 0,2-2 0,3 10-42,-9-38-103,0 1-180,0 1 1,0-1 0,0 0 0,0 0 0,1 0 0,0 0-1,0 0 1,0-1 0,0 1 0,1 0 0,-1-1 0,1 0 0,0 1-1,0-1 1,0-1 0,3 3 282,-5-5-397,0-1 0,0 0 0,0 0 0,0 0 0,0 0 0,0 0 0,0 0 0,0 0 0,-1 0 0,1 0 0,0 0 0,-1 0 0,1 0 0,-1 0 0,1-1 1,-1 1-1,1 0 0,-1 0 0,0-1 0,0 1 0,0 0 0,0 0 0,0-1 0,0 1 0,0 0 0,0-1 0,0 1 0,0 0 0,-1 0 0,1 0 0,-1-1 0,1 1 0,-1 0 0,1 0 0,-1 0 0,0-1 397,-8-28-4628</inkml:trace>
  <inkml:trace contextRef="#ctx0" brushRef="#br0" timeOffset="752494.033">3612 11205 577,'13'-86'7174,"-2"48"-4483,4 6-97,3 3 321,4 5-609,7 0-608,6 4-641,8 1-417,9 3-383,3 5-193,8 2-32,-2 6 0,2 3-32,-6 2-128,-8 11-865,-12 3-2915,-13 4-4804</inkml:trace>
  <inkml:trace contextRef="#ctx0" brushRef="#br0" timeOffset="752777.047">3762 11394 10698,'0'0'3588,"0"0"-3076,0 0 257,104-42 96,-58 24-449,7-1-288,1 4-96,-2 2-32,-7 7-96,-15 6-577,-11 1-2946,-19 12-609,0 2-1538</inkml:trace>
  <inkml:trace contextRef="#ctx0" brushRef="#br0" timeOffset="752778.047">3643 11706 6438,'0'0'3940,"0"0"-1922,0 0 576,-36 77-576,54-71-1153,10-3-257,13-3-127,8 0-257,6-10-96,7 3-32,-1-2-64,4 1-32,-5-1 0,2 0-160,-7 2-1281,-6 0-3332,-11 3-2914</inkml:trace>
  <inkml:trace contextRef="#ctx0" brushRef="#br0" timeOffset="753133.464">4699 11277 10250,'1'-15'4847,"1"0"-3686,2-39 1506,-2 11 1961,-2 41-4554,0 0-1,0 0 1,0 1 0,-1-1 0,1 0-1,0 0 1,-1 1 0,1-1 0,-1 0-1,1 1 1,-1-1 0,0 0-1,0 1 1,1-1 0,-1 1 0,0-1-1,-1 1 1,1 0 0,0-1 0,0 1-1,0 0 1,-1 0 0,1 0-1,-1 0 1,1 0 0,-1 0 0,1 0-1,-1 1 1,0-1 0,1 0 0,-1 1-1,0-1 1,1 1 0,-1 0 0,0 0-1,0-1 1,1 1 0,-1 0-1,0 1 1,0-1 0,1 0 0,-1 0-1,0 1 1,0-1 0,1 1 0,-1-1-1,0 1 1,1 0 0,-1 0-1,1 0 1,-1 0 0,1 0 0,-2 1-74,-20 12 8,0 1 0,1 2 1,1 0-1,0 1 0,1 1 0,1 1 1,1 1-1,1 0 0,-7 13-8,21-31-66,0 0 1,1 0-1,-1 0 0,1 0 0,0 0 0,0 1 0,0-1 0,1 1 0,-1-1 0,1 1 1,0 0-1,0-1 0,0 1 0,0 0 0,1 0 0,-1 0 0,1-1 0,0 1 0,0 0 1,1 0-1,-1 0 0,1 0 0,0 0 0,0-1 0,0 1 0,0 0 0,0-1 0,1 1 1,0-1-1,0 1 0,0-1 0,0 0 0,0 0 0,1 0 0,1 1 66,11 4-205,0-1 0,1-1-1,0 0 1,0-1 0,0-1 0,0 0-1,1-1 1,2-1 205,59 14-504,-67-13 495,0 1-1,0 0 1,0 0 0,-1 1-1,1 0 1,-1 1 0,-1 0-1,1 0 1,-1 1 0,0 1-1,0 0 1,5 6 9,-12-8 7,1 0 0,-2 0-1,1-1 1,-1 1 0,0 0 0,0 1-1,-1-1 1,0 0 0,0 0 0,0 0-1,-1 0 1,1 0 0,-2 0 0,1 0-1,-1 0 1,1 0 0,-2-1 0,1 1-1,-1-1 1,0 1 0,0-1 0,0 0-1,-1 0 1,1 0 0,-1 0 0,0-1-1,-1 0 1,1 0 0,-1 0 0,0 0-1,0-1 1,0 1 0,-1-1 0,-1 0-7,-10 9 53,-1-1 1,-1-1 0,0-1 0,0 0-1,-1-2 1,0 0 0,0-1 0,0-1 0,-1-1-1,0-1 1,0-1 0,0 0 0,0-2-1,-13-1-53,29 0-97,-1 0-1,1 0 0,-1 0 0,1-1 1,0 0-1,-1 0 0,1 0 1,0-1-1,0 1 0,1-1 0,-1 0 1,1-1-1,-5-3 98,8 5-349,-1 0 0,0 1-1,1-1 1,0 0 0,-1 0 0,1 0 0,0-1-1,0 1 1,0 0 0,0 0 0,1-1 0,-1 1 0,1 0-1,-1-1 1,1 1 0,0-1 0,0 1 0,0 0-1,0-1 1,0 1 0,1-1 0,-1 1 349,8-24-6321</inkml:trace>
  <inkml:trace contextRef="#ctx0" brushRef="#br0" timeOffset="753473.757">5082 10980 10570,'0'0'7250,"0"0"-3941,0 0-1088,9 15-395,-5-8-1629,2 2-40,0 0-1,-1 0 1,0 1 0,0-1 0,-1 1 0,-1 1-1,0-1 1,0 0 0,-1 1 0,0-1 0,0 3-157,1 70 574,-4 0-1,-3 0 1,-3 0 0,-16 64-574,10-86-165,-7 47-1058,16-35-3090,12-50-4773,1-22 1719</inkml:trace>
  <inkml:trace contextRef="#ctx0" brushRef="#br0" timeOffset="753738.859">4878 11529 9545,'0'0'3032,"0"0"-181,0 0-294,0 0-907,0 0-487,0 0-170,0 0-139,0 0-186,14-14-198,-7 7-415,0-1-9,0 1-1,0 0 1,1 0-1,0 1 0,1 0 1,-1 0-1,1 1 1,0 0-1,0 1 0,1 0 1,0 0-1,-1 1 0,3 0-45,-3 1 42,13-4 146,0 1-1,0 1 1,0 1-1,1 1 1,-1 1-1,0 1 1,1 1 0,-1 1-1,20 4-187,-37-4 33,-1-1-1,0 1 1,0 0 0,0 0 0,-1 1-1,1-1 1,-1 1 0,1 0-1,-1 0 1,0 0 0,0 0-1,0 0 1,0 1 0,0-1-1,-1 1 1,0 0 0,0 0-1,0 0 1,0 0 0,-1 0-1,1 0 1,-1 1 0,0-1 0,0 2-34,3 111 31,-5-90 5,-3 135-1146,14-132-2375,11-26-3517,-6-9 917</inkml:trace>
  <inkml:trace contextRef="#ctx0" brushRef="#br0" timeOffset="753739.859">5427 11018 11179,'0'0'5156,"0"0"-3650,0 0-129,0 0-608,0 0-769,0 0-32,0 0-64,0 0-2979,0 0-10122</inkml:trace>
  <inkml:trace contextRef="#ctx0" brushRef="#br0" timeOffset="754438.75">5731 11448 13517,'0'0'2311,"0"0"-368,0 0 204,0 0-690,0 0-827,0 0-379,-2 14 42,-17 232 348,20-187-769,2-94 128,-5 16 20,1-1 1,1 0 0,1 0-1,1 1 1,0-1-1,2 1 1,0-1 0,1 1-1,1 0 1,0 1-1,2-1 1,0 1 0,1 1-1,3-4-20,-8 17 13,-1 0-1,1 0 1,0 0-1,0 0 1,0 1-1,0-1 1,1 1-1,-1 0 1,1 1-1,0-1 1,0 1-1,0 0 1,0 0-1,0 1 1,0-1-1,1 1 1,-1 0-1,0 0 1,1 1 0,-1 0-1,1 0 1,-1 0-1,0 1 1,1-1-1,-1 1 1,0 0-1,1 1 1,4 1-13,-2 1 3,1-1 1,0 2 0,-1-1 0,0 1 0,0 0-1,0 1 1,-1-1 0,1 2 0,-2-1-1,1 1 1,-1 0 0,0 0 0,0 1 0,-1 0-1,0 0 1,1 1-4,2 14 1,0-1-1,-1 2 1,-1-1 0,-2 1-1,0-1 1,-1 1 0,-2 0-1,0 0 1,-3 23-1,2-18 16,28-138 613,-14 55 187,-9 28-629,0 0 1,2 1-1,1-1 0,1 2 1,1-1-1,1 1 1,1 1-1,1 0 0,1 1 1,1 0-1,1 1 1,9-8-188,-21 25 1,0 1 0,0 0 0,0 0 0,1 0 0,-1 0 0,1 0 0,0 1 0,0 0 0,0 0 0,0 0 0,0 1 0,0 0 0,0 0 0,0 0 0,1 0 0,-1 1 0,0 0 0,0 0 0,1 0 0,-1 1 0,0 0 0,0 0 1,1 0-1,-1 1 0,0-1 0,0 1 0,-1 1 0,1-1 0,0 0 0,-1 1 0,1 0 0,-1 0 0,0 1 0,0-1 0,0 1 0,2 2-1,6 13-45,-1-1-1,0 2 1,-2-1 0,0 1 0,-1 1-1,-1-1 1,-1 1 0,0 2 45,22 65-1405,8-6-2175,-4-30-1787,-1-13-1824</inkml:trace>
  <inkml:trace contextRef="#ctx0" brushRef="#br0" timeOffset="755019.828">7177 11491 10282,'13'-123'4383,"-29"29"1995,14 91-6271,0-1 1,0 0-1,0 1 0,-1 0 1,0 0-1,0 0 0,0 0 1,0 0-1,0 0 0,0 1 0,-1-1 1,1 1-1,-1 0 0,1 0 1,-1 0-1,0 1 0,0 0 1,0-1-1,0 1 0,0 0 1,-4 0-108,0 1 31,-1 0 1,1 0 0,-1 0 0,1 1-1,-1 1 1,1-1 0,0 2-1,0-1 1,-1 1 0,2 0-1,-1 0 1,0 1 0,1 0 0,-1 1-1,1 0 1,0 0 0,1 0-1,-1 1 1,1 0 0,-4 5-32,-10 11 18,1 1 1,2 1-1,0 1 0,2 0 1,-6 13-19,12-21-1,0 1 1,1 0 0,1 0-1,1 0 1,0 1-1,2 0 1,0 0-1,1 1 1,1-1 0,0 1-1,2-1 1,0 1-1,2 4 1,-1-21-9,-1 1-1,1-1 1,0 0-1,0 1 1,0-1 0,1 0-1,-1 0 1,1 0-1,-1 0 1,1 0-1,0 0 1,0-1-1,1 1 1,-1-1-1,0 1 1,1-1-1,0 0 1,-1 0-1,1 0 1,0 0-1,0 0 1,0-1-1,0 1 1,0-1-1,1 0 1,-1 0-1,0 0 1,1 0-1,-1-1 1,0 0-1,1 1 1,-1-1-1,3 0 10,6-1-25,0 0 0,-1 0 0,1-1 0,-1 0 0,1-1 0,-1 0-1,0-1 1,0-1 0,4-1 25,160-109 32,-173 114-32,0-1 0,1 1 1,-1 0-1,0-1 0,0 1 0,0 0 0,1 0 0,-1 1 0,1-1 0,-1 0 1,0 1-1,1-1 0,-1 1 0,1 0 0,-1 0 0,1 0 0,-1 0 0,1 1 0,-1-1 1,1 0-1,-1 1 0,1 0 0,-1 0 0,0-1 0,1 1 0,-1 1 0,0-1 0,0 0 1,0 1-1,0-1 0,0 1 0,0-1 0,0 1 0,0 0 0,-1 0 0,1 0 1,-1 0-1,1 0 0,-1 0 0,0 0 0,0 0 0,0 1 0,0-1 0,0 0 0,0 1 1,0 0-1,-1 1 2,1 0 1,0 0-1,1 0 1,-1-1-1,1 1 1,0 0-1,-1-1 1,2 1-1,-1-1 1,0 0-1,1 0 1,-1 0-1,1 0 1,0 0 0,0 0-1,0-1 1,0 0-1,1 1 1,-1-1-1,0 0 1,1-1-1,0 1 1,-1 0-1,1-1 1,0 0-1,0 0 1,0 0-1,0-1 1,0 1-1,0-1 1,0 0 0,0 0-1,0 0 1,0-1-1,0 1 1,0-1-1,0 0 1,0 0-3,8-7 6,0-1 0,0 1 0,-1-2 0,0 0 0,-1 0 0,0-1 0,-1 0 0,0-1 0,0 0 0,-1 0 0,-1-1 0,0 0 0,-1 0 0,-1-1 0,2-4-6,16-49 21,-2-1 0,-4-2 0,8-67-21,-19 104 1,29-198 736,-52 263 1164,-3 18-1630,3 1 1,1 0 0,3 1-1,2 1 1,2-1 0,3 2-1,2-1 1,2 1 0,4 29-272,-1-64-93,1 1 1,0 0 0,2-1 0,0 0 0,1 0 0,1 0-1,5 13 93,-8-26-304,1 1-1,-1 0 0,1-1 0,0 0 0,1 0 0,-1 0 1,1 0-1,0-1 0,1 1 0,-1-1 0,1-1 0,0 1 1,1-1-1,-1 0 0,1 0 0,-1-1 0,1 0 0,0 0 1,0-1-1,0 0 0,5 1 305,33 2-3972,0-4-2808</inkml:trace>
  <inkml:trace contextRef="#ctx0" brushRef="#br0" timeOffset="755370.977">8114 11331 11050,'0'0'2275,"0"0"351,0 0 145,0 0-1234,0 0-784,0 0-209,0 0 76,2 5-76,6 28-4,-8-29-522,0 0 0,0 0-1,1 0 1,-1-1 0,1 1-1,-1 0 1,1 0-1,0 0 1,1-1 0,-1 1-1,1-1 1,0 1-1,-1-1 1,1 1 0,1-1-1,-1 0 1,0 0 0,1 0-1,0 0 1,-1-1-1,1 1 1,0-1 0,1 0-1,-1 1 1,0-1-1,1-1 1,-1 1 0,1 0-1,-1-1 1,1 0 0,0 0-1,-1 0 1,1 0-1,0-1 1,0 1 0,0-1-18,1-3 49,1 1-1,-1-1 1,0-1 0,0 1 0,0-1 0,0 0 0,0 0 0,-1 0 0,0-1 0,0 0 0,0 0-1,-1 0 1,1 0 0,-1 0 0,0-1 0,-1 1 0,0-1 0,1 0 0,-2 0 0,1 1 0,-1-1-1,0-1 1,0 1 0,0 0 0,-1-4-49,2 7 79,-1 0 0,0 0 0,0 0 0,0 0 0,0 0-1,0 0 1,-1 0 0,1 0 0,-1-1 0,0 1 0,0 0 0,0 0 0,0-1 0,-1 1-1,1 0 1,-1 0 0,0 0 0,0 0 0,0 0 0,0 0 0,0 0 0,-1 0 0,0 0-1,1 0 1,-1 1 0,0-1 0,0 1 0,0-1 0,-1 1 0,1 0 0,-1 0 0,1 0-1,-1 0 1,0 0 0,1 0 0,-4 0-79,-2 1 61,-1 0-1,1 1 1,0 1 0,-1-1-1,1 1 1,0 1 0,-1-1-1,1 1 1,0 1 0,1 0-1,-1 0 1,0 0 0,1 1-1,-1 0 1,1 1 0,0-1-1,1 1 1,-1 1 0,1-1-1,-1 2-60,-6 6 35,0 1-1,0 1 1,1 0-1,1 1 1,0 0-1,2 0 1,-1 1 0,-1 7-35,5-10 72,1 1 0,0 0 0,0 0 0,2 0 0,0 1 0,0 0 0,2-1 0,0 1 1,1 0-1,1 7-72,-1-17 0,1 1 1,0-1-1,0 1 0,1-1 1,0 1-1,0-1 1,1 0-1,0 0 0,0 0 1,0 0-1,0 0 1,1-1-1,0 1 0,0-1 1,1 0-1,0-1 1,-1 1-1,2-1 0,-1 0 1,0 0-1,1 0 1,0-1-1,-1 0 0,1 0 1,3 1-1,0-1-177,0 0 0,0-1 0,0 0 0,0 0 0,1-1 0,-1 0-1,0 0 1,1-1 0,-1-1 0,0 1 0,0-2 0,1 1 0,-1-1 0,0-1 0,0 1 0,0-1 0,-1-1 0,1 0 0,-1 0 0,5-4 177,-6 3-460,0 1 0,-1-2 1,0 1-1,0-1 0,0 0 1,-1 0-1,0-1 0,0 1 0,0-1 1,-1 0-1,0 0 0,-1-1 1,1 1-1,-1-1 0,0-4 460,5-24-5055,-4 3-2777</inkml:trace>
  <inkml:trace contextRef="#ctx0" brushRef="#br0" timeOffset="755656.843">7499 11181 10922,'0'0'2659,"0"0"-1346,97-29 833,-53 23-865,4 1-832,3-1-321,1 2-96,-3 2-32,-10 2-352,-6 0-4709,-14 0-6887</inkml:trace>
  <inkml:trace contextRef="#ctx0" brushRef="#br0" timeOffset="748092.112">10178 5628 10282,'0'0'3101,"0"0"-282,0 0 245,0 0-603,0 0-838,0 0-593,0 0-341,-1 18-70,-3 309 1164,20-37-1729,2-195-2366,9-2-3373,-13-58-1992</inkml:trace>
  <inkml:trace contextRef="#ctx0" brushRef="#br0" timeOffset="748702.99">4596 7085 11243,'0'0'2151,"0"0"-160,0 0 91,0 0-598,0 0-459,0 0-181,0 0-316,9-3-261,156-9 73,-110 12-317,979-35-2,-692 22-250,52-5-27,52-5 202,48-2 54,722-41 13,3042-123 161,-3197 170 26,1932-95-128,-2932 109-78,389-50 146,-328 21-322,-121 34 167,-1 0-1,1-1 0,-1 1 1,1 0-1,-1 0 0,1-1 1,-1 1-1,1 0 0,-1 0 1,1-1-1,-1 1 0,0-1 1,1 1-1,-1 0 0,1-1 1,-1 1-1,0-1 0,0 1 1,1-1-1,-1 1 0,0-1 1,0 1-1,1-1 0,-1 1 1,0-1-1,0 0 0,0 1 1,0-1-1,0 1 0,0-1 1,0 1-1,0-1 0,0 1 1,0-1-1,0 0 0,-1 1 1,1-1-1,0 1 0,0-1 1,0 1-1,-1-1 0,1 1 1,0-1-1,-1 1 0,1 0 1,0-1-1,-1 1 0,1-1 1,0 1-1,-1 0 0,1-1 1,-1 1-1,1 0 0,-1-1 1,1 1-1,-1 0 0,1 0 1,-1-1-1,1 1 0,-1 0 1,0 0 15,-72-11-5648,31 9-75</inkml:trace>
  <inkml:trace contextRef="#ctx0" brushRef="#br0" timeOffset="749204.009">17236 6631 7847,'0'0'2953,"5"-16"-514,14-54 495,-3 8 4110,-17 101-4122,2-11-2764,-62 636 1385,56-307-2127,10-124-4977,0-148-119</inkml:trace>
  <inkml:trace contextRef="#ctx0" brushRef="#br0" timeOffset="749778.044">4695 7311 8776,'0'0'4901,"0"0"-1762,0 0-400,0 0-401,0 0-603,0 0-443,0 0-289,-2 6-432,-5 237 529,-43 174-592,11-141-5548,27-173-1719</inkml:trace>
  <inkml:trace contextRef="#ctx0" brushRef="#br0" timeOffset="756407.025">16066 8537 6374,'0'0'4954,"0"0"-2514,-8-14-209,-23-43 187,30 55-2350,0 0-1,1 0 1,-1 0 0,1 0-1,-1 0 1,1 0-1,0 0 1,0 0-1,0 0 1,0 0-1,0 0 1,0 0-1,1 0 1,-1 0-1,1 0 1,-1 0-1,1 1 1,0-1-1,0 0 1,0 0 0,0 0-1,0 1 1,0-1-1,0 0 1,1 1-1,-1-1 1,0 1-1,1 0 1,-1-1-1,1 1 1,0 0-1,-1 0 1,1 0-1,0 0 1,0 0-1,0 0 1,0 1 0,0-1-1,-1 1 1,1-1-1,0 1 1,0 0-1,0-1 1,0 1-1,1 0 1,-1 0-1,0 1 1,0-1-1,0 0 1,0 1-1,-1-1 1,1 1-1,0 0 1,0-1-68,9 0 112,375-5-64,-286 9-11,-159 32 887,49-24-919,1 1 1,1 0-1,0 1 1,1 0 0,1 1-1,0-1 1,0 1-1,2 0 1,0 0 0,1 1-1,0-1 1,1 1 0,1 0-1,0 0 1,1-1-1,1 1 1,1 0 0,1 7-6,-2 11 0,26 386 59,-27-409-56,0 0-1,-1 0 1,0-1 0,0 1 0,-1 0-1,-1 0 1,1-1 0,-2 1 0,0-1-1,0 0 1,-1 0 0,0-1 0,0 1 0,-1-1-1,-1 0 1,1 0 0,-1-1 0,-1 0-1,0 0 1,0-1 0,0 0 0,-1-1-1,0 1 1,0-2 0,-1 1 0,1-1-1,-9 2-2,-9 0 25,0-1-1,-1-2 0,1-1 0,-1-1 1,0-1-1,0-2 0,0 0 0,1-2 1,-1-1-1,1-2 0,0 0 0,0-2 0,-9-4-24,18 6-33,12 5 0,1 0 1,-1 0-1,1-1 0,0 0 0,0 0 0,0 0 0,0 0 0,0-1 0,1 0 0,-1 0 0,1 0 0,-1-1 0,1 0 0,0 1 0,1-1 0,-3-3 33,6 5-205,0 0-1,1 0 1,-1 1-1,1-1 1,-1 1-1,1-1 1,0 0 0,0 1-1,-1-1 1,1 1-1,0-1 1,0 1-1,1 0 1,-1-1 0,0 1-1,0 0 1,1 0-1,-1 0 1,1 0-1,-1 0 1,1 0 0,-1 0-1,1 1 1,-1-1-1,1 1 1,0-1-1,-1 1 1,1-1 0,0 1-1,-1 0 1,1 0-1,0 0 1,0 0-1,1 0 206,-3 0-72,39-7-6692</inkml:trace>
  <inkml:trace contextRef="#ctx0" brushRef="#br0" timeOffset="756801.979">16758 9025 10122,'0'0'3491,"0"0"-470,0 0-127,0 0-791,0 0-859,0 0-582,0 0-400,0 0-193,-1 8-16,-6 136 61,8-107-205,-2-1 0,-1 1 0,-2 0 0,-2-1 0,-6 21 91,3-50-404,7-34 423,3-16 67,2 1-1,2 0 1,2 0-1,1 1 0,3 0 1,4-10-86,-12 42 57,0 0 1,1 0-1,0 0 0,1 1 1,0-1-1,0 1 0,1 0 1,0 1-1,0-1 1,0 1-1,1 0 0,0 1 1,1 0-1,0 0 1,-1 0-1,2 1 0,-1 0 1,1 1-1,-1 0 1,1 0-1,0 1 0,1 0 1,-1 1-1,1 0 0,-1 0 1,1 1-1,-1 0 1,1 1-1,0 0 0,-1 0 1,1 1-1,2 1-57,-1 1 23,-1 1-1,0 0 0,0 0 1,0 1-1,0 1 1,-1 0-1,0 0 1,0 0-1,-1 1 0,1 1 1,-2-1-1,1 1 1,-1 1-1,0-1 0,-1 1 1,0 0-1,0 1 1,-1 0-1,0-1 1,-1 2-1,0-1 0,-1 0 1,0 1-1,0-1 1,-1 1-1,-1 0 1,0 0-1,0 0 0,-1 0 1,0 0-23,3 138-1381,-4-62-5283,3-56-1130</inkml:trace>
  <inkml:trace contextRef="#ctx0" brushRef="#br0" timeOffset="757125.219">17623 8648 11659,'0'-75'2787,"-3"64"-65,-3 11-159,-1 1-1058,-7 21-928,-1 10-193,-2 17-128,2 11 0,7 9-127,5 7 127,3 4 0,1 0-160,6-1-96,2-6 0,-2-9-96,-1-5-1185,-2-9-2210,-1-10-4069</inkml:trace>
  <inkml:trace contextRef="#ctx0" brushRef="#br0" timeOffset="757362.975">17442 8881 2018,'0'0'8424,"0"0"-6182,0 0-352,0 0 384,0 0-1057,0 0-448,0 0-161,0 0-287,88-57 63,-27 61-128,8-3-192,5 2-64,-2-3 0,-2 0-544,-7 0-4036,-15-3-5414</inkml:trace>
  <inkml:trace contextRef="#ctx0" brushRef="#br0" timeOffset="758151.363">17972 9100 6919,'0'0'2423,"0"0"-757,0 0 26,0 0 16,0 0-410,0 0-274,0 0-410,-1-3-315,-1-5-193,12 16-45,10 9-9,-6-8-31,0 0-1,1 0 1,0-2-1,0 0 1,1 0-1,0-2 1,0 0-1,12 2-20,-21-6 82,-1 0-1,1-1 0,-1 1 0,0-1 1,1-1-1,-1 1 0,1-1 0,-1 0 1,0-1-1,1 1 0,-1-1 0,0 0 1,0-1-1,0 0 0,-1 0 0,1 0 1,-1 0-1,1-1 0,-1 0 0,0 0 0,-1 0 1,1-1-1,-1 0 0,1-1-81,-1 1 109,0 1 0,-1-1-1,0 0 1,0-1 0,0 1 0,-1 0-1,0-1 1,0 0 0,0 1-1,-1-1 1,1 0 0,-2 0 0,1 0-1,0 0 1,-1 0 0,0 0-1,-1 0 1,1 0 0,-1 1 0,0-1-1,-1 0 1,0 0 0,1 1 0,-2-1-1,1 0 1,-1 1 0,1 0-1,-1 0 1,-1 0 0,1 0 0,-1 0-1,0 1 1,0 0 0,0-1-1,-1 1 1,1 1 0,-1-1 0,0 1-1,0 0 1,-1 0 0,-1-1-109,-3 1-4,-1 0 1,1 0 0,-1 1 0,0 1-1,0 0 1,0 0 0,0 1-1,0 0 1,0 1 0,1 0-1,-1 1 1,0 0 0,0 1 0,1 0-1,0 0 1,-1 2 0,1-1-1,1 1 1,-1 0 0,1 1-1,0 0 1,0 1 0,0 0-1,1 0 1,0 0 0,1 1 0,0 1-1,0-1 1,0 1 0,1 0-1,1 1 1,0-1 0,0 1-1,1 0 1,0 1 0,0-1 0,1 0-1,1 1 1,0 0 0,0 0-1,1 0 1,0 0 3,0 1-143,1 1 0,0 0 0,1 0 0,0-1 0,1 1 0,0-1 0,1 1 0,0-1 0,1 0 0,0 0 0,1 0 0,1-1 0,0 1 0,0-1 0,1-1 0,1 1 0,0-1 0,0 0 0,0-1 0,2 0 0,-1-1 0,1 0 0,0 0 0,1-1 0,-1 0 0,1-1 0,1 0 0,7 3 143,-3-2-705,1-1 0,0 0 0,0-1 0,0-1 0,1 0 0,-1-2 0,1 0 0,0-1 0,0 0 0,-1-2 0,1 0 0,0-1 0,0 0 0,-1-2 1,0 0-1,11-5 705,-15 4 6,-1-1 1,1 0-1,-1-1 1,-1 0 0,0-1-1,0 0 1,0-1 0,8-9-7,77-117 2602,-40-20 4127,-54 150-6446,0 0-1,-1 0 0,0-1 1,0 1-1,0 0 1,0-1-1,-1 1 0,0-1 1,0 1-1,-1 0 1,1-1-1,-1 1 1,0-1-1,0 1 0,-1 0 1,0 0-1,0 0 1,0 0-1,-1 0 1,1 0-1,-4-3-282,5 7 26,0 1 1,1 0-1,-1-1 1,0 1-1,0 0 0,0 0 1,0-1-1,0 1 0,0 0 1,0 0-1,0 0 0,-1 0 1,1 0-1,0 1 1,0-1-1,0 0 0,1 0 1,-1 1-1,0-1 0,0 0 1,0 1-1,0-1 1,0 1-1,0 0 0,0-1 1,1 1-1,-1-1 0,0 1 1,0 0-1,1 0 1,-1-1-1,0 1 0,1 0 1,-1 0-1,1 0 0,-1 0 1,1 0-1,0 0 1,-1 0-1,1 0 0,0 0 1,0 0-1,-1 0 0,1 0-26,-10 50 137,10-48-110,-1 261 211,7-116-1010,-18-172-162,9 5 842,0 1 0,0-1 0,2 0 0,1 0-1,0 0 1,1 0 0,1 0 0,1 0 0,1 1 0,0-1 0,1 1 0,1 0 0,1 0 0,1 1 0,0 0-1,1 0 1,1 1 0,1 0 0,0 1 0,6-7 92,-11 17-322,1 0 0,-1 0 0,1 1 0,0 0 0,0 0 0,0 0 0,0 1 0,0 0 0,1 1-1,0 0 1,3-1 322,56 0-7801,-31 8-25</inkml:trace>
  <inkml:trace contextRef="#ctx0" brushRef="#br0" timeOffset="758473.049">19096 9134 11627,'0'0'3497,"5"-15"-470,15-48-673,10 25 382,-8 61-1687,-12 16-980,-2-1 0,-2 2 1,-2-1-1,0 37-69,-3-44 14,-2-18-24,1 1-1,1-1 1,0 0 0,1 1-1,0-1 1,2 0-1,-1 0 1,5 7 10,-7-18-4,1-1-1,0 0 1,0 0 0,0 0 0,0-1 0,0 1 0,0 0-1,0-1 1,1 0 0,-1 1 0,1-1 0,-1 0 0,1 0-1,-1 0 1,1-1 0,0 1 0,-1 0 0,1-1-1,0 0 1,-1 0 0,1 0 0,0 0 0,0 0 0,-1 0-1,1-1 1,0 1 0,-1-1 0,1 0 0,-1 0 0,1 0-1,-1 0 1,1 0 0,-1 0 0,1-1 0,-1 1-1,0-1 1,0 0 0,0 0 0,0 0 0,0 0 0,0 0-1,-1 0 1,1 0 0,0 0 0,-1-1 0,0 1 4,20-28 43,-2-1 1,-2 0 0,-1-1-1,-1-1 1,-1 0 0,-3-1-1,0 0 1,-2-1 0,-2 0-1,-1 0 1,0-29-44,0 43-389,3 25-3156,-2 12-731,6 4-2915</inkml:trace>
  <inkml:trace contextRef="#ctx0" brushRef="#br0" timeOffset="759113.729">20251 9054 13196,'4'-14'2435,"12"-44"-871,-15 57-1500,0-1 0,0 1 0,-1-1 0,1 0-1,-1 1 1,0-1 0,1 0 0,-1 0 0,0 1 0,0-1 0,0 0 0,0 0 0,0 1 0,-1-1 0,1 0 0,0 1-1,-1-1 1,1 0 0,-1 1 0,0-1 0,0 0 0,1 1 0,-1-1 0,0 1 0,0 0 0,0-1 0,0 1-1,-1 0 1,1-1 0,0 1 0,-1 0 0,1 0 0,0 0 0,-1 0 0,0 0 0,1 1 0,-1-1 0,1 0 0,-1 1-1,0-1 1,1 1 0,-1 0 0,0-1 0,0 1-64,-69 12 391,42 8-330,0 1 0,1 1 0,1 2 1,1 0-1,2 2 0,0 1 0,2 0 0,1 2 0,1 1 0,1 0 1,-1 8-62,13-29 8,0 1 0,1 1 1,1-1-1,0 1 0,0 0 0,1 0 1,1 1-1,0-1 0,-1 8-8,4-18 3,1 0-1,-1 0 1,1 0-1,0 0 0,0 0 1,-1 0-1,1 0 1,0 0-1,0-1 1,0 1-1,0 0 0,0-1 1,0 1-1,0 0 1,0-1-1,0 0 0,1 1 1,-1-1-1,0 1 1,0-1-1,0 0 0,0 0 1,1 0-1,-1 0 1,0 0-1,0 0 1,0 0-1,1 0 0,-1 0 1,0-1-1,0 1 1,0 0-1,0-1 0,1 1 1,-1-1-1,0 1 1,0-1-1,0 1 1,0-1-1,0 0 0,0 0 1,0 0-1,-1 1 1,1-1-1,0 0 0,0 0 1,-1 0-1,1 0-2,1 0 12,303-201 1045,-302 200-1037,0 1 0,0-1-1,0 1 1,0-1 0,0 1-1,1 0 1,-1 0-1,0 0 1,0 1 0,1-1-1,-1 1 1,1 0 0,-1 0-1,0 0 1,1 0-1,-1 0 1,0 1 0,1 0-1,-1 0 1,0-1 0,0 2-1,1-1 1,-1 0-1,0 1 1,0-1 0,0 1-1,-1 0 1,1 0 0,0 0-1,-1 1 1,1-1 0,-1 0-1,0 1 1,2 2-20,36 63 7,-37-58-4,0-1-1,1 0 1,0 0 0,1 0-1,0 0 1,1-1 0,0 0 0,0 0-1,0 0 1,1-1 0,0 0-1,1 0 1,0-1 0,0 0 0,0 0-1,0-1 1,1 0 0,0-1-1,0 0 1,1 0 0,-1-1-1,1 0 1,5 1-3,1-4 10,0 0-1,-1-2 1,1 1-1,-1-2 1,1 0-1,-1-1 1,0-1-1,0 0 1,-1-1-1,1 0 1,-1-1 0,-1-1-1,1 0 1,6-7-10,6-2 140,0-2 0,-2 0 0,0-2 0,-2-1 0,0-1 0,-1 0 1,-2-2-1,0 0 0,-2-1 0,-1-1 0,-1-1 0,-1 0 0,-1-1 0,-2 0 1,-1-1-1,-1 0 0,-2 0 0,-1-1 0,-1 0 0,-1-2-140,-4 27 21,0 1-1,0-1 1,0 1 0,-1-1-1,1 1 1,-1-1-1,-1 1 1,1-1-1,-1 1 1,0 0 0,0 0-1,-1 0 1,1 0-1,-1 0 1,0 1-1,0-1 1,-1 1-1,1 0 1,-1-1 0,0 2-1,0-1 1,0 0-1,-1 1 1,1 0-1,-1 0 1,0 0 0,0 1-1,0 0 1,0 0-1,0 0 1,-1 0-1,1 1 1,0 0 0,-6-1-21,5 2 5,1 0 0,-1 0 0,0 1 1,0-1-1,0 1 0,0 1 0,1-1 1,-1 1-1,1 0 0,-1 0 0,1 1 1,0-1-1,-1 1 0,1 0 0,1 1 1,-1-1-1,0 1 0,1 0 0,0 0 1,0 1-1,0-1 0,0 1 0,1 0 1,-1 2-7,-5 6-5,1 0 0,1 1-1,1 0 1,0 1 0,0-1-1,1 1 1,1 0-1,-2 14 7,3-5-7,2 1 0,0 0 0,1 0 0,1 0-1,2 0 1,0 0 0,2-1 0,1 0 0,0 0-1,2 0 1,1-1 0,1 0 0,0 0 0,2-1-1,1-1 1,0 0 0,2-1 0,0 0 0,2-1-1,0-1 1,1 0 0,0-2 0,18 13 7,-29-24 9,0 1-1,0-1 1,0 0 0,1-1-1,-1 1 1,1-2 0,1 1-1,-1-1 1,0 0 0,1-1-1,-1 0 1,1 0 0,0-1-1,-1 0 1,1-1 0,0 1-1,0-2 1,0 1 0,-1-1-1,1-1 1,0 0 0,-1 0-1,1 0 1,-1-1 0,0 0-1,0-1 1,0 0 0,0 0-1,-1-1 1,1 0 0,-1 0-1,0-1 1,-1 0 0,0 0-1,0 0 1,0-1 0,0 0 0,-1 0-1,0 0 1,3-9-9,-4 5 106,0 0 0,-1-1 0,0 1-1,-1-1 1,0 0 0,-1 0 0,-1 0 0,1 1 0,-2-9-106,1 17-35,-1 1-1,1-1 1,0 0 0,-1 0 0,1 1-1,-1-1 1,0 0 0,0 1-1,0-1 1,0 1 0,0-1 0,-1 1-1,1-1 1,-1 1 0,0 0-1,1 0 1,-1 0 0,0 0 0,0 0-1,-1 0 1,1 0 0,0 1 0,0-1-1,-1 1 1,1 0 0,-1-1-1,1 1 1,-1 0 0,0 1 0,1-1-1,-1 0 1,0 1 0,0-1 0,1 1-1,-1 0 1,0 0 0,0 0-1,0 0 1,1 1 0,-1-1 0,0 1-1,-1 0 36,-59 35-6966,31-8-1800</inkml:trace>
  <inkml:trace contextRef="#ctx0" brushRef="#br0" timeOffset="750288.879">3232 9230 10922,'0'0'4650,"0"0"-1853,0 0-378,0 0-487,0 0-763,0 0-480,-1 14-278,-15 259 1340,14-191-1679,8 249-849,15-215-4067,7-46-4987,-6-31-472</inkml:trace>
  <inkml:trace contextRef="#ctx0" brushRef="#br0" timeOffset="750618.624">3163 9363 13677,'-13'-175'3966,"13"170"-3661,0 0 0,0-1 0,0 1 0,1 0-1,0 0 1,0 0 0,0 0 0,1-1-1,-1 1 1,1 1 0,0-1 0,1 0 0,-1 0-1,1 1 1,0 0 0,0-1 0,2 0-305,1-1 153,-1 2 0,1-1 0,0 1 1,0-1-1,0 2 0,1-1 0,0 1 0,-1 0 1,1 0-1,0 1 0,0 0 0,3 0-153,10-3 64,0 1 0,0 2 0,1 0-1,-1 1 1,1 0 0,-1 2 0,1 1-1,-1 0 1,0 2 0,0 0 0,0 1 0,-1 1-1,1 1 1,-1 1 0,-1 1 0,0 0-1,0 1 1,11 9-64,-24-16-11,0 1-1,0 0 1,0 0 0,0 1-1,-1-1 1,0 1 0,0 0-1,0 0 1,-1 0 0,0 1-1,0-1 1,0 1 0,0 0-1,-1 0 1,0 0 0,0 0-1,-1 0 1,0 0 0,0 0-1,0 1 1,-1-1 0,0 0-1,0 1 1,0-1 0,-1 0-1,0 0 1,0 1-1,-1-1 1,0 0 0,0 0-1,0 0 1,-3 3 11,-7 9-164,-2-1 1,0-1-1,0-1 0,-2 0 1,0 0-1,-1-2 0,0 0 0,-1-1 1,0-1-1,-1 0 0,0-2 1,-18 7 163,-140 54-3187,58-35-4143,67-23 801</inkml:trace>
  <inkml:trace contextRef="#ctx0" brushRef="#br0" timeOffset="750927.548">3782 9406 9417,'0'0'2306,"0"0"-1196,0 0-106,0 0-486,5 14-347,-1-2-133,-1-5-9,0 1 0,-1-1 0,0 1 0,0 0 0,0 0 0,-1-1 0,-1 1 0,1 0 0,-1 0 0,-1 0 0,0 7-29,-4 18 124,1 0 0,1 0-1,2 0 1,2 0 0,1 1-1,2 3-123,-3-29 7,0 0-1,1 0 0,0-1 0,1 1 1,0-1-1,0 1 0,1-1 0,-1 0 1,2 0-1,-1-1 0,1 1 0,0-1 0,0 0 1,0 0-1,1-1 0,0 1 0,0-1 1,1-1-1,-1 1 0,1-1 0,0 0 0,0-1 1,1 1-1,-1-1 0,1-1 0,-1 0 1,1 0-1,0 0 0,0-1 0,6 0-6,-6 0 171,0 0 0,0-1-1,-1 0 1,1-1-1,0 1 1,0-2 0,0 1-1,-1-1 1,1 0 0,-1-1-1,1 1 1,-1-2-1,0 1 1,0-1 0,0 0-1,-1 0 1,1-1 0,-1 0-1,0 0 1,-1 0-1,1-1 1,-1 0 0,0 0-1,0 0 1,-1-1 0,1 0-172,2-9 361,0 0-1,0-1 0,-2 0 0,0 1 0,-1-2 0,0 1 1,-2 0-1,0-1 0,-1 1 0,-1-1 0,0 1 0,-1-1 1,-1 1-1,-1-1 0,-1 1 0,0 0 0,-1 0 0,-6-12-359,7 20 15,-1 0-1,0 0 1,0 1 0,-1 0-1,0 0 1,-1 0-1,0 1 1,0 0-1,0 0 1,-1 1 0,0 0-1,0 0 1,-1 1-1,0 0 1,1 0 0,-2 1-1,1 0 1,0 1-1,-1 0 1,0 0-1,1 1 1,-1 1 0,0-1-1,0 2 1,0-1-1,-6 2-14,-136 17-324,83 17-3101,25 24-7496,38-26-1117</inkml:trace>
  <inkml:trace contextRef="#ctx0" brushRef="#br0" timeOffset="751240.961">4439 9522 7303,'6'-14'9844,"34"-77"-4762,-24 80-1612,-52 385-2723,36-351-1381,-1 24-1763,6-17-2067,3-10-2251</inkml:trace>
  <inkml:trace contextRef="#ctx0" brushRef="#br0" timeOffset="751241.961">4443 9121 13741,'0'0'2819,"0"0"-2435,0 0 129,0 0 31,0 0-480,0 0-64,0 0-288,0 0-193,90 47-3619,-51-18-5573</inkml:trace>
  <inkml:trace contextRef="#ctx0" brushRef="#br0" timeOffset="751555.971">4859 9456 4548,'0'0'8296,"0"0"-4073,0 0-1074,0 0-848,0 0-1286,0 0-690,-1 14-133,-18 97 203,-16 80 161,37-217-517,2 0 1,0 0 0,1 1 0,2-1-1,1 1 1,0 1 0,2 0 0,1 0-1,8-12-39,-15 27 25,0 0 1,1 0-1,1 0 0,-1 1 0,1 0 0,1 0 0,-1 0 1,1 1-1,1 0 0,0 0 0,-1 1 0,2 0 0,-1 0 1,1 1-1,0 0 0,0 1 0,0 0 0,1 0 0,-1 1 1,1 0-1,2 1-25,-5 1 66,1 0 0,0 1 0,0 0 1,-1 1-1,1-1 0,0 2 0,-1-1 0,1 1 1,-1 0-1,1 0 0,-1 1 0,0 0 0,0 1 1,0-1-1,0 1 0,-1 1 0,0-1 0,0 1 1,0 0-1,0 0 0,-1 1 0,0 0 0,0 0 1,0 0-1,0 1-66,10 23-63,-1 1-1,-1 0 1,-2 0 0,-1 2 0,-1-1 0,-2 1-1,-1 0 1,0 32 63,1-21-626,6 13-2124,-4-40-836,1-4-3728,2-6-4100</inkml:trace>
  <inkml:trace contextRef="#ctx0" brushRef="#br0" timeOffset="751838.685">5489 9201 11211,'0'-14'3651,"-1"-6"-2630,1-10 73,1 9 5573,-18 630-4313,14-585-2645,-2 100-3516,35-55-3631,-11-57 2879,-1-6-3038</inkml:trace>
  <inkml:trace contextRef="#ctx0" brushRef="#br0" timeOffset="752150.922">5467 9545 8072,'0'0'4388,"0"0"-2691,0 0 513,0 0-576,0 0-449,0 0-544,108-39-257,-47 38-96,8 1-31,4-3-129,-3 0-96,-6-1-32,-8-3-32,-17 5-192,-14 2-1634,-18 0-4644</inkml:trace>
  <inkml:trace contextRef="#ctx0" brushRef="#br0" timeOffset="780510.749">14859 14756 8584,'0'0'3822,"0"0"-1067,0 0-187,0 0-390,-8 0-609,2 0-1292,4 0-208,0 0 1,0 0 0,0 0-1,0 0 1,0 0 0,0 0-1,0 1 1,0-1 0,0 0-1,0 1 1,0 0 0,1-1-1,-1 1 1,0 0 0,0 0-1,0 0 1,1 0 0,-1 1-1,0-1 1,1 0 0,0 1-1,-1-1 1,1 1 0,0-1-1,-1 2-69,-5 15 290,1 1 0,0 0 0,2 0 0,0 0-1,2 1 1,0-1 0,1 1 0,1 0 0,1 11-290,-1-17 76,25 160-325,-5-101-5192,-18-66 636,0-5-2423</inkml:trace>
  <inkml:trace contextRef="#ctx0" brushRef="#br0" timeOffset="781032.211">14764 14673 2594,'0'0'5280,"0"0"-2611,0 0-645,0 0 314,0 0-422,0 0-901,0 0-460,0 0-75,4 7-106,1 3-319,1-1 0,0-1 0,1 1 1,0-1-1,0 0 0,0 0 0,1-1 0,1 0 0,7 5-55,3 1-38,0-1 0,0-1 0,1-1 0,1 0 0,0-2 0,0 0 0,0-1 0,1-2 0,0 0 0,0-1-1,1-1 1,-1-1 0,1-1 0,-1-1 0,9-2 38,-25 1 47,1 0-1,-1 0 1,0 0-1,0-1 1,0 0 0,0-1-1,0 1 1,0-1-1,0 0 1,-1 0-1,0-1 1,1 0 0,-1 0-1,-1 0 1,1 0-1,-1-1 1,1 0-1,-1 0 1,0 0 0,-1 0-1,0-1 1,1 1-1,-2-1 1,1 0-1,-1 0 1,0 0 0,0 0-1,0 0 1,0-7-47,-3 12 29,-1 1 1,1-1 0,-1 0-1,1 0 1,-1 1 0,0-1-1,1 1 1,-1-1 0,0 1-1,1 0 1,-1 0 0,0 0-1,1 0 1,-1 0 0,0 0-1,1 0 1,-1 0 0,1 1-1,-1-1 1,0 1 0,1-1-1,-1 1 1,1 0 0,-1-1-1,1 1 1,-1 0-1,1 0 1,0 0 0,-1 0-1,1 0 1,0 0 0,0 1-1,0-1 1,0 0 0,0 1-1,0-1-29,-21 18-40,1 1-1,1 0 1,2 1-1,0 2 1,1 0-1,1 0 0,1 2 1,1-1-1,1 2 1,-2 10 40,7 10-523,31-48 37,-10-7 489,-1 0 0,0-1 0,0 0 0,-1-1 0,-1 0 0,0-1 0,0 0 0,-1-1 1,5-9-4,10-11 52,-13 17-1,-4 6 31,0 0-1,0 0 0,1 1 1,0 0-1,1 0 0,0 1 1,0 0-1,1 1 0,0 0 1,2-1-82,-11 7 9,0 1 1,0 0 0,0 0 0,0-1 0,0 1-1,0 0 1,-1 0 0,1 0 0,0 0-1,0 0 1,0 0 0,0 0 0,0 1-1,0-1 1,0 0 0,0 0 0,-1 1 0,1-1-1,0 1 1,0-1 0,0 0 0,-1 1-1,1 0 1,0-1 0,0 1 0,-1-1-1,1 1 1,-1 0 0,1-1 0,0 1 0,-1 0-1,1 0 1,-1 0 0,0-1 0,1 1-1,-1 0 1,0 0 0,1 0 0,-1 0 0,0 0-1,0-1 1,0 1 0,0 0 0,0 0-1,0 0 1,0 1-10,4 51-36,-4-44 55,1 232-1023,19-183-2060,-18-55 2583,0-1 0,0 1 0,1-1 0,-1 0 0,1 0-1,0 0 1,0 0 0,-1 0 0,1 0 0,0-1 0,1 0 0,-1 1 0,0-1 0,0 0 0,0-1 0,1 1 0,-1-1-1,0 1 1,1-1 0,-1 0 0,0 0 0,1 0 0,-1-1 0,1 1 0,1-1 481,18-7-3278</inkml:trace>
  <inkml:trace contextRef="#ctx0" brushRef="#br0" timeOffset="781353.963">15587 15114 3235,'0'0'3550,"0"0"-400,4-13-134,15-42-213,-13-12 8930,-21 225-10629,2 47-4514,22-171-1056,9-23-6127,-10-11 1592</inkml:trace>
  <inkml:trace contextRef="#ctx0" brushRef="#br0" timeOffset="781698.501">15697 14647 5125,'0'0'7047,"0"0"-4805,0 0-801,0 0 225,0 0-1026,0 0-640,0 0-192,0 0-609,0 0-1633,-15 67-4068</inkml:trace>
  <inkml:trace contextRef="#ctx0" brushRef="#br0" timeOffset="781699.501">15938 15056 12396,'0'0'3069,"0"0"-1003,-6 15-662,-51 109 395,19-54-1366,35-98 415,10 3-600,2-1-1,1 1 0,1 1 0,1 0 0,1 0 0,1 1 0,7-8-247,-14 20 68,-1 0 0,1 1-1,1 0 1,0 0 0,0 1 0,1 0 0,0 1-1,0-1 1,1 2 0,0-1 0,1 2-1,-1-1 1,1 1 0,1 1 0,-1 0 0,1 1-1,0 0 1,0 0 0,0 1 0,0 1-1,0 0 1,1 1 0,3 0-68,-13 2 0,1 0 0,0 0-1,-1 1 1,1-1 0,-1 1 0,0 0 0,1 0 0,-1 0 0,0 0-1,0 0 1,0 1 0,-1-1 0,1 1 0,0 0 0,-1 0 0,0 0-1,0 0 1,0 0 0,0 1 0,0-1 0,-1 0 0,1 1-1,-1 0 1,0-1 0,1 3 0,10 95-226,-24-20-861,-4-30-4141,6-31-1680</inkml:trace>
  <inkml:trace contextRef="#ctx0" brushRef="#br0" timeOffset="783151.855">20840 14623 4997,'0'0'5562,"-2"-15"-1974,-8-46-556,10 59-2874,0 1 0,0 0 0,0-1 0,0 1 0,0 0 0,-1 0 0,1-1 1,0 1-1,-1 0 0,1 0 0,-1-1 0,1 1 0,-1 0 0,0 0 0,1 0 0,-1 0 0,0 0 0,0 0 0,0 0 0,0 0 1,0 0-1,0 0 0,0 0 0,0 1 0,0-1 0,0 0 0,0 1 0,-1-1 0,1 1 0,0-1 0,0 1 0,-1 0 0,1-1 1,0 1-1,0 0 0,-1 0 0,1 0 0,0 0 0,-2 0-158,-30 24 1810,24-3-1678,1 1-1,1 0 1,1 0-1,1 0 1,1 0-1,0 1 1,2 0-1,1 0 1,1-1-1,0 1 1,2 0-1,1 1-131,-2-5 13,-1 0-783,0 0-1,1 0 0,1-1 1,1 1-1,0-1 0,2 1 1,0-1-1,1-1 0,1 1 1,0-1-1,4 5 771,-3-12-5408,-2-7-1687</inkml:trace>
  <inkml:trace contextRef="#ctx0" brushRef="#br0" timeOffset="783620.044">20730 14543 8808,'-9'-162'5018,"6"62"1212,31 110-4639,-7 7-1537,205 144 189,-209-151-238,0-1 0,1-1 0,0-1 0,1-1 0,-1 0 1,1-1-1,0-1 0,0-1 0,1-1 0,-1 0 0,0-1 0,1-2 0,3 0-5,-17 0 13,0 0-1,-1-1 1,1 1 0,-1-1-1,1 0 1,-1-1 0,1 1-1,-1-1 1,0 0 0,0-1-1,-1 1 1,1-1 0,-1 0-1,0 0 1,0 0 0,0-1-1,0 1 1,-1-1 0,1 0-1,-1 0 1,-1 0 0,1-1-1,-1 1 1,0 0 0,0-1-1,0 0 1,-1 1 0,0-1-1,0 0 1,0 0 0,-1 0-1,0 0 1,0 1 0,0-1-1,-2-4-12,1 9 0,0 0 0,0 0 0,0 1 0,0-1 0,0 0 0,0 0 0,0 1 0,-1-1 0,1 1 0,0-1 0,0 1 0,-1-1 0,1 1 0,0 0 0,-1 0 0,1-1 0,0 1 0,-1 0 0,1 0 0,-1 1 0,1-1 0,0 0 0,-1 0 0,1 1 0,0-1 0,0 0 0,-1 1 0,1-1 0,0 1 0,0 0 0,-1-1 0,1 1 0,0 0 0,0 0 0,0 0 0,0 0 0,0 0 0,0 0 0,1 0 0,-1 0 0,0 0 0,0 0 0,1 0 0,-1 1 0,1-1 0,-1 0 0,1 1 0,-1 0 0,-24 31-5,2 1 0,1 1-1,2 1 1,1 1 0,2 1-1,-11 35 6,20-59 0,9-30 107,71-148 1804,-70 160-1812,0 0 0,1 0-1,-1 0 1,1 0 0,0 0 0,0 1-1,0 0 1,0-1 0,0 1 0,1 0-1,0 0 1,-1 1 0,1-1 0,0 1 0,0 0-1,1 0 1,-1 0 0,0 1 0,1-1-1,1 1-98,-3 3 30,-1 0-1,1 0 1,-1 0 0,0 1-1,0-1 1,0 1-1,0 0 1,0 0 0,-1-1-1,1 1 1,-1 0-1,1 1 1,-1-1-1,0 0 1,0 0 0,-1 0-1,1 1 1,-1-1-1,0 0 1,1 0 0,-1 1-1,-1-1 1,1 0-1,0 1-29,-9 380-1655,31-296-2086,11-38-3392,-11-30 578</inkml:trace>
  <inkml:trace contextRef="#ctx0" brushRef="#br0" timeOffset="783970.688">21926 14796 8296,'1'-17'3715,"0"-55"-789,-1 64-2265,0 0 1,0 1-1,-1-1 0,0 0 1,-1 0-1,0 1 1,0-1-1,0 1 1,-1-1-1,0 1 0,-4-6-661,5 10 166,0 0-1,0 1 1,0-1-1,0 0 1,0 1 0,-1 0-1,1 0 1,-1-1-1,0 1 1,1 1-1,-1-1 1,0 0-1,0 1 1,0-1-1,0 1 1,0 0-1,0 0 1,-1 0-1,1 1 1,0-1-1,-1 1 1,1 0-1,0-1 1,-4 2-166,1 2 26,-1 0 1,1 1-1,0 0 0,0 1 1,0-1-1,1 1 1,0 0-1,-1 0 1,2 1-1,-1 0 0,1-1 1,-1 2-1,2-1 1,-1 0-1,1 1 1,0 0-1,0-1 0,1 1 1,0 0-1,-1 6-26,-11 28-121,2 0-1,2 1 1,1 1-1,3-1 1,1 1 0,2 0-1,2 1 1,3 12 121,-2-55-35,-1 1 0,1-1 1,1 0-1,-1 1 1,0-1-1,0 1 0,1-1 1,-1 1-1,0-1 0,1 0 1,0 1-1,-1-1 1,1 0-1,0 1 0,-1-1 1,1 0-1,0 0 0,0 0 1,0 0-1,0 0 1,0 0-1,0 0 0,1 0 1,-1 0-1,0 0 0,0-1 1,1 1-1,-1 0 0,0-1 1,1 1-1,-1-1 1,0 0-1,1 1 0,-1-1 1,1 0-1,-1 0 0,1 0 1,-1 0-1,1 0 1,-1 0-1,0 0 0,1-1 1,-1 1-1,1 0 0,-1-1 1,0 1-1,1-1 1,-1 1-1,0-1 0,1 0 35,66-38-46,-50 22 155,0-1-1,-1-1 1,-1-1-1,0 0 1,-2-1-1,0 0 1,-2-1-1,0-1 1,-2 0-1,0-1 1,-2 0 0,4-15-109,21 122-865,5-2-3190,-6-31-3149,-16-28 2005</inkml:trace>
  <inkml:trace contextRef="#ctx0" brushRef="#br0" timeOffset="784316.911">22296 14750 9801,'0'-17'4079,"-2"-23"-2376,0-13 1129,1 15 3032,33 83-4012,23 20-1718,2-3-1,58 47-133,-78-74-58,-36-34 55,20 19-503,1 0 1,1-1-1,0-1 1,2-1-1,16 8 506,-40-24-41,0 0 0,0-1 0,0 1-1,1 0 1,-1-1 0,0 1 0,1-1-1,-1 0 1,0 1 0,1-1 0,-1 0 0,1 0-1,-1 0 1,0 0 0,1 0 0,-1 0-1,1 0 1,-1 0 0,0-1 0,1 1 0,-1 0-1,0-1 1,1 1 0,-1-1 0,0 0-1,0 1 1,1-1 0,-1 0 0,0 0 0,0 0-1,0 0 1,0 0 0,0 0 0,0 0-1,0 0 1,0 0 0,-1 0 0,1 0-1,0-1 1,-1 1 0,1 0 0,-1 0 0,1-1-1,-1 1 1,0-1 0,1 1 0,-1-1 41,6-73 261,-6 64-282,0-13 238,1 15 41,0 0-1,0 0 0,-1 0 1,-1 0-1,1 0 0,-1 0 1,-1 0-1,0 0 0,0 0 1,-1 1-1,0-1 0,0 1 0,-1 0 1,0-1-1,-1 2 0,0-2-257,2 8 88,0-1 0,1 1-1,-1 1 1,0-1-1,0 0 1,0 1-1,0-1 1,0 1 0,0 0-1,0 0 1,0 0-1,0 0 1,0 1 0,0-1-1,0 1 1,0 0-1,0 0 1,0 0-1,0 0 1,1 0 0,-1 1-1,0-1 1,1 1-1,-1 0 1,1 0 0,0 0-1,0 0 1,-1 0-1,1 0 1,0 0-1,1 1 1,-1 0-88,-80 80 510,5 4-1,-63 90-509,63-77-256,-9 18-4303,54-71-1804</inkml:trace>
  <inkml:trace contextRef="#ctx0" brushRef="#br0" timeOffset="763142.27">22001 10624 22838,'0'0'2626,"0"0"-448,0 0-224,0 0-897,0 0-865,0 0-128,0 0 0,0 0-64,0 0-736,23-60-1603,-40 70-3074,0 0-11242</inkml:trace>
  <inkml:trace contextRef="#ctx0" brushRef="#br0" timeOffset="759749.004">16609 10521 5445,'-1'-13'5093,"-10"-63"341,24 52 732,33 10-4036,227 4-241,-186 11-1786,30 4-386,-118-6 206,1 1 1,-1 0-1,1 0 1,-1 0-1,1-1 1,-1 1-1,1 0 1,-1 0-1,1 0 1,-1 0-1,1 0 1,-1 0 0,0 0-1,1 0 1,-1 0-1,1 0 1,-1 0-1,1 0 1,-1 0-1,1 1 1,-1-1-1,1 0 1,-1 0-1,1 0 1,-1 1 0,1-1-1,-1 0 1,1 1-1,-1-1 1,1 1-1,-1-1 1,1 0-1,0 1 1,-1-1-1,1 1 1,0-1-1,0 1 1,-1-1-1,1 1 1,0-1 0,0 1-1,0-1 1,-1 1-1,1-1 1,0 1-1,0 0 1,0-1-1,0 1 1,0-1-1,0 1 1,0-1-1,0 1 1,0-1-1,1 1 1,-1 0 0,0-1-1,0 1 1,0-1-1,1 1 1,-1-1-1,0 1 1,0-1-1,1 0 1,-1 1-1,0-1 1,1 1-1,-1-1 1,1 1 76,-85 20-10730,35-11 2124</inkml:trace>
  <inkml:trace contextRef="#ctx0" brushRef="#br0" timeOffset="759999.715">16525 10481 6919,'0'0'2573,"0"0"-118,0 0 273,0 0-213,0 0-423,0 0-421,0 0-464,0 0-257,7 12-123,-1-4-670,27 85 952,-33-27-626,-2 0 0,-4-1 1,-2 0-1,-14 47-483,-16 166 287,36-270-284,1 1 0,0 0 0,1-1 0,0 1 0,1 0 0,-1-1 0,2 1 0,-1 0 0,1-1 1,0 1-1,1-1 0,0 0 0,1 0 0,-1 0 0,1-1 0,1 1 0,0-1 0,0 0 0,0 0 0,1 0 0,-1-1 0,2 0 0,-1 0 0,1 0 0,0-1 0,0 0 0,0-1 0,1 1 0,0-1 0,2 0-3,4 0-44,1-1 0,1 0 0,-1-1 0,0-1 0,0 0 0,1-1 0,-1-1 0,1 0 0,-1-1 0,0-1 0,0 0 0,0-1 0,-1-1 0,1 0 0,-1-1 0,0 0 0,0-2 0,-1 1 0,0-1 0,-1-1 1,1-1-1,-2 0 0,1 0 0,-1-1 0,3-5 44,-3 4-961,-1-1 0,0-1 0,-1 1 0,0-1 0,-2-1 0,1 0 0,-2 0 0,0 0 0,3-11 961,-2-9-6716</inkml:trace>
  <inkml:trace contextRef="#ctx0" brushRef="#br0" timeOffset="760307.598">16543 10982 8552,'0'0'4997,"0"0"-3556,0 0-352,98-36 0,-53 29-608,2 0-353,5 2-96,3-2 0,4 2-32,-7-1-160,3-3-2467,-11 5-6149</inkml:trace>
  <inkml:trace contextRef="#ctx0" brushRef="#br0" timeOffset="760620.862">17577 10728 7399,'0'0'6406,"0"0"-2925,0 0-1106,0 0-186,0 0-833,0 0-673,0 0-309,-16-6-230,-53-18-48,66 24-89,0-1 0,0 1 0,0 0-1,-1 0 1,1 1 0,0-1 0,0 0-1,0 1 1,0 0 0,0 0 0,0 0 0,0 0-1,0 1 1,0-1 0,1 1 0,-1-1-1,0 1 1,1 0 0,-1 0 0,1 0-7,-8 6 19,-1-3-29,0 1 1,0 1-1,1 0 1,0 1-1,0 0 0,1 0 1,0 1-1,0 0 1,1 0-1,0 1 0,1 0 1,0 1-1,1 0 0,0 0 1,0 0-1,2 0 1,-1 1-1,1 0 0,1 0 1,-2 11 9,7-19-29,0-1 0,1 1 0,-1-1 0,1 1 0,0-1 0,0 0 0,0 0 0,0-1 0,0 1 0,1-1 0,-1 1 0,1-1 0,-1 0 0,1-1 0,0 1 0,0 0 0,0-1 0,0 0 0,0 0 0,0 0 0,0-1 0,1 1 0,-1-1 0,0 0 0,0 0 0,0-1 0,1 1 0,-1-1 1,0 0-1,3-1 29,15 3-151,-5 0 74,-1 0 0,0 1 0,1 0 0,-1 2 0,0 0 0,-1 0 0,1 2 0,-1 0 0,0 1-1,0 0 1,-1 1 0,0 1 0,0 0 0,-1 1 0,0 0 0,1 3 77,-11-9 0,0-1 0,-1 1 1,0-1-1,1 1 0,-1 0 0,-1 0 1,1 0-1,-1 0 0,1 0 0,-1 0 0,0 0 1,-1 0-1,1 1 0,-1-1 0,0 0 1,0 0-1,0 1 0,0-1 0,-1 0 0,0 0 1,0 1-1,0-1 0,0 0 0,0 0 0,-1 0 1,0 0-1,0 0 0,0-1 0,0 1 1,-1-1-1,-2 4 0,-2 1 64,-1 0 1,1 0-1,-1-1 0,-1 0 1,1-1-1,-1 0 0,0 0 1,-1 0-1,0-1 1,1-1-1,-1 0 0,-3 1-64,-6 0 45,1 0 0,-1-2-1,-1 0 1,1-1 0,0 0-1,-1-2 1,1 0 0,0-2-1,-1 0 1,1-1 0,0 0 0,0-2-1,1 0 1,-1-2-45,-88-55-5569,90 44 119,6 1-1608</inkml:trace>
  <inkml:trace contextRef="#ctx0" brushRef="#br0" timeOffset="760916.934">18071 10477 11243,'0'0'3320,"0"0"-523,0 0-74,0 0-406,0 0-881,0 0-609,0 0-341,5 13-64,-1-2-356,-1 1-1,1-1 1,-2 1 0,0-1-1,0 1 1,-1 0-1,0-1 1,-1 1 0,-1 0-1,0 3-65,-17 114 166,-16 118 359,23-80-9309,11-140 996</inkml:trace>
  <inkml:trace contextRef="#ctx0" brushRef="#br0" timeOffset="761250.329">17883 10967 10282,'0'0'3833,"-11"-13"-871,-57-72 1320,66 83-4206,1 1 1,0-1-1,0 1 1,1-1-1,-1 0 0,0 1 1,0-1-1,1 0 1,-1 1-1,1-1 0,-1 0 1,1 0-1,0 0 1,0 0-1,0 1 0,0-1 1,0 0-1,0 0 1,0 0-1,1 0 0,-1 1 1,1-1-1,-1 0 1,1 0-1,0 1 0,0-1 1,-1 0-1,1 1 1,0-1-1,0 1 1,1-1-1,-1 1 0,0 0 1,0-1-1,1 1 1,-1 0-1,1 0 0,-1 0 1,1 0-1,-1 0 1,1 0-1,0 1 0,0-1 1,-1 0-1,1 1-76,87-27 550,-86 27-513,19-6-15,1 2 0,0 1 0,1 1 0,-1 1 1,0 1-1,0 1 0,1 1 0,-1 1 0,0 1 0,-1 1 0,1 1 0,-1 1 1,0 1-1,12 6-22,-26-6-3,0 0 1,0 1 0,-1 0 0,0 0 0,-1 1 0,0 0 0,0 0-1,-1 0 1,0 1 0,-1-1 0,0 1 0,-1 0 0,0 1 0,-1-1-1,0 0 1,-1 1 0,0-1 0,0 1 0,-2-1 0,1 1 0,-1 0-1,-1-1 1,-1 2 2,3 26 18,-3 91-40,3-128-50,0 0 0,0 0 1,0 0-1,1 0 0,-1 0 0,0 0 0,1 0 0,0 0 0,-1 0 0,1 0 0,0 0 0,0 0 0,0-1 1,0 1-1,0 0 0,1-1 0,-1 1 0,0-1 0,1 1 0,-1-1 0,1 1 0,-1-1 0,1 0 0,0 0 1,0 0-1,1 1 72,35 3-9507,-26-6 3090</inkml:trace>
  <inkml:trace contextRef="#ctx0" brushRef="#br0" timeOffset="761251.329">18494 10520 1441,'0'0'12332,"0"0"-9385,0 0-1250,0 0-511,0 0-770,0 0-416,0 0-32,0 0-32,65 21-1281,-49 3-6503</inkml:trace>
  <inkml:trace contextRef="#ctx0" brushRef="#br0" timeOffset="761718.921">18762 10902 14798,'0'0'4265,"0"0"-1953,0 0-764,0 0-454,-2 13-512,-35 263 1009,37-223-2167,1-81 572,0 0 0,2 0 0,1 0 0,2 0 0,0 0 0,2 1 0,1 0 0,1 1 0,1 0 0,1 1 0,2 0 0,10-14 4,-20 33 7,0 1 0,0 0 0,0-1 0,1 2 0,0-1 0,0 1 0,0 0 0,1 0 0,-1 0 0,1 0 0,0 1 0,0 0 0,0 1 0,1-1 0,-1 1 0,0 0 0,1 1 0,-1 0 0,1 0 0,0 0 0,-1 0 0,1 1 0,0 1 0,0-1 0,-1 1 0,1 0 0,-1 0 0,1 1 0,-1 0 0,1 0 0,-1 0 0,0 1 0,0 0 0,0 0 0,4 4-7,-1 0-1,0 1 0,0 0 1,-1 1-1,0 0 0,-1 0 0,0 0 0,-1 1 0,0 0 0,0 0 0,-1 1 1,0 0-1,-1 0 0,0 0 0,-1 0 0,0 1 0,-1-1 0,0 1 1,0 0-1,-2-1 0,1 1 0,-2 0 0,0 0 0,0-1 0,-1 1 1,0-1-1,-1 1 0,0-1 0,-1 0 0,0 0 0,-1 0 0,-3 6 1,-11 16 0,18-62 230,10-6-102,1 1 0,2 1 0,1-1 0,1 2 1,2 0-1,18-26-128,-24 42 106,0 0 1,1 0-1,1 2 0,1-1 1,0 2-1,0-1 1,1 2-1,5-3-106,-14 11 9,0 0-1,0 1 0,0 0 1,1 0-1,-1 0 1,1 1-1,-1 0 0,1 0 1,0 0-1,0 1 1,0 0-1,0 0 0,0 0 1,0 1-1,0 0 1,0 0-1,0 0 0,0 1 1,0 0-1,0 0 1,0 1-1,-1 0 0,1 0 1,0 0-1,-1 0 1,1 1-1,2 2-8,4 4-36,-1 0 1,0 1-1,-1 1 0,0 0 1,0 0-1,-1 1 0,-1 0 1,0 0-1,0 1 0,-2 0 1,1 1-1,-2-1 0,0 1 1,0 0-1,-2 1 0,1-1 1,-2 0-1,0 1 0,-1 0 1,0 0-1,-1-1 0,-1 6 36,0 11-730,0 38-2815,14-30-4357,0-24 530</inkml:trace>
  <inkml:trace contextRef="#ctx0" brushRef="#br0" timeOffset="762342.472">20161 10947 9865,'6'-14'2435,"37"-122"5161,-42 130-7462,-1-1 0,0 1 0,0 0 1,0 0-1,-1-1 0,0 1 0,0 0 0,-1 0 0,1 0 0,-1 0 0,-1 0 0,1 0 0,-1 1 1,0-1-1,0 1 0,-1 0 0,1 0 0,-1 0 0,0 0 0,-1 1 0,1-1 0,-1 1 0,0 0 1,0 0-1,-2 0-134,-2-1 5,-1 0 1,0 1-1,1 0 1,-2 1-1,1 0 1,0 1-1,-1 0 1,1 0-1,-1 1 1,1 0-1,-1 1 1,0 1-1,1-1 1,-1 2-1,1-1 1,-1 2-1,1-1 1,0 1-1,0 1 1,0 0-1,0 0 1,1 1-1,-1 0 1,1 1-1,0 0 1,1 0-1,0 1 1,0 0-1,0 0 1,1 1-1,0 0 1,-3 5-6,-3 3-4,1 1 0,0 0 0,1 0 1,2 1-1,-1 1 0,2-1 0,1 1 0,0 1 0,1-1 1,0 6 3,4-16-112,0-1 0,1 0 0,0 1 0,0-1 0,1 1 0,0-1 1,1 1-1,-1-1 0,2 1 0,-1-1 0,1 0 0,0 0 0,1 0 1,0 0-1,0 0 0,1 0 0,0-1 0,0 1 0,1-1 0,0 0 1,0-1-1,1 1 0,0-1 0,0 0 0,4 3 112,-6-6-27,-1-1-1,1 1 1,0-1-1,1 0 1,-1 0-1,0 0 0,0 0 1,1-1-1,-1 0 1,1 0-1,-1 0 1,1 0-1,0-1 1,-1 0-1,1 0 1,0 0-1,-1 0 1,1-1-1,-1 0 1,1 0-1,-1 0 1,1 0-1,-1-1 1,1 0-1,-1 0 1,0 0-1,0 0 1,0-1-1,0 0 28,102-97 414,-92 84-361,90-96 2723,-103 112-2746,-1-1 0,1 1 0,0 0 0,-1 0 0,1-1 1,0 1-1,-1 0 0,1 0 0,0 0 0,0 0 0,-1 0 0,1 0 0,0 0 0,0 0 0,-1 0 0,1 0 0,0 0 0,-1 0 0,1 1 1,0-1-1,0 0 0,-1 0 0,1 1 0,0-1 0,-1 1 0,1-1 0,-1 0 0,1 1 0,-1-1 0,1 1 0,-1 0 0,1-1 0,-1 1 1,1-1-1,-1 1 0,1 0 0,-1-1 0,0 1 0,0 0 0,1-1 0,-1 1 0,0 0 0,0-1 0,0 1 0,0 0 0,1 0 0,-1-1 1,0 1-1,0 0 0,-1 0 0,1-1 0,0 1 0,0 0 0,0 0-30,1 52 404,-2-47-366,-28 207 320,29-210-416,0 0 0,0-1 1,0 1-1,1 0 1,-1-1-1,1 1 0,0 0 1,0-1-1,0 1 0,0-1 1,0 0-1,0 1 1,1-1-1,-1 0 0,1 0 1,0 1-1,0-1 0,-1-1 1,1 1-1,0 0 0,1 0 1,-1-1-1,0 1 1,0-1-1,1 0 0,-1 1 1,1-1-1,-1 0 0,1-1 1,-1 1-1,1 0 0,0-1 1,-1 1-1,1-1 1,0 0-1,-1 0 0,1 0 1,0 0-1,0-1 0,-1 1 1,1-1-1,-1 1 1,1-1-1,0 0 0,-1 0 1,1 0-1,-1 0 0,0-1 1,3-1 57,8-6-288,-1-1 1,0-1 0,-1 0-1,0-1 1,-1 0 0,0 0-1,0-1 1,-2-1-1,0 0 1,0 0 0,-1 0-1,-1-1 1,1-3 287,0 2-28,51-109 26,-6-3-1,15-66 3,-62 176 142,1 1-1,-2-1 1,0 1 0,-2-1 0,0 0-1,0 0 1,-2 0 0,0-1 0,-2-2-142,2 19 124,0 0 1,0 1-1,0-1 1,0 0-1,0 0 1,-1 1-1,1-1 1,-1 0-1,1 1 1,-1-1 0,0 1-1,0-1 1,0 0-1,0 1 1,0 0-1,0-1 1,0 1-1,0 0 1,0-1-1,-1 1 1,1 0-1,0 0 1,-1 0-1,1 0 1,-1 0-1,1 0 1,-1 1-1,0-1 1,1 0 0,-1 1-1,0 0 1,1-1-1,-1 1 1,0 0-1,0 0 1,1-1-1,-1 2 1,0-1-1,0 0 1,1 0-1,-1 0 1,0 1-1,1-1 1,-1 1-1,0-1 1,1 1 0,-1 0-1,1 0 1,-1 0-1,1-1 1,-1 2-1,1-1-124,-8 17 240,0 0-1,2 0 1,0 1 0,1 1-1,2-1 1,-1 1 0,2-1-1,1 1 1,0 16-240,-4 52 249,4-1 0,4 1 0,5 18-249,-6-96-206,25 130-523,8-81-3172,24-26-6381,-36-29-470</inkml:trace>
  <inkml:trace contextRef="#ctx0" brushRef="#br0" timeOffset="762703.555">21003 10887 8104,'0'0'3539,"0"0"-1126,0 0 112,0 0 85,0 0-901,13-7-620,41-18-433,-53 25-636,0 0 0,0-1-1,0 1 1,0 0 0,0 0-1,0 0 1,0 1 0,0-1-1,0 0 1,0 0 0,0 0-1,0 1 1,-1-1 0,1 1-1,0-1 1,0 0 0,0 1-1,0 0 1,0-1 0,-1 1-1,1-1 1,0 1 0,0 0-1,-1 0 1,1-1 0,-1 1-1,1 0 1,0 0 0,-1 0-1,0 0 1,1 0 0,-1-1-1,1 1 1,-1 0 0,0 0-1,0 0 1,0 0-1,0 0 1,1 0 0,-1 0-1,0 0 1,-1 0 0,1 0-1,0 0 1,0 0 0,0 1-20,1 6 104,-1-6-92,0 1 0,0 0 0,0-1 0,0 1 0,1-1-1,-1 1 1,1-1 0,0 1 0,0-1 0,0 1 0,0-1 0,0 0-1,0 0 1,1 1 0,-1-1 0,1 0 0,-1 0 0,1 0 0,0-1-1,0 1 1,0 0 0,0-1 0,0 1 0,0-1 0,0 0 0,1 1-1,-1-1 1,0 0 0,1 0 0,-1-1 0,1 1 0,-1-1-1,1 1 1,-1-1 0,1 0 0,0 1 0,-1-1 0,1-1 0,-1 1-1,1 0 1,-1-1 0,1 1 0,-1-1 0,1 0 0,-1 0 0,1 0-1,-1 0 1,0 0 0,1 0 0,0-1-12,5-6 203,0-1 1,0 0-1,0 0 1,-1 0-1,-1-1 0,1 0 1,-2-1-1,1 1 1,-2-1-1,1 0 1,-1 0-1,-1-1 0,0 1 1,-1-1-1,0 1 1,-1-1-1,0 0 0,0 0 1,-2-4-204,1 13 28,0 1 0,0-1 0,-1 1 0,1-1 0,-1 1 0,0-1 0,0 1 0,0 0 0,0-1 0,0 1-1,0 0 1,-1 0 0,1 0 0,-1 0 0,1 0 0,-1 0 0,0 0 0,1 0 0,-1 1 0,0-1 0,0 1 0,-1-1 0,1 1 0,0 0 0,0 0 0,-1 0 0,1 0 0,0 0 0,-1 1 0,1-1 0,-1 1 0,1-1 0,-1 1 0,1 0-1,-1 0 1,1 0 0,-1 0 0,1 1 0,-3-1-28,-100 24 68,89-15-69,1 0 0,0 1-1,0 1 1,1 1 0,1 0-1,0 0 1,0 2 0,1-1-1,1 2 1,0-1 0,1 2-1,1-1 1,0 1 0,2 0-1,-1 1 1,2 0 0,0 0-1,1 1 1,1-1 0,1 1-1,0 0 1,1 0 0,1 0-1,1 18 2,0-28-42,1 0-1,-1-1 0,1 1 1,1 0-1,-1-1 0,1 1 0,1-1 1,-1 1-1,1-1 0,1 0 1,-1 0-1,1 0 0,0-1 0,1 1 1,-1-1-1,1 0 0,1 0 1,-1-1-1,1 1 0,0-1 0,0 0 1,1-1-1,-1 0 0,1 0 1,0 0-1,0-1 0,0 0 1,0 0-1,1-1 0,-1 0 0,1 0 1,0-1-1,0 0 0,-1 0 1,2 0 42,0-1-269,0-1 0,0 1 1,0-1-1,0-1 0,0 0 1,0 0-1,-1 0 1,1-1-1,-1-1 0,0 1 1,0-2-1,0 1 0,0-1 1,-1 0-1,0 0 0,0-1 1,0 0-1,-1 0 1,1-2 268,55-98-7874,-48 60 2237</inkml:trace>
  <inkml:trace contextRef="#ctx0" brushRef="#br0" timeOffset="762920.535">20628 10520 12139,'0'0'2371,"0"0"-1122,0 0 737,114-82 32,-62 66-1378,3 2-383,5 5-193,1 2-64,-2 1-96,-5 2-1026,4-2-4131,-6 2-8840</inkml:trace>
  <inkml:trace contextRef="#ctx0" brushRef="#br0" timeOffset="782723.74">20381 12589 11691,'0'0'4063,"0"0"-1832,-4-13-453,-8-40 85,12 52-1812,1-1 1,0 0 0,0 1-1,-1-1 1,1 1 0,1-1-1,-1 1 1,0 0 0,0-1-1,0 1 1,1 0 0,-1 0-1,0 0 1,1 0-1,-1 0 1,1 0 0,0 0-1,-1 1 1,1-1 0,-1 0-1,1 1 1,0-1 0,0 1-1,-1 0 1,1 0 0,0-1-1,0 1 1,-1 0-1,1 1 1,0-1 0,1 0-52,5-1 80,339-11 861,-252 13-718,-66-2-132,80 12 267,-108-10-353,1 1 1,-1 0 0,0 0-1,0 1 1,0-1 0,0 0 0,0 0-1,-1 0 1,1 1 0,-1-1-1,1 0 1,-1 1 0,0-1 0,0 0-1,0 1 1,0-1 0,0 0 0,-1 1-1,1-1 1,-1 0 0,1 0-1,-1 1 1,0-1 0,0 0 0,0 0-1,0 0 1,0 0 0,-1 0-6,-5 23 3,1 0 0,0 0 0,2 1 1,1 0-1,1 0 0,1-1 0,2 1 0,0 0 1,2 0-1,4 20-3,4 62 12,-5-1 1,-4 1-1,-9 58-12,2-105 7,-2 0-1,-3-1 0,-2-1 1,-4 0-1,-5 12-6,18-61 42,0 0 1,0 1-1,-1-1 0,-1 0 0,1-1 1,-1 1-1,-1-1 0,0 0 0,0 0 1,-1-1-1,0 0 0,-1 0 0,1-1 1,-1 0-1,-1 0 0,0 0 0,0-1 1,0-1-1,0 0 0,-1 0 0,0 0 1,0-2-1,-3 2-42,-20 0 201,0-2 0,0-1-1,0-2 1,0-1 0,0-1 0,0-2 0,0-2 0,1-1 0,0-1 0,0-1 0,-4-4-201,-74-34 144,110 47-222,0 0 0,1 0-1,-1-1 1,0 1 0,0 0 0,1-1-1,-1 1 1,0 0 0,0-1 0,1 1-1,-1 0 1,0-1 0,0 1 0,0-1-1,0 1 1,0 0 0,0-1 0,0 1 0,1-1-1,-1 1 1,0 0 0,0-1 0,-1 1-1,1-1 1,0 1 0,0 0 0,0-1-1,0 1 1,0 0 0,0-1 0,0 1-1,-1-1 1,1 1 0,0 0 0,0-1 0,0 1-1,-1 0 1,1-1 0,0 1 0,-1 0-1,1 0 1,0-1 0,0 1 0,-1 0-1,1 0 1,0 0 0,-1-1 0,1 1 0,-1 0-1,1 0 1,0 0 0,-1 0 0,1 0-1,-1 0 79,35 3-8272,-2 7-3958</inkml:trace>
  <inkml:trace contextRef="#ctx0" brushRef="#br0" timeOffset="779740.634">15055 12535 13164,'0'0'1095,"0"0"-1,0 0 812,0 0-224,0 0-871,13-2-475,101 3 204,-14 10-150,1-4 1,61-6-391,-151-1 14,27-3-14,-54-2-192,-313-11-5371,85-17 5099,242 32 616,0 1 0,0-1 0,0 0 0,-1 1-1,1-1 1,0 1 0,-1 0 0,1-1 0,0 1 0,0 1 0,-1-1 0,1 0 0,0 0 0,0 1 0,-1-1 0,1 1 0,0 0 0,0 0 0,0 0 0,0 0 0,0 0 0,0 0 0,0 0-1,0 0 1,0 1 0,1-1 0,-1 1 0,0 0 0,1-1 0,-1 1 0,1 0 0,0 0 0,0 0 0,-1 0 0,1 0 0,1 0 0,-1 0 0,0 0 0,0 1 0,1-1 0,-1 1-152,-25 265 4115,21-152-3474,-34 345 144,23-102-694,15-348-87,1 1 0,-1 0 0,2 0 1,0-1-1,0 1 0,1 0 1,1-1-1,-1 1 0,2-1 0,0 0 1,0 0-1,1 0 0,0-1 0,1 1 1,0-1-1,1-1 0,0 1 0,1-1 1,0 0-1,0-1 0,0 0 1,1 0-1,1-1 0,-1 0 0,1-1 1,0 0-1,1 0 0,-1-1 0,1-1 1,3 2-5,23-5 57,1 0 0,-1-3 1,0-1-1,0-2 0,0-1 1,0-2-1,-1-1 0,0-2 1,-1-2-1,0-1 0,-2-2 1,1-1-1,7-7-57,-37 22 13,112-52 104,-152 84-3640,2-7-865,-4-1-4623</inkml:trace>
  <inkml:trace contextRef="#ctx0" brushRef="#br0" timeOffset="782125.939">16729 13396 13677,'0'0'3721,"0"0"-1201,0 0-198,0 0-550,0 0-731,16-12-432,64-39-305,15 36-101,772 17 997,-314 1-6228,-546-3 1339,-9 2-2759</inkml:trace>
  <inkml:trace contextRef="#ctx0" brushRef="#br1" timeOffset="807642.345">15931 12118 4612,'0'0'2659,"0"0"-1036,0 0-246,0 0 150,0 0-219,0 0-305,0 0-106,-4-4 53,-28-29 2318,28 29-3052,1-1 0,0 0 0,0 0 0,0 0 0,1 0 0,0 0 0,0 0 0,0 0 0,1-1 0,-1 1 0,1-1 0,0 1 0,1-1 0,0 0 0,0 1 0,0-4-216,1-1 66,0-1 0,1 1 0,0 0 0,0-1 0,1 1 0,1 0-1,0 1 1,0-1 0,1 1 0,0-1 0,0 1 0,1 1 0,2-3-66,-3 5 7,1 0 0,-1 0 0,2 0 0,-1 1-1,0-1 1,1 1 0,0 1 0,0 0 0,0 0 0,1 0 0,-1 1 0,1 0 0,0 0-1,0 1 1,0 0 0,0 0 0,1 1 0,-1 0 0,0 0 0,0 1 0,1 0 0,-1 1 0,0 0-1,5 1-6,-9 1 4,0 0-1,0 1 0,-1-1 0,0 1 0,0-1 0,0 1 1,0 0-1,0 0 0,-1 0 0,0 1 0,0-1 0,0 1 1,0-1-1,-1 1 0,0 0 0,0-1 0,0 1 0,0 0 1,-1 0-1,1 0 0,-2-1 0,1 1 0,0 0 0,-1 0 1,0 0-1,0-1 0,0 1 0,-1 0 0,1-1 1,-1 1-1,0-1 0,-2 2-3,-10 27 56,-3-1 0,0-1 0,-3 0-1,0-2 1,-2 0 0,-19 19-56,-44 62 108,76-98-122,-1 0 0,2 1 1,-1 0-1,2 0 0,0 0 1,0 1-1,2 1 0,-1-1 0,2 1 1,0 0-1,1 0 0,0 0 0,1 0 1,1 4 13,1-16-7,1 0 1,-1 0-1,1 0 0,0 0 1,0 0-1,0-1 1,0 1-1,1 0 0,-1 0 1,1-1-1,0 1 1,0-1-1,0 1 1,0-1-1,0 0 0,0 0 1,1 0-1,-1 0 1,0 0-1,1 0 0,0-1 1,-1 1-1,1-1 1,0 0-1,0 0 0,0 0 1,0 0-1,0 0 1,0-1-1,1 1 7,97-4-26,-85-2 100,0 0 1,-1-2 0,0 0 0,0-1 0,-1 0 0,0-1 0,-1 0 0,0-2 0,0 1 0,-1-1 0,0-1 0,-1 0 0,0-1 0,-1 0 0,-1-1 0,0 0-1,-1 0 1,0-1 0,-1 0 0,-1 0 0,0-1 0,-1 0 0,-1 0 0,-1 0 0,0 0 0,-1-1 0,0-13-75,-2 25 9,0 0 0,0 0 0,-1 0 1,1 0-1,-1 0 0,-1 0 0,1 0 1,-1 1-1,1-1 0,-1 1 0,-1-1 0,1 1 1,-1 0-1,1-1 0,-1 2 0,0-1 1,-1 0-1,1 0 0,-1 1 0,1 0 0,-1 0 1,0 0-1,0 0 0,-3-1-9,-33-7-3213,-5 19-4835,31-3 88</inkml:trace>
  <inkml:trace contextRef="#ctx0" brushRef="#br1" timeOffset="808280.945">16452 11792 2562,'0'0'4527,"0"0"-2028,0 0-524,0 0 182,0 0-204,-12 5-330,-39 16-363,50-20-1221,0 0 0,-1-1 0,1 1 0,0 0 0,0 0 0,0 0 0,0 0 1,0 0-1,0 0 0,0 0 0,0 0 0,1 0 0,-1 0 0,0 1 0,1-1 0,-1 0 0,1 0 0,-1 1 0,1-1 0,-1 0 0,1 1 0,0-1 0,0 0 0,0 1 0,0-1 0,0 1 0,0-1 0,0 0 0,0 1 0,0-1 0,1 0 0,-1 1 0,1-1 1,-1 0-1,1 1 0,-1-1 0,1 0 0,0 0 0,-1 1 0,1-1 0,0 0 0,0 0 0,0 0 0,0 0 0,0 0 0,0-1 0,0 1 0,0 0 0,1 0 0,-1-1 0,0 1 0,0 0 0,1-1 0,-1 1 0,0-1 0,1 0 0,-1 1 0,0-1 0,1 0 0,-1 0 1,1 0-1,-1 0 0,0 0 0,1 0-39,4 2 63,1 0 0,-1-1-1,1 1 1,-1-1 0,1 0 0,-1-1 0,1 1 0,-1-2 0,1 1 0,-1 0 0,1-1 0,-1-1 0,1 1 0,-1-1 0,0 0 0,0 0 0,0-1 0,0 1 0,0-2 0,0 1 0,-1 0 0,1-1 0,-1 0 0,0 0 0,0-1 0,-1 0 0,1 0 0,-1 0 0,0 0 0,0 0 0,-1-1 0,0 1 0,0-1 0,0 0-1,0 0 1,-1-1 0,0 1 0,-1 0 0,1-1 0,-1 1 0,0-1 0,-1 1 0,0-1 0,0 0-63,0 4 24,-1 0 1,1 0-1,-1 1 0,0-1 0,0 0 1,0 1-1,0-1 0,-1 1 0,1-1 1,-1 1-1,1 0 0,-1 0 0,0-1 1,0 1-1,0 1 0,0-1 0,0 0 0,-1 0 1,1 1-1,0-1 0,-1 1 0,1 0 1,-1-1-1,1 1 0,-1 1 0,0-1 1,0 0-1,1 0 0,-1 1 0,0 0 1,0 0-1,0-1-24,-91 16 30,84-11-55,1 2-1,-1-1 0,1 1 0,0 1 1,0 0-1,0 0 0,1 0 0,0 1 0,-3 5 26,9-10-18,0-1-1,0 1 0,0-1 0,0 1 0,1 0 0,-1 0 1,1 0-1,0 0 0,0 0 0,0 0 0,0 0 0,0 0 0,1 0 1,0 0-1,-1 0 0,1 0 0,0 1 0,1-1 0,-1 0 0,0 0 1,1 0-1,0 0 0,-1 0 0,1 0 0,1 0 0,-1 0 1,0 0-1,1 0 0,-1 0 0,1-1 0,0 1 0,0 0 0,0-1 1,0 0-1,1 1 19,116 74-202,-25-22 265,-90-52-57,-1 0 0,1 0 0,-1 0-1,0 1 1,0 0 0,0-1 0,0 1 0,0 0 0,-1 0 0,0 1 0,0-1-1,0 0 1,0 1 0,-1-1 0,0 1 0,0 0 0,0-1 0,0 1 0,-1 0-1,0 0 1,0-1 0,0 1 0,-1 0 0,1 0 0,-1-1 0,0 1 0,0-1-1,-1 1 1,0 0-6,-67 127 133,55-110-110,-17 23-96,21-32-78,0-1-1,1 1 1,0 1-1,1 0 1,1 0-1,0 1 0,1 0 1,0 0-1,1 0 1,1 1-1,0-1 1,2 1-1,0 0 1,0 2 151,2-16-339,1 0 0,-1 0 0,0-1 0,1 1 0,0 0 0,-1-1 0,1 1 0,0 0 0,0-1 0,0 1 1,0-1-1,0 1 0,0-1 0,0 0 0,1 0 0,-1 1 0,0-1 0,1 0 0,-1 0 0,1 0 1,-1 0-1,1-1 0,0 1 0,-1 0 0,1-1 0,0 1 0,-1-1 0,1 1 0,0-1 0,0 0 0,0 0 1,-1 0-1,2 0 339,23 4-6801</inkml:trace>
  <inkml:trace contextRef="#ctx0" brushRef="#br1" timeOffset="808505.648">16876 12430 6694,'0'0'4944,"0"0"-1448,0 0-768,0 0-630,0 0-683,0 0-492,0 0-218,0 2-155,-5 16 89,3-13-557,0-1 1,0 1-1,1 0 1,0-1-1,0 1 0,0 0 1,0 0-1,1 0 0,0 0 1,0 0-1,0 0 0,0 0 1,1-1-1,0 1 1,0 0-1,0 0 0,1 1-82,0-5 24,0 0 1,0 0-1,0 0 0,0 0 0,0 0 1,0-1-1,0 1 0,0-1 0,0 1 1,1-1-1,-1 0 0,0 0 0,0 0 1,0 0-1,0 0 0,1 0 0,-1-1 1,0 1-1,0-1 0,0 0 0,0 1 1,0-1-1,0 0 0,0 0 1,0 0-1,-1 0 0,1-1 0,0 1 1,-1 0-1,1-1 0,0 1 0,-1-1 1,0 0-1,1 1 0,0-2-24,6-8 157,0 0-1,-1-1 1,0 1-1,-1-1 1,0-1 0,-1 1-1,0-1 1,-1 0-1,-1 0 1,0 0 0,0-1-1,-1 1 1,-1 0-1,-1-1 1,0-3-157,-16-7-423,-5 27-5582,14 4-1879</inkml:trace>
  <inkml:trace contextRef="#ctx0" brushRef="#br1" timeOffset="809679.51">20534 11818 3780,'0'0'3977,"0"0"-1372,0 0-278,0 0-26,0 0-331,1-11-422,3-33-235,-4 44-1194,1 0 0,-1 1 0,1-1 0,-1 0 0,0 0 0,1 0-1,-1 0 1,0 0 0,1 0 0,-1 0 0,0 0 0,1-1 0,-1 1 0,1 0-1,-1 0 1,0 0 0,1 0 0,-1 0 0,0-1 0,1 1 0,-1 0-1,0 0 1,0 0 0,1-1 0,-1 1 0,0 0 0,0 0 0,1-1 0,-1 1-1,0 0 1,0-1 0,0 1 0,1 0 0,-1-1 0,0 1 0,0 0-1,0-1 1,0 1 0,0 0 0,0-1 0,0 1 0,0-1 0,0 1 0,0 0-1,0-1 1,0 1 0,0 0 0,0-1 0,0 1 0,0-1-119,5 14 286,0 14-117,-1-1-1,-1 1 0,-1 0 0,-2 1 0,0-1 0,-2 0 1,-2 8-169,-2 71 120,13 1-745,15-40-5258,-15-58-961,2-6-5584</inkml:trace>
  <inkml:trace contextRef="#ctx0" brushRef="#br1" timeOffset="810147.737">20866 11985 7976,'0'0'7404,"0"0"-3272,0 0-1671,0 0-438,0 0-502,0 0-560,0 0-299,0 0-133,2-9-54,33-152 844,-33 154-1369,1-1 1,0 0 0,0 1 0,1 0 0,0 0-1,0 0 1,1 0 0,0 1 0,0-1 0,0 1-1,1 0 1,0 1 0,0-1 0,0 1 0,1 1 0,0-1-1,0 1 1,0 0 0,0 1 0,1-1 0,-1 2-1,1-1 1,0 1 0,0 0 0,0 0 0,0 1-1,0 0 1,7 1 49,-13 1-46,1 0 1,0 0-1,-1 0 0,1 0 0,-1 0 1,1 1-1,-1 0 0,1-1 0,-1 1 1,0 0-1,0 0 0,0 0 0,0 0 0,0 0 1,-1 1-1,1-1 0,-1 1 0,1-1 1,-1 1-1,0-1 0,0 1 0,0 0 1,0-1-1,0 1 0,-1 0 0,1 0 0,-1 0 1,0 0-1,0 0 0,0 1 46,-15 89-805,-9-45 687,-1-1-1,-3-1 1,-2-1-1,-22 25 119,-23 36-1,69-99 23,1 1 1,0 0-1,0 0 0,1 0 0,0 1 1,0 0-1,1-1 0,0 1 0,1 0 0,-1 1 1,2-1-1,-1 8-22,2-15 15,1-1 0,-1 1 1,1-1-1,0 1 0,0-1 0,0 1 1,-1-1-1,1 1 0,0-1 0,1 0 1,-1 0-1,0 1 0,0-1 0,0 0 1,1 0-1,-1 0 0,1 0 0,-1-1 0,1 1 1,-1 0-1,1-1 0,-1 1 0,1 0 1,-1-1-1,1 0 0,0 1 0,-1-1 1,1 0-1,0 0 0,-1 0 0,1 0 1,0 0-1,-1-1 0,1 1 0,0 0-15,62-12 412,-48 7-299,1-1 0,-1-1 0,0 0 0,-1-2 0,0 1 0,0-2 0,-1 0 0,0 0 0,-1-2 0,0 1 0,-1-2 0,0 0 0,-1 0 0,0-1 0,-1 0 0,-1-1 0,0 0 0,-2 0 0,1-1 0,-2 0 0,0-1 0,0 1 0,-2-1 0,1-9-113,-3 22-25,-1 0 0,-1 0 1,1 0-1,0 0 0,-1 1 0,0-1 1,0 0-1,0 0 0,-1 0 1,1 0-1,-1 0 0,0 0 0,0 1 1,0-1-1,0 0 0,-1 1 0,1-1 1,-1 1-1,0-1 0,0 1 1,-1 0-1,1 0 0,0 0 0,-1 0 1,0 0-1,0 0 0,0 1 0,0 0 1,0-1-1,0 1 0,-1 0 1,1 1-1,-1-1 0,1 0 0,-1 1 1,0 0-1,0 0 0,-2 0 25,-71 16-2883,33 13-1793,21-7-1992</inkml:trace>
  <inkml:trace contextRef="#ctx0" brushRef="#br1" timeOffset="810712.69">21506 11510 4580,'0'0'3796,"0"0"-1260,0 0-481,0 0-85,0 0-155,0 0-363,-10 14-454,-31 47-320,40-58-654,1 0 0,-1 0 0,1-1 0,-1 1 0,1 0 0,0 0-1,0 0 1,0 0 0,0 0 0,0 0 0,1 0 0,0 0 0,-1-1 0,1 1 0,0 0 0,0 0 0,1-1-1,-1 1 1,0-1 0,1 1 0,0-1 0,-1 1 0,1-1 0,0 0 0,0 0 0,1 0 0,-1 0 0,0 0-1,0-1 1,1 1 0,-1 0 0,1-1 0,0 0 0,-1 0 0,1 0 0,0 0 0,0 0 0,0 0 0,0-1-1,-1 0 1,1 1 0,0-1 0,0 0 0,0 0 0,0-1 0,3 1-24,-1 1 25,0 1 0,0-1-1,0 0 1,1 0 0,-1-1 0,0 1 0,0-1 0,1 0 0,-1-1-1,0 1 1,0-1 0,1 0 0,-1-1 0,0 1 0,0-1 0,0 0 0,0 0-1,-1 0 1,1-1 0,0 0 0,-1 1 0,0-2 0,0 1 0,0 0-1,0-1 1,0 0 0,-1 0 0,0 0 0,1 0 0,-1-1 0,-1 1-1,1-1 1,-1 0 0,0 0 0,1-1-25,1-95 917,-4 99-909,0 0 0,-1 0-1,1 0 1,-1 0 0,1 0 0,-1 0 0,0 0-1,0 0 1,1 1 0,-1-1 0,-1 0 0,1 0-1,0 1 1,0-1 0,-1 1 0,1-1 0,-1 1-1,1-1 1,-1 1 0,0 0 0,1 0 0,-1 0-1,0 0 1,0 0 0,0 0 0,0 0 0,0 1-1,0-1 1,0 1 0,0-1 0,0 1 0,0 0-1,0 0 1,0 0 0,0 0 0,0 0 0,0 0-1,0 0 1,0 1 0,0-1 0,0 1 0,0 0 0,0-1-1,0 1 1,0 0 0,0 0-8,-2 2-15,-1 1 0,1-1 0,-1 1 0,1 0 0,0 0 0,0 0 0,1 1 1,-1-1-1,1 1 0,0 0 0,0 0 0,1 0 0,-1 0 0,1 0 0,0 1 0,1-1 0,-1 1 0,1-1 0,0 1 1,1 0-1,-1-1 0,1 1 0,0 0 0,0-1 0,1 1 0,0 0 0,0-1 0,0 1 0,1-1 0,-1 1 1,1-1-1,1 0 0,-1 0 0,2 2 15,4 7 33,-1 1 1,0 0 0,-1 0 0,0 1-1,-1 0 1,-1 0 0,0 0-1,-2 0 1,0 1 0,0-1-1,-2 1 1,0-1 0,-1 1 0,0-1-1,-1 1 1,-3 6-34,-14 23 117,-2-2-1,-2 0 1,-2-2 0,-4 4-117,-79 150-1097,96-152-1038,10-15-2841,2-14-1537</inkml:trace>
  <inkml:trace contextRef="#ctx0" brushRef="#br1" timeOffset="811040.576">21705 12316 5189,'0'0'3822,"0"0"-507,0 0-331,0 0-464,0 0-822,0 0-524,0 0-325,-2 8-219,-8 62 432,11-68-1053,1 0-1,0 0 0,0 0 1,0 0-1,0 0 0,0 0 0,1-1 1,-1 1-1,0-1 0,1 0 1,-1 1-1,1-1 0,0 0 0,-1-1 1,1 1-1,0 0 0,0-1 1,-1 1-1,1-1 0,0 0 1,0 0-1,0 0 0,-1 0 0,1-1 1,0 1-1,0-1 0,0 0-8,5 1 43,-1 0 14,-1 0 0,0-1 0,0 0-1,0 0 1,0 0 0,0-1 0,0 0 0,0 0-1,0-1 1,0 1 0,-1-1 0,0 0 0,1-1-1,-1 0 1,0 1 0,-1-1 0,1-1 0,-1 1-1,0-1 1,0 0 0,0 0 0,0 0 0,-1 0-1,0-1 1,1-2-57,25-86 3283,-30 93-3301,0 0 0,0 0-1,0 1 1,0-1 0,0 0-1,0 0 1,0 1-1,0-1 1,0 0 0,0 1-1,0-1 1,0 1 0,-1 0-1,1-1 1,0 1 0,0 0-1,-1 0 1,1 0 0,0 0-1,0 0 1,-1 0-1,1 0 1,0 0 0,0 0-1,-1 1 1,1-1 0,0 0-1,0 1 1,0-1 0,0 1-1,-1-1 1,1 1 0,0 0-1,0-1 1,0 1-1,0 0 1,0 0 0,1 0-1,-1 0 1,0 0 0,0 0 18,-14 13-2422,6-3-2486,2 1-7792</inkml:trace>
  <inkml:trace contextRef="#ctx0" brushRef="#br1" timeOffset="815385.083">15422 11775 4356,'0'0'4458,"0"0"-1736,0 0-688,0 0 192,-4-14-283,-17-42-661,-17 26 95,31 27-1169,-12-2 73,-1 1 0,1 1-1,-1 1 1,0 1 0,0 0 0,1 1-1,-1 1 1,0 1 0,0 1 0,1 1-1,0 1 1,-1 0 0,2 1-1,-1 1 1,1 1 0,0 1 0,0 0-281,1 0 13,0 1 0,0 0 1,1 1-1,0 1 0,1 0 1,1 1-1,0 1 0,0 0 0,2 1 1,0 0-1,-1 3-13,-15 76-2404,35-72-1541,15-14-6017,-16-9 3695</inkml:trace>
  <inkml:trace contextRef="#ctx0" brushRef="#br1" timeOffset="815771.627">14797 11758 3523,'0'0'4009,"0"0"-661,0 0 2065,-9-13-3139,-30-40-1319,39 54-828,0-1 0,-1 1 0,1 0 1,0 0-1,0-1 0,-1 1 0,1 0 0,-1 0 0,1-1 0,-1 1 0,1-1 0,-1 1 0,1 0 0,-1-1 0,1 1 0,-1-1 0,0 1 0,1-1 0,-1 1 0,0-1 0,0 0 0,1 1 0,-1-1 0,0 0 0,0 0 0,1 0 0,-1 1 0,0-1 0,0 0 0,0 0 0,1 0 0,-1 0 0,0 0 0,0 0 0,0 0 0,1-1 0,-1 1 0,0 0 0,0 0 0,1-1 0,-1 1 0,0 0 0,0-1 0,1 1 0,-1-1-127,1 10-169,0 18 211,0-1 0,2 0-1,1 0 1,1 1 0,1-2-1,1 1 1,2-1 0,0 0 0,2 0-1,0-1 1,7 9-42,-16-30-21,0 0 0,1 0 0,-1 0 0,1 0 0,0 0 0,0-1 0,0 1 0,0-1 0,0 1 0,0-1 0,1 0 0,-1 0 0,1 0 0,-1 0 0,1 0 0,0-1 0,0 1 0,0-1 0,0 1 0,0-1 0,0 0 0,0-1 0,0 1 0,0 0 0,0-1 0,1 0 0,-1 1 0,0-1 0,0-1 0,1 1 0,-1 0 0,0-1 0,0 0 1,0 1-1,0-1 0,0 0 0,0-1 0,0 1 0,0-1 0,0 1 0,0-1 0,-1 0 0,1 0 0,1-1 21,49-134 3576,-53 138-3600,0-1-1,0 0 1,0 0 0,1 1-1,-1-1 1,0 0-1,0 1 1,0-1-1,0 0 1,0 0 0,0 1-1,0-1 1,1 0-1,-1 0 1,0 0-1,0 1 1,0-1 0,1 0-1,-1 0 1,0 0-1,0 0 1,0 1 0,1-1-1,-1 0 1,0 0-1,0 0 1,1 0-1,-1 0 1,0 0 0,1 0-1,-1 0 1,0 0-1,0 0 1,1 0-1,-1 0 1,0 0 0,0 0-1,1 0 1,-1 0-1,0 0 1,1 0-1,-1 0 1,0 0 0,0 0-1,1 0 1,-1 0-1,0-1 1,0 1-1,1 0 1,-1 0 0,0 0-1,0 0 1,0-1-1,1 1 1,-1 0-1,0 0 1,0 0 0,0-1-1,0 1 1,0 0-1,1-1 25,-4 29-7754,3-24 4031,-1 9-10562</inkml:trace>
  <inkml:trace contextRef="#ctx0" brushRef="#br1" timeOffset="831478.587">15903 12739 545,'0'0'763,"0"0"-10,0 0 26,0 0-48,0 0-79,0 0-33,0 0 6,0 0-65,-11-1-112,-34-3-10,84-2 1890,206 4-2152,-278 2-64,-16-1-19,0 2 1,0 2-1,0 3 1,-7 3-94,-33 11 26,104-15-79,34-5 73,-1-2 1,1-2-1,0-2 0,-1-2 0,6-4-20,5 1-53,-135 20 635,-94 38-395,231-50-193,117-43-100,-151 35-1464,-8-2-3790</inkml:trace>
  <inkml:trace contextRef="#ctx0" brushRef="#br1" timeOffset="897998.256">18112 12134 320,'0'0'1410,"0"0"-1154,0 0-224,0 0 96,0 0-96,0 0-32,0 0-448,0 0-1186</inkml:trace>
  <inkml:trace contextRef="#ctx0" brushRef="#br1" timeOffset="898342.418">18112 12134 3780,'-12'-6'1083,"-1"1"1,0 1-1,-1 0 1,1 1-1,-1 0 1,1 1 0,-1 1-1,0 0 1,0 1-1,0 0 1,0 1 0,-5 1-1084,-22 0 2387,-56 3 2071,91-1-2904,26-2-1165,749 3-80,-70-33-1205,-621 20 928,-108-4 341,-77-29-20,88 48-2603,24 11-4512,0-10 634</inkml:trace>
  <inkml:trace contextRef="#ctx0" brushRef="#br1" timeOffset="898637.226">19302 11928 5573,'0'0'3022,"0"0"-657,0 0 154,0 0 220,0 0-411,0 0-663,0 0-458,11-2-407,108 3 380,-116-1-1160,75 25 395,-76-25-407,0 1-1,0 1 1,-1-1-1,1 0 0,0 0 1,0 1-1,-1-1 0,1 1 1,0-1-1,-1 1 1,0 0-1,1 0 0,-1-1 1,0 1-1,0 0 1,0 0-1,0 0 0,0 0 1,-1 1-1,1-1 1,-1 0-1,1 0 0,-1 0 1,0 0-1,0 1 1,0-1-1,0 0 0,0 0 1,0 0-1,0 1 1,-1-1-1,0 0 0,1 0 1,-1 0-1,0 1-7,-5 9 39,-1-1 1,0 0-1,-1-1 0,0 0 0,0 0 1,-1-1-1,-1 1 0,1-2 0,-11 8-39,11-9 26,-221 156 1294,119-89-2753,4 5-6830,106-78-5270</inkml:trace>
  <inkml:trace contextRef="#ctx0" brushRef="#br1" timeOffset="899436.447">18118 11863 1698,'0'0'3758,"0"0"-1372,0 0-219,0 0 481,0 0-251,0 0-299,0 0-422,-2-3-373,-7-11-166,-16 32 1671,-8 11-2429,-1-2-1,-2-1 1,0-2-1,-14 6-378,-13 9 93,62-38-98,0 0 0,0-1 0,0 1 0,0 0 0,1 0 0,-1 0 0,0 0 0,1 0 0,-1 0 0,1 0-1,-1 0 1,1 0 0,-1 0 0,1 0 0,0 0 0,0 0 0,-1 0 0,1 0 0,0 1 0,0-1 0,0 0 0,0 0 0,0 0 0,0 0 0,1 0 0,-1 1 0,0-1 0,1 0 0,-1 0 0,0 0 0,1 0 0,-1 0-1,1 0 1,0 0 0,-1 0 0,1 0 0,0-1 0,-1 1 0,1 0 0,0 0 0,0 0 0,0-1 0,0 1 0,0 0 0,0-1 0,0 1 0,0-1 0,0 1 0,0-1 0,0 0 0,0 1 0,0-1 0,0 0 0,1 0 0,-1 0-1,0 0 1,0 0 0,0 0 0,0 0 0,0 0 0,0 0 0,2-1 5,0 3-2,255 136 39,-213-129 125,-38-30-3372,-8 18-100,-5 1-2541</inkml:trace>
  <inkml:trace contextRef="#ctx0" brushRef="#br1" timeOffset="949947.642">1781 13824 12460,'0'0'4094,"0"0"-2300,0 0-390,14-9 278,50-23-310,-60 31-1291,-1 1 1,0 0-1,1 0 1,-1 0 0,0 0-1,0 0 1,1 1 0,-1-1-1,0 1 1,0 0-1,1 0 1,-1 0 0,0 1-1,0-1 1,0 1-1,0-1 1,-1 1 0,1 0-1,0 0 1,-1 0 0,0 1-1,3 1-81,6 5 249,333 286 2244,-299-256-2374,-20-14-107,1 0-1,2-2 0,0-1 0,1-1 0,2-2 0,0-1 0,0-1 0,2-2 0,17 6-11,-47-20-26,-1 0 0,1 1-1,-1-1 1,1 0 0,0 0 0,-1 0 0,1-1-1,0 1 1,0 0 0,-1-1 0,1 0-1,0 0 1,0 0 0,0 0 0,-1 0 0,1-1-1,0 1 1,0-1 0,-1 1 0,1-1 0,0 0-1,-1 0 1,1-1 0,-1 1 0,1 0-1,-1-1 1,0 1 0,1-1 0,-1 0 0,0 0-1,0 0 1,0 0 0,0 0 0,-1 0-1,1-1 1,-1 1 0,1-1 0,-1 1 0,0-1-1,0 1 1,0-1 0,0 0 0,0 1-1,-1-1 1,1-1 26,-2-26 8,0 1 0,-3 0 0,0 0-1,-2 1 1,-1-1 0,-1 1 0,-1 1-1,-2 0 1,-1 0 0,0 1 0,-15-20-8,25 39 67,0 1-1,-1 0 1,0 0 0,0 0 0,0 0 0,-1 0-1,0 1 1,0-1 0,0 1 0,-1 0 0,1 0-1,-1 1 1,-1-1 0,1 1 0,-1 0 0,1 1-1,-1-1 1,0 1 0,0 0 0,-1 1 0,1-1-1,0 1 1,-1 1 0,1-1 0,-1 1 0,0 0-1,0 1 1,1-1 0,-1 1 0,0 1 0,0-1 0,1 1-1,-1 0 1,0 1 0,-3 1-67,-13 10 201,2 2 0,0 0 1,1 1-1,0 2 0,2 0 0,0 0 1,1 2-1,0 0 0,-8 15-201,21-29 20,-60 78 39,4 2 1,3 3-1,-25 59-59,3 44-3445,65-139-3249,12-41-241</inkml:trace>
  <inkml:trace contextRef="#ctx0" brushRef="#br1" timeOffset="950236.114">1392 13176 16784,'0'0'4815,"0"0"-3032,0 0-726,0 0 70,22-3-220,322-53 844,445-145-1292,-738 186-1003,44-12-837,-32 20-7157,-58 7-2091</inkml:trace>
  <inkml:trace contextRef="#ctx0" brushRef="#br1" timeOffset="952033.202">5846 14219 8136,'0'0'2616,"0"0"-1015,0 0-85,0 0-160,0 0-379,0 0-102,15-11-4,51-39-108,-56 41-621,-1 1 1,0-1-1,-1-1 0,0 0 0,0 0 1,-1-1-1,-1 0 0,1 0 0,-2 0 1,0-1-1,0 0 0,-1 0 0,1-3-142,-4 12 19,13-51 161,-3 0 0,-1-1 0,-3-1-1,-3 1 1,-2-1 0,-3-24-180,2 31 92,-1-1 1,-3 1-1,-2-1 1,-2 1-1,-2 0 1,-8-23-93,16 67 112,-1 1 0,1-1 0,-1 1 0,1-1 1,-1 1-1,0 0 0,-1 0 0,1 0 0,-1 0 0,0 0 0,0 1 0,0-1 0,0 1 0,-1 0 1,1 0-1,-4-2-112,1 25 742,9 19-674,1 0 0,3 0 0,0-1 1,3 0-1,1-1 0,2 0 0,10 20-68,-12-29 51,-8-21-43,7 29 65,3-1-1,1 0 0,1-1 1,2 0-1,2-1 0,1-2 1,1 0-1,1-1 0,2-1 1,9 8-73,-30-34 10,1 0 1,0-1-1,-1 1 1,1-1-1,0 0 1,0 0-1,0 0 1,0-1-1,0 1 1,0-1 0,1 0-1,-1 0 1,0 0-1,1-1 1,-1 0-1,1 1 1,-1-2-1,1 1 1,-1 0-1,0-1 1,1 0-1,-1 0 1,0 0-1,0-1 1,0 1 0,1-1-1,-2 0 1,1 0-1,0 0 1,0-1-1,-1 1 1,1-1-1,-1 0 1,0 0-1,0 0 1,0-1-1,0 1 1,1-3-11,15-24 36,-1-1 0,-2 0-1,-2-2 1,0 0 0,-2 0 0,-2-1-1,-1 0 1,0-12-36,2 5-3,7-27 10,-3-1-1,-3 0 1,-2-1 0,-2-45-7,-8 116 17,0-1 1,-1 1-1,1-1 1,0 1-1,-1-1 1,1 0-1,-1 1 1,1-1-1,0 1 1,-1-1-1,1 0 1,-1 1-1,1-1 0,-1 0 1,1 0-1,-1 1 1,1-1-1,-1 0 1,0 0-1,1 0 1,-1 0-1,1 0 1,-1 0-1,1 0 1,-1 0-1,0 0 1,1 0-1,-1 0 1,1 0-1,-1 0 1,1 0-1,-1 0 1,1-1-1,-1 1 1,1 0-1,-1 0 1,1-1-1,-1 1 1,1 0-1,-1-1 1,1 1-1,-1 0 1,1-1-1,0 1 1,-1-1-1,1 1 1,-1-1-18,-8 29 138,1 1 1,1 0-1,1 0 1,2 1-1,1-1 1,1 1-1,2 25-138,-1-30 141,1 5-43,0 0 1,2 0-1,1 0 1,2 0-1,1-1 0,7 22-98,-10-39 3,2 1-1,0-1 1,0 0-1,1 0 1,1-1-1,0 1 1,0-2-1,1 1 1,0-1-1,1 0 1,0-1-1,1 0 1,0 0-1,0-1 1,1 0-1,5 2-2,-9-6 4,0-1-1,0 0 1,0 0-1,0 0 1,1-1 0,-1 0-1,1-1 1,-1 1-1,1-2 1,-1 1 0,1-1-1,0 0 1,-1 0-1,1-1 1,0 0 0,-1-1-1,1 0 1,-1 0 0,0 0-1,0-1 1,0 0-1,0 0 1,0-1 0,0 0-1,-1 0 1,0-1-1,0 1 1,0-1-4,8-8 19,-1 0 0,0-1 1,-1 0-1,0-1 0,-1 0 1,-1-1-1,0 0 0,-2-1 0,0 1 1,6-18-20,-5 11 4,-1 1 0,-1-1 1,-1-1-1,-1 1 0,-1-1 1,-1 0-1,-1 0 1,-2 0-1,0 0 0,-1 0 1,-4-16-5,5 37-13,0 1 1,0-1-1,0 0 1,-1 0-1,1 1 1,-1-1-1,1 0 1,-1 1 0,0-1-1,0 0 1,-1 1-1,1-1 1,0 1-1,-1 0 1,0-1-1,1 1 1,-1 0-1,0 0 1,0 0 0,0 0-1,0 1 1,-1-1-1,1 0 1,0 1-1,-1 0 1,1-1-1,-1 1 1,1 0-1,-1 0 1,0 1 0,1-1-1,-1 0 1,0 1-1,0 0 1,1-1-1,-1 1 1,0 0-1,0 1 1,-1-1 12,0 4-251,-1 0-1,0 1 1,1-1 0,0 1 0,0 0 0,0 0-1,1 1 1,-1-1 0,1 1 0,1-1 0,-1 1-1,1 0 1,-1 2 251,-14 49-5564,6-12-3212</inkml:trace>
  <inkml:trace contextRef="#ctx0" brushRef="#br1" timeOffset="948951.656">3551 14100 15343,'0'0'2727,"0"0"-1835,0 0-91,0-14 453,0 6-1090,-1 5-127,1 0 0,0 0 0,-1-1 0,1 1-1,1 0 1,-1-1 0,0 1 0,1 0 0,0 0 0,-1-1 0,1 1 0,1 0-1,-1 0 1,0 0 0,1 0 0,0 0 0,-1 0 0,1 1 0,0-1 0,0 1-1,1-1 1,-1 1 0,0 0 0,1-1 0,0 1 0,-1 1 0,1-1 0,0 0-1,2 0-36,57-20 73,1 3 0,1 3-1,0 3 1,1 3-1,54-2-72,133-7-58,-249 18 117,1-1 0,-1 0 0,0 0 0,0 0 0,0 0 0,-1 0 0,1 0 0,0-1 0,-1 1 0,1-1 0,-1 0 0,0 0 0,0 0 0,0 0 1,0 0-1,-1 0 0,1 0 0,-1-1 0,0 1 0,0-1 0,0 1 0,0-1 0,-1 1 0,1-1 0,-1 1 0,0-1 0,0 1 0,0-1 0,-1 0 0,1 1 0,-1-1 0,0 1 1,0-1-1,0 0-59,0-19 303,-1-40 304,9-99-18,-5 161-590,-1-1 1,1 1-1,0 0 1,-1 1-1,1-1 0,0 0 1,-1 0-1,1 1 1,0-1-1,0 1 0,0-1 1,0 1-1,0 0 1,-1 0-1,1 0 0,0 0 1,0 0-1,0 0 1,0 0-1,0 1 0,0-1 1,-1 1-1,1-1 0,0 1 1,0 0-1,-1 0 1,1-1-1,0 1 0,-1 1 1,1-1-1,-1 0 1,1 0-1,-1 0 0,0 1 1,1-1-1,-1 1 1,0-1-1,0 1 0,0-1 1,0 1-1,0 0 1,-1-1-1,1 2 1,7 4 5,-2-2-208,60 44 4,-17-25-7604,-33-19-1737</inkml:trace>
  <inkml:trace contextRef="#ctx0" brushRef="#br1" timeOffset="950777.054">3632 14457 11787,'0'0'4468,"0"0"-1980,0 0-481,0 0-133,0 0-507,0 0-289,21 3-261,-14-2-749,14 2 43,-1-1 0,0-1-1,1 0 1,-1-2 0,0 0 0,1-1-1,2-2-110,276-59-624,165-64 624,-382 95-2824,-81 31 2509,13-8-2204,-12 0-2948,-4 2-2338</inkml:trace>
  <inkml:trace contextRef="#ctx0" brushRef="#br1" timeOffset="951193.461">3424 13373 7239,'0'0'2722,"0"0"-421,-13-14 235,-43-49-6,2 21 745,8-4 940,47 43-4139,0-1 0,0 1-1,0 0 1,0 0 0,0 0 0,0 0-1,1 0 1,-1 1 0,1-1 0,0 0-1,0 1 1,0-1 0,0 1-1,1 0 1,-1-1 0,1 1 0,-1 0-1,1 0 1,0 1 0,-1-1 0,1 1-1,0-1 1,0 1 0,0 0 0,0 0-1,1 0 1,-1 1 0,0-1 0,0 1-1,0-1 1,1 1 0,1 0-76,38-5 63,0 2 0,0 1 0,0 3 0,0 1 0,0 2 0,0 2 0,-1 2 0,1 2 0,24 9-63,28 4 111,-86-20-107,-1 0-1,1 0 1,0-1 0,0 0 0,0-1 0,0 0-1,0 0 1,0-1 0,0 0 0,0-1 0,0 0 0,0 0-1,0-1 1,0 0 0,0-1 0,-1 0 0,1 0-1,-1-1 1,0 0 0,0 0 0,0-1 0,0 0-1,-1 0 1,0-1 0,0 0 0,-1 0 0,1-1 0,3-5-4,-2-7 9,0 0 1,-2 0 0,0 0 0,-1-1 0,-2 0 0,1 0 0,-2 0-1,-1 0 1,-1 0 0,0-1 0,-2-3-10,2-2-28,-4 70-12512,4-7-1650</inkml:trace>
  <inkml:trace contextRef="#ctx0" brushRef="#br2" timeOffset="989742.298">9366 9930 1890,'0'0'7046,"0"0"-4323,0 0-1330,0 0 294,0 0-192,0 0-353,2-8 2638,53-5-1192,-33 3-2411,59-13-119,1 4-1,0 3 0,1 3 1,83 0-58,245-7 85,217 24-85,826 106-662,-1161-78 718,-2 13 0,264 77-56,-452-81-42,-102-40 41,-1-1 0,0 0 1,0 1-1,0-1 1,1 1-1,-1-1 0,0 1 1,0-1-1,0 1 0,0-1 1,0 1-1,0-1 1,0 1-1,0-1 0,0 1 1,0-1-1,0 1 0,-1-1 1,1 1-1,0-1 1,0 1-1,0-1 0,-1 0 1,1 1-1,0-1 1,0 1-1,-1-1 0,1 0 1,0 1-1,-1-1 0,1 0 1,-1 1-1,1-1 1,0 0-1,-1 0 0,1 1 1,-1-1-1,1 0 0,-1 0 1,1 0-1,-1 1 1,1-1-1,0 0 0,-1 0 1,1 0-1,-1 0 0,1 0 1,-1 0-1,1 0 1,-1 0-1,1 0 0,-1 0 1,1 0-1,-1-1 0,1 1 1,-1 0-1,1 0 1,-1 0-1,1-1 0,-1 1 1,-116-17-622,41-11-4927,52 19 1690,-18-7-7283</inkml:trace>
  <inkml:trace contextRef="#ctx0" brushRef="#br2" timeOffset="990212.344">10208 10640 10282,'0'0'4698,"-14"3"-2969,-39 11-1019,91-7 1025,737 14-560,457 48-1699,-493 2 775,35 38-251,-661-80 262,-112-29-256,-1 1 0,1 0-1,-1-1 1,1 1 0,-1 0 0,0-1 0,1 1 0,-1 0-1,0 0 1,0-1 0,1 1 0,-1 0 0,0 0 0,0-1-1,0 1 1,0 0 0,0 0 0,0 0 0,0-1 0,0 1 0,0 0-1,-1 0 1,1-1 0,0 1 0,0 0 0,-1 0 0,1-1-1,0 1 1,-1 0 0,1-1 0,-1 1 0,1 0 0,-1-1-1,1 1 1,-1-1 0,0 1 0,1-1 0,-1 1 0,1-1-1,-1 1 1,0-1 0,0 0 0,1 1 0,-1-1 0,0 0 0,0 0-1,1 1 1,-1-1 0,0 0 0,0 0 0,1 0 0,-1 0-1,0 0 1,0 0 0,0 0 0,1 0 0,-1-1 0,0 1-1,0 0 1,1 0 0,-1-1 0,0 1 0,0 0 0,0-1-6,-25 5-81,0-2 1,0-1-1,0-1 1,0-1 0,0-1-1,-12-3 81,-25-10-2757,5-7-3543,38 9-592</inkml:trace>
  <inkml:trace contextRef="#ctx0" brushRef="#br2" timeOffset="990944.437">13376 9664 8712,'0'0'3444,"-13"-9"-1176,7 5-1931,-53-35 1981,14 5 2789,46 29-2433,39 9-2065,-13 8-514,-1 1 0,-1 2 0,0 0-1,-1 2 1,-1 0 0,-1 2-1,10 10-94,-7-8 15,494 464-47,-489-457-154,-2 1-1,-1 1 0,-1 1 0,-2 1 0,-1 2 0,-2 0 0,7 17 187,-8 50-1546,-20-98 1473,0 0 0,-1-1 0,1 1-1,0 0 1,-1-1 0,0 1 0,1 0 0,-1-1 0,0 1 0,0-1 0,-1 1 0,1-1-1,0 0 1,-1 1 0,0-1 0,1 0 0,-1 0 0,0 0 0,0 0 0,0 0 0,0-1 0,-1 1-1,1 0 1,0-1 0,-1 0 0,1 0 0,-1 0 0,1 0 0,-1 0 0,0 0 0,1 0 0,-1-1-1,0 1 1,1-1 0,-1 0 73,1 1-9,0-1-1,0 1 0,0-1 0,0 1 0,0-1 1,0 0-1,1 0 0,-1 0 0,0 0 1,0 0-1,0 0 0,0 0 0,0-1 1,0 1-1,0-1 0,0 1 0,0-1 1,1 0-1,-1 0 0,0 0 0,0 0 1,1 0-1,-1 0 0,1 0 0,-1 0 1,1-1-1,-1 1 0,1-1 0,0 1 1,0-1-1,0 1 0,0-1 0,0 0 1,0 0-1,0 1 0,0-1 0,1 0 1,-1 0-1,1 0 0,-1 0 0,1 0 1,0 0-1,0 0 0,0 0 0,0 0 1,0 0-1,0 0 0,0 0 0,1 1 1,-1-1-1,1 0 0,-1 0 10,5-9-20,-1 0 0,2 1-1,-1-1 1,1 2 0,1-1-1,0 0 1,0 1 0,1 1 0,0-1-1,8-5 21,6 0 331,-21 14-160,-1 0-11,0 21 582,4 27 118,-41-1 1206,-321 336 945,-395 311-2382,585-552 477,237-239-674,-52 72-818,21-36-146,-29 20-7422,-10 31-2649</inkml:trace>
  <inkml:trace contextRef="#ctx0" brushRef="#br2" timeOffset="995058.608">19842 6827 8264,'0'0'2877,"0"0"732,0 0-908,0 0-587,0 0-309,0 0-439,-3 15-255,-42 124 1056,-5-1 0,-52 97-2167,-60 160 475,133-260-1590,36-110-1586,17-22-3940,-3-10-2013</inkml:trace>
  <inkml:trace contextRef="#ctx0" brushRef="#br2" timeOffset="995640.26">20401 6870 10666,'0'0'6251,"1"-13"-3010,2-37-1074,-3 50-2115,0 1 1,0-1-1,0 0 0,0 1 0,0-1 0,0 0 1,0 1-1,0-1 0,0 0 0,0 1 0,0-1 1,0 1-1,-1-1 0,1 0 0,0 1 1,0-1-1,0 0 0,-1 0 0,1 1 0,0-1 1,-1 0-1,1 1 0,0-1 0,0 0 1,-1 0-1,1 0 0,0 1 0,-1-1 0,1 0 1,0 0-1,-1 0 0,1 0 0,0 0 0,-1 0 1,1 0-1,-1 0 0,1 1 0,0-1 1,-1 0-1,1-1 0,-1 1 0,1 0 0,0 0 1,-1 0-1,1 0 0,0 0 0,-1 0 0,1 0 1,0 0-1,-1-1 0,1 1 0,0 0 1,-1 0-1,1-1 0,0 1 0,0 0 0,-1 0 1,1-1-1,0 1 0,0 0 0,-1-1 0,1 1 1,0 0-1,0-1 0,0 1 0,0 0 1,-1-1-53,1 2 105,-43 69 1053,3 2 0,3 2 0,-8 30-1158,29-68 225,-47 108 91,-34 120-316,53-80-3140,31-111-3864,7-52-272</inkml:trace>
  <inkml:trace contextRef="#ctx0" brushRef="#br2" timeOffset="995641.26">18902 6741 5381,'0'0'4975,"0"0"-1932,0-15-635,5-47-27,-3 59-2265,-1 0 1,1 0 0,0 0-1,0 0 1,0 0-1,0 1 1,0-1-1,1 1 1,-1-1-1,1 1 1,0 0-1,0 0 1,0 0-1,0 0 1,0 1 0,0-1-1,0 1 1,0 0-1,1-1 1,-1 2-1,1-1-116,12-6 313,267-107 2883,85-14-3196,-291 102 162,736-235 1477,-650 226-1324,-161 35-311,1-1 0,0 1 1,-1 1-1,1-1 1,-1 0-1,1 1 1,0-1-1,-1 1 1,1 0-1,-1-1 1,1 1-1,-1 1 1,0-1-1,1 0 0,-1 0 1,0 1-1,0 0 1,0-1-1,0 1 1,0 0-1,0 0 1,-1 0-1,1 0 1,-1 0-1,1 0 0,-1 0 1,0 1-1,1-1 1,-1 1-1,-1-1 1,1 1-1,0-1 1,0 1-1,-1-1 1,0 1-1,1 0-4,-8 100 80,-124 377 769,120-246-967,19-185-1010,12-26-5282,-3-19-3674</inkml:trace>
  <inkml:trace contextRef="#ctx0" brushRef="#br2" timeOffset="996494.442">20325 3010 13036,'0'0'3951,"0"0"-1335,0 0-289,0 0-384,0 0-646,0 0-592,0 0-385,-4 23-95,-28 252 271,9 143-336,12-227-4340,6-172 660,-2-27-1215,0-15 625,4 10 4128,-13-89-25,5-1 0,3 0 1,6 0-1,4-1 0,4 1 1,5 0-1,4 1 0,21-71 7,18 28 988,8 68 2775,-57 73-3443,0 1 0,1 0 0,-1 0 0,1 0 0,0 1 0,0-1 0,0 1 0,0 1 0,0-1 0,1 1 0,-1 0 0,0 1 0,7 0-320,-3 0 148,0 1 1,1 1-1,-1 0 0,0 0 1,0 1-1,0 0 1,0 1-1,-1 0 0,0 1 1,1 0-1,-1 0 0,-1 1 1,1 0-1,-1 0 0,0 1 1,-1 0-1,0 1 0,0-1 1,0 1-1,2 5-148,-4-3 42,0 0 0,0 0 0,-1 1 0,0-1 0,-1 1 0,-1 0 0,1 0 0,-2 0 0,1 0 0,-2 0 0,1 1 0,-2-1 0,1 0 0,-2 0 0,1 0 0,-1 0 0,-1 0 0,0 0 0,-1 0 0,0-1 0,0 1 0,-1-1 0,-3 4-42,-7 13-8,-2-1 0,0-1 0,-1 0 0,-2-1 0,0-1 0,-2-1 0,0-1 0,-3 0 8,-133 88-1789,121-92-2239,-1-4-3308,27-10-1441</inkml:trace>
  <inkml:trace contextRef="#ctx0" brushRef="#br2" timeOffset="996791.391">20743 3200 2530,'-5'14'5974,"-86"190"3592,82-188-9278,1 1 0,1 0 0,0 0 0,1 1 0,1 0 0,1 0-1,0 0 1,2 1 0,0-1 0,1 1 0,0 0 0,2-1 0,1 6-288,-2-21 19,1 0 1,0 0 0,0 0-1,0 0 1,0 0 0,1 0-1,-1 0 1,1-1 0,0 1 0,0 0-1,0-1 1,0 1 0,0-1-1,0 0 1,1 0 0,-1 0-1,1 0 1,0 0 0,-1 0-1,1-1 1,0 1 0,0-1-1,0 0 1,0 0 0,0 0-1,0 0 1,0 0 0,1-1 0,-1 0-1,0 1 1,0-1 0,0 0-1,1-1 1,-1 1 0,0 0-1,3-2-19,6 0 113,0-1-1,0 0 0,-1-1 0,1-1 1,-1 0-1,0 0 0,-1-1 0,1 0 1,1-3-113,7-6 245,-1-1 1,-1-1-1,-1 0 1,-1-1-1,0-1 1,-1 0 0,-1-2-1,-1 1 1,-1-1-1,-1-1 1,-1 0-1,0 0 1,-2-1 0,-1 0-1,-1 0 1,0 0-1,-2-1 1,-1 0-1,-1 0 1,-1-19-246,1 40 6,-1-1 1,0 1-1,1 0 0,-1-1 1,0 1-1,-1 0 0,1 0 0,-1-1 1,1 1-1,-1 0 0,0 0 1,0-1-1,0 1 0,-1 0 1,1 0-1,-1 0 0,1 0 1,-1 1-1,0-1 0,0 0 1,-1 1-1,1 0 0,0-1 1,-1 1-1,0 0 0,1 0 1,-1 0-1,0 0 0,0 1 1,0-1-1,0 1 0,0 0 1,0 0-1,0 0 0,-1 0 1,1 1-1,0-1 0,-3 1-6,-3-1-128,1 1 1,-1 0-1,1 1 0,0 0 0,0 0 1,-1 1-1,1 0 0,0 0 0,0 1 1,0 0-1,1 0 0,-1 1 128,-75 65-7724,56-33 309</inkml:trace>
  <inkml:trace contextRef="#ctx0" brushRef="#br2" timeOffset="997123.229">21309 3302 14830,'0'0'5445,"0"0"-3619,0 0-737,0 0 96,0 0-576,0 0-225,0 0-128,-31 89-128,12-41 0,2 5-31,1-4-65,4 0-32,1-5 0,2-7-129,5-4-799,1-11-1347,0-5-1792,3-10-3493</inkml:trace>
  <inkml:trace contextRef="#ctx0" brushRef="#br2" timeOffset="997434.27">21396 2750 3459,'0'0'12460,"0"0"-9865,0 0-1250,0 0-320,0 0-673,0 0-352,0 0 0,0 0-224,67 83-865,-43-36-4196,-5-4-4484</inkml:trace>
  <inkml:trace contextRef="#ctx0" brushRef="#br2" timeOffset="997435.27">21581 3378 9833,'0'0'3684,"0"0"-465,0 0-550,0 0-710,0 0-597,0 0-455,0 0-256,0 0-144,-9-1 203,27-52-491,-10 34-175,-1-3 4,2 0 0,1 1 0,1 0 0,0 0 0,2 1 0,0 1 0,1 0-1,1 1 1,2-1-48,-12 15 7,-1 1-1,1 0 1,0 0-1,0 1 1,0-1-1,0 1 1,0 0-1,0 0 0,0 1 1,1 0-1,-1 0 1,1 0-1,-1 0 1,1 1-1,-1 0 0,1 0 1,-1 1-1,1-1 1,-1 1-1,1 0 1,-1 1-1,1-1 1,-1 1-1,0 0 0,0 1 1,0-1-1,0 1 1,-1 0-1,1 0 1,-1 0-1,1 1 0,-1 0 1,0 0-1,3 4-6,4 4-89,0 1-1,-1 1 1,-1 0-1,0 0 1,-1 1-1,0 0 1,-1 0 0,-1 1-1,0-1 1,-2 1-1,1 1 1,-2-1-1,0 1 1,-1-1-1,-1 15 90,5 91-9122,-6-113 7911,1 23-7090</inkml:trace>
  <inkml:trace contextRef="#ctx0" brushRef="#br2" timeOffset="997713.664">22423 2738 15567,'4'-73'3107,"-1"58"2567,-2 36-4142,-5 88-1077,-4 0 0,-6-1 0,-4-1 0,-5 0 0,-16 37-455,32-121-63,-28 131-1506,47-57-4956,1-74 2088,1-9-2091</inkml:trace>
  <inkml:trace contextRef="#ctx0" brushRef="#br2" timeOffset="998029.373">22332 3249 11851,'0'0'4004,"0"0"-2082,21-90 160,5 73-256,18-2-898,8 5-447,13 2-289,3 7-160,1 5 32,-7 0-64,-11 8-96,-18 4-577,-19 6-1825,-14-1-4933</inkml:trace>
  <inkml:trace contextRef="#ctx0" brushRef="#br2" timeOffset="998466.674">20644 4484 13421,'0'0'3496,"0"0"-1280,0 0-449,0 0-315,15-13-491,-6 5-835,0-1-43,0 1 0,1 1-1,0-1 1,0 2 0,0-1-1,1 2 1,0-1-1,0 1 1,0 1 0,1 0-1,3 0-82,334-67 625,-456 105-3344,-1-5 0,-1-4 0,-11-4 2719,118-21 23,-76 0-302,51-18 2884,21 29 3861,1 40-6305,4-36 563,-14 89 115,-5-1 1,-5-1 0,-22 57-840,19-71 93,3 1 1,5 1 0,3 1-1,-3 76-93,31-42 42,-10-121-45,0 1 0,1-1 0,-1 1 0,1-1 1,0 0-1,0 0 0,0 0 0,0 0 0,1 0 0,-1-1 1,1 1-1,0-1 0,0 0 0,1 1 0,-1-1 0,1-1 1,-1 1-1,1 0 0,0-1 0,0 0 0,0 0 0,0 0 1,0 0-1,1-1 0,-1 0 0,2 1 3,11-3-21,0 0 0,-1-1 0,1-1 0,-1-1 0,0 0 0,0-1 0,0-1 0,0 0-1,-1-1 1,0-1 0,-1 0 0,1-1 0,-2-1 0,1 0 0,-1-1 0,-1 0 0,0-1 0,-1 0 0,9-13 21,-10 14-199,0-1-1,-1-1 1,-1 1 0,0-1 0,-1-1-1,0 1 1,-1-1 0,3-11 199,2-23-3986,-7-2-4666,-4 31-968</inkml:trace>
  <inkml:trace contextRef="#ctx0" brushRef="#br2" timeOffset="998685.459">20436 5067 13261,'0'0'3939,"0"0"-2465,0 0 191,0 0-191,85-85-706,-36 71-191,9-2-225,1 3-192,2 3-128,-3-3-32,-2 3 0,3 2-576,-8-1-2019,1-2-3010,-9-1-4709</inkml:trace>
  <inkml:trace contextRef="#ctx0" brushRef="#br2" timeOffset="999012.985">21520 4607 11403,'0'0'3966,"0"0"-597,0 0-497,0 0-609,0 0-645,0 0-449,0 0-320,-16-8-241,-55-23-218,68 30-377,0 1 1,1-1-1,-1 1 0,0 0 1,0 0-1,0 0 0,0 0 0,0 0 1,0 1-1,0-1 0,0 1 1,0 0-1,1 0 0,-1 0 1,0 0-1,0 0 0,1 0 1,-1 1-1,1 0 0,0-1 1,-1 1-1,-1 2-13,-4 2 27,2-3-35,-1 1-1,1 0 1,0 0-1,0 1 1,0 0-1,0 0 0,1 0 1,0 1-1,0-1 1,0 1-1,1 1 1,0-1-1,0 0 1,1 1-1,0 0 1,0 0-1,0 0 1,1 0-1,0 0 0,0 1 1,1-1-1,0 0 1,0 1-1,1-1 1,0 1-1,0 0 1,1-1-1,0 0 1,0 1-1,1-1 1,0 0-1,0 1 0,1-1 1,-1 0-1,3 2 9,4 4-119,1 0 0,1-1-1,0 0 1,1 0 0,0-2 0,0 1-1,1-2 1,14 9 119,64 56-1074,-87-67 1072,-1 0 1,0 0 0,0 0 0,0 1-1,-1-1 1,0 1 0,0 0 0,-1 0-1,0-1 1,0 1 0,-1 0 0,0 0-1,0 0 1,-1 0 0,0 0 0,0-1-1,-1 1 1,0 0 0,-1-1 0,1 1-1,-2-1 1,1 0 0,-1 0 0,0 0-1,0 0 1,0-1 0,-1 0 0,0 0-1,-1 0 1,1 0 0,-1-1 0,0 0-1,-1 0 1,-1 0 1,1 1 29,0-1-1,-1 0 1,0 0-1,0-1 1,0 0-1,0-1 1,-1 0 0,1 0-1,-1 0 1,0-1-1,0-1 1,0 1-1,0-2 1,0 1-1,0-1 1,0 0 0,0-1-1,0 0 1,0-1-1,0 0-28,4-2-98,1 0-1,-1 0 1,1-1 0,0 0-1,1 0 1,-1 0 0,1 0-1,0-1 1,0 0-1,0 1 1,1-1 0,0 0-1,0 0 1,0 0 0,1 0-1,0 0 1,0-1-1,1 1 1,0 0 0,0 0-1,0-1 1,1 1 0,0 0-1,0 0 1,0 0-1,1 0 1,0 0 0,1-3 98,39-90-7944,-14 58 615</inkml:trace>
  <inkml:trace contextRef="#ctx0" brushRef="#br2" timeOffset="999250.401">22005 4504 10698,'0'0'4853,"7"-12"-1949,21-39-817,-28 51-1975,0 0 0,0 0 0,0 1 0,0-1 0,0 0 0,0 0 1,1 0-1,-1 0 0,0 1 0,0-1 0,0 0 0,0 0 0,0 0 0,1 0 0,-1 0 0,0 0 0,0 1 0,0-1 0,1 0 0,-1 0 0,0 0 0,0 0 1,0 0-1,1 0 0,-1 0 0,0 0 0,0 0 0,1 0 0,-1 0 0,0 0 0,0 0 0,0 0 0,1 0 0,-1 0 0,0 0 0,0 0 0,0-1 0,1 1 1,-1 0-113,-4 25 17,-111 489 869,80-291-5487,32-191 394,2-6-2295</inkml:trace>
  <inkml:trace contextRef="#ctx0" brushRef="#br2" timeOffset="999546.993">21829 4859 8296,'0'0'4836,"0"0"-2337,0 0 351,0 0-351,6-79-641,19 69-673,12 0-513,12 2-255,8-2-65,5 1-224,1-1-64,4-1-32,-4-2-32,1-6-512,-9 1-1122,-3-8-2690,-12 0-7015</inkml:trace>
  <inkml:trace contextRef="#ctx0" brushRef="#br2" timeOffset="1.02026E6">2757 12795 1089,'-6'-17'2063,"2"5"-1297,0 0 0,-1 0 0,0 0 0,-1 0 1,0 1-1,-1 0 0,0 0 0,-1 1 0,-3-4-766,-6-3 678,0 1 1,-2 1-1,1 0 1,-2 2-1,0 0 1,-1 1-1,0 1 1,0 1-1,-1 1 0,0 1 1,-1 0-1,-22-3-678,-2 3 372,1 2 0,-1 2 0,0 2 0,0 2-1,0 2 1,-6 3-372,-24 6 260,0 5 1,1 2-1,1 4 0,1 3 0,1 3 0,1 3 0,2 4 0,1 2 0,2 3 1,2 4-1,-19 18-260,-22 25 74,3 4 1,5 4 0,5 5 0,3 3-1,6 5 1,4 3 0,5 3 0,5 4-1,-6 24-74,26-49 46,4 1-1,5 3 0,3 1 1,5 2-1,5 1 1,3 2-1,6 0 0,4 1 1,4 1-1,5 0 0,4 0 1,10 68-46,-3-128 3,1-2 0,3 1 1,2-1-1,1 0 0,2-1 1,2-1-1,2 0 0,1-1 1,3-1-1,1-2 0,1 0 1,2-1-1,2-1 0,1-2 0,2-1 1,1-1-1,1-2 0,2-1 1,0-1-1,2-3 0,15 7-3,-4-9 23,1-3-1,1-1 1,1-3 0,0-2-1,1-2 1,0-3 0,0-2-1,1-2 1,0-2-1,0-3 1,-1-2 0,22-5-23,5-4 39,0-3 0,-1-4 0,-2-3 0,0-3 0,-1-4 0,-2-3 0,62-37-39,-66 27 50,-2-3 0,-2-4 1,-2-1-1,-2-4 0,-3-2 1,-2-3-1,-3-2 1,-2-2-1,-4-3 0,-2-1 1,-3-3-1,0-9-50,7-20 117,-4-2 1,-5-1-1,-5-3 0,-4-1 1,-4-1-1,-6-1 0,-4-1 1,1-74-118,-10 62 24,-5-1 1,-6 1-1,-5 0 1,-5 0-1,-5 1 1,-6 1-1,-4 1 1,-6 1 0,-5 2-1,-32-62-24,45 126 2,-1 1 0,-3 1 0,-2 1 0,-2 2 0,-1 2-1,-3 1 1,-2 2 0,-1 1 0,-2 3 0,-2 1 0,-1 3 0,-1 1 0,-2 2 0,-1 3-1,-1 2 1,-2 2 0,-16-3-2,-16 4-394,-2 3 0,0 5 0,0 3 0,-1 4 0,0 4 0,-1 3 0,1 5 0,0 3 0,1 4-1,0 5 1,-20 8 394,-246 55-5653</inkml:trace>
  <inkml:trace contextRef="#ctx0" brushRef="#br2" timeOffset="1.02156E6">21364 1470 9673,'0'0'5344,"0"0"-2947,0 0-1057,0 0 171,0 0-150,17-3-320,-8 1-916,-4 0-65,1 1 1,0 0 0,-1 0-1,1 0 1,0 0-1,0 1 1,-1 0 0,1 0-1,0 1 1,0 0 0,-1 0-1,1 0 1,0 1 0,-1-1-1,1 1 1,-1 1 0,0-1-1,0 1 1,0 0 0,0 0-1,0 0-60,61 55 146,-2 2-1,-3 3 0,-3 3 0,-3 2 0,22 39-145,-35-45-1592,-18-26-3013,-12-29-3841,-8-13 3103</inkml:trace>
  <inkml:trace contextRef="#ctx0" brushRef="#br2" timeOffset="1.02178E6">22003 1520 6887,'0'-17'2621,"-1"-60"-251,-6 15 1948,7 61-4171,0 0-1,-1 0 1,1 0 0,0 0-1,-1 0 1,1 0-1,-1 0 1,1 0 0,-1 0-1,1 0 1,-1 1-1,0-1 1,1 0-1,-1 0 1,0 0 0,1 1-1,-1-1 1,0 1-1,0-1 1,0 0 0,0 1-1,0 0 1,0-1-1,0 1 1,0-1-1,0 1 1,0 0 0,0 0-1,0 0 1,0-1-1,0 1 1,0 0-1,0 0 1,0 1 0,0-1-1,0 0 1,0 0-1,0 0 1,0 1 0,0-1-1,0 0 1,0 1-1,0-1 1,0 1-1,1-1 1,-2 1-147,-95 96 2344,-351 450-487,415-510-2221,-39 46-1808,30-27-5066,27-35-1832</inkml:trace>
  <inkml:trace contextRef="#ctx0" brushRef="#br2" timeOffset="1.02208E6">20976 1287 16976,'0'0'2616,"-1"-13"-1356,1 10-1178,-1-1-1,1 1 1,0-1 0,0 0 0,0 0 0,0 1-1,1-1 1,-1 1 0,1-1 0,0 0 0,0 1-1,0-1 1,1 1 0,-1 0 0,1-1 0,0 1-1,0 0 1,0 0 0,0 0 0,1 0-1,-1 1 1,1-1 0,-1 1 0,1-1 0,0 1-1,0 0 1,0 0 0,1 0 0,-1 0 0,0 1-1,2-1-81,98-44 260,3 4 1,1 6-1,2 3 0,23 1-260,-106 25 27,990-233 347,-763 168-155,-254 72-219,1 0 0,0-1 0,0 1 0,0 0 0,-1-1 0,1 1 0,0 0 0,0 0 0,0-1 0,0 1 0,0 0 0,0-1 0,0 1 0,0 0 0,0-1 0,0 1 0,0-1 0,0 1 0,0 0 0,0-1 0,0 1 0,0 0 0,0 0 0,0-1 0,1 1 0,-1 0 0,0-1 0,0 1 0,0 0 0,0-1 0,1 1 0,-1 0 0,0 0 0,0-1 0,1 1 0,-1 0 0,0 0 0,0 0 0,1-1 0,-1 1 0,0 0 0,1 0 0,-1 0 0,0 0 0,-34 0-22,-196 61-866,83-2-2980,40-12-2661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03:46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5012 1260 10314,'14'-13'1884,"0"1"-1577,69-84 454,-78 84-591,-1 1 1,0-1-1,0 0 1,-1 0-1,-1 0 0,0 0 1,-1 0-1,0 0 1,0-1-1,-2 1 0,1 0 1,-2-1-1,0 1 1,0 0-1,-1 0 0,0 0 1,-1 0-1,-1 1 1,0 0-1,0-1 0,-1 2 1,-1-3-171,-10-14 50,-2 1 1,0 0-1,-1 1 1,-2 2 0,0 0-1,-1 1 1,-2 1-1,-2 0-50,-54-31 133,-3 3 0,-1 5 0,-2 3-1,-2 3 1,-2 5 0,-1 4 0,-1 3-1,-90-11-132,5 4 160,-2 9-1,0 7 0,-1 8 0,0 7 0,0 9 1,0 8-1,1 7 0,2 9 0,1 7 0,1 8 0,-121 50-159,151-37 29,4 6 0,2 6 0,3 6-1,3 6 1,5 6 0,3 6-1,5 4 1,-65 73-29,124-110-1,4 3 1,2 2-1,3 3 1,3 2-1,3 2 1,-9 25 0,37-62 20,2 1 1,2 1-1,1 0 0,2 0 1,2 2-1,1-1 1,2 1-1,2 0 1,2 1-1,2-1 1,1 1-1,2-1 1,2 0-1,4 13-20,2-14 26,1-1-1,2 0 1,2-1-1,1-1 1,2 0 0,1-1-1,2-1 1,2-1-1,1-1 1,1-1 0,2-1-1,1-1 1,32 25-26,-13-16 90,3-1 1,1-3-1,1-2 1,2-3-1,1-2 1,1-2-1,1-2 1,60 14-91,18-7 482,1-5 0,2-7 0,0-6 0,0-6 0,1-6 0,-1-6 0,17-8-482,54-8 542,-1-9 1,-2-9-1,-2-9 0,-2-9 1,98-46-543,-153 45 71,-3-6 1,-2-7 0,-4-6-1,-3-6 1,-5-6-1,-3-5 1,-4-6 0,-5-5-1,-4-5 1,-5-5 0,-6-4-1,-1-11-71,-47 54-17,-3-3 0,-4-2 0,-4-2 0,16-44 17,-42 83-8,-2-1-1,-2-1 1,-2 0-1,-1 0 1,-3-1-1,-2-1 1,-2 1 0,-2-1-1,-4-34 9,0 54-14,-2 0 0,-2 1 0,0 0 0,-2-1 0,0 2 0,-2 0 0,-1 0 0,-1 1 0,-2 0 0,0 1 0,-1 0-1,-2 1 1,0 1 0,-1 1 0,-2 1 0,0 0 0,-1 1 0,0 2 0,-5-3 14,-36-19-430,-2 2 0,-2 4 0,0 2 0,-2 3 0,-2 3 0,0 3 0,-1 3 0,-1 3 0,-56-4 430,-227-29-4719,-44 9-4810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03:39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1 683 7207,'0'0'897,"0"0"-246,13-8-48,117-37 294,174 17 1945,115 13-2842,-166 7 297,1409-54 2346,-1237 56-1907,-419 6-721,8 0 46,-26 3 23,-971 145 317,-305 112-1111,1247-251 684,-247 67 14,279-73 16,6-2-4,0 0 0,0-1 0,-1 2 0,1-1 0,0 0 0,0 0 1,1 1-1,-1 0 0,0-1 0,0 1 0,1 0 0,-1 1 0,1-1 0,0 0 0,-1 1 1,1-1-1,0 1 0,0 0 0,3-1-6,0-1 1,0 1 0,0-1 0,1 0 0,-1 1-1,0-1 1,1 0 0,-1 0 0,1 0 0,-1 0-1,1 0 1,-1 0 0,1-1 0,0 1 0,-1 0-1,1-1 1,0 1 0,0-1 0,-1 0-1,1 0 1,0 1 0,0-1 0,0 0 0,-1-1-1,1 1 1,0 0 0,1-1 5,2 2-35,118 2-479,0-5 1,-1-6 0,27-8 513,-68 7-46,2139-152 2544,-1742 141-1558,-471 20-914,9-1 29,-30 1 8,-389 39 135,-641 80-60,-401 106-228,1420-220 83,-180 30 40,1 8-1,-158 59-32,339-94 12,14-6-21,-1 1 0,1 0 0,-1 1 1,1 0-1,0 1 0,0-1 0,1 2 0,-1-1 1,1 1-1,0 0 0,-4 6 9,16 12-32,7-20 17,0 1 0,1-2 0,-1 1-1,1-2 1,-1 1 0,1-2 0,0 1 0,0-2 0,0 0 0,8 0 15,2 0-20,382-4-326,305-45 346,-635 42 4,2502-216 1635,-69 42 1036,-2243 160-2488,-177 14-127,8 0 113,0-3-1,85-23-172,-130 7 103,-50 25-102,0 0 0,0-1 0,0 1 0,0 0 0,0 0 0,0 0 0,-1-1 0,1 1 0,0 0 0,-1 0 0,1 0 0,0-1 0,-1 1 0,0 0 0,1 0 0,-1 0 0,0 0 0,1 0 0,-1 0 0,0 0 0,0 1 0,0-1 0,0 0 0,0 0 0,0 1 0,0-1 0,0 0 0,0 1 0,0-1 0,0 1 0,-1-1 0,1 1 0,0 0 0,0 0 0,0-1 0,-1 1 0,1 0 0,0 0 0,0 0 0,0 0 0,-1 0 0,1 1-1,-48-13 8,0 3 1,0 2-1,0 3 1,-47 1-9,25 0-8,-1163-19-452,79 4-270,899 2 484,189 4-15,68 12 251,0-1 0,-1 1 0,1-1 0,0 1 0,-1-1 0,1 1 0,-1-1 0,1 1 1,0-1-1,-1 1 0,1-1 0,-1 0 0,1 1 0,-1-1 0,0 0 0,1 1 0,-1-1 0,0 0 0,1 0 1,-1 1-1,0-1 0,0 0 0,0 0 0,0 0 0,0 1 0,0-1 0,0 0 0,0 0 0,0 0 1,0 1-1,0-1 0,0 0 0,0 0 0,-1 1 0,1-1 0,0 0 0,-1 0 0,1 1 0,0-1 0,-1 0 1,1 1-1,-1-1 0,1 0 0,-1 1 0,1-1 0,-1 1 0,0-1 0,1 1 0,-1-1 0,0 1 1,1 0-1,-1-1 0,0 1 0,0 0 0,1-1 0,-1 1 0,0 0 0,0 0 0,1 0 0,-1-1 1,0 1-1,0 0 0,0 0 0,1 0 0,-1 1 0,0-1 0,0 0 0,0 0 0,0 0 10,141-48-501,280-48-476,352-29 977,99 18 317,242-37 722,-805 80-591,-299 61-440,0 1 8,1 0 0,-1 0 0,0-1-1,0-1 1,0 0 0,0 0 0,-1 0 0,1-1-1,-1 0 1,0-1 0,-1 0 0,1 0 0,0-3-16,-7 7 8,-1 0 1,1 0 0,-1 0 0,0 0 0,0 0 0,0 0 0,0 0 0,0 0 0,0 0 0,-1 0 0,1 0 0,-1 0 0,1 0 0,-1 0 0,0 0 0,0 0 0,1 0-1,-1 0 1,-1 1 0,1-1 0,0 0 0,0 1 0,-1-1 0,1 1 0,-1-1 0,1 1 0,-1 0 0,0-1 0,1 1 0,-1 0 0,0 0 0,0 0 0,0 1 0,0-1-1,0 0 1,0 1 0,0-1 0,0 1 0,0 0 0,-1-1-9,-39-13 37,-1 1 0,0 2 1,-1 2-1,0 1 0,-1 3 0,1 2 0,-1 1-37,41 2 2,-490-18 99,-38 23-101,-257 33-96,607-17 128,158-13-109,33 0-17,139-4-50,583-29 103,-488 12 18,1678-31 1507,-1454 60-758,-401-8-656,-49 3-45,-42 1-8,-161 24 53,-1326 179-38,1353-193-77,-615 105-177,530-56 78,186-39 165,57-32-22,-1 1 0,1-1 0,0 1 1,0-1-1,0 1 0,1 0 0,-1 0 0,0 0 0,0-1 0,0 1 1,0 0-1,1 0 0,-1 0 0,1 0 0,-1 0 0,0 0 0,1 0 1,0 0-1,-1 1 0,1-1 0,0 0 0,-1 0 0,1 0 0,0 0 1,0 1-1,0-1 0,0 0 0,0 0 0,0 0 0,0 0 0,1 1 1,-1-1-1,0 0 0,1 0 0,-1 0 0,1 0 0,-1 0 0,1 0 1,-1 0-1,1 0 0,0 0 0,-1 0 0,1 0 0,0 0 0,0 0 1,0 0-1,0-1 0,0 1 0,0 0 0,0-1 0,0 1 0,0-1 1,0 1-1,0-1 0,0 1 0,1-1 1,152 38-283,-145-37 272,253 23-284,195-8 295,-261-13 7,467 21 1023,139 44-1030,-763-63 80,22 1 63,-1 2 0,0 3 0,-1 3 1,0 2-1,4 5-143,-61-21 6,0 0 0,0 0-1,0 0 1,0 1 0,0-1 0,0 1 0,0-1 0,0 1 0,0 0-1,0-1 1,0 1 0,-1 0 0,1 0 0,0 1 0,-1-1 0,1 0-1,0 0 1,-1 1 0,0-1 0,1 1 0,-1 0 0,0-1 0,0 1-1,0 0 1,0-1 0,0 1 0,0 0 0,0 0 0,-1 0 0,1 0-1,-1 0 1,1 0 0,-1 0 0,0 0 0,0 0 0,0 0 0,0 0-1,0 0 1,0 0 0,0 0 0,-1 1-6,-8 4 10,0 0 0,-1-1 0,0 0 0,0 0 0,0-1 0,-1-1 0,1 0 0,-1 0 0,0-1 0,0 0 0,-6 0-10,0 2 13,-234 51 291,-194 17-304,319-54 37,-1818 256 33,1935-274-75,-205 29 10,0 10 0,-197 63-5,326-67-64,83-36 64,1 0-1,0 0 1,0 0 0,-1 0-1,1 0 1,0 0 0,0 1-1,0-1 1,-1 0 0,1 1-1,0-1 1,0 1 0,0-1-1,0 1 1,0 0 0,0-1-1,0 1 1,0 0 0,0 0-1,0 0 1,0 0 0,1 0-1,-1 0 1,0 0 0,1 0-1,-1 0 1,0 0 0,1 0-1,-1 0 1,1 0 0,0 0-1,-1 1 1,1-1 0,0 0-1,0 0 1,0 0 0,0 1-1,0-1 1,0 0 0,0 0-1,0 1 1,0-1 0,0 0-1,1 0 1,-1 0 0,1 0-1,-1 1 1,1-1 0,-1 0-1,1 0 1,-1 0 0,1 0-1,0 0 1,0 0 0,0 0-1,-1 0 1,1-1 0,0 1-1,0 0 1,0 0 0,0-1-1,0 1 1,1-1 0,0 1 0,20 7-4,1-2 0,-1 0 0,2-2 0,-1 0 0,0-2 0,19 0 4,-25-1 2,794 12 136,-696-14-105,1862-20 448,-1729 28-81,77 19 342,-249-14-678,-55 0-41,-53-3-14,-392 36 205,-667 36-97,721-50-121,-677 71 19,759-54 60,221-30 26,53-1-104,44-6-63,187 2-4,712-33-116,-304 1 169,-14 15 370,257 44-353,-584 0 16,-230-21-16,-54-19 0,0 0 1,1 1-1,-1-1 1,0 0-1,0 1 0,1-1 1,-1 0-1,0 1 1,0-1-1,1 1 1,-1-1-1,0 0 0,0 1 1,0-1-1,0 1 1,0-1-1,0 0 1,1 1-1,-1-1 1,0 1-1,0-1 0,0 1 1,0-1-1,-1 0 1,1 1-1,0-1 1,0 1-1,0-1 0,0 0 1,0 1-1,0-1 1,-1 1-1,1-1 1,0 0-1,0 1 1,-1-1-1,1 0 0,0 1 1,-1-1-1,1 0 1,0 0-1,0 1 1,-1-1-1,1 0 0,-1 0 1,1 1-1,0-1 1,-1 0-1,1 0 1,-1 0-1,1 0 1,0 0-1,-1 0 0,1 1 1,-1-1-1,1 0 1,-1 0-1,1 0 1,0-1-1,-1 1 0,1 0 0,-201 39 65,-626 41 121,395-44-68,-1106 112-193,1520-146 67,-163 19-43,-108 29 51,230-33 96,52-4-90,105 0-147,-68-13 122,887-35-249,-464 8 247,1307 3 416,-1485 40-384,-223-9 0,-54-2 58,-170 2 70,-2642 36 219,2761-44-332,41-3 13,33-2-19,234-36-360,1 10 0,1 11 0,230 13 340,-434 13-977,-53-5 934,0 0 0,-1 0 0,1 1 0,0-1 0,0 0 0,0 0 0,-1 1 0,1-1-1,0 0 1,0 0 0,0 1 0,0-1 0,0 0 0,0 1 0,0-1 0,0 0-1,-1 1 1,1-1 0,0 0 0,0 0 0,0 1 0,0-1 0,1 0 0,-1 1-1,0-1 1,0 0 0,0 0 0,0 1 0,0-1 0,0 0 0,0 1 0,0-1 0,1 0-1,-1 0 1,0 1 0,0-1 0,0 0 0,1 0 0,-1 0 0,0 1 0,0-1-1,1 0 1,-1 0 0,0 0 0,0 0 0,1 1 0,-1-1 0,0 0 0,0 0-1,1 0 1,-1 0 0,0 0 0,1 0 0,-1 0 0,0 0 0,1 0 0,-1 0 0,0 0-1,0 0 1,1 0 0,-1 0 0,0 0 0,1 0 43,-27 9-3177,-32 0-4975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02:28.22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1943 868 8488,'0'0'3118,"8"-16"-1127,69-126 4991,-76 142-6920,-1-1-1,1 1 1,-1-1-1,1 1 1,-1-1-1,1 1 1,-1-1 0,0 0-1,1 1 1,-1-1-1,0 1 1,1-1-1,-1 0 1,0 1-1,0-1 1,1 0-1,-1 1 1,0-1-1,0 0 1,0 1-1,0-1 1,0 0-1,0 1 1,0-1-1,0 0 1,-1 1-1,1-1 1,0 0-1,0 1 1,0-1-1,-1 0 1,1 1-1,0-1 1,-1 1-1,1-1 1,-1 1-1,1-1 1,0 1-1,-1-1 1,1 1-1,-1-1 1,1 1-1,-1-1 1,0 1-1,1 0 1,-1-1-1,1 1 1,-1 0-1,0-1 1,1 1-1,-1 0 1,0 0-1,1 0 1,-1 0-1,0 0 1,1 0-1,-1 0 1,0 0-1,0 0-61,-42 6 861,-121 86-466,134-76-391,0 3 0,1 0 0,0 2 0,2 1 0,1 1 0,0 1 0,2 2 0,-2 3-4,24-27-1,0 0 0,0 0 0,0 0 1,0 0-1,1 1 0,-1-1 0,1 0 0,-1 1 0,1-1 0,0 1 0,0 0 0,0-1 1,0 1-1,0 0 0,1 0 0,-1-1 0,1 1 0,0 0 0,0 0 0,0 0 0,0 0 1,0-1-1,1 1 0,-1 0 0,1 0 0,0 0 0,0-1 0,0 1 0,0 0 0,0-1 1,0 1-1,1-1 0,-1 0 0,1 1 0,0-1 0,1 1 1,12 4 3,0-1 1,1 0-1,-1-1 0,1-1 1,1 0-1,-1-1 0,0-1 1,15 0-4,11 3 10,-19-3-16,-1 1 0,1 1 0,-1 1-1,1 1 1,-1 2 0,-1 0-1,0 1 1,0 0 0,-1 2-1,0 1 1,10 8 6,-24-13 19,0 0 1,-1 1-1,0-1 1,0 1-1,-1 0 0,0 1 1,-1-1-1,0 1 0,0-1 1,0 1-1,-1 0 1,-1 0-1,0 0 0,0 0 1,0 0-1,-1 0 0,-1 1 1,1-1-1,-2 0 0,1 0 1,-1 0-1,0-1 1,-1 1-1,0 0 0,-1-1 1,0 0-1,0 0 0,0 0 1,-1 0-1,0 0 1,-1-1-1,0 0 0,0 0 1,0-1-1,-4 3-19,-2 4 127,-1-1-1,0 0 1,0-1 0,-1 0-1,-1-1 1,0 0-1,0-2 1,-1 0 0,0 0-1,-1-2 1,1 0-1,-1 0 1,0-2 0,0 0-1,-1-1 1,1-1 0,-1-1-1,0 0 1,1-1-1,-1-1 1,0-1 0,1 0-1,-1-1 1,1-1 0,0-1-1,0 0 1,1-1-1,-1-1 1,1-1 0,1 0-1,-1-1 1,-7-7-127,11 6-154,1 0 0,-1-1 1,2-1-1,0 0 0,0 0 0,1-1 1,1 0-1,0 0 0,0-1 0,1-2 154,8 19-4476,-2 4 1880,0 3-854,1 8-6773</inkml:trace>
  <inkml:trace contextRef="#ctx0" brushRef="#br0" timeOffset="341.367">2330 1349 13517,'0'0'4553,"0"0"-1883,0 0-498,0 0-399,0 0-449,0 0-406,0 0-406,4 4-229,1 5-212,0-1-1,-1 1 0,0-1 0,0 1 1,-1 1-1,0-1 0,-1 0 1,0 1-1,-1-1 0,0 1 1,0-1-1,-1 1 0,0 0 0,-1-1 1,0 1-1,-1 2-70,2 25 103,-22 277-669,28-390-1755,-2 38-857,-3 1-4033,-1 11-5484</inkml:trace>
  <inkml:trace contextRef="#ctx0" brushRef="#br0" timeOffset="732.792">3729 965 6887,'0'0'12459,"0"0"-9608,0 0-1025,0 0-225,0 0-768,0 0-385,0 0-287,0 0-161,12-47 0,-2 60-64,-4 6-289,-1 6-1537,-2 7-2658,-3-1-6951</inkml:trace>
  <inkml:trace contextRef="#ctx0" brushRef="#br0" timeOffset="1037.038">3673 1572 17168,'0'0'3556,"0"0"-962,0 0-288,0 0-768,-75 32-385,66-32-513,5-7-479,4-3-97,1-2-64,11 4-481,2 0-1537,5 1-2434,3 4-8873</inkml:trace>
  <inkml:trace contextRef="#ctx0" brushRef="#br0" timeOffset="3704.715">9417 434 13997,'0'0'2851,"0"0"-1218,0 0-255,0 0-770,0 0-447,0 0-161,0 0-129,0 0-864,82-10-4420</inkml:trace>
  <inkml:trace contextRef="#ctx0" brushRef="#br0" timeOffset="4877.412">11826 520 8680,'-3'-13'6502,"-9"-41"-3779,11 52-2605,0 0 1,0 0-1,0 1 1,0-1-1,0 0 1,0 1-1,-1-1 0,1 1 1,0-1-1,-1 1 1,1 0-1,-1 0 1,0-1-1,1 1 1,-1 0-1,0 0 0,0 1 1,1-1-1,-1 0 1,0 1-1,0-1 1,0 1-1,0-1 0,0 1 1,0 0-1,0 0 1,0 0-1,0 0 1,0 0-1,0 0 1,0 1-1,0-1 0,0 1 1,0-1-1,0 1 1,1 0-1,-1 0 1,0-1-1,0 1 0,1 0 1,-1 1-1,0-1 1,0 1-119,-20 12 192,0 1 0,1 1 0,1 1 0,1 1 1,0 1-1,1 0 0,-15 22-192,13-17 53,1 0 1,1 2-1,0 0 1,3 1-1,0 0 0,1 2 1,2-1-1,1 2 0,1-1 1,2 1-1,1 1 1,1 0-1,2 0 0,1 0 1,1 0-1,2 0 1,2 20-54,-1-43-20,1 1 0,0-1 0,0 0 0,1 0 0,0 0 0,1 0 0,-1 0 0,2 0 0,-1-1 0,1 0 0,0 0 0,0 0 0,1-1 0,0 0 0,0 0 1,1 0-1,-1-1 0,1 1 0,1-2 0,-1 1 0,0-1 0,1 0 0,0-1 0,0 0 0,0 0 0,0-1 0,1 1 0,-1-2 0,1 0 0,-1 0 0,1 0 0,0-1 1,-1 0-1,5-1 20,17-5-1,0 0 1,-1-2-1,0-2 1,0 0-1,-1-2 1,0-1 0,-1-2-1,23-16 1,45-21 94,-87 83-147,-13 169 165,15-372 1004,-11 151-1083,-1-1 1,-1 0-1,0 0 0,-2 1 1,-1-1-1,-1 2 0,0-1 1,-5-7-34,10 24-66,1 1-1,-1 0 1,0 1 0,0-1 0,0 0 0,-1 0 0,1 1 0,0-1-1,-1 1 1,0 0 0,0 0 0,1 0 0,-1 0 0,0 0 0,-1 1-1,1-1 1,0 1 0,0 0 0,-1 0 0,1 0 0,0 0-1,-1 1 1,1-1 66,-48 19-10159,35-3-902</inkml:trace>
  <inkml:trace contextRef="#ctx0" brushRef="#br0" timeOffset="5164.665">12295 975 17873,'0'0'2706,"0"0"-656,0 0-576,0 0-556,0 0-261,0 0-257,6-4-283,16-2-84,-24 37-15,-2-5 1,2-7-95,-7 41-465,4 0 1,2 0-1,4 31 541,8-47-6689,-3-30-747</inkml:trace>
  <inkml:trace contextRef="#ctx0" brushRef="#br0" timeOffset="5364.674">12376 482 12620,'0'0'2018,"0"0"-801,0 0-288,0 0-641,0 0-288,0 0-32,0 0-32,0 0-384,0 0-5254</inkml:trace>
  <inkml:trace contextRef="#ctx0" brushRef="#br0" timeOffset="5831.83">12734 933 11018,'0'0'3145,"0"0"-439,0 0-528,0 0-656,0 0-348,0 0-496,0 0-390,-5 17-197,-13 57-53,18-70-37,0-1 1,1 1-1,-1 0 1,1 0 0,0 0-1,0-1 1,0 1 0,0-1-1,1 1 1,-1-1-1,1 1 1,0-1 0,0 0-1,0 0 1,0 0 0,1 0-1,0 0 1,-1 0-1,1-1 1,1 2-2,3 3 0,3 4 3,1 0 1,0-1-1,0 0 0,1-1 1,1 0-1,-1-1 1,1-1-1,0 0 1,1 0-1,0-1 1,0-1-1,0-1 1,1 0-1,-1 0 0,1-2 1,0 0-1,5 0-3,-14-3 4,0 1 1,-1-2-1,1 1 0,0 0 0,-1-1 0,1 0 0,-1-1 0,0 1 0,1-1 0,-1 0 0,-1 0 0,1 0 1,0-1-1,-1 0 0,0 0 0,0 0 0,0 0 0,0-1 0,0 1 0,-1-1 0,0 0 0,0 0 0,-1 0 1,1-1-1,-1 0-4,38-145 970,-34-66 1385,-8 205-2638,-1 21-973,0 23-2501,3 3-2510,0 0-3946</inkml:trace>
  <inkml:trace contextRef="#ctx0" brushRef="#br0" timeOffset="6598.847">13473 860 10762,'0'0'3812,"0"0"-2024,14-11-453,41-28-262,-54 38-1051,0 1 0,0-1 0,0 0 0,0 1 0,0-1 0,0 1 0,0-1 1,0 1-1,0-1 0,0 1 0,0 0 0,0-1 0,1 1 0,-1 0 0,0 0 0,0 0 0,0 0 1,0 0-1,1 0 0,-1 0 0,0 0 0,0 1 0,0-1 0,0 0 0,0 1 0,0-1 0,0 1 0,1-1 1,-1 1-1,-1-1 0,1 1 0,0 0 0,0 0 0,0-1 0,0 1 0,0 0 0,-1 0 0,1 0 1,0 1-23,3 2 67,138 159 1353,-140-161-1407,-1-1 0,0 1 1,1-1-1,-1 0 0,1 0 0,-1 1 1,1-1-1,0 0 0,-1 0 1,1 0-1,0-1 0,0 1 0,0 0 1,0-1-1,0 1 0,-1-1 1,1 1-1,0-1 0,0 0 0,0 0 1,0 0-1,0 0 0,0 0 1,0-1-1,0 1 0,0 0 0,0-1 1,0 0-1,0 1 0,0-1 1,-1 0-1,1 0 0,0 0 1,-1 0-1,1 0 0,0 0 0,-1-1 1,0 1-1,1-1 0,-1 1 1,0-1-1,1 1 0,-1-1 0,0 0 1,0 1-1,0-1 0,-1 0 1,1 0-1,0 0-13,5-12 435,0-1 0,-1 1 0,-1-1 0,-1 0 0,0 0 0,-1 0 0,0 0 1,-1 0-1,-1-1 0,0 1 0,-1 0 0,-1-4-435,2 15 55,0 0 0,0-1 0,0 1 0,0-1 0,-1 1-1,0 0 1,0-1 0,0 1 0,0 0 0,-1 0 0,1-1 0,-1 1 0,0 0 0,0 1 0,-1-1 0,1 0 0,-1 1 0,0-1-1,0 1 1,0 0 0,0 0 0,-1 0 0,1 0 0,-1 1 0,0-1 0,0 1 0,1 0 0,-2 0 0,1 1 0,0-1 0,0 1 0,0 0-1,-1 0 1,1 0 0,0 0 0,-1 1 0,1 0 0,-1 0 0,1 0 0,-1 0 0,1 1 0,0 0 0,-1 0 0,1 0 0,-2 1-55,-6 4-17,0 0 0,1 1 0,0 1 0,0 0 0,1 0 0,0 1 0,0 0 0,1 1 0,0 0 0,1 1 1,0-1-1,1 1 0,0 1 0,1 0 0,0 0 0,0 0 0,2 0 0,-1 3 17,0-4-148,2 1 0,-1 0-1,2 0 1,-1 0 0,2 0-1,0 0 1,0 0 0,1 0-1,0 0 1,1 0 0,1 0-1,0 0 1,0 0 0,1 0-1,1 0 1,0-1 0,0 0-1,1 1 1,1-2 0,0 1 0,0-1-1,1 0 1,0 0 0,1-1-1,0 1 1,1-2 0,0 1-1,0-2 1,1 1 0,-1-1-1,2 0 1,-1-1 0,1 0-1,0-1 1,0 0 0,0-1-1,9 2 149,-9-4-25,0 0-1,0-1 0,0-1 1,1 1-1,-1-2 0,0 0 0,0 0 1,0-1-1,0 0 0,0-1 1,0 0-1,0-1 0,-1 0 0,0 0 1,0-1-1,0-1 0,0 0 1,-1 0-1,0-1 0,0 0 0,-1 0 1,7-9 25,15-17 438,-2-2 1,-1-1-1,-2-1 0,-2-1 1,2-8-439,3-2 1011,34-41 1129,-60 90-2130,-1-1-1,1 1 0,0 0 1,-1 0-1,1 0 1,-1 0-1,0 0 1,1 0-1,-1 1 0,0-1 1,0 0-1,0 1 1,0-1-1,0 1 0,0-1 1,0 1-1,0-1 1,0 1-1,-1 0 1,1 0-1,-1-1 0,1 1 1,-1 0-1,0 0 1,0-1-1,0 1 0,0 0 1,0 0-1,0-1 1,0 1-1,0 0 0,-1 0 1,1-1-1,-1 1-9,2 6 27,35 299-123,-35-301 72,-1-1 0,1 0 0,0 1 0,0-1 0,0 0 0,1 0 1,0 0-1,0 0 0,0 0 0,1 0 0,-1-1 0,1 1 0,0-1 0,1 0 0,-1 1 0,1-1 0,-1-1 0,1 1 0,1-1 0,-1 1 0,0-1 0,1 0 0,-1-1 0,1 1 0,0-1 0,0 0 0,0 0 1,0-1-1,0 1 0,1-1 0,-1 0 0,0 0 0,1-1 0,-1 0 0,0 0 0,1 0 0,4-1 24,5-6 16,0 0 1,-1 0-1,0-1 1,-1-1-1,1-1 0,-2 0 1,1 0-1,-1-1 1,-1-1-1,0 0 0,-1 0 1,0-1-1,1-4-16,1 2 33,29-40 139,66-65 1033,-107 119-1203,1 1 1,0-1 0,0 1-1,0 0 1,0-1-1,0 1 1,0 0 0,0 0-1,0 0 1,0 0-1,0-1 1,0 1 0,0 0-1,0 1 1,0-1-1,0 0 1,0 0 0,0 0-1,0 1 1,0-1 0,0 0-1,0 1 1,0-1-1,0 1 1,0-1 0,-1 1-1,1-1 1,0 1-1,0 0 1,-1 0 0,1-1-1,0 1 1,-1 0-1,1 0 1,0-1 0,-1 1-1,1 0 1,-1 0-1,0 0 1,1 0 0,-1 0-1,0 1-2,20 49 48,-17-41-45,3 8-1,-5-10 1,0 0 1,1 0 0,0 1 0,1-1 0,0 0 0,0-1 0,1 1 0,-1-1 0,2 1 0,-1-1 0,1 0 0,0-1 0,1 1 0,-1-1 0,1 0 0,0 0 0,1-1-1,0 0 1,-1 0 0,2 0 0,-1-1 0,0 0 0,1-1 0,1 1-4,1-4-60,0 0 0,0-1-1,0 0 1,0-1 0,-1 0 0,1 0-1,0-1 1,-1 0 0,0-1 0,0 0-1,0-1 1,0 0 0,-1 0 0,0-1-1,0 0 1,0 0 0,-1 0 0,0-1-1,0-1 1,-1 1 0,1-2 60,8-6-837,49-48-7908,-34 43-971</inkml:trace>
  <inkml:trace contextRef="#ctx0" brushRef="#br0" timeOffset="6908.055">15593 1008 12236,'0'0'6662,"0"0"-3171,0 0-864,0 0-1058,0 0-960,0 0-449,0 0-160,0 0-128,-32 5-1826,6 8-2819,2 4-9288</inkml:trace>
  <inkml:trace contextRef="#ctx0" brushRef="#br0" timeOffset="3394.33">9381 874 16528,'0'0'3347,"0"-13"-1041,1-38-187,-6 93 1923,-12 42-3168,-4 18-846,11 24 226,0 2-3818,8-121 2694,1-4-1520,1-2-4749,0-9-517</inkml:trace>
  <inkml:trace contextRef="#ctx0" brushRef="#br0" timeOffset="4018.359">10084 754 15663,'0'0'3988,"6"-13"-1938,16-40-390,-18 7 1429,-38 61-2794,25-7-431,1 1-1,-1-2 1,-1 1-1,1-1 1,-1 0-1,-1-1 1,1 0-1,-1-1 1,0 0-1,0-1 1,-1 0-1,1-1 1,-1 0-1,-7 0 137,18-4-7,0 1 0,0-1-1,0 0 1,0 0 0,0 0-1,0 0 1,0 0 0,0 0 0,1 0-1,-1 0 1,0-1 0,1 1-1,-1 0 1,1 0 0,-1-1 0,1 1-1,0 0 1,-1 0 0,1-1-1,0 1 1,0 0 0,0-1-1,0 1 1,0 0 0,0-1 0,0 1-1,1 0 1,-1-1 0,0 1-1,1 0 1,-1 0 0,1-1 0,-1 1-1,1 0 1,0 0 0,-1 0-1,1 0 1,0 0 0,0 0 0,0 0-1,0-1 8,25-17-2920,-4 12-6150,-9 5 80</inkml:trace>
  <inkml:trace contextRef="#ctx0" brushRef="#br0" timeOffset="4310.225">10084 754 11531,'5'-34'1317,"-1"-1"365,-3 1 5905,-24 39-4694,6 4-2829,0 2 0,1 0 1,1 0-1,0 2 0,0 0 0,1 0 0,1 2 0,0-1 0,1 2 0,1 0 0,0 0 0,1 1 0,-7 15-64,15-27-5,0-1 0,0 1 0,0-1 0,0 1 0,1 0 0,-1 0 0,1-1 0,1 1 0,-1 0 0,1 0 0,-1 0 0,2 0 0,-1 0 0,0 0 0,1 0 0,0 0 0,0 0 0,0 0 0,1-1 0,0 1 0,0-1 0,0 1 0,0-1 0,1 1 0,-1-1 0,1 0 0,0 0 0,1 0 0,-1-1 0,1 1 0,-1-1 0,1 0 0,2 1 5,10 4-41,0 0-1,0-2 1,1 0 0,0-1 0,1 0 0,-1-2 0,1 0 0,16 1 41,-14-3-43,0 2 0,0 1 0,-1 0 0,0 2-1,0 0 1,15 7 43,-32-12 2,1 0-1,-1 0 0,0 0 1,0 1-1,0-1 0,1 1 1,-1 0-1,-1 0 0,1-1 0,0 1 1,0 0-1,-1 1 0,1-1 1,-1 0-1,0 0 0,0 1 1,1-1-1,-1 0 0,-1 1 1,1-1-1,0 1 0,-1-1 0,1 1 1,-1 0-1,0-1 0,0 1 1,0-1-1,0 1 0,0 0 1,-1-1-1,1 1 0,-1-1 1,1 1-1,-1-1 0,0 1 0,0-1 1,0 1-1,-1-1 0,1 0 1,0 0-1,-1 0 0,0 1 1,1-2-1,-1 1 0,0 0 1,0 0-1,0 0 0,0-1 0,-1 1-1,-21 14 240,-1-2 0,0 0 0,-2-2-1,1-1 1,-2 0 0,1-3 0,-1 0-1,0-1 1,-1-2 0,0-1 0,-25 0-240,-158 2 173,122-16-7292,83 9 78</inkml:trace>
  <inkml:trace contextRef="#ctx0" brushRef="#br0" timeOffset="2678.649">7577 771 8904,'0'0'4212,"0"0"-1532,0 0-240,0 0-518,0 0-657,22-11-427,-7 2-699,0 0-34,1 1 1,1 0-1,-1 1 0,1 1 1,0 1-1,1 0 1,-1 1-1,8 0-105,346-43 742,-333 37-822,-57 6-1473,-183 22-12017,143-9 7414</inkml:trace>
  <inkml:trace contextRef="#ctx0" brushRef="#br0" timeOffset="2987.754">7553 708 3523,'0'0'4148,"0"0"-1062,0 0-209,0 0-192,0 0-336,0 0-512,0 0-407,0 0-389,-11 13-299,1-1-572,4-6-86,0 1 0,1 0-1,0 0 1,0 0 0,0 0 0,1 1-1,0-1 1,1 1 0,0 0-1,0 1 1,1-1 0,-1 2-84,-7 39 372,1 2 0,2-1 0,3 1 0,2 0-1,2 0 1,7 49-372,-5-85-27,1-1-1,1 1 0,0-1 0,1 0 0,0 0 0,2 0 1,-1-1-1,2 0 0,-1-1 0,2 1 0,0-1 1,4 4 27,-9-11-21,1-1 0,-1 1 0,1-1 0,0 0 0,0-1 0,0 1 0,1-1 0,-1 0 0,1 0 1,0-1-1,0 1 0,0-1 0,0-1 0,0 1 0,0-1 0,0 0 0,0 0 0,1-1 0,-1 0 0,0 0 1,1 0-1,-1-1 0,0 0 0,0 0 0,0-1 0,0 0 0,0 0 0,0 0 0,0-1 0,0 0 21,5-2-4,-1-2 0,0 0 0,-1 0 0,1-1 0,-1 0 0,-1 0 0,0-1 0,0 0 0,0-1-1,-1 0 1,-1 0 0,0 0 0,0-1 0,-1 0 0,0 0 0,-1 0 0,2-9 4,36-207 248,-40 213-229,5-217 552,-6 230-579,-1 0 0,0 0 0,0 0 0,0 1 0,0-1 0,-1 0 0,1 0 0,0 0 0,0 0 0,0 0 0,-1 1 0,1-1 0,0 0 1,-1 0-1,1 1 0,-1-1 0,1 0 0,-1 0 0,1 1 0,-1-1 0,1 0 0,-1 1 0,0-1 0,1 1 0,-1-1 0,0 1 0,0-1 0,1 1 0,-1 0 0,0-1 0,0 1 0,0 0 0,1-1 0,-1 1 0,0 0 0,0 0 0,0 0 0,-1 0 8,-16 13-3471,8 4-2230</inkml:trace>
  <inkml:trace contextRef="#ctx0" brushRef="#br0" timeOffset="1528.408">5406 672 14157,'0'0'3444,"0"0"-1218,0 0-411,0 0-502,0 0-469,0 0-380,19-14-272,-4 4-170,-4 1-13,0 1 0,0 1 0,0 0 0,1 0 0,1 1 0,-1 1 0,1 0 0,-1 1 0,1 0 0,12-1-9,287-37 64,-322 69-85,-5-4 42,1 1 1,1 1-1,0 0 0,2 1 1,1 0-1,2 0 0,0 1 1,2 0-1,0 1 0,0 15-21,5 11-2,2 0-1,2 0 0,9 42 3,4 102-24,-15-194 28,-1 0-1,1 1 0,-1-1 0,0 0 0,0 1 0,-1-1 0,1 0 0,-1 1 0,0-1 0,0 0 0,0 0 0,-1 0 0,1 0 0,-1 0 0,0 0 0,-1 0 0,1 0 0,0-1 0,-1 1 0,0-1 1,0 0-1,0 0 0,0 0 0,0 0 0,-1 0 0,1-1 0,-1 1 0,0-1 0,0 0 0,0 0 0,0-1 0,0 1 0,0-1 0,0 0 0,-1 0-3,-15-2 25,-1-1-1,1-1 1,-1-1 0,1 0-1,0-2 1,1 0 0,-1-1-1,1-1 1,0-1 0,1-1-1,0-1 1,1 0 0,0-1-1,1-1 1,-1-1-25,-1 2 4,-53-45-2166,71 57-2777,4 0-41,4 0-5617</inkml:trace>
  <inkml:trace contextRef="#ctx0" brushRef="#br0" timeOffset="1892.803">6531 575 13741,'1'-118'6406,"-1"115"-6228,-1 0 0,1 1 1,-1-1-1,0 0 0,0 0 0,0 1 0,0-1 0,-1 0 1,1 1-1,-1-1 0,1 1 0,-1 0 0,0 0 0,0-1 1,0 1-1,0 0 0,-1 1 0,1-1 0,0 0 0,-1 1 1,1-1-1,-1 1 0,1 0 0,-1 0 0,0 0 0,-2-1-177,-1 1 92,1 1 0,-1-1 1,1 1-1,-1 0 1,1 0-1,-1 1 1,1 0-1,-1 0 1,1 0-1,-1 1 1,1-1-1,0 1 1,0 1-1,0-1 1,0 1-1,0 0 1,0 0-1,1 0 1,0 0-1,-4 4-93,-5 8 121,0 0 0,1 0-1,1 1 1,1 1 0,0 0-1,1 1 1,1-1 0,1 1 0,0 1-1,1 0 1,1 0 0,-2 16-121,-1 23 127,2 0 1,3 0-1,3 42-127,7 93 80,-1-83-21,-5-1 0,-4 1 0,-10 46-59,8-117 50,-1-1 0,-2 1 0,-1-1 0,-3-1 0,0 0 1,-3 0-1,-1-2 0,-1 0 0,-2 0 0,-15 17-50,33-48-3,-1-1 0,0 1 0,0-1 0,0 0 0,0 0 0,0 0 0,-1 0 0,1 0 0,-1 0 0,0-1 1,0 1-1,0-1 0,0 0 0,0 0 0,0 0 0,-1 0 0,1 0 0,-1-1 0,1 1 0,-1-1 0,1 0 0,-1 0 0,0-1 0,0 1 0,0-1 0,1 0 0,-1 0 0,0 0 0,0 0 0,0-1 0,1 1 0,-1-1 0,0 0 0,-2-1 3,-29-50-2821,17-9-3492,15 18-526</inkml:trace>
  <inkml:trace contextRef="#ctx0" brushRef="#br0" timeOffset="2208.179">6041 1180 6919,'0'0'9416,"0"0"-6885,87-56-930,-53 49-31,7 0-545,-4-2-321,4 2-287,-2-1-257,-3 2-64,-2 2-32,-2-1-64,-3 4 0,-9-3-160,-7 2-1025,-5-2-2627,-8 1-6149</inkml:trace>
  <inkml:trace contextRef="#ctx0" brushRef="#br0" timeOffset="8994.364">4105 4061 13965,'0'0'6919,"0"0"-4165,0 0-319,0 0-481,0 0-1058,0 0-543,0 0-225,0 0-128,-26-40-96,26 64-289,0 11-1216,2 2-2211,4-1-6213</inkml:trace>
  <inkml:trace contextRef="#ctx0" brushRef="#br0" timeOffset="9298.854">4196 4758 18289,'0'0'4004,"0"0"-1377,0 0-33,0 0-864,0 0-1026,0 0-447,8-77-193,-8 71-64,-1 5 0,-6 2-769,-2 9-2370,-6 3-3555</inkml:trace>
  <inkml:trace contextRef="#ctx0" brushRef="#br0" timeOffset="11982.938">9810 3848 11627,'0'0'5616,"-1"-13"-2803,-1-37-405,-3 35 1055,1 25-2041,-5 42-820,3 1 0,1 0 0,4 0 0,1 0 0,3 5-602,5 34-168,10-37-4853,-11-50-2303,-6-6 528</inkml:trace>
  <inkml:trace contextRef="#ctx0" brushRef="#br0" timeOffset="12291.455">9839 3328 11499,'0'0'3651,"0"0"-2786,0 0 32,0 0-673,0 0-224,0 0-96,0 0-512,0 0-3652,0 0-5734</inkml:trace>
  <inkml:trace contextRef="#ctx0" brushRef="#br0" timeOffset="12538.221">10491 3665 18738,'0'0'2391,"9"-14"-448,26-43-277,-21 11 1094,-38 36-1460,-47 33-924,52-14-380,1 1-1,0 1 1,0 0-1,2 1 1,-1 1-1,1 1 1,1 0-1,1 1 1,0 1-1,1 0 1,0 0-1,2 2 1,-8 13 4,18-28-19,0 1 0,-1-1 0,2 1 0,-1-1 1,0 1-1,1-1 0,-1 1 0,1 0 1,0-1-1,0 1 0,1 0 0,-1-1 0,1 1 1,0 0-1,0-1 0,0 1 0,0-1 0,0 0 1,1 1-1,0-1 0,0 0 0,0 0 1,0 0-1,0 0 0,0 0 0,1 0 0,-1-1 1,1 1-1,0-1 0,0 0 0,0 0 1,0 0-1,1 1 19,116 43-624,-120-46 624,212 54-641,-208-52 638,1-1 0,-1 1 0,0 0 0,0 0 0,0 1 0,0-1 0,0 1 0,-1 0 0,1 0 0,-1 0 0,1 0-1,-1 0 1,0 1 0,0 0 0,-1 0 0,1-1 0,-1 1 0,0 1 0,0-1 0,0 0 0,-1 0 0,1 1 0,-1-1 0,0 1 0,0-1 0,-1 1 0,0 0 0,1-1 0,-1 1 0,-1 0 0,1-1-1,-1 1 1,0-1 0,0 1 0,0-1 0,0 1 0,-1-1 0,0 0 0,0 0 0,0 1 0,0-1 0,-1 0 3,-2 3 19,0-1 0,-1 1 0,0-1 0,0-1 0,0 1 0,-1-1 0,1 0 0,-1 0 0,0-1 0,-1 0 1,1-1-1,-1 1 0,0-1 0,0-1 0,0 1 0,0-1 0,0-1 0,-2 1-19,-152 1 223,23-35-674,87 6-8013,40 17-1802</inkml:trace>
  <inkml:trace contextRef="#ctx0" brushRef="#br0" timeOffset="13943.94">13379 3470 13293,'0'0'5696,"0"0"-3017,0 0-1061,0 0-641,0 0-486,8 13-240,41 102 85,-45-91-305,-1 4-15,2-1-1,1 1 0,1-1 1,1 0-1,2 0 1,0-1-1,14 24-15,-21-46-27,-1 0 1,1-1-1,0 1 0,0-1 1,1 0-1,-1 0 0,1 0 1,-1 0-1,1 0 0,0-1 0,0 0 1,0 0-1,0 0 0,1 0 1,-1 0-1,0-1 0,1 0 1,-1 0-1,1 0 0,-1-1 1,1 1-1,-1-1 0,1 0 0,0-1 1,-1 1-1,1-1 0,-1 0 1,1 0-1,-1 0 0,0 0 1,1-1-1,-1 0 0,0 0 1,0 0-1,0 0 0,0-1 0,0 1 1,-1-1-1,1 0 0,1-3 27,11-11 111,-2-1 0,0-1 0,-2 0 0,0-1 0,-1 0 0,-1 0 0,0-2 0,-2 1 0,-1-1 0,0 0 0,-2 0-1,0-1 1,-2 0 0,-1 0 0,0 0 0,-2 0 0,0 0 0,-2-1-111,-9-42-505,10 65 234,0 0 1,0 0-1,1 0 1,-1 0-1,0 0 0,0 0 1,0 0-1,0 0 1,0 0-1,-1 1 1,1-1-1,0 0 1,0 1-1,0-1 1,-1 1-1,1-1 1,0 1-1,-1-1 0,1 1 1,0 0-1,-1 0 1,1 0-1,-1 0 1,1 0-1,0 0 1,-1 0-1,1 0 1,0 0-1,-1 1 1,1-1 269,-14 6-8177</inkml:trace>
  <inkml:trace contextRef="#ctx0" brushRef="#br0" timeOffset="14610.264">14217 3467 9257,'0'0'1607,"0"0"-123,0 0-198,3 13-453,13 100 1356,-17-92-1525,0-16-553,0-1 1,1 1 0,-1-1-1,1 1 1,0-1 0,0 1 0,1-1-1,-1 1 1,1-1 0,0 1-1,1-1 1,-1 0 0,1 1-1,-1-1 1,1 0 0,0 0 0,1 0-1,0 1-111,0-4 108,0-1-1,0 1 0,-1-1 1,1 0-1,0 0 1,0 0-1,-1 0 0,1 0 1,0-1-1,0 1 1,-1-1-1,1 0 0,0 0 1,-1 0-1,1 0 1,-1 0-1,1-1 0,-1 1 1,0-1-1,0 0 1,1 1-1,-1-1 0,0 0 1,0 0-1,-1 0 1,1 0-1,0-1 0,-1 1 1,1 0-1,-1-1 1,1-2-108,2 0 162,9-11 92,-2 0 1,0-1-1,-1-1 0,-1 0 1,0 0-1,-2-1 1,0 1-1,-1-2 1,-1 1-1,-1-1 1,0 0-1,-1 0 1,-2 0-1,0 0 1,-2-13-255,2 30 7,-1 1 0,0-1 1,1 1-1,-1 0 0,-1-1 1,1 1-1,0-1 0,-1 1 1,1 0-1,-1-1 0,1 1 1,-1 0-1,0 0 1,0-1-1,0 1 0,0 0 1,-1 0-1,1 0 0,-1 0 1,1 0-1,-1 1 0,1-1 1,-1 0-1,0 1 0,0-1 1,0 1-1,0 0 0,0-1 1,0 1-1,0 0 1,-1 0-1,1 1 0,0-1 1,-1 0-1,1 1 0,0-1 1,-1 1-1,1 0 0,0 0 1,-1 0-1,1 0 0,-1 0 1,1 0-1,0 1 1,-1-1-8,-6 5-10,0 0 1,1 0 0,-1 1 0,1 0 0,1 0 0,-1 1 0,1 0 0,0 0-1,0 0 1,1 1 0,0 0 0,1 1 0,-1-1 0,2 1 0,-1 0 0,1 1-1,1-1 1,-1 0 0,2 1 0,-1 0 0,1 0 0,1 0 0,0 0 0,0 3 9,-3 9-69,1 0 1,0 1-1,2-1 1,1 1-1,0-1 1,2 1-1,1-1 1,0 1-1,2-1 1,0-1-1,2 1 1,6 16 68,-8-31-49,-1 0 1,1-1-1,0 1 1,1-1-1,-1 0 1,1-1 0,0 1-1,1-1 1,-1 0-1,1-1 1,0 1-1,1-1 1,-1-1 0,0 1-1,1-1 1,0-1-1,0 0 1,0 0 0,0 0-1,0-1 1,0 0-1,0 0 1,0-1-1,6-1 49,1 1 20,-1-2 0,1 0 0,-1-1 0,1 0 0,-1-1 0,0-1 0,0 0 0,-1-1 0,0 0 0,0-1 0,0-1 0,-1 0 0,6-4-20,28-31 325,-1-2-1,-3-1 1,-1-2 0,-3-2-1,10-19-324,-29 39 135,-14 21-85,1-1 0,0 1 0,0 0 0,1 1 0,0-1 0,0 1 0,1 1 0,0 0 0,1 0 0,6-4-50,-14 11 1,0 0 0,0 1-1,0-1 1,0 1 0,0-1-1,0 1 1,0 0 0,0-1-1,0 1 1,0 0-1,0 0 1,0-1 0,-1 1-1,1 0 1,0 0 0,-1 0-1,1 0 1,0 0-1,-1 0 1,1 0 0,-1 0-1,0 0 1,1 0 0,-1 1-1,0-1 1,0 0-1,0 0 1,1 0 0,-1 0-1,0 0 1,0 1 0,-1-1-1,1 0 1,0 0-1,0 1 1,0-2-2,-11 412-111,24-316 121,-12-94-8,0 1-1,0-1 1,0 0-1,0 1 1,1-1-1,-1 0 1,1 0-1,-1 0 1,1 0-1,0 0 1,0 0-1,-1-1 1,1 1-1,0-1 1,1 1-1,-1-1 1,0 0-1,0 1 0,1-1 1,-1 0-1,0-1 1,1 1-1,-1 0 1,1-1-1,-1 1 1,1-1-1,-1 0 1,1 0-1,0 0 1,-1 0-1,1 0 1,-1 0-1,1-1 1,-1 0-1,2 0 0,10-5 30,0-1-1,-1 0 0,0-1 1,0 0-1,-1-1 1,0-1-1,-1 0 0,0-1 1,0 0-1,-1 0 0,0-1 1,-1 0-1,-1-1 0,1-3-29,42-62 414,-31 46-133,1 0 0,1 1 0,2 2 0,18-18-281,-39 43 13,0 0 0,0 0 0,0 0 0,1 1 0,0 0 0,0-1 0,0 1-1,0 1 1,0-1 0,0 1 0,1-1 0,-1 1 0,1 0 0,0 1 0,-1-1 0,1 1 0,0 0 0,0 0 0,0 1 0,0-1 0,0 1 0,0 0 0,0 0 0,0 1 0,0-1 0,0 1-1,0 1 1,-1-1 0,1 0 0,0 1 0,-1 0 0,1 0 0,-1 1 0,1-1 0,-1 1 0,0 0 0,0 0 0,0 0 0,-1 1 0,3 2-13,-1 5-31,0 1 1,-1 0 0,0 0-1,-1 0 1,-1 1 0,0-1-1,0 1 1,-1-1 0,-1 1-1,0 0 1,-2 9 30,-9 44-3761,6-46-563,5-2-3972</inkml:trace>
  <inkml:trace contextRef="#ctx0" brushRef="#br0" timeOffset="14874.204">16412 3815 23350,'0'0'2627,"0"0"63,85-77-544,-69 64-1249,-6 0-673,-6 3-96,-6 1-96,-16 5-32,-19 4-384,-14 1-2242,-15 4-3012,1-4-13644</inkml:trace>
  <inkml:trace contextRef="#ctx0" brushRef="#br0" timeOffset="13240.609">12527 3211 11435,'2'-17'3059,"6"-54"-1089,-7 68-1719,-1-1 1,1 0 0,-1 1 0,0-1 0,0 0 0,0 0 0,0 1-1,-1-1 1,1 0 0,-1 1 0,0-1 0,0 1 0,-1-1-1,1 1 1,-1-1 0,0 1 0,1 0 0,-1 0 0,-1 0 0,1 0-1,0 0 1,-3-2-252,2 3 101,-1 1-1,1-1 0,-1 1 1,1-1-1,-1 1 0,1 0 1,-1 1-1,0-1 0,1 1 1,-1-1-1,0 1 0,1 0 1,-1 1-1,0-1 0,1 0 1,-1 1-1,0 0 0,1 0 1,-4 1-101,-8 6 37,-1 0 0,2 1 1,-1 0-1,2 1 0,-1 1 1,1 0-1,1 1 1,0 0-1,0 1 0,1 0 1,1 1-1,1 0 0,0 0 1,-1 3-38,-4 8-12,1-1-1,1 1 1,1 1 0,2 0 0,0 1 0,2 0-1,0 0 1,2 0 0,2 1 0,0 0 0,2-1-1,0 1 1,3 0 0,0 0 0,1 0 0,2-1-1,1 0 1,1 0 0,1 0 0,1-1 0,12 22 12,-15-32-144,1 0 0,1-1 1,0 0-1,1-1 0,0 0 1,1 0-1,1-1 0,0 0 1,1-1-1,0 0 0,9 6 144,-17-17-2,0 0 1,0 0-1,0-1 0,0 1 0,0-1 0,0 0 0,1 0 0,-1 0 0,0-1 0,0 1 0,0-1 0,0 0 1,0 0-1,0-1 0,0 1 0,0-1 0,-1 0 0,1 0 0,-1 0 0,1 0 0,-1-1 0,0 1 0,0-1 0,0 0 1,0 0-1,0 0 0,0 0 0,-1-1 0,0 1 0,1-1 0,-1 1 0,0-3 2,12-10 13,134-134 831,-147 149-841,0-1 1,0 1-1,0 0 1,0 0-1,0 0 1,0 0-1,0 0 0,0 0 1,1 0-1,-1 1 1,0-1-1,1 0 1,-1 1-1,0-1 1,1 0-1,-1 1 1,1 0-1,-1-1 1,0 1-1,1 0 0,-1 0 1,1 0-1,-1 0 1,1 0-1,-1 0 1,1 0-1,-1 1 1,1-1-1,-1 0 1,1 1-1,-1-1 1,0 1-1,1 0 0,-1-1 1,0 1-1,1 0 1,-1 0-1,0 0 1,0 0-1,0 0 1,0 0-1,0 0 1,0 0-1,0 0 1,0 0-1,0 1 0,-1-1 1,1 0-1,0 1 1,-1-1-1,1 0 1,-1 1-1,0-1 1,1 1-4,4 17-1,-1 1 1,0-1-1,-2 1 1,0 0 0,-1 0-1,-1 0 1,-1-1-1,-1 1 1,0 0 0,-2-1-1,0 1 1,-1-1-1,-2 2 1,1-79 1020,6 19-785,-2-1 1,-1 1-1,-3 0 1,0 0-1,-3 1 1,-1 0-1,-2 1 1,-2 0-1,-12-25-235,22 55-113,1 1-1,-1 0 0,0 0 0,0 0 1,-1 1-1,0 0 0,0 0 1,0 0-1,0 0 0,-1 1 1,0 0-1,0 0 0,0 0 1,-5-2 113,-24 3-3753,0 20-3549,18 0-1384</inkml:trace>
  <inkml:trace contextRef="#ctx0" brushRef="#br0" timeOffset="13461.899">12938 3617 10698,'0'0'6785,"0"0"-3827,0 0-935,0 0-528,0 0-540,0 0-314,0 0-353,4 5-213,-1 1-58,0 0 0,-1 0 0,1 0 0,-1 1 0,0-1 0,-1 1 0,0-1 0,0 1 0,0 0 0,-1-1 0,0 1 0,0 0 0,-1-1 0,1 1 0,-3 5-17,1 27 22,19 112-694,-4-122-2932,4-2-3362,-9-19-2190</inkml:trace>
  <inkml:trace contextRef="#ctx0" brushRef="#br0" timeOffset="13665.685">13011 3076 12396,'0'0'2274,"0"0"-1537,0 0-65,0 0-608,0 0-64,0 0-96,0 0-1762,0 0-7623</inkml:trace>
  <inkml:trace contextRef="#ctx0" brushRef="#br0" timeOffset="11050.557">8679 3729 10954,'7'-15'2611,"52"-120"5081,-57 134-7573,-1-1-1,0 1 1,0-1-1,1 0 0,-1 0 1,0 1-1,-1-1 1,1 0-1,0 0 0,0 0 1,-1 0-1,1 0 1,-1 0-1,0 0 0,1 0 1,-1 0-1,0 0 1,0 0-1,-1 0 0,1 0 1,0 0-1,-1-1 0,1 1 1,-1 1-1,1-1 1,-1 0-1,0 0 0,0 0 1,0 0-1,0 0 1,0 1-1,0-1 0,-1 0 1,1 1-1,-1-1 1,1 1-1,-1 0 0,1-1 1,-1 1-1,0 0 1,1 0-1,-1 0 0,0 0 1,0 0-1,-2 0-118,-8 2 20,-1 1-1,1 0 1,0 1-1,0 0 1,0 1 0,0 0-1,0 1 1,1 0-1,0 1 1,0 0-1,0 1 1,1 0 0,0 1-1,1 0 1,-1 1-1,2-1 1,-1 2-1,-3 5-19,2-7-18,1 0-1,0 1 1,1 0-1,0 1 1,0-1-1,1 1 1,0 1-1,1 0 0,0-1 1,1 2-1,0-1 1,1 1-1,0-1 1,1 1-1,0 0 1,1 1-1,0-1 0,1 0 1,1 1-1,0-1 1,0 0 18,1-6-34,1-1 0,-1 0 0,1 0 0,0 0 0,1 0 0,-1 0 0,1-1 0,0 1 0,0-1 0,0 0 0,1 1 0,0-1 0,0-1-1,0 1 1,0-1 0,0 1 0,0-1 0,1 0 0,0-1 0,0 1 0,-1-1 0,1 0 0,1 0 34,128 30-154,-113-29 114,7 1 30,0 2 0,0 0 0,-1 2 0,0 1 0,0 1 0,10 6 10,-30-13 3,-1 0 0,-1 1 0,1 0 0,0-1 0,-1 2 0,0-1 0,0 1 0,0-1 0,-1 1 0,1 1 0,-1-1 0,0 1 0,-1-1 0,1 1 0,-1 0 0,0 0 0,-1 1 0,0-1 0,0 0 0,0 1 0,0 0 0,-1-1 0,0 1 0,-1 0 0,0-1 0,0 1 0,0 0 0,-1 0 0,0 4-3,-4 0 64,0 0 0,-1-1 0,0 0 1,-1 0-1,0 0 0,0-1 1,-1 0-1,0 0 0,-1-1 1,0 0-1,0 0 0,0-1 1,-1-1-1,0 1 0,-1-2 1,1 1-1,-1-1 0,0-1 1,-1 0-1,1-1 0,-11 2-64,2 1 273,1-1 0,-1-1 0,0-1 0,-1-1 0,1-1-1,0 0 1,-1-2 0,1 0 0,0-1 0,0-1 0,-12-4-273,21 4 28,1 0 1,-1-1-1,1 0 0,-1-1 1,1 0-1,1 0 1,-1-1-1,1-1 0,0 1 1,0-2-1,1 1 1,0-1-1,0 0 0,1-1 1,0 1-1,1-2 1,-1 1-1,2-1 0,-1 0 1,2 0-1,-3-7-28,-2-30-881,19 75-7190,-10-4 1563</inkml:trace>
  <inkml:trace contextRef="#ctx0" brushRef="#br0" timeOffset="11544.479">8668 3514 8264,'0'0'6240,"0"0"-2850,0 0-827,0 0-503,0 0-875,-5 16-293,-94 374 2727,-38 126-2396,52-260-1319,109-324-369,37-58-1449,-17 44-4297,-25 51-670</inkml:trace>
  <inkml:trace contextRef="#ctx0" brushRef="#br0" timeOffset="9870.427">5930 3716 11307,'0'0'3181,"0"0"-559,0 0-151,0 0-698,14-10-759,-4 3-870,-3 2-77,1-1-1,0 1 1,0 1 0,0-1 0,0 1-1,1 1 1,0-1 0,0 1 0,0 1-1,0 0 1,0 0 0,4 0-67,303-15 1003,-311 15-558,-24 6-169,12 1-272,0-1 1,1 1-1,0 0 0,0 1 0,1-1 1,-1 1-1,1 0 0,0 1 0,1-1 0,-1 1 1,1 0-1,1 0 0,-1 0 0,1 1 1,1-1-1,-1 1 0,1-1 0,0 1 1,1 0-1,0 0 0,0 0 0,1 6-4,-1 16 10,2 1-1,1-1 0,2 1 0,1-1 0,3 11-9,5 17-2,2 4-3,-2 1 0,-4 0 0,-2 1 0,-3 0 0,-2 14 5,-2-74 1,0 1 0,0-1-1,-1 1 1,1-1 0,-1 1 0,0-1 0,0 1-1,0-1 1,-1 0 0,0 1 0,0-1 0,0 0-1,0 0 1,0 0 0,-1-1 0,0 1-1,0-1 1,0 1 0,0-1 0,0 0 0,-1 0-1,1 0 1,-1 0 0,0-1 0,0 0 0,0 0-1,0 0 1,0 0 0,0 0 0,-1-1-1,1 0 1,0 0 0,-1 0 0,-2 0-1,-13-1 72,1-2 1,-1 0-1,0-1 0,1-1 1,-1 0-1,1-2 0,0 0 1,1-2-1,0 0 0,0 0 1,0-2-1,1 0 1,1-1-1,0-1 0,0 0 1,1-1-1,1-1 0,-7-9-72,16 20-47,1-1-1,1 0 0,-1-1 0,0 1 0,1-1 1,0 1-1,0-1 0,0 0 0,1 0 1,0 0-1,0-1 0,0 1 0,0 0 0,1-1 1,0 0-1,0 1 0,1-1 0,-1 1 1,1-1-1,1-4 48,0 9-407,0-1 0,1 1 1,-1-1-1,1 1 0,-1 0 0,1-1 1,0 1-1,-1 0 0,1 0 1,0 0-1,0 0 0,0 0 0,0 1 1,0-1-1,0 0 0,0 1 1,0 0-1,0-1 0,0 1 0,0 0 1,0 0-1,0 0 0,0 0 0,0 1 1,0-1-1,2 1 407,5-1-2686,25 0-9160</inkml:trace>
  <inkml:trace contextRef="#ctx0" brushRef="#br0" timeOffset="10210.033">7062 3702 16047,'7'-135'5253,"-7"131"-5030,-1 0 0,0 0 1,0 0-1,0 0 0,-1 0 0,1 0 0,-1 0 1,0 0-1,0 0 0,0 1 0,-1-1 0,1 1 0,-1 0 1,0 0-1,0 0 0,0 0 0,0 0 0,-1 0 0,1 1 1,-1 0-1,1 0 0,-1 0 0,-1-1-223,-3 0 158,1 1 0,-1-1 0,0 2 0,1-1 0,-1 1 0,0 0 0,0 0-1,0 1 1,0 1 0,0-1 0,0 1 0,1 0 0,-1 1 0,0 0 0,0 0 0,1 0 0,0 1 0,-5 3-158,-2 2 93,0 1 1,0 1-1,1 0 1,1 1-1,0 0 1,0 1-1,1 0 0,0 1 1,2 0-1,-1 1 1,1 0-1,1 0 1,1 1-1,0 0 1,1 0-1,0 1 1,2 0-1,-3 11-93,1 4 35,1 0-1,1 0 0,2 1 0,1-1 1,2 0-1,1 1 0,1-1 1,1 0-1,6 14-34,40 137 120,-32-131-98,-3 0 0,-2 1-1,-2 0 1,-2 1 0,-3 0-1,-2 1 1,-3 13-22,-1-54-14,-1 0 1,-1-1-1,-1 1 0,1-1 0,-2 0 0,0 0 0,0 0 1,-1 0-1,-1 0 0,0-1 0,0 0 0,-1-1 1,-1 1-1,1-1 0,-2-1 0,1 1 0,-3 0 14,8-7-127,0-1 0,0 0-1,-1 0 1,1-1-1,0 1 1,0-1 0,-1 0-1,1 1 1,-1-2-1,1 1 1,-1 0 0,0-1-1,1 1 1,-1-1-1,1 0 1,-1 0 0,0-1-1,1 1 1,-1-1-1,1 1 1,-1-1 0,1 0-1,-1-1 1,1 1-1,0-1 1,-1 1 0,1-1-1,0 0 1,0 0 0,0 0-1,0-1 1,1 1-1,-1-1 1,1 1 0,-1-1-1,1 0 1,0 0-1,0 0 1,0 0 0,1 0-1,-1-1 1,1 1-1,-1-1 1,0-2 127,-1-66-6641,5 28-950</inkml:trace>
  <inkml:trace contextRef="#ctx0" brushRef="#br0" timeOffset="10535.386">6617 4150 12748,'0'0'4741,"0"0"-2403,0 0-32,0 0-833,0 0-480,88-20 32,-46 13-384,3-3-321,3 0-128,-2-2-96,-4 2-32,-1 0-64,-7-3 0,-5 3-448,-9 0-1314,-6 3-1953,-7-2-5414</inkml:trace>
  <inkml:trace contextRef="#ctx0" brushRef="#br0" timeOffset="8111.651">2024 4146 10346,'0'0'4404,"0"0"-1890,8-16-608,25-48-134,-31 62-1650,-1 0-1,1 0 0,-1 0 0,0-1 0,0 1 0,0 0 0,0 0 0,0-1 0,-1 1 0,1-1 0,0 1 0,-1-1 0,0 1 1,0-1-1,0 1 0,0-1 0,0 1 0,0-1 0,-1 1 0,1 0 0,-1-1 0,1 1 0,-1-1 0,0 1 0,0 0 0,0 0 1,0-1-1,-1 1 0,1 0 0,-1 0 0,1 0 0,-1 0 0,0 0 0,1 1 0,-1-1 0,0 1 0,0-1 0,-2 0-121,-81-10 786,64 15-777,0 2 0,0 1 0,1 0 1,-1 2-1,2 0 0,-1 1 0,1 1 0,1 1 1,0 0-1,0 2 0,1 0 0,1 0 0,0 2 1,1 0-1,0 1 0,1 0 0,1 2 0,-8 13-9,-15 65-47,35-93 40,1 0 1,-1 0 0,1 0 0,0 1 0,0-1-1,0 0 1,0 0 0,1 0 0,-1 0-1,1 1 1,0-1 0,0 0 0,0 0-1,0 0 1,0-1 0,1 1 0,0 0-1,-1 0 1,1-1 0,0 1 0,0-1-1,0 1 1,0-1 0,1 0 0,-1 0-1,1 0 1,-1 0 0,1-1 0,0 1 0,0 0 6,15 4-38,0-1 1,-1 0-1,1-2 1,1 0-1,-1 0 1,0-2-1,8-1 38,49 7-149,-53-4 62,1 1 0,-1 1 0,0 1 0,0 1 0,-1 1 0,0 1 0,0 1 0,4 4 87,-19-11-5,0 1 0,0 0 0,0 1 0,0 0 0,0 0 0,-1 0 0,0 0 0,0 1 0,0 0 0,-1 0 0,0 0-1,0 0 1,-1 1 0,1 0 0,-2-1 0,1 1 0,-1 0 0,0 1 0,0-1 0,-1 0 0,1 0 0,-2 1 0,1-1 0,-1 1 0,0-1 0,-2 7 5,-1-4 59,-2 1 0,1-1 1,-1 0-1,-1-1 0,1 1 0,-2-1 0,1 0 0,-1-1 1,-1 1-1,0-1 0,0-1 0,0 1 0,-1-2 0,0 1 1,0-1-1,-1 0 0,0-1 0,0 0 0,0-1 0,0 0 1,-1-1-1,1 0 0,-1 0 0,-5 0-59,-5 1 3,-1 0 1,1-1-1,0-1 0,-1-2 0,0 0 1,1-1-1,-1-1 0,1-1 0,0 0 1,0-2-1,0-1 0,0 0 0,1-2 1,0 0-1,1-1 0,0-1 0,0-1 1,-1-2-4,5 1-443,-8-6-1139,6 11-2714,10 6-2462</inkml:trace>
  <inkml:trace contextRef="#ctx0" brushRef="#br0" timeOffset="8623.445">2448 4327 7527,'0'0'6625,"7"-14"-3459,24-47-1271,-29 58-1697,0 0 1,0 0-1,0 0 1,0 1-1,1-1 1,-1 0-1,1 1 1,-1 0-1,1-1 0,0 1 1,0 1-1,0-1 1,0 0-1,1 1 1,-1-1-1,0 1 1,1 0-1,-1 0 1,0 0-1,3 0-198,0 1 84,0 0 0,0 0 0,0 0 0,0 1 0,0-1-1,-1 2 1,1-1 0,0 1 0,-1-1 0,1 2 0,-1-1 0,1 0 0,-1 1 0,0 0 0,0 1 0,0-1-84,1 3 10,1 0 0,-1 1 0,0-1 0,0 1 0,0 1 0,-1-1 0,-1 1 0,1 0 0,-1 0 0,0 0 0,-1 1 0,0-1 0,0 1 0,-1 0 0,0-1 0,-1 1 0,0 0 0,0 0 0,-1 0 0,0 1 0,0-1 0,-1 0-10,-1 8-44,-1 0 0,0 0 0,-1-1 0,-1 1 1,0-1-1,-2 0 0,0-1 0,0 1 1,-1-1-1,-1-1 0,-5 6 44,5-6-97,0 0 0,-1 0 1,-1-1-1,-1-1 0,1 0 0,-2 0 1,0-1-1,0 0 0,-1-2 0,0 1 1,-1-2-1,0 0 0,0-1 0,-1 0 1,0-1-1,-8 2 97,22-8 5,0 0-1,0 0 1,0 0 0,0 0 0,0-1 0,0 1 0,0 0-1,0-1 1,0 1 0,0-1 0,1 0 0,-1 0-1,0 0 1,0 1 0,1-2 0,-1 1 0,1 0-1,-1 0 1,1 0 0,-1-1 0,1 1 0,0-1 0,-1 1-1,1-1 1,0 0 0,0 1 0,0-1 0,0 0-1,1 0 1,-1 1 0,0-1 0,1 0 0,-1 0-1,1 0 1,0 0 0,0 0 0,0 0 0,0 0 0,0-1-5,17-76 458,-15 77-440,0 0 1,0-1-1,0 1 1,0 0 0,0 0-1,0 0 1,1 1-1,-1-1 1,1 0-1,-1 1 1,1 0 0,0-1-1,-1 1 1,1 0-1,0 1 1,0-1-1,0 0 1,0 1 0,0-1-1,0 1 1,-1 0-1,1 0 1,0 0-1,0 1 1,0-1 0,0 1-1,0-1 1,0 1-1,0 0 1,-1 0-1,1 0 1,0 1 0,-1-1-1,1 1 1,-1-1-1,1 1 1,-1 0-1,0 0 1,0 0-1,0 0 1,0 0 0,0 0-1,0 1 1,0-1-1,-1 1 1,1 1-19,50 105 0,-48-95 0,1 0 1,1-1-1,0 0 1,0 0-1,2 0 1,-1 0 0,2-1-1,-1-1 1,2 1-1,0-1 0,-5-7 4,0 0-1,0-1 0,0 1 1,0-1-1,0 0 1,1-1-1,0 1 0,-1-1 1,1-1-1,0 1 0,0-1 1,0 0-1,0 0 1,0 0-1,0-1 0,0 0 1,0 0-1,0-1 1,0 1-1,0-1 0,0-1 1,0 1-1,0-1 0,-1 0 1,1 0-1,0-1 1,-1 0-1,0 0 0,0 0 1,0-1-1,0 1 1,0-1-4,5-4 12,1 0 0,-1-1 0,-1 0 0,0-1 0,0 0 0,-1 0 0,-1-1 0,1 1 0,-1-2 0,-1 1 1,0-1-1,-1 0 0,-1 0 0,3-7-12,-2-39-63,-16 43-2864,-5 14-3329,1 1-5409</inkml:trace>
  <inkml:trace contextRef="#ctx0" brushRef="#br0" timeOffset="24210.568">1 6584 2979,'0'0'699,"0"0"-218,0 0 159,0 0 11,0 0-122,0 0-75,0 0-38,6 2 2981,23 4-2822,303-9 103,263-15-646,372-15 69,982-166-96,-908 78 604,-574 72-34,1439-138 1199,1199-52-76,141 41-1325,1896 123-283,-4371 76-25,686 14 42,2230 109-80,21 38 26,-1846-77 59,-368 12-112,-11-35-107,-1248-53 353,-241-4-406,-56-6-5563,16-6-3891</inkml:trace>
  <inkml:trace contextRef="#ctx0" brushRef="#br0" timeOffset="26447.322">16169 5454 6983,'0'0'1308,"0"0"-310,0 0 256,0 0-15,0 0-27,0 0 21,0 0-224,0 0-118,0-6-111,0-12-65,0 29 903,31 130 565,-13-89-2102,-2 0 1,-2 0-1,-3 2 1,2 26-82,-10-34-11,-2 0 0,-2 0 1,-2 0-1,-1 0 0,-3 0 1,-5 11 10,-9 64 0,5 0 0,2 70 0,11-34 101,7 1 0,9 23-101,16 417 1877,-28 89-1877,2 112 542,95 758 205,-49-537-240,16 437 363,-39-511-784,18-286-49,-16-215 27,-7 0-91,-16 265 150,-27-304-219,1 95 160,8-170-32,20-204-64,-7-112 25,-1 0 0,0-1 0,-1 1 0,-1-1 0,0 0 0,-1 1-1,0-2 1,-1 1 0,-5 8 7,7-15-2,0 1 0,1 0 1,0 0-1,0 1 0,1-1 0,0 0 0,0 1 0,1-1 0,0 0 0,0 1 0,1-1 1,1 0-1,-1 1 0,1-1 0,0 0 0,1 0 0,1 2 2,1 113 10,-6-106 7,-15 87 20,17-125-2234,-1 9-1264,0-8-5358</inkml:trace>
  <inkml:trace contextRef="#ctx0" brushRef="#br0" timeOffset="27798.597">5267 6752 1409,'0'0'6999,"1"-16"-3871,2-48-704,-3 61-2129,0 0 1,0 1 0,0-1-1,0 0 1,-1 0 0,1 0-1,-1 1 1,1-1-1,-1 0 1,0 1 0,0-1-1,-1 0 1,1 1-1,0-1 1,-1 1 0,0 0-1,1 0 1,-1-1-1,0 1 1,0 0 0,0 0-1,-1 1 1,1-1 0,-2-1-296,0 1 184,0 1 0,-1-1 0,1 1 1,0 0-1,-1 0 0,1 0 1,-1 0-1,1 1 0,-1 0 1,1 0-1,-1 0 0,0 1 1,1-1-1,-1 1 0,1 0 1,0 0-1,-1 1 0,1-1 1,-4 3-185,-5 5 76,1 1 0,0 0 0,1 1 0,0 0 0,1 1 0,0 0 0,1 1 0,1 0 0,-1 0 0,2 1 0,0 0 0,1 0 0,0 1 1,1 0-1,1 0 0,0 2-76,-3 7-17,1 1 1,1 0-1,1 0 1,1 0-1,1 1 0,2-1 1,0 0-1,2 1 1,1-1-1,1 0 1,1 0-1,1 0 1,1-1-1,1 0 0,1 0 1,2-1-1,0 0 1,1-1-1,1 0 1,2-1 16,-11-15-98,0 0 0,1 0 0,0 0 0,0-1 0,0 0 0,1 0 0,0 0 0,0-1 0,0 0 0,0 0 0,1 0 0,0-1-1,0 0 1,0 0 0,0-1 0,0 0 0,0 0 0,0-1 0,1 1 0,-1-2 0,1 1 0,-1-1 0,0 0 0,1-1 0,-1 0 0,1 0 0,-1 0 0,0-1 0,0 0 0,0-1 0,0 1 0,0-1 0,0-1 0,-1 1 0,1-1 0,0-1 98,16-17-14,-1 0 0,0-2-1,-2 0 1,-1-2 0,-1 0 0,-2-1-1,0 0 1,-2-2 0,9-23 14,21-71 1020,-47 131 1569,-11 41-2141,10 151 262,4-196-706,0 0 1,1 0-1,0 0 1,-1 0-1,1 0 0,1 0 1,-1 0-1,1 0 0,-1-1 1,1 1-1,0 0 1,0-1-1,1 0 0,-1 1 1,1-1-1,0 0 0,-1 0 1,1-1-1,1 1 0,-1 0 1,0-1-1,1 0 1,-1 0-1,1 0 0,-1 0 1,1-1-1,0 1 0,0-1 1,0 0-1,0 0 1,0 0-1,0-1 0,0 1 1,0-1-1,0 0 0,0 0 1,0-1-1,0 1 0,0-1 1,0 0-1,0 0 1,0 0-1,0-1 0,1 1-4,12-6 45,-1-1 0,1 0 0,-2-1 0,1-1 0,-1 0 0,0-1 0,-1 0 0,-1-2 0,0 1 0,0-2 0,-1 0-1,-1 0 1,-1-1 0,0 0 0,0-1 0,-2 0 0,0 0 0,-1-1 0,0 0 0,-2 0 0,0-1 0,-1 0 0,0 0 0,-1-4-45,-7-107 464,4 124-461,-1 1 0,0 0 0,0-1 0,-1 1 0,1 0 0,-1 0 0,0 0 0,0 0 0,0 0 1,0 1-1,-1-1 0,0 1 0,0-1 0,1 1 0,-2 0 0,1 0 0,0 0 0,-1 0 0,1 1 0,-1 0 0,0-1 0,0 1 0,0 1 0,0-1 0,0 0 0,0 1 0,0 0 0,-2 0-2,-5 0-50,1 1 0,-1 0 0,0 1 0,1 0 0,-1 1 0,1 0 0,-1 0 0,1 1 0,0 1 0,0-1 0,0 2 1,0-1-1,1 2 0,0-1 0,-5 5 49,-73 68-4578,62-37-782,10-3-4110</inkml:trace>
  <inkml:trace contextRef="#ctx0" brushRef="#br0" timeOffset="28174.225">6182 6846 13581,'0'0'3913,"0"0"-1831,0 0-256,0 0-284,0 0-602,0 0-433,6 2-123,-3 2-322,0 0-1,0 0 0,-1 0 0,1 0 0,-1 0 1,0 0-1,0 1 0,0-1 0,0 1 0,-1-1 1,0 1-1,0 0 0,0-1 0,0 1 0,-1 0 0,0 0 1,0 0-1,0-1 0,-1 1 0,1 0 0,-1 0 1,0-1-1,-1 1 0,0 3-61,-1 15 101,-39 231 267,36-326-560,5 48 217,0 0 0,2-1 1,0 1-1,2 0 0,0 0 0,2 1 0,1-1 0,1 1 1,0 0-1,2 0 0,1 1 0,0 1 0,2-1 0,13-17-25,-21 35 12,-1 1 0,1-1 0,-1 1-1,1 0 1,0 0 0,0 1 0,0-1-1,1 1 1,-1 0 0,0 0 0,1 0-1,-1 1 1,1 0 0,0 0-1,0 0 1,-1 0 0,1 1 0,0 0-1,0-1 1,0 2 0,-1-1 0,1 1-1,0 0 1,0 0 0,-1 0 0,1 0-1,-1 1 1,1 0 0,-1 0 0,4 2-13,3 2 13,-1 0-1,0 0 0,0 2 0,-1-1 0,0 1 1,0 0-1,-1 1 0,0 0 0,0 0 0,-1 1 1,6 10-12,-6-5-12,0 0 1,-2 0 0,1 0 0,-2 1 0,0 0 0,-1 0-1,0 0 1,-2 0 0,0 0 0,0 1 0,-2-1 0,0 0-1,-1 0 1,0 1 0,-1-1 0,-1-1 0,-2 4 11,-43 96-7701,30-84-1732</inkml:trace>
  <inkml:trace contextRef="#ctx0" brushRef="#br0" timeOffset="28643.076">7105 6463 11403,'1'-16'3027,"1"-49"-748,-2 62-2024,0 0 0,0-1 0,-1 1 0,1-1 0,-1 1 0,0 0 0,0-1 0,0 1 0,-1 0 0,1 0 0,-1 0 0,1 0 0,-1 0 0,0 0 0,0 0 0,-1 1 0,1-1 0,0 1 0,-1-1 0,0 1 0,1 0 0,-1 0 0,0 0 0,0 0 0,-3-1-255,3 2 108,1 0 1,-1 1 0,0-1 0,0 0-1,1 1 1,-1-1 0,0 1 0,0 0-1,0 0 1,0 0 0,1 0-1,-1 1 1,0-1 0,0 1 0,0 0-1,1 0 1,-1 0 0,0 0 0,1 0-1,-1 0 1,1 1 0,0-1-1,-1 1 1,1 0 0,0-1 0,0 1-1,-1 1-108,-9 17 154,0 1-1,2 0 0,0 0 0,1 1 1,2 0-1,0 1 0,1 0 1,2 0-1,0 0 0,1 0 0,2 1 1,0-1-1,1 1 0,3 7-153,-5 111 258,1 17 509,-19 130-767,-34 26 86,52-306-137,1 0-41,-1 1 1,0 0 0,0-1-1,-1 0 1,-1 1-1,1-1 1,-2 0 0,1-1-1,-1 1 1,0-1-1,-1 0 1,-5 6 91,10-45-3918,31-69-7672,-10 56 3550</inkml:trace>
  <inkml:trace contextRef="#ctx0" brushRef="#br0" timeOffset="28926.364">6746 7051 9641,'0'0'2915,"0"0"-897,0 0 865,0 0-930,0 0-607,0 0-321,0 0-577,99-56-96,-50 52 1,2-3-97,1 1-128,0-3-64,0-4-32,-3 1-32,-3-4-96,-4 1-961,-10 0-3331,-9-1-4965</inkml:trace>
  <inkml:trace contextRef="#ctx0" brushRef="#br0" timeOffset="29630.094">7905 6488 5765,'0'0'3817,"0"0"-1713,0 0-279,4-12-308,13-38-487,-16 49-997,0-1 1,0 1-1,0 0 0,0 0 1,0 0-1,0 0 0,0 0 1,1 0-1,-1 0 0,0 0 0,1 0 1,-1 1-1,1-1 0,-1 0 1,1 1-1,-1-1 0,1 1 1,-1 0-1,1 0 0,-1-1 1,1 1-1,0 0 0,-1 0 1,1 0-1,-1 1 0,1-1 1,1 0-34,6 1 87,216-4 1312,-222 4-1230,-1-1-1,1 0 1,-1 0-1,1 0 1,-1 0 0,1 0-1,0-1 1,-1 1-1,0-1 1,1 0 0,-1 1-1,1-1 1,-1 0-1,0 0 1,1-1 0,-1 1-1,0 0 1,0-1-1,0 1 1,0-1 0,0 0-1,-1 0 1,1 0-1,0 0 1,-1 0 0,1 0-1,-1 0 1,0 0-1,0-1 1,0 1 0,0 0-1,0-1 1,0 1-1,-1-1 1,1 1 0,-1-1-1,1 1 1,-1-1-1,0 1 1,0-1-1,0 1 1,-1-1 0,0-2-169,-10 46 267,-24 215-246,6 82-21,27-310 5,2-1 6,-1 1-1,-2-1 1,-1 0 0,-1 0 0,-1-1-1,-1 0 1,-8 18-11,14-41 0,-1 0-1,1 0 1,-1 1-1,1-1 1,-1-1-1,0 1 1,0 0 0,0 0-1,-1-1 1,1 1-1,-1-1 1,1 0-1,-1 1 1,0-1-1,0-1 1,0 1 0,0 0-1,0-1 1,0 1-1,0-1 1,0 0-1,-1 0 1,1 0 0,0-1-1,-1 1 1,1-1-1,-1 0 1,1 0-1,-1 0 1,1 0 0,0 0-1,-1-1 1,1 0-1,-1 1 1,1-1-1,0-1 1,-2 1 0,-19-13 26,-1-1 0,2-1 0,0 0 0,1-2 0,0-1 0,2-1-1,-11-13-25,-26-39-2898,64 67-3503,5 6-405</inkml:trace>
  <inkml:trace contextRef="#ctx0" brushRef="#br0" timeOffset="30053.512">8526 6835 8872,'6'-16'6166,"-1"2"-4857,16-38 567,2 9 4079,-19 69-3094,-7 74-2482,-4 1 1,-4-2-1,-13 43-379,23-139-17,6-101-335,-1 66 348,1 0 1,2 0-1,1 1 0,1 0 1,2 0-1,1 1 1,2 1-1,0 0 1,15-20 3,-26 44 9,1 0 1,0 0 0,1 0 0,0 0 0,-1 1 0,1 0-1,1 0 1,-1 0 0,0 0 0,1 1 0,0 0 0,0 0-1,0 1 1,0 0 0,0 0 0,0 0 0,1 1 0,-1 0-1,1 0 1,-1 0 0,1 1 0,-1 0 0,1 0 0,-1 1-1,1 0 1,-1 0 0,0 0 0,1 1 0,-1 0 0,0 0-1,0 1 1,0 0 0,0 0 0,-1 0 0,1 0 0,-1 1-1,0 0 1,0 1-10,5 5 60,-1 2 0,0-1 1,-1 2-1,0-1 0,-1 1 0,0 0 0,-1 0 0,-1 0 0,0 1 0,-1 0 0,-1 0 0,0 1 1,0-1-1,-2 0 0,1 1 0,-2 0 0,0 2-60,0 99-4330,-1-58-1784,1-42-1178</inkml:trace>
  <inkml:trace contextRef="#ctx0" brushRef="#br0" timeOffset="30283.896">9309 6454 12972,'4'-38'896,"9"-42"3408,-5 68 2942,-6 34-4947,-34 242 236,9-127-2150,9 150-1938,24-228-2635,11-29-6172,-9-23 52</inkml:trace>
  <inkml:trace contextRef="#ctx0" brushRef="#br0" timeOffset="30501.476">9154 6674 11947,'0'0'2947,"0"0"128,0 0-384,0 0-1346,0 0-737,78-65-191,-34 55-193,5 1-96,3 2-96,1-2-32,2 4-64,-12-3-1505,-8 1-5830</inkml:trace>
  <inkml:trace contextRef="#ctx0" brushRef="#br0" timeOffset="31547.639">9570 6732 6246,'0'0'2445,"0"0"-892,0 0-437,0 0-267,0 0 245,0 0 214,4 11-69,-4-9-1231,3 7 299,-1 0-1,2 0 1,-1-1-1,1 1 1,0-1 0,1 1-1,0-1 1,0-1-1,1 1 1,0-1-1,0 0 1,1 0 0,-1 0-1,2-1 1,5 4-307,-9-8 70,0 0 1,0 0 0,0 0-1,1-1 1,-1 1 0,1-1-1,-1 0 1,1 0-1,-1-1 1,1 0 0,-1 1-1,1-2 1,-1 1 0,1 0-1,0-1 1,-1 0 0,1 0-1,-1 0 1,0 0 0,1-1-1,-1 0 1,0 0 0,0 0-1,0 0 1,0-1-1,-1 1 1,1-1 0,0 0-1,-1 0 1,0-1 0,0 1-1,0-1 1,0 1 0,-1-1-1,1 0 1,-1 0 0,1-2-71,3-5 163,1-2 0,-2 1 1,0-1-1,0 0 1,-1 0-1,-1 0 1,0 0-1,-1-1 0,-1 1 1,0-1-1,0 0 1,-2-2-164,1 12 34,0 1 0,-1 0 0,1-1 0,-1 1 0,0-1 0,0 1 0,-1 0 0,1 0 0,0 0 0,-1-1 1,0 1-1,0 1 0,0-1 0,0 0 0,0 0 0,-1 1 0,1-1 0,-1 1 0,0 0 0,0 0 0,1 0 0,-1 0 0,0 1 0,-1-1 1,1 1-1,0-1 0,0 1 0,-1 0 0,1 0 0,-1 1 0,1-1 0,0 1 0,-1 0 0,1-1 0,-1 2 0,1-1 0,-1 0 1,1 1-1,-1-1 0,1 1 0,0 0 0,-1 0 0,1 1 0,0-1 0,0 1 0,0-1 0,-3 3-34,-7 4 1,-1 2 0,2 0-1,-1 0 1,2 1 0,-1 1 0,2 0-1,-1 0 1,2 1 0,-1 1-1,2-1 1,0 1 0,1 1 0,0-1-1,1 1 1,1 1 0,0-1 0,1 1-1,1-1 1,0 1 0,1 0-1,1 0 1,0 5-1,1-11-81,1 1-1,0-1 1,1 0-1,0 1 1,0-1-1,1 0 1,0 0-1,1-1 1,0 1-1,1-1 1,0 0-1,0 0 1,1 0-1,0-1 1,1 0-1,0 0 1,0 0-1,0-1 1,1 0-1,0-1 1,1 1-1,-1-2 1,1 1-1,0-1 1,1-1-1,-1 1 1,1-2-1,0 1 1,0-1-1,2 0 82,134 19-5400,-129-22 4059,1 0 0,-1-2 1,0 0-1,0 0 1,0-2-1,0 0 0,0-1 1,-1 0-1,0-2 1,0 0-1,13-8 1341,13-17-3897</inkml:trace>
  <inkml:trace contextRef="#ctx0" brushRef="#br0" timeOffset="31813.788">10234 6888 3299,'3'-19'2979,"14"-125"2434,-11 52 325,-4 58 2489,-29 393-6625,26-190-2307,0-206 691,1 1 0,2-1 0,1 1 0,2 0 0,1 0 0,2 1 0,1-1 0,2 2-1,2-1 1,1 2 0,8-14 14,-17 39-147,0 0-1,1 1 0,0-1 1,0 1-1,0 1 0,1-1 1,0 1-1,0 0 0,1 1 1,-1 0-1,1 0 0,7-3 148,25 1-3347,1 21-3294,-18 5-2007</inkml:trace>
  <inkml:trace contextRef="#ctx0" brushRef="#br0" timeOffset="32138.304">10777 6700 14414,'0'0'3785,"6"-13"-1100,18-43-315,-23 57-2313,-1-1-1,0 1 1,1-1 0,-1 0 0,0 1-1,1-1 1,-1 1 0,0-1-1,1 0 1,-1 1 0,1-1 0,-1 0-1,1 1 1,-1-1 0,1 0-1,-1 1 1,1-1 0,-1 0 0,1 0-1,-1 0 1,1 0 0,-1 0-1,1 1 1,-1-1 0,1 0 0,-1 0-1,1 0 1,0-1 0,-1 1-1,1 0 1,-1 0 0,1 0 0,-1 0-1,1 0 1,-1-1 0,1 1-1,-1 0 1,1 0 0,-1-1 0,1 1-1,-1 0 1,1-1 0,-1 1-1,0 0 1,1-1 0,-1 1 0,0-1-1,1 1 1,-1-1 0,0 1-1,1-1 1,-1 1 0,0-1 0,0 1-1,0-1 1,1 1 0,-1-1-1,0 1 1,0-1 0,0 0 0,0 1-1,0-1 1,0 1 0,0-1-1,0 1 1,0-1 0,-1 1 0,1-1-1,0 0-56,8 37 199,-8-34-72,10 110 444,-9-82-524,1 0 0,2-1 1,1 1-1,1-1 0,1 0 0,5 10-47,-12-36-16,1 0 1,0 0-1,0 0 1,0 0-1,0 0 0,0 0 1,1 0-1,-1 0 1,1 0-1,0-1 0,0 1 1,0 0-1,0-1 1,0 0-1,1 1 1,-1-1-1,1 0 0,-1 0 1,1-1-1,0 1 1,-1 0-1,1-1 0,0 0 1,0 0-1,0 1 1,1-2-1,-1 1 1,0 0-1,0-1 0,0 1 1,1-1-1,-1 0 1,0 0-1,0 0 1,0-1-1,1 1 0,-1-1 1,0 0-1,0 0 1,0 0-1,0 0 0,0 0 1,0-1-1,0 1 1,0-1-1,-1 0 1,1 0-1,-1 0 0,2-1 16,11-17 9,0 1-1,-2-2 0,0 0 0,-2 0 1,0-1-1,-2-1 0,0 1 0,-1-2 1,-2 1-1,0-1 0,2-18-8,24-162-357,-23 181-3214,1 30-6733,-4 8-1953</inkml:trace>
  <inkml:trace contextRef="#ctx0" brushRef="#br0" timeOffset="32812.09">11775 6629 14286,'0'0'2738,"3"-14"-250,7-43-428,-10 55-1999,-1 1 1,1-1-1,0 1 0,0-1 0,-1 1 0,1-1 0,-1 1 0,1 0 0,-1-1 0,0 1 0,1 0 0,-1-1 0,0 1 0,0 0 0,0 0 0,0 0 0,0 0 0,0 0 0,0 0 1,0 0-1,-1 0 0,1 0 0,0 0 0,-1 1 0,1-1 0,0 1 0,-1-1 0,1 1 0,-1-1 0,1 1 0,-1 0 0,1 0 0,-1-1 0,1 1 0,0 0 0,-1 0 0,1 1 0,-1-1 1,1 0-1,-1 0 0,0 1-61,-5-1 96,-4 0-70,1 1-1,-1 1 0,0-1 1,1 2-1,-1-1 0,1 2 1,0-1-1,0 1 0,0 1 1,1 0-1,-1 0 1,1 1-1,0 0 0,1 0 1,-1 1-1,1 0 0,-3 5-25,-4 3 4,1 1-1,1 0 1,0 1-1,1 0 1,1 1-1,0 0 1,2 1-1,-5 12-3,11-22-2,0-1-1,0 0 0,1 1 1,0-1-1,0 1 0,1 0 1,0-1-1,1 1 0,0 0 1,0 0-1,1 0 0,0 2 3,1-9-3,0 0 0,0 0-1,0 0 1,0 0 0,1 0 0,-1-1-1,0 1 1,1-1 0,-1 0 0,1 0-1,0 0 1,-1 0 0,1 0 0,0 0-1,-1-1 1,1 1 0,0-1 0,0 0-1,0 0 1,-1 0 0,1 0 0,0 0-1,0 0 1,-1-1 0,1 0-1,0 1 1,-1-1 0,1 0 0,0 0-1,-1-1 1,1 1 0,-1 0 0,0-1-1,1 0 1,-1 1 0,1-2 3,68-39 77,-52 29-71,0 1-1,1 1 1,1 1 0,-1 0 0,2 2 0,-1 0-1,12-1-5,-29 8-1,1 1 0,0-1 0,-1 1 0,1 1 0,-1-1 0,1 1 0,-1-1 0,1 1 0,-1 1 0,1-1 0,-1 1 0,0-1 0,1 1 0,-1 0 0,0 1 0,0-1 0,-1 1 0,1 0 0,0 0 0,-1 0 0,0 0 0,0 0 0,0 1 0,0-1 0,0 1 0,-1 0 0,1 0 0,-1 0 0,0 0 0,-1 1 0,1-1 0,0 2 1,20 46-1,-19-40 5,1-2-1,0 1 0,1 0 0,0-1 1,1 0-1,0 0 0,1-1 1,-1 1-1,2-1 0,7 7-3,-8-13 6,0-1 1,1 0-1,-1 0 0,1-1 0,0 1 0,-1-2 0,1 1 1,0-1-1,-1 0 0,1-1 0,0 0 0,-1 0 0,1 0 1,-1-1-1,1-1 0,-1 1 0,0-1 0,0 0 0,0 0 0,0-1 1,-1 0-1,1-1 0,-1 1 0,0-1 0,0 0 0,0-2-6,12-4 113,-2-1-1,1 0 1,-2-2-1,0 0 0,0 0 1,-1-2-1,-1 1 1,-1-2-1,0 0 0,-1 0 1,-1-1-1,-1 0 0,0-1 1,-1 0-1,-2 0 1,0-1-1,0 0 0,-2 0 1,0-2-113,-2 7 86,0-1 0,-1 1 0,-1-1 0,0 1 0,-1-1 1,-1 1-1,0-1 0,-1 1 0,-1 0 0,0 0 0,-1 0 0,0 1 0,-2-1 1,1 1-1,-5-4-86,10 16 11,-1-1 0,1 1 0,-1 0 0,0-1 0,0 1 0,0 0 0,0 0 0,0 1 0,-1-1-1,1 0 1,-1 1 0,1-1 0,-1 1 0,1 0 0,-1 0 0,0 0 0,1 0 0,-1 0 0,0 1 0,0-1 0,0 1 0,0 0 0,1-1 0,-1 1 0,0 1 0,0-1 0,0 0 0,0 1 0,0 0 0,1-1 0,-1 1 0,0 0 0,1 0 0,-1 1 0,-1 0-11,-5 8 14,0 1-1,0 0 1,1 1-1,1 0 1,0 0-1,0 1 1,2-1-1,-1 2 1,1-1-1,1 0 1,1 1-1,0 0 1,0 0-1,2 0 1,-1 0-1,2 0 1,0 4-14,-1 2 39,0 1 1,1-1-1,2 1 1,0-1-1,1 0 1,1 0-1,1 0 1,0 0-1,2-1 1,0 0-1,1 0 1,1 0-1,1-1 1,0-1-1,2 0 1,0 0-1,0-1 1,2-1-1,0 0 1,10 7-40,-17-15 20,1-1 1,0 1-1,0-2 1,0 1-1,1-1 1,0-1-1,0 1 1,1-1-1,-1-1 1,1 0 0,-1 0-1,1-1 1,0 0-1,0-1 1,0 0-1,0-1 1,0 0-1,0 0 1,0-1-1,0 0 1,0-1-1,0 0 1,0-1-1,-1 0 1,1-1 0,3-1-21,14-12 24,-1-2 0,-1 0 0,0-2 0,-2-1 0,0-1 0,-2 0 0,0-2 0,-2 0 0,-1-2 0,6-10-24,-22 35-105,0 0 1,1 0 0,-1-1-1,0 1 1,0 0 0,-1-1-1,1 0 1,0 1 0,-1-1-1,1 0 1,-1 0 0,0 0-1,0 0 1,0 0 0,-1 0-1,1 0 1,-1 0 0,1 0 0,-1 0-1,0-1 1,0 1 0,-1 0-1,1 0 1,-1 0 0,1 0-1,-1 0 1,0 0 0,0 0-1,0 0 1,-1 0 0,1 0-1,-1 1 1,1-1 0,-1 0-1,-1 0 105,-28-6-5557,-1 6-5990</inkml:trace>
  <inkml:trace contextRef="#ctx0" brushRef="#br0" timeOffset="38338.123">1302 11001 9225,'0'0'6966,"-3"-13"-3256,-13-65 1106,27 64-874,23 26-2274,19 25-1388,-2 3 0,-1 2 0,-3 2 0,-1 2 0,-2 2 0,-3 2 0,4 10-280,112 123 480,-99-125-2562,3-2 0,3-4 0,50 32 2082,-110-81-921,-1 0-686,-1-2-4027,-3-1-2379</inkml:trace>
  <inkml:trace contextRef="#ctx0" brushRef="#br0" timeOffset="38523.677">2096 11035 10250,'-2'-27'1494,"-3"-32"2000,-7 21 1831,-3 34 1044,-10 43-5215,20-30-594,-192 296 2858,-138 127-3151,319-411-258,-31 41-18,-1 2-454,12-24-3229,42-55-3718,3-6-1152</inkml:trace>
  <inkml:trace contextRef="#ctx0" brushRef="#br0" timeOffset="38977.76">728 10283 14830,'0'0'3865,"0"0"-1281,0 0-230,16-7-384,118-34-335,1 5 0,50-2-1635,-177 36 29,1047-179 1969,-737 132-1663,-298 45-196,-30 4 175,-34 3 253,-156 23-55,199-26-588,0 1 1,0 0-1,0-1 0,0 1 1,0 0-1,0-1 0,0 1 1,0 0-1,0 0 0,0 0 1,1 0-1,-1 0 0,0 0 1,1 0-1,-1 0 1,1 0-1,-1 0 0,1 1 1,-1-1-1,1 0 0,0 0 1,0 0-1,0 1 0,-1-1 1,1 0-1,0 0 0,0 1 1,1-1-1,-1 0 0,0 0 1,0 0-1,1 1 0,-1-1 1,0 0-1,1 0 0,-1 0 1,1 0-1,0 0 0,-1 0 1,1 0-1,0 0 1,0 0-1,-1 0 0,1 0 1,0 0-1,0 0 0,0-1 1,0 1-1,0 0 0,0-1 1,0 1-1,0-1 0,1 1 1,-1-1-1,0 1 0,0-1 1,0 0-1,0 0 0,1 0 1,-1 1-1,0-1 0,0 0 1,1 0-1,0-1 76,35 15-6022,2-3-5279</inkml:trace>
  <inkml:trace contextRef="#ctx0" brushRef="#br0" timeOffset="42044.362">3219 11154 11435,'0'0'5819,"0"0"-3011,0 0-887,19-9-340,143-52 218,425-81-507,-526 121-1234,-68 17-261,-101 9-3104,34 3-1734,19-2-1878,8-3-2562</inkml:trace>
  <inkml:trace contextRef="#ctx0" brushRef="#br0" timeOffset="42342.43">3679 10802 10378,'0'0'3614,"0"0"-662,0 0-293,0 0-610,0 0-564,0 0-391,0 0-368,-7 13-53,2-5-545,1-1-24,0 0 1,0 0-1,1 0 0,0 1 0,0-1 1,1 1-1,0 0 0,0-1 1,1 1-1,0 0 0,0 7-104,-1 173 1086,4 205-2508,3-325-4119,-2-44-1041</inkml:trace>
  <inkml:trace contextRef="#ctx0" brushRef="#br0" timeOffset="42671.556">3286 11814 15471,'0'0'3907,"0"0"-1179,0 0-459,0 0-374,0 0-480,0 0-358,19 10-288,-5-3-633,-6-1-65,1-1 0,1 0 0,-1-1 0,1 0 0,-1 0 1,1-1-1,0-1 0,0 1 0,1-2 0,-1 1 0,0-1 0,1-1 0,-1 0 0,1-1-71,286-64 681,-209 42-620,127-41 73,-207 52-597,-30 11-1738,-9 18-4824,12-7-1928</inkml:trace>
  <inkml:trace contextRef="#ctx0" brushRef="#br0" timeOffset="47177.181">5621 10676 705,'0'0'8103,"0"0"-4355,-6-13-1479,-18-43 112,23 54-2252,0 1 1,0-1 0,0 1-1,0-1 1,0 0 0,0 1-1,0-1 1,1 0 0,-1 0 0,0 0-1,1 0 1,0 1 0,-1-1-1,1 0 1,0 0 0,0 0-1,0 0 1,0 0 0,1 0-1,-1 0 1,0 0 0,1 0-1,0 1 1,-1-1 0,1 0 0,0 0-1,0 1 1,0-1 0,0 0-1,0 1 1,0-1 0,0 1-1,0-1 1,1 1 0,-1 0-1,1-1 1,-1 1 0,1 0-1,-1 0 1,1 0 0,0 0 0,0 0-1,-1 1 1,1-1 0,0 0-1,0 1 1,1-1-130,85 6 375,196 79-124,-279-82-243,1 0 1,-1 0 0,1-1 0,0 1 0,0-1-1,0-1 1,0 1 0,0-1 0,0 0-1,0 0 1,-1-1 0,1 1 0,0-1 0,0-1-1,0 1 1,0-1 0,-1 0 0,1 0 0,-1-1-1,0 0 1,1 0 0,-1 0 0,-1 0-1,1-1 1,0 0 0,-1 0 0,0 0 0,0-1-1,0 1 1,0-1 0,1-2-9,9-73 2226,-14 80-2194,-1-1 0,1 0 0,-1 1 0,1-1 0,-1 1 0,1-1 0,-1 1 0,0-1 0,1 1 0,-1 0 0,0-1 0,1 1 0,-1 0 0,0-1 0,0 1 0,1 0 1,-1 0-1,0 0 0,0-1 0,1 1 0,-1 0 0,0 0 0,0 0 0,0 1 0,1-1 0,-1 0 0,0 0 0,0 0 0,1 0 0,-1 1 0,0-1 0,0 0 0,1 1 0,-1-1 0,0 1 0,1-1 0,-1 0 0,1 1 0,-1-1 0,0 1 0,1 0 0,-1-1 0,1 1 0,0-1 0,-1 1 0,1 0 0,-1 0 0,1-1 0,0 1 1,0 0-1,-1 0-32,-130 198 315,-294 488-11,300-465-443,119-208 139,11-7 0,179-96 230,-172 83-230,1 1 0,-1 0 0,1 1 0,0 1 0,0 0 0,0 1 0,0 0 0,0 1 0,1 0 0,-1 1 0,0 0 0,0 1 0,1 1 0,-1 0 0,0 1 0,0 1 0,0 0 0,-1 0 0,11 6 0,44 35-57,-58-36 59,0-1 0,0-1 0,1 1 0,0-1 0,0-1 0,1 0 0,0 0 1,0-1-1,0-1 0,1 0 0,-1 0 0,1-1 0,0-1 0,0 0 0,0 0 0,1-1 0,-1-1 1,0 0-1,0-1 0,0 0 0,0-1 0,4-1-2,-5 0 15,-1-1 0,1 0 0,-1 0 0,-1-1 0,1-1 0,-1 0 0,0 0 0,0 0 0,0-1 1,-1-1-1,0 1 0,-1-1 0,0-1 0,0 0 0,0 1 0,-1-2 0,-1 1 0,0-1 0,0 0 0,-1 0 0,0 0 0,0-1 0,-1 1 0,-1-1 0,0 0 0,0 0 1,-1 0-1,-1-5-15,0 15-53,0-1 1,0 1-1,-1 0 1,1 0 0,0 0-1,-1 0 1,1 0 0,-1 0-1,0 0 1,1 0-1,-1 0 1,0 0 0,1 1-1,-1-1 1,0 0-1,0 0 1,0 0 0,0 1-1,0-1 1,0 1 0,0-1-1,0 1 1,0-1-1,0 1 1,0-1 0,0 1-1,0 0 1,0 0-1,0-1 1,0 1 0,0 0-1,-1 0 1,1 0 0,0 0-1,0 0 1,0 1-1,0-1 1,0 0 0,0 0-1,-1 1 1,1-1 0,0 1 52,-28 13-7842,11 2-5723</inkml:trace>
  <inkml:trace contextRef="#ctx0" brushRef="#br0" timeOffset="50324.374">6962 11336 4837,'0'0'4180,"0"0"-1602,0 0 113,0 0 106,-1-13-624,-5-40-428,6 51-1657,0 1 0,0 0 0,-1 0 0,1 0 0,0-1 0,-1 1 0,1 0-1,-1 0 1,0 0 0,1 0 0,-1 0 0,0 0 0,0 0 0,1 0 0,-1 0 0,0 0-1,0 1 1,0-1 0,0 0 0,0 1 0,0-1 0,0 0 0,0 1 0,0-1 0,-1 1 0,1 0-1,0-1 1,0 1 0,0 0 0,-1 0 0,1 0 0,0 0 0,0 0 0,0 0 0,-1 0 0,1 0-1,0 0 1,0 0 0,-1 1 0,1-1 0,0 0 0,0 1-88,-4 0 349,-6 2-249,0 1-1,0 1 0,1-1 1,0 2-1,0 0 0,0 0 0,1 1 1,0 0-1,0 0 0,1 1 1,-1 0-1,2 1 0,-1-1 0,1 2 1,1-1-1,0 1 0,0 0 1,1 0-1,0 0 0,-2 8-99,-5 13 32,1 1 0,2 0 0,1 1 0,1 0 0,2 0 0,2 0 0,1 1 0,1 21-32,1-43-2,0 1 0,1-1 0,1 1-1,0-1 1,0 0 0,1 0-1,1 0 1,0 0 0,0 0 0,2-1-1,-1 0 1,1 0 0,1 0-1,3 3 3,-8-12-9,0 0-1,0 1 1,1-1-1,-1 0 1,1-1-1,0 1 0,-1 0 1,1-1-1,0 1 1,0-1-1,0 0 1,0 0-1,0 0 0,0-1 1,1 1-1,-1-1 1,0 0-1,0 1 1,0-1-1,1-1 0,-1 1 1,0 0-1,0-1 1,0 0-1,0 1 0,0-1 1,0 0-1,0-1 1,0 1-1,0-1 1,1 0 9,85-62-87,-85 60 91,16-13 25,-1-1 0,-1-1 0,-1 0 0,0-2 0,-1 0-1,-2 0 1,0-1 0,-1-1 0,-2 0 0,7-20-29,-8 99 736,-7 39-629,-18-271 139,14 168-274,0-1 0,1 1 0,1 0 0,-1-1 1,1 1-1,1 0 0,-1 0 0,1 0 0,1 0 0,-1 0 1,1 0-1,1 1 0,0-1 0,0 1 0,1-2 28,49-12-3154,-8 29-2143,-16 4-1748,-4 1-3787</inkml:trace>
  <inkml:trace contextRef="#ctx0" brushRef="#br0" timeOffset="50576.218">7515 11482 12556,'0'0'4479,"0"0"-1458,0 0-602,0 0-668,0 0-540,0 0-367,0 0-284,3 8-186,1 4-284,-1 0-1,0 0 1,-1 1-1,0-1 1,-1 1-1,-1 0 1,0-1 0,0 1-1,-3 10-89,-25 72 467,3-19-2705,19-24-6299,6-47 2451</inkml:trace>
  <inkml:trace contextRef="#ctx0" brushRef="#br0" timeOffset="50888.387">7547 11178 11723,'0'0'4516,"0"0"-1825,0 0-481,0 0-1057,0 0-608,0 0-385,0 0-160,0 0-64,0 0-385,26 32-2081,-23-9-4229</inkml:trace>
  <inkml:trace contextRef="#ctx0" brushRef="#br0" timeOffset="51200.497">7862 11171 13741,'0'0'4933,"0"0"-2067,0 0-693,0 0-619,0 0-706,0 0-356,3 19-103,-1-3-304,2 121 492,-40 32-153,-1 2-879,26-57-3219,11-110 3315,1 26-3327,7-12-2849,-1-12 465</inkml:trace>
  <inkml:trace contextRef="#ctx0" brushRef="#br0" timeOffset="51516.971">7810 11621 6790,'0'0'2611,"0"0"21,0 0 288,0 0-192,-7-13-630,-21-37-534,28 50-1521,0-1 0,0 0-1,-1 1 1,1-1 0,0 0 0,0 1 0,-1-1 0,1 0 0,0 0-1,0 1 1,0-1 0,0 0 0,0 1 0,0-1 0,0 0 0,1 0-1,-1 1 1,0-1 0,0 0 0,0 1 0,1-1 0,-1 0 0,0 1-1,1-1 1,-1 0 0,0 1 0,1-1 0,-1 1 0,1-1 0,-1 1-1,1-1 1,-1 1 0,1-1 0,0 1 0,-1 0 0,1-1 0,0 1-1,-1 0 1,1-1 0,0 1 0,-1 0 0,1 0 0,0 0 0,-1-1-1,1 1 1,0 0 0,-1 0 0,1 0 0,0 0 0,0 0 0,-1 0-1,1 1 1,0-1-43,1 0 142,270-47 514,-269 45-655,0 1 0,1 0 0,-1 0 0,0 0-1,1 1 1,-1-1 0,1 1 0,-1 0-1,1 0 1,-1 0 0,1 0 0,-1 1 0,1 0-1,-1-1 1,1 1 0,-1 0 0,0 1-1,1-1 1,-1 0 0,0 1 0,0 0 0,0 0-1,0 0 1,0 0 0,-1 0 0,1 1 0,-1-1-1,1 1 1,-1 0 0,0-1 0,0 1-1,0 0 1,0 0 0,-1 0 0,1 1 0,-1-1-1,0 0 1,0 1 0,0-1 0,0 0-1,0 2 0,-1 8 30,1-1 0,-2 1 0,0 0-1,0-1 1,-2 1 0,1-1 0,-1 0-1,-1 0 1,0 0 0,-1 0 0,-3 5-30,-25 110-520,59-150-11160,-20 10 5354</inkml:trace>
  <inkml:trace contextRef="#ctx0" brushRef="#br0" timeOffset="51517.971">8320 11127 11371,'0'0'9545,"0"0"-6598,0 0-705,0 0-609,0 0-704,0 0-416,0 0-353,-47-76-160,45 76-160,-1 6-993,3 12-1826,-3 4-3331</inkml:trace>
  <inkml:trace contextRef="#ctx0" brushRef="#br0" timeOffset="52216.853">8624 11459 8296,'0'0'3331,"0"0"22,0 0-140,0 0-987,0 0-731,0 0-401,0 0-287,-8-6-135,3 2-532,3 3-112,1-1 0,-1 1 0,1 0 0,-1-1 0,1 1 0,-1 0-1,0 0 1,1 0 0,-1 0 0,0 0 0,0 0 0,0 1 0,0-1 0,0 1 0,0-1 0,0 1-1,0 0 1,0 0 0,0 0 0,0 0 0,0 0 0,0 0 0,0 0 0,1 1 0,-1-1-1,0 1 1,0-1 0,0 1 0,0 0 0,-1 0-28,-8 8 43,1 1 0,0 0 1,0 0-1,1 1 0,0 0 0,1 0 0,0 1 1,1 0-1,0 1 0,1-1 0,0 1 0,1 1 1,1-1-1,0 1 0,1 0 0,0-1 0,1 2 1,1-1-1,0 0 0,1 0 0,1 0 0,1 14-43,0-22 0,0-1 0,0 1 0,0-1 0,1 1 0,0-1-1,0 0 1,0 0 0,1-1 0,0 1 0,0 0 0,0-1-1,0 0 1,0 0 0,1-1 0,0 1 0,0-1 0,0 0-1,0 0 1,0 0 0,1-1 0,-1 0 0,1 0 0,0 0-1,-1-1 1,1 0 0,0 0 0,3 0 0,12 1-323,0-1 1,0-1-1,1 0 0,-1-2 0,0 0 1,0-2-1,1-1 323,84-22-4605,-38 3-3218,-38 11 1481</inkml:trace>
  <inkml:trace contextRef="#ctx0" brushRef="#br0" timeOffset="52869.197">9102 11578 7687,'0'0'3604,"-1"-13"-577,-4-39 154,4 48-2816,1 0 0,-1 0 0,-1 0 0,1 0 0,-1 1 0,1-1 0,-1 0 0,0 1 0,0-1 0,-1 1-1,1-1 1,-1 1 0,1 0 0,-1 0 0,0 1 0,0-1 0,0 0 0,-1 1 0,1 0 0,-1 0 0,1 0 0,-1 0 0,0 0 0,0 1 0,0 0-365,-3 2 40,1 1 1,-1 1 0,1-1 0,-1 1 0,1 0-1,0 1 1,0 0 0,0 0 0,1 0 0,-1 0-1,1 1 1,0 0 0,0 0 0,1 0 0,-1 1 0,1-1-1,1 1 1,-1 0 0,1 1 0,0-1 0,-2 7-41,2-9 2,-12 19-34,2 0 0,0 1 0,2 0 0,0 1 0,2 0 0,0 1 0,2 0 0,-3 21 32,10-46-15,0 1-1,-1-1 1,1 0 0,0 0 0,0 1 0,0-1-1,0 0 1,0 0 0,0 1 0,0-1 0,1 0-1,-1 0 1,0 1 0,1-1 0,-1 0 0,1 0-1,-1 0 1,1 0 0,-1 0 0,1 0 0,0 0-1,0 0 1,-1 0 0,1 0 0,0 0-1,0 0 1,0 0 0,0 0 0,0-1 0,0 1-1,0 0 1,0-1 0,1 1 0,-1-1 0,0 1-1,0-1 1,0 0 0,1 0 0,-1 1 0,0-1-1,0 0 1,1 0 0,-1 0 0,0 0 0,0 0-1,1 0 1,-1-1 0,0 1 15,60-24-386,-35 4 393,0 0 1,-1-2-1,-1-2 0,-1 0 1,-2-1-1,0-1 0,-2-1 1,2-5-8,-12 46 288,-8 35-335,-1-26 89,0-17-56,0 0 0,0 0 1,0 0-1,1 0 1,0 0-1,0-1 0,0 1 1,1 0-1,0 0 1,0-1-1,0 1 0,1-1 1,-1 0-1,1 0 1,1 0-1,-1 0 0,1 0 1,0-1-1,0 1 1,0-1-1,1 0 0,-1-1 1,1 1-1,0-1 1,0 0-1,0 0 0,0 0 1,1-1-1,-1 1 1,1-1-1,4 0 14,0-1-77,0-1 1,0 0-1,0-1 0,-1 0 1,1 0-1,0-1 0,-1-1 0,1 0 1,-1 0-1,0-1 0,0 0 1,0 0-1,0-1 0,-1 0 1,0 0-1,0-1 0,0-1 1,-1 1-1,0-1 0,1-1 77,6-8 28,0 0-1,-1-1 1,-1 0-1,0-1 1,-2 0 0,0-1-1,-1-1 1,6-17-28,-6 13 386,-1-1 0,-1 0-1,-1 0 1,-1-1 0,-1 0 0,-1 0 0,-2 0-386,-17 50 1222,5-2-1155,2 0 0,0 1 1,2 0-1,0 1 0,2 0 0,0 0 0,2 0 0,0 0 0,2 7-67,0-3 38,1-1 0,1 1 0,2-1 1,1 1-1,7 25-38,-10-47-27,1 0 1,0-1 0,0 1-1,0 0 1,1-1-1,0 1 1,0-1-1,1 0 1,-1 0-1,1 0 1,0 0-1,0-1 1,1 1-1,-1-1 1,1 0-1,0-1 1,0 1-1,1-1 1,-1 0-1,0 0 1,1-1-1,0 1 1,0-1-1,0 0 1,0-1 0,0 0-1,0 0 1,0 0-1,4 0 27,-1-1-16,-1 0 1,1 0-1,-1-1 0,1 0 0,-1 0 1,1-1-1,-1 0 0,0-1 1,0 0-1,0 0 0,0 0 0,0-1 1,-1 0-1,1-1 0,-1 0 0,0 0 1,-1 0-1,1-1 0,-1 0 0,0-1 1,-1 1-1,1-1 0,-1 0 1,-1 0-1,1 0 0,-1-1 0,-1 0 1,1 0-1,-1 0 0,-1 0 0,1 0 1,-1-1-1,-1 1 0,1-1 0,-2 1 1,1-1-1,-1 1 0,-1-3 16,-12-16-2492,-17 19-6077,13 8-2802</inkml:trace>
  <inkml:trace contextRef="#ctx0" brushRef="#br0" timeOffset="60174.213">10717 10655 12684,'0'0'4393,"0"0"-1878,0 0-417,0 0-150,0 0-351,0 0-407,0 0-389,17-1-326,-15 1-461,7 0 37,0 0-1,-1 0 0,1 0 0,0 1 1,-1 1-1,1-1 0,-1 1 1,1 1-1,-1 0 0,0 0 0,0 0 1,0 1-1,0 1 0,-1-1 1,2 2-51,630 467 507,-619-460-894,13 9-125,-16-4-4520,-87-132-12275,55 82 12113</inkml:trace>
  <inkml:trace contextRef="#ctx0" brushRef="#br0" timeOffset="60462.832">11371 10751 3235,'0'0'5130,"-4"-14"-1980,-14-44-278,18 56-2591,0 0 0,0 0 0,0 1 0,0-1-1,-1 0 1,1 0 0,-1 0 0,1 0 0,-1 1 0,0-1 0,0 0 0,0 0 0,0 1 0,0-1-1,0 1 1,0-1 0,0 1 0,-1-1 0,1 1 0,0 0 0,-1 0 0,1 0 0,-1 0 0,0 0-1,1 0 1,-1 0 0,0 0 0,0 0 0,1 1 0,-1-1 0,0 1 0,0-1 0,0 1 0,0 0 0,0 0-1,1 0 1,-1 0 0,0 0 0,-1 0-281,-43 46 2871,-160 314 162,-5-10-3049,155-290-310,54-61 306,1 0 1,0 0-1,0 0 0,-1 0 1,1 0-1,0 0 0,0 0 1,0-1-1,0 1 0,1 0 1,-1-1-1,0 1 0,0 0 1,1-1-1,-1 1 0,1-1 1,0 1-1,-1-1 0,1 1 1,0-1-1,0 0 0,0 1 1,0-1-1,0 1 1,0-1-1,0 1 0,1-2 20,-2 1-56,2-71-1030,5 27-2852,-6 43-60,-1 3-3204</inkml:trace>
  <inkml:trace contextRef="#ctx0" brushRef="#br0" timeOffset="62391.14">12390 10205 10570,'0'0'3198,"0"0"-497,0 0-139,0 0-699,21-5-667,157-31 262,504-45-551,-760 78-2023,-120 25-2565,68 0-3266,67-9 1667</inkml:trace>
  <inkml:trace contextRef="#ctx0" brushRef="#br0" timeOffset="62767.265">12506 10194 7687,'0'0'2387,"0"0"138,0 0 267,0 0-246,0 0-640,0 0-524,0 0-405,-14 0-192,7 0-676,3 0-65,1-1-1,0 1 1,-1 0 0,1 0-1,-1 0 1,1 1-1,0-1 1,-1 1 0,1 0-1,0 0 1,-1 0 0,1 0-1,0 1 1,0-1-1,0 1 1,0 0 0,0 0-1,1 0 1,-1 0-1,0 0 1,1 0 0,0 1-1,-1-1 1,1 1-1,0 0 1,1 0 0,-3 2-44,-8 24 125,2 0 0,0 1 0,2-1 0,1 2 1,2-1-1,1 1 0,1 0 0,1 0 1,2 0-1,1 0 0,2 4-125,0-19 2,0 0-1,1 0 1,0-1 0,2 1 0,0-1-1,0 0 1,1-1 0,1 1-1,1-2 1,0 1 0,1-1-1,0 0 1,0-1 0,11 9-2,-14-15-10,0 0-1,0 0 1,0 0-1,1-1 1,0 0 0,0-1-1,1 0 1,-1 0 0,1-1-1,0 0 1,0 0 0,0-1-1,0 0 1,0-1-1,1 0 1,-1 0 0,0-1-1,1 0 1,-1-1 0,0 0-1,0 0 1,1-1-1,-1 0 1,0-1 0,0 0-1,2-1 11,4-3 63,-1-1-1,0 0 0,0-1 1,-1 0-1,0-1 1,0-1-1,-1 0 0,-1 0 1,0-1-1,-1-1 0,0 0 1,0 0-1,-2-1 0,0 0 1,0-1-1,-1 1 0,-1-3-62,7-17 316,-2-2-1,-1 1 0,-2-1 1,-2-1-1,-1 1 0,-2-1 0,-1-1-315,1-145 283,-3 182-315,0 0 0,0 1-1,0-1 1,0 0 0,0 1-1,0-1 1,-1 0-1,1 1 1,0-1 0,0 1-1,-1-1 1,1 1 0,0-1-1,-1 0 1,1 1 0,-1-1-1,1 1 1,-1 0 0,1-1-1,-1 1 1,1-1-1,-1 1 1,1 0 0,-1-1-1,0 1 1,1 0 0,-1 0-1,1-1 1,-1 1 0,0 0-1,1 0 1,-1 0-1,0 0 1,1 0 0,-1 0-1,0 0 1,1 0 0,-1 0-1,0 0 1,1 0 0,-1 0-1,0 1 1,1-1-1,-1 0 1,1 0 0,-1 1-1,0-1 1,1 0 0,-1 1-1,1-1 1,-1 0 0,1 1-1,-1-1 1,1 1-1,-1-1 1,1 1 0,0-1-1,-1 1 1,1 0 0,0-1 32,-32 32-4224,10-1-1494</inkml:trace>
  <inkml:trace contextRef="#ctx0" brushRef="#br0" timeOffset="63303.009">12009 11390 10314,'0'0'5653,"0"0"-2770,0 0-775,0 0-228,0 0-589,19-1-351,935-92 2407,-15-37-2706,-860 113-497,-124 14-75,-105 30-1506,54 4-5491,48-12-3023</inkml:trace>
  <inkml:trace contextRef="#ctx0" brushRef="#br0" timeOffset="63878.332">12734 12134 5605,'0'0'4533,"0"0"-2088,1-14-358,1-44 214,-6 34 4806,-4 57-5587,-10 100-954,6 0 1,5 0 0,10 92-567,-2-64-78,-1-149 75,1-5 2,0 0-1,-1 0 1,0 0-1,0 0 1,-1 0-1,0 0 1,0 0 0,0 0-1,-1 0 1,0 0-1,-1 0 1,1-1-1,-1 1 1,-1-1-1,1 0 1,-3 4 1,2-9 7,0 1 0,0-1 0,0 0 0,0 0 0,-1-1 0,1 1 0,0-1 0,0 0 0,0 0 0,0 0 0,-1-1 0,1 0 0,0 1 0,0-1 0,0-1 0,0 1 0,0-1 0,0 1 0,1-1 0,-1 0 1,0 0-1,-2-3-7,-42-25 640,1-2 1,2-2 0,-31-31-641,-76-57 1820,111 101-1826,44 32-1344,22 18-3044,-2-16-1280,-4-5-4416</inkml:trace>
  <inkml:trace contextRef="#ctx0" brushRef="#br0" timeOffset="64221.088">12829 11978 929,'0'0'3571,"0"0"-1152,0 0-498,0 0 97,0 0 166,0 0 42,0 0-128,0 0-443,-2-4-406,1 3-1220,1 1 0,0-1 0,-1 0 0,1 1 0,0-1 0,0 0 0,-1 1 0,1-1 0,0 0 0,0 0 0,0 1 0,0-1 0,0 0 0,0 1 0,0-1 0,0 0 0,0 0 0,0 1 0,0-1 0,0 0 0,1 0 0,-1 1 0,0-1 0,0 0 0,1 1 0,-1-1 0,1 0-1,-1 1 1,0-1 0,1 1 0,-1-1 0,1 1 0,-1-1 0,1 1 0,0-1 0,-1 1 0,1-1 0,0 1 0,-1 0 0,1-1 0,0 1 0,-1 0 0,1 0 0,0-1 0,-1 1 0,2 0-29,50-8 407,-31 6-289,633-67 1109,-633 66-1126,-13 3-3,-1 0-1,1-1 1,-1 0-1,0-1 1,0 0-1,1 0 1,-1 0-1,-1-1 1,1 0-1,0 0 1,-1-1-1,2-1-97,-9 6 17,1-1 0,-1 0-1,1 1 1,-1-1 0,1 0 0,-1 0 0,1 0-1,-1 1 1,1-1 0,-1 0 0,1 0 0,-1 0 0,0 0-1,1 0 1,-1 0 0,1 0 0,-1 0 0,1 0-1,-1 0 1,0 0 0,1-1 0,-1 1 0,1 0-1,-1 0 1,1 0 0,-1-1 0,1 1 0,-1 0 0,1-1-1,-1 1 1,1 0 0,0-1 0,-1 1 0,1-1-1,-1 1 1,1 0 0,0-1 0,-1 1 0,1-1-1,0 1 1,0-1 0,-1 1 0,1-1 0,0 0 0,0 1-1,0-1 1,0 1 0,0-1 0,0 1 0,0-1-1,0 1 1,0-1 0,0 0 0,0 1 0,0-1-1,0 1 1,0-1 0,0 1 0,1-1 0,-1 1-1,0-1 1,0 1 0,1-1 0,-1 1 0,0-1 0,1 1-1,-1-1-16,-21 26-3537,15-16 54,-5 6-6216</inkml:trace>
  <inkml:trace contextRef="#ctx0" brushRef="#br0" timeOffset="64958.466">13196 12518 2242,'0'0'8921,"0"0"-4859,2-16-1441,4-52-251,-5 62-2065,0 0-1,0 0 0,1 1 0,-1-1 0,1 0 0,0 1 0,1-1 0,0 1 0,0 0 0,0 0 0,0 0 0,1 0 0,-1 0 0,1 1 0,0-1 0,1 1 0,-1 0 0,1 1 0,5-4-304,-5 4 62,1 0 0,-1 0 0,1 1-1,0-1 1,0 1 0,0 1 0,0-1-1,0 1 1,0 0 0,0 1 0,0-1 0,1 1-1,-1 0 1,0 1 0,0-1 0,1 1-1,-1 1 1,0-1 0,0 1 0,0 0 0,-1 0-1,1 1 1,0 0 0,-1 0 0,0 0-1,2 1-61,1 3 9,-1 1 0,0-1 0,0 1 0,0 1-1,-1-1 1,0 1 0,-1 0 0,0 0-1,-1 1 1,1 0 0,-2-1 0,0 2 0,0-1-1,0 0 1,-1 0 0,-1 1 0,0-1-1,0 2-8,0 19-24,-1 0 0,-2-1 0,0 1 0,-3-1 0,-4 20 24,7-44-11,1 1 1,0 1 1,0-1 0,-1-1-1,0 1 1,0 0 0,-1 0 0,0-1-1,0 1 1,-1-1 0,1 0-1,-1 0 1,-2 1 9,3-27 133,40-121 481,-21 96-320,-7 11-76,2 1-1,2 1 1,1 0 0,1 1-1,2 0 1,1 1 0,1 1 0,1 1-1,9-8-217,49-14 124,-76 49-124,1 0 1,0 0-1,0 0 1,0 0-1,0 0 1,0 1-1,0-1 1,0 1-1,0 0 1,0 0-1,0 0 1,0 0 0,0 1-1,0-1 1,0 1-1,0 0 1,-1 0-1,1 0 1,0 0-1,0 0 1,-1 0-1,1 1 1,0 0-1,-1-1 1,0 1-1,1 0 1,-1 0-1,0 0 1,1 1-1,6 13-11,0 1 0,-1 0 0,-1 0 0,0 1-1,-2 0 1,0 0 0,0 0 0,-2 1 0,-1-1 0,1 9 11,2 10-12,2 10 8,-5-20-14,2-2 0,0 1 0,2 0 0,0-1 0,2 0 0,1 0 1,1-1-1,1 0 0,14 21 18,-23-41 0,0-1 0,0 0 0,1 0 0,-1-1 0,1 1 0,0 0 0,-1-1 0,1 0 0,1 1 0,-1-1 0,0 0 0,0-1 0,1 1 0,-1-1 0,1 1 0,-1-1 0,1 0 0,0 0 0,0-1 0,-1 1 0,1-1 0,0 0 0,0 0 0,-1 0 0,1 0 0,0 0 0,0-1 0,-1 0 0,1 0 0,0 0 0,-1 0 0,1-1 0,-1 1 0,1-1 0,-1 0 0,2-1 0,17-15 141,-1 0 0,0-2 1,-1-1-1,-2 0 0,0-1 1,-1-1-1,-1 0 0,-1-2 1,-1 0-1,-2 0 0,0-1 0,-2-1 1,-1 0-1,-1 0 0,-1 0 1,-1-1-1,0-14-141,-22 129-6700,15-57 1319,-1-4-4543</inkml:trace>
  <inkml:trace contextRef="#ctx0" brushRef="#br0" timeOffset="65238.924">14890 12700 20563,'0'0'4389,"0"0"-1955,0 0 288,0 0-832,0 0-1121,0 0-769,0 0 0,0 0 0,-10-12 0,1 15 0,2 6 0,-2 1 0,1 0-1537,0 4-2595,-3-4-4549</inkml:trace>
  <inkml:trace contextRef="#ctx0" brushRef="#br1" timeOffset="72916.992">5660 12697 1922,'-5'-15'7196,"0"0"-5877,-15-47-93,1 17 3430,12 34-1958,8 18-1513,10 20-1005,28 25-149,2-1 1,3-3-1,1-1 1,2-3-1,3-1 0,1-3 1,1-2-1,3-3 1,1-2-1,9 2-31,59 25-9,3-6 0,2-5 0,2-6 0,35 3 9,198 31 50,2-15 1,262 5-51,761 35 630,145-60-630,-568-54 2557,152-55-2557,-956 54 205,0-8-1,-2-6 1,145-46-205,-286 68-7,-2 0 0,1-2 0,-1 0 0,0-1 0,0 0 0,-1-1 0,0-1 0,0-1 0,-2 0 0,10-10 8,-22 19-8,0 0 1,0 0 0,0 0 0,0 0 0,0-1 0,-1 1 0,1-1 0,-1 0 0,0 1 0,0-1 0,0 0 0,0 0 0,0 1 0,0-1 0,-1 0-1,1 0 1,-1 0 0,0 0 0,0 0 0,0 0 0,0 0 0,-1 0 0,1 0 0,-1 0 0,0 1 0,0-1 0,0 0 0,0 0 0,0 1 0,-1-1-1,1 0 1,-1 1 0,1 0 0,-1-1 0,0 1 0,0 0 0,0 0 0,0 0 0,-1 0 0,1 0 0,0 0 0,-1 1 0,1-1 0,-1 1 6,-11-5-686,0 2 0,0-1-1,-1 2 1,1 0 0,-1 1 0,1 0 0,-1 1 0,0 1 0,-9 1 686,19-1-493,-63-1-7168</inkml:trace>
  <inkml:trace contextRef="#ctx0" brushRef="#br1" timeOffset="73519.105">9414 13850 6790,'0'0'2467,"0"0"-561,0 0 197,0 0 187,0 0-277,0 0-711,3 7-485,-1 4-617,-1 0 1,0 1-1,0-1 0,-1 0 1,-1 1-1,0-1 0,0 0 1,-1 1-1,-1-1 0,0 0 1,0 0-1,-1-1 0,-1 1 1,1-1-1,-3 3-200,-6 20 294,-10 29 40,3-15-328,3 1 1,1 1-1,3 0 1,2 1-1,2 0 1,2 0-1,2 2-6,13 10-2899,14-28-3304,1-21-246</inkml:trace>
  <inkml:trace contextRef="#ctx0" brushRef="#br1" timeOffset="73828.496">9713 14059 10570,'17'-94'2717,"-17"90"-2404,0 0 0,1 1 0,0-1 0,0 0 0,0 1 0,0-1 0,0 0 0,1 1 0,-1-1 0,1 1-1,0 0 1,0 0 0,0 0 0,1 0 0,-1 0 0,1 0 0,0 0 0,0 1 0,-1-1 0,2 1 0,1-1-313,-4 3 80,-1 0 1,1 0 0,0 0-1,-1 0 1,1 1 0,0-1-1,-1 0 1,1 0 0,0 1-1,-1-1 1,1 1 0,0-1-1,-1 0 1,1 1 0,-1-1-1,1 1 1,-1 0-1,1-1 1,-1 1 0,0-1-1,1 1 1,-1 0 0,0-1-1,1 1 1,-1 0 0,0-1-1,0 1 1,1 0 0,-1-1-1,0 1 1,0 0 0,0-1-1,0 1 1,0 0 0,0 0-1,0-1 1,0 1-1,0 0 1,-1 0 0,1-1-1,0 1 1,0 0 0,-1-1-1,1 1 1,0 0 0,-1-1-1,1 1 1,-1-1-81,1 4 10,-61 263 876,12-34-1157,29-129-2056,-3-1-3910,10-58 1438,-1-8-780</inkml:trace>
  <inkml:trace contextRef="#ctx0" brushRef="#br1" timeOffset="74140.663">9251 14593 4773,'-13'-13'2653,"-90"-78"582,-14 25 3400,117 65-6587,-1 1-1,0-1 0,1 0 0,-1 1 0,0-1 1,1 1-1,-1 0 0,0-1 0,0 1 0,0-1 1,1 1-1,-1 0 0,0 0 0,0-1 0,0 1 1,0 0-1,1 0 0,-1 0 0,0 0 0,0 0 1,0 0-1,0 0 0,0 0 0,0 0 0,1 1 1,-1-1-1,0 0 0,0 1 0,0-1 0,0 0 1,1 1-1,-1-1 0,0 1 0,0-1 0,1 1 1,-1-1-1,1 1 0,-1 0 0,0-1 1,1 1-1,-1 0 0,1-1 0,-1 1 0,1 0 1,0 0-1,-1 0 0,1-1 0,0 1 0,-1 0 1,1 0-1,0 0 0,0 0 0,0 0 0,0-1 1,0 1-1,0 0 0,0 0 0,0 0-47,21 48 343,7-25-207,1-2 0,1-1 1,1-1-1,1-1 0,1-2 1,0-2-1,1 0 0,0-3 1,21 5-137,-54-17 0,43 17 26,1-3 0,1-2 0,0-2 0,1-1 0,-1-3 0,1-2 0,34-2-26,-72-2-5,0 0 1,0 0 0,0-1-1,0-1 1,0 0-1,0 0 1,-1 0-1,1-1 1,-1-1-1,0 1 1,0-1 0,0-1-1,0 1 1,-1-1-1,0-1 1,0 1-1,0-1 1,0 0-1,-1-1 1,0 0 0,-1 0-1,1 0 1,-1-1-1,-1 1 1,1-1-1,-2 0 1,1 0-1,-1-1 1,0 1-1,1-4 5,-2 3-112,0 1-1,0-1 1,-1 1-1,0-1 1,0 1-1,-1-1 1,0 0-1,-1 1 1,0-1-1,0 1 1,-1-1-1,0 1 1,-1-3 112,1 9-347,-1 1 1,0-1-1,0 1 1,0 0-1,0 0 1,0 0-1,0 1 1,0-1-1,0 1 1,0-1 0,0 1-1,0 0 1,0 0-1,0 0 1,0 1-1,0-1 1,0 1-1,0-1 1,0 1-1,0 0 1,0 0-1,0 1 1,0-1-1,1 1 1,-1-1-1,1 1 1,-1 0-1,1 0 1,-1 0-1,1 0 1,-1 1 346,-31 21-6470</inkml:trace>
  <inkml:trace contextRef="#ctx0" brushRef="#br1" timeOffset="74574.257">7645 16060 8968,'0'0'2221,"14"-12"-993,101-82 1073,27 4-578,-70 47-1548,-2-4 0,-2-2 0,-2-3 1,20-24-176,-80 72 29,-1 0 1,1 0-1,-2-1 1,1 0-1,0 0 0,-1-1 1,0 1-1,0-1 1,-1 0-1,1 0 1,-1 0-1,-1 0 1,1-1-1,-1 1 1,0-1-1,0 0 1,-1 1-1,0-1 1,0 0-1,-1 0 1,0-4-30,-3 6 5,-1 1 0,0 0 0,0 0 0,0 0 1,-1 1-1,1-1 0,-1 1 0,0 0 0,0 0 0,0 1 0,0 0 1,0 0-1,0 0 0,-1 0 0,1 1 0,-1 0 0,1 0 0,-1 0 1,0 1-1,1 0 0,-1 0 0,0 0 0,1 1 0,-1-1 1,1 2-1,-1-1 0,1 0 0,-5 3-5,5-3-8,0 1 0,-1-1-1,1 2 1,0-1 0,0 0 0,0 1 0,0 0 0,0 0 0,1 0-1,0 1 1,-1 0 0,1 0 0,0 0 0,1 0 0,-1 0-1,1 1 1,0 0 0,0-1 0,0 1 0,1 0 0,-1 1-1,1-1 1,1 0 0,-1 1 0,1-1 0,0 1 0,0-1-1,0 1 1,1-1 0,0 2 8,0 8-4,0 1-1,1-1 1,1 0 0,0 1-1,1-1 1,1 0 0,1 0-1,0-1 1,0 1 0,5 6 4,154 237 64,-139-226-45,-18-24 0,0 0 1,0 0 0,-1 0 0,0 1 0,0 0 0,-1 0-1,0 1 1,-1-1 0,0 1 0,0 0 0,-1 0 0,-1 1-1,1-1 1,-2 0 0,1 1 0,-1 4-20,-4-11 74,1-1 0,-1 1 1,0 0-1,0-1 0,0 0 0,0 0 1,-1 0-1,1 0 0,-1 0 0,0-1 0,1 1 1,-1-1-1,0 0 0,-1 0 0,1-1 1,0 1-1,0-1 0,-1 0 0,1 0 0,-1 0 1,1-1-1,-1 1 0,1-1 0,-1 0 1,1-1-1,-1 1 0,1-1 0,-1 0 0,1 0 1,0 0-1,-3-1-74,-2 1 26,-1 0 1,1-1-1,-1 0 1,1-1-1,0 0 0,0 0 1,0 0-1,0-2 1,1 1-1,0-1 0,0 0 1,0 0-1,0-1 1,1-1-1,0 1 1,0-1-1,-2-3-26,6 6-465,1 0 1,0 0-1,0 0 1,0 0 0,0 0-1,1-1 1,0 1-1,-1 0 1,2-1-1,-1 1 1,0-1-1,1 1 1,0-1-1,0 1 1,1-4 464,4-17-6081</inkml:trace>
  <inkml:trace contextRef="#ctx0" brushRef="#br1" timeOffset="74929.308">8876 15549 9673,'0'0'2264,"0"0"-684,0 0-240,0 0-273,-8 15-68,-63 158 1179,63-149-2087,1-1 0,1 2 0,1-1 0,1 0 0,1 1 0,2 0 0,0-1 1,2 1-1,0 0 0,2-1 0,1 1 0,0-1 0,2 0 0,1 0 0,5 9-91,-9-27 2,0 0-1,1 0 0,0-1 0,0 1 0,1-1 0,-1 0 0,1-1 1,0 1-1,0-1 0,1 0 0,-1 0 0,1-1 0,0 1 1,0-1-1,0-1 0,0 1 0,1-1 0,-1 0 0,1 0 0,-1-1 1,1 0-1,0 0 0,-1 0 0,1-1 0,0 0 0,0-1 1,-1 1-1,1-1 0,-1-1 0,1 1 0,0-1 0,-1 0 0,0 0 1,0-1-1,1 0 0,-2 0 0,6-4-1,6-6 230,0 0 1,-2-2-1,1 0 1,-2 0-1,0-2 0,-1 0 1,0 0-1,-1-1 0,-2-1 1,1 0-1,-2 0 1,-1-1-1,1-3-230,-5 11 122,0 0-1,-1 0 1,0 0 0,0 0-1,-2 0 1,1-1-1,-2 1 1,1 0 0,-2-2-122,1 11 8,0-1 1,-1 0 0,1 0 0,-1 0-1,0 0 1,0 1 0,-1-1-1,1 0 1,-1 1 0,1-1 0,-1 1-1,0 0 1,-1 0 0,1-1-1,0 1 1,-1 1 0,0-1-1,0 0 1,0 1 0,0-1 0,0 1-1,0 0 1,0 0 0,-1 0-1,1 0 1,-1 1 0,0-1-1,1 1 1,-1 0 0,-1 0-9,-2 0-236,-1-1-1,0 2 1,-1-1 0,1 1-1,0 0 1,0 1 0,0-1-1,0 2 1,0-1 0,1 1-1,-1 0 1,-4 3 236,-44 39-9635,44-20 1633</inkml:trace>
  <inkml:trace contextRef="#ctx0" brushRef="#br1" timeOffset="75524.167">9387 15838 11371,'7'-15'3705,"53"-96"934,-67 154-2830,7-42-1802,-21 68 253,4 2-1,2 0 0,3 0 0,4 1 0,2 12-259,14-69-241,5-48 236,11-65 90,32-90 388,-52 178-432,1 1 1,0-1-1,0 1 0,1 0 0,0 1 0,1-1 1,0 1-1,0 1 0,1-1 0,0 1 0,0 1 1,0-1-1,1 1 0,0 1 0,0-1 1,8-2-42,-11 6 13,0 0 0,0 0 0,1 1 0,-1 0 0,1 0 0,-1 0 0,0 1 1,1 0-1,-1 0 0,1 0 0,-1 1 0,1 0 0,-1 1 0,0-1 0,1 1 1,-1 0-1,0 1 0,0-1 0,0 1 0,-1 0 0,1 1 0,-1 0 0,0-1 1,0 2-1,0-1 0,0 0 0,-1 1 0,0 0 0,3 4-13,4 4 3,-2 1 1,1 1-1,-2-1 0,0 1 0,-1 0 1,0 1-1,-1 0 0,-1 0 0,-1 0 1,0 1-1,-1 1-3,1 5-94,-2 0 0,-1 1 0,-1-1 0,-1 0-1,0 1 1,-2-1 0,-1 0 0,-7 22 94,13-75 38,77-195 591,-75 214-547,0 0 0,0 0 0,1 1 0,1 0 0,0 0 0,0 0 0,1 1 0,0 0 0,0 0 0,1 0 0,0 1 0,1 1 0,0-1 0,0 1 0,1 1 0,-1 0 0,1 0 0,1 1-1,-1 0 1,7-1-82,-13 5 11,0 1-1,1 0 1,-1 0-1,0 0 1,1 1 0,-1-1-1,0 1 1,1 0-1,-1 0 1,0 1-1,0-1 1,0 1-1,0 0 1,-1 0-1,1 0 1,0 1-1,-1-1 1,1 1-1,-1 0 1,0 0-1,0 0 1,0 1 0,0-1-1,-1 0 1,1 1-1,-1 0 1,0 0-1,0 0-10,36 119 74,-13 116-2711,-4-190-2473,7-32-2726,-11-16 2695</inkml:trace>
  <inkml:trace contextRef="#ctx0" brushRef="#br1" timeOffset="75848.228">10452 16155 1986,'10'-15'945,"157"-215"6924,-145 206-6705,3-5 3378,-26 36-1604,2 11-2832,-1-11 149,0 19 198,7 76 345,-6-99-786,0 0 0,0 0 0,0 0 0,1 0 0,-1 0 0,1-1 1,0 1-1,-1 0 0,1-1 0,0 1 0,1-1 0,-1 0 0,0 1 0,1-1 0,-1 0 1,1-1-1,0 1 0,-1 0 0,1-1 0,0 0 0,0 1 0,0-1 0,0 0 0,0 0 0,0-1 1,0 1-1,1-1 0,-1 0 0,2 1-12,4-1 115,0-1 0,1 0 0,-1 0 0,0-1 0,0 0 0,0-1 1,0 0-1,-1 0 0,1-1 0,-1 0 0,0 0 0,0-1 0,0 0 0,-1 0 0,0-1 0,0 0 0,0 0 0,0-1 1,-1 0-1,0 0 0,0-1-115,8-11 357,-1-1 0,0 0 0,-2-1 0,0 0 0,-1-1 0,-1 0 1,4-16-358,-3-34 640,-10 70-623,0 0 0,0 0 0,-1 0-1,1 0 1,-1 1 0,1-1 0,-1 0-1,0 0 1,0 1 0,0-1 0,0 1-1,0-1 1,0 1 0,0-1 0,0 1-1,-1-1 1,1 1 0,0 0 0,-1 0-1,1 0 1,-1 0 0,0 0 0,1 0-1,-1 0 1,0 0 0,1 1 0,-1-1-1,0 0 1,0 1 0,0 0 0,0-1-1,1 1 1,-1 0 0,0 0 0,0 0-1,-1 0-16,-9 3 6,-1 0 0,1 0-1,0 1 1,0 1-1,0 0 1,0 1 0,1 0-1,0 0 1,0 1-1,1 1 1,0 0 0,0 0-1,1 1 1,0 0-1,0 1 1,1 0 0,0 0-1,1 1 1,0 0 0,-2 6-6,-2 1 9,1 0 0,0 1 0,2 0 0,0 0 1,2 1-1,0 0 0,1 0 0,0 0 0,2 1 1,0 4-10,2-16-111,1 0 0,0 0 1,0-1-1,1 1 0,0 0 1,1 0-1,0-1 0,0 1 1,1-1-1,0 0 0,0 0 1,1 0-1,0 0 0,0 0 1,1-1-1,0 0 0,0 0 1,1 0-1,0-1 0,0 1 1,1-2-1,-1 1 0,1-1 1,1 0-1,2 2 111,4 0-684,0-1 0,0 0 1,1 0-1,0-2 0,0 0 0,0-1 0,0 0 0,0-1 1,1-1-1,-1 0 684,99-6-9193,-56-3 1853</inkml:trace>
  <inkml:trace contextRef="#ctx0" brushRef="#br1" timeOffset="76674.754">11957 15844 10250,'0'-15'2130,"0"-121"4030,5 95-2770,23 77-1917,83 217-1243,-63-86-855,-27-264 876,-13 74-118,0 1 0,1 0 0,2 1 0,0 0-1,1 0 1,1 1 0,11-12-133,-18 24 58,1 0 1,0 1-1,0 0 1,1 0-1,0 0 0,0 1 1,0 0-1,1 1 1,0 0-1,0 0 0,0 1 1,1 0-1,-1 1 1,1 0-1,0 0 0,0 1 1,0 0-1,0 1 1,1 0-59,-3 2 14,0 0 0,0 0 0,-1 0 0,1 1 0,0 0 0,-1 1 1,1 0-1,-1 0 0,0 1 0,0 0 0,0 0 0,0 0 0,-1 1 1,0 0-1,0 0 0,0 1 0,-1-1 0,1 1 0,0 3-14,8 8-7,-1 1-1,-1 0 1,-1 1 0,-1 0-1,-1 1 1,4 11 7,31 166-1714,-35-166 521,-8-29 756,0 1-1,0-1 1,0 1 0,1-1-1,-1 0 1,1 0-1,-1 1 1,1-1 0,0 0-1,-1 0 1,1-1 0,0 1-1,1 0 1,-1-1-1,0 1 1,0-1 0,1 0-1,-1 1 1,0-1 0,1 0-1,0-1 1,-1 1-1,1 0 1,-1-1 0,1 1-1,0-1 1,0 0 437,34-12-2100,-24 2 2467,1-1 0,-2-1 1,1 0-1,-2 0 0,1-2 0,-2 1 1,0-1-1,-1-1 0,0 0 0,0-1-367,25-39 2435,145-206 5877,-179 261-8282,1 0 0,0 0 0,-1 1 0,1-1 0,-1 0 0,1 1 0,-1-1 0,1 0 0,-1 1 0,1-1 0,-1 1 0,1-1 1,-1 0-1,1 1 0,-1-1 0,0 1 0,1 0 0,-1-1 0,0 1 0,0-1 0,1 1 0,-1-1 0,0 1 0,0 0 0,0-1 0,0 1 0,1 0 0,-1-1 0,0 1 0,0-1 0,-1 1 0,1 0 0,0-1 1,0 1-1,0 0 0,0-1 0,0 1 0,-1-1 0,1 1 0,0 0 0,0-1 0,-1 1 0,1-1 0,-1 1 0,1-1 0,0 1 0,-1-1 0,1 1 0,-1-1 0,1 0 0,-1 1 0,1-1 0,-1 1-30,1-1 4,-3 11 38,-8 33 68,2 1-1,2-1 1,2 2 0,1 16-110,2-55 1,1-1 1,0 1 0,1 0 0,0 0 0,0-1 0,0 1 0,1 0 0,0-1 0,0 1 0,1-1 0,0 1 0,0-1 0,0 0-1,1 1 1,0-1 0,0-1 0,0 1 0,1 0 0,0-1 0,0 0 0,1 1 0,-1-2 0,1 1 0,0 0 0,0-1 0,1 0 0,-1-1-1,1 1 1,0-1 0,0 0 0,0 0 0,0-1 0,0 1 0,1-1 0,-1-1 0,1 1-2,4-1 13,0 0 1,0-1 0,0 0-1,-1-1 1,1 0-1,0 0 1,0-1-1,-1-1 1,1 0 0,-1 0-1,0-1 1,0-1-1,0 1 1,0-1-1,-1-1 1,0 0 0,0 0-1,-1-1 1,0 0-1,0-1 1,0 1-1,-1-1 1,0-1 0,2-4-14,2-6 290,0-1 1,-2-1 0,0 1 0,-1-2 0,-2 1 0,0-1 0,-1 0 0,-1 0 0,-1 0 0,-1-1 0,-1 1 0,-2-17-291,1 30 32,-1 1-1,0 0 1,0-1 0,-1 1-1,0 0 1,0-1 0,-1 1-1,0 1 1,-1-1 0,0 0-1,0 1 1,0-1 0,-1 1-1,0 1 1,0-1 0,-1 1-1,0 0 1,0 0 0,0 0-1,-1 1 1,0 0 0,0 0-1,0 1 1,-1 0 0,1 0-1,-1 1 1,0 0 0,0 0-1,0 1 1,-5-1-32,-15-2-187,0 1 1,0 1-1,0 1 1,-1 2-1,1 1 0,-1 1 1,1 2-1,0 0 1,-8 4 186,-150 42-9628,102-23-4075</inkml:trace>
  <inkml:trace contextRef="#ctx0" brushRef="#br2" timeOffset="90518.863">23490 5119 13549,'8'-16'1858,"41"-109"613,-49 125-2466,2-4 179,0-1 0,-1 0 0,0 0 1,0 1-1,0-1 0,0 0 0,-1 0 0,0 0 1,0 0-1,0 0 0,-1 0 0,1 0 0,-1 0 1,0 0-1,-1 0 0,1 1 0,-1-1 0,0 0 1,0 1-1,0 0 0,-1-1 0,0 1 1,0 0-1,0 0 0,0 0 0,-1 0-184,-8 1 72,1 1 0,0 1-1,-1 0 1,1 0 0,-1 1 0,1 1-1,-1-1 1,1 2 0,-1 0-1,1 0 1,0 1 0,0 1 0,0 0-1,0 0 1,1 1 0,-3 2-72,-48 23 46,2 3 0,1 3 1,2 2-1,2 2 0,1 3 0,-30 33-46,72-68 4,1 1-1,0-1 0,0 2 0,1 0 0,1 0 0,-1 0 0,2 1 1,-1 0-1,1 1 0,1 0 0,0 0 0,1 0 0,0 1 0,1-1 1,0 1-1,1 0 0,1 2-3,3-10 0,1 1-1,1 0 1,-1-1 0,1 0-1,0 1 1,0-1 0,0 0-1,1-1 1,0 1 0,0-1-1,0 1 1,0-1 0,1 0 0,0-1-1,-1 1 1,1-1 0,1 0-1,-1 0 1,0 0 0,1-1-1,-1 0 1,7 1 0,-5 1 7,112 47 131,-84-38-115,0 1 1,-2 2 0,1 1-1,-2 2 1,25 19-24,-46-32 0,-1 1 1,-1 0-1,1 1 0,-1 0 0,-1 1 0,0 0 1,0 0-1,0 0 0,-1 1 0,-1 0 0,0 1 1,0 0-1,-1-1 0,0 2 0,-1-1 1,0 0-1,-1 1 0,-1 0 0,1 0 0,-2 0 1,0 0-1,0 0 0,-1 0 0,0 0 0,-3 10 0,1-16 18,0 0-1,-1 0 0,1-1 0,-2 1 1,1-1-1,0 0 0,-1 0 1,0 0-1,0 0 0,-1-1 0,1 0 1,-1 0-1,0 0 0,0 0 0,0-1 1,-1 0-1,1 0 0,-1 0 1,1-1-1,-1 1 0,0-1 0,0-1 1,0 1-1,-3-1-17,-151 8 605,133-10-501,1-1 1,0-1-1,0-2 0,0 0 0,1-2 0,0-1 1,0-1-1,1-1 0,0-1 0,0-1 1,1-1-1,1-1 0,0-1 0,1-1 1,1-1-1,1-1 0,0 0 0,1-2 1,-6-9-105,0-32-951,42 62-3453,3 15-1708,3 7-4965</inkml:trace>
  <inkml:trace contextRef="#ctx0" brushRef="#br2" timeOffset="91022.963">23690 5505 17521,'61'-93'3852,"-59"90"-3678,1 0-1,1 0 1,-1 0-1,0 0 1,1 1-1,-1-1 0,1 1 1,0 0-1,0 0 1,-1 0-1,1 1 1,1-1-1,-1 1 1,0 0-1,0 0 1,0 1-1,1-1 0,-1 1 1,0 0-1,1 0 1,-1 0-1,0 1 1,0-1-1,1 1 1,1 1-174,2 3 29,0 0 1,0 0 0,-1 1 0,0 0 0,0 0-1,-1 1 1,1-1 0,-2 2 0,1-1 0,-1 1 0,0-1-1,0 2 1,-1-1 0,0 0 0,-1 1 0,0 0-1,0-1 1,-1 1 0,0 0 0,0 1 0,-1-1-1,0 0 1,-1 0 0,0 9-30,-2 6-129,-1 0-1,-1 0 1,-1-1-1,-1 1 1,-1-1-1,-1 0 1,-1-1-1,-1 0 1,0 0-1,-2-1 1,-1-1 0,-1 0-1,0 0 1,-1-2-1,-1 0 1,-11 9 129,15-14-49,1-1 1,-2-1-1,0 0 1,0 0-1,-1-1 1,0-1-1,0 0 1,-1-1-1,0-1 1,-1 0-1,0-2 1,-11 4 48,25-9 40,-1 0-1,1 0 1,0-1 0,-1 1 0,1-1-1,0 1 1,-1-1 0,1 0 0,0 0-1,0 0 1,0 0 0,0 0 0,0 0 0,0 0-1,0-1 1,0 1 0,0-1 0,0 0-1,1 1 1,-1-1 0,1 0 0,-1 0-1,1 0 1,0 0 0,0 0 0,0 0 0,0-1-1,0 1 1,0 0 0,1 0 0,-1-1-1,1 1 1,-1 0 0,1-1 0,0 1-1,0-1 1,0 1 0,0 0 0,1-1-1,-1 1 1,1 0 0,-1-1 0,1 1 0,0 0-1,0 0 1,0-1 0,0 1 0,0 0-1,0 0-39,1-3 76,-1 0-1,1 0 1,0 1-1,0-1 0,0 1 1,1-1-1,-1 1 1,1 0-1,0 0 1,1 0-1,-1 0 0,1 0 1,0 1-1,-1 0 1,1 0-1,1 0 1,-1 0-1,0 0 0,1 1 1,-1 0-1,1 0 1,0 0-1,0 1 0,0-1 1,0 1-1,0 0 1,0 1-1,0-1 1,0 1-1,0 0 0,0 0 1,0 1-1,0-1 1,0 1-1,0 0 1,0 1-1,0-1 0,0 1 1,3 1-76,14 10 18,-1 1 1,-1 1-1,0 1 0,-1 0 1,0 1-1,0 4-18,74 61 50,-84-73-34,0-1 0,1-1-1,0 0 1,0 0 0,0-1 0,1 0 0,0-1 0,0 0-1,1 0 1,-1-2 0,1 1 0,0-1 0,0-1 0,0 0-1,0-1 1,0 0 0,0-1 0,0 0 0,1-1 0,-1-1-1,0 0 1,0 0 0,-1-1 0,1-1 0,0 1 0,-1-2-1,0 0 1,0 0 0,3-3-16,-1-4 143,-1 0 0,1-1 0,-2 0 0,0-1 0,-1 0 0,0-1 0,-1 0 0,0-1 0,-2 0 0,0 0 0,0 0 0,-2-1 0,0 0 0,0-3-143,-12-7-961,-23 43-2418,2 8-2232,-3 5-6464</inkml:trace>
  <inkml:trace contextRef="#ctx0" brushRef="#br0" timeOffset="95044.641">18132 10187 16015,'4'-14'3096,"18"-39"-1249,-21 52-1728,0-1 0,0 1 0,1-1 0,-1 1 0,1 0 0,-1-1 0,1 1 0,0 0 0,-1 0 0,1 0 0,0 0-1,0 1 1,0-1 0,-1 0 0,1 1 0,0 0 0,0-1 0,0 1 0,0 0 0,0 0 0,0 0 0,0 0-1,0 0 1,0 0 0,0 1 0,0-1 0,0 0 0,-1 1 0,1 0 0,0-1 0,0 1 0,0 0 0,-1 0 0,1 0-1,0 0 1,-1 1 0,1-1 0,-1 0 0,0 1 0,1-1-119,25 21 322,0 0-1,-2 1 1,-1 2 0,-1 0-1,-1 2 1,-2 0-1,0 2 1,9 18-322,164 301 430,-62-108-3321,-126-231 2507,33 59-3147,-15-24-3668,-14-23-1364</inkml:trace>
  <inkml:trace contextRef="#ctx0" brushRef="#br0" timeOffset="95309.156">18914 10394 2402,'-14'-100'8899,"13"94"-8363,0 1-1,0-1 1,0 0 0,-1 1-1,0 0 1,0-1-1,0 1 1,-1 0-1,1 0 1,-1 0-1,-1 0 1,1 1-1,0-1 1,-1 1-1,0 0 1,0 0-1,-1 0 1,1 0 0,-1 1-1,1 0 1,-1 0-1,-3-1-535,5 4 152,0-1 0,0 1-1,-1 0 1,1 0 0,0 0 0,0 1-1,-1-1 1,1 1 0,0 0 0,0 0-1,0 0 1,-1 0 0,1 0 0,1 1-1,-1-1 1,0 1 0,0 0 0,0 0-1,1 0 1,-1 0 0,1 1 0,0-1-1,0 0 1,0 1 0,0 0 0,-1 2-152,0-2 79,-215 272 2610,152-186-2319,39-54-273,-91 121-20,7 4 0,-74 143-77,168-261-3251,22-39-5600,7-17-945</inkml:trace>
  <inkml:trace contextRef="#ctx0" brushRef="#br0" timeOffset="95704.609">18191 9487 18161,'0'0'2835,"0"0"-945,0 0-257,0 0-373,0 0-395,0 0-219,17 3-32,172 9 662,9-27-716,-1-9 1,143-38-561,-184 17 5,-145 35-1161,-31 9-1105,-47 21-7364,28 0-4468</inkml:trace>
  <inkml:trace contextRef="#ctx0" brushRef="#br0" timeOffset="96341.13">19875 10450 8456,'0'0'6086,"0"0"-3081,12-13-1270,-6 6-1486,-1 1-82,1 0 0,-1 1-1,1-1 1,0 1 0,0 0-1,0 1 1,1 0 0,0 0-1,0 0 1,0 1 0,0 0-1,0 0 1,1 0 0,-1 1 0,8-1-167,642-36 3795,-649 38-3770,-5 2-17,-1 0 0,1-1 0,-1 1-1,1-1 1,0 0 0,-1 0 0,1 0 0,-1 0-1,1 0 1,0-1 0,-1 1 0,1-1 0,-1 0-1,1 1 1,-1-1 0,1 0 0,-1-1-1,0 1 1,1 0 0,-1-1 0,0 1 0,0-1-1,0 0 1,0 1 0,0-1 0,0 0 0,-1 0-1,1-1 1,-1 1 0,1 0 0,-1 0 0,0-1-1,0 1 1,0-1 0,0 1 0,0-1 0,-1 1-1,1-1 1,-1 1 0,1-1 0,-1 0-1,0-2-7,-10-12 66,-1-1 0,0 2-1,-1-1 1,-1 2 0,0 0-1,-1 0 1,-7-4-66,-7-9 80,-117-112 1265,144 139-1315,0 0 1,0 0-1,1 1 0,-1-1 1,0 0-1,0 0 0,0 0 1,0 1-1,0-1 0,0 0 1,0 1-1,0-1 0,0 1 1,0-1-1,0 1 0,0 0 1,-1-1-1,1 1 0,0 0 1,0 0-1,0 0 0,0 0 1,-1 0-1,1 0 0,0 0 1,0 0-1,0 0 0,0 1 1,-1-1-1,1 0 0,0 1 1,0-1-1,0 1 0,0-1 1,0 1-1,0-1 0,0 1 1,0 0-1,0 0 0,0 0 1,0-1-1,1 1 0,-1 0 1,0 0-1,1 0 0,-1 0 1,0 0-1,1 0 0,-1 1-30,-11 66 572,10-53-495,-4 113 596,4 1 0,16 125-673,-7-54-382,-7-115-3714,-1-25-2653,1-26-4184</inkml:trace>
  <inkml:trace contextRef="#ctx0" brushRef="#br0" timeOffset="96655.436">19922 11439 12107,'0'0'9524,"0"0"-5947,0 0-1799,0 0-6,15 0-427,353-33 742,-159 8-1860,-1-10 0,78-27-227,-286 61-2,0 1-1,-1 0 1,1 0 0,0 0-1,-1-1 1,1 1 0,0 0-1,-1 0 1,1-1-1,0 1 1,-1 0 0,1-1-1,0 1 1,0 0 0,-1-1-1,1 1 1,0 0-1,0-1 1,0 1 0,-1-1-1,1 1 1,0 0-1,0-1 1,0 1 0,0-1-1,0 1 1,0-1 0,0 1-1,0 0 1,0-1-1,0 1 1,0-1 0,0 1-1,0 0 1,1-1 0,-1 1-1,0-1 1,0 1-1,0 0 1,1-1 0,-1 1-1,0 0 1,0-1-1,1 1 1,-1 0 0,0-1-1,1 1 1,-1 0 0,0-1-1,1 1 1,-1 0-1,0 0 1,1 0 0,-1-1-1,0 1 1,1 0 0,-1 0-1,1 0 1,-1 0-1,1 0 1,-1 0 0,0 0-1,1 0 1,-1 0-1,1 0 1,-1 0 2,-32-15-313,-73 3-3183,36 18-4709,35 0-3652</inkml:trace>
  <inkml:trace contextRef="#ctx0" brushRef="#br2" timeOffset="98437.224">22205 9697 6758,'0'0'5958,"0"0"-2483,0 0-816,1-12-220,-1-38-522,1 50-1789,-1 0 0,0 0 0,1 0 0,-1 0 1,0 0-1,1 0 0,-1 0 0,0 0 0,0 0 0,1-1 0,-1 1 0,0 0 1,0 0-1,1 0 0,-1 0 0,0 0 0,0-1 0,1 1 0,-1 0 0,0 0 0,0 0 1,0-1-1,1 1 0,-1 0 0,0 0 0,0-1 0,0 1-128,2 35 601,-2 1 0,-1-1 0,-2 0 0,-2 0 0,-1 0 0,-4 9-601,-2 22 590,-28 149 41,-36 271 644,75-481-1275,-3 25 0,2 0 0,1 0 0,1 0 0,2 0 0,0-1 0,3 1 0,0 0 0,-2-24 0,-1 0 0,1-1 0,0 1 0,1-1 0,0 0 0,-1 0 0,2 0 0,-1-1 0,0 1 0,1-1 0,0 0 0,0 0 0,0-1 0,0 0 0,1 1 0,-1-2 0,1 1 0,0-1 0,0 0 0,0 0 0,0 0 0,0-1 0,0 0 0,1 0 0,-1-1 0,0 0 0,0 0 0,1 0 0,-1-1 0,0 0 0,0 0 0,0 0 0,0-1 0,0 0 0,0 0 0,0 0 0,0-1 0,0 0 0,17-5-536,0-1 0,0 0 0,-1-2 1,0 0-1,-1-1 0,0-2 0,-1 0 0,6-6 536,-3-12-5272,-20 20 465,-2-1-3435,-1 4-604</inkml:trace>
  <inkml:trace contextRef="#ctx0" brushRef="#br2" timeOffset="98843.895">21691 10252 11723,'0'0'3176,"0"0"-693,0 0-60,0 0-410,16-3-657,409-48 2514,-53-17-1937,-359 64-1820,-21 5-58,-21 3-218,-17 22-2066,31 6-6480,14-19-975</inkml:trace>
  <inkml:trace contextRef="#ctx0" brushRef="#br2" timeOffset="99675.42">23027 10474 7655,'0'0'3497,"0"0"-1154,-14-13-319,-44-39 42,55 50-1941,0 0 1,0 0-1,0 0 1,0 0-1,0 1 1,0-1-1,-1 1 1,1 0 0,-1 0-1,1 0 1,-1 1-1,1-1 1,-1 1-1,0 0 1,1 0-1,-1 0 1,1 0 0,-1 0-1,0 1 1,1 0-1,-1 0 1,1 0-1,0 0 1,-1 0-1,1 1 1,0 0 0,-2 0-126,-5 6 99,1-1 1,-1 1 0,1 1-1,1 0 1,0 0 0,0 1 0,0 0-1,2 0 1,-1 1 0,1 0 0,1 0-1,0 0 1,0 1 0,1-1 0,1 1-1,0 0 1,0 0 0,1 1 0,1 2-100,-4 11 103,1 1 0,1 0 0,2 0 0,0 1 0,2-1 0,1 0 0,2 0 0,0 0 0,2-1 0,0 1 0,2-1 1,1-1-1,10 20-103,-17-39 6,1-1 0,0 0-1,0 0 1,0 0 0,0-1 0,1 1 0,-1-1 0,1 0 0,1 0 0,-1 0 0,0 0 0,1-1 0,0 0 0,0 0 0,0 0 0,0 0 0,0-1 0,0 0 0,1 0 0,-1 0 0,1-1 0,0 0 0,-1 0 0,1 0 0,0-1 0,-1 0 0,1 0 0,0 0 0,0-1 0,-1 0 0,1 0 0,-1 0-1,1-1 1,0 0-6,14-9 33,0-2 0,0 0-1,-2-2 1,0 0-1,0-1 1,-1 0-1,-1-2 1,-1 0 0,-1 0-1,7-12-32,-6 9 148,-1-1 1,-1 0-1,-1-1 0,-1 0 1,-1 0-1,-1-1 0,-1-1 0,-1 0 1,-1-4-149,-40 323 582,34-269-558,9-37 96,8-135-8,-14 124-102,-3 4-11,1 0 0,1 0 1,1 1-1,1-1 0,0 1 0,2 0 0,0 0 0,0 1 0,2-1 1,0 1-1,1 1 0,2-3 1,-7 16-60,-1 0 0,0 1 1,1-1-1,-1 0 0,1 1 0,0 0 0,0 0 1,0 0-1,0 1 0,0-1 0,0 1 1,1 0-1,-1 0 0,0 0 0,1 1 1,-1 0-1,0-1 0,1 1 0,-1 1 1,1-1-1,-1 1 0,0 0 0,1 0 0,-1 0 1,0 0 59,53 19-3714,-11 5-3287,-10-5-2576</inkml:trace>
  <inkml:trace contextRef="#ctx0" brushRef="#br2" timeOffset="99988.703">23768 10703 5221,'0'0'9919,"0"0"-5238,0 0-2086,0 0-449,0 0-550,0 0-592,0 0-417,1-8-187,-38 173 241,30-15-3615,13-125-540,4-13-3536,-4-8-739</inkml:trace>
  <inkml:trace contextRef="#ctx0" brushRef="#br2" timeOffset="100345.885">23769 10321 12556,'0'0'4868,"0"0"-2689,0 0-610,0 0-416,0 0-608,0 0-289,0 0-256,0 0-32,0 0-192,30-40-897,-5 59-3812,-2-5-7367</inkml:trace>
  <inkml:trace contextRef="#ctx0" brushRef="#br2" timeOffset="100346.885">24259 10278 15695,'0'0'4068,"0"0"-1276,0 0-379,0 0-449,0 0-688,0 0-481,0 0-282,1 19-129,-4 130 97,-44 181-402,41-189-4093,9-96 21,4-17-2787,-3-13-501</inkml:trace>
  <inkml:trace contextRef="#ctx0" brushRef="#br2" timeOffset="100629.212">24220 10662 8392,'0'0'2167,"-13"-10"97,-42-32 522,49 37-2271,-1 0-1,1 1 1,-1 0-1,0 0 0,0 0 1,0 1-1,0 0 1,0 1-1,-1-1 0,1 2 1,-1-1-1,0 1 1,0 0-1,0 0-514,8 2 19,-1-1-1,1 0 1,-1 1-1,1-1 1,0 1 0,-1-1-1,1 1 1,-1-1 0,1 1-1,0-1 1,-1 1 0,1-1-1,0 1 1,0 0-1,-1-1 1,1 1 0,0-1-1,0 1 1,0 0 0,0-1-1,0 1 1,0 0 0,0-1-1,0 1 1,0-1-1,0 1 1,0 0 0,0-1-1,1 1 1,-1 0 0,0-1-1,0 1 1,0-1-1,1 1 1,-1-1 0,0 1-1,1-1 1,-1 1 0,1-1-1,-1 1 1,1-1 0,-1 1-1,1-1 1,-1 0-1,1 1 1,-1-1 0,1 0-1,-1 1 1,1-1 0,-1 0-1,1 0 1,0 1 0,0-1-19,18 9 28,0-1 1,1-1 0,0-1 0,0-1-1,0 0 1,1-2 0,-1 0-1,1-1 1,0-1 0,0-2 0,0 1-1,-1-2 1,20-4-29,71-20 54,-90 20 107,1 0 1,0 1 0,0 1-1,0 1 1,1 1 0,-1 1-1,4 1-161,-22 2 50,-1 0-1,1 0 1,-1 1 0,0 0-1,0-1 1,0 1-1,-1 0 1,1 0-1,0 1 1,-1-1-1,0 1 1,0-1-1,0 1 1,0 0 0,-1-1-1,1 1 1,-1 0-1,0 0 1,0 0-1,-1 0 1,1 0-1,-1 0 1,0 0 0,0 0-1,0 1 1,0-1-1,-1 0 1,0 0-1,0 0 1,0 0-1,0 0 1,0-1-50,0 3 53,-26 127 665,5-37-1378,16-33-2515,7-61-2691,3-6 1675,-3 3 2973,4-6-6229</inkml:trace>
  <inkml:trace contextRef="#ctx0" brushRef="#br2" timeOffset="100960.106">24703 10215 16592,'0'0'3715,"0"0"-1825,0 0-321,0 0-800,0 0-513,0 0-224,0 0-32,0 0-480,-7-8-2082,19 26-7848</inkml:trace>
  <inkml:trace contextRef="#ctx0" brushRef="#br2" timeOffset="102079.862">25372 10509 6983,'0'0'2802,"0"0"-117,0 0 198,0 0-278,0 0-662,-16-10-405,-53-27-294,65 36-1147,1-1 0,-1 1 1,0 0-1,0 0 0,1 1 0,-1-1 1,0 1-1,0-1 0,0 1 1,0 1-1,1-1 0,-1 0 0,0 1 1,0 0-1,0 0 0,1 0 0,-1 0 1,0 1-1,1-1 0,-1 1 1,1 0-1,0 0 0,0 0 0,0 1 1,-3 1-98,-1 1 141,-5 5-101,0 0 0,1 0 0,0 1 0,1 0 0,0 1 0,1 0 0,0 1 0,1 0-1,1 0 1,0 1 0,0 0 0,2 0 0,-1 0 0,2 1 0,0 0 0,1 0 0,0 0 0,2 0 0,-1 0 0,2 0 0,0 1 0,1-1 0,0 0 0,1 0 0,1 0 0,0 0 0,1 0 0,1-1 0,0 1-1,1-1 1,4 5-40,0-2-58,1-1-1,1 0 0,1 0 1,0-1-1,0-1 0,2-1 0,0 0 1,0 0-1,1-2 0,1 0 0,0 0 1,0-2-1,1 0 0,0-1 1,1-1-1,0-1 0,0-1 0,0 0 1,1-1-1,-1-1 0,1-1 0,0-1 1,0-1-1,-1 0 0,13-3 59,-19 0-41,0 0-1,0-1 1,0 0-1,0-2 1,-1 1-1,0-1 1,0-1-1,0 0 1,-1-1-1,0 0 1,0-1-1,-1 0 1,0 0-1,-1-1 1,0 0-1,-1-1 42,17-21 26,-2-1 0,-2-1 0,-1 0 0,13-32-26,-26 54 39,-1-1-1,0 0 1,-1-1 0,0 0 0,-1 0 0,-1 0 0,0 0-1,0 0 1,-2 0 0,0-1 0,0-2-39,-4 13 34,1 0-1,-1 0 1,0 0 0,0 1-1,0-1 1,0 1 0,0 0 0,-1-1-1,1 2 1,-1-1 0,0 0-1,0 1 1,0 0 0,0 0 0,-1 0-1,1 0 1,-1 1 0,1 0-1,-1-1 1,1 2 0,-1-1-1,1 0 1,-1 1 0,0 0 0,1 0-1,-1 1 1,0-1 0,1 1-1,-1 0 1,1 0 0,-1 0 0,1 1-1,-1 0 1,1 0 0,-3 2-34,-7 4 4,0 2 1,1-1-1,0 2 1,1 0 0,0 0-1,1 1 1,1 1-1,-1 0 1,2 0-1,0 1 1,1 0 0,0 1-1,1 0 1,0 0-1,2 0 1,-1 1-1,2 0 1,0 0 0,1 0-1,1 0 1,0 16-5,1-28-1,1 0 0,-1 0 1,1 0-1,0-1 0,0 1 1,1 0-1,-1 0 0,1 0 1,0-1-1,0 1 0,0 0 1,0-1-1,1 1 0,0-1 1,-1 1-1,1-1 0,0 0 1,1 0-1,-1 0 0,1 0 1,-1 0-1,1 0 0,0-1 1,0 1-1,0-1 0,0 0 1,0 0-1,1 0 0,-1 0 1,1 0-1,-1-1 0,1 0 1,-1 0-1,1 0 0,0 0 1,0 0-1,-1-1 0,1 0 1,0 1-1,2-1 1,2-1 8,0 1 1,0-1-1,0 0 1,0 0-1,0-1 0,0 0 1,-1 0-1,1-1 0,-1 0 1,1-1-1,-1 0 0,0 0 1,0 0-1,-1-1 1,1 0-1,-1 0 0,0 0 1,-1-1-1,1 0 0,-1 0 1,0-1-1,0 1 0,-1-1 1,0 0-1,3-7-8,7-19 25,0 0 0,-2-1-1,-2-1 1,-1 0 0,0-8-25,-3 18 14,-6 25-9,0 0-1,0 0 1,1 0 0,-1 1 0,0-1-1,0 0 1,0 0 0,1 0-1,-1 1 1,0-1 0,0 0-1,1 0 1,-1 0 0,0 0 0,0 0-1,1 1 1,-1-1 0,0 0-1,0 0 1,1 0 0,-1 0-1,0 0 1,0 0 0,1 0-1,-1 0 1,0 0 0,1 0 0,-1 0-1,0 0 1,0 0 0,1 0-1,-1 0 1,0 0 0,0-1-1,1 1 1,-1 0 0,0 0 0,0 0-1,1 0 1,-1 0 0,0-1-1,0 1 1,0 0 0,1 0-1,-1 0 1,0-1 0,0 1 0,0 0-5,11 43 32,-6-23 4,-1-2-16,0-1 0,2-1 1,0 1-1,0-1 1,2 0-1,0-1 0,0 1 1,2-2-1,0 1 0,0-1 1,2-1-1,-1 0 1,2 0-1,0-1 0,0-1 1,1 0-1,0-1 1,1-1-1,0 0 0,1-1 1,0-1-1,13 5-20,-16-8 8,0-1 0,0 0 1,0-1-1,1-1 0,-1 0 0,0 0 0,1-2 0,-1 0 0,0 0 1,1-1-1,-1-1 0,0 0 0,0 0 0,-1-2 0,1 1 0,-1-2 1,0 0-1,0 0 0,8-7-8,-4-2 102,0-2 0,-1 0 0,-1 0 0,0-1-1,-2-1 1,0 0 0,-1-1 0,-1 0 0,-1-1 0,-1 0 0,0 0 0,-2-1 0,0 1 0,-2-1 0,0-1 0,-2 1-1,0-1 1,-2 1 0,0-1 0,-1 1 0,-2-1 0,-1-4-102,-21-81 628,24 105-610,0 1 1,0-1 0,-1 0 0,1 0 0,-1 1 0,1-1 0,-1 1 0,0 0 0,0-1 0,0 1-1,0 0 1,0 0 0,0 0 0,-1 0 0,1 1 0,0-1 0,-1 1 0,0-1 0,1 1 0,-1 0-1,0 0 1,0 0 0,0 0 0,0 0 0,1 1 0,-1 0 0,0-1 0,0 1 0,0 0 0,0 0-1,0 1 1,0-1 0,0 0 0,0 1 0,0 0 0,0 0-19,-5 3 14,1 1 1,-1 0 0,1 1-1,0 0 1,1 0-1,0 0 1,-1 1-1,2 0 1,-1 0-1,1 0 1,0 1-1,1 0 1,0 0-1,0 0 1,0 0-1,1 1 1,1-1 0,-1 5-15,-2 4 12,2 0 1,0 1 0,1-1 0,0 1 0,2 0-1,0 0 1,1 0 0,1-1 0,0 1 0,2-1 0,0 1-1,1-1 1,0 0 0,2-1 0,0 1 0,0-1 0,2 0-1,9 12-12,-5-8 9,0-1-1,2 0 0,0-2 1,1 1-1,1-2 0,1 0 0,0-2 1,1 1-1,0-2 0,1-1 1,1 0-1,0-2 0,0 0 1,5 0-9,-17-6-18,0-1 1,0 0 0,0 0 0,1-1-1,-1 0 1,0-1 0,1 0 0,-1 0-1,1-1 1,0 0 0,-1-1 0,1 0 0,-1-1-1,0 0 1,1 0 0,-1-1 0,0 0-1,0-1 1,-1 0 0,1 0 0,-1-1-1,3-2 18,1-3-34,-1-1-1,0 0 0,-1-1 1,0-1-1,-1 1 0,0-1 1,-1-1-1,-1 0 0,0 0 0,-1 0 1,0-1-1,-2 0 0,1 0 1,-2 0-1,0 0 0,-1-1 1,0 0-1,-1-12 35,-16 8-3155,-11 29-4671,13 5-2093</inkml:trace>
  <inkml:trace contextRef="#ctx0" brushRef="#br2" timeOffset="109177.995">28119 10164 801,'0'0'10452,"0"0"-6133,0 0-2045,0 0 59,0 0-304,0 0-641,0 0-593,13 0-293,-6 0-447,0 0-1,-1 1 1,1 0 0,0 0-1,-1 0 1,1 1 0,0 0 0,-1 0-1,0 0 1,0 1 0,0 0 0,0 1-1,0-1 1,0 1 0,-1 0-1,4 4-54,508 498-48,-491-483-637,4 4-1389,-11-7-3051,-19-19-19,-4-2 1864,0-7-2384</inkml:trace>
  <inkml:trace contextRef="#ctx0" brushRef="#br2" timeOffset="109410.29">28724 10340 3587,'-34'-159'9081,"34"157"-8874,0 1-1,0-1 1,0 1-1,0-1 1,0 0 0,0 1-1,-1-1 1,1 1-1,-1-1 1,1 1 0,-1-1-1,1 1 1,-1-1-1,0 1 1,1 0 0,-1-1-1,0 1 1,0 0-1,0 0 1,0-1 0,0 1-1,-1 0 1,1 0 0,0 0-1,0 0 1,-1 1-1,1-1 1,-1 0 0,1 0-1,0 1 1,-1-1-1,1 1 1,-1-1 0,0 1-1,1 0 1,-1 0-1,1-1 1,-1 1 0,1 0-1,-1 1 1,0-1-1,1 0 1,-1 0 0,1 1-1,-1-1 1,1 0-1,-1 1 1,1 0 0,-1-1-1,1 1 1,0 0-1,-1 0 1,1 0 0,0 0-1,0 0 1,-1 0-1,1 0-206,-226 283 4992,71-95-3359,-59 103-1633,213-290-48,-3 4-93,1 0-1,0 1 0,0 0 1,0 0-1,1 0 0,0 0 0,0 0 1,0 0-1,1 1 0,1 0 1,-1 3 141,15-22-3481,28-34-5466,-17 14-1266</inkml:trace>
  <inkml:trace contextRef="#ctx0" brushRef="#br2" timeOffset="110434.407">29707 10834 8136,'0'0'7073,"0"0"-3139,0 0-1403,0 0-198,0 0-502,0 0-459,-2-13-326,1 7-948,0 3-60,0 0 0,1-1 0,-1 1-1,1 0 1,0 0 0,0 0 0,0 0 0,0-1 0,0 1-1,0 0 1,1 0 0,0 0 0,0 0 0,0 0 0,0 0-1,0 0 1,0 0 0,1 0 0,0 0 0,-1 1 0,1-1 0,0 1-1,0-1 1,0 1 0,1 0 0,-1 0 0,1-1 0,-1 2-1,1-1 1,0 0-38,252-144 1134,-164 99-1119,-3-4 0,66-50-15,-35 3 53,-5-4 1,43-54-54,-29 8 144,-125 146-141,-1 0 0,1-1-1,-1 1 1,1-1 0,-1 0 0,0 0 0,0 0 0,-1 0-1,1 0 1,0 0 0,-1 0 0,0 0 0,0-1-1,0 1 1,0 0 0,0-1 0,-1 1 0,0-1 0,1 1-1,-1-1 1,-1 1 0,1 0 0,0-1 0,-1 1 0,0-1-1,1 1 1,-1 0 0,-1-1 0,1 1 0,0 0 0,-1 0-1,0 0 1,1 0 0,-2-1-3,-8-1-9,0 1 0,0 0 1,0 0-1,0 2 0,-1-1 0,1 1 0,-1 1 0,0 0 1,1 1-1,-1 0 0,0 0 0,-7 3 9,14-3-6,-48 4-3,1 3-1,0 1 1,0 3 0,1 3-1,1 1 1,0 3 0,1 2-1,-7 6 10,36-16-3,-1 1 0,1 1 1,1 0-1,0 2 0,1 0 0,1 1 0,0 1 0,0 2 3,11-12-2,1 1 0,0-1 0,0 1 0,1 0 0,-1 0 0,2 1 0,-1-1 0,1 1 0,0-1 0,1 1 0,0 0 0,0 0 0,0 1 0,1-1 0,1 0 0,-1 0 0,1 1 0,1-1 0,-1 0 0,2 0 0,-1 0 0,1 0 0,3 8 2,5 4-8,1-1-1,1 0 1,1-1 0,1-1 0,0 0-1,1-1 1,1 0 0,1-1 0,0-1 0,1-1-1,0 0 1,1-1 0,16 7 8,394 224-246,-416-234 220,-1 0-1,0 1 0,0 1 0,-1-1 0,0 2 1,-1 0-1,0 0 0,1 3 27,-9-11 1,0-1 0,0 0-1,0 1 1,-1-1 0,1 1 0,-1-1 0,0 1-1,0 0 1,0 0 0,0-1 0,-1 1-1,1 0 1,-1 0 0,0 0 0,0 0 0,-1 0-1,1 0 1,-1-1 0,0 1 0,0 0 0,0 0-1,0-1 1,0 1 0,-1-1 0,0 1 0,0-1-1,0 0 1,0 1 0,0-1 0,-1 0-1,0 0 1,1-1 0,-1 1 0,0-1 0,0 1-1,-21 13 22,-1 0 0,-1-2 1,1-1-1,-2-1 1,0-1-1,0-2 1,-1 0-1,0-2 0,-1-1 1,-13 0-23,19-2 73,-1-2 1,0 0-1,0-2 0,0 0 1,0-2-1,1 0 1,-1-2-1,1-1 1,-1 0-1,-19-9-73,31 10 66,1-1 1,0 0-1,0-1 0,1 0 1,-1 0-1,1-1 0,1-1 1,-1 1-1,1-2 1,1 1-1,0-1 0,0-1 1,0 1-1,1-1 0,1 0 1,0-1-1,0 0 0,1 0 1,0 0-1,1 0 0,0-1 1,1-2-67,1 11 2,1 0-1,0 0 1,0 0 0,0 0-1,0-1 1,1 1 0,-1 0-1,1-1 1,0 1 0,0 0-1,0-1 1,0 1 0,0-1-1,1 1 1,0 0 0,-1 0-1,1-1 1,1 1 0,-1 0-1,0 0 1,1 0 0,-1 0-1,1 0 1,0 0 0,0 1-1,0-1 1,0 1 0,1-1-1,-1 1 1,1 0 0,-1 0-1,2-1-1,-2 5-8,0 1 0,0-1-1,-1 1 1,1-1-1,-1 1 1,0 0 0,1 0-1,-1 0 1,0-1 0,-1 1-1,1 0 1,0 0 0,-1 0-1,0 0 1,0 0 0,0 0-1,0 0 1,0 0-1,0 0 1,-1 0 0,0 0-1,1 0 1,-1 1 8,1-4 0,-18 61 33,9-33-1870,2 1-4447,6-26 700,-1-1-4612</inkml:trace>
  <inkml:trace contextRef="#ctx0" brushRef="#br2" timeOffset="111031.721">29379 11618 8968,'-12'4'3033,"-8"3"-2043,-24 8 673,12-2 2741,39-11-1174,1223-17 1763,-119 1-3276,-365 13-425,-815 16-1516,-7-5-1458,-35 5-6123,44-5-3389</inkml:trace>
  <inkml:trace contextRef="#ctx0" brushRef="#br2" timeOffset="111598.112">30188 12222 3812,'0'0'6288,"0"0"-2764,0 0-572,0 0 208,3-13-555,11-37-763,-15 39 2366,-8 28-4039,2 9-63,0-1-1,2 1 0,2 0 1,0 0-1,1 1 1,2-1-1,1 2-105,-2 27 106,-3 115 103,2-42-250,-5 0 1,-22 117 40,29-244 0,0 7 4,0 0 0,-1 0 1,0 0-1,0 0 0,-1 0 0,0 0 1,-1 0-1,0-1 0,0 1 0,0-1 0,-1 0 1,0 0-1,0 0 0,-1 0 0,0-1 1,0 1-1,-1-1 0,0-1 0,0 1 0,0-1 1,0 0-1,-1 0 0,0-1 0,-6 3-4,-6-7 119,1-1-1,-1 0 0,0-2 0,1 0 0,-1-1 1,1-1-1,0 0 0,1-2 0,-1 0 0,1-1 1,0 0-1,1-2 0,0 0 0,-14-12-118,-11-3 240,2-2 1,1-1-1,1-3 0,1 0 0,-1-6-240,35 36-13,0 0-1,1 0 1,-1 0-1,0-1 1,1 1-1,-1-1 1,1 1-1,-1-1 1,1 1-1,0-1 1,0 0-1,0 0 0,0 0 1,0 0-1,0 0 1,0 0-1,0 0 1,1 0-1,-1 0 1,1 0-1,0 0 1,-1 0-1,1 0 1,0 0-1,0-1 1,1 1-1,-1 0 0,0 0 1,1 0-1,-1 0 1,1 0-1,0 0 1,-1 0-1,1 0 1,0 0-1,0 0 1,0 0-1,1 1 1,-1-1-1,0 0 1,1 1-1,-1-1 0,1 0 15,139-12-7750,-86 14 1383,-12-3-3580</inkml:trace>
  <inkml:trace contextRef="#ctx0" brushRef="#br2" timeOffset="111943.452">30140 12130 6054,'0'0'4212,"0"0"-1335,0 0-240,0 0 48,0 0-720,0 0-529,0 0-432,18-14-364,-15 12-614,7-6 34,-1 0-1,2 1 1,-1 0 0,1 0-1,0 1 1,0 1-1,1 0 1,-1 1 0,1 0-1,0 0 1,1 2-1,-1-1 1,12 0-60,235-10 612,286-26 249,-504 35-669,0-2-1,-1-2 0,0-2 0,-1-2 0,7-4-191,-46 16 5,-1 0 0,1-1 1,-1 1-1,1 0 0,-1-1 0,1 1 0,0-1 0,-1 1 1,1 0-1,-1-1 0,1 1 0,0-1 0,-1 1 1,1-1-1,0 0 0,0 1 0,0-1 0,-1 1 1,1-1-1,0 1 0,0-1 0,0 0 0,0 1 1,0-1-1,0 1 0,0-1 0,0 0 0,0 1 1,0-1-1,0 1 0,1-1 0,-1 0 0,0 1 0,0-1 1,0 1-1,1-1 0,-1 1 0,0-1 0,1 1 1,-1-1-1,1 1 0,-1-1 0,0 1 0,1 0 1,-1-1-1,1 1 0,-1 0 0,1-1 0,-1 1 1,1 0-1,-1 0 0,1-1 0,0 1 0,-1 0 0,1 0 1,-1 0-1,1 0 0,0 0 0,-1-1 0,1 1 1,-1 0-1,1 1 0,-1-1 0,1 0 0,0 0 1,-1 0-1,1 0 0,-1 0 0,1 1-5,-47-11 149,-114 19-1048,109 6-2614,2 8-4257,21-5-5693</inkml:trace>
  <inkml:trace contextRef="#ctx0" brushRef="#br2" timeOffset="112662.544">30570 12654 9385,'0'0'4570,"2"-15"-1207,5-48-416,-6 55-2540,1 1 0,0 0 1,0 0-1,1 0 0,0 0 1,0 0-1,1 1 0,0-1 1,0 1-1,0 0 0,1 0 1,0 1-1,0-1 1,4-2-408,-2 3 147,-1-1 1,1 2 0,0-1 0,0 1 0,1 0 0,-1 0 0,1 1 0,0 0 0,0 1 0,0 0-1,0 0 1,1 0 0,-1 1 0,0 1 0,1-1 0,-1 1 0,0 1 0,3 0-148,-4 0 30,-1 1 0,1 0 0,0 0 0,-1 0 0,0 1 0,0 0 1,0 1-1,0-1 0,0 1 0,-1 0 0,0 1 0,1-1 0,-2 1 0,1 0 1,0 0-1,-1 1 0,0-1 0,0 1 0,-1 0 0,0 0 0,0 0 0,0 0 1,-1 1-1,1-1 0,-1 3-30,4 13-6,-1-1 1,-1 1 0,0 1-1,-2-1 1,-1 0-1,0 1 1,-2 3 5,0-2-159,-2-1-1,0 1 1,-1-1-1,-2 0 1,0-1-1,-1 1 1,-1-1-1,-3 2 160,-2-15-224,19-41 309,-2 22-91,8-28 219,1 1 0,3 1-1,0 0 1,2 1 0,2 1-1,1 0 1,2 2-1,1 1 1,1 1 0,2 0-1,18-13-212,-42 40 5,0 1 1,0 0-1,0 0 0,0 0 0,0 0 0,1 1 0,-1-1 0,1 1 0,-1 0 0,1 0 0,-1 0 1,1 1-1,0-1 0,-1 1 0,1 0 0,0 0 0,-1 0 0,1 0 0,0 1 0,-1-1 0,1 1 1,-1 0-1,1 0 0,-1 0 0,1 1 0,-1-1 0,0 1 0,1 0 0,-1 0 0,0 0 0,0 0 1,-1 1-1,1-1 0,0 1 0,-1-1 0,1 1 0,-1 0 0,0 0 0,0 0 0,0 0 0,-1 1 1,1-1-1,-1 0 0,1 1 0,-1 1-5,46 126-103,-40-106 97,0 0-1,2 0 1,0-1-1,2 0 1,1-1-1,1 0 1,0-1-1,14 16 7,-20-32 23,0 0 1,0-1-1,0 0 0,1-1 0,0 1 1,0-1-1,0-1 0,0 1 1,1-1-1,-1-1 0,1 0 0,0 0 1,-1-1-1,1 0 0,0 0 1,0-1-1,0 0 0,0 0 0,0-1 1,0-1-1,-1 1 0,1-1 0,-1-1 1,1 0-1,-1 0 0,0 0 1,0-1-1,0-1 0,0 1 0,-1-1 1,1 0-1,-2-1 0,1 0 1,0 0-1,-1 0 0,4-6-23,8-7 145,0 0-1,-1-1 1,-1-1 0,-1-1-1,-1 0 1,-1-1 0,-1 0-1,-1-1 1,-1 0-1,-1-1 1,-1-1-145,-5-39 0,-4 64-6,0 1-1,0-1 1,0 1 0,0-1-1,-1 1 1,1 0 0,0-1-1,0 1 1,0 0 0,0 0-1,0 0 1,-1 0 0,1 0-1,0 0 1,0 0 0,0 0-1,0 1 1,-1-1 0,1 0-1,0 1 1,0-1 0,0 0-1,0 1 1,0 0 0,0-1-1,0 1 1,0 0-1,0-1 1,0 1 0,0 0-1,1 0 1,-1 0 6,-23 47-5499,17-13-3501,4-11-4901</inkml:trace>
  <inkml:trace contextRef="#ctx0" brushRef="#br2" timeOffset="112971.757">32393 12841 22549,'0'0'4933,"0"0"-3396,0 0-896,0 0 96,0 0-449,0 0-288,0 0 0,0 0-609,19-32-1152,-19 37-1955,0 5-4131</inkml:trace>
  <inkml:trace contextRef="#ctx0" brushRef="#br0" timeOffset="141154.153">22286 13777 14029,'0'0'2387,"0"0"-829,0 0 183,0 0-359,-4 22-330,-38 251 747,23-78-1601,7 1-1,10 42-197,10-113-1874,6-45-2952,-3-32-1991</inkml:trace>
  <inkml:trace contextRef="#ctx0" brushRef="#br0" timeOffset="141481.292">22999 14022 17617,'0'0'2658,"0"0"-1238,0 0-208,0 0-198,0 0-53,-8 17 32,-68 185 625,71-182-1625,1 0 0,1 1 0,0 0 0,2-1 0,1 1 0,0 0 0,2 0 0,0 0 0,1-1 0,2 1 0,0-1 0,0 0 0,2-1 0,1 1 0,0-1 0,2-1 0,0 1 0,1-2 0,0 1 0,2-2 0,0 1 0,0-2 0,2 0 0,0 0 0,1-2 0,5 4 7,3-5-43,0-1 0,1-2 0,0 0 0,0-2 0,1 0-1,0-2 1,0-1 0,1-1 0,-1-1 0,0-2 0,1 0 0,-1-2 0,17-3 43,-19 3 45,-1-1 0,0-1 0,0-1 0,0-1 1,-1-1-1,0-2 0,0 0 0,-1 0 0,0-2 1,0-1-1,-1-1 0,-1 0 0,-1-2 0,1 0 1,-2-1-1,0 0 0,-2-2 0,1 0 0,-2 0 1,-1-2-1,0 1 0,-1-2 0,-1 0 0,-1 0 1,-1-1-1,-1 0 0,-1 0 0,-1-1 0,-1 0 1,0-10-46,-4 21 14,0-1 1,-1 1 0,-1-1-1,0 1 1,-1-1 0,0 1-1,-1 0 1,0 0 0,-1 0-1,0 0 1,-1 1 0,-1 0-1,0 0 1,0 0 0,-1 1-1,0-1 1,-1 2 0,0-1 0,0 1-1,-1 0 1,0 1 0,-1 0-1,0 0 1,0 1 0,-1 1-1,0 0 1,0 0 0,-6-2-15,-7-2-298,1 2 0,-2 0 0,1 1 0,-1 1 0,0 2 0,0 1 0,-1 0 1,1 2-1,0 1 0,-17 2 298,35-1-648,-1 0 1,0 1 0,1 0-1,-1 0 1,1 1-1,0 0 1,0 0 0,0 1-1,0 0 1,0 0-1,-5 5 648,-18 18-8135</inkml:trace>
  <inkml:trace contextRef="#ctx0" brushRef="#br0" timeOffset="141809.229">24451 13951 5221,'-2'-74'6817,"1"72"-6727,0 0 0,0 1 1,0-1-1,0 0 0,0 1 0,0-1 1,-1 1-1,1-1 0,-1 1 0,1 0 0,-1 0 1,1-1-1,-1 1 0,1 0 0,-1 0 1,0 0-1,0 1 0,1-1 0,-1 0 0,0 1 1,0-1-1,0 1 0,0 0 0,0-1 1,0 1-1,0 0 0,0 0 0,0 0 0,0 1 1,0-1-1,0 0 0,1 1 0,-1-1 0,0 1 1,0 0-1,0-1 0,0 1 0,1 0 1,-1 0-1,0 0 0,1 0 0,-1 1-90,2-2 65,-12 9 171,1 0-1,0 1 0,1 0 0,0 1 0,0 0 1,1 0-1,1 1 0,0 0 0,1 1 1,0 0-1,1 0 0,0 1 0,1-1 0,1 1 1,0 0-1,-2 14-235,-2-1 46,1 1 1,2 0 0,1 0-1,0 0 1,3 0-1,0 0 1,2 0-1,0 1 1,2-1 0,2 0-1,0-1 1,2 1-1,1-1 1,1 0-1,1-1 1,2 0 0,0-1-1,15 23-46,-18-38 51,0 0-1,0-1 1,1 0-1,0 0 1,0-1-1,1 0 1,0-1 0,0-1-1,1 1 1,0-2-1,0 1 1,1-2-1,-1 0 1,1 0-1,0-1 1,0-1 0,0 0-1,0-1 1,0 0-1,1-1 1,-1 0-1,0-1 1,0-1-1,0 0 1,0-1 0,0 0-1,0-1 1,-1-1-1,1 0 1,-1 0-1,-1-1 1,1-1-1,-1 0 1,6-5-51,3-1 240,0-2-1,0 0 1,-2-1 0,0-1-1,-1-1 1,0 0 0,-2-2-1,0 0 1,-1 0 0,-1-1-1,-2-1 1,0 0 0,0 0-1,-2-1 1,-1-1 0,-1 1-1,-2-1 1,0 0 0,0-10-240,-4 24-15,-1 0 1,-1 0-1,0 0 1,0 0-1,-1 0 1,0 0-1,-1 0 1,0 1-1,-1-1 1,0 1 0,0 0-1,-1 0 1,0 0-1,0 1 1,-1-1-1,-1 1 1,1 1-1,-1-1 1,0 1-1,-1 0 1,0 1-1,0 0 1,0 0 0,-1 1-1,1 0 1,-2 0-1,1 1 1,0 0-1,-1 1 1,1 0-1,-4 0 15,-94-10-3854,37 20-3647,28 6-3618</inkml:trace>
  <inkml:trace contextRef="#ctx0" brushRef="#br0" timeOffset="142357.139">25495 13181 512,'0'0'3817,"0"0"-1324,-15-3-512,-48-4 149,21 28 1195,36-15-2705,-54 89 4836,56-85-5228,-1 1 0,2 0 0,0 1 0,0-1 0,1 0 0,1 1-1,-1 0 1,2-1 0,0 1 0,0 0 0,1-1 0,1 1 0,1 8-228,-1-14 12,1-1 0,-1 1 0,1 0 1,0-1-1,1 0 0,-1 0 0,1 0 0,0 0 1,0-1-1,0 1 0,1-1 0,0 0 0,-1 0 1,2-1-1,-1 0 0,0 1 0,1-2 0,-1 1 1,1-1-1,0 1 0,-1-2 0,1 1 0,0-1 1,1 0-1,-1 0 0,5 0-12,2 0 11,0 0 1,0-1-1,0 0 0,0-1 1,0-1-1,0 0 1,0-1-1,0 0 0,-1-1 1,1 0-1,-1-1 0,4-2-11,-8 2 74,1 0-1,-1-1 1,0 0-1,0 0 1,0-1-1,-1 0 1,0 0-1,0-1 1,-1 0-1,0 0 1,0 0-1,-1-1 1,0 0-1,-1 0 1,0 0-1,0-1 1,-1 1-1,0-1 1,-1 0-1,0 0 1,-1 0-1,1 0 1,-2 0-1,0 0 1,0 0-1,-1 0 1,0 0-1,0 0 1,-1 0-1,-2-5-73,2 8 12,0-1 0,0 1-1,-1-1 1,1 1 0,-2 0 0,1 0-1,-1 0 1,0 1 0,-1-1 0,1 1-1,-1 0 1,0 0 0,-1 0 0,0 1-1,0 0 1,0 0 0,0 1 0,-1-1-1,1 1 1,-1 1 0,0-1 0,0 1-1,-1 1 1,1-1 0,-1 1 0,1 0-1,-1 1 1,0 0 0,1 0 0,-1 1-1,0 0 1,0 0 0,1 0 0,-1 1-1,0 1 1,0-1 0,1 1-1,-1 0 1,1 1 0,-1 0-12,1 2-4,0 0-1,0 0 1,0 1 0,1-1-1,0 2 1,0-1 0,1 1-1,-1-1 1,1 1 0,1 1-1,0-1 1,0 1 0,0 0-1,1-1 1,0 2 0,0-1-1,1 0 1,0 0 0,1 1-1,0-1 1,0 1 0,1 0-1,0-1 1,0 1 0,1 2 4,2 19-14,2-1 0,1 1 0,1-1 0,1-1 0,1 0 0,11 22 14,7 12-7,-13-38 9,-2 0 1,-1 1 0,0 0-1,-2 1 1,-1 0-1,-1 0 1,-1 1 0,-2 0-1,-1 0 1,0 0-1,-2 1 1,-2-1 0,0 0-1,-2 0 1,-3 15-3,-15 8-13,-3-1 1,-2-1 0,-1-1-1,-3-2 1,-2-1 0,-1-1-1,-3-2 1,-1-1-1,-29 22 13,50-45-11,-25 25 134,4-6-1188,0 3 0,3 1 0,1 1 0,-27 46 1065,27 9-7522,31-59 1367</inkml:trace>
  <inkml:trace contextRef="#ctx0" brushRef="#br0" timeOffset="142681.066">25918 14703 9897,'0'0'4292,"0"0"-923,-13-12-887,4 3-2046,4 4-272,1 0-1,-1 1 1,0-1-1,0 1 0,0 0 1,-1 0-1,0 1 0,1-1 1,-1 1-1,0 1 1,-1-1-1,1 1 0,0 0 1,-1 0-1,1 1 1,-1 0-1,-3 0-163,-2 0 266,-107 8 2100,115-6-2314,0 0-1,0 0 1,1 0 0,-1 0-1,0 1 1,1 0 0,-1-1-1,1 1 1,0 0 0,0 1-1,-1-1 1,1 0 0,1 1-1,-1 0 1,0 0 0,1 0-1,-1 0 1,1 0 0,0 0-1,0 1 1,0-1 0,0 1-1,1-1 1,0 1 0,-1 0-1,1-1 1,1 1 0,-1 2-52,0 0 2,1-1 1,0 1 0,0 0 0,1 0 0,0 0 0,0 0-1,0-1 1,1 1 0,0 0 0,0-1 0,0 0-1,0 1 1,1-1 0,0 0 0,0 0 0,1 0 0,-1-1-1,1 1 1,0-1 0,0 0 0,1 0 0,-1 0 0,1-1-1,0 1 1,0-1 0,1 1-3,4 1-39,-1 0-1,0-1 0,1 0 1,0 0-1,0-1 1,0 0-1,0-1 1,1 0-1,-1 0 0,1-1 1,-1-1-1,1 0 1,-1 0-1,7-2 40,-7-1 1,-1-1-1,1 0 1,-1-1-1,1 0 1,-2-1 0,1 0-1,0 0 1,-1-1-1,0 0 1,-1-1 0,0 1-1,0-1 1,0-1-1,-1 1 1,-1-1 0,1 0-1,-1 0 1,2-8-1,33-97 321,-39 111-297,0 0 0,-1-1-1,1 1 1,-1 0 0,0-1 0,0 1-1,0-1 1,0 1 0,-1 0 0,1-1-1,-1 1 1,0 0 0,0-1 0,0 1-1,0 0 1,0 0 0,-1 0 0,0 0-1,1 0 1,-1 0 0,0 1 0,-1-1-1,1 0 1,0 1 0,-1 0 0,1-1-1,-1 1 1,0 0 0,0 1 0,1-1-1,-1 0 1,-1 1 0,0-1-24,-11-1-94,-1 2 0,1 0 0,-1 0 0,1 1 0,-1 1 0,1 1 0,0 0-1,-1 1 1,1 1 0,0 0 0,1 1 0,-1 0 0,-6 5 94,-64 27-3974,32-9-1848,-10 8-8340</inkml:trace>
  <inkml:trace contextRef="#ctx0" brushRef="#br0" timeOffset="143161.268">20701 15751 22261,'-130'-22'2552,"159"12"-1751,626 5-118,1537 34-512,-828-49-2,-867-7 126,361-73-295,-622 59 331,-3-11 0,144-55-331,-246 62 228,-3-5-1,-1-6 0,-3-6 1,-3-5-1,25-24-227,-95 60 15,-2-4 1,-1-1-1,-2-2 0,-2-2 1,-1-2-1,-3-2 0,-1-2 1,-2-1-1,-3-2 0,-1-2 1,-3 0-1,-2-2 0,-3-2 0,-2 0 1,5-21-16,-18 33-21,-2-1 0,-1 0 0,-3 0 1,-1 0-1,-3 0 0,-1-1 0,-2 1 1,-3 0-1,-1 1 0,-2-1 0,-2 1 1,-1 1-1,-3 0 0,-1 1 0,-3 0 1,-1 2-1,-1 0 0,-24-31 21,-11-7-128,-3 3 1,-3 3-1,-3 2 1,-4 3-1,-2 3 1,-2 4-1,-9-2 128,-56-32-53,-5 5 0,-3 6 0,-96-36 53,-5 17 11,-3 10 0,-5 11-1,-3 11 1,-2 11 0,-3 12-1,-1 12 1,-65 7-11,88 15 136,-1 11-1,0 10 1,1 11-1,1 10 0,1 11 1,3 10-1,2 11 1,-223 90-136,329-101 32,2 6 1,3 5 0,3 5-1,3 6 1,3 4-1,4 6 1,3 4-1,4 5 1,4 4-1,-47 64-32,105-108-22,1 2 0,3 2 0,3 1 0,2 2 0,3 1 0,2 2 0,-5 23 22,19-44 12,2 1 0,1 1 0,3-1 0,1 1 0,3 0 0,1 0 1,2 1-1,2-1 0,1 0 0,3 0 0,10 37-12,-1-29-3,2 0 1,3-2-1,2 0 0,1-1 1,3-1-1,2-1 0,2-2 0,2-1 1,1-1-1,18 14 3,21 18 23,3-4-1,3-3 1,3-4-1,3-3 1,3-4-23,97 48 152,5-7 0,4-9 0,3-9 0,4-8 0,2-8 0,184 29-152,-58-26 44,3-15 0,1-14 1,2-15-1,150-16-44,-262-14-1128,-1-10 1,0-10 0,-2-9 0,-2-10 0,-3-9 0,-1-9-1,11-15 1128,-25-8-5904,-59 13-5285</inkml:trace>
  <inkml:trace contextRef="#ctx0" brushRef="#br0" timeOffset="143881.269">26507 11865 17969,'16'-110'2125,"-16"63"153,-25 51 574,5 13-2289,1 1-1,0 1 1,1 0 0,2 1 0,0 1 0,-11 18-563,19-27 136,-108 171 1060,8 5 0,-16 53-1196,15-29 149,-76 161-2690,162-302 469,23-72 1955,0 1 0,0-1 0,0 1 1,0 0-1,0-1 0,0 1 0,0-1 0,0 1 0,0-1 0,0 1 0,0 0 0,0-1 0,0 1 0,0-1 0,0 1 1,1-1-1,-1 1 0,0 0 0,0-1 0,0 1 0,1 0 0,-1-1 0,0 1 0,1 0 0,-1-1 0,0 1 0,0 0 0,1-1 1,-1 1-1,1 0 0,-1 0 0,0 0 0,1-1 0,-1 1 0,0 0 0,1 0 0,-1 0 0,1 0 0,-1 0 0,1 0 0,-1-1 1,0 1-1,1 0 0,-1 0 0,1 0 0,-1 1 0,1-1 0,-1 0 0,0 0 0,1 0 0,-1 0 0,1 0 0,-1 0 1,0 1-1,1-1 0,-1 0 0,1 0 0,-1 1 0,0-1 0,1 0 0,-1 0 0,0 1 0,0-1 0,1 0 0,-1 1 0,0-1 1,1 1 116,1-4-740,19-25-5848,0-6-1489</inkml:trace>
  <inkml:trace contextRef="#ctx0" brushRef="#br0" timeOffset="144192.246">25895 11898 10442,'-2'-1'65,"-5"-8"315,0 1 1,0 0-1,-1 1 1,0 0-1,0 0 1,-1 1-1,0 0 1,0 0-1,0 1 1,-1 0-1,0 1 1,0 0-1,0 0 1,-7-1-381,-157-30 7500,218 16-4911,679-96-1324,-596 94-1246,-17-1 83,1 6 0,1 4 0,0 5 0,2 6-102,-108-1 15,0 2 0,0-1 0,-1 0 0,1 1 0,0 0 0,0 0 0,0 1 0,0 0 0,-1 0 0,1 0 0,0 1-1,-1 0 1,1 0 0,-1 0 0,0 0 0,1 1 0,-1 0 0,0 0 0,-1 1 0,1-1 0,-1 1 0,1 0 0,-1 0-1,0 1 1,-1-1 0,1 1 0,-1 0 0,0 0 0,0 0 0,0 0 0,-1 0 0,1 1 0,-1-1 0,1 6-15,-4 16 178,0 0 0,-1 0 0,-2 0 0,-1 0 0,-1-1 0,-1 0 0,-1 0 0,-2 0 1,-2 2-179,-24 82 532,31-93-464,0 0 1,2 1-1,0 0 0,2 0 1,-1 0-1,2 0 0,1 9-68,0-21 9,-1 0 0,1 0-1,1 0 1,-1-1-1,1 1 1,0 0-1,0-1 1,1 1-1,-1-1 1,1 0-1,1 0 1,-1 0-1,1 0 1,-1-1-1,1 1 1,1-1 0,-1 0-1,1 0 1,-1 0-1,1-1 1,0 0-1,0 0 1,1 0-1,0 0-8,-1-1-83,-1 0 0,1 0-1,0-1 1,-1 1-1,1-1 1,0-1 0,0 1-1,0 0 1,-1-1 0,1 0-1,0 0 1,0-1 0,0 1-1,0-1 1,0 0 0,-1-1-1,1 1 1,0-1-1,-1 0 1,0 0 0,1 0-1,-1 0 1,0-1 0,0 0-1,0 0 1,0 0 0,1-2 83,50-71-10759,-42 46-959</inkml:trace>
  <inkml:trace contextRef="#ctx0" brushRef="#br0" timeOffset="153860.011">31791 9943 7591,'0'0'4116,"0"0"-1276,0 0-107,0 0-234,0 0-599,0 0-576,-2-3-352,-1 1-853,-1 1 1,0-1 0,0 0 0,0 1 0,0 0-1,0 0 1,0 0 0,0 0 0,0 1 0,-1 0-1,1 0 1,0 0 0,0 0 0,0 0 0,0 1-1,-1 0 1,1 0 0,0 0 0,0 0-1,1 1 1,-1-1 0,0 1 0,0 0 0,1 0-1,-1 1 1,-2 1-120,1-2 83,-117 54 916,2 6-1,3 4 0,-47 39-998,144-92-4,0 2-1,2-1 0,0 2 1,0 0-1,2 2 1,0 0-1,-12 18 5,23-19-726,22-32-902,10-56-4299,-23 46 958,-2 0-3300,-2 16 2696</inkml:trace>
  <inkml:trace contextRef="#ctx0" brushRef="#br0" timeOffset="154292.189">31066 10089 4773,'0'0'2808,"0"0"-839,0 0 268,0 0 438,0 0-198,0 0-539,0 0-476,-4-5-261,-13-17-256,-1 38 721,-24 47-579,4 2 0,2 2 1,-15 45-1088,48-109 6,1 0 0,0 0-1,0 0 1,0 1 0,1-1 0,-1 1 0,1-1 0,-1 1 0,1-1 0,1 1 0,-1 0 0,0-1 0,1 1 0,0 0 0,0 0 0,0-1 0,0 1 0,0 0 0,1 0 0,0-1 0,0 1 0,0 0 0,0-1 0,0 1 0,1-1 0,0 0-1,-1 1 1,1-1 0,0 0 0,1 0 0,-1 0 0,1 0 0,-1 0 0,1-1 0,0 1 0,0-1 0,0 0 0,0 0 0,0 0 0,0 0 0,1 0 0,-1-1 0,3 1-6,18 2 102,0-1 1,0-2-1,0 0 1,0-2 0,0 0-1,0-2 1,13-3-103,88-5 2367,-125 11-2260,0 0-59,0 0-26,1-17-2056,9-6-5990,2 11-1959</inkml:trace>
  <inkml:trace contextRef="#ctx0" brushRef="#br0" timeOffset="157157.599">24841 8688 3651,'0'0'6887,"0"0"-2889,0 0-1077,0 0-514,0 0-432,0 0-533,0 0-423,0 0-261,-2-7-154,-5-15-92,-10 45 268,10-1-623,2 0 1,0 0 0,2 1 0,0 0 0,1-1 0,2 1 0,0 0-1,2 8-156,-1 19 59,1-24-219,-1 1-1,-2-1 1,0 0-1,-2 0 1,-1 0 0,0 0-1,-2-1 1,-2 1-1,0-2 1,-1 1-1,-1-1 1,-2 0-1,0-1 1,-2-1-1,0 0 1,-11 12 159,24-31-68,-1-1 1,1 0-1,-1 0 1,1 0 0,-1 0-1,1 0 1,-1 0-1,0 0 1,0 0-1,0-1 1,0 1 0,0-1-1,-1 1 1,1-1-1,0 0 1,-1 0-1,1 0 1,-1 0 0,1-1-1,-1 1 1,1-1-1,-1 1 1,1-1-1,-1 0 1,0 0 0,1 0-1,-1 0 1,1 0-1,-1-1 1,1 1-1,-1-1 1,1 0 0,-1 0-1,1 1 1,-1-2-1,1 1 1,0 0-1,0 0 1,-1-1 0,1 1-1,0-1 1,0 0-1,1 0 1,-1 1 0,0-1-1,-1-2 68,-43-129 379,25 61 2493,35 117-491,-5-28-2347,2 0 0,-1-1-1,2 0 1,0-1 0,1-1-1,1 0 1,0 0 0,0-2 0,1 0-1,1 0 1,0-1 0,15 6-34,-21-11 8,1-1 1,0 0-1,0-1 1,0 0-1,0-1 0,0 0 1,1 0-1,-1-2 1,1 1-1,0-1 1,-1-1-1,1 0 1,0-1-1,-1 0 0,1-1 1,-1 0-1,1-1 1,-1 0-1,0-1 1,0 0-1,9-5-8,-5 0 142,-1-1 0,-1 0 1,0 0-1,-1-1 0,0-1 0,0 0 1,-1-1-1,-1 0 0,0 0 0,-1-1 1,0-1-1,-1 1 0,-1-2 0,0 1 1,-1-1-1,-1 1 0,3-15-142,-7 24 46,3-10 77,-11 21-228,-34 45-3259,-5-2-5016,12-15-3893</inkml:trace>
  <inkml:trace contextRef="#ctx0" brushRef="#br0" timeOffset="159792.941">20859 523 17264,'0'0'1885,"0"0"-1004,0 0 5,0 0 352,0 0-266,0 14-305,-21 583 2403,-28 29-1960,-36 66-1110,35-330-1196,9 100 1196,31-303-621,1-5-6424,9-133 298</inkml:trace>
  <inkml:trace contextRef="#ctx0" brushRef="#br0" timeOffset="160335.844">20561 714 15118,'-67'-197'422,"63"189"-198,0 1 0,1-1 0,0 1 0,0-1 0,1 0 0,0 0 0,0 0 0,0 0 0,1 0 0,1-1 0,-1 1 0,2 0 0,-1-1 0,1 1 0,0 0 0,0 0 0,1 0-1,0 0 1,1 0 0,0 0 0,0 1 0,4-8-224,7 3 133,1 1-1,0 0 0,0 1 0,1 0 1,1 2-1,-1 0 0,1 0 0,0 2 0,1 0 1,0 1-1,0 1 0,0 0 0,7 1-132,147-25 100,0 9 0,2 6-1,44 8-99,-151 3 0,505-10 41,199-5 137,375-71-178,-868 52-1212,-257 35-627,-39 8 160,9-3 1389,-36 10-2021,0 2 0,1 3 0,0 1 0,-18 14 2311,61-34-68,-1 0 0,0 0 0,1 1 0,-1-1 0,1 1 0,-1-1 0,1 1 0,-1 0 0,1 0 0,0-1 0,-1 1 0,1 0 0,0 0 0,0 0 0,0 0 0,-1 1 0,1-1 0,0 0 0,0 0 0,1 1 0,-1-1 0,0 0 0,0 1 0,1-1 0,-1 1 0,1-1 0,-1 1 0,1-1 0,0 1 0,-1 0 0,1-1 0,0 1 0,0-1 0,0 1 0,0 0 0,0-1 0,1 1 0,-1-1 0,0 1 0,1-1 0,-1 1 0,1-1 0,0 1-1,-1-1 1,1 1 0,0-1 0,0 0 0,0 1 0,0-1 0,0 0 68,14 5 236,0-2-1,0 0 1,1-1-1,-1 0 0,1-1 1,0-1-1,-1-1 0,1 0 1,0-1-1,0-1 1,14-3-236,42-28 4787,-20-25 5336,-68 85-6760,-4 22-3515,11-23 395,-60 183 85,9 4 0,-22 158-328,80-360 0,-64 329-1559,-13 264 1559,60-314-2300,14 204 2300,17-325-1717,-1 20-6848,-10-139 2399</inkml:trace>
  <inkml:trace contextRef="#ctx0" brushRef="#br0" timeOffset="160649.843">20926 3393 8968,'-21'2'300,"-457"68"2058,280-28 1012,117-12-87,86-20-2536,120 1 139,242-18-355,138-29-531,-285 18-8,1429-107-894,-1393 102 1196,184-44-294,-394 57-23,1-1 0,-1-3 1,-1-1-1,21-12 23,-59 24-80,0 0 1,-1-1-1,1 0 1,-1 0-1,1 0 1,-1-1-1,-1 0 1,1 0-1,-1 0 1,0-1-1,0 0 1,3-5 79,-7 9-241,0-1-1,0 1 1,0-1 0,0 0 0,0 1 0,-1-1 0,0 1-1,1-1 1,-1 0 0,0 1 0,0-1 0,0 0 0,-1 1-1,1-1 1,-1 0 0,1 1 0,-1-1 0,0 1 0,0-1-1,0 1 1,0-1 0,-1 1 0,1 0 0,-1-1 241,-33-37-8350</inkml:trace>
  <inkml:trace contextRef="#ctx0" brushRef="#br0" timeOffset="161056.414">21807 882 12780,'0'0'4132,"0"0"-2306,0 0-1,0 0-287,0 0-609,0 0-417,153-17-63,-41 10-129,16-3-256,10-1-32,5 1-64,-3-5 32,-14 5-128,-21-3-673,-24 2-1665,-33 2-2082,-27 5-3428</inkml:trace>
  <inkml:trace contextRef="#ctx0" brushRef="#br0" timeOffset="161384.026">21853 1302 11723,'0'0'3011,"-25"86"-1313,28-71 384,19-3-257,14-4-319,15-5-417,15-3-449,13-5-319,17-10-257,12-2 0,10-2-32,5 2-32,-6 3-32,-17 1-192,-21 3-1666,-25 3-3203,-23 4-6086</inkml:trace>
  <inkml:trace contextRef="#ctx0" brushRef="#br0" timeOffset="161662.227">21727 1933 11499,'0'0'6214,"0"0"-5189,0 0-481,0 0 673,101 19 33,-36-35-65,21-3-353,15 1-415,16-2-353,10 1-64,0 5 0,0 4 64,-9 4-64,-18 4-160,-25 2-993,-27 9-2435,-27 2-3971</inkml:trace>
  <inkml:trace contextRef="#ctx0" brushRef="#br0" timeOffset="161663.227">21684 2531 10506,'0'0'6294,"0"0"-4490,0 0-1238,21 10 593,-11-5-966,0 0 12,0 0 0,1 0 0,-1-1 0,1 0 0,0-1 0,0-1 0,0 1 0,1-2 0,-1 0 0,0 0 1,1-1-1,-1 0 0,0-1 0,9-1-205,854-147 2231,-781 141-2546,-93 9 245,1-1-1,-1 0 0,0 0 1,1 1-1,-1-1 1,0 0-1,1 1 0,-1-1 1,0 1-1,0-1 1,1 1-1,-1-1 0,0 0 1,0 1-1,0-1 1,1 1-1,-1-1 0,0 1 1,0-1-1,0 1 1,0-1-1,0 1 0,0-1 1,0 1-1,0-1 1,0 1-1,0-1 0,0 1 1,-1-1-1,1 0 1,0 1-1,0-1 0,0 1 1,-1-1-1,1 1 0,0-1 1,0 0-1,-1 1 1,1-1-1,0 1 0,-1-1 1,1 0-1,-1 0 1,1 1-1,0-1 0,-1 0 1,1 1-1,-1-1 1,1 0-1,-1 0 0,1 0 1,0 0-1,-1 0 1,1 1-1,-1-1 0,1 0 1,-1 0-1,1 0 1,-1 0-1,1 0 0,-1 0 1,1 0 70,-37 20-5760,-12 1-2814</inkml:trace>
  <inkml:trace contextRef="#ctx0" brushRef="#br0" timeOffset="161987.451">21605 3029 11627,'0'0'1569,"83"0"129,-28-3 800,9-5-864,2-1-1057,12-1-385,4 2-128,2-1-64,4-2-96,-3 1 96,-7 1-257,-13 2-2113,-15 4-5317</inkml:trace>
  <inkml:trace contextRef="#ctx0" brushRef="#br0" timeOffset="161988.451">21511 3410 21717,'0'0'1665,"78"29"-1281,-13-29 353,16 0 160,12-3-256,13-4-193,11-2-288,8-1-64,2 3-96,-1 1-160,-10 5 128,-23 1-480,-20 0-1410,-27 0-2755,-17 0-10057</inkml:trace>
  <inkml:trace contextRef="#ctx0" brushRef="#br0" timeOffset="162929.44">23685 1451 13357,'0'0'5071,"0"0"-2546,0 0-769,0 0-239,0 0-476,22-9-534,1-1-450,1 2 0,1 0 0,0 2-1,0 0 1,0 2 0,21-1-57,668-3 716,-607-2-716,-106 10 0,0 1 0,0-1 0,-1 0 0,1-1 0,0 1 0,0 0 0,0 0 0,0 0 0,0 0 0,-1-1 0,1 1 0,0 0 0,0-1 0,-1 1 0,1-1 0,0 1 0,0-1 0,-1 1 0,1-1 0,0 1 0,-1-1 0,1 0 0,-1 1 0,1-1 0,-1 0 0,1 1 0,-1-1 0,0 0 0,1 0 0,-1 1 1,0-1-1,1 0 0,-1 0 0,0 0 0,0 0 0,0 0 0,0 1 0,0-1 0,0 0 0,0 0 0,0 0 0,0 0 0,0 0 0,0 1 0,-1-1 0,1 0 0,0 0 0,-1 0 0,1 1 0,0-1 0,-1 0 0,1 0 0,-1 1 0,1-1 0,-1 0 0,0 1 0,1-1 0,-39-37 105,36 36-110,-31-25 0,11 10 2,1-2-1,0 0 1,1-1 0,2-1 0,-11-13 3,31 34-1,-1-1-1,0 1 1,0 0 0,1 0-1,-1 0 1,0 0 0,0 0 0,1 0-1,-1 0 1,0 0 0,0 0-1,0 0 1,1-1 0,-1 1 0,0 0-1,0 0 1,0 0 0,1 0-1,-1-1 1,0 1 0,0 0 0,0 0-1,0-1 1,0 1 0,0 0-1,1 0 1,-1 0 0,0-1 0,0 1-1,0 0 1,0 0 0,0-1-1,0 1 1,0 0 0,0 0 0,0-1-1,0 1 1,0 0 0,0 0-1,0-1 1,0 1 0,0 0 1,23 15-186,-11-3 185,1 0 0,-1 1 0,-1 1 0,0 0 0,-1 0 0,-1 1 0,0 0 0,-1 1 0,-1 0 0,0 0 0,-1 0 0,-1 1 0,0 0 0,-2 0 0,0 1 0,0-1 0,-2 1 0,0-1 0,-1 1 0,-1-1 0,-1 1 0,0-1 0,-1 0 0,-1 1 0,0-1 0,-2-1 0,-5 13 1,-5 1 10,-1-1-1,-2-1 1,0 0 0,-2-2 0,-1 0 0,-2-1-1,-24 20-9,-108 80-6965,59-56-6216</inkml:trace>
  <inkml:trace contextRef="#ctx0" brushRef="#br0" timeOffset="163801.112">25616 1592 15663,'0'0'4009,"0"0"-1831,11-12-699,79-78 971,-32 45-1354,37-27 51,-3-4 0,54-60-1147,-87 70 56,-2-2 0,38-63-56,-65 65 21,-31 65-25,1 0-1,-1 0 0,1 0 0,-1 0 0,0 0 0,1 0 0,-1 0 1,0 1-1,0-1 0,0 0 0,0 0 0,0 1 0,0-1 0,0 1 1,0-1-1,0 1 0,0-1 0,0 1 0,0-1 0,0 1 1,0 0-1,0 0 0,0 0 0,-1-1 0,1 1 0,0 0 0,0 0 1,0 1-1,0-1 0,0 0 0,-1 0 0,1 1 0,0-1 0,0 0 1,-1 1 4,-3 0-33,-40 6-154,1 2 0,0 2 0,0 2 0,1 2 0,1 1 0,-30 18 187,64-32-23,1 1-1,-1 0 0,1 0 0,0 1 1,0 0-1,0 0 0,0 1 0,1 0 1,-1 0-1,1 0 0,1 1 0,-1 0 1,1 0-1,0 1 0,0-1 0,1 1 0,0 0 1,0 0-1,1 0 0,0 1 0,0-1 1,0 1-1,1 0 0,0 0 0,1 0 1,0 0-1,0 0 0,1 0 0,0 0 1,0 0-1,2 7 24,5 4-84,1-2-1,2 1 1,-1-1 0,2-1 0,0 0-1,1 0 1,1-1 0,0-1 0,1 0-1,1-1 1,0 0 0,1-1 0,0-1-1,0-1 1,7 3 84,20 18-140,-21-15 59,-9-8-17,0 1 0,-1 0 0,0 0 1,-1 2-1,0-1 0,-1 1 0,0 1 1,-1 0-1,6 9 98,-13-18-1,-1 0 0,0 0 1,0 0-1,-1 0 0,1 0 1,0 0-1,-1 0 0,0 0 0,0 0 1,0 0-1,0 0 0,0 1 1,-1-1-1,1 0 0,-1 0 1,0 0-1,0 0 0,0-1 0,0 1 1,-1 0-1,1 0 0,-1-1 1,1 1-1,-1 0 0,0-1 0,0 0 1,0 1-1,0-1 0,-1 0 1,1 0-1,-1 0 1,-86 52 416,83-51-367,-22 11 299,-1-2 1,0-1 0,-1-2-1,1 0 1,-2-2-1,1-2 1,-29 3-349,54-8 33,0 0 1,1 0-1,-1 0 1,0 0-1,0-1 1,0 1-1,0-1 1,1-1-1,-1 1 1,0-1-1,1 0 1,-1 0-1,1 0 1,-1 0-1,1-1 1,0 0 0,0 1-1,1-2 1,-1 1-1,0 0 1,1-1-1,0 0 1,0 1-1,0-1 1,-1-3-34,-37-47-3572,23 41-1916</inkml:trace>
  <inkml:trace contextRef="#ctx0" brushRef="#br0" timeOffset="165965.536">23525 2807 10666,'-18'-8'5675,"-119"-49"1884,146 58-4468,20 3-2856,661 146 154,-629-140-441,129 23-325,2-8 0,156-2 377,-347-23-5,-1 0 0,0 0-1,1 0 1,-1 1 0,1-1-1,-1 0 1,0 0 0,1 0-1,-1 0 1,1 0-1,-1 0 1,0 0 0,1 0-1,-1 0 1,1 0 0,-1 0-1,0 0 1,1 0 0,-1 0-1,1-1 1,-1 1 0,0 0-1,1 0 1,-1 0 0,1-1-1,-1 1 1,0 0-1,1 0 1,-1-1 0,0 1-1,0 0 1,1 0 0,-1-1-1,0 1 1,0-1 0,1 1-1,-1 0 1,0-1 0,0 1-1,0 0 1,0-1 0,1 1-1,-1-1 1,0 1-1,0 0 1,0-1 0,0 1-1,0-1 1,0 1 0,0-1-1,0 1 1,0 0 0,0-1-1,-1 1 1,1-1 0,0 1-1,0 0 1,0-1 0,0 1-1,-1 0 1,1-1-1,0 1 1,-1-1 5,-21-24 99,16 19-96,-29-30 60,13 16 80,0-2 0,1-1 0,2 0 0,0-1 0,1-2 1,2 1-1,0-2 0,2 0 0,-6-18-143,33 46 432,6 15-432,-1 1-1,-1 1 0,-1 1 0,0 0 0,-1 0 0,0 5 1,-5-12 8,-2 0-1,1 1 1,-2-1 0,0 2-1,0-1 1,-1 1 0,-1 0-1,0 0 1,-1 0 0,-1 1-1,0 0 1,-1 0 0,0-1-1,-1 1 1,-1 0 0,-1 0-1,0 0 1,-1 0 0,0 0-1,-1 0 1,-1-1 0,0 0-1,-3 7-7,-6 0-17,0 0-1,-2-2 1,0 1-1,-1-2 0,-1 0 1,0-1-1,-2 0 1,-18 12 17,-99 56-6084,83-61-1806</inkml:trace>
  <inkml:trace contextRef="#ctx0" brushRef="#br0" timeOffset="166368.463">26106 2949 16848,'-1'-15'3278,"0"-45"-1340,1 59-1865,0 0 1,0 0-1,0 1 1,1-1-1,-1 0 1,0 0 0,0 0-1,1 0 1,-1 0-1,0 1 1,1-1-1,-1 0 1,1 0 0,-1 0-1,1 1 1,-1-1-1,1 0 1,0 1 0,-1-1-1,1 0 1,0 1-1,-1-1 1,1 1-1,0-1 1,0 1 0,0 0-1,-1-1 1,1 1-1,0 0 1,0 0 0,0-1-1,0 1 1,0 0-1,0 0 1,0 0-1,-1 0 1,1 0 0,0 0-1,0 0 1,0 0-1,0 1 1,0-1-1,0 0 1,0 0 0,-1 1-1,1-1 1,0 0-1,0 1 1,0-1 0,-1 1-1,1 0 1,0-1-1,-1 1 1,1-1-1,0 1 1,-1 0 0,1-1-1,0 2-73,1-1 153,25 18 150,-1 1 1,0 1-1,-2 2 1,0 0-1,-2 1 1,-1 1-1,1 3-303,14 16-67,-1 2-1,-2 1 1,-3 1-1,-1 2 0,-3 1 1,8 25 67,-30-65-336,14 33-1829,-3-15-2461,-7-19-1348,1-9-3042</inkml:trace>
  <inkml:trace contextRef="#ctx0" brushRef="#br0" timeOffset="166693.944">26647 3088 9993,'0'-147'7560,"0"145"-7407,1 1 1,-1-1 0,1 0 0,-1 0 0,1 1-1,-1-1 1,0 0 0,0 0 0,0 0-1,0 0 1,0 1 0,0-1 0,-1 0 0,1 0-1,-1 1 1,1-1 0,-1 0 0,1 0-1,-1 1 1,0-1 0,0 1 0,0-1 0,0 1-1,0-1 1,0 1 0,-1-1 0,1 1 0,0 0-1,-1 0 1,1 0 0,0 0 0,-1 0-1,0 0 1,1 0 0,-1 0 0,0 0 0,1 1-1,-1-1 1,0 1 0,1-1 0,-1 1-1,0 0 1,0 0 0,0 0 0,0 0 0,1 0-1,-1 0 1,0 0 0,0 0 0,1 1 0,-1-1-1,0 1 1,0 0 0,1-1 0,-1 1-1,0 0 1,0 0-154,-150 143 2059,130-119-1849,-96 107 303,-88 94-133,61-87-5004,116-115 38,7-8-3480</inkml:trace>
  <inkml:trace contextRef="#ctx0" brushRef="#br0" timeOffset="166912.618">26107 2777 19090,'0'0'4196,"0"0"-2787,39-76-224,-12 59-95,8 0-322,17-1-383,16 6-289,14 2-64,11 3-32,6 1 0,4-1 0,-2 0-96,-6 3-449,-7-1-1024,-23 1-1122,-26-3-2882,-23 1-9417</inkml:trace>
  <inkml:trace contextRef="#ctx0" brushRef="#br0" timeOffset="169780.395">19827 9040 4548,'-6'-19'1105,"3"8"-761,-1-6 75,-1 1-1,0 0 1,-2 0 0,0 1 0,0 0 0,-2 0 0,0 1 0,0-1-419,-12-9 402,0 0 0,-2 1 1,-1 2-1,0 0 0,-1 2 1,-2 0-1,0 2 0,0 1 1,-2 1-1,0 1 0,0 2 1,-1 1-1,-1 1 0,0 2 1,0 1-1,0 1 0,-1 2 1,0 1-1,-6 2-402,-49 1 489,1 5 0,0 3 0,1 5 0,0 2 0,1 5 0,0 3 0,2 4 0,1 3 0,2 4 0,-18 13-489,23-8 166,2 3-1,2 4 0,2 2 1,2 3-1,3 3 1,2 3-1,2 2 1,3 3-1,-24 37-165,10-3 88,5 3 0,4 3 1,4 2-1,5 3 0,4 2 0,-10 46-88,30-70 9,3 1 1,4 2-1,4 0 0,3 0 0,5 2 1,3-1-1,5 19-9,3-48-4,2 0 0,4 0 0,1-1 0,4 0 0,2-1 0,2 0 0,3-1 0,3-2 0,2 0 0,2-1 0,9 9 4,-7-16-2,2-1 0,2-2 0,2-1 0,1-2 0,3-2 0,1-1 0,1-2 0,3-1 0,0-3 0,2-2-1,2-2 1,0-1 0,2-3 0,1-2 0,0-3 0,1-2 0,1-1 0,48 5 2,-46-15 21,1-3 0,-1-3-1,0-2 1,1-2 0,-1-3 0,-1-2-1,1-3 1,-2-2 0,0-2 0,0-3 0,-2-2-1,0-2 1,-2-2 0,-1-2 0,-1-3 0,-1-1-1,-2-3 1,-1-1 0,9-13-21,9-11 223,-3-3 0,-3-3 0,-2-2 0,-4-2 0,-3-2 0,-2-3 0,-4-1 0,-4-1 1,-2-3-1,-1-11-223,5-24 129,-6-2 0,-5-1 0,-5-1 0,-5 0 0,-5-2 0,-4-109-129,-9 153 24,-3 0 0,-3 1 0,-3-1 0,-4 2-1,-3 0 1,-18-47-24,22 84-13,-2 0-1,-1 1 1,-2 1-1,-1 1 1,-1 1 0,-3 1-1,0 0 1,-2 2-1,-1 1 1,-1 1-1,-2 1 1,-1 1-1,-29-19 14,10 16-281,0 1-1,-2 3 0,-1 2 0,-1 3 0,-1 2 0,0 2 0,-1 2 0,-17 0 282,-287-29-4839,-53 22-7600</inkml:trace>
  <inkml:trace contextRef="#ctx0" brushRef="#br0" timeOffset="171443.542">31609 9710 7111,'17'-50'3434,"-11"36"-2843,1-1 0,-2 0 0,0 0 0,0 0 1,-2-1-1,0 1 0,-1-1 0,0 0 0,-1 0 0,-1 0 0,0 0 0,-2 0 1,0 0-1,0 1 0,-1-1 0,-2-3-591,-2 6 261,-1 0-1,1 1 1,-2 0 0,0 0-1,0 1 1,-1 0 0,0 0 0,-1 1-1,-1 1 1,1 0 0,-1 1-1,-1 0 1,1 0 0,-1 1-1,-10-3-260,-13-4 251,-1 1-1,0 1 0,-1 3 1,0 1-1,-14 0-250,-44-2 100,0 5 1,0 4-1,0 4 1,0 4-1,0 5 0,2 4 1,-1 3-1,2 5 0,1 4 1,-36 19-101,42-12 26,1 4 0,2 3 0,1 5 0,3 2 1,2 5-1,3 2 0,2 4 0,2 2 0,4 4 0,-57 73-26,93-102-6,1 1-1,2 2 0,2 1 0,2 0 0,-14 37 7,30-61-4,0 0 0,1 1 0,1 0-1,1 0 1,1 1 0,0-1 0,1 1 0,1 0-1,1-1 1,1 1 0,0 0 0,1-1 0,1 1-1,1-1 1,1 0 0,2 6 4,10 6-2,0 0 0,2-1 0,1-1-1,1-1 1,1 0 0,2-2 0,1-1 0,0-1 0,2-1 0,0-1-1,2-1 1,0-2 0,1-1 0,1-1 0,8 2 2,35 15-27,1-3 1,2-4-1,0-3 1,2-3-1,0-3 1,28-1 26,91 5-118,0-9 0,1-8 118,-78-3 148,-1-6 0,0-4 1,-1-6-1,-1-5 0,57-20-148,-123 26 101,0-2-1,-2-3 0,0-2 0,-2-2 1,0-2-1,-1-3 0,-2-1 0,-1-2 1,-2-2-1,-1-2 0,-1-2 0,-2-1 0,13-20-100,-21 17 25,-1-1-1,-2-2 0,-2-1 0,-3-1 0,-1-1 1,-2-1-1,-2 0 0,-3-2 0,-2 0 0,-1 0 1,-3-1-1,-3 0 0,-1 0 0,-3 0 0,-4-43-24,1 65-46,-1 1 0,-1 0 0,-1 0-1,-1 0 1,-2 1 0,-1 0 0,-1 0-1,-1 1 1,-1 1 0,-2 0 0,0 0-1,-2 1 1,0 1 0,-2 1-1,0 0 1,-1 2 0,-2 0 0,0 1-1,-1 1 1,0 1 0,-12-6 46,-11-2-431,-1 2 1,-1 2-1,-1 2 1,-1 2-1,0 2 0,-24-3 431,-186-27-4869,-37 10-5375</inkml:trace>
  <inkml:trace contextRef="#ctx0" brushRef="#br0" timeOffset="175177.055">19613 2604 3780,'0'0'2744,"0"0"507,0 0 587,4-12-576,13-41-636,-13-4 5814,-6 86-6214,-3 224-1131,4-247-1088,0-1 0,0 1 0,1 0 0,0-1 0,0 1 0,1-1 0,-1 1 1,1 0-1,0-1 0,1 1 0,-1-1 0,1 0 0,0 1 0,1-1 0,-1 0 0,1 0 1,0-1-1,0 1 0,0 0 0,1-1 0,0 0 0,0 0 0,0 0 0,0 0 1,0-1-1,1 1 0,2 0-7,9 1 4,1-1 1,0-1-1,0 0 1,0-1 0,0-1-1,0 0 1,1-2-1,-1 0 1,0-1 0,0 0-1,0-1 1,0-2-1,-1 1 1,16-8-5,176-61-138,-3-10 1,81-51 137,-174 82 19,469-234-201,-559 275 225,-49 49-620,-49 58-4692,27-32-982</inkml:trace>
  <inkml:trace contextRef="#ctx0" brushRef="#br0" timeOffset="176034.993">22839 3242 13677,'1'-14'3470,"0"1"-2442,0-22-291,1-6 5447,-25 93-4839,-1 11-1156,3 1-1,2 0 1,3 2-1,4 0 1,-2 35-189,2-24 82,-1-5-56,-2 16 58,3 0 0,3 1 0,4 41-84,5-122 3,0 0 0,0 0 0,1 0 1,0 0-1,0-1 0,1 1 0,0 0 1,0-1-1,1 1 0,0-1 0,0 0 0,1 0 1,0 0-1,0-1 0,1 1 0,0-1 1,0 0-1,0 0 0,1 0 0,-1-1 1,1 0-1,1 0 0,-1-1 0,1 0 1,-1 0-1,1 0 0,1-1 0,3 2-3,19 3-19,0-2-1,-1-1 0,2-2 0,-1 0 0,0-2 0,0-2 1,24-2 19,100-12-211,-1-7 1,18-10 210,-78 14-23,95-16-231,831-172 108,-980 197 166,90-35 35,-128 44-46,0-1 0,-1 1 1,1 0-1,0-1 0,0 1 0,0-1 0,-1 1 1,1-1-1,0 0 0,0 1 0,-1-1 1,1 0-1,-1 1 0,1-1 0,0 0 1,-1 0-1,1 1 0,-1-1 0,0 0 1,1 0-1,-1 0 0,0 0 0,0 0 1,1 0-1,-1 0 0,0 0 0,0 1 1,0-1-1,0 0 0,0 0 0,0 0 0,0 0 1,0 0-1,-1 0 0,1 0 0,0 0 1,-1 0-1,1 0 0,0 1 0,-1-1 1,1 0-1,-1 0 0,1 0 0,-1 1 1,0-1-1,1 0 0,-1 1 0,0-1 1,1 0-1,-1 1 0,0-1 0,0 1 1,1-1-1,-1 1-9,-54-28 364,45 24-330,-292-90 355,321 96-410,-5 7 19,-1 0 1,0 1-1,-1 1 1,1 0-1,-2 1 0,0 0 1,-1 1-1,0 0 0,0 1 1,-2-1-1,0 2 1,0-1-1,-1 1 0,-1 1 1,-1-1-1,0 1 0,-1 0 1,0 0-1,-2 0 1,0 0-1,0 1 0,-2-1 1,0 6 1,-5 9 18,-1-1 1,-2 1 0,0-1-1,-2-1 1,-2 0 0,0 0-1,-2-1 1,-1-1 0,-1 0-1,-8 7-18,-33 46-341,16-31-4069,30-38-896,5-6-3785</inkml:trace>
  <inkml:trace contextRef="#ctx0" brushRef="#br0" timeOffset="176662.151">26185 4226 2915,'1'-14'12358,"0"9"-11456,28-106 7319,-27 107-8105,0 1 0,1-1 0,-1 1 0,1 0 0,0 0 0,-1 0 0,2 0-1,-1 1 1,0-1 0,0 1 0,1 0 0,-1-1 0,1 2 0,0-1 0,0 0-1,0 1 1,0 0 0,0 0 0,0 0 0,0 0 0,0 0 0,0 1 0,0 0-1,0 0 1,0 0 0,1 1 0,-1-1 0,0 1 0,0 0 0,0 0-1,0 0 1,0 0 0,-1 1 0,4 1-116,4 7 12,0 1 0,0 0 1,-1 1-1,-1 0 0,0 1 0,0 0 0,-1 0 0,-1 0 0,0 1 0,-1 0 1,0 4-13,4 15-99,-1 1 1,-2 1-1,-1-1 1,-2 1 0,-1 0-1,-2 1 1,-2 26 98,1-53-37,10-23 85,-5 1 2,8-29 59,2 0 1,1 1-1,2 1 1,3 0-1,0 1 1,3 2-1,1 0 1,1 2-1,3 0-109,-26 31 1,0 1 0,0-1 0,0 1 0,1 0 0,-1 0 0,1 0 0,-1 1 0,1-1 0,0 1-1,0 0 1,0 0 0,0 0 0,1 1 0,-1-1 0,0 1 0,1 0 0,-1 0 0,1 1 0,-1-1 0,1 1 0,-1 0 0,1 0-1,-1 1 1,1-1 0,-1 1 0,1 0 0,-1 0 0,1 1 0,0 0-1,4 5-4,0 2 0,-1-1 0,0 1-1,-1 0 1,0 1 0,0-1 0,-1 1 0,0 1 0,-1-1-1,0 1 1,-1 0 0,0 0 0,-1 0 0,0 1 0,-1-1 0,0 1-1,-1 0 1,0 0 4,4 108 87,-6-95-88,1 0 1,1 0 0,1-1 0,2 1 0,0 0 0,2 2 0,-4-23 1,-1 1 1,1-1 0,0 1 0,0-1 0,0 0 0,0 1-1,1-1 1,0 0 0,0-1 0,0 1 0,0 0-1,1-1 1,-1 0 0,1 0 0,0 0 0,0 0 0,0 0-1,0-1 1,0 0 0,1 0 0,-1 0 0,1 0-1,-1-1 1,1 0 0,0 0 0,-1 0 0,1 0 0,0-1-1,0 0 1,0 0 0,-1 0 0,1 0 0,0-1 0,0 0-1,-1 0 1,1 0 0,0-1 0,-1 1 0,1-1-1,-1 0 1,0-1 0,1 1 0,-1-1 0,1 0-2,38-28 478,-2-1-1,-1-2 1,-1-1 0,-2-3 0,-1 0-1,-3-3 1,-1-1 0,18-31-478,-44 64 0,1 1 0,-1-1 0,-1 0 0,1 0 0,-2 0 0,1-1 0,-1 0 0,-1 0 0,2-8 0,-5 16-75,0 1 1,-1 0-1,1 0 0,-1-1 0,1 1 1,-1 0-1,1 0 0,-1 0 0,0 0 1,0 0-1,0 0 0,1 0 0,-1 0 1,0 0-1,0 0 0,0 1 0,0-1 1,-1 0-1,1 1 0,0-1 1,0 1-1,0-1 0,0 1 0,-1-1 1,1 1-1,0 0 0,0 0 0,-1-1 1,1 1-1,0 0 0,-1 0 0,1 0 1,0 1-1,0-1 0,-1 0 0,1 0 1,0 1-1,0-1 0,-1 1 0,1-1 1,0 1-1,0-1 0,0 1 1,0 0-1,0-1 0,0 1 0,0 0 1,0 0-1,0 0 0,0 0 0,0 0 1,1 0-1,-1 0 0,0 1 75,-39 19-5007,0 2-3823</inkml:trace>
  <inkml:trace contextRef="#ctx0" brushRef="#br0" timeOffset="176911.464">28176 4755 5477,'0'0'5798,"0"0"-5798,0 0-8841</inkml:trace>
  <inkml:trace contextRef="#ctx0" brushRef="#br0" timeOffset="177650.562">30931 13464 17296,'0'0'2979,"0"0"-1890,81-19 224,-17 15-95,12 0-482,11 0-287,11 4-225,5-3-160,-4 0-64,-11-1-897,-18-4-1249,-33 6-2178,-19 0-4516</inkml:trace>
  <inkml:trace contextRef="#ctx0" brushRef="#br0" timeOffset="177929.079">30920 13601 11755,'0'0'4196,"-74"62"-1666,73-45 161,15-1-353,25-2-1025,26-4-223,18-1-130,18-2-287,14-3-289,12 1-191,-3-5-193,-11 0 0,-18-2-1282,-30-1-2497,-21 3-7111</inkml:trace>
  <inkml:trace contextRef="#ctx0" brushRef="#br0" timeOffset="688786.179">4425 10353 1057,'0'0'1292,"0"0"-22,-3-13 204,-22-108 2674,25 115-3825,0 0 1,0-1-1,-1 1 0,0 0 1,-1-1-1,1 1 1,-1 0-1,0 0 0,-1 0 1,1 1-1,-1-1 1,-1 0-1,1 1 1,-1 0-1,0 0 0,0 0 1,0 0-1,0 1 1,-1-1-1,0 1 0,0 0 1,0 1-1,-1-1 1,-2 0-324,-20-4 206,-1 1 0,0 2-1,-1 1 1,1 2 0,-1 0 0,1 2 0,-28 4-206,21-3 150,-29 2 75,-1 2 0,1 4 0,0 2 1,1 3-1,-15 7-225,-166 93 486,199-92-443,1 3 0,1 1 1,2 2-1,0 2 0,2 2 1,2 1-1,0 3 0,3 0 0,-4 8-43,8-2 1,2 1 0,2 2-1,2 0 1,2 2 0,1 0-1,3 1 1,2 1 0,-7 38-1,1 18 38,5 2 1,4 0-1,5 1 1,5 0-1,8 96-38,1-140 16,2-1 0,3 1 0,3-1 0,3-1-1,18 46-15,-22-75 8,2-1-1,1 0 0,1-1 1,1-1-1,2-1 0,1 0 1,2-2-1,0 0 0,2-1 1,1-2-1,11 9-7,-10-15 0,2-1 0,0-1 0,0-1 0,2-2 0,0-1 0,0-1 0,1-2 0,0-1 0,23 3 0,14 1 27</inkml:trace>
  <inkml:trace contextRef="#ctx0" brushRef="#br0" timeOffset="691104.433">4170 10108 7271,'0'0'1473,"-5"-15"-763,-14-47-42,13 2 4419,41 55-3421,-23 9-1592,1 1 0,-1 1 0,0 0 1,0 0-1,-1 1 0,0 1 0,0 0 1,-1 0-1,0 1 0,0 0 0,2 4-74,33 38 97,-2 1-1,-2 2 0,-2 2 0,3 12-96,-20-33 16,12 15-20,-2 1 1,-3 2 0,-2 1-1,-2 1 1,-3 1-1,-2 1 1,-3 1 0,-2 0-1,-3 1 1,-2 1-1,-2 18 4,-8-18-55,-2 0 0,-4-1 0,-1 1 0,-4-1 0,-2-1 0,-2 0 0,-3-1 0,-3-1 0,-2 0 0,-2-2 0,-3-1 0,-2-1 0,-33 43 55,-12 6 144,-5-3 0,-3-4 0,-5-4 0,-4-3 1,-3-5-1,-17 6-144,47-37 659,-3-3-1,-2-2 1,-2-4 0,-1-3 0,-70 26-659,135-62 50,-2 2 27,-1-1-1,0 0 0,0-1 1,-1 0-1,1 0 1,-1-1-1,1-1 1,-1 0-1,0 0 1,1-1-1,-10-2-76,19 1 5,-1 0-1,1-1 1,0 1-1,-1-1 1,1 0-1,0 0 1,0 1 0,0-2-1,0 1 1,0 0-1,1 0 1,-1 0-1,1-1 1,-1 1-1,1-1 1,0 1-1,0-1 1,0 0-1,0 1 1,0-1 0,1 0-1,-1 0 1,1 1-1,0-1 1,0 0-1,0 0 1,0 0-1,0 0 1,1 1-1,-1-1 1,1 0-1,0 0 1,-1 1 0,1-1-1,1 0 1,-1 1-5,28-27-5358,-18 27-1267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09:01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0 955 7303,'0'0'299,"14"-15"-208,85-85 224,60-78 4035,-159 178-4345,0 1-1,-1-1 0,1 1 1,0-1-1,0 0 0,0 1 1,0-1-1,0 1 0,0-1 1,0 1-1,0-1 0,0 0 1,0 1-1,0-1 0,0 1 0,0-1 1,0 1-1,0-1 0,0 0 1,0 1-1,1-1 0,-1 1 1,0-1-1,0 0 0,1 1 1,-1-1-1,0 0 0,0 1 1,1-1-1,-1 0 0,0 0 1,1 1-1,-1-1 0,0 0 1,1 0-1,-1 1 0,0-1 1,1 0-1,-1 0 0,1 0 0,-1 0 1,1 0-1,-1 1 0,0-1 1,1 0-1,-1 0 0,1 0 1,-1 0-1,1 0 0,-1 0 1,0 0-1,1-1 0,-1 1 1,1 0-1,-1 0 0,0 0 1,1 0-1,-1 0 0,1-1 1,-1 1-1,0 0 0,1 0 1,-1-1-1,1 1-4,-2 50-203,1-44 247,-9 91 24,5-69-44,1 0 1,2 0 0,0 0-1,2 0 1,1 0-1,1 0 1,2 2-25,-5-27-3,0 1-1,1-1 1,-1 1 0,1-1 0,0 0-1,0 0 1,0 1 0,1-1-1,-1 0 1,1 0 0,0 0-1,-1 0 1,1-1 0,1 1-1,-1 0 1,0-1 0,1 0 0,-1 1-1,1-1 1,-1 0 0,1 0-1,0 0 1,0-1 0,0 1-1,0-1 1,0 1 0,1-1 0,-1 0-1,0 0 1,1-1 0,-1 1-1,0-1 1,1 0 0,-1 1-1,1-1 1,-1-1 0,0 1-1,1 0 1,-1-1 0,0 0 0,1 0-1,1-1 4,8-9 30,0 0 1,-1-2-1,-1 1 0,0-2 0,0 1 1,-1-1-1,-1-1 0,-1 0 0,6-12-30,16-26 97,-6 15 175,1 1 0,2 2 0,1 0 1,2 2-1,1 1 0,27-20-272,-56 53 57,0-1 0,0 1 0,0 0-1,0-1 1,0 1 0,0 0 0,0 0-1,-1 0 1,1 0 0,0 1 0,0-1 0,-1 0-1,1 1 1,-1-1 0,1 1 0,-1 0 0,0-1-1,0 1 1,0 0 0,1 0 0,-2 0 0,1 0-1,0 0 1,0 0 0,-1 0 0,1 0-1,-1 0 1,1 0 0,-1 0 0,0 0 0,0 0-1,0 0 1,0 1 0,0-1 0,-1 0 0,1 1-57,1 2 171,4 21 140,40 138 304,-42-155-618,1 0 0,0-1 0,0 0 0,1 1 1,0-1-1,0-1 0,1 1 0,0-1 0,1 0 0,-1 0 1,1-1-1,1 0 0,-1 0 0,1-1 0,0 0 0,3 1 3,-6-3-2,1-1-1,0 0 0,0 0 0,-1-1 0,1 0 0,0 0 1,0 0-1,0-1 0,0 0 0,0 0 0,0-1 0,0 1 1,0-1-1,0 0 0,0-1 0,0 0 0,0 0 0,-1 0 1,1 0-1,-1-1 0,0 0 0,1 0 0,-1 0 0,0-1 1,-1 0-1,3-1 3,104-129 154,-89 102-144,-12 17 26,1-1 0,0 2 0,2 0 0,0 0 0,0 1 0,1 0 0,0 1 0,9-4-36,-20 15 29,0 0 0,0 0 0,0 1 0,0-1-1,0 1 1,1 0 0,-1-1 0,0 1 0,0 1-1,0-1 1,0 0 0,1 1 0,-1 0 0,0 0-1,0 0 1,0 0 0,0 0 0,0 0 0,0 1-1,-1-1 1,1 1 0,0 0 0,-1 0 0,1 0 0,-1 0-1,0 1 1,0-1 0,0 0 0,0 1 0,0 0-1,0-1 1,-1 1 0,1 0 0,-1 0 0,0 0-1,0 0 1,0 0 0,0 0 0,0 2-29,14 19 67,1-2-47,1 1 0,1-2 1,2-1-1,0 0 0,22 17-20,-38-34-3,0 0-1,0 0 1,0-1-1,1 1 1,-1-1-1,1 0 0,-1 0 1,1 0-1,0-1 1,-1 1-1,1-1 1,0 0-1,0-1 0,0 1 1,0-1-1,0 0 1,0 0-1,0-1 1,0 1-1,0-1 1,0 0-1,0-1 0,-1 1 1,1-1-1,0 0 1,-1 0-1,1 0 1,-1-1-1,0 1 1,0-1-1,0 0 0,0-1 1,0 1-1,-1-1 1,1 1-1,-1-2 4,65-111 4,-60 98 9,1-1 0,1 2 0,0-1 0,1 2-1,1-1 1,0 1 0,2 1 0,14-13-13,-26 26 14,0 0 1,1 0 0,-1 1-1,0-1 1,1 1-1,0 0 1,-1-1-1,1 1 1,0 0-1,-1 1 1,1-1-1,0 0 1,0 1-1,0 0 1,-1-1-1,1 1 1,0 0-1,0 1 1,0-1-1,0 0 1,0 1 0,-1 0-1,1-1 1,0 1-1,-1 0 1,1 0-1,0 1 1,-1-1-1,1 1-14,63 60 316,-35-28-290,-21-23-26,0-1 0,1 0 0,0-1 0,0 0 0,1 0 0,0-1 0,1-1 0,-1 0 0,1-1 0,1 0 0,-1-1 0,1-1 0,0 0 0,0-1 0,0 0 0,1-1 0,-1-1 0,1 0 0,-1-1 0,8-1 0,-10-3 1,0-2 0,0 1 0,-1-2 0,1 0 0,-1 0 0,-1-1 0,1 0 0,-1-1 0,-1 0 0,0 0 0,0-1 0,6-10-1,-4 8 10,17-20-17,-18 18 24,1 1 0,0 1 0,1 0-1,1 0 1,-1 1 0,2 1 0,0 0 0,14-7-17,-24 16 19,1 1 0,-1 0 0,1-1 0,0 2 0,-1-1 0,1 0 0,-1 1 0,1 0 0,-1 0 0,1 0 0,-1 1 0,0-1 0,0 1 0,1 0 0,-1 1 0,0-1 0,-1 1 0,1-1 0,0 1-1,-1 0 1,0 0 0,1 1 0,-1-1 0,-1 1 0,1-1 0,0 1 0,-1 0 0,0 0 0,1 1-19,15 16-32,-11-14 10,1 0 1,0 0 0,0-1 0,0-1 0,1 1 0,0-2-1,0 1 1,0-1 0,1 0 0,-1-1 0,1 0 0,0 0 0,0-1-1,0-1 1,0 0 0,0 0 0,0-1 0,0 0 0,0-1-1,0 0 1,0 0 0,0-1 0,0 0 0,0-1 0,0 0-1,-1-1 1,0 0 0,7-4 21,257-232 75,-270 237-42,0 1 0,1 0 0,-1 0 0,0 0 0,1 1 0,-1 0 0,1-1 0,0 1 0,0 0 0,-1 0 1,1 1-1,0-1 0,0 1 0,0 0 0,0 0 0,-1 0 0,1 1 0,0-1 0,0 1 0,0 0 0,-1 0 0,1 0 0,0 1 0,-1-1 1,1 1-1,-1 0 0,0 0 0,0 0 0,1 0 0,-1 0 0,0 1 0,-1 0 0,1-1 0,0 1 0,-1 0 0,2 3-33,29 34 133,-30-33-133,0-1-1,1 0 1,0 0 0,0 0-1,0 0 1,1-1 0,0 0-1,0 0 1,0 0-1,1 0 1,-1-1 0,1 0-1,0 0 1,1-1 0,-1 1-1,0-1 1,1-1 0,0 1-1,0-1 1,0 0 0,0-1-1,0 0 1,0 0-1,0 0 1,0-1 0,0 0-1,0 0 1,3-1 0,1-6 4,-1-1-1,-1 1 1,1-1 0,-1-1-1,-1 0 1,1 0-1,-2-1 1,1 0 0,-1 0-1,-1 0 1,0-1-1,0 0 1,-1-1 0,0 1-1,-1-1 1,-1 0 0,0 0-1,2-12-3,-2 13 4,70-181 285,-71 187-253,1 0 0,-2 0 0,1-1 1,0 1-1,-1 0 0,0 0 0,0-1 0,-1 1 1,0-1-1,0 1 0,0-1 0,0 1 0,-1-1 1,0 1-1,0 0 0,0-1 0,-1 1 0,0 0 1,0 0-1,0 0 0,0 0 0,-1 0 1,-3-3-37,-26-83 96,29 159-192,-44 238 158,30-226-42,4 1 0,2 0 0,5 2-20,5-15-309,1-67-92,-3-11-6298,-2 5 277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09:03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50 191 6854,'-1'-17'1581,"-8"-65"-165,-4 11 3061,-2 51-166,7 57-3358,5 313-462,9-161-459,-7-188-34,1 1-1,0-1 1,0 0-1,0 0 1,0 0-1,0 0 1,0 0-1,0 0 1,0 1-1,1-1 1,-1 0-1,0 0 1,1 0-1,-1 0 1,1 0-1,-1 0 1,1 0-1,-1 0 1,1 0-1,0 0 1,-1 0-1,1 0 1,0-1-1,0 1 1,0 0-1,-1 0 1,1-1-1,0 1 1,0-1-1,0 1 1,0 0-1,0-1 1,0 0-1,1 1 1,-1-1-1,0 0 1,0 0-1,0 1 1,0-1-1,0 0 1,0 0-1,1 0 1,-1 0-1,0 0 1,0-1-1,0 1 1,0 0-1,0-1 1,0 1-1,0 0 1,0-1-1,0 1 1,0-1-1,0 0 1,0 1-1,0-1 1,0 0-1,0 1 1,0-1-1,0 0 1,-1 0-1,1 0 3,14-21 30,-1 0 0,-1-2 0,-1 1 0,-1-1 0,-1-1 0,0-4-30,-2 7 7,65-241 84,-52 305-209,-5-1 139,2-1-1,2 0 1,1-2-1,2 0 1,2-1-1,22 24-20,-43-57-1,-1 1-1,1-1 1,0-1-1,0 1 1,1 0-1,-1-1 1,1 0-1,0 0 1,-1 0-1,1-1 1,1 1-1,-1-1 1,0 0 0,0-1-1,1 1 1,-1-1-1,1 0 1,-1-1-1,1 1 1,0-1-1,-1 0 1,1-1-1,-1 1 1,1-1-1,0 0 1,-1 0-1,0-1 1,1 0-1,4-2 2,11-8 9,1-2-1,-2 0 1,0-1-1,-1-1 1,0-1-1,-1-1 1,-1-1-1,-1 0 0,1-3-8,67-70-118,-80 88 106,-2 1 12,0 0 0,0 0 1,1 0-1,-1 1 1,1-1-1,0 0 0,-1 1 1,1 0-1,0-1 1,0 1-1,1 0 1,-1 1-1,0-1 0,1 0 1,-1 1-1,1 0 1,-1 0-1,1 0 0,0 0 1,-1 1-1,1 0 1,0-1-1,0 1 0,-1 0 1,1 1-1,0-1 1,0 1-1,-1-1 0,1 1 1,2 1-1,135 203 90,-133-197-88,0 0-1,0-1 0,1 0 0,-1 0 0,2-1 0,-1 0 0,1 0 0,0-1 0,0-1 0,0 0 0,1 0 0,-1-1 0,1 0 0,0-1 1,0 0-1,0-1 0,0 0 0,0 0 0,1-1 0,-1-1 0,0 0 0,0-1 0,0 0 0,0 0 0,5-3-1,20-8 16,0-2 1,-2-2-1,0 0 0,0-3 0,-2 0 1,7-8-17,86-51 30,-123 77-27,0 0-1,0 0 0,0 1 1,0-1-1,0 1 1,1-1-1,-1 1 0,0 0 1,1 0-1,-1 0 1,1 0-1,0 1 0,-1-1 1,1 0-1,-1 1 1,1 0-1,0 0 0,-1 0 1,1 0-1,0 0 0,-1 0 1,1 1-1,0-1 1,-1 1-1,1 0 0,-1 0 1,1 0-1,-1 0 1,1 0-1,-1 0 0,0 1 1,1-1-1,-1 1 1,0 0-1,0 0 0,0-1 1,-1 1-1,2 2-2,13 48 58,-15-46-51,-1-1-1,1 1 1,1 0 0,-1-1-1,1 1 1,-1-1 0,1 1-1,1-1 1,-1 0-1,1 0 1,0 0 0,0 0-1,1-1 1,-1 1 0,1-1-1,0 0 1,0 0 0,1 0-1,-1 0 1,1-1 0,0 0-1,0 0 1,0 0 0,0-1-1,3 2-6,6-3 8,1-1 0,-1 0 1,1-1-1,-1-1 0,1 0 0,-1-1 0,0 0 0,0-1 0,0-1 0,-1 0 0,0-1 1,0-1-1,0 0 0,-1 0 0,1-1 0,7-8-8,42-20-23,-44 26 19,1 1 1,1 0-1,-1 2 1,1 0-1,0 1 1,1 1-1,-1 1 1,1 1-1,18-1 4,-35 6 2,1-1 1,-1 0-1,0 1 0,1 0 1,-1 0-1,0 0 0,0 1 1,0-1-1,-1 1 0,1 0 1,-1 0-1,1 0 0,-1 1 1,0-1-1,0 1 0,0-1 1,-1 1-1,0 0 0,1 0 1,-1 0-1,0 1 0,-1-1 1,1 0-1,-1 1 0,0-1 0,0 1 1,0-1-1,-1 4-2,18 39 31,-14-40-28,-1-1 0,2 0 0,-1 0 0,1 0 0,0-1 0,0 0-1,0 0 1,1 0 0,0 0 0,-1-1 0,2 0 0,-1 0 0,0-1 0,1 1 0,0-2 0,0 1-1,0-1 1,0 0 0,0 0 0,0-1 0,1 0 0,-1 0 0,0 0 0,6-1-3,2-1 4,1 0 0,-1-1 1,1 0-1,-1-1 0,0-1 1,0 0-1,0-1 1,0-1-1,-1 0 0,0-1 1,4-4-5,204-127 373,-220 139-340,-1-1 0,1 1-1,0 0 1,0 0 0,0-1 0,-1 1-1,1 0 1,0 0 0,-1 1 0,1-1-1,-1 0 1,1 0 0,-1 1-1,0-1 1,0 1 0,1-1 0,-1 1-1,0 0 1,0-1 0,-1 1 0,1 0-1,0 0 1,0 0 0,-1-1 0,1 1-1,-1 0 1,0 0 0,0 0-1,1 0 1,-1 0 0,0 0 0,-1 0-1,1 0 1,0 0 0,0 0 0,-1-1-1,0 1 1,1 0 0,-1 0-1,0 0 1,1-1 0,-2 3-33,2 25 179,1-24-172,1 0 0,-1-1 0,1 1 0,0 0 0,0-1 0,1 0 0,-1 1 0,1-1 0,0 0 0,0 0 0,0-1 0,1 1 0,-1 0 0,1-1 0,0 0 0,0 0 0,0 0 0,0-1 0,0 1 0,1-1 0,-1 0 0,1 0 0,0-1 0,0 1 0,-1-1 0,1 0 0,0 0 0,0-1 0,1 1-7,10 0 19,0 0 1,0 0-1,0-2 0,0 0 0,0-1 1,0 0-1,0-1 0,10-4-19,183-66 2451,-182 60-950,-45-3-483,-37 11-3979,41 5 568,-15 0-5524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0:42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0 987 4516,'0'0'4639,"0"0"-2247,0 0-1116,0 0 261,16-14 59,56-49-373,227-152 4622,-279 200-5717,0-1 0,0-1-1,-2-1 1,0 0-1,-1-2 1,-1 0 0,-1-1-1,-1 0 1,0-1-1,-1-3-127,-3 6 11,-1 0-1,-1 0 0,-1-1 0,-1 0 0,-1 0 0,0-1 1,-2 1-1,0-1 0,-2 0 0,0 0 0,-1-8-10,0 26 3,-1 0-1,1 0 0,0 0 0,-1 0 1,0 1-1,0-1 0,0 0 0,0 1 0,0-1 1,0 0-1,-1 1 0,1-1 0,-1 1 1,0 0-1,0 0 0,0 0 0,0 0 0,0 0 1,0 0-1,0 0 0,-1 0 0,1 1 1,-1-1-1,1 1 0,-1 0 0,0 0 0,1 0 1,-1 0-1,0 0 0,0 1 0,0-1 1,1 1-1,-1 0 0,0-1 0,0 1 1,-2 1-3,-1-1-4,-1 1 0,1 0 1,-1 0-1,1 1 1,-1-1-1,1 2 1,0-1-1,0 1 0,0 0 1,0 0-1,0 0 1,1 1-1,0 0 1,-1 0-1,-1 3 4,-1 2-24,1 1 0,0 0 0,0 1 0,2 0 0,-1-1 0,1 2 0,1-1 0,0 1 0,0-1 0,2 1 0,-1 0 0,1 0 0,1 1 0,0-1 0,1 0 0,0 0 0,1 0 0,0 1 0,1-1 0,0 0 0,1 0 0,1-1 0,0 1 0,0-1 0,1 1 0,3 3 24,15 24-228,2-2 0,2 0 1,1-1-1,1-2 0,3-1 1,23 19 227,-20-17 4,-31-33-4,0 1 0,0 0 0,0 0 0,0 1-1,-1-1 1,0 1 0,0 0 0,0 0 0,0 0 0,0 0-1,-1 0 1,0 1 0,0-1 0,0 1 0,0-1 0,-1 1-1,1 0 1,-1 0 0,-1 0 0,1-1 0,-1 1 0,1 0 0,-1 0-1,-1 0 1,1 0 0,-1 0 0,0 0 0,0 0 0,0-1-1,-1 1 1,0 0 0,1-1 0,-3 3 0,-8 3-2,-1-1 1,0 0-1,-1-1 0,0 0 1,0-1-1,-1 0 0,1-2 1,-2 1-1,1-2 0,0 0 1,-1-1-1,0-1 1,0 0-1,1-1 0,-1 0 1,0-2-1,0 0 0,-14-3 2,-8 4 9,29 1-180,0-1 0,0 0 0,0 0 0,0-1 0,0 0 1,0-1-1,0 0 0,0 0 0,1-1 0,-1 0 0,1-1 1,0 0-1,-4-2 171,12 6-1,-4-5-1781,3 1-2767,1-1-997</inkml:trace>
  <inkml:trace contextRef="#ctx0" brushRef="#br0" timeOffset="310.221">1093 149 10954,'33'-131'7138,"-29"114"-2052,-15 53-4177,-2 45-367,4 0 1,3 0-1,4 1 1,4 9-543,-2 14 40,1 38 5,0 41-822,-10-62-4449,-3-63-3513,7-42 1527</inkml:trace>
  <inkml:trace contextRef="#ctx0" brushRef="#br0" timeOffset="623.155">853 630 8552,'0'0'4821,"-2"-13"-2243,-6-38-1008,7 50-1514,1 0 0,0 0 0,0 0 0,0 0 0,1-1 0,-1 1 0,0 0 0,0 0 0,1 0 0,-1 0 0,0 0 0,1 0 0,-1 0 0,1 0 0,-1 0 0,1 0 0,0 0 1,-1 0-1,1 0 0,0 0 0,0 0 0,0 0 0,0 1 0,0-1 0,-1 0 0,1 1 0,0-1 0,1 1 0,-1-1 0,0 1 0,0-1 0,0 1 0,0 0 0,0 0 0,0-1 0,0 1 1,1 0-1,-1 0 0,0 0 0,0 0 0,0 0 0,0 1 0,0-1 0,1 0 0,-1 0 0,1 1-56,5-1 171,478-20-2301,-397 12-3428,-39 4-810,-28 2 666</inkml:trace>
  <inkml:trace contextRef="#ctx0" brushRef="#br0" timeOffset="948.937">1645 444 5765,'0'0'4090,"0"0"-1373,0 0-5,0 0 32,0 0-881,0 0-769,0 0-416,0 0-283,-15-5-128,-50-10-139,62 15-124,0 0 1,0 1-1,0 0 0,1-1 0,-1 1 1,0 0-1,1 1 0,-1-1 0,0 0 1,1 1-1,-1-1 0,1 1 0,0 0 0,0 0 1,0 0-1,0 0 0,0 0 0,0 0 1,0 0-1,0 1 0,1-1 0,-1 1 0,0 1-4,-4 5-1,-4 7-53,0 1 0,1 0 0,1 0 0,1 1 0,0 0 0,1 0 0,1 1 0,1-1 0,1 1 0,0 0 0,1 0 0,2 1 0,0-1 0,0 0 0,2 0 0,0 0 0,5 15 54,35 79-3664,32-21-4037,-20-61 3499,-52-30 4196,0 0 0,1 0 0,-1-1 0,0 1 0,0-1 0,0 0 0,1 1 0,-1-1 0,0 0 1,0 0-1,0-1 0,1 1 0,-1 0 0,0-1 0,0 1 0,0-1 0,0 0 0,1 0 0,-1 0 0,0 0 0,0 0 0,-1 0 0,1 0 0,0-1 0,1 0 6,6-10 899,-1-1 1,-1 0-1,0 0 0,-1-1 1,0 0-1,-1 0 1,-1 0-1,0 0 0,-1-1 1,0 0-1,-1-1-899,1 0 453,10-52 1528,-9 34-1021,3 0-1,1 1 1,1-1 0,2 2-1,10-22-959,-21 54 16,1-1 0,-1 1 0,1 0 0,-1 0 0,1 0 0,-1 0 0,1-1 0,-1 1 0,1 0 0,-1 0 0,1 0 0,-1 0 0,1 0 0,-1 0-1,1 0 1,-1 0 0,1 1 0,-1-1 0,1 0 0,-1 0 0,1 0 0,-1 0 0,1 1 0,-1-1 0,1 0 0,-1 1 0,1-1 0,-1 0 0,0 1 0,1-1-1,-1 0 1,0 1 0,1-1 0,-1 1 0,0-1 0,0 0 0,1 1 0,-1-1 0,0 1 0,0-1 0,0 1 0,1-1 0,-1 1 0,0-1 0,0 1-1,0-1 1,0 1 0,0-1 0,0 1 0,0-1 0,0 1 0,0-1 0,-1 1 0,1-1 0,0 1 0,0-1 0,0 1 0,0-1 0,-1 1 0,1-1 0,0 1-1,0-1 1,-1 0 0,1 1 0,0-1 0,-1 1 0,0-1-16,3 136-41,3 49-128,5-125-3660,8-3-3380,-12-46 1978,3-5-1437</inkml:trace>
  <inkml:trace contextRef="#ctx0" brushRef="#br0" timeOffset="1292.853">1996 621 8392,'20'-416'13575,"-20"389"-12723,0 19-259,0 16 381,0 35-757,-1 107 291,6 0 0,25 142-508,-9-182-245,9 63-4571,-20-59-6218,-10-86 6058</inkml:trace>
  <inkml:trace contextRef="#ctx0" brushRef="#br0" timeOffset="1588.529">1936 707 10730,'-4'-33'1422,"-1"-19"997,3 14 2351,54 29-3355,18 10-1366,222-14 2694,-200 8-1692,-89 7-1040,-1 1-1,1-1 1,0 1 0,-1 0-1,0 0 1,0 0-1,0 0 1,0 0 0,0 1-1,-1-1 1,1 1-1,-1-1 1,0 1-1,0-1 1,0 1 0,0 0-1,-1-1 1,0 1-1,1 0 1,-1-1 0,-1 1-1,1 0 1,0 0-1,-1-1 1,-1 3-11,2 7 24,0 29-132,-1 2-307,1-1 0,3 1 0,1 0-1,2-1 1,5 9 415,-6-33-1403,7 23-3343,-1-15-3139,-4-14 304</inkml:trace>
  <inkml:trace contextRef="#ctx0" brushRef="#br0" timeOffset="1589.529">2471 219 13132,'-9'-93'2531,"5"71"-1026,1 11 225,1 2-289,2 5-768,0 4-385,5 1-288,2 9 0,2 6-160,2 6-1281,-2 2-4293,5-1-4804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13:05.2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239 50 6406,'0'0'6855,"0"0"-5030,0 0 33,0 0-449,0 0-512,0 0-192,1-8 32,0-3 63,1 0-95,-1 3-32,0 2-225,0 2-64,-1 3-63,0 2-97,1 2 0,0 1 32,1 3 1,0 1-33,1 1 32,-1 0 0,-1 1-63,1 1 63,0 0 0,-2 1 0,1-1 0,-1 1 1,0-1 31,0 0-128,0 0 32,1 0-64,-1 0 1,1-1 31,0 2-32,-1 0 32,1 1-32,0 0 0,0 2 0,-1-1 0,1 0-63,-1 2 63,1 0-32,-1 1-32,1 1 32,-1 2 0,0 1 0,0 0-32,0 2 0,0 1 32,-1 0-32,1 0 0,0 0 0,-1 0-31,1 0-1,0 0 32,0 1 0,1 0-32,0 1 32,0 1 32,0 0-64,0-1 96,1 0-96,-1 0 32,0 0 32,0 0-32,0 0 32,0 0-32,0 0 0,0 0 33,1 0-65,-1 0 64,2-1-32,-1 1 0,1-1-32,1 0 0,-1 1 32,0 0-32,0 2 32,-1 1-64,0 1 64,-1 2 0,0 1-32,0 2 32,-1 0 0,0 2 0,-1 1 32,0 0-32,-1 2 1,0 2 31,1 0 0,-1 2-32,0 0 32,-1 1-64,1 1 64,-1 0-96,0 1 0,1 0 0,0 0 0,1 1 0,0 1 0,0 0 0,1 1 0,0 1 0,0 1 0,0 1 0,0 1 0,0 0 0,1 0 0,-1 2 0,0 0 0,1 0 0,-1 1 0,1 0 0,0 1 0,-1 0 0,1 0 0,0 0 0,0-1 0,0 0 0,0-1 0,-1 0 0,0-2 0,0 1 0,0-2 0,-1 0 0,0-1 0,0-2 0,0-1 0,0-1 0,0-1 0,0-1 0,1 0 0,-1 0 0,1 0 0,1 0 0,0 0 0,0 0 0,1 1 0,-1-1 0,1 1 0,-1-1 0,0-1 0,1 1 0,0 1 0,0-1 0,0 1 0,0 0 0,-1 0 0,1 0 0,-1-1 0,0-1 0,-1 0 0,1 0 0,-1 0 0,1 0 0,-1 0 0,1 0 0,-1 1 0,0 1 0,1-1 0,0 1 0,0 0 0,0 0 0,0 1 0,0 0 0,0 1 0,-1 1 0,0 0 0,0 0 0,1 1 0,-2 0 0,1 0 0,0-1 0,0 0 0,0 1 0,0-1 0,0 0 0,0 1 0,0 1 0,0-1 0,0 1 0,0 1 0,0-1 0,0-1 0,0 1 0,0-1 0,0 0 0,0 0 0,0 0 0,0 0 0,1 0 0,-1 2 0,1-1 0,0 1 0,0-1 0,0 1 0,-1-2 0,1 1 0,-1-1 0,1 0 0,-1 0 0,0 0 0,1-1 0,-2 1 0,1-1 0,-1 0 0,-1 0 0,-1 0 0,0 1 0,0 1 0,0 0 0,0 1 0,1 1 0,0-1 0,0 1 0,1 0 0,-1 0 0,1-1 0,0 1 0,0-1 0,1 0 0,0-1 0,0 0 0,0 0 0,0 0 0,0 0 0,0 0 0,-1-1 0,1-2 0,0-1 0,0-3 0,0-3 0,0-1 0,0-2 0,0-1 0,0-2 0,0-1 0,1-2 0,0-2 0,0-3 0,0-1 0,0-2 0,0-3 0,0-1 0,0-3 0,0-1 0,0-3 0,-1-2 0,1-1 0,-1-2 0,0-2 0,0-2 0,0-1 0,0-1 0,0-1 0,1 0 0,-1 0 0,0 0 0,0-1 0,1 1 0,-1-1 0,0 0 0,0-1 0,0 0 0,0 0 0,0 0 0,0 0 0,0 0 0,0 0 0,0 0 0,0 0 0,0 0 0,0 0 0,0 0 0,0-1 0,1 1 0,-1-1 0,1-2 0,1-1 0,1-2 0,2-2 0,1-2 0,1-2 0,1-5-2114,1-3-2338,-1-5-3748,0 2-9801</inkml:trace>
  <inkml:trace contextRef="#ctx0" brushRef="#br0" timeOffset="7411.359">314 352 4100,'0'0'1217,"0"0"-288,-1-13 736,0-7 97,-1-2 352,-1 0 96,0 3 96,-1 4-288,1 5-576,-1 3-225,2 4-224,-1 5-385,2 7-223,-1 8-161,1 9 96,0 12-31,0 12-33,1 12-96,-2 12-32,0 13-32,-2 10 0,0 10-64,-1 5-32,1 4 0,0 1-352,3-1-353,2-4-544,3-3-513,1-6-223,1-8-1699,0-9-2914,-1-20-1634</inkml:trace>
  <inkml:trace contextRef="#ctx0" brushRef="#br0" timeOffset="7727.07">263 633 7879,'0'0'1506,"-1"-16"-641,0-6 864,0 0 321,1 3-128,-1 6-449,1 8-928,0 11-417,-1 12 417,-1 14 127,-2 13 33,-3 14-32,-3 14-65,-1 13-127,-3 14-65,-1 14-64,-2 13-31,1 12-257,-2 10 0,1 6-64,-1 1 32,1-3-32,1-6 0,4-9-32,1-8-32,4-9-96,2-9-65,0-7-255,1-9-161,0-9-576,-1-8-577,0-9-1729,-1-12-1858,0-13-3972,1-15 9193</inkml:trace>
  <inkml:trace contextRef="#ctx0" brushRef="#br0" timeOffset="8017.234">198 1855 9001,'0'0'2306,"0"0"-737,0 0 33,0 0-321,0 0-608,0 0-257,0 0 160,0 18 97,0 19 0,0 17-1,1 15-127,-1 14-97,1 11-127,-1 11-193,0 9 32,-2 6-64,-2 3-96,-2 2-64,0-1 32,-1-2-96,-1-2 0,-1-2 32,-2-3 64,1-2 32,-1-5-97,1-5 65,2-6-128,3-8-96,2-8-128,3-9-385,2-10-480,2-11-1442,0-12-3651,0-13-2338</inkml:trace>
  <inkml:trace contextRef="#ctx0" brushRef="#br0" timeOffset="8307.186">195 2960 7399,'0'0'2306,"0"0"-576,0 0 96,0 0-930,0 0 193,2 16 417,1 18-225,0 17-288,-1 16-256,1 15-225,-2 13-159,0 11-129,-1 9-96,0 7 32,-1 5-160,-2 3 0,0 2-160,-2-1-449,-2 0 129,-2-3 384,-2-1 96,-2-1 0,0-2-224,0-3 159,2-6 65,3-6 0,4-8-64,1-7-224,2-9 0,1-9-321,2-12-672,0-12-1409,2-15-2563,0-13-2146,0-11 5765</inkml:trace>
  <inkml:trace contextRef="#ctx0" brushRef="#br0" timeOffset="8580.366">182 4707 6470,'0'0'3331,"0"0"-1249,0 0 321,0 0-642,0 0-992,0 0-64,0 0 223,5 24-95,2 22-192,1 19-97,0 17-191,1 14-97,0 12-32,-3 9-160,0 8-64,-3 5-128,-3 4-64,-4 0 96,-3-2-32,-4-2 96,-1-2 32,-1-2 32,0-2-32,0-3-128,2-5-129,2-9 161,3-10-128,3-10-96,3-11-193,2-11-320,3-12-448,1-13-1153,1-14-1826,1-14-545,-1-10-864</inkml:trace>
  <inkml:trace contextRef="#ctx0" brushRef="#br0" timeOffset="9213.548">278 6634 9801,'0'0'1602,"-3"-14"-769,0-5 672,-2 1 97,1 6-449,-1 8-513,1 13-287,0 14 31,2 17 0,-1 14-31,1 15-1,1 13-32,-1 11-96,-1 9-159,-1 7-65,-3 5-33,-2 2-31,-2 0-64,0-4-96,0-3 64,2-6 128,0-4-320,2-7 288,1-9-1,2-9-63,3-10-32,2-10-128,2-10-128,1-12-513,-1-11-609,1-10-736,-1-13-1089,0-12 1185,-1-13 576,-1-11 1602,1-9 160,0-4 929,1-1 353,-1 3 448,1 6 1024,-1 8-319,-1 8-449,0 10-673,-1 7-224,0 8-448,0 9-481,0 12 65,0 11 95,0 12-63,0 10-97,0 9-96,0 6-96,-1 5-96,0 7 0,-3 6-32,-2 3-1185,-1 1 1153,-2-4 64,1-7-64,2-7 32,2-8 0,1-7-96,2-7-576,2-6-1410,3-6-2883,2-8-2466,0-8 224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3:27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39 11435,'0'0'2498,"0"0"-112,0 0-74,0 0-433,0 0-283,0 0-443,0-9-347,0-1-737,1-9 724,-1 47-277,-11 1183 824,22 10-1196,60-165 2098,-15-583-721,-49-428-1375,-4-38 9,-1-28 68,-2-36-123,0-36 338,0 31-3816,-2 60-781,-8 2-2856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3:28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302 134 7719,'0'0'2333,"-3"-13"-176,-14-45 878,-2 8 2471,20 49-5446,-1 1-1,0 0 1,0-1 0,0 1-1,0-1 1,0 1-1,0 0 1,0-1-1,0 1 1,0-1 0,0 1-1,-1 0 1,1-1-1,0 1 1,0-1-1,0 1 1,0 0 0,-1-1-1,1 1 1,0 0-1,0-1 1,-1 1 0,1 0-1,0-1 1,0 1-1,-1 0 1,1 0-1,0-1 1,-1 1 0,1 0-1,0 0 1,-1 0-1,1 0 1,-1-1-1,1 1 1,0 0 0,-1 0-1,1 0 1,-1 0-1,1 0 1,0 0-1,-1 0 1,1 0 0,-1 0-1,1 0 1,0 0-1,-1 0 1,1 0-1,-1 0 1,1 1 0,0-1-1,-1 0 1,1 0-1,0 0 1,-1 0-1,1 1 1,0-1 0,-1 0-1,1 0 1,0 1-1,-1-1 1,1 1-60,-10 26 1106,-1 31-621,2 1 1,3 0 0,3 0-1,2 25-485,0-22 241,10 797 458,-8 207-15,-5-975-659,-95 1235 2250,76-1158-1941,-6-1 0,-11 9-334,40-176-17,-1-1 0,1 1 1,0 0-1,-1-1 0,1 1 0,-1 0 1,1 0-1,-1-1 0,1 1 1,-1 0-1,1 0 0,-1 0 1,1 0-1,-1-1 0,1 1 0,-1 0 1,1 0-1,-1 0 0,1 0 1,-1 0-1,1 0 0,-1 0 0,1 1 1,-1-1-1,1 0 0,-1 0 1,1 0-1,-1 0 0,1 1 1,-1-1-1,1 0 0,-1 0 0,1 1 1,0-1-1,-1 0 0,1 1 1,-1-1-1,1 0 0,0 1 1,0-1-1,-1 1 0,1-1 0,0 1 1,-1-1-1,1 1 0,0-1 1,0 1-1,0-1 0,0 1 0,0-1 1,-1 1-1,1-1 0,0 1 1,0-1-1,0 1 0,0-1 1,0 1-1,1-1 0,-1 1 0,0-1 1,0 1-1,0-1 17,3-50-5840,8 29-1111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5:46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85 135 11691,'24'-113'6299,"-20"92"-2205,-10 33-1404,-11 35-1824,-58 300-305,60-271-1090,19-82 545,-1 0 0,1-1 0,1 1 0,-1 1 0,1-1 0,0 1 0,0 0 0,0 0 0,1 0 0,0 0 0,0 1 0,0 0 0,0 1 1,1-1-1,-1 1 0,1 0 0,0 1 0,0 0 0,0 0 0,0 0 0,6 0-16,38 38-45,-49-33 42,-1 0 1,1-1 0,0 1-1,0-1 1,1 1-1,-1-1 1,0 0-1,1 0 1,-1 0-1,1 0 1,0-1 0,0 1-1,0-1 1,-1 0-1,1 1 1,0-1-1,1 0 1,-1-1-1,0 1 1,0-1 0,1 1 2,4-4 19,0 0 1,0 0 0,0-1-1,-1 0 1,1 0 0,-1-1 0,0 0-1,0 0 1,0-1 0,-1 0 0,0 0-1,0 0 1,-1-1 0,1 0-1,-2 0 1,1 0 0,-1-1 0,0 1-1,0-1 1,-1 0 0,0 0 0,0-1-1,0-4-19,3-10 635,-2 9 1339,-7 28-969,-66 209-433,13 67-2884,44-247-3029,7-31 1698,1 5-5011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5:47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12268,'0'0'7046,"0"0"-5092,0 0-1153,0 0 896,103 8 129,-29-11-705,17-5-544,14-4-449,5-2-64,7 1-64,-8 2 0,-12-2-224,-15 0-385,-24 4-992,-12 4-1090,-17 3-2402,-11 2-5989</inkml:trace>
  <inkml:trace contextRef="#ctx0" brushRef="#br0" timeOffset="204.973">67 285 12876,'0'0'5093,"0"0"-3491,0 0 127,110 6 705,-45-16-1056,15-2-770,10-1-351,8 2-129,-1-2-32,-3 2-64,-12-2 32,-18 3 0,-20 0-64,-19 3-352,-14 5-1346,-9 2-1857,-2 0-5574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5:45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43 7335,'0'0'5157,"0"0"-2013,0 0-379,0 0-111,0 0-460,0 0-561,0 0-448,-4-3-368,4 3-800,0-1-1,-1 1 1,1 0-1,0-1 1,-1 1-1,1 0 1,-1-1-1,1 1 1,0 0-1,-1 0 1,1-1-1,-1 1 1,1 0-1,-1 0 1,1 0-1,0-1 1,-1 1-1,1 0 1,-1 0-1,1 0 1,-1 0-1,1 0 1,-1 0-1,1 0 1,-1 0-1,1 0 1,-1 0-1,1 1 1,-1-1-1,1 0 1,-1 0 0,1 0-1,0 0 1,-1 1-1,1-1 1,-1 0-1,1 1 1,0-1-1,-1 0 1,1 0-1,0 1 1,-1-1-1,1 1 1,0-1-1,-1 0 1,1 1-1,0-1 1,0 1-1,0-1 1,-1 1-1,1-1 1,0 0-1,0 1 1,0-1-1,0 1 1,0-1-1,0 1 1,0-1-1,0 1 1,0-1-17,-5 48 579,4-28-382,-8 470 1260,6-388-2993,3-68-2005,0 0-3964,0-20-1949</inkml:trace>
  <inkml:trace contextRef="#ctx0" brushRef="#br0" timeOffset="281.455">304 484 9449,'0'0'6182,"0"0"-3524,0 0-480,0 0 129,0 0-1026,0 0-577,0 0-319,0 0-257,-11-67-128,11 67-64,0 1 0,11 3-673,1 4-2210,4 5-3523,-3-3-6022</inkml:trace>
  <inkml:trace contextRef="#ctx0" brushRef="#br0" timeOffset="580.323">838 29 12556,'0'0'2856,"0"0"-892,-14-6 124,5 1-1643,6 3-353,0 0 1,-1 0-1,1 0 1,0 0-1,-1 1 0,1 0 1,-1-1-1,1 1 0,-1 1 1,0-1-1,1 0 1,-1 1-1,0 0 0,1 0 1,-1 0-1,0 0 0,0 0 1,1 1-1,-1 0 1,1 0-1,-1 0 0,0 0 1,1 0-1,0 1 0,-4 1-92,-9 9 70,1 1 0,0 0 0,1 2 1,0-1-1,1 1 0,1 1 0,1 1 0,0-1 0,1 2 0,0-1 0,2 1 0,0 1 0,1 0 0,1 0 0,1 0 0,0 0 0,2 1 0,0 0 0,1 0 0,1 0 0,1 0 0,1 0 0,0 0 0,2 0 1,0-1-1,1 1 0,1-1 0,1 0 0,1 0 0,0 0 0,2-1 0,0 0 0,10 14-70,-14-27-8,1 0-1,0 0 1,0 0 0,0 0-1,1-1 1,-1 0 0,1-1-1,0 1 1,0-1 0,0 0-1,1-1 1,-1 0 0,1 0-1,-1-1 1,1 0 0,-1 0-1,1-1 1,0 1 0,0-2-1,-1 1 1,1-1 0,0 0-1,-1-1 1,1 0 0,-1 0 0,0-1-1,0 0 1,0 0 0,0 0-1,0-1 1,0 0 0,-1 0-1,0-1 1,5-4 8,1-1 58,0 0 0,-1 0 0,0-1 0,-1 0 0,0-1 0,-1-1 1,-1 1-1,6-10-58,-12 18 53,0 0 0,0 0 1,0 0-1,-1 0 1,1 0-1,-1 0 0,0 0 1,0 0-1,0-1 0,-1 1 1,0 0-1,0-1 1,0 1-1,0 0 0,0-1 1,-1 1-1,0 0 0,0 0 1,0-1-1,-1 1 1,1 0-1,-1 0 0,0 0 1,0 1-1,0-1 0,-1 0 1,1 1-1,-1-1 1,0 1-1,0 0 0,0 0 1,-2-1-54,-3-2-16,-1 1 0,0 0 0,0 0 0,0 1 1,-1 0-1,0 1 0,1 0 0,-1 0 1,-1 1-1,1 0 0,0 1 0,0 0 0,0 1 1,-1 0-1,1 1 0,0 0 0,0 0 0,0 1 1,-6 2 15,-59 38-6069,57-19-908,9 0-4335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11:31.544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008C3A"/>
    </inkml:brush>
    <inkml:brush xml:id="br3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10685 14138 13485,'0'0'3486,"0"0"-1324,0 0-27,0 0-448,0 0-827,-2 16-407,-60 525 252,12-253-1340,49-288 619,1 0 1,0-1 0,0 1-1,0-1 1,0 1 0,-1 0-1,1-1 1,0 1 0,0-1-1,0 1 1,-1 0-1,1-1 1,0 1 0,-1 0-1,1 0 1,0-1 0,-1 1-1,1 0 1,0 0 0,-1-1-1,1 1 1,-1 0 0,1 0-1,0 0 1,-1 0 0,1-1-1,-1 1 1,1 0-1,-1 0 1,1 0 0,0 0-1,-1 0 1,1 0 0,-1 0-1,1 0 1,-1 1 0,1-1-1,0 0 1,-1 0 0,1 0-1,-1 0 1,1 0 0,0 1-1,-1-1 1,1 0-1,-1 0 1,1 1 0,0-1-1,-1 0 1,1 1 0,0-1-1,0 0 1,-1 1 0,1-1-1,0 0 1,0 1 0,0-1-1,-1 1 1,1-1 0,0 0-1,0 1 1,0-1-1,0 1 1,0-1 0,0 1 15,-17-39-630,16 36 651,-57-154-80,62 171 65,1 1 0,1-1 0,0 0 0,0-1 0,2 0 1,-1 0-1,2 0 0,0-1 0,1 0 0,0-1 0,1 0 0,0-1 0,1 0 0,0 0 0,0-1 0,1-1 0,1 0 0,0-1 0,0-1 0,0 0 1,1-1-1,13 4-6,-21-9-7,0 1 1,-1-2-1,1 1 1,0-1-1,0 0 1,0 0-1,0-1 1,0 0 0,0 0-1,0-1 1,0 0-1,-1 0 1,1-1-1,-1 1 1,1-1-1,-1-1 1,0 1 0,0-1-1,-1 0 1,1-1-1,-1 1 1,0-1-1,0 0 1,0 0-1,-1-1 1,1 1 0,-2-1-1,1 0 1,2-4 6,0-5-65,1 0 1,-2 0-1,0 0 1,-1-1-1,-1 1 1,0-1 0,-1 0-1,-1 0 1,0-3 64,0-16-3352,-1-1-3324,0 42 430</inkml:trace>
  <inkml:trace contextRef="#ctx0" brushRef="#br0" timeOffset="836.989">9272 16097 1730,'0'0'4164,"0"0"-2461,0 0-577,14 13 475,46 42-181,-55-51-1295,0 0-1,0-1 0,-1 0 1,2 0-1,-1 0 0,0 0 1,1-1-1,-1 0 0,1 0 1,0-1-1,-1 1 0,1-1 1,0-1-1,0 1 0,0-1 1,0 0-1,4 0-124,-1 0 187,-5 0-71,0 0 0,0-1 0,0 1 0,0-1 0,0 1 0,0-1-1,0 0 1,0-1 0,0 1 0,0-1 0,0 1 0,-1-1 0,1 0 0,-1-1-1,0 1 1,1 0 0,-1-1 0,0 0 0,0 0 0,-1 0 0,1 0 0,-1 0 0,1-1-1,-1 1 1,0-1 0,0 1 0,-1-1 0,1 0 0,-1 0 0,0 1 0,1-1-1,-2 0 1,1 0 0,0-1 0,-1 1 0,0-3-116,1-5 438,-1 0 0,-1 0 0,0 0 0,0 0 0,-1 0 0,-1 0 0,0 0 0,0 0 0,-2 1 0,1 0 0,-6-10-438,-51-46 2378,59 66-2331,-1-1 1,1 1-1,-1 0 0,1 0 1,-1 1-1,0-1 0,1 0 0,-1 1 1,0 0-1,1 0 0,-1-1 1,0 1-1,1 1 0,-1-1 1,0 0-1,1 1 0,-1-1 1,0 1-1,1 0 0,-1 0 0,1 0 1,0 0-1,-1 1 0,1-1 1,0 0-1,-1 1 0,1 0 1,0-1-1,0 1 0,0 0 1,1 0-1,-2 2-47,-14 18 28,2 2 0,0 0 0,2 0 0,1 2-1,1-1 1,1 2 0,1-1 0,1 1 0,1 0 0,2 1 0,1 0 0,1-1 0,1 23-28,1-37-20,0 0 0,1 0 1,1 0-1,0 0 0,0 0 0,2 0 1,0 0-1,0 0 0,1-1 0,0 1 1,1-1-1,1 0 0,0-1 0,0 1 1,1-1-1,1 0 0,0-1 0,0 0 1,1 0-1,1-1 0,-1 0 0,1 0 1,1-1-1,-1-1 0,2 0 0,-1 0 1,1-1-1,-1 0 0,2-1 0,3 0 20,-2-1-255,0-1 0,0-1 0,1 0 0,-1-1 0,1-1 0,-1 0 0,0-1 0,1 0 0,-1-1 0,0-1 0,0-1 0,0 0 0,0 0-1,-1-1 1,1-1 0,-1 0 0,-1-1 0,1-1 0,-1 0 0,0 0 0,-1-1 0,0 0 0,-1-1 0,0-1 0,0 0 0,-1 0 0,0-1 255,10-15 10,-1-2 0,-1 0 1,-1-1-1,-2 0 0,-1-1 1,-1-1-1,-2 0 0,-2-1 0,0 0 1,-2 0-1,-2 0 0,-1-1 1,-2 1-1,-1-9-10,-7 5 1831,6 36-1786,1 0 1,0 1-1,0-1 1,-1 1-1,1-1 1,0 1-1,0-1 0,-1 1 1,1 0-1,-1-1 1,1 1-1,0-1 0,-1 1 1,1 0-1,-1-1 1,1 1-1,-1 0 1,1-1-1,-1 1 0,1 0 1,-1 0-1,0 0 1,1 0-1,-1-1 0,1 1 1,-1 0-1,1 0 1,-1 0-1,0 0 1,1 0-1,-1 0 0,1 0 1,-1 1-1,1-1 1,-1 0-1,0 0 0,1 0 1,-1 1-1,1-1 1,-1 0-1,1 0 1,-1 1-1,1-1 0,-1 0 1,1 1-1,0-1 1,-1 1-1,1-1 0,-1 0 1,1 1-1,0-1 1,0 1-1,-1-1 1,1 1-1,0-1 0,0 1 1,-1 0-1,1-1 1,0 1-1,0-1 0,0 1 1,0-1-1,0 1-45,-10 19 328,1 1 0,1-1-1,1 1 1,1 1 0,1-1-1,1 1 1,1 0-1,0 5-327,-3 215 785,27-138-838,-21-104 33,0 0 0,0-1-1,0 1 1,0 0 0,0 0 0,0-1 0,0 1 0,0 0 0,0-1 0,0 1 0,0 0-1,1 0 1,-1-1 0,0 1 0,0 0 0,0 0 0,0-1 0,1 1 0,-1 0 0,0 0-1,0 0 1,0-1 0,1 1 0,-1 0 0,0 0 0,0 0 0,1 0 0,-1 0 0,0 0 0,1-1-1,-1 1 1,0 0 0,0 0 0,1 0 0,-1 0 0,0 0 0,1 0 0,-1 0 0,0 0-1,0 0 1,1 0 0,-1 0 0,0 0 0,1 1 0,-1-1 0,0 0 0,0 0 0,1 0-1,-1 0 1,0 0 0,0 0 0,1 1 0,-1-1 0,0 0 0,0 0 0,0 0 0,1 1 20,4-33-229,-5 29 200,5-45 11,1 1 1,3-1 0,1 2-1,3-1 1,2 1 0,1 1-1,3 1 1,10-16 17,36-15-2099,-62 72 1838,1 0-1,-1 0 1,1 0-1,0 1 0,0-1 1,0 1-1,1 0 1,-1 0-1,0 0 1,1 1-1,0 0 1,-1-1-1,1 2 1,0-1-1,-1 0 0,1 1 1,0 0-1,-1 0 1,1 1-1,0-1 1,0 1-1,-1 0 1,1 0-1,-1 0 0,1 1 1,-1 0-1,1 0 1,-1 0-1,3 2 262,16 14-8509</inkml:trace>
  <inkml:trace contextRef="#ctx0" brushRef="#br0" timeOffset="1176.096">10348 16044 8904,'0'0'6759,"0"0"-3620,0 0-993,0 0-75,0 0-742,0 0-581,0 0-300,2 11-117,-2 93 144,-22-11-945,-5-2 1,-3 0-1,-22 41 470,53-151-897,80-182 806,-66 163 95,-6 10 12,2 0-1,0 1 1,2 0-1,1 1 1,1 1-1,1 0 1,2 2-1,18-22-15,20 15-298,-15 36-5511,-22 7-2300</inkml:trace>
  <inkml:trace contextRef="#ctx0" brushRef="#br0" timeOffset="1486.727">10942 15945 9417,'0'0'5055,"0"0"-2652,0 0-492,0 0-288,0 0-759,0 0-543,-13 11-204,3-3-100,4-4-11,0 1 0,1-1 0,0 1 0,-1 0 0,2 1 0,-1-1 0,1 1 0,-1 0 0,2 0 0,-1 0 0,1 1 1,0 0-1,0-1 0,-1 6-6,-1 2-32,0 1 1,1 0 0,1 0 0,0 0 0,1 0 0,1 0-1,1 1 1,0-1 0,0 0 0,2 0 0,0 1-1,0-1 1,2 0 0,0-1 0,1 1 0,0-1-1,1 0 1,0 0 0,7 9 31,-11-21-51,0 1 1,1-1-1,0 1 0,-1-1 0,1 0 1,0 0-1,0 0 0,0-1 1,0 1-1,1-1 0,-1 0 0,0 1 1,1-2-1,-1 1 0,1 0 1,-1-1-1,1 1 0,-1-1 0,1 0 1,-1 0-1,1 0 0,-1-1 1,1 1-1,-1-1 0,0 0 0,1 0 1,-1 0-1,0 0 0,1-1 1,-1 0-1,0 1 0,0-1 0,0 0 1,-1 0-1,1 0 0,0-1 1,-1 1-1,1-1 0,-1 1 0,0-1 51,8-10 214,-2-1 0,1 1-1,-2-1 1,0-1-1,0 0 1,-2 0-1,0 0 1,0 0-1,-2-1 1,0 0-1,0 1 1,-2-1-1,0 0 1,0 0 0,-2 0-1,0 0 1,-3-15-214,3 24 52,0 1 0,0 0 0,-1 0 0,0 0 0,0 0 0,0 0 0,-1 1-1,0-1 1,0 1 0,0-1 0,-1 1 0,0 0 0,0 0 0,0 1 0,0-1 0,-1 1 0,0 0 0,0 0 0,0 1 0,0-1 0,0 1 0,-1 0 0,0 0 0,1 1 0,-1 0 0,0 0 0,0 0 0,0 1 0,-1 0 0,1 0 0,0 0 0,0 1 0,0 0 0,-1 0 0,1 1 0,0 0 0,0 0 0,0 0 0,-1 1 0,1-1 0,1 2 0,-3 0-52,-49 30-2710,31 1-4696,15-9-3319</inkml:trace>
  <inkml:trace contextRef="#ctx0" brushRef="#br0" timeOffset="1850.984">11459 15948 11787,'0'0'2376,"0"0"-1042,0 0 28,0 0-236,1 18-539,6 58-261,-26 46 685,6-69-826,7-21-79,45-111 1149,-13 24 112,-10 17-527,2 1-1,1 0 1,2 2 0,1 0-1,2 1 1,2 2-1,5-5-839,-27 34-8,-1-1-1,1 0 1,1 1-1,-1-1 1,0 1 0,1 0-1,0 1 1,0-1-1,-1 1 1,2 0-1,-1 0 1,0 0 0,0 1-1,0 0 1,1 0-1,-1 0 1,1 1-1,-1 0 1,2 0 8,20 33-6582,-22-17-673</inkml:trace>
  <inkml:trace contextRef="#ctx0" brushRef="#br1" timeOffset="161550.375">12442 14102 4612,'0'0'4207,"0"0"-1484,-14 0 239,-14 1-1428,-2 0 796,-2 0 4195,144-7-5346,-1-4 1,44-13-1180,-20 4 129,122-12 63,-329 49-1094,25 4-3508,30-9-1259</inkml:trace>
  <inkml:trace contextRef="#ctx0" brushRef="#br1" timeOffset="160849.689">12364 14611 11723,'0'0'2226,"0"0"-176,1-12 406,3-39-294,-4 51-2077,0-1-1,0 1 1,-1-1 0,1 1 0,0-1-1,0 0 1,0 1 0,0-1 0,0 1 0,0-1-1,0 1 1,0-1 0,0 0 0,0 1-1,0-1 1,0 1 0,0-1 0,1 0-1,-1 1 1,0-1 0,0 1 0,1-1 0,-1 1-1,0-1 1,1 1 0,-1-1 0,0 1-1,1-1 1,-1 1 0,1 0 0,-1-1 0,1 1-1,-1 0 1,1-1 0,-1 1 0,1 0-1,-1 0 1,1-1 0,-1 1 0,1 0-1,-1 0 1,1 0 0,0 0 0,-1 0 0,1 0-1,-1 0 1,1 0 0,0 0 0,-1 0-1,1 0 1,-1 0 0,1 0 0,-1 0-1,1 0 1,0 1 0,-1-1 0,1 0 0,-1 0-1,1 1 1,-1-1 0,1 0 0,-1 1-1,1-1 1,-1 1 0,0-1 0,1 0-85,25 31 261,-24-28 6,112 178 915,-94-141-1418,2-2 0,1 0-1,2-2 1,2 0-1,1-2 1,1-1 0,2-1-1,2-2 1,30 22 236,-10-27-3153,-34-22-722,-2-7-4050,-11-2-2</inkml:trace>
  <inkml:trace contextRef="#ctx0" brushRef="#br1" timeOffset="161162.822">12884 14617 6887,'-8'-64'2834,"8"62"-2647,0 1 0,0 0 0,0-1 0,0 1 0,0-1 0,0 1 0,0 0 0,-1-1 0,1 1 0,-1 0 0,1 0 0,-1-1 0,1 1 0,-1 0 0,0 0 0,1 0 1,-1 0-1,0-1 0,0 1 0,0 0 0,0 0 0,0 1 0,0-1 0,0 0 0,0 0 0,0 0 0,-1 1 0,1-1 0,0 1 0,0-1 0,-1 1 0,1-1 0,0 1 0,-1 0 0,1 0 0,0-1 0,-1 1 0,1 0 0,0 0 0,-1 0 0,1 1 0,0-1 0,-1 0 0,1 0 0,0 1 0,-1-1 0,1 1 0,0-1 0,-1 1 0,1 0 0,0-1 0,0 1 0,0 0 0,-1 0-187,-31 29 2425,-93 171 1146,-98 98-2065,124-160-2136,95-122-934,17-10-4458,5-8-2066</inkml:trace>
  <inkml:trace contextRef="#ctx0" brushRef="#br1" timeOffset="825727.194">28384 15081 10986,'0'0'3860,"0"0"-1164,0 0-144,0 0-316,0 0-751,0 0-541,0 0-356,16-10-161,54-28-86,-66 36-326,0 1-1,1-1 1,-1 1-1,1 0 1,-1 0-1,1 0 1,-1 1-1,1-1 1,0 1-1,-1 0 1,1 1-1,0-1 1,-1 1-1,1 0 1,-1 0-1,1 0 1,-1 1-1,1 0 1,-1-1-1,0 2 1,0-1-1,0 0 1,0 1-1,0 0 1,-1-1-1,1 2 1,-1-1-1,1 1-14,-3-2 1,0 1 0,-1 0 0,1 0 0,0 0 0,-1 0 0,0 0 0,0 0 0,0 0 0,0 0 0,0 0 0,-1 0 0,1 0 0,-1 0 0,0 0 0,0-1 0,0 1 0,0 0 0,0 0 0,0-1 0,-1 1 0,0-1 0,1 1 0,-1-1-1,0 1 1,0-1 0,0 0 0,0 0 0,-1 0 0,1 0 0,-1-1 0,1 1 0,-1-1 0,1 1 0,-1-1 0,0 0 0,0 0 0,-1 0-1,3 0 1,-293 163 90,291-163-89,0 0-1,0 1 1,0-1-1,0 1 1,0 0-1,1 0 1,-1 0-1,1 0 1,0 0-1,-1 1 1,1-1 0,0 1-1,0 0 1,1-1-1,-1 1 1,1 0-1,-1 0 1,1 0-1,0 0 1,0 0-1,-1 3-1,37 11 0,19-12-50,1-3-1,-1-2 0,1-2 0,52-10 51,25-9-1831,-45 4-3342,-54 10-848</inkml:trace>
  <inkml:trace contextRef="#ctx0" brushRef="#br1" timeOffset="829056.135">30520 15002 11050,'2'-17'4079,"8"-55"-1298,-10 66-2569,1 0-1,-1 0 0,0 0 1,0 0-1,-1 0 1,1 0-1,-2 0 0,1 0 1,0 0-1,-1 0 1,0 0-1,-1 1 0,1-1 1,-1 1-1,0 0 1,0 0-1,-1 0 0,0 0 1,1 0-1,-2 1 1,1-1-1,0 1 0,-1 0 1,0 1-1,0-1 0,0 1 1,0 0-1,-1 0 1,1 1-1,-1-1 0,1 1 1,-1 0-1,-1 1-211,-6-3 64,0 1 0,0 0 0,0 2-1,0-1 1,-1 1 0,1 1 0,0 1-1,0 0 1,-1 0 0,1 1 0,0 1-1,1 0 1,-1 1 0,-2 1-64,2 1 7,1 0 1,-1 1-1,1 1 1,0 0-1,1 0 1,0 1-1,0 0 0,1 1 1,0 0-1,1 1 1,0 0-1,1 1 1,0-1-1,1 2 0,0-1 1,1 1-1,0 0 1,1 0-1,1 0 1,0 1-1,0 0 0,2 0 1,-1 7-8,1-16 1,1 1-1,0-1 1,0 0 0,1 1 0,-1-1 0,1 1-1,1-1 1,-1 1 0,1-1 0,0 1 0,0-1-1,0 0 1,1 1 0,-1-1 0,1 0-1,1 0 1,-1 0 0,1 0 0,0-1 0,0 1-1,0-1 1,1 0 0,-1 1 0,1-2 0,0 1-1,0 0 1,1-1 0,-1 0 0,1 0-1,-1 0 1,1 0 0,0-1 0,0 0 0,1 0-1,6 1 6,0-2 0,1 1 1,-1-2-1,1 0 0,0 0 1,-1-1-1,0 0 0,1-1 1,-1-1-1,0 0 1,0-1-1,0 0 0,0-1 1,7-4-7,156-99 139,-110 63-111,-38 27 31,69-34 901,-90 79-73,-37 170-239,12-111-426,19-85-224,-9 43-152,1 0 1,3 0 0,1 0-1,2 1 1,4 36 153,16-40-3930,6-23-2865,-10-13-887</inkml:trace>
  <inkml:trace contextRef="#ctx0" brushRef="#br1" timeOffset="829422.49">31198 14865 6630,'1'-8'716,"10"-74"5363,-3 24 921,-12 61-1959,-23 31-4328,7-8-626,2 2-1,0 0 0,2 2 0,1-1 0,1 2 0,2 0 0,1 1 0,1 0 1,2 0-1,1 1 0,2 0 0,1 0 0,1 0 0,2 1 0,3 27-86,-1-51-3,0 0-1,1 0 1,0-1 0,0 1-1,1 0 1,1-1-1,-1 0 1,2 0-1,-1 0 1,1 0-1,0-1 1,1 1-1,0-1 1,0-1 0,1 1-1,0-1 1,0 0-1,1-1 1,0 0-1,0 0 1,0 0-1,1-1 1,0-1-1,0 1 1,0-2-1,0 1 1,1-1 0,-1 0-1,1-1 1,0 0-1,0-1 1,0 0-1,0 0 1,5-1 3,-6-4 8,-1-1 1,1 1-1,-1-1 1,0-1-1,0 1 1,-1-2-1,1 1 1,-1-1-1,-1 0 1,1 0-1,-1 0 1,-1-1-1,1 0 1,-1-1-1,-1 1 1,1-1-1,-1 0-8,0 3 48,-1 1-1,0-1 1,0 1-1,0-1 1,-1 0-1,0 0 1,0-1 0,0 1-1,-1 0 1,0 0-1,0-1 1,0 1-1,-1-1 1,0 1-1,0-1 1,-1 1 0,0 0-1,0-1 1,0 1-1,-1 0 1,0 0-1,0-1 1,-1 2-1,1-1 1,-1 0 0,-1 0-1,1 1 1,-1 0-1,0 0 1,0 0-1,0 0 1,-1 0 0,-4-3-48,-5 3-13,0-1 1,-1 2-1,0 0 1,1 1-1,-1 0 1,0 1-1,-1 1 1,1 1-1,0 0 1,0 0-1,0 2 1,0 0 0,0 0-1,0 2 1,-13 4 12,-40 28-2331,36 4-5786,19-10-5736</inkml:trace>
  <inkml:trace contextRef="#ctx0" brushRef="#br1" timeOffset="828144.11">29396 14802 3043,'0'0'8013,"0"0"-3961,0-13-1474,-3-40-69,-6 31 3476,1 54-4827,-13 285 1121,12 47-3047,19-297-2681,2-24-3907,-7-27-310</inkml:trace>
  <inkml:trace contextRef="#ctx0" brushRef="#br1" timeOffset="828466.551">29663 15200 5958,'0'0'4628,"0"0"-2092,0 0-759,0 0 460,0 0-315,0 0-502,0 0-187,0 0-74,0 6-177,1 33 902,-2-39-1822,1 0 0,0-1 0,0 1 0,0-1 0,1 1 0,-1 0 0,0-1 0,0 1 0,0-1 0,0 1 0,0 0 0,0-1 0,1 1 0,-1 0 0,0-1 0,0 1 0,0 0 0,1-1 0,-1 1 0,0 0 0,0-1 0,1 1 0,-1 0 0,0 0 0,1-1 0,-1 1 0,0 0 0,1 0 0,-1 0 0,1-1 0,-1 1 0,0 0 0,1 0 0,-1 0 0,1 0 0,-1 0 0,0 0 0,1 0 0,-1 0 0,1 0 0,-1 0 0,0 0 0,1 0 0,-1 0 0,1 0 0,-1 0 0,0 1 0,1-1 0,-1 0 0,0 0 0,1 0 0,-1 1 0,0-1 0,1 0 0,-1 0 0,0 1 0,1-1 0,-1 0 0,0 1 0,0-1 0,1 0 0,-1 1-62,0-2 4,0 0 0,0 0 0,0 0 0,-1 0 0,1 1 0,0-1 0,0 0 0,0 0 0,-1 0 1,1 0-1,-1 1 0,1-1 0,0 0 0,-1 0 0,1 1 0,-1-1 0,0 0 0,1 1 0,-1-1 0,1 1 0,-1-1 0,0 1 0,0-1 0,1 1 0,-1-1 0,0 1 1,0 0-1,1-1 0,-1 1 0,0 0 0,0 0 0,0 0 0,0-1 0,0 1 0,1 0 0,-1 0 0,0 0 0,0 0 0,0 1 0,0-1 0,0 0 0,1 0 0,-1 0 0,0 1 1,0-1-1,0 0 0,1 1 0,-1-1 0,0 1 0,0-1-4,-26 14-3657,14 0-2311,1 2-4997</inkml:trace>
  <inkml:trace contextRef="#ctx0" brushRef="#br1" timeOffset="819792.623">18957 14566 801,'0'0'9102,"-2"-13"-5574,-6-104 2184,8 112-5595,1 1-1,-1-1 1,1 1-1,0 0 1,0 0-1,0-1 0,1 1 1,-1 0-1,1 0 1,0 0-1,0 1 1,1-1-1,-1 0 0,1 1 1,0-1-1,0 1 1,0 0-1,0 0 0,0 0 1,1 1-1,-1-1 1,1 1-1,0 0 1,0 0-1,0 0 0,0 0 1,0 0-1,0 1 1,0 0-1,0 0 1,1 0-1,-1 1 0,0-1 1,1 1-1,-1 0 1,1 0-1,-1 1 0,0-1 1,1 1-1,-1 0 1,0 0-1,0 0 1,0 1-1,0-1 0,0 1 1,0 0-1,3 2-116,42 29 187,-23-14-120,2-1 0,0-2 0,1 0 0,1-2 0,2 0-67,-24-11 20,0 0 0,0-1 0,0 0 0,1-1 0,-1 0 0,0 0 0,1 0-1,-1-1 1,1-1 0,-1 1 0,0-1 0,1-1 0,-1 1 0,0-1 0,0-1-1,0 0 1,0 0 0,0 0 0,-1-1 0,0 0 0,7-5-20,-2 0 48,-1-1 0,0 0 0,-1 0 0,0-1 0,-1 0 0,0-1 0,-1 0 0,0 0 0,-1-1 0,-1 0 0,3-6-48,-5-5 419,-22 31 321,-122 183-381,110-143-318,-356 513 130,228-329-182,163-245 70,5 2-59,0 0 1,1 1-1,1 0 1,-1 1-1,2 0 1,-1 1-1,1 0 1,1 1-1,0 0 0,0 1 1,0 1-1,13-4 0,-15 9-2,-1 1-1,1 0 1,-1 0-1,1 1 0,-1 0 1,1 1-1,-1 1 1,1 0-1,-1 0 0,0 1 1,-1 0-1,1 1 1,-1 0-1,0 1 0,0 0 1,0 1-1,-1 0 1,0 0-1,0 1 0,-1 0 1,0 0-1,-1 1 1,1 0-1,1 5 3,6 2-1,0 0 0,1-2-1,0 0 1,1-1 0,1 0 0,18 9 1,-32-20-69,0 0 0,1 0 1,-1-1-1,0 0 0,1 0 0,-1 0 1,1 0-1,-1-1 0,1 1 0,0-1 1,-1-1-1,1 1 0,-1 0 0,1-1 1,-1 0-1,1 0 0,-1-1 0,0 1 1,1-1-1,-1 0 0,0 0 0,0 0 1,0 0-1,0-1 0,-1 0 0,1 0 1,-1 0-1,1 0 0,-1 0 0,0-1 0,1-2 70,45-82-10431,-43 72 4098</inkml:trace>
  <inkml:trace contextRef="#ctx0" brushRef="#br1" timeOffset="820512.422">19964 14906 12204,'0'0'1841,"-4"-13"-362,-16-43 603,19 53-1982,-1 2 0,0-1-1,0 0 1,0 0 0,0 1 0,-1-1 0,1 1 0,0-1-1,-1 1 1,1 0 0,0 0 0,-1 0 0,1 0 0,-1 1-1,0-1 1,1 1 0,-1-1 0,0 1 0,1 0 0,-1 0-1,0 0 1,1 0 0,-1 1 0,0-1 0,1 1-1,-1-1 1,1 1 0,-1 0 0,1 0 0,-1 0 0,1 1-1,0-1 1,-1 0 0,1 1 0,0 0 0,0-1 0,0 1-1,0 0 1,1 0 0,-1 0-100,-17 18 35,1 1 0,1 0-1,1 1 1,1 1 0,2 0-1,0 1 1,1 1 0,1 0-1,1 0 1,2 1 0,0 0 0,2 0-1,1 1 1,1 0 0,1 0-1,2 0 1,0 0 0,4 25-35,-4-41 0,0-1 0,1 1 1,1-1-1,-1 1 1,2-1-1,-1 0 0,2 0 1,-1 1-1,1-1 1,1-1-1,0 1 0,0 0 1,1-1-1,0 0 0,1 0 1,-1-1-1,2 1 1,-1-1-1,1-1 0,1 1 1,-1-1-1,1 0 0,1-1 1,-1 0-1,1 0 1,0-1-1,0 0 0,1 0 0,-3-4 2,0 1-1,0-1 0,0-1 0,0 1 0,1-1 1,-1 0-1,0-1 0,0 0 0,0 0 1,0 0-1,1-1 0,-2 0 0,1-1 0,0 1 1,0-1-1,-1 0 0,0-1 0,1 0 1,-1 0-1,-1 0 0,1-1 0,-1 0 0,3-2-1,103-138 151,-102 130-111,13-17 300,-3-1-1,0 0 1,-2-1-1,-2-2 1,10-31-340,-20 47 402,-10 23 397,-7 28-724,1 1 1,2 0-1,1 0 1,2 1-1,1 0 1,2 0-1,0 25-75,2-33-5,2-36-13,1-42 36,-2 33-48,0-1 0,2 0 0,0 1 1,1-1-1,2 1 0,0 0 0,1 0 0,0 0 0,2 1 0,1 0 0,0 1 0,1-1 1,1 2-1,1 0 0,5-6 30,-14 20-156,0 1 0,0 0 1,0-1-1,0 1 0,1 1 0,-1-1 1,1 0-1,-1 1 0,1-1 0,0 1 1,-1 0-1,1 1 0,0-1 1,0 0-1,0 1 0,0 0 0,-1 0 1,1 0-1,0 1 0,0-1 0,1 1 156,48 20-8084,-29-5 1603</inkml:trace>
  <inkml:trace contextRef="#ctx0" brushRef="#br1" timeOffset="820808.69">20631 15141 13581,'0'0'3625,"0"0"-833,0 0-230,0 0-758,0 0-538,0 0-370,0 0-340,-3 4-263,-6 11-216,2 1-1,0-1 1,1 2-1,0-1 0,1 0 1,1 1-1,1 0 1,0 2-77,-9 35 34,-8 47-620,17-67-3279,1 1-5307,2-26-229</inkml:trace>
  <inkml:trace contextRef="#ctx0" brushRef="#br1" timeOffset="821155.212">20715 14550 9257,'0'0'3107,"0"0"-2242,0 0-257,0 0-384,0 0-224,0 0 0,0 0-800,42 83-3781</inkml:trace>
  <inkml:trace contextRef="#ctx0" brushRef="#br1" timeOffset="821156.212">21123 14737 8616,'0'0'6102,"0"0"-2504,0 0-1126,0 0-278,0 0-662,0 0-577,0 0-463,0 0-172,-6 22-91,-49 147 22,25-88-357,4 1-1,4 2 0,3 1 107,11 51-4480,11-45-3647,-2-71 5205,0-7-1424</inkml:trace>
  <inkml:trace contextRef="#ctx0" brushRef="#br1" timeOffset="821494.23">20926 15171 8136,'0'0'1889,"-4"-13"-212,-15-64 2839,19 74-4312,0 1 0,0-1 0,0 0-1,1 1 1,-1-1 0,1 1 0,0-1 0,0 1 0,0 0 0,0-1 0,0 1-1,1 0 1,-1-1 0,0 1 0,1 0 0,0 0 0,0 0 0,-1 1-1,1-1 1,0 0 0,0 1 0,1-1 0,-1 1 0,0-1 0,0 1 0,1 0-1,-1 0 1,1 0 0,-1 1 0,2-1-204,83-15 1054,-79 15-905,21-2 46,-2 0-28,1 0 0,0 2 0,0 1 0,0 1 0,28 5-167,-50-5 43,0 1 0,-1 0 0,1 0 0,0 1 0,-1 0-1,1 0 1,-1 0 0,0 0 0,0 1 0,0 0 0,-1 0 0,1 0-1,-1 1 1,0 0 0,0-1 0,0 1 0,-1 1 0,0-1 0,0 0-1,0 1 1,-1 0 0,0-1 0,0 1 0,0 0 0,0 5-43,11 162 375,-13-140-354,-3 70-1644,-3-93-2023,-1-8-2253,1-2-640</inkml:trace>
  <inkml:trace contextRef="#ctx0" brushRef="#br1" timeOffset="821804.781">21577 14580 10250,'0'0'4003,"0"0"-2081,0 0-576,0 0-546,0 0-704,0 0-96,0 0-32,0 0-2850,-3 83-6375</inkml:trace>
  <inkml:trace contextRef="#ctx0" brushRef="#br1" timeOffset="822777.522">22068 14968 2146,'0'0'5856,"0"0"-3053,0 0-892,0 0 587,0 0-330,0 0-754,-13-10-591,-42-23-295,53 32-501,-1 1-1,1 0 1,0 0-1,0 0 1,-1 0 0,1 1-1,0-1 1,0 1 0,-1-1-1,1 1 1,0 0-1,0 0 1,0 0 0,0 0-1,0 0 1,0 0-1,0 1 1,1-1 0,-1 0-1,0 1 1,1 0-1,-1-1 1,1 1 0,-1 0-1,1 0 1,0 0-1,0 0 1,0 0 0,0 0-27,-3 3 56,-7 16 3,0 1 0,1 1 0,1-1 0,1 2 0,1-1 1,1 1-1,1 0 0,1 0 0,2 0 0,0 1 0,1-1 1,2 7-60,-3-13 23,1 1 0,1-1 0,1 1 1,1-1-1,0 0 0,1 0 1,1 1-1,1-2 0,0 1 0,1-1 1,1 0-1,1 0 0,1 0 1,0-1-1,1-1 0,0 0 1,1 0-1,1-1 0,0 0 0,1-1 1,1 0-1,4 2-23,-10-11 4,-1-1 1,1 1-1,0-2 1,0 1-1,0-1 1,0 0-1,0-1 1,1 0-1,-1 0 1,0-1-1,1 0 1,-1 0-1,0-1 1,1 0-1,-1-1 1,0 0-1,0 0 1,0 0-1,0-1 0,-1 0 1,1-1-1,-1 0 1,2-1-5,11-7 19,-1-1 0,0-1-1,-1 0 1,-1-2 0,0 0 0,-1 0 0,13-19-19,-2 0 139,-1-1-1,-1-1 1,-2-1 0,-2-1 0,-2-1 0,-1-1-1,-3-1 1,4-17-139,-15-4 32,-4 61-28,-1 1 1,0-1 0,1 1 0,-1 0 0,0-1-1,0 1 1,0 0 0,0 0 0,0-1 0,0 1-1,0 0 1,0 0 0,0 0 0,0 0 0,-1 0-1,1 1 1,0-1 0,-1 0 0,1 1 0,0-1 0,-1 0-1,1 1 1,-1 0 0,1-1 0,-1 1 0,1 0-1,-1 0 1,0 0 0,1 0 0,-1 0 0,1 0-1,-1 0 1,1 1 0,-1-1 0,1 0 0,-1 1-1,1-1 1,-1 1 0,1 0-5,-13 5-1,1 0-1,0 2 1,0-1-1,1 2 1,-1 0-1,2 0 0,0 1 1,0 0-1,1 1 1,0 0-1,0 1 1,2 0-1,-1 0 1,2 1-1,-1 0 1,2 1-1,0-1 1,0 1-1,2 0 1,0 1-1,0 0 2,1-7-1,0 1 0,1 0 0,0-1 0,1 1 0,0 0 0,0 0 0,1 0 0,0 0 0,1 0-1,0 0 1,0 0 0,1 0 0,0-1 0,0 1 0,1-1 0,0 1 0,1-1 0,0 0 0,0 0 0,3 3 1,-4-9 0,0 1 0,0-1-1,0 0 1,0-1 0,0 1 0,0 0 0,0-1 0,1 0 0,-1 0 0,0 0 0,1 0 0,-1 0 0,1-1-1,0 1 1,-1-1 0,1 0 0,-1 0 0,1-1 0,-1 1 0,1-1 0,-1 1 0,1-1 0,-1 0 0,1-1-1,-1 1 1,0 0 0,2-2 0,77-57-29,-4-78 24,-42 61 63,-36 77-56,-1 0-1,1 1 0,0-1 1,0 0-1,0 1 1,0-1-1,0 0 1,0 1-1,0-1 0,0 0 1,0 1-1,0-1 1,0 0-1,0 1 1,0-1-1,0 0 0,0 1 1,0-1-1,0 0 1,0 1-1,0-1 1,0 0-1,1 1 0,-1-1 1,0 0-1,0 0 1,0 1-1,1-1 1,-1 0-1,0 1 0,0-1 1,1 0-1,-1 0 1,0 0-1,0 1 1,1-1-1,-1 0 0,0 0 1,1 0-1,-1 0 1,0 0-1,1 0 1,-1 1-1,0-1 0,1 0 1,-1 0-1,0 0 1,1 0-1,-1 0 1,0 0-1,1 0 0,-1 0 1,0 0-1,1-1 1,-1 1-1,0 0 0,1 0 1,-1 0-1,0 0 1,0 0-1,1-1 1,-1 1-1,0 0 0,1 0 1,-1 0-1,0-1-1,5 38 83,-5-34-62,1 15 99,0 0 0,1 0 1,1-1-1,1 1 0,0 0 1,1-1-1,1 0 0,1 0 0,0-1 1,1 0-1,1 0 0,0-1 1,11 13-121,-14-24 6,0 0 0,0-1 0,1 0 0,-1 0 0,0-1 0,1 0 0,0 0 0,0 0 0,-1-1 0,1 0 0,0 0 0,0-1 0,0 0 0,0 0 0,0-1 0,0 0 0,0 0 0,0 0 0,-1-1 0,1 0-1,0 0 1,-1-1 0,1 0 0,-1 0 0,0 0 0,0-1 0,-1 0 0,1 0 0,-1 0 0,1-1 0,-1 0 0,-1 0 0,2-1-6,17-23 14,-1-1 0,-1-1-1,-2 0 1,-1-2 0,-1 0-1,-2-1 1,-2 0-1,-1-1 1,2-14-14,-12 42 0,16-43-5,-2-1-1,-3-1 1,-2 0 0,4-50 5,-14 101 2,-1 0-1,0 0 1,1 0 0,-1 0 0,0-1-1,0 1 1,0 0 0,1 0 0,-1 0 0,0 0-1,-1 0 1,1-1 0,0 1 0,0 0-1,0 0 1,-1 0 0,1 0 0,0 0 0,-1 0-1,1 0 1,-1 0 0,0 0 0,1 0-1,-1 0 1,0 0 0,1 0 0,-1 0 0,0 0-1,0 0 1,0 1 0,0-1 0,0 0-1,0 1 1,0-1 0,0 1 0,0-1 0,0 1-1,0-1 1,0 1 0,0 0 0,0 0-1,-1-1 1,1 1 0,0 0 0,0 0 0,0 0-1,0 0 1,-1 0 0,1 1 0,0-1-1,0 0 1,0 0 0,0 1 0,-1 0-2,-6 4 46,1 0 0,0 1-1,0 0 1,0 0 0,0 1 0,1 0 0,1 0 0,-1 1-1,1-1 1,0 1 0,1 0 0,-1 1 0,2-1 0,-1 1-1,-1 7-45,4-13 17,-12 30 167,2 0-1,1 1 0,2 0 1,2 0-1,0 1 0,3-1 0,1 1 1,1 0-1,4 32-183,-3-56 4,1-1-1,0 1 1,1 0 0,0-1-1,1 0 1,0 1-1,0-1 1,1 0 0,1-1-1,-1 1 1,2-1-1,-1 0 1,1 0 0,1 0-1,-1-1 1,1 0 0,1 0-1,0-1 1,0 0-1,0-1 1,1 1 0,0-1-1,0-1 1,0 0-1,1 0 1,0-1 0,0 0-1,0-1 1,0 0 0,0 0-1,3-1-3,-1-1-198,-1-1 0,0 0 0,1 0 1,-1-1-1,0-1 0,1 0 0,-1-1 0,0 0 0,-1 0 0,1-1 0,-1-1 0,1 1 0,-1-2 1,0 0-1,-1 0 0,0 0 0,0-1 0,0-1 0,-1 1 0,0-1 0,0-1 0,-1 0 0,0 0 1,-1 0-1,0-1 0,0 0 0,-1 0 0,1-2 198,18-55-3591,-15 20-3249,-8 21-1184</inkml:trace>
  <inkml:trace contextRef="#ctx0" brushRef="#br1" timeOffset="823561.967">24719 15056 11787,'2'-27'1203,"-5"-103"4735,2 125-5777,0 0 0,0 0 0,0 1 0,-1-1 0,0 0 0,0 1 0,0-1 1,0 1-1,-1 0 0,0 0 0,0 0 0,0 0 0,0 0 0,0 1 1,-1-1-1,0 1 0,1 0 0,-1 0 0,-1 0 0,1 1 0,0-1 1,-1 1-1,1 0 0,-3-1-161,-3 1 68,0 0-1,0 0 1,-1 1 0,1 0-1,0 1 1,0 0 0,-1 0-1,1 1 1,0 1 0,0 0-1,0 0 1,0 1 0,0 0-1,0 1 1,1 0 0,-1 0-1,1 1 1,0 0 0,1 1-1,-5 3-67,-4 4 22,1 0 0,0 1-1,1 1 1,0 0-1,1 2 1,1-1 0,0 1-1,2 1 1,-6 10-22,6-5-3,1 0 1,0 1-1,2 0 0,1 0 1,1 0-1,1 1 0,1 0 1,1 0-1,1 1 0,1 5 3,1-26-6,-1-1-1,1 0 0,1 1 1,-1-1-1,1 1 0,-1-1 1,1 0-1,0 1 0,1-1 1,-1 0-1,1 0 0,0 0 1,0 0-1,0 0 0,0-1 1,1 1-1,-1 0 0,1-1 1,0 0-1,0 0 0,0 0 1,1 0-1,-1 0 0,1 0 1,-1-1-1,1 0 0,0 0 0,0 0 1,0 0-1,0-1 0,0 1 1,1-1-1,-1 0 0,0 0 1,1-1-1,3 1 7,9-3-43,-1-1-1,0-1 1,-1-1 0,1 0-1,-1 0 1,1-2 0,-2 0-1,1-1 1,-1 0 0,0-1-1,-1 0 1,0-2 0,-1 1-1,10-11 44,-11 12 9,163-159 584,-171 199 768,-31 100-475,25-110-758,1-13-100,1 1-1,0-1 0,0 1 0,0-1 0,1 1 0,0-1 0,1 1 0,0-1 1,0 1-1,1-1 0,0 1 0,3 7-27,-2-14 3,0 0-1,0-1 1,0 1 0,0-1-1,0 1 1,0-1 0,0 0-1,0 0 1,0 0 0,1-1-1,-1 1 1,0-1 0,1 1-1,-1-1 1,0 0 0,1-1-1,-1 1 1,0 0 0,0-1-1,1 0 1,-1 0 0,0 0-1,0 0 1,0 0 0,0-1-1,0 1 1,0-1 0,0 0-1,0 0 1,-1 0 0,1 0-1,-1 0 1,0-1 0,1 1-1,-1-1 1,0 0 0,0 1-1,-1-1-2,18-19 13,-1 0 0,-1-1 0,-1-1-1,-1-1 1,-1 0 0,-1 0 0,-2-2-1,0 1 1,-2-1 0,-1-1-1,-1 0 1,-1 0 0,-1-8-13,-1 16 0,-1-1 0,-1 1 0,-1-1 0,-1 0 0,0 1 0,-2-1 0,0 0 0,-2 1 0,0 0 0,-1 0 0,-1 0 0,-1 0 0,-1 1 0,0 0 0,-2 1 0,0 0 0,-1 0 0,0 1 0,-2 1 0,0 0 0,-1 0 0,0 1 0,-3-1 0,-8-2 4,0 1 0,-1 0 0,-1 2 0,-1 1 1,0 2-1,0 0 0,-2 2 0,1 1 0,-1 2 0,0 1 0,0 1 0,-1 1 1,0 2-1,1 1 0,-1 1 0,0 2 0,0 1 0,1 1 0,0 2 0,0 1 1,0 2-1,-24 10-4,18-1 12,1 1-1,1 3 1,0 0 0,2 3 0,1 0 0,1 2 0,1 1 0,2 1 0,1 2 0,1 0-1,1 2 1,2 1 0,2 0 0,1 2 0,1 0 0,2 1 0,2 1 0,2 0 0,1 1-1,2 0 1,1 0 0,0 25-12,7-36 5,1 0-1,2 0 0,1 0 1,1 0-1,1 0 1,2-1-1,0 0 1,2 0-1,1-1 0,1 0 1,2-1-1,0 0 1,1-1-1,2-1 0,0 0 1,2-1-1,0-1 1,1 0-1,1-1 0,1-2 1,1 0-1,1-1 1,1-1-5,4 1-2,2-2 1,0 0-1,1-3 1,1 0 0,0-2-1,0-1 1,0-2-1,1-1 1,1-1-1,-1-2 1,0-2 0,1-1-1,-1-1 1,1-2-1,8-3 2,-18 3 5,-1-1 0,-1-2-1,1 0 1,-1-2 0,0 0 0,0-1-1,-1-1 1,-1-1 0,0-1-1,6-5-4,-17 11-104,-1 0-1,0 0 0,-1-1 0,1 0 1,-1-1-1,-1 1 0,1-1 1,-2 0-1,1-1 0,-1 1 0,0-1 1,0 0-1,-1-1 0,-1 1 0,1-1 1,-2 1-1,1-1 0,-1 0 1,-1 0-1,0 0 0,0 0 0,-1-1 1,0 1-1,-2-8 105,-12-16-3834,-3 15-3815,8 10-2478</inkml:trace>
  <inkml:trace contextRef="#ctx0" brushRef="#br1" timeOffset="824641.07">26417 14936 7015,'0'0'4110,"0"0"-1435,3-16-91,6-51 90,-8 63-2456,-1-1 0,0 1 0,0-1 0,0 1 0,-1-1 1,0 1-1,0-1 0,0 1 0,0-1 0,-1 1 0,1 0 0,-1 0 0,0 0 0,0 0 0,-1 0 0,1 0 0,-1 0 1,0 1-219,-3-3 126,1 1 0,-1 0 1,-1 1-1,1 0 0,-1 0 1,1 0-1,-1 0 0,0 1 1,0 0-1,-1 1 0,1 0 1,0 0-1,-6 0-126,0 0 20,0 1 1,0 1-1,0 1 0,1-1 1,-1 2-1,0 0 1,0 1-1,1 0 0,0 0 1,-1 2-1,1-1 0,1 2 1,-1-1-1,1 2 1,0-1-1,0 2 0,1-1 1,0 1-1,0 1 0,1 0 1,0 0-1,1 1 0,0 0 1,0 0-1,1 1 1,0 0-1,1 1 0,1-1 1,-1 1-1,2 0 0,0 0 1,0 1-1,1-1 1,1 1-1,0 0 0,1-1 1,0 1-1,1 12-20,-1-21-1,0 0 0,0 0 0,1 1 0,0-1 0,0 0 0,0 1 0,0-1 0,1 0 1,-1 1-1,1-1 0,0 0 0,0 0 0,1 0 0,-1 0 0,1 0 0,0 0 0,0 0 0,0-1 0,1 1 0,-1 0 0,1-1 0,0 0 0,0 0 0,0 0 0,0 0 1,1 0-1,-1-1 0,1 1 0,0-1 0,-1 0 0,1 0 0,0-1 0,0 1 0,1 0 1,8-2 7,-1-1 0,1 0 1,0 0-1,-1-1 0,1-1 0,-1 0 1,1-1-1,-1 0 0,-1-1 0,1 0 0,-1-1 1,1 0-1,-2-1 0,1 0 0,-1-1 0,8-7-7,68-40 40,-85 54-25,1-1 1,0 1-1,0-1 0,-1 1 1,1 0-1,0 0 0,0 0 1,1 0-1,-1 0 0,0 0 1,0 1-1,0-1 1,0 1-1,1 0 0,-1-1 1,0 1-1,0 0 0,1 0 1,-1 0-1,0 1 0,0-1 1,1 1-1,-1-1 1,0 1-1,0-1 0,0 1 1,0 0-1,0 0 0,0 0 1,0 1-1,0-1 0,0 0 1,0 1-1,-1-1 1,1 1-1,0-1 0,-1 1 1,0 0-1,1 0 0,-1 0 1,0 0-16,2 15 67,-2 0 0,0 0 0,-1 1 0,0-1 0,-2 0 0,0 0-1,-1 0 1,0 0 0,-2 0 0,0-1 0,-4 8-67,9-22 6,-28 84 42,14-47-270,1 0 0,2 1 0,2 0 0,2 0-1,-1 26 223,16-33-4134,16-27-3636,-4-6-72</inkml:trace>
  <inkml:trace contextRef="#ctx0" brushRef="#br1" timeOffset="824981.643">27024 14883 10442,'0'0'2808,"0"0"-283,0 0 278,0 0-748,-13-9-726,-43-25-325,53 33-958,1 1 1,0 0 0,0-1-1,0 1 1,0 0 0,-1 0-1,1 1 1,0-1 0,0 0-1,0 1 1,0-1-1,0 1 1,0 0 0,0 0-1,0 0 1,0 0 0,0 0-1,0 0 1,0 0 0,1 0-1,-1 1 1,0-1 0,1 1-1,0-1 1,-1 1 0,1 0-1,0 0 1,-1 0-47,-4 5 183,-7 5-39,1 1 1,1 1-1,0 0 0,1 1 1,1 0-1,0 0 0,1 1 1,1 0-1,0 1 0,0 5-144,4-16 2,1 1-1,1-1 0,-1 0 1,1 1-1,0-1 0,1 1 0,-1 0 1,1-1-1,1 1 0,-1 0 0,1-1 1,0 1-1,1-1 0,-1 0 0,1 1 1,1-1-1,-1 0 0,1 0 0,0 0 1,0 0-1,1-1 0,0 1 1,0-1-1,0 0 0,0 0 0,1-1 1,0 1-1,4 3-1,10 2-14,-1 0-1,1-1 1,0-1 0,1-1 0,0 0-1,0-2 1,1 0 0,19 1 14,101 32-68,-138-37 69,0 1 0,-1-1-1,1 0 1,-1 0-1,1 1 1,-1 0 0,0-1-1,0 1 1,1 0-1,-1 0 1,-1 0 0,1 1-1,0-1 1,0 0-1,-1 1 1,1-1 0,-1 1-1,0-1 1,0 1 0,0 0-1,0-1 1,0 1-1,0 0 1,-1 0 0,0 0-1,1-1 1,-1 1-1,0 0 1,0 0 0,-1 0-1,1 0 1,0 0-1,-1-1 1,0 1 0,0 0-1,0 0 1,0-1-1,0 1 1,0-1 0,-1 1-1,1-1 1,-1 1-1,0-1 1,0 0-1,-12 13 41,0 0 0,-2-2 0,1 0 0,-2-1 0,0 0 0,0-1 1,-1-1-1,0-1 0,-1 0 0,0-2 0,0 0 0,0-1 0,-15 2-41,28-6-10,-117 19 195,118-20-219,0-1 0,0 0 0,0 0 0,0 0 0,0-1 0,0 1 0,0-1 0,1 0 1,-1-1-1,0 1 0,0-1 0,1 0 0,-1 0 0,1-1 0,-1 1 0,1-1 0,0 0 0,0 0 0,1-1 1,-1 1-1,0-1 0,-1-2 34,-10-51-3480,27-1-3349,4 21 140</inkml:trace>
  <inkml:trace contextRef="#ctx0" brushRef="#br1" timeOffset="825232.623">26826 14849 8104,'0'0'3571,"0"0"-998,0 0 32,12-7-304,93-32 416,203 25 1,-282 22-4791,-32 15-7513,-6-10-173</inkml:trace>
  <inkml:trace contextRef="#ctx0" brushRef="#br1" timeOffset="827083.954">25255 14822 9929,'0'0'2830,"0"0"-786,0 0-20,0 0-370,-14 14-532,-45 51-402,54-58-640,1 1 1,-1 0-1,1 0 0,1 0 0,-1 1 0,1-1 1,1 1-1,-1-1 0,2 1 0,-1 0 1,1 0-1,0 0 0,1 7-80,-2 11 148,0-9-127,0 1 0,0 0 1,2-1-1,1 1 0,0 0 1,1-1-1,1 1 1,1-1-1,0 0 0,2 0 1,0 0-1,1 0 0,0-1 1,2-1-1,0 1 0,1-1 1,0-1-1,1 0 0,1 0 1,0-1-1,13 10-21,-22-21 3,-1 0 0,1-1 0,0 0 0,1 1-1,-1-1 1,0-1 0,1 1 0,-1 0 0,1-1 0,-1 1 0,1-1 0,0 0-1,-1-1 1,1 1 0,0-1 0,0 1 0,-1-1 0,1 0 0,0 0 0,0-1-1,0 1 1,-1-1 0,1 0 0,0 0 0,-1 0 0,1 0 0,0-1 0,-1 1-1,0-1 1,1 0 0,-1 0 0,0 0 0,0-1 0,0 1 0,0-1 0,-1 0-1,1 1 1,-1-1 0,2-2-3,7-17 191,-1-1-1,0 0 1,-2 0-1,-1-1 1,-1 0-1,-1 0 1,-1-1 0,-1 1-1,-1-1 1,-1 0-1,-2 0 1,0 0-1,-3-8-190,5 26 4,-1-1 1,0 1-1,-1 0 0,0 0 0,0 0 1,0 0-1,-1 0 0,0 0 0,0 1 1,-1-1-1,0 1 0,0-1 0,-1 1 1,1 0-1,-1 0 0,-1 1 0,1-1 1,-1 1-1,0 0 0,0 0 0,0 0 1,-1 1-1,0 0 0,0 0 0,0 0 0,0 1 1,0 0-1,-1 0 0,0 0 0,1 1 1,-1 0-1,0 0 0,0 1 0,-3 0-4,-24 17-2137,14 15-4059,7-5-2959</inkml:trace>
  <inkml:trace contextRef="#ctx0" brushRef="#br1" timeOffset="827435.417">25715 15394 7944,'0'0'3267,"0"0"-897,0 0 240,0 0-133,0 0-838,0 0-374,0 0-240,-2 7-138,-5 22-135,8-28-680,0 0 0,0-1-1,0 1 1,0 0 0,0-1-1,0 1 1,1-1 0,-1 1-1,0-1 1,0 1 0,1-1-1,-1 0 1,0 0 0,0 0-1,1 0 1,-1 0 0,0 0-1,1 0 1,-1 0 0,0 0-1,0 0 1,1-1 0,-1 1 0,0 0-1,0-1 1,0 1 0,1-1-1,-1 0 1,0 1 0,0-1-72,1 0 118,3 0 14,-3 1-65,0 0 0,-1 0-1,1-1 1,-1 1-1,1 0 1,-1-1 0,1 1-1,-1-1 1,1 1-1,-1-1 1,0 1 0,1-1-1,-1 0 1,0 0 0,1 0-1,-1 0 1,0 0-1,0 0 1,0 0 0,0 0-1,0 0 1,0-1 0,0 1-1,0 0 1,0-1-1,-1 1 1,1 0 0,-1-1-1,1 1 1,-1-1 0,1 1-1,-1-1 1,0 1-1,0-1 1,1 0 0,-1 1-1,0-1 1,-1 0-67,-1 0 23,-1 1 0,0 0-1,1 0 1,-1 0 0,0 0 0,0 0 0,0 1-1,0-1 1,0 1 0,0 0 0,1 0 0,-1 0-1,0 0 1,0 0 0,0 1 0,0-1 0,0 1 0,0 0-1,0 0 1,1 0 0,-1 0 0,0 0-23,-41 27-3024,18-6-1919,13-11 978,-19 19-12589</inkml:trace>
  <inkml:trace contextRef="#ctx0" brushRef="#br1" timeOffset="834263.575">21724 16798 8392,'0'0'2931,"0"0"-1207,0 0 273,0 0 149,0 0-865,0 0-667,0 0-283,0 0-155,2 11-75,2 8-66,25 81 96,-28-96-130,1 0 1,0 0-1,0 0 1,0-1-1,0 1 1,1-1-1,0 1 1,-1-1 0,1 0-1,0 0 1,0 0-1,1 0 1,-1-1-1,1 0 1,-1 1 0,1-1-1,0 0 1,0-1-1,-1 1 1,1-1-1,1 1 1,-1-1 0,0 0-1,1-1-1,3 0 49,0-2-1,-1 1 0,1-1 1,0 0-1,-1 0 1,0-1-1,1 0 0,-1-1 1,0 1-1,-1-1 1,1-1-1,-1 1 0,1-1 1,-2 0-1,1-1 1,0 1-1,-1-1 1,0 0-1,0 0 0,-1-1 1,0 0-1,0 1 1,0-1-1,-1-1 0,0 1 1,-1 0-1,2-5-48,23-39 2339,-25 49-2216,3 3 1617,-5 3-1894,22 108-528,7-72-4882,-8-21-2487</inkml:trace>
  <inkml:trace contextRef="#ctx0" brushRef="#br1" timeOffset="835062.561">23766 16868 2851,'0'0'7377,"1"-17"-4072,2-111 597,-2 121-3767,-1 1 0,1-1 0,-1 0-1,-1 1 1,0-1 0,0 1 0,0-1 0,0 1-1,-1 0 1,0-1 0,-1 1 0,1 0-1,-1 0 1,0 0 0,-1 1 0,1-1 0,-1 1-1,0 0 1,-1 0 0,1 0 0,-1 1 0,0-1-1,0 1 1,0 0 0,-1 0 0,1 1 0,-1 0-1,0 0 1,0 0 0,0 1 0,0 0 0,-3-1-135,-2 1 37,0 0 1,0 1-1,0 0 1,0 1 0,0 0-1,0 1 1,0 0 0,1 1-1,-1 0 1,0 0-1,0 1 1,1 1 0,0 0-1,0 0 1,0 1-1,0 0 1,1 1 0,-1 0-1,2 1 1,-1 0 0,1 0-1,0 0 1,0 1-1,1 1 1,0-1 0,0 1-1,-3 8-37,1-4-1,1 0-1,1 1 1,1-1-1,0 2 1,0-1-1,2 1 1,0 0-1,0 0 1,1 0 0,1 0-1,1 0 1,0 1-1,1-1 1,1 1-1,0-1 1,1 0-1,0 0 1,2 0-1,3 12 2,-2-13 9,1 0 0,1-1 0,0 1 0,1-1 0,0-1 0,1 0-1,0 0 1,1 0 0,3 1-9,-10-9 5,0-1 0,0 0-1,1 0 1,-1-1 0,1 1-1,-1-1 1,1 0 0,0 0-1,0 0 1,0 0 0,0-1-1,0 1 1,1-1 0,-1 0 0,0 0-1,1-1 1,-1 1 0,0-1-1,1 0 1,-1 0 0,1-1-1,-1 1 1,0-1 0,0 0 0,1 0-1,-1 0 1,0-1 0,0 1-1,0-1 1,0 0 0,0 0-1,-1-1 1,2 0-5,12-14 93,0 0-1,-1-1 1,-1-1 0,-1-1 0,-1 0-1,0-1 1,-2 0 0,0-1-1,-1 0 1,-2-1 0,3-10-93,23-47 726,-33 119-550,-2 21 5,-1-36-94,1 1 0,1-1 0,2 0 0,0 0 0,1 0 0,2 0 0,6 21-87,-10-43 4,-1 0-1,1 1 1,0-1-1,0 0 1,0 0-1,0 0 1,0 0-1,1 1 1,-1-2-1,1 1 1,-1 0 0,1 0-1,0 0 1,0-1-1,0 1 1,0-1-1,0 1 1,0-1-1,0 0 1,0 0 0,0 0-1,0 0 1,1 0-1,-1-1 1,0 1-1,1 0 1,-1-1-1,1 0 1,-1 0-1,1 0 1,-1 0 0,0 0-1,1 0 1,-1 0-1,1-1 1,-1 0-1,0 1 1,3-2-4,2-1 11,1 0 0,-1-1 0,0 0 0,-1-1 0,1 1 0,-1-1 0,0 0 0,0-1 0,0 1 0,-1-1 0,3-4-11,4-9 14,0-2-1,-1 1 1,-1-2-1,-1 1 0,-1-2 1,-1 1-1,-1-1 1,-1 0-1,-1 0 1,-1 0-1,-1 0 0,-1-1 1,-1 1-1,-2-1 1,0 1-1,-1 0 1,-1 0-1,-1 0 1,-1 0-1,-1 1 0,-1 0 1,-1 0-1,-1 1 1,-1 0-1,-1 1 1,-1 0-1,0 1 0,-1 0 1,-2 0-14,2 6 4,-1 0 0,0 1 0,-1 0 0,0 2 0,-1 0 0,0 0 0,0 2 0,-1 0 0,0 1 0,-1 0 1,1 2-1,-1 0 0,0 2 0,-1 0 0,1 0 0,-1 2 0,1 1 0,-1 0 0,1 1 0,0 2 0,-1 0 0,1 0 0,0 2 0,1 0 0,-8 4-4,-4 3 0,0 1 0,1 2 0,0 1 0,1 1-1,1 1 1,1 1 0,0 2 0,2 0 0,0 2-1,2 0 1,0 2 0,2 0 0,0 2 0,2 0-1,1 1 1,2 1 0,0 0 0,2 1 0,1 0 0,2 1-1,1 1 1,1-1 0,2 1 0,1 1 0,1-1-1,2 1 1,2-1 0,2 30 0,5-33-17,1-1-1,1-1 1,2 0-1,0 0 1,2-1-1,1 0 1,1-2 0,1 1-1,1-2 1,1 0-1,1-1 1,1-1 0,1-1-1,1-1 1,0 0-1,2-2 1,0-1-1,1-1 1,19 9 17,-21-15-28,1-1 1,-1-1-1,1-1 0,1-1 0,-1-1 0,1-1 1,0-2-1,0 0 0,-1-1 0,1-2 1,0 0-1,-1-2 0,1-1 0,-1-1 1,20-7 27,-33 10-66,0-2 0,0 1-1,0-1 1,-1-1 0,1 0 0,-1 0 0,0-1 0,-1 0 0,0-1 0,0 0 0,-1-1 0,0 1 0,0-2 0,-1 1 0,0-1 0,-1 0 0,0 0 0,0-1-1,-1 0 1,-1 0 0,0 0 0,0 0 0,-1-1 0,1-11 66,-4-55-1807,-15 28-3096,5 28-1268</inkml:trace>
  <inkml:trace contextRef="#ctx0" brushRef="#br1" timeOffset="835613.307">25334 16649 6790,'-2'-14'3625,"-7"-48"-1313,9 60-2155,0 0 0,-1 0 0,1 0 0,0 0 1,-1-1-1,0 1 0,1 0 0,-1 1 0,0-1 1,0 0-1,0 0 0,0 0 0,0 0 0,-1 1 0,1-1 1,0 0-1,-1 1 0,1-1 0,-1 1 0,0 0 1,1 0-1,-1-1 0,0 1 0,0 0 0,0 0 1,0 1-1,0-1 0,0 0 0,0 1 0,0-1 0,0 1 1,0-1-1,0 1 0,0 0 0,0 0 0,-1 0 1,1 0-1,0 1 0,0-1-157,-67 35 1941,51-18-1857,0 1 0,1 1 0,1 1 0,1 1-1,1 0 1,1 0 0,0 1 0,2 1 0,0 0 0,2 1-1,1 0 1,0 0 0,1 7-84,3-15 35,2 0 1,0 0-1,0 0 0,1 1 0,2-1 0,-1 0 1,2 1-1,0-1 0,1 0 0,0 0 0,2 0 0,0 0 1,0-1-1,1 0 0,1 0 0,1-1 0,0 1 1,1-2-1,0 1 0,11 11-35,-17-21 22,0 0-1,0 0 0,0-1 1,0 1-1,0-1 1,1 1-1,-1-1 1,1 0-1,0 0 1,0-1-1,0 1 1,1-1-1,-1 0 1,0 0-1,1 0 1,0-1-1,-1 1 1,1-1-1,0 0 1,-1-1-1,1 1 1,0-1-1,0 0 1,0 0-1,0 0 1,-1-1-1,1 0 1,0 0-1,-1 0 1,1 0-1,0-1 1,-1 0-1,1 0 0,-1 0 1,0 0-1,0-1 1,0 0-1,0 1 1,0-1-1,-1-1 1,3-2-22,7-16 137,-1-1 0,-1 0 0,-2 0-1,0-1 1,-1-1 0,-2 1 0,0-1 0,-2 0 0,1-16-137,-4 37 6,6-44 55,-1-1 0,-3 0 0,-1 0 0,-3 0 0,-4-17-61,5 62-26,-1 0 1,0-1 0,0 1-1,0 0 1,0 0 0,-1 0-1,1 0 1,-1 0-1,0 0 1,0 0 0,-1 1-1,1-1 1,-1 1 0,0-1-1,0 1 1,0 0 0,0 0-1,0 0 1,-1 1 0,1-1-1,-1 1 1,0 0-1,0 0 1,1 0 0,-1 0-1,-1 1 1,1 0 0,0-1-1,0 2 1,0-1 0,-1 0-1,1 1 1,0 0 0,-1 0-1,1 0 1,0 0-1,-1 1 1,1 0 0,0 0-1,0 0 1,-1 0 0,1 1-1,0-1 1,0 1 25,-48 39-5483,36-12-827</inkml:trace>
  <inkml:trace contextRef="#ctx0" brushRef="#br1" timeOffset="837084.624">28033 16678 12107,'0'0'3038,"0"0"-1122,0 0-154,0 0-390,0 0-683,16-6-300,52-16-127,-65 22-229,1-1 0,0 1 0,0 1 0,-1-1 0,1 0 0,0 1 0,-1 0 0,1 0 0,0 0 0,-1 0 0,1 0 0,-1 1 0,0-1 0,1 1 0,-1 0 0,0 0 0,0 1 0,0-1 0,0 0 0,-1 1 0,1 0 0,-1 0 0,1-1 0,0 3-34,-1-3 37,1 1-18,-1 0-1,1 0 0,-1 0 1,1 0-1,-1 1 0,0-1 0,-1 1 1,1-1-1,0 1 0,-1 0 0,0 0 1,0 0-1,0 0 0,0 0 0,-1 0 1,1 0-1,-1 0 0,0 0 0,-1 0 1,1 0-1,0 0 0,-1-1 0,0 1 1,0 0-1,0 0 0,-1 0 0,1 0 1,-2 1-18,-72 86 157,67-83-118,5-6-20,-1 0-1,1 0 1,0 1 0,0 0-1,0-1 1,1 1-1,-1 0 1,1 0 0,-1 1-1,1-1 1,0 0-1,0 1 1,1 0-1,-1-1 1,1 1 0,0 0-1,0-1 1,0 2-19,44 6 69,132-21-869,-101 1-6274,-43 5-1515</inkml:trace>
  <inkml:trace contextRef="#ctx0" brushRef="#br1" timeOffset="838418.589">30564 16601 13837,'5'-14'3497,"19"-43"-1207,-21 52-1973,0 0 1,0 0 0,0 0-1,1 0 1,0 1-1,0-1 1,0 1-1,0 0 1,1 0 0,-1 0-1,1 1 1,0 0-1,0 0 1,1 0-1,-1 0 1,3 0-318,-3 1 77,1 0-1,-1 1 1,1 0-1,-1 0 1,1 0 0,-1 0-1,1 1 1,0 0 0,-1 0-1,1 1 1,0 0 0,-1-1-1,1 2 1,-1-1 0,1 1-1,-1 0 1,0 0-1,0 0 1,0 1 0,0 0-1,0 0 1,0 0 0,2 3-77,0 2-53,0 0 0,-1 0 0,0 0 0,0 1 1,-1 0-1,0 0 0,-1 0 0,0 1 0,0-1 1,-1 1-1,0 0 0,-1 0 0,0 0 0,0 0 1,-2 1-1,1-1 0,-1 0 0,0 0 0,-1 1 1,0-1-1,-1 0 0,0 0 0,-1 0 0,0 0 1,0 0-1,-1-1 0,0 0 0,-1 1 0,0-1 1,-1-1-1,0 1 0,0-1 0,0 0 0,-1 0 0,0-1 1,-1 0-1,-7 5 53,6-4-58,0-1 0,0-1 0,-1 0 0,0 0 0,0 0 0,-1-2 0,1 1 0,-1-1 0,0-1 0,0 0 0,-1 0 0,1-1 0,0-1 0,-6 1 58,18-2 4,-1 0-1,1 0 1,0 0-1,0 0 1,-1-1-1,1 1 1,0 0-1,-1 0 1,1 0-1,0 0 1,-1-1-1,1 1 1,-1 0-1,1-1 1,0 1-1,-1-1 1,1 1-1,-1 0 1,1-1 0,-1 1-1,1-1 1,-1 0-1,1 1 1,-1-1-1,0 1 1,1-1-1,-1 0 1,0 1-1,0-1 1,1 1-1,-1-1 1,0 0-1,0 1 1,0-1-1,0 0 1,0 0-1,0 1 1,0-1-1,0 0 1,0 1-1,0-1 1,0 0-1,0 1 1,0-1-1,-1 0 1,1 1-1,0-1 1,0 0-1,-1 1 1,1-1-1,-1 1 1,1-1-1,0 0 1,-1 1-1,1-1 1,-1 1-1,1 0 1,-1-1-1,1 1 1,-1-1-1,0 1 1,1 0-1,-1-1 1,0 1-4,11 0-4,1 1 0,-1 1 0,0 0 0,-1 0 0,1 1 0,0 0 0,-1 0 0,1 1 0,-1 1 0,0 0 0,0 0 1,-1 0-1,0 1 0,0 0 0,0 1 0,-1 0 0,1 0 0,-2 1 0,1 0 0,-1 0 0,0 0 0,-1 1 0,0 0 0,0 0 0,-1 0 1,0 0-1,-1 1 0,0 0 0,-1-1 0,1 1 0,-2 0 0,0 0 0,0 1 0,0-1 4,-1 0 3,1 0-1,-1 1 0,-1-1 1,0 0-1,-1 0 1,1 0-1,-2 0 0,1 0 1,-2-1-1,1 1 1,-1-1-1,-1 0 1,0 0-1,0 0 0,0 0 1,-1-1-1,-1 0 1,1 0-1,-1-1 0,0 0 1,-1 0-1,0 0 1,0-1-1,-1-1 0,1 1 1,-1-1-1,0-1 1,0 0-1,-1 0 0,1 0 1,-7 0-3,10-2 9,0 0 0,0 0 1,0-1-1,0 0 0,0 0 0,0 0 0,0-1 1,-1 0-1,1 0 0,0 0 0,0-1 0,0 0 1,0-1-1,0 1 0,0-1 0,0 0 0,0 0 1,1-1-1,-1 0 0,1 0 0,0 0 1,0 0-1,0-1 0,0 0 0,0 0 0,1-1 1,0 1-1,0-1 0,0 0 0,0 0 0,1 0 1,0 0-1,0-1 0,0 1 0,1-1 0,0 0 1,0 0-1,0 0 0,1 0 0,-1-3-9,7-63-1150,16 29-4762,-3 18-2037</inkml:trace>
  <inkml:trace contextRef="#ctx0" brushRef="#br1" timeOffset="838908.583">31283 16996 10826,'0'0'2792,"0"0"-854,-4-14 245,-38-94 1757,38 97-3701,1 1-1,0-1 1,0 0-1,1-1 1,0 1-1,1 0 1,0-1-1,1 1 1,0 0-1,1-1 1,1 1-1,-1 0 1,2-1-1,-1 1 1,2 0-1,-1 1 1,2-1 0,-1 1-1,1-1 1,1 1-1,0 1 1,0-1-1,1 1 1,0 0-1,4-3-238,-8 9 6,1 0 0,0 0 0,0 1-1,0-1 1,0 1 0,0 0 0,0 0 0,0 0-1,1 1 1,-1 0 0,1-1 0,-1 1 0,1 1 0,-1-1-1,1 1 1,0 0 0,-1 0 0,1 0 0,0 1-1,-1-1 1,1 1 0,-1 0 0,1 0 0,-1 1-1,1 0 1,-1-1 0,0 1 0,0 1 0,0-1 0,0 1-1,0-1 1,-1 1 0,1 0 0,-1 0 0,1 1-1,-1-1 1,0 1 0,-1-1 0,1 1 0,0 0-1,-1 0 1,0 1 0,0-1 0,-1 0 0,2 4-6,0 4-8,-1-1 1,0 1 0,-1-1 0,0 1-1,-1 0 1,0-1 0,-1 1-1,0 0 1,-1-1 0,0 1 0,-1-1-1,0 0 1,-1 0 0,0 0-1,-3 3 8,-94 157-132,62-113 117,-7 12 11,-84 150 24,129-218-25,-1-1 0,0 1 1,1-1-1,-1 1 0,1 0 0,0 0 0,0 0 0,0 0 0,0 0 0,0 0 0,0 0 0,0 0 0,1 0 0,-1 1 0,1-1 0,-1 0 0,1 0 0,0 1 0,0-1 0,0 0 0,0 1 0,0-1 0,1 0 0,-1 0 0,1 0 0,-1 1 0,1-1 0,0 0 0,0 0 0,0 0 0,0 0 0,0 0 0,0 0 0,1 0 0,-1-1 0,1 1 0,-1 0 0,1-1 0,-1 1 0,1-1 0,0 1 0,0-1 0,0 0 0,0 0 0,0 0 0,0 0 0,1 0 5,13 0 48,1-1 0,-1 0 0,0-2 0,0 0 0,0 0 0,0-2 0,0 0 0,0-1 0,-1 0 0,0-1 0,0-1 0,0 0 0,-1-1 0,0-1 0,-1 0 0,0-1 0,0 0 0,-1-1 0,-1-1 1,0 0-1,0 0 0,-1-1 0,-1 0 0,0-1 0,0 0 0,-2 0 0,1-3-48,-6 13 35,0-1 0,0 1 0,0-1 0,-1 0 0,0 0 0,0 0 0,0 0 0,-1 0 0,0 0 0,0 0 0,0 0 0,0 0 0,-1 0 0,0 0 0,0 0 0,0 1 0,0-1 0,-1 0 0,0 0 1,0 1-1,0-1 0,-1 1 0,1 0 0,-1 0 0,0 0 0,0 0 0,-1 0 0,1 0 0,-1 1 0,0 0 0,0 0 0,0-1-35,-105-50-694,32 44-6897,65 12 955</inkml:trace>
  <inkml:trace contextRef="#ctx0" brushRef="#br1" timeOffset="839243.247">31897 17285 17424,'0'0'6439,"0"0"-3557,0 0-1280,0 0 95,0 0-896,0 0-641,0 0-32,0 0-128,-7 13 0,-9-13-736,-3 10-1058,-4 11-2274,-1-1-8199</inkml:trace>
  <inkml:trace contextRef="#ctx0" brushRef="#br1" timeOffset="837711.862">29491 16606 6887,'0'0'4110,"4"-14"-1612,15-46-325,-17 55-1926,0 1-1,1 0 1,-1 0-1,1 0 1,0 0-1,0 0 1,1 1-1,-1-1 1,1 1-1,-1 0 1,1 0-1,0 0 1,0 1 0,0-1-1,1 1 1,-1 0-1,0 0 1,5 0-247,-4 0 121,2-1-36,1 1-1,-1 0 1,1 0-1,0 1 1,0 0-1,-1 0 1,1 1-1,0 0 1,0 0-1,0 1 1,0 0-1,-1 0 1,1 1-1,0 0 1,-1 1-1,1-1 1,-1 1-1,0 1 1,0 0-1,0 0 1,-1 0-1,1 0 1,-1 1-1,0 0 1,0 1-1,-1-1 1,0 1-1,1 0 1,-2 0-1,1 1 1,-1 0-1,0-1 1,-1 1-1,1 1 1,-1-1-1,-1 0 1,1 1-1,-1-1 1,-1 1-1,1 0 1,-1 4-85,0 4 5,-1 0 0,0 0 0,-1 0 0,-1 0 0,0 0 1,-1 0-1,-1-1 0,-1 1 0,0-1 0,-1 0 0,0 0 0,-1-1 1,-1 0-1,0 0 0,-1-1 0,-1 0 0,0 0 0,0-1 0,-2-1 1,1 0-1,-1 0 0,-1-1 0,0-1 0,0 0 0,-1 0 0,0-2 1,-8 4-6,9-5 6,0 0 1,0-1 0,-1 0 0,0-1 0,0-1-1,0 0 1,0-1 0,0 0 0,-1-2-1,1 1 1,-8-2-7,17 0 18,0 0 1,0-1-1,1 0 0,-1 0 0,1 0 0,-1 0 0,1 0 1,-1-1-1,1 0 0,0 0 0,1 0 0,-1-1 1,0 1-1,1-1 0,0 0 0,0 0 0,0 0 0,0 0 1,0 0-1,1-1 0,0 1 0,0-1 0,0 0 0,1 1 1,-1-3-19,1 5 58,0-1 0,0 0 0,1 0 0,-1 0 0,0 1 0,1-1 0,0 0 0,0 0 0,0 0 0,0 0 0,0 0 1,1 0-1,-1 0 0,1 0 0,0 1 0,0-1 0,0 0 0,0 0 0,0 1 0,0-1 0,1 1 0,-1-1 0,1 1 0,0 0 0,0-1 1,0 1-1,0 0 0,0 0 0,0 0 0,1 1 0,-1-1 0,1 0 0,-1 1 0,1 0 0,-1-1 0,1 1 0,0 0 0,0 0 0,0 1 1,-1-1-1,1 1 0,2-1-58,7 2 53,-1 1 0,0 0 0,0 1 1,0 0-1,0 1 0,-1 0 0,1 1 0,-1 0 1,0 0-1,0 1 0,-1 1 0,0-1 0,0 2 1,0-1-1,-1 1 0,0 0 0,-1 1 0,1 0 1,-2 0-1,1 1 0,-2-1 0,3 5-53,-2-6 25,118 213-30,-94-185-2663,-17-29-1266,3-5-3589,-8-2 1410</inkml:trace>
  <inkml:trace contextRef="#ctx0" brushRef="#br1" timeOffset="838075.017">30105 16959 5477,'0'0'9481,"0"0"-5958,0 0-1312,0 0 255,0 0-929,0 0-544,0 0-448,0 0-257,-49 1-192,49 3 0,0 2-96,6 0-64,7-6-480,-3 4-898,7 2-2081,-4-1-5221</inkml:trace>
  <inkml:trace contextRef="#ctx0" brushRef="#br1" timeOffset="835841.923">25736 16991 16720,'0'0'4644,"0"0"-2946,0 0-449,0 0 96,0 0-704,0 0-353,0 0-192,0 0-64,0 0-32,39-35-288,-39 36-1314,0 9-1921,8 6-3395,4-2-5830</inkml:trace>
  <inkml:trace contextRef="#ctx0" brushRef="#br1" timeOffset="836185.633">26427 16661 13869,'6'-107'4927,"-7"104"-4822,1-1 0,-1 1 0,0-1 0,1 1-1,-1 0 1,-1-1 0,1 1 0,0 0 0,-1 0-1,0 0 1,0 0 0,0 0 0,0 0-1,0 0 1,0 1 0,-1-1 0,1 1 0,-1 0-1,0 0 1,0 0 0,0 0 0,0 0 0,0 0-1,0 1 1,0-1 0,0 1 0,-1 0-1,1 0 1,-1 0 0,1 1 0,0-1 0,-1 1-1,-1 0-104,-7-1 293,-1 0 0,1 1-1,-1 0 1,1 1-1,-1 1 1,1 0-1,0 1 1,0 0 0,0 1-293,-6 2-4,1 1 1,1 1-1,-1 1 1,1 0 0,1 1-1,0 0 1,0 2-1,1 0 1,1 0 0,0 1-1,-9 12 4,19-22-13,1 0-1,-1 0 1,1 0 0,0 1-1,0-1 1,0 1 0,0-1-1,0 1 1,1 0 0,0-1-1,0 1 1,0 0 0,0 0-1,0 0 1,1 0 0,0 0-1,0 0 1,0 0 0,0 0-1,1 0 1,-1 0 0,1 0-1,0 0 1,0-1 0,0 1-1,1 0 1,0 0 0,-1-1-1,1 1 1,0-1-1,1 0 1,-1 1 0,1-1-1,-1 0 1,1 0 0,0-1-1,0 1 1,0-1 0,0 1-1,3 0 14,8 3 8,-1-1 0,1-1-1,0 0 1,0-1 0,1-1 0,-1 0-1,1-1 1,-1-1 0,1 0-1,2-1-7,80 7 142,-91-5-113,0 1 0,-1 0-1,0 0 1,1 0 0,-1 1-1,0 0 1,0 0 0,0 0-1,-1 0 1,1 1 0,-1 0-1,0 0 1,0 0 0,0 0-1,0 1 1,-1 0 0,0-1-1,0 1 1,0 0 0,0 0-1,-1 1 1,0-1 0,0 1-1,0-1 1,-1 1 0,0-1-1,1 7-28,1 9 74,-1 0 0,-1 1 0,-1-1 0,0 1 0,-2-1-1,-4 22-73,-46 202-1948,51-216-4629,6-18-528</inkml:trace>
  <inkml:trace contextRef="#ctx0" brushRef="#br1" timeOffset="836587.591">26928 16937 8584,'41'-129'5808,"-36"114"-5093,1 1 0,-1-1 0,-1 1 0,-1-1 0,0 0-1,-1-1 1,-1 1 0,0 0 0,-1-1 0,0 1 0,-2-1-715,-1 11 68,0 0 0,-1-1 0,0 1 0,0 1 0,0-1 0,-1 1 0,0 0 0,1 0 0,-1 0 0,-1 0 0,1 1 0,-1 0 0,1 0 0,-1 0 0,0 1 0,0 0 0,0 0 0,0 1 0,0-1 0,0 1 0,0 1 0,-1-1 0,1 1 0,0 0 0,-1 0 0,1 1 0,0 0 0,0 0 0,0 1 0,-1-1 0,-1 2-68,3-2-50,-1-1 0,1 1 0,0 0 0,0 0-1,0 0 1,0 1 0,0 0 0,0 0 0,1 0 0,-1 1-1,1-1 1,-1 1 0,1 0 0,0 1 0,0-1 0,0 1-1,1-1 1,-1 1 0,1 0 0,0 0 0,0 1-1,0-1 1,1 1 0,-1-1 0,1 1 0,0 0 0,1 0-1,-1 0 1,1 0 0,0 0 0,0 0 0,0 0-1,1 1 1,0-1 0,0 4 50,4-3-29,-1-1 1,1 0-1,0 0 0,0-1 0,1 1 1,0-1-1,-1 0 0,1 0 0,1-1 1,-1 1-1,0-1 0,1 0 0,0-1 1,0 1-1,0-1 0,0 0 0,0-1 1,0 1-1,0-1 0,0 0 0,7-1 29,-6 2 1,-6-2-11,4 0 69,0 1 1,0-1-1,0 1 1,0 0-1,0 0 1,-1 0 0,1 1-1,0 0 1,-1 0-1,1 0 1,-1 0-1,0 1 1,0 0-1,0 0 1,0 0 0,0 0-1,-1 0 1,1 1-1,-1 0 1,0-1-1,0 1 1,0 1-1,-1-1 1,1 0 0,1 5-60,5 26 234,-1 1 1,-1 1 0,-2-1 0,-2 1 0,-2-1 0,-1 1 0,-1 0 0,-4 15-235,-46 228-1330,50-278 1144,-2 9-2057,-5-8-5834,6-3 1949</inkml:trace>
  <inkml:trace contextRef="#ctx0" brushRef="#br1" timeOffset="833576.508">19383 16712 7911,'0'0'4554,"0"0"-1388,0 0-385,0 0-245,0 0-524,0 0-533,1-4-272,1-8 86,-11 46-514,1-3-705,2-10-105,1 0 1,1 0-1,1 0 1,0 0 0,2 1-1,1-1 1,1 13 30,14 24-3027,19-9-4031,-14-35-90,1-5-3198</inkml:trace>
  <inkml:trace contextRef="#ctx0" brushRef="#br1" timeOffset="833794.255">19734 16794 10218,'0'0'3139,"16"-76"-1378,-14 65 834,-2 5-289,0 6-576,0 6-289,0 12-608,-3 14-257,-3 6-95,-4 5-97,3 0-192,1 2-96,0-5-64,5 0-32,-1 0-416,2-2-2018,12 0-4389</inkml:trace>
  <inkml:trace contextRef="#ctx0" brushRef="#br1" timeOffset="841261.678">32472 14136 8808,'0'0'3855,"4"-13"-1624,-1-2-1618,30-60 2810,54-5 1168,-82 77-4508,1 0 0,0 0 0,-1 0 0,1 0 0,0 1 0,0 0 0,0 0 0,1 0 0,-1 1-1,0 0 1,1 0 0,-1 1 0,0 0 0,1 0 0,-1 1 0,0-1 0,1 1 0,-1 0 0,0 1 0,0 0 0,1 0 0,-1 0 0,-1 1 0,1 0 0,0 0 0,2 2-83,6 8 21,-1 1 1,-1 0-1,0 0 1,-1 2 0,-1-1-1,0 2 1,-1-1-1,0 1 1,-2 0 0,0 1-1,-1 0 1,-1 0 0,0 0-1,-2 1 1,0-1-1,-1 1 1,-1 0 0,0 0-1,-2 0 1,0 0-1,-2 8-21,-4 40-29,-3 1 0,-3-2 0,-2 1 0,-4-2 0,-12 28 29,-15 53-378,44-140 357,-18 61-50,2 1 0,4 0 1,2 1-1,-1 46 71,12-108 2,0 1-1,0-1 1,1 0-1,0 0 1,0 0 0,0 0-1,1 0 1,0 0-1,1 0 1,0 0 0,0 0-1,0 0 1,1 0 0,-1-1-1,2 1 1,-1-1-1,1 0 1,0 0 0,0 0-1,1-1 1,0 1 0,-1-1-1,2 0 1,-1-1-1,1 1 1,0-1 0,0 0-1,0 0 1,0-1-1,0 0 1,1 0 0,0 0-1,0-1-1,6 0 29,0-1-1,0 0 1,0-1-1,0-1 0,0 0 1,0 0-1,-1-2 1,1 1-1,0-2 0,-1 0 1,12-4-29,1 0 168,-25 9-158,1 1 0,0-1 0,0 1 0,-1-1 0,1 1 0,-1 0 1,1-1-1,-1 1 0,0 0 0,0 0 0,0-1 0,0 1 0,0 0 0,0 0 0,0-1 0,0 1 1,-1 0-1,1-1 0,-1 1 0,1 0 0,-1-1 0,0 1 0,0-1 0,1 1 0,-1-1 1,0 1-1,0-1 0,0 1 0,-1-1 0,1 0 0,0 0 0,-1 0 0,0 1-10,-6 15 30,-17 55-38,4 1 1,3 1-1,3 0 1,3 2-1,3 9 8,-34 469 0,38-522-4,-1 0 0,-2-1-1,-1 0 1,-2 0 0,-11 24 4,17-44-2,-1 1 0,0-1 0,0-1 0,-1 1 0,-1-1 0,1 0 0,-2-1 0,1 0 0,-1 0 0,-1-1 0,0 0 0,0-1 0,0 0 0,-1 0 0,0-1 0,-4 1 2,7-4 2,1-1 0,-1 0 1,1 0-1,-1-1 0,0 0 0,1 0 0,-1-1 1,0 0-1,0 0 0,1-1 0,-1 0 0,0 0 1,1-1-1,-1 0 0,1 0 0,0-1 0,0 0 0,0 0 1,0-1-1,0 0 0,0 0 0,1-1 0,0 1 1,0-1-1,0-1 0,1 1 0,0-1 0,0 0 1,0 0-1,1 0 0,0-1 0,0 0 0,0 0 0,1 0 1,0 0-1,0 0 0,1-1 0,0 1 0,0-2-2,-2-9-212,0-1 0,1 0 0,1 0-1,1-1 1,0 1 0,2 0 0,1-13 212,24-74-7093,-5 53-2548</inkml:trace>
  <inkml:trace contextRef="#ctx0" brushRef="#br1" timeOffset="853719.199">34826 12520 7271,'0'0'5029,"13"-7"-2408,-8 4-2514,7-4 450,0 1 0,0 0 0,1 1 0,0 0 0,0 1 0,0 0 0,0 1-1,0 0 1,4 1-557,-1 1 415,-11 0-359,1 0-1,-1 0 1,1 1 0,-1-1 0,1 1 0,0 1 0,-1-1 0,1 1 0,-1 0-1,0 0 1,1 0 0,-1 1 0,0 0 0,0 0 0,0 0 0,0 1-1,0 0 1,4 3-56,-8-3-6,-1 0-1,0 1 1,0-1-1,0 0 1,0 0-1,-1 0 1,1 1-1,-1-1 0,0 0 1,0 0-1,0 0 1,0 0-1,0 0 1,-1 0-1,0 0 1,1 0-1,-1-1 1,0 1-1,0-1 1,0 1-1,-1-1 1,1 0-1,-1 0 0,1 0 1,-1 0-1,0 0 1,1-1-1,-1 1 1,0-1-1,0 1 1,0-1-1,-3 0 7,-1 4-15,-47 30-50,-97 79 39,149-113 31,1 0 0,1-1-1,-1 1 1,0 0 0,0 0 0,0 0-1,0 0 1,0 0 0,1 0-1,-1 0 1,1 0 0,-1 0-1,1 1 1,-1-1 0,1 0-1,-1 0 1,1 0 0,0 1 0,0-1-1,0 0 1,0 0 0,-1 1-1,2-1 1,-1 0 0,0 0-1,0 1 1,0-1 0,1 0 0,-1 0-1,0 0 1,1 1 0,-1-1-1,1 0 1,0 0 0,-1 0-1,1 0 1,0 0 0,-1 0 0,1 0-1,0 0 1,0 0 0,0 0-1,0-1 1,0 1 0,0 0-1,0-1 1,0 1 0,0 0 0,1-1-1,0 1-4,14 2 56,1 1-1,0-2 0,1-1 1,-1 0-1,0-1 0,0-1 1,0 0-1,1-1 0,-2-1 0,1-1 1,0 0-1,-1-1 0,5-3-55,73-35-6244,-67 28-2692</inkml:trace>
  <inkml:trace contextRef="#ctx0" brushRef="#br2" timeOffset="301450.052">975 5041 16400,'0'0'3656,"0"0"-1339,0 0-208,0 0-289,0 0-635,14-6-528,95-46-224,-1-6 0,-4-4 0,1-6-433,0 1 68,286-182 700,-402 255-661,1 1 0,0-1 0,1 1-1,0 1 1,0 0 0,0 0 0,1 1-1,0 0 1,1 0 0,0 1 0,0 0 0,1 0-1,1 0 1,-1 1 0,2 0 0,-1 0-1,2 0 1,-1 1 0,0 9-107,19 30-5376,1-29-1057</inkml:trace>
  <inkml:trace contextRef="#ctx0" brushRef="#br2" timeOffset="300764.968">1349 5440 6630,'0'0'7880,"0"0"-3775,-5-12-1639,-14-38-250,25 51 3289,38 35-4951,396 407 1026,-185-205-3502,-242-222 437,-17-18-3954,-40-59-7768,27 29 5157</inkml:trace>
  <inkml:trace contextRef="#ctx0" brushRef="#br2" timeOffset="301071.234">1808 5412 9897,'0'0'4922,"0"0"-2220,-11-13-514,-35-39 102,46 52-2180,1 1-1,-1 0 0,0 0 0,0 0 0,0 0 0,0 0 0,0 0 0,0 0 0,0 0 0,0 0 1,-1 0-1,1 0 0,0 0 0,0 0 0,-1 0 0,1-1 0,-1 1 0,1 0 0,-1 0 0,1 0 1,-1-1-1,1 1 0,-1 0 0,0 0 0,1-1 0,-1 1 0,0-1 0,0 1 0,0 0 0,1-1 0,-1 0 1,0 1-1,0-1 0,0 1 0,0-1 0,0 0 0,0 0 0,0 0 0,0 1 0,0-1 0,1 0 1,-1 0-1,0 0 0,0 0 0,0-1 0,0 1 0,0 0 0,0 0 0,0 0 0,0-1 0,0 1 0,0-1 1,0 1-1,1 0 0,-1-1 0,0 0 0,0 1 0,0-1 0,1 1 0,-1-1 0,0 0 0,1 1 1,-1-1-1,1 0 0,-1-1-109,0 10 163,-30 299 2544,-6-43-2451,-50 164-256,63-339-1334,23-93-2590,-1-20 614,2-12-4057,2-7-6865</inkml:trace>
  <inkml:trace contextRef="#ctx0" brushRef="#br2" timeOffset="304073.285">2282 5402 7047,'0'0'7383,"0"0"-4282,0 0-1462,0 0 5,0 0-325,0 0-534,19-12-433,139-71-21,-69 48-267,-28 13-223,0-3 0,-2-3 1,-2-2-1,8-8 159,-65 38-3,1 0-24,0 0 0,0-1 0,0 1 0,1 0 1,-1 0-1,0-1 0,0 1 0,0 0 0,0-1 0,0 1 1,-1-1-1,1 1 0,0-1 0,0 0 0,0 1 0,0-1 0,-1 0 1,1 0-1,0 1 0,0-1 0,-1 0 0,1 0 0,-1 0 1,1 0-1,-1 0 0,1 0 0,-1 0 0,0 0 0,1 0 1,-1 0-1,0 0 0,0 0 0,0 0 0,0 0 0,0 0 0,0 0 1,0 0-1,0-1 0,0 1 0,0 0 0,-1 0 0,1 0 1,0 0-1,-1 0 0,1 0 0,-1 0 0,1 0 0,-1 1 1,1-1-1,-1 0 0,0-1 27,-147-24 347,137 23-165,4 2 136,-1 0 0,0-1 0,1 0 0,-1 0 0,1-1 0,0 0 0,0 0 0,0-1 0,0 0 0,0 0 0,1 0 0,-1-1 0,1 0 0,-4-5-318,24 37 506,-1 0 0,-1 0 1,-2 1-1,-1 0 0,-1 1 0,3 25-506,-7-34 224,39 244 234,-17-85-5971,-20-151 938,1-6-3235</inkml:trace>
  <inkml:trace contextRef="#ctx0" brushRef="#br2" timeOffset="304402.471">2529 6160 4548,'0'0'9353,"0"0"-5440,0 0-2055,0 0-203,14 2-219,-5-1-1303,0 0-1,0-1 1,0 0-1,0 0 1,0-1 0,0 0-1,0-1 1,0 0 0,0 0-1,0-1 1,-1 0 0,1 0-1,1-2-132,518-310 1041,-493 302-982,-54 38 341,-7-5-265,-19 17 171,23-6-6539,17-20-2815</inkml:trace>
  <inkml:trace contextRef="#ctx0" brushRef="#br1" timeOffset="-267402.182">12595 1985 13164,'-124'10'6962,"109"-15"-6136,49-4-376,180-12 89,-18 9-475,58 2 11,52 1 47,49-2 6,48-1-112,51-3-58,47-2 47,5985-62 5061,-6212 79-4948,75-7-124,-282-2-159,-68 9 140,1 0 0,0 0 1,0-1-1,0 1 0,0 0 1,-1 0-1,1 0 0,0 0 0,0-1 1,0 1-1,0 0 0,0 0 0,0 0 1,-1-1-1,1 1 0,0 0 1,0 0-1,0-1 0,0 1 0,0 0 1,0 0-1,0 0 0,0-1 1,0 1-1,0 0 0,0 0 0,0-1 1,0 1-1,0 0 0,1 0 1,-1 0-1,0-1 0,0 1 0,0 0 1,0 0-1,0 0 0,0-1 0,0 1 1,1 0-1,-1 0 0,0 0 1,0-1-1,0 1 0,0 0 0,1 0 1,-1 0 24,-175-9-10682,27 9-3636</inkml:trace>
  <inkml:trace contextRef="#ctx0" brushRef="#br1" timeOffset="-271609.561">15912 179 6919,'0'0'2605,"0"0"-406,0 0 97,0 0-166,0 0-353,0 0-426,1-7-406,4-24-305,22 22-15,96 13-379,-69-1-216,1-2 0,-1-2 0,39-7-30,-89 8 29,1 0 1,-1-1-1,1 1 0,-1-1 0,0 0 0,1 0 0,-1 0 0,0-1 0,1 1 0,-1-1 1,0 0-1,0 0 0,-1 0 0,1-1 0,0 0 0,-1 1 0,1-1 0,-1 0 1,0-1-1,0 1 0,0-1 0,-1 1 0,1-1 0,-1 0 0,0 0 0,0 0 1,0 0-1,0 0 0,-1 0 0,1 0 0,-1-1 0,0 1 0,-1-2-29,-1-33 1741,-8 49-3524,4 18-5905,4-9 97</inkml:trace>
  <inkml:trace contextRef="#ctx0" brushRef="#br1" timeOffset="-271002.353">16235 139 9833,'0'0'3673,"0"0"-1052,0 0-304,0 0-438,0 0-389,0 0-513,0 0-460,1 4-239,5 207 891,-2-78-1892,-7 0-1,-7 17 724,-7-56-3312,16-89 2901,0 0 0,-1 0 0,0 0 0,0 1 0,0-2 0,0 1 0,-1 0 0,0 0 1,0-1-1,0 1 0,-1-1 0,1 0 0,-1 0 0,0-1 0,0 1 0,0-1 0,-1 1 0,1-1 0,-1-1 0,0 1 0,0-1 0,0 0 0,0 0 0,0 0 0,0 0 411,-193 3 12350,114-7-8941,76 2-3029,-11 0 354,24 2 800,59 5-1472,0-2 0,0-3 0,1-2 0,-1-4 0,62-11-62,163-54-5333,-238 50 624,-16 1-3758</inkml:trace>
  <inkml:trace contextRef="#ctx0" brushRef="#br1" timeOffset="-273364.581">13031 73 12236,'0'0'2626,"-15"-8"-1270,-49-23 171,59 29-1393,1 1 0,-1-1 0,0 1 0,1 1 0,-1-1 0,0 0 0,1 1 0,-1 0 1,0 0-1,0 1 0,0-1 0,1 1 0,-1 0 0,0 0 0,1 0 0,-1 1 0,1 0 0,0 0-134,-1 0 90,-17 9 38,1 1-1,0 1 1,1 1-1,1 1 1,0 0-1,1 2 1,1 0-1,1 1 1,0 0-1,1 2 1,1-1-1,1 2 1,1 0-1,1 1 1,0 0-1,2 0 1,-1 5-128,3-5 43,0 1 0,2-1 0,0 1 0,1 0-1,2 0 1,0 1 0,2-1 0,0 0 0,2 1 0,0-1 0,2 0 0,0 0 0,2 0 0,0-1 0,2 0 0,5 10-43,-6-15-1,0-1 1,2-1-1,0 1 1,1-1-1,0-1 1,1 0 0,1-1-1,0 0 1,0 0-1,2-1 1,-1-1 0,2-1-1,-1 0 1,2 0-1,-1-2 1,1 0 0,0 0-1,1-2 1,-1 0-1,1-1 1,17 3 0,-24-6-75,0 0-1,0-1 1,0 0 0,1-1-1,-1 0 1,0 0 0,0-1 0,0 0-1,0-1 1,0 0 0,0-1 0,0 0-1,-1-1 1,1 0 0,-1 0 0,0-1-1,0 0 1,-1 0 0,1-1-1,6-7 76,7-10 25,-2 0 0,0-2 0,-2 0-1,-1-1 1,0-1 0,-3-1 0,0 0-1,-1-1 1,-2 0 0,-1-1 0,-2 0-25,6-42 1761,-15 126-1698,-1-32-30,1 1 0,0-1 0,2 0 0,0 1 0,2-1 0,1 0 0,0 0 0,2 0 0,0 0 0,1-1 0,2 0 0,0-1-1,7 12-32,-12-26-2,0 0-1,0-1 1,0 0-1,1 0 1,-1 0-1,1-1 1,1 1-1,-1-1 1,0-1-1,1 1 1,0-1-1,0 0 1,0 0-1,0 0 1,0-1-1,1 0 1,-1 0-1,1-1 1,-1 0-1,1 0 1,0 0-1,-1-1 0,1 0 1,0 0-1,-1-1 1,1 0-1,-1 0 1,1 0-1,-1-1 1,1 0-1,-1 0 1,0-1-1,0 0 1,0 0-1,0 0 1,3-3 2,3-7 22,-1 0 0,0-1-1,-1 0 1,0-1 0,-2 0 0,1 0 0,-2-1 0,0 0 0,-1-1 0,-1 1 0,0-1 0,-1 0 0,-1 0 0,-1-1-1,0 1 1,-1-1 0,-1 1 0,-1-1 0,-2-13-22,4 20 20,0 1 1,-2-1-1,1 0 0,-1 0 1,-1 0-1,0 0 0,0 1 0,-1-1 1,-1 1-1,0 0 0,0 0 1,-1 0-1,0 0 0,0 1 0,-1 0 1,-1 0-1,1 0 0,-2 1 1,1 0-1,-1 0 0,0 1 0,0 0 1,-1 1-1,0 0 0,0 0 1,-1 0-1,0 2 0,0-1 0,0 1 1,-6-2-21,5 5-100,-1-1 0,1 2 0,-1-1-1,1 1 1,0 1 0,-1 0 0,1 1 0,0 0 0,0 1 0,0 0 0,-3 1 100,8-1-541,-1 0-1,1 0 1,0 0 0,0 1 0,1 0-1,-1 0 1,1 1 0,0-1-1,0 1 1,0 0 0,1 1-1,-2 1 542,-13 26-6945</inkml:trace>
  <inkml:trace contextRef="#ctx0" brushRef="#br1" timeOffset="-272963.374">13962 517 14446,'0'0'3288,"0"0"-1243,0 0-599,0 0-517,0 0-331,0 0-272,0 0-118,10 15 16,-4-5-164,-1-3-11,0 1 0,-1-1-1,0 1 1,0 0 0,-1 0 0,0 0 0,0 0-1,-1 0 1,0 1 0,-1 0 0,0-1-1,0 1 1,0 4-49,-2 23 78,-1-1 0,-2 1 0,-2-1-1,-1 0 1,-1-1 0,-2 0 0,-8 17-78,18-51-7,0-1 0,0 1 1,-1-1-1,1 1 0,0-1 1,0 1-1,-1-1 0,1 1 1,-1-1-1,1 1 0,0-1 1,-1 1-1,1 0 0,-1-1 1,1 1-1,-1 0 0,1-1 1,-1 1-1,1 0 0,-1 0 1,1 0-1,-1-1 0,1 1 1,-1 0-1,1 0 0,-1 0 1,0 0-1,1 0 0,-1 0 1,1 0-1,-1 0 0,0 0 1,1 0-1,-1 0 0,1 0 0,-1 1 1,1-1-1,-1 0 0,1 0 1,-1 1-1,1-1 0,-1 0 1,1 1-1,-1-1 0,1 0 1,-1 1-1,1-1 0,0 0 1,-1 1-1,1-1 0,0 1 1,-1-1-1,1 1 0,0-1 1,-1 1-1,1-1 0,0 1 1,0 0-1,0-1 0,0 1 1,0-1-1,-1 1 0,1-1 1,0 1-1,0 0 0,0-1 1,0 1 6,-11-47 9,7 22 19,2-2-1,0 1 1,2 0-1,0 0 1,2 0-1,1-1 1,1 2 0,1-1-1,1 0 1,1 1-1,1 0 1,10-19-28,-15 36 43,1 0-1,0 0 1,1 1-1,0-1 1,0 1-1,0 0 1,0 0-1,1 1 1,0 0 0,1 0-1,-1 0 1,1 0-1,-1 1 1,2 1-1,-1-1 1,0 1 0,0 0-1,1 0 1,0 1-1,-1 0 1,1 1-1,0 0 1,0 0-1,0 0 1,0 1 0,0 1-1,0-1 1,0 1-1,0 0 1,0 1-1,-1 0 1,1 0 0,0 1-1,-1 0 1,0 0-1,0 0 1,4 3-43,3 2 0,0 0 0,-1 1 1,0 0-1,0 1 0,-1 0 0,0 1 1,-1 1-1,0 0 0,-1 0 0,0 1 1,-1 0-1,0 1 0,-1 0 1,-1 0-1,0 1 0,-1 0 0,-1 0 1,0 0-1,-1 1 0,1 12 0,-4 66-1693,-2-63-2182,-1-1-3988,1-12-3423</inkml:trace>
  <inkml:trace contextRef="#ctx0" brushRef="#br1" timeOffset="-272680.999">15048 155 15855,'1'-16'2648,"1"-82"1398,-2 97-3957,0-1 0,0 1 0,0-1-1,-1 1 1,1-1 0,-1 1-1,1-1 1,-1 1 0,0-1 0,1 1-1,-1 0 1,0-1 0,0 1 0,0 0-1,0 0 1,0 0 0,0 0 0,0 0-1,0 0 1,0 0 0,-1 0 0,1 0-1,0 0 1,-1 1 0,1-1 0,-1 1-1,1-1 1,0 1 0,-1-1-1,1 1 1,-1 0 0,1 0 0,-1-1-1,0 1 1,1 0 0,-1 1 0,1-1-1,-1 0 1,1 0 0,-1 1 0,1-1-1,-1 0 1,1 1 0,0 0 0,-1-1-1,1 1 1,0 0 0,-1 0-1,1 0 1,0 0 0,0 0 0,0 0-1,-1 0-88,-10 10 148,-1 1 0,2 1 1,0 0-1,0 0 0,1 1 0,1 0 0,0 1 0,1 0 0,1 0 0,0 1 0,-3 12-148,-14 55 171,4 0 1,4 1 0,4 1 0,3 1-1,4-1 1,5 71-172,0-148 0,-3 103-39,6-1 0,4 0 0,6 9 39,13 72-1020,-33-174-1497,-19-25-5355,7-6 794</inkml:trace>
  <inkml:trace contextRef="#ctx0" brushRef="#br1" timeOffset="-272383.796">14624 928 12492,'0'0'2979,"0"0"-1794,72-79-352,-36 62-321,9 1 33,7 3-161,7 2-288,-3-1-96,2 2 0,-1 2-64,-10-4-1602,-8 2-7238</inkml:trace>
  <inkml:trace contextRef="#ctx0" brushRef="#br1" timeOffset="-270394.746">16741 548 705,'0'0'13655,"0"0"-8791,0 0-2681,0 0-304,0 0-464,0 0-396,0 0-383,-5 11-353,-20 86 69,17 238 22,8-373-314,1 1 1,2 0 0,1 0-1,2 0 1,2 0 0,1 1-1,2 0 1,1 1 0,2 0-1,1 1 1,6-8-61,-16 34 2,-1 1 1,1 0-1,0 0 1,0 0-1,0 1 1,1 0 0,0 0-1,1 0 1,-1 1-1,1 0 1,0 0-1,1 0 1,-1 1-1,1 0 1,0 1-1,-1 0 1,2 0-1,-1 1 1,0 0-1,0 0 1,1 1-1,-1 0 1,1 0-1,-1 1 1,1 0-1,-1 0 1,1 1-1,-1 1 1,1-1-1,-1 1 1,0 0 0,0 1-1,0 0 1,0 1-1,0-1 1,3 3-3,2 3-11,1 1 1,-2 0-1,1 1 1,-1 0-1,-1 0 0,0 2 1,0-1-1,-2 1 1,1 1-1,-2 0 1,0 0-1,0 1 1,-2-1-1,1 2 1,-2-1-1,0 1 1,-1 0-1,-1 0 1,2 13 10,6 118-3922,-9-79-5313,0-45-182</inkml:trace>
  <inkml:trace contextRef="#ctx0" brushRef="#br1" timeOffset="-270156.383">17534 189 9993,'0'0'6423,"-2"-12"-3247,-2-12-2204,-1-3 4120,17 371-1161,0 4-4152,-13-319-703,2 34-2373,6-24-7664,-6-35 1133</inkml:trace>
  <inkml:trace contextRef="#ctx0" brushRef="#br1" timeOffset="-269828.909">17365 578 13869,'0'0'2627,"0"0"-513,0 0-289,0 0-575,83-50-706,-34 40-384,15 0-128,1 2 0,7-2-32,3 4-448,-4 2-3300,-16-2-5605</inkml:trace>
  <inkml:trace contextRef="#ctx0" brushRef="#br1" timeOffset="-268970.744">17863 627 2562,'0'0'5723,"0"0"-2797,0 0-914,0 0-26,0 0-326,0 0-453,0 0-492,2-3-400,-1 0-273,-1 2-36,0 0 0,0 1-1,1-1 1,-1 1 0,0-1-1,0 1 1,0-1 0,1 1 0,-1-1-1,0 1 1,0 0 0,1-1 0,-1 1-1,0-1 1,1 1 0,-1 0-1,1-1 1,-1 1 0,0 0 0,1-1-1,-1 1 1,1 0 0,-1 0 0,1-1-1,-1 1 1,1 0 0,-1 0 0,1 0-1,-1 0 1,1 0 0,-1-1-1,1 1 1,-1 0 0,1 0 0,0 0-1,-1 1 1,1-1 0,-1 0 0,1 0-1,-1 0 1,1 0 0,-1 0 0,1 1-1,-1-1 1,1 0 0,-1 0-1,0 1 1,1-1 0,-1 0 0,1 1-1,-1-1 1,0 0 0,1 1 0,-1-1-1,0 1 1,1-1-6,2 5 54,1 0 0,0-1 1,1 1-1,-1-1 0,1 0 0,-1 0 0,1-1 0,0 1 0,1-1 1,-1 0-1,0-1 0,1 1 0,0-1 0,-1 0 0,1 0 0,0-1 1,0 0-1,0 0 0,0 0 0,0-1 0,0 0 0,1 0 0,-1-1 1,0 1-1,0-1 0,0 0 0,0-1 0,-1 0 0,1 0 0,0 0 1,-1 0-1,1-1 0,-1 0 0,0 0 0,5-4-54,-5 1 161,1-1 1,-2 0-1,1 0 0,-1-1 0,0 1 0,0-1 1,-1 0-1,0 0 0,0 0 0,-1 0 0,0 0 0,-1-1 1,1 1-1,-2 0 0,1-1 0,-1 1 0,0-1 1,-1 1-1,0-1 0,-1 1 0,1-1 0,-2 1 0,1 0 1,-1 0-1,0 0 0,-1 1 0,0-1 0,0 1 1,0-1-1,-1 1 0,-3-3-161,5 8 18,0 0 0,0 0 0,0 1 0,0-1 0,0 0 0,0 1 0,-1 0 0,1 0 0,-1 0 0,1 0 0,-1 0 0,1 1 0,-1-1 0,1 1 0,-1 0 0,1 0 0,-1 1 0,1-1 0,-1 1 0,1 0 0,-1-1 0,1 1 0,-1 1 0,1-1 0,0 1 0,0-1 0,0 1 0,-1 0 0,2 0 0,-1 0 0,-2 2-18,-76 84-14,75-75-56,-1 1 0,2 0 0,0 1 0,1-1 0,0 1 0,1 0 0,1 0 0,0 0 0,1 0 0,0 0 0,2 0 0,0 1 0,0-1 0,1 0 0,1 0 0,1-1 0,0 1 0,1-1 0,0 0 0,1 0 0,1 0 0,0-1 0,1 0 0,1 0 0,-1-1 0,2 0 0,0 0 0,0-1 0,1-1 0,1 0 0,-1 0 0,2-1 0,-1-1 0,1 0 0,1 0 0,-1-2 0,1 1 0,0-2 0,0 0 0,1-1 0,0 0 0,0-1 0,9 1 70,-15-3-153,1 0 0,-1 0 0,1-1-1,0-1 1,-1 1 0,1-1 0,-1-1 0,1 0 0,-1 0 0,0-1 0,0 0 0,0-1 0,0 0 0,-1 0 0,1-1 0,-1 0 0,0 0 0,0-1 0,-1 0 0,0 0 0,0-1 0,0 0 0,-1 0 0,5-7 153,5-15-19,-1 0 0,-2-1 0,0-1 1,-3 0-1,0 0 0,-1-5 19,9-26 27,7-11 211,14-48 3555,-55 203-2998,5 1 1,3 0-1,3 13-795,-11 52-923,14-155-2224,-6-45 1975,4 8 789,-5-30-72,4-1 1,4 0 0,3-26 454,-2 97-76,-1-1 0,1 0 1,0 1-1,0-1 0,1 0 0,-1 1 0,1-1 0,0 1 0,0-1 1,1 1-1,-1-1 0,1 1 0,0 0 0,0 0 0,1 0 0,-1 0 1,1 0-1,0 0 0,0 0 0,0 1 0,0 0 0,0-1 1,1 1-1,0 1 0,0-1 0,-1 0 0,2 1 0,-1 0 0,0 0 1,0 0-1,1 1 0,-1-1 0,1 1 0,-1 0 0,1 0 0,-1 0 1,1 1-1,0 0 0,-1 0 0,1 0 0,0 0 0,-1 1 0,2 0 76,9 7-706,-1 1 0,0 1-1,-1 0 1,0 1-1,0 0 1,-1 1 0,-1 0-1,0 1 1,0 1 706,-1-3-97,93 120-2604,-103-130 2871,0-1 0,1 0 0,-1 1 0,0-1 0,1 1 0,-1-1 0,1 0 0,-1 1 0,0-1 0,1 0 0,-1 1 0,1-1 0,-1 0 0,1 0 0,-1 1 0,1-1 0,-1 0 0,1 0 0,-1 0 0,1 0 0,0 0 0,-1 0 0,1 0 0,-1 0 0,1 0 0,-1 0 0,1 0 0,-1 0 0,1 0 0,-1 0 0,1-1 0,-1 1 0,1 0 0,-1 0 0,1-1 0,-1 1 0,1 0 0,-1 0 0,1-1 0,-1 1 0,0-1 0,1 1-1,-1 0 1,0-1 0,1 1 0,-1-1 0,0 1 0,1-1 0,-1 1 0,0-1 0,0 1 0,0-1 0,1 1 0,-1-1 0,0 1-170,12-40 4314,-8 27-3601,27-115 1305,-29 138-14392,-1 6 2135</inkml:trace>
  <inkml:trace contextRef="#ctx0" brushRef="#br1" timeOffset="-268500.993">18781 425 10826,'0'0'3326,"0"0"-123,0 0-502,0 0-549,0 0-476,0 0-331,1-3-405,1 4-918,-1-1 1,1 0-1,0 0 0,-1 0 1,1 1-1,0-1 1,-1 1-1,1-1 1,-1 1-1,1 0 0,-1 0 1,1-1-1,-1 1 1,1 0-1,-1 0 1,0 1-1,1-1 1,-1 0-1,0 0 0,0 1 1,0-1-1,0 0 1,0 1-1,0-1 1,-1 1-1,1-1 0,0 1 1,-1 0-1,1-1 1,-1 1-1,1 0 1,-1-1-1,0 1 0,0 0 1,0-1-1,0 1 1,0 0-23,9 14 67,179 281 55,-179-281-212,0 0 1,2-1-1,-1-1 0,2 0 0,0 0 0,0-1 0,2-1 0,-1 0 0,1 0 0,1-2 0,0 0 0,1 0 0,10 3 90,-23-13-23,0 1-1,-1-1 1,1 0-1,0 0 1,0-1-1,0 1 1,0-1-1,0 0 1,-1 1-1,1-1 0,0 0 1,0 0-1,-1-1 1,1 1-1,-1-1 1,1 1-1,-1-1 1,0 0-1,0 0 1,1 0-1,-1 0 1,0 0-1,-1 0 1,1-1-1,0 1 0,-1-1 1,1 1-1,-1-1 1,0 1-1,0-1 1,0 0-1,0 0 1,0 1-1,-1-1 1,1 0-1,-1 0 1,0 0-1,0 0 1,0 0-1,0 0 1,0 0-1,-1-1 24,2-3-21,38-345 1110,-25 183-587,-11 243-8541,4-39 720</inkml:trace>
  <inkml:trace contextRef="#ctx0" brushRef="#br1" timeOffset="-267895.599">19988 468 17681,'9'-123'4703,"-9"119"-4611,0 0 1,-1 0 0,1 0-1,-1 1 1,1-1-1,-1 0 1,0 0-1,-1 0 1,1 1 0,-1-1-1,1 1 1,-1-1-1,0 1 1,0 0-1,-1 0 1,1-1 0,-1 2-1,1-1 1,-1 0-1,0 0 1,0 1-1,0 0 1,-1-1 0,1 1-1,0 1 1,-1-1-1,1 0 1,-1 1-1,0 0 1,1-1 0,-1 2-1,0-1 1,0 0-1,0 1 1,0-1-1,0 1 1,0 0 0,1 1-1,-1-1 1,0 1-1,0-1 1,0 1-1,0 0 1,-2 2-93,-7 4 1,0 1 1,1 1-1,0 0 1,0 1-1,1 0 0,1 0 1,-1 1-1,2 1 1,0 0-1,0 0 0,1 1 1,0 0-1,2 0 1,-1 1-1,1-1 0,1 1 1,1 1-1,0-1 0,1 1 1,0 0-1,1-1 1,1 1-1,0 15-1,-1-12-18,1-1 0,0 1 0,1 0 0,2 0 0,-1-1 0,2 1 0,0 0 0,2-1-1,-1 0 1,2 0 0,0 0 0,2-1 0,2 6 18,-7-19-39,0 0-1,0 1 0,0-1 1,1 0-1,-1-1 1,1 1-1,0-1 1,0 1-1,0-1 0,0 0 1,0 0-1,0-1 1,0 1-1,0-1 0,1 0 1,-1 0-1,1-1 1,-1 1-1,1-1 1,-1 0-1,1 0 0,-1-1 1,0 1-1,1-1 1,-1 0-1,1 0 0,-1 0 1,0-1-1,0 1 1,0-1-1,0 0 1,0 0-1,0-1 0,0 1 1,-1-1-1,1 0 1,-1 0-1,0 0 0,0 0 1,0 0-1,1-3 40,31-33 144,-1-2 1,-3-1-1,-1-2 0,-3 0 0,14-32-144,-19 62 206,-8 47-257,0 15 70,51 121 62,-61-162-82,0 1 0,1-2 0,1 1 1,-1 0-1,1-1 0,0 0 1,0-1-1,1 1 0,0-1 0,0 0 1,0-1-1,0 0 0,1 0 0,-1 0 1,1-1-1,0 0 0,0-1 1,0 0-1,1 0 0,1 0 1,3-1 10,0 0 0,0-1 1,0-1-1,-1 0 0,1 0 0,0-1 0,-1-1 0,1 0 0,-1-1 0,0 0 0,0 0 1,0-2-1,-1 1 0,0-2 0,0 1 0,0-2 0,-1 1 0,0-1 0,-1-1 0,1 0 1,-2 0-1,1-1 0,-1 0-10,8-12 42,0 1 1,-2-2-1,0 0 0,-2-1 1,0 0-1,-2-1 1,-1 0-1,-1 0 0,-1-1 1,2-17-43,-3 13 162,-2 0 0,-1-1 0,-1 1 0,-2-1-1,-1 0 1,-1 1 0,-2-1 0,-1 1 0,-8-25-162,13 53 8,0-1-1,0 1 1,0-1-1,-1 1 0,1-1 1,-1 1-1,0-1 1,1 1-1,-1 0 1,0-1-1,0 1 0,-1 0 1,1 0-1,0 0 1,-1 0-1,1 0 1,-1 0-1,0 0 0,0 0 1,0 1-1,0-1 1,0 1-1,0-1 1,0 1-1,0 0 0,0 0 1,-1 0-1,1 0 1,0 0-1,-1 0 1,1 1-1,-1-1 0,1 1 1,-1 0-1,1-1 1,-1 1-1,1 0 1,-1 1-1,1-1 0,-1 0 1,1 1-1,-1-1 1,1 1-1,0 0 1,-1 0-1,1 0 0,0 0 1,0 0-1,-1 1 1,1-1-1,-2 2-7,-8 17 10,0 0-1,1 0 1,1 1-1,1 1 1,1 0-1,1 0 1,1 0 0,1 1-1,1 0 1,0 0-1,2 0 1,1 1-1,1-1 1,3 22-10,-3-22-30,2 1 1,1 0 0,0-1-1,2 1 1,1-1 0,1 0-1,0-1 1,2 0-1,1 0 1,8 13 29,-12-24-27,1-1-1,0 0 1,1 0-1,0 0 1,0-1-1,1 0 1,0-1-1,1 0 1,0 0-1,0-1 1,1 0-1,0-1 1,0 0-1,0-1 1,1 0-1,0-1 1,0 0-1,0-1 1,0 0-1,12 1 28,-13-4-88,0 0 0,0-1 0,0 0-1,-1 0 1,1-1 0,0-1 0,0 1-1,-1-2 1,0 0 0,0 0 0,0-1-1,0 0 1,-1 0 0,1-1 0,-1-1-1,-1 1 1,1-1 0,-1-1 0,-1 0-1,1 0 1,-1 0 0,-1-1 0,0 0-1,0 0 1,0-1 0,-1 0 0,-1 0 0,0 0-1,0 0 1,-1-1 0,0 1 0,-1-1-1,0 0 1,0-5 88,-1 12-86,-1 1-1,0-1 1,0 1-1,0 0 1,0-1-1,-1 1 1,1-1 0,-1 1-1,0 0 1,0-1-1,0 1 1,0 0-1,0 0 1,-1 0-1,0 0 1,1 0 0,-1 0-1,0 0 87,-39-20-4081,-11 15-2614</inkml:trace>
  <inkml:trace contextRef="#ctx0" brushRef="#br0" timeOffset="-217555.688">13662 1243 5605,'0'0'961,"0"0"128,0 0 673,0 0-129,0 0-287,0 0-161,-30-28-288,54 23-257,14-3-415,15 3-161,14-1 0,6 2 32,4-1-64,2 3-32,-4-4-128,-11 2-1218,-15 1-3907,-17 0-3267</inkml:trace>
  <inkml:trace contextRef="#ctx0" brushRef="#br0" timeOffset="-217255.831">13639 1311 8264,'0'0'1153,"0"0"-288,0 0-257,0 0-287,0 0 191,116 30 321,-56-31 96,12-5-353,6-1-159,6 0-257,0 0-96,-3 1-32,-6-1-32,-12 1-64,-18 0-4228</inkml:trace>
  <inkml:trace contextRef="#ctx0" brushRef="#br3" timeOffset="-207434.524">28216 1529 5061,'0'0'5114,"0"0"-1906,0 0-320,0 0-347,0 0-709,0 0-423,3-6-432,-3 4-941,1 0 0,1 1 0,-1-1 0,0 0 0,0 0 0,1 1 0,-1-1 0,1 1 0,-1-1 0,1 1 0,0 0 0,-1-1 0,1 1 0,0 0 0,0 0 0,0 0 0,0 1 0,0-1 0,0 0 0,0 1 0,0-1 0,0 1 0,0 0 0,1-1 0,-1 1 0,0 0 0,0 1 0,0-1 0,0 0 0,0 0 0,0 1 0,1-1 0,-1 1 0,0 0 0,0 0 0,-1 0 0,1 0 0,0 0 0,1 1-36,-1-2 2,-1 1 0,0 0 0,1 0-1,-1 0 1,0 0 0,1 0 0,-1 0 0,0 0 0,0 0 0,0 0 0,0 1 0,0-1 0,0 0 0,0 1 0,0-1 0,-1 1 0,1-1-1,-1 1 1,1-1 0,-1 1 0,1-1 0,-1 1 0,0 0 0,0-1 0,0 1 0,0-1 0,0 1 0,0 0 0,0-1 0,0 1-1,-1-1 1,1 1 0,-1 0 0,1-1 0,-1 1 0,1-1 0,-1 1 0,-1 0-2,-35 54 31,37-55-28,-122 132 610,121-131-602,1-1-1,0 1 1,1-1-1,-1 1 1,0-1-1,0 1 1,1-1-1,-1 1 1,1-1-1,-1 0 1,1 1-1,0-1 1,-1 0-1,1 1 1,0-1-1,0 0 1,0 0-1,0 0 1,0 0-1,0 0 1,0 0-1,0 0 0,0 0 1,1 0-1,-1-1 1,0 1-1,1 0 1,-1-1-1,0 1 1,1-1-1,-1 1 1,1-1-1,-1 0 1,1 0-1,-1 1 1,0-1-1,1 0 1,-1 0-1,1 0 1,-1-1-1,1 1 1,-1 0-1,1-1 1,-1 1-1,0-1 0,1 1 1,-1-1-1,0 1 1,1-1-1,-1 0-10,7 1 58,27-1-407,0-3-1,0 0 1,0-2-1,0-2 1,8-4 349,25-4-4910,-29 7-1485</inkml:trace>
  <inkml:trace contextRef="#ctx0" brushRef="#br3" timeOffset="-205154.53">31487 1344 3780,'0'0'11162,"0"0"-6165,0 0-2392,0 0-576,0 0-524,0 0-512,0 0-368,-1-5-262,2 5-360,-1 0 1,0-1 0,0 1 0,0 0 0,0-1 0,0 1-1,0-1 1,0 1 0,0 0 0,0-1 0,0 1 0,0-1-1,0 1 1,0 0 0,0-1 0,0 1 0,0 0 0,0-1 0,0 1-1,0-1 1,-1 1 0,1 0 0,0-1 0,0 1 0,0 0-1,-1-1 1,1 1 0,0 0 0,0 0 0,-1-1 0,1 1-1,0 0 1,-1 0 0,1-1 0,0 1 0,-1 0 0,1 0 0,0 0-1,-1 0 1,1-1 0,-1 1 0,1 0 0,0 0 0,-1 0-1,1 0 1,-1 0 0,1 0 0,0 0 0,-1 0 0,1 0-1,0 0 1,-1 0 0,1 1 0,-1-1 0,1 0 0,0 0 0,-1 0-1,1 0 1,0 1 0,-1-1 0,1 0 0,0 0 0,-1 0-1,1 1 1,0-1 0,0 0-4,-26 33 156,24-30-144,-7 12 15,0 0-1,0 0 1,2 0-1,0 1 1,0 1-1,2-1 1,0 1-1,-2 14-26,6-25-3,0 1-1,0-1 1,1 0 0,0 0-1,0 0 1,0 1-1,1-1 1,0 0-1,0 0 1,1 0 0,-1 0-1,1 0 1,1 0-1,-1-1 1,1 1-1,0-1 1,0 1 0,1-1-1,0 0 1,-1 0-1,2-1 1,-1 1-1,0-1 1,1 0 0,0 0-1,0 0 4,12 5-33,-1 0 1,1-1-1,1-1 1,-1-1-1,1 0 0,0-1 1,5-1 32,68 24-92,-90-28 90,0 1 1,0-1-1,0 1 0,0 0 1,0-1-1,0 1 1,0 0-1,0 0 0,0-1 1,-1 1-1,1 0 1,0 0-1,0 0 1,-1 0-1,1 0 0,-1 0 1,1 0-1,-1 0 1,0 0-1,1 0 0,-1 1 1,0-1-1,1 0 1,-1 0-1,0 0 1,0 0-1,0 1 0,0-1 1,0 0-1,-1 0 1,1 0-1,0 0 0,0 0 1,-1 0-1,1 1 1,-1-1-1,1 0 0,-1 0 1,1 0-1,-1 0 1,0 0-1,1 0 1,-2 0 1,-32 42 126,2-14 135,-2-2-1,-1-1 0,-1-1 0,-1-3 0,-1-1 0,-1-1 0,-22 6-260,16-17-767,19-43-3527,21-1-751,2 9-3186,-1 6-3049</inkml:trace>
  <inkml:trace contextRef="#ctx0" brushRef="#br3" timeOffset="-204857.038">31400 1367 12684,'0'0'3256,"0"0"-768,0 0-577,0 0-405,11-13-369,35-38-310,14 29-61,-43 20-624,290-40 3023,-301 41-2929,-5 1-267,-1-1 1,1 1 0,-1 0-1,1-1 1,0 1-1,-1 0 1,1 0 0,0 0-1,-1-1 1,1 1 0,0 0-1,-1 0 1,1 0 0,0 0-1,0 0 1,-1 0 0,1 1-1,0-1 1,-1 0-1,1 0 1,0 0 0,-1 1-1,1-1 1,-1 0 0,1 1-1,0-1 1,-1 0 0,1 1-1,-1-1 1,1 1 0,-1-1-1,1 1 1,-1-1 0,1 1-1,-1-1 1,0 1-1,1 0 1,-1-1 0,0 1-1,1-1 1,-1 1 0,0 0-1,0-1 1,0 1 0,0 0-1,1-1 1,-1 1 0,0 0-1,0 0 1,0-1-1,0 1 1,-1 0 0,1-1-1,0 1 31,-25 11-10393,7-9 330</inkml:trace>
  <inkml:trace contextRef="#ctx0" brushRef="#br3" timeOffset="-206718.94">29294 1182 10602,'0'0'4901,"0"0"-2205,0 0-620,0 0-31,0 0-641,0 0-758,0 0-427,-13 18-123,-78 131 91,77-115-113,1 0 1,2 0 0,2 1-1,0 0 1,3 1 0,1-1 0,2 1-1,1 1 1,2-1 0,1 7-75,-1-34 1,1 0 1,0 0-1,0-1 0,0 1 1,1-1-1,1 1 1,-1-1-1,1 1 0,1-1 1,0 0-1,0-1 1,0 1-1,1-1 0,0 1 1,0-1-1,1-1 0,0 1 1,0-1-1,1 0 1,0-1-1,0 1 0,0-1 1,0-1-1,1 1 1,0-1-1,0 0 0,6 1-1,4-6 22,-1-1 0,0 0 0,0-2 0,0 0 0,0-1 0,-1 0-1,1-1 1,-1-1 0,-1-1 0,1 0 0,-1-1 0,-1-1 0,0 0 0,0-1 0,-1-1-1,0 0 1,-1 0 0,-1-1 0,0-1 0,8-13-22,-5 9 207,-1-1 1,-2-1-1,0 0 0,0 0 0,-2-1 1,-1 0-1,0-1 0,-2 0 0,-1 0 1,0-1-1,-2 1 0,0-1 0,-2 0 1,0 0-1,-1 1 0,-2-1 0,-2-15-207,2 30 3,0 0-1,0-1 0,0 1 1,-1 0-1,-1 0 0,1 0 1,-1 1-1,0-1 0,-1 1 0,0 0 1,0 0-1,0 1 0,-1-1 1,0 1-1,0 0 0,-1 1 1,0-1-1,0 1 0,0 1 1,0 0-1,-1 0 0,0 0 1,1 1-1,-1 0 0,-1 0 0,1 1 1,0 0-1,-1 0 0,1 1 1,-5 0-3,-114 12-2245,47 20-3480,44-10-1899</inkml:trace>
  <inkml:trace contextRef="#ctx0" brushRef="#br3" timeOffset="-206062.62">30047 1706 4420,'0'0'2354,"0"0"-218,0 0 309,0 0-11,0 0-283,0 0-416,0 0-379,-1 7-192,-8 30 1452,20-54 849,-10 11-3351,-1-1 0,0 1-1,0 0 1,0 0 0,-1-1 0,0 1 0,0 0 0,0 0 0,-1 0 0,0 0 0,0 0 0,-1 1 0,0-1 0,0 1 0,0-1 0,0 1 0,-2-2-114,3 7-32,2 0-69,24 60-6167,-6-32-3538,-12-18 1708</inkml:trace>
  <inkml:trace contextRef="#ctx0" brushRef="#br3" timeOffset="-205564.804">30769 1509 3812,'0'0'9310,"6"-15"-4853,24-120 1891,-30 125-6054,0-1 0,-1 1 0,0-1 1,-1 1-1,-1-1 0,0 1 0,0 0 1,-1 0-1,0 0 0,-2-3-294,4 9 29,0 1 0,0 0 0,0 0 0,0 0 0,-1 0-1,1 0 1,-1 1 0,0-1 0,1 1 0,-1-1 0,-1 1 0,1 0 0,0 0 0,0 1 0,-1-1-1,1 1 1,-1-1 0,1 1 0,-1 0 0,0 1 0,1-1 0,-1 0 0,0 1 0,1 0 0,-1 0-1,0 0 1,0 1 0,1-1 0,-1 1 0,0 0 0,-1 0-29,-9 6-25,1 0 0,0 0 0,0 1 0,1 1 0,0 0 0,1 1 0,0 0 0,0 1-1,1 0 1,1 1 0,0-1 0,0 2 0,-3 6 25,-2-1-179,1 0-1,1 1 1,0 0-1,1 1 0,1 1 1,1-1-1,1 1 1,1 1-1,1-1 1,0 1-1,-1 16 180,7-36-11,0 0 1,0 0-1,0 0 0,1 0 1,-1 0-1,0 0 0,1 0 0,-1 0 1,1 0-1,0 0 0,-1 0 1,1-1-1,0 1 0,0 0 1,0-1-1,0 1 0,1 0 0,-1-1 1,0 1-1,1-1 0,-1 0 1,1 1-1,-1-1 0,1 0 1,0 0-1,-1 0 0,1 0 0,0 0 1,0-1-1,0 1 0,0 0 1,0-1-1,0 0 0,0 1 1,0-1-1,0 0 0,-1 0 0,3 0 11,78-15 113,88-95 571,-56 30 997,-113 79-1660,0 0 0,-1 0 0,1 0 0,0 0-1,-1 1 1,1-1 0,0 0 0,0 0-1,0 1 1,0-1 0,-1 1 0,1-1 0,0 1-1,0-1 1,0 1 0,0 0 0,0-1-1,0 1 1,0 0 0,1 0 0,-1 0 0,0 0-1,0 0 1,0 0 0,0 0 0,0 0 0,0 0-1,0 0 1,0 1 0,0-1 0,0 0-1,0 1 1,0-1 0,0 1 0,0-1 0,0 1-1,0-1 1,-1 1 0,1 0 0,0-1-1,0 1 1,0 0 0,-1 0 0,1 0 0,-1 0-1,1-1 1,0 1 0,-1 0 0,1 0 0,-1 0-1,0 0 1,1 0 0,-1 0 0,0 0-1,0 0 1,1 1-21,7 41 40,-2 1-1,-1-1 0,-2 1 1,-3 0-1,-1 0 0,-2-1 1,-2 1-1,-7 26-39,-21 167-2562,33-236 2284,1 0 1,-1 0-1,1 0 0,-1 0 1,1 0-1,0 0 1,-1 0-1,1-1 0,0 1 1,-1 0-1,1 0 1,0 0-1,0-1 0,0 1 1,0-1-1,0 1 1,0 0-1,0-1 0,0 0 1,0 1-1,0-1 1,0 0-1,0 1 0,0-1 1,0 0-1,0 0 1,0 0-1,0 0 0,0 0 1,0 0-1,1 0 1,-1 0-1,0 0 0,0-1 1,0 1-1,0 0 1,0-1-1,0 1 0,0-1 1,0 1-1,0-1 1,0 0-1,-1 1 1,1-1-1,0 0 0,0 1 1,0-1-1,-1 0 1,1 0-1,0 0 0,-1 0 1,1 0-1,0 0 278,18-12-7607</inkml:trace>
  <inkml:trace contextRef="#ctx0" brushRef="#br3" timeOffset="-209065.038">25054 1337 5413,'0'0'2744,"7"-14"-1020,21-46 529,-26 55-1610,1-1 1,-1 0-1,0 1 0,0-1 0,-1 0 1,1 0-1,-1-1 0,-1 1 0,1 0 1,-1 0-1,0 0 0,-1 0 0,0-3-643,1 0 697,0 7-574,-1 0-1,1 0 0,0 0 1,-1 0-1,1 0 0,-1 0 0,1 0 1,-1 0-1,0 0 0,0 0 1,0 1-1,0-1 0,0 0 0,0 0 1,-1 1-1,1-1 0,-1 1 1,1-1-1,-1 1 0,1 0 0,-1-1 1,0 1-1,0 0 0,1 0 1,-1 0-1,0 1 0,0-1 0,0 0 1,0 1-1,0-1 0,0 1 1,0-1-1,0 1 0,0 0 1,0 0-1,0 0 0,-1 0 0,1 1-122,-77 25 1023,57-6-986,2 0 0,0 1 1,1 1-1,2 0 1,0 2-1,1 0 0,2 0 1,0 2-1,2 0 0,0 0 1,2 1-1,1 1 1,-4 21-38,6-26-96,1 0 1,0 0 0,2 0 0,1 1 0,1 0 0,1-1-1,0 1 1,2 0 0,1 0 0,1-1 0,1 1 0,1-1-1,1 0 1,1-1 0,1 1 0,1-1 0,1-1 0,1 1-1,1-2 1,0 0 0,2 0 0,0-1 0,14 14 95,-24-29-102,0 0 1,1 0 0,-1-1-1,1 1 1,0-1-1,0 0 1,0 0-1,0-1 1,0 1 0,1-1-1,-1 0 1,1-1-1,0 1 1,-1-1-1,1 0 1,0-1 0,0 1-1,-1-1 1,1 0-1,0 0 1,0-1-1,0 0 1,-1 0 0,1-1-1,0 1 1,-1-1-1,0 0 1,1 0-1,-1-1 1,2-1 101,20-17 55,-1-2-1,-1-1 1,-1 0 0,-1-2 0,-1-1-1,-1-1 1,-2 0 0,8-18-55,-26 45 24,13-19 536,-1-2-1,-1 1 0,0-1 0,-2-1 1,-1 0-1,0-1 0,4-23-559,-7 185 561,-4-128-556,0 25 3,2 0-1,1-1 1,2 1-1,2-2 1,12 34-8,-18-61 0,0-1 0,0 1 0,1 0 0,-1-1 0,1 0 0,0 0 0,1 0 0,-1 0 0,1-1 0,0 1 0,0-1 0,1 0 0,-1-1 0,1 1 0,0-1 0,0-1 0,0 1 0,0-1 0,0 0 0,1 0 0,-1 0 0,0-1 0,1 0 0,0-1 0,-1 1 0,1-1 0,-1-1 0,1 1 0,-1-1 0,1 0 0,-1 0 0,1-1 0,-1 0 0,0 0 0,0-1 0,0 1 0,2-3 0,9-5 38,-1-1 0,0 0 1,-1-2-1,-1 0 0,0 0 1,-1-2-1,0 1 0,-1-2 0,-1 1 1,0-2-1,-1 1 0,-1-1 1,0-1-1,-2 0 0,0 0 1,-1-1-1,0 0-38,-3 4 114,0-1-1,0 0 1,-2 0-1,0 0 1,-1 1 0,0-1-1,-1 0 1,-1 0-1,-1 0 1,0 1 0,-1-1-1,-5-13-113,6 21-2,-1 0 0,1-1 1,-1 2-1,-1-1 0,0 0 0,0 1 0,0 0 0,-1 0 0,0 0 0,0 1 0,-1 0 0,1 0 0,-1 1 0,-1 0 0,1 0 0,-1 0 0,0 1 0,0 0 0,0 1 0,0 0 0,-1 0 0,1 1 0,-7-1 2,6 1-215,-1 1 0,0 0 0,0 1 0,0 0 0,0 0 0,0 1 0,0 1 0,0-1 0,0 2 0,0-1 0,1 1 0,0 1 0,-1 0 0,-8 5 215,13-6-678,0 1 0,-1 0 0,1 0 0,0 0 0,1 1 0,-1 0 0,1 0 0,0 0 0,0 0 0,1 1 0,0 0 0,-1-1 0,2 1 0,-1 0 0,0 3 678,-6 27-9449</inkml:trace>
  <inkml:trace contextRef="#ctx0" brushRef="#br3" timeOffset="-208652.022">26082 1536 15759,'0'0'3176,"2"-13"-1302,3-38-59,2 46 1987,-2 24-3776,6 59 128,-3 1 1,-3-1 0,-4 1 0,-4 5-155,-21 32-75,24-117 73,0 1 0,0 0 0,0 0-1,0-1 1,-1 1 0,1 0 0,0 0 0,0 0-1,0-1 1,0 1 0,-1 0 0,1 0-1,0 0 1,0-1 0,0 1 0,-1 0 0,1 0-1,0 0 1,0 0 0,-1 0 0,1 0 0,0-1-1,0 1 1,-1 0 0,1 0 0,0 0 0,0 0-1,-1 0 1,1 0 0,0 0 0,0 0 0,-1 0-1,1 0 1,0 0 0,0 0 0,-1 0-1,1 1 1,0-1 0,0 0 0,-1 0 0,1 0-1,0 0 1,0 0 0,-1 0 2,1-41 66,0 31-35,-2-13 25,1 1-1,2-1 1,0 0 0,1 0-1,1 1 1,1-1-1,1 1 1,1 0-1,1 1 1,0-1 0,2 1-1,1 1 1,0-1-1,2 2 1,0 0 0,1 0-1,5-3-55,-12 16 4,1 1 0,0 0 0,1 0 1,-1 1-1,1-1 0,0 2 0,0-1 0,0 1 0,1 1 0,-1-1 0,1 2 0,-1-1 1,1 1-1,0 0 0,-1 1 0,1 0 0,0 0 0,0 1 0,-1 0 0,1 0 0,0 1 1,-1 1-1,0-1 0,1 1 0,-1 1 0,0-1 0,7 6-4,-5-4-5,1 1-1,-1 1 0,-1 0 1,1 0-1,-1 1 1,-1 0-1,0 1 1,0 0-1,0 0 1,-1 0-1,0 1 0,-1 0 1,0 1-1,-1-1 1,0 1-1,-1 0 1,0 1-1,0-1 1,-2 1-1,2 3 6,-8 105-2281,-4-82-1984,-1 0-4403,6-24-440</inkml:trace>
  <inkml:trace contextRef="#ctx0" brushRef="#br3" timeOffset="-208296.034">27230 1204 12908,'0'-14'3470,"1"-43"-763,0 54-2451,-1-1 1,0 1-1,0 0 1,-1-1-1,1 1 0,-1 0 1,0-1-1,1 1 1,-1 0-1,-1 0 1,1 0-1,0 0 1,-1 0-1,1 0 0,-1 0 1,0 0-1,0 1 1,0-1-1,-1 1 1,1-1-1,0 1 1,-1 0-1,0 0 0,1 0 1,-1 0-1,0 1 1,-2-2-257,-1 1 62,1 1-1,-1-1 1,0 1 0,1 0 0,-1 1-1,0-1 1,0 1 0,1 0 0,-1 1-1,0-1 1,0 1 0,0 0 0,1 1-1,-1-1 1,1 1 0,-1 0 0,1 0 0,0 1-1,0 0 1,0 0 0,-2 1-62,-6 7 52,2 1 0,-1 0 0,1 1 0,1 0-1,0 1 1,1 0 0,1 0 0,0 1 0,1 0 0,0 0 0,1 1 0,1 0 0,1 0 0,0 0 0,-1 15-52,-3 31 326,3 1 0,2 0 1,5 32-327,-2-94 4,21 222 481,-13-186-471,-1 0 0,-2 0 0,-2 1 0,-2-1-1,-1 1 1,-2-1 0,-1 1 0,-2-1-1,-2 0 1,-1 0 0,-2-1 0,-6 11-14,10-34-19,-1 0 0,0-1 0,0 0 0,-2 0 0,1-1 1,-2 0-1,1 0 0,-1-1 0,-10 7 19,-38 8-2702,19-35-2908,23-13-1464,11 3 438</inkml:trace>
  <inkml:trace contextRef="#ctx0" brushRef="#br3" timeOffset="-207909.599">26853 1686 12268,'0'0'3208,"0"0"-1110,0 0-251,16-5-245,136-23 1339,-130 29-2883,-1-1 0,1-1 1,-1 0-1,1-2 0,-1-1 0,0-1 1,0 0-1,0-2 0,-1 0 0,0-1 1,1-2-59,0-8-5899,-15 9-1340</inkml:trace>
  <inkml:trace contextRef="#ctx0" brushRef="#br1" timeOffset="-264012.608">7441 11262 2242,'0'0'2151,"0"0"-1360,0 0-140,0 0 438,0 0 53,0 0-325,13-10 144,96 45 1361,-39-21-1963,1-3-1,1-4 0,-1-3 1,1-2-1,0-4 1,-1-3-1,48-11-358,131-43 869,-4-10 0,-2-11 0,-4-11 0,166-91-869,-190 78 241,-5-9 1,-4-10-1,-7-8 1,-5-9-1,-7-8 1,-6-8-1,-7-8 1,30-49-242,337-398 267,-266 249 600,47-109-867,-264 384 83,117-197 543,6-43-626,-124 222 79,148-245 12,15 9-1,34-16-90,141-231 107,-150 219 331,81-73-438,-195 291-6,6 5 0,155-124 6,-240 222-4,27-22 23,3 4 1,4 3 0,1 4-1,4 4 1,1 4-1,8 2-19,235-81-90,-277 111 94,1 2 0,1 3 0,0 2 0,1 3 0,0 3 0,1 2 0,-1 3 0,27 5-4,111 41-6,-163-31-3,-1 1 1,0 1-1,-1 2 0,-1 2 0,-1 1 1,-1 2-1,-1 1 0,-1 1 0,4 6 9,58 45-6,162 100 129,-193-132-98,-3 4 1,-1 1 0,-3 4 0,-2 1 0,-3 3-1,-2 2-25,51 79 3,-5 3 0,19 53-3,332 564 32,-188-332-96,53 68 128,-47-124-6,70 53-58,-167-225-58,176 161 58,298 223 96,-146-172-192,-215-217 176,7-12 0,150 63-80,-52-69-13,7-17-1,220 51 14,-267-108-89,34-10 89,-259-63 20,248 46 71,17-15-91,337 28-54,194-22 54,-115-53 91,-753-22-1623,-51 4-7725,-7 2-3144</inkml:trace>
  <inkml:trace contextRef="#ctx0" brushRef="#br1" timeOffset="-261715.929">6631 12027 1089,'0'0'1842,"0"0"-289,0 0 38,0 0-69,0 0-321,0 0-374,24-6 2221,71-6 679,432-16-3375,171 2-320,181-30 107,194-20 1473,-571 35-1249,725-89 535,-1120 117-841,837-73-14,-302 44 80,716-48-59,-395 27-165,70 25 79,55 0 17,584 7 10,-208 8 22,-554 10-32,388 6-22,721-9 144,-812 59-229,-204-16 112,-278-5 123,-313-22 91,-424 10 4,-23 3-3938,4-3-3722</inkml:trace>
  <inkml:trace contextRef="#ctx0" brushRef="#br1" timeOffset="-258054.705">6207 11229 3043,'0'0'1804,"0"0"-458,0 0-39,-13-1 119,-33-3 299,35 4 126,43 5-1205,284 2-181,-6-11-1781,-104-10-5643,-141 5 3351</inkml:trace>
  <inkml:trace contextRef="#ctx0" brushRef="#br1" timeOffset="-257790.566">6536 11219 1089,'-20'4'683,"-132"24"823,0 8 1110,153-36-2599,-1 0 1,1 0-1,-1 0 1,0 0-1,1 0 1,-1 0-1,1 0 0,-1 0 1,1 0-1,-1 0 1,0 1-1,1-1 1,-1 0-1,1 0 1,-1 1-1,0-1 1,1 0-1,-1 0 1,0 1-1,1-1 1,-1 0-1,0 1 1,0-1-1,1 0 1,-1 1-1,0-1 1,0 1-1,0-1 1,1 0-1,-1 1 1,0-1-1,0 1 1,0-1-1,0 1 1,0-1-1,0 1 1,0-1-1,0 0 1,0 1-1,0-1 1,0 1-1,0-1 1,0 1-1,0-1 1,-1 0-1,1 1 1,0-1-1,0 1 0,0-1 1,-1 0-1,1 1 1,0-1-1,0 0 1,-1 1-1,1-1 1,0 0-1,-1 1 1,1-1-18,201 7 411,-145-9-331,322-20 95,69-26-175,2 0 1,-377 41-812,-18 1-2334</inkml:trace>
  <inkml:trace contextRef="#ctx0" brushRef="#br1" timeOffset="-257423.497">5810 12087 3908,'0'0'1697,"0"0"-736,0 0 192,0 0 0,0 0-992,0 0 31,86-30 96,-25 21-128,13-1-32,8 0-64,10-3-32,5 2 0,-2-2 64,-7 1-96,-4 2-128,-10 2-576,-14 2-3076,-8-3-320</inkml:trace>
  <inkml:trace contextRef="#ctx0" brushRef="#br1" timeOffset="-257099.775">6149 12024 2338,'-154'22'2230,"0"-7"1,-8-7-2231,157-7 77,-10 0 524,22 0-207,30-1-241,416-19-196,-152-9-3117,-177 14-604</inkml:trace>
  <inkml:trace contextRef="#ctx0" brushRef="#br1" timeOffset="-256820.464">6104 11500 1089,'0'0'251,"-14"-6"-139,-114-42 892,-39-24 3197,167 72-4169,0 0 0,0 0 0,1 0 0,-1 0 0,0 0 0,0 0 0,0 0 0,1 0 0,-1 0 0,0-1 0,0 1 0,0 0 0,1 0 0,-1 0 0,0 0 0,0 0 0,0-1 0,0 1 0,1 0 0,-1 0 0,0 0 0,0 0 0,0-1 0,0 1 0,0 0 0,0 0 0,0-1 0,0 1 0,0 0 0,1 0 0,-1 0-1,0-1 1,0 1 0,0 0 0,0 0 0,0-1 0,0 1 0,-1 0 0,1 0 0,0 0 0,0-1 0,0 1 0,0 0 0,0 0 0,0 0 0,0-1 0,0 1-32,30-2 61,-27 2 14,981-1 133,-790-11-3288,-155 6 571</inkml:trace>
  <inkml:trace contextRef="#ctx0" brushRef="#br1" timeOffset="-256486.021">6347 11310 2402,'-20'1'587,"-107"8"246,118-4 281,32-3-674,521-18 2069,176-37-2765,-657 50-935</inkml:trace>
  <inkml:trace contextRef="#ctx0" brushRef="#br0" timeOffset="-254965.666">10172 9697 10506,'-1'-30'1060,"-3"-36"1003,-2 21 3537,8 67-2181,-3 12-2876,-1-3-341,25 700 2115,-40-9-1575,-26 284-379,38-823 69,5-182-438,0 0 0,0 0 0,1 0 0,-1 0 0,1 0 0,-1 0 0,1-1 0,-1 1 0,1 0 0,0 0 0,-1-1 0,1 1 0,0 0-1,-1-1 1,1 1 0,0 0 0,0-1 0,0 0 0,0 1 0,-1-1 0,1 1 0,0-1 0,0 0 0,0 1 0,0-1 0,0 0 0,0 0 0,0 0 0,0 0 0,0 0 0,0 0 0,0 0 0,0 0 0,0 0 0,0-1 0,0 1-1,0 0 1,0-1 0,-1 1 0,1 0 0,0-1 0,0 1 0,0-1 0,0 1 0,-1-1 0,1 0 0,0 1 0,-1-1 0,1 0 0,0 0 0,-1 1 0,1-1 0,-1 0 0,1 0 0,-1 0 0,1 0 0,-1 1 0,0-1-1,1 0 1,-1 0 0,0 0 0,0 0 0,0 0 0,0 0 0,0 0 0,0 0 0,0 0 0,0-1 6,29-40-2357,-9 15-2760,-5 10-3227</inkml:trace>
  <inkml:trace contextRef="#ctx0" brushRef="#br0" timeOffset="-254224.475">24453 9375 10698,'0'0'3155,"0"0"-1110,0 0 5,0 0-481,0 0-640,0 12-299,4 732 4554,-26 256-4063,30-809-193,8-1 1,8 0 0,41 149-929,-40-181 112,-50-160-8498,10-2-727</inkml:trace>
  <inkml:trace contextRef="#ctx0" brushRef="#br0" timeOffset="-226067.24">24634 12631 4869,'0'0'2909,"0"0"-1105,0 0 1,0 0 95,0 0-186,0 0-310,1-5-294,8-17 1704,-9 21-2094,0 29 770,-5-12-1234,-1-1 0,-1 0 1,0-1-1,-1 0 0,-1 0 0,0 0 1,-1-1-1,-8 9-256,-10 14 261,-12 18-90,-2-1 0,-2-3 0,-2-1-1,-2-3 1,-3-1 0,-20 11-171,65-52 3,1 1 3,0 0 0,-1-1 0,0 0 0,0 0 1,0-1-1,-1 1 0,1-1 0,-1-1 0,0 1 1,0-1-1,0 0 0,0-1 0,0 1 0,0-2 0,0 1 1,-4-1-7,8-2 4,0 0 0,0 0 0,0-1 0,1 0 1,-1 1-1,1-1 0,0 0 0,0 0 1,0 0-1,0-1 0,0 1 0,1 0 0,-1-1 1,1 1-1,0-1 0,0 1 0,1-1 0,-1 1 1,1-1-1,-1 0 0,1 1 0,0-1 1,0 0-1,1 1 0,-1-1 0,2-2-4,-2-3 13,-1-12-12,1 1-1,1 0 0,1 0 1,1 0-1,1 0 0,0 0 1,2 1-1,0 0 0,1 0 1,1 0-1,1 1 0,1 0 1,0 1-1,1 0 0,1 0 1,5-4-1,-13 18 4,0 0 0,1 0 0,-1 0 0,1 1 0,0 0 0,-1 0 0,1 0 0,0 0 0,0 1 0,0 0 0,0 0 0,1 0 0,-1 1 0,0-1 0,0 1 0,0 1 0,1-1 0,-1 1 0,0 0 0,0 0 0,0 0 0,0 1 0,0-1 0,0 1 0,-1 0 0,1 1 0,-1-1 0,1 1 0,-1 0 0,0 0 0,0 1 0,0-1 0,0 1 0,-1 0 0,1 0 0,-1 0 0,0 0 0,0 0 0,-1 1 0,1 0-4,144 215 32,15 5 27,-160-222-56,0-1 0,0 0 0,0 0 1,0 0-1,0 0 0,0 0 1,0-1-1,1 1 0,-1-1 0,1 1 1,-1-1-1,1 0 0,0 0 1,-1 0-1,1-1 0,0 1 0,0 0 1,0-1-1,-1 0 0,1 0 1,0 0-1,0 0 0,0 0 0,0 0 1,-1-1-1,1 1 0,0-1 1,0 0-1,-1 0 0,1 0 0,0 0 1,-1 0-1,1-1 0,-1 1 1,0-1-1,1 0 0,-1 1 0,0-1 1,1-2-4,11-8 123,-1 0-1,-1-1 1,-1-1 0,1 0 0,-2 0-1,0-1 1,-1 0 0,0-1 0,-2 0 0,0 0-1,3-10-122,-23 30-3502,-5 7-1569,-1 0-5318</inkml:trace>
  <inkml:trace contextRef="#ctx0" brushRef="#br0" timeOffset="-225756.815">10045 12819 7623,'0'0'3193,"0"0"-1325,0 0 230,0 0 326,0 0-503,0 0-543,0 0-396,0-4-379,1-7-298,-2 19-25,-4 33 304,-8 4-289,-2 0 0,-2 0 0,-2-2 0,-1 0 0,-3-1 0,-1-1 0,-2-2 0,-14 15-295,19-25 29,-2-1 0,0-2 0,-2 0 0,-1-1 0,-1-1 0,-1-2 0,-2 0-29,28-20 9,1 0 1,-1-1 0,1 1 0,-1 0-1,0-1 1,0 0 0,0 1-1,0-1 1,1 0 0,-2 0-1,1 0 1,0 0 0,0 0 0,0-1-1,0 1 1,0 0 0,-1-1-1,1 0 1,0 0 0,-1 1-1,1-1 1,0-1 0,0 1-1,-1 0 1,1 0 0,0-1 0,0 0-1,-1 1 1,1-1 0,0 0-1,0 0 1,0 0 0,0 0-1,0 0 1,0-1 0,0 1 0,1 0-1,-1-1 1,0 0 0,1 1-1,-1-1 1,1 0 0,0 0-1,-1 0 1,1 0 0,0 0 0,0 0-1,0 0 1,0 0-10,-2-20 37,1 0 1,1 0-1,1 0 0,1 0 1,1 0-1,1 0 0,0 0 1,2 1-1,1-1 1,0 1-1,2 0 0,0 1 1,11-18-38,29-32 44,-47 68-38,1 1-1,0-1 1,0 1 0,0-1 0,0 1-1,0 0 1,0 0 0,0 0 0,0 0-1,0 0 1,1 0 0,-1 1 0,0-1 0,0 1-1,1-1 1,-1 1 0,0 0 0,1 0-1,-1 0 1,1 0 0,-1 1 0,0-1-1,0 0 1,1 1 0,-1 0 0,0-1 0,0 1-1,1 0 1,-1 0 0,0 1 0,0-1-1,0 0 1,0 1 0,0 0-6,14 13 17,-1 1 1,-1 1 0,-1 0-1,0 1 1,-1 0-1,-1 1 1,4 9-18,14 22 16,-27-46-16,14 24 5,1 0 0,2-1-1,0 0 1,2-2-1,1-1 1,1 0-1,0-2 1,4 1-5,-22-20 30,1 0 0,0 0 0,0 0 1,1-1-1,-1 0 0,0-1 0,1 1 0,-1-1 0,1 0 0,0-1 0,-1 1 1,1-1-1,-1-1 0,1 1 0,0-1 0,-1 0 0,1-1 0,-1 0 0,0 0 1,0 0-1,1 0 0,-1-1 0,-1 0 0,1-1 0,0 1 0,-1-1 0,0 0 1,0 0-1,0-1 0,0 0 0,-1 0 0,1 0 0,-1 0 0,-1 0 0,1-1 1,-1 0-1,0 0 0,0 0 0,0 0 0,-1 0 0,0 0 0,0-4-30,14-47 171,-35 68-8205,4 2-428</inkml:trace>
  <inkml:trace contextRef="#ctx0" brushRef="#br3" timeOffset="-168070.247">25913 3216 4388,'0'0'6470,"0"0"-3240,0 0-870,0 0 175,0 0-442,0 0-566,0 0-460,11-1 161,-32 67-133,-15 20-596,-5-1 0,-3-3 0,-4-1 0,-46 59-499,65-97 39,-2-2 0,-2-1 1,-1-1-1,-2-2 0,-2-2 0,-26 19-39,60-50 19,0 0-1,-1 0 1,0 0-1,0-1 1,0 0 0,0 1-1,0-2 1,0 1-1,-1-1 1,0 0-1,1 0 1,-1 0 0,0-1-1,0 0 1,0 0-1,0-1 1,0 1 0,0-1-1,0 0 1,0-1-1,0 0 1,0 0 0,1 0-1,-1 0 1,0-1-1,0 0 1,-1-1-19,-4-10 46,2-1-1,-1 0 1,2 0 0,0 0 0,0-1 0,2-1-1,0 1 1,0-1 0,2 0 0,0 0 0,0 0-1,2-1 1,0 1 0,1-1 0,1 0 0,0 1-1,1-1 1,1 1 0,3-15-46,-5 20-4,1 1 0,-1 0 0,2-1 1,0 1-1,0 0 0,0 0 0,1 0 0,1 0 0,0 1 0,0-1 0,1 1 1,0 0-1,1 0 0,0 0 0,0 1 0,1 0 0,0 0 0,0 1 1,1 0-1,-1 0 0,2 1 0,-1 0 0,1 0 0,0 1 0,0 0 1,1 1-1,-1 0 0,1 0 0,4 0 4,1 3-34,-1 1 1,0 1-1,0 0 0,0 1 0,0 0 1,-1 1-1,1 1 0,0 0 1,-1 1-1,0 0 0,0 1 1,-1 1-1,0 0 0,0 0 1,0 1-1,-1 1 0,0 0 1,8 9 33,19 21-112,-1 2 1,-2 2 0,-1 1-1,1 9 112,-30-46-16,6 8-12,19 31-29,3-1 0,2-2 0,1-2 0,20 17 57,-53-55 5,0 0-1,0 0 1,0 0 0,0-1 0,1 1-1,-1-1 1,1 0 0,0 0 0,-1 0-1,1 0 1,0-1 0,0 0 0,0 1-1,0-1 1,0-1 0,0 1 0,1-1-1,-1 1 1,0-1 0,0 0 0,0-1-1,0 1 1,1-1 0,-1 0 0,0 0-1,0 0 1,3-2-5,3-4-6,0-1 0,-1 0 1,0-1-1,-1 0 0,0-1 0,0 0 0,-1 0 0,0 0 0,-1-1 1,0 0-1,-1 0 0,0-1 0,0 0 0,-2 1 0,1-1 1,-1-1-1,-1 1 0,0 0 0,-1-1 0,-1 1 0,0-4 6,-3 29-6870,-4 4-1901</inkml:trace>
  <inkml:trace contextRef="#ctx0" brushRef="#br3" timeOffset="-167444.097">27015 3577 5573,'0'0'10602,"0"0"-6886,0 0-1410,0 0-576,0 0-641,0 0-481,101-55-384,-58 47-159,1-1-33,-4 4-32,-1-1-32,-13 4-385,-4 2-1313,-14 8-1408,-8 7-2916,-10 1-6886</inkml:trace>
  <inkml:trace contextRef="#ctx0" brushRef="#br3" timeOffset="-167114.912">26912 3886 14318,'0'0'3331,"0"0"-1506,0 0-543,109 44-161,-60-44-545,6-11-287,4-5-225,-1-2-64,1 0-481,-3 3-3202,-14 2-5638</inkml:trace>
  <inkml:trace contextRef="#ctx0" brushRef="#br3" timeOffset="-166572.316">28423 3246 5733,'0'0'6406,"0"0"-2407,0-13-1042,0-33-880,0 11 3277,0 35-4254,0 12 1249,-28 593-609,14-368-2284,31-249-5270,14-37-5028,-14 21-22</inkml:trace>
  <inkml:trace contextRef="#ctx0" brushRef="#br3" timeOffset="-166256.901">28852 3535 15246,'0'0'4068,"0"0"-1596,0 0-694,0 0-412,0 0-346,0 0-326,13 8-219,-3-2-384,-3-1-36,0-1 1,0 1-1,0-2 0,0 1 0,1-1 0,-1 0 0,1-1 0,0 0 0,0 0 0,0-1 1,0 0-1,1 0-55,17 1 28,0-2 1,0-1-1,0-1 1,0-1-1,0-1 1,-1-1-1,1-1 0,-1-2 1,21-9-29,-24 3-1434,-10 4-6266,-12 8-19</inkml:trace>
  <inkml:trace contextRef="#ctx0" brushRef="#br3" timeOffset="-165735.362">30317 3172 6406,'0'0'6796,"0"0"-3310,0 0-1313,0 0-220,-17-8-372,-60-21-482,73 29-1039,0-1 1,0 1-1,1 0 0,-1 0 0,0 0 0,0 1 0,0-1 1,1 1-1,-1 0 0,0 0 0,1 0 0,-1 1 0,1-1 1,-1 1-1,1 0 0,0 0 0,0 0 0,0 0 0,0 0 1,-3 3-61,-3 2 136,-10 8-34,1 1 0,1 1-1,0 0 1,1 2 0,1-1 0,1 2-1,1 0 1,1 0 0,0 2-1,2-1 1,0 1 0,1 1 0,2-1-1,0 1 1,2 1 0,0-1 0,1 1-1,1 17-101,3-23 16,2-1-1,0 1 1,1-1-1,1 0 1,0 0 0,1-1-1,1 1 1,1-1-1,0 0 1,1-1-1,1 0 1,0 0-1,1 0 1,1-2-1,0 1 1,1-1 0,0-1-1,1 0 1,0-1-1,1 0 1,0-1-1,1-1 1,15 8-16,-21-13 15,0 0 0,0-1 0,1 0 0,-1-1 1,1 0-1,-1 0 0,1-1 0,0 0 0,0-1 0,-1 0 0,1 0 0,0-1 1,0-1-1,-1 0 0,1 0 0,-1 0 0,1-1 0,-1-1 0,0 0 0,0 0 1,-1-1-1,1 0 0,-1 0 0,0-1 0,0 0 0,-1 0 0,0-1 0,0 0 1,0 0-1,4-7-15,70-111-112,-64 68-3097,-17 49 1325,0 7-6252,-2 1-4046</inkml:trace>
  <inkml:trace contextRef="#ctx0" brushRef="#br3" timeOffset="-165206.328">31387 3129 9129,'16'-127'10014,"-16"125"-9755,-1 0-1,1-1 0,-1 1 0,1 0 0,-1 0 1,0-1-1,1 1 0,-1 0 0,-1 0 1,1 0-1,0 0 0,0 0 0,-1 0 0,1 0 1,-1 1-1,1-1 0,-1 0 0,0 1 0,0 0 1,0-1-1,0 1 0,0 0 0,0 0 0,0 0 1,0 0-1,0 0 0,-1 0-258,-2 0 139,1 0 0,-1 0 0,0 0-1,0 0 1,1 1 0,-1 0 0,0 0 0,0 0-1,0 1 1,1 0 0,-1 0 0,0 0 0,1 0-1,-1 1 1,0-1 0,1 1 0,0 0 0,-1 1 0,-2 2-139,-8 12 126,1 0 0,2 1 1,-1 1-1,2 0 0,1 1 1,0 0-1,2 1 0,0-1 1,1 2-1,1-1 0,1 1 1,1 0-1,1 0 0,1 0 1,1 1-127,-71 572 993,22-339-716,48-247-288,1 1-12,-1 0-1,1 0 0,-2 0 1,0 0-1,0 0 1,0-1-1,-1 1 1,-1-1-1,0 0 1,0 0-1,0-1 1,-5 5 23,7-12-272,1-1 0,-1 1 0,1-1 0,-1 0 0,1 0 1,-1 0-1,0 0 0,1 0 0,-1 0 0,1-1 1,-1 1-1,1-1 0,-1 0 0,1 0 0,0 0 0,-1 0 1,1 0-1,0-1 0,0 1 0,0 0 0,-1-1 0,2 0 1,-1 0-1,0 1 0,0-1 0,1 0 0,-1 0 0,1 0 1,-1-1-1,1 1 0,0 0 0,0-1 0,0 1 1,0 0-1,0-1 0,1 1 0,-1-1 272,-13-34-10212,9 17 1035</inkml:trace>
  <inkml:trace contextRef="#ctx0" brushRef="#br3" timeOffset="-164913.683">30951 3464 9161,'0'0'4729,"0"0"-2321,19-8-951,-2 0-1080,-6 3-151,1 0 0,-1 0-1,1 1 1,0 0 0,0 1-1,1 1 1,-1 0-1,1 1 1,3 0-226,423 0 5360,-462-5-9844,0 7-972,-3 3-3689</inkml:trace>
  <inkml:trace contextRef="#ctx0" brushRef="#br3" timeOffset="-164359.859">27520 5562 7207,'0'0'6385,"0"0"-2376,0 0-1100,0 0-608,0 0-817,0 0-651,0 0-337,14-6-175,89-26 244,-102 32-554,1-1-1,0 0 1,0 0-1,0 0 1,1 1-1,-1-1 1,0 1-1,0-1 1,1 1-1,-1 0 0,0 0 1,0 0-1,1 0 1,-1 0-1,0 0 1,0 1-1,1-1 1,-1 1-1,0 0 0,0 0 1,0 0-1,0 0 1,0 0-1,0 0 1,0 0-1,0 0 1,0 1-1,-1-1 1,1 1-1,0 0 0,-1-1 1,1 1-1,-1 0 1,0 0-1,0 0 1,1 0-1,-1 0 1,0 0-1,-1 0 0,1 0 1,0 0-1,-1 1 1,1-1-1,-1 0 1,0 0-1,1 1 1,-1-1-11,-7 11 18,-1 0 0,0-1 0,0 0 1,-1-1-1,-1 0 0,0 0 0,0-1 1,-1 0-1,-1-1 0,1 0 0,-2-1 1,-1 1-19,11-6 5,-102 76 529,104-79-529,1 0 1,-1 0-1,1 0 0,-1 1 1,1-1-1,0 0 1,-1 0-1,1 0 1,-1 1-1,1-1 1,0 0-1,-1 0 1,1 1-1,0-1 1,-1 0-1,1 1 1,0-1-1,-1 0 1,1 1-1,0-1 0,0 1 1,0-1-1,-1 1 1,1-1-1,0 0 1,0 1-1,0-1 1,0 1-1,0-1 1,0 1-1,0-1 1,0 1-1,0-1 1,0 0-1,0 1 0,0-1 1,0 1-1,0-1 1,0 1-1,0-1 1,0 1-1,1-1 1,-1 0-1,0 1 1,0-1-1,1 1 1,-1-1-1,0 0 1,1 1-1,-1-1 0,0 0 1,1 1-1,-1-1 1,0 0-1,1 0 1,-1 1-1,0-1 1,1 0-1,-1 0 1,1 0-1,-1 1 1,1-1-6,32 1 35,-30-1-36,156-40-355,-82 16-1653,42-5-5742,-65 19-1169</inkml:trace>
  <inkml:trace contextRef="#ctx0" brushRef="#br3" timeOffset="-163940.999">28699 5241 9769,'0'-12'5066,"0"-46"-1460,0 22 1266,-3 30 611,0 23-3759,1 25-1598,-3 91 581,5 0 0,6 0 0,9 28-707,1-91-2761,33 25-5929,-40-84 570</inkml:trace>
  <inkml:trace contextRef="#ctx0" brushRef="#br3" timeOffset="-163618.047">29178 5538 9545,'0'0'8456,"0"0"-6470,0 0-641,0 0 513,0 0-673,87-6-640,-63 6-321,2 0-64,2 0-96,-2 0-64,-3-2 0,-3-2-288,-4 1-1122,0 0-2465,-2-1-4069</inkml:trace>
  <inkml:trace contextRef="#ctx0" brushRef="#br3" timeOffset="-163284.673">30042 5208 15118,'0'0'3678,"-3"-14"-1814,-10-47-423,12 59-1334,-1 0 0,1-1 0,-1 1 1,0 0-1,0 0 0,0 0 0,-1 0 0,1 0 0,0 0 0,-1 1 1,1-1-1,-1 1 0,1 0 0,-1 0 0,0 0 0,0 0 1,1 0-1,-1 0 0,0 1 0,0-1 0,0 1 0,0 0 1,0 0-1,0 0 0,0 0 0,1 1 0,-1-1 0,0 1 1,0-1-1,0 1 0,1 0 0,-1 0 0,0 0 0,1 1 0,-1-1 1,1 1-1,-1-1 0,1 1 0,0 0 0,-1 0 0,0 2-107,-12 12 81,0 1-1,2 1 1,0 1-1,1 0 1,1 0-1,0 1 1,2 1-1,0-1 1,2 1-1,0 1 1,1 0-1,1 0 1,-1 21-81,1-18 17,1 0-1,1 1 1,2 0 0,0-1 0,2 1 0,1 0 0,1 0 0,2 8-17,-3-25-63,0 0 1,1 0 0,0 0-1,0 0 1,1-1 0,0 1-1,0-1 1,1 0 0,0-1-1,1 1 1,0-1 0,0 0-1,0 0 1,1-1 0,0 1-1,0-2 1,1 1-1,-1-1 1,1 0 0,0 0-1,1-1 1,-1-1 0,1 1-1,5 1 63,-4-3-27,0 0 0,0 0 0,1 0 0,-1-1 0,0-1 0,1 0 0,-1 0 0,0-1 0,0-1 0,1 1-1,-1-2 1,0 1 0,-1-1 0,1-1 0,0 0 0,-1 0 0,0-1 0,0 0 0,0 0 0,-1-1 0,1-1-1,-1 1 1,-1-1 0,0 0 0,0-1 0,0 0 0,1-3 27,6-8 142,-1 0-1,-1-1 1,0 0 0,-2 0 0,-1-2-1,0 1 1,-1-1 0,-2 0-1,0-1 1,-2 0 0,2-18-142,-3 18 167,-2 0 0,-1 0 0,0 0 0,-2-1 0,-1 1 0,-1 0 0,0 1 0,-2-1-167,4 15 8,-1 0 0,0 0 0,0 0 0,0 1 0,-1-1 0,-1 1 0,1 0 0,-1 0-1,0 1 1,0 0 0,-1 0 0,0 0 0,0 0 0,0 1 0,-1 0 0,0 0 0,0 1 0,0 0 0,0 0 0,-1 0 0,1 1 0,-1 0 0,0 1 0,-1 0-8,-1-1-147,0 2 1,0 0-1,0 0 0,0 1 1,0 0-1,0 0 1,0 1-1,0 1 1,0-1-1,0 2 1,1-1-1,-3 2 147,-27 17-3400,7 9-3463,13-3-6414</inkml:trace>
  <inkml:trace contextRef="#ctx0" brushRef="#br3" timeOffset="-162993.729">30771 5543 17777,'0'0'4804,"0"0"-3074,0 0-417,0 0 225,0 0-481,0 0-545,0 0-256,0 0-127,0 0-129,20-14 0,-17 17 0,1-3-289,-1 1-1312,4 2-2051,-2-1-4483</inkml:trace>
  <inkml:trace contextRef="#ctx0" brushRef="#br3" timeOffset="-162540.185">31542 5263 737,'2'-11'5511,"11"-63"5690,-11-6-5236,-2 76-5833,0-1 0,-1 0-1,0 1 1,1-1 0,-1 0-1,-1 1 1,1-1 0,-1 1-1,0 0 1,0-1 0,0 1-1,0 0 1,-1 0 0,0 0-1,0 1 1,0-1 0,0 0-1,0 1 1,-1 0 0,1 0-1,-1 0 1,0 0 0,0 1-1,0 0 1,0 0 0,-1 0 0,1 0-1,0 0 1,-1 1 0,-3-1-132,0 1 19,0 0 0,0 0 0,0 1 1,0 0-1,0 1 0,0-1 0,0 2 0,0-1 1,1 1-1,-1 0 0,0 1 0,1-1 1,0 2-1,-1-1 0,1 1 0,0 0 1,1 0-1,-1 1 0,1 0 0,0 0 1,0 1-1,1 0 0,-1 0 0,1 0 1,0 1-20,-10 13-19,2 1 1,0 0-1,1 1 1,1 0 0,1 0-1,1 2 1,-4 15 18,4-9-169,2 0 0,1 1 0,1-1 0,1 1 0,2 0 0,2 9 169,-1-37-24,1 0 0,0 0 0,0 1 0,0-1 0,1 0 0,-1 0 0,1 0 1,0 0-1,0 1 0,0-1 0,0 0 0,0 0 0,1-1 0,-1 1 0,1 0 0,0 0 1,0-1-1,0 1 0,0-1 0,0 1 0,0-1 0,1 0 0,-1 0 0,1 0 1,0 0-1,-1-1 0,1 1 0,0-1 0,0 0 0,0 1 0,0-1 0,0 0 0,1-1 1,-1 1-1,0-1 0,0 1 0,0-1 0,4 0 24,8-2 11,1-1 0,-1-1 0,0 0 0,0 0 0,0-2 0,-1 0 0,0-1 0,0 0 0,-1-1 0,0 0 1,0-1-1,0-1 0,-1 0 0,-1-1 0,8-9-11,25-17 138,114-77 2201,-156 114-2300,0 0-1,0 1 1,-1-1 0,1 1 0,0-1 0,-1 1 0,1 0 0,0-1 0,-1 1 0,1 0 0,-1 0 0,1 0 0,-1 0 0,0 1 0,1-1 0,-1 0 0,0 1 0,0-1 0,0 1 0,0-1 0,0 1 0,0-1 0,-1 1 0,1-1-1,0 1 1,-1 0 0,1 0 0,-1-1 0,0 1 0,1 0 0,-1 0 0,0-1 0,0 1 0,0 0 0,0 0 0,-1-1 0,1 1 0,0 0 0,-1 0 0,1-1 0,-1 1 0,0 1-39,1 3 104,0 149 1073,-2-112-1064,1 0-1,3 1 1,1-1 0,2 0-1,6 18-112,-11-58-194,1 1 0,0 0 0,0-1 0,1 1 0,-1-1 0,1 0 0,0 1 0,0-1-1,0 0 1,0 0 0,0 0 0,1 0 0,-1 0 0,1-1 0,0 1 0,0-1 0,0 0 0,0 0 0,1 1 194,19 2-4734,6-10-3543,-12-3-1178</inkml:trace>
  <inkml:trace contextRef="#ctx0" brushRef="#br3" timeOffset="-162209.534">32314 5138 10570,'0'0'5840,"0"0"-2984,0 0-950,-14-4 235,-49-8-294,60 12-1756,0 0 0,0 1 1,0-1-1,0 1 0,0 0 0,0 0 1,0 0-1,0 0 0,1 1 0,-1-1 1,0 1-1,1 0 0,-1-1 1,1 1-1,-1 0 0,1 1 0,0-1 1,0 0-1,0 1 0,0 0-91,-5 5 209,-8 6 19,2 1 1,0 1 0,0 0 0,2 1-1,0 0 1,1 1 0,-2 4-229,10-16 4,-1 0 1,1 1-1,-1-1 1,2 0-1,-1 1 0,1-1 1,0 1-1,0-1 1,1 1-1,0 0 1,0-1-1,0 1 0,1-1 1,0 1-1,0 0 1,1-1-1,0 0 1,0 1-1,1-1 0,-1 0 1,1 0-1,0 0 1,5 5-5,7 5-20,2 0 0,0 0 0,1-2 0,1 0 1,0-1-1,0-1 0,1-1 0,1-1 0,21 8 20,1 3-126,-10-6-23,-20-9 92,1-1 1,-1 2 0,-1 0-1,1 1 1,-1 0 0,0 0-1,-1 2 1,0-1 0,5 7 56,-14-14 3,-1-1 0,1 1 1,-1 0-1,0 0 0,1 0 1,-1 0-1,0 0 0,0 0 0,-1 0 1,1 1-1,0-1 0,-1 0 1,1 0-1,-1 1 0,0-1 1,0 0-1,0 0 0,0 1 0,0-1 1,0 0-1,0 1 0,-1-1 1,1 0-1,-1 0 0,0 0 1,0 0-1,0 1 0,0-1 0,0 0 1,0 0-1,0-1 0,-1 1 1,1 0-1,-1 0 0,1-1 1,-1 1-1,0 0 0,1-1 0,-1 0 1,0 1-1,0-1-3,-90 42 340,61-35-442,-1-1 0,0-1 0,0-1 0,-1-2 0,1-2 0,-1 0 0,1-3 0,0 0 0,-21-6 102,-11-8-4684,30-7-7139,26 8 837</inkml:trace>
  <inkml:trace contextRef="#ctx0" brushRef="#br3" timeOffset="-161898.604">32310 5147 10122,'0'0'4932,"0"0"-2081,0 0-609,0 0-192,88-55-833,-56 54-448,4-2-225,7 0-159,4 2-65,-1-2-192,-3 2-96,-7-4-32,-5 2 0,-8 1-160,-5 2-1057,-7 0-2114,-11 0-3139,-6 2-6695</inkml:trace>
  <inkml:trace contextRef="#ctx0" brushRef="#br3" timeOffset="-161414.908">27649 7417 13901,'0'0'4223,"0"0"-1362,0 0-677,0 0-610,0 0-506,0 0-406,18-7-272,1-1-293,-10 3-45,1 1 1,-1 1-1,1-1 0,0 2 1,0-1-1,0 1 0,0 1 0,0 0 1,1 0-1,-1 1 0,1 0-52,81 21 382,-90-20-377,0 0 1,0 0-1,0 0 1,0 0-1,0 0 1,0 1-1,-1-1 0,1 1 1,0-1-1,-1 1 1,1 0-1,-1 0 0,1-1 1,-1 1-1,0 0 1,0 0-1,0 1 0,0-1 1,0 0-1,0 0 1,-1 0-1,1 1 0,-1-1 1,1 0-1,-1 0 1,0 1-1,0-1 1,0 0-1,0 1 0,-1-1 1,1 0-1,0 1 1,-1-1-1,0 0 0,1 0 1,-1 0-1,0 0 1,-1 2-6,-6 8 19,0 0 1,-1-1 0,-1 0 0,0 0-1,0-1 1,-1 0 0,0-1 0,0-1-1,-1 1 1,-12 5-20,16-9 11,-112 81 234,120-86-242,-1 1-1,0-1 1,1 1 0,-1-1-1,1 1 1,-1-1-1,1 1 1,0-1-1,-1 1 1,1 0-1,0-1 1,-1 1-1,1-1 1,0 1 0,-1 0-1,1-1 1,0 1-1,0 0 1,0 0-1,0-1 1,0 1-1,0 0 1,0-1-1,0 1 1,0 0 0,0-1-1,0 1 1,0 0-1,0 0 1,1-1-1,-1 1 1,0 0-1,0-1 1,1 1 0,-1-1-1,1 1 1,-1 0-1,0-1 1,1 1-1,-1-1 1,1 1-1,-1-1 1,1 1-1,0-1 1,-1 0 0,1 1-1,-1-1 1,1 0-1,0 1 1,-1-1-1,1 0 1,0 0-1,-1 0 1,1 1-1,0-1 1,0 0-3,47 3 29,-38-3-8,29-2-346,0-2 1,-1-1 0,0-3-1,0-1 1,-1-1 0,20-9 324,59-16-7301,-74 24 527</inkml:trace>
  <inkml:trace contextRef="#ctx0" brushRef="#br3" timeOffset="-160885.851">29405 7015 12876,'0'0'3828,"0"0"-1335,0 0-352,0 0-321,0 0-453,0 0-193,-15-3-256,5 1-771,8 1-116,-1 0 1,1 0 0,-1 1-1,0-1 1,0 0-1,1 1 1,-1 0 0,0-1-1,0 1 1,1 0 0,-1 1-1,0-1 1,0 0 0,1 1-1,-1-1 1,0 1 0,1 0-1,-1 0 1,0 0 0,1 1-1,-1-1 1,1 0 0,0 1-1,-1-1 1,1 1-1,0 0 1,0 0 0,0 0-1,0 0 1,1 0 0,-1 1-1,0-1 1,1 0 0,-1 3-32,-8 27 95,1 1 1,2-1-1,1 2 1,2-1-1,2 1 1,0-1 0,3 1-1,0 0 1,2-1-1,3 9-95,-4-22-4,1 0 1,0 1-1,2-2 0,0 1 0,1 0 1,1-1-1,1 0 0,0-1 0,2 0 1,0 0-1,1-1 0,1 0 0,0-1 0,1 0 1,1-1-1,0-1 0,15 12 4,-24-23 1,0 0 1,0-1-1,1 1 0,-1-1 0,0 0 0,1 0 0,0-1 1,-1 0-1,1 0 0,0 0 0,0 0 0,0-1 1,-1 0-1,1 0 0,0-1 0,0 0 0,0 0 1,-1 0-1,1-1 0,0 1 0,-1-1 0,0-1 0,1 1 1,-1-1-1,0 0 0,0 0 0,2-2-1,4-4 17,0 0 0,-1-1 0,0-1 1,0 1-1,-2-2 0,1 1 0,-1-1 0,-1 0 0,0-1 0,4-10-17,2-9 103,-3 1 0,0-1 0,-2-1 0,-1 0 0,-2 0 0,-1 0 0,-2-1 0,-1 0 0,-1 1 0,-5-30-103,4 54 8,1-1 1,-1 1-1,0-1 0,-1 1 0,0 0 0,-1-1 0,0 1 0,0 0 0,-1 0 0,0 1 0,-1-1 1,0 1-1,0 0 0,-1 0 0,0 1 0,0-1 0,0 1 0,-1 1 0,0-1 0,-1 1 0,0 1 1,1-1-1,-2 1 0,1 0 0,-1 1 0,1 0 0,-1 1 0,0-1 0,-7 0-8,3 2-146,-1 1 0,1 0-1,-1 1 1,1 0 0,-1 1-1,1 1 1,-1 0 0,1 0 0,0 2-1,-5 1 147,11-3-675,1 1-1,-1 0 0,1 1 0,0-1 1,0 1-1,0 0 0,0 1 0,0-1 1,1 1-1,0 0 0,0 0 1,-4 6 675,-8 20-8521</inkml:trace>
  <inkml:trace contextRef="#ctx0" brushRef="#br3" timeOffset="-160584.934">30250 7431 10730,'0'0'7944,"0"0"-4869,0 0-961,0 0-32,0 0-609,0 0-768,0 0-417,0 0-128,0 0-96,-25-43-64,25 37-96,7 2-737,6 4-1697,2 0-2275,-1 0-5957</inkml:trace>
  <inkml:trace contextRef="#ctx0" brushRef="#br3" timeOffset="-159227.193">30787 8214 352,'0'0'20147,"0"0"-18449,0 0-897,0 0 1185,0 0 32,0 0-1026,86 63-415,-22-60-225,12-3-224,11-3-31,4-9-97,1 0-97,-8-4-575,-4 3-1250,-21 6-1793,-17 2-4966</inkml:trace>
  <inkml:trace contextRef="#ctx0" brushRef="#br3" timeOffset="-159226.193">30470 8555 17969,'0'0'4324,"0"0"-1441,0 0-1826,0 0 320,117 54-288,-30-64-256,20-6-417,13-7-416,11-7-96,1-4 0,-4-6-448,-8 4-1154,-19 0-2050,-24 6-5989</inkml:trace>
  <inkml:trace contextRef="#ctx0" brushRef="#br3" timeOffset="-160273.748">30670 6960 16976,'0'0'3155,"0"0"-1313,0 0-209,0 0-117,0 0-651,0 0-400,-7 20-214,-42 143 96,39-110-260,3 1 0,1 0 0,4 1 0,1-1 1,3 0-1,4 15-87,-5-54-96,1 1 1,1-1 0,0 0 0,1-1-1,1 1 1,0 0 0,6 11 95,-9-23-55,0 1 0,0-1 0,0 0-1,1 0 1,-1 0 0,1 0 0,-1 0 0,1-1 0,0 1 0,0-1 0,0 0-1,0 0 1,0 0 0,1 0 0,-1 0 0,1-1 0,-1 1 0,1-1 0,0 0-1,-1 0 1,1-1 0,0 1 0,0-1 0,-1 0 0,1 0 0,0 0 0,0 0-1,0 0 1,-1-1 0,1 0 0,0 0 0,-1 0 0,1 0 0,0-1 55,14-7 13,-1-1 1,0 0-1,-1-1 1,-1-1-1,0 0 1,0-1-1,-1-1 1,-1-1-1,0 1 1,-1-2-1,0 0 1,-2 0-1,0-1 1,-1 0 0,3-9-14,-1 7 103,0 0 1,-1-1 0,-2-1 0,0 0 0,-1 0 0,-1 0 0,-1-1 0,-1 1 0,-1-1 0,0 0 0,-2-1 0,-1 1 0,-1 0-1,0 0 1,-4-15-104,-1 27-22,1-1 1,-2 1-1,1 0 0,-2 1 0,1 0 0,-1 0 0,0 0 0,-1 1 0,0 0 0,0 1 0,-1 0 0,0 1 1,0 0-1,-1 0 0,1 1 0,-1 0 0,0 1 0,-1 0 0,1 1 0,-1 0 0,1 1 0,-1 1 1,0-1-1,0 2 0,1 0 0,-1 0 0,0 1 0,0 0 0,-7 3 22,-49 14-2849,35 15-5822,23-9-3565</inkml:trace>
  <inkml:trace contextRef="#ctx0" brushRef="#br3" timeOffset="-159871.633">31474 7026 10666,'6'-14'6887,"20"-44"-3684,-17 14 267,-29 36-1310,-37 40-781,44-18-1290,1 1 1,0 0-1,1 0 0,1 2 1,1-1-1,0 1 1,1 0-1,1 1 0,0 0 1,2 0-1,-1 6-89,3-14 13,2 0-1,-1 0 1,1 0-1,1 0 1,0 0 0,0 0-1,1 0 1,0 0-1,1 0 1,0-1-1,0 1 1,1 0 0,0-1-1,1 0 1,0 1-1,1-1 1,0-1 0,0 1-1,1-1 1,0 0-1,0 0 1,2 1-13,5 1 24,0 1 0,0-2 0,1 0 0,0 0 0,1-2 0,0 1-1,0-2 1,1 0 0,15 4-24,63 27 121,-91-36-122,1 0-1,-1 1 1,0 0 0,0-1 0,1 1-1,-1 0 1,-1 1 0,1-1-1,0 1 1,0-1 0,-1 1-1,0 0 1,1 0 0,-1 0 0,0 0-1,-1 0 1,1 0 0,0 0-1,-1 1 1,0-1 0,0 1-1,0-1 1,0 1 0,0-1 0,-1 1-1,0 0 1,1-1 0,-1 1-1,-1 0 1,1-1 0,0 1-1,-1 0 1,0-1 0,0 1 0,0-1-1,0 1 1,-1-1 0,1 0-1,-1 1 1,0-1 0,-1 1 1,-12 10 27,-1 0 0,-1-1 0,-1-1 0,1-1 0,-2-1 0,1 0 0,-2-1 0,1-1-1,-1-1 1,0-1 0,0 0 0,-1-2 0,0 0 0,0-2 0,0 0 0,0-1 0,0-1 0,0-1 0,-8-2-27,26 3-74,0 1-1,0-1 0,0-1 1,0 1-1,0 0 0,0-1 1,-1 1-1,1-1 1,0 0-1,0 0 0,1 0 1,-1-1-1,0 1 0,0-1 1,0 1-1,1-1 1,-1 0-1,1 0 0,0 0 1,-1 0-1,1-1 0,0 1 1,0-1-1,0 1 1,1-1-1,-1 0 0,1 1 1,-1-1-1,1 0 0,0 0 1,0 0-1,0 0 1,1 0-1,-1 0 0,1 0 1,-1 0-1,1-1 0,0 1 1,0 0-1,0 0 1,1 0-1,-1 0 0,1 0 1,0 0-1,0 0 0,0 0 1,0 0 74,34-59-8317,-10 28-1639</inkml:trace>
  <inkml:trace contextRef="#ctx0" brushRef="#br3" timeOffset="-159556.755">31538 6801 15086,'0'0'3625,"0"0"-1041,13-2-481,163-6 1912,-154 8-3831,25 3-39,1-2 1,0-2-1,-1-3 1,1-1-1,-1-3 1,30-9-146,-134 30-8803,20-2 1404</inkml:trace>
  <inkml:trace contextRef="#ctx0" brushRef="#br0" timeOffset="-143192.694">16435 2422 5573,'0'0'3887,"0"0"-1480,0 0 209,0 0 171,0 0-535,0 0-549,0 0-582,-4 4-411,-233 370 1517,38-112-2078,198-261-142,1 0 1,0 0-1,-1 0 0,1 0 1,-1 0-1,0 0 0,1 0 1,-1 0-1,0 0 0,1 0 0,-1 0 1,0 0-1,0-1 0,0 1 1,0 0-1,0 0 0,0-1 1,0 1-1,0-1 0,0 1 1,0-1-1,0 1 0,-1-1 1,1 0-1,0 1 0,0-1 0,0 0 1,0 0-1,-1 0 0,1 0 1,0 0-1,0 0 0,0 0 1,0-1-1,-1 1 0,1 0 1,0-1-1,0 1 0,0-1 0,0 1 1,0-1-1,0 1 0,0-1 1,0 0-1,0 1 0,0-1 1,0 0-1,0 0 0,0 0 1,1 0-1,-1 0 0,0 0 1,1 0-1,-1 0 0,1 0 0,-1 0 1,1 0-1,-1 0 0,1 0 1,0 0-1,-1 0 0,1-1 1,0 1-1,0 0 0,0-1-7,-3-18 69,1 0-1,1-1 0,1 1 1,1-1-1,1 1 1,0 0-1,2 0 0,0 0 1,1 0-1,1 1 1,1-1-1,1 1 0,0 1 1,2 0-1,0 0 1,9-11-69,-18 25-5,1 1 0,0-1 1,1 1-1,-1-1 1,0 1-1,1 0 1,0 0-1,0 0 0,0 0 1,0 1-1,0-1 1,0 1-1,1 0 0,-1 0 1,1 0-1,0 0 1,-1 1-1,1-1 1,0 1-1,0 0 0,0 0 1,0 0-1,0 1 1,0 0-1,0-1 1,0 1-1,0 1 0,1-1 1,-1 0-1,0 1 1,0 0-1,0 0 1,-1 0-1,1 1 0,0-1 5,6 8-2,-1 0-1,0 1 0,-1 0 0,0 0 1,-1 1-1,0 0 0,0 0 0,-1 1 1,-1-1-1,0 1 0,3 12 3,12 23 57,-16-39-47,2 10 4,1 0 0,0-1-1,2 0 1,0 0 0,1-1-1,0-1 1,2 1 0,0-2 0,0 1-1,1-2 1,1 0 0,0 0-1,1-1 1,0-1 0,1-1 0,2 1-14,-15-10 14,0 0 0,0 1 0,0-1 0,1-1 0,-1 1 0,0 0 1,1-1-1,-1 0 0,0 0 0,1 0 0,-1 0 0,0 0 0,1-1 1,-1 1-1,0-1 0,0 0 0,1 0 0,-1 0 0,0-1 0,0 1 1,0-1-1,0 1 0,0-1 0,-1 0 0,1 0 0,-1-1 0,1 1 1,-1 0-1,0-1 0,1 1 0,-1-1 0,-1 0 0,1 0 0,0 0-14,34-113 362,-33 100-377,0 6-683,-1 17-1692,-1 17-4964,-1-4-4396</inkml:trace>
  <inkml:trace contextRef="#ctx0" brushRef="#br0" timeOffset="-139417.835">15108 3418 7303,'0'0'2167,"0"0"-757,0 0-17,0 0-48,-15 10-21,-88 66 731,-304 397 2765,-32 36-4258,-1130 1116-162,301-183 662,1248-1418-1086,-22 28-12,-2-3-1,-1-1 0,-3-2 0,-23 14 37,35-37-928,32-41-1309,46-106-6107,3-5 1628,-33 88 2969</inkml:trace>
  <inkml:trace contextRef="#ctx0" brushRef="#br0" timeOffset="-138843.57">11154 7325 512,'0'0'2600,"0"0"304,0 0 166,0 0-81,0 0-303,0 0-337,0 0-668,0 0-720,-6 3-283,0 3-514,-1 0-1,1 1 1,1-1-1,-1 1 1,1 1 0,0-1-1,1 1 1,0-1-1,0 1 1,1 0-1,0 1 1,0-1 0,0 1-1,1 4-163,-11 24 385,-16 36-179,4 0 0,2 2 1,5 1-1,2 0 1,4 1-1,1 23-206,10-98-2,1 1-1,-1-1 1,1 0-1,-1 1 1,1-1-1,0 1 1,0-1-1,0 0 1,0 1-1,1-1 1,-1 0-1,0 1 1,1-1 0,0 0-1,0 1 1,0-1-1,0 0 1,0 0-1,0 0 1,0 0-1,0 0 1,1 0-1,-1 0 1,1 0-1,0-1 1,-1 1-1,1-1 1,0 1 0,0-1-1,0 1 1,0-1-1,0 0 1,1 0-1,-1 0 1,0 0-1,0-1 1,1 1-1,-1-1 1,2 1 2,18-1-2,0-2-1,0 0 1,0-1-1,-1-1 1,1-1-1,-1-1 1,0-1 0,-1-1-1,0-1 1,0-1-1,2-2 3,111-82 118,-154 113-6802,7-2-880</inkml:trace>
  <inkml:trace contextRef="#ctx0" brushRef="#br0" timeOffset="-138442.516">10458 12636 8232,'0'0'4020,"0"0"-1832,5-13 161,15-38 182,-15 38-519,-16 117 2255,-29 49-2821,14-68-715,-6 25-472,4 2 1,5 2-1,4 0 0,6 0 1,3 50-260,25-99-144,-14-65 62,0 0 0,-1 0 1,1 1-1,0-1 1,-1 0-1,1 0 0,0 0 1,0 0-1,-1 0 0,1-1 1,0 1-1,-1 0 0,1 0 1,0 0-1,-1-1 0,1 1 1,-1 0-1,1 0 1,0-1-1,-1 1 0,1-1 1,-1 1-1,1 0 0,-1-1 1,1 1-1,-1-1 0,1 1 1,-1-1-1,0 0 1,1 1-1,-1-1 0,0 1 1,1-1-1,-1 0 0,0 1 1,0-1-1,1 0 0,-1 1 1,0-1-1,0 0 1,0 1-1,0-1 0,0 0 1,0 1-1,0-1 0,0 0 82,0-1-147,19-55-5884,-13 34 820,2-7-6651</inkml:trace>
  <inkml:trace contextRef="#ctx0" brushRef="#br0" timeOffset="-138011.939">10832 13050 7047,'0'0'6587,"7"-13"-3485,22-42-812,-28 53-2092,0-1 1,1 1-1,-1 0 0,1 0 1,-1 0-1,1-1 1,0 2-1,0-1 0,0 0 1,0 0-1,0 1 0,0-1 1,1 1-1,-1-1 0,0 1 1,1 0-1,-1 0 0,1 0 1,-1 0-1,1 1 1,0-1-1,-1 1 0,1-1 1,0 1-199,1 1 37,-1-1 1,0 1 0,1 0-1,-1 0 1,0 0 0,1 1-1,-1-1 1,0 1 0,0 0-1,0-1 1,-1 1-1,1 1 1,0-1 0,-1 0-1,1 1 1,-1-1 0,0 1-1,0 0 1,0 0 0,0 0-1,0 0 1,-1 0 0,1 0-38,1 10-84,0-1 0,-1 1 0,0 0 0,-1 0 0,0 0 0,-2 0 0,1 0-1,-1 0 1,-1-1 0,0 1 0,-1 0 0,-1-1 0,1 1 0,-2-1 0,0 0 0,0 0 0,-1-1 0,-1 0 0,0 0 0,0 0 0,-1-1 0,-1 0 0,-1 1 84,4-1-49,-1-1 0,0 0-1,-1 0 1,0-1 0,0 0-1,-1 0 1,0-1 0,0 0-1,-1-1 1,0 0 0,0 0 0,0-1-1,-1 0 1,0-1 0,0 0-1,0-1 1,-7 1 49,16-5 87,0-1-1,0 1 1,1-1-1,-1 0 1,0 0-1,1 0 1,-1 0 0,1 0-1,-1 0 1,1 0-1,0 0 1,0 0-1,0 0 1,0-1 0,0 1-1,0-1 1,1 1-1,-1 0 1,1-1-1,0 1 1,0-1 0,-1 1-1,2-1 1,-1 1-1,0-1 1,0 1-1,1-1 1,0 1 0,-1 0-1,1-1 1,0 1-1,0 0 1,0-1-1,0 1 1,1 0-1,-1 0 1,1-1-87,0 1 39,-1 0 1,1-1-1,-1 1 1,1 0-1,0 0 0,0 0 1,0 1-1,0-1 0,0 0 1,1 1-1,-1-1 1,0 1-1,1 0 0,-1 0 1,1 0-1,-1 0 0,1 0 1,0 0-1,-1 1 0,1-1 1,0 1-1,-1 0 1,1 0-1,0 0 0,0 0 1,-1 0-1,1 1 0,0-1 1,-1 1-1,1 0 1,-1-1-1,1 1 0,-1 0 1,1 1-1,-1-1 0,1 0 1,-1 1-1,0-1 0,0 1 1,0 0-1,0 0 1,0 0-1,0 0 0,0 0 1,-1 0-1,1 0 0,-1 1 1,1 0-40,40 63 88,42 53-3,-79-114-101,0 0 1,0-1-1,0 0 0,1 0 1,-1 0-1,1-1 1,0 0-1,0 0 0,0 0 1,1-1-1,-1 1 1,0-2-1,1 1 1,0-1-1,-1 0 0,1 0 1,0-1-1,0 0 1,-1 0-1,1-1 16,-2 0-21,0 0-1,1-1 1,-1 1-1,0-2 1,-1 1-1,1 0 1,0-1-1,-1 0 1,1 0-1,-1 0 1,0 0-1,0-1 1,0 0-1,-1 0 1,1 0-1,-1 0 1,0 0-1,0-1 1,0 1-1,-1-1 1,0 0-1,0 0 1,0 0-1,0 0 1,-1 0-1,0 0 1,0-1-1,0 0 22,7-58-3151,-8 62 2489,-1-4-1355,-2 5-3808,-2 0-4430</inkml:trace>
  <inkml:trace contextRef="#ctx0" brushRef="#br0" timeOffset="-136849.266">18583 4006 5189,'0'0'3625,"0"0"-1276,0 0 74,0 0-101,0 0-523,0 0-464,0 0-476,0 0-442,-2 3-156,3 3-211,-1 0-1,0 0 0,1 0 0,0-1 0,1 1 0,-1 0 0,1-1 0,0 1 0,1-1 0,-1 1 0,1-1 0,0 0 1,0 0-1,1-1 0,-1 1 0,1 0 0,0-1 0,1 0 0,-1 0 0,3 2-49,8 10 54,284 334-401,264 233 347,1420 1336 80,-1405-1355-245,-547-534 163,10 12 25,2-2 0,1-1-1,2-3 1,1-2 0,46 26-23,-93-61 1,-1 1 1,1-1-1,0 1 1,-1-1 0,1 1-1,0-1 1,0 0-1,0 1 1,-1-1-1,1 1 1,0-1-1,0 1 1,0-1 0,0 0-1,0 1 1,0-1-1,0 1 1,0-1-1,0 0 1,0 1-1,0-1 1,0 1 0,1-1-1,-1 1 1,0-1-1,0 0 1,1 1-1,-1-1 1,0 1-1,1-1 1,-1 1-1,0 0 1,1-1 0,-1 1-1,1-1 1,-1 1-1,1 0 1,-1-1-1,0 1 1,1 0-1,0-1 1,-1 1 0,1 0-1,-1 0 1,1 0-1,-1-1 1,1 1-1,0 0 1,-1 0-1,1 0 1,-1 0 0,1 0-1,-1 0 1,1 0-1,0 0 1,0 0-2,-5-10 9,-8-25 21,-27-75 310,5-1 0,-14-88-340,40 117 2028,9 81-2004,0 0-1,1 1 1,-1-1-1,0 1 1,1-1-1,-1 1 0,0-1 1,1 1-1,-1 0 1,1 0-1,-1 0 1,0 0-1,1 0 0,-1 0 1,1 0-1,-1 0 1,1 0-1,-1 1 0,0-1 1,1 1-1,-1-1 1,0 1-1,1-1 1,-1 1-1,0 0 0,0 0 1,0-1-1,0 1 1,0 0-1,0 0 0,1 0-22,8 11 2,0 0 1,-1 1 0,0 0-1,0 0 1,-2 1 0,0 0-1,0 0 1,-1 1 0,-1-1-1,0 1 1,-2 1 0,1-1-1,-2 1 1,0-1 0,-1 1-1,0 6-3,1 0 1,0 0-1,-1 0 1,-1 0 0,-2 0-1,0 0 1,-1 0-1,-1-1 1,-1 1 0,-1-1-1,-1 0 1,-1-1-1,0 1 1,-2-1 0,0-1-1,-2 0 1,0-1-1,-1 0 1,-13 15-1,-112 82-685,38-50-3509,47-36-1502</inkml:trace>
  <inkml:trace contextRef="#ctx0" brushRef="#br0" timeOffset="-136084.729">25138 12653 1217,'0'0'7437,"0"0"-3626,0 0-1014,4-12 230,12-39-630,-15 58 2191,-6 45-3843,-22 123 262,-7-2-1,-22 53-1006,17-94-1981,28-117-577,3-13-7279,6-2 2331</inkml:trace>
  <inkml:trace contextRef="#ctx0" brushRef="#br0" timeOffset="-135550.694">25574 12861 8904,'0'0'4597,"9"-12"-1885,31-40-550,-37 49-1923,0 0 0,0 0 0,0 0 0,1 1 0,-1-1 1,1 1-1,0 0 0,0 0 0,0 0 0,0 0 0,0 1 0,0 0 1,0-1-1,0 2 0,1-1 0,-1 0 0,0 1 0,1 0 0,-1 0 1,0 0-1,1 0 0,-1 1-239,4-1 173,-2 1-134,-1 0 0,1-1 0,0 2 0,-1-1 0,0 1 0,1 0 0,-1 0 0,0 0 0,0 1 0,0 0 0,0 0-1,0 0 1,-1 0 0,0 1 0,1 0 0,-1 0 0,0 0 0,-1 0 0,1 1 0,-1-1 0,0 1 0,0 0 0,-1 0 0,1 0 0,-1 1 0,0-1 0,0 0-1,-1 1 1,1 2-39,1 1-11,-1 0 0,-1 1 0,1-1 0,-1 1 0,-1-1-1,0 1 1,0-1 0,-1 1 0,0-1 0,-1 1 0,0-1 0,0 0-1,-1 0 1,0 0 0,-1 0 0,0 0 0,-1 1 11,-4 2-158,1-1 0,-1 0 0,-1-1 0,0 0 0,-1 0 0,0-1 0,0-1 0,-1 0 0,0 0 0,0-1 0,-1 0 0,0-1 0,0-1 0,0 0 0,-1-1-1,0 0 1,1-1 0,-1-1 0,-1 0 0,0-1 158,12-2 65,0 1-1,1-1 1,-1 0-1,1 0 0,-1 0 1,1 0-1,0 0 1,-1-1-1,1 1 0,0-1 1,0 0-1,0 1 1,0-1-1,0 0 0,0 0 1,1 0-1,-1 0 1,1-1-1,-1 1 1,1 0-1,0-1 0,0 1 1,0-1-1,0 1 1,0-1-1,1 1 0,-1-1 1,1 0-1,0 1 1,-1-1-1,1 0 0,0 1 1,1-1-1,-1 0 1,0 1-1,1-1 0,0 0 1,-1 1-1,1-1 1,0 1-1,0-1 0,0 1 1,1 0-1,-1-1 1,1 1-1,-1 0 0,1 0 1,0 0-1,0 0 1,0 0-1,0 1 0,0-1 1,0 0-1,0 1 1,0-1-1,1 1 0,-1 0 1,1 0-1,-1 0 1,1 0-1,-1 0 0,2 1-63,1 0 23,1 1 0,0 1 0,-1-1 1,1 1-1,-1 0 0,1 0 0,-1 1 1,0 0-1,0 0 0,0 0 0,0 0 1,-1 1-1,1 0 0,-1 0 0,0 0 1,0 0-1,0 1 0,-1-1 0,1 1 1,-1 0-1,-1 0 0,1 0 0,0 0 1,-1 1-1,0-1 0,0 4-24,7 8 42,6 10-10,78 110-1,-89-133-21,1 1 1,-1-1 0,1 0 0,0 0-1,0 0 1,1-1 0,-1 0 0,1 0-1,0 0 1,-1-1 0,1 0 0,0 0-1,0 0 1,1-1 0,-1 0 0,0 0-1,0 0 1,1-1 0,-1 0 0,0 0-1,1-1 1,-1 0 0,0 0-1,4-1-10,-5 0 73,0 0-1,0 0 0,0 0 0,0-1 0,0 1 0,-1-1 1,1 0-1,-1-1 0,0 1 0,0-1 0,0 0 0,-1 0 1,1 0-1,-1 0 0,0-1 0,0 1 0,0-1 0,-1 0 1,1 0-1,-1 0 0,0 0 0,-1 0 0,1-1 1,-1 1-1,0 0 0,-1-1 0,1-2-72,-1 6-87,0 0 1,0 0-1,0 0 1,0 1-1,-1-1 1,1 0-1,0 0 1,-1 0-1,1 1 0,-1-1 1,0 0-1,0 1 1,0-1-1,1 0 1,-2 1-1,1-1 1,0 1-1,0 0 0,0-1 1,-1 1-1,1 0 1,0 0-1,-1 0 1,1 0-1,-1 0 0,0 0 1,1 0-1,-1 0 1,0 1-1,1-1 1,-1 0-1,0 1 1,0 0-1,1-1 0,-1 1 1,0 0-1,0 0 1,0 0-1,0 0 1,1 0-1,-1 1 1,-2-1 86,-20 0-4656,0 0-4590</inkml:trace>
  <inkml:trace contextRef="#ctx0" brushRef="#br0" timeOffset="-3371.297">26700 12933 769,'0'0'5349,"0"0"-2242,0 0-1260,0 0-91,0 0 49,0 0-209,-4-5 585,4 4 3202,40 1-3194,-40 0-2125,0 0 16,0 0-37,0 0-6,0 0 22,0 0 10,0 0 17,0 0-12,0 0 33,0 0 64,0 0 0,0 0 5,8-1 203,230-20-379,-232 21-210,27 5-1250,-36 13-8358,-3-11 2264</inkml:trace>
  <inkml:trace contextRef="#ctx0" brushRef="#br0" timeOffset="-2893.248">26582 13308 4644,'0'0'5552,"0"0"-2076,0 0-775,0 0-224,0 0-785,0 0-566,14 5-287,110 24 319,273-22-1345,-412-16-7858,3 5 1805</inkml:trace>
  <inkml:trace contextRef="#ctx0" brushRef="#br0" timeOffset="-1992.93">27904 12887 6342,'0'0'3785,"0"0"-1564,0 0-550,0 0 10,0 0-159,0 0-375,0 0-314,3 6-256,0 0-438,0 0 1,1 0 0,-1-1-1,1 1 1,0-1 0,0 0 0,1 0-1,-1 0 1,1-1 0,0 1-1,1-1 1,3 2-140,-2-1 103,1-1 1,-1 0-1,1-1 1,-1 0-1,1 0 0,0 0 1,0-1-1,0 0 1,0-1-1,1 0 0,-1 0 1,0-1-1,1 0 1,-1 0-1,0-1 0,1 0 1,-1-1-1,0 0 1,0 0-1,0 0 1,0-1-1,-1-1 0,1 1 1,-1-1-1,0 0 1,0-1-1,5-3-103,-1-1 130,-1-1 0,-1 1 0,1-2 0,-2 1 0,1-1 0,-2-1 0,1 1 0,-2-1 0,1 0 0,-2-1 0,1 0 0,-2 0 0,0 0 0,0 0 0,-1-1 0,-1 1 0,0-9-130,-2 20 30,1-1 0,-1 0 0,-1 1 1,1-1-1,0 0 0,-1 0 0,1 1 0,-1-1 0,0 1 0,0-1 0,0 0 0,0 1 1,0 0-1,0-1 0,-1 1 0,1 0 0,-1-1 0,0 1 0,1 0 0,-1 0 1,0 0-1,0 1 0,-1-1 0,1 0 0,0 1 0,-1 0 0,1-1 0,0 1 0,-1 0 1,1 0-1,-1 0 0,0 1 0,1-1 0,-1 0 0,0 1 0,1 0 0,-1 0 1,-3 0-31,-105 17 606,79 0-557,2 1-1,0 2 1,1 1-1,2 1 1,0 1-1,1 1 1,1 2 0,2 0-1,0 2 1,-8 15-49,23-35-1,0 1 0,1-1 0,1 2 0,-1-1 0,1 1 0,1 0 0,0 0 0,0 0 1,1 1-1,0 0 0,1-1 0,1 1 0,-1 1 0,2-1 0,-1 0 0,2 0 0,-1 1 0,1-1 0,1 1 0,0-1 0,1 0 1,0 0-1,1 0 0,0 0 0,1 0 0,0-1 0,0 1 0,1-1 0,4 5 1,3-2-109,1-1 0,0 0 1,1 0-1,0-1 0,1-1 0,0-1 0,1 0 1,0-1-1,0 0 0,1-2 0,0 0 0,0 0 1,1-2-1,-1 0 0,1-1 0,0-1 0,0-1 0,0 0 1,0-1-1,6-2 109,0 1-951,0-2 1,0-1 0,-1 0-1,1-2 1,-1-1-1,-1 0 1,1-2-1,-1-1 1,13-8 950,-5 1-2653,-1-2 0,0-1 0,-2-1-1,0-1 1,-2-2 0,22-25 2653,21-68 605,-54 52 4084,-19-4 3779,-18 30-546,9 76-5060,-20 304 245,0-151-3049,38-250-511,4-2 429,-6 30 26,1 1 0,1-1-1,2 1 1,1 1 0,1-1 0,2 1 0,1 1 0,1-1 0,2 2-1,13-21-1,-24 44-98,0 1-1,1 0 1,-1 0-1,1 1 1,0-1-1,0 1 1,0-1-1,0 1 1,0 1-1,1-1 1,0 1-1,-1-1 0,1 1 1,0 0-1,0 1 1,0-1-1,0 1 1,0 0-1,1 1 1,-1-1-1,0 1 1,0 0-1,1 0 1,-1 1-1,0-1 1,0 1-1,0 0 0,0 1 1,0-1-1,0 1 1,0 0-1,0 0 1,-1 1-1,1-1 1,1 2 98,55 46-7511,-35-24-710</inkml:trace>
  <inkml:trace contextRef="#ctx0" brushRef="#br0" timeOffset="-1709.304">29116 13004 13901,'0'0'5104,"0"0"-1805,0 0-742,0 0-518,0 0-555,0 0-421,0 0-439,-1 2-224,-8 83 460,-38 165-609,33-186-1890,14-63 1030,-1-12-271,1-12 878,1 1 1,1 0 0,0 0 0,2 0 0,1 0 0,1 1 0,0-1-1,2 1 1,0 1 0,1-1 0,2 2 0,0-1 0,1 1 0,1 0 1,-9 13-14,1 0 0,0 0 0,0 0 1,0 1-1,1-1 0,0 1 1,0 1-1,0-1 0,0 1 0,1 0 1,0 1-1,-1-1 0,2 1 0,-1 1 1,0-1-1,0 1 0,1 0 1,4 0 13,-5 2-358,1-1 1,-1 1 0,1 1 0,-1-1 0,0 1 0,0 1 0,1-1 0,-1 1 0,0 1 0,0-1-1,-1 1 1,6 3 357,42 27-8675,-29-15-53</inkml:trace>
  <inkml:trace contextRef="#ctx0" brushRef="#br0" timeOffset="-1318.367">29792 12925 11659,'0'0'3603,"0"0"-1158,0 0-165,0 0-465,0 0-694,0 0-336,-15 9-139,0 0-449,8-6-101,1 1 0,-1 0 0,0 1 0,1 0 1,0 0-1,0 0 0,1 0 0,-1 1 0,1 0 0,0 0 0,1 1 0,-2 2-96,-9 14 266,1 1 0,2 1 0,0 0 0,2 0 0,0 1 0,2 0 0,1 1 0,1 0 0,2 0 0,0 1 0,1 20-266,3-46 0,-1 1 0,1-1 0,0 1 0,0-1 0,0 1 0,0 0 0,0-1 0,1 1 0,-1-1 0,1 1 0,0-1 0,0 1 0,0-1 0,0 0 0,0 1 0,0-1 0,0 0 0,1 0 0,0 0 0,-1 0 0,1 0 0,0 0 0,0 0 0,0-1 0,0 1 0,0 0 0,0-1 0,0 0 0,0 0 0,1 1 0,-1-1 0,1-1 0,-1 1 0,0 0 0,1-1 0,1 1 0,9 0-87,0-1 1,-1-1 0,1 0 0,0-1-1,0 0 1,-1-1 0,1 0-1,-1-1 1,0-1 0,0 0-1,-1 0 1,1-1 0,-1-1-1,0 0 1,-1 0 0,1-1 0,-2 0-1,4-4 87,-4 6 1,0-1 1,-1 0-1,0-1 0,0 0 0,-1 0 0,0 0 1,0-1-1,-1 0 0,0 0 0,-1-1 0,0 0 1,0 0-1,-1 0 0,-1 0 0,1-1 0,-2 1 0,1-1 1,0-10-2,-5 17-1,-1-1 1,1 1 0,-1 0 0,0 0 0,0 1 0,0-1-1,0 0 1,0 1 0,-1 0 0,0 0 0,0 0 0,0 0-1,0 1 1,0-1 0,0 1 0,-1 0 0,1 0-1,-1 1 1,1-1 0,-1 1 0,0 0 0,0 1 0,1-1-1,-1 1 1,0-1 0,0 2 0,0-1 0,1 0-1,-1 1 1,0 0 0,3-1-22,-119 3-1393,50 25-6106,53-10-139</inkml:trace>
  <inkml:trace contextRef="#ctx0" brushRef="#br0" timeOffset="-1007.938">30492 13103 8584,'0'0'6582,"0"0"-3640,0 0-1746,0 0 42,-3 13-250,-86 247-321,76-231-749,-7 13-576,6-16-2675,22-50 814,-1 5 2705,4-10 531,1 1 0,1 0 0,2 1 0,0 1 1,2 0-1,1 2 0,1-1 0,0 2 0,2 1 0,1 0 0,1 2 0,1 1 1,0 0-1,1 2 0,16-8-717,-33 22 7,1 1 1,0-1 0,0 1-1,0 1 1,0-1 0,0 2-1,0-1 1,1 1-1,-1 1 1,0-1 0,0 2-1,0-1 1,0 1 0,0 1-1,-1-1 1,1 1 0,-1 1-1,1 0 1,-1 0-1,0 1 1,0 0 0,-1 0-1,0 0 1,0 1 0,6 7-8,-7-7-775,-1 0 1,1 1-1,-2 0 1,1 0-1,-1 1 1,0-1 0,0 1-1,-1 0 1,0 0-1,-1 0 1,2 5 774,1 16-10565</inkml:trace>
  <inkml:trace contextRef="#ctx0" brushRef="#br0" timeOffset="21443.631">16866 2722 6694,'0'0'5830,"0"0"-2499,0 0-544,0 0-769,0 0-673,0 0-416,0 0-481,0 0-192,93-22-192,-57 17-64,-3 2-320,-3 3-737,-8 0-769,-7 2-672,-15 11-1954,-11 8-1121</inkml:trace>
  <inkml:trace contextRef="#ctx0" brushRef="#br0" timeOffset="21735.552">16822 2963 5285,'0'0'3491,"0"0"-1056,0 0-193,0 0-192,0 0-225,0 0-415,0 0-577,91 34-449,-51-45-192,0 1-192,1-5-64,2 3-769,1 0-1793,-4 2-2723,-4 3-5926</inkml:trace>
  <inkml:trace contextRef="#ctx0" brushRef="#br0" timeOffset="22632.927">17752 2539 9129,'0'0'4276,"0"0"-1308,0 0-294,0 0-490,0 0-599,0 0-512,-3-4-427,-11-2-261,3 35-205,7-18-147,-4 7-21,1 0-1,1 0 1,1 0 0,1 1-1,0 0 1,1 0-1,1 0 1,1 1 0,1-1-1,0 0 1,1 0-1,2 0 1,0 0 0,0 0-1,2 0 1,1-1-1,0 1 1,1-1 0,1-1-1,0 0 1,2 0-1,0 0 1,9 11-12,-16-25-1,0 0 0,0 0 0,0 0 0,0-1 0,1 1 0,-1-1 0,1 0 1,0 0-1,-1 0 0,1 0 0,0 0 0,0-1 0,0 0 0,0 0 0,0 0 0,1 0 0,-1-1 0,0 1 0,0-1 0,0 0 0,1-1 0,-1 1 1,0-1-1,0 1 0,0-1 0,0-1 0,0 1 0,0 0 0,0-1 0,0 0 0,0 0 0,-1 0 0,1 0 0,-1-1 0,1 1 0,-1-1 0,0 0 1,0 0-1,0 0 0,1-2 1,9-17 69,-1-1 0,0 0 0,-2-1 0,-1-1 0,0 1 0,-2-1 0,-1 0 0,-1-1 0,-1 0 0,-1 1 0,-2-1 0,0 0 0,-2 0 0,-1 0 0,-1-2-69,-12-82 232,14 107-293,0 0 0,0 0 0,0 0-1,0 0 1,-1 0 0,0 0 0,1 0 0,-1 0-1,0 1 1,0-1 0,-1 1 0,1-1-1,0 1 1,-1 0 0,1 0 0,-1 0 0,0 0-1,0 0 1,0 1 0,0-1 0,0 1 0,0 0-1,0 0 1,0 0 0,-1 0 0,1 0 0,0 1-1,0 0 1,-1-1 0,1 1 0,-1 1 61,-68 19-7490,38 0-977</inkml:trace>
  <inkml:trace contextRef="#ctx0" brushRef="#br0" timeOffset="22922.909">18364 2803 12396,'0'0'6630,"0"0"-3939,0 0-577,0 0-865,0 0-513,0 0-351,0 0-225,0 0-96,0 0-64,-33-22 0,30 24-480,-3 3-1154,-1-2-2274,4 1-4804</inkml:trace>
  <inkml:trace contextRef="#ctx0" brushRef="#br0" timeOffset="23234.919">18708 2380 9609,'0'0'7041,"0"0"-3870,0 0-1105,0 0-614,0 0-726,0 0-363,-9 19-106,-54 127 202,55-126-427,0 1-1,2 0 1,0 1 0,2-1-1,0 1 1,2 0 0,0 0 0,1 0-1,1 1 1,1-1 0,2 0-1,0 0 1,1-1 0,1 1 0,1-1-1,0 0 1,11 20-32,-15-37-27,1 0 0,-1 0 0,1 0 0,0-1 0,0 1 0,0-1 0,0 0 0,1 0 1,-1 0-1,1 0 0,0-1 0,0 1 0,0-1 0,0 0 0,0 0 0,1-1 0,-1 1 0,0-1 0,1 0 0,-1 0 0,1 0 0,-1-1 0,1 0 0,0 0 0,-1 0 1,1 0-1,-1-1 0,1 1 0,-1-1 0,1 0 0,-1-1 0,1 1 0,-1-1 0,0 0 0,0 0 0,0 0 0,0 0 0,0-1 0,0 0 0,-1 0 0,1 0 0,-1 0 1,2-2 26,11-18 59,0 0 0,-1-1 0,-2 0 0,0-1 0,-2 0 0,0-1 0,-2-1 0,-1 0 0,-1 0 0,-2 0 0,0-1 0,-2 0 0,-1 1 0,-1-1 0,-2 0 0,-2-18-59,-11-40 39,14 84-80,-1-1 0,0 1-1,0 0 1,-1 0 0,1 0-1,0 0 1,-1 0 0,1 0-1,-1 0 1,0 1 0,1-1-1,-1 0 1,0 1 0,0-1-1,0 1 1,0 0 0,0 0-1,0 0 1,-1 0 0,1 0-1,0 0 1,-1 1 0,1-1-1,0 1 1,-1-1 0,1 1-1,-1 0 1,1 0 0,0 0-1,-1 0 1,1 0-1,-1 1 1,1-1 0,-2 1 41,-62 29-3939,26-3-2317,35-23 4925,-26 19-8620</inkml:trace>
  <inkml:trace contextRef="#ctx0" brushRef="#br0" timeOffset="23610.941">19282 2446 12364,'7'-13'3881,"8"-17"-2345,12-22 3894,-27 52-4511,-16 15 1259,9-5-2174,0 1 0,1 0 0,1 0 0,-1 1 1,2 0-1,0 0 0,0 0 0,1 0 0,0 1 1,1-1-1,1 1 0,0-1 0,1 1 0,0 0 0,1-1 1,0 1-1,1-1 0,0 1 0,1-1 0,1 0 1,0 0-1,0 0 0,1 0 0,1-1 0,0 1 1,0-2-1,1 1 0,5 5-4,5-2-307,-12-11 281,0 0 0,-1 0 0,1 1 0,0 0-1,-1-1 1,0 1 0,0 1 0,0-1-1,0 1 1,-1-1 0,0 1 0,0 0-1,0 0 1,-1 0 0,1 1 0,-1-1 0,0 1-1,-1-1 1,1 1 0,-1-1 0,0 1-1,-1 0 1,1 0 0,-1 0 0,0-1-1,-1 1 1,1 0 0,-2 5 26,-6 1 37,1-1-1,-2 1 1,1-1 0,-1-1 0,-1 0-1,0 0 1,0-1 0,-1-1-1,0 1 1,-1-2 0,0 1-1,0-2 1,-1 0 0,1 0 0,-1-1-1,-12 3-36,-52 3-1297,34-35-7383,34 6 1815</inkml:trace>
  <inkml:trace contextRef="#ctx0" brushRef="#br0" timeOffset="23843.637">19315 2370 3555,'0'0'11083,"0"0"-8072,0 0-513,102-45-544,-62 35-737,2 0-448,0 1-321,4-1-192,-4 3-159,-2 2-97,-8 1 0,-9 1-353,-8 0-704,-2 3-1601,-11 9-3332,-2 2-6886</inkml:trace>
  <inkml:trace contextRef="#ctx0" brushRef="#br3" timeOffset="25841.962">6482 10046 10346,'0'0'4073,"0"0"-1484,0 0-272,0 0-150,0 0-485,0 0-497,0 0-454,0 0-309,-9 14-118,7-12-292,-4 7 31,0 0 0,1 0 0,0 0 0,0 0 0,1 1 0,0 0 1,1 0-1,0 0 0,1 0 0,0 0 0,0 1 0,0 7-43,-1 9 41,1 1 0,1-1 0,1 1 0,2-1 0,1 0 0,1 0 0,1 0 0,1 0 0,1-1 0,2 0 0,1 0 0,0-1 0,2 0 0,1-1 1,1 0-1,3 0-41,-16-21-1,1 0 0,0 0 0,1 0 0,-1 0 0,0-1 0,1 1 0,-1-1 1,1 0-1,0 0 0,0 0 0,0 0 0,0 0 0,0-1 0,0 1 1,1-1-1,-1 0 0,0 0 0,1 0 0,-1 0 0,1-1 0,-1 0 1,1 1-1,-1-1 0,1 0 0,-1 0 0,1-1 0,-1 1 0,0-1 0,1 0 1,-1 0-1,1 0 0,-1 0 0,0-1 0,0 1 0,0-1 0,0 0 1,1 0 0,5-12 10,0 0 1,-1-1 0,-1 0 0,0-1-1,-1 0 1,-1 1 0,-1-2 0,0 1 0,0-1-1,-2 1 1,0-1 0,-1-7-11,0 16 4,2-36 44,-2-1 0,-2 1 0,-1-1 0,-3 1 0,-1 0 0,-3 0 0,-1 1 0,-9-21-48,18 58-8,0 0 1,0 0-1,0 0 0,-1 0 0,0 0 0,0 0 0,-1 0 0,0 0 0,1 1 0,-2 0 0,1-1 1,-1 1-1,0 0 0,0 1 0,0-1 0,-1 1 0,1 0 0,-1 0 0,0 0 0,0 1 0,-1-1 1,1 1-1,-1 1 0,1-1 0,-3 0 8,5 3-135,0 1-1,0-1 1,0 1 0,0-1 0,0 1-1,0 0 1,1 0 0,-1 1 0,0-1-1,1 0 1,-1 1 0,1 0 0,-1-1-1,1 1 1,0 0 0,-1 0 0,1 0-1,0 1 1,1-1 0,-1 0 0,0 1-1,0 2 136,-30 59-8016,19-25-2292</inkml:trace>
  <inkml:trace contextRef="#ctx0" brushRef="#br3" timeOffset="26109.919">7073 10296 17969,'0'0'3940,"0"0"-2147,0 0-63,0 0-609,0 0-544,-74-11-321,69 12-128,3 2-128,2 0-32,0 1-609,6 1-1184,4-1-1154,2 2-2434,2-4-6855</inkml:trace>
  <inkml:trace contextRef="#ctx0" brushRef="#br3" timeOffset="26451.502">7223 9828 16464,'0'0'3336,"0"0"-1249,0 0-384,0 0-544,0 0-593,0 0-337,-5 20-117,2-8-95,-1-1-7,1 0 0,1 0 0,0 1 0,0-1 1,1 1-1,1 0 0,0-1 0,0 1 0,1 0 0,0-1 0,2 5-10,17 55-20,2 0 0,3-2 0,4-1 0,17 28 20,11-20-723,-55-75 711,0 1 1,0-1 0,-1 0 0,1 1-1,0-1 1,0 0 0,0 0-1,1 0 1,-1-1 0,0 1 0,0 0-1,0-1 1,0 0 0,1 1-1,-1-1 1,0 0 0,0 0 0,1 0-1,-1 0 1,0-1 0,0 1-1,1-1 1,-1 1 0,0-1 0,0 0-1,0 0 1,0 0 0,0 0-1,0 0 1,0 0 0,0 0 0,-1-1-1,1 1 1,0-1 0,-1 1-1,1-1 1,-1 0 0,1 0 0,0-1 11,11-18 78,-1-1 0,0 0 0,-2 0 0,-1-1 0,-1 0 0,0-1 0,-2 0 1,-1 0-1,-1 0 0,-1-1 0,-1-7-78,1 10 110,-2 0 0,0 0-1,-2 0 1,0 0 0,-1 1 0,-2-1-1,0 1 1,-1-1 0,-1 1 0,-1 1 0,-1-1-1,-1 1 1,-1 1 0,0-1 0,-1 2-1,-7-8-109,15 22-32,0 0-1,0 0 1,0 0-1,0 0 1,-1 1-1,0-1 1,1 1-1,-1 0 1,-1 0-1,1 1 1,0-1-1,-1 1 1,1 0-1,-1 0 0,1 0 1,-1 1-1,0-1 1,0 1-1,0 0 1,0 1-1,0-1 1,0 1-1,0 0 1,0 1-1,0-1 1,0 1-1,0 0 1,0 0-1,0 0 1,1 1-1,-1-1 1,0 1-1,1 0 0,-1 1 1,1-1-1,0 1 1,0 0-1,0 0 1,0 0-1,0 1 1,1-1-1,0 1 1,-3 3 32,-24 67-3157,26-21-2377,4-18-2180</inkml:trace>
  <inkml:trace contextRef="#ctx0" brushRef="#br3" timeOffset="26775.55">7768 9772 14414,'0'0'4313,"7"-14"-1975,28-45-619,-33 57-1614,0-1 0,1 1 1,-1 0-1,1 0 0,-1 0 0,1 0 0,0 0 0,-1 0 0,1 1 0,0-1 1,0 1-1,1 0 0,-1 0 0,0 0 0,0 0 0,0 1 0,1-1 0,-1 1 1,0 0-1,0 0 0,1 0 0,-1 0 0,0 1 0,0-1 0,1 1 0,0 0-105,2 0 150,1 0-119,-1 0 1,1 0 0,-1 1-1,1 0 1,-1 0-1,0 1 1,0 0-1,0 0 1,-1 0-1,1 0 1,-1 1-1,1 0 1,-1 0-1,0 1 1,-1 0-1,1-1 1,-1 1-1,0 1 1,0-1-1,-1 1 1,1-1-1,-1 1 1,-1 0-1,1 0 1,1 5-32,1 5-24,-1-1 0,-1 1 0,0 0 1,-1 0-1,-1 0 0,0 0 0,-2 1 0,1-1 1,-2 0-1,0 0 24,-5 15-184,-2 0 0,0-1 0,-3 0-1,0-1 1,-2 0 0,-1 0 0,-2 0 184,-17 36 56,15-11 130,55-49 295,-15-12-396,1-1 0,-1 0 1,-1-2-1,0-1 0,0 0 1,11-9-86,12-6-42,-8 6-348,35-22-1329,-27 6-6160,-25 18 1131</inkml:trace>
  <inkml:trace contextRef="#ctx0" brushRef="#br3" timeOffset="27057.68">8396 9672 8488,'0'-15'4367,"-2"-47"-806,2 61-3386,0 0 1,0-1-1,0 1 1,0 0 0,-1 0-1,1 0 1,0 0 0,-1 0-1,1 0 1,-1 0 0,1 0-1,-1 0 1,1 0 0,-1 0-1,0 0 1,1 0-1,-1 0 1,0 0 0,0 1-1,0-1 1,0 0 0,0 1-1,0-1 1,0 0 0,0 1-1,0 0 1,0-1 0,0 1-1,0-1 1,0 1-1,0 0 1,0 0 0,0 0-1,0-1 1,0 1 0,-1 0-1,1 0 1,0 1 0,0-1-1,0 0 1,0 0 0,0 0-1,-1 1-175,-4 0 904,3 0-714,0 0 1,-1 1 0,1 0 0,0-1 0,0 1 0,0 0 0,0 1 0,1-1 0,-1 0 0,1 1 0,-1 0 0,1-1 0,0 1 0,0 0 0,0 0 0,0 0 0,1 1 0,-1-1 0,1 0 0,0 1 0,0-1 0,0 0 0,0 1-1,0 1-189,-3 6 236,0-3-193,0 0-1,1 0 1,0 0-1,0 1 1,0-1-1,1 1 1,1 0 0,0 0-1,0 0 1,0 0-1,1 0 1,0-1-1,1 1 1,0 0 0,1 0-1,0 0 1,0-1-1,0 1 1,1-1-1,1 1 1,0-1-1,0 0 1,0 0 0,1-1-1,4 6-43,6 2-42,2-1 1,0 0-1,0-1 0,1-1 1,1 0-1,18 8 42,29 17-999,-62-33 919,-1-1 0,1 0-1,0 1 1,-1-1 0,0 1 0,0 0 0,0 0-1,0 1 1,0-1 0,-1 0 0,0 1 0,0 0-1,0-1 1,-1 1 0,1 0 0,-1 0 0,0 0-1,-1 0 1,1 0 0,-1 0 0,0 0 0,0 0-1,-1 0 1,1 0 0,-1 0 0,0 0 0,-1 0-1,1-1 1,-1 1 0,0 0 0,0-1 0,0 1 0,-1-1-1,1 0 1,-1 1 0,0-1 0,0-1 0,-1 1-1,1 0 1,-1-1 0,0 0 0,0 0 0,0 0-1,0 0 1,-3 1 80,-78 13-3740,28-18-5081,38-3 2057</inkml:trace>
  <inkml:trace contextRef="#ctx0" brushRef="#br3" timeOffset="27341.92">8352 9737 8104,'26'-90'3267,"2"55"-897,-4 8 0,-2 1-224,3 3-704,2 6-321,-1 3-192,0 4-129,-1 3 65,-4 2-256,-2 4-225,-2 1-256,-2 0-128,-5 4 0,-3 3-480,2 5-1378,-3 1-4036,-5-2-9256</inkml:trace>
  <inkml:trace contextRef="#ctx0" brushRef="#br3" timeOffset="28027.099">25860 9535 1698,'0'0'9507,"0"0"-5476,0 0-1618,-1-13-6,-3-36-341,4 49-2031,0 1-1,-1-1 0,1 0 0,0 1 1,0-1-1,0 1 0,0-1 0,0 0 1,-1 1-1,1-1 0,0 0 1,0 1-1,-1-1 0,1 0 0,0 0 1,0 1-1,-1-1 0,1 0 0,0 0 1,-1 1-1,1-1 0,-1 0 0,1 0 1,0 0-1,-1 0 0,1 0 1,0 1-1,-1-1 0,1 0 0,-1 0 1,1 0-1,0 0 0,-1 0 0,1 0 1,-1 0-1,1 0 0,0 0 1,-1-1-1,1 1 0,0 0 0,-1 0 1,1 0-1,-1 0 0,1 0 0,0-1 1,-1 1-1,1 0 0,0 0 1,-1-1-1,1 1 0,0 0 0,0 0 1,-1-1-1,1 1 0,0 0 0,0-1 1,0 1-1,-1 0 0,1-1 0,0 1 1,0-1-35,-1 3 93,-10 22 25,2 0 1,0 1 0,2 0-1,0 1 1,2-1-1,1 1 1,1 1 0,1-1-1,2 20-118,0-40 1,-3 14-2,0 1 1,2 1 0,1-1-1,0 0 1,2 0-1,0 0 1,2 0 0,0-1-1,1 1 1,1-1-1,1 0 1,1 0-1,1-1 1,1 2 0,-8-19 2,-1 1-1,1-1 1,-1 0-1,1 0 1,0 0-1,0-1 1,0 1-1,0 0 1,0-1-1,0 1 1,1-1-1,-1 0 1,0 0-1,1 0 1,-1 0-1,1 0 1,-1 0-1,1 0 1,-1-1-1,1 0 1,-1 1-1,1-1 1,0 0-1,-1 0 1,1 0 0,0-1-1,-1 1 1,1-1-1,-1 1 1,1-1-1,-1 0 1,1 0-1,-1 0 1,0 0-1,1 0 1,1-2-2,64-71 78,-53 49 20,-2 0-1,-1-1 0,0-1 0,-2 0 0,-2 0 0,0-1 0,-2 0 0,0 0 0,-2 0 0,-2-1 0,0-28-97,-1 23 121,1 22-106,-1 0 0,-1 0 0,1 0 0,-2 1 0,0-1 0,0 0 0,-1 0 0,0 1 0,-1-1 0,-1 1 0,0 0 0,0 0 0,-1 0 0,-1 0-15,4 8-36,-1 0 1,0 1-1,1-1 0,-1 1 1,0 0-1,0 0 0,-1 0 0,1 0 1,0 0-1,-1 1 0,1 0 0,-1-1 1,1 1-1,-1 0 0,0 1 1,1-1-1,-1 1 0,0 0 0,1 0 1,-1 0-1,0 0 0,1 0 0,-1 1 1,0 0-1,1 0 0,-1 0 1,1 0-1,-3 1 36,-86 57-6303,58-20-610</inkml:trace>
  <inkml:trace contextRef="#ctx0" brushRef="#br3" timeOffset="28323.966">26426 10006 20307,'0'0'2787,"0"0"-1538,0 0-96,0 0-384,0 0-481,0 0-192,0 0-96,0 0-32,0 0-640,-19-70-1699,31 75-1857,-5 4-5765</inkml:trace>
  <inkml:trace contextRef="#ctx0" brushRef="#br3" timeOffset="28569.86">26683 9584 12972,'0'0'4105,"0"0"-1601,0 0-715,0 0-209,0 0-619,0 0-374,-4 14-208,-38 208 667,39-200-1040,1-1-1,2 1 0,0 0 1,1 0-1,0-1 0,2 1 1,1-1-1,1 1 0,4 10-5,-6-27-2,-1 0 0,1-1 0,0 0-1,0 1 1,0-1 0,1-1 0,-1 1 0,1 0-1,0-1 1,0 0 0,1 1 0,-1-2-1,0 1 1,1 0 0,0-1 0,0 0 0,0 0-1,-1-1 1,2 1 0,-1-1 0,0 0 0,0 0-1,0-1 1,0 1 0,1-1 0,-1-1-1,0 1 1,0-1 0,1 1 0,-1-1 0,0-1-1,0 1 1,0-1 0,0 0 0,-1 0 0,1 0-1,0-1 1,-1 0 0,0 0 0,1 0 0,-1-1 1,12-8 37,-2 0-1,0-2 0,0 1 0,-2-2 0,1 0 0,-2 0 0,0-1 0,-1-1 0,0 1 0,-2-2 0,0 1 0,-1-1 0,0 0 0,-2-1 0,0 0 0,-1 1 0,-1-1 0,-1-1 0,0 1 0,-2 0 0,0 0 1,-1-1-1,-2-3-35,4 17-2,-1-1 1,0 1 0,0 0-1,-1 0 1,0 0 0,0 0-1,0 0 1,-1 0 0,0 0 0,0 0-1,0 0 1,-1 1 0,0-1-1,0 1 1,0 0 0,-1 0-1,0 0 1,0 0 0,0 1 0,-1 0-1,1 0 1,-1 0 0,0 0-1,0 0 1,0 1 0,-1 0 0,1 0-1,-1 1 1,1-1 0,-1 1-1,0 1 1,0-1 0,0 1-1,0 0 1,0 0 0,0 1 0,-2-1 1,-60 16-2011,13 29-3981,32-11-1465</inkml:trace>
  <inkml:trace contextRef="#ctx0" brushRef="#br3" timeOffset="28896.882">27198 9685 11947,'7'-13'5291,"24"-42"-2547,-27 52-2520,-1-1 0,0 1 1,1-1-1,0 1 1,0 0-1,0 0 1,0 1-1,0-1 1,1 1-1,-1 0 0,1 0 1,-1 0-1,1 1 1,0 0-1,-1 0 1,1 0-1,0 0 1,0 1-1,0 0 0,0 0 1,0 0-1,0 0 1,4 2-225,-5-1 20,0 0 1,0 0 0,-1 1-1,1-1 1,-1 1 0,1 0-1,-1 0 1,0 0-1,0 1 1,0-1 0,0 1-1,0 0 1,0-1 0,-1 1-1,1 0 1,-1 1 0,0-1-1,0 0 1,0 1-1,0-1 1,-1 1 0,0-1-1,1 1 1,-1 0 0,0 0-1,-1 0 1,1 0 0,-1 3-21,2 5-54,-2 0 0,0-1 1,0 1-1,-1 0 1,-1-1-1,0 1 1,0 0-1,-1-1 1,-2 3 53,-10 24-232,-2 0 1,-2-1-1,-1-1 1,-2-1-1,-1-1 1,-2-1-1,-1-1 0,-12 9 232,2 10 187,37-50-175,-1 0 0,1 0 0,0 0 0,-1 0 1,1 0-1,0 1 0,0-1 0,0 0 0,0-1 0,0 1 0,0 0 0,0 0 0,0 0 0,0-1 0,0 1 0,0 0 0,0-1 0,1 1 0,-1-1 0,0 1 0,1-1 0,-1 0 0,0 0 0,0 1 0,1-1 0,-1 0 0,0 0 0,1 0 0,-1 0 0,0-1 1,1 1-1,-1 0 0,0-1 0,0 1 0,1 0 0,0-1-12,3 1 47,14-3-57,0-1 1,0 0 0,-1-1-1,0-1 1,0-1 0,0 0-1,-1-1 1,9-6 9,19-18-1615,-4-7-3679,-32 30 3459,18-18-4144</inkml:trace>
  <inkml:trace contextRef="#ctx0" brushRef="#br3" timeOffset="29235.462">27692 9757 2979,'0'0'7036,"0"0"-3059,1-14-1068,-1-9-1780,1-7 285,1 2 5866,-43 123-5855,39-83-1436,1-1-1,0 0 0,1 0 1,0 1-1,1-1 0,0 0 1,1 0-1,0 0 1,1 0-1,0 0 0,1 0 1,0-1-1,0 1 0,1-1 1,1 0-1,-1-1 0,2 1 1,-1-1-1,1-1 0,1 1 1,0-1-1,0 0 0,6 4 12,60 87-244,-44-20 27,-30-77 211,1 0 1,-1 1 0,0-1-1,1 1 1,-1-1-1,0 0 1,-1 1 0,1-1-1,0 1 1,-1-1-1,1 0 1,-1 1 0,0-1-1,1 0 1,-1 0-1,0 0 1,-1 1 0,1-1-1,0 0 1,0 0-1,-1 0 1,0-1 0,1 1-1,-1 0 1,0-1 0,0 1-1,0-1 1,0 1-1,0-1 1,0 0 0,0 0-1,-1 1 6,-14 2-367,0 0 0,0-1 1,0-1-1,0-1 0,0 0 0,0-1 0,0-1 1,-1-1-1,1 0 0,1-1 0,-1-1 0,0 0 0,1-2 1,-2-1 366,-26-21-7175,27 10 1046</inkml:trace>
  <inkml:trace contextRef="#ctx0" brushRef="#br3" timeOffset="29527.453">27718 9821 4228,'0'0'3491,"93"-74"-1665,-49 62 64,0 4 480,-1 2-736,-1 0-321,1 3-512,-1-1-129,-1 0-223,-8 2-193,-6-1-224,-2 3-32,-9-1-288,-11 1-1474,-5 0-7174</inkml:trace>
  <inkml:trace contextRef="#ctx0" brushRef="#br1" timeOffset="137270.771">16218 12785 15599,'-2'-9'1281,"0"-1"349,2 2 2516,13 18-1562,203 276-620,-169-221-1901,-17-21-94,2-1 1,2-1-1,1-2 0,2-2 1,32 26 30,-67-62-90,-1 0 0,1 0 0,-1 0 0,1-1 0,0 1 0,0 0 0,0-1 0,0 1 0,0-1 1,0 1-1,1-1 0,-1 0 0,0 0 0,0 0 0,1 0 0,-1-1 0,1 1 0,-1-1 0,1 1 0,-1-1 0,1 0 1,-1 0-1,1 0 0,-1 0 0,1 0 0,-1-1 0,1 1 0,-1-1 0,1 0 0,-1 1 0,0-1 0,1 0 0,-1-1 1,0 1-1,0 0 0,0-1 0,0 1 0,0-1 0,0 1 0,0-1 0,0 0 0,0 0 0,-1 0 0,1 0 0,-1 0 1,0 0-1,0 0 0,1-1 0,-1 1 0,0 0 0,0-2 90,3-97-10223,-7 74 5317</inkml:trace>
  <inkml:trace contextRef="#ctx0" brushRef="#br1" timeOffset="137550.464">16684 12860 3651,'0'0'5947,"0"0"-2530,0 0-363,0 0-108,-1-13-645,-2-6-1569,0-4 198,2 11 3051,-1 23-3864,-1 1 0,1 0 0,-2-1 0,0 0 0,0 0 1,-1 0-1,0 0 0,-1-1 0,-5 7-117,5-6 110,-59 90 473,-4-2 1,-4-4 0,-54 53-584,23-28 133,30-33-704,74-110-3380,30-27-2049,-7 16-449</inkml:trace>
  <inkml:trace contextRef="#ctx0" brushRef="#br1" timeOffset="138115.744">16091 12500 6470,'0'0'3641,"0"0"-598,0 0 69,0 0-480,0 0-806,0 0-476,0 0-352,16-3-309,177-29 528,316-7-245,-448 28-796,-62 11 263,-1 9 2326,1-4-2830,-8 43-3704,4-27-3988,4-12-3960</inkml:trace>
  <inkml:trace contextRef="#ctx0" brushRef="#br1" timeOffset="151115.615">15298 12951 4388,'0'0'3919,"0"0"-1848,0 0-261,0 0 330,0 0-74,0 0-390,3-4-485,-4 4-1054,1 0 1,0 0-1,-1 0 0,1 0 0,0 0 1,0 0-1,-1-1 0,1 1 1,0 0-1,-1 0 0,1 0 1,0-1-1,0 1 0,0 0 1,-1 0-1,1 0 0,0-1 0,0 1 1,0 0-1,0-1 0,-1 1 1,1 0-1,0 0 0,0-1 1,0 1-1,0 0-137,-29 18 1154,-29 5-292,-1-1 0,-1-4 0,-1-2-1,-8-1-861,17-3 290,-117 27 68,-2-7 0,-1-7-1,-57-4-357,229-21 0,0-1-1,0 1 0,0 0 1,0 0-1,0-1 1,0 1-1,0 0 0,0 0 1,0-1-1,0 1 0,0 0 1,0 0-1,0 0 1,0-1-1,0 1 0,0 0 1,-1 0-1,1 0 0,0-1 1,0 1-1,0 0 1,0 0-1,0 0 0,-1 0 1,1-1-1,0 1 1,0 0-1,0 0 0,-1 0 1,1 0-1,0 0 0,0 0 1,0 0-1,-1-1 1,1 1-1,0 0 0,0 0 1,0 0-1,-1 0 1,23-9-43,-22 9 41,192-55-1662,-61 32-3484,-127 22 4393,5 0-259,-1 1-3276,-8 1-1166,-1 1-2028</inkml:trace>
  <inkml:trace contextRef="#ctx0" brushRef="#br1" timeOffset="151470.012">14368 12858 7335,'0'0'3427,"0"0"-848,0 0 362,2-13-288,5-54 1047,-21 73-1319,-101 118-59,104-111-2215,-24 28 68,2 2 0,2 1 0,2 1 0,2 2 0,-14 33-175,38-75 2,1 0 0,-1 0 0,1 1 0,1-1 0,-1 0-1,1 1 1,0-1 0,0 1 0,0 0 0,1-1 0,0 1 0,0-1 0,0 1 0,1 0-1,0-1 1,0 1 0,1-1 0,-1 1 0,1-1 0,0 0 0,0 0 0,1 0-1,0 0 1,0 0 0,0 0 0,0-1 0,1 1 0,-1-1 0,1 0 0,0 0 0,1-1-1,-1 1 1,1-1 0,4 3-2,25 8-51,0-1 1,1-1-1,1-2 0,0-2 0,0-1 1,1-2-1,-1-2 0,16 0 51,-18 0-101,131 4-262,-200-28 545,-37-27-1848,69 46 615,2 2-4843,1 0-2525</inkml:trace>
  <inkml:trace contextRef="#ctx0" brushRef="#br1" timeOffset="156553.562">18159 13020 15439,'-5'-1'588,"-11"-2"-33,16 2 4179,584-12-2490,152-11-2331,-706 22 90,112-24 42,-138 25-43,-1-2 1,0 1-1,0 0 1,0-1-1,-1 1 0,1-1 1,-1 0-1,1 0 0,-1 0 1,0 0-1,0 0 1,0 0-1,-1 0 0,1-1 1,-1 1-1,0-1 1,0 1-1,0-1 0,0 0 1,0 1-1,-1-1 1,0 0-1,0 0 0,0 1 1,0-1-1,0 0 1,-1 1-1,0-1 0,0 0 1,0 1-1,0-1 1,0 1-1,-1-1 0,1 1 1,-1 0-1,0-1 1,0 1-1,0 0 0,-1 0 1,1 1-1,-1-1 1,1 0-1,-1 1 0,0 0 1,0-1-1,0 1 1,0 0-1,-1 0 0,1 1-2,-7-7 60,1 0 0,-2 0 0,1 1 0,-1 1-1,0 0 1,0 0 0,0 1 0,-1 1-1,0 0 1,0 1 0,0 0 0,-1 0 0,1 1-1,0 1 1,-5 0-60,15 3 31,1-1-1,-1 1 1,1-1-1,0 1 1,-1 0-1,1 0 1,0 0 0,0 0-1,0 0 1,0 0-1,0 0 1,1 0-1,-1 0 1,1 0-1,-1 1 1,1-1-1,0 0 1,0 0 0,0 0-1,0 1 1,0-1-1,1 0 1,-1 0-1,0 0 1,1 0-1,0 1 1,0 0-31,-1-3 3,4 17 111,1 0 0,0-1 0,1 1 0,1-1 0,0 0 0,2-1 0,0 0 0,5 6-114,-6-10 41,0 1 0,-1 0 1,0 0-1,-1 1 0,0-1 0,-1 1 0,-1 1 0,0-1 0,0 1 0,-2-1 0,1 1 0,-2 0 0,0 10-41,-4-16-65,0 1-1,0-1 1,-1 0-1,0-1 1,-1 1-1,0-1 1,0 0-1,-1 0 1,0 0-1,0-1 1,0 0-1,-1 0 1,0 0-1,0-1 1,0 0-1,-1 0 1,1-1-1,-1 0 1,0-1-1,-1 1 1,1-2-1,-3 1 66,-11 8-977,-2 1-310,-49 24-7233,27-14-3566</inkml:trace>
  <inkml:trace contextRef="#ctx0" brushRef="#br1" timeOffset="157136.327">18396 12323 12204,'0'0'2450,"0"0"-240,0 0 123,0 0-550,0 0-849,14-9-555,-8 5-354,2-2-5,0 1 0,1 0 0,-1 1 0,1 0 1,0 0-1,0 1 0,0 0 0,0 0 0,1 1 1,-1 1-1,1-1 0,8 1-20,339 4 214,-356-3-214,1 1 1,-1-1 1,0 1 0,1 0 0,-1-1-1,0 1 1,1-1 0,-1 1 0,1-1-1,-1 0 1,0 0 0,1 0 0,-1 0-1,1 0 1,-1 0 0,1 0 0,-1 0-1,1 0 1,-1-1 0,0 1 0,1 0-1,-1-1 1,1 1 0,-1-1 0,0 0-1,0 0 1,1 1 0,-1-1-1,0 0 1,0 0 0,0 0 0,0 0-1,0 0 1,0 0 0,0 0 0,0-1-1,0 1 1,-1 0 0,1 0 0,0-1-1,-1 1 1,1-1 0,-1 1 0,0 0-1,1-1 1,-1 1 0,0-1 0,0 1-1,0-1 1,0 1 0,0 0 0,0-1-1,0 1 1,0-1 0,-1 1 0,1-2-2,-7-5 9,0 0 1,0 1 0,-1-1 0,0 2-1,0-1 1,0 1 0,-1 0 0,0 1-1,0 0 1,-1 0 0,-3-1-10,7 3 15,-19-11 385,-1 2-1,-1 0 1,1 2-1,-2 1 1,1 1-1,-5 0-399,28 40 1175,25 193 47,-13-191-1212,-3 0 0,0 0 0,-3 1 0,0-1 0,-3 1 1,0 0-1,-3-1 0,0 1 0,-5 11-10,-16 27-2325,8-28-2167,6-14-3115</inkml:trace>
  <inkml:trace contextRef="#ctx0" brushRef="#br1" timeOffset="157761.167">14547 12341 14798,'0'0'3000,"0"0"-1019,0 0-204,0 0-511,17-2-348,109-20 235,198-32-219,-293 45-3053,-39 12-1148,-5 4-3081</inkml:trace>
  <inkml:trace contextRef="#ctx0" brushRef="#br1" timeOffset="164095.177">11723 10348 6758,'0'0'4495,"0"0"-1409,0 0-214,0 0-673,0 0-325,0 0-176,0 0-380,-6-11-277,-13-33-192,19 43-826,0 0 0,0 1 0,1-1 0,-1 0-1,1 0 1,-1 1 0,0-1 0,1 0 0,-1 1 0,1-1 0,0 0-1,-1 1 1,1-1 0,0 1 0,-1-1 0,1 1 0,0-1 0,-1 1 0,1 0-1,0-1 1,0 1 0,-1 0 0,1 0 0,0-1 0,0 1 0,0 0-1,0 0 1,-1 0 0,1 0 0,0 0 0,0 0 0,0 0 0,0 0-1,-1 1 1,1-1 0,0 0 0,0 0 0,-1 1 0,1-1 0,0 0-1,0 1 1,-1-1 0,1 1 0,0 0-23,1-1 40,222 77 852,139 26-3262,-341-96 711,-19-6-2275,-2-1-3648,-9-1 2270</inkml:trace>
  <inkml:trace contextRef="#ctx0" brushRef="#br1" timeOffset="164467.863">12127 10053 6406,'0'0'4084,"0"0"-972,0 0 75,0 0-459,-12-8-539,-39-23-454,50 31-1680,0 0 0,0 0 0,0 0 0,0-1 0,0 1 0,0 1 1,0-1-1,0 0 0,0 0 0,0 0 0,0 0 0,0 1 0,0-1 0,0 1 0,0-1 0,1 0 0,-1 1 1,0 0-1,0-1 0,0 1 0,0-1 0,1 1 0,-1 0 0,0 0 0,1-1 0,-1 1 0,0 0 1,1 0-1,-1 0 0,1 0 0,0 0 0,-1 0 0,1-1 0,-1 1 0,1 0 0,0 0 0,0 0 0,0 0 1,0 0-1,0 1-55,-3 4 310,-82 270 2835,-8-26-3070,48-145-3284,43-94 2521,1-5-2885,0-3-5624,3-6-3151</inkml:trace>
  <inkml:trace contextRef="#ctx0" brushRef="#br1" timeOffset="164785.785">11518 9993 6054,'0'0'4030,"0"0"-1366,0 0-155,0 0-288,0 0-646,0 0-299,13-8-118,113-66 654,-4-6 1,79-71-1813,-191 144 114,5-4 19,0-1 0,-1-1 0,-1 0 1,0 0-1,0-1 0,-1-1 0,2-4-133,-15 19 4,1 0-1,-1 0 1,1 0 0,-1 0-1,1 0 1,-1 0 0,1 0-1,-1 0 1,1 0 0,-1 0-1,1-1 1,-1 1 0,1 0-1,0 0 1,-1 0 0,1-1-1,-1 1 1,1 0 0,-1-1-1,1 1 1,0 0 0,-1-1-1,1 1 1,0 0 0,-1-1-1,1 1 1,0 0 0,0-1-1,-1 1 1,1-1 0,0 1-1,0-1 1,0 1 0,0-1-1,-1 1 1,1-1-1,0 1 1,0-1 0,0 1-1,0-1 1,0 1 0,0-1-1,0 1 1,1-1 0,-1 1-1,0-1 1,0 1 0,0 0-1,0-1 1,0 1 0,1-1-1,-1 1 1,0-1 0,1 1-1,-1 0 1,0-1 0,0 1-1,1-1 1,-1 1 0,1 0-1,-1 0 1,0-1 0,1 1-1,-1 0 1,1-1 0,-1 1-1,1 0 1,-1 0 0,1 0-1,-1 0-3,-38 50-2003,30-8-4866,8-16-2826</inkml:trace>
  <inkml:trace contextRef="#ctx0" brushRef="#br1" timeOffset="165290.757">12387 10057 3395,'0'0'5595,"0"0"-2205,0 0-22,0 0-111,0 0-957,0 0-666,0 0-492,5 0-255,7-3-669,-1 0 1,1-1-1,-1-1 1,1 0 0,-1 0-1,-1-1 1,1-1 0,-1 0-1,0 0 1,5-6-219,5-1 66,97-67 361,-116 81-421,-1 16-4260,-2-6-2906,-3-3-5748</inkml:trace>
  <inkml:trace contextRef="#ctx0" brushRef="#br1" timeOffset="166332.346">12903 9501 4100,'0'0'2578,"0"0"-651,0 0-10,0 0-139,0 0-49,0 0-42,-5-2-203,4 1-1490,2 1 64,-1 0 1,1 0-1,-1 0 0,1-1 0,-1 1 0,1 0 1,-1 0-1,1-1 0,-1 1 0,1 0 1,-1-1-1,0 1 0,1 0 0,-1-1 0,1 1 1,-1-1-1,0 1 0,1 0 0,-1-1 1,0 1-1,0-1 0,1 1 0,-1-1 0,0 1 1,0-1-1,0 0 0,0 1 0,0-1 0,0 1 1,0-1-1,0 1 0,0-1 0,0 1 1,0-1-1,0 1 0,0-1 0,0 0 0,0 1 1,0-1-1,-1 1 0,1-1 0,0 1 1,0-1-1,-1 1 0,1-1 0,0 1 0,-1 0 1,1-1-1,0 1 0,-1-1 0,1 1 1,-1 0-1,1-1 0,0 1 0,-1 0 0,1 0 1,-1-1-1,1 1 0,-1 0 0,1 0 0,-1 0 1,0-1-59,16-7 620,12-7 275,-1 0-1,-1-2 1,0-1-1,-1-1 1,20-22-895,-38 35 41,-6 6-18,0 1 1,0-1-1,0 1 0,1-1 0,-1 1 0,0-1 0,0 0 1,1 1-1,-1-1 0,0 1 0,0-1 0,1 0 0,-1 1 0,0-1 1,1 0-1,-1 1 0,1-1 0,-1 0 0,0 0 0,1 0 0,-1 1 1,1-1-1,-1 0 0,1 0 0,-1 0 0,1 0 0,-1 0 0,1 0 1,-1 1-1,1-1 0,-1 0 0,1-1 0,-1 1 0,0 0 0,1 0 1,-1 0-1,1 0 0,-1 0 0,1 0 0,-1-1 0,1 1 0,-1 0 1,1 0-1,-1 0 0,0-1 0,1 1 0,-1 0 0,0-1 0,1 1 1,-1 0-1,0-1 0,1 1 0,-1-1 0,0 1 0,0 0 1,1-1-1,-1 1 0,0-1 0,0 1 0,0-1 0,0 1 0,0-1 1,1 1-24,0 43 69,-2 1 1,-2-1 0,-1 1 0,-3-1 0,-4 12-70,-11 87 110,12 124-36,10-262-52,0 0-1,0 0 0,0 0 1,0 0-1,1 0 1,0 0-1,0 0 0,0 0 1,0-1-1,0 1 0,1 0 1,0-1-1,0 1 0,0-1 1,0 1-1,0-1 0,1 0 1,-1 0-1,1 0 0,0 0 1,0-1-1,0 1 1,0-1-1,0 0 0,1 0 1,-1 0-1,1 0 0,-1 0 1,1-1-1,0 0 0,0 1 1,-1-1-1,1-1 0,0 1 1,0-1-1,0 1 0,0-1 1,0 0-1,0 0 1,0-1-1,0 1 0,0-1-21,33-10 109,-1-2 0,-1-1 0,-1-2 0,0-1 1,0-1-1,-2-2 0,28-23-109,-58 41 12,1 1-6,-1 0 1,0 0-1,0-1 0,1 0 1,-1 1-1,0-1 0,-1 0 1,1 0-1,0 0 0,0 0 1,-1 0-1,1 0 0,-1 0 1,0-1-1,0 1 0,1-1 0,-2 1 1,1-1-1,0 1 0,0-2-6,-23 3-5903,19 1 2304,-1 0-2631</inkml:trace>
  <inkml:trace contextRef="#ctx0" brushRef="#br1" timeOffset="167503.339">13529 9488 6758,'0'0'2141,"0"0"-32,0 0 437,0 0 81,0 0-316,-8-11-464,-27-34-373,35 46-1438,1-1 1,-1 0 0,0 1-1,1-1 1,-1 0-1,0 1 1,1-1 0,-1 0-1,1 0 1,-1 0 0,1 1-1,-1-1 1,1 0 0,-1 0-1,0 0 1,1 0 0,-1 0-1,1 0 1,-1 0-1,1 0 1,-1 0 0,1 0-1,-1 0 1,1 0 0,-1 0-1,1 0 1,-1 0 0,1-1-1,-1 1 1,0 0-1,1 0 1,-1-1 0,1 1-1,-1 0 1,0 0 0,1-1-1,-1 1 1,0 0 0,1-1-1,-1 1 1,0 0-1,1-1 1,-1 1 0,0-1-1,0 1 1,0-1 0,1 1-1,-1 0 1,0-1 0,0 1-1,0-1 1,0 1 0,0-1-1,0 1 1,0-1-1,0 1 1,0-1 0,0 1-1,0-1 1,0 1 0,0-1-1,0 1 1,0-1 0,-1 1-1,1 0 1,0-1-1,0 1 1,0-1 0,-1 1-37,5 0 210,24 3-50,-1 1-1,1 2 1,-1 0-1,-1 2 1,1 1-1,-1 1 1,18 10-160,20 7 47,132 50-1622,-205-85 1500,0-1-1,0 0 1,0-1-1,2 0 1,-1 0-1,1-1 1,0 0-1,1 0 0,1 0 1,-2-4 75,-19-34-30,15 30 50,7 11 17,1 1 1,-1 1-1,0-1 1,-1 1 0,0 0-1,0 0 1,0 0-1,0 0 1,-1 1-1,0 0 1,-3-2-38,8 6 40,0 1 1,-1-1 0,1 1-1,0-1 1,0 1-1,-1-1 1,1 1 0,0 0-1,-1-1 1,1 1-1,0 0 1,-1 0 0,1 0-1,0 0 1,-1 0-1,1 0 1,0 1 0,-1-1-1,1 0 1,0 1-1,0-1 1,-1 1 0,1-1-1,0 1 1,0-1-1,0 1 1,0 0 0,-1 0-1,1 0 1,0 0-1,0-1 1,1 1 0,-1 0-1,0 1 1,0-1-1,0 0 1,1 0 0,-1 0-1,1 0 1,-1 1-1,0-1-40,-15 58 378,14-50-317,-35 312 665,36-269-2552,1-52 161,1 0-2837,2-2 233,0-6-4417</inkml:trace>
  <inkml:trace contextRef="#ctx0" brushRef="#br1" timeOffset="167879.55">14104 8881 577,'0'0'7623,"0"0"-3940,0 0-832,0 0 5,0 0-646,0 0-464,0 0-460,5-9-522,-3 3-701,1 1 1,-1 0 0,1 0-1,1 0 1,-1 0 0,1 1-1,0-1 1,0 1 0,0 0-1,0 0 1,1 1 0,-1-1-1,1 1 1,2-1-64,325-188 908,-333 192-915,1 0 1,-1 0-1,1-1 1,0 1 0,-1 0-1,1 0 1,-1-1-1,1 1 1,0 0-1,-1-1 1,1 1 0,0 0-1,-1-1 1,1 1-1,0 0 1,0-1-1,-1 1 1,1-1 0,0 1-1,0-1 1,0 1-1,-1-1 1,1 1-1,0 0 1,0-1 0,0 1-1,0-1 1,0 1-1,0-1 1,0 1-1,0-1 1,0 1 0,0-1-1,0 1 1,1-1-1,-1 1 1,0-1-1,0 1 1,0 0 0,1-1-1,-1 1 1,0-1-1,0 1 1,1 0-1,-1-1 1,0 1 0,1 0-1,-1-1 1,0 1-1,1-1 7,-46 8-1301,-14 15-3182,22-2-2592,8-3-2192</inkml:trace>
  <inkml:trace contextRef="#ctx0" brushRef="#br1" timeOffset="168220.675">14049 8888 8072,'0'0'4836,"0"0"-2081,0 0-241,0 0-304,0 0-469,0 0-439,0 0-421,0 0-224,14 13-129,43 45-165,-22 19-27,-27-52-497,2-1 0,0 1 0,2-2 0,0 0-1,2 0 1,1-1 0,0-1 0,2 0-1,0-2 1,4 4 161,-18-21-21,0 1 0,-1-1-1,1 0 1,0 0-1,0 0 1,0 0 0,1-1-1,-1 1 1,0-1 0,1 0-1,-1 0 1,1 0 0,-1 0-1,1-1 1,-1 1 0,1-1-1,-1 0 1,1 0 0,-1 0-1,1 0 1,0-1-1,-1 0 1,1 0 0,-1 1-1,0-2 1,1 1 0,-1 0-1,0-1 1,0 0 0,0 1-1,0-1 1,0 0 0,0-1-1,0 1 1,-1 0 0,1-1-1,-1 0 1,1 0-1,-1 1 1,0-1 0,0 0-1,-1-1 1,1 1 21,6-16 50,-1 0-1,-1-1 1,-1 0 0,-1 0 0,-1 0-1,0-1 1,-2 1 0,0-1-1,-1 1 1,-1-1 0,-1 0 0,-1 1-1,-1 0 1,0 0 0,-2 0-1,-7-18-49,11 30 24,0 1 0,0-1 0,0 1 0,-1-1-1,0 1 1,-1 0 0,0 0 0,0 0 0,0 1-1,-1 0 1,0-1 0,0 2 0,-1-1-1,1 0 1,-1 1 0,0 0 0,-1 1 0,1-1-1,-1 1 1,0 1 0,0-1 0,-5-1-24,11 5-47,0 0 1,0 0-1,0 0 1,0 0-1,0 0 1,0 0-1,0 1 1,0-1 0,0 0-1,0 1 1,0-1-1,0 1 1,0-1-1,0 1 1,0-1-1,0 1 1,0-1-1,1 1 1,-1 0-1,0 0 1,0-1 0,1 1-1,-1 0 1,0 0-1,1 0 1,-1 0-1,1 0 1,-1-1-1,1 1 1,0 0-1,-1 0 1,1 0 0,0 0-1,0 1 1,-1-1-1,1 0 1,0 0 46,4 41-5275,5-19-3907</inkml:trace>
  <inkml:trace contextRef="#ctx0" brushRef="#br1" timeOffset="168638.064">14176 9851 11851,'0'0'2894,"0"0"159,0 0-223,11-13-999,103-99 224,603-391-1094,-694 486-926,-10 8 7,-1 1-1,-1-2 0,0 1 0,0-2 0,-1 1 0,0-2 0,0 1 0,-2-1 0,3-4-41,-35 18 38,-31 28-2997,23-2-3355,10-5-3509</inkml:trace>
  <inkml:trace contextRef="#ctx0" brushRef="#br1" timeOffset="169118.827">14560 9820 8168,'0'0'4436,"0"0"-1249,0 0-134,0 0-736,0 0-678,0 0-427,0 0-272,0 0-220,2 1-239,37 85 437,-36-77-870,113 435 21,-98-326-127,-19-117 70,-1 0 1,1 0 0,-1 0 0,1 0-1,-1 0 1,1 0 0,-1-1 0,1 1-1,-1 0 1,0-1 0,1 1 0,-1-1-1,0 0 1,1 0 0,-1 0 0,0 0-1,0 0 1,1 0 0,-1 0 0,0 0-1,1 0 1,-1-1 0,0 1-1,1-1 1,-1 0 0,0 1 0,1-1-13,-2 0 29,-193-40 1760,93 5-1683,102 35-192,0 1-1,0 0 0,1-1 0,-1 1 0,0-1 1,0 1-1,0-1 0,1 0 0,-1 1 0,0-1 0,1 0 1,-1 1-1,0-1 0,1 0 0,-1 0 0,1 1 1,-1-1-1,1 0 0,-1 0 0,1 0 0,0 0 0,-1 0 1,1 0-1,0 1 0,0-1 0,0 0 0,0 0 1,0 0-1,0 0 0,0 0 0,0 0 0,0 0 0,0 0 1,0 0-1,1 0 0,-1 0 0,0 0 0,1 0 1,-1 1-1,1-1 0,-1 0 0,1 0 0,-1 0 0,1 1 1,-1-1-1,1 0 0,0 1 0,-1-1 0,1 0 0,0 1 1,0-1-1,0 1 0,-1-1 0,1 1 0,0-1 1,0 1-1,1 0 87,45-17-9636,-24 9-726</inkml:trace>
  <inkml:trace contextRef="#ctx0" brushRef="#br1" timeOffset="169445.775">14524 9835 10282,'0'0'4692,"0"0"-1868,0 0-630,0 0-608,15-12-556,107-77 481,-90 70-1201,40-24 333,-1-2 0,61-52-643,-128 90-882,-23 23-1626,1 21-7347,12-15-53</inkml:trace>
  <inkml:trace contextRef="#ctx0" brushRef="#br1" timeOffset="169942.722">14936 10017 10570,'0'0'3982,"0"0"-757,0 0-423,5-15-597,16-51-635,-18 59-1382,0 1 0,0-1 0,1 1 1,0-1-1,0 1 0,0 0 0,1 1 1,0-1-1,0 1 0,0 0 0,1 0 1,0 0-1,0 1 0,0 0 0,0 0 1,1 1-1,-1 0 0,1 0 0,1 0-188,-4 1 2,0 1 1,0-1-1,0 1 0,0 0 0,0 0 0,0 0 0,0 1 0,1-1 0,-1 1 0,0 0 0,0 0 0,1 1 0,-1-1 0,0 1 0,0 0 0,0 0 0,0 0 1,0 1-1,0 0 0,0-1 0,0 1 0,-1 1 0,1-1 0,-1 0 0,1 1 0,-1 0 0,0 0 0,0 0 0,0 0 0,0 0 0,-1 0 0,1 1 0,-1 0 1,0-1-1,0 1 0,0 0 0,-1 0 0,1 0 0,-1 0 0,0 0 0,0 0 0,0 0 0,-1 1 0,1 3-2,-1 11-265,0 1-1,-1 0 1,-1-1 0,0 0-1,-2 1 1,0-1 0,-2 0-1,0-1 1,-1 1 0,0-1 265,-1 2-198,4-9 118,19-55 251,131-245 1084,-143 282-1209,1 0 0,0 0 0,1 0 0,-1 1 0,2 0 0,-1 0 0,0 0 0,1 1-1,0 0 1,0 0 0,1 0 0,-1 1 0,1 0 0,0 0 0,0 1 0,1 0 0,-1 0 0,5-1-46,-8 5 3,0 1 0,-1 0 0,1-1 0,-1 1 0,1 0 0,-1 1 0,0-1 0,0 0 0,0 1 0,0 0 0,-1 0 0,1 0-1,-1 0 1,1 0 0,-1 0 0,0 1 0,0-1 0,-1 1 0,1-1 0,-1 1 0,0 0 0,0 0 0,0-1 0,0 2-3,1 0 4,60 168-68,-62-172 63,1 1 0,-1-1 0,1 0 0,-1 0 0,1 0 0,0 0 0,0 0 0,-1 0 0,1 0 0,0 0 0,0 0 0,0 0 0,0 0 0,0-1 0,0 1 0,0 0-1,0 0 1,0-1 0,1 1 0,-1-1 0,0 1 0,0-1 0,0 0 0,1 1 0,-1-1 0,0 0 0,0 0 0,1 0 0,-1 0 0,0 0 0,1 0 0,-1 0 0,0-1 0,0 1 0,1 0 0,-1-1 0,0 1 0,0-1 0,0 1 0,0-1 0,1 1 0,-1-1 0,0 0 0,0 0 0,0 1 0,0-1 0,0 0 0,-1 0 0,1 0 0,0 0 0,0-1 1,45-56 114,-43 54-107,12-22 54,-1-1 0,-1 0-1,-1-1 1,-1 0 0,5-26-61,5-32-3267,-22 86-1964,-5 6-5126</inkml:trace>
  <inkml:trace contextRef="#ctx0" brushRef="#br1" timeOffset="175249.519">17551 8974 10122,'0'0'4169,"0"0"-1500,0 0-373,0 0-343,0 0-629,0 0-523,0 0-406,0 0-96,18 17 53,107 116 620,68 140 32,-185-261-1056,0 1-170,0 1-1,2-1 1,-1-1-1,2 0 1,0 0-1,0-1 1,1 0 0,6 3 222,-10-11-1481,-5-17-7780,-3 10 8263,0-10-4708</inkml:trace>
  <inkml:trace contextRef="#ctx0" brushRef="#br1" timeOffset="175488.738">17824 8967 3748,'0'0'6240,"0"0"-2903,0 0-497,0 0-118,0 0-624,0 0-454,0 0-437,-13 5-332,6-2-761,0-1-23,1 1-1,-1 0 1,1 0 0,0 1-1,0-1 1,0 1 0,0 1-1,1-1 1,0 1-1,0 0 1,0 0 0,0 1-1,1-1 1,0 1-91,-108 164 1254,-19 31-1120,47-66-2798,66-99-4425,14-28-422</inkml:trace>
  <inkml:trace contextRef="#ctx0" brushRef="#br1" timeOffset="175983.211">17402 8516 7271,'0'0'4468,"-13"2"-1564,-40 5 75,37 0-104,23-2-486,25-3-2069,-1-1 0,1-1 1,0-2-1,-1-2 0,0 0 1,5-3-321,-2 1 176,323-60 208,-419 112-7193,37-24 1249,-6 2-7439</inkml:trace>
  <inkml:trace contextRef="#ctx0" brushRef="#br1" timeOffset="176666.727">18154 9140 5990,'0'0'2829,"0"0"-640,0 0 144,0 0-49,0 0-362,0 0-427,0 0-411,-1-8-214,1 7-842,0 0-12,-1 0 0,1 0 1,-1 0-1,1 0 0,0 0 0,-1 0 0,1 0 1,0 0-1,0-1 0,0 1 0,0 0 0,0 0 1,0 0-1,0 0 0,1 0 0,-1 0 0,0-1 1,0 1-1,1 0 0,-1 0 0,1 0 0,-1 0 1,1 0-1,0 0 0,-1 0 0,1 1 0,0-1 0,-1 0 1,1 0-1,0 0 0,0 1 0,0-1 0,0 0 1,0 1-1,0-1 0,0 1 0,0-1 0,0 1 1,0-1-1,0 1 0,0 0 0,0 0 0,0-1 1,0 1-1,1 0 0,-1 0 0,0 0 0,0 0 1,0 0-1,0 0 0,1 1-16,337-28 256,-336 27-252,-1 1 1,1-1-1,-1 0 0,1 0 0,-1 0 1,1-1-1,-1 1 0,1 0 0,-1-1 1,0 0-1,1 1 0,-1-1 0,0 0 1,1 0-1,-1 0 0,0-1 0,0 1 1,0 0-1,0-1 0,0 0 0,0 1 1,-1-1-1,1 0 0,0 0 0,-1 0 1,1 0-1,-1 0 0,0 0 0,0 0 1,0-1-1,0 1 0,0 0 0,0-1 1,-1 1-1,1 0 0,-1-1 0,1 1 1,-1-1-1,0 1 0,0-1 0,0 1 1,-1-1-1,1 1 0,-1-2-4,-4-4 105,0 1 0,0 0-1,-1 1 1,0-1 0,0 1 0,0 0 0,-1 1-1,0-1 1,0 1 0,-1 1 0,1-1 0,-1 1-1,0 1 1,-1-1-105,-11-7 636,15 9-505,4 0-82,0 1 0,-1-1 1,1 1-1,0 0 1,-1 0-1,0-1 0,1 1 1,-1 0-1,1 1 0,-1-1 1,0 0-1,0 0 0,0 1 1,1-1-1,-1 1 0,0-1 1,0 1-1,0 0 1,0 0-1,0 0 0,0 0 1,0 0-1,1 0 0,-1 1 1,0-1-1,0 0 0,0 1 1,0 0-1,1-1 1,-1 1-1,0 0 0,0 0 1,1 0-1,-1 0 0,1 0 1,-1 0-1,1 1 0,0-1 1,-2 2-50,-25 163 704,20 157-394,8-320-625,5 27-554,1-22-2768,2-6-3927,1-2-4955</inkml:trace>
  <inkml:trace contextRef="#ctx0" brushRef="#br1" timeOffset="177504.468">18988 8930 5221,'0'0'2925,"0"0"-426,0 0 4,0 0-202,0 0-336,0 0-433,0 0-395,-5-9-96,-16-27-91,22 36-919,-1-1 0,0 1 0,0-1 0,1 0 0,-1 1 0,1-1 1,-1 1-1,0-1 0,1 1 0,-1-1 0,1 1 0,-1-1 0,1 1 0,-1 0 0,1-1 0,-1 1 0,1 0 0,0-1 0,-1 1 0,1 0 0,0 0 0,-1-1 0,1 1 0,-1 0 0,1 0 0,0 0 0,-1 0 1,1 0-1,0 0 0,-1 0 0,1 0 0,0 0 0,-1 0 0,1 0 0,0 1 0,-1-1 0,1 0 0,0 0 0,-1 1 0,1-1 0,-1 0 0,1 1 0,0 0-31,0-1 85,54 9 7,-22-1-62,1-3 0,0 0 0,0-3 0,1 0 0,-1-2 0,4-2-30,10-18 412,-69 23 943,8 5-1293,1 0 0,0 1 0,0 0 0,1 1 0,0 0-1,1 1 1,0 0 0,1 0 0,0 1 0,0 2-62,-6 5 75,-2 3-29,-47 59 131,3 3 0,4 2 0,-5 17-177,37-12 37,26-90-34,1 1-1,0 0 1,0-1-1,0 1 0,0-1 1,0 0-1,1 1 1,-1-1-1,0 0 1,1-1-1,-1 1 0,0 0 1,1-1-1,-1 1 1,1-1-1,-1 0 0,1 1 1,-1-1-1,1 0 1,-1-1-1,1 1 1,-1 0-1,1-1 0,2 0-2,0 0 17,223-43 261,-136 37-326,-87 9-121,0 0-2126,0-1-4215,-3-1 445</inkml:trace>
  <inkml:trace contextRef="#ctx0" brushRef="#br1" timeOffset="178029.721">19558 9030 9929,'0'0'3278,"0"0"-427,0 0-86,0 0-592,0 0-572,0 0-592,0 0-421,11 3-268,71 39 272,173 219-431,-202-221-2702,-38-84 1871,-15 37 619,3-211 755,-4 215-625,0 1-1,0-1 0,-1 1 0,1 0 0,0-1 0,-1 1 0,0 0 0,1 0 1,-1 0-1,0 0 0,0 0 0,0 1 0,0-1 0,0 1 0,-1-1 0,1 1 0,0 0 1,-1-1-1,1 1 0,-1 1 0,1-1 0,-1 0 0,1 1 0,-1-1 0,0 1 0,1-1 1,-1 1-1,0 0 0,1 0 0,-1 1 0,0-1 0,1 1 0,-1-1 0,1 1 1,-1 0-1,1 0 0,-1 0 0,1 0 0,-1 0 0,1 0 0,0 1 0,0-1 0,0 1 1,-1 0-1,1-1 0,1 1 0,-1 0 0,0 0 0,-1 2-78,-37 34 216,1 1 0,2 2 0,1 2 0,-21 36-216,-47 54-261,90-117-174,-15 18-1262,17-9-4322,11-16-1503</inkml:trace>
  <inkml:trace contextRef="#ctx0" brushRef="#br1" timeOffset="178538.359">20390 9058 7015,'0'0'2738,"0"0"-271,0 0 52,0 0-266,0 0-454,0 0-443,0 0-390,8-7-330,-7 6-620,3-3 28,0 1 0,0-1 0,0 1 0,0 0 0,0 0 0,1 1 0,0-1 0,-1 1 0,1 0 0,0 0 0,0 0 0,0 1 0,0 0 0,1 0 0,-1 0 0,2 1-44,342-12 1741,-334 8-1712,-21-1-144,-27-3-868,31 8 754,-63-6-4227,1 13-3729,37-1 3391</inkml:trace>
  <inkml:trace contextRef="#ctx0" brushRef="#br1" timeOffset="178815.359">20494 9023 320,'0'0'4495,"0"0"-1281,0 0-433,0 0 81,0 0-289,0 0-411,0 0-545,0 0-378,-10 4-246,-31 17-209,20 23 316,-1 184-166,21-217-944,1 0 0,0 1 0,0-1 0,1 0 0,1 1 0,0-1 0,0 0 0,2 0 0,-1 0 0,1-1 0,0 1 0,1-1 0,1 0 0,-1 0 0,1-1 0,4 5 10,-8-13 0,-1 1-1,1-1 1,-1 0-1,1 0 0,0 0 1,0 0-1,-1 0 1,1 0-1,0 0 1,0-1-1,0 1 0,0-1 1,0 1-1,0-1 1,0 0-1,0 1 1,0-1-1,0 0 1,0 0-1,0-1 0,0 1 1,0 0-1,0-1 1,0 1-1,0-1 1,-1 0-1,1 1 0,0-1 1,0 0-1,0 0 1,-1 0-1,1-1 1,-1 1-1,1 0 0,-1 0 1,1-1-1,-1 1 1,0-1-1,1 0 1,-1 1-1,0-1 1,0 0 0,37-81 226,-29 39-163,-3 1 0,-1-1 0,-3 0 0,-1 0 0,-3-8-63,-15-7-123,8 69-5199,9 2-988</inkml:trace>
  <inkml:trace contextRef="#ctx0" brushRef="#br1" timeOffset="179236.666">19997 9947 11499,'0'0'4185,"0"0"-1676,0 0-384,0 0-460,15 0-704,145 2-605,0-7 0,-1-8 0,0-6 0,-1-7 0,-2-7 0,10-10-356,-149 38 6,-10 3 1,0 0-1,0 0 1,0 0-1,0-1 1,0 0 0,0 0-1,-1-1 1,1 0-1,-1 0 1,0 0 0,-1-1-1,2-1-6,-7 6-12,1-1 1,-1 1-1,1-1 0,-1 1 0,0-1 1,1 0-1,-1 1 0,0-1 0,1 0 1,-1 1-1,0-1 0,0 0 1,0 1-1,0-1 0,1 0 0,-1 1 1,0-1-1,0 0 0,0 0 0,0 1 1,-1-1-1,1 0 0,0 1 0,0-1 1,0 0-1,-1 1 0,1-1 0,0 0 1,-1 1-1,1-1 0,0 1 0,-1-1 1,1 0-1,-1 1 0,1-1 0,-1 1 1,1-1-1,-1 1 0,1 0 0,-1-1 1,1 1-1,-1-1 0,0 1 1,1 0-1,-1 0 0,0-1 0,1 1 1,-1 0-1,0 0 0,1 0 0,-1 0 1,0 0-1,1 0 0,-1 0 0,0 0 1,0 0-1,1 0 0,-1 0 0,0 0 1,1 0-1,-1 1 12,-50 0-3138,11 10-1806,-2 3-3576</inkml:trace>
  <inkml:trace contextRef="#ctx0" brushRef="#br1" timeOffset="179705.657">20338 10312 5797,'0'0'4244,"0"0"-1537,0 0-134,0 0-16,0 0-501,0 0-268,0 0-325,0 0-390,3-7-326,-1 3-648,-1 4-82,-1 1 0,0-1-1,1 1 1,-1-1 0,1 0 0,-1 0-1,0 1 1,1-1 0,-1 0-1,1 0 1,-1 1 0,1-1 0,-1 0-1,0 0 1,1 0 0,-1 0-1,1 0 1,-1 1 0,1-1 0,-1 0-1,1 0 1,-1 0 0,1 0-1,-1-1 1,1 1 0,-1 0 0,1 0-1,-1 0 1,1 0 0,-1 0-1,1-1 1,-1 1 0,1 0 0,-1 0-1,0-1 1,1 1 0,-1 0-1,0-1 1,1 1 0,-1 0-1,0-1 1,1 1 0,-1-1 0,0 1-1,1 0 1,-1-1 0,0 1-1,0-1 1,0 1-17,3 72 166,-4 0-1,-3 1 1,-3-1-1,-3 1-165,6-47 5,-34 155-1392,38-180 1385,0 0 1,-1 0 0,1 0 0,0-1 0,-1 1 0,1 0 0,0 0 0,-1-1-1,1 1 1,-1 0 0,1-1 0,-1 1 0,1 0 0,-1-1 0,0 1 0,1-1 0,-1 1-1,0-1 1,1 1 0,-1-1 0,0 1 0,0-1 0,0 0 0,1 1 0,-1-1 0,0 0-1,0 0 1,0 0 0,0 0 0,1 0 0,-1 0 0,0 0 0,0 0 0,0 0 0,0 0-1,1 0 1,-1 0 0,0 0 0,0-1 0,0 1 0,1 0 0,-1-1 0,0 1 0,0-1-1,1 1 1,-1-1 0,0 1 0,1-1 0,-1 1 0,0-1 0,1 0 1,-36-36 208,32 31-178,-228-261 1427,215 256-3963,26 22-2162,8 0-1359,2 0-3449</inkml:trace>
  <inkml:trace contextRef="#ctx0" brushRef="#br1" timeOffset="179985.34">20374 10293 6150,'0'0'5392,"0"0"-2237,0 0-545,0 0-475,0 0-800,0 0-502,18-9-273,62-30-149,14 21 262,-19 7-417,0-3 0,-1-4 1,0-3-257,-56 12 54,-23 10-610,-34 42-9608,27-22 458</inkml:trace>
  <inkml:trace contextRef="#ctx0" brushRef="#br1" timeOffset="180486.776">20680 10605 6022,'0'0'3795,"0"0"-1152,0 0-49,0 0-63,6-12-588,19-41-454,-21 47-1260,-1 1-1,2 0 0,-1-1 1,0 1-1,1 1 0,0-1 1,0 1-1,0 0 0,1 0 1,-1 0-1,1 1 0,0 0 1,0 0-1,0 0 0,1 1 1,3-1-229,2-2 195,-8 3-165,0 0 0,0 0 1,0 1-1,0-1 0,0 1 0,1 0 0,-1 0 0,1 0 0,-1 1 0,1 0 0,-1-1 1,1 2-1,-1-1 0,1 0 0,-1 1 0,1 0 0,-1 0 0,0 0 0,0 1 0,1-1 1,-1 1-1,0 0 0,0 0 0,0 1 0,-1-1 0,1 1 0,-1 0 0,1 0 1,-1 0-1,0 0 0,0 0 0,0 1 0,0 0 0,-1-1 0,0 1 0,1 0 0,-1 0 1,-1 0-1,2 5-30,2 11-26,-1 1 0,-1 0 1,0 0-1,-2 0 1,-1 0-1,0 0 1,-2 5 25,0 32-200,32-68 210,61-84 266,-81 80-68,2 0-1,0 0 0,0 1 0,1 1 1,1 0-1,0 1 0,1 1 1,0 0-1,0 0 0,1 2-207,-14 7 20,0 0 0,-1 0-1,1 0 1,0 1 0,-1-1-1,1 0 1,0 1 0,0 0-1,-1-1 1,1 1 0,0 0 0,0 0-1,0 0 1,-1 0 0,1 0-1,0 0 1,0 1 0,0-1-1,-1 1 1,1-1 0,0 1 0,0-1-1,-1 1 1,1 0 0,-1 0-1,1 0 1,-1 0 0,1 0-1,-1 0 1,1 1 0,-1-1 0,0 0-1,0 1 1,0-1 0,0 1-1,1 1-19,19 70-42,-10-26 48,3-29-1509,12-17-4863,-26-1 6217,15-1-5302,1-1-3624</inkml:trace>
  <inkml:trace contextRef="#ctx0" brushRef="#br1" timeOffset="180769.009">21845 10588 17809,'0'0'3715,"0"0"-1216,0 0-545,0 0-1058,0 0-607,0 0-225,0 0-64,0 0-128,0 0-1186,-33-30-2369,22 39-6503</inkml:trace>
  <inkml:trace contextRef="#ctx0" brushRef="#br2" timeOffset="306582.54">3748 4662 3716,'0'0'4740,"0"0"-1441,0 0-966,0 0-230,-12-13-261,-61-69 656,71 79-2346,0 0 0,0 0-1,0-1 1,0 1 0,0-1-1,1 0 1,-1 1 0,1-1-1,0 0 1,0 0 0,1 0 0,-1 1-1,1-1 1,0 0 0,0 0-1,0 0 1,0 0-152,53-4 619,155 32-480,-61-26 16,-146 1-122,1 1-1,-1-1 1,1 0 0,-1 0 0,0 0 0,1 0 0,-1 0-1,0 0 1,0 0 0,1 0 0,-1 0 0,0 0-1,0-1 1,-1 1 0,1-1 0,0 1 0,0 0 0,-1-1-1,1 1 1,0-1 0,-1 0 0,0 1 0,1-1 0,-1 1-1,0-1 1,0 0 0,0 1 0,0-1 0,0 0 0,0 1-1,0-1 1,-1 1 0,1-1 0,0 0 0,-1 1 0,0-1-1,1 1 1,-1-1 0,0 1 0,0 0 0,1-1-1,-1 1 1,0 0 0,-1-1 0,1 1 0,0 0 0,0 0-1,0 0 1,-1 0 0,1 0 0,0 0 0,-1 1 0,1-1-1,-1 0 1,1 1 0,-1-1 0,1 1 0,-1-1 0,0 1-1,1 0 1,-1-1 0,0 1 0,1 0 0,-1 0-1,1 1 1,-1-1 0,0 0-33,-3 1 26,1 0 1,-1 0-1,0 1 0,1 0 0,-1 0 1,1 0-1,0 0 0,-1 1 0,1 0 1,0 0-1,1 0 0,-1 0 0,0 0 1,1 1-1,0 0 0,0-1 0,0 1 1,0 1-1,1-1 0,-1 0 0,1 0 1,0 1-1,0 0 0,1-1 0,0 1 1,-1 0-1,1-1 0,1 1 0,-1 0 1,1 0-1,0 0 0,0 0-26,0-3 4,-72 423 25,51-277-53,-25 206-13,54-333-14,14-39 16,4-8 78,149-130 128,-162 147-168,0 0 0,1 0-1,1 1 1,-1 1 0,1 1 0,1 0 0,-1 1 0,1 0 0,0 1-1,0 1 1,0 1 0,0 0 0,2 1-3,123 39-96,-140-38 90,-1 0 0,1 0 0,-1 0 0,1 0 0,-1 0 1,0 0-1,1 0 0,-1 0 0,1 0 0,-1 0 0,1 0 0,-1 0 0,0-1 0,1 1 0,-1 0 1,1 0-1,-1-1 0,0 1 0,1 0 0,-1 0 0,0-1 0,1 1 0,-1 0 0,0-1 0,1 1 1,-1 0-1,0-1 0,0 1 0,1-1 0,-1 1 0,0 0 0,0-1 0,0 1 0,0-1 0,0 1 0,0-1 1,0 1-1,1 0 0,-1-1 0,0 1 0,-1-1 0,1 1 0,0-1 0,0 1 0,0-1 0,0 1 1,0 0-1,0-1 0,0 1 0,-1-1 0,1 1 0,0-1 0,0 1 0,-1 0 0,1-1 0,0 1 1,0 0-1,-1-1 0,1 1 0,0 0 0,-1 0 0,1-1 0,-1 1 0,1 0 0,0 0 0,-1-1 6,-18-32-449,19 32 412,-32-39-1562,12 33-1311,2 23-4208,13-2 1006</inkml:trace>
  <inkml:trace contextRef="#ctx0" brushRef="#br2" timeOffset="307141.197">4458 4005 11947,'0'0'2808,"-2"-14"-213,-2-4-1517,-3-11 208,6-3 3364,16 90-1228,53 400-642,-65-434-2693,69 854 1392,-34-458-1036,-30-395-950,-8-25 494,0 0 0,0-1 1,0 1-1,0 0 1,0-1-1,0 1 0,0 0 1,0 0-1,0-1 0,0 1 1,0 0-1,0 0 1,0-1-1,0 1 0,1 0 1,-1 0-1,0-1 0,0 1 1,0 0-1,0 0 1,1-1-1,-1 1 0,0 0 1,0 0-1,1 0 0,-1 0 1,0-1-1,0 1 1,1 0-1,-1 0 0,0 0 1,0 0-1,1 0 0,-1 0 1,0 0-1,1 0 0,-1 0 1,0 0-1,0 0 1,1 0-1,-1 0 0,0 0 1,0 0-1,1 0 0,-1 0 1,0 0-1,1 0 1,-1 0-1,0 0 0,0 1 1,1-1-1,-1 0 0,0 0 1,0 0-1,0 0 1,1 1-1,-1-1 0,0 0 1,0 0-1,0 1 0,1-1 1,-1 0-1,0 0 13,14-53-2568,-9 30-1122,-1 3-2437,-1 9-2606</inkml:trace>
  <inkml:trace contextRef="#ctx0" brushRef="#br2" timeOffset="307442.441">5051 4171 10025,'0'0'3150,"0"0"48,0 0-118,0 0-656,0 0-465,0 0-352,0 0-305,0 0-223,2-3-257,-1 3-799,0 1-1,0-1 1,0 0 0,0 0 0,0 0 0,0 1-1,0-1 1,0 0 0,0 1 0,0-1 0,0 1-1,-1-1 1,1 1 0,0 0 0,0-1 0,-1 1-1,1 0 1,0-1 0,-1 1 0,1 0 0,0 0-1,-1 0 1,0-1 0,1 1 0,-1 0 0,1 0-1,-1 0 1,0 0 0,1 0 0,-1 0 0,0 0-1,0 0 1,0 0 0,0 0 0,0 0 0,0 0-1,0 0 1,0 0 0,0 0 0,-1 0-1,1 0 1,0 0 0,-1-1 0,1 1 0,-1 1-23,2 4 84,45 321 2453,-12 29-2537,-11-105 474,-23-243-474,0-1 0,0 1 0,0-1 0,0 1 0,1 0 0,0-1 0,0 1 0,1-1 0,0 0 0,1 0 0,-1 0 0,1 0 0,1 0 0,-1 0 0,1-1 0,0 1 0,1-1 0,-1 0 0,1 0 0,1-1 0,-1 0 0,6 5 0,-6-10 0,0 1 0,-1-1 0,1 0 0,0-1 0,0 1 0,0-1 0,-1 0 0,1 0 0,0 0 0,0-1 0,-1 1 0,1-1 0,-1 0 0,0-1 0,0 1 0,0-1 0,0 0 0,0 0 0,0 0 0,-1 0 0,1-1 0,-1 1 0,3-4 0,-3 3 0,34-31-741,-3-3 1,-1 0-1,-1-2 0,-2-3 741,14-36-4998,-28 46-1364,-6 17-1064</inkml:trace>
  <inkml:trace contextRef="#ctx0" brushRef="#br2" timeOffset="307785.15">5011 4640 32,'0'0'9972,"14"-7"-5552,97-52 1015,148-78 1222,-268 148-7165,-3 12-4173,9-11-1752</inkml:trace>
  <inkml:trace contextRef="#ctx0" brushRef="#br2" timeOffset="310586.136">6386 4105 7655,'0'0'3470,"0"0"-881,-5-13 91,-14-41-304,23 28 1581,34 36-3499,-35-9-266,412 224 278,-369-212-1527,-44-15 1038,-1 0 1,0-1-1,0 1 1,0 0-1,0-1 1,0 1 0,0 0-1,-1-1 1,1 1-1,-1-1 1,0 1 0,1-1-1,-1 1 1,0-1-1,-1 0 1,1 1-1,0-1 1,-1 1 0,1-1-1,-1 0 19,-6-20 78,0 1 0,-1 0 0,-1 1 1,-1 0-1,0 0 0,-2 1 0,-1 0 0,-5-6-78,14 19 198,1 1 0,-1-1 1,0 0-1,-1 1 0,0 0 0,0 0 1,0 0-1,0 1 0,-1 0 0,0 0 1,0 0-1,0 1 0,-1-1 0,0 2 1,0-1-1,0 1 0,0 0 0,0 0 1,0 1-1,-1 0 0,1 0 0,-3 1-198,5 4 85,0 1-1,0 0 0,0 0 1,0 0-1,1 0 0,-1 1 0,1 0 1,1 0-1,-1 0 0,1 0 1,-1 1-1,1-1 0,1 1 1,-1 0-1,1 0 0,0 0 1,1 0-1,-1 0 0,1 0 1,0 1-1,1-1 0,0 0 0,0 4-84,-3 6 111,-32 192 222,-38 162 242,73-369-577,-9 26-1940,3-46-1383,5 0-1170,-2 1-4351</inkml:trace>
  <inkml:trace contextRef="#ctx0" brushRef="#br2" timeOffset="311649.588">7469 2939 5797,'0'0'7159,"0"0"-3694,0 0-1084,0 0-128,0 0-412,0 0-458,10-16-518,-9 15-854,7-11 64,0 0 0,1 0 0,1 1 1,0 0-1,0 1 0,1 0 0,1 1 1,-1 0-1,1 1 0,2-1-75,558-302-192,-554 291-1746,-185 91-6323,90-34 1489,35-18 2032</inkml:trace>
  <inkml:trace contextRef="#ctx0" brushRef="#br2" timeOffset="311944.068">7655 2748 2530,'0'0'4511,"0"0"-1356,0 0-10,0 0 148,-14 3-522,-46 9-604,57-12-1998,0 1-1,0 0 0,1 0 1,-1 0-1,0 1 0,1-1 1,-1 0-1,1 1 0,-1 0 0,1 0 1,0-1-1,0 1 0,0 1 1,0-1-1,0 0 0,0 0 1,0 1-1,1-1 0,-1 1 1,1-1-1,0 1 0,0 0 0,0 0 1,0-1-1,0 1 0,0 0 1,1 0-1,0 0 0,-1 0-168,-1 6 282,-2 17-114,1 0 1,1 1-1,1-1 1,1 1 0,2-1-1,1 1 1,0-1-1,2 0 1,1 0 0,2 0-1,0-1 1,9 17-169,-14-31-145,1 0 1,0-1-1,0 0 0,1 0 1,1 0-1,-1-1 0,2 0 1,-1 0-1,1 0 1,1-1-1,-1 0 0,1 0 1,1-1-1,-1 0 0,1-1 1,1 0-1,-1 0 0,1-1 1,0 0-1,0 0 1,1-1-1,-1-1 0,1 0 1,0 0-1,-1-1 0,1-1 1,0 1-1,1-2 0,-1 0 1,0 0-1,0-1 1,6-1 143,-9-1-82,0 0-1,0-1 0,0 0 1,-1-1-1,0 1 0,1-2 0,-2 1 1,1-1-1,-1 0 0,1 0 1,-2 0-1,1-1 0,-1 0 0,0 0 1,0-1-1,-1 1 0,0-1 1,0 0-1,-1 0 0,0 0 0,-1-1 1,1 1-1,0-9 84,0 0 145,0 0 0,-1-1 0,-1 1 0,-1 0 0,0-1 0,-2 1 0,1 0 0,-2 0 0,-1 0 0,0 0 0,-4-12-145,3 16 111,1 0 0,-2 0 1,0 1-1,0-1 0,-1 1 1,0 1-1,-1-1 0,-1 1 1,0 0-1,0 1 0,-1 0 1,0 1-1,-1 0 0,-8-5-111,-23 7-500,32 31-7002,14-7-2838</inkml:trace>
  <inkml:trace contextRef="#ctx0" brushRef="#br2" timeOffset="312273.411">8485 1895 16496,'-11'-150'7217,"12"143"-1823,2 28-4633,81 288 1503,-26-41-1947,-11 3 1,0 131-318,-37-256 0,8 99 0,36 163 0,-26-300-101,-20-121-1923,-2-53-4652,-3 21-752,-2 0-6291</inkml:trace>
  <inkml:trace contextRef="#ctx0" brushRef="#br2" timeOffset="312845.136">9467 2065 11883,'-2'-127'8115,"2"125"-7916,0 1 0,-1-1 0,1 1 1,0-1-1,-1 1 0,1-1 1,-1 1-1,1-1 0,-1 1 0,0 0 1,1-1-1,-1 1 0,0 0 0,0 0 1,0 0-1,0-1 0,0 1 1,0 0-1,-1 0 0,1 0 0,0 1 1,0-1-1,-1 0 0,1 0 0,0 1 1,-1-1-1,1 1 0,-2-1-199,-38 20 1766,20 2-1699,1 2 1,1 1-1,1 0 0,1 1 0,1 1 0,1 0 0,2 1 1,0 1-1,2 0 0,1 1 0,2 0 0,-2 12-67,8-37-17,0 1 1,0-1-1,1 1 0,0 0 0,0 0 0,0 0 1,0 0-1,1 0 0,0 0 0,0-1 0,0 1 1,1 0-1,-1 0 0,1 0 0,1 0 0,-1 0 1,1-1-1,-1 1 0,1-1 0,0 1 0,1-1 1,-1 1-1,1-1 0,0 0 0,0 0 0,0-1 1,1 1-1,-1-1 0,1 1 0,0-1 0,0 0 1,0-1-1,0 1 0,2 0 17,200 20-480,-189-19 468,0 1 0,-1 0-1,0 2 1,0 0 0,0 0 0,-1 2 0,0 0 0,-1 0 0,0 2 0,1 0 12,-9-6 3,1 1 0,0 0 0,-1 0 0,0 1 0,-1-1 1,1 1-1,-1 1 0,-1-1 0,1 1 0,-1 0 0,-1 0 0,1 0 0,-1 0 0,-1 0 0,0 1 1,0 0-1,0-1 0,-1 1 0,0 0 0,-1 4-3,-1-7 25,0 1 1,-1-1 0,1 1-1,-1-1 1,-1 1-1,1-1 1,-1 0 0,0 0-1,-1 0 1,1-1-1,-1 1 1,0-1-1,-1 0 1,1 0 0,-1 0-1,0 0 1,0-1-1,0 0 1,-1 0-1,0-1 1,-4 3-26,-135 46 771,-20-41-173,158-12-714,0 0-1,0 0 1,0-1-1,0 1 1,0-2 0,1 1-1,-1-1 1,1 0-1,-1 0 1,1 0-1,0-1 1,1 0-1,-1 0 1,0-1-1,1 0 1,0 0 0,0 0-1,1 0 1,-1-1-1,1 0 1,-3-5 116,-2-17-3444,7 4-2700</inkml:trace>
  <inkml:trace contextRef="#ctx0" brushRef="#br2" timeOffset="313279.532">7862 4590 12620,'0'0'5317,"0"0"-2578,0 0-818,0 0-533,0 0-379,0 0-106,20-10-354,559-276 257,875-364-485,-1069 471 191,-369 173-440,-23 11-37,-2 0-51,-155 106-2494,61-30-4429,37-25-2531</inkml:trace>
  <inkml:trace contextRef="#ctx0" brushRef="#br2" timeOffset="313794.523">8885 4831 8392,'0'-13'4196,"1"-6"-3050,1-41 2606,-6 18 1653,2 46 224,8 70-5092,27 67-352,7-3 0,5-1 0,10 5-185,-38-96-21,107 258-753,-123-301 749,0-1 20,0-1 0,0 1 0,0 0 0,0 0 0,0 0 0,0 0-1,0 0 1,0 0 0,-1 0 0,1 1 0,-1-1 0,0 0 0,0 0 0,1 0 0,-1 0 0,-1 1 0,1-1 0,0 0 0,0 0 0,-1 0 0,1 0 0,-1 0 0,0 0 0,0 0-1,0 0 1,0 0 0,0 0 0,0 0 0,0 0 0,-1 0 0,0 0 5,-102-20 201,77 9-130,-365-93 1600,337 85-1703,76-3-2327,78-5-8307,-60 18 768</inkml:trace>
  <inkml:trace contextRef="#ctx0" brushRef="#br2" timeOffset="314090.075">8843 4760 14253,'0'0'3155,"-12"-9"-768,-40-29-102,51 38-2220,0-1 1,0 1 0,0-1-1,0 0 1,0 0 0,0 0-1,1 0 1,-1 1 0,0-1-1,0 0 1,1 0 0,-1 0 0,1 0-1,-1-1 1,1 1 0,-1 0-1,1 0 1,-1 0 0,1 0-1,0 0 1,0-1 0,0 1-1,0 0 1,0 0 0,0 0 0,0-1-1,0 1 1,0 0 0,0 0-1,1 0 1,-1 0 0,0-1-1,1 1 1,-1 0 0,1 0-1,0 0 1,-1 0 0,1 0 0,0 0-1,-1 0 1,1 0 0,0 0-1,0 1 1,0-1 0,0 0-1,0 0 1,0 1 0,0-1-1,0 1 1,0-1 0,0 1 0,0-1-1,0 1 1,1 0 0,-1-1-66,4-2 177,185-90 1072,16 4-283,-84 39-485,-1-5-1,-3-6 1,33-26-481,-104 47 218,-73 37-57,20 3-278,-1 1 1,1 0 0,0 0 0,0 1-1,0 0 1,0 0 0,0 0 0,0 0-1,0 1 1,1 0 0,-1 1 0,1-1-1,0 1 1,0 0 0,0 0 0,1 1-1,0-1 1,-1 1 0,1 0 0,-1 3 116,-18 32-4057,11 2-3671,7-7-5538</inkml:trace>
  <inkml:trace contextRef="#ctx0" brushRef="#br2" timeOffset="314796.31">9459 5130 7111,'0'0'4340,"-4"-16"-966,-25-125 4751,29 132-7712,0-1 1,0 0-1,2 0 1,-1 0-1,1 1 1,0-1-1,1 1 0,0-1 1,1 1-1,0 0 1,0 0-1,3-4-413,-3 7 100,0 0 0,0 0 0,1 0 0,0 0 0,0 1 0,0 0 0,0 0 0,1 1-1,0-1 1,0 1 0,0 1 0,0-1 0,1 1 0,0 0 0,-1 0 0,1 1 0,0 0 0,0 0 0,0 1-1,0 0 1,1 0 0,-1 0 0,0 1 0,0 0 0,1 1 0,2 0-100,0 1 9,0 0 1,0 1 0,0 1-1,0-1 1,-1 1-1,0 1 1,0 0-1,0 0 1,0 1-1,-1 0 1,0 1-1,0-1 1,-1 2 0,0-1-1,0 1 1,0 0-1,-1 0 1,-1 1-1,1 0 1,-1 0-1,-1 0 1,2 5-10,5 11-12,-2 1 1,-1 0-1,-1 0 1,-1 0-1,-1 1 0,-1 0 1,-2 0-1,0 2 12,-2 95-640,-9-212 666,9 27-9,-3 22 64,2-1 0,1 0 0,2 1 0,2 0 0,1-1 0,3 1 0,1 1 1,1 0-1,2 0 0,17-32-81,-29 68 4,1 0 1,0 0-1,0 0 0,0 0 1,0 0-1,0 1 1,0-1-1,1 1 0,-1-1 1,0 1-1,1-1 1,0 1-1,-1 0 0,1-1 1,0 1-1,-1 0 1,1 0-1,0 0 0,0 1 1,0-1-1,0 0 1,0 1-1,0-1 0,0 1 1,0 0-1,0-1 1,0 1-1,0 0 0,0 0 1,0 0-1,0 1 1,0-1-1,0 1 0,0-1 1,0 1-1,0-1 1,0 1-1,0 0 0,0 0 1,0 0-1,0 1-4,61 61 55,-3 25-8,-39-54-37,2-1-1,1-1 1,1-1 0,2-1 0,29 25-10,-51-50 6,0-1 0,0 0 0,0 0 0,1-1 0,-1 1 0,1-1 0,0-1 0,0 1 0,0-1 0,0 0 0,1 0 0,-1 0 0,0-1 1,1 0-1,-1-1 0,1 1 0,-1-1 0,1 0 0,0-1 0,-1 0 0,0 0 0,1 0 0,-1-1 0,0 0 0,1 0 0,-1 0 0,0-1 0,0 0 0,-1 0 0,2-1-6,6-11 95,0 0-1,0-1 0,-2 0 1,0-1-1,-1 0 0,0-1 1,-2 0-1,0 0 0,-1-1 0,-1 0 1,0 0-1,-2 0 0,0-1 1,-2 0-1,1-11-94,0 15 0,-1 1 0,0-1 0,-1 1 0,-1-1 0,-1 0 0,0 1 0,-1-1 0,0 1 0,-1 0 0,-1-1 0,-1 0 0,5 15-8,0 0 1,0 1-1,-1-1 0,1 0 1,0 1-1,0-1 0,0 0 0,-1 0 1,1 1-1,0-1 0,-1 0 1,1 1-1,0-1 0,-1 1 1,1-1-1,-1 0 0,1 1 1,-1-1-1,0 1 0,1-1 0,-1 1 1,1 0-1,-1-1 0,0 1 1,1-1-1,-1 1 0,0 0 1,0 0-1,1 0 0,-1-1 1,0 1-1,1 0 0,-1 0 0,0 0 1,0 0-1,1 0 0,-1 0 1,0 0-1,0 0 0,1 0 1,-1 1-1,0-1 0,0 0 1,1 0-1,-1 1 0,0-1 0,1 0 1,-1 1-1,0-1 0,1 1 1,-1-1-1,1 1 0,-1-1 1,1 1-1,-1-1 0,1 1 0,-1 0 1,1-1-1,-1 1 0,1-1 1,0 1-1,0 0 0,-1 0 1,1-1-1,0 1 0,0 0 1,0-1-1,-1 2 8,-3 51-5877,10-18-1763,5-3-7147</inkml:trace>
  <inkml:trace contextRef="#ctx0" brushRef="#br2" timeOffset="315101.185">11287 4623 17200,'0'0'10122,"0"0"-7432,0 0-672,0 0-1281,-7-74-737,-6 69 0,0 5 0,-3 2-96,3 13-1185,1 8-1282,5 9-3394,-3-1-14991</inkml:trace>
  <inkml:trace contextRef="#ctx0" brushRef="#br3" timeOffset="594692.84">7849 10761 5541,'0'0'2253,"0"0"-657,0 0 102,0 0 63,0 0-116,0 0-145,0 0-272,-1-11-230,-1-34-96,3 71 4057,-1 10-3386,2 67-1250,85 873 872,7-305 1859,-81-587-1340,-22-172-2638,17 85-6774,-2 15-2263</inkml:trace>
  <inkml:trace contextRef="#ctx0" brushRef="#br3" timeOffset="596008.596">26648 10296 4548,'0'0'4458,"0"0"-2200,0 0-523,0 0 657,0 0-150,0 0-710,0 0-513,-1-2-159,2 91 4121,9 123-4011,-9 1 0,-12 42-970,3-58 147,-4 168 1604,7-429-1431,1 23-2930,1 34-2472,-4 5-5141</inkml:trace>
  <inkml:trace contextRef="#ctx0" brushRef="#br3" timeOffset="598772.467">6166 11808 8552,'0'0'304,"0"0"380,0 0 741,-13 8-32,-87 60 2691,66-54-480,40-49-951,19-2-2563,1 1 0,1 1 0,3 1 1,8-7-91,-2 2 29,190-186-46,-198 208-47,-23 39-16,-108 163 82,72-138 2,-129 206 1,159-251-8,0-2 2,1 0 0,-1 1 1,1-1-1,-1 0 1,1 0-1,-1 1 1,0-1-1,1 0 0,-1 1 1,1-1-1,0 1 1,-1-1-1,1 1 0,-1-1 1,1 1-1,0-1 1,-1 1-1,1-1 0,0 1 1,-1-1-1,1 1 1,0 0-1,0-1 1,0 1-1,-1-1 0,1 1 1,0 0-1,0-1 1,0 1-1,0-1 0,0 1 1,0 0-1,0-1 1,1 1-1,-1 0 1,0-1-1,0 1 0,0-1 1,1 1-1,-1 0 1,0-1-1,0 1 0,1-1 1,-1 1-1,1-1 1,-1 1-1,0-1 1,1 1-1,-1-1 0,1 0 1,-1 1-1,1-1 1,-1 0-1,1 1 0,0-1 1,-1 0-1,1 0 1,0 1 0,88-87-17,-71 64 28,211-268-128,-211 267 123,0 1 1,2 1-1,1 0 1,0 2-1,20-14-6,-40 32 2,-1 0 1,1 0-1,0 1 1,0-1-1,0 0 0,0 1 1,0-1-1,0 0 1,0 1-1,0-1 1,0 1-1,0 0 1,0-1-1,0 1 0,0 0 1,1-1-1,-1 1 1,0 0-1,0 0 1,0 0-1,0 0 0,0 0 1,1 0-1,-1 1 1,0-1-1,0 0 1,0 1-1,0-1 0,0 0 1,0 1-1,0-1 1,0 1-1,0 0 1,0-1-1,0 1 0,0 0 1,0 0-1,0-1 1,0 1-1,-1 0 1,1 0-1,0 0 0,-1 0 1,1 0-1,-1 0 1,1 0-1,-1 0 1,1 0-1,-1 0 0,0 0 1,1 1-1,-1-1 1,0 0-1,0 0-2,2 66 168,-11-32-126,0-1 1,-2-1 0,-2 0-1,-1 0 1,-1-1-1,-2-1 1,-1-1 0,-7 8-43,5-4 22,-74 130-17,94-164-6,0 0 0,-1 0 0,1 1 0,0-1 0,-1 0 0,1 0 0,0 1 0,-1-1 0,1 0 0,0 1 0,-1-1 0,1 0 0,0 1 0,0-1 0,-1 0 0,1 1 0,0-1-1,0 0 1,0 1 0,0-1 0,0 1 0,-1-1 0,1 1 0,0-1 0,0 0 0,0 1 0,0-1 0,0 1 0,0-1 0,0 1 0,0-1 0,0 0 0,1 1 0,-1-1 0,0 1 0,0-1 0,0 0 0,0 1 0,1-1 0,-1 0 0,0 1-1,0-1 1,1 0 0,-1 1 0,0-1 0,1 0 0,-1 1 0,0-1 0,1 0 0,-1 0 0,0 1 0,1-1 0,-1 0 0,0 0 0,1 0 0,-1 0 0,1 1 0,-1-1 0,0 0 0,1 0 0,-1 0 0,1 0 0,-1 0 0,1 0 0,-1 0 0,0 0-1,1 0 2,28-19-111,35-41 58,-2-4 1,-4-2-1,-2-3 53,64-72 14,-75 89-9,-25 27 13,2 0 0,0 2 0,2 1 0,0 0 1,10-4-19,-33 25 4,-1 0 1,1 0 0,0 1 0,-1-1 0,1 0-1,0 1 1,-1-1 0,1 1 0,0-1 0,0 1-1,0-1 1,0 1 0,0 0 0,-1-1 0,1 1 0,0 0-1,0 0 1,0 0 0,0-1 0,0 1 0,0 0-1,0 0 1,0 0 0,0 1 0,0-1 0,0 0-1,0 0 1,0 0 0,-1 1 0,1-1 0,0 0-1,0 1 1,0-1 0,0 1 0,0-1 0,-1 1-1,1 0 1,0-1 0,-1 1 0,1-1 0,0 1-1,-1 0 1,1 0 0,-1 0 0,1-1 0,-1 1-1,1 0 1,-1 0 0,0 0 0,1 0 0,-1 0-1,0 0 1,0 0 0,1-1 0,-1 1 0,0 1-5,-1 57 243,-6-31-207,-2 0 0,0-1 0,-1 0-1,-2-1 1,-1 0 0,-1-1 0,-2 1-36,-41 83 11,31-37-11,27-71-3,0-1-1,0 1 1,0 0 0,0-1 0,0 1-1,1-1 1,-1 1 0,0-1 0,0 1-1,1-1 1,-1 0 0,0 0 0,1 0 0,-1 0-1,0 0 1,1 0 0,-1 0 0,0 0-1,0 0 1,1 0 0,-1-1 0,0 1-1,0 0 1,1-1 0,-1 0 0,0 1 0,0-1-1,0 1 1,0-1 0,0 0 0,0 0-1,0 0 1,0 0 0,0 0 0,0 0-1,0 0 1,0 0 0,0 0 3,22-22 11,-2 0 0,0-1 0,-1-1 0,-1-1 1,-2 0-1,0-2 0,-1-2-11,31-49 39,-46 79-40,0-4 7,0 1-1,0-1 1,0 1-1,1 0 0,0-1 1,-1 1-1,1 0 0,0 0 1,0 0-1,1 1 0,-1-1 1,1 0-1,-1 1 1,1 0-1,0-1 0,0 1 1,0 0-1,0 1 0,0-1 1,0 0-1,1 1 0,-1 0 1,1 0-1,-1 0 1,1 0-1,-1 0 0,1 1 1,-1-1-1,1 1 0,-1 0 1,1 0-1,0 1 0,-1-1 1,1 1-1,-1-1 1,1 1-1,1 1-5,15 8 2,-17-9 0,-1 0-1,1 0 0,0 0 0,-1 0 1,1 0-1,-1 0 0,1 1 0,-1-1 0,1 1 1,-1 0-1,0 0 0,0 0 0,0 0 1,0 0-1,0 0 0,-1 0 0,1 1 0,-1-1 1,1 1-1,-1-1 0,0 1 0,0 0 0,0-1 1,0 1-1,0 0 0,-1 0 0,1-1 1,-1 1-1,0 0 0,0 0 0,0 0 0,0 0 1,0 0-2,-45 110 71,38-102-70,1 0 0,0 0-1,1 0 1,0 1 0,1 0 0,0 0 0,1 0 0,1 1 0,0-1 0,0 3-1,3-13-1,0-1 0,0 1 0,0-1 1,1 1-1,-1-1 0,1 1 0,-1-1 1,1 0-1,-1 0 0,1 1 1,0-1-1,0-1 0,-1 1 0,1 0 1,0 0-1,0-1 0,0 1 0,0-1 1,0 1-1,0-1 0,0 0 0,0 0 1,0 0-1,0 0 0,0 0 0,0 0 1,0 0-1,0-1 0,0 1 0,0-1 1,0 1-1,0-1 0,-1 0 0,1 0 1,0 0-1,0 0 1,180-92 0,182-140 123,-364 234-57,0-1 1,0 0-1,0 0 1,1 1-1,-1-1 0,0 0 1,0 0-1,0 0 1,1 1-1,-1-1 1,0 0-1,1 0 0,-1 0 1,0 0-1,0 0 1,1 1-1,-1-1 1,1 0-67,-225 273 966,207-244-1335,36-26-186,-7-7 530,0 0-1,0 0 1,0-1-1,-1-1 1,0 0-1,0 0 1,0-1-1,-1-1 1,0 1-1,0-2 26,6-3-17,178-152 76,-193 151 15,-26 27-57,-27 48-2847,16-17-2722</inkml:trace>
  <inkml:trace contextRef="#ctx0" brushRef="#br3" timeOffset="599791.374">26736 10985 224,'0'0'6001,"0"0"-3327,-15 5-843,-47 17 417,62-22-2142,-1 1 0,0 0 0,0-1 0,0 0 0,0 1 0,0-1 0,0 1 1,0-1-1,0 0 0,0 0 0,0 0 0,0 0 0,0 1 0,0-1 0,0 0 0,0-1 1,0 1-1,0 0 0,1 0 0,-1 0 0,0-1 0,0 1 0,0 0 0,0-1 0,0 1 1,0-1-1,0 1 0,0-1 0,1 1 0,-1-1 0,0 0 0,0 1 0,1-1 0,-1 0 1,0 0-1,1 1 0,-1-1 0,1 0 0,-1 0 0,1 0 0,-1 0 0,1 0 1,0 0-1,-1 0 0,1 0 0,0 0 0,0 0 0,0 0-106,7-38 1628,2 24-1453,0 1 1,1 0 0,0 1-1,1 0 1,1 1-1,0 0 1,9-6-176,-5 4 121,270-230 712,-205 196-438,-81 49-391,1-1-1,-1 0 1,1 0-1,-1 0 1,1 1-1,-1-1 1,1 0-1,-1 1 1,1-1-1,-1 0 1,0 1-1,1-1 1,-1 0-1,0 1 1,1-1-1,-1 1 1,0-1-1,1 1 1,-1-1 0,0 1-1,0-1 1,0 1-1,1-1 1,-1 1-1,0-1 1,0 1-1,0-1 1,0 1-1,0-1 1,0 1-1,0-1 1,0 1-1,0 0 1,0-1-1,0 1 1,-1-1-1,1 1 1,0-1-1,0 1 1,0-1 0,-1 1-1,1-1 1,0 0-1,-1 1 1,1-1-1,0 1 1,-1-1-1,1 1 1,0-1-1,-1 0-3,-85 137 148,69-115-130,-215 276 56,186-223-287,47-75 209,-1 1 0,0-1-1,0 1 1,0-1 0,0 1 0,1-1 0,-1 0 0,0 1-1,0-1 1,1 1 0,-1-1 0,0 1 0,1-1 0,-1 0 0,1 1-1,-1-1 1,0 0 0,1 1 0,-1-1 0,1 0 0,-1 0-1,1 1 1,-1-1 0,1 0 0,-1 0 0,1 0 0,-1 0-1,1 0 1,-1 1 0,1-1 0,-1 0 0,1 0 0,-1 0-1,1-1 1,-1 1 0,1 0 0,-1 0 0,1 0 0,-1 0-1,1 0 1,-1-1 0,1 1 0,-1 0 0,1 0 0,-1-1-1,1 1 1,-1 0 0,0-1 0,1 1 0,-1 0 0,1-1 0,-1 1-1,0 0 1,1-1 0,-1 1 0,0-1 0,0 1 0,1-1-1,-1 0 5,160-126-34,-131 100 31,220-250 724,-235 266 632,-13 21-194,-14 26-612,-104 150-345,116-185-228,0 0-1,-1 0 0,1 0 0,0 0 0,0 0 0,1 1 0,-1-1 0,0 0 0,0 1 0,1-1 1,-1 0-1,1 1 0,-1-1 0,1 1 0,-1-1 0,1 1 0,0-1 0,0 1 0,0-1 1,0 1-1,0-1 0,0 1 0,0-1 0,0 1 0,1-1 0,-1 1 0,1-1 0,-1 1 1,1-1-1,-1 0 0,1 1 0,0-1 0,0 0 0,-1 1 0,1-1 0,0 0 0,0 0 0,0 0 1,0 0-1,1 0 0,-1 0 0,0 0 0,0 0 0,1 0 0,-1-1 0,0 1 0,1 0 1,-1-1-1,1 1 0,-1-1 0,1 0 0,-1 1 0,2-1 27,13-3-8,0 0 1,0-1-1,0-1 0,-1-1 1,1 0-1,-1-1 0,-1 0 1,1-1-1,-1-1 1,-1 0-1,0-1 0,0-1 1,-1 0-1,0 0 0,-1-1 1,3-5 7,6-1 85,-13 11 39,0 0 0,1 1-1,0 1 1,0-1 0,0 1 0,0 0 0,1 1 0,0 0 0,0 1 0,0-1 0,0 2 0,1-1 0,-1 1 0,9 0-124,87-7-225,-104 10 224,1 0-1,-1 0 0,1 0 0,-1 0 1,0 0-1,1 1 0,-1-1 0,0 1 1,0-1-1,0 1 0,0-1 0,0 1 1,0-1-1,0 1 0,0 0 0,-1-1 0,1 1 1,-1 0-1,1 0 0,-1 0 0,0-1 1,0 1-1,0 0 0,0 0 0,0 0 1,0 0-1,0 1 2,7 30-11,47-31 43,24-31-57,30-3-14,-123 50-52,-19 16-2936,12-11-1841,-6 4-6204</inkml:trace>
  <inkml:trace contextRef="#ctx0" brushRef="#br0" timeOffset="757840.771">10137 9699 13613,'0'-146'3267,"0"92"-26,0 32 2139,-24 423-3586,-23 253-882,-8 267-3297,38-446-1213,3-273-1287,14-196-416,0-11-3086</inkml:trace>
  <inkml:trace contextRef="#ctx0" brushRef="#br0" timeOffset="758104.762">10055 9556 13068,'-3'-237'3369,"3"165"955,0 72-4207,0 0 0,-1 0 0,1 0-1,0 0 1,0 0 0,0 0 0,-1 0 0,1 0 0,0 0 0,0 0 0,0 0-1,0 0 1,-1 0 0,1 1 0,0-1 0,0-1 0,0 1 0,-1 0 0,1 0-1,0 0 1,0 0 0,0 0 0,-1 0 0,1 0 0,0 0 0,0 0 0,0 0-1,0 0-116,-16 301 2184,-18 359-1084,-6 320-2606,46-457-3944,4-454 1088,-4-68 401,-1-16-1158</inkml:trace>
  <inkml:trace contextRef="#ctx0" brushRef="#br0" timeOffset="758421.759">9928 9634 11403,'-20'-162'3470,"-14"64"2002,30 122-2467,38 578 1453,-17-174-3944,19 271-527,17-238-4236,-42-399-913,1-19-5248</inkml:trace>
  <inkml:trace contextRef="#ctx0" brushRef="#br0" timeOffset="759152.279">24349 9486 15150,'31'-105'1223,"-31"103"-1118,1 0 1,-1 0 0,1 0-1,-1 0 1,1 0-1,-1 0 1,1 1 0,0-1-1,0 0 1,0 0-1,0 1 1,0-1 0,1 1-1,-1-1 1,0 1-1,1-1 1,-1 1-1,1 0 1,-1 0 0,1 0-1,0 0 1,0 0-1,-1 0 1,1 0 0,0 0-1,0 1 1,0-1-1,0 1 1,0-1 0,0 1-1,0 0 1,0 0-1,0 0 1,0 0-1,0 0 1,-1 0 0,1 0-1,0 1 1,0-1-1,0 1 1,0-1 0,0 1-1,0 0 1,0 0-1,-1 0 1,1 0 0,0 0-1,-1 0 1,1 0-1,-1 1 1,1-1 0,-1 0-1,0 1 1,1 0-1,-1-1 1,0 1-1,0-1 1,0 1 0,0 1-106,7 18 349,-2-1 0,0 1 0,-1 0 0,-1 0 1,-1 0-1,-1 0 0,-1 1 0,-1 16-349,1-18 186,-6 365 1286,-16-1 0,-24 50-1472,6-44 184,15 15-2672,17 17 2488,8 34-309,11-374-76,-12-82 310,1 1 0,-1-1 0,1 0 0,0 1-1,-1-1 1,1 0 0,0 0 0,0 1 0,-1-1 0,1 0-1,0 0 1,-1 0 0,1 0 0,0 0 0,0 0 0,-1 0-1,1 0 1,0 0 0,0 0 0,-1-1 0,1 1 0,0 0 0,-1 0-1,1-1 1,0 1 0,-1 0 0,1-1 0,0 1 0,-1-1-1,1 1 1,-1 0 0,1-1 0,-1 0 0,1 1 0,-1-1 0,1 1-1,-1-1 1,1 0 0,-1 1 0,0-1 0,1 0 0,-1 1-1,0-1 1,0 0 0,0 1 0,1-1 0,-1 0 0,0 0 0,0 1-1,0-1 1,0 0 75,36-137-7415,-17 20 1837,-4-14-2227</inkml:trace>
  <inkml:trace contextRef="#ctx0" brushRef="#br0" timeOffset="759478.2">24433 9632 1057,'-2'-101'10319,"5"63"-3688,2 71-3840,-12 418 1681,-35 227-2441,-2 35-1391,-1 22-1804,23-551 353,18-178-1080,1-18 557,1-24-860,2-130-7740,0 59 3293</inkml:trace>
  <inkml:trace contextRef="#ctx0" brushRef="#br0" timeOffset="759741.735">24430 9116 10282,'4'-122'3603,"4"91"1228,-3 70-2882,1 233 3100,-20 129-5049,12-348 156,-28 1012 474,32-916-651,2-57-400,-4 0 0,-4 0 0,-4 0 1,-4-1-1,-21 79 421,7-107-2616,26-63 2498,-1 1 0,1-1-1,-1 0 1,0 0-1,1 0 1,-1 0 0,1 1-1,-1-1 1,0 0 0,1 0-1,-1 0 1,1 0 0,-1-1-1,0 1 1,1 0 0,-1 0-1,1 0 1,-1 0 0,0-1-1,1 1 1,-1 0 0,1 0-1,-1-1 1,1 1-1,-1-1 1,1 1 0,-1 0-1,1-1 1,0 1 0,-1-1-1,1 1 1,-1-1 0,1 1-1,0-1 1,0 1 0,-1-1-1,1 1 1,0-1 0,0 0-1,0 1 1,-1-1-1,1 1 1,0-1 0,0 0-1,0 1 1,0-1 0,0 1-1,0-1 1,0 0 0,0 1-1,1-1 1,-1 1 0,0-1 118,-10-42-4735,2-10-1084</inkml:trace>
  <inkml:trace contextRef="#ctx0" brushRef="#br0" timeOffset="759995.172">24306 9691 9257,'0'-134'4313,"2"84"-1766,-1 50-2457,-1 1 1,0-1-1,0 0 1,0 0-1,1 1 1,-1-1-1,0 0 1,0 0-1,1 0 1,-1 1-1,0-1 1,0 0-1,1 0 1,-1 0-1,0 0 1,1 0-1,-1 0 1,0 0-1,1 0 1,-1 0 0,0 0-1,0 0 1,1 0-1,-1 0 1,0 0-1,1 0 1,-1 0-1,0 0 1,1 0-1,-1 0 1,0 0-1,0 0 1,1 0-1,-1-1 1,0 1-1,0 0 1,1 0-1,-1 0 1,0-1-1,0 1 1,1 0-1,-1 0 1,0 0-1,0-1 1,0 1 0,1 0-91,13 75 2973,-2 0 1,0 77-2974,-8-100 613,25 1141 3064,-30-983-3398,2-20-412,-6 301-2026,-30-171-7315,15-223-556</inkml:trace>
  <inkml:trace contextRef="#ctx0" brushRef="#br0" timeOffset="761909.579">10084 11018 4580,'0'0'3299,"0"0"-1606,0 0-113,0 0 336,-15 0 97,-45 0 16,-10 11 3971,54-6-3567,27-2-1397,32-4-774,194-54-27,-181 38-213,2059-558-215,754-159 380,1136-184 139,-3575 824-129,-52 9-74,-58 11-43,-58 12-64,82-32 75,-315 85-69,69-36 138,-98 45-159,1-1 0,-1 0 1,0 1-1,0-1 0,0 0 1,0 0-1,1 1 0,-1-1 1,0 0-1,0 1 0,0-1 1,-1 0-1,1 0 0,0 1 1,0-1-1,0 0 0,0 0 1,-1 1-1,1-1 0,0 0 1,-1 1-1,1-1 0,-1 0 1,1 1-1,0-1 0,-1 1 1,1-1-1,-1 1 0,0-1 1,1 1-1,-1-1 0,1 1 1,-1-1-1,0 1 0,1 0 1,-1-1-1,0 1 0,1 0 1,-1 0-1,0 0 0,0-1 1,1 1-1,-1 0 0,0 0 1,0 0-1,1 0 0,-1 0 1,0 0-1,0 0 0,1 1 1,-1-1-1,0 0 0,1 0 1,-1 0-1,0 1 0,0-1-1,-59-3-104,0 3-1,1 3 0,-1 2 1,0 2-1,-32 10 105,80-7-2613,44-3-886,31-4-3649,-21-6 1622</inkml:trace>
  <inkml:trace contextRef="#ctx0" brushRef="#br0" timeOffset="762188.959">20965 8094 8360,'0'0'5317,"-8"-13"-2039,-39-57 1430,139 191 1923,-77-100-6558,-2 1 0,0 0 0,-1 1 0,-2 0 1,0 0-1,-2 1 0,0 1 0,-2-1 0,0 1 1,-2 0-1,-1 1 0,-1-1 0,-1 1 0,-1 7-73,-38 96-1013,-33-11-3435,1-30-1632</inkml:trace>
  <inkml:trace contextRef="#ctx0" brushRef="#br0" timeOffset="762758.542">10432 10342 6502,'0'0'5056,"0"0"-2120,0 0-294,0 0-298,0 0-663,7 13-586,-3-6-968,-1-4-80,-1 0 1,0 1 0,0-1 0,0 1-1,0-1 1,-1 1 0,1-1-1,-1 1 1,0 0 0,0 0-1,-1 0 1,1 0 0,-1-1-1,1 1 1,-1 0 0,-1 0-1,1 0 1,0 0 0,-1 0-1,0 0 1,0 0 0,0-1-1,0 1 1,-1 0 0,0-1-1,-1 4-47,-273 379 1794,271-380-1765,1 1-1,-1-1 0,2 1 1,-1 0-1,1 0 1,0 0-1,0 1 1,1-1-1,0 1 1,0-1-1,1 1 1,0 0-1,0-1 1,1 1-1,0 0 1,0 0-1,1 0 1,0-1-1,0 1 0,1 0 1,1 4-29,8 0 35,1 0 0,0-1 0,0-1-1,1 0 1,1 0 0,0-2 0,0 1 0,0-2 0,1 0 0,0-1 0,1 0-1,-1-1 1,1-1 0,0 0 0,1-1-35,244 62 132,-123-33-203,0 6-1,10 10 72,-137-44 0,0-1-4,0 1 1,0 0-1,-1 1 0,0 0 1,0 0-1,0 1 0,-1 1 0,0-1 1,0 2-1,5 5 4,-13-13-12,0 1 0,0 0 0,0 0 0,0 0-1,0-1 1,0 1 0,-1 0 0,1 0 0,0 0 0,-1 0 0,1 0 0,0 0-1,-1 0 1,0 1 0,1-1 0,-1 0 0,0 0 0,1 0 0,-1 0-1,0 1 1,0-1 0,0 0 0,0 0 0,0 0 0,0 1 0,0-1 0,-1 0-1,1 0 1,0 0 0,-1 0 0,1 1 0,-1-1 0,1 0 0,-1 0 0,1 0-1,-1 0 1,0 0 0,1 0 0,-1 0 0,0 0 0,0-1 0,0 1 0,0 0-1,0 0 1,0-1 0,0 1 0,0-1 0,0 1 0,0-1 0,-1 1 12,-62 6-4215,31-19-1192,3-7-4512</inkml:trace>
  <inkml:trace contextRef="#ctx0" brushRef="#br0" timeOffset="763362.728">15268 7222 12716,'0'0'2648,"0"0"-246,0 0-437,-13-11-513,-42-28-326,53 39-1078,0 1-1,0-1 1,0 0 0,0 0-1,0 1 1,0-1 0,0 1-1,1 0 1,-1-1-1,0 1 1,0 0 0,1 0-1,-1 0 1,0 0 0,1 0-1,-1 1 1,1-1 0,-1 0-1,1 1 1,0-1-1,0 1 1,0-1 0,-1 1-1,1 0 1,1 0 0,-1-1-1,0 1 1,0 0 0,1 0-1,-1 0 1,1 0-1,-1 0 1,1 0 0,0 0-48,-2 4 131,-8 24 51,1-1-1,2 1 1,1 0-1,1 1 1,1-1-1,2 1 1,2 0-1,0-1 1,2 1-1,2 0 1,0-1-1,2 0 1,1 0-1,2 0 1,1-1-1,1 0 1,1-1-1,2 0 1,1-1-1,6 7-181,-7-14 20,0-1 0,1 0-1,1-1 1,1-1 0,0-1 0,1 0-1,1-2 1,2 1-20,-15-10 6,0-1 1,0 0-1,0-1 1,1 1-1,-1-1 0,1-1 1,0 1-1,0-1 0,0 0 1,0-1-1,0 1 1,0-1-1,0-1 0,1 0 1,-1 0-1,0 0 0,0-1 1,1 0-1,-1 0 1,0-1-1,0 1 0,0-2 1,0 1-1,-1-1 0,1 0 1,-1-1-1,1 1 1,-1-2-7,6-6 25,-2-2 0,0 1 0,0-1 0,-1-1 1,-1 0-1,0 0 0,-1 0 0,0-1 0,-2 0 1,1-1-1,-2 1 0,0-1 0,-1 0 0,0 0 1,-2 0-1,0 0 0,0 0 0,-2-4-25,4-29 222,-2 0 1,-3 1-1,-1-1 0,-3 1 0,-2-1 1,-2 2-1,-2-1 0,-5-7-222,15 46-12,-1 1 0,0-1 1,-1 1-1,0 0 0,0 0 0,-1 0 1,0 1-1,0-1 0,-1 1 0,1 1 0,-2-1 1,1 1-1,-1 0 0,0 0 0,0 1 1,0 0-1,-1 0 0,0 1 0,0 0 0,0 0 1,-1 1-1,1 0 0,-1 0 0,1 1 1,-1 0-1,0 1 0,0 0 0,0 0 0,0 1 1,0 0-1,0 0 0,0 1 0,0 1 1,-8 1 11,10 0-223,0-1 0,1 1 1,-1 0-1,1 0 0,-1 1 1,1 0-1,0 0 0,1 0 1,-1 1-1,1 0 1,-1 0-1,2 1 0,-1-1 1,0 1-1,1 0 0,0 0 1,-1 4 222,-11 76-9524,22-50-1260</inkml:trace>
  <inkml:trace contextRef="#ctx0" brushRef="#br0" timeOffset="763653.739">16039 7474 17969,'0'0'5221,"14"-74"-3331,-14 55 64,-2 6-513,-7 6-608,-4 1-449,4 5-224,3 1-128,2 0-32,4 7-192,4 3-961,11 0-1826,11 4-2050,0 1-6085</inkml:trace>
  <inkml:trace contextRef="#ctx0" brushRef="#br0" timeOffset="763965.725">16638 6860 18321,'5'-177'5680,"-6"170"-5449,0-1 0,-1 0 0,0 1 0,0-1 0,0 1 0,-1 0 0,0-1 0,-1 2 0,1-1-1,-2 0 1,1 1 0,0-1 0,-1 1 0,0 0 0,-1 1 0,1-1 0,-1 1 0,-2-1-231,2 1 49,-1 1 0,1 0 1,-1 0-1,0 0 0,0 1 1,0 0-1,-1 1 0,1-1 1,-1 1-1,0 1 0,1-1 0,-1 1 1,0 1-1,0 0 0,1 0 1,-1 0-1,0 1 0,0 0 1,1 0-1,-1 1 0,0 0 1,1 0-1,0 1 0,0 0 1,0 1-1,0-1 0,-5 4-49,-1 2 5,1 1 1,-1 0-1,2 1 0,-1 1 0,1-1 0,1 2 0,0-1 0,1 2 0,1-1 1,0 1-1,0 0 0,2 1 0,-1 0 0,2 0 0,0 0 0,1 1 1,1-1-1,0 1 0,1 0 0,0 0 0,2 0 0,0 0 0,0 0 1,2 0-1,0 0 0,1 0 0,2 5-5,-2-13-10,0 0-1,1 0 1,0 0-1,0-1 1,1 0 0,-1 1-1,2-1 1,-1-1-1,1 1 1,0-1 0,1 0-1,-1-1 1,1 1-1,0-1 1,0-1 0,1 1-1,-1-1 1,1-1-1,0 1 1,0-1 0,1-1-1,-1 1 1,1-1-1,2 0 11,23 2-37,1-2 0,-1-1 1,1-1-1,-1-2 0,20-5 37,12 2 18,-61 3-12,0 1 0,0 0 1,0 0-1,0 1 0,0-1 1,1 1-1,-1 0 0,0 1 1,0-1-1,0 1 0,0 0 1,0 0-1,0 1 0,0 0 1,-1-1-1,1 1 0,0 1 1,-1-1-1,1 1 0,-1 0 1,0 0-1,0 0 0,0 0 1,-1 1-1,1 0 0,-1 0 1,1 0-1,-1 0 1,-1 0-1,1 0 0,-1 1 1,2 2-8,2 21 81,-1 1 0,-1-1 0,-2 1-1,-1 0 1,-1-1 0,-1 1-1,-2 2-79,-1 62-456,17-49-3277,0-36-677,4-5-3420,1-3-4176</inkml:trace>
  <inkml:trace contextRef="#ctx0" brushRef="#br0" timeOffset="764313.534">17269 6674 6022,'-1'-13'10041,"-6"-42"-5749,7 54-4142,1-1-1,-1 1 0,0 0 0,0-1 1,0 1-1,0 0 0,-1-1 0,1 1 1,0 0-1,0-1 0,-1 1 0,1 0 1,-1 0-1,1-1 0,-1 1 0,0 0 1,1 0-1,-1 0 0,0 0 0,0 0 1,0 0-1,0 0 0,0 0 1,0 0-1,0 0 0,0 1 0,0-1 1,0 0-1,0 1 0,0-1 0,-1 0 1,1 1-1,0 0 0,-1-1 0,1 1 1,0 0-1,0 0 0,-1-1 0,1 1 1,0 0-1,-1 0 0,1 1 0,0-1 1,-1 0-1,1 0 0,0 1 1,-1-1-150,-43 32 1632,41-27-1597,0 0-1,1 0 0,0 1 0,0-1 0,0 0 0,0 1 0,1 0 0,0 0 0,1 0 0,-1 0 1,1 0-1,0 0 0,0 0 0,1 0 0,0 0 0,0 0 0,0 1 0,1-1 0,0 0 1,0 0-1,1 0 0,0 0 0,0 0 0,0-1 0,0 1 0,1-1 0,0 1 0,0-1 1,1 0-1,-1 0 0,1 0 0,0 0 0,1-1 0,-1 0 0,1 0 0,2 2-34,258 186-26,-253-182 29,-1-3 0,-1 0 1,0 0-1,0 2 1,0-1-1,-1 1 1,-1 0-1,0 1 1,0 0-1,-1 0 1,0 0-1,0 1 1,-1 1-1,-1-1 1,0 1-1,-1-1 0,0 1 1,0 1-1,-1-1 1,0 8-4,-6-11 17,0-1-1,0 0 1,-1 0 0,0 0 0,0 0-1,-1-1 1,0 1 0,0-1 0,-1-1-1,0 1 1,0-1 0,-1 0 0,1 0-1,-2-1 1,1 0 0,0 0 0,-1 0-1,0-1 1,0 0 0,0-1 0,0 0-1,-7 1-16,-1 4-97,0-2-1,0 0 0,0-1 0,-1-1 1,1-1-1,-1 0 0,0-1 0,0 0 1,0-2-1,0 0 0,0-1 1,0 0-1,-6-3 98,20 4-234,-1-1 1,1-1 0,-1 1-1,1 0 1,0-1-1,0 0 1,0 0 0,-1 0-1,2 0 1,-1 0-1,0 0 1,0-1 0,1 1-1,-1-1 1,1 0-1,0 0 1,0 0 0,0-1 233,-10-63-8115,19 19-805</inkml:trace>
  <inkml:trace contextRef="#ctx0" brushRef="#br0" timeOffset="764621.173">17395 6571 9641,'0'0'6406,"10"-13"-2391,-2 1-3145,-6 6-612,1 1 1,1 0-1,-1 1 1,1-1 0,0 0-1,0 1 1,0 0-1,0 0 1,1 0 0,0 1-1,0-1 1,0 1-1,0 0 1,0 1-1,1-1 1,1 1-259,322-71 5082,-321 72-5152,3-2-92,1 1-1,-1 0 1,1 1 0,0 0 0,0 1 0,-1 0 0,1 1-1,0 0 1,-1 1 0,1 1 162,1 10-6235,-12-8-294</inkml:trace>
  <inkml:trace contextRef="#ctx0" brushRef="#br0" timeOffset="768579.122">8767 9267 6246,'0'0'610,"-5"-11"484,0 0 0,-1 0-1,0 0 1,0 1 0,-1 0 0,-1 0-1,0 1 1,0 0 0,-1 0-1,0 1 1,-6-4-1094,-22-10 756,-1 2 0,0 1 0,-2 3 0,0 1 0,-36-9-756,33 14 210,-1 1 0,0 2 0,-1 2 0,1 2 0,-1 2 0,0 2 0,1 2 0,-1 2-1,-11 4-208,-29 8 181,2 4 1,0 3 0,2 4 0,-30 17-183,41-15 118,3 4 1,0 2-1,3 3 0,1 4 1,2 1-1,2 4 0,2 2 1,-39 45-119,64-60 73,1 2 0,2 1 0,2 1 0,1 2 0,3 0 0,1 2 0,2 0 0,2 2 0,1 0 0,3 1 1,2 0-1,2 1 0,2 0 0,0 20-73,6-37-32,1 0 0,1 0 0,2 1 0,1-1 0,2 0 0,1-1 0,1 1 0,1-1 0,2-1-1,1 1 1,1-2 0,1 1 0,2-2 0,0 0 0,2-1 0,1 0 0,1-2 0,1 0 0,12 10 32,0-5-168,2-2-1,1-2 1,1-1 0,1-2-1,1-1 1,1-2-1,0-1 1,1-3 0,32 8 168,29 2-243,2-3 1,0-5 0,45-2 242,-58-5-90,1-5 0,-1-3 0,1-4 0,0-5 0,-1-3 0,-1-4 0,59-19 90,-78 12 30,-2-3-1,0-2 1,-2-4-1,-1-2 1,-2-4-1,-2-1 1,-1-4-1,35-33-29,-64 49 96,-2-1 0,-2-2 0,0 0 0,-2-2 0,-1-1 0,-2-1 0,-1 0 0,-1-2 0,-2 0 0,-2-2 0,-1 0 0,-2 0 0,-1-1 0,-2-1 0,-2 0 0,1-23-95,-7 22 66,-3-1 0,-1 1 0,-2 0 0,-2 0 0,-1 0 0,-2 1 0,-2 0 1,-2 1-1,-1 0 0,-2 1 0,-1 1 0,-2 0 0,-2 1 0,-1 2 1,-1 0-1,-2 1 0,-2 2 0,0 0 0,-2 2 0,-1 1 0,-1 1 1,-1 2-1,-2 2 0,0 0 0,-1 2 0,-10-2-67,-15-4-225,0 2 1,-2 3-1,-1 3 0,0 3 1,-1 2-1,-1 3 0,0 3 1,-1 3 224,-113-1-4816,0 9 0,-60 13 4816,-158 22-14297</inkml:trace>
  <inkml:trace contextRef="#ctx0" brushRef="#br0" timeOffset="769452.306">28107 9181 13421,'3'-18'2664,"9"-62"-962,-13 72-1453,1 0-1,-1 0 0,-1 0 0,1 0 1,-1 1-1,-1-1 0,1 0 0,-1 1 1,-1 0-1,1 0 0,-1 0 0,-1 0 1,1 0-1,-1 1 0,0 0 0,0 0 0,-1 0 1,0 1-1,0 0 0,0 0 0,-1 0 1,0 1-1,0 0 0,0 0 0,0 1 1,-5-2-249,-44-22 346,-1 2 0,-1 3 1,0 2-1,-2 3 0,-1 2 1,0 4-1,0 1 0,-43 1-346,-42-3 102,1 6-1,-1 6 1,1 7-1,0 6 0,0 6 1,-17 11-102,72-11 6,0 4-1,1 5 1,2 3 0,1 4 0,1 3 0,3 5 0,1 3-1,2 3 1,3 4 0,2 3 0,-57 56-6,103-84 23,1 2 0,1 0 1,2 1-1,2 2 0,0 0 0,2 2 1,-6 17-24,17-32 8,1 0 0,1 0 0,1 0 0,1 1 1,1 0-1,1 0 0,0 0 0,2 0 0,0 0 1,2 1-1,0-1 0,1 0 0,1 0 0,5 14-8,0-10-4,1-1 0,1 0-1,1-1 1,1 0-1,1-1 1,1 0 0,1-1-1,1-1 1,1 0-1,0-1 1,1-1-1,2-1 1,1 1 4,25 17-19,1-1-1,2-3 1,1-1-1,1-3 1,20 5 19,70 21-47,3-7 0,1-6 0,2-6 0,1-7 0,2-7 0,0-6 1,0-6-1,1-7 0,69-12 47,-72 5 158,0-7 1,-2-6-1,0-7 0,-1-6 1,-2-7-1,118-48-158,-198 60 44,0-2-1,-2-3 1,-2-3-1,-1-2 1,-2-3-1,18-18-43,-51 38 14,0-1 0,-1 0-1,-2-2 1,0 0-1,-1-2 1,-2 0-1,0-1 1,-2-1-1,-1 0 1,-1-1-1,-1 0 1,-1-1-1,-2 0 1,-1-1 0,0-8-14,-6 20 5,0-1 1,-1 0-1,-2 0 1,1 1-1,-2-1 1,-1 0-1,0 1 1,-1-1 0,-1 1-1,-1 0 1,0 0-1,-2 1 1,0 0-1,0 0 1,-2 1 0,0 0-1,-1 1 1,0 0-1,-2 1 1,1 0-1,-2 0 1,0 2-1,0 0 1,-10-6-6,-159-89-294,-61 16-336,-66 10-1040,-74 14-2324,-64 13-3938</inkml:trace>
  <inkml:trace contextRef="#ctx0" brushRef="#br0" timeOffset="783049.859">10179 1404 2242,'0'0'929,"0"0"-198,4-14 124,13-45-183,-15 55-610,0 1 1,0-1-1,0 0 0,0 1 0,1 0 1,-1-1-1,1 1 0,0 0 0,0 0 1,0 1-1,0-1 0,0 0 0,1 1 1,0 0-1,-1 0 0,1 0 0,0 0 1,0 1-1,1-1-62,5-2 178,2-1-54,-1 1-1,1 1 0,-1 0 1,1 0-1,0 1 0,0 1 0,1 0 1,-1 1-1,0 0 0,0 1 1,0 0-1,0 1 0,0 0 1,0 1-1,-1 0 0,1 1 0,-1 0 1,0 1-1,0 1 0,0-1 1,8 7-124,12 9 43,0 1 1,-1 2-1,-2 1 1,0 1 0,-2 1-1,10 14-43,-16-16 10,-1 1 0,-1 1 0,-1 1 0,-1 0-1,-2 1 1,-1 1 0,-1 0 0,-2 0 0,0 1 0,-3 1 0,0-1-1,-2 1 1,-1 7-10,26 733 395,-29-749-382,0-1 0,2 0 0,0 0 0,2 0 0,0 0 0,1-1 0,2 0 0,0 0 0,1-1 0,1 0 0,1 0 0,0-1 0,2 0 0,0-2 0,1 1 0,15 13-13,-25-28 12,1 0 1,1 0-1,-1-1 0,0 0 0,0 0 0,1 0 0,0 0 0,-1-1 0,1 0 0,0 0 0,-1 0 0,1-1 0,0 0 0,0 0 0,0 0 0,-1-1 0,1 0 0,0 0 0,-1-1 0,1 1 0,-1-1 0,1 0 0,-1-1 0,0 1 0,0-1 0,0 0 0,0-1 0,0 1 0,-1-1 0,0 0 0,1 0 0,-1 0 0,-1 0 0,1-1 0,-1 1 0,1-2-12,6-4 119,-2-1 0,1 0 1,-1 0-1,-1 0 0,0-1 0,-1 0 0,0 0 1,-1-1-1,0 0 0,-1 0 0,0 0 1,0-4-120,-28 117 485,17-33-485,2-1-1,4 1 0,3 0 0,2-1 1,4 1-1,2-2 0,3 2 1,5 13 21,4 0-1,3-1 1,3-1 0,4-1-1,3-2 1,4-2 0,2-1 0,46 58-21,-36-61 78,-12-19 92,-3 1-1,-2 2 1,22 48-170,-52-94 9,0 0 1,-1 1 0,0-1 0,0 1-1,-1 0 1,0 0 0,0 0 0,-1 0-1,0 0 1,0 1 0,-1-1-1,0 0 1,-1 0 0,0 1 0,0-1-1,-1 0 1,0 0 0,0 0-1,-1-1 1,0 1 0,0 0 0,-1-1-1,0 0 1,0 0 0,0 0 0,-1 0-1,0-1 1,-4 3-10,-11 9 75,-1-2-1,-1 0 1,-1-2-1,0-1 1,-1 0 0,0-2-1,-1-1 1,0 0 0,-11 1-75,-73 31-26,107-41-1,-29 12-708,9-8-2907,0-3-6309</inkml:trace>
  <inkml:trace contextRef="#ctx0" brushRef="#br0" timeOffset="783537.719">321 4302 3940,'0'0'320,"0"0"160,0 0 129,0 0-139,-13-7-209,-40-23-63,52 29-184,0 1 0,0-1 0,-1 0 0,1 1 0,0-1 0,-1 1 0,1 0 0,-1-1 0,1 1 0,-1 0 0,1 0 0,-1 0 1,1 0-1,0 0 0,-1 0 0,1 0 0,-1 1 0,1-1 0,-1 0 0,1 1 0,0-1 0,-1 1 0,1 0 0,0-1 0,-1 1 0,1 0 0,0 0 0,0 0 0,-1 1-14,-5 2 105,-9 8 85,0 0 0,1 1-1,0 1 1,1 0 0,0 1-1,2 1 1,-1 0 0,2 0-1,0 1 1,1 1 0,1-1-1,1 2 1,0-1 0,2 1-1,0 0 1,1 1 0,0 0-1,2-1 1,-1 14-190,1 0 99,1-1 0,2 1 0,1-1 0,1 1 0,2-1 0,2 0 0,0 0 0,2-1 0,2 0 0,1 0 0,12 25-99,6-7 152,3-1 1,1-2-1,3-1 1,1-2-1,2-2 1,33 27-153,77 86 510,-116-118-329,-1 1 0,-3 1 0,-1 1 0,-2 2 1,-1 0-1,-3 2 0,-1 1 0,-2 0 0,-2 1 0,-3 1 0,-1 1 0,-1 4-181,-8 0 88,-3 0 1,-1 0 0,-3 0-1,-2 0 1,-2 0-1,-3-1 1,-1-1-1,-3 1 1,-2-2-1,-2 0 1,-2-1 0,-2-1-1,-2-1 1,-3-2-1,0 0 1,-3-1-1,-32 33-88,26-27 23,-2-1-1,-2-3 0,-1-1 0,-3-2 1,-1-2-1,-16 8-22,43-44-66,36-28-215,-5 9-916,2 1 0,0 1 0,1 0 0,1 1 0,0 1 0,0 0 0,1 2 0,0 0 0,2 0 1197,12-2-3102</inkml:trace>
  <inkml:trace contextRef="#ctx0" brushRef="#br0" timeOffset="784018.87">174 7404 4164,'0'0'715,"-4"-15"337,-20-119 2946,24 133-3929,0 0 1,0 0-1,0-1 0,0 1 0,0 0 0,0 0 0,0-1 0,0 1 0,1 0 0,-1 0 0,0 0 0,1-1 0,-1 1 0,1 0 0,-1 0 0,1 0 1,0 0-1,-1 0 0,1 0 0,0 0 0,0 0 0,0 0 0,-1 0 0,1 1 0,0-1 0,0 0 0,0 0 0,0 1 0,1-1 0,-1 1 0,0-1 0,0 1 1,0-1-1,0 1 0,1 0 0,-1 0 0,0-1 0,0 1 0,0 0 0,1 0 0,-1 0 0,0 0 0,0 1 0,1-1 0,-1 0 0,0 0 0,0 1 1,1 0-70,13 2 35,-1 1 1,0 1 0,0 1 0,0 0 0,-1 0-1,0 2 1,0 0 0,0 0 0,-1 1 0,-1 0 0,1 1-1,-2 1 1,1-1 0,-1 2 0,-1-1 0,1 3-36,-5-8 14,26 31 24,-1 1 0,-2 2 0,-2 1 0,-2 2 0,-1 0-1,-2 1 1,-3 1 0,-1 1 0,-2 0 0,2 23-38,14 82 145,-8 1 0,2 100-145,-16-151 142,-1-23 212,3 0 0,4-1 1,9 24-355,-18-83 47,0-1 0,1 1 0,0-2 0,2 1 0,0-1 0,1 0 0,0-1 0,1 0 0,1-1 0,0 0 0,1-1 0,1 0 0,0-1 0,1-1 0,0 0 0,0-1 0,1-1 0,0 0 0,1-1 0,0-1 0,1 0 0,-1-2 0,1 0 0,0 0 0,0-2 0,9 0-47,-9 0 7,0-1 1,1-1-1,-1-1 1,1 0-1,-1-2 1,0 0-1,1-1 1,-1 0-1,0-2 1,-1 0-1,1-1 1,-1-1-1,0-1 1,-1 0-1,0-1 1,0-1-1,-1 0 1,0-1-1,0-1 1,1-3-9,-12 11 9,0 0 0,0-1 0,-1 1 0,0-1 0,0 0 0,0 0-1,-1 0 1,0-1 0,0 1 0,0 0 0,0-1 0,-1 0-1,0 1 1,0-1 0,0 0 0,-1 1 0,0-1 0,0 0-1,-1 1 1,1-1 0,-1 0 0,0 1 0,-1-1 0,1 1 0,-1-1-1,0 1 1,-1 0 0,1-1 0,-1 1 0,0 1 0,0-1-1,-3-2-7,2 6-194,-1-1 0,0 1 0,1 1 0,-1-1 0,0 0 0,0 1 0,0 0 0,0 0 0,0 1 0,1-1 0,-1 1 0,0 0 0,0 1 0,1-1 0,-1 1 0,0 0 0,1 0 0,0 0 0,0 0 0,-1 1 0,1 0 0,1 0 0,-1 0 0,0 0 0,1 1 0,-1-1 0,1 1 0,0 0 0,-2 4 194,-11 6-2013,-18 15-7484</inkml:trace>
  <inkml:trace contextRef="#ctx0" brushRef="#br0" timeOffset="789613.527">3997 5817 1569,'0'0'278,"0"0"272,0 0 251,0 0-123,0 0-150,0 0 1,0 0-134,0 0-150,6-9-149,-4 5-88,1-1-4,-1 1 0,1 0 0,0 0 0,0 0 1,0 0-1,0 1 0,1-1 0,-1 1 0,1 0 0,0 0 0,0 0 0,0 1 1,0-1-1,1 1 0,1-1-4,226-86 91,-351 152-33,-91 37 38,243-100-202,123-60 122,79-33 58,-209 73 220,-42 20 469,-124 47 118,128-43-882,6-2-2,-1 0 1,1 0-1,0 0 0,-1 1 0,1 0 0,0 0 0,0 0 0,1 1 0,-1 0 0,1 0 0,0 0 0,0 1 0,0 0 0,0 0 1,1 0-1,0 0 0,0 1 0,-2 5 3,5-3-614</inkml:trace>
  <inkml:trace contextRef="#ctx0" brushRef="#br0" timeOffset="793298.306">10039 2425 1826,'0'0'187,"0"0"117,0 0 86,0 0 63,0 0-26,0 0-5,-3-2 27,-11-38 2561,14 40-2641,0 0-54,13 22 341,-13-20-637,1 0-1,-1-1 0,1 1 1,0 0-1,0 0 0,-1 0 0,1-1 1,0 1-1,1 0 0,-1-1 1,0 1-1,0-1 0,1 1 1,-1-1-1,1 0 0,-1 0 0,1 0 1,0 1-1,-1-1 0,1-1 1,0 1-1,0 0 0,-1 0 1,1-1-1,0 1 0,0-1 1,0 1-1,0-1 0,0 0 0,0 0 1,0 0-1,0 0 0,0 0 1,0 0-1,0-1 0,0 1 1,0-1-1,-1 1 0,1-1 0,0 0 1,0 1-1,0-1 0,-1 0 1,1 0-1,0 0 0,-1-1 1,1 1-1,-1 0 0,1-1 0,-1 1 1,0-1-1,0 1 0,1-1 1,-1 1-1,0-1 0,0 0-18,28-34 40,-2-2 0,-1 0 0,-2-2 0,-2-1 0,-1-1-40,7-11-2,76-146 109,-108 207-70,0-1 0,1 1 1,0-1-1,0 1 0,1 0 1,0 0-1,0 1 1,1-1-1,0 0 0,0 0 1,1 1-1,0-1 0,1 1 1,0-1-1,0 0 0,2 7-37,3-7-2343</inkml:trace>
  <inkml:trace contextRef="#ctx0" brushRef="#br0" timeOffset="794058.175">7163 2126 512,'0'0'1554,"0"0"-679,0 0-63,0 0 21,0 0-113,0 0-63,-7-13 16,-18-40 26,18 22 781,16 38-686,23 146 71,-32-152-863,0 0 0,0 0 0,0 0 1,1 0-1,-1 1 0,0-1 0,1 0 0,-1 0 0,1 0 0,0 0 1,-1 0-1,1 0 0,0 0 0,-1 0 0,1 0 0,0-1 1,0 1-1,0 0 0,0 0 0,0-1 0,0 1 0,0 0 0,0-1 1,0 1-1,0-1 0,0 0 0,0 1 0,0-1 0,1 0 1,-1 1-1,0-1 0,0 0 0,0 0 0,0 0 0,1 0 0,-1 0 1,0 0-1,0-1 0,0 1 0,1 0 0,-1-1 0,0 1 1,0-1-1,0 1 0,0-1 0,0 1 0,0-1 0,0 0 0,0 1 1,0-1-1,0 0 0,0 0-2,43-50 112,35-89 82,27-36-68,-105 175-122,0 0 0,-1 0 0,1 1 0,0-1-1,0 0 1,0 0 0,0 1 0,-1-1-1,1 1 1,0-1 0,0 1 0,0-1 0,0 1-1,0 0 1,0 0 0,0-1 0,1 1-1,-1 0 1,0 0 0,0 0 0,0 0 0,0 0-1,0 0 1,0 0 0,0 0 0,0 1-1,0-1 1,0 0 0,0 1 0,0-1 0,0 1-1,0-1 1,0 1 0,0-1 0,0 1 0,0-1-1,-1 1 1,1 0 0,0 0 0,0-1-1,-1 1 1,1 0-4,9 6 28,25 21-2281,-34-20-3112</inkml:trace>
  <inkml:trace contextRef="#ctx0" brushRef="#br0" timeOffset="797016.695">10381 5417 609,'0'0'763,"0"0"-37,0 0-69,0 0-27,0 0-81,0 0-196,0 0-161,-3-15 1110,3 15-1254,0 0 0,0 1 0,0-1 0,0 0 0,0 1 0,0-1 0,0 0 0,0 0 0,0 1 0,0-1 0,0 0 0,0 1 0,0-1 0,0 0 0,0 1 0,0-1 0,0 0 0,1 1 0,-1-1 0,0 0 0,0 1 0,0-1 0,0 0 0,1 0 0,-1 1 0,0-1 0,0 0 0,0 0 0,1 0 0,-1 1 0,0-1 0,1 0 0,-1 0 0,0 0 0,0 0 0,1 1 0,-1-1 0,0 0 0,1 0 0,-1 0 0,0 0 0,1 0 0,-1 0 0,0 0 0,1 0 0,-1 0 0,0 0 0,1 0 0,-1 0 0,0 0 0,1 0 0,-1 0 0,0 0 0,0-1 0,1 1 0,-1 0 0,0 0 0,1 0 0,-1 0 0,0-1 0,0 1 0,1 0 0,-1 0 0,0-1 0,0 1 0,0 0 0,1 0 0,-1-1 0,0 1 0,0 0-48,-1 40 536,0-15-139,16 37 111,-15-61-504,1 0 0,-1 0 0,1 0 1,-1 0-1,1 0 0,-1 0 0,1 0 1,-1 0-1,1 0 0,0 0 0,0 0 1,0 0-1,-1 0 0,1 0 0,0-1 1,0 1-1,0 0 0,0-1 0,0 1 1,0-1-1,0 1 0,1-1 0,-1 1 1,0-1-1,0 0 0,0 1 0,0-1 1,1 0-1,-1 0 0,0 0 0,0 0 1,0 0-1,0 0 0,1-1 0,-1 1 1,0 0-1,0 0 0,0-1 0,0 1 1,0-1-1,0 1 0,1-1 0,-1 1 1,0-1-1,-1 0 0,1 0 0,0 1 1,0-1-1,0 0 0,0 0-4,14-15 45,0 0 0,-1-1 1,-1-1-1,0 0 0,-2 0 0,5-11-45,8-12 12,78-121 58,-90 149-70,-8 31-187,1 46-1345,-6-51-2483</inkml:trace>
  <inkml:trace contextRef="#ctx0" brushRef="#br0" timeOffset="801378.892">1891 6645 128,'0'0'256,"0"0"-10,0 0-54,0 0-58,0 0-38,0 0-27,0 0 6,-9 0 170,11-3-41,-1 0 0,0-1 0,0 1 1,0-1-1,0 1 0,-1-1 0,1 1 0,-1-1 0,0 1 0,0-1 0,0 1 0,0-1 0,-1 0 0,0 1 0,1-1 0,-1 1 0,0 0 0,-2-3-204,3 6 93,0 0 0,0 1-1,0-1 1,0 0 0,0 1 0,0-1 0,0 0-1,-1 0 1,1 1 0,0-1 0,0 0-1,0 0 1,0 1 0,-1-1 0,1 0-1,0 0 1,0 0 0,-1 1 0,1-1 0,0 0-1,0 0 1,-1 0 0,1 0 0,0 0-1,0 0 1,-1 1 0,1-1 0,0 0-93,11 41-263,-10-38 427,0 7-144,2-1 0,-1 1 1,2-1-1,-1 0 0,1 0 1,0-1-1,1 1 0,0-1 1,0 0-1,1 0 0,0 0 1,1-1-1,-1 0 0,1 0 1,1-1-1,3 3-20,-8-9 12,0 0 0,0 0 0,0 0 0,0 0 0,1-1 0,-1 1 0,0-1 0,0 0 0,0 0 0,-1 0 0,1 0 0,0-1 0,0 1 0,-1-1 0,1 1 0,0-1-1,-1 0 1,0 0 0,1 0 0,-1-1 0,0 1 0,0 0 0,0-1 0,-1 1 0,1-1 0,0 0 0,-1 1 0,0-1 0,0 0 0,0 0 0,0 0 0,0 0 0,0 0 0,-1 0 0,0 0 0,1-3-12,5-11 87,78-235 591,-52 261-561,-3-2-405,-20-8-924</inkml:trace>
  <inkml:trace contextRef="#ctx0" brushRef="#br1" timeOffset="847565.546">32062 12357 8872,'0'0'1741,"3"-15"-65,9-50-379,-11 60-1096,0 0 1,-1-1-1,0 1 0,0 0 1,0-1-1,-1 1 0,0 0 0,0-1 1,0 1-1,0 0 0,-1 0 1,0 0-1,0 0 0,-1 0 0,1 1 1,-1-1-1,0 1 0,0 0 1,0-1-1,-1 1 0,1 1 0,-1-1 1,0 0-1,0 1 0,-1 0 1,1 0-1,-1 0 0,1 1 0,-4-2-201,-2-1 95,0 1-1,0 0 0,-1 1 1,1 0-1,-1 1 0,0 0 0,1 0 1,-1 1-1,0 1 0,0 0 0,0 0 1,1 1-1,-5 1-94,3 2 13,0 1 0,0 0 0,0 1 0,0 0 0,1 1 0,0 0 0,1 1 0,0 0 0,0 1 0,0 0 0,1 0 0,0 1 0,1 0 0,0 1 0,1-1 0,0 2 0,1-1 0,0 1 0,1 0 0,0 0 0,1 0 0,0 1 0,-1 11-13,2-15 1,2 1 0,-1 0-1,1 0 1,0-1 0,1 1 0,1 0 0,-1 0 0,1 0 0,1-1-1,0 1 1,0 0 0,1-1 0,0 0 0,1 1 0,0-1 0,0-1-1,1 1 1,0 0 0,1-1 0,-1 0 0,2-1 0,-1 1 0,1-1-1,0 0 1,1-1 0,-1 0 0,1 0 0,0-1 0,1 1 0,0-2 0,6 4-1,-6-4 8,-1-1 0,1 0 1,0 0-1,0-1 1,0 0-1,0 0 1,0-1-1,0 0 1,0-1-1,1 0 0,-1 0 1,0-1-1,0 0 1,0-1-1,0 0 1,0 0-1,0-1 1,0 0-1,-1-1 1,1 0-1,-1 0 0,0-1 1,0 0-1,6-5-8,-6 2 99,0 0-1,0-1 1,-1 0-1,0 0 0,0 0 1,-1-1-1,0 0 0,-1-1 1,0 1-1,-1-1 1,0 0-1,-1 0 0,0 0 1,0 0-1,-1 0 0,-1-1 1,0 1-1,-1-1 1,0 1-1,0-1 0,-3-9-98,3 19 2,0 1-1,0 0 1,0 0-1,0-1 1,-1 1-1,1 0 1,0-1-1,-1 1 1,1 0-1,-1 0 1,0 0-1,1 0 1,-1-1-1,0 1 1,0 0 0,0 0-1,0 0 1,0 0-1,1 1 1,-2-1-1,1 0 1,0 0-1,0 1 1,0-1-1,0 0 1,0 1-1,-1-1 1,1 1-1,0 0 1,0-1-1,-1 1 1,1 0-1,0 0 1,-1 0-1,1 0 1,0 0-1,-1 0 1,1 0-1,0 0 1,-1 0-1,1 1 1,0-1-1,0 0 1,-1 1-1,1 0 1,0-1-1,0 1 1,0-1-1,0 1 1,0 0-1,0 0 1,0 0-1,-1 0-1,-3 8-2,1 0 0,0 0-1,0 1 1,1-1-1,0 1 1,1 0 0,0 0-1,0 0 1,1 0-1,1 0 1,0 0 0,0 0-1,1 0 1,0 0 0,0 0-1,1 0 1,1 0-1,0-1 1,0 1 0,1-1-1,0 0 1,0 0-1,1 0 1,0 0 0,1-1-1,0 0 1,0 0-1,1-1 1,2 2 2,-7-5 2,1 0 0,-1-1 0,1 0 0,0 1 0,0-1 1,0 0-1,1 0 0,-1-1 0,1 1 0,-1-1 0,1 0 0,0 0 0,0 0 0,0 0 0,0-1 0,1 1 1,-1-1-1,0 0 0,0 0 0,1-1 0,-1 1 0,0-1 0,1 0 0,-1 0 0,1-1 0,-1 1 0,0-1 1,1 0-1,-1 0 0,0-1 0,0 1 0,0-1 0,0 0 0,0 0 0,0 0 0,0 0 0,-1-1 0,1 1 0,-1-1 1,0 0-1,0 0 0,0 0 0,0-1 0,0 1 0,-1-1 0,2-2-2,7-18 131,-1 0-1,-2-1 1,0 0-1,-2-1 1,0 0-1,-2 0 1,-1 0-1,-1 0 1,-1 0-1,-2 0 1,0-1-1,-2 1 1,-1 0-1,-1 0 1,-1 1-1,-1-1 0,-1 2 1,-7-14-131,12 25 22,0 0 0,-1 1-1,0 0 1,-1 0 0,-1 0 0,0 0 0,0 1 0,-1 0-1,0 1 1,-1-1 0,0 1 0,-1 1 0,0 0-1,-1 0 1,0 0 0,0 1 0,-1 1 0,0 0 0,0 0-1,0 1 1,-1 1 0,0 0 0,-3-1-22,0 5 15,1 0 1,0 0-1,0 2 0,0-1 1,0 2-1,0 0 0,0 1 1,0 0-1,0 1 1,1 0-1,0 2 0,0-1 1,0 1-1,1 1 1,-1 0-1,-6 7-15,-8 5 10,1 2-1,1 1 1,1 1 0,1 2-1,1 0 1,-11 17-10,12-13-2,0 1 0,2 1 0,1 1 0,2 0 1,1 1-1,1 1 0,2 1 0,2-1 0,1 2 0,1-1 0,3 1 0,0 1 0,3-1 0,1 36 2,3-58-16,0 1-1,1-1 0,0 0 0,1 0 0,1 0 0,0 0 1,1-1-1,1 0 0,0 0 0,0 0 0,2-1 0,-1-1 1,1 1-1,1-1 0,0-1 0,1 0 0,0 0 0,0-1 1,1 0-1,0-1 0,1-1 0,-1 0 0,2 0 0,-1-1 0,1-1 1,11 3 16,-1 0-41,0 0 0,0-2 1,1 0-1,0-2 1,0-1-1,1-1 1,-1-1-1,0-1 0,1-1 1,-1-1-1,0-2 1,0 0-1,0-2 1,-1-1-1,1 0 1,-2-2-1,1-1 0,-1-1 1,-1-1-1,0 0 1,-1-2-1,0-1 1,-1 0-1,-1-2 0,9-9 41,18-55-1452,-36 21-4425,-10 35-1122</inkml:trace>
  <inkml:trace contextRef="#ctx0" brushRef="#br1" timeOffset="848202.008">33130 12324 7431,'0'0'2205,"9"-17"-412,25-55 375,-30 65-1713,-1-1 0,0 1 0,0-1 0,-1 1 0,0-1 0,0 0 0,-1 0 0,0 0-1,0 0 1,-1 0 0,0 0 0,0 0 0,-1 0 0,-1-7-455,1 12 103,-1-1 1,1 1-1,0-1 0,-1 1 0,0 0 0,0 0 0,0 0 0,0 0 0,-1 0 0,1 0 1,-1 0-1,0 1 0,1-1 0,-1 1 0,0 0 0,0 0 0,-1 0 0,1 0 1,0 1-1,-1-1 0,1 1 0,-1 0 0,1 0 0,-1 0 0,0 0 0,1 1 1,-1-1-1,-1 1-103,-5 0 21,0 0 0,0 0 1,0 1-1,0 0 0,0 1 0,0 0 1,0 1-1,0 0 0,1 0 1,-1 1-1,1 0 0,0 1 1,0 0-1,1 0 0,0 1 0,0 0 1,0 1-1,0 0 0,1 0 1,0 0-1,1 1 0,-1 0 1,0 3-22,-1 1 2,0 0 0,0 0 0,2 1 0,0 0 0,0 0 0,1 0 0,0 1 0,2 0 0,-1 0 0,2 0 0,0 0 0,0 0 1,2 1-1,0-1 0,0 1 0,2 4-2,-1-12 1,1 1 0,0-1 0,0 0-1,1 0 1,0 0 0,0 0 0,1-1 0,0 1 0,0-1 0,0 0 0,1 0 0,0 0 0,0-1 0,1 0-1,-1 0 1,1 0 0,0 0 0,0-1 0,1 0 0,-1-1 0,1 1 0,0-1 0,0-1 0,0 1 0,0-1-1,1 0 1,-1-1 0,0 1 0,1-2 0,-1 1 0,1-1 0,-1 0 0,1 0 0,-1-1 0,1 0 0,-1-1 0,0 0-1,1 0 1,-1 0 0,0-1 0,2-1-1,15-12 224,-1-1-1,-1 0 1,0-2-1,-1-1 0,-1-1 1,-1-1-1,12-18-223,-90 207 1879,-19 186-1355,75-285-1475,4-67 726,1-1-1,-1 1 1,0 0-1,0-1 0,1 1 1,-1-1-1,1 1 1,-1-1-1,0 0 0,1 1 1,-1-1-1,1 0 1,-1 0-1,1 0 1,-1 0-1,1 0 0,-1-1 1,0 1-1,1 0 1,-1-1-1,1 1 0,-1-1 1,0 1-1,1-1 1,-1 1-1,0-1 0,0 0 1,0 0-1,1 0 1,-1 0-1,1-1 226,11-10-5450,3-2-2772</inkml:trace>
  <inkml:trace contextRef="#ctx0" brushRef="#br1" timeOffset="848673.165">33581 12416 6758,'0'0'4095,"0"0"-2072,2-13-336,7-58 2183,-10 70-3799,0 1 0,0 0 0,0-1 0,0 1 0,0 0 0,0 0 0,0 0 0,0 0-1,0 0 1,0 0 0,0 0 0,0 0 0,0 0 0,0 1 0,-1-1 0,1 0-1,0 1 1,0-1 0,0 0 0,0 1 0,1 0 0,-1-1 0,0 1 0,0-1 0,0 1-1,0 0 1,1 0 0,-1 0 0,0-1 0,1 1 0,-1 0 0,0 0 0,1 0-1,-1 0 1,1 0 0,-1 0-71,-13 14 60,0 2 0,0-1 0,2 2-1,0-1 1,1 2 0,1-1 0,0 2 0,2-1-1,0 1 1,2 0 0,0 1 0,1 0-1,1 0 1,0 0 0,1 13-60,13 76 1,-9-107-1,1 1 0,-1-1 0,0 0-1,1 1 1,0-1 0,-1 0 0,1 0-1,0 0 1,1 0 0,-1-1 0,0 1 0,1 0-1,0-1 1,-1 0 0,1 0 0,0 0-1,0 0 1,1 0 0,-1 0 0,0-1-1,0 1 1,1-1 0,-1 0 0,1 0-1,-1-1 1,1 1 0,-1-1 0,4 1 0,7-3 87,0-1 0,0 0 1,-1-1-1,1 0 0,-1-1 1,0 0-1,0-1 1,-1-1-1,0 0 0,0 0 1,-1-2-1,0 1 0,0-1 1,-1-1-1,0 0 0,0 0 1,-1-1-1,-1 0 0,0-1 1,0 0-1,-1 0 1,1-4-88,0 1 229,-1 1 0,-1-1 0,0-1 0,-1 1 0,-1-1 0,0 0 0,-1 1 0,-1-2 0,0 1 0,-1 0 0,-1 0 0,0-1 0,-2 0-229,2 10-24,-1 0 1,-1-1-1,1 1 1,-1 0-1,0 1 1,-1-1-1,1 0 1,-1 1-1,-1-1 1,1 1-1,-1 0 1,0 0-1,-1 0 1,1 1-1,-1-1 1,0 1-1,-1 1 1,1-1-1,-1 1 1,0-1-1,0 2 1,0-1-1,-1 1 1,1 0-1,-1 0 1,0 0-1,1 1 1,-1 0-1,-8-1 24,-75 1-6262,54 12-1174</inkml:trace>
  <inkml:trace contextRef="#ctx0" brushRef="#br1" timeOffset="853004.38">34176 12035 8232,'0'0'1110,"0"0"903,0 0 437,0 0 48,0 0-634,-13-4-840,-40-13-532,51 17-465,0 0 0,0 0 0,0 0 0,0 0 0,0 0 0,-1 0 0,1 1 1,0-1-1,0 1 0,0-1 0,0 1 0,0 0 0,0 0 0,1 0 0,-1 0 0,0 0 1,0 0-1,1 1 0,-1-1 0,1 0 0,-1 1 0,1-1 0,-1 1 0,1 0 1,0-1-1,0 1 0,0 0 0,0 0 0,-1 1-27,-3 6 84,2-6-76,0 1 1,0-1 0,0 1-1,1 0 1,-1 0 0,1 1-1,0-1 1,1 0 0,-1 1-1,1-1 1,0 1 0,0-1-1,0 1 1,0-1 0,1 1-1,0 0 1,0-1 0,0 1-1,1 0 1,-1-1 0,1 1-1,0-1 1,1 1 0,-1-1-1,1 1 1,0-1 0,0 0-1,0 0 1,0 0 0,1 0-1,0 0 1,-1 0 0,1-1-1,1 1 1,-1-1 0,1 0-1,-1 0 1,1 0 0,0-1-1,0 1 1,0-1-1,0 0 1,0 0 0,1 0-1,2 0-8,0 0 32,-1 0-1,1-1 0,0 0 1,0 0-1,0-1 0,0 0 0,0 0 1,-1-1-1,1 1 0,0-1 1,0-1-1,0 0 0,-1 0 1,1 0-1,-1 0 0,0-1 0,1 0 1,-1-1-1,0 1 0,-1-1 1,1 0-1,-1-1 0,0 1 0,0-1 1,0 0-1,0 0 0,-1-1 1,0 1-1,0-1 0,-1 0 0,0 0 1,0 0-1,0-1 0,0 1 1,-1-1-1,1-5-31,-2 8 8,0 1-1,0 0 1,0 0 0,0-1 0,-1 1 0,1 0-1,-1-1 1,0 1 0,0 0 0,0-1 0,-1 1-1,1 0 1,-1-1 0,0 1 0,0 0 0,0 0-1,0-1 1,0 1 0,-1 0 0,1 0-1,-1 0 1,0 1 0,0-1 0,0 0 0,0 1-1,-1-1 1,1 1 0,-1 0 0,1 0 0,-1 0-1,0 0 1,0 0 0,0 1 0,0-1 0,0 1-1,0-1 1,0 1-8,-3 1-1,1 1-1,0-1 0,0 1 1,0 0-1,0 0 1,0 0-1,0 1 1,0-1-1,0 1 0,0 0 1,1 1-1,-1-1 1,1 1-1,0 0 0,-1 0 1,1 1-1,1-1 1,-1 1-1,0 0 1,1 0-1,0 0 0,0 0 1,0 0-1,1 1 1,-1-1-1,1 1 1,0 0-1,0 0 0,1 0 1,-1 0-1,1 0 1,0 0-1,1 0 0,-1 0 1,1 0-1,0 1 1,0-1-1,1 0 1,-1 0-1,1 0 0,0 0 1,1 0-1,-1 0 1,2 3 1,6 11 6,1 0 0,0-1 0,2 0 0,0-1 0,0 0 0,13 10-6,-15-16 59,0 0 1,0 1 0,-1 0-1,0 0 1,-1 1 0,-1 0-1,0 0 1,0 1 0,-2 0-1,0 0 1,0 0 0,-1 1-1,1 12-59,-5-13 79,0 0 1,-1 1-1,-1-1 0,0 0 0,-1 0 0,-1 0 1,0-1-1,-1 1 0,0-1 0,-1 0 0,0 0 1,-1-1-1,-1 0 0,-1 2-79,-133 153 512,127-151-515,-147 154-1380,146-140-706,15-9-2532,7-13-384,9-6 1973,-12-1 1999,18-1-5880</inkml:trace>
  <inkml:trace contextRef="#ctx0" brushRef="#br1" timeOffset="853404.152">34401 12892 4100,'0'0'4500,"0"0"-1548,0 0-619,0 0-48,0 0-764,0 0-805,-12-1-327,-42-1-10,51 3-304,-1 0-1,0 0 1,1 1-1,0-1 0,-1 1 1,1 0-1,0 0 1,0 0-1,0 0 1,0 0-1,0 1 0,1 0 1,-1-1-1,1 1 1,-1 0-1,1 0 0,0 0 1,0 0-1,1 1 1,-1-1-1,0 1 0,1-1 1,0 1-1,0-1 1,0 1-1,1 0 0,-1-1 1,1 1-1,0 0 1,-1-1-1,2 1 0,-1 0-74,2-1 19,-1 0-1,1-1 0,0 1 0,0 0 0,1-1 1,-1 0-1,0 1 0,1-1 0,0 0 0,-1 0 1,1-1-1,0 1 0,0 0 0,0-1 0,0 0 1,0 0-1,0 0 0,0 0 0,1 0 0,-1 0 1,0-1-1,0 0 0,1 1 0,-1-1 1,0-1-1,1 1 0,-1 0 0,0-1 0,0 0 1,1 1-1,-1-1 0,0-1 0,0 1 0,0 0 1,0-1-1,0 1 0,0-1 0,-1 0 0,1 0-18,2-1-15,0 0-1,0 0 1,0 0-1,0-1 0,-1 0 1,1 0-1,-1 0 1,0 0-1,-1-1 0,1 0 1,-1 1-1,1-1 1,-2 0-1,1-1 0,0 1 1,-1 0-1,0-1 1,0 0-1,-1 1 0,0-1 1,0 0-1,0 0 0,0 0 1,-1 1-1,0-1 1,-1-3 15,-12 3-8462,1 6-517</inkml:trace>
  <inkml:trace contextRef="#ctx0" brushRef="#br1" timeOffset="882197.506">9945 2333 577,'0'0'240,"0"0"48,0 0-69,0 0-102,0 0-31,0 0-44,3-9-15,8-30-21,7 26-6,-31 27 1601,11-14-1443,0-1-1,-1 1 1,1-1 0,0 1-1,0-1 1,0 0 0,0 0-1,0 0 1,0 0-1,0 0 1,0 0 0,0-1-1,0 1 1,0-1 0,1 1-1,-1-1 1,1 0 0,-1 0-1,1 1 1,-1-1-1,1 0 1,0 0 0,0 0-1,0-1 1,0 1 0,1 0-1,-1 0 1,0 0 0,1-1-1,0 1 1,-1 0-1,1 0 1,0-1 0,0 0-158,-3-21 3384,51 122-2941,-46-92-421,1-1-1,-1 0 0,1 0 1,0 0-1,0-1 1,1 1-1,0-1 0,0 0 1,0 1-1,0-2 0,0 1 1,1 0-1,0-1 0,-1 0 1,1 0-1,1-1 0,-1 1 1,0-1-1,0 0 0,1 0 1,-1-1-1,1 0 1,0 0-1,-1 0 0,1 0 1,0-1-1,0 0 0,-1-1 1,1 1-1,0-1 0,-1 0 1,1 0-1,0-1 0,-1 1 1,0-1-1,4-2-21,9-10 33,0-1-1,-1-1 1,-1 0-1,-1-1 1,0-1-1,-1-1 1,-1 0 0,0 0-1,-2-2 1,0 1-1,3-12-32,-9 21 5,163-283 1143,-166 294-1119,0 1 0,0-1 0,-1 1-1,1 0 1,0 0 0,0-1 0,-1 1 0,1 0 0,0 1 0,-1-1 0,1 0 0,-1 0 0,1 1-1,-1-1 1,0 1 0,0-1 0,0 1 0,0-1 0,0 1 0,0 0 0,0 0 0,0-1 0,0 1-1,-1 0 1,1 0 0,-1 0 0,1 0 0,-1 0 0,0 1-29,2 1-77,22 83 140,-22-29-4320,-8-36-4161</inkml:trace>
  <inkml:trace contextRef="#ctx0" brushRef="#br1" timeOffset="883053.385">10621 5528 3171,'0'0'32,"0"0"0,0 0-32,0 0 0,0 0-64,0 0 64,0 0 0,0 0 0,0 0 0,36 34 0,-29-18-128,-5-3-961</inkml:trace>
  <inkml:trace contextRef="#ctx0" brushRef="#br1" timeOffset="883697.57">10337 5387 961,'0'0'603,"0"0"-90,0 0 181,0 0 0,0 0-11,0 0-64,0 0-64,0 0-138,-6-8-140,-14-23-42,19 30-211,1 1 0,0 0 0,0-1 0,0 1 0,0 0 0,0-1 0,0 1 0,0 0 0,0-1 0,0 1 0,0 0 1,0-1-1,0 1 0,0 0 0,0-1 0,1 1 0,-1 0 0,0-1 0,0 1 0,0 0 0,0-1 0,0 1 0,1 0 0,-1 0 0,0-1 0,0 1 0,1 0 0,-1 0 0,0-1 0,0 1 0,1 0 0,-1 0 0,0 0 0,1 0 0,-1-1 0,0 1 0,1 0 0,-1 0 0,0 0 0,1 0 0,-1 0 0,0 0 0,1 0 0,-1 0 0,0 0 0,1 0 0,-1 0 0,0 0 0,1 0 0,-1 0 0,0 0 0,1 0 0,-1 1 0,0-1 0,1 0 1,-1 0-1,0 0 0,0 0 0,1 1 0,-1-1 0,0 0 0,1 0 0,-1 1 0,0-1 0,0 0 0,0 0 0,1 1 0,-1-1-24,19 61 1948,-6-6-967,-11-45-822,-1-1-1,1 1 1,1 0 0,-1-1 0,2 1 0,-1-1 0,1 0 0,1 0-1,0 0 1,0-1 0,6 7-159,-9-14 18,1-1-1,-1 1 1,1-1 0,0 0-1,-1 0 1,1 0-1,0 0 1,-1 0-1,1 0 1,-1-1-1,1 1 1,0-1 0,-1 0-1,1 0 1,-1 0-1,0 0 1,1 0-1,-1-1 1,0 1 0,0 0-1,0-1 1,1 0-1,-2 0 1,1 1-1,0-1 1,0 0 0,-1-1-1,1 1 1,-1 0-1,1 0 1,-1-1-1,0 1 1,0 0 0,0-3-18,6-4 70,294-407 1606,-277 384-1393,-15 18-88,1 1 1,1 0-1,0 0 1,0 1-1,1 1 1,1 0-1,0 1 1,3-2-196,-14 13 31,0-1 0,-1 1 0,1 0 0,0 0 0,-1 0 0,1 0-1,-1 0 1,1 0 0,-1 0 0,1 0 0,-1 1 0,0-1 0,0 0 0,0 1 0,0-1 0,0 1 0,0 0 0,0-1 0,0 1 0,-1 0 0,1-1 0,0 1 0,-1 0 0,0 0 0,1-1 0,-1 1-1,0 0 1,0 0 0,0 0 0,0 0 0,0 1-31,0 0 55,25 130-2014,-24-120-2958</inkml:trace>
  <inkml:trace contextRef="#ctx0" brushRef="#br1" timeOffset="885456.446">1836 6551 1313,'0'0'443,"0"0"246,0 0 96,0 0-54,0 0-186,0 0-97,0 0-53,-5-12-27,-13-35-47,13-37 4558,5 84-4329,0 0 5,0 0 16,12 24 1538,67 112-1047,-33-42-688,-44-94-364,-1 0 0,1 0 0,0-1 0,-1 1 0,1 0 0,-1-1 0,1 1 0,0-1 0,-1 1 0,1-1 0,-1 0 0,0 1 0,1-1 0,-1 0 0,1 0 0,-1 0 0,0 0 0,0 0 0,0-1 0,0 1 0,0 0 0,0 0 0,0-1 0,0 1 1,0-1-1,0 1 0,-1-1 0,1 1 0,-1-1 0,1 1 0,-1-1 0,0 1 0,1-1 0,-1 0 0,0 1 0,0-2-10,1 0 34,119-303 1941,-45 196-1126,-72 106-805,-3 5-41,0-1 0,0 1 0,0-1 0,0 1 0,0-1-1,0 1 1,1-1 0,-1 1 0,0-1 0,0 0 0,0 1 0,1-1-1,-1 1 1,0-1 0,1 0 0,-1 1 0,0-1 0,1 1 0,-1-1-1,0 0 1,1 0 0,-1 1 0,1-1 0,-1 0 0,0 0 0,1 1 0,-1-1-1,1 0 1,-1 0 0,1 0 0,-1 0 0,1 0 0,-1 0 0,1 0-1,-1 0 1,1 0 0,-1 0 0,0 0 0,1 0 0,-1 0 0,1 0-1,-1 0 1,1 0 0,-1 0 0,1-1 0,-1 1 0,1 0 0,-1 0-1,0-1 1,1 1 0,-1 0 0,0-1 0,1 1 0,-1 0 0,0-1 0,1 1-1,-1 0 1,0-1 0,1 1 0,-1-1 0,0 1-3,3 17-249,-2 0 0,0 0-1,-1 0 1,0 0 0,-1 1 0,-1-1 0,-1 0 0,-1 0 0,-3 9 249,-6 7-5419</inkml:trace>
  <inkml:trace contextRef="#ctx0" brushRef="#br1" timeOffset="888618.42">5174 3137 2691,'0'0'437,"0"0"129,0 0 198,0 0 36,0 0-100,0 0-22,-13-1 26,-95-15 2553,-38 47-1000,77-12-1402,18-5-559,1 2 1,1 2-1,0 2 0,1 2 0,2 3 1,0 1-1,2 3 0,-12 11-296,-184 126 256,-9-10-37,-67 59 6,300-201-163,2 1 1,0 0-1,0 1 1,2 1-1,0 0 1,1 0-1,-3 9-62,-6 7 144,-33 121 383,52-146-509,-12 47 86,4 0-1,1 1 1,4 0-1,1 0 1,6 53-104,42 92 106,-11-71-57,-2 56 15,-22-133-43,1 1 0,3-2 1,2 0-1,16 33-21,6 19 15,67 140 45,-56-148-60,-34-64 7,1 0-1,2-1 1,1-1-1,21 25-6,-21-32 5,-11-11-3,1 0 0,0 0 0,1-2 1,0 1-1,0-1 0,1 0 0,0-1 0,1 0 1,0-1-1,1-1 0,-1 0 0,1 0 0,1-1 1,-1-1-1,11 3-2,17-3 11,-1-2-1,1-2 1,0-2 0,-1-1-1,1-2 1,32-8-11,186-16 32,-218 22-21,-1-3 0,0-1 0,0-2 0,-1-1 0,6-6-11,27-7 9,71-28-9,-115 46 3,-1-2 0,0-1 0,0-1-1,-1-2 1,-1 0 0,0-2 0,-1 0 0,0-2 0,-2 0 0,0-2 0,-1-1-1,-2 0 1,15-20-3,92-153 54,-106 132-22,18-129 133,-8 31 353,22-57-192,-46 193-195,-1-1 0,-2 0 1,0-1-1,-2 1 0,0 0 1,-4-26-132,1-11 285,-1 27-155,-1 1 1,-2 0 0,-1 0-1,-2 1 1,-2 0 0,-1 0-1,-12-23-130,-14-45 271,-44-146-10,33 73 380,23 88-469,11 29-22,-2 2-1,-3 0 0,-2 1 0,-3 0 0,-2 3 1,-8-10-150,33 58 8,-5-11 32,-2 0 1,1 0 0,-2 1-1,0 1 1,0-1-1,-1 1 1,-1 1-1,0 0 1,0 1-1,-1 0 1,-1 1-1,1 1 1,-1 0-1,-1 0 1,1 2-1,-9-3-40,-1 6-24,0 1 0,-1 1-1,1 2 1,0 0-1,-1 1 1,1 2-1,0 0 1,0 2-1,1 0 1,-1 2 0,0 1 24,-59 15-1237,5-11-2148,3-10-3731</inkml:trace>
  <inkml:trace contextRef="#ctx0" brushRef="#br1" timeOffset="896824.438">32967 13223 320,'0'0'390,"0"0"26,0 0 44,0 0 57,0 0-31,0 0-48,17-8-75,-2 1-272,-6 2-42,0 0 0,1 1 0,-1 0 0,1 0 0,0 1 0,0 1 1,0 0-1,0 0 0,0 1 0,6 0-49,49 1 134,-1 3 1,1 3-1,-1 3 1,0 2-1,35 12-134,-34 2-26,-102-10-12,-70-7 85,0-5 0,-79-9-47,72 1 24,-166-13 200,259 14-187,54-5 262,476 8 240,-241 19-442,-258-13-51,-40-4 25,-726-12 2593,732 9-2236,73 5-264,762 15 178,-963-23-123,54 6-171,1 5 0,-57 13-48,127-15-94,-126 5-1120,116-21-4423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3:5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115 117 352,'0'0'2429,"0"0"-833,0 0-357,0 0 21,0 0 69,0 0-96,-1-8-69,0-17-312,3-31 5161,-1 47-5556,0-9 2216,-6 31-1222,-12 70-1223,3 2 0,-1 77-228,11-113 13,1-16-21,0 15 9,-2-1-1,-2 0 1,-2 0 0,-7 16-1,2-48 5,10-47 33,4-10-45,1 0 1,2 0-1,2 0 1,2 1 0,2 0-1,1 1 1,3 0-1,0 0 1,3 1 0,16-29 6,-25 57-4,0 0 1,0 0-1,1 0 1,0 1-1,1 0 1,0 1-1,1 0 1,0 0-1,0 1 1,1 0-1,0 1 1,0 0-1,1 1 1,0 0 0,0 1-1,0 0 1,1 1-1,-1 1 1,1 0-1,1 0 4,-10 3-1,0 0 0,0 0 0,0 1 0,0-1 0,0 1 0,0 0 0,-1 0 0,1 1 0,0-1 0,0 1 0,-1-1 0,1 1 0,-1 0 0,0 1 0,1-1 0,-1 1 0,0-1 0,0 1 0,-1 0 0,1 0 0,-1 0 0,1 0 0,-1 1 0,0-1 0,0 1 1,39 96-3,-40-96 5,12 51 6,-3 0 0,-2 1 1,-2 0-1,-2 54-8,-2-40-82,2-34-440,-1 4-5612,-3-33 726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3:5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4036,'0'0'3267,"0"0"-678,0 0-293,0 0-28,0 0-282,0 0-459,0-2-390,17-9 1876,-6 12-2823,82-14 471,-48 3-2372,0 7-4184,-36 5 642,-2 6-2103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3:50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30 127 897,'0'0'6982,"0"0"-4579,0 0-802,-29 78 65,36-75-225,9-3-320,7 0-384,9-12-257,10-8-191,7-3-193,3-4-64,7-3-32,-3 1-321,-1 8-1184,1-1-1634,-2 8-1409,-9 4-3652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0:38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440 251 3107,'0'0'1788,"0"0"-533,0 0 357,12-11 160,40-35-47,-47 41-1377,-1 0 0,0 0 1,0 0-1,0-1 0,0 1 1,-1-1-1,0 0 0,0 0 1,-1 0-1,1 0 0,-1-1 1,-1 1-1,1 0 0,-1-1 1,0 1-1,-1-1 0,1 0 1,-1 1-1,-1-1 1,1-1-349,0-1 304,0 7-248,0-1 0,-1 1-1,1 0 1,0-1 0,-1 1 0,1 0 0,-1-1 0,1 1 0,-1 0 0,0 0 0,0 0 0,0 0 0,-1 0 0,1 0 0,0 0 0,-1 0 0,1 0 0,-1 1 0,1-1 0,-1 0 0,0 1 0,0 0 0,0-1 0,0 1 0,0 0 0,0 0 0,0 0 0,0 0 0,0 0 0,-1 1 0,1-1 0,0 1 0,0-1 0,-1 1 0,1 0 0,0 0 0,-1 0 0,1 0 0,-3 0-56,-11 2 18,-1 1 0,1 0 0,0 1 0,-1 0 0,2 2 1,-1 0-1,1 0 0,0 2 0,0 0 0,1 0 0,0 2 0,0 0 0,1 0 0,-8 8-18,-5 2 14,-7 4-8,1 1 1,1 1-1,1 1 0,2 2 1,-17 23-7,43-50-1,-1 0-1,1 0 1,0 1 0,0-1-1,0 1 1,0-1 0,0 1-1,1 0 1,-1 0 0,1 0 0,0 0-1,0 0 1,0 0 0,0 0-1,0 0 1,1 1 0,-1-1-1,1 0 1,0 0 0,0 1-1,0-1 1,0 0 0,1 0 0,-1 0-1,1 1 1,0-1 0,0 0-1,0 0 1,1 0 0,-1 0-1,1 0 1,-1-1 0,1 1 0,0 0-1,0-1 1,0 1 0,0-1-1,1 0 1,-1 1 0,0-1-1,1 0 1,0-1 0,0 1-1,-1 0 1,4 0 1,18 6 2,0-1 1,0-2-1,0-1 0,1 0 0,-1-2 1,18-1-3,-28-2 2,-1 0 0,1 1 0,0 0 0,0 1 0,-1 0 0,1 2 0,-1-1 0,1 2 0,-1-1 0,0 2 0,0 0 0,-1 0 0,1 2 0,-1-1 0,-1 1 1,1 1-1,-1 0 0,0 1 0,-1 0 0,0 0 0,-1 1 0,6 8-2,-10-9 2,-1 0 1,0 1-1,-1 0 1,0 0-1,0 0 1,-1 0-1,-1 0 1,0 0-1,0 0 1,-1 0-1,0 1 1,0-1-1,-1 0 1,-1 0-1,0 0 1,0 0-1,-1 0 1,0 0-1,-1 0 1,0-1-1,-1 0 1,0 0-1,0 0 1,-1 0-1,0-1 1,0 0-1,-1 0 1,0-1-1,0 0 1,-8 6-3,8-6 5,-1 0 1,0-1 0,-1 0-1,1 0 1,-1 0 0,0-1 0,-1-1-1,1 0 1,-1 0 0,0-1-1,0 0 1,0 0 0,0-1 0,0-1-1,0 0 1,-1 0 0,1-1-1,-1 0 1,1-1 0,0 0 0,0 0-1,-1-1 1,1-1 0,0 0-1,0 0 1,1-1 0,-1 0 0,1-1-1,0 0 1,0 0 0,0-1-1,1 0 1,0-1 0,0 0-1,1 0 1,0 0 0,0-1 0,0 0-1,1-1 1,0 1 0,1-1-1,0 0 1,0-2-6,-6-33-2211,4-6-6025,7 63-887</inkml:trace>
  <inkml:trace contextRef="#ctx0" brushRef="#br0" timeOffset="741.191">1048 556 1089,'0'0'3096,"0"0"-1441,0 0-315,8-13 5,24-44-133,-29 52-866,-1-1 1,0 1-1,0-1 0,0 0 0,-1 1 1,0-1-1,0 0 0,0 0 0,-1 0 1,0 0-1,0 0 0,0 0 0,-1 1 0,0-1 1,0 0-1,0 0 0,-1 0 0,0 1 1,0-1-1,0 1 0,-1-1-346,1 2 44,0 1 0,-1 0 0,1-1 0,-1 1-1,1 0 1,-1 0 0,0 0 0,0 0 0,0 1 0,-1-1 0,1 1 0,-1 0-1,1 0 1,-1 0 0,0 1 0,0-1 0,1 1 0,-1 0 0,0 0-1,0 0 1,0 0 0,-1 1 0,1 0 0,0-1 0,0 2 0,0-1 0,0 0-1,0 1 1,0 0 0,0 0 0,0 0 0,0 0 0,0 1 0,0-1-1,1 1 1,-1 0 0,1 0 0,-1 1 0,1-1 0,0 1 0,0-1 0,0 1-1,0 0 1,0 0 0,1 0 0,-1 1-44,-10 11-6,1 1 1,0 0-1,2 0 0,0 1 1,0 1-1,2 0 1,0 0-1,1 0 0,1 1 1,1 0-1,1 0 0,0 1 1,1-1-1,2 1 0,0 0 1,0 0-1,2-1 1,1 2 5,-1-9-44,0 1 0,1-1 0,1 1 0,0-1 1,1 0-1,0 0 0,1 0 0,1 0 1,-1-1-1,2 0 0,-1 0 0,2-1 1,-1 0-1,1 0 0,8 6 44,-13-13-2,0 0 0,1-1 1,-1 0-1,1 0 0,0 0 0,0 0 0,-1-1 1,1 1-1,0-1 0,0 0 0,1 0 1,-1-1-1,0 1 0,0-1 0,0 0 0,0 0 1,0 0-1,1-1 0,-1 1 0,0-1 1,0 0-1,0 0 0,0 0 0,0-1 0,-1 0 1,1 1-1,0-1 0,-1-1 0,1 1 1,-1 0-1,0-1 0,1 0 0,-1 1 0,0-1 1,-1-1-1,1 1 0,-1 0 0,1-1 1,0-1 1,11-24 134,-1 0 1,-1-1-1,-2-1 1,-1 1 0,-2-1-1,-1-1 1,1-14-135,-3 22 50,2-79 2422,-24 274-1767,21-78-3099,26-5-9679,-17-68 5741</inkml:trace>
  <inkml:trace contextRef="#ctx0" brushRef="#br0" timeOffset="988.052">1351 556 3459,'0'0'0,"0"0"-1697,0 0-65</inkml:trace>
  <inkml:trace contextRef="#ctx0" brushRef="#br0" timeOffset="1971.084">1440 470 320,'0'0'6497,"0"0"-3598,0 0-796,0 0 182,0 0-417,0 0-704,-1-8-438,0 4-620,-3-17 178,-1 30-28,-32 338 198,18-223-486,19-164 523,2 1 0,2-1 0,1 0 0,3 1 1,1 0-1,1 1 0,3 0 0,14-30-491,37-22 552,-63 88-540,1-1-1,1 1 0,-1 0 0,0 0 0,0 0 1,1 0-1,-1 1 0,1-1 0,0 1 1,-1-1-1,1 1 0,0 0 0,0 0 1,0 0-1,0 1 0,0-1 0,0 1 0,0-1 1,0 1-1,0 0 0,0 0 0,0 0 1,0 1-1,0-1 0,0 1 0,0-1 1,0 1-1,0 0 0,-1 0 0,1 1 0,0-1 1,0 0-1,-1 1 0,1 0-11,5 7 3,-1 0-1,0 1 1,-1 0 0,0 1-1,0-1 1,-1 1-1,0 0 1,-1 0 0,-1 0-1,1 1 1,-2 0-1,0-1 1,0 1 0,-1 0-1,0 4-2,3 13-1,10 192-1670,-14-221 1652,0 0 0,-1 0 0,1 0 1,0 0-1,-1 0 0,1 0 0,-1 0 1,1 0-1,0 0 0,-1 0 0,1 0 1,0 0-1,-1 0 0,1 0 1,0 0-1,-1 0 0,1 0 0,0 0 1,-1 1-1,1-1 0,0 0 0,-1 0 1,1 0-1,0 1 0,0-1 0,-1 0 1,1 0-1,0 1 0,0-1 0,-1 0 1,1 0-1,0 1 0,0-1 0,0 0 1,0 1-1,-1-1 0,1 0 1,0 1-1,0-1 0,0 0 0,0 1 1,0-1-1,0 0 0,0 1 0,0-1 1,0 0-1,0 1 0,0-1 0,0 1 19,0-30 187,0 0-1,2 0 1,1 1-1,2-1 1,0 1-1,2 0 0,1 0 1,1 1-1,2 0 1,0 1-1,2 0 1,1 1-1,4-5-186,-14 23 40,0 0 0,1 0-1,0 0 1,0 1 0,1-1-1,0 1 1,0 1 0,0-1 0,0 1-1,1 0 1,0 0 0,0 1-1,1 0 1,-1 0 0,1 1 0,0 0-1,-1 0 1,1 1 0,1 0 0,-1 0-1,0 1 1,0 0 0,1 1-1,-1 0 1,0 0 0,1 0 0,-1 1-1,0 1 1,0-1 0,1 1-1,-1 0 1,-1 1 0,1 0 0,7 4-40,-8-1 32,1 0 1,-1 0 0,0 1 0,0 0-1,-1 1 1,0-1 0,0 1-1,-1 0 1,0 1 0,0-1 0,-1 1-1,0 0 1,-1 0 0,0 0 0,0 1-1,-1-1 1,0 1 0,-1-1-1,1 9-32,-13 192-367,6-173 81,-3 47-4818,5-28-6272,3-41 3320</inkml:trace>
  <inkml:trace contextRef="#ctx0" brushRef="#br0" timeOffset="2268.104">2362 482 11211,'11'-112'6518,"-11"112"-6411,0 0 0,0 0 0,0 0 0,0 1 0,1-1 0,-1 0 0,0 0 0,0 1 0,0-1 0,0 0 0,0 0 0,1 0 0,-1 0 0,0 1-1,0-1 1,0 0 0,0 0 0,1 0 0,-1 0 0,0 0 0,0 0 0,0 0 0,1 0 0,-1 1 0,0-1 0,0 0 0,1 0 0,-1 0 0,0 0 0,0 0 0,0 0 0,1 0 0,-1 0 0,0 0 0,0 0 0,1 0 0,-1-1 0,0 1 0,0 0 0,0 0 0,1 0 0,-1 0 0,0 0-107,7 31-57,-7-29 265,14 81 112,-4 1 1,-4-1-1,-3 1 0,-6 44-320,1-97 179,-13 197-3086,-5-80-8736,14-121 5680</inkml:trace>
  <inkml:trace contextRef="#ctx0" brushRef="#br0" timeOffset="2615.531">2290 924 1153,'11'-222'11636,"-5"172"-10316,2 1 0,2 0 0,2 0 0,2 1 0,17-38-1320,-29 80 71,-1-1 1,2 1-1,-1 0 0,1-1 0,-1 1 1,2 0-1,-1 1 0,1-1 1,-1 1-1,2-1 0,-1 1 0,0 0 1,1 1-1,0-1 0,0 1 1,1 0-1,-1 0 0,1 1 0,0-1 1,0 1-1,0 1 0,0-1 1,0 1-1,1 0 0,-1 0 0,1 1 1,-1 0-1,1 0 0,0 1 1,-1-1-1,1 1 0,0 1 0,-1-1 1,7 3-72,-2 2 5,1 0 1,-2 1 0,1 1 0,-1 0-1,0 0 1,0 1 0,-1 1-1,0-1 1,-1 1 0,0 1 0,0 0-1,-1 0 1,0 0 0,-1 1-1,0 0 1,-1 0 0,0 1 0,0-1-1,-2 1 1,1 0 0,-1 0-1,-1 0 1,0 1 0,-1-1 0,-1 0-1,1 1 1,-2-1 0,0 2-6,0-6 3,-1 0 0,0 0 0,0 0 0,-1 0 1,0 0-1,-1 0 0,1-1 0,-1 0 0,-1 1 0,0-1 0,0-1 1,0 1-1,0-1 0,-1 0 0,0 0 0,-1-1 0,1 1 0,-1-1 1,0-1-1,0 1 0,-1-1 0,1-1 0,-3 1-3,-12 6-32,-2-1 1,0-2-1,0 0 0,0-1 1,0-2-1,-1 0 0,-6-2 32,24-1-188,-62 0-2536,30-15-6322,32 6 2160</inkml:trace>
  <inkml:trace contextRef="#ctx0" brushRef="#br0" timeOffset="3000.832">3091 287 7335,'3'-13'3908,"24"-107"2674,-26 88-3487,0 40-334,-7 111-2084,-5 0-1,-12 43-676,-7 67-216,26-120-5441,4-90 3061,0 14-4136</inkml:trace>
  <inkml:trace contextRef="#ctx0" brushRef="#br0" timeOffset="3483.708">3393 543 7751,'0'0'2589,"0"0"-1692,0 0-352,0 0 240,0 0-422,14 11-289,44 33-47,-2 15-35,-53-54 71,0-1 1,0 0 0,0 0 0,0 0-1,1 0 1,0 0 0,0-1-1,0 1 1,0-1 0,0 0 0,0-1-1,1 1 1,0-1 0,-1 0-1,1 0 1,0 0 0,0-1-1,0 1 1,0-1 0,0 0 0,1-1-1,0 1-63,-1-2 240,0 1 0,0-1 0,-1 0 0,1 0 1,0 0-1,0-1 0,0 1 0,-1-1 0,1 0 0,-1-1 0,0 1 0,1-1 0,-1 0 0,-1 0 0,1 0 0,0 0 0,-1-1 0,1 0 0,-1 0 0,0 1 0,0-2 0,-1 1 0,1 0 0,-1-1 0,0 1 0,0-1 0,0 0-240,37-134 2920,-15-14-891,-33 161-1602,-13 23-397,1 1-1,2 0 1,1 1 0,2 1 0,2 1-1,0 0 1,0 12-30,9-37-48,0 1 0,1-1 0,1 1 0,-1 0 0,2 0 0,0 1 0,0-1 0,1 0 0,0 1 0,1-1 0,0 1 0,1-1-1,1 0 1,-1 1 0,2-1 0,0 0 0,0 0 0,1 0 0,0-1 0,1 1 0,0-1 0,0 0 0,1 0 0,1-1 0,3 5 48,0-6-52,-1-1 1,1 0-1,1-1 0,-1 0 0,1 0 1,0-1-1,0-1 0,1 0 1,-1 0-1,1-1 0,0 0 0,0-1 1,0-1-1,0 0 0,0-1 1,0 0-1,0 0 0,0-2 1,0 1-1,0-1 0,0-1 0,-1 0 1,1-1-1,-1 0 0,0-1 1,0 0-1,0-1 0,-1 0 0,0-1 1,0 0-1,0 0 0,-1-1 1,0 0-1,-1-1 0,3-3 52,-3 0 3,-1 0 0,0-1-1,-1 1 1,0-1 0,-1 0-1,-1-1 1,0 1 0,0-1-1,-2 0 1,2-9-3,-6 21-179,1 0 0,-1 1 0,1-1 0,-1 1 0,1-1 0,-1 1 1,0-1-1,1 1 0,-1 0 0,0 0 0,0 0 0,0 0 0,0 0 0,0 1 0,0-1 0,0 0 1,0 1-1,-1 0 0,1-1 0,0 1 0,0 0 0,0 0 0,0 0 0,-1 1 0,1-1 0,0 0 0,0 1 1,0-1-1,0 1 0,0 0 0,0 0 0,0 0 0,0 0 0,0 0 0,0 0 0,1 0 0,-1 0 1,0 1-1,0 0 179,-39 18-5702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3:5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130 151 7815,'0'0'1543,"0"0"64,0 0 203,0 0 117,0 0-149,0 0-241,0-14-149,2-44-219,-1 54-1091,-1 1-1,1 0 1,0 0 0,0-1-1,1 1 1,-1 0 0,1 0-1,0 0 1,-1 0 0,1 1-1,1-1 1,-1 0 0,0 1-1,1 0 1,-1-1 0,1 1-1,-1 0 1,1 0-1,0 0 1,0 1 0,0-1-1,0 1 1,0-1 0,1 1-1,-1 0 1,1 0-78,1-1 68,0 0-63,0 0 0,-1 0-1,2 1 1,-1-1-1,0 1 1,0 0-1,0 1 1,0-1-1,1 1 1,-1 0-1,0 0 1,0 1-1,1-1 1,-1 1 0,0 0-1,0 1 1,0-1-1,0 1 1,0 0-1,0 0 1,-1 1-1,1-1 1,-1 1-1,1 0 1,-1 0-1,0 1 1,0-1-1,0 1 1,-1 0 0,1 0-1,-1 0 1,0 1-1,0-1 1,-1 1-1,1-1 1,-1 1-1,0 0 1,0 0-1,-1 0 1,1 2-5,2 15-142,-1 0 0,0 0 0,-2 1-1,-1-1 1,-1 0 0,0 1 0,-2-1 0,-1 0 0,-1 0 0,0-1-1,-2 1 1,0-1 0,-1 0 0,-2-1 0,0 0 0,-11 16 142,5-8-40,0-1 0,-2-1 1,-1 0-1,-1-1 0,-1-1 0,-1-2 1,-1 0-1,-1-1 0,-8 4 40,31-23 6,-1 0-1,1-1 1,-1 1-1,1-1 1,-1 1-1,1-1 1,-1 0-1,0 0 1,1 1 0,-1-1-1,0-1 1,0 1-1,0 0 1,0 0-1,0-1 1,0 1-1,0-1 1,0 1 0,0-1-1,0 0 1,0 0-1,0 0 1,0 0-1,0 0 1,0 0-1,0-1 1,0 1-1,0-1 1,0 0 0,0 1-1,0-1 1,0 0-1,0 0 1,1 0-1,-1 0 1,0 0-1,0-1 1,1 1-1,-1 0 1,1-1 0,0 1-1,-1-1 1,1 0-1,0 1 1,0-1-1,0 0 1,0 0-1,0 0 1,0 0-1,0 0 1,1-1-6,0-12 67,1 1-1,0-1 1,2 1 0,-1-1-1,2 1 1,0 0-1,1 0 1,0 0 0,1 1-1,1-1 1,0 2 0,0-1-1,1 1 1,1 0 0,0 0-1,1 1 1,0 1-1,1 0 1,0 0 0,0 1-1,1 0 1,0 1 0,1 0-1,0 1 1,0 0-1,0 2 1,7-3-67,-14 7 1,0-1-1,0 1 0,1 1 1,-1-1-1,0 1 1,0 0-1,0 1 1,0 0-1,0-1 1,1 2-1,-1-1 0,-1 1 1,1 0-1,0 0 1,0 1-1,-1-1 1,1 1-1,-1 1 1,0-1-1,0 1 1,0 0-1,-1 0 0,1 0 1,-1 0-1,0 1 1,0 0-1,0 0 1,2 4-1,8 14-42,-1 0 1,-1 1 0,-1 0 0,-1 0-1,-1 1 1,-1 3 41,22 77-1253,-13-36-6216,-17-69 7468,3 16-5006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3:52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4 248 8360,'0'0'3667,"0"0"-1131,0 0-465,0 0-213,0 0-406,0 0-315,0 0-304,1-8-214,1-20-223,-5 52 169,2-13-557,0 0 0,0 0 0,1 1 0,0-1 0,1 0 0,0 0 0,1 0 0,0 0 0,1 0 0,0 0 0,1 0 0,0-1 0,0 0 0,1 0 0,1 0 0,0 0 0,0-1 0,4 5-8,2-2 0,1 0 0,0-1-1,0-1 1,1 0-1,0 0 1,1-2-1,0 0 1,1 0 0,-1-1-1,1-1 1,6 0 0,24 13 10,-43-18-9,1 0 1,0 0 0,-1 1-1,1 0 1,0-1-1,-1 1 1,0 1 0,0-1-1,1 0 1,-1 1 0,-1 0-1,1-1 1,0 1 0,-1 0-1,1 1 1,-1-1-1,0 0 1,0 1 0,0-1-1,-1 1 1,1 0 0,-1-1-1,0 1 1,0 0-1,0 0 1,0 0 0,-1 0-1,1 0 1,-1 0 0,0-1-1,-1 1 1,1 0 0,-1 0-1,1 0 1,-1 0-1,-1 2-1,-7 8-6,0 0-1,-1 0 0,0-1 1,-1-1-1,0 0 0,-2 0 1,1-1-1,-1 0 0,-1-1 1,1-1-1,-2 0 0,1-1 1,-1-1-1,-1 0 0,1-1 1,-4 1 6,-46 4-2050,64-13 1667,0 0 1,0 0-1,0 0 0,0 0 1,0 0-1,0 0 1,0 0-1,1 0 0,-1-1 1,1 1-1,-1 0 1,1 0-1,0-1 1,0 1-1,0 0 0,0 0 1,0-1-1,1 1 1,-1 0-1,1 0 0,-1 0 1,1-1-1,0 1 1,0-1 382,4-11-4314,2 0-2038</inkml:trace>
  <inkml:trace contextRef="#ctx0" brushRef="#br0" timeOffset="468.55">124 232 160,'0'0'2669,"0"0"-896,0 0-369,0 0 5,0 0-85,0 0-166,0 0-10,-4-10 133,-13-31 129,16 9 4595,36 11-3986,-22 16-1539,5-3-197,23-14-17,1 2 0,1 3 0,1 1 0,0 2 0,1 2 0,14-1-266,-172 56-518,112-62-5328,12 2-218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08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284 229 7015,'0'0'592,"0"0"-239,0 0 234,-15-11 27,-48-34-139,56 40-100,-1 1 0,0 0 1,1 0-1,-1 1 0,-1 0 0,1 0 1,0 1-1,-1 0 0,1 1 0,-1 0 1,1 0-1,-1 1 0,0 0 0,1 0 1,-1 1-1,0 0 0,-7 2-375,-33 9 4378,92-8-2286,7-4-1667,0-3-1,0-2 1,-1-2-1,16-6-424,-15 4 112,227-43 128,-243 38-2580,-33 13 1993,1 0-1,-1 0 1,0 0 0,1 0-1,-1-1 1,0 1 0,0 0-1,0-1 1,0 1 0,0-1 0,0 1-1,-1-1 1,1 0 0,0 1-1,-1-1 1,1 0 0,-1 1-1,1-1 1,-1 0 0,0 0 0,0 1-1,0-1 1,0 0 0,0 0-1,0 1 1,0-1 0,-1 0-1,1 0 348,-4-11-12470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09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6566,'0'0'2808,"0"0"-507,0 0 53,0 0-80,0 0-613,0 0-599,5-1-357,30-9 314,-23 6-941,-1 0 0,1 0-1,0 2 1,1-1 0,-1 2 0,0-1-1,1 2 1,-1 0 0,10 1-78,-21-1-139,1 0 0,-1 1 0,0-1 0,1 1 0,-1-1 0,0 1 0,1 0 0,-1 0 0,0-1 0,0 1 0,0 0 0,1 0 0,-1 0 0,0 0 0,0 0 0,0 1 0,-1-1 0,1 0 1,0 0-1,0 1 0,-1-1 0,1 0 0,-1 1 0,1-1 0,-1 0 0,1 1 0,-1-1 0,0 1 0,0-1 0,0 1 0,0-1 0,0 1 0,0-1 0,0 1 0,0-1 0,0 1 0,-1-1 0,1 0 0,-1 1 1,1-1-1,-1 0 0,0 1 0,1-1 139,-32 59-8177,-9-8 4302,-26 43 10056,51-54-384,57-36-3234,-12-10-2471,0-2 1,0-1 0,0-1-1,-1-2 1,-1 0-1,26-16-92,-48 25-59,48-22-5797,-28 14 651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07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197 152 160,'0'0'5200,"0"0"-2339,0 0-395,0 0 49,0 0 53,-4-10-380,-18-39 1101,23 38-535,3-25-2118,-3 35-618,-1 1-1,1-1 1,0 1 0,-1-1 0,1 1 0,0-1 0,-1 1 0,1 0 0,0-1 0,-1 1 0,1 0 0,0 0 0,-1-1 0,1 1-1,0 0 1,0 0 0,-1 0 0,1 0 0,0 0 0,0 0 0,-1 0 0,1 0 0,0 1 0,0-1 0,-1 0 0,1 0-1,0 0 1,-1 1 0,1-1 0,0 0 0,-1 1 0,1-1 0,0 1 0,-1-1 0,1 1 0,-1-1 0,1 1 0,-1-1-1,1 1 1,-1 0 0,1-1 0,-1 1 0,0 0-18,4 1 89,27 21 100,-1 2-1,-2 0 1,0 2-1,-2 2 1,-1 0-1,6 11-188,26 28 49,276 304-417,-272-300-756,-38-39-3545,-23-32-12,-3-1-2345</inkml:trace>
  <inkml:trace contextRef="#ctx0" brushRef="#br0" timeOffset="279.994">809 83 8360,'0'0'3465,"0"0"-1095,0 0-160,-1-13-160,-7-40-438,8 52-1553,0 0-1,0 0 1,-1 0-1,1 0 1,-1 1-1,1-1 1,-1 0-1,1 0 1,-1 1-1,1-1 1,-1 0-1,0 0 1,1 1-1,-1-1 1,0 1-1,0-1 1,1 1-1,-1-1 1,0 1-1,0-1 1,0 1 0,0 0-1,0-1 1,0 1-1,0 0 1,1 0-1,-1 0 1,0 0-1,0 0 1,0 0-1,0 0 1,0 0-1,0 0 1,0 0-1,0 0 1,0 1-1,0-1 1,0 0-1,1 1 1,-1-1-1,0 0 1,0 1 0,0-1-1,1 1 1,-1 0-1,0-1 1,0 1-1,1 0 1,-1-1-1,1 1 1,-1 0-1,0-1 1,1 1-1,-1 1-58,-19 18 283,1 1 0,1 1 0,1 0 0,1 2 0,-7 12-283,2-3 117,-179 266 481,-66 57-598,106-166-731,188-224-6230,-2 2 539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09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12 335 8776,'0'0'3129,"0"0"-327,0 0 118,0 0-726,0 0-661,0 0-439,0 0-288,-3-4-310,-6-4-60,17 34-26,1 1-81,30 189 844,13 40-1481,-9-195-3461,-21-51-638,3-6-3593,-7-4-1294</inkml:trace>
  <inkml:trace contextRef="#ctx0" brushRef="#br0" timeOffset="518.1">535 273 7911,'0'0'2312,"1"-12"-283,1-4-1167,1-10 155,-2-2 4188,-6 52-1784,1-7-3292,-56 351 623,27-260-746,26-133 52,8 20-58,1 0 0,1 0 0,-1 1 0,1-1 0,0 1 0,0-1 0,0 1 0,0 0 0,1 0 0,0 1 0,0-1 0,0 1 0,0 0 0,0 0 0,1 0 0,-1 0 0,1 1 0,0 0 0,0 0 0,0 0 0,0 1 0,0-1 0,0 1 0,0 0 0,0 1 0,1-1 0,-1 1 0,1 0 0,17-1-11,-1-1-1,0-2 0,0 0 1,0-1-1,-1-1 1,0-1-1,0-1 0,0-1 1,-1-1-1,0-1 0,8-6 12,-20 8-11,0 0 0,-1-1 0,0 0 1,-1 0-1,0 0 0,-1-1 0,0 0 0,0 0 0,-1 0 0,-1 0 0,0-1 0,0 1 0,-1-1 0,-1 0 0,0 0 0,-1 0 0,0 0 0,0 0 0,-2 1 0,0-5 11,-15-28 257,5 83 426,41 239 53,-13-162-666,-13-97-174,4 39-1164,0-21-2752,-3-25-208,4-3-2028</inkml:trace>
  <inkml:trace contextRef="#ctx0" brushRef="#br0" timeOffset="929.6">1356 279 641,'4'-14'6288,"0"1"-5051,11-43 557,-10 11 3492,-10 39-1705,-19 17-2053,13 0-1426,1 0 0,0 0 0,1 1 0,0 1 0,1-1 0,0 2 0,1-1 0,0 1 0,1 0 0,1 0 0,0 0 1,1 1-1,1 0 0,0 0 0,1 0 0,0 0 0,1 0 0,2 11-102,-1-22 23,0 1 0,1 0 0,-1-1 0,1 1 0,1 0 0,-1-1 0,1 1 0,-1-1 0,1 0 0,0 0-1,1 1 1,-1-1 0,1-1 0,0 1 0,0 0 0,0-1 0,0 1 0,1-1 0,-1 0 0,1 0 0,0 0 0,0-1 0,0 1-23,110 41 319,-27-13-323,-84-30 6,0-1-1,0 1 1,-1 1 0,1-1-1,0 0 1,-1 1-1,1-1 1,-1 1 0,1 0-1,-1 0 1,0 0-1,1 0 1,-1 0 0,0 0-1,0 1 1,-1-1-1,1 1 1,-1-1 0,1 1-1,-1 0 1,0 0-1,0-1 1,0 1 0,0 0-1,0 0 1,-1 0-1,1 0 1,-1 0 0,0 0-1,0 0 1,0 0-1,0 0 1,0 0 0,-1 0-1,0 0 1,1 0-1,-1 0 1,0 0 0,0 0-1,-2 2-1,-11 12 9,-1-1-1,-1 0 1,0-1-1,-1-1 1,-1-1-1,0 0 1,-18 9-9,32-20-1,-20 14-123,-61 34-707,22-30-3899,63-20 4539,-1 0 1,0 0 0,0 0 0,1 0 0,-1 0 0,0 0 0,1 0 0,-1 0 0,0-1 0,1 1 0,-1 0 0,0 0 0,1-1 0,-1 1 0,1 0 0,-1-1 0,0 1 0,1-1 0,-1 1 0,1-1 0,-1 1 0,1-1 0,-1 1 0,1-1 0,0 1 0,-1-1 0,1 1-1,0-1 1,-1 0 0,1 1 0,0-1 0,0 0 0,-1 1 0,1-1 0,0 0 0,0 1 0,0-1 0,0 0 0,0 1 0,0-1 0,0 0 0,0 0 0,0 1 0,1-1 0,-1 0 0,0 1 0,0-1 0,0 0 0,1 1 190,-1-4-394,0-13-2793</inkml:trace>
  <inkml:trace contextRef="#ctx0" brushRef="#br0" timeOffset="1275.797">1303 109 7335,'0'0'2845,"17"-7"-592,132-51 4132,-104 43-4723,73-14 840,-119 40-6891,-1-5-2833,-1-3-2547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14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1 352,'0'0'897,"0"0"577,-98 4-962,53-1-160,-3 3-191,1-2-161,5 3-32,9-2-961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1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3716,'0'0'2343,"0"0"-341,-14 1 48,-7 1-1125,-12 0 176,-3 4 2953,41-1-1518,143 12-681,-100-15-1441,1112 16 959,-1007-18-1070,-31 4 968,-147 16-583,-63 23-496,76 5-3396,12-39-14,0 3-5125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17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6854,'0'0'2445,"0"0"-315,0 0-5,0 0-171,0 0-465,0 0-426,4 0-257,170-42 956,-100 31-5483,-70 16-705,-3 2-880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1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3459,'0'0'3460,"0"0"-1475,-28 76-191,28-63-224,1-4-353,11-2-192,6-4-32,4-2-96,7-1-129,7 0-127,-3-4-289,5-5-224,-1-2-96,4-1-32,-4-2-32,2 0-929,-3-2-3683,-5 2-2595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03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344 207 1345,'0'0'12460,"8"-14"-8050,41-74-882,-47 86-3412,-1-1 0,0 0 0,0 1 0,0-1 0,-1 0 0,1 0 0,0 0 0,-1 0 0,0 1 0,0-1 0,0 0 1,0 0-1,0 0 0,0 0 0,-1 0 0,0 1 0,1-1 0,-1 0 0,0 0 0,0 1 0,-1-1 0,1 1 0,0-1 0,-1 1 0,0-1 0,1 1 0,-1 0 0,0 0 0,0 0 0,0 0 0,-1 0 0,1 0 0,0 0 0,-1 1 0,1-1 0,-1 1 0,1 0 0,-1 0 0,0 0 0,1 0 0,-2 0-116,-5-1 26,1 0 1,-1 0-1,1 1 0,-1 0 0,1 0 1,-1 1-1,1 0 0,-1 1 0,1 0 1,-1 0-1,1 1 0,-1 0 0,-5 3-26,0 0-25,1 2-1,0 0 1,1 0 0,-1 1-1,1 1 1,1 0-1,0 0 1,0 1-1,1 1 1,0 0-1,1 0 1,0 1-1,-7 12 26,15-21-30,-1 0 0,1 0 0,0 0 0,0 0 0,0 0 0,0 0 0,0 0 0,1 0 0,-1 0 0,1 0 0,0 0 0,0 0 0,0 0 0,0 1 0,1-1 0,-1 0 0,1 0 0,0 0 0,0 0-1,0 0 1,0 0 0,1-1 0,-1 1 0,1 0 0,-1 0 0,1-1 0,0 1 0,0-1 0,0 0 0,1 0 0,-1 1 0,0-1 0,1-1 0,0 1 0,0 1 30,103 47-956,-62-36 961,-23-9 4,0 1 0,0 1 1,0 1-1,-1 1 0,0 1 0,-1 0 0,0 2 0,-1 0 0,0 1 0,10 11-9,-23-17 21,-1 0 1,0 0-1,0 1 0,-1-1 0,0 1 1,-1 0-1,1 0 0,-1 0 0,-1 0 0,0 0 1,0 1-1,0-1 0,-1 0 0,0 1 1,-1-1-1,0 0 0,0 0 0,-1 0 0,0 1 1,0-1-1,-1-1 0,0 1 0,-1 0 0,1-1 1,-1 0-1,-1 0 0,1 0 0,-1 0 1,-1-1-1,1 1 0,-1-1 0,0-1 0,0 1 1,-1-1-1,0 0 0,0-1 0,0 1 0,0-1 1,-4 1-22,-4 3 7,-1 0 1,-1-1-1,1-1 0,-1 0 1,0-2-1,-1 0 1,1 0-1,-1-2 0,1 0 1,-1-1-1,0-1 1,0 0-1,1-2 1,-1 0-1,0-1 0,1 0 1,0-2-1,-11-3-7,24 5-112,0 0 0,0 0-1,1 0 1,-1 0 0,1-1-1,-1 1 1,1-1 0,0 0-1,1 0 1,-1 0 0,1 0-1,-1-1 1,1 1 0,0-1-1,1 1 1,-1-1 0,1 0-1,0 0 1,0 1 0,1-1-1,-1 0 1,1 0 0,0 0-1,0 0 1,1 0 0,0 1-1,0-1 1,0 0 0,0 0-1,0 1 1,1-1 0,0 1-1,0-1 1,0 1 0,1 0-1,0 0 1,-1 0 0,1 0-1,1 0 1,-1 1 0,0-1-1,1 1 1,0 0 0,0 0-1,0 0 1,0 0 0,1 1 112,19-12-4330,-2 6-2460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19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136 276 7911,'0'0'1762,"0"0"-38,0 0 294,2-14-155,4-45-485,-4 53-1256,0 0 0,0 1 1,1 0-1,0 0 0,0 0 1,0 0-1,0 0 0,1 0 1,0 1-1,0-1 0,0 1 1,0 0-1,1 1 0,-1-1 1,1 1-1,0 0 1,0 0-1,1 0 0,-1 1 1,0-1-1,1 1 0,-1 1 1,1-1-1,4 0-122,-6 0 31,1 0 0,-1 1 1,1-1-1,-1 1 0,1 0 1,0 0-1,-1 1 0,1-1 0,0 1 1,0 0-1,-1 0 0,1 1 1,0-1-1,-1 1 0,1 0 0,0 0 1,-1 1-1,1-1 0,-1 1 1,0 0-1,1 0 0,-1 0 1,0 1-1,0 0 0,-1 0 0,1 0 1,0 0-1,-1 0 0,0 1 1,0-1-1,0 1 0,0 0 0,-1 0 1,1 0-1,-1 0 0,1 3-31,-1 4-2,0-1 0,-1 1 0,0 0-1,0-1 1,-1 1 0,-1 0 0,0 0-1,0-1 1,-1 1 0,-1-1 0,0 1-1,0-1 1,-1 0 0,0 0 0,-1-1-1,-5 9 3,-4 7-103,-2 0-1,-1-2 0,-1 0 0,-1-1 0,-15 13 104,13-15-48,27-22 50,1-1 0,-1 2 0,1-1 0,0 1 0,0 0-1,-1 0 1,1 1 0,0 0 0,0 0 0,0 1 0,0 0 0,-1 0 0,1 0 0,2 2-2,4 1 0,0 1 1,0 0 0,0 1-1,-1 1 1,0 0 0,0 0 0,-1 1-1,0 1 1,-1 0 0,1 0-1,-2 1 1,1 0 0,5 10-1,-10-15 3,-1 0 1,0 1-1,0 0 1,-1 0-1,1 0 1,-1 0-1,-1 1 1,1-1-1,-1 1 1,0-1-1,-1 1 1,1 0-1,-1 0 1,-1 0-1,1 0 1,-1 0-1,0 0 1,-1-1-1,0 1 1,0 0-1,0 0 1,-1 0-1,0-1 1,0 1-1,-1-1 0,0 1 1,0-1-1,-1 1-3,-5 2 14,0-1-1,0 0 1,-1 0-1,0-1 0,-1-1 1,1 0-1,-1 0 0,0-1 1,-1 0-1,1-1 0,-1-1 1,0 1-1,0-2 0,0 0 1,0 0-1,-1-1 0,1-1 1,0 0-1,0 0 0,-1-2 1,1 1-1,0-2 0,0 1 1,-10-5-14,10 5 2,-1-1 0,1 0 0,0-1 0,0 0 0,0-1 0,0 0 0,1-1 0,0 0 0,0-1 0,1 0 0,-1-1 0,2 0 0,-1-1 0,1 0 0,0 0 0,1-1 0,0 0 0,1 0 0,0-1 0,1 0 0,-2-4-1,3-12-889,9 20-8058,1 6-6</inkml:trace>
  <inkml:trace contextRef="#ctx0" brushRef="#br0" timeOffset="519.143">665 355 6854,'5'-12'5499,"16"-36"-3113,-3 12 1511,-14 42 24,-2 53-3646,-23 39-37,17-86-225,0 0 1,1 0-1,0 0 0,0 0 1,2 1-1,0-1 0,0 1 1,1-1-1,1 5-13,1-12 0,0-1 0,1 0 0,0 0 0,0 0 0,0-1 0,0 1 0,1-1 0,-1 1 0,1-1 0,0 0 0,0-1 0,0 1 0,0-1 0,0 1 0,1-1 0,-1 0 0,1-1 0,0 1 0,-1-1 0,1 0 0,0 0 0,0-1 0,-1 1 0,1-1 0,0 0 0,0 0 0,0-1 0,0 1 0,-1-1 0,1 0 0,1-1 0,9 2 0,173-8 64,-185 10-64,1-1 0,-1 1 0,0 0 0,1 0 1,-1 0-1,0 1 0,0-1 0,-1 1 0,1 0 0,0-1 0,-1 1 0,0 0 1,1 1-1,-1-1 0,-1 0 0,1 1 0,0-1 0,-1 1 0,0-1 0,0 1 1,0 0-1,0-1 0,0 1 0,-1 0 0,1 0 0,-1 0 0,0-1 0,-1 1 1,1 0-1,-1 0 0,1 0 0,-1-1 0,0 1 0,0 0 0,-1-1 0,1 1 0,-1-1 1,0 1-1,0-1 0,0 0 0,0 0 0,0 0 0,-1 0 0,-2 2 0,-10 11-22,-1-1-1,-1 0 0,0-2 0,-1 0 0,-1-1 1,0-1-1,0 0 0,-1-2 0,0 0 1,-1-1-1,0-1 0,0-1 0,0-1 0,-1-1 1,-1-1 22,-61 2-3438,81-30-6497,8 15 5835</inkml:trace>
  <inkml:trace contextRef="#ctx0" brushRef="#br0" timeOffset="797.693">767 166 8520,'0'0'2813,"0"0"-699,0 0 155,0 0-101,0 0-700,0 0-566,0 0-294,16-9-4,1-3-392,80-34 857,-14 27-155,-31 8-411,-1-2 0,0-2 0,42-20-503,-82 30 60,-14 9-205,-13 21-3520,11-6-2679,3-6-1621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16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51 216 7431,'0'0'2125,"0"0"-529,0 0 198,0 0 421,0 0 337,0 0-406,0 0-1420,-8-5-246,-16-16 454,40 24-715,0 0-1,0-1 0,0-1 0,1-1 1,-1 0-1,0-1 0,1-1 0,0-1-218,52-7 240,-2-3 1,0-2-1,0-4 0,-2-3 0,38-19-240,-98 39 0,-3 2-1,1-1 0,0 0 0,0 0 0,-1 0 0,1 0 0,-1 0 0,1 0 0,-1-1 0,1 1-1,-1-1 1,0 0 0,0 0 0,0 0 0,0 0 0,0 0 0,0 0 0,0 0 0,-1-1 0,1 1 0,-1-1 0,0 1 0,0-1 0,0 1 0,0-1 0,0 0 1,-3 0-159,0 1 1,-1 0 0,0 0 0,1 0-1,-1 0 1,0 1 0,0-1 0,0 1 0,0 0-1,0 0 1,0 0 0,0 0 0,0 0-1,-1 1 1,1-1 0,0 1 0,0 0 0,-1 0-1,1 0 1,0 0 0,0 1 0,-3 0 158,0-1-609,-97 20-12192,73-8 6181</inkml:trace>
  <inkml:trace contextRef="#ctx0" brushRef="#br0" timeOffset="429.647">75 196 5669,'0'0'2563,"0"0"-967,0 0 11,0 0 122,0 0-298,0 0-422,0 0-342,-11 15-186,-31 48-38,38-57-387,1 0 0,1 1 0,-1 0 0,1-1 0,0 1 0,0 0 0,1 0 0,0 1-1,0-1 1,1 0 0,0 0 0,0 0 0,2 7-56,-1 12 74,-1-3-59,1 0 0,1 0 1,1 0-1,1 0 0,1-1 1,1 1-1,1-1 0,0 0 0,2-1 1,1 0-1,1 0 0,0-1 1,2-1-1,0 0 0,10 11-15,-20-27 4,-1 0-1,0 0 1,1 0-1,-1-1 1,1 1 0,0-1-1,0 0 1,0 1-1,0-1 1,0-1-1,1 1 1,-1 0 0,0-1-1,1 0 1,-1 1-1,1-1 1,0-1-1,-1 1 1,1 0-1,0-1 1,-1 0 0,1 0-1,0 0 1,0 0-1,-1-1 1,1 0-1,0 1 1,-1-1-1,1 0 1,-1-1 0,1 1-1,-1-1 1,0 1-1,1-1 1,-1 0-1,0 0 1,0-1-1,0 1 1,-1 0 0,1-1-1,0 0 1,-1 0-1,0 0 1,0 0-1,1 0-3,3-21 306,0 0-1,-2 0 1,0 0-1,-1-1 1,-2 1-1,-1-1 1,0 1-1,-2-1 1,-1 1-1,-1 0 1,-1-1-1,-3-4-305,-13-128 344,21 149-587,3-19 479,14 24-4409,-4 8-1331,-1 2-2787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34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5 660 7431,'0'0'1804,"0"0"-304,0 0 6,0 0-198,0 0-64,0 0-86,0 0-341,1 7-411,-4 212-27,2-198-426,0-16 21,1 1-1,-1-1 1,1 0-1,0 0 1,0 1 0,1-1-1,0 0 1,-1 0-1,2 0 1,-1 0-1,1 0 1,-1 0 0,1 0-1,2 2 27,-3-8 6,1 1-1,0-1 0,0 0 1,-1 0-1,1 1 0,-1-1 1,1 0-1,-1-1 0,1 1 1,-1 0-1,1 0 0,-1 0 1,0-1-1,0 1 0,0-1 1,1 1-1,-2-1 0,1 1 1,0-1-1,0 0 0,0 0 1,-1 1-1,1-1 0,-1 0 1,1 0-1,-1 1 0,0-1 1,0 0-1,0 0 0,0 0 1,0 0-1,0 0 0,0 1 1,-1-2-6,2-100 2002,11-61 774,-11 162-2755,-1-1 1,1 1 0,-1-1-1,1 1 1,0 0 0,0 0-1,0-1 1,1 1 0,-1 0-1,0 0 1,1 0 0,-1 0-1,1 1 1,0-1 0,-1 0-1,1 1 1,0-1 0,0 1 0,0-1-1,0 1 1,1 0 0,-1 0-1,0 0 1,0 0 0,1 0-1,-1 1 1,0-1 0,1 1-1,-1 0 1,1-1 0,-1 1-1,1 0 1,-1 0 0,1 0-1,-1 1 1,0-1 0,1 1-1,-1-1 1,0 1 0,1 0-1,-1 0 1,0 0 0,0 0 0,1 0-1,-1 1 1,0-1 0,0 0-1,-1 1 1,2 1-22,11 11-46,-2 1 0,0 0-1,-1 1 1,0 1 0,-1 0 0,-1 0 0,-1 1 0,0 0-1,-2 0 1,0 0 0,0 1 0,-2 2 46,20 54-1758,-18-115 1572,-6 6 377,-2 12 42,1-1-1,2 0 1,0 0-1,1 1 1,1-1-1,1 1 1,1 0-1,1 0 1,1 0-1,1 1 1,2-1-233,-8 17 25,1 1 0,0 0 0,1 0 0,-1 0 0,1 0 0,0 1 0,0-1 0,0 1 0,0 0 0,0 0 0,1 1 0,0-1 0,-1 1 0,1 0 0,0 0 0,0 1 0,0-1 0,0 1 0,0 0 0,0 1 0,0-1 0,1 1 0,-1 0 0,0 0 0,0 1 0,0-1 0,0 1 0,1 0 0,-1 1 0,0-1 0,-1 1 0,1 0 0,0 0 0,0 0 0,-1 1 0,0 0 0,1 0 0,-1 0 0,0 0 0,0 1 0,-1 0-25,110 127 160,-25-22-1547,-11-52-3061,-66-52 2988,1 0-1,-1-1 0,1 0 1,0-1-1,0 0 1,1 0-1,-1-2 0,0 1 1,1-2-1,4 0 1461,19 0-3416</inkml:trace>
  <inkml:trace contextRef="#ctx0" brushRef="#br0" timeOffset="498.936">1106 834 1345,'0'0'2392,"10"-15"53,2-2-1648,35-81 3008,-41 64-1975,-2-1 0,-1 1 0,-1-1 0,-2 0 0,-3-17-1830,-12-21 1527,15 71-1501,0 0-1,-1 1 1,1-1-1,-1 1 1,1-1-1,-1 1 1,1-1-1,-1 1 1,0 0-1,0-1 1,0 1-1,0 0 1,0 0-1,0-1 1,0 1-1,0 0 0,0 0 1,-1 0-1,1 0 1,0 1-1,-1-1 1,1 0-1,-1 0 1,1 1-1,-1-1 1,1 1-1,-1 0 1,1-1-1,-1 1 1,1 0-1,-1 0 1,0 0-1,1 0 1,-1 0-1,1 0 1,-1 0-1,1 0 1,-1 1-1,1-1 1,-1 1-1,1-1 1,-1 1-1,1 0 1,-1-1-1,1 1-25,-9 8 15,2-1 0,0 1 0,0 0-1,0 1 1,1 0 0,0 0 0,1 1 0,1 0 0,-5 10-15,3-4-70,0 1 1,1 0-1,1 0 1,1 0 0,1 0-1,0 1 1,1-1-1,1 1 1,1 0 0,1-1-1,0 1 1,4 15 69,29 29-1093,-33-62 1075,1 0 0,-1 0 0,0 0 1,1 0-1,-1 0 0,1-1 0,-1 1 0,1 0 0,-1-1 0,1 1 0,-1-1 1,1 0-1,0 1 0,-1-1 0,1 0 0,0 0 0,-1 0 0,1 0 0,0 0 1,-1 0-1,1-1 0,0 1 0,-1 0 0,1-1 0,-1 1 0,1-1 0,-1 0 0,1 0 1,-1 1-1,1-1 0,-1 0 0,0 0 0,1 0 0,-1-1 0,0 1 0,0 0 1,0 0-1,0-1 0,0 1 0,0 0 0,0-1 18,93-147 459,-89 146-451,-1 1 1,1 0-1,0 0 0,-1 1 1,1-1-1,0 1 0,0 0 1,0 0-1,0 1 0,1-1 0,-1 1 1,0 0-1,0 1 0,0-1 1,0 1-1,0 0 0,0 0 1,0 1-1,0-1 0,-1 1 1,1 0-1,0 0 0,-1 1 1,1-1-1,-1 1 0,0 0 0,0 1 1,0-1-1,1 2-8,27 13 5,71 8-51,-100-26 46,1 0-1,-1 0 1,0 0-1,1-1 0,-1 1 1,1-1-1,-1 0 0,0 0 1,1 0-1,-1 0 0,0-1 1,0 1-1,0-1 0,0 0 1,0 0-1,0 0 0,-1 0 1,1 0-1,-1-1 0,1 1 1,-1-1-1,0 1 1,0-1-1,0 0 0,0 0 1,-1 0-1,1 0 0,-1-1 1,1 1 0,3-20 54,0-1 0,-2 0 0,0 1 1,-1-1-1,-2 0 0,0 0 1,-3-11-55,1-2 116,-23-324 3621,26 508-2979,5-84-823,4-1-1,2 0 1,3 0-1,2-2 1,11 19 65,49 72-7366,-57-123 2642,0-6-1047</inkml:trace>
  <inkml:trace contextRef="#ctx0" brushRef="#br0" timeOffset="931.11">1979 442 8072,'3'-16'2231,"10"-50"-181,5 19 2210,-13 71-2696,-6-14-1496,1-1 1,0 1-1,0 0 0,1 0 1,0-1-1,1 1 0,0 0 0,1-1 1,0 0-1,0 1 0,1-1 1,0-1-1,1 1 0,-1 0 0,2-1 1,-1 0-1,1 0 0,1-1 0,5 6-68,-11-12 8,0 0 0,0-1 0,0 1 0,0 0 0,0 0-1,0 0 1,0-1 0,0 1 0,0-1 0,0 1 0,1-1-1,-1 1 1,0-1 0,0 0 0,1 0 0,-1 1 0,0-1-1,1 0 1,-1 0 0,0 0 0,1 0 0,-1-1 0,0 1-1,0 0 1,1 0 0,-1-1 0,0 1 0,0-1 0,1 1-1,-1-1 1,0 0 0,0 1 0,0-1 0,0 0 0,0 0-1,0 0 1,0 0 0,0 0 0,0 0 0,-1 0 0,1 0-1,0 0 1,-1 0 0,1 0 0,0 0 0,-1 0 0,0-1-1,1 1 1,-1 0 0,1-1-8,4-70 1881,-5 66-1629,0-2-53,0 0-1,-1 1 0,0-1 0,0 0 0,0 0 1,-1 0-1,0 0 0,-1 1 0,0-1 0,0 1 1,-1 0-1,1 0 0,-1 0 0,-1 0 0,1 1 0,-2-1-198,4 6 19,1 0-1,0 0 1,-1 1-1,1-1 0,0 1 1,-1-1-1,1 1 0,-1-1 1,1 1-1,-1 0 1,1 0-1,-1-1 0,1 1 1,-1 0-1,1 1 0,-1-1 1,1 0-1,-1 0 0,1 1 1,-1-1-1,1 1 1,-1-1-1,1 1 0,0-1 1,-1 1-1,1 0 0,0 0 1,-1 0-1,1 0 1,0 0-1,0 0 0,0 0 1,0 0-1,0 0 0,0 0 1,0 1-1,0-1 0,1 0 1,-2 2-19,-25 55-1,21-40 6,1 1 1,1 0-1,1-1 1,0 1-1,2 1 0,0-1 1,1 0-1,2 10-5,-2-21-14,1 1 0,0-1 0,1 0 0,0 0 0,0 0 0,0-1 0,1 1 0,0 0 0,1-1 0,0 0 0,0 0 0,0 0 0,1 0 0,0-1 0,0 0 0,1 0 0,0 0 0,0 0 0,0-1 0,1 0 0,0 0 14,-3-2-73,1-1 0,-1 1 0,1-1 0,0 1 1,0-2-1,0 1 0,0 0 0,0-1 0,0 0 0,0 0 0,0 0 0,0-1 1,0 0-1,1 0 0,-1 0 0,0-1 0,0 1 0,0-1 0,0-1 1,0 1-1,0-1 0,0 0 0,0 0 0,0 0 0,-1 0 0,1-1 0,-1 0 1,0 0-1,1 0 0,-2 0 0,1-1 0,0 0 0,-1 0 0,1 0 1,-1 0-1,0 0 0,0-1 0,-1 1 0,0-1 0,1-1 73,-7-110-3222,-15 39-4249,9 46 2331</inkml:trace>
  <inkml:trace contextRef="#ctx0" brushRef="#br0" timeOffset="1178.312">1488 301 7495,'0'0'4164,"0"0"-2755,0 0 577,0 0 320,88-40-928,-58 22-610,9-2-255,1 3-225,5-3-128,3 0-64,4-1-64,4-4-32,3 1 0,1-8-256,0 1-2947,-14-2-6534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32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60 374 5413,'0'0'3924,"0"0"-1735,0 0-406,0 0 122,0 0-260,0 0-337,0 0-332,-11 4-244,5-1-653,4-3-53,0 0 1,0 1-1,0-1 1,0 1-1,0 0 0,0-1 1,0 1-1,0 0 1,0 0-1,1 0 1,-1 1-1,0-1 1,1 0-1,-1 0 1,1 1-1,-1-1 1,1 1-1,0 0 0,0-1 1,-1 1-1,1 0 1,0 0-1,1 0 1,-1 0-1,0-1 1,0 1-1,1 0 1,-1 0-1,1 1 1,0-1-1,0 0 0,0 0 1,0 0-1,0 0 1,0 0-1,0 0 1,0 0-1,1 0 1,-1 0-1,1 0 1,0 1-27,51 167 898,-26-94-1637,-4 1 0,-3 1 0,4 50 739,-21-85-4837,-4-45 963,-6-13 1460,-27-116 427,-26-183 6510,56 277-3738,1 0 1,2 0 0,2 0 0,1 0 0,4-24-786,-4 56 40,0-1 0,1 1 1,-1-1-1,1 1 0,0 0 0,0 0 1,1 0-1,0 0 0,-1 0 1,2 0-1,-1 1 0,0-1 1,1 1-1,0 0 0,0 0 1,0 0-1,1 1 0,-1-1 1,1 1-1,0 0 0,0 0 1,0 1-1,0 0 0,0 0 1,1 0-1,-1 0 0,0 1 1,1 0-1,0 0 0,-1 0 0,1 1 1,-1 0-1,1 0 0,0 0 1,-1 1-1,1 0 0,-1 0 1,2 0-41,3 1-35,0 0 0,0 1 0,-1 0 0,1 0 0,-1 1 1,0 0-1,0 1 0,0 0 0,-1 1 0,4 2 35,40 47-7979,-38-32 1605</inkml:trace>
  <inkml:trace contextRef="#ctx0" brushRef="#br0" timeOffset="205.73">222 632 4388,'0'0'3427,"0"0"-2081,0 0-33,0 0 0,0 0-416,0 0-224,0 0-129,0 0-288,81-39-160,-55 29-63,-2 0-33,0 1 0,-4 5 0,-9 4-161,-2 0-1408,-8 10-3524</inkml:trace>
  <inkml:trace contextRef="#ctx0" brushRef="#br0" timeOffset="388.877">94 1082 4132,'0'0'2690,"0"0"-1825,93-20 192,-57 7-192,-5 1-641,1-3-224,-5 7-32,3 2-768,-7-1-2660</inkml:trace>
  <inkml:trace contextRef="#ctx0" brushRef="#br0" timeOffset="733.77">670 577 7687,'0'0'2536,"0"0"-465,0-13-47,0-56 1136,0 68-2007,-1 3-256,-18 39-211,9-21-662,1-1-1,1 1 1,0 1 0,1-1-1,2 1 1,0 0 0,1 1-1,0 10-23,4-30-3,0-1 1,0 1-1,1 0 0,-1 0 0,0 0 0,1-1 0,-1 1 0,1 0 1,0-1-1,-1 1 0,1 0 0,0-1 0,0 1 0,0-1 1,0 1-1,0-1 0,0 0 0,1 0 0,-1 1 0,0-1 0,1 0 1,-1 0-1,1 0 0,-1 0 0,1 0 0,0-1 0,-1 1 0,1 0 1,0-1-1,-1 1 0,1-1 0,0 1 0,0-1 0,-1 0 1,1 0-1,0 0 0,0 0 0,-1 0 0,1 0 0,0-1 0,0 1 1,-1-1-1,2 1 3,78-24 21,-78 22-21,0-1 0,0 1 0,0 0 0,0 1 0,1-1 1,-1 0-1,1 1 0,-1 0 0,1 0 0,0 0 0,-1 0 0,1 0 0,0 1 0,0 0 1,0-1-1,-1 1 0,1 1 0,0-1 0,0 1 0,-1-1 0,1 1 0,0 0 1,-1 0-1,1 1 0,-1-1 0,1 1 0,-1 0 0,0 0 0,1 0 0,-1 0 0,0 0 1,-1 1-1,1 0 0,0-1 0,-1 1 0,1 0 0,-1 0 0,0 0 0,0 0 0,0 1 1,0-1-1,-1 1 0,1-1 0,-1 1 0,0-1 0,0 2 0,0 1 0,0 1 0,-1 0-1,0 0 1,0-1 0,-1 1 0,0 0-1,0-1 1,0 1 0,-1 0 0,0-1-1,0 0 1,-1 1 0,0-1 0,0 0-1,0 0 1,-1-1 0,1 1 0,-2-1-1,1 1 1,0-1 0,-3 1 0,-3 3-227,1 0 0,-1-1 0,0-1 0,-1 0 0,0 0 0,0-1 0,0-1 0,-1 1 0,-1-1 227,-72 10-9947,67-15 5158</inkml:trace>
  <inkml:trace contextRef="#ctx0" brushRef="#br0" timeOffset="1300.24">1161 106 11627,'0'0'3689,"0"0"-1185,0 0-508,0 0-202,0 0-508,0 0-416,-6 18-224,2-6-543,-19 125 750,32-42-781,5-1 1,3 0-1,24 70-72,-33-132-308,10 30-2279,-4-14-6367,-16-42 2219,-11-22 6065,-96-215 7466,60 183-3038,82 46-2829,7-1-708,-1-3-1,1-1 1,-1-2-1,-1-1 1,0-2-1,-1-2 1,0-2-1,30-17-220,-65 32 9,0 0 48,0-1 1,1 0 0,-1 1 0,0-1 0,1 1 0,-1 0 0,1 0 0,-1 0 0,1 0 0,-1 0 0,1 1 0,0-1 0,-1 1 0,1-1 0,0 1 0,-1 0-1,1 0 1,0 1 0,-1-1 0,1 0 0,0 1 0,-1-1 0,1 1 0,-1 0 0,1 0 0,-1 0 0,1 0 0,-1 1 0,1-1 0,-1 1 0,0-1 0,0 1-1,0 0 1,1 1-58,4 14 133,-1 0 1,-1 1-1,-1-1 0,-1 1 0,0 0 0,-1 0 0,-1 0 0,0 0 0,-2 6-133,5 60-253,-2-65-899,-2-6-3952,0-13 1153,0 0-880</inkml:trace>
  <inkml:trace contextRef="#ctx0" brushRef="#br0" timeOffset="1621.927">1461 0 6278,'0'0'3331,"0"0"-1729,0 0-641,0 0-353,0 0-384,0 0-224,0 0-128,0 0-3747,23 50-4806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30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1 260 9225,'0'0'2263,"0"0"-453,0 0 213,0 0-218,0 0-562,0 0-469,0 0-240,1 17 27,17 112 784,110 294-592,-93-313-2646,-8-40-5071,-15-44 2453</inkml:trace>
  <inkml:trace contextRef="#ctx0" brushRef="#br0" timeOffset="311.751">2 344 6630,'6'-13'2130,"21"-41"-779,-25 51-1195,0 0 0,0 1 1,1-1-1,-1 1 0,1 0 0,0-1 0,-1 1 1,1 1-1,0-1 0,0 0 0,1 1 1,-1-1-1,0 1 0,0 0 0,1 0 0,-1 0 1,0 1-1,1-1 0,-1 1 0,1 0 0,-1 0 1,0 0-1,4 1-156,3-2 331,-1 1-131,0 0 1,0 0 0,0 0 0,0 1-1,0 1 1,0-1 0,-1 2-1,1-1 1,-1 1 0,1 0 0,-1 1-1,0 0 1,0 0 0,-1 1-1,1 0 1,-1 0 0,0 0 0,0 1-1,-1 0 1,0 1 0,0 0 0,0 0-1,-1 0 1,0 0 0,2 5-201,-5-8 10,0 0 0,-1 0-1,1 0 1,-1 0 0,0 0 0,0 0 0,-1 0 0,1 0 0,-1 1 0,0-1 0,0 0 0,-1 0 0,1 0 0,-1 1-1,0-1 1,0 0 0,0 0 0,0 0 0,-1 0 0,0 0 0,1-1 0,-1 1 0,-1 0 0,1-1 0,-1 0 0,1 1-1,-1-1 1,0 0 0,0 0 0,0 0 0,-1-1-10,-113 71-126,51-45-1977,22-13-4554,32-12 891</inkml:trace>
  <inkml:trace contextRef="#ctx0" brushRef="#br0" timeOffset="605.278">591 431 4260,'0'0'4148,"0"0"-2301,0 0-721,0 0 220,0 0-118,-12 13-518,-35 45-428,46-56-280,0 1 0,0 0 0,0 0 0,0-1 0,1 1 0,-1 0 0,1 0-1,-1 0 1,1 0 0,0 0 0,0 0 0,0-1 0,1 1 0,-1 0 0,1 0-1,-1 0 1,1 0 0,0-1 0,0 1 0,0 0 0,1-1 0,-1 1 0,0 0-1,2 0-1,2 7-2,3 7-65,0 0 0,1-1 0,1 0 0,1-1-1,0 0 1,1-1 0,0 0 0,1 0 0,1-2 0,0 0 0,0 0-1,2-1 1,-1-1 0,1-1 0,1 0 0,-1-1 0,2 0 0,-1-2 0,1 0-1,0-1 1,0-1 0,0 0 0,0-2 0,1 0 0,0-1 0,11-1 67,-25 0 155,0-1 0,0 1 0,0-1 0,0 0 1,0 0-1,0-1 0,0 0 0,-1 1 0,1-2 1,-1 1-1,1 0 0,-1-1 0,0 0 0,0 0 1,0 0-1,0-1 0,0 1 0,-1-1 0,0 0 1,0 0-1,0 0 0,0 0 0,0 0 0,-1-1 1,0 1-1,0-1 0,0 0 0,-1 1 0,1-1 1,-1 0-1,0 0 0,0 0 0,-1 0 0,0 0 1,0 0-1,0 0 0,0 0 0,-1 0 0,0 0 1,0 0-1,-1-3-155,-4-7 246,-1 1 1,-1-1 0,0 1-1,-1 1 1,0 0-1,-1 0 1,-1 0-1,0 2 1,0-1 0,-1 1-1,-1 1 1,0 0-1,0 1 1,-1 0-1,0 1 1,-4-1-247,8 4-5,0 1-1,-1 0 1,1 1 0,-1 0-1,1 1 1,-1 0 0,0 0 0,0 1-1,1 1 1,-1-1 0,-5 2 5,9 0-529,1 0 1,1 0-1,-1 0 1,0 1-1,0 0 0,0 0 1,1 0-1,-1 1 1,1 0-1,0 0 1,0 0-1,0 1 1,-2 1 528,-12 15-6150</inkml:trace>
  <inkml:trace contextRef="#ctx0" brushRef="#br0" timeOffset="871.753">1192 474 10954,'0'0'4645,"0"0"-2723,0 0-385,0 0 193,0 0-481,0 0-577,0 0-351,0 0-97,0 0-160,-1 83-32,12-48-32,-1-4 0,3 1-32,-3-5-288,2-1-1442,0-1-1985,-5-3-2307,4-4-3779</inkml:trace>
  <inkml:trace contextRef="#ctx0" brushRef="#br0" timeOffset="1091.557">1121 122 5637,'0'0'2435,"0"0"-1827,0 0 257,0 0-320,0 0-417,0 0-128,0 0-1890,0 0-2979</inkml:trace>
  <inkml:trace contextRef="#ctx0" brushRef="#br0" timeOffset="1338.32">1529 374 8072,'0'0'2754,"0"0"-981,0 0-647,3 14-485,17 99-417,-20-104-472,0 0 0,0 0 1,-1-1-1,0 1 0,0 0 1,-1 0-1,0 0 0,-1-1 0,0 1 1,-3 6 247,-3-29 128,6 2 262,0 0 1,1 0-1,1 0 0,0 0 1,1 0-1,0-1 0,0 1 1,2 0-1,-1 0 0,1 0 0,1 0 1,0 1-1,1-1 0,0 1 1,6-10-391,-7 15 186,0 0 0,0 1 0,0 0 0,1 0 0,0 0 0,0 0 0,0 0 0,1 1 0,-1 0 0,1 0 0,0 0 0,1 1 0,-1-1 0,0 1 0,1 0 0,0 1 0,0-1 0,-1 1 0,1 1 0,1-1 0,-1 1 0,0 0 0,0 0 0,0 1 0,1-1 0,-1 1 0,0 1 1,1-1-1,-1 1 0,0 1 0,0-1-186,2 1-298,-1 0 0,0 1 0,0 0 0,0 0 1,0 0-1,0 1 0,-1 0 0,0 1 0,1-1 0,-2 1 1,1 0-1,0 1 0,-1-1 0,0 1 0,-1 0 1,1 1-1,-1-1 0,0 1 0,1 2 298,47 139-9175,-50-138 8725,6 16-7008</inkml:trace>
  <inkml:trace contextRef="#ctx0" brushRef="#br0" timeOffset="1588.76">1956 154 8232,'29'-140'7991,"-29"139"-7917,0 0 1,0 1-1,0-1 0,0 1 0,0-1 0,0 1 0,1-1 0,-1 0 0,0 1 0,0-1 0,1 1 0,-1-1 0,0 1 1,1-1-1,-1 1 0,0 0 0,1-1 0,-1 1 0,1-1 0,-1 1 0,1 0 0,-1-1 0,1 1 0,-1 0 0,1 0 1,-1-1-1,1 1 0,-1 0 0,1 0 0,0 0 0,-1 0 0,1 0 0,-1 0 0,1 0 0,-1 0 0,1 0 1,0 0-1,-1 0 0,1 0 0,-1 0 0,1 0 0,-1 0 0,1 0 0,0 1 0,-1-1 0,1 0 0,-1 1 0,1-1 1,-1 0-1,0 1 0,1-1 0,-1 0 0,1 1 0,-1-1 0,1 1 0,-1-1 0,0 1 0,1-1 0,-1 1 0,0-1 1,0 1-1,1-1 0,-1 1 0,0-1 0,0 1 0,0-1 0,0 1 0,0 0-74,17 42 783,-16-42-705,10 45 219,-3 0 1,-1 1-1,-2 0 0,-2 0 0,-3 21-297,2 7-50,7 2-2197,12-2-5264,-4-49-363,-11-20 1948</inkml:trace>
  <inkml:trace contextRef="#ctx0" brushRef="#br0" timeOffset="1866.889">2007 351 4933,'0'0'1879,"0"0"-395,-2-13 53,-2-40 86,4 52-1545,0 0-1,0 0 1,0 0-1,1 0 1,-1 0-1,0 0 1,1 0 0,-1 1-1,1-1 1,-1 0-1,1 0 1,-1 0-1,1 0 1,-1 1-1,1-1 1,0 0 0,-1 0-1,1 1 1,0-1-1,0 1 1,0-1-1,0 0 1,-1 1-1,1 0 1,0-1 0,0 1-1,0 0 1,0-1-1,0 1 1,0 0-1,0 0 1,0 0-1,0 0 1,0 0 0,0 0-1,0 0 1,0 0-1,0 0 1,1 0-78,3 0 392,208-56 2861,-82-5-8028,-108 48-1177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29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6022,'0'0'2018,"0"0"-801,0 0 416,107-40-255,-67 18-674,3 1-512,-4 3-127,0 3-65,-10 3-225,-7 12-2113,-9 0-3395</inkml:trace>
  <inkml:trace contextRef="#ctx0" brushRef="#br0" timeOffset="275.629">122 286 6470,'0'0'2018,"0"0"288,0 0-672,0 0 191,97-35-479,-63 12-642,7-2-447,-5 5-257,1 3 0,2 7-705,-7 5-6374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1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331 41 320,'0'0'3748,"0"0"-1581,-16 2-491,-128 20 4234,-26 36 4505,189-51-8199,53-6-1816,0-3 0,-1-3 0,0-3 0,13-6-400,-12 4 65,592-78-118,-612 85 106,-39 3-39,-35 2-113,-31 1-236,-62 6-1765,41 4-8293,53-7 2076</inkml:trace>
  <inkml:trace contextRef="#ctx0" brushRef="#br0" timeOffset="347.797">113 259 8776,'0'0'4986,"0"0"-2685,0 0-859,21 4 287,149 17 956,-6-33-1111,136-29-1574,-103 12 97,88-4 1457,-276 37-1924,-24 7-5940,11-8 2970,-5 1-8965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22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263 399 2178,'0'0'283,"0"0"155,0 0 202,-16-4-4,-109-27 1600,4-1 4048,166 24-4234,845-12-1549,1018-71-420,-1530 77 749,0-16 0,342-74-830,-612 69 1767,-109 35-1737,1 0 0,-1 0 0,1 0 0,-1 0 0,0 0 0,1 0 0,-1 0 0,0 0 0,1-1 0,-1 1 0,1 0-1,-1 0 1,0 0 0,1-1 0,-1 1 0,1 0 0,-1-1 0,1 1 0,-1 0 0,1-1 0,-1 1 0,1-1 0,0 1 0,-1-1 0,1 1 0,-1-1 0,1 1 0,0-1 0,0 1 0,-1-1 0,1 1 0,0-1 0,0 0 0,-1 1 0,1-1 0,0 0 0,0 1 0,0-1 0,0 1 0,0-1 0,0 0 0,0 1 0,0-1 0,0 0 0,1 1 0,-1-1 0,0 1 0,0-1 0,0 1 0,1-1 0,-1 0 0,0 1 0,1-1 0,-1 1 0,0-1 0,1 1 0,-1-1 0,1 1 0,-1 0 0,1-1-1,-1 1 1,1-1 0,-1 1 0,1 0 0,-1 0 0,1-1 0,0 1-30,-51-2 250,45 3-253,-1 1 1,1-1 0,0 1-1,-1 0 1,1 0-1,0 1 1,1-1 0,-1 1-1,0 0 1,1 0-1,-1 1 1,1-1 0,0 1-1,0 0 1,0 0 2,-19 25-7235,22-28-1862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24.0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0 170 5765,'0'0'326,"0"0"139,0 0 602,0 0 460,20-10-614,0 0-802,0 0 1,1 1-1,1 2 1,-1 0-1,1 1 0,0 1 1,0 1-1,2 1-111,517-22 4867,21 25-4867,-393 1 381,-19 1-42,288-10 197,-406 3-482,-32 4-54,0 1 0,0-1 0,1 1 0,-1-1 0,0 1 0,0-1 0,0 1 1,0-1-1,0 1 0,0-1 0,0 1 0,0-1 0,0 1 0,0-1 0,0 1 0,0-1 0,0 1 0,0-1 0,0 1 1,0-1-1,-1 1 0,1-1 0,0 1 0,0-1 0,0 1 0,-1-1 0,1 1 0,0 0 0,-1-1 0,1 1 0,-1-1 0,1 1 1,0 0-1,-1-1 0,1 1 0,-1 0 0,1 0 0,-1-1 0,1 1 0,-1 0 0,1 0 0,-1 0 0,1 0 0,-1-1 1,1 1-1,-1 0 0,1 0 0,-1 0 0,1 0 0,-1 0 0,1 0 0,-1 0 0,1 1 0,-1-1 0,1 0 0,-1 0 1,1 0-1,-1 0 0,1 1 0,-1-1 0,1 0 0,-1 0 0,1 1 0,0-1 0,-1 1 0,-288-18-2756,217 16 1199,-149-1-3829,-260-3-307,3 8 5951,401 0 1178,538 1 3320,803-8 4768,-2032-26-9214,432 35-273,274 11-90,61-16 52,1 1 0,0 0 0,0-1 0,0 1 0,0 0 0,0 0 1,0-1-1,0 1 0,0 0 0,0 0 0,0-1 0,0 1 0,0 0 1,1 0-1,-1-1 0,0 1 0,1 0 0,-1-1 0,0 1 0,1 0 0,-1-1 1,1 1-1,-1-1 0,1 1 0,-1 0 0,1-1 0,-1 1 0,1-1 1,0 0-1,-1 1 0,1-1 0,0 0 0,-1 1 0,1-1 0,0 0 0,-1 1 1,1-1-1,0 0 0,0 0 0,-1 0 0,1 0 0,0 0 0,0 0 1,32 12 20,1-2 0,0-2-1,0-1 1,1-2-1,3 0-19,2 0-2,161 18-3,1-8 0,55-9 5,-161-15-48,-116 1-1271,-15 3-2492,-7 0-1960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24.9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63 229 2146,'0'0'299,"0"0"75,0 0 133,0 0-11,0 0-85,-12-6 22,-38-18 101,49 19 2423,27 3-2654,-21 2 40,831-45 1515,1213-20-1634,536 61 1196,149 13 80,370-49-683,-2723 22-440,439-11 1461,-662 32-1672,-158-2-167,0-1 1,-1 0-1,1 1 1,0-1-1,-1 0 1,1 1-1,0-1 0,0 1 1,0-1-1,0 0 1,-1 1-1,1-1 1,0 1-1,0-1 1,0 0-1,0 1 1,0-1-1,0 1 1,0-1-1,0 1 1,0-1-1,0 0 0,0 1 1,0-1-1,0 1 1,1-1-1,-1 1 1,0-1-1,0 0 1,0 1-1,1-1 1,-1 0-1,0 1 1,0-1-1,1 0 1,-1 1-1,0-1 0,1 0 1,-1 1-1,0-1 1,1 0-1,-1 0 1,0 0-1,1 1 1,-1-1-1,1 0 1,-1 0-1,0 0 1,1 0-1,-1 0 1,1 0-1,-1 1 0,1-1 1,-1 0-1,0 0 1,1 0-1,-1-1 1,1 1-1,-1 0 1,-34 11-475,1-10-1623,-2-3-4324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0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38 24119,'0'0'2658,"0"0"-1280,0 0 415,0 0-95,0 0-993,0 0-513,0 0-96,0 0-96,0 0-64,7-37-353,-21 57-864,-5 4-1473,-10 0-2275,1-4-7783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09.1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10 5317,'0'0'2402,"0"0"-1249,0 0 225,0 0 383,0 0-351,0 0-257,0 0-320,0 0-97,1-2-31,1 0-64,0 0-65,0 0 1,0 1 31,-1 0-31,0 1-97,0 1-63,0 1 31,-1 1 97,0 1-65,0 1-128,0 1 65,0-1-97,0 1-64,0 0 1,0 1 31,0 0-32,0 3 32,0 0-31,0 3-1,0 0-32,0 1-32,0 1 0,1 1-64,0 1 65,0 2-65,2 1-64,0 1 96,1 2-128,-1 1 32,0 1 0,0 1 0,0 1 0,-2 0-32,0 0 32,0 0-32,-1 0 32,0 1 1,0-1 95,0 1 0,0-1 32,0-1-128,1 0 64,1 0-64,0-2 32,1 1-32,-1-1-32,0-1 32,0 0 1,-1 0 31,0 1-64,-1 0 64,0 1-32,-1 0 64,1 0-64,-1 1 32,-2 1-32,1 0 0,-1 1 0,1 0 32,0 1-32,0-1 0,1 1 1,0-1 31,1 2-96,0-1 0,0 2 32,0 0 0,0 0 32,1 1-64,1 0 64,-1 1-64,0 0 0,0 0 64,0 0 0,-1 1 0,0-1-32,0 1 32,0-1 32,0 1-64,0 0 0,0 0 32,0 1 0,0-1-64,0 0 32,0 1 32,0-1 1,0 1-65,0 0 64,-1 0-32,0 1 32,1 0 0,-1 1-64,0 0 64,1 0 0,-1 1 0,0-1-64,0 2 32,1 0-32,-1 0 64,1 1-64,-1 1 0,1 0 32,0 0-32,0 1-32,0 0 32,0 2 0,0 0 0,1 2 0,-1 1 0,1 0 32,0 1-32,-1 0 0,1 1 0,0 0 64,0 0-32,1 1-32,-1-1 32,0 1 32,0 1-64,-1 0 0,1 2 0,0 0 64,0 1-64,0 1 0,0 0 32,0 1 32,0 0-32,0 0 0,1 0 32,0 1-64,0 2-32,1 0 32,-1 0 32,0 2 33,0 1-65,1 0 32,0 0 0,0 0 32,0 1 0,0-1 0,-1 1 0,-1-1-32,0 0-32,-1-1 64,0 0 0,0-1 0,-1 1-32,0-1 32,-1 0 0,1 0-32,-1-1 32,0 0-32,1-1-32,-1 0 32,1-1-32,-1-1 0,1 0 32,1-2 0,-1 0 0,2 0 0,-1-2-32,2 0 33,-1 0-1,1-2-32,1 0 64,-1-2-32,0 0-32,0 0 32,0-1 0,-1-2 0,-1 1-32,0-2 0,0 0 32,0-1 0,0-1-32,0-1 32,0 0 0,0-1-32,0-1-32,0 0 32,0-1 0,0-1 0,0-2 0,0-1 32,0-1 0,0-1-32,0 0 32,0-2-32,0 0 0,0-1 96,0 0-96,0-2 0,0 0 0,1-1 0,0-2 0,0 0 0,0-1 0,1 0 0,-1-2 0,0 1 0,0 0 0,0-1 0,0-1 0,0 1 0,0-1 0,0-1 0,0 0 0,-1-1 0,1-2 0,-1 0 0,0-2 0,0-2 0,0 0 0,0-1 0,0 0 0,0-1 0,0 1 0,0-1 0,0 1 0,0 1 0,0-1 0,0-1 0,0 1 0,0-2 0,0 0 0,0-1 0,1-2 0,0-2 0,0-1 0,1-2 0,-1 0 0,1-1 0,0-1 0,-1-3 0,2-1-1730,1-3-2882,-1-2-6727,0 0-3747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6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9705,'0'0'4324,"0"0"-1761,0 0-428,0 0-512,0 0-635,0 0-412,0 0-320,15-3-165,50-8-32,-63 10-61,1 1 0,-1 0-1,1 0 1,-1 0 0,0 0 0,1 0 0,-1 1 0,1-1 0,-1 1 0,1 0 0,-1 0 0,0-1 0,1 1-1,-1 1 1,0-1 0,0 0 0,0 1 0,0-1 0,0 1 0,0-1 0,0 1 0,-1 0 0,1 0-1,0 0 1,-1 0 0,0 0 0,1 0 0,-1 0 0,0 0 0,0 1 0,0-1 0,0 0 0,-1 1-1,1-1 1,-1 1 0,1-1 0,-1 1 0,0-1 0,0 1 0,0-1 0,0 1 0,0-1 0,-1 1-1,1-1 1,-1 0 0,0 1 0,0-1 0,0 1 0,0-1 0,0 0 0,0 0 0,0 0 0,-1 0 0,1 0-1,-1 0 1,1 0 2,-114 156 241,114-158-220,0 1 1,1 0 0,-1 0 0,0 0 0,0 0 0,1 0-1,-1 0 1,1 0 0,-1 0 0,1 0 0,-1 0 0,1 0-1,0 1 1,-1-1 0,1 0 0,0 0 0,0 0 0,0 0-1,0 0 1,0 1 0,0-1 0,0 0 0,0 0 0,1 0-1,-1 0 1,0 1 0,1-1 0,-1 0 0,1 0 0,-1 0-1,1 0 1,-1 0 0,1 0 0,0 0 0,-1 0-1,1 0 1,0-1 0,0 1 0,0 0 0,0 0 0,0-1-1,0 1 1,0 0 0,0-1 0,0 1 0,0-1 0,0 0-1,0 1 1,0-1 0,0 0 0,1 1 0,-1-1 0,0 0-22,66-1 289,68-35-908,-35 6-7522,-60 22-838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6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0 2050,'0'0'9363,"0"0"-5492,0 0-1549,0 0-470,0 0-709,0 0-417,0 0-246,-12 18-186,1-4-223,4-6-24,1 0 0,0 0 1,1 1-1,0-1 0,0 1 0,1 0 0,0 0 0,1 1 0,0-1 0,0 1 0,1 0 0,0 0 0,1 2-47,-3 13 67,2 0 0,1 0 0,0 0 0,2 0 0,1-1-1,1 1 1,1 0 0,2-1 0,0 0 0,1 0 0,1-1 0,2 1 0,0-2-1,1 0 1,2 0 0,0-1 0,1 0 0,1-1 0,13 13-67,-25-29 23,0 0 0,1 0 0,-1-1 0,1 0 0,-1 1 0,1-1 0,0-1 0,0 1 0,1 0 0,-1-1 0,0 0 0,1 0 0,-1 0 0,1-1 0,0 1 0,0-1 0,-1 0 0,1-1 0,0 1 0,0-1 0,0 0 0,0 0 0,0 0 0,0-1 0,-1 0 0,1 0 0,0 0 0,0 0 0,-1-1 0,1 0 0,-1 0 0,1 0 0,-1-1 0,0 1 0,0-1 0,0 0 0,0 0 0,0 0 0,1-2-23,2-11 164,0 1 0,0-1 0,-2 0 1,0-1-1,-1 1 0,0-1 0,-1 0 1,-1 0-1,-1 0 0,-1 0 0,0 0 1,-1 0-1,-2-9-164,3 2 50,0 0 0,-2 0 0,-1 0 0,0 0 0,-2 0 0,-1 0 0,-1 1 0,-1 0 0,-1 0 0,-1 1 0,-11-18-50,14 32-79,-1 1 0,0 0-1,0 1 1,-1 0 0,0 0 0,0 1 0,0 0 0,-1 1-1,1 0 1,-1 0 0,0 1 0,0 0 0,-1 1 0,1 0-1,0 1 1,-1 0 0,1 0 0,-1 1 0,1 0 0,-1 1 0,1 1-1,-1 0 1,1 0 0,0 0 0,0 2 0,0-1 0,0 1-1,1 1 1,-4 1 79,-28 39-7201,31-20-273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6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49 15855,'0'0'5285,"0"0"-3235,0 0 32,0 0-545,0 0-864,0 0-289,0 0-256,0 0-63,0 0-65,-7-47-65,7 45-895,3 2-1763,2 3-2690,4 4-8456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4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340 311 10954,'0'0'3299,"-2"-13"-976,-11-40-161,11 50-2032,1 1 0,-1 0-1,0 0 1,0 0 0,0 0 0,0 0 0,0 0 0,0 0 0,0 1 0,-1-1 0,1 1 0,-1-1-1,1 1 1,-1 0 0,1 0 0,-1 0 0,0 1 0,0-1 0,1 1 0,-1-1 0,0 1 0,0 0-1,0 0 1,1 0 0,-1 0 0,0 1 0,0-1 0,0 1 0,1-1 0,-1 1 0,0 0 0,1 0-1,-1 0 1,1 1 0,-1-1 0,1 1-130,-13 8 56,0 0 0,1 2 0,0 0 0,1 0 0,0 1 0,1 1 1,1 0-1,0 0 0,0 1 0,2 1 0,0 0 0,1 0 0,1 0 0,0 1 0,1 0 0,0 5-56,-6 8 37,2 0 0,2 0 0,1 1 0,1 0 0,1 1 0,2-1-1,1 1 1,2 0 0,3 24-37,-2-40 14,1 0 0,1 0 1,1 0-1,0-1 0,1 0 0,1 1 0,0-2 0,1 1 0,0-1 0,2 0 0,-1 0 0,2-1 0,0 0 0,0-1 0,1 0 1,0-1-1,1 0 0,1-1 0,0 0 0,0-1-14,-8-5 14,0 0 0,1 0 0,-1-1 1,1 0-1,0 0 0,-1 0 0,1-1 0,1 0 1,-1 0-1,0 0 0,0-1 0,1 0 0,-1 0 1,1-1-1,-1 1 0,1-1 0,-1-1 0,1 1 0,-1-1 1,0-1-1,1 1 0,-1-1 0,0 0 0,0 0 1,0-1-1,0 0 0,-1 0 0,1 0 0,-1-1 0,1 1 1,-1-1-1,0-1 0,-1 1 0,1-1 0,-1 0-14,4-8-144,0 0-1,-2-1 1,1 0-1,-2 0 1,0 0-1,-1-1 1,0 0-1,-1 0 1,-1 0-1,0 0 1,-1 0-1,-1 0 1,0 0-1,-3-15 145,1 21-4265,1 5-3561</inkml:trace>
  <inkml:trace contextRef="#ctx0" brushRef="#br0" timeOffset="526.338">1071 169 7335,'-14'-137'9027,"13"135"-8844,1 0 0,-1 1 0,1-1 0,-1 0 0,0 1 0,0-1 0,0 1 0,0-1-1,0 1 1,0 0 0,0-1 0,0 1 0,0 0 0,-1 0 0,1 0 0,0 0 0,-1 0 0,1 0 0,-1 0 0,1 0 0,-1 1-1,1-1 1,-1 0 0,0 1 0,1 0 0,-1-1 0,0 1 0,1 0 0,-1 0 0,0 0 0,0 0-183,-43 32 1771,30 3-1542,1 0 1,2 1 0,2 1-1,1 0 1,2 1-1,1-1 1,2 1-1,2 0 1,1 0-1,5 35-229,-4-68 32,3 586 2013,-4-577-2026,2 3 63,-1 0-1,-1 0 1,-1 0-1,0 0 1,-1 0 0,-1 0-1,-1-1 1,0 0-1,-1 0 1,-1 0 0,0 0-1,-3 1-81,7-14-16,0 1 0,-1-1 0,1 1-1,-1-1 1,0 0 0,0-1 0,0 1 0,0-1-1,0 0 1,0 0 0,-1 0 0,1 0 0,-1-1-1,0 1 1,1-1 0,-1-1 0,0 1 0,1-1-1,-1 1 1,0-2 0,0 1 0,0 0 0,1-1-1,-1 0 1,0 0 0,1 0 0,-1 0 0,1-1-1,-1 0 1,1 0 0,0 0 0,-2-1 16,-32-33-3689,20-14-4596,17 25 1404</inkml:trace>
  <inkml:trace contextRef="#ctx0" brushRef="#br0" timeOffset="839.331">631 642 6278,'0'0'4548,"0"0"-3106,86-23 63,-45 11 225,6 4-898,1-2-511,10-2-193,1 4-96,-3-1-192,-1 3-2210,-17 4-4101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7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393 195 10218,'6'-114'6833,"-6"111"-6650,0 0 0,-1 0-1,1-1 1,0 1 0,-1 0 0,0 0 0,0 0 0,0-1 0,0 1 0,0 0 0,-1 0-1,1 1 1,-1-1 0,0 0 0,1 0 0,-1 1 0,-1-1 0,1 1 0,0 0 0,-1-1 0,1 1-1,-1 0 1,0 1 0,1-1 0,-1 0 0,0 1 0,0-1 0,0 1 0,0 0 0,0 0-1,0 0 1,-1 1 0,1-1-183,-6 0 50,0 0 0,0 1-1,1 0 1,-1 0 0,0 1-1,0 0 1,0 0 0,1 1 0,-1 1-1,1-1 1,-8 4-50,2 0 2,0 1 0,1 0 0,-1 1-1,1 0 1,1 1 0,-1 1 0,2 0 0,-1 0 0,2 1 0,-1 1-1,1 0 1,1 0 0,0 1 0,1 0 0,0 0 0,1 1 0,1 0-1,0 0 1,1 1 0,0 0 0,2 0 0,-1 0 0,2 1-2,0-3-16,1 0 0,1 1 0,1-1 0,0 1 0,0-1 0,1 0 0,1 0 0,0 0 0,2 4 16,-3-13-9,0 1 0,0 0-1,0-1 1,1 0 0,0 1 0,-1-1-1,1 0 1,1 0 0,-1-1-1,1 1 1,-1-1 0,1 1 0,0-1-1,0 0 1,0-1 0,1 1 0,-1-1-1,1 0 1,-1 0 0,1 0 0,0-1-1,0 1 1,0-1 0,0 0 0,0-1-1,0 1 10,2-1 4,1 0 0,-1 0 0,1-1 0,-1 0 0,1 0 0,-1-1 0,0 0 0,0 0 0,1-1 0,-2 0 0,1 0 0,0-1 0,-1 0 0,1 0 0,-1 0 0,0-1 0,0 0 0,-1 0 0,0 0-1,0-1 1,1-1-4,-4 5 8,-1 1 0,1-1 45,0-1 0,0 1 0,-1-1 0,2 1 0,-1-1 0,0 1 0,0 0 0,1 0 0,-1 0 0,1 1 0,0-1 0,-1 0 0,1 1-1,0 0 1,0-1 0,0 1 0,0 1 0,0-1 0,0 0 0,0 1 0,0-1 0,0 1 0,0 0 0,1 0 0,-1 0 0,0 1 0,0-1 0,0 1 0,0-1 0,0 1 0,0 0 0,0 0-53,3 13 74,-1 0 0,0 0 0,-1 0 0,-1 1 0,0 0 0,-1-1 0,0 1 0,-1 0-1,-1 0 1,-1 0 0,0-1 0,-1 5-74,0 14 106,-21 328-1062,36-321-5103,-1-33-800</inkml:trace>
  <inkml:trace contextRef="#ctx0" brushRef="#br0" timeOffset="293.952">794 416 11947,'0'0'3022,"0"0"-289,0 0-528,0 0-887,0 0-592,-7 14-96,-58 152 902,60-148-1396,1 0 0,0 0 0,2 1-1,0-1 1,1 1 0,1 0-1,0-1 1,2 1 0,0-1-1,1 1 1,1-1 0,1 2-136,-3-15 7,1 0 1,-1-1 0,1 1-1,0-1 1,0 1 0,0-1 0,1 0-1,-1 0 1,1 0 0,0 0-1,0-1 1,1 0 0,-1 0-1,1 0 1,-1 0 0,1-1 0,0 1-1,0-1 1,0 0 0,0-1-1,0 1 1,1-1 0,-1 0-1,0-1 1,1 1 0,-1-1-1,0 0 1,1 0 0,3-1-8,2-1 19,-1 0 0,1 0 0,-1-1 0,1-1 1,-1 0-1,0 0 0,0-1 0,-1 0 0,1-1 0,-1 0 0,0 0 1,-1-1-1,1 0 0,1-2-19,3-5 106,0-1-1,0 0 1,-1-1 0,-1 0-1,-1 0 1,0-1 0,-1-1-1,-1 0 1,-1 0 0,0 0 0,-1-1-1,-1 0 1,-1 0 0,-1 0-1,-1-1 1,0 1 0,-1-1-1,-1 1 1,-1-1 0,-2-5-106,2 19 28,-1-1 0,0 1-1,0 0 1,0-1 0,-1 1 0,0 0 0,0 0 0,-1 0-1,1 1 1,-1-1 0,0 1 0,-1 0 0,1 0 0,-1 1-1,0-1 1,0 1 0,-1 0 0,1 0 0,-1 1 0,0 0 0,0 0-1,0 0 1,0 1 0,-1-1 0,1 1 0,-7 0-28,-5-2-157,-1 2 1,1 1 0,0 0-1,-1 1 1,1 1 0,-1 1-1,1 1 1,0 0 0,-8 3 155,-66 23-3324,5 6-3556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710 1 11755,'0'0'4004,"0"0"-1789,0 0-426,0 0-124,0 0-565,-14 1-395,8 0-662,-1 0 0,1 0 1,0 0-1,-1 1 0,1 0 0,0 0 1,0 1-1,0 0 0,0 0 1,1 0-1,-1 0 0,1 1 1,0 0-1,0 0 0,0 1 0,0-1 1,1 1-1,-4 5-43,-259 377 2288,144-200-2030,114-173-250,3-3 3,-1 0 0,0-1 0,-1 0 0,0 0 0,-1 0 0,0-1 0,0 0 0,-1-1 0,0 0 0,0-1 0,-2 1-11,9-8 30,0 0 0,0 0 0,0-1 0,0 1 0,0-1 0,0 1 0,1-1 0,-1 0 0,0 0 0,0 0 0,1-1 0,-1 1 0,1 0 0,-1-1 0,1 0 0,-1 0 0,1 0 0,0 0 0,0 0 0,0 0 0,0 0 0,1-1 0,-1 1 0,0-1 0,1 1 0,0-1-1,0 0 1,-1 1 0,1-1 0,1 0 0,-1 0 0,0 0 0,1 0 0,0 1 0,-1-1 0,1 0 0,0 0 0,1 0 0,-1-3-30,0 6 5,-5-34 88,2 1 0,0-1 0,3 0 0,1 0-1,1 1 1,2-1 0,1 1 0,2 0 0,1 0 0,4-8-93,33-47-30,-43 86 28,0 0 0,0 0 0,0 0 0,0 0 0,0 0 0,0 1 1,0-1-1,1 1 0,-1 0 0,0-1 0,1 1 0,-1 0 0,1 0 0,0 1 0,-1-1 1,1 1-1,0-1 0,-1 1 0,1 0 0,0 0 0,-1 0 0,1 0 0,0 0 0,0 1 1,-1-1-1,1 1 0,-1 0 0,1-1 0,0 1 0,-1 1 0,0-1 0,1 0 1,-1 0-1,0 1 0,1 0 2,14 12-10,0 1 1,-2 0-1,0 1 1,0 0-1,-2 2 1,0-1-1,-1 2 1,4 8 9,15 21 38,-13-19-35,1-1 0,1-1-1,1-1 1,2-1 0,0-1-1,2-1 1,0-1 0,2-1-1,0-2 1,1 0 0,1-2-1,16 6-2,-40-20 1,0-1-1,0 1 0,0-2 0,0 1 0,0 0 0,0-1 1,1 0-1,-1 0 0,1-1 0,-1 1 0,1-1 0,-1-1 1,1 1-1,-1-1 0,0 0 0,1 0 0,-1 0 0,0-1 1,0 1-1,0-1 0,0-1 0,0 1 0,0-1 1,0 0-1,-1 0 0,1 0 0,-1-1 0,0 1 0,0-1 1,0 0-1,-1 0 0,4-5 0,-1-4 22,0-1 0,-1 0 1,0 0-1,-1-1 0,0 0 0,-2 1 1,0-1-1,0 0 0,-1 0 0,-1 0 0,-1 0 1,0-2-23,1 17-47,-1 1 1,1-1 0,0 0-1,-1 1 1,1-1 0,-1 0-1,1 0 1,0 0-1,-1 1 1,1-1 0,-1 0-1,1 0 1,-1 0 0,1 0-1,-1 0 1,1 0-1,-1 1 1,1-1 0,-1 0-1,1-1 1,-1 1 0,1 0-1,-1 0 1,1 0-1,0 0 1,-1 0 0,1 0-1,-1-1 1,1 1 0,-1 0-1,1 0 1,-1-1 0,1 1-1,0 0 1,-1 0-1,1-1 1,0 1 0,-1 0-1,1-1 1,0 1 0,-1-1-1,1 1 1,0-1-1,0 1 1,0 0 0,-1-1-1,1 1 1,0-1 0,0 1-1,0-1 1,0 0 46,3 49-8120,3-21-1420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9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27 6214,'0'0'5119,"0"0"-1505,0 0-330,0 0-663,0 0-619,0 0-460,0 0-308,-3-2-338,3 2-879,0-1 0,-1 1-1,1-1 1,0 0 0,0 1-1,-1-1 1,1 1 0,0-1-1,0 0 1,0 1 0,0-1-1,-1 0 1,1 1 0,0-1-1,0 0 1,1 1 0,-1-1-1,0 0 1,0 1 0,0-1-1,0 0 1,0 1 0,1-1-1,-1 1 1,0-1 0,1 0-1,-1 1 1,0-1 0,1 1-1,-1-1 1,1 1 0,-1-1-1,0 1 1,1-1 0,-1 1-1,1 0 1,0-1 0,-1 1-1,1 0 1,-1-1 0,1 1-1,0 0 1,-1 0 0,1-1-1,-1 1 1,1 0 0,0 0-1,-1 0 1,1 0 0,0 0-1,-1 0 1,1 0 0,0 0-1,-1 0 1,1 0 0,0 0-1,-1 1 1,1-1 0,0 0-1,-1 0 1,1 1 0,-1-1-1,1 0 1,-1 1 0,1-1-17,62-1 251,-60 2-249,-1-1-1,1 1 1,-1-1 0,1 1-1,-1 0 1,1 0 0,-1 0-1,0 0 1,1 1 0,-1-1-1,0 1 1,0-1 0,0 1-1,0 0 1,0-1 0,0 1-1,-1 0 1,1 1 0,0-1-1,-1 0 1,0 0-1,0 0 1,1 1 0,-1-1-1,-1 1 1,1-1 0,0 1-1,0-1 1,-1 1 0,0 0-1,1-1 1,-1 1 0,0-1-1,0 1 1,-1 0 0,1-1-1,0 1 1,-1-1 0,0 3-2,-47 91-22,-73 27 86,115-98-49,39-22-25,-33-3 10,26-3-206,-1-1 0,1-1 0,-1-1 0,0-1 0,22-11 206,8 0-2050,5-2-2011,-16 5-2598,2 1-7066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3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12139,'0'0'3465,"3"-15"-785,9-42-401,-7 41 2482,-2 20-3364,-3 15-1310,0-18 91,0 439 2726,0-423-2929,1 1 1,0 0-1,1-1 1,1 1-1,0-1 1,1 0-1,1 0 1,7 15 24,35 22-2853,-17-44-1600,-9-13-6559,-10-3-364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10762,'0'0'4997,"0"0"-2349,0 0-790,0 0-300,0 0-437,0 0-347,0 0-266,10 0-124,71 0 346,-42 1-732,0 0 1,0-3-1,-1-1 1,1-2-1,-1-2 1,11-4 1,-26 1-2142,-11 4-2790,-6 3-1218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04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12 130 14798,'47'-130'7468,"-47"131"-7346,0-1 0,1 0 0,-1 1 0,0-1 0,0 0 0,1 1 0,-1-1-1,0 0 1,0 0 0,1 1 0,-1-1 0,0 0 0,1 0 0,-1 1 0,1-1-1,-1 0 1,0 0 0,1 0 0,-1 0 0,0 0 0,1 0 0,-1 1 0,1-1 0,-1 0-1,0 0 1,1 0 0,-1 0 0,1 0 0,-1 0 0,0-1 0,1 1 0,-1 0-1,1 0 1,-1 0 0,0 0 0,1 0 0,-1-1 0,0 1 0,1 0 0,-1 0 0,0 0-1,1-1-121,0 10-170,35 320 2071,15 59-2414,-25-277-4445,-2-41-6275,-15-52 3882</inkml:trace>
  <inkml:trace contextRef="#ctx0" brushRef="#br0" timeOffset="308.454">344 175 16111,'13'-129'5798,"-13"129"-5740,-1 0 0,1 1 0,0-1-1,0 0 1,-1 1 0,1-1 0,0 0 0,0 1 0,0-1 0,-1 1 0,1-1 0,0 1 0,0-1 0,0 1 0,0-1 0,0 0 0,0 1 0,0-1 0,0 1-1,0-1 1,0 1 0,0-1 0,0 1 0,0-1 0,0 1 0,1-1 0,-1 0 0,0 1 0,0-1 0,0 1 0,1-1 0,-1 0 0,0 1 0,1-1 0,-1 0-1,0 1 1,0-1 0,1 0 0,-1 1 0,1-1 0,-1 0 0,0 0 0,1 1 0,-1-1 0,1 0 0,-1 0 0,0 0 0,1 0 0,-1 0 0,1 0 0,-1 1-1,1-1 1,-1 0 0,1 0 0,-1 0 0,1 0 0,-1-1 0,1 1 0,-1 0 0,0 0 0,1 0 0,-1 0 0,1 0 0,-1-1 0,1 1 0,-1 0 0,0 0-1,1-1-57,9 56 691,-3 1-1,-2 0 0,-3 0 0,-4 41-690,2-28 53,8 216-833,2-162-6651,-8-83-3075,-2-28 2387</inkml:trace>
  <inkml:trace contextRef="#ctx0" brushRef="#br0" timeOffset="624.85">208 422 609,'-13'-10'9571,"-46"-35"-5861,51 41-3181,1 0-1,-1 1 0,0 0 0,-1 0 0,1 1 0,0-1 0,-1 2 0,0-1 0,1 2 0,-1-1 1,0 1-1,1 0 0,-1 1 0,-7 1-528,13-2 134,18 15 2006,17-8-1745,1-2 0,-1-1 0,1-2 0,0-2 0,0 0 1,20-4-396,-35 2 42,0 0 1,0-2 0,-1 0-1,1 0 1,-1-2 0,0 0-1,0-1 1,-1-1 0,0 0 0,-1-1-1,1-1 1,-2 0 0,13-12-43,41-32-3032,-59 68-9129,-10 0 4906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0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38 11627,'0'0'2424,"0"0"-556,0 0-288,0 0-640,0 0-337,-11 17-139,1-2-367,3-6-59,1 0 1,0 0-1,1 1 0,0-1 0,1 1 1,0 0-1,0 0 0,1 1 1,0-1-1,1 1 0,0 1-38,-2 7 28,1 0 0,0 1 0,1 0 0,1-1 0,1 1-1,1 0 1,1-1 0,0 1 0,2-1 0,0 1 0,1-1 0,1-1-1,1 1 1,1-1 0,0 0 0,1 0 0,1-1 0,0-1-1,2 0 1,0 0 0,0-1 0,2 0 0,13 11-28,-24-23 39,1-1 0,-1 1 0,0-1 0,1 0 1,0 0-1,0 0 0,-1-1 0,1 1 0,0-1 0,0 0 1,0 0-1,1 0 0,-1-1 0,0 1 0,0-1 0,0 0 0,0 0 1,1 0-1,-1-1 0,0 0 0,0 0 0,0 0 0,0 0 0,0 0 1,0-1-1,0 0 0,-1 1 0,1-2 0,-1 1 0,1 0 0,-1-1 1,0 1-1,1-1 0,-1 0 0,-1 0 0,1 0 0,0-1 0,-1 1 1,2-4-40,11-21 176,-2-2 0,-1 0 0,-1 0 0,-2-1 0,-1 0 1,-1-1-1,-2 0 0,-1 0 0,-2 0 0,0 0 0,-3-1 1,-1-1-177,4 26 10,-1 1 0,-1-1 0,1 0 0,-1 0 0,-1 0 0,1 0 1,-1 1-1,-1-1 0,1 0 0,-2 0 0,1 1 0,-1 0 0,0-1 0,0 1 1,-1 0-1,0 0 0,0 1 0,0-1 0,-1 1 0,0 0 0,-1 0 0,1 1 1,-1-1-1,0 1 0,0 0 0,-1 1 0,1 0 0,-1 0 0,-3-1-10,2 3-75,0 0 0,0 1 0,-1 1-1,1-1 1,0 1 0,0 1 0,0 0-1,0 0 1,0 0 0,0 1 0,0 0-1,0 1 1,1-1 0,-1 2 0,-6 3 75,-26 35-7322,29-16-1396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0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76 13805,'0'0'7175,"0"0"-5253,0 0-65,0 0-255,0 0-801,0 0-385,0 0-224,0 0-160,0 0-32,-35-72 0,32 69-224,2 2-1057,1 1-1538,6 0-2690,8 6-6022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311 208 12972,'0'-108'7410,"0"104"-7189,-1-1 1,0 0-1,0 1 0,-1-1 0,1 1 1,-1-1-1,0 1 0,0 0 0,0 0 1,-1 0-1,1 0 0,-1 0 1,0 1-1,0-1 0,-1 1 0,1 0 1,-1 0-1,1 0 0,-1 0 1,-3-1-222,3 1 22,-1 1 1,0 0 0,0 0 0,0 0 0,-1 0-1,1 1 1,0 0 0,-1 0 0,1 0-1,-1 1 1,1 0 0,-1 0 0,1 0 0,0 1-1,-1 0 1,1 0 0,0 0 0,-1 1 0,1-1-1,0 1 1,0 0 0,0 1 0,0-1-1,1 1 1,-1 0 0,0 1-23,-7 8-6,1 0-1,1 0 1,0 2 0,0-1-1,1 1 1,1 0 0,1 1-1,0 0 1,0 0 0,2 1-1,0-1 1,0 1 0,2 0-1,0 1 1,1-1 0,0 12 6,1-23-6,0 0 0,1 0 1,-1 0-1,1 0 1,0 0-1,1 0 0,-1 0 1,1 0-1,0 0 0,0 0 1,1-1-1,0 1 1,-1 0-1,1-1 0,1 1 1,-1-1-1,1 0 0,-1 0 1,1 0-1,1 0 1,-1 0-1,0-1 0,1 1 1,0-1-1,0 0 1,0 0-1,0 0 0,0-1 1,0 1-1,1-1 0,-1 0 1,1-1-1,0 1 1,0-1-1,-1 1 0,1-2 1,0 1-1,3 0 6,178-7 326,-183 7-302,0-1 0,1 1 0,-1 0 0,1 0 0,-1 0 0,0 1 0,0-1 0,0 1 0,0 0 0,0 0 0,0 0 0,0 0 1,0 0-1,-1 0 0,1 1 0,-1 0 0,0-1 0,0 1 0,0 0 0,0 0 0,0 0 0,-1 0 0,1 0 0,-1 1 0,0-1 0,0 0 0,0 1 0,0-1 1,0 3-25,5 109 280,-6-103-260,-22 136 316,-1 13-3784,23-159 3117,2 14-3200,3-7-2200,3-4-3937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1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33 102 10154,'0'0'3432,"0"0"-362,0 0-300,0 0-965,0 0-812,0 0-454,0 0-246,-1 18-58,-9 117 299,9-115-469,1 1 0,1 0 0,1 0 0,0 0 0,2-1 0,0 1-1,2-1 1,0 0 0,1-1 0,1 1 0,1-1 0,1-1 0,5 8-65,-13-23 4,-1-1 0,1 1 0,1-1 0,-1 0-1,0 1 1,0-1 0,1 0 0,-1-1 0,1 1 0,0 0 0,0-1 0,-1 1 0,1-1 0,0 0 0,0 0 0,0 0 0,0 0 0,0-1 0,0 1 0,1-1 0,-1 0 0,0 0 0,0 0 0,0 0 0,0 0 0,0-1 0,0 0 0,1 1 0,-1-1 0,0 0 0,-1 0-1,1-1 1,0 1 0,0-1 0,0 1 0,1-2-4,6-4 24,-1 0-1,0-1 0,0 0 1,-1-1-1,0 1 0,0-1 0,-1-1 1,0 0-1,1-2-23,2-9 162,-1 1 0,-1-1 1,0-1-1,-2 0 0,-1 1 0,0-2 0,-2 1 1,0 0-1,-2-1 0,0 0 0,-2 1 0,0-1 1,-2-2-163,3 17 3,-1 1 1,-1-1-1,1 1 1,-1 0-1,0-1 1,-1 1 0,0 0-1,0 0 1,0 1-1,-1-1 1,0 1-1,0-1 1,-1 1-1,0 0 1,0 1 0,0-1-1,-1 1 1,0 0-1,0 1 1,0-1-1,0 1 1,-1 0 0,1 1-1,-1 0 1,0 0-1,0 0 1,-1 1-1,1 0 1,0 0-1,-8 0-3,-75 1-2689,34 15-4781,19 3-5443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8904,'0'0'5024,"0"0"-1853,0 0-699,0 0-551,0 0-693,0 0-523,14-10-331,49-27-182,-61 36-187,1-1 1,-1 1-1,0-1 1,0 1-1,1 0 1,-1 0-1,0 0 1,1 0-1,-1 0 1,1 1 0,-1-1-1,1 1 1,0-1-1,-1 1 1,1 0-1,-1 0 1,1 0-1,0 1 1,-1-1-1,1 0 1,-1 1-1,1 0 1,-1 0-1,1 0 1,-1 0-1,0 0 1,1 0 0,-1 0-1,0 1 1,0-1-1,0 1 1,0 0-1,0-1 1,0 1-1,0 0 1,-1 0-1,1 0 1,-1 1-1,1-1 1,-1 0-1,0 0 1,0 1-1,0-1 1,0 1 0,0-1-1,-1 1 1,1-1-1,-1 1 1,0-1-1,1 1 1,-1 0-1,0-1 1,0 1-1,-1-1 1,1 1-1,-1 2-5,-5 9 2,0 0-1,-1-1 0,0 1 1,-1-1-1,-1-1 0,0 1 0,-1-1 1,0-1-1,-8 7-1,-24 31 111,37-44-77,3-2 10,-1-1 1,1 1-1,0 0 1,0 0-1,0 0 0,0 0 1,0 0-1,0 1 1,1-1-1,0 0 0,-1 1 1,1-1-1,1 1 0,-1-1 1,0 1-1,1-1 1,0 1-1,0 0-44,1-2 15,0-1-1,1 1 1,-1-1 0,1 0 0,-1 0 0,1 1-1,0-1 1,0 0 0,-1 0 0,1-1 0,0 1-1,0 0 1,0-1 0,0 1 0,0-1 0,0 1-1,0-1 1,0 0 0,0 0 0,0 0 0,0 0-1,0 0 1,0-1 0,1 1-15,1 0 40,19-1 60,-1 0-1,0-2 1,0 0 0,-1-2 0,1 0-1,15-7-99,33-12-2128,-19 6-2455,-28 10-3296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2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16 5862,'0'0'9667,"0"0"-5962,0 0-1708,0 0-316,-15 3-576,7-2-984,3 0-78,1-1-1,-1 1 1,1 0-1,-1 0 1,1 0 0,-1 0-1,1 1 1,0 0-1,0 0 1,0 0-1,0 0 1,0 1 0,0-1-1,1 1 1,-1 0-1,1 0 1,0 0-1,0 1 1,0-1-1,0 1 1,0 0 0,1 0-1,-1 1-42,-11 24 86,2 1 1,0 0-1,2 1 1,2 0-1,1 1 0,1-1 1,1 1-1,2 1 1,2-1-1,1 0 0,1 4-86,1-21 7,1 1 0,1-1 0,0 0 0,1-1 0,1 1 0,0-1-1,1 0 1,0 0 0,1-1 0,1 0 0,0-1 0,1 1 0,0-2-7,-4-3 2,1-1 0,0 0 0,0-1 0,1 1 1,-1-2-1,1 1 0,1-1 0,-1 0 1,1-1-1,0 0 0,0 0 0,0-1 0,0 0 1,1 0-1,-1-1 0,1-1 0,0 0 0,-1 0 1,1 0-1,10-2-2,-11-3 18,1 0 1,-1 0-1,0-1 0,0-1 1,0 1-1,-1-2 0,0 1 1,0-1-1,0 0 0,-1 0 1,0-1-1,-1 0 1,0-1-1,0 1 0,-1-1 1,0 0-1,0 0 0,-1-1 1,0 1-1,-1-1 0,0 0 1,0 0-1,-1 0 1,-1-1-1,1-2-18,3-17 94,-1-1 1,-1 1-1,-2-1 1,-1 0-1,-1 0 1,-2 1-1,-1-1 1,-1 1-1,-2 0 1,-8-22-95,14 43-5,-1 0 0,-1 1 0,0-1 0,0 1 0,-1 0 0,0-1 0,0 2 0,-1-1 0,0 0 0,0 1 0,-1 0 0,0 0 0,0 1 0,0 0 0,-1 0 0,0 0 1,0 1-1,-1 0 0,0 0 0,0 1 0,0 0 0,0 0 0,0 1 0,-1 0 0,1 1 0,-1 0 0,0 0 0,-6 0 5,5 2-176,1 0 1,0 1-1,0 0 1,0 0-1,0 1 0,1 0 1,-1 0-1,0 1 1,1 1-1,-1-1 0,-7 6 176,-41 43-6359,37-18-1317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3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76 16015,'0'0'6694,"0"0"-4868,0 0-192,0 0-737,0 0-705,-37-76-160,33 76-32,0 0 0,1 0-64,1 0-64,2 7-673,3 5-1601,15 2-1826,-2 1-5317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3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16047,'0'0'5029,"0"0"-2296,0 0-603,0 0-400,0 0-652,1 13-330,1 15-498,-1 1 1,-1-1 0,-2 1 0,0-1 0,-6 23-251,-40 245 874,47-272-1261,1 1 1,0 0-1,2-1 0,1 1 1,1-1-1,1 0 0,1 0 1,1 0-1,2-1 1,0 0-1,3 3 387,32 51-7367,-23-48 112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3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68 154 1569,'0'0'14131,"0"0"-9236,0 0-2508,0 0-487,0 0-720,0 0-603,0 0-284,-5 14-63,-51 158 336,53-155-539,1 0 1,1 1-1,1-1 1,0 1-1,1-1 1,1 0-1,1 1 1,0-1-1,5 13-27,-6-23 5,1 0 0,-1-1 0,2 1 0,-1 0 0,1-1 0,0 0 0,0 0 0,0 0 0,1 0 0,0-1 0,0 1 1,1-1-1,-1-1 0,1 1 0,0-1 0,0 0 0,1 0 0,-1-1 0,1 1 0,0-2 0,0 1 0,0-1 0,0 0 0,2 0-5,0 0 9,0-1 0,0-1 0,0 1-1,0-2 1,0 1 0,0-1 0,0 0 0,-1-1 0,1 0 0,0-1 0,-1 1-1,1-2 1,-1 1 0,0-1 0,0 0 0,0-1 0,0 0 0,-1 0 0,0-1-1,0 0 1,-1 0 0,1 0 0,0-3-9,8-9 45,0-1-1,-1 0 1,-1-2-1,-1 1 1,-1-2-1,-1 1 1,0-1-1,0-6-44,-3 6 193,-1 1 0,0-1-1,-2 0 1,0 0 0,-2-1-1,0 1 1,-2 0 0,-1-11-193,1 25 42,-1 1 1,1-1 0,-2 1-1,1-1 1,-1 1-1,0 0 1,-1 0-1,1 0 1,-1 0-1,-1 0 1,0 0 0,1 1-1,-2 0 1,1 0-1,-1 0 1,0 0-1,0 1 1,-1 0-1,1 0 1,-1 0 0,0 1-1,-1-1 1,1 2-1,-1-1 1,0 1-1,-6-3-42,1 3-88,0 0-1,-1 0 1,1 1-1,0 1 1,-1 0-1,1 1 1,-1 0-1,1 1 0,-1 1 1,1 0-1,0 0 1,-3 2 88,-87 36-4324,35-1-2408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47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533 129 8040,'0'0'2738,"0"0"-538,0 0 469,0 0-96,0 0-913,0 0-699,0 0-427,0 0-160,-17 17-11,-99 122 421,100-111-674,-32 53 65,-2-3 0,-4-1 1,-57 60-176,110-135 4,-1 1 1,1-1 0,-1 0 0,1 0 0,-1 0-1,1 0 1,-1 0 0,0 0 0,0-1 0,0 1-1,0-1 1,0 1 0,-1-1 0,1 0-1,0 0 1,-1 0 0,1 0 0,0 0 0,-1 0-1,1-1 1,-1 1 0,0-1 0,1 1 0,-1-1-1,1 0 1,-1 0 0,1 0 0,-1-1 0,0 1-1,1-1 1,-1 1 0,1-1 0,-1 0-1,1 0 1,0 0 0,-1 0 0,1 0 0,0-1-1,-2 0-4,-2-13 60,1 0 0,0 0-1,1-1 1,0 0 0,2 1-1,0-1 1,0 0-1,1 0 1,1 0 0,1 0-1,1 0 1,1-10-60,19-67 303,-21 91-296,0-1 1,0 0 0,0 1 0,1 0-1,-1-1 1,0 1 0,1 0-1,0-1 1,-1 1 0,1 0 0,0 0-1,0 0 1,0 1 0,0-1-1,1 0 1,-1 1 0,0-1 0,1 1-1,-1 0 1,1 0 0,-1 0-1,1 0 1,0 0 0,-1 1 0,1-1-1,0 1 1,-1 0 0,1-1-1,0 1 1,0 0 0,-1 1 0,2-1-8,2 4 0,0-1 0,0 1 0,0 1 0,0-1 0,-1 1 0,1 0 0,-1 0 0,-1 0 0,1 1 0,-1 0 0,0 0 0,0 0 0,-1 0 0,1 1 0,-2-1 0,1 1 0,-1 0 0,2 6 0,1 0 0,6 14 8,2-1 0,0 0 0,1 0 0,2-2 0,1 0 0,0 0 0,2-2 0,1 0 0,0-2 0,1 0 0,2-1 0,2 1-8,-21-17 1,0 0 1,0 1-1,0-2 1,0 1-1,0 0 0,1-1 1,-1 0-1,1 0 1,-1 0-1,1-1 1,0 1-1,0-1 1,0 0-1,0-1 1,0 1-1,0-1 0,-1 0 1,1 0-1,0 0 1,0-1-1,0 0 1,0 0-1,0 0 1,0-1-1,-1 1 1,1-1-1,0 0 0,-1 0 1,0-1-1,1 0 1,-1 1-1,0-1 1,2-3-2,-3 1 44,0 1-1,0-1 1,-1 0 0,0 0-1,0 0 1,0-1 0,0 1 0,-1 0-1,0-1 1,0 1 0,0-1 0,-1 1-1,0-1 1,0 1 0,-1-1 0,1 1-1,-1-1 1,0 1 0,0 0-1,-1-1 1,0 1 0,0 0 0,0 0-1,0 0 1,-1 0 0,-2-2-44,4 6-115,0 1 0,0 0 0,1-1 0,-1 1 0,0 0 0,0-1 0,0 1 1,0 0-1,0 0 0,0 0 0,0 0 0,-1 0 0,1 0 0,0 0 0,0 0 0,0 0 0,0 1 0,0-1 0,1 0 1,-1 1-1,0-1 0,0 1 0,0-1 0,0 1 0,0-1 0,0 1 0,1-1 0,-1 1 0,0 0 0,0 0 0,1-1 1,-1 1-1,0 0 0,1 0 0,-1 0 0,1 0 0,-1 0 0,1 0 0,0-1 0,-1 1 0,1 0 0,0 0 0,0 0 1,0 0-1,-1 0 0,1 0 0,0 0 0,0 1 115,0-2-31,-7 16-7106</inkml:trace>
  <inkml:trace contextRef="#ctx0" brushRef="#br0" timeOffset="728.175">982 364 6470,'0'0'3844,"0"0"-988,0 0-171,0 0-406,0 0-912,0 0-641,12-9-315,39-23-123,10 23 369,-60 10-651,0 0 1,1 1-1,-1-1 0,0 0 1,0 1-1,0-1 0,0 1 1,0-1-1,0 1 0,0-1 1,0 1-1,-1 0 0,1-1 1,-1 1-1,1 0 1,-1 0-1,0-1 0,1 1 1,-1 0-1,0 0 0,0 0 1,0-1-1,-1 1 0,1 0 1,0 0-1,-1-1 0,1 1 1,-1 0-1,1 0 0,-1-1 1,0 1-1,0 0-6,-71 97 753,50-76-364,-35 53 1266,83-64-1377,-1-12-187,0-1 0,0-1 0,0-1 0,-1-1 0,1-1 0,2-2-91,47-13-2911,-5 1-5625,-43 13-3534</inkml:trace>
  <inkml:trace contextRef="#ctx0" brushRef="#br0" timeOffset="1705.282">1772 94 5061,'0'0'3107,"0"0"-780,0 0 193,0 0-305,0 0-1003,-5 6-651,-5 9-362,0 2 0,2-1 0,-1 1 0,2 1 0,0-1 0,2 1 0,-1 0 0,2 1 1,1-1-1,0 1 0,1-1 0,1 1 0,1 0 0,1 0 0,0 0 0,1-1 0,4 12-199,-4-18 44,2-1-1,-1 0 0,2-1 0,-1 1 1,1-1-1,1 0 0,0 0 0,0 0 1,1-1-1,0 0 0,6 5-43,-11-11 14,1 0 1,-1-1-1,1 1 0,0-1 1,0 0-1,0 0 0,0 0 1,0 0-1,0-1 0,1 1 0,-1-1 1,0 0-1,1 0 0,-1 0 1,1 0-1,-1-1 0,1 1 1,-1-1-1,1 0 0,0 0 1,-1 0-1,1 0 0,-1-1 1,1 0-1,-1 0 0,1 1 0,-1-2 1,1 1-1,-1 0 0,0-1 1,0 0-1,0 1 0,0-1 1,0-1-1,0 1 0,0 0 1,-1-1-1,1 1-14,9-12 318,-2-1 1,0 1-1,0-2 1,-1 1-1,-1-1 0,-1 0 1,0-1-1,-1 0 0,-1 0 1,-1 0-1,0-1 1,-1 0-1,-1 1 0,0-12-318,-2 27 22,3-11 34,-1 0 0,0 0 1,-1 0-1,-1 0 1,0 0-1,-1 0 0,0 0 1,-1 0-1,0 0 0,-1 0 1,-1 0-1,0 1 0,0-1 1,-1 1-1,-1 0 0,0 1 1,-1-1-1,-2-1-56,4 10-228,-1 0-1,1 1 0,-1 0 1,0 0-1,0 0 1,0 0-1,0 1 1,0 0-1,0 1 1,0-1-1,0 1 0,0 0 1,0 1-1,0-1 1,0 1-1,0 0 1,0 1-1,0-1 0,0 1 1,0 1-1,0-1 1,1 1-1,0 0 1,-1 0-1,1 0 1,0 1-1,-3 3 229,-17 17-5392,8-1-3891</inkml:trace>
  <inkml:trace contextRef="#ctx0" brushRef="#br0" timeOffset="1998.994">2240 465 13997,'0'0'6406,"0"0"-4708,0 0-353,0 0-224,0 0-544,0 0-353,-2-74-128,2 74-96,0 0-32,0 0-256,0 3-801,3 5-1185,1 11-1506,4-3-3299</inkml:trace>
  <inkml:trace contextRef="#ctx0" brushRef="#br0" timeOffset="2333.971">2540 0 11915,'0'0'4618,"0"0"-1698,0 0-672,0 0-348,0 0-533,0 0-508,0 0-453,0 0-235,3 8-86,3 21 51,-1 0 0,-2 0-1,-1 0 1,-1 0 0,-1 1-1,-1-1 1,-6 26-136,1 32 48,5 123-2530,12-156-4084,-4-32-182</inkml:trace>
  <inkml:trace contextRef="#ctx0" brushRef="#br0" timeOffset="2648.977">2872 243 8232,'0'0'2973,"0"0"-304,0 0 220,0 0-412,0 0-913,-2 2-849,-1 7-690,0-1 0,1 1 0,0 0 0,0 0 0,1 0 0,0 0 0,1 0 0,0 0 1,0 0-1,1 0 0,0 0 0,1 3-25,-2-7 14,2 12-48,1-1 0,0 0 1,1 0-1,1-1 0,0 1 0,1-1 0,1 0 1,0-1-1,1 1 0,1-1 0,0-1 0,7 8 34,-14-18-29,0 0 0,1-1 0,-1 1 0,1-1 0,0 0 0,0 0-1,0 0 1,0 0 0,0-1 0,0 1 0,0-1 0,0 0 0,0 0 0,1 0-1,-1 0 1,1 0 0,-1-1 0,0 1 0,1-1 0,-1 0 0,1 0 0,-1-1 0,1 1-1,-1-1 1,1 1 0,-1-1 0,0 0 0,1 0 0,-1-1 0,0 1 0,0-1-1,0 1 1,3-3 29,2-2 125,1 0-1,-1-1 0,0 0 1,-1-1-1,0 1 1,0-1-1,0-1 0,-1 1 1,0-1-1,3-7-124,2-6 696,-2 0-1,0-1 0,-1 1 1,-1-2-1,-1 1 1,2-19-696,-7 32 145,1 1-1,-1-1 1,-1 1 0,0-1 0,0 1 0,-1-1 0,0 1 0,-1-1-1,0 1 1,0 0 0,-1-1 0,0 2 0,-1-1 0,0 0-1,0 1 1,-1-1 0,0 1 0,-4-4-145,2 7-119,0 0 0,0 1 0,-1 0 0,0 1 0,1-1 0,-1 2 1,-1-1-1,1 1 0,0 0 0,0 0 0,-1 1 0,1 1 0,-1-1 0,1 1 0,-1 1 0,1-1 0,-1 1 0,1 1 1,-1 0-1,1 0 0,0 0 0,0 1 0,0 1 0,1-1 0,-1 1 0,1 0 0,-1 1 0,2 0 0,-5 3 119,-49 34-5060,9 4-4993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02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166 391 14446,'0'0'3715,"0"0"-1697,0 0-107,0 0-165,0 0-486,0 0-476,0 0-351,0 9-134,-33 247 277,32-105-1062,1-76-3090,-2-1-6332,1-42-1484</inkml:trace>
  <inkml:trace contextRef="#ctx0" brushRef="#br0" timeOffset="484.207">7 479 14990,'2'-92'3465,"-2"86"-3333,0 1 1,1 0-1,-1-1 1,1 1 0,0 0-1,1 0 1,-1 0-1,1 0 1,0 0-1,0 0 1,1 0-1,0 1 1,-1-1 0,1 1-1,1 0 1,-1-1-1,1 1 1,-1 1-1,1-1 1,0 1-1,1-1 1,-1 1-1,0 0 1,1 1 0,0-1-1,0 1 1,-1 0-1,1 0 1,1 0-1,-1 1 1,0 0-1,0 0 1,0 0 0,1 1-1,-1-1 1,0 1-1,1 1 1,-1-1-1,0 1 1,1 0-1,-1 0 1,0 0-1,0 1 1,0 0 0,0 0-1,0 0 1,4 3-133,16 11 52,0 1 1,0 2-1,-2 0 0,0 1 1,-2 2-1,0 0 1,-1 1-1,-2 1 0,0 1 1,-2 1-1,0 0-52,-1-7-38,-2 1 0,0 0 0,0 1 0,-2 0 0,-1 1-1,-1 0 1,-1 1 0,0 0 0,-2 0 0,-1 1 0,-1-1 0,0 1 0,-2 0-1,-1 9 39,-3-24-134,-1 1 0,1-1 0,-2 0 0,1 0 0,-1 0-1,-1 0 1,0-1 0,0 0 0,0 0 0,-1 0-1,-1 0 1,1-1 0,-1 0 0,0 0 0,-1-1 0,1 0-1,-1-1 1,0 1 0,-1-1 0,-8 3 134,-16 8-360,0-2 0,-1-1-1,0-2 1,0-2 0,-2-1 360,32-7-1,-40 10 32,-1-1 0,0-3 0,0-2 0,-6-1-31,77-14 96,440-115 128,-448 122-4,0-2 0,0 0-1,-1-1 1,0-1 0,0 0-1,0-2 1,-1 0 0,0 0-1,-1-2 1,0 0 0,-1 0-1,0-1 1,-1-1 0,0-1-1,-1 0 1,-1 0 0,0-1-1,-1 0 1,0-1 0,4-11-220,-10 17 276,0-1 0,-1 0 1,0 1-1,-1-1 0,0 0 1,-1-1-1,0 1 0,0 0 1,-1 0-1,-1 0 0,0-1 1,-1 1-1,0 0 0,0 0 1,-1 1-1,-1-1 0,-2-5-275,21 57 874,1 4-880,-2 0 1,-2 1-1,-2 1 1,-2 0-1,-2 0 1,-3 1-1,-1 36 5,-19 28-2260,5-77-1666,-3-3-3725,9-24-132</inkml:trace>
  <inkml:trace contextRef="#ctx0" brushRef="#br0" timeOffset="700.276">868 124 11723,'-7'-89'3491,"4"71"-1793,1 7 192,0 6-257,2 5-832,0 0-641,0 8-160,5 8-64,-2 6-480,2 3-3012,0 0-4900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01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196 20 2979,'0'0'1729,"0"0"54,-13-2 209,-105 0 3789,54 29 59,65-25-5752,1 0 0,0-1 0,0 1 0,0 0 0,0-1 0,0 1 0,0-1 0,0 1 0,1-1 0,-1 0 0,0 0 0,1 0 0,-1 0 0,1-1 0,-1 1 0,1-1-1,-1 1 1,1-1 0,-1 0 0,3 0-88,-3 0 62,68 8 310,-1-2 0,1-4 1,12-3-373,-45 0 47,213-10-41,73-20-6,93-6-33,-391 37-30,-51 6-77,2-2 44,-928 158-374,619-113 390,390-51-5,553-93-70,-417 64 36,343-39 19,-674 100 148,-992 214 123,1020-213-166,88-21-112,23-3 81,71-2-28,54-11 39,0-6-1,67-18 16,-115 18-49,286-46-720,109-43 769,-451 96-5,79-35 21,-100 40-8,0 0 1,-1-1-1,1 1 0,0 0 0,-1-1 1,1 1-1,-1 0 0,1-1 0,-1 1 1,1-1-1,-1 1 0,1-1 0,-1 1 1,1-1-1,-1 0 0,0 1 0,1-1 1,-1 1-1,0-1 0,0 0 0,1 1 1,-1-1-1,0 0 0,0 1 0,0-1 1,0 0-1,0 1 0,0-1 0,0 0 1,0 1-1,0-1 0,0 0 0,0 1 1,0-1-1,0 0 0,-1 1 0,1-1 0,0 0 1,-1 1-1,1-1 0,0 1 0,-1-1 1,1 0-1,0 1 0,-1-1 0,1 1 1,-1-1-1,1 1 0,-1 0 0,0-1 1,1 1-1,-1-1 0,1 1 0,-1 0 1,0-1-1,1 1 0,-1 0 0,0 0 1,1 0-1,-1 0 0,0-1 0,1 1 1,-1 0-1,0 0 0,1 0 0,-1 0-8,-52-9 343,52 9-344,-361-1 364,526-13-336,-32 5 29,0-1-1121,-44 8-5330,-75 2 1147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02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 1986,'0'0'4004,"0"0"-2099,0 0-607,0 0 357,0 0 106,8-3-293,99-13 2066,81 26-1807,31 3-1419,-1-9 1,34-12-309,-224 5 0,-21 1 33,-17 1 78,-134 4 352,1 7-1,1 5 1,-41 14-463,172-27 1,7-1-3,0-1 1,0 0-1,-1 1 0,1 0 0,0 0 1,0 0-1,1 1 0,-1-1 1,0 1-1,0 0 0,1 0 0,-1 0 1,1 0-1,0 1 0,-1-1 0,-1 3 2,25 13-32,20-10 68,1-1 0,0-2 0,1-2 0,-1-1 0,16-3-36,-15 1 7,85-1-14,0-6 0,-1-5 0,13-8 7,-68 5 128,-150 12 1078,-77 16-1024,2 7-1,-5 8-181,140-25 8,12-2-4,1-1 1,-1 1-1,1 0 0,-1 1 1,1-1-1,0 1 0,0 1 1,0-1-1,0 1 0,0 0 1,0 0-1,1 1 0,-3 1-4,8-4 0,0 0 0,0 1 0,0-1 0,-1 0 0,1 0 0,1 0 0,-1 1 0,0-1 0,0 0 0,0 0 0,1 0 0,-1 0 0,0 0 0,1 0 0,-1 1 0,1-1 0,-1 0 0,1 0 0,0 0 0,0-1 0,-1 1 0,1 0 0,0 0 0,0 0 0,0 0 0,0-1 0,0 1 0,0 0 0,0-1 0,0 1 0,0-1 0,0 1 0,0-1 0,0 0 0,0 1 0,0-1 0,1 0 0,-1 0 0,0 0 0,0 0 0,0 0 0,0 0 0,1 0 0,-1 0 0,203 28 23,-149-24-19,605 14 215,-655-14-81,-27 1-209,21-5 68,-177 31-1679,83-21-2973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4:59.99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904 5720 7175,'0'0'2338,"0"0"-667,0 0 203,0 0 26,0 0-213,0 0-422,0 0-496,9-5 368,132 47 2050,-28-40-3100,-1-6 0,1-4 0,-1-6 0,-1-4 0,84-26-87,-175 40 14,218-50 53,-1-10 0,-4-10 0,-4-10 0,-3-10 0,-5-10 0,-4-9 0,138-100-67,-103 33 56,-7-11-1,-8-10 1,-10-11-1,-9-9 1,40-68-56,512-671 208,-20-141-48,-340 508-160,-315 471 59,5 5 0,94-85-59,-142 152-16,2 3 0,1 2 0,3 2 0,2 3 0,1 2 0,2 4 0,1 2 0,2 2 0,0 4 0,2 3 0,1 3 0,1 2-1,64-6 17,-86 19 13,0 3 0,0 2 0,0 2 0,0 2 0,-1 2 0,1 2 0,-1 2 0,-1 3 0,0 1 0,-1 2-1,0 2 1,28 17-13,14 15 5,-1 3 0,-3 4-1,-3 3 1,-2 4 0,-3 4-1,-3 2 1,-3 4 0,16 27-5,140 213 410,-15 10 0,123 261-410,-296-518-25,263 509 185,137 153 566,-289-506-373,10-5-1,53 44-352,-90-130 152,5-6 0,97 72-152,-99-99 98,5-6-1,3-6 0,3-5 1,134 57-98,-162-94-3,2-4 1,1-6-1,2-4 0,77 9 3,33-8 119,0-10 0,52-9-119,-198-9 18,326 9 79,365-38-97,-741 22-6,-48 8-5209,9 4 1067,4 2-3139</inkml:trace>
  <inkml:trace contextRef="#ctx0" brushRef="#br0" timeOffset="1650.629">690 6157 5317,'0'0'2066,"0"0"-497,-5 0 150,-14 0-349,4 0 2748,76 0 945,86 5-4921,257 1-51,14-41-151,-186 9 67,1520-79 78,-601 39-112,-590 28 155,237-18-154,1496-61 661,-1451 75-384,-380 24 32,1445-28 688,-1123 69-907,290-6 129,-556 0-65,311 13-5,-268-23-22,-259 12 353,-267-12 250,-36-7-522,0 0-6,0 0 22,-32 1-4485,10-4-2584,-1-2-7708</inkml:trace>
  <inkml:trace contextRef="#ctx0" brushRef="#br1" timeOffset="23809.071">2729 4807 11050,'0'0'2766,"0"0"-631,0 0 97,0 0-385,0 0-401,0 0-405,3 18-213,34 242 1675,140 852 695,-153-964-3006,-36-172-864,3 7-430,-13-23-2516,4 17-4939,5 12-4810</inkml:trace>
  <inkml:trace contextRef="#ctx0" brushRef="#br1" timeOffset="24567.065">14329 4953 5765,'-2'-14'5323,"-1"-12"-3944,-4-39 1518,3 18 2601,6 135 702,-3 193-4365,-28 352-421,31-328-1264,-2-307-714,-2-25-4524,-7 9-3626,-3 7-5940</inkml:trace>
  <inkml:trace contextRef="#ctx0" brushRef="#br1" timeOffset="51369.837">5328 1630 6887,'0'0'2220,"0"0"-538,0 0 80,0 0-43,0 0-364,0 0-276,0 0-204,-1 10 65,-31 82 843,-351 496 256,-223 216-2458,379-512 112,-20 23 222,247-315 68,0 1 0,0-1 1,0 1-1,0-1 0,0 1 1,0-1-1,0 0 0,0 1 1,0-1-1,-1 1 0,1-1 1,0 1-1,0-1 0,-1 0 1,1 1-1,0-1 0,0 1 1,-1-1-1,1 0 0,0 1 1,-1-1-1,1 0 0,-1 0 1,1 1-1,0-1 0,-1 0 1,1 0-1,-1 1 0,1-1 1,-1 0-1,1 0 0,0 0 1,-1 0-1,1 0 0,-1 0 1,1 0-1,-1 0 0,1 0 1,-1 0-1,1 0 0,-1 0 1,1 0-1,-1 0 0,1 0 1,0-1-1,-1 1 0,1 0 1,-1 0-1,1 0 0,-1-1 1,1 1-1,0 0 0,-1 0 1,1-1-1,0 1 0,-1 0 1,1-1-1,0 1 0,-1-1 1,1 1-1,0 0 0,0-1 1,0 1-1,-1-1 0,1 1 1,0-1 16,0-34-894,0 31 945,10-75-225,-6 57 416,-1 1 0,-1-1-1,0 0 1,-2 0 0,-1 0 0,0 1 0,-2-1 0,0-1-242,2 23 23,1 1-1,0-1 1,-1 0-1,1 0 0,0 0 1,-1 1-1,1-1 1,-1 0-1,1 0 1,0 0-1,-1 0 0,1 0 1,0 0-1,-1 0 1,1 0-1,-1 0 1,1 0-1,0 0 0,-1 0 1,1 0-1,-1 0 1,1 0-1,0 0 1,-1 0-1,1-1 1,0 1-1,-1 0 0,1 0 1,0 0-1,-1-1 1,1 1-1,0 0 1,-1 0-1,1-1 0,0 1 1,0 0-1,-1-1 1,1 1-1,0 0 1,0-1-1,0 1 0,-1 0 1,1-1-1,0 1 1,0 0-1,0-1 1,0 1-1,0-1 1,0 1-1,0 0 0,0-1 1,0 1-1,0-1-22,-8 36 156,3-10-167,2 1 0,0-1 0,2 1 0,1-1 0,1 1 0,1-1 0,1 1 0,1-1 0,1 0 0,2 0 0,0-1 0,2 0 0,1 0 0,0-1 0,2 0 0,4 5 11,-9-18-36,1-1-1,0-1 0,0 0 1,1 0-1,-1-1 0,2 1 1,-1-2-1,1 0 0,0 0 1,0-1-1,1 0 1,0 0-1,0-1 0,0-1 1,0 0-1,0 0 0,1-1 1,-1-1-1,1 0 0,-1-1 1,1 0-1,-1 0 0,1-1 1,0-1-1,-1 0 0,0 0 1,0-1-1,1-1 1,-2 0-1,1 0 0,0-1 1,-1-1-1,0 0 0,0 0 1,-1 0-1,0-2 0,6-5 37,-8 7 61,0-1 0,-1 0-1,0 0 1,-1-1-1,1 0 1,-1 0-1,-1 0 1,0 0 0,0-1-1,0 1 1,-1-1-1,-1 0 1,0 0 0,0-1-1,0 1 1,-1 0-1,0 0 1,-1-1 0,0 1-1,-1-1-60,1 8-38,-1-1 0,0 1 0,0 0 1,1-1-1,-1 1 0,-1 0 0,1 0 0,0 0 0,0 0 0,-1 0 0,1 0 0,-1 0 0,0 1 1,1-1-1,-1 0 0,0 1 0,0-1 0,0 1 0,0 0 0,0 0 0,0 0 0,-1 0 0,1 0 0,0 0 1,0 0-1,-1 1 0,1-1 0,-1 1 0,1 0 0,0 0 0,-1 0 0,1 0 0,-1 0 0,1 0 1,0 1-1,-1-1 0,1 1 0,0-1 0,-1 1 0,1 0 0,0 0 0,0 0 0,0 0 0,0 1 1,0-1-1,0 0 0,0 1 0,0-1 0,0 1 0,0 1 38,-24 20-4297,2 4-4485</inkml:trace>
  <inkml:trace contextRef="#ctx0" brushRef="#br1" timeOffset="52479.301">2534 1870 10154,'0'0'1243,"0"0"-89,0 0 714,0 0 273,0 0-342,-3-2-689,2 1-1092,0 1 0,0 0 0,-1 0 0,1-1-1,0 1 1,0 0 0,-1 0 0,1 0 0,0 1 0,0-1 0,0 0 0,-1 0 0,1 1-1,0-1 1,0 0 0,0 1 0,0 0 0,0-1 0,0 1 0,0-1 0,0 1-1,0 0 1,0 0 0,0 0 0,0-1 0,0 1 0,0 0 0,1 0 0,-1 0-1,0 0 1,1 0 0,-1 1 0,1-1 0,-1 0 0,1 0 0,0 0 0,-1 0-1,1 1 1,0-1 0,0 0-18,-33 71 184,27-57-122,5-12-57,-33 80 59,-3-1 0,-4-2 0,-4-2 1,-8 8-65,51-82 5,1-1 0,0 0 0,-1 0 0,1 1 1,-1-1-1,0 0 0,0 0 0,0-1 0,-1 1 0,1 0 1,-1-1-1,1 1 0,-1-1 0,0 0 0,0 0 1,0 0-1,0 0 0,0 0 0,0-1 0,-1 0 1,1 1-1,-1-1 0,1 0 0,-1-1 0,1 1 1,-1-1-1,1 1 0,-1-1 0,1 0 0,-1 0 0,1-1 1,-1 1-1,0-1 0,1 0 0,0 0 0,-3 0-5,2-6 118,0 0 0,1 0-1,-1-1 1,1 1-1,1-1 1,-1 1-1,2-1 1,-1 0-1,1 0 1,0 0 0,0 0-1,1 0 1,0 0-1,1 0 1,-1 0-1,2 1 1,0-4-118,-2 3 105,1 0-12,-1 0 0,2-1 1,-1 1-1,1 0 0,0 0 0,1 0 1,-1 1-1,2-1 0,-1 1 0,1-1 1,0 1-1,0 0 0,1 0 0,0 1 1,1 0-1,-1 0 0,3-3-93,-2 8 23,-1 0 1,0 0-1,0 0 0,0 1 0,1-1 0,-1 1 0,0 1 0,0-1 0,1 1 1,-1 0-1,0 0 0,0 0 0,0 1 0,0-1 0,0 1 0,0 1 0,-1-1 1,1 1-1,-1-1 0,1 1 0,-1 0 0,0 1 0,0-1 0,0 1 1,-1 0-1,1 0 0,-1 0 0,0 0 0,0 1 0,0 0-23,39 43 3,108 99-427,-141-140 168,1-1-1,0 0 1,0 0 0,1-1 0,-1-1-1,1 0 1,0 0 0,0-1-1,0-1 1,0 1 0,1-2 0,-1 0-1,1 0 1,-1-1 0,1 0 0,-1-1-1,4-1 257,-8 0-90,1 0 0,-1 0 0,0-1 0,0 1 0,0-2 0,0 1 0,0-1 0,-1 0-1,1-1 1,-1 1 0,0-1 0,-1-1 0,1 1 0,-1-1 0,0 0 0,0 0 0,-1 0 0,0-1 0,0 1-1,0-1 1,-1 0 0,0 0 0,-1-1 0,1 1 90,5-19 227,-1 0 0,0-1 0,-2 1 0,-2-1 0,0-1 0,-1-4-227,-2-181 4975,-2 222-2483,-9 55-2320,-64 535-717,74-584 117,-6 61-2178,9-26-2298,2-30-589,4-6-2632</inkml:trace>
  <inkml:trace contextRef="#ctx0" brushRef="#br1" timeOffset="52868.563">3155 2137 7911,'2'-14'3791,"-1"5"-3142,8-46 1355,11 16 2699,-17 35-4483,0 1 0,1 0 1,-1 0-1,1 0 0,-1 1 0,1-1 0,0 1 1,0 0-1,1 0 0,-1 1 0,0-1 0,0 1 1,1 0-1,-1 0 0,1 0 0,-1 0 0,1 1 0,0 0 1,-1 0-1,1 0 0,0 0-220,0 1 18,0-1 0,0 1 1,0 0-1,-1 0 0,1 0 0,0 1 0,0-1 1,-1 1-1,1 0 0,-1 1 0,1-1 0,-1 1 1,0 0-1,0 0 0,0 0 0,-1 0 0,1 1 0,-1-1 1,1 1-1,-1 0 0,0 0 0,-1 1 0,1-1 1,-1 0-1,0 1 0,0 0 0,0-1 0,-1 1 1,1 3-19,-3 14-8,-1 0 0,-1 1 0,-2-1 0,0 0 1,-1 0-1,-1-1 0,-1 0 0,-1 0 0,0-1 1,-2 0-1,0-1 0,-2 0 0,0-1 0,-1 0 0,-15 15 8,3 2-32,-29 53 27,82-77 5,-21-11 0,25-3 54,0-1 1,-1-2-1,1-1 1,-1-1-1,0-2 0,-1-1 1,4-3-55,21-7 62,4 1 34,-91 53-6084,27-26 2986,-3 7-5940</inkml:trace>
  <inkml:trace contextRef="#ctx0" brushRef="#br1" timeOffset="53745.916">179 4681 10378,'0'-14'3470,"-1"-44"-678,2 57-2621,0-1 0,-1 1 1,1 0-1,-1-1 0,0 1 0,1 0 1,-1-1-1,0 1 0,0-1 1,0 1-1,0 0 0,0-1 0,0 1 1,0 0-1,-1-1 0,1 1 1,0-1-1,-1 1 0,1 0 0,-1 0 1,1-1-1,-1 1 0,0 0 1,0 0-1,1 0 0,-1 0 0,0-1 1,0 1-1,0 1 0,0-1 1,0 0-1,0 0 0,-1 0 0,1 0 1,0 1-1,0-1 0,0 1 1,-1-1-1,1 1 0,0-1 0,-1 1 1,1 0-1,0-1 0,-1 1 1,1 0-1,-1 0 0,1 0 0,-2 0-171,-28 26 1532,16-7-1386,2 1 0,0 1 0,2 0 0,0 1 0,1 0 0,1 0 0,1 1 0,1 1 0,-2 14-146,6-24 7,1-1 0,1 1 1,-1-1-1,2 1 0,0 0 0,1-1 0,0 1 0,1-1 1,0 1-1,1-1 0,1 0 0,0 0 0,1 0 0,0-1 1,1 1-1,0-1 0,7 8-7,-9-13-26,1-1 0,0 0 0,1 0 0,-1 0 0,1 0 0,1-1 0,-1 0 1,1 0-1,-1-1 0,1 0 0,1 0 0,-1 0 0,0-1 0,1 0 0,0-1 0,-1 0 0,1 0 0,0 0 0,0-1 0,1 0 0,-1-1 1,0 0-1,0 0 0,0-1 0,0 0 0,0 0 0,0-1 0,0 0 0,0 0 0,-1-1 0,1 0 0,-1 0 0,0-1 0,0 0 0,6-4 26,-3-3 14,-1 0 0,1 0 0,-2-1 0,0 0 0,0-1 0,-1 0 0,0 0 0,-2-1-1,1 0 1,-2 0 0,0 0 0,0 0 0,-1-1 0,-1 1 0,-1-1 0,0 0-1,0 0 1,-2 1 0,0-1 0,-1 0 0,0 1 0,-1-1 0,0 1 0,-2 0-1,1 0 1,-2 0 0,0 1 0,0-1 0,-2 2 0,1-1 0,-1 1 0,-1 0 0,-1 0-1,1 1 1,-3 0-14,7 5-114,-1 2 0,0-1 0,0 1 0,-1 0 0,1 0 0,-1 1 0,0-1 0,0 2 0,0-1 0,0 1 0,-1 0 0,1 0 0,-1 1 0,1 0 0,-1 1 0,1-1 0,-1 1 0,1 1 0,-1-1 0,1 1 0,-1 1 114,-39 20-4647,12 22-4311,24-14-2354</inkml:trace>
  <inkml:trace contextRef="#ctx0" brushRef="#br1" timeOffset="54027.128">700 4849 15855,'0'0'2819,"0"0"-1186,0 0-191,0 0-834,0 0-384,0 0-224,0 0-32,0 0-160,-35-49-641,34 58-1505,1-1-3171,1 2-5317</inkml:trace>
  <inkml:trace contextRef="#ctx0" brushRef="#br1" timeOffset="54340.693">892 4507 9673,'0'0'5557,"0"0"-3197,0 0-1031,0 0-138,-12 13-193,-39 45-213,29 14-90,21-56-632,-2-5-67,1 0 0,0 0 1,1 0-1,0 0 0,1 0 0,0 1 1,1-1-1,0 0 0,1 0 0,0 0 1,1 0-1,0-1 0,0 1 0,1-1 1,1 1-1,0-1 0,0-1 1,1 1-1,0-1 0,1 0 0,0 0 1,0-1-1,1 0 0,0 0 0,0-1 1,1 0-1,0 0 0,0-1 0,1 0 1,9 4 3,-14-8-34,0 0 0,1 0 0,-1-1 0,1 0 0,-1 1 0,1-2 1,-1 1-1,1-1 0,0 0 0,-1 0 0,1 0 0,0-1 0,-1 0 0,1 0 1,-1-1-1,1 1 0,-1-1 0,0 0 0,0-1 0,0 1 0,0-1 0,0 0 1,0 0-1,-1 0 0,1-1 0,-1 0 0,0 0 0,0 0 0,2-3 34,2-6 169,0 0-1,-1-1 0,0 1 0,-2-1 1,1 0-1,-1-1 0,-1 0 1,-1 1-1,0-1 0,-1 0 0,-1 0 1,0-1-1,-1 1 0,0 0 1,-1 0-1,-1 0 0,-1 0 0,0 0 1,-1 0-1,0 1 0,-1 0 0,-1-1 1,-5-8-169,7 17 6,-1 0 1,0 1-1,0-1 1,0 1-1,-1 0 1,0 0-1,0 1 1,0 0-1,0 0 1,-1 0-1,1 1 1,-1 0-1,0 0 1,0 0-1,0 1 1,0 1-1,-6-2-6,-77 9-2737,63 10-1097,14 0-2101,3 1-4982</inkml:trace>
  <inkml:trace contextRef="#ctx0" brushRef="#br1" timeOffset="54709.51">1444 4520 13581,'0'0'3358,"0"0"-1041,0 0-364,0 0-586,0 0-566,0 0-294,0 0-213,0 0-44,-2 6 97,1 1-258,-1 1 0,2-1 0,-1 1 0,1 0 0,0-1 0,0 1 0,1 0-1,0-1 1,0 1 0,1-1 0,0 1 0,0-1 0,1 0 0,0 0-1,0 0 1,1 0 0,3 5-89,116 126 128,-117-131-140,-1 0 0,0 1 0,0-1-1,-1 1 1,0 1 0,-1-1 0,0 0-1,0 1 1,0 0 0,-1-1 0,-1 1-1,1 0 1,-2 0 0,1 0 0,-1 0-1,0 0 1,-2 7 12,0-7 11,0-1 1,-1-1-1,0 1 0,-1 0 0,1-1 0,-1 1 1,-1-1-1,0 0 0,0-1 0,0 1 0,0-1 1,-1 0-1,0 0 0,-1-1 0,1 1 0,-1-2 1,0 1-1,0-1 0,-1 0 0,1 0 1,-1-1-1,0 0 0,0 0 0,0-1 0,0 0 1,0 0-1,0-1 0,-1 0 0,1-1 0,-8 0-11,14 0-186,-1 0-1,0 0 1,0-1-1,0 1 0,0-1 1,0 0-1,0 0 1,0 0-1,1 0 0,-1 0 1,0-1-1,1 1 1,-1-1-1,1 0 0,-1 1 1,1-1-1,0 0 1,0-1-1,0 1 0,0 0 1,0 0-1,1-1 1,-1 0 186,-9-45-10827,12 26 2926</inkml:trace>
  <inkml:trace contextRef="#ctx0" brushRef="#br1" timeOffset="55021.021">1538 4538 6502,'0'0'5125,"0"0"-2499,0 0 289,0 0-609,101-54-864,-71 42-225,3 1-384,3 1-417,-1 1-160,0 2-128,-9 4-95,-10 2-33,-6 1-97,-9 7-415,-1 7-1858,-9 2-4965</inkml:trace>
  <inkml:trace contextRef="#ctx0" brushRef="#br1" timeOffset="56415.618">11015 914 11275,'0'0'3064,"0"0"-843,0 0 69,0 0-336,0 0-630,0 0-609,4 8-464,112 172 1127,68 77-1378,-63-92 122,-42-54-71,171 237 111,167 168-162,568 530 11,-898-952-38,-7-9-226,-3 3-1,34 57 254,-74-81-726,-37-65 709,0 1 0,0-1-1,0 0 1,0 1 0,0-1 0,0 1-1,0-1 1,-1 1 0,1-1 0,0 1-1,0-1 1,0 1 0,-1 0-1,1-1 1,0 1 0,-1-1 0,1 1-1,0-1 1,-1 1 0,1 0 0,0-1-1,-1 1 1,1 0 0,-1 0 0,1-1-1,-1 1 1,1 0 0,0 0-1,-1-1 1,1 1 0,-1 0 0,1 0-1,-1 0 1,1 0 0,-1 0 0,0 0-1,1 0 1,-1 0 0,1 0-1,-1 0 1,1 0 0,-1 0 0,1 0-1,-1 0 1,1 0 0,-1 1 0,1-1-1,-1 0 1,1 0 0,0 1-1,-1-1 1,1 0 0,-1 1 0,1-1-1,0 0 1,-1 1 0,1-1 0,0 0-1,-1 1 1,1-1 0,0 1-1,-1-1 1,1 1 0,0-1 0,0 1-1,0-1 1,0 1 0,-1-1 17,-24-30 18,0-1 1,2-1-1,1-1 0,2-1 1,1 0-1,2-2 1,1 0-1,2-1 0,-5-25-18,7 22 129,2-1 0,1 0 0,3 0 0,1-1 0,2 1 0,2-1 0,2-14-129,-1 53 26,-1 1 0,1-1 0,0 0 0,0 0 0,0 0 0,0 0 0,1 0 0,-1 1 1,1-1-1,0 0 0,0 0 0,0 1 0,0-1 0,0 0 0,0 1 0,1-1 1,-1 1-1,1 0 0,0-1 0,0 1 0,0 0 0,0 0 0,0 0 0,0 0 1,0 1-1,1-1 0,-1 1 0,3-2-26,-2 4 5,-1 0 1,0 1-1,1-1 1,-1 1-1,0 0 1,0-1-1,0 1 1,0 0-1,0 0 1,0 0-1,0 1 1,-1-1-1,1 0 1,-1 1-1,1-1 1,-1 1-1,0-1 0,0 1 1,0 0-1,-1-1 1,1 1-1,0 1-5,3 8 8,19 50 13,-3 1 1,-3 0-1,3 33-21,-14-72 13,-2 1 0,0 0 0,-1 1-1,-2-1 1,0 1 0,-2-1 0,-1 0 0,-1 1-1,-1-1 1,-1 0 0,-1-1 0,-1 1 0,-2-1-1,0-1 1,-2 0 0,0 0 0,-1-1 0,-2 0-1,0-1 1,-11 12-13,5-12-53,-1-1-1,-1-1 0,-1-1 0,0-1 0,-2-1 1,0-1-1,0-1 0,-1-1 0,-1-1 0,0-2 1,-6 1 53,-113 18-7160,104-28 530</inkml:trace>
  <inkml:trace contextRef="#ctx0" brushRef="#br1" timeOffset="57051.575">12938 1348 11243,'0'0'2284,"0"0"-68,0 0 330,0 0-795,0 0-907,-15 14-332,-104 95 86,81-74-456,6-3-95,-1-2-1,-2-1 1,-1-2 0,0-1-1,-2-2 1,-20 8-47,54-29 12,-1-1 1,1 1-1,-1-1 1,0 0-1,1 0 0,-1 0 1,0-1-1,-1 0 1,1 0-1,0 0 0,0-1 1,0 1-1,0-1 1,-1 0-1,1-1 0,0 1 1,0-1-1,0 0 1,0 0-1,0-1 0,0 0 1,0 0-1,0 0 1,1 0-1,-1-1 0,1 1 1,-1-1-1,1 0 1,0-1-1,0 1 0,1-1 1,-1 0-1,1 0 1,-1-1-13,-1-4 95,1-1 0,0 0-1,1 0 1,0 0 0,1-1 0,0 1 0,0 0 0,1-1 0,1 0 0,0 1 0,0-1 0,1 1 0,1-7-95,-2 13 33,1-1 0,0 1 0,0-1 1,0 1-1,1 0 0,0 0 0,-1 0 0,1 0 0,1 0 1,-1 0-1,0 0 0,1 1 0,0-1 0,0 1 0,0 0 1,0 0-1,1 0 0,-1 0 0,1 1 0,-1-1 0,1 1 0,0 0 1,0 0-1,0 0 0,0 0 0,1 1 0,-1 0 0,0 0 1,1 0-1,-1 0 0,0 1 0,5 0-33,0 0 8,1 1-1,0 0 0,0 1 1,-1 0-1,1 0 1,-1 1-1,0 0 1,0 1-1,0 0 1,0 1-1,-1-1 1,1 2-1,-1-1 1,0 1-1,-1 0 1,1 1-1,-2 0 0,4 3-7,6 8-8,-1 1 0,0 1 0,-2 1 0,0 0 0,-1 0 0,7 21 8,12 48-2,15 33-1292,6-57-3373,-21-50 1102,22-13-6083,-32-6 5239</inkml:trace>
  <inkml:trace contextRef="#ctx0" brushRef="#br1" timeOffset="57304.47">13018 1858 192,'6'-16'3032,"114"-259"12274,-115 265-15211,11-21 4420,-19 55-1646,-122 330-1497,89-256-1257,-17 59-1582,34-52-4148,18-80 1286,1-4-2339</inkml:trace>
  <inkml:trace contextRef="#ctx0" brushRef="#br1" timeOffset="57614.948">13331 1785 8392,'0'0'2915,"0"0"-540,0 0 182,13-8-336,44-18-876,-55 25-1305,0 1-1,-1 0 0,1 0 0,0-1 1,-1 1-1,1 0 0,0 0 0,-1 1 1,1-1-1,0 0 0,-1 0 0,1 1 1,-1-1-1,1 1 0,-1-1 0,1 1 1,-1 0-1,1 0 0,-1 0 0,1-1 1,-1 1-1,0 1 0,0-1 0,1 0 0,-1 0 1,0 0-1,0 1 0,0-1 0,0 0 1,0 1-1,0 0-39,2 3 107,2 1-59,-1 0-1,0 1 0,0 0 0,-1 0 0,1 0 1,-1 0-1,-1 0 0,0 1 0,0-1 1,0 1-1,-1-1 0,0 1 0,0 0 0,-1 0 1,0-1-1,-1 1 0,0 0 0,0 0 1,0-1-1,-1 1 0,0-1 0,-1 1 1,1-1-1,-1 0 0,-1 0 0,1 0 0,-1 0 1,-4 4-48,-5 8 8,-2 1 0,0-2 0,-1 0 0,-1-1 1,0 0-1,-1-2 0,-1 0 0,-16 10-8,-47 26 150,122-46-91,129-19 393,-1-1-4358,-158 16-1145,-3 4-3757</inkml:trace>
  <inkml:trace contextRef="#ctx0" brushRef="#br1" timeOffset="58661.707">14875 4220 384,'0'0'8328,"0"0"-4703,0 0-1426,0 0 113,0 0-662,0 0-668,-14 15-374,-42 53-191,50-61-367,1 2-1,1-1 1,-1 1 0,1-1 0,1 1 0,0 0 0,0 1 0,0-1 0,1 0 0,1 1-1,0 0 1,0-1 0,1 2-50,-2 4 67,1 4-33,0 0 1,1 0-1,1 0 0,0 1 0,2-1 1,0-1-1,1 1 0,1 0 1,2 2-35,-5-15 3,0 1 0,1-1 1,0 0-1,0-1 1,0 1-1,1 0 0,0-1 1,0 0-1,0 0 1,1 0-1,-1 0 0,1-1 1,1 0-1,-1 0 1,0 0-1,1-1 0,0 1 1,0-2-1,0 1 1,0 0-1,0-1 0,0 0 1,1-1-1,-1 1 1,1-1-1,0-1 0,4 1-3,-5-1 64,-1 0 0,0-1 0,0 1 0,0-1 0,0 0 0,0-1 0,0 1 0,0-1 0,0 0 0,-1 0 0,1-1 0,-1 1 0,1-1 0,-1 0 0,0 0 0,0-1 0,0 1 0,-1-1 0,1 0 0,-1 0 0,0 0 0,0 0 0,0 0 0,-1-1 0,1 0 0,-1 1 0,0-1 0,0 0 0,-1 0 0,1-4-64,3-8 328,-1 0-1,-1 0 0,-1-1 0,-1 1 0,0 0 1,-1-1-1,-1 1 0,-2-12-327,1 12-5,0-1 1,-2 1-1,0 0 1,-1 0-1,0 0 0,-1 1 1,-1 0-1,-1 0 0,-1 0 1,0 1-1,0 1 1,-2-1-1,0 1 0,0 1 1,-2-1 4,-49-8-3305,43 29-801,5 10-3287,8 2-3668</inkml:trace>
  <inkml:trace contextRef="#ctx0" brushRef="#br1" timeOffset="58992.642">15285 4464 11018,'0'0'4389,"0"0"-3300,0 0-769,0 0 288,0 0-383,0 0-225,0 0-417,0 0-2786,0 0-2498</inkml:trace>
  <inkml:trace contextRef="#ctx0" brushRef="#br1" timeOffset="59299.623">15565 4198 13517,'0'0'3422,"0"0"-1399,0 0-293,0 0-407,0 0-810,0 0-289,-9 13-117,-52 107-6,55-103-97,2 0 0,0 0-1,1 1 1,0-1 0,2 1-1,0-1 1,1 1 0,1 0-1,0 0 1,2-1 0,0 1-1,0-1 1,2 0 0,0 0-1,1 0 1,1-1-1,1 0 1,0 0 0,3 2-4,-8-13 1,1-1-1,0-1 1,0 1 0,0 0 0,1-1 0,-1 0-1,1 0 1,0 0 0,0-1 0,0 0 0,0 0-1,0 0 1,1 0 0,-1-1 0,1 0 0,-1 0-1,0 0 1,1-1 0,0 0 0,-1 0 0,1 0-1,-1-1 1,1 0 0,-1 0 0,0 0 0,1 0-1,-1-1 1,0 0 0,0 0 0,0-1 0,0 1-1,0-1 1,0 0 0,-1 0 0,0-1 0,1 0-1,-1 1 1,-1-1 0,1 0 0,0-1-1,5-9 94,0-1 1,-1 1 0,-1-1-1,-1-1 1,0 1 0,-1-1-1,0 0 1,-1 0 0,-1 0-1,-1-1 1,0 1-1,-1-1 1,-1 0 0,0 1-1,-2-1 1,0 1 0,0-1-1,-2 1 1,0 0 0,-1 0-1,0 0 1,-2-2-95,5 12-116,-1-1-1,1 0 1,-1 0 0,-1 1-1,1 0 1,-1 0 0,0 0 0,-1 0-1,1 0 1,-1 1 0,0 0-1,0 0 1,-1 0 0,0 1 0,1-1-1,-2 1 1,1 1 0,0-1 0,-1 1-1,1 0 1,-1 1 0,0 0-1,0 0 1,0 0 0,0 1 0,0 0-1,0 0 1,-1 1 0,1 0-1,0 0 1,0 0 0,-5 2 116,-36 34-8130,35-12-775</inkml:trace>
  <inkml:trace contextRef="#ctx0" brushRef="#br1" timeOffset="59640.353">16080 4293 3043,'7'-13'10068,"37"-87"-1607,-49 86-5970,-10 34-2334,9-2-126,1-1-1,0 2 1,1-1-1,1 0 1,1 1-1,0 0 1,2-1-1,0 1 1,1 0-1,1-1 0,1 1 1,0-1-1,1 0 1,1 0-1,1 0 1,1 0-1,0-1 1,1 0-1,1-1 1,1 0-1,0 0 1,1-1-1,0 0 1,2 0-31,56 85 128,-69-98-113,0 1-1,0-1 1,0 1 0,-1-1 0,1 1-1,-1-1 1,1 0 0,-1 1 0,0-1 0,0 1-1,0-1 1,0 0 0,0 0 0,-1 0 0,1 0-1,-1 0 1,1 0 0,-1 0 0,0 0 0,0 0-1,0-1 1,0 1 0,0-1 0,0 1-1,0-1 1,0 0 0,-1 0 0,1 0 0,0 0-1,-1 0 1,1-1 0,-1 1 0,1-1 0,-1 0-1,1 1 1,-1-1 0,1 0 0,-1 0 0,1-1-1,-1 1-14,-9 3 49,-237 26 110,186-25-1332,56-3 498,-20-1-3132,17-8-4278,10-1 2544</inkml:trace>
  <inkml:trace contextRef="#ctx0" brushRef="#br1" timeOffset="59878.375">16141 4265 5157,'0'0'4596,"0"0"-1601,0 0-379,0 0-75,7-13-758,26-39-758,-31 50-973,0 0 1,0 0-1,0 1 1,0-1-1,0 0 0,0 1 1,0 0-1,1 0 1,-1 0-1,0 0 0,1 0 1,-1 0-1,1 0 1,-1 1-1,1-1 1,-1 1-1,1 0 0,0-1 1,-1 1-1,1 1 1,0-1-53,7-1 196,194 4 1336,-203-3-1623,48 17 37,-38-5-2370,-9 5-3607,-4-6-3146</inkml:trace>
  <inkml:trace contextRef="#ctx0" brushRef="#br2" timeOffset="65243.4">4933 4895 11691,'0'0'3064,"0"0"-1185,0 0-256,0 0-69,23-6-342,282-76 976,397-161-1734,-685 236-487,-44 15-142,-185 62-2746,69-26-3474,83-25 1062</inkml:trace>
  <inkml:trace contextRef="#ctx0" brushRef="#br2" timeOffset="65645.944">5116 4492 9865,'0'0'2408,"0"0"-337,0 0 417,0 0-331,0 0-796,0 0-379,0 14-90,-14 101 405,2-80-1199,-3-1 1,-1 0-1,-1-1 1,-2-1 0,-1-1-1,-2-1 1,-1 0-1,-1-2 1,-1-1-1,-1-1 1,-26 19-99,49-43 4,-6 8 157,26-14-32,-17 4-130,27-7 21,1 0-1,-1 3 0,1 0 1,0 1-1,0 2 0,0 1 0,0 1 1,-1 2-1,1 0 0,0 2 1,-1 1-1,0 1 0,0 2 1,-1 0-1,0 2 0,-1 1 1,0 1-1,-1 1 0,0 1 1,-1 1-1,0 1-19,47 50 53,-51-103-2215,-12 0-3726,-4 18-1041</inkml:trace>
  <inkml:trace contextRef="#ctx0" brushRef="#br2" timeOffset="66231.702">7161 3619 8712,'0'0'2419,"0"0"-1389,0 0-363,-6 16 662,-27 106 2494,20-30-1941,5-48-1358,1 0-1,3 0 1,2 1-1,2-1 1,1 1-1,4 14-523,-4-51 9,0 1 0,0-1-1,0 0 1,1 0 0,0 0 0,1 0 0,0-1-1,0 1 1,0-1 0,1 1 0,0-1 0,1 0-1,0-1 1,0 1 0,0-1 0,1 0 0,-1 0-1,1 0 1,1-1 0,-1 0 0,1 0 0,0-1 0,0 0-1,1 0 1,-1-1 0,1 0 0,-1 0 0,1 0-1,0-1 1,0-1 0,0 1 0,1-1 0,-1-1-1,0 1 1,0-1 0,0-1 0,2 0-9,5-4 108,0-1 1,-1-1-1,0-1 1,-1 0-1,1 0 1,-1-1-1,-1-1 0,0 0 1,0-1-1,-1-1 1,0 1-1,-1-2 1,-1 1-1,0-1 1,0-1-1,-2 0 1,1 0-1,-2 0 1,0-1-1,0 0 1,-2 0-1,0-2-108,1 1 82,-1-2-1,-1 1 1,0 0 0,-2-1-1,0 1 1,0-1-1,-2 0 1,0 1 0,-2-1-1,1 1 1,-2 0 0,-1 0-1,0 0 1,-1 0-1,0 1 1,-1 0 0,-1 0-1,-1 1 1,0 0 0,-1 1-1,-1 0 1,0 0 0,-1 1-1,-8-7-81,12 14-22,1 1-1,-1 0 1,-1 1-1,1-1 1,-1 2-1,1-1 1,-1 1-1,0 0 0,0 1 1,-1 0-1,1 1 1,0 0-1,-1 0 1,1 1-1,-1 0 1,1 0-1,-7 2 23,-37 20-2752,15 22-3802,26-15-2463</inkml:trace>
  <inkml:trace contextRef="#ctx0" brushRef="#br2" timeOffset="66534.838">7910 3944 14798,'0'0'4933,"0"0"-2755,0 0-481,0 0-31,0 0-513,-27-76-448,21 71-321,2-1-224,1 3-128,0 0-32,1-1 0,2 4-672,2 0-1378,6 0-1666,5 6-4996</inkml:trace>
  <inkml:trace contextRef="#ctx0" brushRef="#br2" timeOffset="66867.905">8339 3418 13677,'4'-118'6913,"-5"113"-6672,1-1 0,-1 0 0,0 1 0,0-1 0,-1 1 0,0-1 0,0 1 0,0-1 0,-1 1 0,1 0 0,-1 0 0,0 0-1,-1 1 1,1-1 0,-1 1 0,0 0 0,0 0 0,0 0 0,-4-2-241,3 2 32,-1 1 0,1 0 1,-1 0-1,0 1 0,0-1 0,0 1 0,-1 1 0,1-1 0,0 1 0,-1 0 0,1 0 1,0 1-1,-1 0 0,1 0 0,-1 0 0,1 1 0,-1 0 0,1 1 0,0-1 1,0 1-1,-1 0 0,1 1 0,1-1 0,-1 1 0,0 0 0,1 1-32,-4 2-32,0 0-1,1 1 0,0 1 1,0-1-1,1 1 0,0 1 1,1-1-1,0 1 0,0 0 1,0 1-1,1-1 1,1 1-1,0 0 0,0 0 1,1 0-1,0 1 0,1-1 1,0 1-1,1 0 0,0-1 1,0 1-1,1 0 0,1 0 1,0-1-1,0 1 0,2 6 33,-1-12-7,0 1-1,0-1 0,0 0 0,1 0 0,0 0 1,0 0-1,0 0 0,0-1 0,1 1 0,0-1 1,0 0-1,0 0 0,0 0 0,1-1 0,-1 1 0,1-1 1,0 0-1,0 0 0,0-1 0,0 0 0,1 0 1,-1 0-1,1 0 0,-1-1 0,1 0 0,0 0 1,-1-1-1,1 1 0,0-1 0,-1 0 0,1-1 0,0 1 1,-1-1-1,1 0 0,0-1 0,-1 1 0,1-1 1,-1 0-1,0-1 0,0 1 0,3-3 8,-4 4-6,-1-2 43,0 1 0,1-1-1,-1 1 1,1 0 0,-1 0 0,1 1-1,0-1 1,0 1 0,0 0 0,0 0-1,0 0 1,0 0 0,0 1 0,0-1-1,1 1 1,-1 0 0,0 1 0,0-1 0,0 1-1,0 0 1,0 0 0,0 0 0,0 0-1,0 1 1,0-1 0,-1 1 0,1 0-1,0 0 1,-1 1 0,0-1 0,1 1-1,-1-1 1,0 1 0,2 3-37,4 14 116,-2 0 1,0 1-1,-1 0 0,-1 0 1,-1 0-1,-1 1 1,-1-1-1,0 1 0,-2-1 1,-1 1-1,-1 8-116,1 16 28,-2 64-98,-1 24-4627,15-87-4080,0-32 1533</inkml:trace>
  <inkml:trace contextRef="#ctx0" brushRef="#br2" timeOffset="67220.171">8756 3513 9321,'-3'-15'3352,"-13"-47"-1024,15 60-2101,1 0 1,0 0-1,0 0 1,-1 0-1,1 0 1,-1 0-1,0 1 1,0-1-1,1 0 1,-1 0-1,0 1 0,-1-1 1,1 1-1,0-1 1,0 1-1,-1-1 1,1 1-1,0 0 1,-1 0-1,1-1 1,-1 1-1,0 0 1,1 0-1,-1 1 1,0-1-1,0 0-227,-24 27 3257,19-5-3216,2 1-1,1-1 1,0 1-1,2-1 1,0 1-1,1 0 1,2 0-1,0 0 1,1 0-1,2-1 1,0 1-1,1-1 1,1 0-1,1 0 1,1 0-1,0-1 1,8 11-41,-11-22-7,1 1 0,0-1 1,0-1-1,1 1 0,0-1 0,1 0 0,0-1 1,0 0-1,0 0 0,1-1 0,2 2 7,-7-6-11,0 1-1,0-1 0,0 0 1,0 0-1,1-1 0,-1 1 1,0-1-1,1 0 0,-1 0 1,1-1-1,-1 1 0,1-1 1,0 0-1,-1 0 0,1 0 1,-1-1-1,1 0 0,-1 0 1,1 0-1,-1 0 0,1 0 1,-1-1-1,0 0 0,0 0 1,0 0-1,0-1 0,1 0 12,3-6 29,-1 0 0,0-1 0,-1 1 0,0-1 0,-1 0 1,0-1-1,0 0 0,-1 1 0,0-1 0,-1 0 0,-1-1 0,1 1 0,-2-1 0,0 1 0,0-1 0,-1 1 0,0-1 0,-1 0-29,1 2 43,0 0 0,0 0 0,-1 0 0,0 0 0,-1 0 0,0 1-1,0-1 1,-1 1 0,0-1 0,-1 1 0,0 0 0,-1 0 0,0 1 0,0-1 0,-1 1-1,0 0 1,0 1 0,0-1 0,-1 1 0,-1 0 0,1 1 0,-1 0 0,0 0-1,0 1 1,-1 0 0,0 0 0,0 1 0,0 0 0,0 0 0,-1 1 0,-3 0-43,-51-4-1111,21 12-3330,17 1-3167</inkml:trace>
  <inkml:trace contextRef="#ctx0" brushRef="#br2" timeOffset="67749.274">9764 3415 16624,'0'0'3075,"0"0"-1079,0 0-58,0 0-320,0 0-604,0 0-427,19-12-293,-19 12-294,19-11 50,1 0 1,0 1-1,0 1 0,1 1 0,1 0 1,-1 2-1,5 0-50,492-106 336,-509 110-341,34-21-219,-96-3 229,12 16-6,31 8 1,0 1 0,-1-2 0,1 1 0,1-2 0,-1 1 0,0-1 0,1-1 1,0 1-1,0-2 0,0 1 0,0-1 0,-6-7 0,15 13 0,1 0 1,0 1-1,-1-1 0,1 0 0,-1 0 1,1 0-1,-1 0 0,1 0 0,0 0 1,-1-1-1,1 1 0,-1 0 0,1 0 1,0 0-1,-1 0 0,1-1 0,-1 1 1,1 0-1,-1-1 0,1 1 0,-1 0 1,1-1-1,-1 1 0,0 0 0,1-1 1,-1 1-1,1-1 0,-1 1 0,0-1 1,1 1-1,-1-1 0,0 1 0,0-1 1,1 0-1,-1 1 0,0-1 0,0 1 1,0-1-1,0 1 0,0-1 0,0 0 1,0 1-1,0-1 0,0 1 0,0-1 1,0 0-1,0 1 0,0-1 0,0 1 1,-1-1-1,1 1 0,0-1 0,0 1 1,-1-1-1,1 1 0,0-1 0,-1 1 1,1-1-1,-1 1 0,1-1 0,0 1 1,-1-1-1,1 1 0,-1 0 1,1-1-1,-1 1 0,1 0 0,-1-1 0,48 10-17,-34-3 16,1-1 0,-2 2-1,1 0 1,-1 0 0,0 1-1,-1 1 1,1 0 0,-2 0 0,1 1-1,-2 0 1,1 1 0,-1 0 0,-1 1-1,0 0 1,0 0 0,-2 1 0,1-1-1,-2 2 1,1-1 0,-2 0-1,3 12 2,-7-16 2,1-1-1,-1 1 1,-1 0-1,0-1 1,0 1-1,-1-1 1,0 1-1,0-1 0,-1 0 1,0 0-1,0 0 1,-1 0-1,0 0 1,0-1-1,-1 0 1,0 0-1,-4 4-1,-106 104-51,-17-7-2329,44-38-3568,11-8-5594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29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15 5733,'0'0'1020,"0"0"-614,0 0 80,0 0 250,0 0-4,-6 15-129,-17 47-235,21-57-195,1-1-1,0 0 1,0 1-1,0-1 1,1 0-1,-1 1 1,1-1-1,0 1 0,1-1 1,-1 0-1,1 1 1,0-1-1,0 0 1,0 1-1,0-1 1,1 0-1,0 0 1,-1 0-1,2 0 1,-1 0-1,0-1 1,1 1-1,0 0 1,-1-1-1,2 0 0,1 3-172,-3-7 168,0 1-1,-1-1 0,1 0 1,0 1-1,-1-1 0,1 0 1,-1 0-1,1 0 0,-1 0 1,1 0-1,-1 0 0,0 0 1,1-1-1,-1 1 0,0 0 1,0-1-1,0 1 0,0-1 1,0 1-1,0-1 0,-1 1 1,1-1-1,-1 0 0,1 0 1,-1 1-1,1-1 0,-1 0 1,0 1-1,0-1 0,0 0 1,0 0-1,0-1-167,6-124 1815,-6 125-1836,-1 0-1,0 0 1,0 0 0,-1 0 0,1 0-1,0 1 1,-1-1 0,1 0 0,-1 1-1,1-1 1,-1 1 0,0 0 0,1-1-1,-1 1 1,0 0 0,0 0 0,0 0-1,0 0 1,0 0 0,0 1 0,0-1-1,-1 1 1,1-1 0,0 1 0,0 0-1,0 0 1,0-1 0,-1 2 0,1-1-1,0 0 1,0 0 0,0 1 0,-1-1-1,1 1 1,0 0 0,0 0 0,0-1-1,0 1 1,0 1 0,1-1 0,-1 0-1,0 0 1,0 1 0,1-1 0,-1 1-1,1-1 1,-1 1 0,1 0 0,-1 0-1,1-1 1,0 1 0,0 1 21,-15 18-3147,6 4-3587,5-2-3698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0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70 7239,'0'0'1719,"0"0"-614,0 0 192,0 0 374,0 0-134,0 0-394,0 0-406,0 0-102,-2 9 171,-3 31 75,4-40-804,1 1 1,0-1 0,0 1 0,-1-1-1,1 1 1,0-1 0,0 1 0,0-1-1,0 1 1,0 0 0,0-1 0,0 1-1,0-1 1,0 1 0,0 0 0,0-1-1,0 1 1,0-1 0,1 1 0,-1-1-1,0 1 1,0-1 0,1 1 0,-1-1-1,0 1 1,1-1 0,-1 1-1,0-1 1,1 1 0,-1-1 0,1 0-1,-1 1 1,0-1 0,1 1 0,-1-1-1,1 0 1,-1 0 0,1 1 0,0-1-1,-1 0 1,1 0 0,-1 0 0,1 0-1,-1 1 1,1-1 0,-1 0 0,1 0-1,0 0 1,-1 0 0,1 0-1,-1-1 1,1 1 0,0 0 0,-1 0-1,1 0 1,-1 0 0,1-1 0,-1 1-1,1 0 1,-1 0 0,1-1 0,-1 1-1,1 0 1,0-1-78,5-95 2157,-6 95-2161,0-1 0,0 1 1,0-1-1,0 1 0,0 0 0,0-1 0,0 1 1,0-1-1,-1 1 0,1 0 0,-1-1 1,1 1-1,-1 0 0,1-1 0,-1 1 1,0 0-1,1 0 0,-1 0 0,0-1 1,0 1-1,0 0 0,0 0 0,0 0 1,0 1-1,-1-1 0,1 0 0,0 0 0,0 1 1,0-1-1,-1 0 0,1 1 0,0-1 1,-1 1-1,1 0 0,-1-1 0,1 1 1,0 0-1,-1 0 0,1 0 0,-1 0 1,1 0-1,-1 0 0,1 0 0,0 1 0,-1-1 1,1 0-1,0 1 0,-1-1 0,1 1 1,0 0-1,-1-1 0,1 1 0,0 0 1,0 0-1,0 0 0,0 0 0,0 0 1,0 0-1,0 0 0,0 0 0,0 1 4,-40 49-5359,24-14-1437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0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66 3011,'0'0'4383,"0"0"-2568,0 0-587,0 0-70,0 0-256,0 0-21,0 0 91,0 0-1,-3 10-10,-6 28 208,9-37-1080,0 0 0,1-1 0,-1 1 0,1 0-1,-1 0 1,1 0 0,-1 0 0,1 0 0,-1-1 0,1 1 0,0 0-1,-1-1 1,1 1 0,0 0 0,0-1 0,0 1 0,-1-1 0,1 1-1,0-1 1,0 1 0,0-1 0,0 0 0,0 0 0,0 1 0,0-1-1,0 0 1,0 0 0,0 0 0,0 0 0,0 0 0,0 0 0,0 0-1,0 0 1,0 0 0,0-1 0,-1 1 0,1 0 0,0-1 0,0 1-1,0 0 1,0-1 0,0 1 0,0-1 0,-1 0 0,1 1-89,3-5 232,0 1 1,-1 0 0,1-1 0,-1 0 0,0 0 0,-1 0-1,1 0 1,-1 0 0,0-1 0,0 1 0,-1-1-1,0 1 1,0-1 0,0 0 0,-1 1 0,1-1-1,-1 0 1,-1-1-233,1 6 14,0 0 0,-1-1-1,1 1 1,-1 0 0,0 0-1,1-1 1,-1 1 0,0 0-1,0 0 1,0 0 0,0 0-1,0 0 1,0 0 0,0 0-1,0 0 1,0 1 0,0-1-1,0 0 1,-1 0 0,1 1-1,0-1 1,-1 1 0,1 0-1,0-1 1,-1 1 0,1 0-1,0 0 1,-1-1 0,1 1-1,0 0 1,-1 0-1,1 1 1,-1-1 0,1 0-1,0 0 1,-1 1 0,1-1-1,0 1 1,0-1 0,-1 1-1,1 0 1,0-1 0,0 1-1,0 0 1,-1 0 0,1 0-1,0-1 1,0 1 0,1 1-1,-1-1 1,0 0 0,0 0-1,0 0 1,1 0 0,-1 0-1,0 1 1,1-1 0,-1 0-1,1 1-13,-22 32-2325,17-7-4793,4-7-5977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33 415 14061,'0'0'2675,"0"0"-353,0 0-299,0 0-469,0 0-423,0 0-250,0 0-267,-4 4-224,0 2-337,0 0 1,1 1-1,0-1 1,0 1-1,1 0 1,-1 0-1,1 0 0,1 0 1,0 0-1,0 0 1,0 0-1,1 1 0,0-1 1,0 0-1,1 0 1,0 1-1,1 3-53,-1 24 80,22 177-2445,-23-209 1926,1 17-3626,-8-16-7564,3-7 4321</inkml:trace>
  <inkml:trace contextRef="#ctx0" brushRef="#br0" timeOffset="340.9">69 0 8040,'0'0'2114,"0"0"-833,0 0-256,0 0-673,0 0-224,0 0-96,0 0-32,0 0-288,0 0-4260</inkml:trace>
  <inkml:trace contextRef="#ctx0" brushRef="#br0" timeOffset="619.542">695 225 13293,'0'0'3907,"0"0"-1643,0 0-374,5-13-230,18-38-374,-21 35 1550,-19 20-2902,16-3 259,-26 12-150,1 0 0,1 2 0,0 1 0,1 1 0,-18 17-43,23-18 4,19-16-4,-6 3-31,0 1 1,1 0-1,-1 0 0,1 0 1,0 1-1,0-1 1,1 1-1,-1 1 0,1-1 1,0 0-1,1 1 0,-1 0 1,1 0-1,1 0 1,-1 0-1,1 1 0,0-1 1,0 1-1,0 0 31,4-3-25,0-1-1,1 0 0,-1-1 1,0 1-1,1 0 1,0-1-1,0 1 1,0-1-1,0 0 1,0 0-1,0 0 1,0-1-1,0 1 0,1-1 1,-1 1-1,1-1 1,-1 0-1,1-1 1,0 1-1,-1-1 1,1 1-1,0-1 1,3 0 25,2 1-37,18 4-7,1 0 1,-1 2 0,0 1 0,-1 1 0,16 8 43,-35-14 0,1 1 0,-2 0 1,1 0-1,0 0 0,-1 1 1,0 0-1,0 1 0,0-1 1,-1 1-1,0 0 0,0 0 1,0 1-1,-1 0 0,0-1 1,0 2-1,-1-1 1,0 0-1,0 1 0,0-1 1,-1 1-1,0 0 0,-1 1 0,0-4 46,0 0 0,-1 0-1,1 0 1,-1 0-1,0-1 1,-1 1 0,1 0-1,-1 0 1,0 0-1,0 0 1,-1 0 0,1-1-1,-1 1 1,0-1-1,0 1 1,-1-1 0,1 0-1,-1 0 1,0 0-1,0 0 1,0 0 0,-1-1-1,1 1 1,-1-1-1,0 0 1,0 0 0,0 0-1,0-1 1,-1 0-1,1 1 1,-1-1 0,1-1-1,-1 1 1,0-1 0,-4 1-46,-14 3 38,1-2 1,-1-1 0,0 0 0,0-2-1,0 0 1,0-2 0,0 0 0,1-2 0,-1-1-1,1 0 1,0-2 0,0 0 0,1-2 0,0 0-1,-5-4-38,-27-25-2061,29 3-2476,15 9-2312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1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78 10890,'0'0'2760,"0"0"-587,0 0-176,0 0-658,0 0-516,13 0-108,61 3-277,0-4-1,0-3 1,0-3 0,0-3 0,-2-4-1,21-8-437,-59 2-80,-66 17-1078,-91 16-8248,76-3 3293</inkml:trace>
  <inkml:trace contextRef="#ctx0" brushRef="#br0" timeOffset="292.119">113 76 9161,'0'0'2754,"0"0"-367,0 0 319,0 0-480,0 0-614,0 0-341,0 0-380,-15 19-159,-45 67-17,32 3 226,26-69-771,-2 5-59,2 0 0,1 0 1,0 1-1,2-1 1,1 0-1,2 0 0,5 23-111,-7-37 2,1-1-1,1 0 1,0 0-1,0 0 0,1 0 1,0 0-1,0-1 0,1 0 1,1 0-1,-1-1 1,1 0-1,1 0 0,0 0 1,0-1-1,0 0 0,1-1 1,0 0-1,0 0 1,8 3-2,-12-6-19,1-1 0,-1 0 1,0 1-1,1-2 1,-1 1-1,1-1 0,-1 0 1,1 0-1,0 0 1,0-1-1,-1 0 0,1 0 1,0 0-1,0-1 0,-1 0 1,1 0-1,0 0 1,-1-1-1,1 0 0,-1 0 1,0 0-1,0-1 1,0 1-1,0-1 0,0-1 1,0 1-1,-1-1 1,1 0-1,-1 0 0,0 0 1,0 0-1,-1-1 1,1 1-1,-1-1 0,0-1 19,9-22 8,-1-1-1,-2 0 0,-1-1 1,-1 0-1,-1-1 0,-2 1 1,-1-1-1,-1 0 0,-3-15-7,2 21 4,1 2 11,-1 14-12,0 0 1,0 0 0,-1 0 0,0 0 0,-1 0 0,0 0 0,0 0-1,-1 0 1,0 1 0,-3-6-4,4 12-23,0 1 1,0-1-1,0 1 0,0 0 1,0-1-1,0 1 0,-1 0 0,1 0 1,-1 0-1,1 0 0,-1 0 0,1 0 1,-1 0-1,1 0 0,-1 1 1,0-1-1,1 1 0,-1-1 0,0 1 1,0 0-1,1-1 0,-1 1 1,0 0-1,0 0 0,0 0 0,1 1 1,-1-1-1,0 0 0,0 1 1,1-1-1,-1 1 0,0-1 0,0 1 23,-30 23-7599,24-8-2176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3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386 100 10570,'-3'-14'3614,"-15"-43"-1158,16 55-2288,0-1 0,0 1 0,-1 0 0,1 0 0,-1 0 0,1 0 0,-1 0 0,0 0 0,0 1 1,0-1-1,0 1 0,0 0 0,0 0 0,0 0 0,0 0 0,0 1 0,-1-1 0,1 1 0,0 0 0,0 0 0,-1 0 1,1 0-1,0 1 0,0-1 0,0 1 0,-1 0 0,1-1 0,0 2 0,0-1 0,0 0 0,0 1 0,1-1 0,-1 1 1,0 0-1,0 0-168,-17 12 135,1 1-1,1 1 1,1 0 0,0 2 0,1-1 0,1 2 0,0 0 0,2 1 0,0 1 0,1 0 0,-6 17-135,7-15 18,0 1 1,2 0 0,1 0-1,0 1 1,2 0 0,1 0 0,2 0-1,0 1 1,1 0 0,2-1-1,0 1 1,2 0 0,1-1-1,1 1 1,1-1 0,1 0-1,1 0 1,6 11-19,-7-26-1,1-1 1,1 0-1,-1 0 1,2-1-1,-1 0 0,1 0 1,0-1-1,0 0 0,1-1 1,0 0-1,0 0 0,1-1 1,-1-1-1,1 0 1,0 0-1,1-1 0,-1 0 1,0-1-1,1 0 0,-1-1 1,1 0-1,0-1 1,-1 0-1,1-1 0,0 0 1,-1-1-1,0-1 0,1 1 1,-1-2-1,0 0 1,0 0-1,-1-1 0,1 0 1,6-5 0,125-105 144,-141 115-143,0 0-1,-1 0 1,1 0 0,0 0 0,-1 0 0,1 0-1,0 0 1,-1 0 0,1 0 0,0 0 0,0 0-1,-1 0 1,1 1 0,-1-1 0,1 0 0,0 0-1,-1 1 1,1-1 0,0 0 0,-1 1 0,1-1-1,-1 0 1,1 1 0,-1-1 0,1 1 0,-1-1-1,1 1 1,-1 0 0,0-1 0,1 1 0,-1-1-1,0 1 1,1 0 0,-1-1 0,0 1 0,0-1 0,0 1-1,1 0 1,-1-1 0,0 1 0,0 0 0,0 0-1,0-1 1,0 1 0,0 0 0,-1-1 0,1 1-1,0 0 1,0-1 0,0 1 0,0-1 0,-1 1-1,1 0 1,0-1 0,-1 1 0,1-1 0,-1 1-1,1 0 0,-3 62 133,3-54-93,-5 41 56,3-41-25,1-32 61,2 0-34,-2-1 0,-1 1 0,-1 1 0,-1-1 0,0 0 0,-2 1 0,-1 0 0,-1 0 0,0 1 0,-2 0 0,-4-6-98,-55-67 439,20 65-1345,-6 33-4040,36 11-1444,6 3-3545</inkml:trace>
  <inkml:trace contextRef="#ctx0" brushRef="#br0" timeOffset="293.438">759 498 17969,'0'0'2445,"0"0"-411,0 0-481,0 0-608,0 0-422,0 0-186,-1 13-54,-4 31-16,1-12-120,1-1 1,1 1-1,2-1 0,1 1 0,2 7-147,-1-33-129,22 62-1810,-6-56-2549,7-12-4021,-11-6 998</inkml:trace>
  <inkml:trace contextRef="#ctx0" brushRef="#br0" timeOffset="593.158">802 43 11403,'0'0'3043,"0"0"-1378,0 0 577,0 0-1089,0 0-896,0 0-257,0 0 0,0 0 0,0 0-673,15 83-6406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6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11627,'0'0'1772,"0"0"252,0 0 127,0 0-993,0 0-784,0 0-214,0 15-74,9 107 63,-4-101-135,0-1 0,0 1 0,2-1 0,1 0 0,1-1 0,0 0 0,1 0 0,1-1 0,1 0 0,0-1 0,2 0 0,0-1 0,0-1 0,2 0 0,0-1 0,3 1-14,-15-12 2,1-1 0,0 1 0,0-1 0,0 0 0,1 0 0,-1-1 0,0 1 0,1-1 0,-1 0 0,1-1 0,-1 1 0,1-1 0,-1 0 0,1-1 0,-1 1 0,1-1 0,-1 0 0,0-1 0,1 1 0,-1-1-1,0 0 1,0 0 0,0-1 0,0 1 0,-1-1 0,1 0 0,-1 0 0,1-1 0,-1 1 0,0-1 0,0 0 0,-1 0 0,1-1-2,12-15 289,0-1 0,-2 0 0,0-1 0,-2-1 0,0 0 0,2-10-289,39-72 855,-53 106-856,0-1 1,0 0 0,0 1 0,0-1 0,1 0 0,-1 1-1,0-1 1,0 0 0,0 0 0,0 1 0,1-1 0,-1 0 0,0 0-1,0 1 1,1-1 0,-1 0 0,0 0 0,0 0 0,1 0-1,-1 1 1,0-1 0,1 0 0,-1 0 0,0 0 0,0 0-1,1 0 1,-1 0 0,0 0 0,1 0 0,-1 0 0,0 0 0,1 0-1,-1 0 1,0 0 0,1 0 0,-1 0 0,0 0 0,1 0-1,-1 0 1,0 0 0,1 0 0,-1-1 0,0 1 0,0 0 0,1 0-1,-1 0 1,0-1 0,0 1 0,1 0 0,-1 0 0,0-1-1,0 1 1,0 0 0,1 0 0,-1-1 0,0 1 0,0 0 0,0-1-1,0 1 1,0 0 0,0 0 0,0-1 0,0 1 0,1 0-1,-1-1 1,0 1 0,0-1 0,0 27-91,-54 129 107,50-143-11,-1 0 0,0 0 0,-1 0 0,-1-1 0,1 0-1,-2 0 1,1-1 0,-2 0 0,1 0 0,-1-1 0,-1 0 0,-5 4-5,14-12 1,1-1-1,-1 1 1,0-1 0,0 1 0,1-1-1,-1 0 1,0 1 0,0-1 0,0 0-1,0 0 1,0 1 0,0-1 0,0 0 0,0 0-1,1 0 1,-1 0 0,0 0 0,0 0-1,0 0 1,0-1 0,0 1 0,0 0-1,0 0 1,1-1 0,-1 1 0,0-1-1,0 1 1,0-1 0,0 1 0,1-1 0,-1 1-1,0-1 1,1 1 0,-1-1 0,0 0-1,1 0 1,-1 1 0,1-1 0,-1 0-1,1 0 1,0 1 0,-1-1 0,1 0 0,0 0-1,-1 0 1,1 0 0,0 0 0,0 0-1,0 0 1,0 0-1,-3-55 48,3 44-33,1-25 19,1 1-1,1-1 0,2 1 1,2 0-1,2 0 0,0 1 1,3 0-1,3-5-33,-15 37 11,1 0 0,-1 0-1,1 0 1,0 0 0,0 1-1,0-1 1,0 0 0,0 1-1,1-1 1,-1 0 0,1 1-1,-1 0 1,1-1 0,0 1-1,0 0 1,0 0 0,0 0-1,1 0 1,-1 0 0,1 1-1,-1-1 1,1 1 0,-1-1-1,1 1 1,0 0 0,-1 0-1,1 0 1,0 1 0,0-1-1,0 1 1,0-1 0,0 1 0,0 0-1,0 0 1,-1 0 0,1 1-1,0-1 1,0 0 0,0 1-1,0 0 1,0 0 0,-1 0-1,1 0 1,0 0 0,-1 1-1,1-1 1,-1 1 0,1 0-1,-1-1 1,0 1-11,99 164 511,-49-70-301,-37-69-111,-8-14-63,0 0 0,1 0 0,0-1 0,1 0 1,0 0-1,1-1 0,0 0 0,1-1 0,0 0 0,1 0 0,0-1-36,-9-8 4,1 1 1,-1-1-1,1 0 0,-1 0 0,1 0 1,-1 0-1,1-1 0,0 0 0,-1 1 1,1-1-1,-1-1 0,1 1 0,0 0 1,-1-1-1,1 0 0,-1 0 0,1 0 1,-1 0-1,1 0 0,-1-1 0,0 1 1,0-1-1,0 0 0,0 0 0,0-1 1,0 1-1,0 0 0,-1-1 1,1 0-1,-1 1 0,1-1 0,-1-1-4,59-105 120,-53 81-112,-2 0-1,-1-1 0,-1 0 1,-1 0-1,-2 0 0,0 0 1,-3 0-1,-2-20-7,-15-33-3,18 80-159,1 0 0,-1 0 1,-1 0-1,1 0 0,0 0 1,0 0-1,-1 0 0,1 0 1,-1 1-1,0-1 0,1 0 1,-1 1-1,0-1 0,0 1 1,0 0-1,0 0 0,0 0 1,0 0-1,0 0 0,0 0 1,-1 0-1,1 1 0,0-1 1,0 1-1,-1 0 0,1-1 1,0 1-1,-1 0 0,1 1 1,0-1-1,-1 0 0,1 0 1,-2 1 161,-23 11-5077,4 7-2824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01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45 7015,'0'0'2754,"0"0"-58,0 0 224,0 0-197,0 0-812,0 0-470,0 0-224,1-8-176,3-21-96,-3 21-48,-3 16 411,-12 124-334,5 1 1,7 110-975,9-158 120,4-1 0,3 0 0,4-1 0,6 8-120,-20-66 13,2-1 0,1 0-1,0 0 1,2-1 0,1 0-1,0-1 1,2 0 0,1-1 0,0 0-1,2-1 1,0 0 0,1-1 0,18 15-13,-32-31-75,1-1 0,-1 0 0,1 0 0,-1-1 0,1 1 0,0 0 0,0-1 0,0 0 0,0 0 0,0 0 0,0 0 0,0 0 0,0 0 0,0-1 0,1 0 0,-1 0 0,0 1 0,0-2 0,0 1 0,0 0 0,1-1 0,-1 1 0,0-1 0,0 0 0,0 0 0,0 0 0,0-1 0,0 1 0,0-1 0,-1 1 0,1-1 0,-1 0 0,1 0 0,-1 0 0,1 0 0,-1-1 0,0 1 0,0-1 0,0 1 0,0-1 0,-1 0 0,1 0 0,-1 1 0,1-3 75,14-60-5963,-10 23-2599,-4 17-546</inkml:trace>
  <inkml:trace contextRef="#ctx0" brushRef="#br0" timeOffset="466.578">2 375 9033,'0'0'3838,"0"0"-662,0 0-304,0 0-667,0 0-678,0 0-524,0 0-309,-1 4 427,187 4 662,-146-8-1595,-7 1-75,-1-1-1,0-1 1,1-2 0,-1-2 0,0 0 0,0-3-113,-29 8-81,0-1 0,-1 1 0,1-1 0,0 0 0,-1 0-1,1 0 1,-1-1 0,0 1 0,1 0 0,-1-1 0,0 0 0,0 1-1,0-1 1,0 0 0,0 0 0,0 0 0,-1 0 0,1 0 0,-1-1-1,1 1 82,-16-2-9619,3 7 1488</inkml:trace>
  <inkml:trace contextRef="#ctx0" brushRef="#br0" timeOffset="806.944">775 697 8680,'0'0'4549,"0"0"-1416,0 0-480,0 0-571,12-2-726,212-27 2792,-138 11-4660,-56-1-6295,-23 11-15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13 167 2691,'0'0'7238,"0"0"-5193,0 0-1041,0 0 79,0 0-474,0 0-123,0 0 5,13 16-59,38 55-10,-26-18 238,-24-50-613,-1-1 0,1 1-1,0-1 1,-1 0 0,1 1 0,0-1 0,1 0 0,-1 0 0,0 1 0,1-1 0,-1 0 0,1 0 0,-1-1-1,1 1 1,0 0 0,0 0 0,0-1 0,0 1 0,0-1 0,0 0 0,0 0 0,1 1 0,-1-1 0,0-1-1,1 1 1,-1 0 0,1-1 0,-1 1 0,0-1 0,1 0 0,0 1-47,5-3 181,0 1-1,0-1 1,-1-1 0,1 1 0,0-1-1,-1-1 1,0 1 0,0-1-1,0-1 1,0 1 0,-1-1 0,1 0-1,-1-1 1,-1 1 0,1-1-1,-1 0 1,0-1 0,0 1 0,-1-1-1,0 0 1,0 0 0,0-1-1,-1 1 1,0-1 0,-1 1-1,1-1 1,-2 0-181,5-7 307,-1-1 0,-1 1 0,0-1 0,-1 0 0,-1 1 0,-1-1 0,0 0 0,-1-1 0,0 1 0,-2-6-307,1 20 25,1 1 0,-1-1 0,1 0 0,-1 1 0,0-1 0,0 1 0,1-1 0,-1 1 0,0 0 0,0-1 0,-1 1 0,1 0 0,0 0 0,0-1 0,-1 1 0,1 0 0,0 0 0,-1 1 0,1-1 0,-1 0 0,1 0 0,-1 1 0,0-1 0,1 1 0,-1-1 0,0 1 1,1 0-1,-1 0 0,0-1 0,1 1 0,-1 0 0,0 1 0,1-1 0,-1 0 0,0 0 0,1 1 0,-2 0-25,-61 23 141,47-14-141,1 1-1,1 0 0,0 1 0,0 1 0,1 0 0,1 1 0,0 0 0,1 1 0,1 1 1,0 0-1,1 0 0,1 1 0,0 0 0,1 1 0,1 0 0,1 0 0,1 0 0,0 1 1,1 0-1,1 0 0,1 0 0,1 0 0,0 0 0,3 14 1,0-24 6,1 0 0,0 0 0,0-1 0,1 1 0,1-1 0,-1 1 0,1-1 0,1-1 0,0 1 0,0-1 0,0 0 0,1 0 0,-1-1 0,2 1 0,-1-2 0,1 1 0,0-1 0,0 0 0,0-1 0,1 0 0,0 0 0,-1-1-6,16 6 19,1-2-1,-1 0 1,1-2-1,0 0 1,0-2-1,0-1 1,16-1-19,-24 0 1,-1 0 0,1-2 0,0 0 1,0-1-1,-1-1 0,0 0 0,1-1 0,-1-1 1,0 0-1,-1-1 0,0-1 0,0 0 0,0-2 1,-1 1-1,0-2 0,0 0 0,-1 0 1,-1-1-1,0-1 0,0 0 0,-1-1 0,8-12-1,-17 22-40,0 0 0,0 0 0,0 0-1,0 0 1,-1 0 0,1 0-1,-1 0 1,0-1 0,0 1 0,0-1-1,-1 1 1,1-1 0,-1 1-1,0-1 1,1 1 0,-2-1 0,1 1-1,0-1 1,-1 1 0,0-1 0,1 1-1,-2-1 1,1 1 0,0 0-1,0 0 1,-1-1 0,0 1 0,0 0-1,0 0 1,0 1 0,0-1-1,0 0 1,-1 1 0,1-1 0,-1 1-1,0 0 1,0 0 0,0 0-1,0 0 1,0 0 0,0 1 0,0-1-1,-1 1 1,1 0 40,-38 1-3240,-11 10-3054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8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0 650 15599,'0'0'1345,"0"0"-832,0 0 42,0 0 91,0 0-38,15-5-15,93-34-22,-103 36-556,1 1-1,-1-1 1,0 0 0,-1-1-1,1 1 1,0-1-1,-1 0 1,0 0 0,0 0-1,0-1 1,-1 1 0,1-1-1,-1 0 1,0 0-1,0 0 1,-1 0 0,0 0-1,0-1 1,0 1 0,1-6-15,14-123 1094,-15 104-671,3-37 258,-2-158 794,-3 224-1466,0 0-1,1-1 0,-1 1 0,0 0 1,0 0-1,0 0 0,0 0 0,0-1 0,0 1 1,0 0-1,-1 0 0,1 0 0,0 0 0,-1 0 1,1-1-1,0 1 0,-1 0 0,0 0 1,1 0-1,-1 0 0,0 0 0,1 0 0,-1 1 1,0-1-1,0 0 0,0 0 0,0 0 1,1 1-1,-1-1 0,0 0 0,0 1 0,-1-1 1,1 1-1,0 0 0,0-1 0,0 1 1,0 0-1,0-1 0,0 1 0,-1 0 0,1 0 1,0 0-1,0 0 0,0 0 0,0 0 0,-1 0 1,1 1-1,0-1 0,0 0 0,0 1 1,0-1-1,0 0 0,0 1 0,0 0 0,0-1 1,0 1-1,0 0 0,0-1 0,0 1 1,0 0-1,0 0 0,1 0 0,-2 0-8,-4 10-3,1 0 0,0 1 0,1-1-1,0 1 1,0 0 0,1 1 0,1-1-1,0 0 1,1 1 0,0-1 0,1 1-1,0-1 1,2 9 3,-2-5-11,0-10 5,-1 42-72,2 1 1,2-1 0,2-1 0,10 36 77,-14-78-22,0 0-1,0-1 1,0 1 0,1-1 0,0 1-1,0-1 1,0 0 0,0 0 0,1 0-1,-1 0 1,1 0 0,0 0 0,1-1-1,-1 1 1,0-1 0,1 0 0,0 0 0,0 0-1,0-1 1,0 1 0,0-1 0,0 0-1,1 0 1,-1-1 0,1 1 0,-1-1-1,1 0 1,0 0 0,-1-1 0,1 1-1,0-1 1,0 0 0,-1 0 0,1 0-1,0-1 1,0 0 22,12-4 6,0 0 1,0-2-1,0 0 0,-1-1 0,0 0 1,0-1-1,-1-1 0,0-1 0,-1 0 0,0 0 1,-1-2-1,0 0 0,-1 0 0,0-1 1,-1-1-1,-1 0 0,0 0 0,6-15-6,-3 10 61,-1-1 0,0-1 0,-2 0-1,-1-1 1,0 0 0,-2 0 0,0-1-1,-2 0 1,-1 0 0,0 0 0,-2-1 0,-1 1-1,-1-14-60,-15 0 790,-6 72 81,11 4-791,1 0 0,2 0 0,2 1 0,1 0 0,2 1 0,2-1 0,3 19-80,-2-41 4,0 1 0,1-1 1,1 0-1,1 0 0,0 0 0,1 0 0,6 11-4,-9-22-26,0-1 1,1 0-1,0 1 0,0-1 0,0 0 0,1 0 0,-1-1 0,1 1 0,1-1 1,-1 0-1,0 0 0,1 0 0,0 0 0,0-1 0,0 0 0,0 0 0,1 0 1,-1-1-1,1 1 0,-1-1 0,1-1 0,0 1 0,5 0 26,-1-2-52,-1 0 0,1-1 0,-1 0-1,1 0 1,-1-1 0,0 0 0,0-1-1,0 0 1,0 0 0,0-1 0,0 0-1,-1-1 1,0 0 0,0 0 0,0-1 0,-1 1-1,0-2 1,0 1 0,0-1 0,-1 0-1,1-2 53,5-5 16,-1 0-1,-1-1 0,0-1 0,-1 0 0,-1 0 1,0-1-1,-1 1 0,-1-2 0,-1 1 0,2-13-15,1-54-1073,-21 79-9144,1 5-3850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40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76 236 9929,'0'0'4250,"0"-15"-1661,-1-110 2701,1 122-5200,0-1 1,0 0-1,0 1 0,0-1 0,0 0 0,1 1 1,0-1-1,-1 0 0,1 1 0,1-1 0,-1 1 0,0-1 1,1 1-1,0 0 0,0 0 0,0 0 0,0 0 1,0 0-1,1 0 0,-1 0 0,1 1 0,0-1 1,0 1-1,0 0 0,0 0 0,0 0 0,0 0 1,0 0-1,1 1 0,-1 0 0,1-1 0,-1 1 0,1 0 1,-1 1-1,1-1 0,0 1 0,0-1 0,3 1-90,120 91 43,-116-83-40,1 0 1,0-1-1,0 0 0,0-1 0,1-1 0,0 0 1,1 0-1,-1-1 0,1-1 0,-1-1 0,1 0 1,0 0-1,0-1 0,0-1 0,0 0 0,0-1 1,0-1-1,0 0 0,-1-1 0,13-4-3,-24 6 9,1 1 0,0-1 0,0 0 0,-1-1 0,1 1 1,-1 0-1,1-1 0,-1 1 0,0-1 0,1 0 0,-1 0 0,0 0 0,0 0 0,0 0 0,0 0 0,-1-1 0,1 1 0,-1-1 0,1 1 0,-1-1 0,0 1 0,0-1 1,0 0-1,0 0 0,0 1 0,-1-1 0,1 0 0,-1 0 0,0 0 0,0 0 0,0 0 0,0 0 0,-1-1-9,-1 3 50,-1-1-1,0 1 1,0 0-1,0 0 1,0 0-1,1 0 1,-1 1-1,0-1 1,-1 1 0,1 0-1,0 0 1,0 0-1,0 0 1,0 0-1,0 1 1,0-1-1,0 1 1,0 0-1,0 0 1,1 0-1,-1 0 1,0 1 0,0-1-1,1 1 1,-2 0-50,-21 15 51,0 1 1,0 1 0,2 1 0,1 1 0,0 1-1,2 1 1,0 1 0,2 0 0,0 2-1,-3 8-51,19-31 0,-198 321 91,87-134-502,138-241 214,-20 40 216,1 1 0,1 0-1,-1 0 1,2 0 0,-1 1 0,1 0 0,1 0 0,-1 1 0,2 0 0,-1 1 0,1 0 0,0 0 0,0 1 0,1 1 0,0 0 0,0 0-1,0 1 1,0 0 0,1 1 0,0 0 0,-1 1 0,2 0-19,-5 4 21,-1 1 0,1-1 0,-1 2 0,0-1 0,0 1 0,0 0 0,0 0 0,-1 1 0,0 0 0,0 0 0,0 1 0,-1-1 0,1 1 0,-1 0 0,-1 1 0,1-1 0,2 7-21,28 29 27,-29-35-23,1 0 0,0-1 0,0 0 0,1 0 0,-1-1 0,1 1 0,1-2 0,-1 1 0,1-1 0,-1-1 0,1 0 0,0 0 0,0 0 0,1-1 0,-1-1 1,0 1-1,1-2 0,-1 1 0,1-1 0,-1-1 0,1 1 0,-1-2 0,0 1 0,1-1 0,-1-1 0,0 0 0,0 0 0,-1 0 0,1-1 0,-1-1 0,1 0 0,5-4-4,-9 3-7,-1 1 0,0-1 1,0 0-1,0 0 1,-1 0-1,0 0 0,0-1 1,-1 1-1,1-1 1,-1 1-1,-1-1 1,1 0-1,-1-1 7,-12-50-2957,-15 43-5756,14 13-1728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44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275 200 4773,'0'0'4131,"0"0"-1541,0 0 68,-6-14-53,-19-39-747,24 52-1801,0-1 0,0 1 1,0 0-1,0 0 0,0 0 0,0 0 1,-1 0-1,1 0 0,0 1 0,0-1 1,-1 0-1,1 1 0,0-1 1,-1 1-1,1-1 0,-1 1 0,1-1 1,-1 1-1,1 0 0,-1 0 0,1 0 1,-1 0-1,1 0 0,-1 0 0,1 0 1,-1 1-1,1-1 0,-1 0 0,1 1 1,0 0-1,-1-1 0,1 1 0,-1 0-57,0-1 54,-10 7 85,1 0 0,0 1 0,0 0-1,0 0 1,1 1 0,0 1 0,1 0 0,0 0-1,1 1 1,0 0 0,0 0 0,-5 12-139,5-11 13,0 1 0,1 0 1,0 0-1,1 0 0,0 1 1,1-1-1,1 1 0,0 1 1,1-1-1,0 0 0,1 1 1,1 0-1,1-1 1,0 1-1,0 0 0,2-1 1,0 1-1,0-1 0,1 1 1,1-1-1,1 0 0,0 0 1,0-1-1,2 0 0,0 0 1,0 0-1,1 0 0,0-1 1,1-1-1,1 0 0,0 0 1,0 0-1,1-2 0,2 2-13,1-2-121,0-2 0,1 0-1,0-1 1,0 0 0,0-1-1,1-1 1,-1 0-1,1-1 1,0-1 0,0 0-1,0-1 1,1-1-1,-1-1 1,0 0 0,0-1-1,0 0 1,0-2-1,-1 0 1,1 0 0,-1-2-1,0 0 1,0-1-1,5-3 122,3-7-72,0-1 0,-1 0 0,-2-2 0,0 0 0,-1-2 0,0 0 0,-2-1 0,-1 0 0,-1-2 0,-1 0 0,-1 0 0,-1-1 0,-2-1 0,6-20 72,1-23 195,-17 68-158,0 1 0,0-1 0,0 0 0,0 0 0,0 1 0,0-1 0,0 0 0,0 1 0,-1-1 0,1 0 0,-1 0 0,1 1 0,-1-1 0,0 1 0,1-1 0,-1 1-1,0-1 1,0 1 0,0-1 0,0 1 0,0 0 0,-1-1 0,1 1 0,0 0 0,-1 0 0,1 0 0,-1 0 0,1 0 0,-1 0 0,1 0 0,-1 1 0,1-1 0,-1 1 0,0-1 0,0 1 0,-1-1-37,-8 2 89,1 0 0,-1 1-1,1 1 1,-1-1 0,1 1 0,0 1-1,0 0 1,0 1 0,1 0-1,-1 0 1,1 1 0,1 0 0,-1 0-1,1 1 1,0 0 0,0 1 0,1 0-1,0 0 1,0 0 0,1 1-1,-2 4-88,-2 1 17,2-1 1,-1 1-1,2 0 0,0 1 0,0 0 0,1 0 0,1 0 0,1 1 0,0 0 0,1 0 0,1 0 0,0 0 0,1 0 1,1 0-1,1 10-17,0-22 1,0 0 0,0 0 0,0 0 0,0 0 1,0 0-1,1-1 0,0 1 0,0-1 0,0 1 0,0-1 1,0 0-1,1 1 0,-1-1 0,1 0 0,0-1 1,0 1-1,0 0 0,0-1 0,0 0 0,1 0 1,-1 0-1,1 0 0,0 0 0,-1-1 0,1 1 0,0-1 1,0 0-1,0 0 0,0-1 0,0 1 0,0-1 1,0 0-1,0 0 0,0 0 0,0 0 0,0-1 1,0 0-1,0 0 0,-1 0 0,1 0 0,0 0 0,0-1 1,-1 0-1,1 0 0,2-1-1,10-9 19,1-1 0,-2-1-1,0-1 1,-1 0 0,0 0 0,-1-2 0,-1 1-1,0-2 1,-2 1 0,0-2 0,0 1 0,-2-1 0,-1-1-1,0 1 1,2-14-19,43-94 1037,-47 171 52,-6-22-1030,2-1 1,0 0-1,0 0 1,2 0-1,1 0 1,1 0-1,0-1 1,2 1 0,0-1-1,1-1 1,1 0-1,1 0 1,9 13-60,-16-29 4,1 1 0,-1-1-1,1 0 1,0 1 0,-1-1 0,1-1 0,1 1 0,-1-1 0,0 0 0,1 0 0,-1 0 0,1 0 0,0-1 0,-1 1 0,1-1-1,0-1 1,0 1 0,0-1 0,0 0 0,-1 0 0,1 0 0,0 0 0,0-1 0,0 0 0,0 0 0,-1 0 0,1-1-4,8-2 10,-1-1 0,0 0 0,0 0 0,0-2 1,-1 1-1,0-1 0,0-1 0,-1 0 0,5-5-10,10-12 102,-2-2-1,-1 0 1,-2-1-1,0-1 0,-2 0 1,-1-2-1,-1 0 1,-2-1-1,-2 0 1,0-1-1,-2-1 0,-2 0 1,-1 0-1,-2 0 1,-1-1-1,-1-16-101,-2 49 11,-1 1 4,1 0 0,0 0 0,-1 0 0,1-1 0,-1 1 0,0 0-1,1 0 1,-1 0 0,0 0 0,1 0 0,-1-1 0,0 1 0,0 0 0,0 0-1,0 0 1,0-1 0,0 1 0,0 0 0,-1 0 0,1 0 0,0 0 0,-1-1-1,1 1 1,-1 0 0,1 0 0,-1 0 0,1 0 0,-1 0 0,0 0 0,0 0-1,1 0 1,-1 0 0,0 1 0,0-1 0,0 0 0,0 0 0,0 1 0,0-1-1,0 1 1,0-1 0,0 1 0,0-1 0,-1 1 0,1-1 0,0 1 0,0 0-1,0 0 1,0 0 0,-1 0 0,1 0 0,0 0 0,-1 0-15,-5 6 15,1 1 1,-1 0-1,1 1 1,0-1-1,1 1 1,0 0-1,0 0 1,1 1-1,0-1 1,-2 8-16,2-8 10,-5 14-3,0 1 0,2 0 0,0 0 0,1 1 0,2 0 0,0 0 0,2 0 0,1 0 0,0 0-1,2 1 1,1-1 0,1 0 0,1 0 0,0 0 0,2-1 0,1 0 0,10 22-7,-10-31 4,0-1 1,1 1-1,1-2 1,0 1-1,1-1 1,0 0-1,1-1 1,0 0-1,1-1 1,0 0-1,1-1 1,0-1-1,0 0 1,1 0-1,0-1 1,0-1-1,1-1 0,-1 0 1,1 0-1,0-2 1,1 0-1,-1 0 1,0-2-1,1 0 1,15-1-5,-23-1-3,1 0 0,0-1 0,-1 0 1,1-1-1,-1 0 0,0 0 0,0-1 0,0 0 0,-1 0 1,1-1-1,-1 0 0,0 0 0,0 0 0,0-1 0,-1 0 1,0-1-1,0 0 0,-1 0 0,0 0 0,0 0 1,-1-1-1,1 1 0,-2-1 0,1 0 0,-1-1 0,0 1 1,-1 0-1,0-1 0,0 0 0,-1 1 0,0-1 0,-1 0 1,0 0-1,-1-7 3,1 14-72,-1 1 1,1 0-1,-1 0 0,1 0 1,-1 0-1,0 0 1,0 0-1,0 0 0,1 1 1,-1-1-1,0 0 0,0 0 1,0 1-1,0-1 1,0 0-1,0 1 0,0-1 1,-1 1-1,1-1 1,0 1-1,0 0 0,0-1 1,0 1-1,-1 0 1,1 0-1,0 0 0,0 0 1,0 0-1,-1 0 1,1 0-1,0 0 0,0 1 1,0-1-1,0 0 1,-1 1 71,-25 9-6399,12 2-2468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4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308 286 10602,'0'0'3716,"0"0"-1223,0 0-235,-12-9-635,4 3-1377,6 4-192,0 0 0,-1-1 0,1 1-1,-1 0 1,1 0 0,-1 1-1,0-1 1,0 0 0,0 1 0,0 0-1,0 0 1,0 0 0,0 0-1,0 0 1,-1 0 0,1 1 0,0 0-1,0 0 1,-1 0 0,1 0 0,0 0-1,-1 0 1,1 1 0,0 0-1,0-1 1,0 1 0,0 1 0,-3 0-54,-10 9 44,0 1 1,1 1-1,1 0 1,0 1-1,1 1 0,1 0 1,0 0-1,1 1 1,0 1-1,1 0 1,1 0-1,1 1 1,1 0-1,0 0 1,1 1-1,1 0 1,1 0-1,1 1 1,0-1-1,2 0 1,0 1-1,1 0 1,1-1-1,2 10-44,-1-19-2,0-1-1,1 0 1,0 0-1,1 0 1,0 0-1,0-1 1,1 1-1,0-1 0,0 0 1,1-1-1,0 1 1,1-1-1,0 0 1,0-1-1,0 1 1,0-1-1,1-1 1,0 0-1,1 0 1,-1 0-1,1-1 1,0 0-1,0-1 1,0 0-1,0-1 0,0 1 1,1-2-1,-1 1 1,1-1-1,0-1 1,-1 0-1,1 0 1,-1-1-1,1 0 1,-1-1-1,1 0 1,-1 0-1,8-4 3,5-8 59,-1-1 0,0-1 0,-1 0 0,-1-2 1,0 0-1,-2-1 0,0-1 0,-1-1 0,-1 0 0,-1-1 0,-1-1 0,-1 0 0,-1-1 0,-1 0 0,4-18-59,15-28 999,-30 120-1010,-12 183 80,-2-143-218,9-163-43,-11-217 346,17 285-156,0 1-1,0-1 1,1 0-1,0 1 0,0-1 1,0 1-1,1 0 1,0-1-1,-1 1 0,1 0 1,1 0-1,-1 0 1,1 0-1,-1 0 0,1 1 1,0-1-1,0 1 1,1 0-1,-1 0 0,1 0 1,-1 0-1,1 0 1,0 1-1,0 0 0,0 0 1,1 0-1,-1 0 1,0 1-1,1-1 0,-1 1 1,1 0-1,-1 1 1,1-1-1,-1 1 0,1 0 1,0 0-1,-1 0 1,1 0-1,3 2 3,95 37-2430,-40 3-3824,-37-24 1592,9 6-4851</inkml:trace>
  <inkml:trace contextRef="#ctx0" brushRef="#br0" timeOffset="317.828">1092 455 12011,'0'0'4271,"0"0"-993,6-13-465,16-37-768,-16 41 1909,-5 16-3106,-5 14-872,-43 178 680,54-27-2163,16-101-8506,-18-62 2251</inkml:trace>
  <inkml:trace contextRef="#ctx0" brushRef="#br0" timeOffset="627.411">1105 85 13869,'0'0'3043,"0"0"-256,-18-80-705,18 76-1186,0 4-383,0 4-289,2 10-224,11 6-32,5 5 0,3 3-160,4 2-2819,-2-5-4356</inkml:trace>
  <inkml:trace contextRef="#ctx0" brushRef="#br0" timeOffset="628.411">1653 70 12204,'0'0'4916,"0"0"-2140,0 0-310,0 0-597,0 0-561,0 0-443,1 14-203,-6 118 277,-76 264-304,80-391-700,-19 133-2797,20-133 2275,0 0 0,1 0 0,0 0 0,0 0 0,0 0 0,0 0-1,1 0 1,0 0 0,0 0 0,0-1 0,1 1 0,-1-1 0,1 1 0,0-1 0,0 0-1,1 0 588,29 10-8226,-20-13 3048</inkml:trace>
  <inkml:trace contextRef="#ctx0" brushRef="#br0" timeOffset="951.802">1651 749 1537,'-1'-13'2355,"0"8"-2219,0-9 288,0 0 1,-2 0-1,0 0 0,0 1 1,-1-1-1,-1 1 1,0 0-1,0 0 0,-4-4-424,-81-74 4689,82 85-3887,0 1 1,0 1 0,0 0 0,0 0 0,-1 0 0,0 1 0,0 0 0,0 1 0,0 0 0,0 0-1,0 1 1,-6 0-803,480-66 1244,-461 67-1241,0 0 0,1 0 0,-1 0 0,0 0 0,0 1 0,1 0 0,-1 0-1,0 0 1,0 0 0,0 1 0,0-1 0,0 1 0,0 0 0,-1 0 0,1 1 0,-1-1 0,1 1 0,-1 0-1,0 0 1,0 0 0,0 0 0,0 0 0,-1 1 0,1-1 0,-1 1 0,0-1 0,0 1 0,0 0 0,0 0 0,-1 0-1,0 0 1,0 0 0,1 3-3,2 15-6,-1 0 0,-1 1-1,-1-1 1,-1 1 0,-1 0 0,-1-1-1,-1 0 1,-3 11 6,-6 93-329,13-106-1755,0-16-7752,3-7 2661</inkml:trace>
  <inkml:trace contextRef="#ctx0" brushRef="#br0" timeOffset="1247.634">2048 15 11147,'0'0'3299,"0"0"-1570,0 0-191,0 0-1282,0 0-256,0 0 0,0 0-641,0 0-6854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45 142 9769,'0'0'2910,"0"0"-1384,0 0-207,0 0-262,0 0-566,-4 13-26,-6 20-259,1 1 0,2 0 0,1 0 0,2 0 0,0 26-206,5-42 24,1 0 0,1 0 0,0 0 0,1 0 0,1 0 0,1-1 0,1 0-1,0 0 1,3 4-24,-6-14 6,-1 0-1,1 0 0,1 0 0,-1-1 1,1 0-1,0 1 0,1-2 0,-1 1 1,1-1-1,0 1 0,1-2 0,-1 1 1,1-1-1,0 0 0,0 0 0,0-1 1,1 0-1,-1 0 0,1-1 0,-1 0 1,1 0-1,2 0-5,-5-2 35,1-1-1,0 1 1,-1-1 0,1 0 0,-1 0-1,1-1 1,-1 0 0,0 0 0,1 0 0,-1 0-1,0-1 1,0 0 0,-1 0 0,1 0-1,-1-1 1,1 1 0,-1-1 0,0 0-1,0 0 1,-1-1 0,1 1 0,-1-2-35,63-111 2155,59-191 509,-120 351-2573,-2-10-60,1-1 0,1 1 1,2-1-1,1-1 0,1 1 1,2-1-1,1-1 0,14 25-31,-24-51 3,1 0-1,-1 0 0,0-1 0,1 1 0,0-1 0,0 0 1,0 1-1,0-1 0,0-1 0,1 1 0,-1 0 0,1-1 1,0 0-1,-1 0 0,1 0 0,0 0 0,1 0 0,-1-1 0,0 0 1,0 0-1,1 0 0,-1 0 0,0-1 0,1 1 0,-1-1 1,0-1-1,1 1 0,-1 0 0,0-1 0,1 0 0,-1 0 1,0 0-1,0-1 0,0 1 0,0-1 0,0 0 0,0 0 0,0 0 1,0-1-1,-1 0 0,1 1 0,-1-1 0,0 0 0,0 0 1,0-1-1,0 1 0,0-2-2,11-17 25,-2-1-1,0 0 1,-1-1 0,-1 0 0,-2-1-1,0 0 1,-1 0 0,-2-1-1,-1-1-24,14-49-9,47-140-12,-60 201 89,-6 23 54,0 8-125,-1 14 17,2 0-1,1 0 1,1 0 0,1 0 0,2 0-1,1-1 1,8 21-14,29 64 33,-29-83-40,-2-1 1,-1 2-1,-1 0 1,-2 0-1,4 30 7,-12-61 1,0 0-1,0 0 1,0 0 0,-1 1 0,1-1-1,0 0 1,-1 0 0,1 0-1,0 0 1,-1 0 0,1 0 0,-1 0-1,1 0 1,-1 0 0,0 0-1,0 0 1,1 0 0,-1 0 0,0 0-1,0-1 1,0 1 0,0 0 0,0 0-1,0-1 1,0 1 0,0-1-1,0 1 1,0-1 0,0 0 0,0 1-1,0-1 1,0 0 0,-1 0-1,1 1 1,0-1 0,0 0 0,0 0-1,0 0 1,-1-1 0,1 1-1,0 0 1,0 0-1,-51-10 34,35 3-120,0-1 0,1-1 0,0 0 0,0-1 0,1-1 1,0 0-1,-3-5 86,-44-60-3435,49 40-140,12 12-2357,3 12-352</inkml:trace>
  <inkml:trace contextRef="#ctx0" brushRef="#br0" timeOffset="405.156">1267 192 1634,'0'0'9513,"0"0"-5253,0 0-1479,0 0-795,0 0-790,0 0-551,0 0-335,7-2-176,-2 1-103,-3 0-23,-1 1 0,1-1-1,-1 1 1,1-1 0,0 1-1,-1 0 1,1-1-1,-1 1 1,1 0 0,0 0-1,-1 0 1,1 0-1,0 0 1,-1 1 0,1-1-1,0 1 1,-1-1-1,1 1 1,-1-1 0,1 1-1,-1 0 1,1 0-1,-1-1 1,1 1 0,-1 0-1,1 1-7,63 56 646,-63-57-639,0 1 1,0-1 0,-1 0 0,1 0-1,0 0 1,1 0 0,-1-1-1,0 1 1,0 0 0,0-1 0,0 0-1,0 1 1,1-1 0,-1 0-1,0 0 1,0 0 0,1 0 0,-1-1-1,0 1 1,0-1 0,0 1 0,0-1-1,0 0 1,0 0 0,0 0-1,0 0 1,0 0 0,0 0 0,0 0-1,0-1 1,-1 1 0,1 0-1,0-1 1,-1 0 0,0 1 0,2-2-8,4-8 140,-1 1 0,0-1 0,-1 0 0,0-1 0,0 1 0,-1-1 0,-1 0 0,0 0 0,0 0 0,-1 0 0,-1 0 0,0-1 0,-1-11-140,0 22 41,0 1 0,0-1-1,0 1 1,-1-1 0,1 0 0,0 1-1,-1-1 1,1 1 0,-1-1 0,0 1-1,0-1 1,1 1 0,-1 0-1,0-1 1,0 1 0,0 0 0,0 0-1,0 0 1,0-1 0,-1 1 0,1 0-1,0 1 1,-1-1 0,1 0 0,0 0-1,-1 0 1,1 1 0,-1-1 0,1 1-1,-1-1 1,0 1 0,1 0 0,-1-1-1,1 1 1,-1 0 0,1 0 0,-1 0-1,0 0 1,1 1 0,-1-1 0,0 0-41,-64 23 358,46-10-345,1 1 0,1 0 0,0 1 0,1 2 0,1-1 0,0 2-1,2 0 1,-11 17-13,18-25 5,1 1 0,0-1-1,0 1 1,1 1-1,1-1 1,0 1-1,0-1 1,1 1 0,1 0-1,0 1 1,1-1-1,0 0 1,0 0-1,2 1 1,-1-1 0,2 0-1,1 9-4,-1-14-3,0 0 0,1-1 0,0 1 0,0-1 1,0 0-1,1 0 0,0 0 0,0 0 0,1-1 0,-1 0 0,1 0 0,0 0 0,1 0 0,-1-1 0,1 1 0,0-2 0,0 1 0,0-1 1,0 1-1,1-2 0,-1 1 0,1-1 0,0 0 3,14 4-178,1-1-1,0-1 1,0-1 0,0-1-1,0-1 1,18-2 178,-23 1-356,-1-1 0,1-1 1,0-1-1,0 0 0,-1-1 0,0-1 0,0-1 0,14-6 356,-22 8-892,0-1 0,0 0-1,-1 0 1,1 0 0,-2-1-1,1 0 1,0 0 0,-1-1-1,0 0 1,-1 0-1,2-3 893,10-18-8237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7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47 349 7239,'0'0'7308,"0"0"-3875,0 0-1618,0 0-187,0 0-608,0 0-561,-8 13-112,3-5-287,1-2-18,0-1-1,0 2 0,1-1 1,0 0-1,0 1 1,0-1-1,1 1 1,0 0-1,0 0 1,1 0-1,0 0 0,0 0 1,1 0-1,0 5-41,2 6 64,1 0 0,1 0 0,0-1 1,2 1-1,0-1 0,0 0 0,2-1 0,0 0 0,1 0 0,1-1 0,0 0 0,1 0 0,0-1 0,2-1 0,-1 0 0,2 0 0,-1-1 0,2-1 0,-1-1 0,14 7-64,-22-13 9,0-1 0,1 0-1,-1 0 1,1-1 0,-1 0-1,1 0 1,0-1-1,0 0 1,0 0 0,0 0-1,0-1 1,0 0-1,0 0 1,0-1 0,0 0-1,0 0 1,-1-1-1,1 0 1,0 0 0,-1 0-1,1-1 1,-1 0 0,0 0-1,0-1 1,0 0-1,0 0 1,-1 0 0,1 0-1,-1-1 1,0 0-1,4-5-8,3-12 24,0 1 0,-2-1 0,0-1-1,-1 0 1,-2 0 0,0-1-1,-2 0 1,0 0 0,0-17-24,10-100 32,-15 142-37,0-1 1,0 0-1,-1 0 1,1 0-1,0 0 1,-1 0-1,1 0 1,0 0-1,0 0 1,-1 0-1,1 0 1,0 0-1,-1 0 0,1 0 1,0 0-1,0 0 1,-1 0-1,1 0 1,0 0-1,-1 0 1,1 0-1,0 0 1,0 0-1,-1 0 0,1-1 1,0 1-1,0 0 1,-1 0-1,1 0 1,0 0-1,0-1 1,-1 1-1,1 0 1,0 0-1,0-1 5,-12 34-209,-22 220-1297,26-225 1217,8-27 288,0-1 1,-1 0-1,1 0 0,0 1 0,-1-1 1,1 0-1,0 0 0,-1 1 1,1-1-1,0 0 0,-1 0 0,1 0 1,0 0-1,-1 0 0,1 1 0,-1-1 1,1 0-1,0 0 0,-1 0 1,1 0-1,-1 0 0,1 0 0,0 0 1,-1 0-1,1 0 0,-1-1 0,1 1 1,0 0-1,-1 0 0,1 0 1,0 0-1,-1 0 0,1-1 0,-1 1 1,1 0-1,0 0 0,0-1 1,-1 1-1,1 0 0,0-1 0,-1 1 1,1 0-1,0-1 0,0 1 0,0 0 1,-1-1-1,1 1 0,0 0 1,0-1-1,0 1 0,0-1 0,0 1 1,0 0-1,0-1 0,0 1 0,0-1 1,0 1-1,0 0 0,0-1 1,0 1-1,0-1 0,0 1 0,0 0 1,0-1-1,0 1 1,-10-114 182,11 81-135,-1 30-40,-1-9 21,1-1 0,0 1 1,0 0-1,1 0 0,1 0 0,0-1 1,1 1-1,0 1 0,1-1 0,0 0 1,1 1-1,0 0 0,1-1-28,-4 10 4,-1 0-1,1 0 1,-1 1 0,1-1-1,0 1 1,0 0 0,0-1-1,0 1 1,0 0 0,0 0-1,0 0 1,0 0 0,0 0 0,0 1-1,1-1 1,-1 1 0,0-1-1,0 1 1,1 0 0,-1 0-1,0 0 1,1 0 0,-1 0-1,0 1 1,0-1 0,1 1-1,-1-1 1,0 1 0,0 0-1,0 0 1,0 0 0,0 0-1,0 0 1,0 0 0,0 1-1,0-1 1,0 1 0,-1-1-1,1 1-3,65 71 72,-62-67-63,50 70-10,-31-41-12,2 0 0,1-2 0,1-1 0,19 16 13,-44-46 1,-1 1 0,1-1 0,0 1 0,0-1 0,0 0 0,0 0 1,0 0-1,0-1 0,0 1 0,1-1 0,-1 0 0,1 1 0,-1-2 0,1 1 0,-1 0 0,1-1 0,-1 1 1,1-1-1,0 0 0,-1 0 0,1-1 0,0 1 0,-1-1 0,1 0 0,-1 1 0,1-2 0,-1 1 1,0 0-1,1-1 0,-1 1 0,0-1 0,0 0 0,0 0 0,0 0 0,0-1 0,-1 1 0,1-1 0,-1 1 1,1-1-1,-1 0 0,0 0 0,0 0 0,0 0 0,-1-1-1,9-17 19,-1 0 0,-2-1 0,0-1 0,-1 1 0,-1-1 0,-2 0-1,0 0 1,-1 0 0,-1 0 0,-2-1 0,-2-20-19,3 36-8,0 0-1,0 0 1,-1-1 0,0 1-1,0 0 1,-1 0-1,0 0 1,-1 0 0,0 0-1,0 1 1,-1-1 0,1 1-1,-2 0 1,-1-2 8,-20 5-3098,7 46-7022,14-10 714</inkml:trace>
  <inkml:trace contextRef="#ctx0" brushRef="#br0" timeOffset="299.866">1312 461 15471,'0'0'3192,"0"0"-854,0 0-533,0 0-770,0 0-501,0 0-86,4 18-10,18 109 278,-22-101-629,-1-8-140,1 1-1,0-1 0,2 1 0,0-1 1,1 0-1,1 0 0,3 10 54,3-14-2165,4-10-4126,-5-6-1492</inkml:trace>
  <inkml:trace contextRef="#ctx0" brushRef="#br0" timeOffset="658.016">1257 0 4773,'0'0'4868,"0"0"-4387,0 0-321,0 0 128,0 0-288,7 82-64,0-54-4100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5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0 300 11371,'0'0'4036,"0"0"-769,0 0-160,0 0-1218,0 0-800,0 0-416,77-27-385,-21 21-128,5 0-63,2 1-65,-1 0-32,-7 5-96,-10 0-1218,-19 6-2049,-19 10-3555,-8 1-5702</inkml:trace>
  <inkml:trace contextRef="#ctx0" brushRef="#br0" timeOffset="325.942">9 598 9161,'0'0'3037,"0"0"-1195,17 7 448,59 20-389,-68-25-1681,0-1 0,-1 0 0,1 0 1,0-1-1,0 1 0,0-2 1,0 1-1,-1-1 0,1 0 1,0-1-1,0 0 0,-1 0 0,7-4-220,5 0 297,-5 2-141,-6 4-88,1-1-1,0-1 1,-1 1 0,1-2 0,-1 1 0,1-1 0,-1 0 0,0-1-1,0 0 1,-1 0 0,1 0 0,-1-1 0,0-1 0,0 1-1,-1-1 1,1 0 0,-1 0 0,-1-1 0,1 0 0,-1 0-1,0 0 1,-1-1 0,0 1 0,0-1 0,0 0 0,-1-1-1,0 1 1,-1-1-68,-2-11-480,-1 0-1,-1 0 0,-1 0 1,-1 0-1,-1 0 1,0 1-1,-9-19 481,-3-16-971,-45-167-1890,62 221 2885,1 1 0,-1-1 0,0 1 0,1-1 0,-1 1-1,1-1 1,-1 1 0,0-1 0,1 0 0,-1 1 0,1-1 0,-1 0 0,1 1 0,-1-1 0,1 0-1,-1 0 1,1 1 0,0-1 0,-1 0 0,1 0 0,-1 0 0,1 0 0,0 0 0,-1 0 0,1 0 0,-1 0-1,1 0 1,-1 0 0,1 0 0,0 0 0,-1 0 0,1-1 0,-1 1 0,1 0 0,-1 0 0,1 0-1,-1-1 1,1 1 0,-1 0 0,1-1 0,-1 1 0,1-1 0,-1 1 0,1 0 0,-1-1 0,0 1 0,1-1-1,-1 1 1,0-1 0,1 1 0,-1-1 0,0 0 0,0 1 0,0-1 0,1 1 0,-1-1 0,0 1-1,0-1 1,0 0 0,0 1 0,0-1 0,0 1 0,0-1 0,0 0 0,0 1 0,-1-1 0,1 0-24,23 19 827,-2 1 0,0 0 1,-1 2-1,-1 0 1,-1 1-1,15 24-827,-23-35 85,0 1 0,-1 0 0,0 1 0,-1 0 0,-1 0 0,0 0 0,-1 1 0,0 0 0,-1 1 0,0-1 0,-2 1 0,1 0 0,-2 0 0,0 0 0,-1 0 0,0 0 0,-2 0 0,1 0 0,-2 1 0,0-1 0,-1 0 0,0-1 0,-1 1 0,-2 3-85,-5 1-46,-2-1 0,1 0 0,-2-1 0,0 0 0,-1-1 0,-1-1 1,-15 11 45,-71 52-7446,87-67 5112,-19 15-7488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34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0 226 11851,'0'0'6198,"0"0"-3534,0 0-966,0 0-300,0 0-581,0 0-411,0 0-155,3 14-107,11 95 123,-14-99-254,0-1 0,1 1 1,0-1-1,1 1 0,0-1 1,0 1-1,1-1 0,0 0 1,1 0-1,0-1 0,0 1 1,1-1-1,0 0 0,1 0 1,0 0-1,0-1 1,0 0-1,1 0 0,0 0 1,0-1-1,1 0 0,0-1 1,0 1-1,0-2 0,1 1 1,0-1-1,-1 0 0,1-1 1,1 0-1,-1-1 0,0 0 1,1 0-1,-1-1 0,1 0 1,-1 0-1,1-1 0,0-1 1,5 0-14,-1-5 5,0 0 1,-1 0 0,0-2-1,0 1 1,-1-2 0,0 0-1,0 0 1,-1-1-1,0 0 1,-1-1 0,0 0-1,-1-1 1,0 0 0,-1-1-1,0 1 1,-1-2 0,0 1-1,-1-3-5,4-4 39,-1 0 0,-1 0 0,-1-1 0,-1 0 0,-1 0 0,0 0 0,-2-1 0,-1 0 0,0 1 0,-2-1 0,0 0 0,-1 0 0,-2 0-39,3 19-29,-1 1-1,0-1 0,1 0 0,-1 0 0,0 0 1,-1 0-1,1 0 0,0 1 0,-1-1 1,0 1-1,1-1 0,-1 1 0,0-1 1,0 1-1,-1 0 0,1 0 0,0 0 0,-1 0 1,1 1-1,-1-1 0,1 1 0,-1-1 1,0 1-1,0 0 0,1 0 0,-1 0 0,0 0 1,-3 0 29,-22 6-3816,2 14-4592,11 1-3807</inkml:trace>
  <inkml:trace contextRef="#ctx0" brushRef="#br0" timeOffset="591.242">786 141 1890,'0'0'7436,"0"0"-5076,0 0-1154,0 0-37,0 0-485,0 0-92,0 0-37,0 0-117,11 17-54,35 52-31,-22-19 133,-23-47-434,-1-1 1,1 1 0,0 0 0,0 0-1,0-1 1,0 1 0,0-1-1,1 1 1,-1-1 0,1 1-1,-1-1 1,1 0 0,0 0-1,0 0 1,0 0 0,0 0-1,1 0 1,-1-1 0,0 1 0,1-1-1,-1 1 1,1-1 0,-1 0-1,1 0 1,0 0 0,-1 0-1,1 0 1,0-1 0,0 0-1,0 1 1,0-1-53,5-2 169,-1 0 0,1-1-1,-1 1 1,0-1 0,0-1-1,0 0 1,-1 0 0,1 0-1,-1 0 1,0-1 0,0 0-1,0-1 1,-1 1 0,0-1 0,0 0-1,-1 0 1,1-1 0,-1 1-1,0-1 1,-1 0 0,0 0-1,0 0 1,-1-1 0,1 1-1,-1-4-168,1 0 166,-1-1-1,0 1 0,0-1 0,-1 1 0,-1-1 0,0 1 0,-1-1 0,0 1 0,-1-1 0,0 1 0,0 0 0,-5-11-165,6 20 8,0-1 0,-1 1 0,0 0 0,1 0 1,-1-1-1,0 1 0,0 0 0,0 0 0,0 1 0,0-1 0,0 0 0,-1 1 1,1-1-1,-1 1 0,1 0 0,-1 0 0,1 0 0,-1 0 0,1 0 0,-1 1 1,0-1-1,0 1 0,1 0 0,-1-1 0,0 1 0,0 1 0,1-1 0,-1 0 0,0 1 1,0-1-1,1 1 0,-1 0 0,0 0 0,1 0 0,-1 0 0,-1 1-8,-86 59 140,76-43-187,1 0 0,1 2 0,1-1 0,1 1 0,0 1 0,2 0 0,0 0 0,2 1 0,0-1-1,1 2 1,1-1 0,2 0 0,0 1 0,1-1 0,1 1 0,1-1 0,4 18 47,-4-32-71,1 1 1,-1-1 0,2 0-1,-1 0 1,1 0 0,1-1-1,-1 1 1,1-1-1,1 0 1,-1 0 0,1 0-1,0 0 1,1-1 0,0 0-1,0 0 1,0 0 0,0-1-1,1 0 1,0 0-1,0-1 1,1 0 0,-1 0-1,1-1 1,-1 0 0,1 0-1,0-1 1,8 2 70,0 0 16,0-1 1,1-1-1,-1 0 0,1-1 1,-1-1-1,1 0 1,0-1-1,-1-1 0,1-1 1,-1 0-1,0-1 0,0-1 1,12-5-17,-8-1 29,-1 0 1,-1 0-1,0-2 0,0 0 1,-2-1-1,1-1 0,-2-1 1,0 0-1,-1-1 1,-1 0-1,0-1 0,4-9-29,11-22 277,-2-1-1,-2-2 0,-2 0 0,1-12-276,-5 8 543,-16 44-269,-15 36-157,-165 451-293,226-643-758,-37 131 995,-7 16 22,1 0-1,1 1 1,1 0-1,1 0 1,0 1-1,2 0 1,0 1-1,1 0 1,1 0-1,2 0-82,-13 16 30,1 0-1,0 0 0,-1 0 1,1 1-1,0-1 1,0 0-1,0 1 1,1-1-1,-1 1 1,0 0-1,1 0 1,-1 0-1,0 0 0,1 0 1,-1 0-1,1 0 1,0 1-1,-1 0 1,1-1-1,-1 1 1,1 0-1,0 0 1,-1 0-1,1 1 0,-1-1 1,1 1-1,0-1 1,-1 1-1,1 0 1,-1 0-1,0 0 1,1 0-1,-1 1 0,0-1 1,0 0-1,1 1 1,-1 0-1,1 1-29,55 84 397,-50-63-314,-1 0 0,-1 0 0,-1 0 0,-2 1-1,0 0 1,-1 14-83,17 101 197,-18-137-195,0 1 0,0 0 0,0-1 1,0 0-1,1 1 0,-1-1 0,1 0 0,0 1 0,0-1 0,0 0 0,0 0 0,0-1 0,1 1 0,-1 0 0,1-1 0,0 1 0,0-1 0,0 0 1,0 0-1,0 0 0,0-1 0,1 1 0,-1-1 0,1 1 0,-1-1 0,1 0 0,-1-1 0,1 1 0,-1-1 0,1 1 0,0-1 0,-1 0 1,1 0-1,0-1 0,-1 1 0,1-1 0,0 0 0,-1 1 0,1-2 0,-1 1 0,0 0 0,1-1 0,-1 0 0,0 1 0,0-1 0,0 0 1,0-1-1,0 1 0,0-1-2,12-10-98,-2-1 1,0-1-1,0 0 1,-1 0 0,-1-1-1,-1-1 1,0 1-1,-1-2 1,-1 1-1,-1-1 1,0-1 0,3-15 97,-7-6-2934,-17 20-4916,-3 10-3969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0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3299,'0'0'7079,"0"0"-3785,0 0-1170,0 0-122,17-3-838,284-26 1131,176-23-1232,-453 47-1609,-39 9-5437,-3 2 121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18.2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112 1 9129,'12'68'14734,"3"44"-14638,-1 26-32,-3 16-64,-4 8 0,-1 3-481,-1-1-608,0-4-3011,1-8-576,1-9-1346,0-13-1313,-2-28 7015</inkml:trace>
  <inkml:trace contextRef="#ctx0" brushRef="#br0" timeOffset="325.272">167 654 288,'-1'-19'7303,"-1"-13"-6534,0-5 640,0 1 1378,1 6-65,0 11-351,-1 12-1346,1 17-865,0 18 224,0 19 321,2 22-97,2 19 1,2 19 0,4 20-161,2 16-160,2 15-96,-2 11-160,-2 8-32,-3 4-32,-4 0 32,-6-3 0,-2-5 32,-3-7 1,-2-9-33,1-8 0,-1-11-33,1-11 1,0-13 32,0-14-128,1-16-352,1-15-1026,1-17-159,0-16-994,2-16-640,0-17-448,-1-18-1218,1-7 737</inkml:trace>
  <inkml:trace contextRef="#ctx0" brushRef="#br0" timeOffset="896.19">27 1119 6630,'0'-20'2691,"0"-11"-1186,0-3 3364,0 3-3812,0 7-449,0 10 353,1 14-736,0 15 31,1 16 288,-1 17 321,1 19-32,-1 20 64,0 19-161,0 20-255,-1 19-129,0 18-96,0 14-95,-2 10-129,0 6 32,0 0 0,0-4-64,0-8 0,1-9-385,0-10-543,1-14 831,0-12 97,-1-16-160,0-15-224,-1-17-513,0-17-448,-2-16-1025,0-17-2147,-2-16-1056,2-12-1858</inkml:trace>
  <inkml:trace contextRef="#ctx0" brushRef="#br0" timeOffset="972.259">122 1976 9769,'0'0'3524,"0"0"-2307,5 18 737,3 21 448,0 24-448,-1 22-417,-2 21-640,-2 21-192,-1 18-65,-1 18-223,0 16-225,-1 14-128,-2 13-64,0 10 96,-2 4-64,0 2-32,1-5 0,0-8-128,2-12-32,2-13 160,2-13 0,2-12 32,2-13 0,1-13-32,1-13 0,0-13-96,0-15-64,0-16-833,-2-15-417,-1-17-415,-1-18-33,-2-17-1377,-1-20-1282,-1-20-1088,-2-6 128</inkml:trace>
  <inkml:trace contextRef="#ctx0" brushRef="#br0" timeOffset="1198.313">147 4007 9321,'0'0'2114,"0"0"640,0 0-159,0 0-1058,4 17 545,4 24-224,3 25-641,3 28-576,3 23-193,1 21-127,1 16-97,0 14-32,0 12-32,-2 7-64,-3 4-32,-3 2-64,-2-2-64,-3-3 64,0-5 0,-2-9 32,1-9 0,0-12 0,-1-12-32,0-14 0,-2-15-128,0-16-32,0-15-577,-1-16-480,-1-18 96,0-16-224,0-17-32,-2-19-802,0-20-863,-1-22-161,-1-22 128,-1-23-1025,1 4 128</inkml:trace>
  <inkml:trace contextRef="#ctx0" brushRef="#br0" timeOffset="1467.979">297 4564 2370,'-2'-36'3299,"-2"-23"-1057,-2-9-480,-1 2 737,2 11 383,0 16-287,1 19-1282,0 24-1089,2 26 225,0 27 223,1 30 65,0 27 96,1 25-289,0 25-95,0 21-193,1 20-32,-1 16-128,-1 13-96,-2 9-64,-2 2 64,-1-3 0,-1-8-128,0-14 64,0-15-32,1-16 96,1-17-32,-1-16 32,1-16 0,0-17-96,0-17-96,0-18-833,2-17-609,1-18-128,0-19-992,2-19-481,1-19-161,1-21-223,1-19-1185,-2-2 4259</inkml:trace>
  <inkml:trace contextRef="#ctx0" brushRef="#br0" timeOffset="1851.286">249 6161 4933,'0'-14'6278,"-1"-4"-4421,0 6-896,-1 15-384,-1 20 1569,0 23 256,0 26-832,1 24-513,1 20-289,1 18-127,1 14-161,1 11-191,-1 7-193,1 6 32,0 2 0,0-2-128,0-5 32,0-6-32,0-9-737,-1-10 737,-1-13-96,-1-14 64,-1-14 32,0-16 0,-1-14-64,0-16-224,-1-16-417,0-17-224,-1-19 0,1-18 161,-1-21 127,1-20-64,0-21 289,0-20 160,1-16-32,0-11 191,2-5 97,1 3 65,3 11-33,2 15 96,0 19 256,0 21 513,-1 20 0,-1 19-161,-2 19-319,0 20 31,0 18 33,-2 18-65,-1 15-32,-2 14-63,-3 8-65,-1 7-64,-2 3-32,1 0-32,0-2-128,2-3 0,0-4 0,2-7-32,1-7-672,1-11-3396,2-15-7559,0-15 4420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0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61 6919,'0'0'5423,"0"0"-2236,0 0-512,0 0-305,0 0-608,0 0-534,0 0-460,8-10-394,-3 4-327,-3 2-31,1 1 0,0-1 1,-1 1-1,1 0 0,0 0 1,1 1-1,-1-1 1,0 0-1,1 1 0,-1 0 1,1 0-1,0 0 0,0 0 1,0 1-1,0-1 1,0 1-1,0 0 0,0 1 1,1-1-17,89 8 132,-92-6-130,0-1-1,0 1 1,0 0 0,0-1 0,0 1 0,-1 0 0,1 0-1,0 0 1,0 0 0,0 0 0,-1 1 0,1-1-1,-1 0 1,1 1 0,-1-1 0,1 1 0,-1 0-1,0-1 1,0 1 0,0 0 0,0 0 0,0 0-1,0 0 1,-1 0 0,1 0 0,0 0 0,-1 0 0,0 0-1,1 0 1,-1 0 0,0 0 0,0 0 0,0 0-1,0 0 1,-1 0 0,1 1 0,-1-1 0,1 0-1,-1 0 1,0 0 0,1-1 0,-2 3-2,-4 6 7,0 0 0,-1-1 0,0 0 0,0 0 1,-1 0-1,0-1 0,-1 0 0,0-1 0,0 0 0,-4 2-7,-8 8 20,-79 68 204,99-85-220,1 0 0,-1 0-1,1 1 1,-1-1 0,1 0 0,-1 1 0,1-1 0,-1 0 0,1 1-1,0-1 1,-1 1 0,1-1 0,-1 0 0,1 1 0,0-1-1,0 1 1,-1-1 0,1 1 0,0-1 0,0 1 0,-1 0 0,1-1-1,0 1 1,0-1 0,0 1 0,0-1 0,0 1 0,0-1 0,0 1-1,0 0 1,0-1 0,0 1 0,0-1 0,1 1 0,-1-1 0,0 1-1,0-1 1,0 1 0,1-1 0,-1 1 0,0-1 0,1 1-1,-1-1 1,0 1 0,1-1 0,-1 1 0,1-1 0,-1 0 0,1 1-1,-1-1 1,1 0-4,32 2 65,-26-2-70,153-29-115,-52 6-2728,-63 17-1022,-7 0-3412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1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76 11947,'0'0'2974,"0"-13"-252,0-32-641,0 27 4940,-9 432-2846,7-366-4132,-2 18-68,3 1 0,3-1 0,6 29 25,-6-82-220,0 0 0,2 1-1,-1-1 1,1 0 0,1-1 0,1 1 0,-1-1 0,2 0 0,0 0 220,-4-8-636,0 1 1,1-1 0,0 0 0,0 0 0,0 0-1,0 0 1,0-1 0,1 1 0,0-1-1,-1-1 1,1 1 0,0 0 0,1-1 0,3 1 635,13 2-7810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4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6822,'0'0'4239,"0"0"-1570,0 0-234,0 0-241,0 0-587,0 0-417,0 0-448,14-6-384,0 0-288,78-17 223,82 28-170,-171-5-278,19 7-1284,-13 6-6390,-9-3-717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7335,'0'0'3876,"0"0"-1570,0 0 641,0 0-385,0 0-1089,0 0-448,0 0-320,87 61-225,-41-67-287,2-1-97,2-3-96,2 5 0,-4 3-961,-6 1-3203,-15 1-5317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5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8616,'0'0'4671,"9"-12"-1970,29-41-560,-36 50-1889,1-1 1,-1 1-1,1 0 0,0 1 1,0-1-1,0 0 0,0 1 1,1 0-1,-1 0 0,1 0 1,-1 0-1,1 0 0,0 1 1,-1-1-1,1 1 0,0 0 0,0 0 1,0 1-1,0-1 0,0 1 1,4 0-253,-2 1 100,-1 0 1,1 1-1,-1-1 0,1 1 1,-1 1-1,0-1 1,0 1-1,0 0 1,0 0-1,0 0 0,-1 1 1,1-1-1,-1 1 1,0 0-1,0 1 1,0-1-1,-1 1 1,0 0-1,3 4-100,5 15 45,0 1 0,-2 0 0,-1 1-1,-1 0 1,-1 0 0,-1 1 0,-1-1 0,-2 1 0,0 26-45,11 79 76,-13-132-75,1 0-1,-1-1 0,0 1 1,1 0-1,-1-1 0,1 1 1,-1 0-1,0 0 0,1-1 0,-1 1 1,1 0-1,-1 0 0,0-1 1,1 1-1,-1 0 0,1 0 1,-1 0-1,1 0 0,-1 0 0,1 0 1,-1 0-1,1 0 0,-1 0 1,1 0-1,-1 0 0,1 0 1,-1 0-1,0 0 0,1 1 1,-1-1-1,1 0 0,-1 0 0,1 0 1,-1 1-1,0-1 0,1 0 1,-1 1-1,1-1 0,-1 0 1,0 1-1,1-1 0,-1 0 0,0 1 1,0-1-1,1 0 0,-1 1 1,0-1-1,0 1 0,0-1 1,0 1-1,1-1 0,-1 1 0,0-1 1,0 1-1,0-1 0,0 0 1,0 1-1,0-1 0,0 1 1,0-1-1,0 1 0,0-1 1,0 1-1,-1-1 0,1 1 0,21-40 37,-18 32-30,50-124 73,-39 91-59,2 1 1,1 0-1,2 2 1,11-16-22,-29 50 0,1 0 0,-1 0 0,1 0 1,-1 0-1,1 0 0,0 0 0,0 1 0,0-1 0,0 1 0,1-1 1,-1 1-1,1 0 0,-1 0 0,1 0 0,0 0 0,0 0 0,0 1 1,0-1-1,0 1 0,0 0 0,0 0 0,0 0 0,1 0 0,-1 1 1,0-1-1,1 1 0,-1 0 0,0 0 0,1 0 0,-1 0 0,0 1 1,1-1-1,-1 1 0,0 0 0,0 0 0,0 0 0,3 2 0,4 8-5,0 1-1,-1 1 1,-1 0-1,0 0 1,0 0-1,-2 1 1,1 1-1,-2-1 1,0 1-1,-1-1 1,0 3 5,3 4-9,5 18 7,-10-27 4,0 1-1,1-1 1,1 1-1,0-1 1,1 0-1,0 0 1,1-1-1,0 0 1,0 0-1,1 0 1,1-1-1,0 0 1,0 0-1,1-1 1,1 0-1,-1 0 1,1-1-1,1-1 1,2 2-2,-7-7 3,-1 0 0,1-1 0,-1 1 1,1-1-1,-1-1 0,1 1 1,0-1-1,-1 0 0,1 0 1,0-1-1,-1 1 0,1-1 0,-1-1 1,1 1-1,-1-1 0,1 0 1,-1 0-1,0 0 0,0-1 0,0 0 1,0 0-1,-1 0 0,1-1 1,-1 1-1,0-1 0,0 0 1,0 0-1,0-1 0,-1 1 0,0-1 1,0 0-1,1-1-3,5-8 10,-2 1 1,1-2-1,-2 1 0,0-1 1,-1 0-1,0 0 0,-1 0 1,-1 0-1,0-1 0,-1 0 0,-1-2-10,-1 16-7,1 0-1,-1 0 0,0 0 1,0 0-1,0 0 0,0 0 0,0 0 1,0 0-1,-1 0 0,1 0 0,-1 0 1,1 0-1,-1 0 0,0 0 0,0 0 1,1 0-1,-2 0 0,1 1 0,0-1 1,0 0-1,0 1 0,-1-1 0,1 1 1,-1-1-1,0 1 8,-24-2-3501,9 6-2729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68 158 4644,'0'0'5045,"0"0"-2434,0 0-791,0 0 150,0 0-86,0 0-330,0 0-428,5-1-368,125-12 1335,268-69-625,-192 30-1265,-201 43-160,-29 9-13,19 0-18,-160 21-968,58 9-6026,67-15-187</inkml:trace>
  <inkml:trace contextRef="#ctx0" brushRef="#br0" timeOffset="514.743">107 174 9865,'0'0'3908,"0"0"-1052,0 0-438,0 0-416,0 0-502,0 0-400,-14 15-305,1-2-610,6-8-111,1 1 0,0 1-1,0-1 1,1 1 0,-1 0-1,1 0 1,1 0 0,0 1-1,0 0 1,0 0 0,1 0-1,0 0 1,-1 7-74,0 1 34,1 1 0,0 0-1,2 0 1,0 0 0,1 0 0,0 0 0,2 0-1,0-1 1,1 1 0,0 0 0,1-1 0,1 0-1,1 0 1,0 0 0,1 0 0,1-1 0,0 0-1,1-1 1,1 0 0,0-1 0,5 5-34,-4-6-15,0 0 0,1-1 0,0 0 0,1-1 0,1 0 0,-1-1 0,1 0 0,1-1 0,0-1 0,0 0 0,0-1 0,1-1 0,0-1 0,0 0 0,0-1 0,0 0 0,0-1 0,1-1 0,-1-1 0,1 0 0,0-2 15,-10 2 2,1-1 0,-1-1 0,0 1 0,0-1 1,0 0-1,0-1 0,-1 0 0,1 0 0,-1 0 0,1-1 0,-1 0 1,0 0-1,0-1 0,-1 0 0,1 0 0,-1 0 0,0 0 0,-1-1 1,1 0-1,-1 0 0,0 0 0,-1 0 0,1-1 0,-1 1 0,-1-1 1,1 0-1,0-4-2,2-7 17,-1 0 0,-1 0 0,0 0 0,-2 0 1,0-1-1,-1 1 0,0 0 0,-2-1 0,0 1 0,-3-8-17,3 13 10,0 0 0,0 1 0,-1-1-1,-1 1 1,0 0 0,-1 0 0,0 0-1,-1 1 1,0-1 0,-1 1 0,0 1-1,0-1 1,-1 1 0,-1 1 0,0-1-1,0 2 1,-1-1 0,0 1 0,0 0-1,-1 1 1,0 1 0,0 0 0,-3-1-10,-29 7-1280,25 20-5368,16-7-1386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1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60 12043,'0'0'3983,"1"-13"-1229,5-34-657,-5 48 2949,-6 30-4934,-1 0 0,-1 0 0,-2 0 0,-1-1 0,-2 0 0,-1-1 0,-9 14-112,8-13 6,-66 127-443,89-163 426,0 0 1,1 0 0,-1 1 0,1 0 0,0 1 0,1 0 0,-1 1 0,1 0 0,-1 1 0,1 0 0,0 0 0,0 2 0,0-1 0,0 1 0,0 0 0,0 1 0,10 3 10,198 75 0,-217-79 1,0 1 1,0-1 0,0 0-1,1 0 1,-1 0 0,0 0 0,0 0-1,0-1 1,0 1 0,0-1-1,0 1 1,1-1 0,-1 0-1,0 0 1,0 0 0,-1 0-1,1 0 1,0 0 0,0 0 0,0-1-1,-1 1 1,1-1 0,-1 1-1,1-1 1,-1 0 0,0 1-1,1-1 1,-1 0 0,0 0-1,0 0 1,-1 0 0,1 0 0,0 0-1,0 0 1,-1 0 0,0 0-1,1 0 1,-1-1 0,0 1-1,0 0 1,0-1-2,20-153 398,-18 110 3694,-50 516-3372,68-391-2796,-18-75 1682,1-1 0,-1 0-1,1 0 1,0-1 0,0 1 0,0-1 0,1 1-1,-1-1 1,0 0 0,1 0 0,0 0-1,-1-1 1,1 1 0,0-1 0,0 0 0,0 0-1,0 0 1,0-1 0,3 1 394,23 0-5456,-1-1-2834</inkml:trace>
  <inkml:trace contextRef="#ctx0" brushRef="#br0" timeOffset="359.894">946 208 12428,'0'0'2866,"1"-13"-180,3-56 2022,-8 78 11,-6 15-4516,-7 131 206,17-148-395,1 0 1,1 1 0,-1-1 0,1 0 0,0 0-1,1-1 1,0 1 0,0 0 0,0-1 0,1 1-1,0-1 1,0 0 0,1-1 0,-1 1 0,1-1 0,1 0-1,-1 0 1,1 0 0,-1-1 0,6 3-15,88 35-178,-87-38 150,1-1 0,-1 1 1,-1 1-1,1 0 0,-1 1 0,0 0 0,0 1 0,0 0 0,-1 0 0,0 2 0,-1-1 0,1 1 28,-7-4 3,-1 1 1,1-1-1,-1 1 0,0 0 0,-1-1 1,1 1-1,-1 0 0,0 0 0,0 0 0,-1 0 1,0 0-1,0 0 0,0 0 0,-1 0 0,0 0 1,0-1-1,-1 1 0,1 0 0,-1 0 0,0-1 1,-1 1-1,1-1 0,-1 0 0,0 1 0,-1-2 1,1 1-1,-1 0 0,0-1 0,0 1 0,0-1 1,-1 0-1,0 0 0,1-1 0,-1 1 0,0-1 1,-1-1-1,1 1 0,-1 0 0,1-1 0,-1 0-3,-8 3-1,1 0-1,-1-1 1,0-1-1,0 0 0,0-1 1,0 0-1,0-2 1,0 1-1,0-1 0,0-1 1,-1-1-1,1 0 1,0-1-1,1 0 1,-1-1-1,-1-1 2,-74-44-3706,57 8-2722,24 14 92</inkml:trace>
  <inkml:trace contextRef="#ctx0" brushRef="#br0" timeOffset="666.145">1053 34 8712,'0'0'3972,"0"0"-2274,78-25 480,-48 23-385,-1 2-736,7 0-352,-2-2-128,-1 2-289,1-1-32,-3-1-96,-7 2-128,-6-1-32,-10 1 0,-3 0 0,-5 0-64,-3 0-608,-7 7-3492,-6 2-3011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6:59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163 191 7976,'0'0'2850,"-2"-15"-453,-2-8-1266,-6-37 2179,5 17 1645,5 38-4831,0-2 3019,6 15-940,-5-6-2287,140 217 842,-107-152-1038,3-2 0,3-1-1,3-2 1,2-3 0,3-1 0,4-1 280,-49-54-468,51 41-2017,-33-34-1671,-2-9-4430,-12-3-463</inkml:trace>
  <inkml:trace contextRef="#ctx0" brushRef="#br0" timeOffset="244.884">653 105 2434,'-9'-73'8734,"10"73"-8561,-1-1-1,0 0 1,1 0 0,-1 0-1,0 1 1,1-1 0,-1 0 0,0 0-1,0 0 1,0 0 0,0 0 0,0 0-1,0 0 1,0 0 0,0 1-1,0-1 1,0 0 0,-1 0 0,1 0-1,0 0 1,-1 0 0,1 0-1,0 1 1,-1-1 0,1 0 0,-1 0-1,1 1 1,-1-1 0,0 0-1,1 1 1,-1-1 0,0 0 0,1 1-1,-1-1 1,0 1 0,0-1 0,1 1-1,-1 0 1,0-1 0,0 1-1,0 0 1,0-1 0,0 1 0,1 0-1,-1 0 1,0 0 0,0 0-1,0 0 1,0 0 0,0 0 0,0 0-1,0 0 1,0 0 0,1 1-1,-1-1 1,0 0 0,0 1 0,0-1-1,0 0 1,1 1 0,-1-1-1,0 1-171,-17 25 2129,-44 113-463,-87 167-921,-53-6-910,102-184-2982,93-109 2374,-28 26-2707,9-18-5024,11-13-796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09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230 215 9545,'0'0'3086,"-5"-13"-1068,-16-45-81,20 54-1767,0 0 0,0 0 0,0 0 0,0 0 0,0 0 0,1-1 0,0 1-1,0 0 1,0 0 0,0 0 0,1-1 0,-1 1 0,1 0 0,0 0 0,1 0 0,-1 0-1,1 0 1,0 0 0,0 0 0,0 1 0,0-1 0,0 0 0,1 1 0,0 0 0,-1 0-1,1 0 1,1 0 0,-1 0 0,0 0 0,1 1 0,-1 0 0,1 0 0,0 0 0,0 0-1,-1 0 1,1 1 0,4-2-170,2 0 35,-1 0-1,1 1 1,0 0-1,0 1 1,0 0-1,0 0 1,1 1-1,-1 0 1,0 1-1,0 0 1,0 1-1,0 0 1,0 0-1,6 4-34,-8-2-51,0 2 0,0-1 0,-1 1 0,1 0 0,-2 0 0,1 1-1,-1 0 1,0 0 0,0 1 0,-1-1 0,0 1 0,0 1 0,-1-1 0,0 0-1,0 1 1,-1 0 0,0 0 0,-1 0 0,0 0 0,0 1 0,-1-1-1,-1 0 1,1 1 0,-1-1 0,-1 1 0,0-1 0,0 0 0,-1 0 0,0 1-1,0-1 1,-1 0 0,0-1 0,-1 1 0,0 0 0,0-1 0,-1 0-1,0 0 1,-5 6 51,-1 0-170,-1 0 1,0 0-1,-1-1 0,-1-1 0,1 0 0,-2-1 0,0-1 0,0 0 1,-1-1-1,0 0 0,-2 0 170,-14-5 9,31-4-7,1 0-1,-1 0 1,1 0 0,0 0-1,-1 0 1,1 0 0,-1-1-1,1 1 1,0 0 0,-1 0-1,1-1 1,-1 1 0,1 0-1,0 0 1,-1-1 0,1 1-1,0 0 1,0-1 0,-1 1-1,1 0 1,0-1 0,0 1-1,-1-1 1,1 1 0,0 0-1,0-1 1,0 1 0,0-1-1,0 1 1,0-1 0,0 1-1,0-1 1,0 1 0,0 0-1,0-1 1,0 1 0,0-1-1,0 1 1,0-1 0,0 1-1,0 0 1,0-1 0,1 1-1,-1-1 1,0 1 0,0 0-1,0-1 1,1 1 0,-1-1-1,0 1 1,1 0 0,-1-1-1,0 1 1,1 0 0,-1 0-1,0-1 1,1 1 0,-1 0-1,1 0 1,-1 0 0,0-1-1,1 1 1,-1 0 0,1 0-1,-1 0-1,10-7 8,0 0 0,1 0 0,-1 1 0,1 0 0,1 1 0,-1 0 0,1 1 0,0 1 0,0-1 0,0 2 0,0 0 0,0 0 0,1 1 0,-1 1 0,0 0 0,1 0 0,-1 2 0,0-1-8,-5 1 30,-1-1-1,0 1 0,1 1 0,-1-1 1,0 1-1,-1 0 0,1 0 0,0 1 1,-1 0-1,0 0 0,0 0 0,0 1 1,0-1-1,-1 1 0,1 0 0,-2 0 0,1 1 1,0-1-1,-1 1 0,0 0 0,0 0 1,-1 0-1,1 0 0,-1 1 0,-1-1 1,1 0-1,-1 1 0,0-1 0,-1 1 1,0 0-1,0-1 0,0 1 0,-1-1 1,1 1-1,-2-1 0,1 1 0,-1-1 1,0 0-1,0 1 0,-1-1 0,1 0 0,-1-1 1,-1 1-1,-1 2-29,-1 1 51,-1-1 0,0 0 0,-1 0 0,0 0 0,0-1 0,-1 0 0,0 0 0,0-1 0,0-1 0,-1 1 0,0-2 0,0 1 0,0-1 0,-1-1 0,1 0 0,-1 0 0,0-1 0,1 0 0,-1-1 0,0 0 0,0-1 0,0 0 0,-4-2-51,-10 0 117,1-1 0,-1-1 0,1-1 0,0-2 0,1 0 0,0-1 0,0-2 0,0 0 0,-20-13-117,34 17-424,0 1 1,0-1-1,0-1 0,1 0 1,0 0-1,0-1 1,0 0-1,1 0 0,1 0 1,-1-1-1,1 0 0,1-1 1,0 1-1,-2-5 424,4-4-6337</inkml:trace>
  <inkml:trace contextRef="#ctx0" brushRef="#br0" timeOffset="498.963">981 178 9897,'0'0'3123,"0"0"-966,6-12 171,20-40-166,-26 35 1998,-23 23-4241,22-5 347,-18 7-186,1 1-1,0 0 0,1 1 1,0 1-1,1 1 1,0 0-1,1 1 1,0 1-1,-7 9-79,20-21 1,0-1 0,1 1-1,-1-1 1,1 1 0,-1 0-1,1 0 1,0-1 0,-1 1-1,1 0 1,0 0 0,0 0-1,0 0 1,1 1 0,-1-1-1,0 0 1,1 0 0,0 0-1,-1 1 1,1-1 0,0 0-1,0 0 1,0 0 0,0 1-1,1-1 1,-1 0 0,1 0-1,-1 0 1,1 1 0,0-1-1,0 0 1,0 0 0,0 0-1,0 0 1,0 0 0,0-1-1,1 1 1,-1 0 0,1 0-1,-1-1 1,1 1 0,0-1-1,-1 0 1,1 1 0,0-1-1,0 0 1,0 0 0,0 0-1,1 0 0,220 54-32,-220-54 32,128 49 34,-126-47-30,0 0 0,-1 0 1,1 1-1,-1 0 0,1 0 0,-1 0 0,0 0 0,-1 1 0,1-1 0,-1 1 0,0 0 0,0 0 0,0 0 0,-1 0 0,0 1 0,0-1 0,0 1 0,-1-1 0,0 1 0,0 0 0,0 0 0,0 5-4,-2-2 103,0-1 0,0 0 0,0 1-1,-1-1 1,0 0 0,-1 0 0,1 0 0,-2 0 0,1-1-1,-1 1 1,0-1 0,-1 0 0,0 0 0,0 0 0,0-1-1,-1 0 1,0 0 0,0 0 0,-3 1-103,-6 6 124,-2-1 1,0 0-1,0-1 0,-1-1 1,0-1-1,-1-1 0,-9 3-124,12-5 17,1-1-1,-1-1 1,0 0 0,0-1-1,0-1 1,0-1-1,0 0 1,-1-1 0,-7-1-17,21 0-118,1 1 0,-1-1 0,1 1 0,-1-1 0,1 0 0,0 0 1,-1 0-1,1-1 0,0 1 0,0-1 0,0 1 0,0-1 0,0 0 0,0 1 1,0-1-1,0 0 0,1 0 0,-1 0 0,1-1 0,-1 1 0,1 0 0,0 0 1,0-1-1,0 1 0,0-1 0,1 1 0,-1-1 0,1 1 0,-1-1 0,1-1 118,12-77-12521,4 49 2997</inkml:trace>
  <inkml:trace contextRef="#ctx0" brushRef="#br0" timeOffset="821.955">982 132 12684,'0'0'3123,"0"0"-545,0 0-565,0 0-433,15-5-357,96-24 389,138 11 731,-233 13-3376,-30 12-2348,1 5-954,0 2-3566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1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25 10090,'0'0'2578,"0"0"-202,0 0 234,0 0-576,0 0-491,0 0-294,0 0-358,4 0-261,227-22 764,-230 21-1404,0 1 1,-1 0 0,1-1-1,0 1 1,-1 0-1,1 0 1,0 0 0,-1 0-1,1 0 1,0 0-1,0 0 1,-1 0 0,1 0-1,0 0 1,-1 0 0,1 0-1,0 0 1,-1 0-1,1 1 1,0-1 0,-1 0-1,1 1 1,0-1-1,-1 0 1,1 1 0,-1-1-1,1 1 1,0-1 0,-1 1-1,1-1 1,-1 1-1,0-1 1,1 1 0,-1-1-1,1 1 1,-1 0-1,0-1 1,1 1 0,-1 0-1,0-1 1,0 1 0,0 0-1,1-1 1,-1 1-1,0 0 1,0 0 0,0-1-1,0 1 1,0 0-1,0-1 1,-1 1 0,1 0-1,0 0 1,0-1 0,0 1-1,-1 0 1,1-1-1,0 1 1,-1 0 0,1-1-1,0 1 1,-1-1-1,1 1 1,-1-1 0,1 1-1,-1-1 1,1 1 0,-1 0 9,-36 38-846,-170 94 142,158-105 751,19-1-47,50-25 16,250-37-300,-204 23-3033,-1 1-3487,-23 6-1705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9:37.793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2491 440 5733,'0'0'3102,"0"0"-1031,0-7 273,-1-8-997,6 27 2319,16 87-2805,-4 1 0,-4 1 0,-2 92-861,1 170-2941,-12-363 2935,-1-1 1,1 1-1,-1-1 0,1 1 1,-1-1-1,0 1 0,1-1 1,-1 1-1,1-1 0,-1 1 1,0 0-1,0-1 1,1 1-1,-1 0 0,0 0 1,0 0-1,1-1 0,-1 1 1,0 0-1,0 0 0,1 0 1,-1 0-1,0 0 0,0 0 1,1 1-1,-1-1 0,0 0 1,0 0-1,1 0 1,-1 1-1,0-1 0,0 0 1,1 1-1,-1-1 0,1 1 1,-1-1-1,0 1 0,1-1 1,-1 1-1,1-1 0,-1 1 1,1-1-1,-1 1 1,1 0-1,-1-1 0,1 1 1,0 0-1,-1-1 0,1 1 1,0 0-1,0 0 0,0 0 6,-13-36 407,1-1-1,3-1 0,1 1 1,1-1-1,1-10-406,4 32 178,-6-34 144,2 0-1,2 0 1,3 0 0,1 0-1,3 0 1,2 0-1,2 1 1,2 0-1,2 0 1,2 1-1,2 0 1,3 1-1,5-8-321,-22 49 6,1-1 0,0 0-1,0 1 1,1-1 0,-1 1-1,1 0 1,0 0-1,1 0 1,-1 0 0,1 0-1,0 1 1,0-1 0,1 1-1,-1 0 1,1 1 0,0-1-1,0 1 1,0 0-1,0 0 1,1 0 0,-1 1-1,1 0 1,-1 0 0,1 0-1,0 1 1,0 0 0,0 0-1,0 0 1,0 1-1,0 0 1,0 0 0,0 0-1,0 1 1,0 0 0,0 0-1,0 1-5,5 6-14,1 2 0,-1-1 0,-1 1 0,0 1 0,0 0 0,-1 0 0,-1 1 0,0 0 0,0 0 0,-1 1 0,-1 0 0,0 0 0,-1 1 0,0 0 0,-1 0 0,1 10 14,13 132-1593,-19-146 1097,0-1 1,0 1-1,-1-1 1,0 0-1,-1 0 0,0 1 1,-1-1-1,1-1 0,-1 1 1,-1-1-1,0 1 1,0-1-1,-1-1 0,0 1 1,-1 0 495,-58 46-6465,29-34 2397</inkml:trace>
  <inkml:trace contextRef="#ctx0" brushRef="#br0" timeOffset="431.09">3232 703 9353,'0'0'2498,"0"0"-806,-12 13-421,-39 45-449,43-48-770,0 0-1,1 1 0,1 0 1,0 1-1,0 0 1,1 0-1,0 0 1,1 0-1,1 1 1,0-1-1,0 4-51,1-9 13,1 0 0,0 0-1,0 0 1,1 0 0,-1 0 0,2 0-1,-1 0 1,1 0 0,0 0 0,0 0-1,1 0 1,0 0 0,0-1 0,1 1-1,0-1 1,0 1 0,0-1 0,1 0-1,0 0 1,0-1 0,0 1 0,1-1-1,0 0 1,0 0 0,0 0 0,1-1-1,0 0 1,0 0 0,0 0 0,0-1-1,0 0 1,1 0 0,-1 0 0,1-1-1,0 0 1,2 0-13,3 0 241,0 0-1,1-1 1,-1 0-1,1-1 1,-1-1 0,0 0-1,1 0 1,-1-1-1,0-1 1,0 0 0,0-1-1,-1 0 1,1 0-1,-1-1 1,0-1 0,0 0-1,-1-1 1,1 0-1,-1 0 1,-1-1 0,0-1-1,0 1 1,-1-1-1,1-1 1,-2 0 0,0 0-1,0 0 1,-1-1-1,2-4-240,1 0 240,-1 0 0,-1 0 0,0-1 0,-1 0 0,-1-1 0,0 1 0,-2-1 0,0 0-1,0 0 1,-2 0 0,0-1 0,-1 1 0,0 0 0,-2 0 0,0 0 0,-3-9-240,2 20-16,0 0 0,0 0 0,-1 0 0,0 0-1,-1 1 1,1 0 0,-1-1 0,0 2 0,0-1 0,-1 1 0,1 0 0,-1 0 0,0 0 0,0 1 0,0-1 0,0 2 0,-1-1 0,1 1 0,-1 0 0,0 0 0,0 1 0,0 0 0,1 0 0,-1 0 0,-6 1 16,1 0-521,1 0 0,-1 0 1,1 1-1,-1 0 0,1 1 0,0 1 1,0 0-1,0 0 0,-7 4 521,-25 16-5594,12-2-3930</inkml:trace>
  <inkml:trace contextRef="#ctx0" brushRef="#br0" timeOffset="991.88">3756 776 7847,'0'0'5205,"0"0"-2477,0 0-550,0 0-85,0 0-406,0 0-710,0 0-513,7 10-149,-2-2-269,0 1-1,-1-1 0,0 1 1,-1-1-1,1 1 0,-1 0 1,-1 1-1,0-1 1,0 0-1,-1 7-45,10 458-59,-10-429-388,3 0 0,2 0 0,1 0 0,10 28 447,-11-56-32,-2-49 11,-24-240 1734,16 231-1478,2 0-1,1 0 1,3 0-1,1 0 1,2 0-1,1 0 1,3 1-1,1 0 1,1 1-1,3 0 1,1 1-1,2 1 1,2 0-1,21-32-234,-36 63 3,1-1-1,0 1 1,0 0-1,1 0 1,0 1-1,0-1 1,0 1-1,1 1 1,-1-1-1,1 1 1,0 0-1,0 1 1,1-1-1,-1 2 1,1-1-1,-1 1 1,1 0-1,0 0 1,0 1-1,0 0 1,0 1-1,0-1 1,0 2-1,0-1 1,0 1-1,0 0 1,0 1-1,0 0 1,-1 0-1,1 1 1,-1 0-1,4 1-2,-3 0-26,-1 0-1,1 1 0,-1-1 1,0 1-1,0 1 0,-1-1 0,1 1 1,-1 0-1,-1 1 0,1-1 1,-1 1-1,0 0 0,0 1 1,-1-1-1,0 1 0,-1 0 1,0 0-1,0 0 0,0 0 0,-1 0 1,0 1-1,-1-1 0,0 1 1,0-1-1,-1 1 0,0 0 1,0-1-1,-1 1 0,0-1 1,-1 1-1,-1 2 27,-1 1-70,-1 0 0,-1-1 0,0 0 0,0 0 0,-1-1-1,-1 1 1,1-1 0,-2-1 0,1 0 0,-1 0 0,-1 0 0,0-1 0,0-1 0,0 0 0,-1 0 0,0-1 0,0 0 0,-1-1-1,-8 3 71,-111 31-1958,6-17-3582,90-19-108,11-1-2359</inkml:trace>
  <inkml:trace contextRef="#ctx0" brushRef="#br0" timeOffset="1398.439">4566 1055 11147,'0'0'5530,"0"0"-2903,0 0-1384,0 0-314,0 0-395,3 12-320,5 41-92,-31 4 2,12-41-109,-22 54-31,32-92-69,3 9 130,1 1 0,0 0 1,1-1-1,0 1 0,1 1 0,0-1 0,1 1 1,5-9-46,0 1 108,-8 11-77,0 0 1,1 0 0,1 0-1,-1 1 1,1-1-1,1 1 1,-1 1 0,1-1-1,0 1 1,1 0 0,0 0-1,-1 0 1,2 1-1,-1 0 1,1 1 0,-1 0-1,1 0 1,1 0 0,-1 1-1,0 1 1,1-1-1,-1 1 1,1 0 0,0 1-1,0 0 1,-1 1 0,1 0-1,0 0 1,0 1 0,0 0-1,-1 0 1,1 1-1,0 0 1,-1 1 0,0 0-1,1 0 1,-1 1 0,-1 0-1,1 0 1,2 2-32,4 8 5,0 1 1,-1 0-1,0 1 1,-1 0-1,-1 1 1,-1 0-1,8 17-5,40 62 186,-56-93-182,0 0 1,1 0-1,-1 0 1,1 0-1,-1 0 1,1 0-1,0 0 0,0-1 1,0 1-1,0-1 1,0 0-1,1 0 1,-1 0-1,1-1 0,-1 1 1,1-1-1,0 0 1,0 0-1,-1 0 1,1 0-1,0-1 0,0 1 1,0-1-1,0 0 1,0 0-1,0-1 0,-1 1 1,1-1-1,0 0 1,0 0-1,0 0 1,-1 0-1,1-1 0,-1 1 1,2-2-5,6-7-158,-1 0 0,0 0-1,-1-1 1,0-1 0,0 1 0,-2-2 0,1 1 0,-1-1 0,-1 0-1,-1 0 1,4-11 158,22-43-10026,-20 45-1072</inkml:trace>
  <inkml:trace contextRef="#ctx0" brushRef="#br0" timeOffset="6233.809">2815 2027 12139,'-15'5'5051,"-45"14"-3220,86-14-278,467-56 689,543-37-1002,-761 69-259,485-7 434,-742 33-1622,-45 6-451,20-10 428,-125 50-6971,48-21-2371</inkml:trace>
  <inkml:trace contextRef="#ctx0" brushRef="#br1" timeOffset="10893.939">6110 2987 6150,'0'0'4836,"0"0"-3330,0 0-1218,0 0 0,0 0-192,0 0-96,0 0-1473,0 0-2563</inkml:trace>
  <inkml:trace contextRef="#ctx0" brushRef="#br1" timeOffset="18443.941">4188 3960 2626,'0'0'2841,"0"0"-1336,0 0-341,0 0 106,0 0-42,0 0-155,2 1-107,8 0-74,-8-1-65,-2 0 59,5 0 2841,15-1-2104,53-120 2204,-30 22-3157,-4-3 0,-5 0 0,-5-3 0,11-76-670,-12-18 1100,-28 199-1093,-1 0 1,1 0-1,-1 1 1,1-1 0,0 0-1,-1 0 1,1 0-1,-1 1 1,1-1-1,-1 0 1,1 0 0,0 0-1,-1 0 1,1 0-1,-1 0 1,1 0-1,-1 0 1,1 0 0,-1 0-1,1 0 1,-1 0-1,1-1 1,0 1-1,-1 0 1,1 0 0,-1 0-1,1 0 1,0-1-1,-1 1 1,1 0 0,-1-1-1,1 1 1,0 0-1,-1 0 1,1-1-1,0 1 1,0-1 0,-1 1-1,1 0 1,0-1-1,0 1 1,0-1-1,-1 1-7,-9 45-24,2 0-1,1 0 1,3 1-1,2 0 0,1 0 1,4 21 24,-2-3-13,0-22-237,0 0-1,3-1 0,2 0 1,1 1-1,2-2 1,3 4 250,-6-28-173,0 1 1,0-1-1,2-1 1,0 1 0,1-1-1,0-1 1,1 0 0,1 0-1,0-1 1,1 0-1,1-1 1,0 0 0,0-1-1,1-1 1,15 9 172,-18-11 64,1-1-1,-1-1 1,2 0-1,-1-1 1,1 0-1,-1-1 1,1-1 0,1 1-1,-1-2 1,0 0-1,0-1 1,1 0-1,-1-1 1,1 0 0,-1-2-1,1 1 1,-1-1-1,0-1 1,0-1 0,0 1-1,0-2 1,-1 0-1,0-1 1,0 0-1,0 0 1,0-1 0,-1-1-1,-1 0 1,1-1-1,-1 0 1,-1 0-1,1-1 1,4-7-64,2-15 219,-1 0 1,-2 0-1,-1-1 1,-1-1-1,-3 0 0,0 0 1,-2-1-1,-2 0 1,0-27-220,0 27 48,19-281 134,-24 465-230,57 200-849,-56-346 897,46 178-1649,-43-174 1590,0-1 0,0 0 0,0 1 0,1-1 0,0 0 0,1-1 0,-1 1 0,1-1 0,0 0 0,0 0 0,1 0 0,-1-1 0,1 0 0,0 0 0,0 0 0,1-1 0,-1 0 0,1 0 0,-1-1 1,1 0-1,0 0 0,0 0 0,0-1 0,5 1 59,2-2 57,-1-1 0,0 0 0,0 0 0,0-1 0,0-1 0,-1 0 0,1-1 0,-1 0 0,1-1 0,-1 0 0,-1-1 0,1-1 0,-1 0 0,0 0 0,0-1 0,-1 0 0,0-1 0,3-4-57,10-11 494,-1 0 1,-2-1-1,0-1 1,-2-1-1,-1-1 1,13-28-495,22-66 1441,-62 176-5002,1-35 236,0-2-2660</inkml:trace>
  <inkml:trace contextRef="#ctx0" brushRef="#br1" timeOffset="19443.023">4545 3127 1089,'0'0'1174,"0"0"257,0 0 165,0 0-202,0 0-113,0 0-59,0 0-15,0-12 21,1-18-758,0-13 2063,0 14 4825,-1 29-6770,1 7 1141,-32 263-485,-2-108-1043,-42 122-201,9-37-478,-15 116 387,74-268 176,25-118-47,-2-74 38,-21 60-2629,1 30-1382,1 5-3261</inkml:trace>
  <inkml:trace contextRef="#ctx0" brushRef="#br1" timeOffset="14395.852">376 3014 6662,'10'-49'15065,"-10"48"-14584,0 1-113,0 0-69,6 17 21,0 8-295,-1-1 0,-2 1-1,0 0 1,-1-1 0,-2 1-1,-2 17-24,2-3 7,-6 25-1043,3-67-10628,3-6 5883</inkml:trace>
  <inkml:trace contextRef="#ctx0" brushRef="#br1" timeOffset="14792.004">354 3029 7655,'0'0'2856,"0"0"-219,0 0-26,0 0-273,0 0-736,0 0-449,0 0-251,0-6-304,-1-4-425,1-1 34,2 23 27,20 260 1026,-23-74-894,-1-39-2883,4-53-5587,0-88 3737,0-5-1457</inkml:trace>
  <inkml:trace contextRef="#ctx0" brushRef="#br1" timeOffset="15387.002">377 3049 4997,'0'0'1793,"0"0"-234,0 0 59,0 0 122,0 0-192,0 0-170,0 0 52,0 0-52,-3-11-135,-11-33-250,11 33-155,30 56 652,19 42-1334,-33-59-153,1 0 0,2-1 0,1-1 0,1-1 0,12 14-3,-22-29-208,1 0 1,0 0 0,1-1 0,0 0 0,1 0-1,0-1 1,0-1 0,1 1 0,-1-2-1,2 0 1,-1 0 0,1-1 0,-1-1-1,1 0 1,0-1 0,1 0 0,-1-1 0,1-1-1,-1 0 1,1-1 0,-1 0 0,7-1 207,-14-1-210,0 0 1,-1 0-1,1-1 1,-1 1-1,1-1 1,-1-1-1,0 1 0,0-1 1,-1 1-1,1-1 1,-1-1-1,0 1 1,0-1-1,0 1 1,0-1-1,-1 0 1,0-1-1,0 1 1,0 0-1,-1-1 1,0 0-1,0 1 1,0-1 209,26-141 219,-27 144-205,15-168 4630,-15 171-4611,-1 0-1,0-1 0,0 1 0,0-1 1,0 1-1,0-1 0,0 1 0,0-1 1,0 1-1,0 0 0,0-1 1,0 1-1,0-1 0,0 1 0,0-1 1,0 1-1,0-1 0,-1 1 0,1 0 1,0-1-1,0 1 0,0-1 0,-1 1 1,1 0-1,0-1 0,-1 1 0,1 0 1,0-1-1,0 1 0,-1 0 0,1 0 1,-1-1-1,1 1 0,0 0 1,-1 0-1,1 0 0,-1-1 0,1 1 1,-1 0-1,1 0 0,0 0 0,-1 0 1,1 0-1,-1 0 0,1 0 0,-1 0 1,1 0-1,-1 0 0,1 0 0,0 0 1,-1 0-1,1 0 0,-1 0 0,1 1 1,-1-1-1,1 0 0,0 0 1,-1 0-1,1 1 0,0-1 0,-1 0 1,1 1-1,0-1 0,-1 0 0,1 1 1,0-1-1,-1 1-32,-21 25 182,-8 35-474,3 1 1,2 2 0,3 0-1,3 2 1,2 2 291,17-67 96,0-1-136,1 0 1,-1 0-1,1 0 1,-1 0-1,1 0 1,-1 0-1,1 0 0,-1 0 1,0 0-1,1 0 1,-1 0-1,1 1 1,-1-1-1,1 0 1,-1 0-1,0 0 1,1 1-1,-1-1 1,0 0-1,1 0 0,-1 1 1,0-1-1,1 0 1,-1 1-1,0-1 1,1 0-1,-1 1 1,0-1-1,0 0 1,1 1-1,-1-1 1,0 1-1,0-1 1,0 0-1,0 1 0,0-1 1,1 1-1,-1-1 1,0 1-1,0-1 1,0 0-1,0 1 1,0-1-1,0 1 1,-1-1-1,1 1 1,0-1-1,0 0 0,0 1 1,0-1-1,0 1 1,-1-1-1,1 0 1,0 1-1,0-1 1,-1 1-1,1-1 1,0 0-1,0 1 1,-1-1-1,1 0 0,0 0 1,-1 1-1,1-1 1,-1 0-1,1 0 1,0 0-1,-1 1 1,1-1 39,62-126 224,-46 87 801,59-116 2803,-74 155-3801,-1-1 0,0 0 0,0 0 1,0 0-1,1 0 0,-1 0 0,1 0 1,-1 1-1,0-1 0,1 0 0,-1 0 1,1 1-1,0-1 0,-1 0 0,1 0 1,-1 1-1,1-1 0,0 1 0,0-1 1,-1 1-1,1-1 0,0 1 0,0-1 1,0 1-1,0 0 0,-1-1 0,1 1 1,0 0-1,0 0 0,0 0 0,0 0 1,0 0-1,0 0 0,0 0 0,0 0 1,0 0-1,-1 0 0,1 0 0,0 0 1,0 1-1,0-1 0,0 0 0,0 1 1,0-1-1,-1 1 0,1-1 0,0 1 1,0-1-1,-1 1 0,1-1 0,0 1 1,-1 0-1,1-1 0,-1 1 0,1 0 1,-1 0-1,1 0-27,4 15 56,-1 1 0,-1 0 0,-1 0 0,0 0 0,-1 0 0,-1 0 0,0 0 0,-1 2-56,0 18 48,-2 92 54,2 83-3599,10-155-1853,3-22-1279,-2-14-541</inkml:trace>
  <inkml:trace contextRef="#ctx0" brushRef="#br1" timeOffset="16512.141">1247 3306 2050,'0'0'4196,"0"0"-2237,0 0-747,0 0 32,0 0-289,0 0-725,0 0-155,4 2 117,-1-1-183,-1 0 0,0 1 0,0-1 0,0 0 0,0 1 0,0-1 0,0 1 0,0 0 0,0 0 0,-1 0 0,1 0 0,-1 0 0,1 0 0,-1 0 0,0 0 0,0 1 0,0-1 0,0 0 0,0 1 0,-1-1 0,1 1 0,0 0-9,4 12 42,-1-3 0,0 1-1,1 0 1,1-1 0,0 0 0,1-1-1,0 1 1,0-1 0,1 0 0,1-1-1,0 0 1,8 7-42,-16-17 99,1 1 0,-1 0 1,1-1-1,-1 1 0,1-1 0,-1 0 0,1 1 0,0-1 1,-1 0-1,1 0 0,-1 0 0,1 0 0,0 0 1,-1-1-1,1 1 0,-1 0 0,1-1 0,-1 1 0,1-1 1,-1 0-1,1 1 0,-1-1 0,0 0 0,1 0 0,-1 0 1,0 0-1,1 0 0,-1 0 0,0 0 0,0 0 0,0-1 1,0 1-1,0 0 0,-1-1 0,1 1 0,0 0 0,0-1 1,-1 1-1,1-1 0,-1 0-99,25-62 3096,-20 45-2635,-1 0 0,0-1 0,-2 1 0,-1-1 0,0 1 0,-1-1 1,-1 1-1,-2-6-461,3 23 10,0-1 0,0 1 0,0 0 0,-1 0 0,1 0 0,-1-1 1,1 1-1,-1 0 0,0 0 0,0 0 0,0 0 0,0 0 0,-1 0 0,1 0 0,0 1 1,-1-1-1,1 0 0,-1 1 0,1-1 0,-1 1 0,0-1 0,0 1 0,0 0 1,0 0-1,0 0 0,0 0 0,0 0 0,0 0 0,0 1 0,0-1 0,0 1 1,-1-1-1,1 1 0,0 0 0,0 0 0,-1 0 0,1 0 0,0 0 0,0 0 1,0 1-1,-1-1 0,1 1 0,0 0 0,0-1 0,0 1 0,0 0 0,0 0 1,0 0-1,0 1 0,0-1 0,0 0 0,1 1 0,-1-1 0,1 1 0,-1 0 1,1-1-1,-1 1 0,0 1-10,-10 18-20,0 0 0,1 0-1,2 1 1,0 0 0,1 1 0,1 0 0,1 0 0,2 1 0,0-1 0,1 1 0,2 0-1,0 0 1,2 7 20,-2-22-157,1-1-1,0 1 1,0-1-1,1 1 1,1-1-1,-1 1 1,1-1-1,0 0 1,1 0-1,0 0 1,0 0-1,1 0 1,0-1 0,1 1-1,-1-1 1,1 0-1,1-1 1,-1 1-1,1-1 1,0 0-1,0 0 1,1-1-1,0 0 1,0 0-1,0-1 1,1 0-1,-1 0 1,1 0-1,0-1 1,0 0-1,0-1 1,2 1 157,6 0-288,0-1 0,0 0 0,0-1 0,0-1 0,0 0 0,0-1 0,-1-1 0,1 0 0,0-2 0,-1 1 0,9-5 288,-5 2 388,-2-2 0,1 0 0,-1-1 1,0-1-1,-1 0 0,0-1 0,-1-1 0,0 0 0,-1-1 1,0-1-1,-1 0 0,-1-1 0,0 0 0,-1-1 1,-1 0-1,0-1 0,-1 0 0,-1-1 0,-1 0 0,0 0 1,-1 0-1,-1-1 0,0-4-388,-2-86 602,-3 106-584,0 1 0,0-1 0,-1 0 0,1 1 0,-1-1 0,1 1-1,-1 0 1,0-1 0,0 1 0,0 0 0,0-1 0,-1 1 0,1 0 0,-1 0 0,1 0 0,-1 0 0,0 0-1,1 0 1,-1 1 0,0-1 0,0 1 0,0-1 0,-1 1 0,1-1 0,0 1 0,0 0 0,-1 0 0,1 0-1,-1 1 1,1-1 0,-1 1 0,1-1 0,-1 1 0,1 0 0,-1 0 0,1 0 0,-1 0 0,1 0 0,-1 0-1,0 1-16,-5 3-1,0 0 1,1 1 0,-1 0 0,1 1 0,0-1 0,0 1 0,1 0 0,0 1 0,0 0 0,0 0 0,1 0 0,0 1 0,0-1 0,1 1-1,0 0 1,1 1 0,-3 7-1,3-10-5,-8 18-242,2 1-1,0 0 0,1 0 0,2 1 1,1 0-1,1 0 0,1 0 1,1 0-1,1 1 0,2 6 248,-1-30-71,0-1 0,0 1 0,1 0 0,-1-1 0,0 1 0,1 0 0,0-1 0,0 1 0,0 0 0,0-1 0,0 1 0,0-1 0,1 0 0,-1 1 0,1-1 0,-1 0 0,1 0 0,0 0 0,0 0 0,0 0 0,0-1 0,0 1 0,1 0 0,-1-1 0,0 0 0,1 1 0,-1-1 0,1 0 0,-1 0 0,1-1 0,0 1 0,-1 0 0,1-1 0,0 0 0,-1 1 0,1-1 0,0 0 0,0-1 0,-1 1 0,1 0 0,0-1 0,-1 1 0,1-1 0,0 0 0,-1 0 0,1 0 0,-1 0 0,1 0 0,-1-1 0,0 1 0,0-1 0,1 0 0,-1 0 71,19-17 425,0-1 0,-2-1 0,-1 0 0,0-2 1,-1 0-1,-2-1 0,0-1 0,-2 0 1,-1 0-1,-1-2 0,-1 1 0,4-20-425,-10 35 33,6-17 363,-7 20-69,-8 23-233,-5 20-219,2-1 1,1 2-1,2-1 1,1 1-1,2 0 1,2 27 124,0-59-116,0 0 1,0-1 0,0 1 0,1-1 0,0 1 0,-1-1 0,1 1 0,1-1 0,-1 0 0,0 1 0,1-1 0,0 0 0,0 0 0,0 0-1,0 0 1,0 0 0,0-1 0,1 1 0,-1-1 0,1 1 0,0-1 0,0 0 0,0 0 0,0 0 0,0 0 0,0-1 0,1 1-1,-1-1 1,0 0 0,1 0 0,-1 0 0,1 0 0,-1-1 0,1 1 0,0-1 0,-1 0 0,1 0 0,-1-1 0,2 1 115,6-1-51,-1 0 0,1-1 1,-1 0-1,0-1 0,1 0 1,-1 0-1,0-1 1,-1-1-1,1 1 0,-1-2 1,0 1-1,0-1 0,1-1 51,5-10 415,-1 0 0,0-1-1,-1 0 1,-1-1-1,0-1 1,-2 0 0,0 0-1,-1-1 1,-1 0 0,-2 0-1,0-1 1,1-6-415,1-41 971,-8 69-966,-1-1-1,1 1 1,-1-1-1,1 1 1,-1 0-1,1-1 1,-1 1-1,0 0 0,1 0 1,-1-1-1,1 1 1,-1 0-1,0 0 1,1 0-1,-1 0 1,0 0-1,1 0 1,-1 0-1,1 0 1,-1 0-1,0 0 0,1 0 1,-1 0-1,0 1 1,1-1-1,-1 0 1,1 0-1,-1 1 1,1-1-1,-1 0 1,1 1-1,-1-1 1,1 0-1,-1 1 1,1-1-1,-1 1 0,1-1 1,-1 1-1,1-1 1,0 1-1,-1-1 1,1 1-1,0 0 1,0-1-1,-1 1 1,1-1-1,0 1 1,0 0-1,0-1 0,0 1 1,0-1-1,0 1 1,0 0-1,0-1 1,0 1-1,0 0 1,0-1-1,0 1 1,0-1-1,0 1 1,1 0-5,-24 48-1127,3 2 1,2 0-1,3 1 1,1 1 0,-2 31 1126,19-67-5016,10-55 4491,-10 27 1555,9-28 690,-4 9-936,1 0 0,1 1 0,2 1 0,0 0-1,2 0 1,2 1 0,0 1 0,3-1-784,-18 24 34,1 1 0,0-1 0,-1 1 0,1 0 0,0 0 0,0 0 1,0 0-1,1 0 0,-1 0 0,0 0 0,1 1 0,-1-1 0,1 1 0,0 0 0,-1-1 0,1 1 0,0 0 0,0 1 0,-1-1 0,1 1 0,0-1 0,0 1 0,0 0 0,0 0 0,0 0 0,0 0 0,0 0 1,-1 1-1,1 0 0,0-1 0,0 1 0,0 0 0,-1 0 0,1 0 0,0 1 0,-1-1 0,1 1 0,-1-1 0,0 1 0,1 0 0,-1 0 0,0 0 0,0 0 0,0 0 0,1 2-34,9 14 18,-1 1-1,0-1 1,-2 2-1,0-1 1,-1 1-1,4 17-17,31 67 2,-41-98-8,0-1-1,0 1 1,1-1 0,0 1-1,0-1 1,0 0 0,1 0-1,0 0 1,0-1 0,0 1-1,0-1 1,1 0 0,0 0-1,-1-1 1,2 1 0,-1-1-1,0 0 1,1-1 0,-1 1-1,1-1 1,-1 0 0,1 0-1,0-1 1,0 0 0,0 0-1,0 0 1,0 0 0,0-1-1,1 0 1,-1-1 0,0 1-1,1-2 7,-3 1 9,0-1 0,0-1 0,0 1 0,-1 0 0,1-1 0,-1 0 0,1 0 0,-1 0 1,0 0-1,0 0 0,0-1 0,-1 1 0,1-1 0,-1 0 0,0 0 0,0 0 0,0 0 0,0 0 0,-1 0 0,0-1 0,0 1 0,0 0 0,0-1 0,-1 1 0,1-1-9,-1-114-3082,-10 89-3345,4 21 474</inkml:trace>
  <inkml:trace contextRef="#ctx0" brushRef="#br1" timeOffset="16746.35">3205 3203 16944,'0'0'4292,"0"0"-2338,0 0-224,0 0-97,0 0-800,-8-25-641,4 25-192,0 2 0,-1 8-96,3 2-288,-1 1-577,0 4-1313,0 6-1730,3 0-3940</inkml:trace>
  <inkml:trace contextRef="#ctx0" brushRef="#br1" timeOffset="17001.113">3277 3693 13517,'0'0'5733,"0"0"-3363,0 0-736,0 0-897,0 0-545,0 0-192,0 0-449,0 0-1056,0 0-1282,-23 16-2914,23-4-5221</inkml:trace>
  <inkml:trace contextRef="#ctx0" brushRef="#br1" timeOffset="29461.731">2512 5636 7527,'0'0'5803,"0"0"-2451,0 0-1275,0 0-395,0 0-417,0 0-673,3-3-389,-3 2-198,0 1-1,0-1 1,1 0-1,-1 1 0,0-1 1,1 1-1,-1-1 1,1 1-1,-1 0 1,1-1-1,-1 1 0,1-1 1,-1 1-1,1 0 1,-1-1-1,1 1 1,-1 0-1,1-1 0,-1 1 1,1 0-1,0 0 1,-1 0-1,1 0 1,0 0-1,-1-1 0,1 1 1,-1 0-1,1 0 1,0 1-1,-1-1 1,1 0-1,0 0 0,-1 0 1,1 0-1,-1 0 1,1 1-1,0-1 1,-1 0-1,1 0 0,-1 1 1,1-1-1,-1 1 1,1-1-1,-1 0 1,1 1-1,-1-1 0,0 1 1,1-1-1,-1 1 1,1-1-1,-1 1 1,0-1-1,0 1 0,1 0 1,-1-1-1,0 1 1,0-1-1,0 1 1,1 0-5,12 15 43,-12-15-40,3 4 22,0 0 1,1 0 0,-1 0 0,1-1 0,0 1-1,1-1 1,-1 0 0,1-1 0,0 1-1,-1-1 1,2 0 0,-1-1 0,0 0 0,0 0-1,5 1-25,-3-51 497,-8 44-558,-1 1 0,0 0 0,0 0 0,-1 0 0,1 0-1,-1 1 1,1-1 0,-1 0 0,0 1 0,0-1 0,0 1 0,-1-1 0,1 1 0,0 0 0,-1 0 0,1 0 0,-1 0 0,-2-1 61,-20 11-8596,16 5 1710</inkml:trace>
  <inkml:trace contextRef="#ctx0" brushRef="#br1" timeOffset="29806.017">2581 6127 1441,'0'0'7319,"0"0"-4164,0 0-1478,0 0 20,0 0-223,0 0-807,0 0-432,4 5-134,-2-3-98,0 0 1,0 1-1,0-1 0,-1 0 1,1 1-1,-1 0 0,0-1 1,0 1-1,0 0 0,0-1 0,0 1 1,0 0-1,-1 0 0,1 0 1,-1 0-1,0 0 0,0-1 1,0 1-1,0 0 0,0 0 1,-1 0-4,1 2 56,-1-3-34,0-1 1,0 1-1,1 0 0,-1 0 0,1 0 0,-1 0 0,1 0 0,0 0 0,0 0 0,0 0 0,0 0 0,0 0 0,0 0 0,1 0 0,-1 0 0,0 0 0,1 0 0,0-1 1,-1 1-1,1 0 0,0 0 0,0 0 0,0-1 0,0 1 0,1-1 0,-1 1 0,0-1 0,1 1 0,-1-1 0,1 1 0,-1-1 0,1 0 0,0 1-22,2-5 363,0-1 0,-1 1 0,0 0 0,0-1 0,0 0 0,0 0 0,0 0 0,-1 0 0,0 0 0,0 0 0,0-1 0,0 1 0,-1-1 0,1 1 0,-1-3-363,2 3 85,-1 0-1,0 0 1,-1 0-1,1-1 1,-1 1-1,0-1 1,0 1-1,0-1 1,0 1-1,-1-1 1,0 1-1,0-1 1,0 1-1,-1-1 1,1 0-1,-1 1 1,0 0-1,0-1 1,-1 1-1,1-1 1,-1 1-1,0 0 0,0 0 1,0 0-1,-1 0 1,0 0-1,1 1 1,-1-1-1,0 1 1,-1 0-1,1 0 1,-1 0-1,1 0 1,-1 0-1,0 1 1,0 0-1,0 0 1,0 0-1,0 0 1,-2 0-85,-29 6-2363,26 17-7200,9-9-1087</inkml:trace>
  <inkml:trace contextRef="#ctx0" brushRef="#br1" timeOffset="30371.876">4100 5492 6246,'0'0'4676,"0"0"-1521,0 0-357,-12-3-247,-42-9 716,649-28 396,-186 13-3183,-603 37-3838,115 6-3267,48-7 86</inkml:trace>
  <inkml:trace contextRef="#ctx0" brushRef="#br1" timeOffset="31229.666">4135 5529 5958,'0'0'2888,"0"0"-326,0 0 38,0 0-182,0 0-651,0 0-550,-1-12-218,-3-38-33,4 50-937,-1-1 1,1 1-1,0-1 1,-1 1-1,1-1 1,0 1-1,-1 0 0,1-1 1,-1 1-1,1 0 1,-1 0-1,1-1 1,-1 1-1,1 0 1,-1 0-1,1-1 0,-1 1 1,1 0-1,-1 0 1,1 0-1,-1 0 1,1 0-1,-1 0 1,1 0-1,-1 0 0,1 0 1,-1 0-1,0 0 1,1 0-1,-1 1 1,1-1-1,-1 0 0,1 0 1,-1 0-1,1 1 1,0-1-1,-1 0 1,1 1-1,-1-1 1,1 0-1,-1 1 0,1-1 1,0 1-1,-1-1 1,1 0-1,0 1 1,0-1-1,-1 1 1,1-1-1,0 1 0,0-1 1,-1 1-1,1-1 1,0 1-1,0-1 1,0 1-1,0-1 1,0 1-1,0 0 0,0-1 1,0 1-1,0-1 1,0 1-1,0-1 1,0 1-1,1-1-29,-11 33 73,1 0 0,2 0 1,1 0-1,2 1 0,1 0 0,1 0 1,3 16-74,-1-32-98,1 1 1,0-1 0,2 1 0,0-1-1,1 0 1,0 0 0,2 0 0,0-1-1,1 0 1,1 0 0,0 0 0,2-1-1,-1 0 1,2-1 0,0 0 0,1-1-1,0 0 1,1-1 0,1-1 0,0 0-1,1 0 1,0-2 0,4 3 97,-12-10 16,0 0 0,0 0 1,0-1-1,0 0 0,1 0 1,-1 0-1,0-1 0,1 0 1,-1-1-1,1 0 0,-1 0 1,1 0-1,-1-1 0,1 0 1,-1-1-1,0 0 0,1 0 0,-1 0 1,0-1-1,0 0 0,-1 0 1,1-1-1,-1 0 0,4-2-16,2-4 184,0 0-1,0-1 0,-1 0 0,0-1 1,-1 0-1,0-1 0,-1 0 1,-1-1-1,0 1 0,-1-2 0,0 0-183,7-15 230,-1-1-1,-1-1 1,-2 0 0,-2-1-1,-1 0 1,-1 0-1,-2 0 1,-1-1-1,-2 0 1,-1-12-230,0 42 2,0 0 1,0 1-1,0-1 1,0 0-1,-1 1 1,1-1-1,-1 0 1,0 1-1,0-1 1,0 1-1,-1 0 0,1-1 1,-1 1-1,0 0 1,0 0-1,0 0 1,0 0-1,0 0 1,-1 0-1,1 0 1,-1 1-1,0 0 1,0-1-1,0 1 0,0 0 1,0 0-1,0 1 1,-1-1-1,1 1 1,0-1-1,-1 1 1,1 0-1,-1 0 1,0 1-1,1-1 1,-1 1-1,0 0 1,1 0-1,-4 0-2,-28 24-4201,27-4-1848</inkml:trace>
  <inkml:trace contextRef="#ctx0" brushRef="#br1" timeOffset="28223.958">818 5542 5733,'0'0'4933,"0"0"-2397,4-13-865,30-92 3817,-9-7-2024,-27 110-3440,0 1-1,0 0 0,0-1 1,0 1-1,0 0 0,0 0 1,0 0-1,0 1 0,0-1 1,-1 0-1,1 1 0,0 0 1,-1-1-1,1 1 0,0 0 1,0 0-1,-1 0 0,1 0 1,0 1-1,-1-1 0,1 1 1,0-1-1,-1 1-23,2 0 8,-22 4-5,1 2 1,1 1 0,0 1 0,0 0-1,0 2 1,1 0 0,1 2 0,0 0-1,1 1 1,-17 16-4,25-24-18,0 1 0,0 1 0,0 0 0,1 0 0,0 0-1,1 1 1,0 1 0,1-1 0,-1 1 0,2 1 0,0-1 0,0 1 0,0 0 0,2 0 0,-1 1-1,2 0 1,-1-1 0,2 1 0,-1 0 0,2 1 0,-1-1 0,2 0 0,0 2 18,5-5-9,0 0-1,0 0 1,1 0 0,1-1 0,-1 0 0,2 0 0,-1-1 0,1 1 0,0-2 0,0 1-1,1-1 1,-1 0 0,2-1 0,-1 0 0,0-1 0,1 1 0,0-2 0,0 0 0,0 0 0,7 1 9,4 4-10,3 1 20,-1 1 1,0 2 0,-1 0 0,0 2 0,0 0-1,-2 1 1,15 14-11,-29-24 6,0 0 0,-1 1 0,1 0 0,-1 0 0,0 0 0,0 1 0,-1 0 0,0 0 0,0 0-1,-1 0 1,0 0 0,0 1 0,0 0 0,-1-1 0,0 1 0,-1 0 0,0 0 0,0 0 0,-1 0 0,0 0-1,0 0 1,-1 0 0,0 0 0,0 0 0,-1 0 0,0 2-6,-4-1 11,0 0-1,-1-1 0,0 1 1,0-1-1,-1-1 1,0 0-1,0 0 1,-1 0-1,1-1 1,-1 0-1,-1-1 1,1 0-1,-1 0 1,0-1-1,0-1 1,0 1-1,-1-2 1,1 1-1,-1-1 0,0-1 1,1 0-1,-1-1 1,0 0-1,0 0 1,1-1-1,-7-1-10,4 0 14,1 0 1,-1 0-1,0-1 0,1-1 0,0 0 0,0-1 0,0 0 0,0-1 0,1 0 1,0 0-1,0-2 0,1 1 0,0-1 0,0-1 0,1 0 0,0 0 0,0-1 0,1 0 1,1 0-1,0-1 0,0 0 0,1 0 0,0-1 0,1 1 0,0-1 0,1-1 1,0 1-1,1 0 0,1-1 0,0 0 0,-1-12-14,4 25-58,-1 0-1,0 0 1,0 1-1,1-1 1,-1 0-1,0 0 1,1 0 0,-1 1-1,0-1 1,1 0-1,-1 0 1,0 0-1,1 0 1,-1 0-1,0 0 1,1 0-1,-1 0 1,0 0 0,1 0-1,-1 0 1,0 0-1,1 0 1,-1 0-1,1 0 1,-1 0-1,0 0 1,1 0 0,-1-1-1,0 1 1,0 0-1,1 0 1,-1 0-1,0-1 1,1 1-1,-1 0 1,0 0 0,0-1-1,1 1 1,-1 0-1,0 0 1,0-1-1,0 1 1,1 0-1,-1-1 1,0 1 0,0 0-1,0-1 1,0 1-1,0 0 1,0-1-1,0 1 1,0 0-1,0-1 1,0 1 0,0 0-1,0-1 1,0 1-1,0 0 1,0-1-1,0 1 1,0-1-1,0 1 1,0 0 0,0-1-1,-1 1 1,1 0-1,0 0 1,0-1-1,0 1 1,-1 0 58,17 21-9565,-8-1-588</inkml:trace>
  <inkml:trace contextRef="#ctx0" brushRef="#br1" timeOffset="28549.62">1209 5662 8232,'19'-149'14995,"-28"158"-13190,-14 80-1021,-7 158 73,9-45-1550,-12-72-3373,21-101-316,3-14-1715,3-4-3640</inkml:trace>
  <inkml:trace contextRef="#ctx0" brushRef="#br1" timeOffset="28911.686">1031 5678 9449,'3'-16'2424,"10"-54"-401,-13 67-1816,1 0 0,-1 0-1,1 0 1,0-1 0,0 1 0,0 0 0,1 0 0,-1 1 0,1-1-1,0 0 1,-1 0 0,1 1 0,0-1 0,1 1 0,-1 0 0,0-1-1,1 1 1,-1 0 0,1 0 0,0 1 0,-1-1 0,1 1 0,0-1-1,0 1 1,0 0 0,1-1-207,73 9 1460,-52 2-1417,-1 2 0,0 1-1,-1 1 1,0 0 0,-1 2 0,-1 1-1,0 0 1,-1 2 0,-1 0-1,-1 1 1,0 1 0,12 20-43,-13-22 6,-2 0 0,0 2 0,-1 0 0,-1 0 1,0 1-1,-2 1 0,-1 0 0,0 0 0,-2 1 0,0 1 1,-2-1-1,-1 1 0,1 13-6,-6-31 3,0 0 0,-1 1 0,0-1 0,-1 0 0,1-1 0,-1 1-1,0 0 1,-1 0 0,0-1 0,1 1 0,-2-1 0,1 0 0,0 0 0,-1 0 0,0-1 0,0 1 0,-1-1 0,1 0 0,-1 0 0,0 0 0,0-1 0,0 0 0,0 1-1,-1-2 1,1 1 0,-3 0-3,-13 6-49,0-2 0,-1 0 0,1-1-1,-1-1 1,0-1 0,-15 0 49,15 0-239,1-2 0,-1-1-1,0 0 1,0-2 0,1 0 0,-1-2 0,0 0 0,1-1 0,0-2-1,-6-2 240,-11-23-2803,38-2-3255,12 15 1488</inkml:trace>
  <inkml:trace contextRef="#ctx0" brushRef="#br0" timeOffset="1990.004">7290 0 10474,'0'0'6625,"0"0"-4805,0 0-752,0 0 400,0 0-737,0 20-480,21 298 902,-6-153-742,52 812 22,-55 1038-1042,-39-529 2659,-6-25-1089,32-1425-1006,0-9-156,1-1 0,1 1 0,1-1 0,1 1 0,2-1 0,0 0 0,6 14 201,-10-36-335,1 0 1,-1 0-1,1 0 1,-1 0-1,1-1 1,0 1-1,1-1 1,-1 1-1,1-1 1,-1 0-1,1 0 1,0 0-1,0 0 0,0 0 1,0-1-1,1 1 1,-1-1-1,3 1 335,25 0-6678</inkml:trace>
  <inkml:trace contextRef="#ctx0" brushRef="#br0" timeOffset="135710.428">1169 10070 416,'0'0'8291,"0"0"-4362,0 0-1463,0 0-15,0 0-471,0 0-683,1-9-346,7-20-109,-6 21-41,-5 26-149,-61 241 1238,39-144-1878,-8 40-1699,21-51-9712,12-95 6883,0-5-1041</inkml:trace>
  <inkml:trace contextRef="#ctx0" brushRef="#br0" timeOffset="136257.74">1196 10013 2723,'0'0'950,"0"0"32,0 0 822,0 0 375,0 0-151,0 0-170,0 0-107,5-5-331,15-12-203,-6 43 2200,-5 11-3229,1 0 0,2 0 1,1-1-1,2-1 0,2-1 1,1 0-1,1-1 1,2 0-1,1-2 0,2-1 1,1-1-1,1-1 0,1-1 1,24 18-189,-38-36 6,1 0 1,0-1-1,0 0 1,1-1-1,-1-1 1,2 0 0,-1-1-1,1 0 1,0-2-1,-1 0 1,10 1-7,-19-4 3,1 1 0,-1-1 0,1 0 0,0 0 0,-1-1 0,1 0 0,-1 0 0,1 0 0,-1-1 0,0 0 0,0 0 0,1-1 0,-2 0 0,1 0 0,0 0 0,0-1 0,-1 1 0,0-1 1,0-1-1,0 1 0,0-1 0,-1 0 0,0 0 0,0 0 0,0-1 0,0 1 0,-1-1 0,0 0 0,0-1-3,5-21 27,-1-1 0,-2 0-1,0 0 1,-2 0 0,-2 0 0,0 0 0,-2-1 0,-2 1 0,0 0-1,-8-29-26,6 21 9,-19-84-35,9 98-597,6 34-3078,7 10-2374,2 3-4212</inkml:trace>
  <inkml:trace contextRef="#ctx0" brushRef="#br0" timeOffset="136865.39">2201 10199 3940,'0'0'2535,"0"0"-511,0 0-199,0 0-36,0 0-257,0 0-208,-6-5 635,-2 61-507,8-38-1420,1 0 1,1 0-1,0 0 0,2 0 1,0-1-1,1 1 0,0-1 0,1 0 1,2 0-1,-1-1 0,2 0 1,0 0-1,1-1 0,0 0 1,2-1-1,-1 0 0,2 0 0,0-2 1,0 1-1,2-1-32,-9-8 79,0 1 0,0-1 0,0 0 1,1 0-1,-1 0 0,1-1 0,0 0 0,0-1 0,1 0 1,-1 0-1,0 0 0,1-1 0,-1 0 0,1 0 0,-1-1 0,1 0 1,-1 0-1,1-1 0,-1 0 0,1 0 0,-1-1 0,1 0 1,-1 0-1,0-1 0,0 0 0,0 0 0,-1 0 0,1-1 1,0-1-80,4-5 203,-1-1 0,-1 0 1,0-1-1,0 0 0,-1 0 1,-1-1-1,0 0 0,-1 0 1,0 0-1,-1-1 0,-1 0 1,0 0-1,-1 0 0,0-1 1,-1 1-1,-1-1 0,0 1 1,-1-1-1,-1 1 0,0-1 1,-1 1-1,0-1 0,-1 1 1,-1 0-1,0 0 0,-1 0 1,-1 1-1,0-1 0,-1 1 1,0 1-1,-1-1 0,0 1 1,-6-5-204,4 9-23,-1 0 1,0 1 0,0 0-1,-1 1 1,0 0 0,0 1-1,-1 0 1,1 1 0,-1 0-1,0 1 1,0 1-1,0 0 1,0 1 0,-1 0-1,1 1 1,0 0 0,0 1-1,0 1 1,0 0-1,0 1 1,-4 1 22,-37 20-3111,26 5-3659,18-7-2327</inkml:trace>
  <inkml:trace contextRef="#ctx0" brushRef="#br0" timeOffset="137504.732">3011 10308 9033,'0'0'3219,"0"-13"-710,0 2-1922,-10-89 6993,10 100-7499,0 1 0,-1-1-1,1 0 1,0 0 0,0 1-1,-1-1 1,1 0 0,0 0-1,-1 1 1,1-1-1,0 0 1,0 0 0,-1 0-1,1 0 1,-1 1 0,1-1-1,0 0 1,-1 0 0,1 0-1,0 0 1,-1 0 0,1 0-1,0 0 1,-1 0 0,1 0-1,-1 0 1,1 0-1,0 0 1,-1 0 0,1-1-1,0 1 1,-1 0 0,1 0-1,0 0 1,-1 0 0,1-1-1,0 1 1,-1 0 0,1 0-1,0 0 1,0-1-1,-1 1 1,1 0 0,0-1-81,-2 40 231,18 124-39,-3 24-1185,-13-177 727,0-18-38,0-18-49,-3 7 358,0 0 1,2 0-1,0 0 1,1 0-1,1 0 1,0 0 0,2 1-1,0-1 1,1 0-1,1 1 1,1 0-1,0 0 1,1 0 0,1 1-1,1 0 1,1 1-1,0 0 1,1 0-1,0 1 1,2 0 0,-1 1-1,2 1 1,5-4-6,-14 13-31,1 1 0,-1 0 0,1 0 0,0 1-1,0-1 1,0 1 0,0 1 0,1-1 0,-1 1 0,0 0 0,1 0 0,-1 1 0,0 0 0,1 0 0,5 1 31,21 10-2749,-4 12-3528,-11-1-1720</inkml:trace>
  <inkml:trace contextRef="#ctx0" brushRef="#br0" timeOffset="138232.751">3512 10145 7719,'0'0'4207,"0"0"-1228,0 0-337,0 0-373,0 0-593,0 0-571,0 0-437,10-1-193,30 3-144,-38-1-311,0 1 1,0 0-1,-1 0 0,1 0 1,0 0-1,-1 0 0,0 1 1,0-1-1,1 0 0,-1 1 1,-1-1-1,1 0 1,0 1-1,-1-1 0,1 1 1,-1 0-1,1-1 0,-1 1 1,0-1-1,0 1 1,-1-1-1,1 1-20,1 9 43,18 213 37,-15-125-1270,-15-147 1184,7 21 239,1-1 0,1 1 1,2-1-1,0 1 0,2-1 0,5-23-233,-6 44 54,0 1 0,1 0 0,0 0 0,0-1 0,0 1 0,0 0 0,1 0 0,0 1 0,0-1 0,0 1 0,0-1 0,1 1 0,0 0 0,0 0 0,0 1 0,0-1 0,1 1 0,-1 0 0,1 0 0,0 0 0,0 1 0,0-1 0,0 1 0,0 1 0,0-1 0,1 1 0,-1 0 0,1 0 0,-1 0 0,1 1 0,-1 0 0,1 0 0,-1 0 0,1 1 0,1 0-54,3 0-12,0 2 1,0-1-1,-1 1 1,1 1-1,-1-1 1,0 2-1,0-1 1,0 1-1,0 0 1,-1 1-1,0 0 1,0 1-1,-1-1 1,0 1-1,0 1 1,0 0-1,-1-1 1,-1 2-1,1-1 1,-1 1-1,0 0 1,-1 0-1,0 0 1,-1 1-1,1-1 1,-2 1 0,0 0-1,0 0 1,0-1-1,-1 1 1,-1 1-1,0-1 1,0 0 11,0 43-379,0-77 444,1 0-1,1 0 1,2 1 0,0-1 0,1 1 0,5-11-65,-4 15 140,1 0 0,1 1 0,0 0 0,1 1 0,1-1 0,0 2 0,4-4-140,-11 16 27,1 0 0,-1-1-1,1 1 1,0 1-1,0-1 1,0 0-1,0 1 1,1 0 0,0 0-1,-1 1 1,1-1-1,0 1 1,0 0 0,0 0-1,1 0 1,-1 1-1,0 0 1,1 0-1,-1 0 1,1 1 0,-1 0-1,1 0 1,-1 0-1,0 1 1,1-1-1,-1 1 1,1 1 0,0-1-27,6 5 8,1 1 1,-1 0 0,-1 0 0,1 1 0,-1 1 0,-1 0 0,0 0 0,0 1 0,-1 0 0,0 1-1,0 0 1,-2 1 0,1-1 0,-1 1 0,-1 1 0,0-1 0,-1 1 0,1 5-9,14 92-32,-2-4-4824,19-48-8444,-22-45 5575</inkml:trace>
  <inkml:trace contextRef="#ctx0" brushRef="#br0" timeOffset="138949.65">4979 10325 5797,'0'0'3273,"11"-14"-604,36-47-42,-42 55-2112,0-1 0,-1 1 0,0-1 0,0 0 0,-1 0 0,0 0 0,0 0 0,-1 0 0,0-1 0,0 1 1,0-1-1,-1 0 0,0 1 0,-1-1 0,0 0 0,0 0 0,-1-2-515,0 4 125,0 1 1,0-1-1,-1 1 0,0-1 1,0 1-1,0-1 0,-1 1 1,0 0-1,0 0 0,0 0 1,-1 1-1,1-1 0,-1 1 0,0 0 1,0 0-1,-1 0 0,1 0 1,-1 1-1,0 0 0,0 0 1,0 0-1,0 0 0,-1 1 1,1 0-1,0 0 0,-1 0 1,0 1-1,1 0 0,-1 0 1,0 1-1,-1-1-125,-1 1 5,-1 0-1,1 1 1,0 0 0,0 0-1,0 0 1,0 1 0,0 1 0,1-1-1,-1 1 1,1 0 0,-1 1-1,1 0 1,0 0 0,0 1 0,1-1-1,-1 1 1,1 1 0,0-1-1,1 1 1,-1 0 0,1 1 0,0-1-1,1 1 1,-4 6-5,-1 3-58,0 1-1,1 0 1,1 1 0,1-1 0,0 1-1,2 1 1,0-1 0,1 1-1,0-1 1,1 7 58,0-13-276,1 1-1,-1-1 1,2 1 0,0-1-1,0 1 1,2-1-1,-1 0 1,1 1 0,1-1-1,0 0 1,1 0 0,0 0-1,1-1 1,0 1-1,1-1 1,0 0 0,1-1-1,0 0 1,1 0-1,0 0 1,0-1 0,3 2 276,-6-8 0,-1-1 0,1 1 0,-1-1 0,1 0 0,0 0 0,-1-1 0,1 0 0,0 1 0,0-2 0,0 1 0,0 0 0,0-1 0,1 0-1,-1 0 1,0-1 0,0 1 0,0-1 0,0 0 0,0-1 0,-1 1 0,1-1 0,0 0 0,0 0 0,-1 0 0,0-1 0,1 0 0,-1 1 0,0-2 0,0 1 0,0 0 0,-1-1 0,3-2 0,12-13 470,-2 0 0,0-1 0,-1-1 0,0-1 0,8-19-470,85-159 2872,-108 201-2861,1-1 0,-1 0 0,0 1 0,0-1 0,1 0 0,-1 1 0,0-1 0,0 0 0,1 1 0,-1-1 1,0 0-1,1 0 0,-1 1 0,0-1 0,1 0 0,-1 0 0,1 0 0,-1 0 0,0 1 0,1-1 0,-1 0 1,1 0-1,-1 0 0,1 0 0,-1 0 0,0 0 0,1 0 0,-1 0 0,1 0 0,-1 0 0,0 0 0,1 0 0,-1-1 1,1 1-1,-1 0 0,0 0 0,1 0 0,-1-1 0,1 1 0,-1 0 0,0 0 0,1-1 0,-1 1 0,0 0 0,0 0 1,1-1-1,-1 1 0,0-1 0,0 1 0,1 0 0,-1-1 0,0 1 0,0 0 0,0-1 0,0 1 0,1-1 1,-1 1-1,0 0 0,0-1 0,0 1 0,0-1 0,0 1 0,0-1 0,0 1 0,0 0 0,0-1 0,-1 1 0,1-1 1,0 1-12,2 33 321,-2-23-366,0 18 67,2 1 1,1-1-1,1 1 1,1-1 0,2 0-1,6 15-22,-11-35-13,1-1 0,1 1 0,-1 0-1,1-1 1,1 0 0,-1 0 0,1 0 0,1 0-1,-1-1 1,1 0 0,0 0 0,0 0-1,1-1 1,0 0 0,0 0 0,0-1 0,0 0-1,1 0 1,0-1 0,-1 1 0,1-2 0,1 1-1,-1-1 1,3 0 13,0 0 6,0-1 0,1 0-1,-1-1 1,1 0 0,-1-1-1,0 0 1,0 0 0,1-2 0,-1 1-1,0-1 1,-1-1 0,1 0-1,0 0 1,-1-1 0,0-1 0,0 0-1,-1 0 1,0-1 0,0 0-1,0 0 1,-1-1 0,0 0 0,0-1-1,-1 1 1,0-1 0,-1-1 0,0 0-1,1-2-5,12-30 417,-1-1 0,-3-1 0,-1-1 0,-2 0 0,5-45-417,-15 82 24,26-232 638,-27 239-660,-1 0 0,1 0 0,-1 0 0,1 0 0,-1-1 0,0 1 0,1 0 0,-1 0 0,0 0 0,0-1 0,0 1 0,0 0 0,0 0 0,0 0 0,0-1 0,-1 1 0,1 0 0,0 0 1,-1 0-1,1 0 0,0 0 0,-1 0 0,0-1 0,1 1 0,-1 0 0,1 0 0,-1 1 0,0-1 0,0 0 0,0 0 0,0 0 0,0 0 0,1 1 0,-1-1 0,0 0 0,-1 1 0,1-1 0,0 1 0,0-1 0,0 1 0,0 0 0,0-1 0,0 1 0,-1 0 0,1 0 0,0 0 0,0 0 0,0 0 1,-1 0-1,1 0 0,0 0 0,0 0 0,0 0 0,0 1 0,-1-1 0,1 0 0,0 1 0,0-1 0,0 1 0,0 0 0,0-1 0,0 1 0,0 0-2,-6 9-5,0 0-1,1 0 1,1 0 0,0 1-1,0 0 1,1 0 0,1 0-1,0 1 1,0-1 0,1 1-1,0-1 1,1 5 5,-2 8-42,0 0 0,2 0 0,1 0 0,1 1 0,0-1 0,2 0 0,1 0 0,1 0 0,1-1 0,1 1 0,2-1-1,0-1 1,1 0 0,1 0 0,1-1 0,4 5 42,-6-9-128,0 0-1,1-1 0,0 0 1,1-1-1,1-1 0,1 0 1,0 0-1,0-2 0,1 1 0,1-2 1,0 0-1,1-1 0,0-1 1,0 0-1,1-2 0,0 0 1,1 0-1,-1-2 0,7 1 129,-14-4 28,0 0-1,1-1 0,-1 0 0,0-1 1,0 0-1,0 0 0,0-2 0,1 1 1,-1-1-1,-1-1 0,1 0 0,0-1 1,-1 0-1,1 0 0,-1-1 1,0 0-1,-1-1 0,0 0 0,1-1 1,-2 0-1,1 0 0,-1-1 0,0 0 1,-1 0-1,0-1 0,0 0 0,-1 0 1,3-6-28,-2 1 136,-1 0 0,-1 0 0,0-1 0,-1 0 0,0 0 0,-1 0 1,-1-1-1,-1 1 0,0-1 0,-1-9-136,0 22-2,0 1 0,0-1 0,0 0-1,-1 1 1,1-1 0,-1 1 0,1 0 0,-1-1 0,0 1 0,0-1-1,0 1 1,0 0 0,-1 0 0,1 0 0,-1 0 0,1 0 0,-1 0-1,1 0 1,-1 0 0,0 0 0,0 1 0,0-1 0,0 1 0,0-1-1,-1 1 1,1 0 0,0 0 0,-1 0 0,1 0 0,0 1 0,-1-1-1,1 0 1,-1 1 0,1 0 0,-1-1 0,1 1 0,-1 0 0,1 1-1,-1-1 1,0 0 2,-97 32-2791,48 7-2554,21-12-1247,-2 7-7037</inkml:trace>
  <inkml:trace contextRef="#ctx0" brushRef="#br0" timeOffset="139503.39">1956 11626 13036,'0'0'2312,"0"0"-727,0 0 343,0 0-124,0 0-635,-7-6-592,3 2-520,3 4-51,1-1 0,0 0 1,-1 0-1,1 0 0,0 1 1,-1-1-1,1 0 0,-1 0 0,0 1 1,1-1-1,-1 0 0,1 1 1,-1-1-1,0 1 0,0-1 1,1 1-1,-1-1 0,0 1 1,0-1-1,0 1 0,0 0 0,1-1 1,-1 1-1,0 0 0,0 0 1,0 0-1,0 0 0,0 0 1,0 0-1,0 0 0,1 0 1,-1 0-1,0 0 0,0 0 1,0 1-1,0-1 0,0 0 0,1 0 1,-1 1-1,0-1 0,0 1 1,0-1-1,1 1 0,-1-1 1,0 1-1,1-1 0,-1 1 1,0 0-1,1-1 0,-1 1 0,1 0 1,-1 0-1,1-1 0,-1 1 1,1 0-1,0 0 0,-1 0 1,1 0-1,0-1 0,0 1 1,-1 0-1,1 0-6,-8 49 63,1-1 0,3 1 0,1 0 1,3 1-1,2-1 0,7 36-63,-1-32-288,-1-12-1536,-3-2-3458,-4-18-1369</inkml:trace>
  <inkml:trace contextRef="#ctx0" brushRef="#br0" timeOffset="139784.326">1740 11655 9385,'2'-89'5093,"-2"86"-4916,0-1 0,0 0 0,0 0 0,1 1 0,0-1 0,-1 0 0,1 1 0,0-1 0,1 1 0,-1-1 0,1 1 0,-1-1 0,1 1 0,0 0 0,0 0 0,1 0 0,-1 0 0,1 0 0,-1 1 0,1-1 0,0 1 0,0-1 0,0 1 0,0 0 0,0 0 0,1 1 0,-1-1 0,1 0 0,-1 1 0,1 0 0,-1 0 0,1 0 0,0 1 0,3-1-177,4 1 160,0 0 0,0 1 0,1 0 0,-1 1 0,0 0 0,0 1 0,0 0 0,0 1 0,-1 0 0,4 2-160,25 14 150,-1 1 0,-1 2 0,-1 2 0,-2 1 0,0 1 0,-2 3 0,0 0 0,-3 2 0,0 1 0,4 10-150,-23-29 14,0 0 0,-1 1 0,0 1 0,-1-1 0,-1 1 1,-1 1-1,0-1 0,-1 1 0,2 16-14,-5-25-3,-1 0 0,-1 0 0,1 0 0,-1 0 1,-1 0-1,0 0 0,0 0 0,0 0 0,-1 0 0,0-1 0,0 1 0,-1-1 1,0 1-1,-1-1 0,1 0 0,-1 0 0,-1 0 0,1-1 0,-1 1 0,0-1 1,-1 0-1,-4 3 3,-11 7-301,-1 0 1,0-2 0,-2-1 0,1 0-1,-2-2 1,1-1 0,-2-1-1,1-1 1,-1-1 0,0-1 0,-1-1-1,-23 0 301,43-4-157,5 0 36,0 0 0,0 0-1,0 0 1,0 0 0,0-1 0,0 1 0,0-1 0,0 1 0,0-1 0,-1 0 0,1 0 0,0 0 0,0 0 0,0 0 0,0 0 0,0-1 0,-1 1 0,1-1 0,0 1 0,0-1 0,0 0 0,0 0 0,0 0 0,1 0 0,-1 0 0,0 0 0,0 0 0,1-1 0,-1 1 0,0-1 0,1 1 0,0-1 0,-1 0 0,1 1 0,0-1 0,0 0 0,0 0 0,0 0 0,0 0 0,0 0 0,0-1 121,45-34-6073,-33 31 4704,21-12-2603</inkml:trace>
  <inkml:trace contextRef="#ctx0" brushRef="#br0" timeOffset="140020.189">2578 11891 11243,'0'0'5141,"0"0"-2184,0 0-859,0 0-368,0 0-439,0 0-292,0 0-241,0 0-246,5 4-117,-2 0-361,0-1-1,0 1 0,0 0 0,-1 0 1,0 0-1,0 0 0,0 1 1,0-1-1,-1 1 0,1-1 0,-1 1 1,0-1-1,-1 1 0,1 0 1,-1-1-1,0 1 0,0 0 0,0-1 1,-1 3-34,1-1 8,21 194-852,-14-158-3515,1 1-3998,-5-29 46</inkml:trace>
  <inkml:trace contextRef="#ctx0" brushRef="#br0" timeOffset="140289.749">2595 11488 11050,'0'0'1858,"0"-81"-801,0 74 385,6 5 543,1 2-928,-2 0-640,-1 10-257,-3 3-160,-1 6 0,0 1-160,-1 4-2691,-3 5-3459</inkml:trace>
  <inkml:trace contextRef="#ctx0" brushRef="#br0" timeOffset="140694.662">3247 11738 1794,'0'0'3390,"0"0"-646,0 0-11,12-13 347,37-39-192,-47 51-2757,-1 1-1,0-1 1,0 1 0,0-1-1,0 0 1,0 1 0,0-1-1,0 0 1,0 0-1,0 0 1,-1 1 0,1-1-1,0 0 1,-1 0 0,1 0-1,0-1 1,-1 1 0,1 0-1,-1 0 1,1 0 0,-1 0-1,0 0 1,0-1-1,1 1 1,-1 0 0,0 0-1,0-1 1,0 1 0,0 0-1,0 0 1,-1 0 0,1-1-1,0 1 1,0 0-1,-1 0 1,1 0 0,-1 0-1,1 0 1,-1-1 0,1 1-1,-1 0 1,0 0 0,0 0-1,1 1 1,-1-1 0,0 0-1,0 0 1,0 0-1,0 0-130,-43-6 1398,30 7-1365,1 1 0,-1 1-1,1 0 1,0 1 0,0 1-1,0 0 1,1 0-1,-1 1 1,1 1 0,0 0-1,0 1 1,1 0 0,0 0-1,0 1 1,1 1-1,0 0 1,0 0 0,-6 10-33,14-16-4,0 0-1,0 0 1,1 1 0,-1-1 0,1 1 0,-1-1 0,1 1-1,1-1 1,-1 1 0,0 0 0,1 0 0,0-1 0,-1 1-1,2 0 1,-1 0 0,0 0 0,1-1 0,0 1 0,-1 0-1,2-1 1,-1 1 0,0-1 0,1 1 0,-1-1 0,1 1-1,0-1 1,0 0 0,0 0 0,1 0 0,-1 0 0,1 0-1,0-1 1,1 2 4,105 71-22,-73-56 28,-1 1 0,0 2 1,-2 1-1,-1 2 1,2 3-7,-31-26 6,0 1 0,1 0 0,-1 0 0,0 0 0,-1 0 0,1 0 0,-1 1 0,1-1 0,-1 1 0,0 0 0,0 0 0,-1-1 0,1 1 0,-1 0 0,0 0 0,0 1 0,0-1 0,0 0 0,-1 0 0,0 0 0,0 0 0,0 1 0,0-1 0,-1 0 0,1 0 0,-1 0 0,0 0 0,0 0 0,-1 0 0,1 0 0,-1 0 0,-1 1-6,-8 4 11,-2 0 1,1 0-1,-1-2 1,-1 0 0,1 0-1,-1-1 1,0-1-1,-1 0 1,1-1-1,-1-1 1,0 0 0,0-1-1,0 0 1,0-2-1,0 1 1,0-2-1,0 0 1,-5-2-12,-70-13-331,41-16-3134,44 20 65,8 4-2665,6 1-165</inkml:trace>
  <inkml:trace contextRef="#ctx0" brushRef="#br0" timeOffset="140990.719">3831 11639 12204,'0'0'4265,"0"0"-1761,4-14-422,10-42-187,-14 32 1028,-9 36-1341,-1 35-1274,3 1-1,2 0 0,1 0 1,3 0-1,2 1 0,2-1 1,2 0-1,5 11-307,-5-8 66,-2-28-263,-3-3-713,2-1 0,0 0-1,1 0 1,1 0 0,0 0 0,2 0 0,0-1-1,1 0 1,1 0 0,0-1 0,2 0 0,0 0 910,3-5-4789,-1-6-1147</inkml:trace>
  <inkml:trace contextRef="#ctx0" brushRef="#br0" timeOffset="141350.343">4270 11808 11499,'24'-179'6988,"-16"53"-1175,-8 126-5769,0 1 1,0-1-1,0 0 0,-1 1 0,1-1 0,0 0 0,0 1 1,0-1-1,0 0 0,0 1 0,0-1 0,-1 0 0,1 0 0,0 1 1,0-1-1,0 0 0,-1 1 0,1-1 0,0 0 0,0 0 1,-1 1-1,1-1 0,0 0 0,-1 0 0,1 0 0,0 0 0,0 1 1,-1-1-1,1 0 0,-1 0 0,1 0 0,0 0 0,-1 0 1,1 0-1,0 0 0,-1 0 0,1 0 0,0 0 0,-1 0 0,1 0 1,0 0-1,-1 0 0,1 0 0,0 0 0,-1-1 0,1 1 1,0 0-1,-1 0-44,-5 66 480,2 1 1,4-1-1,2 1 0,3-1 1,11 52-481,16 49 283,-15-80-1404,-2-1-3865,-14-63-394,-1-18 2336,0 1-3202</inkml:trace>
  <inkml:trace contextRef="#ctx0" brushRef="#br0" timeOffset="141679.691">3847 12035 6790,'-20'-11'1026,"0"0"0,-1 2 0,-1 0 0,1 1 0,-1 1 0,-9-1-1026,-106-22 5973,137 30-5950,0 0 1,1 0-1,-1-1 0,0 1 0,0 0 0,1-1 0,-1 1 0,0 0 1,0-1-1,0 1 0,0 0 0,1-1 0,-1 1 0,0 0 1,0-1-1,0 1 0,0-1 0,0 1 0,0 0 0,0-1 1,0 1-1,0-1 0,0 1 0,0 0 0,0-1 0,0 1 0,0 0 1,-1-1-1,1 1 0,0-1 0,0 1 0,0 0 0,0-1 1,-1 1-1,1 0 0,0 0 0,0-1 0,-1 1 0,1 0 1,0-1-1,-1 1 0,1 0 0,0 0 0,-1 0 0,1-1 0,0 1 1,-1 0-1,1 0 0,0 0 0,-1 0 0,1 0 0,0 0 1,-1-1-1,1 1 0,-1 0 0,1 0 0,0 0 0,-1 0-23,38-8 552,368-21 3076,-245 24-3188,-128 3-613,318-28 894,-203-2-4728,-146 32-2965,-7 2-5781</inkml:trace>
  <inkml:trace contextRef="#ctx0" brushRef="#br1" timeOffset="165686.347">58 7475 10666,'0'0'2210,"0"0"-1270,3 16 341,27 231 2952,-24-61-3937,1 17-584,17-71-2843,-35-166-1395,-2-1 4006,-21-69 4573,23 46-2967,2-1 0,4 0 0,1 0 0,3 0 0,6-40-1086,-4 76 148,2 1 0,1-1 0,0 1 0,1-1 0,2 2 0,0-1 0,2 1 0,0 0 0,1 0 0,1 1 0,1 1 0,1 0 0,0 0 0,2 1 0,8-8-148,-17 21 16,0 1-1,0-1 0,0 1 0,1 0 0,-1 1 1,1-1-1,0 1 0,0 1 0,0-1 1,0 1-1,0 1 0,1-1 0,-1 1 1,0 0-1,1 1 0,-1 0 0,1 0 0,-1 0 1,1 1-1,-1 0 0,0 1 0,0 0 1,1 0-1,-1 0 0,0 1 0,-1 0 1,1 0-1,0 1 0,-1 0 0,0 0 0,0 1 1,0-1-1,0 1 0,2 4-15,1 3-92,-2 0 0,1 1 1,-1 0-1,-1 0 0,-1 0 0,0 1 0,0 0 0,-1 0 0,-1 0 1,-1 0-1,0 1 0,0-1 0,-2 1 0,0-1 0,0 1 1,-1-1-1,-1 1 0,-1-1 0,0 1 0,-1-1 0,0 0 0,-1-1 1,0 1-1,-1-1 0,-1 0 0,0 0 0,-1-1 0,0 0 0,-1-1 1,-1 1-1,1-2 0,-2 1 0,1-1 0,-4 1 92,-6 6-79,-1 0 0,-1-2 1,-1-1-1,0 0 0,-1-2 0,0 0 0,0-2 0,-9 2 79,-69 9-2988,96-21 2252,-21 1-2325,13-6-1790,7-6-2436</inkml:trace>
  <inkml:trace contextRef="#ctx0" brushRef="#br1" timeOffset="166011.655">491 7785 9609,'0'0'4271,"0"0"-1623,0 0-972,0 0-544,0 0-438,0 0-299,0 0-112,-7 14-91,-4 10-145,-2 0-15,1 0 0,1 1 1,2 1-1,0-1 0,2 1 0,-4 23-32,15 71-232,-3-116 216,0 1 0,1-1 1,-1 1-1,1-1 0,0 0 1,0 0-1,0 0 0,1 0 1,0 0-1,-1 0 0,1-1 1,0 1-1,1-1 0,-1 0 1,1 0-1,-1 0 0,1 0 1,0-1-1,0 0 0,0 1 0,0-1 1,0-1-1,1 1 0,2 0 16,9 0 4,1 0 0,-1-1 0,0-1 0,0-1 0,1 0 0,-1-1 0,0-1 0,0 0 0,0-1 0,-1-1 0,1 0 0,-1-1 0,0-1 0,-1 0 0,0-1 0,0-1 0,0 0-1,-1-1 1,-1 0 0,0-1 0,0-1 0,-1 0 0,9-12-4,-12 14 227,1-1 0,-2 0 0,1 0 0,-2-1 0,1 0 0,-2 0 0,1 0 0,-2-1 1,0 0-1,0 0 0,-1 0 0,-1 0 0,0 0 0,-1-1 0,0 1 0,-1-1 0,-2-12-227,1 21 17,-1 1 0,0-1-1,0 1 1,-1-1 0,1 1 0,-1 0 0,0 0 0,0 0 0,0 1 0,-1-1-1,1 1 1,-1-1 0,0 1 0,0 0 0,0 1 0,0-1 0,0 1 0,-1 0-1,1 0 1,-1 0 0,0 0 0,1 1 0,-1 0 0,0 0 0,0 0 0,-2 0-17,-132-4-808,43 23-2361,37 9-2513,27-5-1220</inkml:trace>
  <inkml:trace contextRef="#ctx0" brushRef="#br1" timeOffset="166462.695">1079 7729 12556,'0'0'3801,"0"0"-1591,0 0-443,0 0-155,0 0-592,0 0-556,0 0-288,1 12-53,-20 323 288,-25-57-3726,30-345 1484,12 58 2042,-13-51 1289,3 0 0,3-1 0,0-26-1500,8 70 174,1 0-1,0 0 0,2 0 0,-1 1 1,2-1-1,0 0 0,2 1 1,-1-1-1,2 1 0,0 0 1,1 1-1,1 0 0,0 0 0,8-10-173,-10 17 1,1 1-1,1 1 0,-1-1 1,1 1-1,1 0 0,-1 1 1,1 0-1,-1 0 0,1 1 0,1 0 1,-1 1-1,1 0 0,-1 0 1,1 1-1,0 1 0,0-1 1,-1 1-1,1 1 0,0 0 0,0 0 1,0 1-1,0 1 0,0-1 1,0 1-1,-1 1 0,1 0 1,-1 0-1,0 1 0,0 0 1,0 1-1,0 0 0,-1 0 0,0 1 1,0 0-1,5 5 0,-9-7-28,0 0-1,-1 0 1,0 0 0,1 0-1,-2 1 1,1 0 0,0-1-1,-1 1 1,0 0 0,0 0-1,0 0 1,-1 0 0,1 0-1,-1 1 1,-1-1 0,1 0-1,-1 1 1,0-1 0,0 0-1,0 1 1,-1-1 0,0 0-1,0 1 1,0-1 0,-1 0 0,1 0-1,-3 3 29,-1 4-131,-1-1-1,0 0 1,-1 0 0,-1-1-1,1 0 1,-1 0-1,-1 0 1,0-1 0,-1-1-1,1 0 1,-3 1 131,-75 47-1982,25-28-5400,39-23-1004</inkml:trace>
  <inkml:trace contextRef="#ctx0" brushRef="#br1" timeOffset="166991.938">1573 7928 10922,'0'0'3908,"0"0"-1580,0 0-620,0 0-443,0 0-656,0 0-241,-2 12-154,-46 194 431,85-333 1683,-33 118-2301,0 0 1,0 0-1,1 0 1,1 1-1,-1 0 0,2 0 1,-1 0-1,1 1 1,0 0-1,0 0 0,1 0 1,0 1-1,0 1 1,0-1-1,1 1 0,0 0 1,0 1-1,0 0 1,0 1-1,1 0 0,-1 0 1,1 1-1,0 0 1,0 1-1,0 0 0,0 0 1,0 1-1,0 1 1,0 0-1,0 0-27,-5 1-33,0 1 0,1 0 1,-1 0-1,0 0 0,-1 1 0,1 0 0,-1 0 0,1 0 0,-1 0 1,0 1-1,-1-1 0,1 1 0,-1 0 0,0 0 0,0 0 0,-1 1 1,1-1-1,-1 1 0,0-1 0,-1 1 0,1 0 0,-1 2 33,6 38-2707,-5 0-3344,-2-24-969</inkml:trace>
  <inkml:trace contextRef="#ctx0" brushRef="#br1" timeOffset="167462.765">2621 7474 12139,'0'0'3647,"0"0"-925,0 0-352,0 0-587,0 0-827,0 0-283,-2 19-91,-17 130 613,7 116 79,12-151-3619,0-40-2061,1-53-825,5-10-2697</inkml:trace>
  <inkml:trace contextRef="#ctx0" brushRef="#br1" timeOffset="167766.722">2474 7524 11467,'2'-41'1375,"-1"23"-600,0 0 0,1 0 0,0 0 0,2 1 1,0-1-1,1 1 0,2-3-775,-5 13 231,1 0 0,0 0 0,0 1 0,0-1 0,1 1 0,0 0-1,1 0 1,-1 0 0,1 1 0,0 0 0,0 0 0,1 0 0,-1 0 0,1 1 0,0 0 0,1 0 0,-1 1 0,0-1 0,1 1 0,0 1 0,0-1 0,0 1-1,0 1 1,0-1 0,0 1 0,0 0 0,7 1-231,-6-2 13,1 1 1,0 1-1,0 0 0,0 0 0,-1 1 1,1 0-1,0 0 0,0 1 1,-1 0-1,1 0 0,-1 1 0,0 0 1,0 1-1,0 0 0,0 0 0,-1 1 1,1 0-1,-1 0 0,0 0 0,-1 1 1,0 0-1,1 1 0,-2-1 0,1 1 1,-1 0-1,0 1 0,-1-1 0,1 1 1,-2 0-1,1 0 0,2 8-13,-4-7 9,-1 1-1,0-1 1,-1 0-1,1 1 1,-2-1-1,1 0 1,-1 1-1,-1-1 1,0 0-1,0 0 1,-1 0-1,0 0 1,0 0-1,-1 0 0,0-1 1,-1 0-1,0 0 1,0 0-1,-1 0 1,0-1-1,0 0 1,-1 0-1,1-1 1,-2 0-1,1 0 1,-1 0-1,1-1 1,-3 0-9,-19 13-250,-1-1 0,-1-2 0,0-1 1,-1-2-1,0-1 0,-1-1 0,-5-1 250,28-6-947,-14 2-542,8-3-7995,15-2-1487</inkml:trace>
  <inkml:trace contextRef="#ctx0" brushRef="#br1" timeOffset="168081.685">3355 7669 14894,'0'0'3593,"0"0"-1746,-11-13-395,-41-39-310,48 50-1092,1 0-1,-1 0 0,0 0 0,0 1 1,0-1-1,0 1 0,0 0 0,0 0 1,0 1-1,0-1 0,0 1 0,0 0 1,0 0-1,-1 0 0,1 0 0,0 1 1,0 0-1,0 0-49,-6 0 64,-10 4 2,1 1 0,0 0 1,0 1-1,1 2 1,-1 0-1,2 0 1,0 2-1,0 0 0,1 1 1,0 1-1,1 0 1,0 1-1,1 1 1,1 0-1,0 1 1,1 0-1,1 1 0,-2 6-66,5-12 9,1 0 0,1 0-1,0 1 1,1 0 0,0 0-1,1 0 1,0 1 0,1-1-1,0 1 1,1 0 0,0 0-1,2 0 1,-1 0 0,1 0 0,1 0-1,1 8-8,0-17-8,-1-1-1,1 1 1,-1 0-1,1 0 1,0-1-1,1 1 1,-1-1-1,0 0 1,1 0-1,0 1 1,0-2-1,0 1 1,0 0-1,0-1 1,1 1 0,-1-1-1,1 0 1,-1 0-1,1 0 1,0-1-1,0 1 1,0-1-1,0 0 1,0 0-1,0 0 1,3-1 8,109-7-853,-95 1 802,-1-1 0,0 0-1,-1-2 1,0 0 0,0-1 0,-1-1-1,0-1 1,-1 0 0,0-2 0,-1 0-1,0 0 1,-2-2 0,1 0 0,-2 0-1,0-1 1,-1-1 0,-1 0 0,-1-1-1,0 0 1,4-13 51,-13 29 3,0 1 0,0 0 0,0-1 0,0 1 0,0-1 0,0 0 0,-1 1 0,1-1 0,-1 0 0,0 1 0,0-1 0,0 0 0,0 1 0,0-1 0,-1 0 0,1 1 1,-1-1-1,1 1 0,-1-1 0,0 1 0,0-1 0,0 1 0,-2-3-3,-22 29-27,17-5 43,2 1 0,1-1 0,0 1 0,1 0 0,2 0 0,-1 18-16,2-36 0,-1 20-235,-3 88 446,22-45-4378,-2-46-664,1-5-1329</inkml:trace>
  <inkml:trace contextRef="#ctx0" brushRef="#br1" timeOffset="168375.554">3599 7724 2434,'1'-14'8077,"6"-44"-3769,-6 65 4832,-3 73-8083,-29 70-353,19-102-728,1 1 0,3 0 0,2 1 0,2 15 24,8-54-334,2-36 156,-4-7 184,2 1 0,1-1 0,1 1 0,2 0 1,1 0-1,1 1 0,2 0 0,1 1 0,1 0 0,1 1 1,2 1-1,1 0 0,16-17-6,-27 37-106,0 1 0,1 0 0,0 0 0,0 1 0,1 0 1,0 0-1,0 1 0,0 0 0,0 1 0,0 0 0,1 0 0,-1 1 0,10-1 106,-13 3-577,0-1 0,1 1-1,-1 0 1,1 1-1,-1-1 1,0 2-1,1-1 1,-1 0-1,0 1 1,0 0 0,0 1-1,0-1 1,4 4 577,21 16-6956</inkml:trace>
  <inkml:trace contextRef="#ctx0" brushRef="#br1" timeOffset="168735.958">4267 7714 12556,'0'0'3678,"-3"-14"-1340,-12-48-565,13 60-1697,1-1 0,-1 0 1,0 1-1,0 0 0,0-1 1,0 1-1,0 0 0,-1 0 1,1 0-1,-1 0 0,1 0 1,-1 1-1,0-1 1,1 1-1,-1 0 0,0-1 1,0 1-1,0 1 0,0-1 1,0 0-1,0 1 0,0 0 1,0-1-1,0 1 0,-1 0 1,1 1-1,0-1 1,0 0-1,0 1 0,0 0 1,0 0-1,0 0 0,-1 0-76,-8 5 7,1 1-1,-1 0 1,1 1 0,0 0-1,1 0 1,0 1-1,0 1 1,1-1-1,0 2 1,1-1-1,0 1 1,1 1 0,0-1-1,0 1 1,2 0-1,-1 1 1,1-1-1,1 1 1,1 0 0,-2 5-7,-1 1 2,-4 3-7,1 1 0,1 1 0,1 0 1,1 0-1,2 0 0,0 0 0,2 1 0,0 0 1,2-1-1,0 3 5,2-24-30,-1 0 1,1 0 0,0 0 0,0 0-1,0 0 1,0-1 0,1 1-1,-1-1 1,0 1 0,1-1-1,0 0 1,0 0 0,0 0 0,0 0-1,0-1 1,0 1 0,0-1-1,0 0 1,1 0 0,-1 0-1,0 0 1,1 0 0,-1-1 0,1 1-1,-1-1 1,1 0 0,-1 0-1,0-1 1,1 1 0,-1-1-1,1 1 1,-1-1 0,0 0 0,1 0-1,-1-1 1,0 1 0,0-1-1,0 1 1,0-1 0,0 0-1,0 0 1,-1-1 0,3-1 29,16-11 49,0-1 1,-1-1-1,-1-1 1,0-1-1,-2 0 1,0-2-1,-1 0 1,-1 0-1,-2-2 1,0 1-1,-1-2 0,-1 0 1,-1 0-1,-1-1 1,1-7-50,-4-7 149,-19 66-239,7-4 67,0 1 0,2 0 0,2 0 0,0 0 1,1 1-1,1-1 0,2 13 23,0 22-454,-3-41-128,2 26-2384,3-15-2476,2-8-1551</inkml:trace>
  <inkml:trace contextRef="#ctx0" brushRef="#br1" timeOffset="169280.901">4523 7770 5477,'3'-22'1177,"8"-48"2598,6 25 1816,-17 45-5497,0 1 0,0-1 0,0 0-1,0 1 1,1-1 0,-1 0-1,0 1 1,0-1 0,1 0-1,-1 0 1,0 1 0,0-1-1,1 0 1,-1 0 0,0 1-1,1-1 1,-1 0 0,0 0-1,1 0 1,-1 0 0,0 0-1,1 0 1,-1 1 0,0-1-1,1 0 1,-1 0 0,0 0-1,1 0 1,-1 0 0,0 0-1,1 0 1,-1-1 0,1 1-1,-1 0 1,0 0 0,1 0-1,-1 0 1,0 0 0,1 0-1,-1-1 1,0 1 0,0 0-1,1 0 1,-1 0 0,0-1-1,1 1 1,-1 0 0,0-1-1,0 1 1,0 0 0,1 0-1,-1-1 1,0 1 0,0 0-1,0-1 1,0 1 0,0 0-1,1-1 1,-1 1 0,0 0-1,0-1 1,0 1 0,0-1-1,0 1 1,0 0 0,0-1-1,0 1-93,5 30 1604,-5 33-1735,-2 0 0,-3-1 1,-2 1-1,-4-1 0,-2 0 0,-8 16 131,17-61-2126,5-25 492,6-28 1134,-1 12 736,-2 0 165,0 0-1,2 0 0,1 0 0,1 1 1,1 0-1,1 1 0,1 0 1,1 0-1,0 1 0,2 1 0,1 0 1,16-17-401,-28 33 7,1 1 0,-1 0 0,1 1 0,0-1 0,0 1 0,0-1 0,0 1 0,0 0 0,0 1 0,1-1 0,-1 1 0,1 0 0,-1 0 0,1 0 0,-1 1 0,1-1 0,-1 1 0,1 0 0,0 0 0,-1 1 0,1 0 0,-1-1 0,1 2 0,-1-1 0,1 0 0,-1 1 0,0 0 0,0 0 1,0 0-1,0 0 0,0 1 0,0 0 0,0-1 0,-1 1 0,0 1 0,1-1 0,-1 0 0,0 1 0,-1 0 0,1 0 0,1 2-7,1 3-19,0 0 0,-1 0 0,0 1 0,0-1-1,-1 1 1,-1 0 0,1 0 0,-2 0 0,1 0 0,-1 0 0,-1 0 0,0 1 0,-1 7 19,-28 76-4359,25-132 4097,9 11 908,1 0-1,1 0 0,1 0 0,2 1 1,1 0-1,0 1 0,2 0 0,16-22-645,-20 31 266,1 1 0,1 0-1,0 1 1,1 0-1,1 1 1,0 1-1,6-6-265,-14 14 58,1 0 0,-1 0-1,1 1 1,-1 0 0,1-1-1,0 2 1,0-1 0,0 1 0,1 0-1,-1 0 1,0 1 0,1-1-1,-1 2 1,1-1 0,0 1 0,-1 0-1,1 0 1,-1 0 0,1 1-1,-1 0 1,1 1 0,0 0-58,-2 0 1,0 0 0,0 1-1,-1 0 1,1 0 0,0 0 0,-1 0 0,0 1 0,0 0 0,0 0-1,0 0 1,-1 0 0,0 1 0,1-1 0,-1 1 0,-1 0 0,1 0 0,-1 0-1,0 0 1,0 0 0,-1 0 0,1 1 0,-1 1-1,10 124-99,-37 7-1384,-2-49-3851,21-66 2841,-6 13-5472</inkml:trace>
  <inkml:trace contextRef="#ctx0" brushRef="#br1" timeOffset="170046.356">5488 7624 6919,'0'0'5199,"0"0"-2343,0 0-971,0 0-524,0 0-518,0 0-245,2 10-208,38 76 21,-35-78-421,1-1 0,0 0 0,1 0 0,0-1 0,0 0 1,0 0-1,1 0 0,-1-1 0,1 0 0,1-1 0,-1 0 0,1 0 0,-1-1 0,1 0 0,0 0 0,0-1 0,0 0 1,1-1-1,-1 0 0,0 0 0,4-1 10,-8-3 19,0 0 0,0-1 0,0 1 0,-1-1 0,1 0 1,-1 0-1,0-1 0,0 1 0,0-1 0,-1 0 0,0 0 0,0 0 0,0-1 1,0 1-1,-1-1 0,0 1 0,0-1 0,0 0 0,-1 0 0,0 0 0,0-5-19,0 9 21,4-18 660,0-1 0,-1 0 0,-1 1 0,-1-1 0,-1-1 0,-1 1 0,0 0-681,-2 19 40,1 1 1,-1-1 0,1 0-1,-1 1 1,1-1 0,-1 0-1,0 1 1,0 0 0,0 0-1,0-1 1,0 1 0,0 0-1,0 0 1,0 1 0,0-1-1,0 0 1,-1 1 0,1-1 0,0 1-1,0 0 1,-1 0 0,1 0-1,0 0 1,0 0 0,-1 0-1,1 1 1,0-1 0,0 1-1,0 0 1,-1-1 0,1 1-1,0 0 1,0 0 0,0 0-1,0 0 1,0 1 0,1-1-1,-1 1 1,0-1 0,1 1-1,-1-1 1,0 1-41,-15 9 9,1 1-1,-1 1 1,2 0 0,0 1 0,1 0-1,0 1 1,1 1 0,1 0-1,0 1 1,1 0 0,1 1 0,1 0-1,0 0 1,1 1 0,1 0-1,1 1 1,1-1 0,1 1 0,0 7-9,4-18-59,0 0 1,1 0 0,1 0 0,0-1 0,0 1 0,0 0 0,1-1 0,1 1 0,-1-1-1,1 0 1,1 0 0,-1 0 0,1-1 0,1 0 0,0 0 0,-1 0 0,2-1 0,-1 1-1,1-1 1,0-1 0,0 0 0,1 0 0,0 0 0,0-1 0,0 0 0,0 0 0,0-1-1,1 0 1,0-1 0,-1 1 0,1-2 0,0 1 0,0-2 0,0 1 0,9-1 58,1 1-225,1 0 0,-1-2 0,0 0 0,0-1 0,1-1 0,-1-1 0,-1 0 1,1-2-1,-1 0 0,0-1 0,0-1 0,-1 0 0,0-2 0,0 0 0,-1 0 1,0-2-1,-1 0 0,-1-1 0,0 0 0,0-1 0,-2 0 0,1-2 0,-2 1 0,5-9 225,6-16-62,-2 0 0,-1-1 0,-3-1-1,-1-1 1,-2 0 0,6-37 62,16-126 2562,-30 198 678,-2 27-2198,0 53-218,-5 1 1,-2 0 0,-3-1 0,-11 42-825,8-71 6,-1 0 1,-1 0 0,-3-2-1,-13 27-6,-17 29-4274,40-85 3306,-4 11-3135,6-8-3533,3-8-3943</inkml:trace>
  <inkml:trace contextRef="#ctx0" brushRef="#br1" timeOffset="170338.304">5957 7797 7751,'0'0'7752,"0"0"-4581,-9-75-929,24 57-416,5-2-898,13 0-511,10 0-193,8 0-224,7-3 32,7 3-32,-2 0 0,-1 2-224,-10 1-641,-13 8-961,-7 9-1121,-12 6-3587</inkml:trace>
  <inkml:trace contextRef="#ctx0" brushRef="#br1" timeOffset="170807.562">6484 7832 14093,'0'0'4954,"0"0"-2300,0 0-1000,0 0-655,0 0-508,0 0-278,0 0-133,0 0-42,3 10 5,13 32 26,-13-40-79,-1 1 0,1 0 1,-1-1-1,1 1 0,0-1 1,0 0-1,0 0 0,0 0 0,0-1 1,0 1-1,1-1 0,-1 1 1,1-1-1,-1 0 0,1 0 0,-1-1 1,1 1-1,0-1 0,-1 0 1,1 1-1,-1-2 0,1 1 0,0 0 1,2-1 9,4 0-82,-6 1 58,0-1-1,1 1 1,-1-1-1,0 0 1,1-1-1,-1 1 1,0-1-1,0 0 1,0 0-1,0 0 1,-1 0-1,1-1 1,0 0 0,-1 0-1,0 0 1,0 0-1,0 0 1,0 0-1,0-1 1,0 1-1,-1-1 1,0 0-1,0 0 1,0 0 0,0 0-1,-1 0 1,1-3 24,22-122 196,-23 125-131,0 0 0,0-1 0,-1 1 1,1 0-1,-1-1 0,0 1 0,0 0 1,0 0-1,-1-1 0,0 1 0,1 0 1,-1 0-1,-1-1 0,1 1 1,-1 0-1,0 0 0,0 1 0,0-1 1,0 0-1,0 1 0,-1-1 0,0 1 1,0 0-1,0-1 0,0 2 0,0-1 1,0 0-1,-1 1 0,0-1 0,1 1 1,-3-1-66,-5 3 30,0 1 0,0 0 1,0 1-1,0 1 0,0-1 0,1 2 1,-1-1-1,1 1 0,0 1 0,0 0 1,0 0-1,1 1 0,0 1 0,0-1 1,0 1-1,1 1 0,0-1 0,1 2 1,0-1-1,0 1 0,0 0 0,1 0 1,1 1-1,-4 7-30,-1 0 9,1 1 0,1 0 1,1 0-1,0 1 0,2 0 1,0 0-1,1 0 0,0 1 0,2 6-9,1-17-59,1 0 0,0 0-1,0 0 1,1 0-1,1 0 1,-1 0 0,1 0-1,1 0 1,0-1-1,0 1 1,1-1 0,0 0-1,0 0 1,0 0-1,1 0 1,1-1 0,-1 0-1,1 0 1,1 0-1,-1-1 1,3 2 59,2 0-71,0-1-1,0 0 1,0-1-1,1 0 1,0 0 0,0-1-1,0-1 1,1 0-1,-1-1 1,1-1 0,0 1-1,0-2 1,0 0-1,0-1 1,0 0 0,0 0-1,0-2 1,0 0-1,0 0 1,-1-1 0,1-1-1,-1 0 1,0 0-1,0-2 1,0 1 0,0-1-1,-1-1 1,0 0-1,-1-1 1,1 0 0,-2 0-1,8-9 72,3-10 178,-1-1-1,-1-1 1,-2 0-1,-1-2 1,-2 0-1,0 0 1,4-22-178,40-91 1528,-47 133-112,-14 32-889,-62 225-260,46-106-481,32-154-15,141-291 570,-145 292-366,0 0 0,0 1 0,1 0 0,1 1 0,0 0 0,0 0 0,1 1 0,1 1 0,-1 0 0,2 0 0,-1 1 0,1 1 0,0 0 0,1 0-1,0 2 1,-1-1 0,2 2 0,-1 0 0,1 1 0,-1 0 0,1 1 0,0 1 0,2 0 25,35 26-5557,-35-6-2712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14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187 203 13581,'0'0'2701,"0"0"-720,8-14-230,25-43-363,-30 54-1300,0 0 1,0-1-1,0 1 1,0 0 0,1 0-1,-1 1 1,1-1-1,0 1 1,0-1 0,0 1-1,0 1 1,0-1 0,0 0-1,0 1 1,0 0-1,1 0 1,-1 0 0,1 1-1,-1-1 1,0 1-1,4 0-88,-2 0 45,1-2-27,0 1 0,0 1 0,0-1-1,0 1 1,1 1 0,-1-1 0,0 1-1,0 0 1,0 1 0,0 0 0,0 0-1,0 0 1,-1 1 0,1 0-1,-1 0 1,1 1 0,-1 0 0,0 0-1,-1 0 1,1 1 0,-1-1 0,0 2-1,0-1 1,0 0 0,-1 1 0,0 0-1,0 0 1,0 0 0,-1 0 0,0 1-1,1 2-17,-2 1-49,0 0 0,0 0 0,-1 0 0,0 0 0,-1 0 0,-1 0-1,1 0 1,-1 0 0,-1 0 0,0 0 0,0-1 0,-1 1 0,-1-1 0,1 1 0,-1-1-1,-1 0 1,0 0 0,0-1 0,-1 1 0,0-1 0,0 0 0,-5 4 49,-5 5-156,0 0 0,-2-1 1,1-1-1,-2-1 0,0-1 0,-1 0 0,0-1 1,0-1-1,-9 2 156,12-6 6,0 0 0,-1-1 0,0-1-1,0-1 1,0 0 0,0-1 0,-1-1 0,1-1 0,-1-1 0,0 0-6,17 0 44,-1 0 1,1 0-1,-1-1 1,1 1-1,-1-1 1,1 1-1,0-1 1,-1 0-1,1 0 1,0 0-1,-1 0 1,1-1-1,0 1 1,0 0-1,0-1 1,0 0-1,1 1 1,-1-1-1,0 0 1,1 0-1,-1 0 1,1 0 0,-1 0-1,1 0 1,0 0-1,0-1 1,0 1-1,0 0 1,1-1-1,-1 1 1,0-1-1,1 1 1,0 0-1,0-1 1,-1 1-1,1-1 1,1 1-1,-1-1 1,0 1-1,1-1 1,-1 1-1,1-1 1,0 1-1,0 0 1,0-1-1,0 1 1,0 0-1,0 0 1,0 0 0,1 0-1,-1 0 1,1 0-1,0 0 1,-1 0-1,1 1 1,1-2-45,4-2 71,-1 0 1,1 1 0,0-1 0,0 1 0,1 1 0,-1-1-1,1 1 1,0 1 0,0-1 0,0 1 0,0 1 0,0-1-1,0 1 1,0 1 0,0 0 0,1 0 0,-1 0 0,0 1-1,0 0 1,0 1 0,0 0 0,0 0 0,0 1 0,0 0-1,-1 0-71,12 6 22,0 0 0,-1 1 0,0 1-1,-1 1 1,0 1 0,-1 0-1,-1 1 1,0 0 0,5 7-22,29 39-18,14 14-1516,-15-31-7660,-35-33 1645</inkml:trace>
  <inkml:trace contextRef="#ctx0" brushRef="#br0" timeOffset="387.04">931 186 13325,'0'0'3219,"0"0"-689,0 0-202,0 0-444,0 0-501,0 0-268,0 0-330,2-9-272,5-17-156,-5 49 6,-2-20-345,-2 7 0,1 0 1,0 0 0,0-1-1,1 1 1,0 0-1,1 0 1,0 0 0,0-1-1,1 1 1,1 0-1,-1-1 1,2 0 0,-1 1-1,1-1 1,1-1-1,-1 1 1,2-1 0,2 5-19,11 5-27,1 0-1,0-1 1,1-1 0,1-1 0,22 12 27,-32-19-57,-4-5 48,-1 0 0,-1 1 0,1 0 0,0 0 0,-1 1 0,0 0-1,0 0 1,-1 0 0,1 1 0,-1-1 0,0 1 0,0 1-1,-1-1 1,0 1 0,0 0 0,-1-1 0,0 2 0,0-1 0,0 0-1,-1 1 1,0-1 0,-1 1 0,1-1 0,-1 1 0,-1 0 0,0 0-1,0-1 1,-1 8 9,-3-8 3,-1 1-1,0-1 0,0 0 0,-1 0 1,0-1-1,0 1 0,0-1 1,-1-1-1,0 1 0,0-1 0,0 0 1,-1-1-1,0 0 0,-3 2-2,-10 4 8,-1-2 0,0 0 0,0-1 0,0-1 0,-1-1 0,0-1 0,0-1 0,0-1 0,0-1 0,0-1 0,-1-1 0,-5-2-8,24 3-81,0-1 0,0 0 1,0 0-1,0 0 0,0-1 0,0 1 0,1-1 0,-1 0 0,0-1 0,1 1 0,0-1 0,0 0 0,-1 0 0,2 0 1,-1 0-1,0-1 0,1 0 0,-1 0 0,1 0 0,0 0 0,1 0 0,-1 0 0,1-1 0,0 1 0,0-1 0,0 0 1,0 0-1,1 0 0,0 0 0,0 0 0,0 0 0,1 0 0,-1 0 0,1 0 0,1 0 0,-1 0 0,1 0 0,0-3 81,64-159-9886,-35 103 2732</inkml:trace>
  <inkml:trace contextRef="#ctx0" brushRef="#br0" timeOffset="649.804">954 70 9993,'0'0'3107,"0"0"-672,0 0 31,0 0-592,15-2-395,248-38 1772,-64 13-2904,-198 28-386,-1-1 1,0 1-1,1-1 1,-1 1-1,0 0 1,0-1 0,1 1-1,-1-1 1,0 1-1,0 0 1,0-1-1,0 1 1,0 0 0,0-1-1,0 1 1,0 0-1,0 0 1,0-1-1,0 1 1,0 0-1,0-1 1,-1 1 0,1-1-1,0 1 1,0 0-1,-1-1 1,1 1-1,0-1 1,-1 1 0,1-1-1,-1 1 1,1-1-1,-1 1 1,1-1-1,-1 1 1,1-1-1,-1 1 1,1-1 0,-1 0-1,0 1 1,1-1-1,-1 0 1,0 0-1,1 1 1,-1-1 38,-44 35-7703,19-13-1538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0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 1537,'0'0'12466,"0"0"-7785,0 0-2353,0 0-187,0 0-834,14-2-484,217-22 1349,-97 6-1601,2 2-368,-1-6 0,-1-6 0,40-18-203,-150 36-149,-30 9-1624,-32 15-4894,15 0-1272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0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0 327 10666,'0'0'2653,"0"0"11,0 0-128,15-7-1036,116-34 416,337-25 12,-467 65-1931,0 2-24,-1-1-1,1 1 0,0-1 1,-1 0-1,1 1 1,-1-1-1,1 0 0,0 1 1,-1-1-1,1 0 1,0 0-1,-1 0 0,1 1 1,-1-1-1,1 0 1,0 0-1,0 0 0,-1 0 1,1 0-1,0 0 1,-1-1-1,1 1 0,-1 0 1,1 0-1,0 0 1,-1-1-1,1 1 0,0 0 1,-1-1-1,1 1 1,-1 0-1,1-1 0,-1 1 1,1-1-1,-1 1 1,1-1-1,-1 1 0,1-1 1,-1 1-1,0-1 1,1 1-1,-1-1 0,0 0 1,1 1-1,-1-1 1,0 1-1,0-1 0,0 0 1,0 1-1,0-1 1,1 0-1,-1 1 0,0-1 1,0 0-1,-1 1 1,1-1-1,0 0 0,0 1 1,0-1-1,0 0 1,-1 1-1,1-1 0,0 0 1,0 1-1,-1-1 1,1 1-1,0-1 0,-1 0 28,-70-30-5679,-31-16 2281,19-29 7292,72 41 2832,11 34-5647,0 3-70,5 392 2797,-6-334-4382,3 92 252,3-102-4241,5-1-4544,-5-29-4039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1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62 10570,'0'0'7810,"0"0"-4735,0 0-1575,14 1-192,176 2 1164,346-69-2681,-569 74-10579,12 0 2673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2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40 219 5862,'0'0'2621,"0"0"96,0 0-101,-4-13-401,-25-109 3161,28 120-5307,0 0 0,0-1 0,0 1-1,0 0 1,1-1 0,-1 1 0,1-1 0,0 1 0,0-1 0,0 1 0,0-1 0,0 0-1,0 1 1,0-1 0,1 1 0,0-1 0,-1 1 0,1 0 0,0-1 0,0 1 0,0 0 0,0-1-1,1 1 1,-1 0 0,1 0 0,-1 0 0,1 0 0,0 0 0,-1 1 0,1-1 0,0 0-1,0 1 1,1 0 0,-1-1 0,0 1 0,0 0 0,1 0 0,-1 0 0,0 0 0,1 0-1,-1 1 1,2-1-69,16 3 15,-1 1 0,0 1 0,0 0-1,0 1 1,-1 2 0,1-1 0,3 4-15,36 12 3,-31-13 13,2 0 0,-1-2 0,1-1 0,0-2 0,1-1 0,-1-1 0,0-1 0,21-3-16,-50 2 32,-1 0 0,0-1 0,0 1 0,0-1 0,1 1-1,-1-1 1,0 0 0,1 1 0,-1-1 0,0 0 0,1 1 0,-1-1-1,1 0 1,-1 0 0,1 1 0,0-1 0,-1 0 0,1 0 0,0 0 0,-1 0-1,1 0 1,0 1 0,0-1 0,0 0 0,0 0 0,0 0 0,0 0 0,0 0-1,0 0 1,0 0 0,0 0 0,0 0 0,1 0 0,-1 1 0,0-1-1,1 0 1,-1 0 0,1 0 0,-1 1 0,1-1 0,-1 0 0,1 0 0,-1 1-1,1-1 1,0 0 0,-1 1 0,1-1 0,0 1 0,0-1 0,-1 1-1,1-1 1,0 1 0,0-1 0,0 1 0,0 0 0,0 0 0,-1-1 0,1 1-1,0 0 1,0 0 0,0 0 0,0 0 0,0 0 0,0 0 0,0 0 0,0 0-32,-6-1 64,-1 0 0,1 0 0,-1 1 1,0 0-1,1 0 0,-1 0 1,0 0-1,1 1 0,-1 0 1,1 0-1,-1 0 0,1 1 1,0 0-1,-1 0 0,1 1 1,0-1-1,0 1 0,0 0 1,1 0-1,-1 1 0,1-1 0,0 1 1,-1 1-65,-85 101 223,40-22-167,3 3 0,-34 90-56,61-132-21,-32 100-384,97-144 250,22-20 305,80-10 20,-134 29-164,1 1 0,-1 0-1,0 1 1,0 1 0,0 0 0,0 1 0,-1 0 0,1 1-1,-1 0 1,0 1 0,7 4-6,-8-3 2,1-1 0,0-1 0,0 0 0,0 0 0,1-1 0,0-1 0,-1 0 0,1-1 1,0 0-1,1-1 0,-1-1 0,0 0 0,5-1-2,-17 1-10,1-1 0,-1 0 0,1 1 0,-1-1 0,1 0 0,-1 0 0,0 0 0,0 0 0,1 0 0,-1 0-1,0 0 1,0-1 0,0 1 0,0 0 0,0-1 0,-1 1 0,1 0 0,0-1 0,-1 1 0,1-1 0,-1 1 0,1-1 0,-1 1 0,0-1 0,1 0 0,-1 1 0,0-1 0,0 1 0,0-1 0,0 0 0,0 1 0,-1-1 0,1 1 0,-1-1 0,1 0 10,-24-24-5927,12 24 39,1 1-5008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4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22 15631,'0'0'2637,"0"0"-432,0 0-118,17-5-624,-6 1-1248,-8 2-160,0 0-1,1 1 1,-1-1 0,1 1 0,0 0 0,-1 0-1,1 0 1,0 1 0,0-1 0,-1 1 0,1 0-1,0 0 1,0 0 0,0 0 0,-1 1 0,1 0-1,0-1 1,-1 1 0,1 1 0,0-1 0,-1 0-1,1 1 1,-1 0 0,0 0 0,0 0 0,0 0-1,0 0 1,0 1 0,2 2-55,111 137 772,79 83-477,-173-205-1056,1 0 0,1-2 0,1-1 0,0 0 0,14 5 761,-38-21-28,-1 0 1,1-1 0,-1 1 0,1 0 0,0 0 0,0-1 0,0 1 0,-1 0 0,1-1 0,0 1 0,0-1 0,0 1 0,0-1 0,0 1 0,0-1 0,0 0 0,0 1 0,0-1 0,0 0 0,0 0 0,0 0 0,0 0 0,0 0 0,0 0 0,0 0 0,0 0 0,0 0 0,0-1 0,0 1 0,0 0 0,0-1 0,0 1 0,0-1 0,0 1 0,0-1 0,0 1 0,0-1 0,0 1 0,0-1 0,-1 0 0,1 0 0,0 1 0,-1-1 0,1 0 0,0 0 0,-1 0 0,1 0 0,-1 0-1,1 0 1,-1 0 0,0 0 0,1 0 0,-1 0 0,0 0 0,0 0 0,0 0 0,0 0 0,0 0 0,0 0 0,0 0 0,0 0 0,0 0 0,0 0 0,0 0 0,-1-1 27,-1-19 18,-2 1 1,0 0-1,-1 0 0,0 0 0,-2 0 0,-1 1 1,0 0-1,-2-1-18,-5-15 73,6 15 74,-1-7 532,-2 0 1,0 1-1,-2 1 0,-1 0 0,0 1 1,-9-8-680,23 31 65,-1 1 1,0-1 0,0 0-1,0 1 1,0 0 0,0-1-1,0 1 1,0 0 0,0 0-1,0 0 1,0 0 0,0 0-1,0 1 1,0-1 0,1 0-1,-1 1 1,0 0 0,0-1-1,0 1 1,0 0 0,1 0-1,-1 0 1,0 0 0,1 0-1,-1 1 1,1-1-1,-1 0 1,1 1 0,0-1-1,-1 1 1,1-1 0,0 1-1,0 0 1,0-1 0,0 1-1,0 0 1,1 0 0,-1 0-1,1 0 1,-1 0 0,1-1-1,-1 1 1,1 0 0,0 0-1,0 1-65,-5 6 67,-12 22 189,-12 26-14,-2-2 0,-3-1-1,-2-2 1,-21 21-242,-119 107-80,94-112-5798,79-65 1346,3-3-3369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5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1 301 8616,'0'0'5104,"0"0"-2392,0 0-663,0 0-383,24 1-577,215-5 742,333-59 790,419-106-2621,-967 164 163,-14 4-78,0-1 0,0 0 0,-1 0 0,1-1 1,-1 0-1,1-1 0,-1 0 0,-1-1 0,1 1 1,6-6-86,-31-3 160,-12 9-317,0 2 1,0 1 0,-1 1 0,1 1-1,0 2 1,-16 3 156,-95 26-8538,71-12-3660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7.3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27 14414,'0'0'8584,"0"0"-6983,0 0-1056,0 0-321,0 0-224,0 0-160,0 0-929,-88-27-2819,50 43-7431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6.1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516 323 9449,'0'0'6684,"0"0"-3449,0 0-1116,0 0-80,0 0-448,0 0-272,0 0-326,5-4-444,-5 4-542,0-1 0,0 1 0,0-1 0,0 1 0,0-1 0,1 1-1,-1 0 1,0-1 0,0 1 0,1-1 0,-1 1 0,0 0 0,0-1-1,1 1 1,-1 0 0,1-1 0,-1 1 0,0 0 0,1 0-1,-1-1 1,1 1 0,-1 0 0,0 0 0,1 0 0,-1 0 0,1 0-1,-1-1 1,1 1 0,-1 0 0,1 0 0,-1 0 0,1 0 0,-1 0-1,0 0 1,1 0 0,-1 1 0,1-1 0,-1 0 0,1 0 0,-1 0-1,1 0 1,-1 1 0,0-1 0,1 0 0,-1 0 0,1 1-1,-1-1 1,0 0 0,1 0 0,-1 1 0,0-1 0,0 1 0,1-1-1,-1 0 1,0 1 0,0-1 0,1 1 0,-1-1 0,0 0-7,4 42 378,-4-19-237,60 590 414,-50-432-672,-10-179 118,0 0 0,-1 0 1,1 0-1,-1-1 0,0 1 1,1 0-1,-1 0 0,0 0 0,0 0 1,0-1-1,-1 1 0,1 0 1,0-1-1,-1 1 0,1-1 1,0 0-1,-1 1 0,0-1 0,1 0 1,-1 0-1,0 0 0,0 0 1,1 0-1,-1 0 0,0-1 0,0 1 1,0-1-1,0 1 0,0-1 1,0 0-1,0 1 0,0-1 1,0 0-1,0 0 0,0-1 0,-2 1-1,-74-15 119,8-16 360,2-2 0,1-3 1,1-4-1,-38-30-479,97 65 25,-3-1-3,-1-1-1,1-1 1,0 1-1,1-1 1,-1-1-1,2 0 1,-1 0-1,1-1 1,-3-5-22,11 14-34,-1 0 0,1 0-1,-1 0 1,1 0 0,-1 0 0,1 0 0,0-1 0,0 1 0,0 0 0,0 0 0,0 0 0,0 0 0,0 0 0,0 0 0,0 0 0,0 0 0,0 0 0,1 0 0,-1 0 0,0 0 0,1 0 0,-1 0 0,1 0 0,-1 0 0,1 0 0,-1 0 0,1 0 0,0 0 0,0 1 0,-1-1-1,1 0 1,0 1 0,0-1 0,0 0 0,0 1 0,0-1 0,0 1 0,0-1 0,0 1 0,0-1 0,0 1 0,0 0 0,0 0 0,0-1 0,0 1 34,52-8-3743,-52 8 3631,77-1-9198,-39 1 21</inkml:trace>
  <inkml:trace contextRef="#ctx0" brushRef="#br0" timeOffset="329.355">605 230 9865,'0'0'6241,"-6"-13"-3284,-14-43-1003,20 55-1878,0 0-1,-1-1 1,1 1-1,0-1 1,0 1 0,0 0-1,0-1 1,0 1-1,0 0 1,0-1-1,1 1 1,-1 0 0,0-1-1,1 1 1,-1 0-1,1-1 1,-1 1-1,1 0 1,0 0 0,-1 0-1,1-1 1,0 1-1,0 0 1,0 0-1,0 0 1,0 0 0,0 1-1,0-1 1,0 0-1,0 0 1,1 1-1,-1-1 1,0 0-1,0 1 1,1-1 0,-1 1-1,0 0 1,1-1-1,-1 1 1,0 0-1,1 0 1,-1 0 0,0 0-1,1 0 1,-1 0-1,1 0 1,-1 1-1,1-1-75,5-1 206,258-9 1091,-176 11-1046,-71-1-231,85 3 1,1-5-1,-1-4 1,0-5-1,-1-5 1,35-12-21,-129 26 10,-6 2-8,1 0 0,-1 0 0,0-1 1,1 1-1,-1-1 0,0 0 0,0 0 1,1 1-1,-1-1 0,0-1 0,0 1 0,0 0 1,0 0-1,0-1 0,-1 1 0,1-1 1,0 0-1,-1 1 0,1-1 0,-1 0 1,1 0-1,0-2-2,-3 3-11,-1-1-1,1 1 1,0-1 0,0 1 0,-1-1-1,1 1 1,-1 0 0,1 0 0,-1 0 0,0 0-1,0 0 1,1 0 0,-1 0 0,0 0-1,0 1 1,0-1 0,0 1 0,1 0-1,-1-1 1,0 1 0,0 0 0,0 0 0,0 0-1,0 0 1,0 0 0,-2 1 11,2-1-50,-16-1-918,1 1 1,0 0-1,-1 2 0,1 0 0,0 1 1,0 1-1,-10 3 968,-24 12-7581</inkml:trace>
  <inkml:trace contextRef="#ctx0" brushRef="#br0" timeOffset="907.05">1097 694 5157,'0'0'7628,"9"-14"-4222,32-44-1121,-36 53-2000,0 0 1,0 1-1,0 0 0,1 0 0,-1 0 1,1 1-1,0-1 0,0 1 0,1 1 1,-1-1-1,0 1 0,1 0 0,-1 1 1,1 0-1,0 0 0,-1 0 0,1 1 1,0 0-1,0 0 0,6 1-285,-10-1 66,3 0-4,1 0 0,-1 1 0,0 0 0,0 0 0,0 0 0,0 1 0,0 0 0,0 0 0,0 1-1,0-1 1,-1 1 0,0 1 0,1-1 0,-1 1 0,0-1 0,0 2 0,-1-1 0,0 0 0,1 1 0,-1 0 0,-1 0 0,1 0 0,-1 0 0,0 1 0,0-1 0,0 1 0,-1 0 0,0 0 0,0 0 0,0 0-1,-1 1-60,5 18 21,-2 0 0,0 0 0,-2 1 1,-1-1-1,-1 1 0,-1 0 1,-1 1-23,-14 56-476,73-218 733,18-15 227,-70 143-389,0-1 0,0 1-1,0 0 1,1 1 0,0-1 0,1 1 0,-1 0 0,1 1 0,0 0 0,1 0 0,-1 0 0,1 1 0,0 0 0,0 0 0,0 1 0,1 0 0,5-1-95,-10 4 21,0 0 1,0-1-1,0 2 0,0-1 1,0 0-1,0 1 1,0 0-1,0-1 1,0 2-1,-1-1 1,1 0-1,0 1 0,-1 0 1,1-1-1,-1 2 1,1-1-1,-1 0 1,0 1-1,0-1 1,0 1-1,0 0 0,0 0 1,-1 0-1,3 3-21,47 92 55,-42-73-26,-1-6-1,4 12-14,2 0 0,0-2 0,2 0-1,2 0 1,8 8-14,-23-31 7,1 0 0,0 0 0,0-1 0,1 0 1,-1 0-1,1-1 0,0 1 0,0-1 0,1 0 0,-1-1 0,1 0 0,0 0 0,0 0 0,0-1 0,0 0 0,0 0 0,0-1 0,1 0 0,-1 0 0,1-1 0,-1 0 1,0 0-1,1 0 0,-1-1 0,0-1 0,1 1 0,0-1-7,-1-1 82,0 0 1,0-1 0,0 1-1,-1-2 1,1 1 0,-1 0-1,0-1 1,0 0 0,-1-1-1,1 1 1,-1-1 0,0 0-1,-1-1 1,0 1-1,0-1 1,0 0 0,-1 1-1,0-2 1,1-2-83,38-143 725,-32 79-831,-10 75 43,0-1 0,-1 1 0,1-1 0,0 1 0,0-1 0,-1 1 0,1-1 0,0 1 0,-1-1 0,1 0 0,0 1 0,-1-1 0,1 0 0,0 1 0,-1-1 0,1 0 0,-1 1 0,1-1 0,-1 0 0,1 0 0,-1 1 0,1-1 0,-1 0 0,1 0 0,-1 0 0,1 0 0,-1 0 0,1 0 0,-1 0 0,1 0 0,-1 0 0,1 0 0,-1 0 0,1 0 0,-1 0 0,1 0 0,-1-1 0,1 1 0,-1 0 0,1 0 0,-1 0 0,1-1 0,-1 1 0,1 0 0,0-1 0,-1 1 0,1 0 0,-1-1 0,1 1 0,0-1 0,0 1 0,-1 0 0,1-1 0,0 1 0,-1-1 0,1 1 0,0-1 0,0 1 0,0-1 0,0 1 0,0-1 0,-1 1 0,1-1 0,0 1 0,0-1 0,0 1 0,0-1 0,1 1 0,-1-1 0,0 0 63,-7 20-4148,2 3-3005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4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100 137 4452,'0'0'10736,"0"0"-6668,0 0-2179,0 0 6,0 0-480,0 0-465,21-3-224,166-12 246,-78 14-766,0-4 1,0-5-1,50-13-206,-149 21-92,-7 2-6,1 0 0,-1 0 0,0-1 0,1 1 0,-1-1 0,0 0 0,0 0-1,1 0 1,-1-1 0,0 1 0,0-1 0,0 1 0,-1-1 0,1 0 0,0 0 0,-1 0 0,1-1-1,1-1 99,-5 2-172,-1 0 0,1 0-1,-1 0 1,0 0 0,1 0-1,-1 0 1,0 1-1,0-1 1,0 1 0,0-1-1,0 1 1,-1 0-1,1 0 1,0 0 0,-1 0-1,1 0 1,0 1-1,-1-1 1,1 1 0,-1-1-1,1 1 1,-1 0 0,0 0 172,-1-1-333,-207-22-14075,160 23 9043</inkml:trace>
  <inkml:trace contextRef="#ctx0" brushRef="#br0" timeOffset="315.704">289 40 3812,'0'0'2466,"0"0"203,0 0 326,-14 7 21,-100 53 4009,100-48-6268,1 1 0,0 0-1,0 1 1,1 1 0,1 0-1,1 0 1,-2 4-757,2-1 169,1 0 0,1 1 0,1 0 1,0 0-1,1 0 0,2 1 0,0 0 0,1 0 0,0 0 0,2 7-169,1-16-9,0 0-1,1 0 0,1 0 0,0 0 0,0 0 0,1-1 1,1 1-1,-1-1 0,2 0 0,-1 0 0,2 0 0,-1 0 1,1-1-1,1 0 0,-1 0 0,1-1 0,1 1 0,0-2 1,0 1-1,1-1 0,-1 0 0,6 2 10,1 0-83,-1 0 0,1-1 0,0-1 0,1-1 0,0 0 0,0-1 1,1 0-1,-1-1 0,1-1 0,0-1 0,-1-1 0,1 0 0,0-1 0,8-1 83,-18 0-1,0 0 0,0-1 0,0 0 0,0 0 0,-1 0 0,1-1 0,-1 0 0,0-1 0,0 1 0,0-1 0,0 0 0,0 0 0,-1-1 0,0 0 0,0 0 0,0 0 0,-1 0 0,0-1 0,0 0 0,0 0 0,0 0 0,-1 0-1,0-1 1,-1 1 0,1-1 0,-1 0 0,0 1 0,-1-1 0,0-1 1,5-21 56,-2 1 0,-1-2-1,-1 1 1,-2 0 0,0 0-1,-4-12-55,4 22 53,-2 1-1,0 0 1,-1 0-1,-1 0 0,-1 0 1,0 0-1,-2 1 1,0 0-1,0 0 1,-2 1-1,-8-14-52,14 27-32,0 0 0,1 0 1,-1 0-1,0 0 0,0 1 0,-1-1 1,1 1-1,0 0 0,-1 0 0,0 0 0,1 0 1,-1 0-1,0 1 0,0 0 0,0 0 1,0 0-1,0 0 0,0 1 0,0-1 0,0 1 1,-2 0 31,-10 23-5227,16-4-890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2:50:48.693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2259 135 13997,'0'0'353,"-14"1"223,-70 1 2990,174-11 99,-19 1-3486,1121-71 1460,-1015 59-1527,-178 20-110,1 0 0,0 0-1,-1-1 1,1 1 0,0 0 0,-1 0 0,1-1 0,0 1 0,-1 0 0,1-1-1,0 1 1,0 0 0,-1-1 0,1 1 0,0-1 0,0 1 0,0 0 0,0-1-1,-1 1 1,1-1 0,0 1 0,0-1 0,0 1 0,0 0 0,0-1 0,0 1-1,0-1 1,0 1 0,0-1 0,0 1 0,1 0 0,-1-1 0,0 1 0,0-1-1,0 1 1,0 0 0,1-1-2,-129-6-2841,-1 13-6436,37 3-2249</inkml:trace>
  <inkml:trace contextRef="#ctx0" brushRef="#br0" timeOffset="6438.958">2759 8353 17072,'0'0'4613,"0"0"-2980,0 0-640,0 0 64,0 0-416,0 0-481,0 0-128,0 0-32,0 0-160,-49-21-705,49 42-1153,0 1-2114,0-1-4644</inkml:trace>
  <inkml:trace contextRef="#ctx0" brushRef="#br0" timeOffset="6751.216">2799 9561 13837,'0'0'6054,"0"0"-3972,0 0-577,0 0-256,0 0-608,0 0-353,0 0-288,0 0-672,0 0-513,-69 14-705,63-17-1666,6 3-3747</inkml:trace>
  <inkml:trace contextRef="#ctx0" brushRef="#br0" timeOffset="6752.216">2825 9728 10986,'0'0'8488,"0"0"-5637,0 0-1730,0 0-865,0 0-256,0 0-1601,0 0-3268,0 0-4548</inkml:trace>
  <inkml:trace contextRef="#ctx0" brushRef="#br0" timeOffset="7969.096">1745 11884 12908,'0'0'2787,"0"0"-1015,0 0-256,18-12-218,-17 11-1283,20-13 266,1 1-1,0 1 0,1 1 0,0 0 1,0 2-1,17-4-280,202-39 2413,157-10-2413,-250 40 678,274-40 1345,-554 106-6016,66-22-1030,2 1-3796</inkml:trace>
  <inkml:trace contextRef="#ctx0" brushRef="#br0" timeOffset="7327.618">2277 12365 12043,'-48'-175'12951,"54"176"-11477,20 23-1119,-2 0 0,-1 2 1,0 1-1,-2 1 0,13 24-355,-30-46 23,311 498-2239,-285-452-216,49 82-5351,-25-46-2597,-48-81 7935</inkml:trace>
  <inkml:trace contextRef="#ctx0" brushRef="#br0" timeOffset="7687.964">2847 13034 3780,'-4'-20'4153,"-22"-151"1869,-9-109 3982,35 278-9927,0 0 1,1 0-1,-1 0 1,0 0 0,0 1-1,0-1 1,0 0-1,0 0 1,-1 0-1,1 0 1,0 0 0,-1 0-1,0 1 1,1-1-1,-1 0 1,0 0-1,0 1 1,0-1 0,0 0-1,0 1 1,0-1-1,-1 1 1,1 0 0,0-1-1,-1 1 1,1 0-1,-1 0 1,1 0-1,-1 0 1,0 0 0,1 0-1,-1 0 1,0 0-1,0 1 1,0-1-1,0 1 1,1-1 0,-1 1-1,0 0 1,0 0-1,0 0 1,0 0 0,0 0-1,0 0 1,0 1-1,0-1 1,0 1-78,-77 102 806,-40 64-475,-83 84-331,201-250-5,-90 108-1067,36-36-2794,46-56 1491,7-6-2361,3-10-2023</inkml:trace>
  <inkml:trace contextRef="#ctx0" brushRef="#br0" timeOffset="8815.221">3367 12821 5573,'0'0'1693,"0"0"-572,0 0 384,0 0 785,0 0-122,0 0-498,0 0-335,4-12-86,13-38-53,-16 49-1126,-1 0 0,0 0 0,0 0 0,1 0 0,-1 0 0,0 0-1,0 0 1,0-1 0,0 1 0,0 0 0,-1 0 0,1 0 0,0 0 0,0 0 0,-1 0 0,1 0 0,-1 0 0,1 1-1,-1-1 1,1 0 0,-1 0 0,1 0 0,-1 0 0,0 0 0,1 1 0,-1-1 0,0 0 0,0 1 0,0-1-1,0 0 1,1 1 0,-1-1 0,0 1 0,0 0 0,0-1 0,0 1 0,0 0 0,0-1 0,0 1 0,0 0 0,0 0-1,0 0 1,0 0 0,0 0 0,-1 0 0,1 0 0,0 0 0,0 0 0,0 1 0,0-1 0,0 0 0,0 1 0,0-1-70,-3 1 148,-12 3-139,1 0-1,0 1 0,0 1 1,1 1-1,-1 0 0,1 0 1,1 2-1,0 0 1,0 0-1,0 1 0,2 1 1,-1 0-1,1 0 0,1 1 1,0 1-1,-7 11-8,12-18-11,-3 3-54,-34 47-514,41-54 545,0-1 1,0 0-1,0 1 1,1-1 0,-1 1-1,1 0 1,-1-1-1,1 1 1,-1 0 0,1-1-1,0 1 1,0 0-1,-1-1 1,1 1 0,1 0-1,-1-1 1,0 1-1,0 0 1,1-1 0,-1 1-1,0 0 1,1-1-1,0 1 1,-1-1 0,1 1-1,0-1 1,0 1-1,0-1 1,0 0-1,0 1 1,0-1 0,0 0-1,1 0 1,-1 0-1,0 0 1,1 1 33,9 3-31,0-1-1,1 0 0,-1 0 1,1-1-1,0-1 1,0 0-1,0 0 1,0-1-1,3-1 32,13 3-47,-13-3 108,0 1 0,0 1 0,-1 1-1,1 0 1,-1 0 0,0 1 0,0 1 0,0 1-1,-1 0 1,1 0 0,-1 2 0,-1-1 0,0 2-1,0 0 1,0 0 0,-1 1 0,-1 0 0,1 1 0,-2 0-1,0 1 1,0 0 0,-1 0 0,0 1-61,-6-8 19,0 1 0,0-1 0,0 1 0,-1-1 0,1 1 1,-2-1-1,1 1 0,0 0 0,-1-1 0,0 1 0,-1 0 0,1 0 1,-1-1-1,0 1 0,-1-1 0,1 1 0,-1-1 0,0 1 0,0-1 1,-1 0-1,1 0 0,-1 0 0,-1 0 0,1-1 0,0 1 0,-1-1 1,0 0-1,0 0 0,0 0 0,-1 0 0,1-1 0,-1 0 0,0 0 1,0 0-1,0 0 0,0-1 0,-1 0 0,1 0 0,-1 0 0,1-1 0,-1 0-18,-19 6-5,0-2 0,-1-1 0,0-1 1,1-1-1,-1-2 0,0 0 1,0-2-1,0 0 0,1-2 1,0-1-1,-1-1 0,2-1 0,-10-4 4,32 10-75,0 0-73,0 1 0,0-1 0,0 1 0,-1-1 0,1 0 0,0 0 1,0 0-1,0 0 0,1 0 0,-1 0 0,0-1 0,0 1 0,1-1 0,-1 1 1,1-1-1,-1 0 0,1 1 0,-1-1 0,1 0 0,0 0 0,0 0 0,0 0 1,0 0-1,0-1 148,13-4-6545,1 7 1052</inkml:trace>
  <inkml:trace contextRef="#ctx0" brushRef="#br0" timeOffset="9144.212">3793 13129 5669,'0'0'5712,"0"0"-2220,0 0-941,0 0-388,0 0-338,0 0-431,0 0-353,-3-2-155,-6 0-1,15 16 14,6 20-30,-7 217-933,-6-149-8280,2-80 993,2-5-4116</inkml:trace>
  <inkml:trace contextRef="#ctx0" brushRef="#br0" timeOffset="9412.138">4024 13278 4580,'0'0'7714,"0"0"-4036,0 0-1681,1-13-363,0 6-1495,4-32 1227,-2 62-378,-4 0-1013,1 1-1,1-1 1,1 1 0,1-1 0,1 1 0,2-1 0,0 0 0,1-1 0,1 0 0,1 0 0,1 0 0,1-1 0,10 13 25,-17-29 6,0-1 1,0-1-1,1 1 0,-1 0 1,1-1-1,0 0 1,0 0-1,0-1 0,0 1 1,1-1-1,-1 0 0,0-1 1,1 1-1,0-1 1,-1 0-1,1 0 0,0-1 1,0 0-1,-1 0 0,1 0 1,0 0-1,-1-1 1,1 0-1,0-1 0,-1 1 1,1-1-1,-1 0 0,0 0 1,1-1-1,-1 1 1,0-1-1,-1 0 0,1-1 1,0 1-1,-1-1 0,3-3-6,2 1 357,-1-1 0,-1 0 0,1 0 0,-1-1 0,-1 0-1,1 0 1,-1 0 0,0-1 0,-1 0 0,0 0 0,-1 0-1,0-1 1,0 1 0,-1-1 0,0 0 0,-1 0 0,0-1-1,0 1 1,-1-10-357,0 14 54,0 0 1,-1 1-1,0-1 0,0 1 0,-1-1 1,1 0-1,-1 1 0,0-1 0,-1 1 1,1 0-1,-1-1 0,0 1 0,-1 0 1,1 0-1,-1 0 0,0 0 0,0 1 1,0-1-1,-1 1 0,0 0 0,0 0 0,0 0 1,0 0-1,0 1 0,-5-3-54,-11-2-175,-1 1-1,0 1 0,0 2 1,0 0-1,0 1 0,-1 0 1,1 2-1,-1 1 1,1 1-1,-10 1 176,-20-1-1874,-14-1-3069,9 2-4191</inkml:trace>
  <inkml:trace contextRef="#ctx0" brushRef="#br1" timeOffset="-44021.173">323 66 224,'0'0'4500,"0"0"-2039,0 0-704,0 0-60,0 0-164,0-9 2689,4 15-3835,-1 1-1,0-1 0,-1 1 1,1 0-1,-1 0 0,-1 0 1,1 0-1,-1 0 0,0 0 1,-1 0-1,0 0 1,0 0-1,0 0 0,-1 0 1,-1 2-387,2 17 429,1 10-260,3-1 0,1 0 0,1 0 0,10 29-169,-9-35 23,14 76-38,-5 0 1,-1 63 14,-8-88-3,45 658 126,8 367 208,-38-208-307,-20-620-22,8 368 125,-2 612 238,-13-1023-385,5 1336 888,25-724-227,-51 20 523,8-210-721,1 566 384,58-733-656,-9-178-139,-33 90 119,-5-222-147,16 325-95,13-116 182,2-112-59,1 20-64,-22-45 32,17-192 34,-20-57-33,0-1 1,-1 0-1,1 1 0,0-1 0,0 0 0,0 0 0,0 0 1,0 0-1,0 0 0,0 0 0,0 0 0,0 0 0,1 0 1,-1 0-1,0 0 0,1-1 0,-1 1 0,0-1 1,1 1-1,-1-1 0,1 1 0,-1-1 0,1 0 0,-1 0 1,1 1-1,-1-1 0,1 0 0,-1-1 0,1 1 0,-1 0 1,1 0-1,-1-1 0,1 1 0,-1-1 0,0 1 1,1-1-1,-1 1 0,1-1 0,-1 0-1,3-13-1958,-7 9-7994,1 5-2785</inkml:trace>
  <inkml:trace contextRef="#ctx0" brushRef="#br0" timeOffset="917.961">97 2893 8488,'0'0'2173,"22"-3"-1287,323-35 3374,-162 20-3207,364-47 376,-483 48-1359,-63 16-64,-1 0-1,0 0 1,0 0 0,1 1 0,-1-1 0,0 0 0,0 0 0,0 0 0,0 0 0,0 0-1,0 1 1,0-1 0,0 0 0,0 0 0,-1 0 0,1 0 0,0 1 0,0-1 0,-1 0-1,1 0 1,-1 0 0,1 1 0,-1-1 0,1 0 0,-1 1 0,1-1 0,-1 0 0,1 1-1,-1-1 1,0 1 0,1-1 0,-1 1 0,0-1 0,0 1 0,1-1 0,-1 1 0,0 0-1,0 0 1,0-1 0,1 1 0,-1 0 0,0 0 0,0 0 0,0 0 0,0 0 0,0 0-1,1 0 1,-1 0 0,0 0 0,0 0 0,0 0-6,1 0 4,-96-28 173,-133-55 9,186 50-85,82 29-101,-15 7 5,-1 2-1,-1 1 0,1 0 0,-1 2 0,0 1 1,-1 0-1,0 2 0,0 0 0,-1 1 0,-1 1 1,0 1-1,-1 1 0,0 1 0,5 7-4,-16-17 6,-2 0-1,1 1 1,-1-1-1,1 1 1,-2 0-1,1 1 1,-1-1-1,0 1 1,-1 0-1,0 0 1,0 0-1,-1 1 1,0-1-1,0 0 1,-1 1-1,0-1 1,0 1-1,-1 0 1,-1-1-1,1 1 1,-1-1-1,0 1 1,-1-1 0,0 1-1,-1-1 1,0 0-1,0 0 1,0 0-1,-1 0 1,-1 1-6,-11 14-13,-1-2 0,0 0 0,-1-1 1,-2 0-1,0-2 0,0 0 0,-2-2 0,-13 8 13,-110 66-7158,94-62 864</inkml:trace>
  <inkml:trace contextRef="#ctx0" brushRef="#br0" timeOffset="3930.016">1 5093 12204,'0'0'3139,"0"0"-1522,13-2-384,206-23 591,141 6-1824,-115 9 248,68-19-248,-284 25 44,-14 4-21,0-2 0,0 1 0,0-2 0,-1 0 1,1-1-1,-1-1 0,0 0 0,0 0 0,0-2 0,-1 0 0,7-5-23,-18 11 9,-1 0-1,0 0 1,0 0-1,0-1 1,0 1-1,0 0 1,0-1-1,-1 1 1,1-1-1,0 1 0,-1-1 1,1 1-1,-1-1 1,0 1-1,1-1 1,-1 0-1,0 1 1,0-1-1,0 0 1,0 1-1,0-1 1,0 1-1,-1-1 0,1 0 1,0 1-1,-1-1 1,1 1-1,-1-1 1,0 1-1,1-1 1,-1 1-1,0-1 1,0 1-1,0 0 0,0-1 1,0 1-1,0 0 1,-1 0-1,1 0 1,0 0-1,-2-1-8,-58-40 469,59 40-436,-123-57 2279,123 60-2287,1 0 1,0 0 0,0 0-1,-1 0 1,1 0-1,0 0 1,0 1 0,0-1-1,0 0 1,0 1-1,1-1 1,-1 0 0,0 1-1,0-1 1,1 1 0,-1-1-1,1 1 1,0-1-1,-1 1 1,1 0 0,0-1-1,0 1 1,0-1-1,0 1 1,0 0 0,0-1-1,1 1 1,-1-1-1,0 1 1,1 0 0,-1-1-1,1 1 1,0-1-1,-1 0 1,1 1 0,0-1-1,0 1 1,0-1 0,0 0-27,1 6 70,3 17-95,-1 1 0,-1-1 0,-1 0-1,-1 1 1,-1-1 0,-1 1-1,-2-1 1,0 0 0,-1 0 0,-2 0-1,0 0 1,-2-1 0,0 0 0,-9 15 26,-26 33-3733,-12-8-3532,24-36-3182</inkml:trace>
  <inkml:trace contextRef="#ctx0" brushRef="#br0" timeOffset="-340.148">2418 603 11435,'0'0'1815,"0"0"-934,14 1-54,-4-1-587,-3 0-28,0 0 0,0 1 0,0-1 0,0 1 0,0 1 0,0 0 0,0 0-1,-1 0 1,1 0 0,-1 1 0,1 0 0,-1 1 0,4 2-212,353 275 2349,-140-71-2926,-223-209 565,1 0-1,-1 0 0,1 0 0,-1 0 0,1 0 0,-1 0 1,1 0-1,-1 0 0,1 0 0,0-1 0,0 1 0,-1 0 1,1 0-1,0-1 0,0 1 0,0 0 0,0-1 0,0 1 1,0-1-1,0 1 0,0-1 0,0 0 0,0 1 0,0-1 1,0 0-1,0 0 0,0 0 0,0 0 0,0 0 0,1 0 1,-1 0-1,0 0 0,0 0 0,0 0 0,0 0 0,0-1 1,0 1-1,0 0 0,0-1 0,0 1 0,0-1 0,0 1 1,0-1-1,0 0 0,0 1 0,-1-1 0,1 0 1,0 0-1,0 0 0,-1 1 0,1-1 0,0 0 0,-1 0 1,1 0-1,-1 0 0,1 0 0,-1 0 0,0 0 0,1 0 1,-1 0-1,0 0 0,0-1 13,3-37 96,-3 1 1,-1-1-1,-2 1 1,-1 0-1,-2 0 0,-2 0 1,-8-22-97,12 42 142,-28-66 1673,30 84-1760,0-1 0,0 0 0,0 1 0,0-1-1,0 1 1,0 0 0,0 0 0,0 0 0,0 0 0,0 0 0,0 0 0,0 0 0,0 1 0,0-1 0,0 1 0,0-1 0,0 1 0,0 0 0,0 0 0,0-1 0,0 2 0,1-1 0,-1 0-1,0 0 1,1 0 0,-1 1 0,1-1 0,-1 1 0,1-1 0,0 1 0,0 0 0,0-1 0,0 1 0,0 0 0,0 0 0,0 0 0,0 0 0,1 0 0,-1 0 0,1 0 0,-1 0 0,1 1-55,-4 4 94,-223 351 1459,149-257-2216,-5-4 0,-3-3 0,-5-4-1,-5-3 664,89-81-732,-26 19-1511,9-17-6884,19-8-1635</inkml:trace>
  <inkml:trace contextRef="#ctx0" brushRef="#br0" timeOffset="2388.714">2367 1780 8392,'0'0'2931,"0"0"-823,0 0-138,0 0-27,18-3-656,238-16 635,-146 16-1386,39 2 280,0-8 0,0-5 0,100-26-816,-168 19 48,-51 9-2925,-46 20-1202,-6 4-2717</inkml:trace>
  <inkml:trace contextRef="#ctx0" brushRef="#br0" timeOffset="4758.9">2523 4147 9513,'0'0'3235,"0"0"-1036,0 0-351,13-3-311,55-7-407,1 2 0,1 4 0,45 3-1130,41-2 1164,-95 0-617,237-25 870,-269 20-1871,-28 11-4130,-4 11-30,-6 5-3986</inkml:trace>
  <inkml:trace contextRef="#ctx0" brushRef="#br0" timeOffset="6159.123">2799 7386 14830,'0'0'4773,"0"0"-2691,0 0-705,0 0-320,0 0-353,0 0-479,0 0-193,5-46-32,-10 64-321,1 7-704,0 8-1377,-4 10-1698,1-2-3971</inkml:trace>
  <inkml:trace contextRef="#ctx0" brushRef="#br0" timeOffset="4462.154">2778 4718 15343,'0'0'2114,"6"-14"-849,21-40 21,-18 40 2058,-11 25-3282,3 9-54,1 0 0,1 0 1,1 0-1,1 0 0,0-1 0,2 0 0,0 0 0,1-1 1,1 0-1,0 0 0,2-1 0,6 10-8,10 10-274,2-2 1,2 0-1,0-2 0,2-1 1,3-1 273,-17-14-624,1-1 0,1 0 0,0-2 0,1 0 0,1-2 0,0 0 0,1-2 0,24 8 624,-46-17-43,-1 0 1,1 0-1,0 0 0,0 0 0,0 0 0,-1-1 0,1 1 1,0-1-1,0 1 0,0-1 0,0 0 0,0 0 1,0 0-1,0 0 0,0 0 0,0 0 0,0-1 0,0 1 1,0-1-1,0 1 0,0-1 0,-1 1 0,1-1 1,0 0-1,0 0 0,-1 0 0,1 0 0,0-1 0,-1 1 1,1 0-1,-1 0 0,0-1 0,1 1 0,-1-1 1,0 0-1,0 1 0,0-1 0,0 0 0,0 1 0,0-1 1,-1 0-1,1 0 0,0 0 0,-1 0 0,0 0 1,1 0-1,-1 0 0,0-2 43,-1-11 265,0-1 0,-1 0 1,-1 1-1,0-1 0,-2 1 0,1 0 1,-2 0-1,0 1 0,-3-5-265,-17-49 2151,-25-94 2125,50 161-4228,1-1 0,0 1 1,-1 0-1,1-1 0,-1 1 1,0 0-1,1-1 0,-1 1 0,0 0 1,0 0-1,1 0 0,-1 0 1,0 0-1,0 0 0,0 0 1,0 0-1,-1 0 0,1 0 1,0 0-1,0 1 0,-1-1 1,1 0-1,0 1 0,-1-1 1,1 1-1,0 0 0,-1-1 0,1 1 1,0 0-1,-1 0 0,1 0 1,-1 0-1,1 0 0,-1 0 1,1 0-1,0 0 0,-1 1 1,1-1-1,-1 1 0,1-1 1,0 1-1,-1-1 0,1 1 1,0 0-1,0-1 0,0 1 1,0 0-1,-1 0 0,1 0 0,0 0 1,0 0-1,1 0 0,-1 0 1,0 1-1,0-1 0,0 0 1,1 0-1,-1 1 0,1-1-48,-176 239 529,-56 5-973,149-169-3112,0-4-4861,58-50 1135</inkml:trace>
  <inkml:trace contextRef="#ctx0" brushRef="#br0" timeOffset="5369.107">4021 5017 13068,'10'-17'2579,"58"-96"1361,-66 111-3793,0-1 1,0 1 0,0 0 0,-1-1 0,1 0 0,-1 1 0,0-1 0,1 0 0,-1 0-1,-1 0 1,1 1 0,0-1 0,-1 0 0,1 0 0,-1 0 0,0 0 0,0 0 0,0 0-1,0 0 1,-1 0 0,1 0 0,-1 0 0,0 0 0,0 0 0,0 0 0,0 0 0,0 1-1,0-1 1,-1 0 0,0 1 0,1-1 0,-1 1 0,0 0 0,0-1 0,0 1 0,0 0-1,-2-1-147,-6 3 13,0 0 0,0 1 0,0 0 0,-1 1 0,2 0-1,-1 0 1,0 1 0,0 1 0,1-1 0,-1 2 0,1-1-1,0 1 1,1 0 0,-1 1 0,1 0 0,0 1 0,1-1 0,-1 1-1,1 1 1,-4 5-13,-4 1 0,-3 1-207,0 2 1,1 0-1,1 1 1,1 0 0,1 1-1,0 1 1,2 0-1,0 1 1,-2 6 206,13-25-42,0 0 1,1 0 0,-1 0-1,0 0 1,1 1 0,-1-1-1,1 0 1,0 0-1,-1 1 1,1-1 0,0 0-1,1 0 1,-1 1 0,0-1-1,1 0 1,-1 0-1,1 0 1,0 0 0,-1 1-1,1-1 1,0 0-1,0 0 1,1 0 0,-1-1-1,0 1 1,1 0 0,-1 0-1,1-1 1,-1 1-1,1-1 1,0 1 0,0-1-1,-1 0 1,1 1 0,0-1-1,0 0 1,0 0-1,1-1 42,92 25-537,-72-22 528,123 43-81,-142-44 110,0 0 0,0 1-1,0-1 1,0 1 0,0 0-1,-1 0 1,1 0 0,-1 0 0,0 1-1,0-1 1,0 1 0,0 0-1,-1 0 1,1 0 0,-1 0-1,0 0 1,0 1 0,-1-1 0,1 1-1,-1-1 1,0 1 0,0-1-1,-1 1 1,1 0 0,-1-1 0,0 1-1,0 0 1,-1-1 0,1 1-1,-2 4-19,-3 1 27,-1-1-1,0 0 0,-1 0 0,0 0 0,-1-1 0,1 0 1,-1 0-1,-1-1 0,0 0 0,0-1 0,0 1 1,-1-2-1,1 0 0,-1 0 0,-1 0 0,1-1 0,-1-1 1,1 0-1,-1 0 0,0-1 0,-11 0-26,-1 5-1301,-1-2-1,0-1 0,-1-1 0,1-1 1,0-1-1,-23-3 1302,36-6-8002,11 0 1553</inkml:trace>
  <inkml:trace contextRef="#ctx0" brushRef="#br0" timeOffset="5677.853">4337 5190 4228,'0'0'6833,"0"0"-2877,0 0-1202,0 0-570,14-5-460,44-14-539,-54 18-1102,1 1 0,0 0 0,-1 0 0,1 1 0,0 0-1,-1-1 1,1 2 0,-1-1 0,1 0 0,-1 1 0,0 0-1,0 0 1,0 0 0,0 0 0,0 1 0,0 0 0,0 0 0,-1 0-1,3 2-82,-1-1 65,0 0-62,0 1 0,-1-1 0,1 1 0,-1 0 0,0 0 0,0 0 0,-1 1-1,0-1 1,0 1 0,0 0 0,0-1 0,-1 2 0,0-1 0,0 0 0,-1 0 0,0 0 0,0 1 0,0-1 0,-1 1-1,0-1 1,0 1 0,0-1 0,-1 0 0,0 1 0,-1-1 0,1 0 0,-1 0 0,0 0 0,-1 0 0,1 0-1,-1 0 1,0 0 0,-4 3-3,-7 7-36,0 0 0,-1-2 0,-1 1 0,-1-2-1,0 0 1,0-1 0,-8 3 36,-56 41-72,80-55 67,0-1-10,0 0 0,1 0 0,-1 0 0,0 0 0,0 1 0,0-1 0,0 0 0,0 0 0,1 1 0,-1-1 0,0 0 0,0 1-1,0-1 1,1 1 0,-1-1 0,0 1 0,1 0 0,-1-1 0,0 1 0,1-1 0,-1 1 0,1 0 0,-1 0 0,1-1 0,-1 1 0,1 0 0,0 0 0,-1 0 0,1-1 0,0 1 0,-1 0 0,1 0-1,0 0 1,0 0 0,0 0 0,0 0 0,0-1 0,0 1 0,0 0 0,0 0 0,1 0 0,-1 0 0,0 0 0,0 0 0,1-1 0,-1 1 0,0 0 0,1 0 0,-1 0 0,1-1 0,-1 1-1,1 0 1,-1-1 0,1 1 0,0 0 0,-1-1 0,1 1 0,0-1 0,0 1 0,-1-1 15,47 4-36,0-3 0,-1-2-1,1-1 1,14-5 36,73-3 60,18 11-701,-135 5-1945,-11 4-2969,-5 1-4300</inkml:trace>
  <inkml:trace contextRef="#ctx0" brushRef="#br0" timeOffset="1527.2">2970 2322 2050,'0'0'1286,"0"0"-495,0 0-12,0 0 582,0 0 283,0 0-229,0 0-182,-4-8-69,-9-26-21,-6 0 9368,33 37-9807,-23 1-2340,-10 4-5984,1 3-6885</inkml:trace>
  <inkml:trace contextRef="#ctx0" brushRef="#br0" timeOffset="2075.104">2746 2249 6694,'0'-12'1938,"1"-6"-1150,0-14-15,-7-1 3859,20 60 1782,23 27-6501,-20-30 705,294 422 284,-300-430-977,1 4-260,1-1 0,1 0 0,0-1 0,2-1 0,0 0 0,1-1 0,0-1 1,5 2 334,-21-16-94,0 0 1,1 0 0,-1 0-1,0 0 1,0 0 0,0 0-1,1 0 1,-1 0 0,0 0-1,1-1 1,-1 1 0,1-1-1,-1 1 1,1-1 0,-1 1-1,1-1 1,-1 0 0,1 0 0,0 0-1,-1 0 1,1 0 0,-1 0-1,1 0 1,-1-1 0,1 1-1,-1 0 1,1-1 0,-1 1-1,1-1 1,-1 0 0,0 1-1,1-1 1,-1 0 0,0 0-1,1 0 1,-1 0 0,0 0 0,0 0-1,0 0 1,0 0 0,0-1-1,0 1 1,0 0 0,0-1-1,-1 1 1,1 0 0,0-1-1,-1 1 1,0-1 0,1-1 93,2-149 85,-4 129 91,-4-95 1233,5 67-336,-3 0 0,-1 1 1,-3 0-1,-3-4-1073,10 53 50,0-1 0,0 1 1,0 0-1,0-1 0,0 1 0,0 0 1,-1 0-1,1-1 0,0 1 0,-1 0 1,1 0-1,-1-1 0,1 1 0,-1 0 1,0 0-1,1 0 0,-1 0 0,0 0 1,0 0-1,0 0 0,0 0 1,0 0-1,0 0 0,0 1 0,0-1 1,0 0-1,0 1 0,0-1 0,-1 1 1,1-1-1,0 1 0,0-1 0,0 1 1,-1 0-1,1 0 0,0 0 0,-1-1 1,1 1-1,0 0 0,-1 1 0,1-1 1,0 0-1,0 0 0,-1 1 1,1-1-1,0 0 0,0 1 0,-1-1 1,1 1-1,0 0 0,0-1 0,0 1 1,-1 0-51,-15 13 96,0 1 1,1 0 0,0 2 0,2-1-1,0 2 1,0 0 0,-6 13-97,10-17 38,-284 398-102,266-376-264,-55 71-2529,32-36-3503,28-40-105</inkml:trace>
  <inkml:trace contextRef="#ctx0" brushRef="#br0" timeOffset="3046.838">3842 2614 3812,'0'0'5258,"0"0"-2562,0 0-604,8-14 401,23-44-250,-30 57-2171,-1 1 0,1-1 0,0 1 0,0-1 0,-1 1 0,1-1 0,0 0 0,-1 1 0,1-1 0,-1 0 0,1 1 0,-1-1 0,1 0 0,-1 0 0,1 1 0,-1-1 0,0 0 0,1 0 1,-1 0-1,0 0 0,0 0 0,0 0 0,1 1 0,-1-1 0,0 0 0,0 0 0,0 0 0,-1 0 0,1 0 0,0 0 0,0 0 0,0 1 0,-1-1 0,1 0 0,0 0 0,-1 0 0,1 0 1,-1 1-1,1-1 0,-1 0 0,1 0 0,-1 1 0,0-1 0,1 1 0,-1-1 0,0 0 0,1 1 0,-1-1 0,0 1 0,0-1 0,0 1 0,1 0 0,-1-1 0,0 1 0,0 0 0,0 0 0,0-1-72,-40 13 362,13 7-389,1 2 1,0 0 0,1 1-1,2 2 1,-17 20 26,39-42-7,-3 3-33,1-1-39,-1 0 0,0 1 0,1 0 0,0 0 0,0 1 0,0-1 0,1 1 0,0 0 0,0-1 0,0 2 0,1-1 0,-1 3 79,4-6-29,0-1 0,1 1 0,0-1-1,-1 0 1,1 0 0,0 1 0,0-1-1,1 0 1,-1-1 0,0 1 0,0 0-1,1-1 1,-1 1 0,1-1-1,0 0 1,-1 0 0,1 0 0,0 0-1,-1 0 1,1 0 0,0-1 0,0 0-1,0 1 1,2-1 29,6 3-56,18 4 53,0 2 0,-1 1 0,0 1 0,0 2 0,-2 0 0,1 2 0,22 17 3,-47-30 22,0 0-1,1 0 1,-1 0-1,0 0 1,0 0-1,0 0 1,-1 0 0,1 1-1,-1-1 1,1 1-1,-1-1 1,0 1-1,1 0 1,-2-1-1,1 1 1,0 0 0,0 0-1,-1 0 1,0 0-1,1 0 1,-1-1-1,0 1 1,0 0 0,-1 0-1,1 0 1,-1 0-1,1 0 1,-1 0-1,0-1 1,0 1-1,0 0 1,0-1 0,-1 1-1,1-1 1,-1 1-1,1-1 1,-1 0-1,0 1 1,0-1 0,0 0-1,0 0 1,-1 0-1,1-1 1,0 1-1,-1 0 1,1-1 0,-1 0-1,0 1 1,1-1-1,-1 0 1,-1 0-22,-18 8 64,0 0 1,-1-2-1,0-1 1,-1 0-1,1-2 0,-1 0 1,0-2-1,-20 0-64,-7-1-3230,2-1-3600,34 0 3968,10 0-2759</inkml:trace>
  <inkml:trace contextRef="#ctx0" brushRef="#br0" timeOffset="3323.184">4278 2836 10250,'0'0'4222,"0"0"-1451,0 0-454,0 0-198,0 0-672,0 0-684,0 0-288,-2 12-96,-7 91 235,9 140-383,-6-139-7252,3-67-816</inkml:trace>
  <inkml:trace contextRef="#ctx0" brushRef="#br2" timeOffset="80310.088">4958 2817 4132,'0'0'689,"0"0"101,0 0 144,0 0-123,0 0-384,0 0-331,11 8-64,139 109 32,-4 7 0,116 130-64,-256-248 1,260 268-163,-63-63-285,132 103 447,169 119 1708,-481-410-987,-8-9 280,-29-28-523,-16-18-1338,13 13-3213</inkml:trace>
  <inkml:trace contextRef="#ctx0" brushRef="#br2" timeOffset="80923.411">5250 5332 545,'0'0'1105,"0"0"-145,0 0 167,0 0 95,0 0-117,0 0-26,0 0-145,23-8-112,302-89 2418,-103 39-1123,-6 2-1271,104-46-846,-230 69-355,-1-4 0,-2-4 0,-2-4 0,76-54 355,-156 95-76,-2 3 24,0 0-1,0-1 1,0 0-1,0 0 1,-1 0-1,1 0 1,-1 0-1,0 0 1,1-1-1,-1 1 1,0-1-1,0 0 1,-1 1-1,1-1 0,0 0 1,-1 0-1,0 0 1,0 0-1,0 0 1,1-2 52,-36-2-5045,2 7 481</inkml:trace>
  <inkml:trace contextRef="#ctx0" brushRef="#br2" timeOffset="81747.512">4470 7514 5894,'12'-18'811,"-9"14"-750,13-20 424,1 1-1,1 1 0,2 0 0,0 1 0,10-7-484,242-182 3661,158-82-3020,-322 220-405,860-613-220,-559 350-16,-364 281 27,-60 52-22,3 7-223,0 1 0,1 0 0,0 0 1,1 1-1,-1 1 0,2 0 0,-1 0 0,-8 10 218,-1-1-990,-21 20-1562,-1 6-1131</inkml:trace>
  <inkml:trace contextRef="#ctx0" brushRef="#br2" timeOffset="82643.891">4526 9276 2787,'0'0'2055,"0"0"-1137,0 0-261,0 0 240,0 0 288,0 0-176,15-9-230,239-158 876,177-151-625,101-116-1030,-198 138 353,199-234-353,-382 338 1596,-136 163-1138,-25 45-409,-65 99-4912,45-73-641</inkml:trace>
  <inkml:trace contextRef="#ctx0" brushRef="#br2" timeOffset="83231.806">4304 11620 6502,'0'0'459,"15"-19"-160,109-128 1030,896-816 1955,-192 224-2991,-719 651-311,121-99 79,38-54-61,-237 213 259,-1-1 1,-2-1 0,0-2-1,-3 0 1,-1-2-1,-1-1 1,-2-1 0,8-18-260,-20 21 1201,-19 35-940,-113 93-2983,98-76-903,4-2-1932</inkml:trace>
  <inkml:trace contextRef="#ctx0" brushRef="#br2" timeOffset="88876.93">6815 3540 2306,'-4'-14'4037,"1"24"-2282,-39 137 1197,28-31-1916,5-1 0,5 1-1,8 74-1035,13 16 321,13 55-225,-20-27-64,31 131 32,-41-248-24,12 79 48,21 76-56,7 142 64,-4 41-37,-8-50 5,-3-164-59,16 31 27,-2-12 0,-4-48-32,-32-184 0,1 0 0,1 0 0,1 0 0,2-1 0,1-1 0,2 3 0,3 16 23,-1 1-1,-2 0 1,-3 0-1,0 14-22,10 50 33,34 163 314,-36-93 288,17 183 470,-37 48-555,20-190-320,7 3-49,-6-122 305,-15-101 75,1-8-6195,-3 6 4952,3-10-6893</inkml:trace>
  <inkml:trace contextRef="#ctx0" brushRef="#br2" timeOffset="127449.731">7944 7536 3619,'0'0'2253,"3"3"-865,1 1-1239,-2-1 526,1 0 0,-1 0 0,1 0 0,0 0 0,0 0 0,1 0 0,-1-1 0,0 1 0,1-1 1,0 0-1,-1 0 0,1-1 0,0 1 0,0-1 0,0 0 0,1 0-675,24-16 1937,15-41-1220,-2-1 0,-3-2 0,10-25-717,-45 76 64,144-265 1810,4-38-1874,-109 219 42,-3-2 0,-5-2-1,-4-1 1,-4-1-1,12-92-41,-19-47 32,-34 195 22,-6 78-86,12-3 5,1 0 1,1 1 0,2-1-1,2 1 1,1 0-1,1 0 1,3 6 26,-2-9-2,3 57-145,5 0 0,3-1 1,4-1-1,3 0 0,5-1 0,17 39 147,-35-109-14,0 0-1,0-1 0,1 0 1,1 0-1,1-1 1,0 0-1,0 0 1,5 3 14,-10-12 0,0 0 1,0 0-1,1 0 0,-1-1 1,1 1-1,0-1 1,0 0-1,0-1 1,1 1-1,-1-1 0,1 0 1,-1 0-1,1-1 1,0 0-1,-1 0 0,1 0 1,0 0-1,0-1 1,0 0-1,-1-1 1,1 1-1,0-1 0,5-1 0,5-5 6,-2 0-1,1 0 0,-1-2 1,0 0-1,-1 0 0,0-1 1,0-1-1,-1 0 0,-1-1 1,0 0-1,0-1 0,4-7-5,39-44 121,-2-3 0,-4-1-1,-2-3 1,-3-2 0,19-50-121,-55 108 63,-1 0 1,-1-1-1,0 0 1,-1-1-1,-1 1 1,0-1-1,-1 1 1,-1-1-1,-1 0 1,0-1-64,-1 19 3,1 0 1,0 0-1,-1 0 0,1 0 1,0 0-1,-1 0 0,1 0 0,-1 0 1,0 0-1,1 0 0,-1 0 1,0 0-1,1 0 0,-1-1 1,0 1-1,0 0 0,0-1 1,0 1-1,0-1 0,0 1 1,1-1-1,-1 1 0,0-1 1,-1 1-1,1-1 0,0 0 1,0 0-1,0 1 0,0-1 0,0 0 1,0 0-1,0 0 0,0 0 1,0 0-1,0-1 0,0 1 1,0 0-1,0 0 0,0-1 1,-1 1-1,2-1 0,-1 1 1,0-1-1,0 1 0,0-1 1,0 1-1,0-1 0,0 0 0,0 0 1,1 1-1,-1-1 0,0 0 1,1 0-1,-1 0 0,0 0 1,1 0-1,0 0 0,-1 0 1,1 0-1,-1 0 0,1 0 1,0 0-1,0 0 0,-1 0 1,1 0-1,0-1-3,-17 45-73,2 0 1,2 1-1,2 1 1,2 0 0,2 0-1,1 1 1,2 34 72,1-41-84,1 0-1,2 0 1,2 0 0,2 0 0,1 0 0,2-1 0,7 22 84,-11-48-7,1 0-1,1 0 1,0 0 0,0 0-1,1-1 1,1 0 0,0 0 0,0-1-1,1 1 1,0-2 0,1 1 0,0-1-1,1-1 1,-1 1 0,2-2-1,-1 1 1,1-1 0,0-1 0,1 0-1,-1-1 1,1 0 0,0-1 0,0 0-1,9 1 8,-11-3 20,1 0 0,-1-1 0,1 0 0,-1-1 0,1 0 0,0-1 0,-1 0 0,1 0 0,-1-1-1,0-1 1,0 0 0,0 0 0,0-1 0,0 0 0,0-1 0,-1 0 0,0 0 0,0-1 0,-1 0 0,1-1 0,-1 0-1,-1 0 1,1-1 0,-1 0 0,-1 0 0,3-4-20,6-8 108,0 0-1,-1-2 1,-2 0-1,0 0 1,-1-1-1,-1 0 1,-2-1-1,0 0 1,-1-1-1,-2 1 1,0-1-1,-2 0 1,-1-1 0,0-9-108,-2 34 80,9 31-187,32 94-48,-41-124 72,0 0 0,0 0 1,0 0-1,0 0 0,1 0 0,-1 0 0,0-1 1,0 1-1,0 0 0,0 0 0,0 0 1,1 0-1,-1 0 0,0 0 0,0 0 0,0 0 1,0 0-1,1 0 0,-1 0 0,0 0 0,0 0 1,0 0-1,0 0 0,1 0 0,-1 0 0,0 0 1,0 0 82,-4-20-2858,-3 3-3970,4 10 1020</inkml:trace>
  <inkml:trace contextRef="#ctx0" brushRef="#br2" timeOffset="128352.022">9891 5392 2306,'0'0'4201,"3"-14"-2151,-1 6-1948,1-2 125,0 0-1,-1-1 0,0 1 0,-1-1 1,0 0-1,-1 1 0,0-1 0,-1 0 0,0 0 1,0 1-1,-1-1 0,0 1 0,-2-3-226,-10-10 391,0-1 0,-2 2 0,0 0 0,-2 1 0,0 1-1,-1 0 1,-1 1 0,-1 2 0,-1 0 0,0 1 0,-1 1-1,-1 1 1,0 1 0,-9-2-391,-14-2 242,0 3 0,-1 1 0,0 3 0,-1 1 0,0 3 0,0 2 0,-1 2 0,1 2 0,-37 6-242,28 1 7,-1 2 0,2 3 0,-1 2 0,2 3 0,0 2 0,1 2 0,1 3 0,2 3 0,0 1 0,-20 17-7,10 1-22,2 3 1,2 2 0,2 2-1,3 3 1,3 2-1,1 3 1,4 1 0,-24 45 21,-6 24-8,5 3 1,6 3 0,7 2-1,5 3 1,6 2 0,7 2-1,7 2 1,1 28 7,20-89 21,2 0 1,5 1-1,4-1 0,9 79-21,-4-118 14,1 0-1,3 0 0,2-1 0,2-1 0,2 0 0,1 0 0,3-2 0,2 0 0,2-1 0,1-2 0,2 0 0,3-2 1,0 0-1,3-3 0,1 0 0,1-2 0,2-2 0,1-1 0,2-2 0,24 14-13,-14-19 76,0-1 0,2-3 0,0-2 0,1-2 0,1-2-1,1-3 1,-1-2 0,1-3 0,1-2 0,-1-2 0,1-2 0,-1-3 0,26-6-76,19-6 25,-1-5 0,-1-4 0,-1-4 0,-1-4 0,-2-5 0,82-44-25,-74 27 233,-3-5 0,-2-4 0,-3-4 1,-3-5-1,-3-3 0,-1-7-233,-31 26 184,-2-2 0,-4-2 0,-2-3 0,-2-1 0,-4-3 0,-2-1 0,-4-2 0,-2-1 0,-4-1 0,-3-2 0,-3-1 0,-4-1 0,-2 0 0,-5-2 0,3-56-184,-12 70 20,-2 0 1,-3 0-1,-3 0 1,-3 0-1,-2 1 1,-3 0-1,-3 1 0,-3 0 1,-2 2-1,-3 0 1,-2 2-1,-15-21-20,9 25-50,-2 1 0,-3 2 0,-2 1 0,-1 2 0,-3 2 0,-2 2 0,-2 2 0,-2 2 0,-1 2 0,-2 3 0,-11-5 50,57 37-16,-211-105-877,200 102 389,-1 1-1,1 1 0,-1 0 1,1 1-1,-1 1 1,0 1-1,-16 1 505,-9 13-5104,27-1-74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46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54 6086,'0'0'4142,"0"0"-1045,0 0-38,0 0-161,-7-2-757,-19-7-652,26 8-1441,0 0 0,0 0 1,0 1-1,0-1 0,1 0 0,-1 0 0,0 1 0,0-1 0,0 0 0,0 1 0,1-1 0,-1 0 0,0 1 0,1-1 0,-1 0 0,1 1 0,-1-1 1,1 0-1,-1 1 0,1-1 0,-1 1 0,1-1 0,-1 1 0,1 0 0,0-1 0,-1 1 0,1-1 0,0 1 0,-1 0 0,1 0 0,0-1 0,-1 1 1,1 0-1,0 0 0,0 0 0,-1 0 0,1 0 0,0 0 0,0 0 0,-1 0 0,1 0-48,0 0 69,13-5-17,1 0 0,0 1 0,-1 1 0,1 1 0,1 0 0,-1 0 0,0 2 0,11 0-52,-24 1-1,0-1 0,-1 1 0,1-1 0,0 1 0,0-1 0,-1 1 1,1 0-1,0 0 0,-1 0 0,1 0 0,-1 0 0,1 0 0,-1 0 0,0 1 0,1-1 0,-1 0 0,0 1 0,0-1 1,0 1-1,0-1 0,0 1 0,0 0 0,0-1 0,-1 1 0,1 0 0,0 0 0,-1-1 0,0 1 0,1 0 0,-1 0 0,0 0 1,0 0-1,0-1 0,0 1 0,0 0 0,-1 0 0,1 0 0,0 0 0,-1-1 0,0 1 0,1 0 0,-1 0 0,0-1 1,0 1-1,0-1 0,0 1 0,0-1 0,0 1 0,0-1 0,0 1 0,-1-1 0,1 0 0,-1 0 0,1 0 0,-1 0 0,1 0 1,-1 0-1,0 0 1,-205 191 261,206-192-254,-1 1 0,1 0 0,-1 0 0,1 0 0,0 0 0,-1 0 0,1 0 0,0 0 0,0 1 0,-1-1 0,1 0 0,0 1 0,1-1 0,-1 1 0,0-1 0,0 1 0,0-1 0,1 1 0,-1 0 0,1-1 0,0 1 0,-1 0 0,1-1 0,0 1 0,0 0 0,0 0 0,0-1 0,0 1 0,0 0 0,1-1 0,-1 1 0,0 0 0,1-1 0,0 1 0,-1 0 0,1-1 0,0 1 0,0-1 0,0 1 0,0-1 0,0 0 0,1 2-7,12-1 0,0 0 0,1 0 0,-1-1 0,1-1 0,-1-1 0,1 0 0,-1-1 0,1 0 0,8-3 0,203-64-2879,-199 59 1455,-4 3-2113,-10 5-1980,-4 1-3889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23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257 131 8968,'0'0'5424,"0"0"-2509,0 0-651,0 0-369,-14-10-625,-49-28-442,61 37-799,0 1 1,-1-1-1,1 1 1,0 0-1,0-1 1,0 1-1,-1 0 1,1 0 0,0 0-1,0 1 1,0-1-1,-1 0 1,1 1-1,0 0 1,0-1-1,0 1 1,0 0 0,0 0-1,0 0 1,0 0-1,0 1 1,1-1-1,-1 0 1,0 1-1,1-1 1,-1 1 0,1 0-1,-1 0-29,-4 4 69,-5 5-5,0 1-1,0 0 0,2 1 0,-1 0 1,2 0-1,0 1 0,0 0 0,1 1 0,1 0 1,0 0-1,2 0 0,-1 0 0,2 1 1,0 0-1,0 8-63,2-13-1,0-1 1,0 1-1,1-1 0,1 1 1,0-1-1,0 1 1,1-1-1,0 0 0,1 0 1,0 0-1,1 0 1,0 0-1,0-1 1,1 1-1,1-1 0,-1 0 1,1-1-1,1 1 1,0-1-1,0-1 0,0 1 1,1-1-1,0-1 1,1 2 0,2-2-6,0-1 0,0 0 0,0 0 0,1-1 0,0 0 0,0-1 1,0 0-1,0-1 0,0-1 0,0 0 0,0 0 0,1-1 0,-1-1 0,0 0 1,0 0-1,0-2 0,0 1 0,0-1 0,0-1 0,-1 0 0,1-1 0,-1 0 1,0-1-1,-1 0 0,1-1 0,-1 0 0,-1 0 0,1-1 0,-1-1 0,5-5 7,71-72 148,-80 101-229,22 171 224,-26-183-139,-1-44 225,-35-93 165,14 75-294,17 47-92,1-1 0,0 1-1,0-1 1,1 0 0,1 0-1,0 0 1,1 0 0,1-10-9,-1 21-2,1 0 1,-1 1 0,1-1-1,-1 0 1,1 1-1,0-1 1,0 1-1,-1-1 1,1 1 0,0-1-1,0 1 1,1-1-1,-1 1 1,0 0-1,0 0 1,1 0 0,-1 0-1,1 0 1,-1 0-1,1 0 1,-1 0-1,1 0 1,0 1 0,-1-1-1,1 0 1,0 1-1,-1 0 1,1-1-1,0 1 1,0 0 0,-1 0-1,1 0 1,0 0-1,0 0 1,-1 1-1,1-1 1,0 0-1,0 1 3,67 20-1421,3 15-6406,-35-18-555</inkml:trace>
  <inkml:trace contextRef="#ctx0" brushRef="#br0" timeOffset="209.2">1069 330 12492,'0'0'5424,"0"0"-2221,0 0-550,0 0-667,0 0-577,0 0-411,0 0-448,2 6-267,7 142 577,-9-44-1506,2-64-2530,0-14-4437,-1-15 240</inkml:trace>
  <inkml:trace contextRef="#ctx0" brushRef="#br0" timeOffset="421.299">984 1 12396,'0'0'4900,"0"0"-2690,0 0-31,0 0-834,0 0-737,0 0-415,0 0-193,0 0 0,0 0 0,43 27-161,-20 6-2849,2-5-4357</inkml:trace>
  <inkml:trace contextRef="#ctx0" brushRef="#br0" timeOffset="654.958">1525 3 14478,'0'0'4868,"0"0"-2156,0 0-502,0 0-272,0 0-582,0 0-347,6 19-219,-2-6-670,22 128 742,-25 202-333,17-239-2899,-16-97 1890,1 0-1,-1 0 0,1 0 0,0-1 0,1 0 0,0 1 0,0-1 0,0-1 0,1 1 0,-1-1 0,1 1 0,1-1 0,1 1 481,15 4-4658,-7-9-3330,-8-1 1363</inkml:trace>
  <inkml:trace contextRef="#ctx0" brushRef="#br0" timeOffset="981.199">1537 483 4516,'-13'-12'4346,"-43"-40"-1325,-32 0 6551,106 37-6970,-15 14-2492,271-41 470,-166 31-877,17-2-5282,-75 8-2145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19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57 12236,'0'0'3582,"0"0"-1330,0 0 23,0 0-87,0 0-415,0 0-455,13-5-506,-10 4-773,1 0-3,-1-1 0,1 1 0,0-1 0,0 1 1,0 1-1,0-1 0,0 0 0,0 1 0,0 0 0,0 0 0,0 0 0,0 0 0,0 1 0,0-1 0,-1 1 0,1 0 0,0 1 0,0-1 0,0 0 0,-1 1 0,1 0 0,-1 0 0,1 0 1,-1 0-1,0 1 0,1 0-36,388 382 955,-357-351-1314,75 86-5891,-98-91-1239,-11-21 1803</inkml:trace>
  <inkml:trace contextRef="#ctx0" brushRef="#br0" timeOffset="347.007">746 177 6919,'-2'-19'848,"-22"-115"7112,23 133-7790,1 0-1,0 0 1,-1-1 0,1 1-1,-1 0 1,1 0 0,-1 0-1,1 0 1,-1 0 0,0 0-1,0 0 1,1 0 0,-1 0-1,0 0 1,0 0 0,0 0-1,0 1 1,0-1 0,0 0-1,0 1 1,0-1 0,-1 0-1,1 1 1,0 0 0,0-1-1,0 1 1,-1 0 0,1-1-1,0 1 1,0 0 0,-1 0-1,1 0 1,0 0 0,0 0-1,-1 1 1,1-1 0,0 0-1,0 0 1,-1 1 0,1-1-1,0 1 1,0-1 0,0 1-1,0 0-169,-42 39 2331,-164 256 455,-32-5-2152,97-123-3899,105-110-4727,30-41-1014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30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83 13229,'0'0'3523,"1"-14"-1084,3-42-63,-9 44 2747,-2 29-4655,7-16-326,-10 76 673,3 1-1,3 1 1,5 50-815,-2 47 172,-2-111-194,2 102-4157,20-121-1547,1-23-2433,-2-9-2710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32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1 502 8104,'0'0'4820,"0"0"-2316,3-13-395,16-39-140,-18 51-1889,0-1-1,0 1 0,0-1 0,0 1 0,0-1 0,0 1 1,1 0-1,-1-1 0,0 1 0,1 0 0,-1 0 0,1 0 0,0 0 1,-1 0-1,1 0 0,0 1 0,-1-1 0,1 1 0,0-1 0,0 1 1,0-1-1,-1 1 0,1 0 0,0 0 0,0 0 0,1 0-79,5 0 227,271-4 1482,-240 3-1606,-3 3-43,-1-2 0,0-2 0,1-1 0,-1-2 0,-1-1 0,1-2 0,17-7-60,-48 13 8,0 0 0,-1 0 0,1-1 0,0 0 0,-1 1 0,0-1 0,0 0 0,0-1 0,0 1 0,0 0 0,0-1 0,-1 0 0,0 0 0,0 1 0,0-1 0,0 0 0,-1-1 0,1 1 0,-1 0 0,0 0 0,0-1 0,-1 1 0,1 0 0,-1-1 0,0 1 0,0-1 0,0 1 0,-1 0 0,0-1 0,1 1 0,-2 0 0,1-1 0,0 1 0,-1 0 0,0 0 0,0 0 0,0 0 0,0 1 0,-1-1 0,-1-2-8,-10-16 148,-1 1-1,-1 0 1,0 1 0,-2 0 0,0 2-1,-1 0 1,-1 1 0,0 1-1,-9-4-147,27 18 68,-1 0-1,1 0 0,-1 0 0,1 0 1,-1 0-1,0 1 0,0-1 0,0 1 1,0-1-1,0 1 0,0 0 0,0 1 1,0-1-1,0 0 0,0 1 1,0 0-1,-1-1 0,1 1 0,0 1 1,0-1-1,0 0 0,-1 1 0,1-1 1,0 1-1,0 0 0,0 0 0,0 1 1,0-1-1,0 0 0,1 1 0,-1 0 1,0 0-1,1-1 0,-1 2 1,-1 1-68,-2 12 127,1 0 1,0 0 0,1 1 0,1-1 0,1 1 0,1 0 0,0 0-1,1 0 1,1 14-128,0-16 56,20 362 211,-34-138-3550,2-145-5723,8-57-902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3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17296,'0'0'2557,"0"0"-544,0 0-262,15 10-390,-5-3-1146,-3-2-91,1 0-1,-1-1 1,1 1-1,0-1 1,0-1-1,0 1 0,1-1 1,-1-1-1,1 0 1,0 0-1,-1 0 1,1-1-1,0-1 0,1 0-123,65-6 398,-1-4-1,0-3 0,-1-3 0,6-5-397,75-16-40,-91 20-238,-92 28-12006,10 0 3263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31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58 199 1986,'17'-173'15577,"-11"148"-10831,0 36-705,-8 64-3528,-2 1 0,-4-1-1,-4 0-512,-6 66 112,-8 10-118,26-151 4,0 0-1,0 0 0,-1 0 1,1-1-1,0 1 0,0 0 1,-1 0-1,1 0 0,0 0 1,0-1-1,-1 1 0,1 0 1,0 0-1,-1 0 0,1 0 1,0 0-1,0 0 0,-1 0 0,1 0 1,0 0-1,-1 0 0,1 0 1,0 0-1,-1 0 0,1 0 1,0 0-1,-1 0 0,1 0 1,0 0-1,0 1 0,-1-1 1,1 0-1,0 0 0,0 0 1,-1 0-1,1 1 0,0-1 1,0 0-1,-1 0 0,1 0 0,0 1 1,0-1-1,0 0 0,0 0 1,-1 1-1,1-1 0,0 0 1,0 1-1,0-1 0,0 0 1,0 0-1,0 1 0,0-1 1,0 0-1,0 1 3,-5-28-45,5 24 40,0-1-1,1 0 0,-1 1 1,1-1-1,0 1 0,0-1 1,0 1-1,0-1 1,1 1-1,0 0 0,-1 0 1,1 0-1,0 0 0,0 0 1,1 0-1,-1 0 0,0 1 1,1-1-1,0 1 1,0-1-1,0 1 0,0 0 1,0 0-1,0 1 0,0-1 1,0 1-1,1-1 0,-1 1 1,1 0-1,-1 0 0,1 1 1,2-1 5,122-4-103,56 21-767,-176-15 839,-1 0 0,1 0 0,0-1 0,-1 0 0,1-1 0,0 0 0,-1 0 1,1 0-1,-1-1 0,1 0 0,-1-1 0,0 1 0,0-2 0,0 1 0,0-1 0,0 0 0,-1 0 0,0 0 0,0-1 0,0 0 0,0 0 0,-1-1 0,0 0 0,0 0 0,0 0 0,-1 0 0,0-1 0,0 0 0,-1 0 0,2-3 31,0-12 142,-1 1-1,0-1 0,-2 0 0,0 0 1,-1 0-1,-2-1 0,0 0-141,0-24 1777,-9 170 555,-7 291-2251,27-323-3642,15-38-6038,-13-37 796</inkml:trace>
  <inkml:trace contextRef="#ctx0" brushRef="#br0" timeOffset="380.928">1082 213 7239,'0'0'6096,"0"0"-2866,0 0-598,0 0-203,0 0-774,0 0-716,0 0-234,-5 6-22,-1 2-613,1 1-1,0 0 0,1 1 1,0 0-1,0-1 1,1 1-1,0 0 0,1 0 1,0 1-1,1-1 1,0 0-1,0 1 0,1-1 1,0 0-1,1 1 1,1-1-1,-1 0 0,2 1 1,-1-1-1,1 0 1,1-1-1,0 1 0,0-1 1,1 1-1,0-1 1,1 0-1,0-1 0,0 0 1,1 0-1,0 0 1,0-1-1,1 0 0,0 1-69,96 45 71,-95-51-113,1 1 1,0 0-1,-1 1 0,1 1 0,-1-1 0,0 1 0,0 1 1,-1-1-1,0 2 0,0-1 0,0 1 0,-1 0 0,0 1 0,0-1 1,-1 1-1,0 1 0,4 7 42,-8-12-14,-1 1 1,0 0 0,0 0-1,0 1 1,0-1-1,-1 0 1,0 0 0,0 0-1,0 0 1,-1 0 0,0 1-1,0-1 1,0 0-1,-1 0 1,1-1 0,-1 1-1,0 0 1,0 0-1,-1-1 1,0 1 0,1-1-1,-2 0 1,1 0 0,0 0-1,-1 0 1,0-1-1,1 1 1,-1-1 0,-1 0-1,1 0 1,-1 0 13,-8 6 6,-1-1 1,0 1-1,-1-2 0,0 0 1,0-1-1,-1-1 0,0 0 1,0-1-1,-7 1-6,7-3-51,0 0 0,0 0 0,-1-2 0,1 0 0,0-1 0,-1 0 0,1-2 0,0 0 0,-5-2 51,15 4-506,0-2-1,0 1 1,0-1-1,0 0 1,1 0-1,-1 0 1,1-1-1,0 0 1,0 0-1,0 0 1,1-1-1,-1 0 1,1 0-1,0 0 1,1 0-1,-2-3 507,-2-12-5178,6 1-1959</inkml:trace>
  <inkml:trace contextRef="#ctx0" brushRef="#br0" timeOffset="707.206">1025 265 5413,'0'0'6598,"0"0"-4548,0 0 481,0 0-65,101-45-1121,-64 35-448,3 3-256,3-2-257,-7 2-160,3 2-160,-4-3-64,-2 4 0,-7 3-320,-7 1-2787,-7 0-5861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38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7 1698,'0'0'9699,"0"0"-6239,0 0-1288,0 0 151,0 0-556,0 0-636,0 0-314,17 13-160,109 97 421,-58-36-677,307 324-1475,-375-398 1012,1-1-1,-1 1 0,0 0 0,1 0 0,-1-1 1,0 1-1,1 0 0,-1 0 0,0 0 0,1-1 0,-1 1 1,0 0-1,1 0 0,-1 0 0,1 0 0,-1 0 1,0 0-1,1 0 0,-1 0 0,0 0 0,1 0 0,-1 0 1,1 0-1,-1 0 0,0 0 0,1 0 0,-1 0 0,0 1 1,1-1-1,-1 0 63,-5-18-368,-95-498 3480,100 515-3107,-17-48 912,17 48-877,-1 0 0,1 0-1,-1 0 1,1 0 0,-1 1 0,1-1 0,-1 0 0,0 0 0,1 1-1,-1-1 1,0 0 0,0 1 0,1-1 0,-1 0 0,0 1-1,0-1 1,0 1 0,0 0 0,0-1 0,0 1 0,0 0 0,0-1-1,0 1 1,0 0 0,0 0 0,0 0 0,0 0 0,0 0 0,0 0-1,0 0 1,0 0 0,0 0 0,0 1 0,0-1 0,0 0-1,0 1 1,1-1 0,-1 1 0,0-1 0,0 1 0,0-1 0,0 1-1,0-1 1,1 1 0,-1 0 0,0 0 0,1-1 0,-1 1-40,-84 118 1003,-138 226 209,19-40-854,179-293-1704,16-44-2841,8 26 3431,-3-12-3739,-1 2-3683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39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222 214 10282,'0'0'3507,"3"-13"-683,0-2-2038,1 1 0,0-1 0,1 1 0,0 0 0,1 0 0,1 1 0,0 0-1,1 0 1,7-8-786,-13 17 69,0 0-1,1 0 0,0 0 1,0 1-1,0 0 0,0-1 1,1 1-1,-1 0 0,1 0 1,0 1-1,-1-1 0,1 1 1,1 0-1,-1 0 0,0 0 1,0 1-1,1-1 0,-1 1 1,1 0-1,-1 0 0,1 1 1,-1-1-1,1 1 0,0 0 1,-1 0-1,1 1 0,-1-1 1,1 1-1,-1 0 0,1 0 1,-1 1-1,1-1 0,-1 1 1,0 0-1,0 0 0,0 1 1,0-1-1,0 1 0,-1 0 1,2 1-69,0 7 3,0 0 1,-1 1 0,-1 0-1,0 0 1,0 0 0,-1 0-1,-1 0 1,0 1 0,-1-1-1,0 0 1,-1 1-1,0-1 1,-1 0 0,0 0-1,-1 0 1,0 0 0,-1 0-1,-1-1 1,-1 4-4,-1 2-252,-1 0-1,-1-1 1,0 0-1,-1 0 1,-1-1-1,0-1 1,-1 1-1,-1-2 1,0 0-1,-2 0 253,0-3-306,15-13 3,5-1 295,0 1-1,0-1 1,0 1-1,1 0 1,-1 0-1,1 1 0,-1 0 1,1 0-1,0 0 1,0 0-1,0 1 1,0 0-1,0 1 0,0-1 1,0 1-1,0 0 1,0 0-1,0 1 1,0 0-1,0 0 0,0 0 1,0 1-1,0 0 1,-1 0-1,1 1 1,-1-1-1,1 1 0,-1 0 1,0 1-1,0-1 1,0 1-1,0 0 1,-1 0-1,0 0 0,0 1 1,0 0-1,0 0 1,2 4 8,-1 9-3,-2-1 0,0 1 0,0 0 0,-2 0 0,0 0 1,-1 0-1,-1 0 0,-1 0 0,-1-1 0,0 1 0,-1 0 0,-1-1 0,-4 9 3,6-15 71,-1-1-1,-1 0 0,0 0 0,0 0 1,-1 0-1,0-1 0,-1 0 0,0 0 1,0-1-1,-1 0 0,0 0 1,0-1-1,-1 0 0,0 0 0,0-1 1,-1 0-1,1-1 0,-1 0 0,0-1 1,-1 1-1,1-2 0,-1 0 0,0 0 1,0-1-1,0 0 0,0-1 0,0 0 1,0-1-1,0 0 0,0-1 0,-10-2-70,9 1 71,1-1-1,-1 0 1,0-1-1,1-1 1,0 0-1,0 0 0,0-1 1,0-1-1,1 0 1,0 0-1,1-1 1,0 0-1,0 0 0,0-1 1,1 0-1,1-1 1,-1 0-1,2 0 1,-1-1-1,1 1 0,1-1 1,0-1-1,1 1 1,0-1-1,0 1 1,1-5-71,0 6-203,1 0 0,1 0 0,0 0 0,0 0 0,1 0 0,0-1 1,1 1-1,0 0 0,1 0 0,0 0 0,0 0 0,1 0 0,1 0 1,1-2 202,11-4-3170,-2 14-3734,-2 6-5486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40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96 102 9193,'0'0'2402,"0"0"-123,0 0 359,0 0-450,0 0-714,0 0-471,10-6-319,-3 2-569,71-21 757,236 24 52,-241-10-871,-73 11-52,0-1 0,0 0 0,0 0 0,0 0 0,0 0 0,0 1 0,0-1 0,0 0 0,0 0 0,-1 0 0,1 0 0,0 1 0,0-1-1,-1 0 1,1 0 0,-1 1 0,1-1 0,0 0 0,-1 1 0,1-1 0,-1 0 0,0 1 0,1-1 0,-1 1 0,1-1 0,-1 1 0,0-1 0,1 1 0,-1-1 0,0 1 0,0 0 0,1-1 0,-1 1-1,0 0 1,0 0 0,0-1 0,1 1 0,-1 0 0,0 0 0,0 0 0,0 0 0,0 0 0,1 0 0,-1 0 0,-1 1-1,2-1 0,-37-10-303,-1 2-1,0 2 1,0 2-1,0 1 1,-1 2 0,-15 2 303,47-1-14,0-1 0,0 1 1,-1 1-1,1-1 1,0 1-1,0 1 0,0-1 1,0 1-1,0 0 0,1 1 1,-1 0-1,0 0 1,1 0-1,0 1 0,0 0 1,0 0-1,0 0 1,1 1-1,-1 0 0,1 0 1,1 0-1,-1 1 1,1-1-1,0 1 0,0 0 1,0 1-1,1-1 1,0 0-1,0 1 0,1 0 1,-1 1 13,0 8 104,0-1 0,0 0 0,2 1 0,0-1 0,0 1 0,2 0 0,0-1 1,0 1-1,2-1 0,3 12-104,-4-24 68,1 1 0,-1-1 0,1 1 0,0-1 0,0 0 0,0 0 0,0-1 0,1 1 1,-1-1-1,1 1 0,0-1 0,-1 0 0,1-1 0,0 1 0,0-1 0,0 1 0,1-1 0,-1 0 0,0-1 0,0 1 1,0-1-1,1 0 0,-1 0 0,0 0 0,1 0 0,-1-1 0,0 0 0,0 0 0,0 0 0,0 0 0,0-1 1,0 1-1,0-1 0,0 0 0,2-2-68,17-2 233,-14 2-204,0 1-1,1 0 1,-1 0 0,0 1 0,1 0 0,0 1 0,-1 0 0,1 0 0,0 1 0,-1 0 0,1 1 0,0 0 0,-1 1 0,1 0 0,-1 0 0,0 1 0,0 0 0,0 1 0,0 0 0,0 0 0,-1 1-1,1 0 1,-1 0 0,-1 1 0,1 0 0,4 5-29,-7 2 2,0 0 0,-1 0 0,0 0-1,-1 1 1,0 0 0,-1 0 0,-1-1 0,0 1-1,-1 0 1,-1 0 0,0 0 0,0 0-1,-2 0 1,1-1 0,-2 1 0,0-1 0,-1 0-1,0 0 1,-1 0 0,0-1 0,-4 6-2,6-6-9,-1 0 0,0 0 0,-1 0 1,-1-1-1,1 0 0,-2 0 1,1 0-1,-2-1 0,1 0 0,-2-1 1,1 0-1,-1 0 0,0-1 0,-1 0 1,0-1-1,0-1 0,0 1 0,-1-2 1,0 1-1,0-2 0,-1 0 0,-11 3 9,15-7-1,-1 1-1,1-1 1,-1-1-1,0 0 0,1 0 1,-1-1-1,1 0 0,0-1 1,0 0-1,0-1 1,0 1-1,0-2 0,1 1 1,-1-1-1,1 0 0,1-1 1,-1 0-1,1 0 1,0-1-1,0 0 0,1 0 1,0 0-1,-2-5 2,-37-75-458,30 24-7615,13 56 466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40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 12876,'0'0'2840,"0"0"-758,15 1-21,444-4 2610,243-40-3866,-109 4-254,-50 3 340,-497 27-602,-65 5 175,-160 11-802,121 8-2910,2 9-4483,25-6-3838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46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 12300,'0'0'3998,"0"0"-1937,0 0-476,0 0-170,0 0-545,0 0-171,-1 18-175,-16 117 196,13-114-624,0-1 0,2 0 0,0 1-1,1 0 1,1-1 0,1 1 0,3 11-96,-3-24-15,0-1 0,1 1 1,0-1-1,1 1 0,-1-1 1,1 0-1,1 0 0,0 0 1,0 0-1,0 0 1,0-1-1,1 0 0,0 0 1,1 0-1,-1-1 0,1 1 1,0-1-1,0-1 0,1 1 1,-1-1-1,4 1 15,-4-3-13,0 1-1,0-1 1,0 0-1,1-1 1,-1 0-1,1 0 1,-1 0-1,1-1 1,-1 0-1,1 0 1,-1 0-1,1-1 1,-1 0-1,0 0 1,1-1-1,-1 0 0,0 0 1,0-1-1,0 1 1,0-1-1,0 0 1,-1-1-1,1 0 1,-1 1-1,0-2 1,0 1-1,1-2 14,4-3 81,0-1 1,-1 0-1,0-1 0,-1 0 0,0-1 0,0 0 0,-1 0 0,-1 0 0,0-1 1,-1 0-1,0 0 0,0-6-81,-2 10 130,-1 1-1,0-1 1,0 0 0,-1 0-1,-1 0 1,1 0 0,-1 0 0,-1 0-1,0 0 1,0 1 0,-1-1 0,0 0-1,0 0 1,-1 1 0,0-1 0,0 1-1,-1 0 1,0 0 0,-1 0 0,0 1-1,0-1 1,-1 1 0,1 1 0,-1-1-1,-1 1 1,0 0 0,1 0-1,-2 1 1,1-1 0,-1 2 0,1-1-1,-1 1 1,-2 0-130,-5-1-75,0 1 0,0 1 0,-1 0 0,1 1 0,-1 0 0,0 2 0,1-1 0,-9 3 75,-68 21-7626,64-5-2523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7:41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517 231 9193,'0'0'4009,"0"0"-961,0 0-181,0 0-486,0 0-684,0 0-538,1 3-316,-16 77 1132,-7 36-1446,6 0 0,4 1 0,5 17-529,6-116 4,0 372-132,1-388 129,0 0 0,1 0 0,-2 0 0,1-1 0,0 1 1,0 0-1,0 0 0,-1 0 0,1-1 0,-1 1 0,0 0 0,1-1 0,-1 1 0,0 0 0,0-1 0,0 1 0,0-1 0,0 1 0,0-1 1,0 0-1,-1 0 0,1 1 0,0-1 0,-1 0 0,1 0 0,-1 0 0,0 0 0,1 0 0,-1-1 0,0 1 0,1 0 0,-1-1 0,0 1 1,1-1-1,-1 0 0,0 0 0,0 0 0,0 1 0,1-1 0,-1-1 0,0 1 0,0 0 0,0 0-1,-76-25 77,-237-144 1108,315 169-1186,0 0 0,0 0 0,1 0 0,-1 0 0,0 0 0,0-1 0,1 1 0,-1 0-1,0 0 1,0 0 0,0 0 0,0 0 0,1 0 0,-1 0 0,0-1 0,0 1 0,0 0 0,0 0 0,1 0 0,-1 0 0,0-1 0,0 1 0,0 0 0,0 0-1,0 0 1,0-1 0,0 1 0,0 0 0,0 0 0,0-1 0,0 1 0,0 0 0,0 0 0,0 0 0,0-1 0,0 1 0,0 0 0,0 0 0,0 0 0,0-1 0,0 1-1,0 0 1,0 0 0,0-1 0,0 1 0,0 0 0,0 0 0,-1 0 0,1 0 0,0-1 0,0 1 0,0 0 0,0 0 0,-1 0 1,29-1-570,-22 1 289,84 0-5009,-30 0-1628,-19 0-1869</inkml:trace>
  <inkml:trace contextRef="#ctx0" brushRef="#br0" timeOffset="295.889">610 184 10890,'0'0'3337,"0"0"-604,0 0-213,0 0-588,14 0-618,427-15 2155,-324 6-3296,0-5 0,-1-5-1,49-17-172,-158 34 2,1 1-19,-1-1 1,0 1 0,0-1 0,0-1 0,-1 0 0,1 0 0,-1 0 0,1 0 0,-1-1 0,0 0 0,0-1-1,-1 1 1,1-1 0,-1 0 0,0 0 0,0-1 16,-4 5-70,-1 0 1,1 0-1,-1 0 0,0 1 0,0-1 0,1 0 1,-1 0-1,0 0 0,0 0 0,0 0 1,0 1-1,0-1 0,0 0 0,0 0 1,0 0-1,-1 0 0,1 0 0,0 1 0,0-1 1,-1 0-1,1 0 0,0 0 0,-1 1 1,1-1-1,-1 0 0,1 1 0,-1-1 1,1 0-1,-1 1 0,0-1 0,1 0 1,-1 1-1,0-1 0,0 1 0,1 0 0,-1-1 1,0 1-1,0-1 0,1 1 0,-1 0 1,0 0-1,0-1 0,0 1 0,0 0 1,1 0-1,-1 0 0,0 0 0,0 0 1,0 0-1,0 0 0,0 0 0,1 1 0,-1-1 1,0 0-1,0 0 0,0 1 0,0-1 1,1 0-1,-2 1 70,-53 11-9166,26 2-998</inkml:trace>
  <inkml:trace contextRef="#ctx0" brushRef="#br0" timeOffset="904.89">928 649 5990,'0'0'5642,"5"-13"-2204,19-44-790,-23 55-2454,1-1-1,-1 1 1,1-1 0,0 1 0,-1-1-1,1 1 1,0 0 0,0 0-1,1 0 1,-1 0 0,0 0-1,1 1 1,-1-1 0,1 1-1,-1-1 1,1 1 0,0 0 0,0 0-1,-1 0 1,1 0 0,0 1-1,0-1 1,0 1 0,0 0-1,2 0-193,2 0 156,-1 1-1,0 1 1,0-1-1,0 1 1,1 0-1,-2 0 1,1 1-1,0 0 1,0 0-1,-1 0 1,0 1-1,1-1 1,-1 1-1,-1 1 1,5 3-156,-1 5 29,-1-1-1,0 1 1,-1 0 0,0 0-1,-1 0 1,-1 1 0,0 0-1,-1 0 1,0 0 0,-1 0-1,-1 1 1,0-1 0,-1 0-1,-1 1 1,0-1 0,-1 0-1,0 1 1,-1-1 0,-1 0-1,0-1 1,-1 1 0,0-1-1,-1 0 1,-1 0 0,0-1-1,-1 1 1,-5 6-29,6-10-77,0 1-1,-1-1 1,0 0 0,0-1 0,-1 0-1,0 0 1,-1-1 0,1-1 0,-1 1-1,-1-1 1,1-1 0,-1 0 0,0 0-1,0-1 1,0-1 0,-1 0-1,1 0 1,-1-1 0,-7 0 77,16-2-6,0-1 0,0 1 1,0-1-1,0 0 0,0 0 1,0 0-1,0 0 0,0-1 0,0 1 1,1-1-1,-1 1 0,0-1 1,1 0-1,-1 0 0,1 0 0,0-1 1,0 1-1,0 0 0,0-1 0,0 1 1,0-1-1,1 0 0,-1 0 1,1 0-1,0 1 0,0-1 0,0 0 1,0-1-1,0 1 0,1 0 6,-10-97 343,10 99-287,-1-1 1,1 0 0,-1 0-1,1 0 1,0 0 0,0 0 0,0 0-1,0 0 1,0 1 0,0-1-1,0 0 1,1 0 0,-1 0-1,1 0 1,-1 0 0,1 0 0,0 1-1,0-1 1,0 0 0,0 1-1,0-1 1,0 1 0,0-1-1,0 1 1,1-1 0,-1 1-1,0 0 1,1-1 0,-1 1 0,1 0-1,0 0 1,-1 0 0,1 0-1,0 1 1,0-1 0,0 0-1,-1 1 1,1-1 0,0 1-1,0 0 1,0 0 0,0-1 0,0 1-1,0 0 1,0 1 0,0-1-1,-1 0 1,1 0 0,0 1-1,0-1-56,7 7 92,-1 0-1,0 0 0,0 1 0,-1 0 0,0 0 1,0 0-1,-1 1 0,0 0 0,-1 0 1,4 9-92,2 0 43,21 42-108,35 50 191,-2-60-3940,-38-43-955,-9-5-3098,-5-2-1117</inkml:trace>
  <inkml:trace contextRef="#ctx0" brushRef="#br0" timeOffset="1293.917">1568 666 4708,'1'-12'4730,"1"-5"-3217,2-19-129,-3-1 6460,-13 45-4128,3 8-3546,1-1 0,1 1 0,1 0 0,0 0 0,1 1 1,0 0-1,2 0 0,0 0 0,1 0 0,0 0 0,2 1 1,0-1-1,1 0 0,0 0 0,2 1 0,1 1-170,0-8 3,0-1 1,1 0-1,0-1 0,1 1 0,0-1 0,0 0 1,1 0-1,1-1 0,-1 1 0,1-2 0,0 1 1,1-1-1,0-1 0,0 1 0,1-2 0,-1 1 1,1-1-1,0-1 0,1 0 0,1 1-3,66 57 8,-76-59-6,0-1-1,0 0 1,-1 1-1,1 0 1,-1-1 0,1 1-1,-1 0 1,0-1-1,0 1 1,0 0 0,-1 0-1,1 0 1,-1 0-1,1 0 1,-1 0-1,0 0 1,0 0 0,0 0-1,-1 0 1,1 0-1,-1 0 1,1 0 0,-1 0-1,0-1 1,0 1-1,0 0 1,-1 0 0,1-1-1,-1 1 1,1-1-1,-1 1 1,0-1-2,-8 8 29,-1 0 0,1-1-1,-2 0 1,1-1 0,-1 0 0,0-1 0,-1-1 0,0 1-1,0-2 1,0 0 0,-1-1 0,1 0 0,-1-1 0,0 0-1,0-1 1,0-1 0,-1 0 0,1-1 0,0-1 0,-9-1-29,19 1-59,1 0 0,-1 1 0,1-2 0,0 1 0,0 0 0,-1-1 1,1 1-1,0-1 0,0 0 0,0 0 0,1 0 0,-1-1 1,0 1-1,1-1 0,0 1 0,-1-1 0,1 0 0,0 0 0,0 0 1,1 0-1,-1 0 0,1 0 0,-1 0 0,1-1 0,0 1 1,0 0-1,1-1 0,-1 1 0,1-1 0,-1-2 59,14-66-10652,0 47 2607</inkml:trace>
  <inkml:trace contextRef="#ctx0" brushRef="#br0" timeOffset="1620.046">1630 566 10442,'0'0'4046,"0"0"-1206,0 0-256,0 0-438,14-4-806,129-21 897,139 14-614,-332 13-6177,31 6 705,-2 1-3091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9:55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0 100 1153,'0'0'475,"0"0"112,0 0 43,0 0-37,0 0-102,0 0-69,4-10-43,12-31-43,-11-7 1196,3 80-1046,-5 277-75,-2-268-384,0-18 8,-1 1-1,-1-1 1,-1 1 0,0-1-1,-2 0 1,-6 19-35,32-130 224,-13 28-3288,-8 44-1826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9:56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124 154 96,'0'0'182,"0"0"-44,-2-12-4,-9-40 31,-28-22 1335,39 73-1465,0 1 0,0-1 0,-1 0-1,1 0 1,0 1 0,0-1-1,-1 0 1,1 1 0,0-1 0,0 0-1,-1 1 1,1-1 0,-1 1 0,1-1-1,-1 1 1,1-1 0,-1 1-1,1-1 1,-1 1 0,1-1 0,-1 1-1,0-1 1,1 1 0,-1 0 0,1-1-1,-1 1 1,0 0 0,0 0-1,1 0 1,-1-1 0,0 1 0,1 0-1,-1 0 1,0 0 0,0 0-1,1 0 1,-1 0 0,0 0 0,1 1-1,-1-1 1,0 0 0,0 0 0,1 0-1,-1 1 1,1-1 0,-1 0-1,0 1 1,1-1 0,-1 1 0,1-1-1,-1 1 1,0-1 0,1 1-1,-1-1 1,1 1 0,0-1 0,-1 1-1,1 0 1,-1-1 0,1 1 0,0-1-1,0 1-34,-12 53 697,10-39-626,-11 84 697,5 0 1,4 1 0,6 44-769,-1-29 58,1-98-41,2-35 23,0 2 58,13-71 75,-4 1 0,-4-2 0,-2-21-173,12-122 378,-12 217-243,-4 47-72,-1 446 444,14-407-443,-16-72-62,1 0 0,0 0 0,0 1 0,0-1 0,-1 0 1,1 0-1,0 0 0,0 0 0,0 0 0,-1 0 0,1 0 0,0 0 1,0 0-1,0 0 0,0-1 0,-1 1 0,1 0 0,0 0 0,0-1 0,-1 1 1,1-1-1,0 1 0,-1 0 0,1-1 0,0 1 0,-1-1 0,1 0 1,-1 1-1,1-1 0,-1 0 0,1 1 0,-1-1 0,1 0 0,-1 1 0,1-1 1,-1 0-1,0 0 0,0 1 0,1-1 0,-1 0 0,0 0 0,0 0 1,0 1-1,0-1 0,0 0 0,0 0 0,0 0 0,0 0 0,0 0-2,2-3 29,10-29 41,-1-1-1,-2 1 0,-1-2 1,-1 1-1,0-26-69,9-22 0,-14 110-4052,-7-20-1345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0:00.4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156 169 384,'0'0'1271,"0"0"581,0 0 1,0 0-428,0 0-411,-8-14-240,-23-41 43,31 54-749,-1 0-1,1 0 1,0 0-1,0-1 1,-1 1-1,1 0 1,0 0-1,-1 0 1,1 0-1,-1 0 1,0 0-1,1 0 1,-1 0-1,0 0 1,0 0-1,1 0 1,-1 0-1,0 0 1,0 0-1,0 1 1,0-1-1,0 0 1,0 1-1,0-1 1,-1 1-1,1-1 1,0 1-1,0-1 1,0 1-1,0 0 1,-1 0-1,1 0 1,0-1-1,0 1 1,0 0-1,-1 1 1,1-1-1,0 0 1,0 0-1,-1 0 1,1 1-1,0-1 1,0 1-1,0-1 1,0 1-1,0-1 1,0 1-1,0-1 1,0 1-1,0 0 1,0 0-1,0 0 1,0 0-68,-21 53 905,21-52-925,-14 72 119,3 0 1,3 0-1,3 1 0,4 1 1,6 57-100,15-14 0,-18-119 0,-1 1 1,1-1-1,-1 0 1,1 0-1,0 0 1,-1 0 0,1 0-1,0 0 1,-1 0-1,1 0 1,-1 0-1,1 0 1,0 0 0,-1 0-1,1-1 1,0 1-1,-1 0 1,1 0-1,-1-1 1,1 1 0,-1 0-1,1-1 1,-1 1-1,1 0 1,-1-1-1,1 1 1,-1-1 0,1 1-1,-1-1 1,0 1-1,1-1 1,-1 1-1,0-1 1,1 0 0,-1 1-1,0-1 1,0 1-1,0-1 1,1 0-1,-1 1 1,0-1 0,0 0-1,0 1 1,0-1-1,0 1 1,0-1-1,0 0 1,-1 1 0,1-1-1,0 0 1,0 1-1,0-1 1,0 1-1,-1-1 1,1 1 0,0-1-1,16-160 49,-7-1 0,-9-100-49,-1 127 24,0 112-17,-1 30-8,32 610-69,-22-388-127,-37-470 464,0-164-395,24 445-1666,-3-4-2178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0:04.7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58 5016 2242,'0'0'609,"0"0"31,0 0 124,0 0-33,0 0-208,0 0-160,-9-1-10,-39-2 1173,75 11-1237,1-8-223,-1-2 0,1-1 1,-1-1-1,1-2 0,-1 0 1,-1-2-1,1-1 0,-2-1 1,1-1-1,-1-1 0,-1-2 1,0 0-1,-1-2 0,2-2-66,350-217 540,-13-20 511,-70 44-213,58-28-314,-60 24-306,227-245-47,-407 360-112,-4-4-1,27-40-58,-99 107 27,293-334 75,-237 263-81,-6-4 1,-4-3-1,17-41-21,65-126 69,19-29 22,-62 117-91,11-54 86,-104 198-36,3 0 1,1 2 0,3 1-1,14-12-50,-2 3 5,-10 8 13,3 2 0,1 2-1,2 1 1,2 2-1,2 2 1,1 2-1,42-25-17,185-70-32,-50 54 64,9 22 1,-163 41-27,-25 4 7,0 1 0,1 3-1,0 1 1,0 3 0,0 1 0,0 2 0,21 4-13,189 53 32,-192-40-45,-1 3 1,-1 3-1,22 12 13,78 70 6,-38 19 20,66 46 44,-144-135-62,-1 2 0,-2 3 0,-2 0 0,11 18-8,192 307 58,-168-226 70,43 61 145,-100-173-259,0 0 0,-2 2 1,-1 0-1,-1 1 0,-1 0 0,7 29-14,-9-31 10,2-1 0,1 0 0,1-1 1,2-1-1,0 0 0,2-1 0,0-1 0,8 5-10,-4-2 12,0 0 1,-2 2-1,-1 0 0,-1 1 1,-2 1-1,1 5-12,4 11 83,2-2 1,2 0-1,2-2 0,1-1 0,15 13-83,77 144 662,-83-141-343,137 176 307,-44-89-247,-114-125-320,-1 1-1,0 1 1,-2 0-1,0 1 1,-2 0-1,9 20-58,46 76 39,129 152 25,-5-81-32,0-41 64,-32-5-53,-139-127-15,0 0-1,1-1 1,0-1 0,1-1 0,1-1-1,6 2-27,59 34 53,-59-30-17,146 75 184,-127-77-202,-1 2 0,-1 2 0,-1 2 1,0 2-1,36 28-18,54 8 57,-81-42-45,297 71 79,-187-44-27,6 0-64,15-12 32,6-4-37,55-2 10,-16-7-5,-98-9 30,0-5-1,9-7-29,-59 1 5,41 11 91,-119-11-254,-3 0 88,1 0-1,-1-1 1,1 1-1,-1 0 0,1 0 1,-1 0-1,1 0 1,-1 0-1,1 0 1,-1 0-1,1 0 0,-1 1 1,1-1-1,-1 1 1,0-1-1,1 1 0,-1 0 1,0-1-1,1 1 1,-1 0-1,0 0 1,0 0-1,0 0 0,0 0 1,1 0-1,-2 0 1,1 0-1,0 0 0,0 1 71,-1 0-3902,-4-1-1298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0:12.9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 5368 2402,'-5'-7'5546,"-2"-32"-831,48 32-4470,182-9-149,-116 2-29,6-2-68,1 5 0,1 5 0,66 6 1,3 23 0,185 10 70,-9-33 26,-153 20-80,257 31-43,-118-9 97,436-8 597,-64-27 70,-467 0-502,330-7-86,-93-32 22,433-20 85,-270 31 251,-283-9-341,91-2 875,10 7-780,-56 35 102,321 42 80,255-35 11,-401-35-294,-97 16-48,-134-45-37,-348 46-63,0 0 1,0-1-1,-1 0 0,1 0 1,-1-1-1,1 0 0,-1 0 1,0-1-1,0 0 0,0-1 1,-1 0-1,1 0 0,2-3-12,69-67 251,31-66-21,-82 106 26,-2-2 0,-1 0 0,-2-2 1,11-24-257,-30 56 45,8-14 61,-12 35-183,-44 138 61,64-193 80,-14 22-51,0-1-1,-2 1 1,0-1-1,-1 0 0,-2 0 1,0 0-1,0 0 0,-3-15-12,1-4 30,-13-27 39,1 85-160,0 81 28,-9 29 25,18-126 41,0-1-1,1 1 1,-1-1 0,0 0 0,-1 0-1,1 0 1,0-1 0,0 1 0,-1-1-1,1 0 1,-1 0 0,1-1 0,-1 1-1,1-1 1,-1 0 0,1 0 0,-1-1-1,0 1 1,1-1 0,0 0 0,-1 0 0,1-1-1,0 1 1,-1-1 0,-3-2-3,3 2-5,-83-19 11,-1 3 1,-1 4 0,0 4 0,-68 2-7,88 7 6,19-2 0,0 3 1,0 2-1,0 2 0,0 2 0,-36 10-6,276-57-128,184-51-32,-342 80 165,-35 9 27,-41 4-40,-1 2-1,1 1 1,0 3 0,-19 6 8,-14 2-10,-267 47-238,-378 55-908,662-113 1156,88-25-21,329-127-600,-230 101 532,21-12 110,-131 43 2,-51 15-8,-259 63-74,35 1 53,-156 37 156,-61-10-150,240-69-117,235-21 117,0 1 0,1-1 0,-1 0 0,0 1 0,0-1 0,1 0 0,-1 0 0,0 0 0,0 1 0,1-1 0,-1 0 0,0 0 0,0 0 0,0 0 0,1-1 0,-1 1 0,0 0 0,0 0 0,0 0 0,1-1 0,-1 1 0,0 0 0,1-1 0,-1 1 0,0 0 0,1-1 0,-1 1 0,0-1 0,1 1 0,-1-1 0,1 1 0,-1-1 0,1 0 0,-1 1 0,1-1 0,-1 0 0,1 1 0,0-1 0,-1 0 0,1 0 0,0 1 0,-1-1 0,1 0 0,0 0 0,0 0 0,0 1 0,0-1 0,0 0 0,0 0 0,0 0 0,0 1 0,0-1 0,0 0 0,1 0 0,-1 1 0,0-1 0,0 0 0,1 0 0,-1 1 0,0-1 0,1 0 0,-1 1 0,1-1 0,-1 0 0,1 1 0,0-1 0,40-38-6,35-8 1,3 3 0,1 3 0,56-18 5,86-44 10,-196 85-59,-43 8 82,-31 12-7,0 3 1,0 2 0,1 2-1,0 2 1,-29 11-27,-1-1 11,-633 169-11,683-193 37,128-52-63,129-51-27,60-11 53,-119 50 58,-64 16 1,-148 48 58,-179 68-74,-891 285 53,1046-331-107,-2-3 1,1-3-1,-29 1 11,67-13 0,27-2 0,0 1 0,0-1 0,0 1 0,1-1 0,-1 1 0,0-1 0,1 0 0,-1 0 0,0 1 0,1-1 0,-1 0 0,1 0 0,-1 1 0,1-1 0,-1 0 0,1 0 0,0 0 0,-1 0 0,1 0 0,0 0 0,0 0 0,-1 0 0,1 0 0,0 0 0,0 0 0,0 1 0,0-1 0,1 0 0,-1 0 0,0 0 0,0 0 0,0 0 0,1 0 0,-1 0 0,1 0 0,-1 0 0,0 0 0,1 1 0,0-1 0,-1 0 0,1 0 0,-1 1 0,1-1 0,0 0 0,-1 1 0,1-1 0,0 1 0,0-1 0,0 1 0,0-1 0,-1 1 0,1-1 0,0 1 0,0 0 0,40-37 0,2 2 0,2 1 0,1 3 0,31-15 0,-67 39 0,349-205 27,-344 202-34,-6 6 5,-1-1 0,0-1 0,0 1 0,0-1 0,-1-1 0,1 1 0,-1-1 0,-1-1 0,0 1 0,6-9 2,-12 15 3,0-1-1,0 1 1,0 0-1,0 0 1,-1-1-1,1 1 1,0 0 0,-1 0-1,1 0 1,0-1-1,-1 1 1,0 0-1,1 0 1,-1 0 0,0 0-1,1 0 1,-1 0-1,0 0 1,0 0 0,0 0-1,0 0 1,0 1-1,0-1 1,0 0-1,0 1 1,0-1 0,0 1-1,0-1 1,-1 1-1,1-1 1,0 1-1,0 0 1,0-1 0,-1 1-1,1 0 1,0 0-1,0 0 1,-1 0-1,1 0 1,0 0 0,0 1-1,-1-1 1,1 0-1,0 1 1,0-1-1,0 1 1,-1-1-3,-1 0 7,-38 2 30,1 2-1,0 2 0,0 1 1,1 2-1,0 2 1,-3 3-37,-9 1 27,-203 57-7,-380 106 29,-41-22-49,612-143-41,1-4 0,-2-2 0,-46-1 41,107-6 0,0 0 0,1 1 0,0 0 0,0 0 0,-1-1 0,1 1 0,-1-1 0,1 0 0,0 0 0,-1 0 0,1 0 0,-1 0 0,1 0 0,0-1 0,-1 1 0,1-1 0,0 1 0,-1-1 0,1 0 0,0 0 0,0 0 0,0 0 0,-1-1 0,1 1 0,1 0 0,-1-1 0,0 0 0,0 1 0,1-1 0,-1 0 0,0 0 0,1 0 0,0 0 0,0 0 0,-1 0 0,1 0 0,0 0 0,1-1 0,-1 1 0,0 0 0,1-1 0,-1 1 0,1-3 0,2-1-2,1 0 0,0-1-1,1 1 1,0 1 0,0-1-1,0 0 1,0 1 0,1 0 0,0 0-1,0 0 1,0 1 0,4-3 2,-2 1-5,123-96-32,5 6-1,3 5 0,36-11 38,-117 68 17,706-408-49,-635 357 96,-103 53-36,-26 31-28,1 0 1,0 0-1,0 0 0,-1 0 0,1 0 0,0 0 1,-1 0-1,1 1 0,-1-1 0,1 0 1,-1 0-1,0 0 0,1 1 0,-1-1 1,0 0-1,1 1 0,-1-1 0,0 1 1,0-1-1,0 1 0,1-1 0,-1 1 1,0-1-1,0 1 0,0 0 0,0-1 1,0 1-1,0 0 0,0 0 0,0 0 1,0 0-1,0 0 0,0 0 0,0 0 1,0 0-1,0 0 0,0 0 0,0 1 1,0-1-1,-25 0 3,0 2 1,0 1-1,-1 1 1,2 1 0,-1 1-1,1 1 1,-12 6-4,-9 1 1,-1406 502 54,306-96-110,1105-406 11,-15 6 22,0-3 0,-1-2-1,-1-2 1,-55 4 22,112-17 0,-1 0 1,1 0-1,0 0 1,0 0-1,0 1 1,-1-2-1,1 1 1,0 0-1,0 0 0,-1 0 1,1 0-1,0-1 1,0 1-1,0-1 1,0 1-1,0-1 1,-1 1-1,1-1 1,0 0-1,0 1 1,0-1-1,0 0 1,1 0-1,-1 0 0,0 0 1,0 0-1,0 0 1,1 0-1,-1 0 1,1 0-1,-1 0 1,0 0-1,1 0 1,0 0-1,-1-1 1,1 1-1,0 0 0,0 0 1,-1 0-1,1-1 1,0 1-1,0 0 1,0 0-1,1-1 1,-1 1-1,0 0 1,0 0-1,1 0 1,-1-1-1,1 1 1,-1 0-1,1 0 0,-1 0 1,1 0-1,0 0 1,-1 0-1,1 0 1,0 0-1,0 0 1,0 0-1,0 0 1,0 1-1,0-1 1,0 0-1,0 1 0,0-1 1,0 1-1,0-1 1,1 0-1,16-21-2,2 0 0,1 1 0,0 2 0,2 0 0,0 1 0,13-7 2,3-4-10,576-394 73,210-87-63,-422 266-57,-355 215 50,7-3 27,-2-3 0,-1-1 0,44-42-20,-57 30 28,-39 47-29,1-1 1,-1 1-1,0 0 1,0 0-1,1 0 1,-1 0 0,0 0-1,0 0 1,0 0-1,0-1 1,0 1-1,0 0 1,0 0 0,-1 0-1,1 0 1,0 0-1,0 0 1,-1 0-1,1 0 1,-1-1 0,1 1-1,-1 1 1,0-1-1,1 0 1,-1 0-1,0 0 1,0 0 0,1 0-1,-1 1 1,0-1-1,0 0 1,0 1-1,0-1 1,0 0-1,0 1 1,0-1 0,0 1-1,0 0 1,0-1-1,0 1 1,0 0-1,-1 0 1,1 0 0,0-1-1,0 1 1,0 0-1,0 1 1,0-1-1,0 0 1,-1 0 0,1 0 0,-22 0 0,0 0 0,-1 1 0,1 2 0,0 0 0,0 1 0,1 2 0,-1 0 0,-250 74-64,-240 106 64,491-178-1,-1571 657 108,809-328-75,746-321-45,-200 84 10,-196 53 3,418-149 6,10-1-5,0-1 0,-1 0 0,0 0 1,1 0-1,-1-1 0,0 0 0,0 0 1,0-1-1,1 0 0,-1 0 0,0 0 0,0-1 1,-4-1-2,7-22-43,9 12 41,1 0 1,1 1-1,0 0 1,1 1-1,0-1 1,0 1 0,1 1-1,0 0 1,5-3 1,-4 2-3,164-149 0,7 9 1,27-7 2,1464-1010 26,-1601 1121-52,656-448 175,-521 321-176,-203 170 23,1 1-1,-1-1 0,0 0 1,1 0-1,-1 0 0,-1-1 1,1 1-1,0-1 0,-1 1 1,0-1-1,1 0 0,-2 0 1,1 0-1,0 0 0,-1 0 1,0 0-1,0-1 0,0 1 1,0 0-1,-1-1 0,1 1 1,-1-1-1,-1 1 0,1-4 5,-38-12 11,10 18-2,1 1 0,0 1 0,-1 1 0,1 2-1,0 0 1,-17 6-9,-135 35 37,1 7 0,3 9 0,-14 13-37,80-31 12,-1359 588-77,548-221 18,655-308 132,197-85-213,69-16 128,-1-1-1,1 0 1,0 1-1,-1-1 1,1 0-1,0 1 1,-1-1-1,1 0 1,-1 0-1,1 1 1,-1-1 0,1 0-1,-1 0 1,1 0-1,-1 0 1,0 0-1,0 0 1,1 0-1,-1 0 1,0 0-1,0 0 1,0 1-1,0-1 1,0 0-1,0 0 1,0 0-1,-1 0 1,1 0-1,0 0 1,0 0-1,-1 0 1,1 0-1,-1 0 1,1 1 0,-1-1-1,1 0 1,-1 0-1,1 0 1,-1 1-1,0-1 1,1 0-1,-1 1 1,0-1-1,1 1 1,-1-1-1,0 0 1,0 1-1,0 0 1,0-1-1,0 1 1,1 0-1,-1-1 1,0 1-1,0 0 1,0 0-1,0 0 1,0 0 0,0 0-1,0 0 1,0 0-1,0 0 1,0 0-1,0 0 1,0 0-1,0 1 1,0-1-1,0 0 1,139-147-64,175-114-37,277-173 101,902-556 32,-1491 990-32,229-152-86,152-136 86,-368 276 10,-7 7-2,0 0-1,0-1 0,-1 0 1,1 0-1,-2 0 0,1-1 1,-1 0-1,0 0 0,0 0 1,0-1-1,0-3-7,-5 10 2,0-1 0,0 1 0,-1 0 0,1-1 0,-1 1 0,1 0 1,-1 0-1,1-1 0,-1 1 0,1 0 0,-1 0 0,0 0 0,0 0 0,0 0 0,0 0 0,0 0 0,0 0 0,0 0 0,0 0 0,0 0 0,0 1 0,0-1 0,0 0 0,-1 1 1,1-1-1,0 1 0,-1 0 0,1-1 0,0 1 0,-1 0 0,1 0 0,0-1 0,-1 1 0,1 0 0,0 0 0,-1 1 0,1-1 0,0 0 0,-1 0 0,1 1 0,0-1 0,-1 1 1,1-1-1,0 1 0,0-1 0,0 1-2,-3-1 7,-52 8 6,1 3 1,1 2 0,0 2 0,1 2 0,1 3 0,-44 23-14,21-11 7,-1110 503 746,622-302-828,468-203 134,93-38-59,84-64-69,763-510-241,180-59 257,-732 453 101,-285 182-42,-5 4-3,0 0 1,0 0-1,0 0 0,0 0 0,-1 0 0,1 0 1,-1-1-1,1 1 0,-1-1 0,0 0 0,0 0 0,0 1 1,0-1-1,-1-1 0,1 1 0,-1 0 0,1 0 1,-1-1-4,-18-5 32,1 10-25,-1-1 0,0 2 0,1 1 0,0 0 0,-1 0-1,1 2 1,1 0 0,-1 1 0,-10 6-7,-12 2-4,-683 293 41,7-2 33,675-291-75,39-15 5,0 1 0,0 0-1,0-1 1,0 1 0,0 0 0,-1-1 0,1 1 0,0 0 0,0 0-1,0-1 1,0 1 0,0 0 0,0-1 0,-1 1 0,1 0 0,0 0-1,0-1 1,0 1 0,-1 0 0,1 0 0,0 0 0,0-1 0,-1 1-1,1 0 1,0 0 0,-1 0 0,1 0 0,0 0 0,0 0 0,-1-1-1,1 1 1,0 0 0,-1 0 0,1 0 0,0 0 0,-1 0 0,1 0 0,55-46-49,2 3 1,1 2 0,11-2 48,-29 17-10,820-507-124,-393 212 204,-376 239 63,-91 82-130,1-1 0,-1 1 0,1-1 0,0 1 0,-1 0 0,1-1 0,-1 1 0,1-1 1,-1 1-1,1-1 0,-1 1 0,0-1 0,1 0 0,-1 1 0,0-1 0,1 0 0,-1 1 0,0-1 0,0 0 0,0 1 0,1-1 0,-1 0 0,0 1 0,0-1 0,0 0 0,0 1 0,0-1 0,0 0 0,0 1 0,-1-1 1,1 0-1,0 0 0,0 1 0,0-1 0,-1 1 0,1-1 0,0 0 0,-1 1 0,1-1 0,0 1 0,-1-1 0,1 0 0,-1 1 0,1-1 0,-1 1 0,1 0 0,-1-1 0,0 1 0,1-1 0,-1 1 0,1 0 0,-1-1 1,0 1-1,1 0-3,-45 0 166,4 10-145,1 2 0,0 1-1,0 2 1,2 2 0,-28 16-21,29-15 3,-1215 651 88,986-507-214,239-136 59,29-12-27,97-14-208,-1-20 229,-1-4 0,77-32 70,-46 15-9,-55 19 7,318-96-55,115-8 57,-293 98 139,-209 26-127,-1 1 1,0 0 0,1 0 0,-1 1 0,1-1 0,0 1-1,-1-1 1,1 1 0,0 0 0,-1 1 0,1-1-1,-1 0 1,1 1 0,-1 0 0,1 0 0,-1 0-1,1 0 1,-1 1 0,0-1 0,1 1 0,-1 0 0,0 0-1,0 0 1,-1 0 0,1 1 0,0-1 0,-1 1-1,1 0 1,-1-1 0,0 1 0,0 0 0,0 0-1,0 1 1,-1-1 0,1 0 0,-1 1 0,0-1 0,0 0-1,0 1 1,0 2-13,-3 4 4,-1 1 0,0-1 0,-1-1-1,-1 1 1,1 0 0,-1-1 0,-1 0 0,0 0-1,0-1 1,-1 1 0,0-1 0,0-1 0,-1 1 0,0-1-4,-81 79 28,-3-5 0,-3-4 1,-70 42-29,163-118 0,-1655 1067-182,1269-830 17,144-88 170,-1367 900-176,1288-792 182,314-250-10,-7 5 9,1 0 0,0 1 0,1 1 0,1 0 0,1 1-1,0 0 1,0 1 0,-3 9-10,14-25-1,0 1-1,0-1 1,1 1-1,-1-1 1,0 1-1,1-1 1,-1 1-1,1-1 1,-1 1-1,1 0 0,0-1 1,0 1-1,0 0 1,0-1-1,0 1 1,0-1-1,0 1 1,0 0-1,1-1 1,-1 1-1,1-1 1,-1 1-1,1-1 1,0 1-1,-1-1 1,1 1-1,0-1 1,0 1-1,0-1 0,0 0 1,0 0-1,0 0 1,1 1-1,-1-1 1,0 0-1,0 0 1,1-1-1,-1 1 1,1 0-1,-1 0 1,1-1-1,-1 1 1,1-1-1,-1 1 1,1-1-1,0 0 1,-1 1-1,1-1 0,0 0 2,17 1-8,1 0-1,-1-2 0,0 0 1,1-1-1,-1-1 0,0-1 1,-1-1-1,10-3 9,104-35-18,-3-5 0,41-25 18,-98 41-1,158-68-9,950-393-108,-596 279 235,-523 196-160,-39 15 30,-31 18 16,-76 49 88,-2-4-1,-86 42-90,95-56 38,-445 259 117,-890 545 26,1271-752-224,117-74 43,28-16-5,109-46-129,718-383-47,-87 54 37,629-209 144,-1329 561-11,15-7 41,1 3 0,0 2 1,42-5-31,-76 29 28,-46 19-19,-172 106 45,-1012 571-12,-714 402 33,1535-864-155,350-213 80,46-24-5,150-74-145,655-365-314,1486-729 560,-1176 657 806,-1057 473-923,-57 19 25,-49 21 34,-209 81 74,-1768 828 17,703-234-354,1085-537 129,191-108-112,51-25 32,5-13 123,1-2 0,-1 0 0,0-2 0,0 0 0,0-1 0,-1-1 0,3-3 53,-17 8-8,993-438-80,-846 369 48,488-225-72,1025-487 1169,-1264 583-604,70-64-453,-282 132 187,-155 79-173,-36 52-13,0 1 1,0-1-1,0 1 1,-1-1 0,1 1-1,-1-1 1,1 1 0,-1-1-1,1 1 1,-1-1 0,0 1-1,0 0 1,0-1 0,0 1-1,0 0 1,0 0 0,0 0-1,0 0 1,0 0 0,0 0-1,-1 0 1,1 0 0,0 0-1,-1 0 1,1 1 0,-1-1-1,1 1 1,-1-1 0,1 1-1,-1-1 1,1 1 0,-1 0-1,1 0 1,-1 0 0,0 0-1,1 0 1,-2 0-2,-36-2 9,0 1 0,0 2 0,0 2 1,1 1-1,-1 2 0,1 2 0,-18 6-9,55-14 0,-745 199-251,-97 21-213,783-206 105,0-4 0,-1-2 0,0-2 0,-47-3 359,106-2-4,0-1 0,0 1-1,0-1 1,-1 1 0,1-1 0,0 0 0,0 0 0,-1 0 0,1 0 0,0 0 0,0-1 0,0 1 0,-1 0 0,1-1 0,0 0 0,0 1 0,0-1 0,0 0 0,0 0 0,0 0 0,0-1 0,0 1 0,1 0 0,-1-1-1,0 1 1,1-1 0,-1 0 0,1 1 0,0-1 0,-1 0 0,1 0 0,0 0 0,0 0 0,0 0 0,0 0 0,0 0 0,1 0 0,-1 0 0,1 0 0,-1-1 0,1 1 0,0 0 0,0 0 0,0 0 0,0-1-1,0 1 1,1 0 0,-1 0 0,0-1 0,1 1 0,0 0 0,-1 0 0,1 0 0,0 0 0,0 0 0,0 0 0,1 0 0,-1 0 0,0 1 0,1-1 0,-1 0 0,2 0 4,16-22 0,0 1 0,2 2 0,1 0 0,0 1 0,20-13 0,-42 33 0,274-204 65,292-161-65,-394 258 63,28-16-25,29-14 583,-7-11 1,198-171-622,-389 292 146,-1-1-1,-1-2 0,-1-1 1,18-27-146,-42 53 16,0 0 0,0 0 1,-1 0-1,1 0 0,-1-1 0,-1 1 0,1-1 1,-1 0-1,0 1 0,0-1 0,0 0 0,-1-1 1,0 1-1,0 0 0,-1 0 0,1 0 0,-1 0 1,-1-1-1,1 1 0,-1 0 0,0 0 0,-1 0 1,1 0-1,-1 0 0,-1 0 0,1 0 1,-1 1-1,-2-4-16,-7-1 28,-1 1 1,0 0 0,0 1-1,-1 0 1,0 1-1,0 1 1,-1 0-1,0 1 1,0 1 0,0 0-1,-1 1 1,1 1-1,-1 0 1,-2 1-29,-130-14 5,-1 7 0,-92 8-5,20 0-127,-65-17 95,283 16 31,1 1 0,0 1 1,-1-1 0,1 0 0,-1 0 0,1 0 0,0 0 0,-1 0 0,1-1 0,0 1-1,-1-1 1,1 0 0,0 1 0,-1-1 0,1 0 0,0 0 0,0 0 0,0-1 0,0 1-1,0-1 1,0 1 0,0-1 0,1 1 0,-1-1 0,0 0 0,1 0 0,-1 0 0,1 0-1,0 0 1,0 0 0,0 0 0,0 0 0,0-1 0,0 1 0,0 0 0,1-1 0,-1 1-1,1 0 1,0-1 0,3-3-5,0 1 1,1 0-1,0 0 0,0 0 0,0 0 1,0 1-1,1 0 0,0 0 0,0 0 0,0 0 1,0 1-1,0-1 0,2 1 5,-1-1-12,84-48-111,3 4 0,2 5 0,63-20 123,22-3 43,3 8 0,177-32-43,-333 84 3,1 0-12,0 0-1,0 2 1,1 1-1,-1 1 1,1 2-1,12 1 10,-40-1 0,0 0 0,1 0-1,-1 0 1,0 0 0,0 0 0,0 0-1,1 0 1,-1 0 0,0 1 0,0-1-1,0 0 1,0 1 0,0-1 0,0 1-1,0 0 1,0-1 0,0 1 0,0 0-1,0-1 1,0 1 0,0 0 0,0 0-1,0 0 1,-1 0 0,1 0 0,0 0-1,-1 0 1,1 0 0,-1 0 0,1 0-1,-1 0 1,1 0 0,-1 0 0,0 1-1,0-1 1,1 0 0,-1 1 0,-24 43-23,-113 76 87,-72 28 222,-119 57-286,133-87-47,5 9 0,-26 31 47,55-2 0,158-155 1,0 1 0,0 0-1,0 0 1,0 0-1,0 0 1,1 0 0,0 1-1,-1-1 1,1 1 0,0 0-1,1-1 1,-1 1-1,1 0 1,-1 0 0,1 0-1,1 0 1,-1 0-1,0 1 1,1-1 0,0 0-1,0 0 1,0 0-1,0 0 1,1 1 0,0-1-1,0 0 1,0 0-1,0 0 1,1 0 0,-1-1-1,1 1 1,0 0 0,0-1-1,0 1 1,3 2-1,5-1-7,1-1-1,0 0 1,1 0 0,-1-1-1,0-1 1,1 0 0,0 0 0,-1-1-1,1-1 1,0 0 0,7-1 7,90-6-66,0-4 0,-1-5 1,75-23 65,-84 19-33,17-4 10,185-39 32,4 13 0,75 7-9,-178 46 75,-199-4-66,1 1 0,-1 1 0,1-1 1,-1 0-1,1 1 0,-1 0 1,0 0-1,1 0 0,-1 0 1,0 0-1,0 1 0,0-1 1,0 1-1,0 0 0,0 0 1,0 0-1,0 0 0,-1 1 0,1-1 1,-1 1-1,0-1 0,0 1 1,0 0-1,0 0 0,0 0 1,-1 0-1,1 0 0,-1 0 1,0 1-1,0-1 0,0 0 0,0 1 1,0-1-1,-1 1 0,0-1 1,1 1-1,-1-1 0,-1 1 1,1-1-1,0 0 0,-1 1 1,0-1-1,0 3-9,-8 10 21,0-1 1,-1 0-1,0 0 0,-1-1 1,-1 0-1,0-1 0,-1-1 1,0 0-1,-2 0-21,-109 89 100,-4-5 0,-140 78-100,211-138 3,-274 168 57,-120 78-232,7 23 172,407-278-67,1 2 0,1 2 1,1 1-1,-6 10 67,1 27-78,39-67 75,-1 0 1,1 0 0,0 0 0,0 0-1,0 0 1,0 0 0,0 0 0,1 0-1,-1 0 1,0 0 0,1 0 0,0 0-1,-1 0 1,1 0 0,0 0 0,0 0-1,0 0 1,0-1 0,1 1 0,-1 0-1,0-1 1,1 1 0,-1-1 0,1 1-1,-1-1 1,1 0 0,0 0 0,0 1-1,-1-1 1,1-1 0,0 1 0,0 0-1,0 0 1,1 0 2,12 3-31,1 0-1,-1-1 1,1-1 0,0 0-1,-1-1 1,1 0 0,0-2-1,9 0 32,100-11-220,0-4 0,100-28 220,-127 24-30,-46 9 32,427-81 327,81 10-329,-345 73 775,-150 25-336,-64-15-429,0 0 0,0 0 0,0 0 0,0 0 0,0 0 0,0 0 0,0 0 0,0 0 0,0 0 0,0 1 0,-1-1 0,1 0 1,0 0-1,-1 1 0,1-1 0,-1 1 0,1-1 0,-1 0 0,0 1 0,0-1 0,0 1 0,0-1 0,0 1 0,0-1 0,0 1 0,0-1 0,0 1 0,-1-1 0,1 0 0,-1 1 0,1-1 0,-1 0 0,1 1 0,-1-1 0,0 0 0,1 1 0,-1-1 0,0 0 0,0 0 0,0 0 0,0 0 0,0 0 0,0 0 0,-1 0-10,-15 16 30,-1 0-1,0-1 1,-1-1-1,-1-1 1,-1 0-1,-20 9-29,37-20 5,-289 156 156,-120 39-161,321-154 15,-1680 763 54,719-383-225,983-397 158,-12 5 62,56-20-51,36-13-133,309-132-868,685-277 593,169-7 395,-724 277 684,6 19-1,18 17-683,-333 84 261,-171 37-196,-543 192-92,-2024 729 21,2030-723-138,495-182 192,58-22-20,21-8-19,34-9-30,326-112-136,-253 76 112,1882-679-249,-1626 596 292,1260-474 767,-1292 432-487,-325 160-269,-4 4 1,-1-1 1,1 0 0,-1 0 0,0-1 0,0 0-1,0-1 1,-1 1 0,0-1 0,0 0 0,0-1-1,-1 1 1,0-1 0,0 0 0,0-1 0,-1 1-1,1-4-10,-6 7 5,1 0 0,-2 1 0,1 0 0,0-1 0,-1 1 0,1 0 0,-1-1 0,0 1 0,0 0 0,0 0 0,0 0 0,-1 1 0,1-1 0,-1 1 0,0-1 0,0 1 0,0 0 0,0 0 0,0 0 0,0 0 0,0 1 0,-1-1 0,1 1 0,-1 0 0,1 0 0,-1 0 0,1 0 0,-1 1 0,0-1 0,-2 1-5,-55-14-10,-1 3 1,0 2-1,-1 4 0,0 2 0,-33 3 10,56 0-4,-636 12-265,254 0-2847,-291-33 3116,690 19-90,-31-1-250,-1-2 0,1-3 0,1-2 0,0-2 0,0-3 0,-13-7 340,61 21-16,-1-1 0,1 1-1,0-2 1,-1 1 0,1-1 0,0 1 0,1-1 0,-1-1-1,0 1 1,1-1 0,0 1 0,0-1 0,0 0-1,0-1 1,0 1 0,1-1 0,0 0 0,0 0 0,0 0-1,1 0 1,0 0 0,0 0 0,0-1 0,0 1 0,1-1-1,0 1 1,0-1 0,1 0 0,-1 1 0,1-1-1,1 0 1,-1 1 0,1-3 16,5-11 2,2 0 1,0 1-1,1 0 0,0 0 0,2 1 0,0 1 1,1-1-1,1 2 0,0 0 0,1 0 1,0 1-1,8-4-2,-18 14 0,133-117 16,6 5 1,4 7-1,113-60-16,45-35 20,-258 172 54,-1-1 0,-2-3-1,-2-1 1,-1-3 0,-1-2-74,-39 41 13,1 1 0,-1-1 0,0 0-1,0 1 1,1-1 0,-1 0 0,0 0 0,0 0 0,0 0 0,0 0 0,0 0 0,0 0 0,0 0 0,-1-1 0,1 1 0,0 0 0,-1 0 0,1-1 0,0 1 0,-1 0 0,0-1 0,1 1 0,-1-1 0,0 1 0,0 0 0,0-1 0,1 1 0,-2-1 0,1 1 0,0-1 0,0 1 0,0 0 0,-1-1 0,1 1 0,-1-1 0,1 1 0,-1 0 0,1 0 0,-1-1 0,0 1 0,1 0 0,-1 0 0,0 0 0,0-1 0,0 1 0,0 0 0,0 1 0,0-1 0,-1 0 0,1 0 0,-1 0-13,-12 2 16,0 1 0,0 1 1,1 0-1,-1 1 0,1 1 1,0 0-1,0 0 0,0 1 1,1 1-1,0 0 1,0 1-1,1 0 0,0 1 1,0 0-1,-3 4-16,12-11 0,0 0 0,0 0 0,0 0 1,1 0-1,-1 0 0,0 0 0,1 0 0,0 0 0,-1 1 0,1-1 0,0 1 0,0-1 0,0 1 1,0-1-1,1 1 0,-1 0 0,1-1 0,0 1 0,-1 0 0,1-1 0,0 1 0,1 0 1,-1 0-1,0-1 0,1 1 0,-1-1 0,1 1 0,0 0 0,0-1 0,0 1 0,0-1 0,1 0 1,-1 1-1,1-1 0,-1 0 0,1 0 0,0 0 0,0 0 0,0 0 0,0 0 0,0 0 1,0-1-1,0 1 0,0-1 0,1 0 0,-1 0 0,1 1 0,-1-1 0,1-1 0,-1 1 0,3 0 0,28 11 22,0-2 0,0-1-1,1-2 1,0-1 0,0-2-1,22 0-21,-26-1 20,129 11 28,41 3 3,-1 8-1,92 29-50,-265-49-1,0 1 0,0 2 0,0 0 0,-1 2-1,-1 1 1,0 1 0,0 1 0,-1 1 0,-1 1 1,-18-12 2,0 1-1,0-1 1,0 1 0,0 0 0,-1 0 0,0 0 0,0 1-1,0-1 1,0 1 0,-1 0 0,0 0 0,0 0 0,0 0-1,0 0 1,-1 0 0,0 0 0,0 0 0,-1 1 0,1-1-1,-1 0 1,0 1 0,0-1 0,-1 0 0,0 0 0,0 1-1,0-1 1,0 0 0,-1 0 0,0 0 0,0 0 0,0 0-1,-2 2-1,-14 19 15,0-1-1,-2 0 0,-1-2 0,-1 0 0,-1-1 0,0-2 0,-2 0 0,0-2 0,-5 2-14,18-12 7,-820 556 244,813-549-257,-6 2-1,1 1 0,1 1-1,0 1 1,2 1 0,0 1-1,2 1 1,0 0 0,-1 6 7,18-27 0,0-1 0,0 1-1,1 0 1,-1 0 0,1 0 0,0 0 0,-1 0 0,1 0 0,0 0 0,0 0 0,0 1-1,1-1 1,-1 0 0,0 1 0,1-1 0,0 1 0,-1-1 0,1 0 0,0 1 0,0-1 0,0 1-1,1-1 1,-1 0 0,1 1 0,-1-1 0,1 0 0,0 1 0,0-1 0,0 0 0,0 0 0,0 0-1,0 1 1,0-1 0,1-1 0,-1 1 0,1 0 0,0 0 0,0 0 0,-1-1 0,1 1 0,0-1-1,0 0 1,0 1 0,0-1 0,1 0 0,-1 0 0,0 0 0,0-1 0,1 1 0,-1 0 0,1-1-1,1 1 1,29 3 1,-1-1 0,1-2 0,0-1 0,0-1-1,-1-2 1,1-1 0,14-5-1,-18 4 0,666-120-9,254-34 28,-924 156-4,30-5 13,1 2 0,0 3 0,0 3 0,0 1 0,15 5-28,-68-6 18,-1-1-1,0 1 0,1 0 1,-1 0-1,1 0 1,-1 0-1,0 1 1,1-1-1,-1 0 0,0 1 1,1 0-1,-1-1 1,0 1-1,0 0 0,1 0 1,-1 0-1,0 1 1,0-1-1,0 1 1,0-1-1,-1 1 0,1-1 1,0 1-1,-1 0 1,1 0-1,-1 0 0,1 0 1,-1 0-1,0 0 1,0 0-1,0 0 1,0 1-1,0-1 0,-1 0 1,1 0-1,-1 1 1,1-1-1,-1 1 0,0-1 1,0 0-1,0 1 1,0-1-1,0 1 0,-1-1 1,1 0-1,-1 1 1,1-1-1,-1 0 1,0 1-1,0-1 0,0 0 1,0 0-1,-1 0 1,1 0-1,0 0 0,-1 0 1,1 0-1,-1-1 1,0 1-1,0 0 1,-1 1-18,-23 21 92,-1 0 1,0-1 0,-2-2 0,0 0 0,-9 2-93,-220 127 660,-125 46-660,116-62 39,222-111-59,-136 69 52,3 8-1,-153 116-31,321-208 0,-84 83 0,93-90-1,0 0 0,0 0 0,0 0 0,1 1 0,-1-1 0,0 0 0,1 1 0,-1-1 0,1 0 1,0 1-1,-1-1 0,1 0 0,0 1 0,0-1 0,0 1 0,0-1 0,0 0 0,0 1 0,0-1 0,0 1 0,1-1 0,-1 0 0,0 1 0,1-1 0,0 0 0,-1 0 0,1 1 0,-1-1 0,1 0 1,0 0-1,0 0 0,0 0 0,0 1 0,0-1 0,0-1 0,0 1 0,0 0 0,0 0 0,0 0 0,1-1 0,-1 1 0,0 0 0,0-1 0,1 1 0,0-1 1,15 4-16,0-1 0,0 0 0,0-2 0,0 0 0,1-1 0,-1-1 0,8-1 16,-22 2 0,150-16-118,0-6 1,11-9 117,-18 3-74,-9 3 72,144-27 91,2 12 0,109 5-89,-176 42 10,-212-8-4,-1 1 0,0 0 0,0 0-1,1 0 1,-1 0 0,0 0 0,0 1-1,1 0 1,-1-1 0,0 1-1,0 0 1,0 0 0,0 1 0,0-1-1,0 1 1,0 0 0,0-1 0,-1 1-1,1 0 1,-1 1 0,1-1-1,-1 0 1,0 1 0,0-1 0,0 1-1,0 0 1,0-1 0,-1 1 0,1 0-1,-1 0 1,0 0 0,0 0-1,0 1 1,0-1 0,-1 0 0,1 0-1,-1 0 1,1 1 0,-1-1 0,-1 0-1,1 4-5,-5 3 11,0 0 0,-1-1-1,0 0 1,-1 0 0,0 0-1,-1-1 1,1 0 0,-1 0-1,-1 0 1,0-2 0,-8 7-11,-122 83 151,-5-5 1,-3-7 0,-91 34-152,120-59 47,92-46-42,-88 44-39,3 4-1,-74 57 35,108-45 0,77-72-1,0 1 1,0-1 0,0 0 0,0 0-1,0 0 1,0 0 0,0 1 0,0-1 0,1 0-1,-1 0 1,0 0 0,1 0 0,-1 1 0,1-1-1,-1 0 1,1 0 0,0 0 0,-1 0 0,1 0-1,0-1 1,0 1 0,0 0 0,0 0-1,-1 0 1,1-1 0,0 1 0,0 0 0,1-1-1,-1 1 1,0-1 0,0 1 0,0-1 0,0 0-1,0 1 1,0-1 0,1 0 0,-1 0 0,0 0-1,0 0 1,0 0 0,1 0 0,-1 0-1,0 0 1,0 0 0,0-1 0,0 1 0,1 0-1,-1-1 1,0 1 0,0-1 0,0 1 0,38 0-22,0-2 0,0-2 0,0-1 0,0-2 0,2-3 22,11 0-8,399-83-2,385-68-6,-632 129 1457,196-5-1441,-343 41 465,-58 6-337,-8-2-109,-1-1 1,0 0 0,0-1-1,0 0 1,-1-1-1,0 0 1,0 0 0,0-1-1,-3 0-19,-12 6 32,-499 165 160,509-168-197,24-4-1,165-69-15,-52 16 48,-144 43-321,-64 21-1694,-29-1-5820,68-23-1064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1:50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1 182 7976,'15'-3'1985,"591"-49"3717,56 8-2761,-205 19-795,97-32-2146,-669 71-902,-46 15-7623,75-14-300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1:49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557 685 8616,'1'-14'2589,"0"2"-2164,0-1 150,1 1 0,-2 0 0,0-1 0,0 1 0,-1-1 0,-1 1 0,0 0 0,0 0 0,-5-12-575,4 16 122,-1 1-1,0 0 1,0 0-1,-1 0 1,0 1-1,0-1 1,0 1-1,-1 1 1,0-1 0,0 1-1,0 0 1,-1 0-1,0 0 1,0 1-1,0 0 1,0 1-1,-1-1 1,1 2-1,-1-1 1,0 1-1,0 0 1,0 0-1,0 1 1,0 0-1,0 1 1,0 0-1,0 0 1,-1 1 0,1-1-1,0 2 1,0-1-1,0 1 1,1 1-1,-4 0-121,-9 6 1,1 1-1,0 1 1,1 0-1,0 2 1,1 0-1,0 1 1,1 0-1,1 1 1,0 1-1,1 1 1,1 0-1,0 0 1,2 1-1,0 1 1,1 0-1,0 1 1,2 0-1,0 0 1,2 0-1,0 1 1,-2 18-1,5-33-2,0 1-1,1 0 1,0 0 0,0 0-1,1 0 1,0 0 0,0 0-1,1 1 1,-1-1 0,2 0-1,-1 0 1,1 1 0,0-1-1,0 0 1,1 0 0,0 0 0,1 0-1,-1 0 1,1-1 0,0 1-1,1-1 1,0 0 0,0 0-1,0 0 1,1 0 0,-1-1-1,1 1 1,1-1 0,-1-1-1,5 4 3,0-4 1,0-1 0,0-1 0,0 1 0,0-2 0,0 1 0,0-1 0,1-1 0,-1 0 0,0-1 0,0 0 0,1 0 0,-1-1-1,0 0 1,0-1 0,-1 0 0,1 0 0,0-1 0,-1-1 0,0 1 0,0-2 0,0 1 0,3-4-1,22-17 349,-2-2 0,-1-1 0,-1-1 0,23-31-349,-15 18 1108,-36 41-1041,-2 1-26,1-1-1,0 1 1,0-1-1,0 1 1,0-1 0,0 1-1,0 0 1,1 0 0,-1-1-1,0 1 1,1 0-1,-1 0 1,0 0 0,1 0-1,0 1 1,-1-1 0,1 0-1,-1 1 1,1-1 0,0 1-1,-1-1 1,1 1-1,0 0 1,0 0 0,-1 0-1,1 0 1,0 0 0,0 0-1,-1 0 1,1 0-1,0 1 1,-1-1-41,4 9 15,0-1 1,-1 1-1,0 0 0,0 0 1,-1 0-1,-1 1 0,1-1 1,-2 1-1,1-1 0,-1 5-15,1-4 2,30 303-872,-25-236-2657,5-29-5267,-7-35 3754</inkml:trace>
  <inkml:trace contextRef="#ctx0" brushRef="#br0" timeOffset="328.219">934 689 6630,'11'-65'1196,"1"35"685,-3 24 2313,-7 43-243,-5-12-3780,-1-1 1,-1 0 0,-1 1 0,-1-2-1,-1 1 1,-11 20-172,-12 40 133,28-77-127,-5 15 14,1-1 0,1 2 0,1-1 0,1 0 0,1 1 0,0 0 0,2 0 0,1 12-20,2-30-1,1 0 1,-1-1-1,1 1 1,-1-1-1,1 0 0,1 1 1,-1-1-1,1 0 1,-1-1-1,1 1 1,0-1-1,0 0 0,1 0 1,-1 0-1,1 0 1,-1-1-1,1 0 1,0 0-1,0 0 1,0 0-1,0-1 0,0 0 1,0 0-1,1 0 1,-1-1-1,0 1 1,0-1-1,1-1 1,-1 1-1,0-1 0,0 0 1,0 0-1,0 0 1,0-1-1,0 0 1,0 0-1,0 0 0,4-3 1,9-2 262,0-2 0,0 0 0,-1-1 0,0-1 0,0 0 0,-1-1 0,-1-1 0,0-1 0,-1 0 0,0-1 0,-1 0 0,-1-1 0,-1 0 0,7-13-262,-15 22 119,0-1 0,0 1 0,-1-1 0,0 1 0,0-1 0,-1 0 0,0 0 0,-1 0 0,1 0 0,-2 1 0,1-1 0,-1 0 0,0 0 0,0 0 0,-1 1 0,0-1 0,-1 0 0,0 1 0,0 0 0,0 0 0,-1 0 0,0 0 0,-4-4-119,3 3-56,-2 0 0,1 0-1,-1 1 1,0 0 0,-1 1-1,1-1 1,-1 1 0,-1 1 0,1 0-1,-1 0 1,0 0 0,0 1 0,0 1-1,0 0 1,-1 0 0,0 0-1,1 1 1,-7 0 56,-76 8-5642,53 7-263</inkml:trace>
  <inkml:trace contextRef="#ctx0" brushRef="#br0" timeOffset="803.3">1389 52 6694,'0'0'1922,"0"0"-251,0 0-59,0 0-90,0 0-166,0 0-129,0 0-84,-9 3-129,3-1-816,5-2-153,-1 0 0,0 0 0,0 1 0,1-1 0,-1 1 0,1-1 0,-1 1 0,0-1 0,1 1 0,-1 0 0,1 0 0,0 0 0,-1 0 0,1 0 0,0 0 0,-1 0 0,1 0 0,0 1 0,0-1 1,0 0-1,0 1 0,0-1 0,0 1 0,0-1 0,1 1 0,-1-1 0,1 1 0,-1 0 0,1-1 0,-1 1 0,1-1 0,0 2-45,1 12 206,0 0 0,1 0 1,1 0-1,0-1 0,1 1 0,1-1 0,0 0 1,1 0-1,1-1 0,4 8-206,-8-16-1,1 1 1,-1-1-1,1 0 0,0 0 1,0 0-1,0 0 0,1-1 1,0 0-1,0 0 0,0 0 0,0-1 1,1 1-1,-1-1 0,1-1 1,0 1-1,0-1 0,0 0 1,0 0-1,0 0 0,0-1 0,1 0 1,-1-1-1,0 1 0,1-1 1,4-1 0,-8 0 5,0-1 1,-1 0-1,1 0 1,-1 0-1,1 0 1,-1-1-1,0 1 1,1-1-1,-1 1 1,-1-1-1,1 0 1,0 0-1,-1 0 1,1 0-1,-1 0 1,0 0-1,0 0 1,0 0-1,0 0 1,-1-1-1,1 1 1,-1 0-1,0-1 1,0 1-1,0 0 1,0 0-1,-1-1 1,1 1-1,-1 0 1,0 0-1,-1-2-5,2-5 17,-1-9-14,-1 0 1,0 0 0,-2 0-1,0 0 1,-1 1 0,0 0 0,-2 0-1,0 0 1,-1 1 0,-5-7-4,12 23 0,1-1 0,-1 0 0,0 1 0,0-1 0,-1 1 0,1 0 0,0-1 0,0 1 0,-1 0 0,1-1 0,0 1 0,-1 0 0,1 0 0,-1 0 0,0 1 0,1-1 0,-1 0 0,0 0 0,1 1 0,-1-1 0,0 1 0,0 0 0,0-1 0,1 1 0,-1 0 0,0 0 0,0 0 0,0 0 0,0 1 0,1-1 0,-1 0 0,0 1 0,0-1 0,1 1 0,-1 0 0,0-1 0,1 1 0,-1 0 0,0 0 0,1 0 0,-1 0 0,1 0 0,0 1 0,-1-1 0,1 0 0,0 1 0,0-1 0,0 1 0,0-1 0,0 1 0,0-1 0,0 1 0,1 0 0,-1 0 0,0-1 0,1 1 0,0 0 0,-1 0 0,1-1 0,0 1 0,0 0 0,0 0 0,0 0 0,0 0 0,0 1 0,4 10 10,0 0 0,1 0 1,1 0-1,0-1 0,0 1 0,1-1 1,1-1-1,0 0 0,0 0 0,1 0 1,0-1-1,9 7-10,-1 1 5,-17-18-5,29 32 22,-1 1 0,-1 1-1,-2 2 1,7 15-22,-27-42-1,0 1 0,0 0 0,-1 0 0,0 0-1,0 0 1,-1 1 0,-1-1 0,0 1 0,0 0 0,-1 0-1,0 0 1,-1-1 0,-1 1 0,1 0 0,-2 0 0,1 0 0,-2 0-1,1-1 1,-1 1 0,-2 1 1,-109 189-1996,86-158-965,1 0-1,2 2 0,2 1 1,0 7 2961,10-11-4864</inkml:trace>
  <inkml:trace contextRef="#ctx0" brushRef="#br0" timeOffset="1115.43">2053 1063 6054,'0'0'2770,"0"0"-842,0 0-807,0 0-433,0 0-31,0 0-6,0 0-379,0 0-165,-11 3-32,-63 29 736,77-37-713,0-1-1,0 1 1,0-1-1,-1 0 1,1 0-1,-1 0 1,-1 0-1,1 0 1,-1 0-1,0-1 1,-1 1-1,0 0 1,0-1-1,0 1 1,0 0-1,-1 0 1,0-1-1,-1 1 1,-1-5-98,-17-5-507,5 21-5366,8 2-2492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2:0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0 199 7079,'0'0'2076,"14"-1"-789,716-59 1996,557 14-2110,-657 30 1092,1335-55-477,-1423 67-709,-422 14-252,-127-2-720,-175 30-2249,129-31-473,-74 10-7346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2:00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351 626 12716,'3'-16'2167,"-2"12"-2124,2-11 331,0 1 1,-1-1-1,0 0 1,-1 1-1,-1-1 0,0 0 1,-1 0-1,-1 1 1,0-1-1,-1 1 0,-1-1 1,0 1-1,-1 0 1,0 0-1,-2 0-374,3 10 48,0-1 0,-1 1 0,1-1 0,-1 2 0,0-1 0,0 0 0,-1 1-1,1 0 1,-1 0 0,0 1 0,0-1 0,1 1 0,-2 1 0,1-1 0,0 1 0,0 0 0,0 0 0,0 1-1,-1 0 1,1 0 0,0 0 0,-1 1 0,1 0 0,0 0 0,0 1 0,0-1 0,0 1 0,0 1 0,0-1 0,1 1-1,-1 0 1,1 0 0,0 1 0,0-1 0,0 1 0,0 0 0,0 1 0,1-1 0,0 1 0,0 0 0,-1 2-48,-7 8-55,1 0 1,0 1-1,1 1 1,1 0 0,0 0-1,1 0 1,1 1 0,1 1-1,1-1 1,0 1-1,1 0 1,1 0 0,1 0-1,1 0 1,1 0-1,0 4 55,1-17-35,-1 0-1,1 0 0,0-1 0,1 1 0,-1-1 0,1 1 0,0-1 0,0 0 0,1 0 1,0 0-1,-1 0 0,2 0 0,-1 0 0,1-1 0,-1 1 0,1-1 0,0 0 1,1-1-1,-1 1 0,1-1 0,0 1 0,-1-1 0,1-1 0,1 1 0,-1-1 0,0 0 1,1 0-1,-1 0 0,1-1 0,-1 0 0,1 0 0,0 0 0,-1-1 0,1 0 0,0 0 1,3 0 35,0-1 12,-1 0 1,0-1 0,1 0 0,-1 0 0,0 0 0,0-1 0,0 0-1,-1-1 1,1 0 0,-1 0 0,0-1 0,0 0 0,0 0 0,-1 0-1,0-1 1,0 0 0,0 0 0,0-1 0,2-5-13,65-52 2137,-72 63-2071,0 0 0,0 0 0,0 0 0,0 0 1,0 1-1,0-1 0,1 1 0,-1-1 0,0 1 1,0-1-1,1 1 0,-1-1 0,0 1 1,1 0-1,-1 0 0,1 0 0,-1 0 0,0 0 1,1 0-1,-1 0 0,0 0 0,1 1 0,-1-1 1,0 0-1,1 1 0,-1-1 0,0 1 1,0 0-1,0-1 0,1 1 0,-1 0 0,0 0 1,0 0-1,0-1 0,0 1 0,0 0 1,0 0-1,-1 1 0,1-1 0,0 0 0,0 0 1,-1 0-1,1 0 0,-1 1 0,1-1 0,-1 0 1,1 1-67,11 70 282,-11-58-201,3 48-65,-2 1 0,-3-1-1,-8 47-15,-9 17-5423,13-98 875,3-5-2408</inkml:trace>
  <inkml:trace contextRef="#ctx0" brushRef="#br0" timeOffset="371.999">918 520 14029,'0'0'2013,"0"0"-460,0 0 86,-14-10-342,-43-27-528,55 36-746,-1 1 1,1 0-1,0-1 0,0 1 1,-1 0-1,1 1 0,0-1 1,0 0-1,0 1 0,0-1 0,-1 1 1,1 0-1,0-1 0,0 1 1,0 0-1,0 1 0,0-1 1,1 0-1,-1 0 0,0 1 0,0-1 1,1 1-1,-1-1 0,1 1 1,-1 0-1,1 0 0,-1 1-23,-6 5 103,-2 3-38,0 0 0,0 1 0,1 0 0,0 0 0,1 1 0,1 0 0,0 0 1,-3 10-66,8-17-1,0-1 1,0 1 0,0-1 0,1 1 0,0 0 0,0-1 0,1 1-1,-1 0 1,1 0 0,1 0 0,-1-1 0,1 1 0,0 0 0,0-1-1,0 1 1,1 0 0,0-1 0,0 0 0,1 1 0,-1-1 0,1 0-1,0 0 1,4 4 0,8 4 5,0-1 0,1 0-1,0-1 1,1-1 0,0-1-1,1 0 1,-1-1 0,2-1 0,-1 0-1,1-2 1,0 0 0,0-1-1,1-1 1,-1-1 0,8 0-5,75 17 95,-99-18-86,3-1 5,0 1 1,1-1 0,-1 1-1,0 1 1,0-1-1,0 1 1,0 0 0,0 1-1,-1-1 1,1 1-1,-1 0 1,1 1-1,-1-1 1,0 1 0,0 0-1,-1 0 1,1 1-1,-1-1 1,0 1 0,0 0-1,-1 0 1,1 0-1,-1 1 1,0-1 0,2 6-15,-6-7 59,-1 0 0,1 0 0,-1 0 0,1-1 1,-1 1-1,0-1 0,-1 1 0,1-1 0,0 1 1,-1-1-1,0 0 0,0 0 0,0-1 0,0 1 1,0-1-1,-1 1 0,1-1 0,-1 0 0,1 0 1,-1 0-1,0-1 0,-2 1-59,-29 14 73,-2-2 1,0-1-1,0-2 0,-1-2 0,0-2 0,0-1 1,-8-1-74,-94 2-1356,48-9-5894,60-1 753</inkml:trace>
  <inkml:trace contextRef="#ctx0" brushRef="#br0" timeOffset="651.789">922 303 8776,'0'0'5830,"0"0"-3428,0 0-961,0 0-127,89-76-321,-67 73-481,0 3-416,1 0-32,1 3-64,2 4 0,5 0-64,-4 3-256,3 2-1858,-1 0-3972,-6-3-4516</inkml:trace>
  <inkml:trace contextRef="#ctx0" brushRef="#br0" timeOffset="1133.166">1401 134 6502,'0'0'3903,"0"0"-1950,0 0-543,0 0-241,0 0-422,0 0-288,1 14-165,-1-4-256,1 0 0,0 1 0,0-1 0,1 0 1,1 0-1,0 0 0,0 0 0,0-1 0,1 1 0,1-1 0,0 0 0,0 0 1,1 0-1,5 6-38,-1-6 73,-1-1 0,1-1 0,0 0 0,0 0 0,1-1 1,0 0-1,0-1 0,1 0 0,-1-1 0,1 0 0,0-1 1,12 2-74,-16-4 105,-1 0 1,0 0 0,0 0-1,0-1 1,1 0 0,-1-1-1,0 0 1,0 0 0,0 0-1,0-1 1,0 0 0,0 0 0,0-1-1,0 1 1,-1-2 0,1 1-1,-1-1 1,0 0 0,0 0-1,-1-1 1,1 1 0,3-5-106,-5 0 139,0-1 0,0 0 0,-1 0 0,0 0 0,-1 0 0,0 0 0,-1 0 0,0 0 0,0-1 0,-1 1 0,-1-1 0,0 1 0,0 0 0,-1 0 0,0-1 0,0 1 0,-1 0 0,-1 1 0,0-1 0,0 1 0,-1-1 0,0 1 0,-1 1 0,1-1 0,-7-6-139,9 10 26,0 1 1,-1-1-1,1 0 0,-1 1 0,0 0 0,0 0 1,-1 0-1,1 1 0,-1-1 0,0 1 1,0 0-1,0 0 0,0 1 0,0 0 1,-1 0-1,1 0 0,-1 0 0,1 1 0,-1 0 1,0 0-1,1 0 0,-1 1 0,0 0 1,0 0-1,1 0 0,-1 1 0,0 0 1,1 0-1,-1 0 0,1 1 0,-1 0 1,1 0-1,-1 0 0,1 1 0,0 0-26,-7 6-9,-1 0 0,2 1 0,-1 1 0,2 0-1,-1 0 1,1 1 0,1 1 0,0-1 0,1 2 0,1-1 0,0 1-1,0 0 1,2 0 0,-1 1 0,2 0 0,0 0 0,1 0 0,0 0-1,2 0 1,-1 1 0,2 0 9,0-8-5,1 0 1,0 0-1,0 0 0,1-1 1,0 1-1,0 0 0,1-1 1,0 0-1,0 1 1,0-1-1,1 0 0,1-1 1,-1 1-1,1-1 0,0 0 1,0 0-1,1 0 0,-1-1 1,2 0-1,-1 0 0,0 0 1,6 2 4,160 75-154,16-19 90,-184-62 66,-1 0 1,1 0-1,-1 1 0,0-1 1,1 1-1,-1 0 0,0 0 1,0 0-1,0 0 1,0 1-1,-1-1 0,1 1 1,0-1-1,-1 1 1,0 0-1,0 0 0,0 0 1,0 1-1,0-1 1,-1 0-1,1 1 0,-1-1 1,0 1-1,0-1 0,0 1 1,-1 0-1,1-1 1,-1 1-1,0 0 0,0-1 1,0 1-1,0 0 1,-1-1-1,1 1 0,-1 0 1,0-1-1,0 1 1,-1 0-3,-9 14 19,-1-1 0,-1-1 0,-1 0 0,0-1 0,-1 0 0,0-1 1,-1-1-1,-10 6-19,-34 31 1,-18 45-821,55-18-2988,23-74 3385,0 1 1,0-1-1,1 1 1,-1-1-1,1 1 1,0-1-1,0 1 1,0-1-1,0 0 1,0 0 0,1 1-1,0-1 1,-1 0-1,1 0 1,0-1-1,1 1 1,-1 0-1,0-1 1,1 1-1,-1-1 1,2 1 422,23 15-4458</inkml:trace>
  <inkml:trace contextRef="#ctx0" brushRef="#br0" timeOffset="140938.864">2021 918 5830,'0'0'6352,"0"0"-3560,0 0-1772,0 0 240,0 0-155,0 0-593,-7-1-373,8 2-139,-1-1 0,1 1 1,0 0-1,-1-1 0,1 1 0,-1 0 1,1-1-1,0 1 0,-1 0 0,0 0 1,1-1-1,-1 1 0,1 0 0,-1 0 1,0 0-1,0 0 0,1 0 0,-1 0 1,0-1-1,0 1 0,0 0 0,0 0 0,0 0 1,0 0-1,0 0 0,0 0 0,-1 0 1,1 0-1,0-1 0,0 1 0,-1 0 1,1 0-1,-1 0 0,1 0 0,0-1 1,-1 1-1,0 0 0,1-1 0,-1 1 1,1 0-1,-1-1 0,0 1 0,1 0 0,-1-1 1,0 1-1,0-1 0,0 0 0,1 1 1,-1-1-1,0 1 0,0-1 0,0 0 1,0 0-1,0 0 0,0 0 0,1 1 1,-1-1-1,0 0 0,0 0 0,0-1 1,0 1-1,0 0 0,0 0 0,0 0 0,0 0 1,1-1-1,-1 1 0,9 9 0,0-1 0,1 1 0,0-1 0,0-1 0,1 0 0,0 0 0,0-1 0,0-1 0,1 1 0,0-1 0,0-1 0,1 0 0,-1-1 0,1 0 0,0-1 0,-1 0 0,1-1 0,0 0 0,12-1 0,-20-1 81,0 0 0,0 1 0,0-1 0,0-1 1,0 1-1,0-1 0,0 1 0,0-1 0,-1 0 0,1-1 0,-1 1 0,1-1 0,-1 1 0,0-1 1,0 0-1,0 0 0,0 0 0,-1-1 0,1 1 0,-1-1 0,0 1 0,0-1 0,0 0 1,0 0-1,-1 1 0,0-1 0,1-1 0,-1 0-81,1-4 235,0 0-1,0 0 1,-1 0 0,0 0-1,-1 0 1,0-1 0,0 1 0,-1 0-1,0 0 1,-1 0 0,0 0-1,-2-6-234,3 13 13,0-1 0,0 1 0,1 0-1,-2 0 1,1-1 0,0 1-1,0 0 1,-1 0 0,1 0-1,-1 0 1,1 1 0,-1-1 0,0 0-1,0 1 1,0-1 0,0 1-1,0 0 1,0-1 0,0 1-1,0 0 1,-1 0 0,1 1 0,0-1-1,-1 0 1,1 1 0,0-1-1,-1 1 1,1 0 0,-1 0-1,1 0 1,-2 0-13,-43 26-3522,28-4-2094,5 0-4916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42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93 7399,'0'0'4143,"0"0"-1170,0 0-106,0 0-342,0 0-598,0 0-480,1-7-374,0-1-895,2-9 691,3 38-43,8 78 320,-4 2-1,-4 67-1145,9 110-2072,-14-274 1626,8 37-2324,9-21-3836,-3-16-1658</inkml:trace>
  <inkml:trace contextRef="#ctx0" brushRef="#br0" timeOffset="450.099">0 60 12492,'0'0'3262,"0"0"-1677,0 0-261,0 0 438,0 0-198,0 0-699,0 0-492,4 2-181,150 123 284,-18-49-3513,-37-43-7352,-74-28 4725</inkml:trace>
  <inkml:trace contextRef="#ctx0" brushRef="#br0" timeOffset="797.317">525 156 6054,'3'-13'2407,"11"-33"-644,12-41 6276,-24 78-6051,-2 8 250,-6 17-918,-129 233-818,81-69-475,53-172-36,1-8 1,0 0 0,1 0 1,-1 0-1,0 0 0,1 0 0,-1 1 0,0-1 0,0 0 0,1 0 1,-1 0-1,0 0 0,0 0 0,0 1 0,1-1 0,-1 0 0,0 0 0,0 0 1,0 1-1,1-1 0,-1 0 0,0 0 0,0 1 0,0-1 0,0 0 1,0 1-1,0-1 0,0 0 0,1 0 0,-1 1 0,0-1 0,0 0 1,0 0-1,0 1 0,0-1 0,0 0 0,0 1 0,-1-1 0,1 0 0,0 0 1,0 1-1,0-1 8,175-264 106,-120 196-68,-55 68-37,1 0 0,0 0 0,0 0 1,0 0-1,0 0 0,-1 0 0,1 0 0,0 1 0,0-1 1,0 0-1,-1 0 0,1 1 0,0-1 0,0 1 0,-1-1 1,1 0-1,0 1 0,-1 0 0,1-1 0,0 1 1,-1-1-1,1 1 0,-1 0 0,1-1 0,-1 1 0,0 0 1,1-1-1,-1 1 0,1 0 0,-1 0 0,0-1 0,0 1 1,0 0-1,1 0 0,-1 0 0,0 0 0,0-1 1,0 1-1,0 0 0,0 0 0,0 0 0,0 0 0,-1-1 1,1 1-1,0 0 0,0 0 0,-1-1 0,1 1 0,0 0 1,-1 0-1,1-1 0,-1 1 0,1 0-1,0 4 7,-9 357 271,9-329-709,8 107 562,27-59-8816,-17-63 859</inkml:trace>
  <inkml:trace contextRef="#ctx0" brushRef="#br0" timeOffset="2510.651">796 375 3651,'0'0'1191,"0"0"-764,0 0-187,0 0 219,0 0-32,-1 12-74,-4 39-44,6-49-236,-1 1-1,0 0 0,1-1 0,-1 1 1,1-1-1,0 1 0,0-1 0,0 1 1,0-1-1,0 0 0,1 1 0,-1-1 1,1 0-1,-1 0 0,1 0 0,0 0 1,0 0-1,0-1 0,0 1 0,0 0 1,0-1-1,1 1-72,1 1 247,3 0-41,0 0 0,0-1 0,0 1 0,1-1 0,-1-1 0,1 1 0,-1-1 0,1-1 0,0 1 0,-1-1 0,1-1 0,-1 1 1,1-1-1,0-1 0,-1 1 0,0-1 0,1-1 0,-1 1 0,0-1 0,0 0 0,0-1 0,-1 0 0,1 0 0,-1 0 0,0-1 0,0 0 0,-1 0 0,1 0 1,-1-1-1,4-5-206,-4 5 312,-1 1 0,1-1 1,-1 0-1,0 0 1,-1-1-1,0 1 1,0-1-1,0 0 0,0 1 1,-1-1-1,-1 0 1,1-1-1,-1 1 1,0 0-1,-1 0 0,1-1 1,-2 1-1,1 0 1,-1 0-1,0 0 0,-1-4-312,0 8 15,-1 1-1,1 0 1,0 0-1,-1 0 1,0 0-1,1 0 1,-1 1-1,0 0 1,0-1-1,0 1 1,0 0-1,0 0 1,0 0-1,0 1 1,0-1-1,-1 1 0,1 0 1,0 0-1,0 0 1,0 0-1,-1 0 1,1 1-1,0-1 1,0 1-1,0 0 1,0 0-1,0 0 1,0 0-1,0 1 1,0-1-1,1 1 1,-1 0-1,0 0 0,1 0 1,-1 0-1,1 0 1,0 0-1,-1 1-14,-8 6 2,1 1 0,0 0-1,1 0 1,0 1-1,1 0 1,0 1 0,1 0-1,0 0 1,0 0 0,2 1-1,0 0 1,0 0-1,1 0 1,0 1 0,1 0-1,1-1 1,1 1 0,-1 0-1,2 0 1,0 0-1,1 0 1,0 0 0,3 10-2,2-12-1,1 0-1,1-1 1,-1 0 0,2 0 0,0-1 0,0 0 0,0 0 0,1-1 0,1-1 0,0 0-1,0 0 1,0-1 0,1 0 0,0-1 0,0 0 0,1-1 0,0-1 0,0 0 0,0 0-1,0-1 1,0-1 0,1 0 0,-1-1 0,12-1 1,-11 1 0,1-1 0,-1 0 0,1-2 0,-1 1 0,0-2 0,1 0 0,-1 0 0,-1-1 0,1-1 0,0 0 0,-1-1 0,0-1 0,-1 0 0,1-1 0,-1 0 0,-1-1 0,0 0 0,0 0 0,0-1 0,-2-1 0,1 0 0,-1 0 0,6-12 0,-3 4 78,-2-1 0,0-1 1,-1 1-1,-1-2 0,-1 1 0,-1-1 0,-1 0 0,-1 0 1,-1-1-1,0 0 0,-2 1 0,-1-1 0,-1 1 0,-2-15-78,2 33 15,0 0 0,-1 0 0,1 0 0,-1 0 0,0 0 1,0 0-1,0 1 0,0-1 0,-1 0 0,1 1 0,-1 0 0,0 0 0,0 0 0,0 0 0,-1 0 0,1 1 0,-1-1 0,1 1 0,-1 0 0,0 0 0,0 0 0,0 1 0,0-1 0,0 1 0,0 0 0,0 0 0,0 1 0,-1-1 0,1 1 0,0 0 0,0 0 0,-1 0 0,1 0 0,0 1 0,0 0 0,-1 0 0,1 0 0,0 0 0,0 1 0,0 0 0,1 0 0,-1 0 0,-2 1-15,-7 3 2,0 1 1,0 0-1,1 0 0,0 1 0,1 1 0,0 0 0,0 1 0,0 0 0,2 0 0,-1 1 0,1 0 0,1 1 1,0 0-1,1 0 0,0 1 0,1 0 0,0 0 0,1 1 0,0-1 0,1 1 0,1 0 0,0 0 1,1 1-1,1-1 0,0 0 0,1 1 0,0-1 0,2 6-2,-1-14-14,1-1-1,0 1 1,1 0 0,-1-1-1,1 1 1,0-1 0,1 0-1,-1 0 1,1 0 0,0 0-1,0-1 1,0 0 0,1 0-1,-1 0 1,1 0 0,0-1-1,0 1 1,1-1 0,-1 0-1,0-1 1,1 0 0,0 0-1,0 0 1,-1 0 0,1-1-1,6 1 15,-3-1-21,1 1-1,-1-2 0,0 1 1,1-2-1,-1 1 0,1-1 0,-1 0 1,0-1-1,1 0 0,-1-1 0,0 0 1,0 0-1,-1-1 0,1 0 0,-1 0 1,0-1-1,2-2 22,2-5 65,-2 0 1,1-1-1,-2-1 0,1 1 1,-2-2-1,0 1 0,-1-1 1,0 0-1,-1-1 0,-1 0 1,0 0-1,-1 0 0,-1 0 1,-1-1-1,0 1 0,-1-1 1,-1 1-1,0-1 0,-1 1 1,-1-1-1,-1 0-65,3 17 28,-1 0 0,1 0 0,0 0-1,0 1 1,-1-1 0,1 0 0,0 0 0,-1 0 0,1 0 0,0 0 0,-1 0-1,1 0 1,0 0 0,0 0 0,-1 0 0,1 0 0,0 0 0,-1 0 0,1 0-1,0-1 1,0 1 0,-1 0 0,1 0 0,0 0 0,0 0 0,-1 0 0,1-1-1,0 1 1,0 0 0,-1 0 0,1 0 0,0-1-28,-7 36-22,4-14-20,1 1 1,1-1-1,1 1 0,1-1 1,0 0-1,2 1 0,0-1 0,2 0 1,0-1-1,1 1 0,1-1 1,1 0-1,1 0 0,1-1 1,0-1-1,6 6 42,-12-19-171,0 0-1,0-1 1,0 1 0,1-1 0,0-1-1,-1 1 1,2 0 0,-1-1-1,0 0 1,1-1 0,-1 1 0,1-1-1,0 0 1,0 0 0,-1-1 0,1 1-1,1-2 1,-1 1 0,0 0 0,0-1-1,0 0 1,0-1 0,0 1 0,0-1-1,0-1 1,0 1 0,0-1 0,0 0-1,0 0 1,-1 0 0,1-1-1,-1 0 1,0 0 0,0 0 0,0-1-1,0 0 1,2-2 171,7-10 141,-2-1 0,1-1-1,-2 0 1,0 0 0,-2-1-1,0 0 1,-1-1 0,0 0 0,-2 0-1,-1-1 1,0 0 0,1-19-141,21-68 2155,-27 209-191,-10-52-1924,-2-2-1,-2 1 1,-2-2-1,-2 0 1,-12 18-40,45-128-251,16-29 357,-24 64-23,3 1 0,0-1 0,1 2 0,2-1-1,1 2 1,16-25-83,-28 49 13,-1 0 1,0 0-1,0 0 0,1 0 0,-1 0 1,1 0-1,0 0 0,0 0 1,0 1-1,-1-1 0,1 1 0,1-1 1,-1 1-1,0 0 0,0 0 0,0 0 1,1 0-1,-1 0 0,1 0 0,-1 1 1,0-1-1,1 1 0,-1-1 0,1 1 1,-1 0-1,1 0 0,-1 0 0,1 1 1,-1-1-1,1 1 0,0-1-13,3 6 1,-1 0 0,0 0 0,-1 1 0,0-1-1,0 1 1,0 0 0,-1 0 0,1 0 0,-2 0 0,1 1 0,-1-1-1,0 1 1,0 4-1,1-1 0,8 36 7,-10-35-3,0 0 0,1 0 0,1 0-1,0 0 1,0 0 0,1-1-1,0 1 1,1-1 0,1 0 0,-1-1-1,2 1 1,0-1 0,0-1-1,0 1 1,1-1 0,1 0-1,-1-1 1,2 0 0,-1 0 0,1-1-1,2 1-3,-8-6-40,1-1 0,0 0-1,-1 0 1,1 0 0,0 0 0,0-1-1,0 1 1,0-1 0,0-1-1,0 1 1,-1-1 0,1 1-1,0-1 1,0-1 0,-1 1 0,1-1-1,0 0 1,-1 0 0,0 0-1,1 0 1,-1-1 0,0 0-1,0 0 1,-1 0 0,1 0 0,0 0-1,-1-1 1,2-3 40,65-125-4298,-54 94 1236,-9 17-2239,-3 8-3320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55:19.103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4347 2322 6374,'0'0'2408,"0"0"-1271,0 0-294,0 0 236,0 0-17,0 0-203,0 0-218,9 10-64,29 30 95,-36-38-546,0-1 0,1 1 0,0-1 0,-1 0 0,1 1-1,0-1 1,0 0 0,-1-1 0,1 1 0,0 0 0,0-1 0,0 0 0,0 0 0,0 0-1,0 0 1,0 0 0,0 0 0,0-1 0,0 1 0,0-1 0,-1 0 0,1 0-1,0 0 1,0 0 0,0-1-126,-2 1 35,14-8 254,0-1 0,0-1 0,-1 0 0,-1-1 0,0-1-1,-1 0 1,0-1 0,-1 0 0,0-1 0,-2 0 0,1 0 0,-2-1 0,0 0 0,-1-1 0,-1 0 0,0-2-289,7-10 209,-1-1 0,-2 0-1,-2-1 1,0 0 0,-2 0 0,-2-1 0,0 0 0,-2-29-209,-2 62 8,-1 0 0,1 0-1,0-1 1,-1 1 0,1 0 0,-1-1 0,0 1 0,1 0 0,-1-1 0,1 1 0,-1-1-1,0 1 1,1-1 0,-1 1 0,0-1 0,0 0 0,1 1 0,-1-1 0,0 0 0,0 0-1,0 1 1,0-1 0,1 0 0,-1 0 0,0 0 0,0 0 0,0 0 0,0 0 0,1 0-1,-1 0 1,0 0 0,0-1 0,0 1 0,0 0 0,1 0 0,-1-1 0,0 1 0,0-1-1,1 1 1,-1-1 0,0 1 0,1-1 0,-1 1 0,0-1 0,1 1 0,-1-1 0,1 0-1,-1 1 1,1-1 0,-1 0 0,1 0 0,0 1 0,-1-1 0,1 0 0,0 0 0,0 1-1,-1-1 1,1 0 0,0 0 0,0 0 0,0 0 0,0 0 0,0 1 0,0-1 0,0 0-1,0 0 1,1 0-8,-11 23 0,1 1 0,1 0 0,1 0 0,1 1 0,1 0 0,1 0 0,1 1 0,1-1 0,1 0 0,2 1 0,1 3 0,-3-3 0,1-4-12,-2-5-19,0 0-1,1 1 0,1 0 0,1-1 0,0 1 0,1-1 0,1 0 0,1 1 0,0-1 0,1 0 0,0-1 0,1 1 0,1-1 0,1-1 0,0 1 0,1-1 0,6 7 32,-13-19-28,1 1-1,0 0 1,1-1-1,-1 1 1,0-1-1,1 0 1,-1 0-1,1-1 1,0 1-1,0-1 1,-1 0-1,1 0 1,0 0-1,0 0 1,0-1-1,0 1 1,0-1-1,0 0 1,0 0-1,0-1 1,0 1-1,0-1 1,0 0-1,0 0 1,0 0-1,0 0 1,-1-1-1,1 0 1,0 1-1,-1-1 1,0-1-1,1 1 1,-1 0-1,0-1 1,0 0-1,0 0 29,9-8 10,-1 0-1,0-1 1,0-1-1,-1 0 1,-1 0-1,0-1 0,-1 0 1,3-7-10,3-13 20,-2 0 0,-1 0 0,-1-1 0,-3-1 0,0 1 0,-2-1 0,-2 0 0,-2-34-20,-1 64 4,1 4 14,-1-1 0,1 0 0,-1 1-1,0-1 1,0 1 0,0-1 0,0 1 0,0-1-1,-1 0 1,1 1 0,-1-1 0,0 1-1,0 0 1,0-1 0,0 1 0,0 0-1,0-1 1,-1 1 0,1 0 0,-1 0-1,1 0 1,-1 0 0,0 0 0,0 0-1,-2-1-17,3 4 19,-1 0 0,1-1-1,0 1 1,-1 0 0,1 0-1,0 0 1,-1 0-1,1 0 1,0 0 0,0 0-1,0 0 1,0 1 0,0-1-1,0 0 1,0 1-1,0-1 1,0 1 0,1-1-1,-1 1 1,1-1 0,-1 1-1,1-1 1,0 1-1,-1-1 1,1 1 0,0 0-1,0-1 1,0 1-1,0 0 1,0-1 0,1 2-19,-2 1 26,-13 314 806,13-308-816,1 1 0,0-1 0,0 0 1,1 1-1,0-1 0,1 0 0,0 0 0,1 0 0,0 0 0,1 0 0,-1-1 0,2 1 0,0-1 0,0 0 0,0-1 0,1 1 0,0-1 0,4 3-16,-5-10-122,1 0 1,-1 1 0,1-2 0,0 1-1,-1-1 1,1 0 0,0 0 0,-1-1-1,1 1 1,0-1 0,-1 0 0,1-1-1,-1 0 1,1 1 0,-1-2 0,0 1-1,0-1 1,0 1 0,0-1 0,0-1-1,-1 1 1,1-1 0,-1 0 0,0 0-1,0 0 1,-1 0 0,1-1-1,1-3 123,43-43-3622,-18 16-1620,-8 6-1267</inkml:trace>
  <inkml:trace contextRef="#ctx0" brushRef="#br0" timeOffset="377.717">5344 1994 8040,'0'0'5690,"0"0"-2540,0 0-1388,13-6-401,99-34 321,-54 33-1608,-57 8-171,-1 0-1,1 0 1,0-1 0,-1 1-1,1 0 1,-1 0 0,1 0-1,-1 0 1,0 0-1,0 1 1,1-1 0,-1 0-1,0 0 1,0 0-1,0 0 1,0 0 0,0 0-1,0 0 1,0 0-1,0 0 1,-1 1 0,1-1-1,0 0 1,-1 0-1,1 0 1,-1 0 0,1 0-1,-1 0 1,1-1-1,-1 1 1,0 0 0,1 0-1,-1 0 1,0 0-1,0-1 1,0 1 0,0 0-1,1-1 1,-1 1 0,0-1-1,-1 1 98,-91 84-7551,-27 36 9022,118-119-1336,1-1 0,-1 1 1,1-1-1,0 1 0,0 0 1,0-1-1,0 1 0,0 0 1,0 0-1,1 0 1,-1 0-1,1 0 0,-1 0 1,1 0-1,0 0 0,0 0 1,-1 0-1,2 0 0,-1 0 1,0 0-1,0 0 0,1 0 1,-1 0-1,1 0 0,-1 0 1,1 0-1,0 0 0,0 0 1,0 0-1,0-1 0,0 1 1,0 0-1,0-1 0,1 1 1,-1-1-1,0 1 0,1-1 1,-1 0-1,1 1 0,0-1 1,0 0-1,-1 0 0,1 0 1,0 0-1,0-1 1,0 1-1,0 0 0,0-1 1,0 1-1,0-1 0,2 0-135,18 2-21,1-1-1,-1-2 0,1 0 1,0-1-1,-1-2 0,0 0 1,0-1-1,4-3 22,66-11-8923,-63 15 1225</inkml:trace>
  <inkml:trace contextRef="#ctx0" brushRef="#br0" timeOffset="713.955">6013 1942 8680,'0'0'3977,"0"0"-977,0 0-240,0 0-523,0 0-843,0 0-588,0 0-417,0 0-127,-12 11-43,2-1-174,4-6-26,1 1 1,0-1-1,0 2 0,0-1 0,1 0 0,-1 1 0,1 0 0,1 0 0,-1 0 0,1 1 0,0-1 0,0 1 0,-1 5-19,0-2 11,1 0 0,0 1 0,1-1 0,-1 1 0,2-1 0,0 1 0,0 0 0,1 0 0,0-1 0,1 1 0,0 0-1,1-1 1,0 1 0,1-1 0,0 1 0,0-1 0,1 0 0,1 0 0,0-1 0,0 1 0,1-1 0,5 7-11,-7-13-7,0-1 1,0 1 0,1-1 0,-1 0-1,1 0 1,0 0 0,0-1 0,-1 1-1,1-1 1,0-1 0,0 1 0,0-1-1,0 1 1,0-1 0,0-1 0,0 1-1,0-1 1,0 0 0,0 0 0,0 0-1,0-1 1,0 1 0,-1-1 0,1 0-1,-1-1 1,1 1 6,5-4 7,-1 0 1,1-1-1,-1 0 0,0 0 0,-1-1 0,1 0 0,-1-1 1,-1 0-1,0 0 0,6-10-7,-3 2 159,-1-1 0,-1 0 0,0 0 0,-1-1 0,-1 0 0,-1 0-1,2-15-158,-5 27 114,-1-1 0,0 0-1,-1 0 1,0 0-1,0 1 1,0-1 0,-1 0-1,0 0 1,-1 0-1,1 1 1,-2-1 0,1 1-1,-1-1 1,0 1-1,0 0 1,-1 0 0,0 1-1,-1-1 1,1 1-1,-5-5-113,3 6 4,-1 0-1,0 0 0,0 1 0,0 0 1,0 0-1,0 0 0,-1 1 0,0 0 0,1 1 1,-1 0-1,0 0 0,0 1 0,-1 0 0,1 0 1,0 1-1,0 0 0,0 0 0,-6 2-3,-88 21-3170,41 3-2755</inkml:trace>
  <inkml:trace contextRef="#ctx0" brushRef="#br0" timeOffset="-7940.69">4097 491 10122,'0'0'3838,"0"0"-1308,0 0-378,0 0-209,0 0-427,16-3-523,-4-1-815,-8 3-133,0-1-1,1 1 1,-1 0 0,0 0-1,1 1 1,-1-1 0,1 1-1,-1 0 1,1 0-1,-1 0 1,0 1 0,1-1-1,-1 1 1,1 0 0,-1 1-1,0-1 1,0 1 0,0-1-1,0 1 1,0 1 0,3 1-45,39 35 264,-1 1 0,-3 2-1,-1 3 1,25 37-264,28 28-1984,-93-108 1687,34 35-2804,-23-27-612,0-1-3478,-11-8 1992</inkml:trace>
  <inkml:trace contextRef="#ctx0" brushRef="#br0" timeOffset="-7641.422">4596 545 1890,'-2'-16'4820,"-8"-51"-1905,10 65-2725,1 1 0,-1 0-1,0-1 1,0 1 0,0 0 0,0-1-1,0 1 1,0 0 0,0-1 0,0 1-1,0-1 1,-1 1 0,1 0 0,0-1-1,-1 1 1,1 0 0,-1 0 0,0 0-1,1-1 1,-1 1 0,0 0 0,0 0-1,0 0 1,0 0 0,0 0 0,0 0-1,0 0 1,0 0 0,0 1 0,0-1-1,0 0 1,-1 1 0,1-1 0,0 1-1,-1-1 1,1 1 0,0-1 0,-1 1-1,1 0 1,0 0 0,-1 0 0,1 0-1,0 0 1,-1 0 0,1 0 0,0 0-1,-1 0 1,1 1 0,0-1 0,-1 1-1,1-1 1,-1 1-190,-41 44 3355,42-44-3391,-195 288 2620,15-84-3097,138-166-3153,-3-1-3483,38-30-832</inkml:trace>
  <inkml:trace contextRef="#ctx0" brushRef="#br0" timeOffset="-7316.071">4131 103 4740,'0'0'4191,"0"0"-1111,0 0-37,0 0-144,0 0-924,0 0-646,0 0-464,0 0-368,14-3-65,492-71 492,-465 62-1062,-8 2-1873,-12 6-2780,-19 4-1226</inkml:trace>
  <inkml:trace contextRef="#ctx0" brushRef="#br0" timeOffset="-6711.979">4874 577 7111,'0'0'5093,"0"0"-2237,0 0-887,0 0-602,12-5-609,85-22 48,-73 26-675,-15-1-120,-1 1 1,1 0-1,0 1 0,0 0 1,0 1-1,0-1 0,0 2 1,0-1-1,0 1 0,-1 1 1,1-1-1,2 3-11,-10-4-60,0 1-1,0-1 1,0 1 0,0-1-1,0 1 1,-1 0-1,1-1 1,-1 1-1,0 0 1,1 0 0,-1-1-1,0 1 1,0 0-1,0 0 1,0-1 0,0 1-1,0 0 1,-1 0-1,1-1 1,-1 1 0,1 0-1,-1-1 1,1 1-1,-1 0 1,0-1 0,0 1-1,0-1 1,0 1-1,0-1 1,0 0-1,0 1 1,-1-1 0,1 0-1,0 0 1,-1 0-1,1 0 1,-1 0 0,1 0-1,-1 0 1,1 0-1,-2 0 61,1 1-133,-185 149-1090,186-151 1262,0 0 1,1 0-1,-1 0 0,1 0 0,-1 0 0,0 1 1,1-1-1,-1 0 0,1 0 0,-1 1 1,1-1-1,-1 0 0,1 1 0,-1-1 0,1 0 1,-1 1-1,1-1 0,0 1 0,-1-1 0,1 1 1,-1-1-1,1 1 0,0-1 0,0 1 1,-1-1-1,1 1 0,0 0 0,0-1 0,0 1 1,0-1-1,-1 1 0,1 0 0,0-1 0,0 1 1,0-1-1,0 1 0,1 0 0,-1-1 1,0 1-1,0-1 0,0 1 0,0 0 0,1-1 1,-1 1-1,0-1 0,0 1 0,1-1 0,-1 1 1,0-1-1,1 1 0,-1-1 0,1 1 1,-1-1-1,1 1 0,-1-1 0,1 0 0,-1 1-39,38 2 999,-33-3-1051,133-10 1234,-69 3-2147,0 4-4799,-44 3-2916</inkml:trace>
  <inkml:trace contextRef="#ctx0" brushRef="#br0" timeOffset="-1910.73">5431 165 11499,'0'0'3513,"0"0"-1063,0 0-272,0 0-224,0 0-625,0 0-619,0 0-379,7 12-32,36 95 374,-5 212-337,-32-255-2409,-4-22-5154,-1-27-193</inkml:trace>
  <inkml:trace contextRef="#ctx0" brushRef="#br0" timeOffset="-1390.781">5795 143 6758,'0'0'5072,"0"0"-1837,0 0-817,0 0-384,0 0-715,0 0-513,0 0-272,4 14-134,16 89 262,-34 88-230,-9-151-640,16-81 256,7 37-58,0 0-1,0 1 0,1-1 1,-1 0-1,1 1 0,0-1 1,0 1-1,1-1 0,-1 1 0,1 0 1,-1 0-1,1-1 0,0 1 1,0 0-1,1 0 0,-1 1 1,0-1-1,1 0 0,0 1 1,0 0-1,-1-1 0,1 1 1,1 0-1,-1 1 0,0-1 1,0 0-1,1 1 0,-1 0 1,1 0-1,-1 0 0,1 0 1,1 0 10,39 38-91,-25-16 176,-14-16-52,1-1-1,0 1 1,0-2-1,1 1 1,-1-1-1,1 0 1,-1 0-1,1 0 1,0-1-1,0 0 1,0-1-1,1 0 1,-1 0-1,0 0 1,0-1-1,1 0 1,-1 0-1,0-1 1,0 0-1,0 0 0,1-1 1,-1 0-1,0 0 1,-1 0-1,1-1 1,0 0-1,-1-1 1,0 1-1,1-1 1,-2 0-1,1-1 1,0 0-1,-1 0 1,0 0-1,0 0-32,2-3 75,-1 0 0,0 1 0,0-2 1,-1 1-1,0-1 0,-1 0 0,0 0 0,0 0 0,-1 0 0,0-1 0,-1 1 0,0-1 0,0 0 0,-1 0 0,0 0 0,-1 0 0,0-5-75,-11 47 988,5 245-849,1-179-2336,3-56-1316,0 0-3675,2-19-115</inkml:trace>
  <inkml:trace contextRef="#ctx0" brushRef="#br0" timeOffset="-1043.706">6533 219 9225,'0'0'3827,"0"0"-832,0 0-342,0 0-613,0 0-551,0 0-560,0 0-502,-1 2-165,-1 10-168,0 0 1,0 1 0,2-1 0,-1 1 0,1 0 0,1-1 0,0 1-1,1-1 1,1 0 0,-1 1 0,2-1 0,0 0 0,5 10-95,-5-14 12,0 1 1,1-1-1,0 0 1,1 0-1,0 0 0,0-1 1,1 0-1,0 0 1,0 0-1,0-1 1,1 0-1,0-1 1,0 0-1,0 0 1,1-1-1,0 0 0,0 0 1,7 2-13,-12-5-14,1 1 1,0 0-1,-1 1 1,0-1-1,0 1 1,0 0-1,0 0 1,0 0-1,0 0 1,-1 1-1,1 0 0,-1-1 1,0 1-1,0 0 1,-1 1-1,1-1 1,-1 0-1,0 1 1,0-1-1,0 1 1,-1 0-1,0 0 1,0-1-1,0 1 1,0 0-1,-1 0 0,0 0 1,0 2 13,-3-1-20,0-1 1,0 1-1,-1-1 0,1 0 1,-1 0-1,-1-1 0,1 1 1,-1-1-1,0 0 0,0 0 1,0-1-1,0 1 0,0-1 1,-1 0-1,0 0 0,1-1 1,-1 0-1,0 0 0,0 0 1,-1-1-1,1 0 0,-3 0 21,-90 16-712,33-15-2620,37-9-3790,22-3 1382</inkml:trace>
  <inkml:trace contextRef="#ctx0" brushRef="#br0" timeOffset="-692.7">6677 92 9545,'0'0'2947,"0"0"-1474,0 0 801,0 0-256,96 0-961,-62 0-416,2 0-289,-1 0-160,-3-3-192,-5 0 0,-5-3-128,-8 3-576,-2 3-1314,-9 0-2370,-3 5-3812</inkml:trace>
  <inkml:trace contextRef="#ctx0" brushRef="#br1" timeOffset="394326.982">55 180 1345,'0'0'6476,"1"-7"-3700,-1 0-2669,2-13 2508,-1 40 161,-15 555-712,-1 0-6418,15-556 4077,0 3-572,0-1 0,1 1 0,0-1 0,2 1 1,1-1-1,6 19 849,5-11-5488</inkml:trace>
  <inkml:trace contextRef="#ctx0" brushRef="#br1" timeOffset="395417.55">52 837 1441,'0'0'2002,"0"0"-688,0 0-71,0 0 124,0 0-246,0 0-160,-9 0 80,-25 0-69,25 0-177,9 0-96,8 0 422,665 29 1095,1039-62-2138,-825 3-28,-449 20-128,4496-45 1789,-4099 80-1298,247 1 178,-982-27-2993,-1-4-1,64-12 2403,-134 10-4009,-20 2-1014</inkml:trace>
  <inkml:trace contextRef="#ctx0" brushRef="#br1" timeOffset="395979.041">10928 304 9929,'2'-15'3107,"1"-5"-2018,1-21 332,-2 2 2593,-20 59-534,-5 56-3254,2 2 0,4 0 0,4 0-1,1 14-225,0-8 80,-26 183-99,11 1 0,10 99 19,16-304-376,3 103 921,9-56-5561,-7-88-3424</inkml:trace>
  <inkml:trace contextRef="#ctx0" brushRef="#br1" timeOffset="396762.504">7290 1662 6919,'-10'-122'8742,"8"113"-8428,-1 0-1,0 0 1,0 0 0,0 0-1,-2 0 1,1 1 0,-1 0-1,0 0 1,0 0 0,-1 1-1,-6-7-313,1 5 76,1 0-1,-1 1 1,-1 0-1,0 1 1,0 0-1,0 1 1,0 0-1,-1 1 1,0 0-1,0 1 1,-1 1-1,1 0 1,-1 1-1,0 0 1,1 1-1,-1 1 1,0 0-1,0 1 1,1 0-1,-1 1 0,0 0 1,1 2-1,0-1 1,0 2-1,0 0 1,-9 4-76,8-3-8,0 0 0,1 1-1,-1 0 1,1 1 0,1 0 0,0 1 0,0 1 0,1 0 0,0 1-1,0 0 1,1 0 0,1 1 0,0 0 0,1 1 0,0 0 0,1 0-1,0 1 1,1 0 0,1 0 0,0 0 0,1 1 0,0 0 0,1-1-1,0 6 9,3-14-15,0-1-1,0 1 0,1-1 0,-1 1 1,1-1-1,0 1 0,1-1 0,-1 0 0,1 1 1,0-1-1,0 0 0,1 0 0,-1 0 1,1-1-1,1 1 0,-1-1 0,0 1 0,1-1 1,0 0-1,0 0 0,0-1 0,0 1 1,1-1-1,0 0 0,-1 0 0,1-1 1,0 1-1,0-1 0,0 0 0,1 0 0,0-1 16,12 5-14,1-2 0,0-1 0,0 0-1,0-1 1,0-1 0,0-1-1,0 0 1,12-3 14,-4-1 10,-1-1-1,1-1 0,-1-2 1,0 0-1,-1-2 0,0-1 1,-1-1-1,0 0 0,-1-2 1,0-1-1,-1-1 0,4-5-9,82-58 1703,-107 78-1665,0 1-1,-1-1 1,1 1-1,0 0 1,-1 0-1,1 0 1,0-1 0,-1 1-1,1 0 1,0 0-1,0 0 1,-1 0-1,1 0 1,0 0-1,-1 0 1,1 0-1,0 1 1,0-1 0,-1 0-1,1 0 1,0 0-1,-1 1 1,1-1-1,0 0 1,-1 1-1,1-1 1,-1 1-1,1-1 1,-1 1 0,1-1-1,-1 1 1,1-1-1,-1 1 1,1-1-1,-1 1 1,0 0-1,1-1 1,-1 1-1,0 0 1,1-1 0,-1 1-1,0 0 1,0-1-1,0 1 1,0 0-1,0-1 1,1 1-1,-1 0 1,-1 0-1,1-1 1,0 1-38,0 50 164,-1-35-38,-3 100 25,7 163-40,0-252-534,14 77-387,6-43-8613,-15-50 839</inkml:trace>
  <inkml:trace contextRef="#ctx0" brushRef="#br1" timeOffset="397161.477">7760 1586 12011,'-1'-13'2771,"-8"-38"-865,9 49-1824,-1 1 0,0 0 1,0 0-1,1 0 0,-1 0 1,0 0-1,0 0 0,0 0 1,-1 0-1,1 0 0,0 0 1,0 0-1,0 1 0,-1-1 1,1 0-1,0 1 0,-1-1 1,1 1-1,0 0 0,-1-1 1,1 1-1,0 0 0,-1 0 1,1 0-1,-1 0 0,1 0 1,-1 0-1,1 0 0,0 1 1,-1-1-1,1 0 0,-1 1 1,1-1-1,0 1 0,0-1 1,-1 1-1,1 0 0,0-1 1,0 1-1,0 0 0,0 0 1,-1 0-1,1 0 0,1 0 1,-2 1-83,-8 9 40,1 0 0,0 1 1,0 0-1,1 0 1,1 0-1,0 1 1,1 1-1,1-1 0,-1 1 1,2 0-1,0 0 1,1 0-1,0 1 0,2-1 1,-1 1-1,2-1 1,0 1-1,0 0 1,1-1-1,1 1 0,3 11-40,-3-13-8,-1-1-1,2 1 1,-1-1-1,2 0 1,0 0-1,0 0 1,1 0-1,0-1 1,1 1-1,1-1 0,0-1 1,0 1-1,1-1 1,0-1-1,1 1 1,0-2-1,0 1 1,1-1-1,0 0 1,0-1-1,1 0 1,0-1-1,0 0 0,1-1 1,0 0-1,0-1 1,0 0-1,0-1 1,0 0-1,7 0 9,-8-2 13,1 0-1,-1-1 1,0 0-1,0-1 0,1 0 1,-1 0-1,0-1 1,0-1-1,-1 0 1,1-1-1,0 0 1,-1 0-1,0-1 1,0 0-1,0-1 0,-1 0 1,0-1-1,0 0 1,0 0-1,-1-1 1,0 0-13,0-1 215,-1-1 1,0-1-1,0 1 0,-1-1 1,-1 0-1,0-1 1,0 0-1,-1 1 1,0-1-1,-1 0 0,-1-1 1,0 1-1,-1 0 1,0-1-1,0 1 1,-2-1-1,1 1 0,-2-1 1,0-3-216,1 8 38,-1 0 0,0-1 0,0 1 1,-1 0-1,0 0 0,-1 0 0,1 1 0,-1-1 1,-1 1-1,0 0 0,0 0 0,0 0 0,-1 1 0,1 0 1,-2 0-1,1 0 0,-1 1 0,1 0 0,-1 0 1,-1 1-1,1-1 0,-1 2 0,0-1 0,0 1 0,0 0 1,0 1-1,0 0 0,-5 0-38,-138 5-1697,56 24-3695,48-8-1660</inkml:trace>
  <inkml:trace contextRef="#ctx0" brushRef="#br1" timeOffset="397729.117">8211 1074 5862,'0'0'2348,"0"0"-335,-4 14-91,-25 107 2445,28-115-4295,1 0 1,0 0-1,0-1 0,0 1 1,1 0-1,0 0 1,0 0-1,0-1 1,1 1-1,0 0 1,0-1-1,0 0 0,1 1 1,-1-1-1,1 0 1,0 0-1,1 0 1,0-1-1,-1 1 1,1-1-1,1 0 1,-1 0-1,1-1 0,-1 1 1,1-1-1,0 0 1,0 0-1,2 1-72,86 22 43,-90-29-31,-1 0 1,0 1-1,0-1 0,0 0 1,-1 0-1,1 0 1,-1 0-1,1 0 0,-1 0 1,0 0-1,0 0 0,0-1 1,-1 1-1,1 0 1,-1-1-1,0 1 0,0-1 1,0 1-1,0 0 0,-1-1 1,1 1-1,-1 0 1,0-1-1,0 1 0,0-1-12,0 1 6,-3-17 225,-1 1-1,-2 0 1,0 0 0,-1 0 0,0 1-1,-2 0 1,0 0 0,-1 1 0,-7-7-231,18 23 229,17 30-160,103 137-62,-86-124 0,-2 0-1,-2 3 1,24 46-7,-50-82 3,0 0-1,0 0 1,0 1-1,-1-1 1,-1 0-1,0 1 1,0 0 0,-1 0-1,0-1 1,0 1-1,-1 0 1,-1 0-1,0 0 1,0 0-1,0-1 1,-2 1 0,1 0-1,-1-1 1,0 0-1,-1 0 1,0 0-1,-1 0 1,-1 2-3,-118 144-10,-16 27-717,105-92-4622,30-52-731</inkml:trace>
  <inkml:trace contextRef="#ctx0" brushRef="#br1" timeOffset="398051.233">8892 2048 9833,'0'0'4388,"0"0"-944,0 0-1528,0 0-982,-15 0-491,-50 2-186,62-2-251,0 0-1,0 0 1,0 1 0,0-1 0,0 1 0,0-1 0,0 1 0,0 0-1,0 0 1,1 1 0,-1-1 0,0 0 0,1 1 0,-1 0 0,1-1-1,-1 1 1,1 0 0,0 0 0,0 1 0,0-1 0,0 0 0,0 1-1,0-1 1,1 1 0,-1 0 0,1-1 0,0 1 0,-1 0 0,2 0 0,-1 0-1,0 0 1,0 0 0,1 0 0,0 0 0,-1 0 0,1 0 0,0 0-1,1 0 1,-1 0 0,0 0 0,1 1-6,-1-4-2,1 0-1,-1-1 1,0 1-1,0 0 1,0 0 0,1 0-1,-1-1 1,0 1-1,0 0 1,1 0 0,-1 0-1,0-1 1,1 1-1,-1 0 1,0 0 0,0 0-1,1 0 1,-1 0 0,0 0-1,1 0 1,-1 0-1,0 0 1,1 0 0,-1 0-1,0 0 1,1 0-1,-1 0 1,0 0 0,1 0 2,-4-14-31,0 1 0,1-1 0,1 0 0,0 0 0,1 0 0,0 0 0,1 0 0,1 0 1,0 0-1,1 0 0,1 1 0,0-1 0,2-4 31,26-40-2714,13 4-3769,-9 20-2069</inkml:trace>
  <inkml:trace contextRef="#ctx0" brushRef="#br1" timeOffset="398709.191">11047 815 8552,'14'-1'2803,"486"-62"3066,-274 30-5674,255-20-218,-158 38-3349,-283 14 3000,48 2 177,0-5 1,0-3-1,80-18 195,-164 26 5,-1-1 0,1 0-1,-1 0 1,1-1 0,-1 1-1,1-1 1,-1 0 0,1 1-1,-1-2 1,1 1 0,-1 0-1,0-1 1,0 1 0,0-1-1,1 0 1,-2 0 0,1 0-1,0-1 1,0 1 0,-1-1-1,1 1 1,-1-1 0,0 0-1,0 0 1,0 0 0,0 0-1,-1 0 1,1 0 0,-1-1-1,1 1 1,-1 0 0,0-1-1,-1 1 1,1-1 0,-1 0 0,1 1-1,-1-1 1,0 1 0,0-1-1,-1 0-4,-5-7 188,-1 1-1,0-1 1,0 2 0,-1-1-1,0 1 1,-1 1 0,0-1-1,-1 1 1,1 1-1,-1 0 1,-1 0 0,0 1-1,0 0-187,-13-10 716,-165-111 4681,190 127-5371,-1 0 0,0 1 0,0-1 0,0 0 0,1 0-1,-1 1 1,0-1 0,0 0 0,0 1 0,1-1 0,-1 0 0,0 0-1,0 1 1,0-1 0,0 0 0,0 1 0,0-1 0,0 1 0,0-1 0,0 0-1,0 1 1,0-1 0,0 0 0,0 1 0,0-1 0,0 0 0,0 1-1,0-1 1,0 0 0,0 1 0,-1-1 0,1 0 0,0 1 0,0-1-1,0 0 1,-1 0 0,1 1 0,0-1 0,0 0 0,-1 0 0,1 1-1,0-1 1,0 0 0,-1 0 0,1 0 0,0 0 0,-1 1 0,1-1-1,0 0 1,-1 0 0,1 0 0,0 0 0,-1 0 0,1 0 0,0 0-1,-1 0 1,1 0 0,0 0 0,-1 0 0,1 0 0,-1 0 0,1 0 0,0 0-1,-1 0 1,1 0 0,0-1 0,-1 1-26,13 32-27,-12-32 30,18 36-30,-2 2 1,-1 0 0,-2 0 0,-2 1 0,-2 1-1,-1 0 1,-2 0 0,-1 1 0,-3-1 0,-1 1-1,-2 7 27,-26 74-6561,9-67-1777</inkml:trace>
  <inkml:trace contextRef="#ctx0" brushRef="#br1" timeOffset="399262.991">11554 1466 11243,'0'0'2375,"0"0"-666,0 0 127,0 0-58,0 0-561,0 0-502,0 0-293,0 5-198,20 116 70,-8-96-277,1 0 0,0-1 0,2-1 1,1-1-1,1 0 0,19 19-17,45 63 62,-77-100-61,0-1 0,-1 1 1,0 0-1,0 0 0,0 0 0,0 0 0,-1 0 0,1 1 0,-1-1 0,0 1 1,-1 0-1,1-1 0,-1 1 0,0 0 0,0 0 0,0 0 0,-1 0 1,0 0-1,0 0 0,0 0 0,0 0 0,-1 0 0,0 0 0,0 0 0,0-1 1,-1 1-1,1 0 0,-1 0 0,0-1 0,-1 1 0,1-1 0,-1 0 1,-1 2-3,-14 3-7,-1 0 0,0-2-1,0 0 1,-1-1 0,1-1-1,-1 0 1,-1-2-1,1-1 1,0 0 0,-1-1-1,1-1 1,-1-2-1,1 0 1,-13-3 8,-78-24-4301,50-15-5854,47 23 3930</inkml:trace>
  <inkml:trace contextRef="#ctx0" brushRef="#br1" timeOffset="399559.015">11571 1361 4356,'0'0'2306,"0"0"-256,0 0-192,0 0-224,0 0-577,0 0-257,87-86-63,-60 75 64,6-5-97,2 3-255,7 0-193,-2 2-192,4 2-64,0 2-224,4 4-3171,0 3-1666</inkml:trace>
  <inkml:trace contextRef="#ctx0" brushRef="#br1" timeOffset="399902.573">12159 1135 6246,'0'0'4094,"0"0"-1243,0 0-203,0 0-561,0 0-918,0 0-709,0 0-322,0 0-74,5 12-21,-5-12-42,78 131 62,-72-125-50,0 1 0,1-1 0,0 0 0,0-1 1,0 0-1,1 0 0,0 0 0,0-1 0,0 0 0,0-1 0,1 0 0,-1 0 0,1-1 0,0 0 0,0 0 0,-1-1 0,1 0 1,0-1-1,0 0 0,9-1-13,-12-2 58,-1 0 0,-1 0 0,1-1 0,0 1 1,-1-1-1,0-1 0,0 1 0,0 0 0,0-1 0,-1 0 1,0 0-1,0 0 0,0 0 0,-1 0 0,1-1 0,-1 1 1,0-1-1,-1 1 0,1-1 0,-1 0 0,-1 0 0,1 0 1,-1 0-1,0 1 0,0-1 0,0 0 0,-1 0 0,0 0 1,-1-1-59,2-5 83,-1 1-1,0 0 1,0 0 0,-2-1 0,1 1 0,-1 0 0,-1 1 0,0-1 0,-1 1 0,0 0 0,0 0 0,-1 0 0,0 0 0,-1 1-1,-6-7-82,10 14 3,0-1-1,0 1 1,0 0-1,0 0 1,0 0-1,0 1 1,-1-1-1,1 1 1,-1-1-1,1 1 1,-1 1-1,1-1 1,-1 0-1,0 1 1,1-1-1,-1 1 1,0 0-1,0 1 1,1-1-1,-1 1 1,0-1-1,1 1 1,-1 0-1,1 0 1,-1 1-1,1-1 1,0 1-1,-1-1 1,1 1-1,0 0 1,0 1-3,-6 3-4,1 0 1,0 1-1,1 0 1,0 0 0,0 1-1,0 0 1,1 0-1,0 1 1,1-1-1,-4 8 4,1-2-30,0 1 0,1-1-1,1 2 1,0-1 0,1 1-1,1 0 1,1 0 0,0 0-1,0 0 1,2 1 0,0-1-1,1 1 1,1-1 0,0 0-1,1 1 1,1-1 0,1 0 0,0 0-1,1 0 1,0-1 0,1 0-1,1 0 1,1 0 0,0-1-1,1 0 1,0 0 0,1-1-1,6 6 31,50 33-270,52 55-48,-114-102 271,0 1 1,-1-1 0,1 1 0,-1 0-1,0 0 1,-1 0 0,1 1-1,-1-1 1,-1 0 0,1 1 0,-1 0-1,0-1 1,0 1 0,-1-1-1,0 1 1,0 0 0,-1 0 0,0-1-1,0 1 1,0-1 0,-1 1 0,0 0 46,-10 17-324,0 0 0,-1-1 0,-1-1 0,-2 0 0,0-1 0,-1-1 0,-1 0 1,-1-1-1,-7 4 324,-49 53-5707,40-36 507</inkml:trace>
  <inkml:trace contextRef="#ctx0" brushRef="#br1" timeOffset="400219.603">12830 2349 2562,'0'0'6492,"11"-18"-2995,32-58-1293,-41 72-2071,0 0 0,-1-1 0,0 1 0,0-1 0,0 1 0,-1-1 0,1 0 0,-1 1-1,0-1 1,-1 0 0,1 1 0,-1-1 0,0 1 0,0-1 0,0 1 0,-1-1 0,1 1 0,-1 0 0,0 0-1,0-1 1,-1 1 0,1 1 0,-1-1 0,0 0 0,0 1 0,0-1 0,-1 1 0,1 0 0,-1 0-133,-5-7 155,-1 1 1,-1 1 0,0-1 0,0 2 0,0-1-1,-1 2 1,0-1 0,0 2 0,-1 0-1,0 0 1,0 1 0,0 0 0,0 2 0,0-1-1,-1 1 1,1 1 0,-1 1 0,0 0 0,1 0-1,-1 2 1,1-1 0,-5 3-156,14-3 0,0 0 1,0 1-1,0-1 0,0 1 1,0 0-1,1 0 0,-1 1 1,0-1-1,1 1 0,0-1 1,0 1-1,-1 0 1,2 1-1,-1-1 0,0 0 1,1 1-1,-1 0 0,1-1 1,0 1-1,0 0 0,1 0 1,-1 0-1,1 0 0,0 0 1,0 1-1,0-1 1,1 2-1,17 44-3517,8-26-2665,3-3-4052</inkml:trace>
  <inkml:trace contextRef="#ctx0" brushRef="#br1" timeOffset="544542.009">9861 1917 384,'13'-6'11003,"189"-50"-8371,426-33-235,-554 70-2307,-74 18-84,0 0 0,0 0 0,0 0-1,-1 0 1,1 0 0,0 0 0,-1 0-1,1 0 1,0 0 0,-1 0 0,1 0-1,-1 0 1,0 0 0,1 0 0,-1 0-1,0 0 1,0 0 0,1 1 0,-1-1-1,0 0 1,0 1 0,0-1 0,0 0-1,0 1 1,0-1 0,0 1 0,0-1-1,0 1 1,0 0 0,0 0 0,0-1-1,0 1 1,0 0 0,-1 0 0,1 0-6,1 0 1,-333-107 960,323 103-889,9 4-29,1-1 0,0 1 0,-1-1 0,1 1-1,-1-1 1,1 1 0,-1-1 0,1 1 0,-1 0 0,0-1 0,1 1-1,-1 0 1,1-1 0,-1 1 0,0 0 0,1 0 0,-1-1-1,0 1 1,1 0 0,-1 0 0,0 0 0,1 0 0,-1 0-1,0 0 1,1 0 0,-1 0 0,0 0 0,1 1 0,-1-1-1,0 0 1,1 0 0,-1 1 0,0-1 0,1 0 0,-1 1 0,1-1-1,-1 0 1,0 1 0,1-1 0,-1 1 0,1-1 0,0 1-1,-1-1 1,1 1 0,-1-1 0,1 1 0,0 0 0,-1-1-1,1 1 1,0-1 0,0 1 0,-1 0 0,1-1 0,0 1-1,0 0 1,0-1 0,0 1 0,0 0 0,0 0-43,38 126 1447,-8-46-468,-4-18-1001,-4 2 0,-3 0 0,-2 0 0,4 45 22,-13-30-3774,-2-5-4330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4:30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46 6598,'0'0'2717,"0"0"-549,0 0-241,0 0-219,0 0-202,0 0-204,0 0-229,-3-8-154,-9-22-65,5 66 651,6 112-976,5-1-1,7 0 1,7 0-1,21 74-528,-34-193-684,4 18-1947,-1-16-4149,-4-19-1014</inkml:trace>
  <inkml:trace contextRef="#ctx0" brushRef="#br0" timeOffset="403.933">326 715 2979,'0'0'3080,"0"0"-1350,0 0-166,0 0 101,0 0-239,0 0-161,0 0-91,0 0 134,11-3-187,34-11-250,-43 13-794,-1 1 1,1 0 0,-1-1 0,0 1 0,1-1 0,-1 1 0,0-1 0,1 0 0,-1 0-1,0 1 1,0-1 0,0 0 0,1 0 0,-1 0 0,0 0 0,0 0 0,-1 0 0,1-1-1,0 1 1,0 0 0,0 0 0,-1-1 0,1 1 0,-1 0 0,1-1 0,-1 1 0,1-1-1,-1 1 1,0-1 0,0 1 0,0-1 0,0 1 0,0 0 0,0-1 0,0 1 0,0-1-1,0 1 1,-1-1 0,1 1 0,-1-1 0,1 1 0,-1 0 0,0-1 0,1 1 0,-1 0-1,0 0 1,0 0 0,0-1 0,0 1 0,0 0 0,0 0 0,0 0 0,0 0 0,0 0-1,0 1 1,-1-1 0,1 0 0,0 1 0,-1-1 0,1 0 0,-1 1-78,-5 11-6829,1 5-2171,3-15 4586</inkml:trace>
  <inkml:trace contextRef="#ctx0" brushRef="#br0" timeOffset="997.89">801 1 5541,'0'0'4693,"0"0"-1869,0 0-956,0 0-128,-13 0-522,-42 5-487,53-5-699,0 1 0,0 0 0,0-1 0,0 1 0,0 0 0,0 0 0,0 0 0,0 0 0,1 1 0,-1-1 0,0 0 0,1 1 1,-1-1-1,1 1 0,0 0 0,-1-1 0,1 1 0,0 0 0,0 0 0,0 0 0,0 0 0,0 0 0,0 1-32,-2 5 64,-11 24-29,2 1 0,1 0 0,1 1-1,2 0 1,2 1 0,1-1 0,1 1 0,2 0 0,2 1 0,1-1 0,3 20-35,-1-33-302,1 0-1,0-1 0,2 0 1,0 0-1,1 0 1,2 0-1,0-1 1,1-1-1,1 0 1,0 0-1,8 8 303,-12-18-82,0 0 0,1-1 0,0 1-1,0-1 1,1-1 0,0 0 0,1 0 0,-1-1 0,1 0-1,0-1 1,1 0 0,-1 0 0,1-1 0,0-1 0,0 1-1,0-2 1,1 0 0,-1 0 0,1-1 0,-1 0 0,1-1 0,5-1 82,-9 0 209,0-1 1,0 0 0,-1 0 0,1-1 0,-1 0 0,0 0 0,0-1-1,0 1 1,0-2 0,-1 1 0,1-1 0,-1 0 0,0 0 0,-1-1 0,1 1-1,-1-1 1,0 0 0,0-1 0,-1 1 0,0-1 0,0 0 0,-1 0-1,0-1 1,0 1 0,0-1 0,-1 1 0,0-1 0,-1 0 0,0 1-1,0-1 1,0 0 0,-1 0 0,-1 0 0,1 0 0,-1 0 0,0 0 0,-1 1-1,0-1 1,0 0 0,-1 1 0,0 0 0,0-1 0,-1 1 0,1 0-1,-2 1 1,1-1 0,-1 1 0,-3-4-210,0 3 60,0 0 0,-1 0 0,0 1 0,0 1 0,0 0 0,-1 0-1,1 0 1,-1 1 0,0 1 0,0 0 0,-1 0 0,1 1 0,-1 0 0,1 1 0,-1 0 0,1 1 0,-1 0 0,0 0 0,1 1-1,-1 1 1,-7 2-60,-54 27-2473,18 28-4223,45-40-458</inkml:trace>
  <inkml:trace contextRef="#ctx0" brushRef="#br0" timeOffset="1624.923">1409 26 9033,'0'0'4238,"0"0"-976,0 0-817,0 0-673,0 0-571,0 0-341,0 0-203,0 0-236,-1 1-207,-4 7-113,-9 65-220,4 1 1,2 0-1,4 1 0,3 7 119,-5-19-1569,5-77 1496,1 13 110,-1-1-1,1 0 0,-1 0 0,1 0 0,-1 0 0,1 0 0,0 0 0,0 0 0,0 0 0,0 0 0,0 0 0,1 0 0,-1 0 0,1 0 1,-1 0-1,1 0 0,0 0 0,-1 0 0,1 1 0,0-1 0,0 0 0,0 0 0,1 1 0,-1-1 0,0 1 0,1-1 0,-1 1 0,1 0 1,-1-1-1,1 1 0,-1 0 0,1 0 0,0 0 0,0 0 0,-1 0 0,1 1 0,0-1 0,0 1 0,1-1-36,234 45 427,-230-43-422,0 0 0,-1-1 0,1 0 0,0 0 0,0-1 0,-1 0 0,1 0 0,0 0 0,-1-1 0,1 0 0,-1 0 0,1-1 0,-1 0 0,0 0 0,0 0 0,0-1 0,-1 0 0,1 0-1,-1 0 1,0-1 0,0 1 0,-1-1 0,1 0 0,-1-1 0,0 1 0,0-1 0,-1 0 0,0 0-5,3-11 414,-1 0 0,-1 0 0,-1 0 0,-1 0 0,0-1 0,-1 1 0,-1 0 0,0-1 0,-2 1 0,0-1 0,-2-6-414,9 126 348,-4 0-1,-4 1 1,-8 21-348,-1 65-317,4-33-1222,5-105-1612,-1 0-3695,3-37-2918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4:08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9385,'0'0'1484,"0"0"-160,0 0-262,0 0 150,0 0 16,0 0-59,0 0-240,4 0-251,43-4-163,-2-1 1,1-3-1,-1-2 0,0-1 1,34-16-516,-41 16-282,-34 9-140,44-9-2337,-29 20-6541,-19 1 2745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4:0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22 737,'0'0'7847,"0"0"-5349,0 0-1216,0 0-129,0 0-64,0 0-481,0 0-319,0 0-97,0 0-32,119 40-160,-64-53 0,0 0-545,8-5-2818,-9 0-2851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04:28.489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1702 134 10154,'1'-33'1171,"1"-26"993,-1 18 5135,14 115-4507,10 58-2295,-7 2 1,1 128-498,-14 92-2213,-4-339 1902,0-1 0,-1 1 0,-1-1 0,0 1 0,-1-1 0,-1 1 0,0-1 0,-1 0 0,-1 0 0,0-1 0,-6 12 311,9-23-105,1 0 1,-1 0 0,0 0 0,1 0 0,-1-1-1,0 1 1,0-1 0,0 1 0,0-1 0,0 0 0,0 0-1,-1 0 1,1 0 0,0 0 0,-1 0 0,1-1-1,0 1 1,-1-1 0,1 1 0,-1-1 0,1 0 0,-1 0-1,1 0 1,0 0 0,-1-1 0,1 1 0,-1-1-1,1 1 1,0-1 0,-1 0 0,1 0 0,0 0 0,0 0-1,-1-1 105,-70-49-1520,69 48 1623,-120-125 3543,124 128-3555,1 0-1,-1 0 0,1 1 1,-1-1-1,1 0 1,-1 0-1,1 0 0,0 0 1,-1 0-1,1 0 1,-1 0-1,1 0 0,-1 0 1,1 0-1,-1 0 0,1 0 1,0 0-1,-1 0 1,1-1-1,-1 1 0,1 0 1,-1 0-1,1-1 0,-1 1 1,1 0-1,-1 0 1,0-1-1,1 1 0,-1-1 1,1 1-1,-1 0 0,0-1 1,1 1-1,-1-1 1,0 1-1,1-1 0,-1 1 1,0-1-1,0 1 0,0-1 1,1 1-1,-1-1 1,0 0-1,0 1 0,0-1 1,0 1-1,0-1 0,0 1 1,0-1-1,0 1 1,0-1-1,0 0 0,-1 1 1,1-1-1,0 1 1,0-1-91,3 1-204,50 9 390,0-3 0,1-2 0,-1-2-1,1-3 1,-1-2 0,1-2 0,-1-3-1,-1-2 1,0-2 0,7-5-186,34-43 682,-91 58-682,0 1 1,0-1-1,0 0 0,0 0 0,-1-1 0,1 1 0,-1 0 1,1-1-1,-1 1 0,0 0 0,0-1 0,0 0 0,0 1 1,0-1-1,0 1 0,-1-1 0,0 0 0,1 0 0,-1 1 1,0-1-1,0 0 0,0 0 0,-1 1 0,1-1 0,-1 0 1,1 1-1,-1-1 0,0 0 0,0 1 0,0-1 0,0 1 1,-1 0-1,1-1 0,-1 1 0,1 0 0,-1 0 0,0 0 1,-1-1-1,1 1-158,1 1 1,-1 0 0,0 1 0,0-1 0,1 0 0,-1 0-1,0 1 1,0-1 0,0 1 0,0 0 0,0-1-1,0 1 1,0 0 0,0 0 0,0 0 0,0 0 0,0 1-1,0-1 1,0 0 0,1 1 0,-1 0 0,0-1-1,0 1 1,0 0 0,1 0 0,-1 0 0,0 0-1,1 0 1,-1 0 0,0 1 0,1-1 0,0 0 0,-1 1-1,1-1 1,0 1 0,0-1 0,0 1 0,0 0-1,0 0 1,0-1 0,0 1 0,1 0 0,-1 0-1,1 0 1,-1 1 157,-24 39-6587</inkml:trace>
  <inkml:trace contextRef="#ctx0" brushRef="#br1" timeOffset="583620.028">2724 1156 3043,'0'0'2504,"0"0"-396,0 0-271,-4-3-311,-25-10 1581,34 12 154,21-2-3094,547-5 286,-539 6 716,-34 2-779,0 0-32,-17 7 870,15-3-1162,-1 1 0,1-1 1,1 0-1,-1 1 0,0-1 1,1 1-1,0 0 0,0-1 0,1 1 1,-1 0-1,1 0 0,0-1 1,0 1-1,0 0 0,1 1-66,-1 4 116,-10 136 941,-13-11-833,-40 156 150,22-126-166,33-128-184,-10 32 179,4 0 1,3 0-1,3 1 0,3 0 1,2 1-1,5 19-203,3 240 32,-8 47 134,7-187 148,5-112-244,-47-73-6,-383 33 214,374-34-300,46-9-26,84-35-1238,-6 4-2193,-28 9-3532,-23 10-581</inkml:trace>
  <inkml:trace contextRef="#ctx0" brushRef="#br1" timeOffset="606224.744">1 1693 6022,'0'0'2616,"0"0"-284,0 0-90,0 0-245,0 0 64,0 0-364,0 0-335,0-11-119,4-33 1645,-3 423-581,-6-93-2078,5-280-242,0 0 0,0-1 0,1 1 0,0 0-1,0 0 1,1-1 0,-1 1 0,1-1 0,0 1 0,1-1-1,-1 0 1,1 0 0,0 0 0,1 0 0,1 1 13,-1-32-3887,-4-19-2882,0 17 43</inkml:trace>
  <inkml:trace contextRef="#ctx0" brushRef="#br1" timeOffset="607075.541">398 1710 5221,'0'0'2354,"0"0"-251,0 0 172,0 0-81,0 0-267,0 0-390,0 0-421,6-1-395,148-6 1432,-123 8-1875,0-1 0,1-1 1,-1-2-1,0-1 0,11-4-278,-41 8 1,-1-1 1,1 1-1,-1 0 0,1-1 0,-1 1 0,1-1 0,-1 0 0,1 1 0,-1-1 0,0 1 0,1-1 0,-1 0 0,0 1 0,1-1 0,-1 0 1,0 1-1,0-1 0,0 0 0,0 1 0,1-1 0,-1 0 0,0 1 0,0-1 0,0 0 0,-1 0 0,1 1 0,0-1 0,0 0 0,0 1 0,0-1 1,-1 0-1,1 1 0,0-1 0,-1 0 0,1 1 0,0-1 0,-1 1 0,1-1 0,-1 1 0,1-1 0,-1 1 0,1-1 0,-1 1 0,1-1 0,-1 1 1,0 0-1,1-1 0,-1 1 0,0 0 0,1-1 0,-1 1 0,0 0 0,1 0 0,-1 0 0,0 0 0,1-1 0,-1 1 0,0 0 0,1 0 1,-1 0-3,-26-5-30,1 0 0,-1 2 0,0 1 0,1 1 0,-1 1 0,-24 4 31,50-4 0,-8 0 1,0 2 0,1-1 0,-1 1 0,1 1 0,0-1 0,0 1 1,0 1-1,0-1 0,0 2 0,0-1 0,1 1 0,0 0 0,0 0 0,1 1 1,-1 0-1,1 0 0,0 0 0,1 1 0,0 0 0,0 0 0,0 1 1,1-1-1,0 1 0,0 0 0,1 0 0,0 0 0,0 1 0,1-1 0,0 1 1,1-1-1,0 1 0,0 0 0,1 2-1,0-6 18,1-1 0,0 1 0,0-1 0,0 1 0,0-1 0,1 0 0,0 0 0,0 0 0,0 0 0,0 0 0,1 0 0,-1 0 0,1 0 0,0-1 0,0 0 0,0 1 0,1-1 0,-1 0 0,1-1 0,0 1 0,-1-1 0,1 1 0,0-1 0,1-1 0,-1 1 0,0 0 0,2-1-18,124 25 1293,-124-25-1230,8 0 18,16 1 40,0 2 0,0 1 0,0 1 1,-1 2-1,16 6-121,-38-11 2,-1-1 0,1 1 1,-1 1-1,0-1 0,0 1 1,0 0-1,0 1 0,-1-1 1,1 1-1,-1 0 0,0 0 1,-1 1-1,0-1 0,1 1 1,-2 0-1,1 1 0,-1-1 1,0 0-1,0 1 0,-1 0 1,1 0-1,-2 0 0,1-1 0,-1 2 1,0-1-1,0 0-2,-1 1 0,-1 0 0,1 0 0,-1 0 0,-1-1-1,1 1 1,-1 0 0,-1-1 0,0 1 0,0-1 0,0 0-1,-1 0 1,0 0 0,0-1 0,0 1 0,-1-1 0,0 0 0,-1 0-1,1 0 1,-1-1 0,0 0 0,0 0 0,-1-1 0,0 0-1,1 0 1,-1 0 0,-1-1 0,1 0 0,0 0 0,-1-1 0,1 0-1,-1 0 1,0-1 0,0 0 0,0 0 0,-7-1 0,-3 3 5,0-1 0,-1-1 0,1-1 0,0-1 0,-1-1 0,1 0-1,0-1 1,0-1 0,1 0 0,-1-2 0,1 0 0,0-1 0,0 0 0,0-2-5,15 7-58,-1 1 0,0-1 0,1 0 0,-1 0 0,1 0 0,-1 0-1,1 0 1,0 0 0,0-1 0,0 1 0,0-1 0,1 0 0,-1 1 0,1-1 0,-1 0-1,1 0 1,0 0 0,0 0 0,0 0 0,1 0 0,-1 0 0,1 0 0,-1-1 0,1 1 0,0 0-1,1-2 59,22-4-8477,-12 9 1265</inkml:trace>
  <inkml:trace contextRef="#ctx0" brushRef="#br1" timeOffset="607700.163">1365 1741 3844,'0'0'2092,"0"0"-181,0 0 65,0 0-49,0 0-176,0 0-107,0-4-80,0 3-1430,-1 0-1,1-1 1,0 1 0,-1 0-1,1-1 1,-1 1-1,1 0 1,-1-1-1,0 1 1,1 0 0,-1 0-1,0 0 1,0 0-1,0 0 1,0 0 0,0 0-1,0 0 1,0 0-1,0 0 1,0 1 0,-1-1-1,1 0 1,0 1-1,0-1 1,-1 1-1,1-1 1,0 1 0,-1 0-1,1-1 1,-1 1-1,1 0 1,0 0 0,-1 0-1,1 0 1,0 0-1,-1 0 1,1 1 0,-1-1-1,1 0 1,0 1-1,-1-1-133,-7 4 102,0-1 0,0 1 0,0 1 0,1-1 0,0 1 0,0 1 0,0 0 1,1 0-1,0 0 0,0 1 0,0 0 0,1 1 0,0-1 0,0 1 0,1 0 0,0 1 0,0-1 0,1 2-102,-10 13 43,1 1 0,1 0 0,1 1 0,1 0 0,1 1 1,2 0-1,-1 4-43,6-20-12,0 1 0,1-1 1,0 1-1,1-1 0,0 1 1,0 0-1,1-1 0,1 1 1,-1-1-1,2 0 0,0 0 1,0 1-1,0-2 0,1 1 1,1 0-1,0-1 0,0 0 0,1 0 1,5 6 11,4 0-84,1-1 1,0 0-1,1-1 1,1-1 0,0-1-1,0 0 1,1-2-1,1 0 1,-1-1-1,1-1 1,1 0-1,-1-2 1,1 0 0,0-2-1,0 0 1,1-2-1,-1 0 1,0-1-1,7-1 84,-18-1 24,0 1-1,0-2 1,0 1-1,0-1 0,-1 0 1,1-1-1,-1-1 1,0 1-1,0-1 0,0-1 1,-1 1-1,0-2 1,6-4-24,-11 8 66,1 0 0,-1-1 0,0 1 0,0-1 1,0 0-1,-1 1 0,1-1 0,-1-1 0,0 1 1,0 0-1,0-1 0,0 1 0,-1-1 0,0 1 1,0-1-1,0 1 0,-1-1 0,1 0 0,-1 0 1,0 1-1,-1-1 0,1 0 0,-1 1 0,0-1 0,0 0 1,0 1-1,0-1 0,-1 1 0,0 0 0,0-1-66,-3-4 68,-1 1-1,0 0 0,0 0 1,0 0-1,-1 1 0,0 0 1,-1 0-1,0 1 0,0 0 1,0 0-1,0 1 0,-1 0 0,0 1 1,0 0-1,-1 0 0,1 1 1,-1 0-1,-7-1-67,-10-2 9,0 1 0,0 2 0,0 1 0,0 1 0,0 1 0,-11 2-9,16-1-275,0 2 0,0 0 0,-1 1 0,2 1 0,-1 1 0,1 1 0,0 1 0,-5 4 275,3 6-3041,14-3-1952,7 0-3319</inkml:trace>
  <inkml:trace contextRef="#ctx0" brushRef="#br1" timeOffset="608236.177">1889 2035 5862,'0'0'2434,"0"0"-144,0 0-181,0 0-401,0 0-256,0 0-53,0 0-129,-5 6-426,-17 21-407,21-25-414,0-1 0,0 1 0,0-1 0,1 1 0,-1 0 0,0-1 0,1 1 0,-1 0 0,1-1 0,0 1-1,-1 0 1,1 0 0,0-1 0,0 1 0,0 0 0,0 0 0,1-1 0,-1 1 0,0 0 0,1 0 0,-1-1-1,1 1 1,-1 0 0,1-1 0,0 1 0,0-1 0,0 1 0,0-1 0,0 1 0,0-1 0,0 0 0,0 1 0,1-1-1,-1 0 1,0 0 0,1 0 0,-1 0 0,1 0 0,-1 0 0,1-1 0,0 1 0,-1 0 0,1-1 0,0 1 0,-1-1-1,1 0 1,0 1 0,0-1 0,-1 0 0,1 0 0,0 0 0,0 0 0,-1-1 0,1 1 0,0 0 0,0-1-1,-1 1 1,1-1 0,0 0 0,-1 1 0,1-1 0,-1 0 0,1 0 0,-1 0 0,1 0-23,2-3 86,-1 1 0,0-1 0,0 0 0,-1 0 1,1 0-1,-1 0 0,0 0 0,0-1 0,0 1 0,-1-1 0,1 1 1,-1-1-1,0 1 0,0-1 0,-1 0 0,0 0 0,1 1 0,-1-1 1,-1 0-1,1 0 0,-1 1 0,0-2-86,-17 9-1753,10 13-6327,8-5-280</inkml:trace>
  <inkml:trace contextRef="#ctx0" brushRef="#br1" timeOffset="609052.131">2333 1664 5061,'0'0'2509,"0"0"-91,0 0-80,0 0-186,0 0-230,0 0-310,0 0-224,0-8-347,-2-26-230,-16 68 422,-77 226-816,94-257-418,0 1 1,0 0 0,0 0 0,0 0 0,1-1 0,0 1 0,0 0-1,0 0 1,0 0 0,0 0 0,1 0 0,-1 0 0,1 0-1,0 0 1,0-1 0,1 1 0,-1 0 0,1-1 0,0 1-1,0-1 1,0 0 0,0 1 0,1-1 0,-1 0 0,1 0-1,0-1 1,0 1 0,0-1 0,0 1 0,0-1 0,0 0-1,2 1 1,17 11 15,0-1 0,1-1 0,0 0-1,1-2 1,0-1 0,1-1 0,0-1 0,0-1-1,0-1 1,1-1 0,-1-2 0,1 0 0,14-2-15,-33-2 2,0 1 0,-1-1 0,1 0 0,-1-1 0,1 1 1,-1-1-1,0-1 0,0 1 0,0-1 0,-1 0 0,1 0 1,-1-1-1,0 1 0,0-1 0,-1 0 0,1-1 0,-1 1 1,0-1-1,0 0 0,-1 0 0,0 0 0,0 0 0,-1-1 1,1 1-1,-1-1 0,0 1 0,-1-1 0,0 0 0,0 0 1,-1 0-1,1 0 0,-2-4-2,2 0 97,0 0 1,-1 0-1,-1 0 1,0-1-1,-1 1 1,0 0 0,0 1-1,-1-1 1,-1 0-1,1 1 1,-2 0-1,0 0 1,0 0-1,0 0 1,-2 1-98,-8 57 1147,17 373 407,-2-293-2686,14-148-6710,-6 9 961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4:10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61 7879,'0'0'6044,"0"0"-4523,0 0-1094,14-7 43,92-30 90,224 21 182,-300 22-742,-56 4-421,-291 37-8593,269-41 8990,-144 8 798,192-14-694,-1 0 0,1 0 1,-1 0-1,1 0 0,0 1 0,-1-1 1,1 0-1,0 0 0,-1 1 1,1-1-1,0 0 0,-1 1 0,1-1 1,0 0-1,-1 1 0,1-1 1,0 0-1,0 1 0,0-1 0,-1 1 1,1-1-1,0 0 0,0 1 0,0-1 1,0 1-1,0-1 0,0 0 1,0 1-1,0-1 0,0 1 0,0-1 1,0 1-1,0-1 0,0 1 0,0-1 1,0 0-1,0 1 0,1-1 1,-1 1-1,0-1 0,0 0 0,0 1 1,1-1-1,-1 0 0,0 1 1,1-1-1,-1 0 0,0 1 0,1-1 1,-1 0-1,0 0 0,1 1 0,-1-1 1,0 0-1,1 0 0,-1 0 1,1 1-1,-1-1 0,0 0 0,1 0 1,-1 0-1,1 0 0,-1 0 1,1 0-1,-1 0 0,0 0 0,1 0 1,-1 0-81,9 10 1054,-5 4-659,-1 0 0,0 1 1,-1 0-1,-1-1 0,0 1 1,-1 0-1,-1 0 1,0-1-1,-1 1 0,-1 0 1,0-1-1,-2 3-395,-10 98 1875,16 0-1163,1 24-483,-7 1-1,-10 44-228,-20 32 358,-36 106-358,-26 145 918,72-341-880,1-23-12,6 7 6,17-106-25,0 0 0,0 0 1,0 0-1,1 0 0,-1 1 0,1-1 0,0 0 0,0 0 0,1 0 0,-1 0 0,1 0 0,0 0 0,0 0 0,0 0 1,0 0-1,1 0 0,0 0 0,0 0 0,0-1 0,0 1 0,0-1 0,1 0 0,-1 1 0,1-1 0,0 0 0,0 0 0,0-1 1,1 1-1,-1-1 0,0 0 0,1 1 0,0-2 0,-1 1 0,1 0 0,0-1 0,0 1 0,0-1 0,0 0 0,0-1 0,0 1 1,0-1-1,1 1 0,-1-1 0,0-1 0,0 1 0,2-1-7,197-48 59,-73 41-1351,-134 6 814,-19-12-2771,9 0-3632,6 3 43</inkml:trace>
  <inkml:trace contextRef="#ctx0" brushRef="#br0" timeOffset="23869.256">4532 1283 993,'0'0'865,"0"0"-59,0 0 240,0 0 38,-13-2-64,-102-12 3640,-38 28 7410,220-13-10057,545-46-391,-270 10-1627,-335 31 111,-21 0-65,-25 0-38,32 4-97,-84-9-626,32-7-4974,45 8-1273,11-2-4729</inkml:trace>
  <inkml:trace contextRef="#ctx0" brushRef="#br0" timeOffset="38762.408">1084 774 14958,'0'0'358,"0"0"5,0 0 534,0 0 485,1-6-245,1 0-1190,3-7 1537,-3 31-64,-15 162 646,6-144-1868,-11 64 376,4 0-1,-1 95-573,25-165-773,10-22-7929,-11-8 59</inkml:trace>
  <inkml:trace contextRef="#ctx0" brushRef="#br0" timeOffset="39492.699">1427 839 6758,'0'0'2488,"0"0"-593,0 0 241,2-13 212,7-44-356,-7 51-1837,1 0 1,0 0 0,0 0 0,0 0 0,1 0-1,0 1 1,0-1 0,0 1 0,1 0 0,0 1-1,0-1 1,0 1 0,0 0 0,1 0-1,0 1 1,-1-1 0,1 1 0,0 0 0,1 1-1,-1 0 1,1 0 0,3-1-156,-6 1 34,1 0 1,-1 0 0,1 0-1,0 0 1,-1 1-1,1 0 1,0 0-1,0 0 1,0 0 0,0 1-1,0 0 1,0 0-1,0 0 1,0 1-1,0 0 1,0 0 0,-1 0-1,1 0 1,0 1-1,-1 0 1,1 0-1,-1 0 1,1 0-1,-1 1 1,0-1 0,0 1-1,0 0 1,0 1-1,-1-1 1,1 1-1,-1-1 1,0 1 0,0 0-1,0 0 1,0 1-1,-1-1 1,0 1-1,0-1 1,0 1 0,1 4-35,-2 8-17,-1 0 0,0 0 0,-1 0 0,-1 0 0,0 0 0,-1-1 1,-1 1-1,-1-1 0,0 1 0,-2-1 0,1-1 0,-2 1 0,0-1 1,-1-1-1,0 0 0,-1 0 0,-1 0 0,0-2 0,-13 12 17,3-3-155,23-34 145,4 10 12,0 0 0,0 0 0,0 1 1,0 0-1,0 0 0,1 0 0,-1 1 0,1 0 0,-1 0 1,1 0-1,0 1 0,-1 0 0,1 1 0,-1-1 1,1 1-1,-1 1 0,1-1 0,-1 1 0,1 0 1,-1 0-1,0 1 0,0 0 0,0 0 0,-1 0 1,1 1-1,-1 0 0,1 0 0,-1 0 0,-1 1 1,1 0-1,-1-1 0,1 2 0,-1-1 0,-1 0 1,1 1-1,-1 0 0,0 0 0,0 0 0,-1 0 0,0 0 1,0 1-1,0-1 0,-1 0 0,0 1 0,0 0 1,0-1-1,-1 1 0,0-1 0,-1 1 0,1 0 1,-1-1-1,0 1 0,-1-1 0,0 1 0,0-1 1,-2 4-3,0-2 14,-1 1 1,-1-1 0,1-1 0,-1 1 0,0-1 0,-1 0 0,0 0 0,0-1 0,-1 0 0,1 0-1,-1 0 1,0-1 0,-1-1 0,1 1 0,-1-1 0,0-1 0,0 0 0,0 0 0,-1 0 0,1-1 0,-1-1-1,1 0 1,-1 0 0,-1-1-15,0 2 21,0-1 0,0 0 0,0-1 0,0 0 0,0-1 0,0 0 0,0-1 0,1 0 0,-1-1 0,1 0 0,-1-1 0,1 0-1,0 0 1,0-1 0,1 0 0,-1-1 0,1 0 0,0-1 0,1 0 0,0 0 0,0 0 0,0-1 0,1-1 0,0 1 0,1-1 0,-1-1-21,2-24-2635,32 20-4916,-15 13-5229</inkml:trace>
  <inkml:trace contextRef="#ctx0" brushRef="#br0" timeOffset="40162.699">2037 785 6758,'0'0'2824,"0"0"-331,0 0 11,6-15-230,22-49-768,-24 58-1365,0 0 0,0 0 0,1 1 0,0 0 0,0 0 0,0 0 0,0 0 0,1 1 0,0 0 0,0 0 0,0 1 0,1 0 0,-1 0 0,1 0 1,-1 1-1,1 0 0,0 0 0,0 0 0,0 1 0,0 0 0,0 1 0,0-1 0,0 1 0,0 1 0,0 0 0,1 0-141,-5-2 29,1 1 0,-1 0 0,0 0 0,1 0 0,-1 1 0,1-1 0,-1 1 0,0 0 0,1 0 0,-1 0 0,0 0 0,0 0 1,0 1-1,0-1 0,0 1 0,0 0 0,0 0 0,-1 0 0,1 1 0,-1-1 0,1 0 0,-1 1 0,0 0 0,0-1 0,0 1 0,0 0 0,0 0 0,-1 0 0,0 0 0,1 1 0,-1-1 0,0 2-29,1 5 5,0 0-1,-1-1 1,0 1-1,-1 0 1,0 0-1,-1 0 1,0 0-1,0 0 1,-1 0-1,0 0 1,-1-1-1,0 1 1,0-1-1,-1 0 1,-1 1-1,1-2 1,-5 6-5,-107 135-12,110-142 11,-43 37-175,52-67 101,3 19 72,-1-1-1,1 1 1,0 1-1,0-1 1,0 1 0,1 0-1,-1 0 1,1 0-1,-1 1 1,1 0-1,0 1 1,0 0-1,0 0 1,0 0 0,0 1-1,0-1 1,0 2-1,0-1 1,0 1-1,0 0 1,0 1-1,0 0 1,-1 0 0,1 0-1,-1 1 1,1-1-1,-1 2 1,0-1-1,0 1 1,0 0 0,0 0-1,-1 1 1,0-1-1,0 1 1,0 0-1,0 1 1,-1-1-1,0 1 1,0 0 0,-1 0-1,1 0 1,-1 1-1,-1-1 1,1 1-1,1 6 4,-2-7 3,0 0-1,0 0 0,-1 0 0,0 1 1,0-1-1,-1 0 0,0 1 0,0-1 1,0 1-1,-1-1 0,0 0 0,0 1 0,0-1 1,-1 0-1,0 0 0,0 0 0,-1 0 1,1 0-1,-1-1 0,-1 1 0,1-1 1,-1 1-1,0-1 0,0-1 0,0 1 1,-1 0-1,0-1 0,0 0 0,0 0 1,0-1-1,-2 2-2,-4 1 9,0-1-1,-1 0 1,1-1 0,-1 0 0,0-1-1,-1 0 1,1 0 0,0-2 0,-1 1-1,1-2 1,-1 0 0,1 0 0,-1-1 0,1-1-1,0 0 1,-1 0 0,1-1 0,0-1-1,0 0 1,1-1 0,-1 0 0,1-1-1,0 0 1,1 0 0,-1-1 0,1-1 0,1 0-1,-5-4-8,22 27-4447,4-4-1862</inkml:trace>
  <inkml:trace contextRef="#ctx0" brushRef="#br0" timeOffset="40614.966">2715 1011 6406,'0'0'2242,"0"0"-640,0 0-129,0 0 38,-5 15-390,-15 47-358,12 0 1047,9-68 1802,4-24-1768,-1-32-798,0 68-7025,-3 2-1126</inkml:trace>
  <inkml:trace contextRef="#ctx0" brushRef="#br0" timeOffset="41471.552">3062 646 7239,'0'0'2087,"0"0"-186,0 0 79,0 0-261,0 0-502,0 0-379,0 0-202,16-2-172,116-17 646,2-3 289,-135 22-1392,1 0 0,0 0 0,0 0 0,0-1 0,0 1-1,0 0 1,-1 0 0,1-1 0,0 1 0,0 0 0,0 0 0,0-1-1,0 1 1,0 0 0,0 0 0,0-1 0,0 1 0,0 0 0,0 0 0,0-1-1,0 1 1,0 0 0,0 0 0,0-1 0,1 1 0,-1 0 0,0 0 0,0 0-1,0-1 1,0 1 0,0 0 0,1 0 0,-1 0 0,0-1 0,0 1-1,0 0 1,0 0 0,1 0 0,-1 0 0,0-1 0,0 1 0,1 0 0,-1 0-1,0 0 1,0 0 0,0 0 0,1 0 0,-1 0 0,0 0-7,-23-5 80,8 4-86,0 0 1,0 1 0,-1 1 0,1 0 0,0 1 0,0 0 0,1 1 0,-1 1 0,1 1-1,-1 0 1,1 0 0,1 2 0,-1-1 0,1 2 0,0 0 0,1 1 0,0 0-1,0 0 1,1 1 0,0 1 0,1 0 0,0 1 0,1 0 0,-1 2 5,8-11 0,1 1 1,-1-1-1,1 0 1,0 1-1,1-1 1,-1 1-1,1 0 0,-1-1 1,1 1-1,0-1 1,0 1-1,1 0 1,-1-1-1,1 1 1,-1-1-1,1 1 1,0-1-1,1 0 1,-1 1-1,1-1 1,-1 0-1,1 0 0,0 0 1,0 0-1,0 0 1,1 0-1,-1 0 1,1-1-1,-1 1 1,1-1-1,0 0 1,0 0-1,1 1 0,112 51 119,-114-53-114,20 7 10,-9-6 94,-1 1-1,0 0 0,0 1 0,0 0 0,0 1 1,-1 1-1,0 0 0,0 0 0,0 1 0,-1 0 0,0 1 1,0 0-1,-1 1 0,0 0 0,-1 0 0,0 1 0,0 0 1,-1 1-1,4 7-108,-10-13 20,0-1-1,0 0 1,-1 0 0,1 1 0,-1-1 0,0 0-1,-1 1 1,1-1 0,-1 0 0,0 1 0,0-1 0,0 0-1,0 0 1,-1 0 0,1 0 0,-1 0 0,0 0-1,-1 0 1,1 0 0,-1-1 0,1 0 0,-1 1-1,0-1 1,0 0 0,-1 0 0,1 0 0,-1-1-1,1 1 1,-1-1 0,0 0 0,-1 1-20,-10 5 48,0-1 0,0 0 0,-1-1 0,0-1 0,0 0 0,0-2 0,-10 2-48,5-1 18,-1-1 1,0-1-1,1-1 1,-1 0-1,0-2 0,0-1 1,0 0-1,1-2 1,-13-4-19,32 8-9,-1-1 1,1 0-1,0 0 1,0 0-1,0-1 1,0 1-1,0 0 1,0-1-1,0 1 1,0-1-1,0 0 1,1 0-1,-1 0 1,1 0-1,-1 0 1,1 0-1,0 0 1,0 0-1,0 0 1,0 0-1,0-1 1,0 1-1,1 0 1,-1-1-1,1 1 1,0-1-1,-1 1 9,2 0-222,-1 1 0,0-1 0,1 1 0,-1 0 0,1-1 0,0 1 0,-1 0 0,1 0 1,0 0-1,0-1 0,0 1 0,0 0 0,0 0 0,0 0 0,0 0 0,0 0 0,0 1 0,0-1 0,0 0 0,1 0 0,-1 1 0,0-1 0,1 1 0,-1-1 0,0 1 0,1 0 0,-1-1 0,0 1 0,1 0 0,-1 0 0,1 0 222,13-1-7426</inkml:trace>
  <inkml:trace contextRef="#ctx0" brushRef="#br0" timeOffset="42179.684">3817 729 4965,'0'0'3165,"0"0"-805,0 0 213,0 0 11,0 0-449,0 0-587,4-14-202,15-43-119,-18 55-1147,1 0 0,-1 0 0,0 0 0,1 0-1,0 0 1,-1 0 0,1 0 0,0 0 0,0 1-1,0-1 1,0 1 0,0-1 0,0 1-1,0 0 1,1 0 0,-1 0 0,0 0 0,1 0-1,-1 0 1,1 1 0,-1-1 0,1 1 0,-1 0-1,1-1 1,-1 1 0,1 1 0,0-1-80,7-1 226,-5 0-186,-1 0 1,1 0-1,0 0 0,0 1 0,-1-1 0,1 1 0,0 0 0,0 1 0,0-1 0,-1 1 1,1 0-1,0 0 0,-1 1 0,1-1 0,-1 1 0,1 0 0,-1 0 0,0 1 0,0-1 1,0 1-1,0 0 0,0 0 0,-1 0 0,1 0 0,-1 1 0,0 0 0,0-1 1,0 1-1,0 0 0,-1 0 0,0 1 0,1-1 0,-2 0 0,1 1 0,0 2-40,1 5-20,0 0 0,-2 0 0,1-1 0,-1 1-1,-1 0 1,0 0 0,-1 0 0,-1 0 0,1 0-1,-2 0 1,0-1 0,0 1 0,-1-1 0,0 0 0,-1 0-1,0 0 1,-1 0 0,0-1 0,-2 1 20,-9 13-282,-1 0 1,-1-2-1,0 0 1,-2-1-1,-1-1 1,0-1-1,-9 4 282,17-12-108,-1 0-1,0-2 0,-1 0 1,0-1-1,0 0 1,-1-1-1,0-1 1,0-1-1,-4 0 109,22-5 0,-1-1 1,0 1-1,1-1 0,-1 1 1,0-1-1,0 0 0,1 1 1,-1-1-1,0 1 0,0-1 1,0 0-1,0 1 0,0-1 0,0 1 1,0-1-1,0 0 0,0 1 1,0-1-1,0 1 0,0-1 1,0 0-1,-1 1 0,1-1 1,0 1-1,0-1 0,-1 1 1,1-1-1,0 1 0,-1-1 0,1 1 1,0-1-1,-1 1 0,1-1 1,-1 1-1,1-1 0,-1 1 1,1 0-1,-1-1 0,1 1 1,-1 0-1,1 0 0,-1-1 1,0 1-1,1 0 0,-1 0 0,1 0 1,-1 0-1,0 0 0,1 0 1,-1 0-1,1 0 0,-1 0 1,0 0-1,1 0 0,-1 0 1,1 0-1,-1 0 0,0 0 0,1 1 1,-1-1-1,1 0 0,-1 0 1,1 1-1,-1-1 0,1 0 1,-1 1-1,1-1 0,-1 1 1,1-1-1,33-32 480,-27 29-456,0 0 0,-1 0 0,1 1-1,0 0 1,0 0 0,1 1 0,-1-1 0,0 2 0,0-1 0,1 0 0,-1 1-1,0 1 1,1-1 0,-1 1 0,0 0 0,0 0 0,0 0 0,1 1-1,-1 0 1,-1 1 0,1-1 0,0 1 0,-1 0 0,1 0 0,-1 1-1,0 0 1,0 0 0,0 0 0,-1 0 0,1 1 0,-1 0 0,0 0 0,0 0-1,0 2-23,8 10 10,1-1 0,0 0-1,1 0 1,1-1-1,1-1 1,0-1 0,0 0-1,1-1 1,1-1-1,0 0 1,1-2 0,0 0-1,0-1 1,1-1 0,14 4-10,-30-11 36,-1 1 0,1-1 1,-1 0-1,1 0 0,-1 0 1,0 0-1,1-1 0,-1 1 1,1-1-1,-1 0 0,0 0 1,0 0-1,1-1 1,-1 1-1,0-1 0,0 1 1,0-1-1,0 0 0,-1 0 1,1-1-1,-1 1 0,1 0 1,-1-1-1,0 0 0,1 1 1,-1-1-1,-1 0 1,1 0-1,0 0 0,-1 0 1,0 0-1,1-1 0,-1 1 1,0 0-1,-1-1 0,1 1 1,-1-2-37,17-44 53,-10 44-1271,-1 8-5176,-4 2-3584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35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62 131 4708,'0'0'1992,"0"0"-514,0 0 343,-12 10 282,-37 30-405,49-40-1658,1 0 0,0 0 0,-1 0 0,1 0 0,0 0 0,0 0 0,-1 0-1,1 0 1,0 0 0,-1 0 0,1 0 0,-1 1 0,1-1 0,0 0 0,-1 0 0,1 1 0,0-1 0,-1 0 0,1 1 0,-1-1 0,1 1 0,-1-1 0,1 1 0,-1-1 0,1 1 0,-1-1 0,0 1 0,1-1 0,-1 1 0,0-1 0,1 1 0,-1 0 0,0-1 0,0 1 0,1 0 0,-1-1 0,0 1 0,0 0 0,0-1 0,0 1-1,0 0 1,0-1 0,0 1 0,0 0 0,0-1 0,0 1 0,-1 0 0,1-1 0,0 1 0,0 0 0,-1-1 0,1 1 0,0-1 0,-1 1 0,1-1 0,-1 1 0,1 0 0,0-1 0,-1 1 0,1-1 0,-1 0 0,1 1 0,-1-1 0,0 1 0,1-1-40,2 0 18,41 1 135,0-1 1,0-3-1,-1-1 1,1-2-1,-1-3 1,0 0-1,7-6-153,37-6 63,165-43 205,-115 28-1564,-1 4-3783,-81 21 648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36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6470,'0'0'2200,"0"0"-332,0 0 257,0 0-139,0 0-759,0 0-725,0 0-182,17-8 92,55-27-204,-65 32-196,-1 0 0,1 0 0,0 1 0,0 0 0,0 0 0,0 1 0,0-1 0,1 2 0,-1-1 0,0 1 0,1 0 0,5 1-12,-11-1-2,-1 0 1,1 1-1,-1-1 1,1 0-1,-1 0 1,1 1-1,-1-1 1,1 1-1,-1 0 1,1-1-1,-1 1 1,0 0-1,1 0 1,-1 0-1,0 0 1,0 0-1,0 0 1,1 0-1,-1 0 1,0 0-1,-1 0 1,1 1-1,0-1 1,0 0 0,0 1-1,-1-1 1,1 1-1,-1-1 1,1 1-1,-1-1 1,0 1-1,1-1 1,-1 1-1,0-1 1,0 1-1,0-1 1,0 1-1,0-1 1,-1 1-1,1 0 1,0-1-1,-1 2 2,-26 62-71,-114 91 376,132-137-222,34-23-225,99-46-1630,-84 36-1752,0 1-1259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35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300 134 7463,'0'0'1260,"0"0"-433,0 0-74,0 0 1564,0 0 635,-2-13-1388,-6-37-512,8 50-1029,0 0 1,0 0-1,0 1 1,1-1 0,-1 0-1,0 0 1,0 1-1,1-1 1,-1 0-1,0 0 1,0 0-1,1 1 1,-1-1-1,0 0 1,1 0-1,-1 0 1,0 0-1,1 0 1,-1 0-1,0 0 1,1 1 0,-1-1-1,0 0 1,1 0-1,-1 0 1,0 0-1,1-1 1,-1 1-1,0 0 1,1 0-1,-1 0 1,0 0-1,1 0 1,-1 0-1,0 0 1,1-1 0,-1 1-1,0 0 1,0 0-1,1 0 1,-1-1-1,0 1 1,0 0-1,1 0 1,-1-1-1,0 1 1,0 0-1,0-1 1,0 1-1,1 0 1,-1-1-1,0 1 1,0 0 0,0 0-1,0-1 1,0 1-1,0 0 1,0-1-1,0 1-23,2 2 123,29 25 111,-1 1 1,-2 1 0,-1 2 0,-1 0-1,18 33-234,-17-27 44,16 23-208,2-2 1,2-2 0,3-2-1,2-2 1,59 44 163,-82-77-2307,-7-13-3084,-11-5 485</inkml:trace>
  <inkml:trace contextRef="#ctx0" brushRef="#br0" timeOffset="265.21">861 1 6342,'0'0'2488,"0"0"-978,-14 5 273,-95 53 2995,-111 180-961,-220 272-4020,394-448-3284,19-20-4562,22-30 672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1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39 4228,'0'0'2167,"0"0"-998,0 0 123,0 0 454,0 0-219,0 0-406,-12-8-272,-41-21-182,52 29-646,0 0 0,0-1 0,-1 1 0,1 0-1,0 0 1,0 0 0,-1 0 0,1 0 0,0 0 0,0 0 0,-1 0 0,1 1 0,0-1 0,0 1-1,-1-1 1,1 1 0,0-1 0,0 1 0,0-1 0,0 1 0,0 0 0,0 0 0,0-1-1,0 1 1,0 0 0,0 0 0,0 0 0,1 0 0,-1 0 0,0 0 0,1 1 0,-1-1 0,1 0-1,-1 0 1,1 0 0,-1 1-21,-2 4 75,-13 23-58,1-1 0,1 2 0,2 0 0,1 0 0,2 1 0,0 1 0,3-1 0,0 1 0,2 1-1,2-1 1,0 0 0,3 7-17,-2-31-38,1 1-1,0-1 1,0 1-1,1-1 0,0 1 1,0-1-1,1 0 1,0 1-1,0-1 0,1 0 1,0 0-1,1-1 1,0 1-1,0-1 0,1 1 1,-1-1-1,1-1 1,1 1-1,0-1 1,-1 0-1,2 0 0,-1 0 1,1-1-1,0 0 1,0-1-1,0 1 0,1-1 1,-1-1-1,1 1 1,0-2-1,0 1 0,0-1 1,1 0-1,-1 0 1,1-1 38,-1-4 38,0 0-1,-1-1 1,0 0 0,0-1 0,0 1 0,0-1-1,0 0 1,-1-1 0,0 0 0,0 0 0,-1 0 0,0-1-1,0 1 1,0-1 0,-1 0 0,0-1 0,0 1 0,-1-1-1,0 0 1,0 0 0,-1 0 0,0 0 0,0-4-38,3-3 209,-2-1 0,0 1-1,0-1 1,-1 1 0,-1-1 0,-1 1 0,0-1 0,-2-7-209,2 20 19,-1 0 1,0 1-1,1-1 1,-1 1-1,0-1 1,0 1-1,0-1 1,0 1-1,-1 0 1,1 0-1,-1-1 0,1 1 1,-1 0-1,0 0 1,0 0-1,0 1 1,0-1-1,0 0 1,0 1-1,0 0 1,-1-1-1,1 1 1,0 0-1,-1 0 1,1 0-1,-1 0 1,1 1-1,-1-1 1,0 1-1,1-1 0,-1 1 1,0 0-1,1 0 1,-1 0-20,-91 21-54,22 22-840,30-6-2637,17-9-1279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55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19 8584,'0'0'4260,"0"0"-1356,0 0-240,0 0-497,0 0-763,0 0-544,0 0-353,12-1-187,199-15 310,-209 15-635,1 1 1,-1-1-1,0 1 0,0 0 0,0 0 0,1 0 0,-1 1 0,0-1 1,0 0-1,0 1 0,0 0 0,0-1 0,0 1 0,0 0 1,0 0-1,0 0 0,0 0 0,0 0 0,0 1 0,-1-1 0,1 0 1,0 1-1,-1-1 0,1 1 0,-1 0 0,0 0 0,1-1 0,-1 1 1,0 0-1,0 0 0,0 0 0,-1 0 0,1 0 0,0 0 0,-1 0 1,1 1-1,-1-1 0,0 0 0,1 0 0,-1 0 0,0 0 0,-1 1 1,1-1-1,0 1 5,-6 6-60,0 0 1,-1 0-1,0-1 1,0 0-1,-1 0 1,0-1-1,0 1 0,-1-2 1,-8 6 59,6-3-25,-46 30 30,40-28 15,0 0 0,0 1 0,1 1 0,1 1 0,0 0 0,1 1-1,-6 8-19,19-21 6,0-1 0,1 0 0,-1 0 0,0 1 0,1-1 0,-1 0 0,1 1 1,0-1-1,-1 0 0,1 1 0,0-1 0,0 1 0,0-1 0,0 0 0,0 1 0,0-1 0,0 1 0,1-1 0,-1 0 0,0 1 0,1-1 0,-1 0 0,1 1 0,-1-1 0,1 0 0,0 1 0,0-1 0,-1 0 0,1 0 0,0 0 0,0 0 0,0 0 0,0 0 0,0 0 0,1 0 0,-1 0 0,0-1 0,0 1 0,0 0 0,1-1 0,-1 1 0,0-1 0,1 1 0,-1-1 0,1 0 0,-1 0 0,0 1 0,1-1 0,-1 0-6,75 13 148,-57-13-266,1-1-1,-1 0 0,1-1 1,-1-2-1,0 0 0,0 0 1,-1-2-1,1 0 0,-1-2 1,-1 0-1,1 0 0,-1-2 1,1-1 118,24-16-3527,-15 9-2897,-9 3-2480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2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100 337 6022,'0'0'1334,"0"0"-191,0 0 293,0 0-224,0 0-454,0 0-128,0 0 37,-8-8 64,-55-67 2333,59 69-3027,1 0 0,-1 0 0,1-1 0,0 1-1,1-1 1,0 1 0,0-1 0,0 0 0,1 0 0,0 0-1,0 0 1,0 0 0,1 0 0,1 0 0,-1 0-1,1 0 1,0 0 0,0 0 0,1 0 0,0 1-1,0-1 1,1 0 0,0 1 0,0 0 0,0-1 0,1 1-1,0 1 1,0-1 0,0 1 0,1-1 0,0 1-1,0 0 1,0 1 0,1-1 0,0 1 0,0 0 0,0 1-1,0-1 1,0 1 0,1 0 0,-1 1 0,1 0-1,0 0 1,-1 0 0,1 1 0,0 0 0,0 0-1,6 0-36,-10 1 0,0 1 0,0-1 0,0 0-1,0 1 1,0 0 0,0-1 0,-1 1-1,1 0 1,0 0 0,-1 1-1,1-1 1,-1 1 0,1-1 0,-1 1-1,0 0 1,1 0 0,-1 0 0,0 0-1,0 0 1,0 0 0,-1 1 0,1-1-1,-1 1 1,1-1 0,-1 1-1,0-1 1,0 1 0,0 0 0,0 0-1,0 0 1,-1-1 0,1 1 0,-1 0-1,0 0 1,1 0 0,-2 2 0,-12 107-12,-48 31 77,46-114-54,1 0-1,2 1 1,0 0-1,3 1 1,-5 25-11,12-53-9,1 0 1,0 0 0,1 1 0,-1-1 0,0 0-1,1 0 1,0 1 0,0-1 0,0 0 0,0 1-1,0-1 1,1 0 0,0 0 0,-1 1 0,1-1-1,0 0 1,1 0 0,-1 0 0,0 0 0,1 0-1,0 0 1,0-1 0,0 1 0,0 0 0,0-1-1,0 1 1,0-1 0,1 0 0,0 0 0,-1 0 0,1 0-1,0 0 1,0-1 0,0 1 0,0-1 0,0 0-1,0 0 1,0 0 0,0 0 0,0 0 0,1-1-1,-1 0 1,1 1 8,8-3 51,0-1-1,0 0 1,0 0 0,0-1-1,-1-1 1,1 0-1,-1 0 1,-1-1 0,1 0-1,-1-1 1,0-1-1,0 1 1,-1-1 0,0-1-1,-1 0 1,0 0 0,0-1-1,-1 0 1,0 0-1,-1-1 1,0 1 0,0-1-1,-1-1 1,-1 1-1,2-6-50,-3 8 114,1 0 0,-1 0 0,-1 0 0,1 0 0,-2 0 0,1 0 0,-1-1 0,-1 1 0,1 0 0,-2-1 1,1 1-1,-1 0 0,-1-1 0,-1-3-114,0 9 3,-1 1 1,0 0 0,0 0 0,0 0 0,-1 1 0,1-1-1,-1 1 1,1 0 0,-1 0 0,0 0 0,0 1 0,0 0-1,1 0 1,-1 0 0,-1 0 0,1 1 0,0 0 0,0 0 0,0 1-1,0-1 1,0 1 0,-4 1-4,2-2-4,-68 16-756,30 6-3717,18-6-3216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3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34 247 1602,'0'0'3918,"0"0"-1708,-4-13-256,-1 1-1576,2 7-136,0 0 0,0 0-1,0 0 1,1 0 0,0-1-1,0 1 1,0-1 0,1 0 0,0 0-1,0 1 1,0-1 0,1 0 0,0 0-1,0 0 1,0 0 0,1 0-1,0 1 1,0-1 0,1 0 0,-1 0-1,1 1 1,0-1 0,1 1 0,-1 0-1,1 0 1,0 0 0,1 0-1,-1 0 1,2-1-242,0 3 70,0 0-1,0 0 1,1 0-1,-1 1 1,1 0-1,-1 0 1,1 0-1,0 1 1,0 0-1,0 0 1,0 0-1,0 1 1,0 0-1,0 0 1,0 0-1,0 1 1,-1 0-1,1 0 1,0 1-1,0-1 1,0 1-1,-1 0 1,1 1 0,-1 0-1,0 0 1,4 2-70,1 2 4,0 0 0,-1 1 0,0 1 0,0-1 1,-1 1-1,0 1 0,0-1 0,-1 2 0,-1-1 1,1 1-1,-2-1 0,4 9-4,0 10-18,0 1 0,-2 0 0,-1 0 0,-2 0 0,-1 1 0,-1 0-1,-1 6 19,3 33-140,-1-43 119,3-61 186,32-173 219,-34 189-346,0 0 0,0 1 0,2-1 0,0 1 0,1 0 0,1 0 0,1 1 0,0 0 0,1 0 0,0 1 0,1 1 0,1 0 0,1 0 0,0 1 0,0 1 0,1 0 0,8-5-38,-19 16 14,0 0 0,0 0-1,0 0 1,-1 0-1,1 0 1,0 1-1,0-1 1,1 1-1,-1 0 1,0 0 0,0 0-1,0 0 1,0 0-1,0 1 1,0-1-1,0 1 1,0 0 0,0 0-1,-1 0 1,1 0-1,0 1 1,0-1-1,-1 1 1,1 0-1,-1-1 1,1 1 0,-1 0-1,0 1 1,0-1-1,0 0 1,0 1-1,0-1 1,1 3-14,45 93 49,-25-28 29,-17-45-69,2-1 0,0 0 0,2 0 1,1-1-1,0 0 0,15 19-9,-25-39 2,1-1-1,0 1 0,0-1 1,0 0-1,0 1 1,0-1-1,0 0 0,0 0 1,1-1-1,-1 1 0,1 0 1,0-1-1,-1 0 0,1 1 1,0-1-1,0 0 1,0 0-1,-1-1 0,1 1 1,0-1-1,0 1 0,0-1 1,0 0-1,0 0 0,0 0 1,0 0-1,0-1 1,0 0-1,0 1 0,0-1 1,0 0-1,0 0 0,0 0 1,-1-1-1,1 1 1,0-1-1,-1 1 0,0-1 1,1 0-1,-1 0 0,0 0 1,0 0-1,2-2-1,9-13 5,0 0 1,-1 0-1,-1-1 0,0-1 0,-2 0 0,0 0 1,-1-1-1,-1 0 0,-1-1 0,0-1-5,7-19-292,5 16-5367,-10 22-864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3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67 4740,'0'0'2066,"0"0"-5,0 0 133,0 0-347,0 0-357,0 0-113,-12-4 11,-37-15-187,48 18-1172,1 1 1,-1 0-1,1 0 1,-1-1-1,0 1 1,1 0-1,-1-1 1,1 1-1,-1-1 0,1 1 1,0-1-1,-1 1 1,1 0-1,-1-1 1,1 0-1,0 1 1,-1-1-1,1 1 0,0-1 1,0 1-1,0-1 1,-1 0-1,1 1 1,0-1-1,0 1 1,0-1-1,0 0 0,0 1 1,0-1-1,0 0 1,0 1-1,0-1 1,0 1-1,0-1 1,1 0-1,-1 1 0,0-1 1,0 1-1,1-1 1,-1 1-1,0-1 1,1 0-1,-1 1 1,0-1-1,1 1 0,-1 0 1,1-1-1,-1 1 1,1-1-1,-1 1 1,1 0-1,-1-1 1,1 1-1,-1 0 0,1-1 1,0 1-1,-1 0 1,1 0-1,-1 0 1,1 0-1,0 0 1,-1-1-1,1 1 0,0 0 1,-1 0-1,1 1 1,-1-1-1,1 0 1,0 0-1,-1 0-29,2-1 58,1-1-53,0 0-1,1 1 0,-1-1 0,1 0 1,-1 1-1,1 0 0,0 0 1,-1 0-1,1 0 0,0 1 0,0-1 1,0 1-1,0 0 0,-1 0 0,1 1 1,0-1-1,0 1 0,0-1 1,-1 1-1,1 1 0,0-1 0,-1 0 1,1 1-1,-1 0 0,1 0 0,-1 0 1,0 0-1,0 0 0,0 1 0,0-1 1,0 1-1,-1 0 0,1 0 1,-1 0-1,1 0 0,-1 0 0,0 0 1,-1 1-1,1-1 0,0 1-4,1 10-17,-1 0-1,0 0 1,0 0 0,-2 0-1,0 0 1,0 0-1,-1 0 1,-1 0-1,-3 11 18,-1 22 8,5-46-13,1 0 0,0 0 1,0 0-1,-1 0 0,1-1 1,0 1-1,0 0 1,0 0-1,0 0 0,0 0 1,0 0-1,0 0 0,1 0 1,-1 0-1,0 0 0,0 0 1,1 0-1,-1 0 0,1 0 1,-1-1-1,1 1 0,-1 0 1,1 0-1,-1 0 0,1-1 1,0 1-1,-1 0 1,1-1-1,0 1 0,-1-1 1,1 1-1,0-1 0,0 1 1,0-1-1,0 1 0,0-1 1,0 0-1,-1 1 0,1-1 1,0 0-1,0 0 0,0 0 1,0 0-1,0 0 0,0 0 1,0 0-1,0 0 1,0 0-1,0 0 0,0 0 1,0-1-1,0 1 0,0 0 1,-1-1-1,1 1 0,0-1 1,0 1-1,0-1 0,0 1 1,-1-1-1,1 1 0,0-1 5,81-49-970,4-3-6841,-55 40 3166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0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50 144 3844,'0'0'1089,"0"0"138,0 0 524,0 0-69,0 0-406,0 0-304,-10-9-97,-26-28-32,35 36-821,1 0-1,-1 0 0,1 0 0,0 0 0,-1 0 1,1 0-1,0 0 0,0 0 0,-1 0 0,1 0 1,0 0-1,0 0 0,0 0 0,0 0 0,0 0 1,1 0-1,-1 0 0,0 0 0,0 0 0,1 1 0,-1-1 1,0 0-1,1 0 0,-1 0 0,1 0 0,-1 0 1,1 0-1,0 1 0,-1-1 0,1 0 0,0 0 1,-1 1-1,1-1 0,0 1 0,0-1 0,0 1 1,0-1-1,-1 1 0,1-1 0,0 1 0,0 0 0,0-1 1,0 1-1,0 0 0,0 0 0,0 0 0,0-1 1,0 1-1,0 0 0,0 1 0,0-1 0,0 0 1,0 0-1,0 0 0,0 0 0,0 1 0,0-1 1,0 1-23,0-2 59,304 3 86,-219-26-37,-75 18 1238,-61 172-523,-30 228-726,75-337-2847,7-21-3941,2-21 665</inkml:trace>
  <inkml:trace contextRef="#ctx0" brushRef="#br0" timeOffset="573.877">889 2 4805,'0'0'2776,"0"0"-977,0 0-299,0 0 240,0 0-245,0 0-422,0 0-337,-15 0-186,6 0-464,5-1-63,1 1 0,-1 0 0,0-1 0,1 1 0,-1 1 0,1-1 0,-1 0 0,0 1 0,1 0 0,-1 0 0,1 0 0,0 0 0,-1 1 0,1-1 0,0 1 0,0 0 0,0 0 0,0 0 0,0 0 0,0 0 0,0 1 0,1-1 0,-1 1 0,1 0 0,0 0 0,-1 1-23,-11 25 52,2 1 0,1 1 1,1-1-1,2 2 0,1-1 0,1 1 1,2 0-1,1 1 0,2-1 1,2 24-53,-2-42-74,2-1-1,0 1 1,0 0 0,1 0 0,1 0 0,0-1 0,1 1 0,0-1 0,1 0 0,1 0-1,0-1 1,1 1 0,0-1 0,1-1 0,0 1 0,1-1 0,0-1 0,0 0-1,1 0 1,1-1 0,0 0 0,0-1 0,1 0 0,-1-1 0,2 0 0,5 2 74,-12-7-21,0-1 0,0 0 1,0 0-1,0 0 1,0-1-1,0 1 0,0-1 1,1-1-1,-1 1 1,0-1-1,0 0 0,0-1 1,0 0-1,0 0 1,-1 0-1,1 0 0,0-1 1,-1 0-1,0 0 1,1 0-1,-1-1 0,-1 0 1,1 0-1,0 0 1,-1-1-1,0 1 1,0-1-1,0-1 21,5-4 99,-1-2-1,0 1 1,-1-1 0,0 0 0,-1-1 0,-1 1-1,0-1 1,0 0 0,-1-1 0,-1 1-1,0-1 1,-1-2-99,-1 12 65,0-1-1,0 1 0,-1-1 1,0 1-1,0-1 1,0 1-1,0-1 1,-1 0-1,0 1 1,1-1-1,-2 1 1,1 0-1,-1-1 0,1 1 1,-1 0-1,0 0 1,-1 0-1,1 0 1,-1 0-1,1 1 1,-1-1-1,0 1 1,-1 0-1,1-1 0,0 1 1,-1 1-1,0-1 1,0 1-1,1-1 1,-2 1-1,1 0 1,0 0-1,0 1 0,0-1 1,-1 1-1,1 0 1,-1 0-1,1 1 1,-1-1-1,1 1 1,-2 0-65,-8-1-106,0 2 0,1-1 0,-1 1 0,0 1 0,1 1 0,-1 0 1,1 0-1,0 2 0,0-1 0,0 2 0,1-1 0,0 2 0,0 0 0,0 0 0,1 1 1,0 0-1,1 1 0,-4 4 106,-3 11-3620,10 2-1787</inkml:trace>
  <inkml:trace contextRef="#ctx0" brushRef="#br0" timeOffset="854.32">1447 400 8072,'0'0'2850,"0"0"-1633,0 0 737,0 0 417,0 0-1090,0 0-705,0 0-416,0 0-127,-13-14-33,12 20-65,1-2-63,0 3-480,6-1-3364,2-3-3587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4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107 329 5285,'0'0'1676,"0"0"-325,-6-15 448,-18-50-16,22 60-1713,0 0 0,1 0 0,0 0 0,-1 0 0,2-1 0,-1 1 0,1-1 0,0 1 0,0 0 0,0-1 0,1 1 0,-1 0 0,1-1 0,1 1 0,-1 0 0,1 0 0,0 0-1,0 0 1,0 0 0,1 0 0,0 1 0,0-1 0,0 1 0,0-1 0,1 1 0,0 0 0,-1 1 0,2-1 0,-1 1 0,0 0 0,1 0 0,-1 0 0,1 0 0,0 1 0,0 0 0,0 0 0,4-1-70,0-1 91,0 1 0,0 1 0,1-1 0,-1 2 0,0-1 0,1 1 0,0 1 0,-1-1 0,1 2 0,-1-1 0,1 2 0,-1-1 0,0 1 0,1 0 0,-1 1 0,0 0 0,0 1 0,0 0 0,-1 0 0,1 1-91,-4-1-4,0 1 0,0 0-1,-1 0 1,1 0 0,-1 1-1,0 0 1,-1 0-1,1 0 1,-1 0 0,0 0-1,-1 1 1,0-1 0,0 1-1,0-1 1,-1 1 0,1 0-1,-2 0 1,1 0-1,-1 0 1,0-1 0,0 1-1,-2 7 5,0-2-8,0 1 0,0-1 0,-1 1 0,-1-1 0,0 0 0,-1 0 0,0-1 0,-1 1 0,0-1 0,-1 0 0,0-1 0,-1 1 8,0 0-31,0-1 0,-1 0-1,0 0 1,0-1 0,-1 0 0,-1 0-1,1-1 1,-1-1 0,-1 0 0,1 0-1,-1-1 1,0 0 0,-1-1-1,-2 0 32,14-6-3,0 1-1,0 0 0,1-1 0,-1 1 0,0-1 0,1 0 0,-1 1 1,0-1-1,1 0 0,-1 1 0,0-1 0,1 0 0,-1 0 0,1 1 0,0-1 1,-1 0-1,1 0 0,0 0 0,-1 0 0,1 1 0,0-1 0,0 0 0,0 0 1,0 0-1,0 0 0,0 0 0,0 0 0,0 0 0,0 0 0,0 0 0,0 1 1,1-1-1,-1 0 0,0 0 0,1 0 0,-1 0 0,0 1 0,1-1 0,-1 0 1,1 0-1,-1 1 0,1-1 0,0 0 0,-1 1 0,1-1 0,0 0 0,-1 1 1,1-1-1,0 1 0,0-1 0,0 1 4,4-6-4,1 0 1,0 1-1,1 0 1,-1 0-1,1 0 1,0 1-1,0 0 1,1 0-1,-1 1 0,1 0 1,0 0-1,-1 1 1,1 0-1,0 0 1,1 1-1,-1 0 0,0 0 1,0 1-1,0 0 1,1 1-1,-1 0 1,0 0-1,0 1 1,0-1-1,0 2 0,0-1 1,-1 1-1,1 1 1,-1-1-1,2 2 4,-1 3-6,0 0 1,0 1-1,0 0 0,-1 1 0,-1 0 0,1 0 0,-2 0 0,1 1 1,-1-1-1,-1 1 0,0 1 0,-1-1 0,0 0 0,-1 1 1,0 0-1,0-1 0,-1 1 0,-1 0 0,0 0 0,-1 0 0,-2 11 6,0-14 11,-1 0 1,1 0-1,-2-1 0,1 1 0,-1-1 0,-1 0 0,0-1 0,0 1 0,0-1 0,-1 0 0,0-1 0,0 1 0,0-1 0,-1-1 0,0 1 0,0-2 0,-1 1 0,1-1 0,-1 0 0,0-1 0,0 0 0,0 0 0,-1-1 0,1 0 1,-1-1-1,1 0 0,-1 0 0,1-1 0,-6-1-11,-2 2 36,1-2 0,0 0 0,0 0 1,0-2-1,0 0 0,0-1 0,1 0 1,0-2-1,-1 1 0,-5-5-36,14 7-5,1-1 0,-1 0 0,1 0 1,0 0-1,0-1 0,0 0 0,1 0 0,0-1 0,0 0 1,0 1-1,0-2 0,1 1 0,0 0 0,1-1 0,-1 0 1,1 0-1,0 0 0,1 0 0,0 0 0,0-1 0,1 1 0,-1 0 1,2-3 4,8-31-1470,13 21-3525,-5 11-1539</inkml:trace>
  <inkml:trace contextRef="#ctx0" brushRef="#br0" timeOffset="463.561">901 242 6887,'0'0'3288,"0"0"-1537,0 0-37,0-13 661,1-37-474,-2 50-1852,1 1 1,0-1-1,0 1 1,-1-1-1,1 1 1,0-1-1,0 1 1,-1-1-1,1 1 1,-1-1-1,1 1 1,0-1 0,-1 0-1,1 1 1,-1-1-1,1 0 1,-1 0-1,1 1 1,-1-1-1,1 0 1,-1 0-1,1 1 1,-1-1-1,1 0 1,-1 0-1,0 0 1,1 0 0,-1 0-1,1 0 1,-1 0-1,1 0 1,-1 0-1,0 0 1,1 0-1,-1-1 1,1 1-1,-1 0 1,1 0-1,-1 0 1,1-1-1,-1 1 1,1 0 0,-1-1-1,1 1 1,-1 0-1,1-1 1,0 1-1,-1-1 1,1 1-1,0-1 1,-1 1-1,1 0 1,0-1-1,-1 1 1,1-1 0,0 0-1,0 1 1,0-1-1,0 1 1,-1-1-1,1 0-49,-4 9 13,1 0 0,-1 0 1,2 0-1,-1 1 0,1-1 0,0 1 0,0-1 0,1 1 1,1 0-1,-1-1 0,1 1 0,1 0 0,0-1 0,0 1 1,1 0-1,-1-1 0,2 1 0,-1-1 0,2 0 0,-1 0 1,1 0-1,0 0 0,0-1 0,1 0 0,0 0 0,0 0 1,1 0-1,0-1 0,0 0 0,3 3-13,1 0 9,-1 0 0,1-1 1,0 0-1,1-1 0,0 0 0,0-1 0,0 0 0,1 0 1,0-1-1,0-1 0,0 0 0,1-1 0,-1 0 0,8 1-9,48 13 15,-67-16-15,0-1 1,0 1-1,0-1 1,0 1-1,0 0 1,0-1-1,0 1 0,0 0 1,0 0-1,0-1 1,0 1-1,-1 0 0,1 0 1,0 0-1,-1 0 1,1 0-1,0 0 1,-1 1-1,0-1 0,1 0 1,-1 0-1,0 0 1,1 0-1,-1 0 0,0 1 1,0-1-1,0 0 1,0 0-1,0 0 1,0 1-1,0-1 0,-1 0 1,1 0-1,0 0 1,-1 0-1,1 1 1,0-1-1,-1 0 0,0 0 1,1 0-1,-1 0 1,0 0-1,1 0 0,-1 0 1,0-1-1,0 1 1,0 0-1,0 0 1,0 0-1,0-1 0,0 1 1,0-1-1,0 1 1,-1 0-1,-26 21 65,-2-2 1,-1 0-1,-1-2 0,0-2 1,-1 0-1,-1-3 1,0 0-66,-15 7 17,19-7-124,-57 19-2562,75-31-452,9-2-3725,3-4 1588</inkml:trace>
  <inkml:trace contextRef="#ctx0" brushRef="#br0" timeOffset="770.825">905 143 8744,'0'0'2365,"0"0"-534,0 0 321,0 0-167,0 0-869,0 0-593,14-10-202,0-1-248,-7 5-31,0 1 1,0-1-1,1 1 0,0 1 1,0 0-1,0 0 0,1 0 1,-1 1-1,1 0 0,8-1-42,382-70 1415,-400 74-1584,-38 4-9004,20 2 290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8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32 7399,'0'0'2493,"0"0"-320,0 0 202,0 0-186,0 0-630,0 0-625,0 0-539,6-4-293,5-1-62,0 1 1,0 0 0,1 0 0,0 1 0,0 0 0,-1 1 0,1 1 0,1 0 0,9 0-41,-20 2-6,0-1 0,0 1 0,0 0 0,0 0 0,0 0 1,0 0-1,-1 0 0,1 0 0,0 1 0,-1-1 0,1 1 0,0-1 0,-1 1 1,0-1-1,1 1 0,-1 0 0,0 0 0,0 0 0,0-1 0,0 1 0,0 0 0,0 0 1,-1 0-1,1 1 0,-1-1 0,1 0 0,-1 0 0,0 0 0,0 0 0,0 0 1,0 1-1,0-1 0,0 0 0,-1 0 0,1 0 0,-1 0 0,1 0 0,-1 0 0,0 0 1,0 0-1,0 0 0,0 0 0,0 0 0,0 0 0,0-1 0,-1 1 0,1 0 1,-1-1-1,-1 2 6,-200 240-64,202-242 62,0-1 0,1 1 1,-1 0-1,0-1 1,0 1-1,0 0 1,0-1-1,0 1 0,1 0 1,-1 0-1,0 0 1,1 0-1,-1 0 1,1 0-1,-1 0 0,1 0 1,-1 0-1,1 0 1,0 0-1,0 0 1,-1 0-1,1 0 0,0 1 1,0-1-1,0 0 1,0 0-1,0 0 1,0 0-1,1 0 0,-1 0 1,0 0-1,0 1 1,1-1-1,-1 0 1,1 0-1,-1 0 0,1 0 1,-1 0-1,1-1 1,0 1-1,-1 0 1,1 0-1,0 0 0,0 0 1,0-1-1,0 1 1,-1 0-1,1-1 1,0 1-1,0-1 0,0 1 1,0-1-1,0 1 1,1-1-1,-1 0 1,0 1-1,0-1 1,0 0-1,0 0 0,0 0 1,0 0-1,0 0 1,1 0-1,-1 0 1,0 0-1,0-1 0,0 1 1,0 0 1,20-4-67,0 0 0,-1-1 1,0-1-1,0-1 0,0-1 1,-1-1-1,0 0 0,4-4 67,7-2-443,124-50-7848,-110 48 3188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9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231 387 3299,'0'0'1666,"0"0"-70,0 0 176,0 0-58,0 0-134,0 0-256,0 0-32,-12-1-48,0 0-1077,3 2 120,-1-1 1,1 0 0,0 0 0,0-1-1,0 0 1,0-1 0,0 0 0,0 0-1,0-1 1,1 0 0,-1-1 0,1 0-1,0 0 1,0 0 0,0-1 0,1-1-1,-1 1 1,1-1 0,1 0 0,-1-1-1,1 0 1,0 0 0,-2-3-288,5 1 3,1-1 1,0 1-1,0-1 1,1 0 0,0 0-1,1 0 1,0 1-1,1-1 1,-1 0-1,2 0 1,0 0-1,0 1 1,0-1 0,1 1-1,1 0 1,0 0-1,0 0 1,1 0-1,0 0 1,0 1-1,1 0 1,0 0 0,0 1-1,1 0 1,0 0-1,0 0 1,1 1-1,0 0 1,0 0 0,0 1-1,1 0 1,0 1-1,0 0 1,0 0-1,0 1 1,0 0-1,1 0 1,0 1 0,-1 0-1,1 1 1,0 0-1,8 1-3,-15 1-2,1 0 0,0 0 0,-1 0 0,1 1 0,-1 0 0,1-1 0,-1 1 0,0 0 0,0 0 0,0 1-1,0-1 1,0 1 0,0 0 0,0-1 0,-1 1 0,0 0 0,1 0 0,-1 1 0,0-1 0,-1 0 0,1 1 0,-1-1 0,1 1 0,-1 0 0,0-1-1,0 1 1,-1 0 0,1 0 0,-1 0 0,0-1 0,0 4 2,-14 120-64,-8-60 58,-3-2 1,-3-1-1,-10 12 6,-57 143-20,92-215 0,0 1 0,1-1 1,-1 1-1,1 0 0,1 0 1,-1 0-1,1 0 0,-1 0 1,1 0-1,1 0 0,-1 0 1,1 1-1,0-1 0,0 0 1,1 0-1,-1 1 0,1-1 1,0 0-1,1 0 0,-1 0 1,1 0-1,0 0 1,0 0-1,1-1 0,-1 1 1,1-1-1,0 1 0,0-1 1,1 0-1,-1 0 0,1-1 1,0 1-1,0-1 0,0 1 1,0-1-1,1-1 0,-1 1 1,1 0-1,-1-1 0,1 0 1,3 1 19,12-2-20,-1-1 1,0-1 0,0 0 0,0-1-1,0-2 1,0 0 0,0 0 0,-1-2-1,0 0 1,0-1 0,0-1-1,-1-1 1,0 0 0,-1-2 0,0 1-1,-1-2 1,0 0 0,-1-1 0,0 0-1,-1-1 1,0-1 0,-1 0 0,5-10 19,-11 18 92,-1 0 1,0 0 0,0-1-1,-1 0 1,0 0 0,0 0 0,-1 0-1,0 0 1,0-1 0,-1 0-1,0 1 1,0-1 0,-1 0 0,-1 0-1,1 0 1,-1 0 0,-1 0-1,0 0 1,0 1 0,-1-1 0,0 0-1,0 1 1,-1-1 0,0 1 0,0 0-1,-1-1 1,0 2 0,-1-1-1,0 0 1,0 1 0,0 0 0,-1 0-1,0 1 1,-1 0 0,1 0-1,-1 0 1,0 1 0,-4-3-93,0 3-5,-1 0 0,0 1-1,0 0 1,0 1 0,0 0 0,-1 1 0,1 0 0,-1 1-1,1 0 1,-1 1 0,1 1 0,-1 0 0,0 0 0,1 1 0,0 1-1,-2 1 6,-116 50-4903,85-23-772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51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9353,'0'0'2824,"0"0"-449,0 0-111,0 0-743,0 0-795,0 0-389,15-13-124,52-39-101,-65 50-110,0 0-1,0 0 0,0 1 1,0-1-1,0 1 0,0-1 1,1 1-1,-1 0 0,0 0 1,1 0-1,-1 0 0,1 0 1,-1 1-1,1-1 0,-1 1 1,1-1-1,-1 1 0,1 0 1,0 0-1,-1 0 0,1 1 1,-1-1-1,1 0 0,-1 1 1,1 0-1,-1 0 0,1-1 1,-1 2-1,0-1 0,1 0 1,-1 0-1,0 1 0,0-1 1,0 1-1,0-1 0,0 1 1,0 0-1,0 0 0,-1 0 1,1 0-1,-1 0 0,1 0 1,-1 1-1,0-1 0,0 0 1,0 1-1,0-1 0,0 1 1,-1-1-1,1 1 0,-1-1 1,1 1-1,-1 0 0,0-1 1,0 1-1,0-1 0,-1 1 1,1 0-1,0-1 0,-2 3-1,-1 11 5,-2 0 0,0 0 0,-1-1 0,0 0 0,-1 0 0,-1 0 0,0-1 0,-1 0 1,-1-1-1,0 0 0,-1 0 0,0-1-5,-46 65 89,56-77-90,0 0 0,1 1-1,-1-1 1,0 1 0,1 0 0,-1-1 0,0 1 0,1 0-1,-1-1 1,1 1 0,-1 0 0,1-1 0,-1 1 0,1 0-1,0 0 1,-1 0 0,1-1 0,0 1 0,0 0 0,-1 0 0,1 0-1,0 0 1,0 0 0,0 0 0,0-1 0,0 1 0,0 0-1,1 0 1,-1 0 0,0 0 0,0 0 0,0-1 0,1 1-1,-1 0 1,1 0 0,-1 0 0,0-1 0,1 1 0,-1 0-1,1-1 1,0 1 0,-1 0 0,1-1 0,0 1 0,-1-1 0,1 1-1,0-1 1,-1 1 0,1-1 0,0 1 0,0-1 0,0 0-1,-1 1 1,1-1 0,0 0 0,0 0 0,0 0 0,0 0-1,0 0 1,0 1 0,-1-2 0,1 1 0,1 0 1,59-12-114,30-27-724,-19 8-4778,-33 15-619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55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6983,'0'0'3336,"0"0"-512,0 0 160,0 0-544,0 0-1036,0 0-683,6-10-262,-5 9-444,2-4 18,-1 1 0,1-1 0,0 1 1,0 0-1,1 0 0,-1 0 0,1 1 0,0-1 1,0 1-1,0 0 0,0 0 0,1 0 0,-1 0 1,1 1-1,-1 0 0,1 0 0,0 0 0,0 1 1,1-1-34,-4 2 2,0-1 0,-1 1 1,1 0-1,0 0 1,0-1-1,0 1 0,0 0 1,0 1-1,0-1 1,0 0-1,0 1 0,0-1 1,0 1-1,0-1 1,0 1-1,0 0 0,0 0 1,-1 0-1,1 0 1,0 0-1,-1 0 0,1 1 1,-1-1-1,1 0 1,-1 1-1,0-1 0,1 1 1,-1 0-1,0-1 1,0 1-1,0 0 0,0 0 1,0-1-1,-1 1 0,1 0 1,-1 0-1,1 0 1,-1 0-1,1 0 0,-1 0 1,0 0-1,0 0 1,0 0-1,0 0 0,-1 0 1,1 0-1,0 0 1,-1 0-1,0 0-2,0 12 10,-1 0 0,-1 0-1,0-1 1,-1 1 0,-1-1 0,0 0 0,0 0-1,-1 0 1,-1-1 0,-5 7-10,-30 70 62,41-87-63,0-1 0,0 1 0,0 0-1,1 0 1,-1 0 0,1 0 0,-1 0 0,1 0-1,0 0 1,-1 0 0,1 0 0,0 0-1,0 0 1,1 0 0,-1 0 0,0 0 0,1 0-1,-1 0 1,1 0 0,0 0 0,-1 0 0,1 0-1,0-1 1,0 1 0,0 0 0,1-1 0,-1 1-1,0 0 1,0-1 0,1 0 0,-1 1 0,1-1-1,0 0 1,-1 0 0,1 0 0,0 0-1,0 0 1,-1 0 0,1 0 0,0 0 0,0-1-1,0 1 1,0-1 0,0 1 0,0-1 0,0 0-1,0 0 1,0 0 0,0 0 0,0 0 0,0-1-1,0 1 1,2-1 1,169-28-457,-108 13-4750,-48 11-697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52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784 514 6566,'0'0'2242,"0"0"-261,-12-7 336,-95-62 2525,98 57-4722,2 1 0,-1-1 1,2 0-1,0-1 0,0 0 1,1 0-1,0 0 0,1-1 1,1 1-1,0-1 0,1 0 0,1 0 1,0 0-1,1 0 0,0 0 1,1 0-1,0 1 0,2-1 1,-1 0-1,2 0 0,0 1 1,0 0-1,1 0 0,1 0 1,0 0-1,8-11-120,-12 20-2,0-1 0,1 1-1,-1 0 1,1 0 0,0 0 0,0 0 0,0 0-1,1 1 1,-1-1 0,1 1 0,0 0 0,0 0 0,0 0-1,0 1 1,1-1 0,-1 1 0,1 0 0,-1 0-1,1 1 1,0-1 0,-1 1 0,1 0 0,0 1 0,0-1-1,0 1 1,0 0 0,0 0 0,0 0 0,0 1-1,0-1 1,0 1 0,-1 1 0,1-1 0,0 1 0,-1-1-1,1 1 1,-1 1 0,1-1 0,-1 1 0,0-1-1,0 1 1,0 0 0,0 1 0,-1-1 2,3 10-17,-1-1 1,0 1-1,-1 0 0,0 1 0,-1-1 1,-1 1-1,0-1 0,-1 1 1,0 0-1,-1 0 0,-1 0 1,0-1-1,-1 6 17,1-16-2,-5 56-84,-4-1 1,-2 0 0,-17 49 85,-1 9-171,19 3 80,11-116 44,0 0 1,1 1-1,0-1 1,-1 0-1,1 0 0,0 0 1,1 1-1,-1-1 1,1 0-1,-1-1 1,1 1-1,0 0 0,0 0 1,0-1-1,0 1 1,1-1-1,-1 0 0,1 0 1,-1 0-1,1 0 1,0 0-1,0 0 1,-1-1-1,1 1 0,1-1 1,-1 0-1,0 0 1,0 0-1,0 0 0,0-1 1,1 1-1,-1-1 1,3 0 46,7 0 30,-1 0 1,0-1 0,0-1 0,1 0-1,-1-1 1,-1 0 0,1-1 0,0 0-1,-1-1 1,0 0 0,0-1 0,0 0-1,-1-1 1,0 0 0,0-1 0,-1 0-1,0 0 1,0-1 0,-1 0 0,0-1-1,-1 1 1,0-2 0,0 1 0,-1-1-1,0-1-30,-1-2 217,0 0 0,-1 0 0,-1-1 0,-1 1 0,0-1-1,0 0 1,-2 0 0,0 0 0,0 1 0,-2-1-1,0 0 1,0 1 0,-4-12-217,4 19 87,0 0 0,-1 0 0,0 1 0,0-1 0,0 1 0,-1-1 0,0 1 0,0 0 0,0 0-1,-1 1 1,0-1 0,0 1 0,-1 0 0,1 1 0,-1-1 0,0 1 0,0 0 0,-1 1 0,1-1 0,-1 1 0,1 0 0,-1 1 0,0 0 0,0 0 0,0 0-1,-1 1 1,1 0 0,-3 0-87,4 1-166,0 0 1,0 0-1,-1 0 0,1 1 0,0-1 0,1 2 0,-1-1 0,0 1 0,0-1 0,0 2 0,1-1 0,-1 1 0,1-1 1,0 1-1,0 1 0,0-1 0,0 1 0,0 0 0,1 0 0,0 0 0,0 1 0,0 0 0,0-1 0,1 1 0,-1 1 166,-7 23-6293</inkml:trace>
  <inkml:trace contextRef="#ctx0" brushRef="#br0" timeOffset="388.53">0 1317 9193,'0'0'2471,"0"0"-1147,0 0 16,14-3-384,346-116 555,703-206 1700,-682 216-2718,19-5-135,-388 108-300,-36 10-180,-54 28-3140,32-10-3026</inkml:trace>
  <inkml:trace contextRef="#ctx0" brushRef="#br0" timeOffset="924.771">690 1695 1826,'0'0'5440,"0"-15"-2846,-1-75 1853,-1 84 1737,0 24-5028,2 33-1508,11 89 451,6 0 1,8 3-100,1 18-205,-21-126 87,2 8 88,-1-1-1,-3 1 1,-1 0-1,-2 15 31,-1-57 5,0 0 0,0 1 0,0-1 0,-1 0 0,1 0-1,0 1 1,0-1 0,-1 0 0,1 0 0,0 0 0,-1-1-1,1 1 1,-1 0 0,0 0 0,1-1 0,-1 1 0,1-1 0,-1 0-1,0 1 1,1-1 0,-1 0 0,0 0 0,0 0 0,1 0 0,-1 0-1,0 0 1,1-1 0,-1 1 0,0 0 0,1-1 0,-1 1 0,1-1-1,-1 0 1,1 0 0,-1 1 0,1-1 0,-1 0 0,1 0 0,0 0-1,-1-1 1,1 1 0,0 0 0,0 0 0,-1-2-5,-139-127 349,33 24-314,97 98-346,6 18-9943,11 1 1863</inkml:trace>
  <inkml:trace contextRef="#ctx0" brushRef="#br0" timeOffset="1214.768">706 1606 6214,'0'0'2317,"0"0"-940,19-11-32,126-71 1335,181-45-979,243-104 1307,-502 195-3083,-96 46-3230,3 8 81,-2 3-1703</inkml:trace>
  <inkml:trace contextRef="#ctx0" brushRef="#br0" timeOffset="1855.85">1131 1845 5765,'0'0'3337,"0"0"-1650,9-14-379,32-46 171,-37 55-1337,-1 1 1,1 0-1,0 0 1,1 1 0,-1-1-1,1 1 1,-1 0 0,1 0-1,0 0 1,0 0 0,0 1-1,1 0 1,-1 0-1,0 1 1,1-1 0,-1 1-1,1 0 1,0 1 0,-1-1-1,1 1 1,0 0 0,-1 1-1,1-1 1,-1 1 0,2 0-143,-4 0 11,0 0 0,1 0 1,-1 0-1,0 1 1,1-1-1,-1 1 1,0 0-1,0 0 1,0 0-1,-1 0 1,1 0-1,0 1 1,-1-1-1,0 1 0,1-1 1,-1 1-1,0 0 1,0 0-1,0 0 1,-1 0-1,1 0 1,-1 1-1,0-1 1,0 0-1,0 1 0,0-1 1,-1 1-1,1-1 1,-1 2-12,-9 104-17,2-92-529,0-1 0,-1 0 0,-1 0 1,0-1-1,-1 0 0,-1-1 1,0 0-1,-1-1 0,-6 5 546,-21 1-2008,38-19 2007,0-1-1,0 1 1,0 0 0,1-1 0,-1 1 0,0-1-1,0 0 1,0 1 0,1-1 0,-1 0 0,0 1-1,0-1 1,1 0 0,-1 0 0,1 1 0,-1-1-1,1 0 1,-1 0 0,1 0 0,-1 0 0,1 0-1,0 0 1,0 0 0,-1 0 0,1 0 0,0 0-1,0 0 1,0 0 0,0 0 0,0 0 0,0 0-1,0 0 1,1 0 0,-1 0 0,0 0 0,0 0-1,1 0 1,-1 0 0,1 1 1,1-4 51,0 0-1,1 1 1,0-1-1,0 1 1,0 0 0,0 0-1,0 0 1,1 0 0,0 1-1,-1-1 1,1 1 0,0 0-1,0 0 1,0 0-1,0 1 1,0-1 0,1 1-1,-1 0 1,0 0 0,1 1-1,-1-1 1,0 1 0,1 0-1,-1 0 1,1 0-1,-1 1 1,0 0 0,1-1-1,-1 2 1,0-1 0,0 0-1,0 1 1,2 1-51,5-1 9,-1 2 1,0-1-1,0 1 1,-1 1-1,1 0 0,-1 0 1,0 1-1,-1 0 1,1 1-1,-1 0 0,0 0 1,-1 0-1,0 1 1,0 0-1,0 1 1,-1 0-1,-1 0 0,1 0 1,-2 0-1,1 1 1,-1 0-1,-1 0 1,1 0-1,-2 0 0,1 1 1,-2-1-1,1 1 1,-1-1-1,-1 1 0,0-1 1,-1 1-1,0 0 1,0-1-1,-2 5-9,-3-7 0,0 0 0,-1 1 0,-1-2 0,1 1 0,-1-1 0,0-1 0,-1 1 0,0-1 0,0-1 0,0 1 0,0-2 0,-1 1 0,0-1 0,0-1 0,0 0 0,0 0 0,-1-1 0,1 0 0,-1-1 0,1 0 0,-1-1 0,1 0 0,-1 0 0,1-2 0,-1 1 0,1-1 0,-10-3 0,9 3-101,1-1 1,0 0-1,0-1 0,1 0 0,-1-1 1,1 0-1,0 0 0,0-1 0,0 0 0,1 0 1,0-1-1,0 0 0,-4-5 101,-22-44-2945,27 32-284</inkml:trace>
  <inkml:trace contextRef="#ctx0" brushRef="#br0" timeOffset="2523.681">1626 1758 5317,'0'0'2781,"0"0"-747,0 0-53,0 0-134,0 0-347,13-9-283,92-57 1212,9 5-560,-115 61-1869,0 0 1,1 0 0,-1-1 0,1 1 0,-1 0 0,0 0 0,1-1-1,-1 1 1,1 0 0,-1-1 0,1 1 0,-1 0 0,1-1 0,-1 1-1,1-1 1,0 1 0,-1-1 0,1 1 0,0-1 0,-1 1 0,1-1-1,0 0 1,0 1 0,-1-1 0,1 1 0,0-1 0,0 0 0,0 1-1,0-1 1,0 1 0,0-1 0,0 0 0,0 1 0,0-1 0,0 0-1,0 1 1,0-1 0,0 1 0,1-1 0,-1 0 0,0 1 0,0-1-1,1 1 1,-1-1 0,0 1 0,1-1 0,-1 1 0,0-1 0,1 1-1,-1-1 1,1 1 0,-1-1 0,1 1 0,-1 0 0,1-1 0,0 1-1,-10 0-6,0 1 0,0 1 0,0-1 0,0 1 0,0 1 0,1 0 0,-1 0 0,1 1 0,0-1 0,0 2 0,0-1 0,1 1 0,-1 1 0,1-1 0,0 1 0,1 0 0,-1 1 0,1 0 1,1 0-1,-1 0 0,1 0 0,0 1 0,1 0 0,0 0 0,0 0 0,1 1 0,0-1 0,0 1 0,1 0 0,0 0 0,1 0 0,0 0 0,0 0 0,1 0 0,0 7 6,1-13-5,0 0-1,0 0 1,0 0-1,0 0 1,1 0-1,-1 0 1,1 0-1,0 0 1,-1 0-1,1-1 1,1 1-1,-1-1 1,0 1-1,1-1 1,-1 0-1,1 0 1,-1 0-1,1 0 1,0-1-1,0 1 1,0-1-1,0 0 1,0 1-1,0-1 1,0-1-1,1 1 0,0 0 7,97 8 10,-84-8 4,-1-1-4,0 1 1,0 1 0,0 0-1,1 1 1,-2 1-1,1 1 1,0 0 0,-1 1-1,0 1-11,-10-5 1,0 0 0,0 1 0,-1 0 0,0 0 0,1 0 0,-1 0 0,0 1 0,-1 0 0,1 0 0,-1 0 0,1 0 0,-1 0 0,-1 1 0,1-1 0,0 1 0,-1 0 0,0 0 0,0 0 0,-1 0 0,1 0 0,-1 0 0,0 0 0,-1 0 0,1 1 0,-1-1 0,0 0 0,0 0 0,0 1 0,-1 1-1,-3 1 16,-1 1-1,0-1 1,0 0 0,0 0 0,-1 0-1,0-1 1,-1 0 0,1 0-1,-1-1 1,-1 0 0,1 0 0,-1 0-1,0-1 1,-1 0 0,1-1 0,-1 0-1,1 0 1,-1-1 0,-7 2-16,12-4 5,-4 4-11,-1-1 0,0 0 0,0-1 0,0 0 0,0 0 0,-1-1 0,1-1 0,-1 1 0,0-1 0,1-1 0,-1 0 0,0 0-1,1-1 1,-1 0 0,0-1 0,1 0 0,0 0 0,-1-1 0,1 0 0,0-1 0,0 0 0,-3-2 6,7-2-1642,6 6-5850,4 1-2224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56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0 769,'0'0'9321,"0"0"-4805,0 0-1879,0 0-101,0 0-417,0 0-704,0 0-470,2 2-278,0 3-515,0 0 0,0 0 0,0 0 0,-1 0 0,0 0 0,0 1 0,0-1 1,0 0-1,-1 1 0,0-1 0,0 0 0,-1 1 0,1-1 0,-2 2-152,2 17 321,-29 425 747,41-409-1701,11-36-5653,-18-11 665,-2-1-4100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50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338 321 961,'0'0'4869,"0"0"-2435,0 0-1030,1-13 117,18-228 7480,-18 239-8963,-1 0 1,1-1 0,-1 1-1,0 0 1,0 0-1,0-1 1,0 1 0,0 0-1,0 0 1,-1-1-1,1 1 1,-1 0 0,1 0-1,-1 0 1,0 0-1,0 0 1,0 0 0,0 0-1,0 0 1,0 0-1,-1 0 1,1 0 0,-1 1-1,1-1 1,-1 0-1,0 1 1,1 0 0,-1-1-1,0 1 1,0 0-1,0 0 1,0 0 0,0 0-1,0 0 1,0 0-1,0 1 1,-1-1 0,1 1-1,0 0 1,0-1-1,0 1 1,-1 0 0,1 0-1,0 0 1,0 1-1,-1-1 1,1 1 0,0-1-1,0 1 1,0-1-1,0 1 1,-2 1-39,-8 6 3,1 0 0,0 0 0,0 2 0,0-1 0,2 1 0,-1 1 0,1 0 0,0 0 0,-4 9-3,8-14-23,0 1 0,0 0 0,0 0 0,1 0 0,0 1 0,0-1 0,1 1 0,0 0 0,1 0 0,-1 0 0,1 1 0,1-1 0,0 0 0,0 1 0,1-1 0,0 1 0,0-1-1,1 1 1,0-1 0,0 0 0,1 1 0,0-1 0,0 0 0,1 0 0,1 0 0,-1-1 0,1 1 0,0-1 0,5 7 23,101 73-1334,-96-80 1274,-1 2 0,0-1 1,-1 1-1,0 1 1,0 1-1,-1-1 0,0 2 1,-1-1-1,0 1 1,-1 1-1,0 0 0,1 5 60,-8-14-6,0 0 0,-1 0 0,1 0 0,-1 1 0,0-1 0,0 1 0,0-1 0,-1 1 0,0-1 0,0 1 0,0-1 0,0 1 0,-1-1 0,1 1 0,-1-1-1,0 0 1,-1 1 0,1-1 0,-1 0 0,0 0 0,0 0 0,0 0 0,0 0 0,-1 0 0,0 0 0,0-1 0,0 1 0,0-1 0,0 0 0,-1 0 0,1 0-1,-1-1 1,-1 2 6,-6 3 16,0-1-1,-1 0 0,1-1 1,-1 0-1,0 0 0,0-2 0,-1 1 1,1-2-1,-1 1 0,0-2 0,-6 1-15,10-2 6,0 1 0,0-1-1,0-1 1,0 0-1,0 0 1,0-1-1,0 0 1,0 0 0,0-1-1,1 0 1,-1-1-1,1 0 1,0 0-1,0-1 1,0 0 0,1 0-1,0-1 1,0 0-1,0 0 1,0-1-1,1 1 1,1-1 0,-6-8-6,6 7-5,0 0 0,1 0 0,0 0 0,0-1 0,1 0 0,0 1 0,1-1 0,0 0 0,0 0 0,1-1 0,0 1 0,0 0 0,1 0 0,1-8 5,16 5-1293,14 29-6708,-15 2 132</inkml:trace>
  <inkml:trace contextRef="#ctx0" brushRef="#br0" timeOffset="324.166">718 179 7847,'0'0'2072,"0"0"-487,0 0 177,0 0 128,0 0-454,0 0-662,0 0-347,0 13 27,-11 291 1724,23-86-2392,-11-206-140,2 14-988,3-15-5354,-4-11 2821</inkml:trace>
  <inkml:trace contextRef="#ctx0" brushRef="#br0" timeOffset="634.576">696 175 4324,'0'0'4164,"0"0"-2306,0 0 32,19-79 224,-2 61-513,5 2-832,5 2-417,5 2-32,-3 1 1,7 2-161,-2 5-64,-3 3-96,-5 1 0,-3 10 0,-7 8-96,-6 8-1698,-4 4-4163,-6 3-3044</inkml:trace>
  <inkml:trace contextRef="#ctx0" brushRef="#br0" timeOffset="989.06">748 484 4132,'0'0'3171,"0"0"-2306,0 0-289,74-43 129,-47 29-225,3 3-255,2 1-129,-3 4-32,-3 6-64,-2 0-64,-2 6-1826,-7 5-4548</inkml:trace>
  <inkml:trace contextRef="#ctx0" brushRef="#br0" timeOffset="990.06">657 915 4100,'0'0'1473,"0"0"-704,0 0 320,111-6 96,-66-9-480,7-1-449,-2-4-64,-1 3-128,2 1 0,-3 4-64,-2 1-800,-11 2-7464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29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81 121 10922,'0'0'625,"0"0"-198,0 0 561,0 0 656,0 0-224,0 0-641,0 0-496,13-6 48,149-55 27,-101 45-326,2 3 0,-1 3 0,1 2 0,37 2-32,-100 6-20,0 0 0,-1 1 0,1-1 0,0 0 0,0 0 0,0 1 0,0-1 0,0 0 0,0 0 1,-1 1-1,1-1 0,0 0 0,0 0 0,0 1 0,0-1 0,0 0 0,0 1 0,0-1 0,0 0 0,0 0 0,0 1 0,0-1 0,1 0 0,-1 1 0,0-1 0,0 0 0,0 0 1,0 1-1,0-1 0,0 0 0,1 0 0,-1 0 0,0 1 0,0-1 0,0 0 0,1 0 0,-1 0 0,0 1 0,0-1 0,1 0 0,-1 0 0,0 0 0,0 0 0,1 0 1,-1 0-1,0 1 0,0-1 0,1 0 0,-1 0 0,0 0 0,0 0 0,1 0 0,-1 0 0,0 0 0,1 0 0,-1 0 0,0 0 20,-21 13-3977,21-13 3694,-20 12-5210</inkml:trace>
  <inkml:trace contextRef="#ctx0" brushRef="#br0" timeOffset="403.695">100 15 7879,'0'0'2520,"0"0"-763,0 0-380,0 0 299,0 0-315,0 0-715,0 0-347,-12 16-69,6-8-194,-1 1 5,0 0 0,1 0 1,0 1-1,0 0 1,1 0-1,0 1 0,1-1 1,0 1-1,1 0 1,0 0-1,-1 8-41,4-18 9,-8 42 149,2 0 0,1 0 0,3 1 0,1-1 0,3 0 0,1 1 0,2-1 0,2 0 0,5 12-158,-11-49-17,1-1 1,0 0 0,-1 1 0,2-1 0,-1 0 0,1 0 0,-1 0-1,1-1 1,1 1 0,-1-1 0,0 1 0,1-1 0,0 0 0,0 0-1,1-1 1,-1 1 0,1-1 0,-1 0 0,1 0 0,0-1 0,0 0-1,0 1 1,1-1 0,-1-1 0,0 1 0,1-1 0,-1 0 0,1 0-1,-1-1 1,1 0 0,0 0 0,-1 0 0,1 0 0,-1-1 0,1 0-1,-1 0 1,1-1 0,-1 1 0,0-1 0,0 0 0,0-1 0,4-1 16,-2-3 7,1-1 0,-1 0 0,0 0 0,0-1 1,-1 0-1,0 0 0,-1 0 0,0-1 0,-1 0 0,0 0 1,0 0-1,-1 0 0,0 0 0,-1-1 0,0 1 0,-1-1 1,0 0-1,0 0 0,-2-4-7,0-17 75,-1 0 0,-2 0 1,-1 1-1,-1-1 0,-11-26-75,10 33 33,3 7-6,-1 1 1,-1-1-1,-1 1 0,0 0 1,-1 0-1,-1 1 0,-2-1-27,11 16-6,0 0-1,-1 0 1,1 0-1,0 0 0,-1 1 1,1-1-1,-1 0 1,0 0-1,1 1 1,-1-1-1,0 0 0,1 1 1,-1-1-1,0 0 1,1 1-1,-1-1 0,0 1 1,0-1-1,0 1 1,0 0-1,0-1 1,0 1-1,1 0 0,-1 0 1,0 0-1,0-1 1,0 1-1,0 0 0,0 0 1,0 0-1,0 0 1,0 1-1,0-1 1,0 0-1,0 0 0,0 1 1,0-1-1,0 0 7,-5 25-6375,7-7-2497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30:12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0 405 1345,'0'0'1207,"0"0"239,0 0 161,0-14 11,5-92 2343,-5-1 3000,-5 135-4308,9 37-2399,3-1-1,2 0 1,14 45-254,5 34 126,-13-50-118,3-1 1,4-1 0,14 27-9,1-27-1457,-28-104-8707,-7-1 1708</inkml:trace>
  <inkml:trace contextRef="#ctx0" brushRef="#br0" timeOffset="312.164">499 652 448,'0'0'10154,"0"0"-8713,0 0 257,0 0 1345,0 0-961,-81-8-993,72 4-288,5-2-193,1 0-287,1 0-161,2 1-96,0-1-64,6-1-32,1 4-128,6 0-1474,-1 2-4163,2-1-6791</inkml:trace>
  <inkml:trace contextRef="#ctx0" brushRef="#br0" timeOffset="843.636">750 225 6438,'0'0'1676,"0"-14"-400,0 11-1271,-1-7 365,1 0 0,1 1 0,-1-1 0,1 0 0,1 0 0,0 1 0,0-1 0,1 1 0,1-1 0,-1 1 0,1 0 0,1 1 0,4-8-370,-7 13 31,0 0 0,0-1 0,0 1-1,1 0 1,-1 0 0,1 1 0,0-1-1,0 1 1,0-1 0,0 1-1,0 0 1,1 0 0,-1 0 0,1 0-1,-1 1 1,1 0 0,0-1 0,-1 1-1,1 1 1,0-1 0,0 0-1,0 1 1,-1 0 0,1 0 0,0 0-1,0 0 1,0 1 0,0-1-1,0 1 1,-1 0 0,1 0 0,0 1-1,-1-1 1,1 1 0,-1 0 0,1-1-1,-1 2 1,0-1 0,0 0-1,0 1 1,0-1 0,0 1 0,-1 0-1,1 0 1,1 3-31,2 10 4,-1 0 0,-1 1 1,0 0-1,-1 0 0,-1 0 0,-1 0 0,0 0 0,-1 0 0,-1 0 1,-1 0-1,0 0 0,-1 0 0,-1 0 0,-1-1 0,0 1 1,-1-1-1,-1-1 0,-6 12-4,1-3-202,0-1 0,-2 0 0,0-1 0,-2-1 0,0 0 0,-18 16 202,33-57 53,3 15-49,0-1-1,0 0 1,0 1-1,1-1 1,0 1-1,0 0 1,0 0-1,1 0 1,-1 0-1,1 0 1,0 1-1,1 0 1,-1 0-1,1 0 1,0 0-1,0 1 1,0 0-1,0 0 1,0 0-1,1 1 1,-1 0-1,1 0 1,0 0-1,0 0 1,0 1-1,0 0 1,0 0-1,0 1 1,4 0-4,-4 3 0,1 0 0,-1 1 0,1-1 0,-1 1 0,-1 1 0,1-1 0,0 1 0,-1 0 0,0 0 0,0 1 0,-1 0 0,1 0 0,-1 0 0,-1 0 0,1 0 0,-1 1 0,0-1 0,0 1 0,-1 0 0,0 0 0,0 0 0,-1 1 0,8 20 0,-2 0 0,-1 0 0,-2 0 0,0 1 0,-2-1 0,-1 1 0,-2 8 0,1-31 1,0-1 0,-1 1-1,1 0 1,-1 0 0,-1-1 0,1 1 0,-1-1 0,0 1 0,0-1 0,0 1 0,-1-1-1,0 0 1,0 0 0,0 0 0,-1-1 0,0 1 0,0-1 0,0 0 0,0 0 0,0 0 0,-1-1-1,0 1 1,0-1 0,0 0 0,0-1 0,0 1 0,0-1 0,-1 0 0,1 0 0,-1-1-1,0 1 1,1-1 0,-1-1 0,0 1 0,0-1 0,-4 0-1,1 1-3,1-1 0,-1-1 1,1 1-1,-1-1 0,1-1 0,-1 0 0,1 0 1,-1 0-1,1-1 0,0 0 0,0-1 1,1 0-1,-1 0 0,1-1 0,0 0 0,0 0 1,0 0-1,1-1 0,0 0 0,0-1 1,0 1-1,1-1 0,0 0 0,0 0 0,0-2 3,-24-58-595,21 21-5290,8 35-281</inkml:trace>
  <inkml:trace contextRef="#ctx0" brushRef="#br0" timeOffset="1606.263">1313 149 5733,'0'0'2243,"0"0"-541,0 0 183,0 0-198,0 0-251,0 0-166,-4-7-293,-9-18-293,47 11-17,169-16-502,-204 30-163,1 0-1,0-1 1,0 1-1,-1 0 1,1 0-1,0 0 0,0 0 1,-1-1-1,1 1 1,0 0-1,0 0 1,0-1-1,0 1 0,0 0 1,-1 0-1,1-1 1,0 1-1,0 0 1,0 0-1,0-1 1,0 1-1,0 0 0,0-1 1,0 1-1,0 0 1,0 0-1,0-1 1,0 1-1,0 0 0,0 0 1,0-1-1,0 1 1,0 0-1,0-1 1,0 1-1,1 0 0,-1 0 1,0-1-1,0 1 1,0 0-1,0 0 1,1 0-1,-1-1 0,0 1 1,0 0-1,0 0 1,1 0-1,-1-1 1,0 1-1,0 0 0,1 0 1,-1 0-1,0 0 1,0 0-1,1 0-1,-26-11 87,15 8-86,-1 1-1,1 0 1,-1 0 0,1 1 0,-1 1 0,0 0-1,1 0 1,-1 1 0,0 0 0,1 1-1,-1 0 1,1 1 0,0 0 0,0 0-1,0 1 1,0 1 0,0-1 0,1 2-1,0-1 1,0 1 0,0 1 0,1 0-1,0 0 1,1 0 0,-1 1 0,1 0 0,1 0-1,-6 10 0,6-10-1,0 1-1,1-1 0,1 1 0,-1 0 0,2 1 1,-1-1-1,1 1 0,0-1 0,1 1 1,0 0-1,1 0 0,0 0 0,1 0 0,0 0 1,1 7 1,2-11-4,0 0 1,1-1 0,0 1 0,0 0 0,1-1-1,-1 0 1,1 0 0,0-1 0,0 1 0,1-1 0,0 0-1,-1 0 1,1-1 0,0 0 0,1 0 0,-1 0-1,1-1 1,-1 0 0,1 0 0,6 1 3,-7-1 0,17 5-3,-1 2 0,0 0 1,0 1-1,-1 2 0,0 0 1,9 8 2,-23-15-1,-1 1 0,1-1 0,-1 1 0,-1 1 1,1-1-1,-1 1 0,0 0 0,-1 0 0,1 1 1,-1-1-1,-1 1 0,0 0 0,0 0 0,0 0 1,-1 0-1,0 1 0,-1-1 0,1 0 0,-2 1 1,1 0 0,-1-3 9,-1 1 1,1 0 0,-1 0 0,0-1 0,-1 1-1,1 0 1,-1-1 0,-1 1 0,1-1 0,-1 0 0,0 0-1,0 0 1,-1 0 0,0-1 0,0 1 0,0-1-1,-1 0 1,0 0 0,0-1 0,0 1 0,0-1 0,-1 0-1,1 0 1,-1-1 0,-4 2-10,-4 1 22,-1 0 0,0-1 0,-1 0 0,1-2 0,-1 0 0,0 0 0,1-1 0,-1-1 0,-16-2-22,28 1-56,0-1-1,0 1 1,0-1 0,0-1 0,1 1 0,-1 0 0,0-1 0,1 0 0,-1 0 0,1 0 0,0 0 0,-1-1 0,1 1 0,0-1 0,0 0 0,1 1 0,-1-1 0,1-1 0,-1 1 0,1 0-1,0-1 1,0 1 0,0-1 0,1 1 0,-1-1 0,1 0 0,0 0 0,0 0 0,0 0 0,1 0 0,-1 0 0,1 0 0,0 0 0,0 0 0,1 0 0,-1 1 0,1-1 0,0 0 0,0 0-1,0 0 1,0 0 0,1 0 56,7-19-3843,6 5-1485</inkml:trace>
  <inkml:trace contextRef="#ctx0" brushRef="#br0" timeOffset="2180.797">1850 217 3299,'0'0'4132,"0"0"-1634,0 0-282,-1-13-22,-2-43-384,3 50-1671,1-1 0,-1 1 0,1 0 0,1-1 1,-1 1-1,1 0 0,0 0 0,0 0 0,1 0 1,0 1-1,0-1 0,0 0 0,1 1 1,0 0-1,0 0 0,0 0 0,1 1 0,-1-1 1,1 1-1,0 0 0,0 0 0,1 1 0,-1 0 1,1 0-1,0 0 0,-1 0 0,1 1 0,0 0 1,1 0-1,-1 1 0,0-1 0,0 2 0,1-1 1,-1 1-1,1-1 0,-1 2 0,0-1 1,1 1-1,-1 0-139,1 3 6,1 0 0,-2 1 0,1 0-1,0 0 1,-1 0 0,0 1 0,-1 0 0,1 1 0,-1-1 0,0 1 0,0 0 0,-1 0 0,0 0 0,0 1 0,-1-1 0,0 1 0,-1 0 0,1 0-1,-1 0 1,-1 0 0,1 0 0,-2 1 0,1-1 0,-1 0 0,0 0 0,-1 1 0,0 4-6,1 3-96,-1-1 1,0 0-1,0 0 0,-2 0 0,0 0 1,0 0-1,-2 0 0,1-1 1,-2 0-1,0 0 0,-1 0 1,0-1-1,-1 0 0,-1 0 0,0-1 1,0 0-1,-2 0 0,1-1 1,-1-1-1,-1 0 0,0 0 1,0-1-1,-1-1 0,0 0 0,0-1 1,-1 0-1,-5 1 96,15-7 36,0 0 1,-1-1-1,1 0 1,0 0-1,0 0 0,-1 0 1,1-1-1,0 1 1,0-1-1,0 0 0,0-1 1,0 1-1,0-1 0,0 1 1,0-1-1,0 0 1,1-1-1,-1 1 0,1-1 1,-1 1-1,1-1 0,0 0 1,0 0-1,1-1 1,-1 1-1,0 0 0,1-1 1,0 0-1,0 1 0,0-1 1,1 0-1,-1 0 1,1 0-1,0 0 0,0 0 1,0-1-1,0 1 0,1 0 1,0 0-1,0-1 1,0 1-1,0 0 0,1-2-36,-1 4 24,0 1 0,1 0 1,-1-1-1,0 1 0,1 0 0,-1-1 0,1 1 0,-1 0 0,1 0 0,0 0 0,0-1 0,-1 1 0,1 0 0,0 0 1,0 0-1,0 0 0,0 0 0,0 0 0,0 1 0,1-1 0,-1 0 0,0 1 0,0-1 0,1 0 0,-1 1 0,0-1 1,0 1-1,1 0 0,-1-1 0,1 1 0,-1 0 0,0 0 0,1 0 0,-1 0 0,0 0 0,1 0 0,-1 1 0,2-1-24,54 12 217,-42-3-206,0 0 0,-1 1 0,0 0 0,-1 1 0,0 1 0,0 0 0,-1 1 0,-1 0 1,-1 0-1,1 2 0,-2-1 0,0 1 0,-1 0 0,6 16-11,-14-30-33,48 78-1090,-29-55-2730,2-5-4548,-12-14 447</inkml:trace>
  <inkml:trace contextRef="#ctx0" brushRef="#br0" timeOffset="2669.3">2376 126 6406,'0'0'1836,"7"-14"129,26-45 277,-31 55-2013,1 1 0,-1-1 0,1 0 1,-1 1-1,1 0 0,0 0 0,0 0 0,0 0 0,1 0 0,-1 1 1,1-1-1,0 1 0,-1 0 0,1 0 0,0 0 0,0 1 0,0-1 0,0 1 1,1 0-1,-1 0 0,1 0-229,-1 2 38,0-1 0,0 1-1,0-1 1,1 1 0,-1 0 0,0 1 0,-1-1 0,1 1 0,0 0 0,0 0-1,-1 0 1,1 0 0,-1 1 0,1-1 0,-1 1 0,0 0 0,0 0 0,0 0-1,-1 0 1,1 0 0,-1 1 0,0-1 0,0 1 0,0 0 0,0 0 0,0-1-1,-1 1 1,0 0-38,5 20-191,-1-1 0,-2 1-1,0 0 1,-1 0 0,-1 0-1,-2 0 1,0 0-1,-2-1 1,0 1 0,-2 0-1,0-1 1,-2 0 0,-8 19 191,-42 75-6423,54-113 6398,0 0 0,0 0 0,-1-1 1,1 1-1,-1-1 0,0 1 0,0-1 0,0 0 0,0-1 0,0 1 0,-1-1 1,1 0-1,-1 0 0,0 0 0,-2 0 25,5-1 123,1-1 1,-1 0-1,0 0 1,1 0-1,-1 0 1,0 0-1,0 0 1,1 0-1,-1-1 1,0 1-1,1-1 1,-1 1-1,1-1 1,-1 0-1,0 1 1,1-1-1,-1 0 1,1 0-1,0 0 1,-1 0-1,1 0 1,0 0-1,0-1 1,-1 1-1,1 0 1,0-1-1,0 1 1,1-1-1,-1 1 1,0-1-1,0 1 1,1-1-1,-1 1 1,1-1-1,-1 0 1,1 1-1,0-1 1,-1 0-1,1-1-123,-3-77 4233,4 68-3550,-2 10-631,1 1 0,-1-1 0,1 0 0,0 1 1,-1-1-1,1 0 0,0 0 0,0 1 0,0-1 0,1 0 1,-1 1-1,0-1 0,1 0 0,-1 1 0,1-1 0,-1 1 1,1-1-1,0 1 0,-1-1 0,1 1 0,0-1 0,0 1 1,0-1-1,1 1 0,-1 0 0,0 0 0,0 0 0,1 0 1,-1 0-1,0 0 0,1 0 0,-1 0 0,1 0 0,-1 1 1,1-1-1,-1 0 0,1 1 0,0 0 0,-1-1 0,1 1 1,0 0-1,-1 0 0,1 0 0,0 0 0,0 0 0,-1 0 1,1 0-1,0 1 0,-1-1 0,1 0 0,-1 1 0,1 0 1,0-1-1,-1 1 0,1 0 0,-1 0 0,1 0-52,147 161 6,-140-155-6,0 0 0,1-1 0,0 1 0,0-2 0,0 0 0,1 0 0,0-1 0,0 0 0,0 0 0,0-2 0,0 1 0,1-1 0,0-1 0,-1 0 0,1-1 0,-1 0 0,7-1 0,-12-1 2,0 0 0,1-1 0,-1 0 1,0 1-1,-1-2 0,1 1 0,0-1 0,-1 0 1,0 0-1,0 0 0,0-1 0,-1 0 1,1 0-1,-1 0 0,0 0 0,0-1 1,-1 0-1,0 1 0,0-1 0,0-1 1,-1 1-1,0 0 0,0 0 0,0-1 1,-1 1-1,0-1 0,0 0 0,-1 1 0,0-1 1,0 1-1,-1-3-2,1-9-174,0 0-1356,0 5-6797,0 13-289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30:26.448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45 4203 8744,'0'0'1281,"0"0"-272,0 0 951,0 0 570,0 0-560,0 0-694,0 0-417,-2-6-240,2 7-538,0-1 0,-1 0-1,1 0 1,0 0-1,-1 0 1,1 0-1,0 0 1,-1 0-1,1 0 1,-1 0-1,1 0 1,0 0 0,-1 0-1,1 0 1,-1 0-81,13 60 1210,78 293-404,-86-335-978,26 101-2922,-1-45-6169,-16-51 2419</inkml:trace>
  <inkml:trace contextRef="#ctx0" brushRef="#br1" timeOffset="-9994.743">1608 6047 3844,'0'0'1030,"0"0"-139,-17-1 289,-131-6 1100,82 5-1064,-67 0 5122,145 9-5383,38 5-910,1-2 0,0-3-1,1-1 1,46-3-45,-34 0 3,704 6 74,599-77-77,-1350 66 3,1817-133 7,1330-82 279,208 130 762,-3014 101-1916,268 47 865,-535-44-3315,-90-17 3066,15 7-1792,-14 0-3148,-10-2-1889</inkml:trace>
  <inkml:trace contextRef="#ctx0" brushRef="#br1" timeOffset="-7814.097">925 5436 3011,'0'0'1778,"0"0"-620,0 0 155,0 0-53,0 0-438,10 1-256,181 10 1831,-139-16-2285,0-3 1,-1-2-1,0-2 0,-1-2 1,0-2-1,-1-3 0,36-19-112,-44 21 234,78-38 609,-3-6 1,-3-5-1,99-76-843,-86 49 70,-5-6 1,-4-6-1,-4-4 1,-6-5-1,16-30-70,31-59 123,-10-7 0,32-75-123,382-756 459,-47 147-260,-352 631-174,-62 93 1,8 5-1,6 4 1,8 5 0,6 6-1,10 0-25,-80 100 3,1 3 0,3 2 0,2 3 1,1 2-1,2 3 0,2 3 0,1 3 0,1 2 0,2 4 0,1 3 0,0 3 0,1 3 0,1 3 0,30 1-3,-43 6 19,0 2-1,1 3 1,-1 3 0,1 3-1,-1 2 1,0 2 0,-1 4 0,30 10-19,-7 7-18,-1 3 1,-1 4-1,-2 4 1,47 33 17,30 26 37,136 117-37,-190-124 73,-3 5-1,44 61-72,269 392 304,-166-270-208,-18-12-64,35 49 32,-106-126-75,83 117 49,-41-46-70,60 46 160,47 0-32,-190-191-79,-70-68 7,3-2 1,1-3-1,2-1 0,3-3 1,2-1-25,37 10 7,3-5 0,1-4 0,1-4 0,3-4 0,0-5 0,2-4 1,1-5-1,0-4 0,24-3-7,37 7 14,1-8 0,0-6 1,0-8-1,-1-7 0,0-7 0,37-14-14,74-29 70,-276 61-146,-1-1 0,1 0 0,0 1-1,-1-1 1,1 0 0,0 1 0,0-1 0,0 1 0,0-1 0,-1 1 0,1-1 0,0 1 0,0-1 0,0 0 0,0 1 0,0-1 0,0 1 0,0-1 0,0 1 0,0-1 0,0 1 0,1-1 0,-1 0 0,0 1 0,0-1-1,0 1 1,0-1 0,1 1 0,-1-1 0,0 0 0,0 1 0,1-1 0,-1 0 0,0 1 0,1-1 0,-1 0 0,0 1 0,1-1 0,-1 0 0,1 0 0,-1 1 0,0-1 0,1 0 0,-1 0 0,1 0 0,-1 0 0,1 0-1,-1 1 1,1-1 76,-11 10-5306</inkml:trace>
  <inkml:trace contextRef="#ctx0" brushRef="#br0" timeOffset="-6039.45">2566 3518 6246,'0'0'2755,"0"0"-1021,0 0-255,0 0-150,0 0-368,0 0-395,0 0-299,-2 6-192,-3 16-32,1-1 0,1 1 0,1 0 0,1 0 0,0 0-1,2 0 1,3 16-43,-2-1 20,-12 1381 290,-47-646 587,-17-105 2391,-4-133-1265,75-449-2236,13-72-2577,12-25-6512,-13-5 1055</inkml:trace>
  <inkml:trace contextRef="#ctx0" brushRef="#br0" timeOffset="-5183.761">11667 3841 3011,'0'0'4628,"0"0"-2023,0 0-608,0 0 37,0 0-401,0 0-709,-4 2-502,-2 8-387,1 0 1,0 0 0,0 0 0,1 0-1,0 1 1,0 0 0,1-1 0,1 1-1,0 0 1,1 1 0,0-1 0,0 0-1,1 1-35,-3 18 75,-29 275 64,13 1-1,19 246-138,10-52 158,-5-113 3405,18 10-3563,-15-327 60,3 47-3024,-11-98-3816</inkml:trace>
  <inkml:trace contextRef="#ctx0" brushRef="#br0" timeOffset="298.067">436 4277 5221,'0'0'1420,"0"0"0,0 0 331,0 0-32,0 0-737,0 0-581,0 0-97,0 0-37,1 19-38,-2 124 12,-1-118-208,1 1 0,0 0 1,2 0-1,2 0 1,4 23-34,-6-43-1,0-1 0,0 1 0,0-1 1,1 0-1,0 0 0,0 0 0,1 0 1,-1 0-1,1 0 0,0 0 0,0-1 1,0 0-1,1 1 0,0-1 0,0 0 1,0-1-1,0 1 0,0-1 1,1 0-1,0 0 0,-1 0 0,1-1 1,0 1-1,0-1 0,1 0 0,-1-1 1,0 1-1,1-1 0,-1 0 0,0-1 1,1 1 0,7-3 62,1 1 1,-1-2 0,0 0 0,0-1-1,0 0 1,0-1 0,-1 0-1,0-1 1,0 0 0,-1-1 0,1 0-1,-1-1 1,-1 0 0,1-1 0,-2 0-1,5-6-62,-2 6 287,-1 0 0,-1-1-1,0 0 1,0-1 0,-1 0-1,0-1 1,-1 0-1,0 0 1,-1-1 0,0 0-1,-1 0 1,-1-1 0,0 1-1,-1-1 1,0 0 0,-1-1-1,-1 1 1,0 0 0,-1-1-1,0 1 1,-2-1 0,1 1-1,-2-1-286,0 9 29,0 0 1,0 0-1,-1 0 0,0 0 1,0 1-1,-1-1 0,1 1 1,-1 0-1,-1 0 0,1 0 0,0 1 1,-1-1-1,0 1 0,0 0 1,0 1-1,-1-1 0,0 1 0,1 0 1,-1 0-1,0 1 0,0 0 1,0 0-1,0 0 0,-1 1 0,-4-1-29,-78-3-1365,8 20-3874,33 0-1872</inkml:trace>
  <inkml:trace contextRef="#ctx0" brushRef="#br0" timeOffset="1965.802">0 4444 6662,'0'0'1639,"16"-8"-1030,227-121 490,-225 120-1074,11-6-21,0 1-1,1 1 0,0 2 1,1 1-1,0 1 0,0 2 1,19-2-4,-49 10-3,-1-1 0,1 1 1,0 0-1,-1 0 0,1 0 1,-1-1-1,1 1 1,-1 0-1,1 0 0,-1 0 1,1 0-1,-1 0 1,0 0-1,0 0 0,1 0 1,-1 0-1,0 0 1,0 0-1,0 0 0,0 0 1,0 0-1,-1 0 1,1 0-1,0 0 0,0 0 1,-1 0-1,1 0 1,0 0-1,-1 0 0,1 0 1,-1 0-1,1-1 0,-1 1 1,1 0-1,-1 0 1,0 0-1,0-1 0,1 1 1,-1 0-1,0-1 1,0 1-1,0-1 0,0 1 3,-154 150 11,115-116 48,-14 10-6,-79 81 732,134-126-761,0 0 1,0 0-1,0-1 1,-1 1-1,1 0 1,0 0-1,0 1 1,0-1-1,0 0 1,0 0-1,-1 0 1,1 0-1,0 1 1,0-1-1,0 0 1,-1 1-1,1-1 1,0 1-1,-1-1 1,1 1-1,0-1 1,-1 1-1,1-1 1,0 1-1,-1 0 1,1-1-1,-1 1 1,1 0-1,-1 0 1,0-1-1,1 1 1,-1 0-1,0 0 1,1 0-1,-1-1 1,0 1-1,0 0 1,0 0-1,0 0 1,0 0-1,0-1 1,0 1-1,0 0 1,0 0-1,0 0 1,0 0-1,0-1 1,-1 1-1,1 0 1,0 0-1,-1 0 1,1-1-1,0 1 1,-1 0-1,1 0 1,-1-1-1,1 1 1,-1 0-1,0-1 1,1 1-1,-1-1 1,0 1-1,1-1 1,-1 1-1,0-1 1,0 1-25,71-19 883,-69 18-858,485-216 1982,-468 212-1753,-52 23-127,25-13-145,-366 227 109,370-229-383,-17 13-880,18-4-4662,9-10-81</inkml:trace>
  <inkml:trace contextRef="#ctx0" brushRef="#br0" timeOffset="2659.136">1239 3709 7271,'0'0'1591,"0"0"-123,0 0 630,0 0 69,0 0-544,0 0-614,-6-6-304,3 3-588,3 2-98,-1 0 0,1 0 0,-1 0-1,1 0 1,-1 0 0,0 0 0,0 0 0,0 1 0,1-1 0,-1 0 0,0 0 0,0 1 0,0-1-1,0 0 1,0 1 0,0-1 0,-1 1 0,1-1 0,0 1 0,0 0 0,0-1 0,0 1-1,0 0 1,-1 0 0,1 0 0,0 0 0,0 0 0,0 0 0,-1 0 0,1 0 0,0 0 0,0 1-1,0-1 1,0 0 0,0 1 0,-1-1 0,1 1 0,0-1 0,0 1-19,-3 5 26,-1 0 0,2 0 0,-1 0-1,1 0 1,-1 1 0,2-1 0,-1 1 0,1 0 0,0 0 0,1 0 0,-1 0 0,1 0 0,1 0-1,-1 0 1,1 1 0,0-1 0,1 0 0,0 0 0,0 0 0,1 0 0,-1 0 0,2 0 0,-1 0 0,1-1-1,0 1 1,0-1 0,0 0 0,1 0 0,0 0 0,1 0 0,-1-1 0,1 1 0,0-1 0,0 0-26,189 109 160,-187-109-156,-3-3-1,0 1 1,0-1 0,0 0-1,0 1 1,0 0 0,-1 0-1,1 0 1,-1 1 0,0-1-1,0 1 1,0-1 0,-1 1-1,1 0 1,-1 0 0,0 0-1,0 0 1,0 1 0,-1-1-1,1 1 1,-1-1 0,0 1-1,0-1 1,-1 1 0,1 0-1,-1-1 1,0 1 0,-1-1 0,0 5-4,-3-4 59,0 0 1,0 0-1,-1-1 1,1 1-1,-1-1 1,0-1-1,0 1 1,-1 0 0,1-1-1,-1 0 1,0-1-1,0 1 1,0-1-1,-2 0-59,-7 5 159,-23 8 184,0-1 0,-1-2 0,-1-1 0,-38 4-343,29-16-49,49 1-28,-1-1 1,0 1-1,0-1 0,0 1 0,0-1 0,0 1 0,1-1 1,-1 1-1,0-1 0,1 0 0,-1 1 0,0-1 1,1 0-1,-1 0 0,1 1 0,-1-1 0,1 0 0,-1 0 1,1 0-1,0 0 0,-1 0 0,1 0 0,0 0 0,0 0 1,-1 0-1,1 0 0,0 1 0,0-1 0,0 0 0,0 0 1,1 0-1,-1 0 0,0 0 0,0 0 0,0 0 1,1 0-1,-1 0 0,0 0 0,1 0 0,-1 0 0,1 1 1,-1-1-1,1 0 0,0 0 0,-1 1 0,1-1 0,0 0 1,0 0 76,33-38-8504,-15 16 1649</inkml:trace>
  <inkml:trace contextRef="#ctx0" brushRef="#br0" timeOffset="2973.969">1132 3763 6246,'0'0'1665,"0"0"-768,0 0 865,99-40-32,-63 24-545,-2-1-320,7 1-385,-4-1-256,4-1-192,-2 3-32,-9 4-128,-4 2-2050,-10 5-5125</inkml:trace>
  <inkml:trace contextRef="#ctx0" brushRef="#br0" timeOffset="3386.709">1528 3375 4420,'0'0'1692,"0"0"-992,0 0-49,0 0 27,0 0-117,-1 16-33,-5 81 1026,7-94-1484,-1 0 1,1-1-1,-1 1 1,1 0 0,0 0-1,0 0 1,0 0 0,0-1-1,1 1 1,-1-1 0,1 1-1,-1-1 1,1 1 0,0-1-1,0 0 1,0 0 0,0 0-1,1 0 1,-1 0-1,0-1 1,1 1 0,-1-1-1,1 1 1,0-1 0,-1 0-1,1 0 1,0 0 0,0 0-1,0-1 1,0 1 0,0-1-1,0 1 1,-1-1 0,1 0-1,0 0 1,3-1-71,1 1 107,0-1 1,0 0-1,0 0 0,0 0 1,0-1-1,0 0 0,0 0 1,0-1-1,-1 0 1,1 0-1,-1-1 0,0 1 1,0-1-1,4-5-107,-5 5 251,-1-1-1,-1 0 1,1 0 0,-1-1-1,0 1 1,0-1 0,0 0-1,-1 0 1,0 1 0,0-2-1,0 1 1,-1 0 0,0 0-1,0 0 1,-1-1 0,0 1-1,0 0 1,-1-5-251,1 8 24,0-1 0,-1 1 0,1 0-1,-1-1 1,0 1 0,0 0 0,0 0 0,-1 0 0,1 0-1,-1 0 1,1 0 0,-1 0 0,0 0 0,0 1 0,-1-1-1,1 1 1,0-1 0,-1 1 0,1 0 0,-1 0 0,0 0-1,0 0 1,0 1 0,0-1 0,0 1 0,0-1 0,0 1-1,0 0 1,-1 1 0,1-1 0,0 0 0,-1 1 0,1 0-1,-2 0-23,0-1 3,0 1 0,0 0-1,-1 0 1,1 0-1,0 1 1,-1 0 0,1 0-1,0 0 1,0 1-1,0-1 1,0 1 0,0 0-1,0 1 1,1-1 0,-1 1-1,1 0 1,0 0-1,0 1 1,0-1 0,0 1-1,0 0 1,1 0-1,-1 0 1,1 0 0,0 0-1,1 1 1,-1 0-1,1-1 1,0 1 0,0 0-1,0 0 1,1 0 0,-1 0-1,1 1 1,1-1-1,-1 0 1,1 0 0,0 1-1,0-1 1,0 0-1,1 1 1,0-1 0,0 0-1,0 0 1,2 5-3,10 9-101,1 0 1,1-1-1,0-1 1,1 0-1,1-1 1,18 13 100,-16-13-42,-9-9 38,1 0 1,-2 0 0,1 1-1,-1 1 1,0 0 0,-1 0 0,0 0-1,-1 1 1,0 1 0,0-1-1,-1 1 1,-1 0 0,1 0-1,-2 1 1,0-1 0,0 1-1,-1 0 1,0 1 3,-3 8-6,-1 0-1,-1-1 1,-1 1-1,-1 0 1,0-1 0,-2 0-1,0 0 1,-2 0-1,0-1 1,-1 0-1,-5 8 7,-32 84-1899,33 1-10192,13-92 7164</inkml:trace>
  <inkml:trace contextRef="#ctx0" brushRef="#br0" timeOffset="3696.364">2163 4201 7655,'0'0'3331,"0"0"-261,0 0-187,0 0-577,0 0-849,0 0-576,0 0-406,-7-2-245,5 1-220,0 1 0,1-1 0,-1 0 0,0 1 1,0-1-1,0 1 0,0 0 0,-1-1 0,1 1 0,0 0 0,0 0 1,0 1-1,0-1 0,0 0 0,0 1 0,0-1 0,0 1 1,0-1-1,0 1 0,1 0 0,-1 0 0,0 0 0,0 0 0,0 0 1,1 1-1,-1-1 0,1 0 0,-1 1 0,1-1 0,0 1 1,-1-1-1,1 1 0,0 0 0,0 0 0,0-1 0,0 1 1,0 0-1,1 0 0,-1 0 0,0 0 0,1 1-10,0-2-5,0 0 1,0 0-1,0 0 0,0 0 0,0 1 1,0-1-1,0 0 0,1 0 0,-1 0 1,1 0-1,-1 0 0,0 0 0,1 0 1,0 0-1,-1 0 0,1 0 0,0 0 1,-1 0-1,1 0 0,0 0 0,0-1 0,0 1 1,0 0-1,0-1 0,0 1 0,0 0 1,0-1-1,0 1 0,0-1 0,0 0 1,0 1-1,0-1 0,0 0 0,0 1 1,0-1-1,0 0 0,1 0 0,-1 0 1,0 0-1,0 0 0,0 0 0,0-1 1,0 1-1,1 0 0,-1-1 0,0 1 5,3-52 96,-8 40-124,0 0-1,-1 1 1,0-1-1,-1 1 1,0 0 0,-1 1-1,0-1 1,0 1-1,-4-2 29,17 22-3865,8 2-1719</inkml:trace>
  <inkml:trace contextRef="#ctx0" brushRef="#br0" timeOffset="4572.992">12725 3551 5349,'0'0'3006,"0"0"-1234,0 0 16,0 0 278,0 0-192,0 0-379,0 0-417,-3-7-315,2 5-737,1 1-2,0 0 0,0 0 0,0 0 0,-1 0 0,1 0 0,0 0 0,-1 0 0,1 0 0,0 0 0,-1 0 0,1 0 0,-1 0 0,1 1 0,-1-1 0,0 0 0,1 0 0,-1 0 0,0 1 0,0-1-1,0 0 1,1 1 0,-1-1 0,0 1 0,0-1 0,0 1 0,0-1 0,0 1 0,0 0 0,0-1 0,0 1 0,0 0 0,0 0 0,0 0 0,0 0 0,0 0 0,0 0 0,0 0 0,0 0 0,0 0-1,0 0 1,0 1 0,0-1 0,0 0 0,0 1 0,0-1 0,0 1 0,0-1 0,0 1 0,0-1 0,0 1 0,0-1 0,1 1 0,-1 0 0,0 0 0,1-1 0,-1 1 0,0 0 0,1 0 0,-1 0-1,1 0 1,-1 0 0,1 0 0,0 0 0,-1 0-24,-4 3 31,0 1-1,0-1 1,0 1 0,1 0-1,-1 0 1,1 0-1,0 0 1,1 1-1,0 0 1,-1 0-1,2 0 1,-1 0 0,1 0-1,0 0 1,0 1-1,1-1 1,-1 1-1,2-1 1,-1 1 0,1-1-1,0 1 1,0 0-1,0-1 1,1 1-1,0-1 1,1 1-1,0-1 1,0 0 0,0 1-1,0-1 1,1 0-1,0 0 1,0-1-1,1 1 1,0-1 0,0 1-1,0-1 1,0 0-1,1-1 1,0 1-31,115 62 35,-95-56-35,-2 1 0,0 0 1,0 2-1,-2 1 1,1 1-1,9 10 0,-29-25 1,-1 0 1,1 0-1,-1 0 0,1 0 0,-1 1 0,0-1 0,0 0 1,1 1-1,-1-1 0,0 1 0,0-1 0,0 1 0,0-1 1,-1 1-1,1 0 0,0-1 0,-1 1 0,1 0 0,-1 0 1,1-1-1,-1 1 0,0 0 0,0 0 0,0 0 1,0 0-1,0-1 0,0 1 0,0 0 0,-1 0 0,1 0 1,-1-1-1,1 1 0,-1 0 0,0-1 0,0 1 0,0 0 1,0-1-1,0 1 0,0-1 0,0 1 0,0-1 0,0 0 1,-1 1-1,1-1 0,-1 0 0,1 0 0,-1 0 1,1 0-1,-1 0 0,-1 0-1,-25 9 9,-2-1 1,1-1 0,-1-2-1,0-1 1,0-1-1,-1-2 1,1-1-1,-31-3-9,54 2-17,-5 0-275,-35 0-989,15 0-3931,22 1 893,6 4-1164</inkml:trace>
  <inkml:trace contextRef="#ctx0" brushRef="#br0" timeOffset="4807.149">12783 3470 7335,'0'0'1922,"0"0"-801,0 0 512,0 0 97,0 0-993,0 0-609,0 0-64,107-60-64,-68 60 0,2 0-32,-2 0-192,0 0-1154,-4 5-2529,0 3-610</inkml:trace>
  <inkml:trace contextRef="#ctx0" brushRef="#br0" timeOffset="5257.351">13317 3225 1185,'0'0'3983,"0"0"-2323,0 0-795,0 0-54,0 0-85,4 15-155,39 96 380,-40-107-1000,32 47 920,-34-50-745,0 0 0,1-1 0,-1 1 0,1 0 0,-1 0 0,1-1 0,-1 1 0,1 0 0,-1-1 0,1 0 0,-1 1 0,1-1 0,0 0 0,-1 0 0,1 0 0,-1 0 0,1 0 0,0 0 0,-1 0 0,1-1 0,0 1-1,-1 0 1,1-1 0,-1 0 0,1 1 0,-1-1 0,1 0 0,-1 0 0,0 1 0,1-1 0,-1 0 0,0 0 0,0-1 0,0 1 0,1 0-126,2-2 154,-1 1 0,1 0 0,0-1-1,-1 0 1,0 0 0,1 0 0,-1 0 0,0-1-1,-1 1 1,1-1 0,-1 1 0,1-1 0,-1 0-1,0 0 1,-1 0 0,1 0 0,-1-1 0,1 1 0,-1 0-1,-1-1 1,1 1 0,0 0 0,-1-1 0,0 1-1,0-1 1,-1 1 0,1-1 0,-1 1 0,0 0-1,0-1 1,0 1 0,-2-3-154,2 4 5,-1-1 0,0 1 0,1-1 0,-2 1 0,1 0 0,0 0 0,-1 0 0,1 0 0,-1 0 0,0 1 0,0-1 1,0 1-1,0 0 0,0 0 0,-1 0 0,1 0 0,-1 0 0,1 1 0,-1-1 0,0 1 0,1 0 0,-1 1 0,0-1 0,0 0 0,0 1 0,0 0 0,1 0 0,-1 0 0,0 0 0,0 1 0,0 0 0,0-1 0,1 1 0,-1 1 0,-1-1-5,-1 0-8,0 0 0,0 1 0,0 0 0,0-1 0,1 2 0,-1-1 0,1 1 0,-1-1 0,1 2 0,0-1 0,0 0 0,0 1 0,1 0 0,-1 0 0,1 1 0,0-1 0,0 1 0,0 0 0,1 0 0,0 0 0,0 0 0,0 1 0,1-1 0,-1 1 0,1 0 0,1-1 0,-1 1 0,1 0 0,0 0 0,0 0 0,1 0 0,-1 0 0,2 0 0,-1 1 8,4 6-68,0 0 1,1 0-1,0-1 1,1 1-1,1-1 0,0 0 1,0-1-1,1 1 1,1-2-1,0 1 1,0-1-1,1 0 0,0-1 1,1 0-1,0-1 1,0 0-1,8 3 68,48 44 12,-62-51-14,0-1 0,-1 1-1,0 0 1,0 0 0,0 0 0,0 0-1,-1 1 1,0 0 0,0-1 0,0 1 0,0 0-1,-1 1 1,0-1 0,0 0 0,0 1 0,0-1-1,-1 1 1,0-1 0,0 1 0,-1 0 0,0-1-1,0 1 1,0 0 0,0-1 0,-1 1 0,0 0-1,0-1 1,-1 1 0,-1 2 2,-125 174-1837,95-122-4211,24-33 1147</inkml:trace>
  <inkml:trace contextRef="#ctx0" brushRef="#br0" timeOffset="5557.407">13809 4047 9641,'0'0'2376,"0"0"-6,9-13 272,23-38-469,-23 36-780,-9 15-576,-9 6 59,9-4-882,0 0 1,-1 0 0,1 0-1,0 0 1,0 0 0,0 0-1,1 0 1,-1 0 0,0-1-1,1 1 1,0 0 0,-1 0-1,1 0 1,0 0 0,0-1-1,0 1 1,0 0 0,0-1-1,0 1 1,0-1 0,1 1-1,-1-1 1,0 0 0,1 1-1,-1-1 1,1 0 0,0 0-1,-1 0 1,1 0 0,0 0-1,0 0 1,-1-1 0,1 1-1,0-1 1,0 1 0,0-1-1,0 0 1,0 0 0,0 1-1,2-1 6,-4-32 118,-42-42 115,41 72-244,-1 0-1,1 1 0,-1-1 0,0 0 0,1 1 0,-1-1 0,0 1 0,0 0 1,0 0-1,0-1 0,0 1 0,0 0 0,-1 1 0,1-1 0,0 0 1,0 1-1,-1-1 0,1 1 0,0 0 0,-1 0 0,1 0 0,0 0 0,-1 0 1,1 0-1,0 1 0,0-1 0,-1 1 0,1-1 0,0 1 0,0 0 1,0 0-1,-1 0 0,1 0 0,0 0 0,0 1 12,-27 28-3100,13-4-2363,-2 9-7824</inkml:trace>
  <inkml:trace contextRef="#ctx0" brushRef="#br0" timeOffset="6329.299">11822 6880 4869,'0'0'5018,"0"0"-2317,0 0-934,0 0-160,0 0-411,-15 11-444,-103 85-15,-40 70-107,-71 50-630,145-148-86,84-67 88,0-1 0,-1 1-1,1-1 1,-1 1-1,1-1 1,-1 1-1,1-1 1,-1 1-1,0-1 1,1 1-1,-1-1 1,1 0-1,-1 1 1,0-1-1,1 0 1,-1 0 0,0 0-1,1 1 1,-1-1-1,0 0 1,0 0-1,1 0 1,-1 0-1,0 0 1,1 0-1,-1 0 1,0 0-1,0-1 1,1 1-1,-1 0 1,0 0-1,1-1 1,-1 1 0,0 0-1,1-1 1,-1 1-1,1 0 1,-1-1-1,1 1 1,-1-1-1,1 1 1,-1-1-1,1 1 1,-1-1-1,1 1 1,-1-1-1,1 0 1,0 1 0,-1-1-1,1 0 1,0 1-1,0-1 1,0 0-1,-1 1 1,1-1-1,0 0 1,0 0-2,0-43 147,0 44-147,6-29 382,0 1-1,2-1 0,2 1 0,0 1 0,8-13-381,-16 35 99,0-1 0,0 0 0,1 1 0,0 0 0,0-1 1,0 1-1,1 0 0,0 1 0,0-1 0,0 1 0,0 0 0,1 0 0,-1 0 0,1 0 0,0 1 0,0 0 0,1 0 0,0-1-99,-3 5 13,0-1 0,-1 0 0,1 1 0,-1 0 1,1-1-1,-1 1 0,1 0 0,-1 0 0,0 0 0,1 1 0,-1-1 0,0 1 0,0-1 0,0 1 0,0 0 0,0-1 0,0 1 0,-1 0 0,1 0 1,-1 1-1,1-1 0,-1 0 0,0 0 0,1 1 0,-1-1 0,-1 0 0,1 1 0,0-1 0,0 2-13,1 0 16,31 71 62,-26-56-72,0 0 0,2 0 0,0-1 1,1 0-1,1-1 0,1 0 0,0 0 0,1-1 1,4 1-7,-8-7 0,1-1 0,1 0 0,0-1 0,0 0 0,0-1 0,1 0 0,0-1 0,0-1 0,1 1 0,-1-2 0,1 0 0,0 0 0,1-2 0,-1 1 0,0-2 0,1 1 0,-1-2 0,1 0 0,-1-1 0,1 0 0,-1-1 0,0 0 0,1-1 0,-1-1 0,-1 0 0,1 0 0,0-2 0,-1 1 0,0-2 0,0 1 0,-1-2 0,2-1 0,-6 3 4,-1 0 0,0 0 0,-1-1 0,1 1 0,-1-1 0,-1 0 1,1-1-1,-1 1 0,0-1 0,-1 0 0,0 0 0,0 0 0,-1 0 0,0-1 1,-1 1-1,1 0 0,-1-1 0,-1 0 0,0 1 0,0-1 0,-1 1 0,-1-7-4,2 13-27,0-1-1,-1 1 0,1-1 0,-1 1 0,0 0 0,0-1 1,0 1-1,0 0 0,0-1 0,-1 1 0,1 0 0,-1 0 1,1 0-1,-1 0 0,0 0 0,0 1 0,1-1 0,-1 0 1,-1 1-1,1-1 0,0 1 0,0 0 0,0 0 0,-1 0 0,1 0 1,-2 0 27,3 1-239,-1 0 1,1 0-1,0 0 1,-1 0 0,1 0-1,0 1 1,-1-1-1,1 1 1,0-1 0,0 1-1,0-1 1,0 1-1,-1 0 1,1-1 0,0 1-1,0 0 1,0 0-1,0 0 1,0 0-1,1 0 1,-1 0 0,0 0-1,0 0 1,1 0-1,-1 0 1,1 1 0,-1-1-1,1 0 1,-1 0-1,1 1 1,0-1 0,-1 0-1,1 1 1,0 0 238,-4 18-7282</inkml:trace>
  <inkml:trace contextRef="#ctx0" brushRef="#br0" timeOffset="7339.935">1504 7606 9513,'0'0'2701,"0"0"-656,0 0 42,0 0-304,0 0-721,-14 16-314,-158 192 58,170-205-802,-58 67-193,-3-2 0,-2-3 0,-4-3-1,-69 48 190,56-71 36,80-38-27,0-1 0,0 1-1,0-1 1,0 0 0,0 1 0,-1-1-1,1 0 1,0 0 0,0 0-1,0-1 1,0 1 0,0 0 0,0-1-1,0 0 1,0 1 0,0-1-1,0 0 1,0 0 0,0 0-1,0 0 1,1 0 0,-1-1 0,0 1-1,1 0 1,-1-1 0,1 1-1,-1-1 1,1 0 0,0 1 0,0-1-1,0 0 1,0 0 0,0 0-1,0 0 1,0 0 0,0 0-1,1 0 1,-1 0 0,1 0 0,0 0-9,-3-20 175,1 0 0,1 0 0,2 1 0,0-1 0,1 0 0,1 0 0,1 1 0,1-1 0,0 1 0,2 0 0,1 1 0,0 0 0,2 0 0,1-1-175,-7 13 13,0 1 1,1-1-1,0 1 0,0 0 1,1 0-1,0 1 0,0 0 1,1 0-1,-1 0 1,1 1-1,0 0 0,1 0-13,-5 3 1,0 1-1,0-1 0,1 1 0,-1 0 0,0 0 0,1 0 1,-1 0-1,1 1 0,-1-1 0,1 1 0,-1 0 0,1 0 1,-1 0-1,0 0 0,1 1 0,-1 0 0,1-1 0,-1 1 1,0 0-1,1 1 0,-1-1 0,0 0 0,0 1 0,0 0 1,0 0-1,0 0 0,0 0 0,-1 0 0,1 1 0,1 1 0,95 137-28,-33-40 35,-53-83-59,0-1 0,2-1 0,0 0 0,1-1 0,1 0 1,0-2-1,1 0 0,0-1 0,1 0 0,0-2 0,1 0 0,0-1 0,1-2 0,0 0 0,0-1 0,0 0 0,1-2 0,0-1 0,0-1 1,-1 0-1,1-2 0,4-1 52,-14-1-68,0-1 0,1-1-1,-1 0 1,-1-1 0,1 0 0,-1-1 0,1 0 0,-2-1 0,1 0 0,-1 0 0,0-1 0,0-1 0,-1 0 0,0 0 0,-1-1 0,0 0 0,-1 0-1,0-1 1,0 0 0,-1 0 0,-1 0 0,0-1 0,0 0 0,-1 0 0,0 0 0,-2-1 0,1 1 0,-1-1 68,3-27 258,-2 1 1,-1-1-1,-2 0 1,-1 0-1,-3 1 1,-1-1 0,-7-22-259,12 61 40,1 0 1,-1 0-1,0 1 1,0-1 0,0 0-1,1 0 1,-1 1 0,0-1-1,0 0 1,0 0-1,0 0 1,0 0 0,0 1-1,-1-1 1,1 0 0,0 0-1,0 1 1,-1-1-1,1 0 1,0 0 0,-1 1-1,1-1 1,-1 0-1,1 1 1,-1-1 0,1 0-1,-1 1 1,1-1 0,-1 1-1,1-1 1,-1 1-1,0-1 1,1 1 0,-1-1-1,0 1 1,0 0 0,1-1-1,-1 1 1,0 0-1,0 0 1,0-1 0,1 1-1,-1 0 1,0 0 0,0 0-1,0 0 1,1 0-1,-1 0 1,0 0 0,0 1-1,0-1 1,1 0 0,-1 0-1,0 1 1,0-1-1,1 0 1,-1 1 0,0-1-1,1 0 1,-1 1-1,0-1 1,1 1 0,-1 0-1,0 0-40,-37 136 1052,29-93-961,-99 521-1746,97-469-2648,9-34-4329,2-28-1516</inkml:trace>
  <inkml:trace contextRef="#ctx0" brushRef="#br0" timeOffset="7678.025">2078 7965 3331,'2'-11'1243,"-1"-1"-223,1 0 1,0 0-1,1-1 0,1 1 0,-1 1 1,2-1-1,0 1 0,0-1 0,1 1 1,4-5-1021,53-41 5676,-60 55-5584,1-1 0,0 1 0,0 0-1,0 0 1,0 0 0,1 1 0,-1 0 0,0-1 0,1 1 0,-1 1 0,1-1-1,-1 1 1,1-1 0,-1 1 0,1 1 0,-1-1 0,1 1 0,-1-1 0,1 1 0,-1 1-1,0-1 1,1 1 0,-1-1 0,0 1 0,0 0 0,0 1 0,0-1-92,3 6 15,0 1 1,0 0-1,-1 0 1,0 1-1,0-1 1,-1 1-1,0 0 1,-1 1-1,-1-1 1,1 1-1,-1 0 0,-1 0 1,0 0-1,-1 0 1,0 0-1,-1 0 1,0 0-1,0 0 1,-1 1-1,-1 1-15,-1 15-36,-2 0 1,0 0-1,-2 0 0,-1-1 0,-1 0 0,-1-1 0,-1 0 1,-2-1-1,-1 0 0,0-1 0,-2 0 0,-1-1 0,0-1 1,-13 11 35,-9 3 5,38-43 22,7 0-30,0 1 0,1-1 0,0 1 1,0 1-1,0-1 0,1 1 0,-1 0 1,1 1-1,0 0 0,8-3 3,12-7 1,11-7-9,1 3 0,1 2 0,1 1-1,0 2 1,1 2 0,0 1 0,1 3 0,20 0 8,113 6-5818,-128 7-28</inkml:trace>
  <inkml:trace contextRef="#ctx0" brushRef="#br0" timeOffset="8490.434">12169 7052 4228,'0'0'2797,"0"0"-645,0 0 127,0 0 17,0 0-156,0 0-314,1-7-326,-1 4-1235,3-15 388,-1 21 687,-2 140 606,-10 479-614,9-590-1481,-3 88-1340,13-42-2377,7-39-5465,-7-30 1814</inkml:trace>
  <inkml:trace contextRef="#ctx0" brushRef="#br0" timeOffset="8820.093">12487 7530 5157,'14'-153'7388,"-13"149"-7092,-1 0-1,1 0 0,0 0 1,0 0-1,1 0 1,-1 0-1,1 1 0,0-1 1,0 0-1,0 1 1,0 0-1,1-1 0,-1 1 1,1 0-1,0 0 1,0 1-1,1-2-295,68-13 1608,-65 19-1582,0 0 0,0 0-1,0 0 1,0 1-1,0 0 1,0 0-1,-1 1 1,1 0-1,-1 0 1,0 1 0,-1 0-1,1 0 1,-1 0-1,0 0 1,0 1-1,0 0 1,-1 0-1,0 0 1,0 1-1,0-1 1,-1 1 0,0 0-1,-1 0 1,1 0-1,-1 0 1,-1 0-1,1 1 1,-1-1-1,-1 0 1,1 1-1,-1-1 1,0 1 0,-1-1-1,0 1 1,0-1-1,-1 0 1,1 1-1,-2-1 1,1 0-1,-1 0 1,0 0-1,-4 5-25,-11 18 30,-1-1-1,-2-1 0,-1-1 0,-1-1 1,-1-1-1,-1-1 0,-13 8-29,-5 7 14,2 7 50,78-39-117,2-13 69,-1-1 1,1-2-1,-1-2 1,-1-2-1,17-8-16,-4 2 9,-19 8-11,1 0 64,0 0 1,-1-2-1,-1-2 0,-1 0 0,27-19-62,-57 34-5,1 0 0,-1 0 0,1 0-1,0 0 1,-1 0 0,1 0 0,0 0 0,-1 0-1,1 0 1,0 0 0,-1 0 0,1 0-1,-1 0 1,1-1 0,0 1 0,0 0-1,-1 0 1,1 0 0,0-1 0,-1 1-1,1 0 1,0 0 0,0-1 0,-1 1 0,1 0-1,0 0 1,0-1 0,-1 1 0,1 0-1,0-1 1,0 1 0,0 0 0,0-1-1,0 1 1,0 0 0,-1-1 0,1 1-1,0 0 1,0-1 0,0 1 0,0-1 0,0 1-1,0 0 1,0-1 0,1 1 0,-1 0-1,0-1 1,0 1 0,0 0 0,0-1-1,0 1 1,1-1 5,-68 23-7730,25 0-3224</inkml:trace>
  <inkml:trace contextRef="#ctx0" brushRef="#br0" timeOffset="9839.245">4737 3871 10282,'0'0'2728,"-2"-14"-556,-5-43 54,-3 36 1426,4 38-2707,2 20-920,1 1 1,2-1 0,2 1-1,1 0 1,2-1 0,1 0-1,3 0 1,0 0-1,3-1 1,3 8-26,-9-30-97,0-1-1,1 0 1,0-1-1,1 1 1,1-1-1,0-1 1,0 1-1,1-1 1,0-1-1,1 0 1,0 0-1,1-1 1,0 0-1,1-1 1,-1 0-1,2-1 1,-1 0-1,1-1 1,0 0-1,0-1 1,0-1-1,1 0 1,6 1 97,-9-8 32,0 0 0,-1 0 1,1-1-1,-1 0 0,1-1 1,-2 0-1,1-1 0,0 0 0,-1 0 1,0-1-1,-1 0 0,1-1 0,-1 0 1,-1 0-1,0-1 0,0 0 1,0 0-1,-1-1 0,-1 1 0,0-1 1,0 0-1,1-5-32,3-10 167,0-1 0,-2 0 0,-1 0 0,-2 0 0,0-1 0,-1 0 0,-2 0 0,-1 0 0,-1 0 1,-1 1-1,-1-1 0,-2 0 0,-1 1 0,0 0 0,-2 0 0,-1 1 0,-5-8-167,13 28-11,0-1-1,-1 0 1,0 1-1,0-1 1,0 1-1,-1 0 1,1 0 0,-1 0-1,-1 0 1,1 0-1,-1 1 1,1-1 0,-1 1-1,-1 0 1,1 0-1,0 0 1,-1 1-1,0 0 1,0 0 0,0 0-1,0 0 1,0 1-1,-1 0 1,1 0 0,-1 0-1,0 1 1,1-1-1,-1 2 1,0-1-1,0 0 1,1 1 0,-1 0-1,0 1 1,0-1-1,0 1 1,-4 1 11,-61 47-3190,34-5-2573,10-4-3061</inkml:trace>
  <inkml:trace contextRef="#ctx0" brushRef="#br0" timeOffset="10163.018">5742 4015 14670,'0'0'2370,"0"0"-1665,-18-80-161,1 71-31,0 4-417,2 5-96,4 0-320,6 5-2627,3 10-2691</inkml:trace>
  <inkml:trace contextRef="#ctx0" brushRef="#br0" timeOffset="10522.227">6415 3385 11147,'1'-94'2733,"-1"89"-2552,0 0 0,0 0 0,0-1 1,-1 1-1,1 0 0,-1 1 0,-1-1 0,1 0 1,-1 0-1,0 0 0,0 1 0,0-1 0,0 1 1,-1-1-1,0 1 0,0 0 0,0 0 0,-1 0 1,1 1-1,-1-1 0,0 1 0,0 0 0,0 0 1,0 0-1,0 1 0,-1-1 0,1 1 0,-1 0 1,0 0-1,-4-1-181,1 2 47,0-1-1,0 1 1,0 1 0,0 0-1,-1 0 1,1 0 0,0 1-1,0 0 1,0 1 0,0 0 0,0 0-1,1 1 1,-1 0 0,1 0-1,-1 0 1,1 1 0,-5 3-47,0 3-9,1 0 1,-1 0 0,2 1 0,-1 0 0,2 1-1,-1 0 1,2 1 0,-1 0 0,2 0-1,0 1 1,1 0 0,0 0 0,1 1-1,0-1 1,1 1 0,1 0 0,0 0 0,2 0-1,-1 1 1,2-1 0,0 0 0,1 0-1,0 1 1,2 4 8,-2-13-13,-1-1 0,2 0 0,-1 0 0,1 1-1,-1-1 1,2 0 0,-1 0 0,1-1 0,0 1 0,0 0 0,0-1-1,1 0 1,0 0 0,0 0 0,0 0 0,1-1 0,-1 1 0,1-1 0,0 0-1,0-1 1,1 1 0,-1-1 0,1 0 0,0 0 0,-1-1 0,1 0-1,0 0 1,1 0 0,-1-1 0,0 0 0,0 0 0,1 0 0,-1-1-1,1 0 1,-1 0 0,0-1 0,1 1 0,-1-1 0,5-2 13,40-23 72,-48 23-23,1-1 0,-1 1 0,1 0 0,0 0 0,0 0 0,1 1 0,-1-1 0,0 1 0,1 0 0,0 1 0,-1-1 0,1 1 0,0-1 0,0 1 0,-1 1 0,1-1 0,0 1 0,0 0 0,0 0 0,0 0 0,0 1 0,0 0 0,0 0 0,-1 0 0,1 0 0,0 1 0,-1 0 0,1 0 0,-1 0 0,1 0 0,-1 1 0,0-1 0,0 1 0,0 0 0,-1 1 0,3 2-49,3 10 39,-1 1 0,-1 0 0,0 0 0,-1 0 0,-1 1 1,-1 0-1,-1 0 0,0 1 0,-1-1 0,-1 1 0,-1-1 0,-1 1 0,-1 9-39,2 34-529,2 19-2903,-2-28-2617,0-16-1425</inkml:trace>
  <inkml:trace contextRef="#ctx0" brushRef="#br0" timeOffset="10833.596">6842 3430 7623,'2'-39'928,"0"7"422,-2 2 2655,3 133 40,-1-1-4192,-2-85 160,-3 1-8,2-1 0,0 0 0,1 1 0,1-1 0,0 0 0,1 0-1,1 0 1,1 0 0,1 0 0,0 0 0,1-1 0,0 0 0,1 0-1,1-1 1,1 0 0,0 0 0,1-1 0,10 11-5,-15-21 9,-1-1 1,1 0-1,-1 0 1,1-1-1,0 0 0,0 1 1,1-2-1,-1 1 1,0 0-1,1-1 1,-1 0-1,0-1 0,1 1 1,-1-1-1,1 0 1,0 0-1,-1-1 0,0 1 1,1-1-1,-1 0 1,1-1-1,-1 1 1,0-1-1,0 0 0,0-1 1,3-1-10,2-1 163,0-1 0,0-1-1,0 1 1,-1-1 0,0-1 0,0 0 0,-1 0 0,0-1 0,-1 0 0,1 0-1,-2-1 1,1-1-163,0-7 167,0 1 0,-2-1 0,0-1-1,-2 1 1,0 0 0,0-1 0,-2 0-1,0 0 1,-2 1 0,0-1 0,0 0-1,-2 1 1,-1-1 0,0 1 0,-1 0 0,-1 0-1,0 1 1,-2-1 0,0 1 0,-1 1-1,-1-1-166,5 8-22,-1 0-1,1 1 1,-1 0 0,-1 0-1,0 0 1,0 1-1,0 0 1,-1 0-1,0 1 1,0 0-1,-1 1 1,0-1-1,-6-2 23,7 5-620,1 1-1,-1 0 0,1 0 0,-1 0 0,0 1 0,0 0 0,1 0 1,-1 1-1,0 0 0,0 0 0,-5 2 621,-31 8-7388</inkml:trace>
  <inkml:trace contextRef="#ctx0" brushRef="#br0" timeOffset="11286.503">7921 3431 10570,'0'0'1778,"0"0"-380,0 0 86,13-15 22,-6 7-1200,1-2-98,0 1 0,1 0 0,0 0 0,1 1 0,-1 0 0,1 1 0,1 0 0,0 0 0,0 1 0,0 1 0,3-2-208,309-82 85,-110 36-186,-149 32 75,-58 12 58,-26 6 0,18 2-27,-272-21 171,273 22-177,0 0 3,-1 1 0,1-1 0,0 0 0,0 1 0,-1-1 0,1 0 0,0 0 0,-1 0 0,1 0 0,0 0 0,-1 0 0,1-1 0,0 1 0,-1 0 0,1-1 0,0 1 0,0 0 0,0-1 0,-1 0 0,1 1 0,0-1 0,0 0 0,0 0 0,0 1 0,0-1 0,0 0 1,0 0-1,0 0 0,0 0 0,1 0 0,-1 0 0,0-1 0,1 1 0,-1 0 0,1 0 0,-1 0 0,1-1 0,-1 1 0,1 0 0,0-1 0,0 1 0,0 0 0,-1-1 0,1 1 0,0 0 0,1 0 0,-1-1 0,0 0-2,7-3-8,1 1-1,-1 0 1,1 0 0,0 1-1,0-1 1,0 2 0,0-1-1,1 1 1,-1 1-1,1-1 1,-1 1 0,1 1-1,0 0 1,8 0 8,3-1-4,0 1 0,-1 1 0,1 0 0,0 2 0,0 0 0,0 1 0,-1 1 0,0 1 0,0 1 0,-1 0 0,1 1 0,-2 1 0,1 1 0,-1 1 0,-1 0 0,15 14 4,-25-20 53,-1 1 1,0 1 0,-1-1-1,1 1 1,-1 0 0,-1 0-1,1 0 1,-1 0-1,0 1 1,-1-1 0,0 1-1,0 0 1,0-1 0,-1 1-1,-1 0 1,1 0 0,-1 0-1,0 0 1,-1 0 0,0 0-1,0 0 1,-1-1-1,0 1 1,0 0 0,-1-1-1,0 0 1,-1 3-54,-7 12 160,-1 0 0,-1-1 0,0-1 0,-2 0 0,0-1 0,-1 0 0,-1-1 0,-6 3-160,-130 110-908,87-78-7676,35-30-3555</inkml:trace>
  <inkml:trace contextRef="#ctx0" brushRef="#br0" timeOffset="11734.499">3772 4943 8104,'0'0'2674,"0"0"-1142,18-10-368,129-60 1692,22 16-672,135-24-2184,-271 68-257,-44 10-6065,-1-1 3767,-14 3-4423</inkml:trace>
  <inkml:trace contextRef="#ctx0" brushRef="#br0" timeOffset="12098.767">3941 4558 11082,'0'0'620,"0"0"421,0 0 496,0 0-101,-5 15 160,-29 103 1186,26-87-2591,-2-1 0,-2 0 0,0 0 0,-2-2 0,-1 1 0,-1-2 0,-2 0 0,-1-1 0,-12 13-191,6-5-59,44-36-10,-6-2 110,0 1 1,0 1-1,1 0 1,-1 1 0,1 0-1,-1 1 1,1 1 0,-1 0-1,1 1 1,-1 0 0,0 1-1,0 1 1,0 0-1,0 0 1,0 1 0,-1 1-1,0 0 1,0 1 0,-1 0-1,11 9-41,0 0 11,1 0 0,0-2-1,1-1 1,1-1 0,0-1-1,0-2 1,1 0 0,1-1-1,-1-2 1,20 2-11,38-13-1246,-49-7-6503,-27 8 910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30:52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9577,'0'0'2301,"0"0"-294,0 0 326,0 0-224,0 0-1122,0 0-640,17-3-123,-6 2-188,-3-1-14,0 1-1,0 0 1,0 1-1,0 0 1,0 0-1,0 1 1,0 0-1,0 0 0,0 0 1,0 1-1,0 1 1,0-1-1,7 5-21,68 34 13,2-3-1,2-5 1,42 10-13,-5-30-625,-121-13 582,-1 0-1,0-1 1,0 1-1,0-1 1,0 1-1,0-1 1,0 0 0,0 0-1,0 0 1,0 0-1,-1 0 1,1 0-1,0-1 1,0 1-1,-1 0 1,1-1-1,-1 0 1,0 1-1,1-1 1,-1 0-1,0 1 1,0-1 0,0 0-1,0 0 1,0 0-1,0 0 1,-1 0-1,1 0 1,-1 0-1,1 0 1,-1-1-1,0 1 1,0 0-1,0 0 1,0 0-1,0 0 1,0 0 0,-1-3 43,-20-81-185,10 61 271,0 0 0,-2 2 0,-1-1 1,0 2-1,-2 0 0,0 1 0,-3-1-86,17 19 94,0 1-1,0-1 1,0 1-1,0-1 1,-1 1-1,1 0 1,-1 0-1,1 0 1,-1 1 0,0-1-1,0 1 1,0-1-1,0 1 1,0 0-1,0 0 1,0 0-1,0 0 1,0 1-1,0-1 1,0 1 0,-1 0-1,1 0 1,0 0-1,0 0 1,0 1-1,-1-1 1,1 1-1,0 0 1,0 0-1,0 0 1,0 0 0,0 0-1,0 1 1,0-1-1,1 1 1,-1 0-1,1 0 1,-1 0-1,1 0 1,-1 0 0,1 1-1,0-1-93,-10 18 143,1 0-1,0 0 0,2 1 1,0 0-1,2 0 1,0 1-1,1 0 1,1 2-143,-5 13 56,-8 26-62,7-33-30,1 1-1,2 1 0,1 0 1,2 0-1,1 0 0,1 1 1,2 0-1,1 15 37,18-18-2479,5-25-4309,-10-6-457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30:55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85 13869,'0'0'288,"0"0"262,0 0 1084,-8-13 325,-25-39-363,5 32 1730,27 31-1927,56 144-374,38 106-1063,20 118 38,-94-306-923,-7-20-6572,-9-46 1291</inkml:trace>
  <inkml:trace contextRef="#ctx0" brushRef="#br0" timeOffset="331.422">542 391 9865,'0'0'4004,"0"0"-1121,0 0-353,0 0-768,0 0-673,0 0-545,0 0-287,0 0-161,0 0-96,-29-74 0,32 68-32,6 3-449,2 3-2401,2 2-3749,3 5-3939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31:11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11627,'0'0'3582,"0"0"-833,0 0-400,0 0-283,0 0-550,0 0-432,0 0-283,0 12-203,27 100 629,112 168 60,-40-76-1830,-63-139-4220,2-1-6742,-25-45-346</inkml:trace>
  <inkml:trace contextRef="#ctx0" brushRef="#br0" timeOffset="231.062">655 251 9417,'0'0'2947,"0"0"-1025,0 0-284,0 0-196,0 0-428,0 0-267,0 0-149,-8 14-58,-25 39-17,24-32 2327,16-32-1819,-6-62-1490,8 59-6428,-1 13-1852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30:51.88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6712 116 8872,'-1'-15'2488,"-1"-5"-1452,-3-18 166,-5-4 4109,10 56-1440,-1 35-2975,0 23-1094,-3 124 406,-1 0-3699,5-199 3481,0 0-1,0 1 1,1-1-1,-1 0 1,1 0-1,-1 0 1,1 1 0,0-1-1,0 0 1,0 1-1,1-1 1,-1 1-1,0-1 1,1 1-1,0 0 1,-1 0-1,1 0 1,0-1 0,0 2-1,0-1 1,1 0-1,-1 0 1,0 1-1,1-1 1,-1 1-1,1 0 1,-1-1-1,1 1 1,0 1 0,-1-1-1,3 0 11,95-7 124,-64 7-116,-35 1-5,15 1 2,0 0 0,-1-1 1,1-1-1,0-1 0,-1 0 0,1-1 0,-1-1 0,0 0 0,0-1 1,0-1-1,-1 0 0,1-1 0,-2-1 0,1 0 0,-1-1 1,0 0-1,0-2-5,-11 7 85,1-1-1,-1 0 1,-1 0 0,1 0 0,-1 0 0,0 0 0,0 0 0,-1 0 0,1 0 0,-1 0 0,0 0-1,0-1 1,-1 1 0,0 0 0,0 0 0,0 0 0,0 0 0,-1 0 0,0 0 0,0 1 0,0-1-1,-1 0 1,1 1 0,-1 0 0,0-1 0,0 1 0,-1 0 0,1 1 0,-1-1 0,0 1 0,-2-3-85,5 6 23,1 0 1,-1 0-1,1-1 1,0 1 0,-1 0-1,1 0 1,-1-1 0,1 1-1,-1 0 1,1 0 0,-1 0-1,1 0 1,-1 0 0,1 0-1,-1 0 1,1 0-1,0 0 1,-1 0 0,1 0-1,-1 0 1,1 0 0,-1 0-1,1 0 1,-1 1 0,1-1-1,-1 0 1,1 0 0,0 0-1,-1 1 1,1-1-1,-1 0 1,1 1 0,0-1-1,-1 0 1,1 1 0,0-1-1,-1 0 1,1 1 0,0-1-1,0 1 1,-1-1 0,1 1-1,0-1 1,0 0-1,0 1 1,0-1 0,0 1-1,0-1 1,-1 1 0,1-1-1,0 1 1,0-1 0,0 1-1,0-1 1,1 1 0,-1-1-1,0 1 1,0-1-1,0 0 1,0 1 0,0-1-1,1 1 1,-1-1 0,0 1-1,0-1 1,1 0 0,-1 1-1,0-1 1,1 1 0,-1-1-24,8 41 250,110 378 701,-116-412-1098,12 41-1506,3-22-4432,-8-18-1394</inkml:trace>
  <inkml:trace contextRef="#ctx0" brushRef="#br0" timeOffset="-1477.839">4995 794 4805,'0'0'3859,"0"0"-1424,0 0-81,0 0 320,0 0-501,0 0-742,0 0-289,-10-6-117,7 4-869,2 1-133,1 0 0,0 0 0,-1 0 0,1 0 0,-1 0 0,1 0 0,-1 1 0,0-1 0,1 0 0,-1 0 0,0 1 0,0-1 0,1 0 0,-1 1 0,0-1 0,0 1 0,0-1 0,0 1 0,0-1 0,0 1 0,0-1 0,0 1 0,0 0 0,0 0 0,0 0 0,0-1 0,0 1 0,0 0 0,0 0 0,0 1 0,0-1 0,0 0 0,0 0 0,0 0 0,0 1 0,0-1 1,0 0-1,0 1 0,0-1 0,0 1 0,0-1 0,0 1 0,1-1 0,-1 1 0,0 0 0,0-1 0,1 1 0,-1 0 0,0 0 0,1 0 0,-1 0 0,1-1 0,-1 1 0,0 1-23,71 220 2024,-35-127-1705,26 94-212,13 36-380,-17-78-3452,-48-124 1473,2 5-5218,-3-11-3052</inkml:trace>
  <inkml:trace contextRef="#ctx0" brushRef="#br0" timeOffset="-1139.473">5584 1195 9353,'0'0'2979,"0"0"-1367,0 0-128,0 0 101,0 0-650,0 0-508,0 0-134,0 0-36,-8 9-23,-24 27-4,31-35-217,1-1-1,-1 1 1,1 0-1,-1-1 1,1 1-1,0 0 1,-1 0 0,1 0-1,0 0 1,0-1-1,0 1 1,-1 0 0,1 0-1,0 0 1,0 0-1,0 0 1,0-1-1,0 1 1,1 0 0,-1 0-1,0 0 1,0 0-1,1 0 1,-1-1-1,0 1 1,1 0 0,-1 0-1,1-1 1,-1 1-1,1 0 1,-1-1-1,1 1 1,-1 0 0,1-1-1,0 1 1,-1-1-1,1 1 1,0-1 0,0 1-1,-1-1 1,1 1-1,0-1 1,0 0-1,0 1 1,-1-1 0,1 0-1,0 0 1,0 0-1,0 0 1,0 0-1,0 0 1,-1 0 0,1 0-1,0 0 1,0 0-1,0 0 1,0 0 0,0-1-1,0 1-12,-5-45 769,-1 16-2061,6 10-3320,0 14-2408</inkml:trace>
  <inkml:trace contextRef="#ctx0" brushRef="#br0" timeOffset="-589.916">6034 420 6790,'0'0'2397,"-6"-12"-256,-16-39 5,21 50-2041,1 0 0,-1 0 1,1 0-1,-1 0 0,1 0 0,-1 0 0,0 0 0,0 0 1,1 1-1,-1-1 0,0 0 0,0 0 0,0 1 1,0-1-1,0 0 0,0 1 0,0-1 0,0 1 0,0-1 1,0 1-1,-1 0 0,1-1 0,0 1 0,0 0 0,0 0 1,0 0-1,-1 0 0,1 0 0,0 0 0,0 0 0,0 0 1,0 0-1,0 1 0,-1-1 0,1 0-105,-42 37 1423,33-19-1360,1 1 1,1 1 0,1-1-1,0 1 1,2 0 0,0 1-1,1-1 1,1 1 0,1 0-1,1-1 1,1 1 0,1 0-1,0 0 1,3 11-64,-2-12-72,0 0 0,2 0 0,0 0-1,1-1 1,1 1 0,0-1 0,2-1 0,0 1 0,1-1-1,1-1 1,1 0 0,0 0 0,1-1 0,1 0-1,1-1 1,0-1 0,0 0 0,2-1 0,0-1 0,0 0-1,1-1 1,0-1 0,1 0 0,0-2 0,7 3 72,-20-9 30,1 0 0,0 0-1,0-1 1,0 0 0,1 0 0,-1 0 0,0-1 0,0 0 0,0 0 0,1 0 0,-1-1-1,0 0 1,0 0 0,0-1 0,0 1 0,0-1 0,0-1 0,0 1 0,-1-1 0,1 0 0,-1 0-1,0-1 1,0 1 0,0-1 0,0 0 0,-1-1 0,0 1 0,1-1 0,-2 0 0,1 0-1,0 0 1,-1 0 0,0-1 0,-1 1 0,1-1-30,1-8 293,0-1 0,-1 1 0,0-1 0,-1 1 0,-1-1 0,-1 0 1,0 1-1,0-1 0,-2 0 0,0 1 0,0-1 0,-2 1 0,0 0 0,0 0 0,-1 0 0,-1 0 0,0 1 0,-1 0 0,0 0 1,-8-9-294,12 18 4,0 0 0,0 1 0,0-1 1,0 1-1,-1 0 0,1 0 0,-1 0 1,0 0-1,0 0 0,0 1 1,0 0-1,0 0 0,0 0 0,-1 0 1,1 0-1,-1 1 0,1 0 0,-1 0 1,1 0-1,-1 1 0,0 0 1,1 0-1,-1 0 0,0 0 0,0 1 1,1-1-1,-1 1 0,1 0 0,-1 1 1,-3 1-5,-5 3-164,-1 1-1,1 1 1,1 0 0,0 0 0,0 1 0,0 1 0,1 0-1,1 1 1,0 0 0,0 1 0,1 0 0,-4 7 164,-11 50-6513,23-39-672</inkml:trace>
  <inkml:trace contextRef="#ctx0" brushRef="#br0" timeOffset="-2003.397">3752 1794 9545,'0'0'2328,"0"0"-284,0 0 390,0 0-373,0 0-999,0 0-677,19-12-12,138-79 343,174-61 42,-316 145-758,37-29-102,-54 28-2213,-5 7-4509,1 1-2790</inkml:trace>
  <inkml:trace contextRef="#ctx0" brushRef="#br0" timeOffset="11540.079">434 2626 4516,'0'0'2114,"-14"0"-341,-86-1 4067,99 2-5681,0-1 0,1 0 0,-1 1 0,0-1 1,0 0-1,0 0 0,0 0 0,1 0 0,-1 1 0,0-1 0,0 0 1,0-1-1,0 1 0,1 0 0,-1 0 0,0 0 0,0 0 0,0-1 1,0 1-1,1 0 0,-1-1 0,0 1 0,0-1 0,1 1 0,-1-1 1,0 1-1,1-1 0,-1 1 0,1-1 0,-1 0 0,0 1 0,1-1 1,0 0-1,-1 1 0,1-1 0,-1 0 0,1 0 0,0 0 0,-1 1 1,1-1-1,0 0 0,0 0 0,0 0 0,0 0 0,0 1 0,0-1 1,0 0-1,0 0 0,0 0 0,0 0 0,0 0 0,0 1 0,1-2-159,117-54 566,-35 25-499,0 2 0,65-11-67,-136 37-19,-12 3 26,0 0-1,0 0 1,0 1 0,0-1-1,0 0 1,0 0 0,-1 1-1,1-1 1,0 0 0,0 1-1,0-1 1,0 0 0,0 0-1,1 1 1,-1-1 0,0 0-1,0 0 1,0 1 0,0-1-1,0 0 1,0 0 0,0 1 0,0-1-1,1 0 1,-1 0 0,0 0-1,0 1 1,0-1 0,0 0-1,1 0 1,-1 0 0,0 0-1,0 1 1,1-1 0,-1 0-1,0 0 1,0 0 0,0 0-1,1 0 1,-1 0 0,0 0-1,1 0 1,-1 0 0,0 1-1,0-1 1,1 0 0,-1 0-1,0-1 1,0 1 0,1 0-7,-5 13 105,0 1-1,1-1 1,0 1 0,2-1 0,-1 1 0,2 0 0,-1 0-1,2-1 1,0 1 0,1 0 0,1 1-105,7 39-9,3-1 1,2 0 0,2-1-1,2-1 1,3-1 0,2-1-1,11 14 9,38 36-2621,-35-53-6593,-26-31 1900</inkml:trace>
  <inkml:trace contextRef="#ctx0" brushRef="#br0" timeOffset="11932.566">1153 2214 8808,'0'0'2419,"0"0"-546,0 0-4,-14 8-43,5-3-1537,3-3-173,1 1 1,-1 0-1,1 0 0,0 1 0,0-1 0,0 1 0,1 0 0,-1 1 0,1-1 0,0 1 0,0 0 1,1 0-1,-1 0 0,1 0 0,0 0 0,1 1 0,-3 4-116,-5 26 247,1 0 0,2 0 0,2 1 1,1-1-1,2 1 0,1 0 0,2 0 0,2 3-247,-1-19-20,1-1 0,0 1 0,2 0 0,1-1 0,0 0 0,2-1 0,0 1 0,1-1 0,1-1 0,0 0 1,2 0-1,0-1 0,1 0 0,14 14 20,-20-24-82,0 0 0,1 0 1,0-1-1,0 0 0,0 0 0,1-1 1,0 0-1,0 0 0,0-1 1,0 0-1,1-1 0,0 0 0,0 0 1,-1-1-1,1-1 0,0 1 1,1-2-1,-1 1 0,0-1 1,0-1-1,0 0 0,0 0 0,0-1 1,0-1-1,0 1 0,-1-1 1,1-1-1,-1 0 0,0 0 0,0-1 1,0 0-1,-1-1 0,1 0 1,-1 0-1,-1-1 0,2-1 82,-5 2 156,0-1 0,-1 1-1,0-1 1,-1 0 0,1 0-1,-1 0 1,-1 0 0,1-1-1,-1 1 1,0 0 0,-1-1-1,0 1 1,0 0 0,0-1-1,-1 1 1,0 0 0,-1 0-1,0-1 1,0 1 0,0 0-1,-1 1 1,0-1 0,0 0-1,-2-2-155,0 0 202,0 0 0,0 0 0,-1 0 0,0 1 0,-1 0 0,0 0 0,0 1 0,-1 0 0,1 0 0,-2 0 0,1 1 0,-1 1 0,0-1 0,0 1 0,0 1 0,-1 0 0,0 0-202,2 2-54,1 0 0,-1 1 0,0 0 1,1 0-1,-1 1 0,0 0 0,0 0 1,1 1-1,-1 0 0,0 0 0,1 1 1,-1 0-1,1 0 0,0 1 1,-1 0-1,1 0 0,0 1 0,1 0 1,-1 0-1,1 1 0,0-1 0,0 1 1,0 1-1,1-1 0,-1 1 0,1 0 1,1 0-1,-1 0 0,1 1 0,-1 1 54,-1 30-7906,11-24-128</inkml:trace>
  <inkml:trace contextRef="#ctx0" brushRef="#br0" timeOffset="12241.105">1762 2574 12524,'0'0'4260,"0"0"-1826,0 0-288,0 0-320,0 0-705,0 0-384,0 0-257,0 0-256,9-14-160,-5 13-64,0-2 0,1-1-288,2-2-705,6 0-1697,1-4-2691,1 1-5446</inkml:trace>
  <inkml:trace contextRef="#ctx0" brushRef="#br0" timeOffset="13018.158">2259 2337 2851,'0'0'3496,"0"0"-1131,0 0-235,0 0 139,-16-5-219,-50-15-320,59 18-1561,1-1 1,-1 1 0,1-2-1,0 1 1,0-1 0,0 0-1,1 0 1,-1 0-1,1-1 1,0 0 0,0 0-1,0 0 1,1-1 0,0 1-1,0-1 1,0 0 0,1 0-1,0-1 1,0 1 0,1-1-1,-1 1 1,1-1 0,1 0-1,-1 0 1,1 0-1,1-1-169,-2-4 24,2-1 0,0 1 0,1-1-1,0 1 1,0-1 0,1 1-1,1 0 1,0 0 0,1 0 0,0 0-1,1 0 1,1 1 0,2-4-24,-4 7 0,0 1 0,1 0 1,0 0-1,0 0 0,1 1 0,0 0 1,0 0-1,1 0 0,-1 1 0,1 0 1,0 0-1,1 0 0,-1 1 1,1 0-1,0 1 0,0 0 0,0 0 1,0 1-1,1 0 0,1 0 0,-7 1 0,0 1 0,1 0 0,-1 0 0,0 0-1,1 1 1,-1-1 0,0 1 0,0 0 0,1 0 0,-1 0 0,0 0 0,0 0-1,0 1 1,0-1 0,0 1 0,-1 0 0,1 0 0,0 0 0,-1 0-1,1 1 1,-1-1 0,0 0 0,0 1 0,0 0 0,0 0 0,0-1-1,-1 1 1,1 0 0,-1 1 0,25 96-23,-23-37-73,-3 1 0,-3 0-1,-9 53 97,3-30-463,6-63 268,2 142-1260,2-163 1431,-1 0 0,1 0 0,0 0 0,1 0 0,-1 0 0,0 0 0,1 0 0,0 0-1,-1-1 1,1 1 0,0-1 0,1 1 0,-1-1 0,0 0 0,1 0 0,-1 0 0,1 0 0,-1 0 0,1 0 0,0-1 0,0 1-1,0-1 1,0 0 0,0 0 0,0 0 0,0 0 0,0-1 0,0 1 0,1-1 0,-1 0 0,0 0 0,0 0 0,0 0 0,1 0-1,-1-1 1,0 0 0,0 1 0,0-1 0,0 0 0,0-1 0,0 1 0,0 0 0,0-1 0,-1 0 0,1 1 0,0-1 0,-1 0-1,0 0 1,2-2 24,7-5 200,0 1-1,-1-2 0,0 1 0,-1-1 0,0-1 1,0 1-1,-1-2 0,-1 1 0,0-1 0,-1 0 1,0 0-1,0-1 0,-1 0 0,-1 0 0,-1 0 1,1 0-1,-2-1 0,0 1 0,-1-1 0,0 0 1,-1 1-1,0-1 0,-1 0 0,-1 1 0,0-1 0,-1 1 1,-1-1-1,0 1 0,0 0 0,-1 1 0,-1-1 1,0 1-1,-1 0 0,0 0 0,-5-4-199,8 12-3,0-1 1,0 1-1,-1 0 0,0 1 0,0-1 0,0 1 1,0 0-1,0 0 0,-1 0 0,1 1 0,-1 0 0,0 0 1,0 0-1,0 1 0,0 0 0,0 0 0,0 1 0,0-1 1,0 1-1,0 0 0,0 1 0,0 0 3,-34 17-2969,12 20-4420,23-17-2813</inkml:trace>
  <inkml:trace contextRef="#ctx0" brushRef="#br0" timeOffset="13592.07">2987 2118 6054,'0'0'1922,"0"0"-689,0 0 208,0 0 342,0 0-203,0 0-266,0 0-167,-10 2-239,-32 7-118,39-10-703,0 1 1,0 0-1,0-1 1,1 1-1,-1-1 1,0 0 0,0 0-1,1 0 1,-1 0-1,0-1 1,1 1-1,-1-1 1,1 1-1,0-1 1,-1 0-1,1 0 1,0 0-1,0 0 1,0 0-1,1-1 1,-2 0-88,-4-5 228,-2-3-155,1 0-1,0-1 1,1-1 0,0 1 0,1-1-1,0-1 1,1 1 0,0-1 0,2 1 0,-1-1-1,2-1 1,-1 1 0,2 0 0,0 0 0,1-1-1,0 1 1,1 0 0,1-1 0,0 1-1,1 0 1,1 0 0,0 0 0,1 1 0,0 0-1,1-1 1,0 2 0,1-1 0,1 1-1,0 0 1,5-5-73,-11 14 7,1-1 0,-1 0 0,1 1-1,0-1 1,1 1 0,-1 0 0,1 0-1,-1 1 1,1-1 0,0 0 0,0 1 0,0 0-1,0 0 1,0 0 0,0 1 0,1 0 0,-1-1-1,1 1 1,-1 1 0,1-1 0,-1 1-1,1-1 1,-1 1 0,1 1 0,-1-1 0,1 1-1,-1 0 1,1 0 0,-1 0 0,1 0 0,-1 1-1,0-1 1,0 1 0,0 0 0,0 1-1,0-1 1,0 1 0,-1 0 0,1 0 0,-1 0-1,0 0 1,0 0 0,0 1 0,0-1 0,0 1-1,-1 0 1,0 0 0,1 2-7,4 18 13,-2 1 0,-1 0 0,-1 0 0,-1 0 0,-1 0 0,-1 0 0,-1 0 0,-2 0 0,-1 5-13,-87 407-1073,90-433 990,-1 0 1,2 0-1,-1 0 0,0 0 0,1 0 0,0 0 0,0 0 0,0 0 0,1 1 0,-1-1 1,1 0-1,0 0 0,0 0 0,0 0 0,1-1 0,-1 1 0,1 0 0,0 0 0,0-1 1,0 1-1,1-1 0,-1 0 0,1 0 0,0 0 0,0 0 0,0 0 0,0 0 0,0-1 1,1 1-1,-1-1 0,1 0 0,0 0 0,-1-1 0,1 1 0,0-1 0,0 0 0,0 0 1,0 0 82,9 0-9,0-2 1,-1 0 0,1 0 0,0-1 0,-1-1-1,0 0 1,0-1 0,0 0 0,0-1-1,0 0 1,-1-1 0,0 0 0,0-1 0,-1 0-1,1 0 1,-2-1 0,1-1 0,-1 0 0,0 0-1,-1-1 1,3-4 8,-2 3 378,0-1 0,-1 0 0,-1 0-1,0-1 1,0 0 0,-2 0 0,1 0 0,-2-1 0,0 0-1,0 0 1,-1 0 0,-1 0-378,-2 7 120,1 0 0,-1 0 0,0 0 0,-1 0 0,0 1 0,0-1 0,0 0 0,-1 0 0,0 1 0,0-1 1,-1 1-1,0 0 0,0-1 0,0 1 0,-1 1 0,0-1 0,0 0 0,0 1 0,-1 0 0,0 0 0,0 0 0,0 1 0,0 0 0,-1 0 0,0 0 0,0 0 0,0 1 0,0 0 0,0 1 0,-1-1 0,1 1 0,-1 0 0,0 1 0,1-1 0,-2 1-120,-3-1-29,1 1-1,-1 0 0,1 1 0,-1 0 1,0 0-1,1 1 0,-1 1 0,1 0 1,-1 0-1,1 1 0,-4 1 30,9-2-515,0 1 0,0-1 1,0 1-1,1-1 0,-1 2 0,1-1 0,0 0 0,0 1 0,0 0 0,0-1 1,1 2-1,0-1 0,-1 0 0,1 1 0,0 0 515,-7 21-7751</inkml:trace>
  <inkml:trace contextRef="#ctx0" brushRef="#br1" timeOffset="15844.228">363 4488 7655,'0'0'3070,"0"0"-1116,0-13-412,-2-40 450,2 52-1921,0 0 0,0 1 1,0-1-1,0 0 0,0 0 1,0 1-1,0-1 0,0 0 1,-1 1-1,1-1 0,0 0 1,0 1-1,-1-1 0,1 0 1,0 1-1,-1-1 0,1 1 1,0-1-1,-1 1 0,1-1 0,-1 1 1,1-1-1,-1 1 0,1-1 1,-1 1-1,0-1 0,1 1 1,-1 0-1,0 0 0,1-1 1,-1 1-1,1 0 0,-1 0 1,0 0-1,0-1 0,1 1 1,-1 0-1,0 0 0,1 0 1,-1 0-1,0 0 0,1 0 1,-1 1-1,0-1 0,1 0 1,-1 0-1,0 0 0,1 1 1,-1-1-1,0 0 0,1 1 1,-1-1-1,1 0 0,-1 1 0,0-1 1,1 1-1,-1-1 0,1 1 1,0-1-1,-1 1 0,1 0-71,-64 84 940,52-64-855,-28 52-46,3 2 0,4 2 0,3 1 0,3 1 0,4 1 0,4 2 0,2 0 0,5 0 0,3 2 0,3 51-39,4-117-25,1 0-1,1 0 1,1 0-1,1 0 1,0 0 0,2 0-1,0 0 1,0-1-1,2 0 1,0 0 0,1 0-1,1-1 1,0 0-1,2 0 1,-1-1 0,2 0-1,0-1 1,1 0-1,0-1 1,1 0-1,0-1 1,1 0 0,0-1-1,1-1 1,16 8 25,-6-7-9,0-2 1,1-2-1,0 0 1,1-1-1,-1-2 1,1 0-1,0-2 0,0-1 1,0-1-1,0-2 1,0 0-1,5-3 9,20-4 19,0-3-1,-1-2 0,-1-2 1,0-2-1,36-20-18,-48 22 10,-1-2 1,-1-2-1,-1-1 0,-1-1 0,0-3 1,-2 0-1,-1-2 0,-1-1 0,-1-2 1,-2-1-1,-1-1 0,10-18-10,-31 44 4,-1 0 0,0-1-1,0 1 1,-1-1 0,0 0 0,0 0 0,-1 0-1,0 0 1,0-1 0,0 1 0,-1 0 0,0-1 0,-1 1-1,1-1 1,-2 0 0,1 1 0,-1-1 0,0 1-1,0 0 1,-1-1 0,0 1 0,-1 0 0,1 0-1,-1 0 1,-1 0 0,1 0 0,-1 1 0,0 0 0,-1 0-1,1 0 1,-1 0 0,-1 1 0,1-1 0,-1 1-1,1 1 1,-2-1 0,1 1 0,0 0 0,-1 0-1,0 1 1,1 0 0,-5-1-4,8 2 2,-1 1-1,1 0 1,-1 0-1,1 0 1,-1 0 0,0 1-1,1 0 1,-1-1-1,0 1 1,1 0-1,-1 1 1,1-1 0,-1 1-1,0 0 1,1 0-1,-1 0 1,1 0 0,-1 0-1,1 1 1,0-1-1,0 1 1,-1 0-1,1 0 1,1 0 0,-1 1-1,0-1 1,0 1-1,1-1 1,-1 1-1,1 0 1,0 0 0,0 0-1,0 0 1,0 1-1,1-1 1,-1 0 0,1 1-1,0-1 1,0 1-1,0-1 1,1 1-1,-1 0 1,1-1 0,-1 1-2,4 2 3,0 0 1,0 0-1,1 0 1,0-1-1,0 0 1,0 0 0,0 0-1,1 0 1,0-1-1,0 1 1,0-1-1,0 0 1,1-1 0,-1 1-1,1-1 1,4 1-4,0 2 7,20 12 6,-14-10 11,-1 1 0,0 0 1,0 1-1,-1 0 0,0 1 0,-1 1 1,-1 0-1,0 1 0,0 0 1,9 15-25,-18-20-2,0 0 0,-1 0 0,0 1 0,0-1 1,-1 1-1,0 0 0,0-1 0,-1 1 0,0 0 0,-1-1 0,0 1 1,0 0-1,-1-1 0,0 1 0,-1-1 0,1 0 0,-2 0 0,1 0 1,-1 0-1,0 0 0,-1-1 0,1 0 0,-4 3 2,-41 62-2008,-2-1-5748,15-24-1271</inkml:trace>
  <inkml:trace contextRef="#ctx0" brushRef="#br1" timeOffset="16555.62">2652 4436 8072,'0'0'3267,"0"0"-1148,0 0-218,0 0 63,0 0-624,0 0-769,-1-5-437,1 3-128,0 1 1,0-1 0,0 0 0,0 0 0,0 1-1,1-1 1,-1 1 0,1-1 0,-1 0-1,1 1 1,-1-1 0,1 1 0,0-1 0,0 1-1,0-1 1,0 1 0,0 0 0,0-1-1,0 1 1,0 0 0,1 0 0,-1 0 0,0 0-1,1 0 1,-1 0 0,0 0 0,1 0-1,0 1 1,-1-1 0,1 0 0,-1 1 0,1 0-1,0-1 1,-1 1 0,1 0-7,5-3 30,196-114 1059,-195 111-907,-7 5-118,0-1-1,0 1 1,0-1-1,1 1 0,-1 0 1,0-1-1,1 1 1,-1 0-1,1 0 1,-1 0-1,1 0 0,-1 0 1,1 0-1,0 0 1,-1 1-1,1-1 1,0 1-1,0-1 1,0 1-1,-1 0 0,1-1 1,0 1-1,0 0 1,0 0-1,0 0 1,-1 1-1,1-1 0,0 0 1,0 1-1,0-1 1,-1 1-1,1-1 1,0 1-1,0 0 0,-1 0 1,1 0-64,68 210 885,-61-175-847,34 239 87,-16-68-180,-4-133-1935,6-34-6270,-15-33 1982</inkml:trace>
  <inkml:trace contextRef="#ctx0" brushRef="#br1" timeOffset="16957.636">3467 4044 11050,'0'0'3438,"0"0"-1639,0 0-421,-15 3 63,-51 14-480,64-16-932,-1 1-1,0 0 1,1-1 0,-1 1 0,1 0-1,0 0 1,0 1 0,-1-1-1,2 0 1,-1 1 0,0-1 0,0 1-1,1 0 1,-1-1 0,1 1-1,0 0 1,0 0 0,0 0 0,0 0-1,0 0 1,1 0 0,0 0-1,-1 1-28,-1 7 45,-6 26-19,1 1 0,2-1 0,2 1 0,1 0 0,2 1 0,2-1 0,1 0 0,2-1 1,3 3-27,-6-26-21,1 1 0,0-1 0,2 0 0,0 0 0,0 0 0,1 0 0,1-1 0,0 0 0,1 0 0,0-1 0,1 0 0,0-1 0,1 1 0,0-2 0,1 0 0,0 0 0,1-1 0,0 0 0,0-1 0,1 0 0,0-1 0,0 0 0,1-2 0,0 1 0,0-2 0,0 0 0,1 0 0,-1-1 0,1-1 0,4 0 21,-10-4 6,0 1 0,0-1 0,0-1 1,-1 0-1,1 0 0,-1-1 0,1 0 1,-1 0-1,-1-1 0,1 0 1,-1 0-1,1-1 0,-1 0 0,-1 0 1,1-1-1,-1 0 0,-1 0 0,1 0 1,-1-1-1,0 0 0,-1 0 0,0 0 1,2-4-7,-3 4 209,1-1 1,-2 1-1,1 0 1,-1-1-1,0 1 1,-1-1-1,0 1 1,0-1 0,-1 0-1,0 1 1,-1-1-1,0 0 1,0 1-1,-1-1 1,0 1-1,0-1-209,-1 2 70,-1 1 0,1 0-1,-1 0 1,0 0 0,0 0-1,-1 1 1,0 0 0,0 0 0,0 0-1,0 0 1,-1 1 0,0 0-1,0 0 1,0 1 0,0-1-1,-1 1 1,1 1 0,-1-1-1,1 1 1,-1 0 0,0 1 0,0 0-1,0 0 1,0 0 0,0 1-1,0 0 1,0 0 0,-1 1-1,1 0 1,0 0 0,1 0 0,-1 1-1,0 0 1,0 1 0,1-1-1,-6 4-69,-57 46-1634,41-5-4499,26-25-471</inkml:trace>
  <inkml:trace contextRef="#ctx0" brushRef="#br1" timeOffset="17170.654">4087 4368 13549,'0'0'4516,"0"0"-2306,0 0-288,0 0-513,-90-27-640,69 27-449,1 1-224,5 0-31,-1 2-65,6 0-33,4-1-191,2 2-576,4-3-2243,12-1-3427,1 0-6503</inkml:trace>
  <inkml:trace contextRef="#ctx0" brushRef="#br1" timeOffset="17834.688">4552 4059 5221,'0'0'1724,"0"0"-106,0 0 143,0 0 12,0 0-321,0 0-219,0 0-69,-10-8 64,-80-44 2476,81 47-3584,0-1-1,1 0 0,-1 0 1,1-1-1,1 0 0,-1 0 0,1-1 1,1 0-1,-1 0 0,1-1 1,1 0-1,0 0 0,0 0 0,1-1 1,0 0-1,0 1 0,1-1 1,0 0-1,1-1 0,1 1 0,-1 0 1,1-1-1,1 1 0,0-1 1,1 1-1,0-1 0,0 1 0,1 0 1,1-3-120,-2 7-2,0 1 0,0 0 0,1-1 0,-1 1 0,1 0 0,0 0 0,1 0 0,-1 0 0,1 0 0,0 1 0,0-1 0,1 1 0,-1 0 0,1 0 0,0 0 0,0 0 0,0 1 0,1 0 0,-1-1 0,1 2 0,0-1 0,0 0 0,0 1 0,0 0 0,0 0 0,0 1 0,0-1 0,1 1 0,-1 0 1,1 1-1,-1-1 0,1 1 0,-1 0 0,1 0 0,-1 1 0,0 0 0,1 0 0,-1 0 0,0 1 0,1-1 0,-1 1 0,0 0 0,0 1 0,0-1 0,-1 1 0,4 2 2,2 11-47,0 1 0,-1-1 1,-1 2-1,-1-1 0,0 1 0,-1 0 0,-1 0 1,-1 1-1,-1-1 0,0 1 0,-1 0 0,-1 0 1,-1 0-1,-1 0 0,0 0 0,-2 0 1,-1 4 46,-16 127-445,-1 76-146,22-220 577,-1-1-1,1 1 1,0-1 0,0 1 0,1-1 0,0 1 0,0-1-1,0 0 1,0 0 0,1 0 0,0 0 0,0 0-1,0 0 1,1-1 0,-1 1 0,1-1 0,0 0-1,0-1 1,1 1 0,-1 0 0,1-1 0,0 0-1,0 0 1,0-1 0,0 0 0,0 1 0,1-1-1,-1-1 1,1 1 0,-1-1 0,1 0 0,-1-1-1,1 1 1,0-1 0,-1 0 0,1 0 0,0-1-1,-1 0 1,1 0 0,-1 0 0,1 0 0,-1-1-1,1 0 1,0-1 14,6-2 119,-1 0-1,0-1 0,-1 0 0,1-1 0,-1 0 1,0 0-1,-1-1 0,0 0 0,0-1 1,-1 0-1,0-1 0,-1 1 0,0-2 0,0 1 1,-1-1-1,0 1 0,-1-2 0,-1 1 1,1-1-1,-2 1 0,0-1 0,0 0 1,-1 0-1,0-1 0,-1 1 0,-1 0 0,0 0 1,0-1-1,-1 1 0,-1 0 0,0 0 1,-1 0-1,0 0 0,-1 0-118,0 2-48,-1 0 0,0 0-1,0 0 1,-1 1 0,-1 0 0,1 0-1,-1 0 1,-1 1 0,0 0 0,0 1-1,0 0 1,-1 0 0,0 0 0,-1 1 0,1 1-1,-1 0 1,0 0 0,0 1 0,-1 0-1,1 1 1,-1 0 0,0 0 0,0 1-1,0 1 1,0 0 0,0 0 0,0 1-1,-4 1 49,-37 23-8231,38-7-1176</inkml:trace>
  <inkml:trace contextRef="#ctx0" brushRef="#br1" timeOffset="18291.559">5287 3844 11275,'0'0'3283,"0"0"-1121,-14-15-374,-45-49-5,-49-24 1289,95 80-2957,1 0 0,0 0 0,1-1 0,0-1 0,0 0 0,1 0 0,0-1 0,1 0 0,0-1 0,1 0 0,0 0 0,1-1 0,1 0 0,-4-9-115,8 17 17,0-1 0,0 1 1,0-1-1,0 1 0,1-1 0,0 0 0,0 1 0,1-1 1,0 0-1,0 0 0,0 0 0,1 1 0,-1-1 1,1 0-1,1 1 0,-1-1 0,1 0 0,0 1 0,0 0 1,1-1-1,-1 1 0,1 0 0,0 0 0,1 1 1,-1-1-1,1 1 0,0 0 0,0-1 0,0 2 0,1-1 1,-1 0-1,3 0-17,0 1 0,0-1 0,0 1 0,0 0 0,1 1 0,-1 0 0,1 0 0,0 1 0,-1 0 0,1 0 0,0 1 0,0-1 0,0 2-1,0-1 1,-1 1 0,1 1 0,0-1 0,0 1 0,-1 1 0,0-1 0,1 1 0,-1 1 0,0-1 0,0 1 0,-1 0 0,1 1 0,2 2 0,3 3-36,0 0 1,-1 0-1,-1 2 0,0-1 1,0 1-1,-1 0 0,0 1 1,-2 0-1,1 1 0,-1-1 1,-1 1-1,-1 1 0,1 4 36,2 14-105,-3 1 0,-1 0 0,-1 0 0,-2 1 0,-2-1 0,0 0 0,-4 10 105,-1 111-765,6-151 729,0 0-1,0 0 1,0 0-1,1 0 1,-1-1-1,1 1 1,0 0-1,0-1 1,0 1-1,1 0 1,-1-1-1,1 1 1,0-1-1,0 0 1,0 0-1,0 0 0,1 0 1,-1 0-1,1 0 1,-1 0-1,1-1 1,0 1-1,0-1 1,1 0-1,-1 0 1,0 0-1,1-1 1,-1 1-1,1-1 1,-1 1-1,1-1 1,0 0-1,-1-1 1,1 1-1,0-1 1,0 1-1,0-1 1,-1 0-1,1-1 1,0 1-1,0-1 1,0 1-1,-1-1 0,3-1 37,3-2 112,-2-1 0,1 1 0,0-2 0,-1 1 0,0-1 0,0 0 0,-1 0 0,0-1-1,0 0 1,0 0 0,-1 0 0,0-1 0,0 1 0,-1-1 0,0-1 0,0 1-1,-1 0 1,0-1 0,-1 0 0,0 1 0,0-1 0,-1 0 0,0 0 0,0-5-112,0 4 140,1-1 0,-1 1 1,-1 0-1,0 0 1,0-1-1,-1 1 0,-1 0 1,1 0-1,-2 0 0,1 0 1,-1 0-1,-1 1 1,0-1-1,0 1 0,-1 0 1,0 0-1,-1 0 0,1 1 1,-2-1-1,1 2 1,-1-1-1,0 1 0,-1 0 1,0 0-1,0 1 1,0 0-1,-3-1-140,5 5-18,-1 0-1,1 0 1,0 1 0,0-1-1,-1 1 1,1 1 0,-1-1-1,1 1 1,-1 1 0,1-1 0,0 1-1,-1 0 1,1 0 0,0 1-1,0 0 1,-1 0 0,0 1 18,-55 42-5940,47-29-221</inkml:trace>
  <inkml:trace contextRef="#ctx0" brushRef="#br1" timeOffset="19058.3">6344 3256 3299,'0'0'1078,"0"0"-677,0 0-129,0 0 91,0 0 48,0 0 166,4-4 288,11-13 165,-5 12 3353,5 5-2822,-4 0-672,119-66 2490,-102 51-3086,38-19 200,-3-3-1,0-2 1,-3-3 0,21-21-493,-79 62 41,0 0-1,0 0 1,0 0 0,-1-1 0,1 1 0,0 0 0,-1-1 0,1 1 0,-1-1 0,1 0-1,-1 1 1,0-1 0,0 0 0,0 0 0,0 0 0,0 0 0,0 0 0,0 0 0,-1 0-1,1 0 1,-1 0 0,1 0 0,-1 0 0,0 0 0,0 0 0,0-1 0,0 1 0,0 0-1,-1 0 1,1 0 0,0 0 0,-1 0 0,0 0 0,1 0 0,-1 0 0,0 0-1,0 0 1,0 0 0,-1 0 0,1 0 0,0 1 0,-1-1 0,1 1 0,-2-2-41,-16-6 88,-1 1 0,1 1 0,-2 0 0,1 2 1,-1 0-1,0 1 0,0 1 0,0 1 0,-3 1-88,6 0 66,-129 1 1685,147 1-1718,-1 0 0,1 0 0,-1-1-1,1 1 1,0 0 0,-1 0 0,1 0 0,0 0-1,0 0 1,0 0 0,-1 0 0,1 0 0,0 0 0,0 0-1,0 0 1,0 0 0,1 0 0,-1 0 0,0 0-1,0 0 1,1 0 0,-1-1 0,0 1 0,1 0-1,-1 0 1,1 0 0,-1 0 0,1 0 0,-1-1 0,1 1-1,0 0 1,-1 0 0,1-1 0,0 1 0,0-1-1,-1 1 1,1-1 0,0 1 0,0-1 0,0 1 0,0-1-33,2 4 74,38 48 40,-2 2 0,-2 1 0,-3 2 0,-2 2 0,-3 1-1,14 44-113,-4-6-163,-5-37-2807,-16-42-772,-3-9-2606,-3-4-5791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31:12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198 89 5573,'0'0'5216,"-6"-13"-2446,-19-43-474,24 54-2157,0 1 1,0-1-1,-1 1 0,1 0 1,0-1-1,-1 1 0,1 0 1,0 0-1,-1 0 0,1 0 1,-1 0-1,0 1 0,1-1 1,-1 0-1,0 1 1,0-1-1,1 1 0,-1-1 1,0 1-1,0 0 0,0 0 1,1 0-1,-1 0 0,0 0 1,0 0-1,0 1 0,1-1 1,-1 0-1,0 1 0,1 0 1,-1-1-1,0 1 0,1 0 1,-1 0-1,1 0 0,-1 0 1,1 0-1,-1 0 0,0 1-139,-6 7 108,0 1 0,1 0-1,0 0 1,1 0-1,0 1 1,0 0 0,1 0-1,1 0 1,0 0-1,0 1 1,2 0-1,-1 0 1,1 0 0,1 1-108,0-10 15,-8 34 1,2 1 1,1 0-1,2 0 1,2 1-1,1-1 1,2 0-1,2 1 1,1-1-1,2 0 1,2 0-1,6 15-16,-8-40-34,0-1-1,1 1 0,0-1 0,1-1 0,1 1 0,0-2 1,0 1-1,1-1 0,0 0 0,1-1 0,0 0 0,1-1 1,-1-1-1,2 1 0,-1-2 0,1 0 0,0 0 1,0-1-1,0-1 0,1 0 0,0-1 0,0 0 0,-1-1 1,2-1-1,-1 0 0,0-1 0,0-1 0,0 0 0,0 0 1,0-2-1,0 0 0,-1 0 0,1-1 0,-1-1 0,0 0 1,0-1-1,-1 0 0,1-1 0,-1-1 0,-1 0 1,1 0-1,5-7 35,-12 10 148,0 0 1,-1-1-1,1 0 1,-1 0-1,0 0 0,0 0 1,-1-1-1,0 1 1,0-1-1,0 0 1,-1 0-1,0 0 1,-1 0-1,1 0 1,-1 0-1,-1-1 0,1 1 1,-1 0-1,-1 0 1,1-1-1,-1 1 1,0 0-1,-1 0 1,0 0-1,0 0 1,-1 0-1,1 0 1,-1 0-1,-1 1 0,1 0 1,-1-1-1,0 1 1,-1 1-1,0-1 1,1 1-1,-2-1 1,1 1-1,-1 1 1,1-1-1,-1 1 0,0 0 1,-1 0-149,-8-1-75,0 1 1,0 0 0,0 1-1,-1 0 1,1 1-1,-1 1 1,0 1-1,1 0 1,-1 1 0,0 0-1,1 2 1,0 0-1,-1 0 1,1 1-1,0 1 1,1 1-1,-1 0 1,-7 5 74,-21 28-5883,34-21-1142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30:56.20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30 936 4644,'0'0'4159,"0"0"-1821,0 0-389,-6-14 261,-16-45-347,21 55-1771,1 0 1,0 0 0,0 0-1,0 1 1,0-1-1,0 0 1,1 0-1,0 0 1,0 1-1,0-1 1,0 0-1,0 1 1,1-1-1,0 1 1,-1-1-1,1 1 1,1 0 0,-1 0-1,0 0 1,1 0-1,-1 0 1,1 0-1,0 1 1,0-1-1,0 1 1,0 0-1,1 0 1,-1 0-1,1 0 1,-1 1-1,2-1-92,1-2 84,-2 1-68,1-1 0,-1 1 0,0 0 0,1 1 0,0-1 0,0 1 0,0 0 0,0 0 0,0 1 0,0-1 0,0 1 0,0 0 0,1 0 0,-1 1 0,0 0 0,1 0 0,-1 0 0,0 0 0,1 1 0,-1 0 0,0 0 0,0 0 0,0 1 0,0 0 0,0 0 0,0 0 0,0 1 0,-1-1 0,1 1 0,-1 0 1,1 1-1,-1-1 0,0 1 0,-1-1 0,1 1 0,-1 0 0,1 1 0,-1-1 0,0 0 0,1 4-16,1 6-50,-1 1 1,0-1 0,-1 1-1,-1 0 1,0 0 0,-1 0-1,0 0 1,-1 0 0,-1 0-1,-1 0 1,0 0 0,-1 0-1,0-1 1,-1 1 0,-1-1-1,0 0 1,-1 0 0,-1 0-1,0-1 1,-1 0 0,0 0-1,-1-1 1,0 0 0,-1-1-1,-1 1 50,4 3-234,10-18 231,0-1 1,1 1-1,0-1 1,0 1-1,0 0 1,0 1-1,0-1 1,0 1-1,1-1 1,-1 1-1,1 1 1,0-1 0,-1 1-1,1-1 1,0 1-1,0 1 1,0-1-1,0 1 1,0 0-1,0 0 1,0 0-1,0 1 1,0-1-1,0 1 1,-1 1-1,1-1 1,0 1 0,-1-1-1,1 1 1,-1 1-1,1-1 1,-1 0-1,0 1 1,0 0-1,0 0 1,0 1-1,-1-1 1,1 1-1,0 0 3,4 4 6,1 0 0,-1 0 0,-1 1 0,0 0 0,0 0 0,-1 1-1,0 0 1,0 0 0,-1 1 0,0-1 0,-1 1 0,-1 0 0,0 0-1,0 0 1,-1 1 0,0-1 0,-1 1 0,0-1 0,-1 1-1,0 0 1,-1 2-6,0-9 15,0 0-1,0 0 0,0 0 0,-1 0 1,0 0-1,0 0 0,0 0 1,0 0-1,-1-1 0,1 1 0,-1-1 1,-1 0-1,1 0 0,0 0 1,-1 0-1,0-1 0,0 1 0,0-1 1,0 0-1,-1 0 0,1-1 1,-1 1-1,0-1 0,1 0 0,-1 0 1,0 0-1,-5 0-14,-143 15 282,145-16-298,0-1 1,1 0 0,-1-1 0,1 0 0,-1 0 0,0 0 0,1-1 0,0 0-1,-1-1 1,1 1 0,0-1 0,1-1 0,-1 1 0,0-1 0,1-1 0,0 1-1,0-1 1,0 0 0,0 0 0,1-1 0,0 1 0,0-1 0,1-1 0,0 1-1,0 0 1,0-1 0,1 0 0,-1 0 0,2 0 0,-1-2 15,1-11-2140,5 8-3963,9 6-3164</inkml:trace>
  <inkml:trace contextRef="#ctx0" brushRef="#br0" timeOffset="862.033">778 580 961,'0'0'3523,"0"0"-1040,0 0-300,0 0 16,0 0-287,0 0-482,3-10-293,14-32-176,31-1 724,-34 35-1373,114-55 1663,-237 118-1794,97-51-179,1 0 0,0 1 0,0 1 0,0 0-1,1 0 1,0 1 0,0 0 0,0 0-1,1 1 1,0 1 0,1 0 0,0 0 0,0 0-1,1 1 1,0 0 0,1 1 0,0-1 0,-3 9-2,6-15-6,1 0 1,1 0 0,-1 0 0,0 0 0,1 0 0,0 0 0,0 0 0,0 1 0,1-1 0,-1 0 0,1 1 0,0-1 0,0 1 0,1-1 0,-1 0 0,1 1 0,0-1 0,0 0 0,0 0 0,1 0 0,0 0 0,-1 0 0,1 0 0,1 0 0,-1 0 0,1-1 0,-1 1 0,1-1 0,0 0 0,0 0 0,0 0 0,1 0 0,1 1 5,10 2-5,0-1-1,0 0 1,0-1-1,1-1 1,-1 0 0,1-1-1,0-1 1,0 0-1,12-2 6,-1 2 22,7-1-22,128 18 95,-157-17-67,0 0-1,0 1 1,1 0-1,-1 0 1,0 1-1,-1 0 1,1-1-1,0 2 1,-1-1 0,0 0-1,1 1 1,-1 0-1,-1 0 1,1 0-1,-1 0 1,1 1-1,-1-1 1,0 1-1,-1 0 1,1 0-1,-1 0 1,0 0-1,0 0 1,-1 1-1,0-1 1,1 0-1,-2 1-27,1 4 38,0 0 0,-2 1 0,1-1 0,-1 0 0,0 0 0,-1 0-1,-1 0 1,1-1 0,-1 1 0,-1-1 0,0 1 0,0-1 0,-1 0-1,0-1 1,-1 1 0,1-1 0,-2 0 0,1 0 0,-1-1-1,0 0 1,-1 0 0,0 0 0,0-1 0,-8 5-38,-3 1-2,0-1 0,-1-1 0,0 0 0,0-2 0,-1 0 0,0-1 0,0-1 0,-1-1 0,1-1 0,-1-1 0,-1-1 2,13-1-112,-63-2-808,31-15-3088,34 8 325,7-2-1100</inkml:trace>
  <inkml:trace contextRef="#ctx0" brushRef="#br0" timeOffset="1336.696">1413 338 1890,'0'0'5013,"0"0"-2221,2-15-433,9-46 113,-10 57-2235,0 0 1,1 0 0,0 1-1,0-1 1,0 0 0,1 1-1,-1 0 1,1-1 0,-1 1-1,1 0 1,0 0 0,0 1-1,1-1 1,-1 1 0,1-1-1,-1 1 1,1 0-1,2-1-237,7-4 479,-6 2-392,0 0 0,1 0-1,0 1 1,-1 0 0,2 1-1,-1 0 1,0 0 0,0 1-1,1 0 1,0 0 0,-1 1-1,1 0 1,0 1 0,-1-1 0,1 2-1,0-1 1,0 1 0,-1 1-1,1 0 1,-1 0 0,1 0-1,-1 1 1,0 0 0,0 1-1,0 0 1,-1 0 0,1 1-1,-1 0 1,0 0 0,0 1-1,-1-1 1,1 2 0,-1-1 0,-1 1-1,1-1 1,-1 2 0,0-1-1,-1 0 1,0 1 0,0 0-1,-1 0 1,2 4-87,-3 5-10,-1 1 0,-1 0 0,0 0 0,-1 0 0,-1 0 0,-1 0 0,0-1 0,-1 1 0,-1-1 0,-1 0 0,0 0 0,-2-1 0,0 0 0,0 0-1,-1 0 1,-1-1 0,-1-1 0,0 0 0,-1 0 0,0-1 0,-1-1 0,-1 0 0,0-1 0,0 0 0,-4 1 10,12-7 0,0 0 0,0-1 0,-1 0 0,1 0 0,-1 0 0,0-1 0,0 0 0,-1 0 0,1-1 0,0 0 0,-1 0 0,0 0 0,1-1 0,-1-1 0,-4 1 0,10-2 4,1 0 0,-1 0 1,1 0-1,-1 0 0,1 0 0,-1 0 0,1 0 0,0 0 0,0 0 1,0-1-1,0 1 0,0-1 0,0 1 0,0-1 0,0 1 1,0-1-1,0 1 0,1-1 0,-1 0 0,1 1 0,0-1 0,-1 0 1,1 1-1,0-1 0,0 0 0,0 0 0,0 1 0,0-1 1,0 0-1,0 0 0,1 1 0,-1-1 0,1 0 0,-1 1 0,1-1 1,0 0-1,0 1 0,-1-1 0,1 1 0,0-1 0,0 1 1,1 0-1,-1-1 0,0 1 0,0 0 0,1 0 0,-1 0 0,0 0 1,1 0-1,-1 0 0,1 0 0,0 0 0,-1 1 0,2-1-4,8-2 18,0 0 0,0 1 0,0 1 0,1 0 0,-1 0 0,1 1 0,-1 0 0,1 1-1,-1 1 1,0 0 0,0 0 0,0 1 0,0 0 0,0 1 0,0 0 0,-1 1 0,8 5-18,125 63-54,-83-46-2003,-18-17-4475,-26-8 1391</inkml:trace>
  <inkml:trace contextRef="#ctx0" brushRef="#br0" timeOffset="1806.05">2053 142 5669,'4'-14'3561,"16"-45"-1596,-18 55-1580,0 0 1,0 0-1,0 1 1,0-1-1,1 0 1,0 1 0,-1 0-1,1 0 1,0 0-1,1 0 1,-1 0-1,1 0 1,-1 1-1,1 0 1,0-1 0,2 0-386,2 0 335,0 0 1,1 1-1,-1 0 1,0 0-1,1 1 1,-1 0-1,1 1 1,-1 0-1,1 0 1,-1 0 0,3 2-336,-3-1 88,-1 1 1,0-1-1,1 2 1,-1-1 0,0 1-1,-1 0 1,1 0-1,0 1 1,-1 0-1,0 0 1,0 1 0,0 0-1,0 0 1,-1 0-1,0 0 1,0 1 0,0 0-1,-1 0 1,0 0-1,0 1 1,0 0-1,2 5-88,-1 2 8,0 0-1,0 0 0,-1 0 0,-1 1 1,0-1-1,-1 1 0,-1-1 0,0 1 1,-1 0-1,-1 0 0,-1 5-7,-1 2-244,-1 1-1,-2-1 1,0 0-1,-1 0 1,-1 0-1,-1-1 1,-1-1-1,-1 1 1,-1-2-1,-1 1 1,0-2-1,-1 0 1,-1 0-1,-1-2 1,-8 7 244,23-21 3,0 0 0,0 0 1,-1-1-1,1 1 0,-1 0 0,1-1 1,-1 1-1,0-1 0,1 0 1,-1 0-1,0 1 0,0-1 0,0 0 1,0 0-1,0-1 0,0 1 1,0 0-1,0-1 0,0 1 0,0-1 1,-1 0-1,1 1 0,0-1 1,0 0-1,0-1 0,-1 1 0,1 0 1,0 0-1,0-1 0,0 0 1,0 1-1,0-1 0,0 0 0,0 0 1,0 0-1,0 0 0,0 0 1,0 0-1,1-1 0,-1 1 0,0-1 1,1 1-1,0-1 0,-1 0 1,1 1-1,0-1 0,-1 0 0,1 0 1,0 0-1,0 0 0,1 0 1,-2-2-4,2-1 58,0 0 0,0 0 0,1 0 0,-1 0 0,1 1 0,0-1 0,1 0 0,-1 0 0,1 0 0,0 1 0,0-1 0,0 1 0,1-1 0,-1 1 0,1 0 0,0 0 0,1 0 0,-1 1 0,1-1 0,-1 1 0,1-1 0,0 1 0,0 1 0,0-1 0,1 0 0,-1 1 0,1 0 0,-1 0 0,1 0 0,0 1 0,0-1 0,-1 1 0,1 1 0,0-1 0,0 0 0,0 1 0,0 0 0,0 0 0,0 1 0,0 0 0,0-1 0,0 1 0,0 1 0,0-1 0,3 2-58,165 79 0,-153-76 11,0-1-1,0-1 1,0 0 0,1-2-1,-1 0 1,1-1 0,-1-2-1,1 0 1,-1-1 0,1-1-1,-1 0 1,0-2 0,0-1-1,-1 0 1,1-1 0,-1-1 0,-1-1-1,3-2-10,-19 9-7,0 1 0,1 0 0,-1-1 0,0 1-1,0-1 1,-1 0 0,1 0 0,0 1 0,0-1 0,-1 0 0,0-1-1,1 1 1,-1 0 0,0 0 0,0 0 0,0-1 0,0 1-1,0-1 1,-1 1 0,1-1 0,-1 1 0,1-1 0,-1 1 0,0-1-1,0 1 1,0-1 0,0 1 0,-1-1 0,1 1 0,-1-1 0,1 1-1,-1-1 1,0 1 0,0 0 0,0-1 0,0 1 0,-1 0-1,1 0 1,0 0 0,-1 0 0,0 0 0,1 0 0,-1 0 0,0 0-1,0 1 1,0-1 0,0 1 0,0-1 0,-1 1 0,1 0 0,0 0-1,-1 0 1,1 0 0,0 0 0,-1 1 0,0-1 7,-25 13-4853,15 4-1265</inkml:trace>
  <inkml:trace contextRef="#ctx0" brushRef="#br1" timeOffset="16657.662">22 3071 4004,'-2'-16'6673,"0"-8"-5131,-3-21-270,-3-2 2742,9 64-523,5 57-3502,15 119 122,18 100-2395,-39-293 2275,0-1-1,0 1 0,1 0 1,-1-1-1,0 1 0,1-1 1,-1 1-1,0 0 0,1-1 1,-1 1-1,0 0 0,1 0 1,-1-1-1,0 1 0,1 0 1,-1 0-1,1 0 0,-1-1 0,1 1 1,-1 0-1,1 0 0,-1 0 1,0 0-1,1 0 0,-1 0 1,1 0-1,-1 0 0,1 0 1,-1 0-1,1 0 0,-1 0 1,1 0-1,-1 0 0,0 1 1,1-1-1,-1 0 0,1 0 1,-1 0-1,1 1 0,-1-1 0,0 0 1,1 1-1,-1-1 0,0 0 1,1 1-1,-1-1 0,0 0 1,0 1-1,1-1 0,-1 1 1,0-1-1,0 0 0,0 1 1,1-1-1,-1 1 0,0-1 1,0 1-1,0-1 0,0 0 0,0 1 1,0-1-1,0 1 0,0-1 1,0 1-1,0-1 0,0 1 1,0-1-1,0 1 0,0-1 1,-1 1 9,20-36-183,-17 31 232,3-7 81,1 1 0,0 0 0,0 0 1,1 1-1,1 0 0,0 0 0,0 0 0,0 1 0,1 0 0,0 1 0,1 0 1,0 1-1,0 0 0,0 0 0,1 1 0,5-2-130,186-33 2221,-196 38-2125,0-1 1,-1 0-1,1 0 0,0 0 1,-1 0-1,0-1 0,0 0 1,0 0-1,0-1 1,-1 1-1,1-1 0,-1 0 1,0 0-1,-1 0 1,1-1-1,-1 1 0,0-1 1,-1 0-1,1 0 1,-1 0-1,0 0 0,0 0 1,-1 0-1,0-1 0,0 1 1,-1-1-1,0 1 1,0 0-1,0-1 0,-1 1 1,1-1-1,-2 1 1,1 0-1,-1 0 0,0 0 1,-1-3-97,-27-54 2269,27 76-1853,14 232-208,-2-146-181,21 106-253,-4-141-3797,11-11-5918,-20-38-1392</inkml:trace>
  <inkml:trace contextRef="#ctx0" brushRef="#br1" timeOffset="17272.194">1159 2932 9609,'0'0'2365,"0"0"-118,0 0 476,0 0-379,0 0-818,0 0-661,5-5-523,-4 3-332,1 1 0,-1-1 0,0 1 1,1 0-1,-1-1 0,1 1 0,0 0 0,-1 0 1,1 0-1,0 0 0,0 0 0,0 0 0,0 1 1,-1-1-1,1 0 0,0 1 0,0 0 0,0-1 0,0 1 1,0 0-1,0 0 0,0 0 0,0 0 0,0 1 1,0-1-1,0 0 0,0 1 0,0 0 0,0-1 1,0 1-1,0 0 0,0 0 0,1 1-10,125 47 154,3-5 0,11-3-154,-95-27 12,80 8-177,-126-23 165,0-1 0,0 1 0,0 0 1,0 0-1,0 0 0,0-1 0,-1 1 0,1 0 0,0-1 0,-1 1 1,1 0-1,-1-1 0,1 1 0,-1-1 0,0 1 0,0-1 0,0 1 1,0-1-1,0 1 0,0-1 0,0 1 0,0-1 0,0 1 0,-1-1 1,1 1-1,-1-1 0,1 1 0,-1 0 0,1-1 0,-1 1 0,0 0 1,0-1-1,0 1 0,0 0 0,0 0 0,0 0 0,0-1 0,-26-39 84,-1 2-1,-2 0 0,-34-33-83,40 46 124,-21-15 915,43 40-979,1 0 0,0 0 0,0 0 0,0 1 0,-1-1 0,1 0 0,0 1 0,-1-1 0,1 1 0,-1-1 0,1 1 0,-1 0 0,1 0 0,0 0 0,-1-1 0,1 1 0,-1 1 0,1-1 0,-1 0 0,1 0 0,-1 0 0,1 1 0,-1-1 0,1 1 0,0-1 0,-1 1 0,1 0 0,0-1 0,0 1 0,-1 0 0,1 0 0,0 0 0,0 0 0,0 0 0,0 0 0,0 0 0,0 0 0,0 1 0,0 0-60,-8 16 110,1 1-1,0 1 1,1-1-1,1 1 1,2 0-1,-1 1 1,1 13-110,-6 17 34,10-49-48,-46 264-25,40-150-3116,16-92-2728,3-23-470</inkml:trace>
  <inkml:trace contextRef="#ctx0" brushRef="#br1" timeOffset="17717.946">2314 2089 11915,'-23'-125'7271,"14"116"-2137,12 33-3707,18 32-979,1-1 0,3-1 0,3-1 0,1-1 0,3-2 0,13 14-448,82 139-13,-72-98-1119,-21-34-5077,-26-57 91,-2-5-3784</inkml:trace>
  <inkml:trace contextRef="#ctx0" brushRef="#br1" timeOffset="18013.967">2955 2277 14606,'0'0'3235,"0"0"-1858,0 0-320,0 0-256,0 0-481,0 0-256,0 0-64,0 0 0,0 0-704,0 0-3428,10 13-4420</inkml:trace>
  <inkml:trace contextRef="#ctx0" brushRef="#br1" timeOffset="18394.383">3290 1796 13357,'-4'-13'2738,"0"0"-2246,-21-100 4971,24 110-5378,1-1 1,0 1-1,0-1 1,0 0-1,0 1 1,1-1-1,-1 1 1,1-1-1,0 1 1,0-1-1,0 1 1,0 0-1,1-1 1,-1 1-1,1 0 1,0 0 0,0 0-1,0 0 1,0 0-1,1 1 1,-1-1-1,1 1 1,0-1-1,-1 1 1,1 0-1,0 0 1,0 0-1,0 0 1,1 1-1,-1 0 1,0-1-1,1 1-85,4-1 13,0 0 0,1 1-1,-1 0 1,0 0 0,0 1 0,0 0-1,1 1 1,-1 0 0,0 0 0,0 1-1,0-1 1,0 2 0,0-1 0,0 1 0,-1 1-1,1-1 1,-1 1 0,0 0 0,0 1-1,0 0 1,-1 0 0,0 0 0,0 1-1,0 0 1,-1 0 0,2 2-13,3 4-53,-1 1 1,0 0-1,-1 1 0,0 0 1,-1 0-1,0 1 1,-2-1-1,1 1 0,-2 1 1,0-1-1,-1 1 0,0-1 1,-1 5 52,-1-10-216,1 0 0,-2 0 1,1 0-1,-2 0 0,1 1 1,-1-1-1,-1 0 0,0 0 1,0-1-1,-1 1 0,0 0 1,0-1-1,-1 0 0,-1 0 1,1 0-1,-2 0 0,1-1 1,-1 1-1,0-1 0,-4 3 216,9-10-1,1-1 0,0 1 0,-1 0 0,1 0 0,0-1 0,-1 1 0,1-1 0,0 1-1,-1 0 1,1-1 0,-1 1 0,1-1 0,-1 1 0,0-1 0,1 1 0,-1-1 0,1 0 0,-1 1-1,0-1 1,1 0 0,-1 1 0,0-1 0,0 0 0,1 0 0,-1 0 0,0 0 0,0 1 0,1-1-1,-1 0 1,0 0 0,0-1 0,1 1 0,-1 0 0,0 0 0,1 0 0,-1 0 0,0 0 0,0-1-1,1 1 1,-1 0 0,0-1 0,1 1 0,-1-1 0,1 1 0,-1 0 0,1-1 0,-1 0-1,0 1 1,1-1 0,0 1 0,-1-1 0,1 1 0,-1-1 0,1 0 0,0 1 0,-1-1 0,1 0-1,0 1 1,0-1 0,-1 0 0,1 0 0,0 1 0,0-2 1,17-45 961,-12 41-891,0 0-1,0 1 1,1-1 0,0 1-1,0 0 1,0 1 0,0-1 0,1 1-1,0 1 1,0-1 0,0 1-1,0 0 1,0 1 0,1-1 0,-1 2-1,1-1 1,-1 1 0,1 0-1,0 0 1,0 1 0,-1 0 0,1 1-1,0 0 1,-1 0 0,1 0-1,0 1 1,-1 0 0,0 1 0,1 0-1,-1 0 1,0 0 0,-1 1-1,1 0 1,5 4-70,-1 2-10,-1 1-1,0 1 1,0 0 0,-1 0-1,-1 0 1,0 1 0,-1 1-1,0-1 1,-1 1 0,-1 0-1,0 0 1,0 1 0,-2 0-1,0 0 1,-1 0 0,0 0-1,-1 0 1,-1 0 0,0 0-1,-1 0 1,-1 0 0,0 0-1,-1 0 1,0 0 0,-2-1-1,1 1 1,-2-1 0,0 0-1,-1-1 1,0 0 0,-1 1 10,-2-5-105,-1-1 0,1-1 1,-2 1-1,1-1 0,-1-1 1,0 0-1,0-1 0,0-1 0,-1 1 1,0-2-1,0 0 0,0 0 1,0-1-1,0-1 0,0 0 0,-1-1 1,1-1-1,0 0 0,0 0 1,0-1-1,0-1 0,0 0 0,0-1 1,1-1-1,-1 0 0,-5-3 105,12 5-121,-73-39-7328,61 24 2111</inkml:trace>
  <inkml:trace contextRef="#ctx0" brushRef="#br1" timeOffset="19193.729">4164 1435 3427,'0'0'3876,"0"0"-1522,0 0-293,13-12 21,104-89 2055,29-5 144,-175 111-3987,-133 81-230,148-78-75,1 2 0,0-1 0,1 2 1,0 0-1,1 0 0,0 1 0,1 0 0,-2 3 11,10-11-50,0-1 0,-1 0-1,1 1 1,0-1 0,1 1-1,-1 0 1,1 0 0,-1 0 0,1 0-1,0 0 1,1 0 0,-1 0 0,1 0-1,-1 0 1,1 0 0,1 0 0,-1 0-1,0 0 1,1 0 0,0 0 0,0 0-1,0 0 1,1 0 0,-1 0-1,1 0 1,0-1 0,0 1 0,0-1-1,0 1 1,1-1 0,-1 0 0,1 0-1,2 2 51,12 8-52,0-1-1,1 0 1,1-2-1,0 0 0,0-1 1,0-1-1,1 0 1,2-1 52,-8-2-12,279 100-239,-283-100 304,0 0 0,0 0 0,0 1 0,-1 0 0,1 1 0,-2 0 0,1 0 0,-1 1 0,4 4-53,-10-10 16,0 1 1,-1-1-1,1 0 1,0 1-1,-1-1 1,0 1-1,1 0 1,-1-1-1,0 1 1,-1 0-1,1 0 1,0 0 0,-1 0-1,1 0 1,-1 0-1,0 0 1,0-1-1,0 1 1,0 0-1,-1 0 1,1 0-1,-1 0 1,0 0 0,0 0-1,0-1 1,0 1-1,0 0 1,-1-1-1,1 1 1,-1-1-1,1 1 1,-1-1-1,0 0 1,0 0 0,0 0-1,0 0 1,-1 0-1,1 0-16,-17 12 59,0-2 0,-1 0-1,0-1 1,-1-1 0,0-1-1,0-1 1,-1-1 0,0 0 0,0-2-1,-8 0-58,30-4 0,-19 4-37,1-1 1,-1-1-1,0 0 1,0-2-1,0 0 1,0-1-1,-15-2 37,7-10-1994,19-5-3251,7 1 126</inkml:trace>
  <inkml:trace contextRef="#ctx0" brushRef="#br1" timeOffset="19655.495">4900 1152 9801,'0'0'3678,"5"-12"-1035,16-41-326,-19 49-2066,0-1 0,1 1 0,-1 0 0,1 0 0,0 0 0,0 1 0,0-1 0,1 1 0,0-1 0,-1 1 0,1 0-1,0 1 1,0-1 0,0 1 0,5-3-251,101-10 1462,-100 14-1436,0 2 0,0-1 0,1 1 0,-1 1 0,0 0 0,0 1 0,0-1 0,-1 2 0,1-1 0,-1 2 0,0-1 0,0 1 0,0 0 0,-1 1 0,1 0 0,-1 1 0,-1-1 0,1 1 1,-1 1-1,0-1 0,-1 1 0,0 1 0,0-1 0,-1 1 0,0 0 0,-1 0 0,0 1 0,0-1 0,-1 1 0,0 0 0,0-1 0,-1 7-26,-1-2-23,-1 0 0,-1 0 0,0 0 0,-1 0 0,-1 0 0,0 0 0,-1 0 0,-1-1 0,0 0 0,0 0 0,-1 0 0,-1 0 0,0-1 0,-1 0 0,0-1 0,-1 0 0,0 0 0,-1-1 0,0 0 0,-1-1 0,1 0 0,-2 0 0,1-1 0,-1-1 0,-1 0 0,1 0 0,-1-2 0,0 1 0,-13 2 23,24-6 6,-1-1 0,1 0 0,0 1 0,0-1 0,-1 0 0,1 0 1,-1-1-1,1 1 0,-1 0 0,1-1 0,-1 0 0,1 1 0,-1-1 0,1 0 1,-1 0-1,1-1 0,-1 1 0,0 0 0,1-1 0,-1 0 0,1 1 1,0-1-1,-1 0 0,1 0 0,0-1 0,-1 1 0,1 0 0,0-1 1,0 1-1,0-1 0,0 0 0,0 1 0,1-1 0,-1 0 0,1 0 1,-1 0-1,1 0 0,-1-1 0,1 1 0,0 0-6,3-2 27,0 1 0,1 1 0,-1-1 0,1 0 0,0 0 0,0 1 1,0 0-1,0-1 0,0 1 0,0 0 0,0 1 0,1-1 0,-1 0 0,1 1 0,-1 0 0,1 0 0,0 0 0,0 0 0,-1 1 0,1-1 0,0 1 0,0 0 0,-1 0 1,1 1-1,0-1 0,0 1 0,-1-1 0,1 1 0,1 1-27,12 2 3,-1 0 0,0 1 0,0 1 0,-1 0 0,1 1 0,-1 1 0,-1 0 0,13 10-3,22 11 3,40 14-2500,49 2-5384,-127-43 898</inkml:trace>
  <inkml:trace contextRef="#ctx0" brushRef="#br1" timeOffset="20138.176">5606 989 7879,'0'0'2387,"6"-15"-423,22-45 70,-26 56-1805,0 1-1,1 0 1,0 0-1,-1 0 1,1 0-1,1 1 1,-1-1-1,0 1 1,0 0-1,1 0 1,0 0-1,-1 0 1,1 0-1,0 1 1,0 0-1,-1 0 1,1 0-1,0 0 1,0 1-1,0-1 1,0 1-1,0 0 1,1 0-1,-1 0 1,0 1-1,0 0 1,3 0-229,-6-1 39,9 4 46,0 0 1,0 0-1,0 1 0,-1 0 1,0 0-1,0 1 1,0 0-1,-1 1 0,0 0 1,0 1-1,-1-1 1,1 1-1,-2 1 1,1-1-1,-1 1 0,-1 0 1,1 1-1,-2-1 1,1 1-1,-1 0 0,-1 0 1,0 1-1,0-1 1,-1 1-1,-1-1 0,1 1 1,-2 0-1,1 5-85,0-2-57,-1 1 0,0 0 0,0-1 0,-2 1 0,0-1 0,0 1 0,-2-1 0,1 0 0,-2 0 0,0 0 0,-1-1 0,0 1 0,-1-1 0,0-1 0,-1 1 0,-1-1 0,0-1 0,0 0 0,-1 0 0,-1 0 0,1-2 0,-2 1 0,1-1 0,-2-1 0,-3 2 57,14-8-3,0-1 1,0 1-1,0-1 0,0 1 1,-1-1-1,1 0 1,0 0-1,-1 0 0,1 0 1,-1-1-1,1 1 1,-1-1-1,0 1 0,1-1 1,-1 0-1,1 0 0,-1 0 1,0 0-1,1-1 1,-1 1-1,1-1 0,-1 1 1,0-1-1,1 0 1,0 0-1,-1 0 0,1 0 1,0 0-1,-1-1 0,1 1 1,0-1-1,0 0 1,0 1-1,0-1 0,0 0 1,1 0-1,-1 0 1,1 0-1,-1 0 0,1-1 1,0 1-1,0 0 0,0-1 1,0 1-1,0-1 1,0 1-1,1-1 0,-1 1 1,1-1 2,-1 0 40,1 1 0,-1 0 0,1 0 0,0-1 0,0 1 0,0-1 0,0 1 0,1 0 0,-1 0 0,1-1 0,-1 1 0,1 0 0,0-1 0,0 1 0,0 0 0,0 0 0,0 0 1,0 0-1,0 0 0,1 0 0,-1 0 0,1 1 0,-1-1 0,1 0 0,0 1 0,0 0 0,0-1 0,0 1 0,0 0 0,0 0 0,0 0 0,0 0 0,0 0 0,1 0 0,-1 1 0,0-1 0,0 1 0,1-1 0,-1 1 0,0 0 0,1 0 0,-1 0 0,0 0 0,1 1 1,-1-1-1,0 0 0,1 1 0,-1 0 0,0-1 0,1 2-40,137 94 74,-125-88-62,0-1 0,1-1-1,0 0 1,0-2-1,0 1 1,0-2-1,1 0 1,0-1 0,-1-1-1,1 0 1,0-2-1,0 0 1,-1 0-1,1-2 1,-1 0 0,1 0-1,-1-2 1,4-2-12,-15 4 17,0 0 0,0 0 1,-1-1-1,0 0 0,1 0 1,-1 0-1,-1 0 0,1-1 1,-1 1-1,0-1 0,0 0 1,0 0-1,0 0 1,-1 0-1,0 0 0,0-1 1,-1 1-1,1-1 0,-1 1 1,0-1-1,-1 0 0,1 1 1,-1-1-1,0 0 0,-1 0 1,1 1-1,-1-1 0,-1-3-17,-2 1-1809,-2 9-2990,2 4-2104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2:54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18 158 3651,'0'0'2349,"0"0"-75,0 0 38,0 0 21,0 0-192,0 0-102,0 0-315,-2-10-272,-4-33-208,6 42-1188,0 1 1,0-1-1,0 0 1,0 0-1,0 0 1,0 0-1,0 0 1,0 0-1,0 0 1,1 1-1,-1-1 1,0 0-1,0 0 1,1 0-1,-1 0 0,1 1 1,-1-1-1,1 0 1,-1 0-1,1 1 1,-1-1-1,1 0 1,0 1-1,-1-1 1,1 1-1,0-1 1,-1 0-1,1 1 0,0 0 1,0-1-1,0 1 1,-1-1-1,1 1 1,0 0-1,0 0 1,0 0-1,0-1 1,0 1-1,0 0 1,-1 0-1,1 0 0,0 0 1,0 0-1,0 1 1,0-1-1,0 0-56,5 0 232,536-68 564,-528 65-816,16-3-5,-44 3-1078,-89 11-6179,36 10-1302,42-8 2888</inkml:trace>
  <inkml:trace contextRef="#ctx0" brushRef="#br0" timeOffset="435.216">77 108 3940,'0'0'2498,"0"0"-656,0 0 368,0 0 470,0 0-278,0 0-304,0 0-512,0 0-364,-4-9-192,-11-28-261,-7 82 320,12-7-1036,2 0-1,1 0 1,2 1 0,2 0-1,1 0 1,2 0-1,2 6-52,0-31-28,1-1 0,0 0 0,0 0 0,2 0 1,0-1-1,0 1 0,1-1 0,0 0 0,1-1 0,1 0 0,-1 0 0,4 2 28,-8-8-38,1-1 0,-1 0 1,1 0-1,0 0 1,0-1-1,0 1 1,0-1-1,1 0 1,-1 0-1,1-1 0,0 1 1,0-1-1,0 0 1,0-1-1,0 1 1,0-1-1,0 0 1,1 0-1,-1 0 0,0-1 1,1 0-1,-1 0 1,0 0-1,1-1 1,-1 1-1,0-1 1,1-1-1,-1 1 0,0-1 1,0 0-1,3-1 38,1-3 9,1-1-1,-1 1 0,-1-1 0,1-1 1,-1 0-1,0 0 0,-1 0 0,0-1 1,0 0-1,-1-1 0,0 0 1,-1 1-1,0-2 0,0 1 0,-1-1 1,0 1-1,1-12-8,27-192 844,-32 210-814,2-126 888,-23 110-1911,19 31-6796,2 1-1030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1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295 153 3908,'0'0'8845,"-2"-16"-5295,-5-52-1953,7 65-1418,-1 0 1,1-1 0,-1 1-1,0 0 1,0 0 0,0 0-1,-1 0 1,1 0 0,-1 0-1,0 0 1,0 0 0,0 1-1,0-1 1,0 1 0,0 0-1,-1-1 1,1 1 0,-1 0-1,1 0 1,-1 0 0,0 1-1,0-1 1,0 1 0,0-1-1,0 1 1,0 0 0,0 0-1,-2 0-179,-1 0 85,1 1-1,-1-1 1,1 1-1,-1 0 1,0 1-1,1-1 1,-1 1-1,1 0 1,-1 1-1,1-1 1,0 1-1,0 0 1,-1 0-1,-2 2-84,-4 7 41,-1 1 0,1 0 0,1 1 0,1 0-1,0 0 1,0 1 0,1 1 0,1 0-1,0 0 1,1 0 0,1 1 0,1 0-1,0 0 1,1 0 0,0 1 0,2 0 0,0-1-1,1 1 1,0 0 0,1 0 0,1 0-1,2 6-40,-1-1 1,0 1-1,2-1 0,1 1 1,0-1-1,2 0 0,1-1 1,0 0-1,2 0 0,0-1 1,1 0-1,1 0 0,1-2 1,1 1-1,0-2 0,1 0 1,9 7-1,-20-19-10,0-1 0,0 0 0,1 1 0,0-1 0,-1-1 0,1 1 0,0-1 0,1 0 0,-1 0 0,0-1 0,1 1 0,0-1 0,-1 0 0,1-1 0,0 1 0,0-1 0,0-1-1,0 1 1,0-1 0,0 0 0,0 0 0,0 0 0,0-1 0,0 0 0,0-1 0,0 1 0,0-1 0,0 0 0,-1 0 0,1-1 0,-1 0 0,5-3 10,9-11-15,0-2 0,-1 0-1,-1-1 1,-1-1 0,-1 0-1,-1-1 1,-1-1 0,0-2 15,19-52 144,-34 92-152,2 1 1,0-1-1,0 0 1,2 1-1,0-1 1,1 0-1,0 0 1,1 0-1,1 0 1,0-1-1,1 1 1,1-1 0,0-1-1,1 0 1,6 9 7,-9-18 1,0-1 0,0 0 1,0 0-1,1 0 0,-1 0 1,1-1-1,0 0 0,0 0 1,0-1-1,0 0 0,0 0 1,0 0-1,0 0 0,0-1 1,0 0-1,1-1 0,-1 1 1,0-1-1,0 0 0,0-1 1,0 1-1,0-1 0,-1 0 1,1-1-1,-1 0 0,1 0 1,-1 0-1,0 0 0,0-1 1,0 1-1,0-1 0,-1-1 1,1 1-1,-1-1 0,0 1 1,2-6-2,5-2 19,0-2 1,-1 1-1,-1-1 1,-1 0 0,0-1-1,0 0 1,-2 0-1,1-1 1,-2 1-1,-1-2 1,0 1 0,0 0-1,-2-1 1,0 1-1,-1-1 1,-1 0-1,0 1 1,-2-13-20,0 24-14,1-1 1,0 1-1,-1-1 0,0 1 1,-1 0-1,1 0 0,-1 0 0,0 0 1,0 0-1,-1 0 0,1 1 1,-1-1-1,0 1 0,0 0 1,0 1-1,-1-1 0,1 1 1,-1-1-1,0 1 0,0 1 0,0-1 1,0 1-1,-1 0 0,1 0 1,-1 0-1,1 1 0,-1 0 1,1 0-1,-1 0 0,-5 1 14,-82 10-2605,12 29-4303,49-12 187</inkml:trace>
  <inkml:trace contextRef="#ctx0" brushRef="#br0" timeOffset="549.185">1070 412 10090,'0'0'3117,"0"0"-981,0 0 154,0 0-294,0 0-560,0 0-502,0 0-501,2 4-161,-1 4-154,0 1 0,0-1-1,0 1 1,-1-1 0,-1 1 0,1 0 0,-2-1-1,1 1 1,-1-1 0,0 0 0,-1 1-1,0 1-117,-6 23 237,-23 207 190,51-346-358,-12 64-36,-6 21-28,2-1 1,0 1-1,1 0 0,1 0 0,1 1 1,1 0-1,1 0 0,1 0 1,0 1-1,2 0 0,0 1 0,1 0 1,0 1-1,16-16-5,-24 30-6,0 0 0,0 0 0,0 1-1,0-1 1,1 1 0,-1 0 0,1 0 0,0 0 0,0 1 0,0 0 0,0 0-1,-1 0 1,1 0 0,0 1 0,1 0 0,-1 0 0,0 0 0,0 0 0,0 1 0,-1 0-1,1 0 1,0 1 0,0-1 0,0 1 0,-1 0 0,1 0 0,-1 1 0,1-1-1,-1 1 1,0 0 0,0 0 0,0 0 0,0 1 6,6 5-10,0 1 0,-1 0 1,0 0-1,0 1 0,-1 0 0,-1 1 0,0 0 1,0 0-1,-1 0 0,-1 1 0,2 7 10,13 90-1616,-15-66-1724,3 0-3384,-3-22 451</inkml:trace>
  <inkml:trace contextRef="#ctx0" brushRef="#br0" timeOffset="825.176">1887 141 11211,'0'-13'3037,"0"-73"2120,0 85-5065,0 0 0,0 0 0,0 0 0,0 0 0,0 0 1,0 0-1,0 0 0,0 0 0,0 0 0,-1 0 0,1 0 0,0 0 0,-1 1 0,1-1 0,0 0 0,-1 0 1,1 0-1,-1 0 0,0 0 0,1 1 0,-1-1 0,0 0 0,1 0 0,-1 1 0,0-1 0,0 1 0,1-1 1,-1 0-1,0 1 0,0 0 0,0-1 0,0 1 0,0-1 0,0 1 0,0 0 0,0 0 0,0 0 0,0-1 1,0 1-1,0 0 0,0 0 0,0 0 0,0 1 0,0-1 0,0 0 0,0 0 0,0 0 0,0 1 0,1-1 1,-1 0-1,0 1 0,0-1-92,-38 38 1222,18 8-937,1 2 0,3 0 0,2 1-1,2 1 1,-2 20-285,9-42 108,-14 94 274,4 1-1,6 1 1,6 97-382,2-103 62,-6-65-132,-3-67-2460,-2-60-9957,13 37 2270</inkml:trace>
  <inkml:trace contextRef="#ctx0" brushRef="#br0" timeOffset="1152.459">1627 546 9865,'0'0'3267,"0"0"-1345,110-11 448,-64 10-832,3-4-769,2 2-353,-5-1-128,-11 0-224,-3 0 0,-15-2-64,-4 4 0,-10 1-160,-3 1-2562,-3 0-4197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25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6694,'0'0'3743,"0"0"-946,0 0-352,0 0-214,0 0-581,0 0-460,0 0-298,5-7-374,-4 7-514,1-3 15,0 1 1,0 0-1,0-1 0,1 1 0,-1 0 0,1 0 0,-1 0 0,1 0 0,0 1 0,0-1 0,0 1 0,0-1 1,0 1-1,0 0 0,0 1 0,1-1 0,-1 0 0,0 1 0,0 0 0,1-1 0,-1 1-19,318-1 806,-315 1-782,0 0 0,-1 0 0,1 0 0,0-1-1,-1 0 1,1 0 0,-1-1 0,1 1 0,-1-1-1,1-1 1,-1 1 0,0-1 0,0 0 0,0 0-1,-1 0 1,1 0 0,-1-1 0,0 0 0,0 0-1,0 0 1,0-1 0,-1 1 0,1-1 0,1-4-24,-6 8 32,0 0 0,0 0 0,0 1 0,-1-1 1,1 0-1,0 1 0,0-1 0,-1 1 0,1-1 0,0 1 1,-1-1-1,1 1 0,-1 0 0,1 0 0,-1 0 1,1 0-1,0 0 0,-1 0 0,1 0 0,-1 0 0,1 0 1,0 1-1,-1-1 0,1 1 0,0-1 0,-1 1 0,1-1 1,0 1-1,-1 0 0,1 0 0,0-1 0,0 1 1,0 0-1,0 0 0,0 0 0,-1 1-32,-10 12 70,1 0 0,0 0 0,0 2 0,2-1 0,0 1 0,1 0 0,0 1 0,1 0 0,1 0 0,1 0 0,1 1 0,0 0 0,1 0 0,1 0 0,0 0 0,2 0 1,0 1-1,1 1-70,-4 18 42,-11 271-21,14-304-21,-1 0-1,1 0 1,-1 0 0,0 0 0,0 0-1,0 0 1,-1 0 0,0 0 0,0-1-1,0 1 1,0-1 0,-1 1 0,0-1-1,0 0 1,0 0 0,0 0-1,0 0 1,-1-1 0,0 0 0,0 1-1,0-1 1,0 0 0,0-1 0,-1 1-1,1-1 1,-1 0 0,0 0 0,1 0-1,-1-1 1,0 0 0,0 0-1,0 0 1,0 0 0,0-1 0,0 0-1,0 0 1,0 0 0,0-1 0,0 1-1,-1-1 1,-7-4-150,0 1 1,1-2-1,0 0 0,0 0 0,0-1 0,0 0 1,1-1-1,1 0 0,-1-1 0,1-1 0,1 1 0,-6-8 150,10 11-497,4 6-763,4 6-4201,7 2-390,3-2-2909</inkml:trace>
  <inkml:trace contextRef="#ctx0" brushRef="#br0" timeOffset="622.32">651 485 11211,'0'0'3550,"0"0"-433,0 0-784,4-12-593,15-38-384,-13 83 454,-8 41-1628,-2 0-1,-4 0 1,-13 51-182,10-108-31,6-49 56,4 7-17,1-1-1,1 1 0,1-1 0,1 1 0,2 0 1,0 0-1,2 1 0,0 0 0,2 0 1,0 0-1,2 1 0,1 1 0,0 0 1,5-4-8,-12 19 6,1 1 0,0 0 1,0 0-1,0 1 0,1 0 0,0 0 1,0 1-1,0-1 0,0 2 1,1-1-1,0 1 0,0 0 0,-1 0 1,2 1-1,-1 0 0,0 1 1,0 0-1,1 0 0,-1 1 0,0 0 1,1 0-1,-1 1 0,0 0 1,0 0-1,1 1 0,-1 0 0,0 1 1,-1 0-1,1 0 0,0 0 1,-1 1-1,0 0 0,0 1 0,0 0 1,0 0-1,-1 0 0,0 1 1,0-1-1,0 2 0,-1-1 0,1 1 1,-2-1-1,1 1 0,-1 1 1,2 4-7,4 14 24,-2 0 0,-1 0-1,-2 1 1,0 0 0,-1 0 0,-1 14-24,19 105-3971,-3-105-5740,-9-29-229</inkml:trace>
  <inkml:trace contextRef="#ctx0" brushRef="#br0" timeOffset="823.004">1355 203 9385,'9'-70'3069,"14"11"5153,-7 56-4340,0 27-2576,-9-1-1082,-2 0-1,0 0 0,-2 0 1,0 1-1,-2-1 0,-1 1 1,0-1-1,-4 17-223,3-11 141,-24 167 338,16-151-1055,2 0 0,2 0-1,2 1 1,2 0-1,2 8 577,12-14-3412,-5-31-365,4-6-3639,-5-5-1734</inkml:trace>
  <inkml:trace contextRef="#ctx0" brushRef="#br0" timeOffset="824.004">1293 467 9865,'0'0'3267,"0"0"-256,0 0-224,0 0-1634,0 0-416,114-18-97,-72 17-287,6 0-161,1-2-128,-3 0-32,0 0-32,-7-1-96,-7-1-769,-9 0-2754,-4-2-4869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29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157 113 15214,'0'0'2307,"-1"-12"-599,-1-41-85,2 51-1562,0 1 0,1 0 0,-1-1 0,1 1 0,-1 0 0,1-1 0,0 1 0,-1 0 0,1 0 0,0 0 1,0-1-1,0 1 0,0 0 0,0 0 0,0 1 0,0-1 0,0 0 0,1 0 0,-1 0 0,0 1 0,0-1 0,1 1 0,-1-1 0,0 1 0,1-1 1,-1 1-1,0 0 0,1-1 0,-1 1 0,1 0 0,-1 0 0,1 0 0,-1 0 0,0 1 0,1-1 0,-1 0 0,1 0 0,-1 1 0,0-1 1,1 1-1,-1 0 0,0-1 0,0 1 0,1 0 0,-1-1 0,0 1 0,0 0 0,0 0 0,0 0 0,1 1-61,91 57 317,-74-45-289,-1-1 0,2-1 1,0 0-1,0-2 0,1 0 1,0-2-1,0 0 0,1-1 0,10 1-27,-25-6 41,1-1 0,-1 0 0,0 0 0,1-1 0,-1 0 0,0 0 0,1-1 0,-1 0 0,0 0 0,0 0 0,0-1 0,1 0 0,-2-1 0,1 0 0,0 0 0,-1 0 0,1-1 0,-1 0 0,0 0 0,0 0 0,0-1 0,-1 0 0,0 0 0,0 0 0,0-1 1,0 0-1,-1 0 0,0 0 0,0 0 0,-1-1 0,0 1 0,3-8-42,2-63 1906,-8 76-1884,-1 0 1,0 0 0,0 1 0,0-1-1,0 0 1,0 1 0,0-1 0,0 1-1,0-1 1,0 1 0,0 0 0,0-1 0,0 1-1,0 0 1,0 0 0,0 0 0,0 0-1,-1 0 1,1 0 0,0 0 0,0 0-1,0 0 1,0 0 0,0 1 0,0-1 0,0 0-1,0 1 1,0-1 0,0 1 0,0-1-1,0 1 1,0 0 0,0-1 0,0 1-1,0 0 1,1 0 0,-1-1 0,0 1 0,0 0-1,1 0 1,-1 0 0,1 0 0,-1 0-1,1 0 1,-1 0 0,1 0 0,0 0-1,-1 0 1,1 1-23,-222 299 112,-125 138-1468,250-333 545,97-107 811,0 1-1,0-1 1,0 1-1,0 0 1,0-1-1,0 1 1,0-1-1,0 1 1,0 0-1,0-1 1,-1 1-1,1 0 1,0-1-1,0 1 1,0 0-1,-1-1 1,1 1-1,0 0 1,0-1-1,-1 1 1,1 0-1,0-1 1,0 1-1,-1 0 1,1 0-1,0-1 1,-1 1-1,1 0 1,-1 0-1,1 0 1,0 0-1,-1-1 1,1 1-1,0 0 1,-1 0 0,1 0-1,-1 0 1,1 0-1,0 0 1,-1 0-1,1 0 1,-1 0-1,1 0 1,0 0-1,-1 0 1,1 1-1,-1-1 1,1 0-1,0 0 1,-1 0-1,1 0 1,0 1-1,-1-1 1,1 0-1,0 0 1,-1 1-1,1-1 1,0 0-1,0 1 1,-1-1-1,1 0 1,0 1 0,10-33 46,-4 22-21,0-1 0,0 1 0,1 1 0,0-1 0,0 1-1,1 1 1,1-1 0,-1 1 0,2 1 0,-1 0 0,1 0 0,-1 0 0,2 2 0,-1-1 0,1 1 0,0 1 0,0 0-1,0 0 1,1 1 0,-1 0 0,3 1-25,0 2 6,0 0 0,0 1 0,0 0-1,-1 1 1,1 1 0,0 0 0,-1 0 0,0 2 0,0 0-1,0 0 1,5 4-6,33 17-30,-30-13 32,-1-1 0,2-1 1,-1-1-1,2-1 0,-1-1 1,1-1-1,0-1 0,0-1 1,1-1-1,0-1 1,-1-1-1,1-1 0,4-1-2,-20-2 4,0-1-1,-1 0 0,1-1 1,-1 1-1,1-1 1,-1-1-1,0 0 0,-1 0 1,1 0-1,-1 0 0,0-1 1,-1 0-1,1-1 1,-1 1-1,0-1 0,-1 0 1,1 0-1,-1 0 0,-1-1 1,1 0-1,-2 1 1,1-1-1,-1 0 0,0-1 1,0 1-1,-1 0 1,0 0-1,-1-1 0,0 1 1,0-3-4,-11-10-1953,-14 23-5965,8 4-3522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27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67 110 9033,'0'0'2060,"0"0"-448,0 0-128,0 0-395,-9 12-234,2-4-709,2-1-46,0-1 1,0 1-1,0 0 0,1 0 1,0 0-1,0 1 0,1-1 1,0 1-1,1 0 1,-1 0-1,1 0 0,0 6-100,0 11 139,0-1 0,2 1 0,1 0-1,1 0 1,1-1 0,1 1 0,1-1 0,2 0-1,0 0 1,1-1 0,1 0 0,2 0 0,0-1-1,1 0 1,1-1 0,2-1 0,-1 0 0,11 10-139,-21-26 49,0 0-1,-1 1 1,1-1 0,1 0 0,-1-1 0,0 1 0,1-1 0,0 0 0,0 0 0,0 0 0,0-1 0,0 0 0,1 0 0,-1 0 0,1-1 0,-1 1-1,1-1 1,0-1 0,-1 1 0,1-1 0,0 0 0,-1 0 0,1-1 0,0 1 0,-1-1 0,1-1 0,-1 1 0,1-1 0,-1 0 0,5-2-49,6-10 269,-1-1 1,0 0 0,-1-2 0,-1 1-1,0-2 1,-1 1 0,-1-2 0,-1 1 0,-1-2-1,0 1 1,-1-1 0,-2-1 0,0 1-1,-1-1 1,0-4-270,9-19 183,-3 0 1,-1-1-1,-3 0 0,-1-1 1,-2 1-1,-3-22-183,-1 66-52,1-1-1,-1 1 1,0 0 0,-1-1 0,1 1-1,0 0 1,0 0 0,0-1 0,-1 1-1,1 0 1,-1 0 0,1 0 0,-1-1 0,1 1-1,-1 0 1,0 0 0,1 0 0,-1 0-1,0 0 1,0 0 0,0 0 0,0 0-1,0 0 1,0 1 0,0-1 0,0 0 0,0 1-1,0-1 1,-1 1 0,1-1 0,0 1-1,0-1 1,0 1 0,-1 0 0,1 0-1,-1-1 53,-25 18-5310,12 3-1539</inkml:trace>
  <inkml:trace contextRef="#ctx0" brushRef="#br0" timeOffset="448.228">1026 249 6919,'0'0'7804,"4"-13"-4291,10-41-1597,-13 54-1798,0-1 0,-1 0 0,1 0 0,0-1 0,-1 1 0,1 0 0,-1 0 0,1 0 0,-1 0 0,0 0 0,0-1-1,1 1 1,-1 0 0,0 0 0,0 0 0,0-1 0,0 1 0,0 0 0,0 0 0,-1-1 0,1 1 0,0 0 0,-1 0 0,1 0-1,0 0 1,-1-1 0,0 1 0,1 0 0,-1 0 0,0 0 0,1 0 0,-1 0 0,0 1 0,0-1 0,0 0 0,0 0 0,0 0-1,0 1 1,0-1 0,0 0 0,0 1 0,0-1 0,0 1 0,0-1 0,0 1 0,-1 0 0,1-1-118,-46 18 276,29-6-289,0 1 1,1 0-1,1 1 0,0 1 0,1 0 0,0 1 1,1 1-1,1 0 0,1 1 0,-10 17 13,21-34-15,1 1-1,-1 0 1,1-1 0,-1 1-1,1 0 1,0 0 0,-1-1-1,1 1 1,0 0 0,0 0-1,-1 0 1,1-1 0,0 1-1,0 0 1,0 0 0,0 0-1,0 0 1,0 0 0,0-1-1,1 1 1,-1 0 0,0 0-1,0 0 1,1-1 0,-1 1-1,0 0 1,1 0 0,-1-1-1,1 1 1,-1 0 0,1 0-1,-1-1 1,1 1 0,-1-1-1,1 1 1,0-1 0,-1 1-1,1-1 1,0 1 0,-1-1-1,1 1 1,0-1 0,0 0-1,0 1 1,-1-1 0,1 0-1,0 0 1,0 0 0,1 0 15,47 4-423,-42-4 412,16-1-76,-1 2-1,0 1 1,0 0-1,0 2 1,0 0-1,9 4 88,-24-6-8,-1 1 0,1 0 0,-1-1-1,0 2 1,1-1 0,-2 1 0,1 0 0,0 0 0,-1 1-1,0-1 1,0 1 0,0 1 0,0-1 0,-1 1 0,0-1-1,0 1 1,-1 0 0,1 1 0,-1-1 0,-1 0 0,1 1-1,0 3 9,-1-2 9,1 0-1,-2 0 1,1 0-1,-1 1 1,0-1-1,-1 0 1,0 0-1,0 0 1,0 1-1,-1-1 1,-1 0-1,0 0 1,0 0-1,0 0 1,-1 0-1,0-1 1,0 1-1,-1-1 1,0 0-1,0 0 1,-1 0-1,0 0 1,0-1-1,-1 0 1,0 0-1,0 0 1,-6 4-9,-1-2 60,0 0-1,-1-1 1,0-1 0,0 0-1,0 0 1,-1-2 0,0 0-1,0-1 1,0 0 0,0-1 0,-1-1-1,1 0 1,0-1 0,-1-1-1,1 0 1,0-1 0,0-1-1,0 0 1,0-1 0,0-1-1,1 0 1,-8-4-60,-37-52-442,55 35-2184,14 1-3397,4 10-2631</inkml:trace>
  <inkml:trace contextRef="#ctx0" brushRef="#br0" timeOffset="698.607">1290 370 16079,'0'0'3267,"0"0"-950,0 0-555,0 0-572,0 0-373,0 0-326,0 0-165,1 18-81,-5 111 220,-4-97-611,-22 116 743,24-50-4235,17-74-3921,-1-22 122</inkml:trace>
  <inkml:trace contextRef="#ctx0" brushRef="#br0" timeOffset="1038.446">1397 1 7271,'0'0'8039,"0"0"-5444,0 0-673,0 0-385,0 0-640,0 0-384,0 0-513,0 0-32,0 0-289,15 0-1472,-5 19-5318</inkml:trace>
  <inkml:trace contextRef="#ctx0" brushRef="#br0" timeOffset="1599.444">1686 455 10570,'0'0'3486,"0"0"-1030,0 0-844,0 0-795,0 0-268,-2 14-100,-16 85 207,18-99-655,-4 9 148,1 0 0,0 1 0,0-1-1,1 1 1,0 0 0,1 0 0,0 0 0,1 0-1,0 8-148,12-28 577,22-75 1266,-30 68-1748,0 1 0,2 0 0,0 0 0,0 1 0,2-1 0,0 1 0,1 1 0,0 0 0,1 0 0,0 1 0,2 0 0,-1 0 0,1 2 0,1-1 0,0 2 0,9-6-95,-17 13-1,0 1 0,1 0-1,-1 1 1,0-1 0,1 1-1,-1 0 1,1 0 0,-1 1-1,1 0 1,0 0 0,-1 0 0,1 0-1,-1 1 1,1 0 0,-1 0-1,1 1 1,-1 0 0,0-1 0,0 2-1,0-1 1,0 1 0,0-1-1,0 1 1,0 1 0,-1-1-1,0 1 1,4 3 1,96 128-208,-89-112 152,-1-1 20,1-1-1,0-1 1,2-1-1,0 0 0,1-1 1,1-1-1,9 7 37,-22-20-9,0 1-1,1-1 0,-1 0 1,1-1-1,0 1 0,-1-1 0,1-1 1,1 1-1,-1-1 0,0 0 1,1-1-1,-1 0 0,0 0 1,1-1-1,0 1 0,-1-2 0,1 1 1,-1-1-1,1 0 0,-1-1 1,0 1-1,0-2 0,1 1 0,-1-1 1,-1 0-1,1 0 0,0-1 10,16-14 94,-1-1 0,-1-1 0,-1-1 0,-1-1 0,-1 0 0,0-2 0,-2 0 0,-1-1-1,-1 0 1,-1-1 0,8-22-94,-20 45 19,7-12 122,0 0 0,-2-1 1,0 1-1,0-1 0,-2-1 0,0 1 0,-1-1 0,0 1 1,-1-2-142,-2 16 11,0-1 1,-1 1 0,1-1-1,0 0 1,-1 1 0,1-1-1,-1 1 1,0-1 0,0 1-1,0-1 1,0 1 0,0-1 0,0 1-1,-1 0 1,1 0 0,-1 0-1,0 0 1,0 0 0,0 0-1,0 0 1,0 0 0,0 1-1,0-1 1,0 1 0,0 0 0,-1-1-1,1 1 1,-1 0 0,1 0-1,-1 1 1,1-1 0,-1 0-1,1 1 1,-3 0-12,-1-1-4,-1 0 0,0 1 0,1 0 1,-1 0-1,1 0 0,-1 1 0,0 0 0,1 1 0,0-1 0,-1 1 0,1 1 0,0-1 1,-5 3 3,1 2-15,1 0 1,0 0 0,1 1-1,0 0 1,0 0 0,0 1-1,1 0 1,1 0 0,-1 1-1,1 0 1,1 0 0,0 0-1,1 1 1,0-1 0,0 1-1,-1 6 15,-26 186-139,27 156 139,2-341 18,-1 0 0,0 0 0,-2-1 0,0 1 0,0-1 0,-2 0 0,0 0 0,-1-1 0,-1 0 0,0 0 0,-1-1 0,-12 13-18,15-18-75,-1-2 1,0 1 0,0-1 0,-1 0-1,0-1 1,0 0 0,-1 0-1,0-1 1,0-1 0,0 1-1,-1-2 1,0 1 0,0-2 0,0 1-1,0-1 1,0-1 0,-1 0-1,1-1 1,-1 0 0,-7-1 74,15 0-246,0-1 0,1 1 1,-1-1-1,0 0 1,1 0-1,-1-1 0,1 1 1,0-1-1,-1 0 0,1 0 1,0 0-1,0 0 0,0 0 1,0 0-1,1-1 1,-1 0-1,1 0 0,-1 0 246,-24-36-6666,10 9-1833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50.4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1 154 6662,'0'0'10656,"0"0"-6893,0 0-2001,0 0-406,0 0-545,7 14-261,-4-7-471,28 99 782,-32-92-789,2-1 0,0 0 1,0 1-1,1-1 1,1 0-1,0 0 0,1 0 1,0 0-1,1 0 0,1-1 1,0 0-1,0 0 0,1-1 1,1 0-1,0 0 1,0 0-1,1-1 0,2 1-72,-8-9-11,1 0-1,-1 0 0,1-1 1,-1 1-1,1-1 0,0 0 1,0 0-1,0 0 0,0-1 1,0 1-1,-1-1 0,1 0 0,0 0 1,0-1-1,0 1 0,0-1 1,0 1-1,0-1 0,0-1 1,-1 1-1,1 0 0,0-1 1,-1 0-1,1 0 0,-1 0 1,0 0-1,1 0 0,-1-1 1,0 1-1,1-3 12,80-94-34,-67 74 46,-1-1-1,-1 0 1,-2-1 0,0-1-1,-2 0 1,-1-1-1,-1 0 1,-2-1 0,-1 0-1,-1 0 1,-1-5-12,-3 33-10,-1-1 0,0 0 0,0 1 0,0-1 0,0 0 0,0 0 0,-1 1 0,1-1 0,-1 0 0,0 1 1,0-1-1,0 1 0,0-1 0,0 1 0,0-1 0,-1 1 0,1 0 0,-1 0 0,0 0 0,1 0 0,-1 0 10,-24 0-2492,13 9-1485,2 10-3278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50.9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68 168 8616,'0'0'4121,"0"0"-1932,0 0-449,0 0-410,0 0-508,0 0-208,9 15-214,54 96 134,-61-108-526,0-1 0,0 0 0,1 0 1,-1 0-1,0-1 0,1 1 0,-1-1 0,1 1 1,0-1-1,0 0 0,-1 0 0,1 0 0,0 0 1,0 0-1,0-1 0,0 1 0,0-1 0,0 0 0,0 0 1,0 0-1,0 0 0,0-1 0,0 1 0,0-1 1,-1 1-1,1-1 0,0 0 0,0 0 0,0-1 0,-1 1 1,1 0-1,-1-1 0,1 0 0,-1 1 0,1-1 1,-1 0-1,0 0 0,0-1 0,0 1 0,0 0 1,-1-1-1,1 1 0,0-1 0,-1 1 0,1-3-8,6-5 269,-2 0 0,1 0-1,-1-1 1,0 1 0,-1-1-1,-1-1 1,0 1 0,0-1 0,-1 1-1,0-1 1,-1 0 0,-1 0-1,0 0 1,0-1 0,-1 1-1,-1 0 1,0 0 0,-1-2-269,1 10 36,0 1 0,0 0 1,-1 0-1,0 0 0,1 0 0,-1 0 1,0 0-1,0 0 0,-1 1 0,1-1 1,0 1-1,-1-1 0,0 1 0,1 0 1,-1 0-1,0 0 0,0 1 0,0-1 1,0 1-1,-1-1 0,1 1 0,0 0 1,-1 0-1,1 0 0,0 1 0,-1-1 1,1 1-1,-1 0 0,1 0 0,-1 0 1,1 1-1,-1-1 0,1 1 0,0 0 1,-1-1-1,1 2 0,0-1 0,0 0 1,-1 1-1,1-1 0,0 1 0,1 0 1,-2 1-37,-14 13-29,1 1 0,2 1 0,-1 1 0,2 0 0,1 1 0,0 0 0,2 1 1,0 0-1,1 1 0,1 0 0,1 1 0,2 0 0,0 0 0,1 1 0,1-1 0,1 1 1,1 12 28,0-25-120,0-1 0,1 1 1,0-1-1,0 1 1,2 0-1,-1-1 1,1 1-1,1-1 1,-1 1-1,2-1 1,0 0-1,0 0 1,1 0-1,0 0 0,0 0 1,1-1-1,1 0 1,-1 0-1,1 0 1,1-1-1,0 0 1,0 0-1,1-1 1,0 1-1,0-2 0,0 1 1,1-1-1,0 0 120,2-1 0,0-1-1,0 0 0,0 0 0,0-1 1,0 0-1,1-1 0,-1-1 0,1 0 1,0 0-1,-1-1 0,1 0 0,0-1 0,-1-1 1,1 0-1,-1 0 0,0-1 0,0-1 1,0 1-1,0-2 0,0 0 0,0-1 1,11-5 13,-2-1 1,0-2-1,0 0 0,-1-1 0,-1-1 0,0 0 0,-2-1 0,0-1 0,12-18-13,96-183 1381,-58 92 355,-50 103-1084,-16 55 100,-10 17-659,-3 0-1,-1-1 1,-3 0-1,-8 14-92,3-6 31,13-29-149,-45 78-1296,63-132 522,32-66 883,-27 58 181,1 1-1,1 0 0,3 2 1,0 0-1,2 1 1,18-20-172,-35 47 68,0 0 1,1 0-1,0 0 0,0 1 1,0 0-1,1 0 0,-1 0 1,1 0-1,0 1 0,0 0 1,0 0-1,0 1 1,1-1-1,-1 2 0,1-1 1,-1 1-1,1-1 0,0 2 1,-1-1-1,1 1 0,0 0 1,0 1-1,-1-1 1,1 1-1,0 0 0,-1 1 1,1 0-1,-1 0 0,0 0 1,0 1-1,1 0-68,7 9 128,-1 1 0,0 1 0,0 0 0,-2 1 0,0 0 1,0 0-1,-2 1 0,0 1 0,0 0 0,-2 0 0,0 0 0,-1 1 0,-1 0 0,3 16-128,24 62 124,-31-93-126,0 1 1,1-1-1,-1 0 1,1 0-1,0 0 0,0 0 1,0 0-1,0-1 1,0 1-1,1 0 1,-1-1-1,1 0 1,-1 1-1,1-1 1,0 0-1,0-1 1,0 1-1,0 0 1,1-1-1,-1 0 1,0 0-1,1 0 1,-1 0-1,0 0 0,1-1 1,-1 1-1,1-1 1,-1 0-1,1 0 1,-1 0-1,1 0 1,-1-1-1,1 0 1,-1 1-1,0-1 1,1-1-1,-1 1 1,0 0-1,0-1 1,0 1-1,0-1 1,1-1 1,8-5-11,-1-2 0,0 1 1,-1-2-1,0 1 0,0-1 0,-1-1 1,-1 0-1,0 0 0,-1-1 1,0 0-1,0 0 0,-2 0 1,0-1-1,0 0 0,-1 0 1,-1-1 10,-2 13-105,0 1 1,-1-1 0,1 0 0,-1 1 0,0-1-1,0 1 1,1-1 0,-1 0 0,0 1-1,0-1 1,-1 1 0,1-1 0,0 0-1,0 1 1,-1-1 0,1 1 0,-1-1-1,1 1 1,-1-1 0,0 1 0,0-1-1,1 1 1,-1 0 0,0-1 0,0 1-1,-1 0 1,1 0 0,0 0 0,0 0-1,0 0 1,-1 0 0,1 0 0,0 0-1,-1 0 1,1 1 0,-1-1 0,1 0-1,-1 1 1,1-1 0,-1 1 0,0 0-1,1 0 1,-1-1 0,1 1 0,-1 0-1,0 0 1,1 1 0,-1-1 0,0 0-1,1 0 1,-1 1 0,1-1 0,-1 1 0,1-1-1,-2 2 105,-36 4-6117,-3 8-6050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49.4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430 126 12011,'-2'-14'3534,"-6"-47"-1243,8 59-2134,-1-1 0,1 1 0,-1-1 0,0 1 0,0 0 0,0-1 0,0 1 0,0 0 0,0 0 0,-1-1 0,1 1 0,-1 0 0,0 0 0,1 1 0,-1-1 0,0 0 0,0 1 0,0-1 0,0 1 0,0-1 0,-1 1 0,1 0 0,0 0 0,-1 0 0,1 0 0,-1 0 0,1 1 0,-1-1 0,1 1 0,-1 0 0,1-1 1,-1 1-1,1 0 0,-3 1-157,-72 27 1659,51-3-1583,1 1-1,1 2 1,2 0-1,1 1 1,1 2 0,1 0-1,2 0 1,1 2-1,1 0 1,2 1-1,2 0 1,1 1-1,-5 35-75,9-51 6,1 0-1,1 0 0,0 0 1,2 1-1,0-1 0,1 1 1,1-1-1,1 1 0,1-1 1,1 1-1,0-1 0,2 0 1,3 11-6,-5-24 2,0-1 1,1 0-1,-1 0 1,1 0-1,0-1 0,0 1 1,0-1-1,1 0 1,0 0-1,0 0 1,0-1-1,0 0 0,0 0 1,0 0-1,1-1 1,0 1-1,-1-1 1,1 0-1,0-1 0,0 0 1,0 0-1,0 0 1,0-1-1,0 1 1,0-1-1,6-1-2,156-37 54,-116 20-50,-22 6 9,1 1 0,1 1 0,0 2 1,0 2-1,1 0 0,0 3 0,5 0-13,-35 3-1,0 0 0,0 1 0,0-1-1,0 1 1,0 0 0,0 0-1,0 0 1,0 0 0,0 0 0,0 1-1,-1-1 1,1 1 0,-1 0-1,1 0 1,-1 0 0,1 0 0,-1 0-1,0 0 1,0 1 0,0-1-1,-1 1 1,1-1 0,0 1 0,-1 0-1,0 0 1,1-1 0,-1 1-1,0 0 1,-1 0 0,1 0 0,0 0-1,-1 3 2,1 103-49,-1-108 49,-7 26 312,-5-45 208,-10-105 1216,17 85-1554,-2 0 1,-2 0 0,-1 1 0,-12-26-183,20 54-75,-1 1 1,-1 0-1,1 1 1,-2-1-1,1 1 1,-1-1-1,0 1 0,0 1 1,-1-1-1,0 1 1,0 0-1,0 0 1,-1 0-1,0 1 1,0 0-1,-1 1 1,1 0-1,-1 0 1,0 0-1,0 1 1,0 0-1,0 1 1,-1 0-1,1 0 0,-1 0 1,1 1 74,-22 12-6177,25 8-602</inkml:trace>
  <inkml:trace contextRef="#ctx0" brushRef="#br0" timeOffset="311.974">964 508 19026,'0'0'3102,"7"-13"-903,20-41-229,-27 55-1782,0-1 1,1 0-1,-1 0 0,0 0 1,0 0-1,0 0 0,0 0 1,0 0-1,1 0 1,-1 0-1,0 0 0,0 0 1,0 0-1,0 0 0,1 0 1,-1 0-1,0 0 0,0 0 1,0 0-1,0 0 1,1 0-1,-1 0-188,-6 19 4,-9 30-116,3 1 0,1-1-1,3 2 1,2-1 0,2 1 0,2 44 112,10-34-4015,15-28-7056,-9-25-860</inkml:trace>
  <inkml:trace contextRef="#ctx0" brushRef="#br0" timeOffset="628.033">960 112 11787,'0'0'4677,"0"0"-3781,0 0-223,0 0-385,0 0-256,0 0-32,0 0-448,0 0-4581,55 93-6438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48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11 452 11275,'0'0'5963,"1"-14"-3118,4-60 1586,-5 73-2707,0 12 598,-13 125-731,11-108-1656,1-1-1,1 1 1,1 0 0,1 0-1,2-1 1,1 1-1,1-1 1,1 0 0,1-1-1,2 1 1,0-2-1,6 9 66,18 3-3869,-21-37-897,-1-14-3836,-4-4 28</inkml:trace>
  <inkml:trace contextRef="#ctx0" brushRef="#br0" timeOffset="339.865">75 1 5189,'0'0'8296,"0"0"-5766,0 0-192,0 0-608,0 0-1057,0 0-481,0 0-192,0 0 0,65 16-64,-38 5-2082,-2 3-7848</inkml:trace>
  <inkml:trace contextRef="#ctx0" brushRef="#br0" timeOffset="646.614">796 243 9897,'0'0'6785,"0"0"-3736,0 0-930,0 0-74,-4-13-444,-10-37-405,13 48-1148,0 1 0,0 0 0,0 0 1,0 0-1,-1 0 0,1 0 0,0 0 0,0 0 1,-1 0-1,1 1 0,0-1 0,-1 0 0,1 1 0,-1-1 1,1 1-1,0-1 0,-1 1 0,1 0 0,-1 0 1,1 0-1,-1 0 0,0 0 0,1 0 0,-1 0 1,1 0-1,-1 0 0,1 1 0,0-1 0,-1 1 0,1-1 1,-1 1-1,1 0 0,0-1 0,-1 2-48,-3-1 108,-32 10-4,1 3 1,0 0-1,1 3 0,1 0 1,0 3-1,1 0 1,-17 17-105,45-35-51,1 1 0,0 0 0,0 0 1,0 0-1,0 1 0,0 0 0,1-1 0,0 1 1,0 0-1,0 0 0,0 1 0,1-1 0,-1 1 0,1-1 1,0 1-1,0 0 0,1-1 0,0 1 0,0 0 1,0 0-1,0 0 0,1 0 0,-1 0 0,1 0 0,1 3 51,3-4-61,0-1-1,0 0 1,1 0-1,-1 0 1,1-1-1,0 1 1,0-1-1,0 0 1,0 0-1,0-1 1,0 0-1,0 0 1,1 0-1,-1 0 1,0-1-1,1 0 1,1 0 61,1 1-70,86 5-150,-70-6 158,0 0 1,-1 2-1,1 1 1,-1 0-1,1 2 0,-1 1 1,-1 1-1,1 1 1,5 3 61,-21-6 14,0 1 1,0 0-1,-1 0 1,0 1-1,0 0 1,0 0-1,-1 0 1,0 0 0,-1 1-1,0 0 1,0 0-1,0 0 1,-1 0-1,0 1 1,-1-1-1,0 1 1,0 0-1,-1 0 1,0 0 0,-1 0-1,0-1 1,0 1-1,-1 0 1,0 0-1,0 0 1,-1 0-1,0-1 1,-1 1-1,0-1 1,0 0 0,-1 1-1,0-1 1,0-1-1,-1 1 1,0-1-1,0 0 1,-1 0-1,0 0 1,0-1-1,-1 1-14,-4 1 55,-1 0-1,1-1 0,-1 0 0,0-1 0,-1 0 0,1-1 0,-1-1 0,0 0 0,-1-1 0,1 0 0,0-1 1,-1 0-1,1-1 0,-1 0 0,0-2 0,1 1 0,-1-2 0,1 0 0,-1 0 0,1-1 0,-13-5-54,13 3-636,1 1 1,-1-2-1,1 0 0,0 0 0,0-1 1,1-1-1,0 0 0,-7-7 636,12 8-7500,4 1-7063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47.4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94 131 6182,'0'0'6507,"0"0"-3063,0 0-845,0 0-335,0 0-844,20-6-598,155-33 406,409-37 533,-557 67-1899,-207 17-3026,61 12-5182,80-8 1454</inkml:trace>
  <inkml:trace contextRef="#ctx0" brushRef="#br0" timeOffset="340.921">155 115 10346,'0'0'4303,"0"0"-1517,0 0-528,0 0-384,0 0-454,0 0-315,-14 6-320,7-4-712,2-1-25,0 1 1,-1 0 0,1 1 0,0-1-1,0 1 1,0 0 0,1 0-1,-1 0 1,1 1 0,0-1-1,-1 1 1,2 0 0,-1 1 0,0-1-1,1 1 1,0-1 0,0 1-1,0 0 1,-1 4-49,-5 11 54,1 0 0,1 0-1,0 1 1,2 0 0,1 1-1,0-1 1,1 1 0,2 0-1,0-1 1,1 1 0,1 0-1,2 0 1,0-1 0,1 1-1,1-1 1,1 0 0,0-1-1,10 20-53,-7-23-71,0-1-1,1 0 1,1 0-1,1-1 1,0 0-1,1-1 0,0-1 1,11 9 71,-18-17-29,0-1 1,1 1-1,-1-1 1,1 0-1,0-1 0,0 0 1,0 0-1,0 0 1,0-1-1,1 0 1,-1 0-1,1-1 0,0 0 1,-1 0-1,1-1 1,0 0-1,-1 0 1,1-1-1,-1 0 0,1-1 1,0 1-1,5-3 29,-1-3-4,0 0-1,-1-1 0,0 0 1,-1 0-1,0-1 0,0 0 1,0-1-1,-2-1 0,1 1 1,-1-1-1,-1 0 0,0-1 1,0 0-1,-1 0 0,-1 0 1,2-6 4,5-16 120,-1-1 0,-2 0 1,-1 0-1,-1 0 1,-3-1-1,-1 0 0,-1 0 1,-2 0-1,-4-31-120,5 62-12,-1-1 0,0 1-1,0-1 1,0 0 0,-1 1 0,0-1-1,0 1 1,0-1 0,-1 1-1,0-1 1,0 1 0,0 0 0,-1 0-1,1 0 1,-1 0 0,-1 0-1,1 1 1,-1-1 0,1 1 0,-1 0-1,0 0 1,-1 0 0,1 1 0,-1 0-1,1 0 1,-1 0 0,0 0-1,0 0 1,0 1 0,-4-1 12,-15 16-6887,20 2-2642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46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96 8872,'0'0'4175,"0"0"-1981,-3-14-325,-7-43 175,2 32 2352,6 43-2968,15 397-136,-11 26-1196,-2-439-90,1 1-3,0 0 1,-1 1-1,1-1 0,-1 0 0,0 0 0,1 0 1,-2 1-1,1-1 0,0 0 0,-1 0 0,1 1 0,-1-1 1,0 0-1,0 0 0,0 0 0,-1 0 0,1 0 1,-1 0-1,1-1 0,-1 1 0,0 0 0,0-1 1,0 1-1,0-1 0,-1 0 0,1 0 0,-1 0 0,1 0 1,-1 0-1,0 0 0,0-1 0,0 1 0,0-1 1,0 0-1,0 0-3,-156-35 3694,150 29-2862,25 3-625,41 2-408,-44 0 286,28 0-133,7 1-489,0-1-1,0-2 1,0-3 0,0-2-1,-1-1 1,16-7 537,-37 6-1245,35-11-3706,-21 6-3822,-15 4-1076</inkml:trace>
  <inkml:trace contextRef="#ctx0" brushRef="#br0" timeOffset="609.98">741 833 10698,'0'0'3716,"0"0"-1218,0 0 257,0 0-641,0 0-641,0 0-416,0 0-320,0 0-257,0 0-256,-50-7-192,50 1-32,0 5-416,0-2-1890,0 2-4356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3:05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 13869,'0'0'3652,"0"0"-1202,0 0-117,0 0-486,0 0-566,0 0-400,0 0-273,10 15-122,-2-5-384,-5-6-70,1 1-1,-1-1 1,0 0 0,0 1 0,-1 0-1,1 0 1,-1 0 0,0 0 0,0 0-1,-1 0 1,1 0 0,-1 0-1,0 1 1,-1-1 0,1 0 0,-1 1-1,0-1 1,-1 1 0,0 2-32,0 1 49,-4 12 27,0 1 0,2 1 0,1-1 0,0 0 0,2 1 0,1-1 0,0 0 0,4 17-76,-3-34-5,0 0 0,0 0 1,1 0-1,-1-1 0,1 1 1,0 0-1,0-1 1,1 0-1,-1 0 0,1 0 1,0 0-1,0-1 0,1 1 1,-1-1-1,1 0 0,-1 0 1,1-1-1,0 1 1,0-1-1,0 0 0,0 0 1,0-1-1,4 1 5,127 4-822,-127-7 822,0-1 1,-1 0 0,1 0 0,-1-1 0,0 0-1,0-1 1,0 0 0,0 0 0,0-1 0,-1 1-1,0-2 1,0 1 0,0-1 0,-1 0 0,0 0-1,0-1 1,0 0 0,-1 0 0,2-3-1,-2 2 194,0-1 1,-1 0 0,0-1-1,0 1 1,-1-1-1,0 1 1,-1-1-1,0 0 1,0 0-1,-1 0 1,-1 0 0,0 0-1,0 0 1,0 0-1,-2 0 1,1 0-1,-1 0 1,-1 0 0,1 0-1,-2 1 1,1-1-1,-1 1 1,-1 0-1,0 0 1,-2-3-195,-1 2-45,-1 0 0,0 0 0,0 1-1,0 0 1,-2 1 0,1 0 0,-1 1 0,0 0 0,0 0 0,0 1-1,-1 1 1,0 0 0,-1 0 0,1 2 0,-1-1 0,1 2 0,-1-1 0,0 2-1,0 0 1,0 0 0,0 1 0,-10 2 45,-16 8-3331,18 4-2200,7 5-5834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0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98 5285,'0'0'5413,"0"0"-2060,0 0-1085,8-13-404,28-41-460,-33 51-1322,0 1 0,0-1 0,0 0 0,1 1 0,-1-1 0,1 1 0,-1 0 0,1 0 0,0 1 0,0-1 0,0 1 0,0 0 0,0 0 0,0 0 0,0 0 1,0 1-1,0-1 0,0 1 0,0 0 0,1 1 0,1-1-82,3 1 108,-2-1-69,0 0 1,-1 0-1,1 1 1,0 0-1,-1 1 1,0-1-1,1 1 1,-1 1 0,0-1-1,0 1 1,0 0-1,0 0 1,-1 1-1,1 0 1,-1 0-1,0 0 1,0 0 0,0 1-1,-1 0 1,1 0-1,-1 0 1,0 0-1,-1 1 1,1 0-1,-1 0 1,0 0 0,0 3-40,2 3 20,-1 1 0,-1 0 0,0 0 0,0 0 0,-2 1 0,1-1 0,-2 0 0,0 1 0,0-1 1,-1 1-1,-1-1 0,-1 0 0,0 4-20,-4 6 18,-1-1 0,-1-1 0,0 1 0,-2-2 1,0 1-1,-2-1 0,0-1 0,-1-1 0,-1 0 0,0 0 1,-2-1-1,0-2 0,0 1 0,-2-2 0,-17 11-18,25-19 18,-1 0 1,1 0-1,-1-2 0,-1 1 1,1-1-1,-1-1 0,1 0 1,-1-1-1,0 0 0,0-1 0,0-1 1,0 0-1,0 0 0,-1-2-18,10 2 47,0-1 0,1 0 0,-1-1 0,1 1 0,0 0 0,-1-1 0,1 0 0,0 0 0,0 0 0,0 0 0,0 0-1,0-1 1,1 1 0,-1-1 0,1 0 0,-1 0 0,1 0 0,0 0 0,0 0 0,1 0 0,-1 0 0,0-1 0,1 1-1,0-1 1,0 1 0,0-1 0,0 1 0,1-1 0,-1 0 0,1 1 0,0-1 0,0 0 0,0 1 0,1-1 0,0-1-47,-1-3 60,1 1-1,1-1 1,-1 0 0,1 1 0,1-1 0,-1 1 0,1 0-1,1-1 1,-1 2 0,1-1 0,0 0 0,1 1 0,0-1-1,0 1 1,0 1 0,2-2-60,-3 4 9,0 0-1,1 0 1,-1 1 0,0-1-1,1 1 1,0 0 0,0 1-1,-1-1 1,1 1 0,0 0-1,0 0 1,0 1 0,0-1-1,0 1 1,0 0 0,0 0-1,0 1 1,0 0 0,0 0-1,0 0 1,0 0 0,0 1-1,0 0 1,-1 0 0,1 0-1,-1 0 1,1 1 0,-1 0-1,0-1 1,0 2-1,0-1 1,-1 0 0,1 1-1,-1 0 1,1 0 0,-1 0-1,1 3-8,16 20-8,-1 1-1,-2 0 0,-1 2 0,-1 0 0,-1 1 0,1 8 9,-4-10-50,1 0-1,1-1 1,1-1 0,2 0-1,0-1 1,2 0 0,11 10 50,27-2-2640,-12-30-4383,-21-6-1801</inkml:trace>
  <inkml:trace contextRef="#ctx0" brushRef="#br0" timeOffset="309.941">900 744 18321,'0'0'4004,"0"0"-1794,0 0-96,0 0-384,0 0-385,0 0-480,0 0-545,0 0-192,0 0-128,-42-20-64,36 20-1313,3 0-3203,3 8-7752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2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1 247 10602,'0'0'3486,"1"-14"-897,20-111 3225,-18 118-5690,1 0 0,-1 0 0,1 1 0,1 0 0,-1 0 1,1 0-1,0 0 0,0 0 0,0 1 0,1 0 0,0 0 0,0 1 1,0 0-1,1 0 0,0 0 0,-1 1 0,1 0 0,0 0 1,0 0-1,1 1 0,-1 0 0,1 1 0,-1 0 0,1 0 0,-1 0 1,1 1-1,-1 0 0,1 1 0,-1 0 0,1 0 0,-1 0 0,1 1 1,-1 0-1,0 1 0,0-1 0,0 1 0,0 1 0,0-1 1,4 5-125,0-1 13,-1 1 1,-1 1-1,1 0 1,-2 0 0,1 1-1,-1 0 1,0 0-1,-1 1 1,-1 0 0,1 0-1,-2 1 1,0 0 0,0 0-1,-1 0 1,0 0-1,-1 1 1,-1-1 0,0 1-1,0 10-13,0 0 5,-1 0 0,-2-1 0,0 1 1,-2-1-1,0 1 0,-1-1 0,-2 0 0,0 0 0,-1-1 0,-9 19-5,-4-13 32,19-61 123,54-105 27,-42 119-140,-1-3-12,1 1-1,2 1 0,0 0 1,1 0-1,1 1 0,1 1 1,1 1-1,0 0 0,2 1 1,0 1-1,0 1 1,10-5-30,-26 18-5,1-1 1,-1 1 0,1 0-1,0 0 1,0 0 0,0 0 0,0 1-1,0-1 1,1 1 0,-1 0 0,0 0-1,1 1 1,-1 0 0,0-1-1,1 1 1,-1 1 0,0-1 0,1 0-1,-1 1 1,0 0 0,1 0 0,-1 1-1,0-1 1,0 1 0,0 0-1,0 0 1,0 0 0,-1 0 0,1 1-1,-1-1 1,1 1 0,-1 0 0,0 0-1,0 1 1,1 0 4,3 11-4,0 0 1,0 0-1,-2 1 0,0 0 1,-1 0-1,0 0 0,-1 1 1,-1-1-1,-1 1 0,0 1 4,8 56 26,-3-45-27,-5-15 4,0-1 0,1 0 0,1 0 0,0 0 0,1 0 0,0-1 0,1 1 0,1-1 0,0 0 0,0-1 0,1 1 0,1-1 0,6 7-3,-11-15 0,1-1 1,0 1 0,0-1-1,-1 0 1,1 0 0,1 0-1,-1-1 1,0 1 0,0-1-1,1 0 1,-1 0-1,0-1 1,1 1 0,-1-1-1,1 0 1,-1 0 0,1-1-1,-1 1 1,0-1 0,1 0-1,-1 0 1,0-1-1,0 1 1,0-1 0,3-1-1,89-65 16,-83 55-9,-1-1 0,0 0 0,-1-1 0,-1 0 0,0 0 0,-1-1 0,0-1 0,-2 1 0,0-1 0,-1-1 0,0 1 0,-2-1 0,3-13-7,-17 3-1650,-13 32-5135,5 7-3769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2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81 7944,'0'0'7713,"1"-12"-4237,5-56 1157,-9 72-636,-11 20-3221,1 19-553,1 0-1,3 1 1,1 0 0,2 0-1,2 1 1,2 0 0,4 44-223,12-34-2205,-6-81-7415,-7 6 3946,-1-3-1864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2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7207,'0'0'4292,"0"0"-2915,0 0-160,0 0-288,0 0-673,0 0-256,0 0-32,0 0-160,0 0-2402,30 0-4004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3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427 81 11179,'0'0'6048,"0"0"-2984,0 0-880,0 0-407,0 0-485,2-13-336,2-38-305,-4 50-634,-1 0 1,1 0-1,-1 0 0,1 0 1,-1 0-1,0 1 0,1-1 1,-1 0-1,0 0 1,0 0-1,0 1 0,0-1 1,1 0-1,-1 1 0,0-1 1,0 1-1,0-1 0,0 1 1,0-1-1,0 1 0,-1 0 1,1-1-1,0 1 0,0 0 1,0 0-1,0 0 1,0 0-1,0 0 0,0 0 1,0 0-1,-1 0 0,1 1 1,0-1-1,0 0 0,0 1 1,0-1-1,0 1-17,-4-1 52,-14 5-15,1 1 1,0 1-1,0 1 0,0 0 1,1 1-1,0 1 1,1 0-1,0 1 0,0 1 1,-10 12-38,19-19-2,0-1-22,-1 1 0,1-1 1,0 2-1,1-1 0,-1 1 0,1 0 1,0 0-1,1 0 0,-1 1 1,1 0-1,0 0 0,1 1 1,0-1-1,0 1 0,1 0 1,0 0-1,0 0 0,1 0 1,0 1-1,0-1 0,1 1 1,0 0 23,4-6-69,-1 0 0,1 0 0,0 0 0,0 0 0,0 0 0,1 0 0,-1-1 1,1 0-1,-1 1 0,1-1 0,0-1 0,0 1 0,0-1 0,0 1 0,0-1 1,0 0-1,0 0 0,0-1 0,0 1 0,1-1 0,-1 0 0,0 0 0,0-1 1,4 0 68,-1 1-98,30 1-308,101 15-254,-132-14 659,0 0 1,0 1-1,-1-1 0,1 1 0,-1 0 0,0 0 0,0 1 0,0-1 0,0 1 1,0 0-1,-1 1 0,0-1 0,0 1 0,0 0 0,-1 0 0,1 0 0,-1 0 0,0 1 1,-1-1-1,1 1 0,0 3 1,-1-4 36,1 1-1,-1-1 1,0 1 0,-1 0 0,0 0 0,0 0 0,0 0-1,0 0 1,-1 0 0,0 0 0,-1 0 0,1 0-1,-1 0 1,0 0 0,0 0 0,-1-1 0,0 1-1,0 0 1,0-1 0,-1 1 0,0-1 0,0 0-1,0 0 1,-1 0 0,1 0 0,-1 0 0,0-1-1,-1 0 1,1 0 0,-1 0 0,0 0 0,1-1-1,-2 0 1,1 0 0,0 0 0,-1 0 0,1-1-1,-1 0 1,0 0 0,0-1 0,-5 1-36,-5 1 35,-1-1 1,1-1-1,-1 0 1,0-2 0,1 0-1,-1 0 1,0-2-1,1 0 1,0-1-1,0-1 1,0 0-1,0-1 1,1-1-1,0 0 1,-1-1-36,-67-72-6181,73 66-1592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8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80 12236,'0'0'11274,"0"0"-9224,0 0 96,0 0-736,0 0-994,0 0-288,18-75-128,-23 71-32,-2 4-480,-6 0-962,-6 10-1857,0 0-5285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7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2594,'0'0'10731,"16"-9"-6914,49-21-1757,-62 29-1957,1 1 0,-1 0-1,0 0 1,0 0 0,0 0 0,0 1-1,0-1 1,0 1 0,0 0-1,0 0 1,0 0 0,0 0 0,-1 0-1,1 1 1,0-1 0,-1 1-1,1-1 1,-1 1 0,1 0 0,-1 0-1,0 1 1,0-1 0,0 0 0,0 1-1,0-1 1,0 1 0,-1-1-1,1 1 1,-1 0 0,0 0 0,0 0-1,0 0 1,0 0-103,9 24 82,-2 0-1,-1 0 0,-1 1 1,-1 0-1,-1 1 1,-2-1-1,-1 1 1,-1-1-1,-2 1 1,0-1-82,1-5 7,1 3 0,-2 0-1,-1 0 0,0 0 1,-2-1-1,-8 23-6,13-90 150,73-170 1424,-72 210-1559,5-20 102,1 1 0,2 0 0,0 1 0,1 0 0,1 1 1,0 0-1,2 0 0,0 1 0,1 1 0,1 0 0,10-8-117,-20 21 6,0 1-1,1 0 1,-1 0-1,0 0 1,1 1 0,0 0-1,0 0 1,-1 0-1,1 1 1,0-1-1,0 2 1,1-1 0,-1 1-1,0 0 1,0 0-1,0 0 1,0 1 0,0 0-1,0 0 1,0 1-1,0-1 1,0 1-1,-1 1 1,1-1 0,-1 1-1,1 0 1,-1 0-1,0 0 1,0 1 0,1 1-6,6 5-5,0 1 0,0-1 1,-2 2-1,1 0 1,-1 0-1,-1 1 1,-1 0-1,1 1 1,-2-1-1,0 2 0,1 4 5,-1 2-24,-1 0-1,-2 0 1,0 0-1,-1 1 0,-1 0 1,-1 0-1,-1-1 0,-1 1 1,-1 0-1,0 0 0,-2-1 1,-1 1-1,-2 5 25,1-9-85,7-22 74,82-159 422,-57 108 6,-13 22-213,2 0-1,1 1 1,2 1-1,1 0 0,1 2 1,2 0-1,0 2 1,21-19-204,-40 42 2,1 1-1,-1 1 1,0-1 0,1 0 0,0 1 0,-1 0 0,1 0-1,0 0 1,0 0 0,0 1 0,1-1 0,-1 1 0,0 0-1,0 0 1,1 1 0,-1-1 0,1 1 0,-1 0 0,0 0-1,1 1 1,-1-1 0,0 1 0,1 0 0,-1 0 0,0 0-1,0 1 1,0-1 0,0 1 0,0 0 0,0 0-1,0 1 1,-1-1 0,1 1 0,-1 0 0,3 2-2,8 15-16,-1 0 1,-1 1 0,0 1-1,-2 0 1,0 1-1,-2 0 1,0 0 0,-2 0-1,0 1 1,-2 0-1,1 18 16,-3-31-6,8 54-138,-10-47-136,2-1-1,1 1 1,0-1-1,1 0 0,1 0 1,0 0-1,1 0 1,1-1-1,1 0 1,0-1-1,5 7 281,-10-19-22,-1 0 0,1 0 1,0 0-1,0 0 0,1 0 0,-1 0 0,1-1 0,-1 0 1,1 1-1,0-1 0,-1-1 0,1 1 0,0-1 1,0 1-1,1-1 0,-1 0 0,0-1 0,0 1 1,0-1-1,1 1 0,-1-1 0,0-1 0,0 1 1,1-1-1,-1 1 0,0-1 0,0 0 0,0-1 1,0 1-1,0-1 0,0 1 0,0-1 0,-1-1 1,1 1-1,2-3 22,12-7 293,-1-1 1,-1-1-1,0 0 1,-1-2 0,0 0-1,6-10-293,25-35 982,-2-2 1,-4-2-1,29-64-982,-65 121 57,0 2-5,0-1-1,0 0 0,-1 0 0,0-1 1,-1 1-1,0 0 0,0-1 1,0 0-1,-1 1 0,0-1 0,-1 0 1,0-1-52,0 9 5,-1-1-1,0 1 1,0-1 0,0 1 0,0-1 0,0 1 0,0 0 0,0-1 0,0 1-1,0 0 1,0 0 0,0 0 0,0 0 0,0-1 0,0 2 0,0-1 0,0 0 0,0 0-1,0 0 1,0 0 0,0 1 0,0-1 0,0 0 0,0 1 0,0-1 0,0 1 0,0-1-1,1 1 1,-1-1 0,0 1 0,0 0 0,0 0 0,1-1 0,-1 1 0,0 0-1,1 0 1,-1 0 0,1-1 0,-1 1 0,1 0 0,-1 0 0,1 0 0,0 0 0,-1 0-1,1 0 1,0 0 0,0 0-5,-6 15-13,0 0 1,1 0-1,1 0 0,0 0 1,1 1-1,1 0 0,1-1 0,0 1 1,1 0-1,1 0 0,1 0 0,0-1 1,2 4 12,-4-9-153,1 1 1,1-1 0,0 0 0,0 1 0,1-1-1,1 0 1,0 0 0,0-1 0,1 1-1,0-1 1,1 0 0,0 0 0,1-1-1,0 0 1,0 0 0,1 0 0,0-1 0,1 0-1,0-1 1,0 0 0,0 0 0,1-1-1,0 0 1,0-1 0,1 0 0,0-1-1,-1 0 1,1 0 0,1-1 0,-1-1 0,3 0 152,-5-4 9,-1-1 0,1 0 0,-1 0 0,0-1 0,0 0 0,0 0 0,0-1 0,-1 0 0,0-1 1,0 0-1,0 0 0,-1 0 0,0-1 0,0 0 0,-1 0 0,1 0 0,-1-1 0,-1 1 0,0-1 0,0 0 1,-1-1-1,1 1 0,-2-1 0,1 1 0,-1-1 0,-1 0 0,0-1-9,6-11 199,-2-1 0,-1 0 0,0-1 0,-2 1 0,0-1 0,-2 1 0,0-1 0,-2 1 0,-1-1 0,0 1 0,-5-17-199,1 29-44,1-1 1,-2 1-1,1 1 0,-1-1 1,-1 1-1,1 1 1,-2 0-1,1 0 0,-1 0 1,0 1-1,-1 1 1,1 0-1,-1 0 1,-1 1-1,1 1 0,-1-1 1,1 2-1,-1 0 1,0 0-1,-1 1 0,1 1 1,0 0-1,0 0 1,-8 2 43,-52 10-4233,34 17-3482,17-4-2107</inkml:trace>
  <inkml:trace contextRef="#ctx0" brushRef="#br0" timeOffset="347.201">2446 237 16303,'0'0'3497,"6"-13"-924,18-40-566,-19 52 822,-4 46-2487,-77 347-502,75-492-742,4 75 979,0-1-1,2 1 1,0 0-1,2 0 1,1 1-1,1 0 1,1 0-1,1 1 1,1 0-1,1 1 1,1 0-1,7-7-76,-14 23-45,0-1 0,0 1 0,0 1 1,1-1-1,-1 1 0,1 0 0,1 1 0,-1 0 0,1 0 0,-1 1 0,1 0 0,0 1 0,0-1 0,0 2 0,1-1 1,-1 1-1,0 1 0,1 0 0,-1 0 0,0 1 0,1 0 0,7 2 45,71 30-10527,-63-17 1457</inkml:trace>
  <inkml:trace contextRef="#ctx0" brushRef="#br0" timeOffset="826.235">3170 203 9385,'0'0'4505,"0"0"-1611,0 0-700,0 0-769,0 0-325,0 0-176,0 0-295,0 0-212,9 14-81,31 42-96,-25-22 70,7-11 1019,1-53 257,-18 18-1356,0 0 1,-1-1-1,0 0 1,-1 1-1,0-1 1,-1 0-1,0-1 1,-2 1-1,1 0 1,-1 0 0,-2-4-231,1 13 28,0 1 1,-1-1 0,0 1-1,1 0 1,-1-1 0,-1 1-1,1 0 1,0 0 0,-1 0 0,1 0-1,-1 1 1,0-1 0,0 1-1,0 0 1,0-1 0,-1 1 0,1 1-1,-1-1 1,1 0 0,-1 1-1,1 0 1,-1 0 0,0 0 0,0 0-1,1 0 1,-1 1 0,0 0-1,0 0 1,0 0 0,1 0-1,-1 1 1,0-1 0,0 1 0,0 0-1,1 0 1,-1 0 0,1 1-1,-1-1 1,1 1 0,-1 0 0,1 0-1,0 0 1,0 0 0,0 1-1,-3 2-28,-4 3 2,1 0 0,0 1 0,0 0 0,1 0 0,0 1-1,1 0 1,0 0 0,1 1 0,0 0 0,0 0 0,1 1-1,1-1 1,0 1 0,0 0 0,2 0 0,-1 1 0,1-1 0,1 0-1,0 1 1,1-1 0,0 1 0,1-1 0,1 1 0,0-1-1,0 0 1,4 10-2,-4-11-3,1 1 1,1-1-1,0 0 0,0 0 0,1 0 0,0-1 0,1 1 0,0-1 1,1-1-1,0 1 0,1-1 0,0 0 0,0-1 0,1 0 0,0 0 1,0-1-1,1 0 0,0-1 0,0 0 0,0 0 0,1-1 0,0-1 1,0 1-1,0-2 0,1 0 0,-1 0 0,1-1 0,2 0 3,0-2 0,-1 0 0,1-1 0,-1 0 0,1-2 0,-1 1 0,0-1 0,0-1 0,0-1 0,0 0 0,-1 0 0,0-1 0,0-1 0,0 0 0,-1 0 0,0-1 0,-1-1 0,1 0 0,2-3 0,92-108-863,-80 57-5016,-25 59 589,0 4-4490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5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 0 4708,'0'0'7634,"0"0"-5007,-15 3-978,7-2-1348,3-1-167,0 0 0,0 1-1,0 0 1,0 0-1,0 0 1,0 1 0,0-1-1,1 1 1,-1 0 0,1 1-1,-1-1 1,1 1 0,0 0-1,0 0 1,0 0-1,0 0 1,1 1 0,0 0-1,-3 3-133,-14 22 292,1 0-1,2 2 1,1 0-1,1 1 1,2 0-1,1 1 1,2 0-1,1 1 1,1 1-1,1 6-291,7-26 70,-1 1-1,2-1 1,0 0-1,1 0 1,1 0-1,0 0 1,1 0-1,0-1 1,1 0 0,1 1-1,0-2 1,6 10-70,-8-16 3,0-1 0,0 1 0,1-1 0,-1 0 0,1-1 0,1 1 1,-1-1-1,1 0 0,0 0 0,0 0 0,0-1 0,1 0 0,0-1 1,0 1-1,0-1 0,0 0 0,0-1 0,0 0 0,1 0 0,-1-1 0,1 1 1,-1-2-1,1 1 0,-1-1 0,8-1-3,-1-3 29,-1-1 1,0 0-1,0-2 0,-1 1 1,1-1-1,-2-1 1,1 0-1,-1-1 0,0 0 1,-1-1-1,0 0 0,-1 0 1,0-1-1,0 0 0,-1-1 1,-1 0-1,0 0 1,0-1-1,-1 0 0,-1-1-29,6-7 170,-2 0-1,0-1 1,-2 0-1,0-1 1,-2 1-1,0-1 1,-2-1-1,0 1 1,-1 0-1,-2-1 1,0 1-1,-4-23-169,2 39 17,0 1-1,0-1 0,0 1 1,0-1-1,-1 1 1,0 0-1,-1 0 0,1 0 1,-1 1-1,0-1 0,-1 1 1,1 0-1,-1 0 1,0 0-1,-1 1 0,1 0 1,-1 0-1,1 0 1,-1 0-1,0 1 0,0 0 1,-1 1-1,1-1 1,-1 1-1,1 0 0,-1 1 1,0 0-1,0 0 1,-1 0-17,-8-1-202,0 1 0,0 0 0,0 2 0,0 0 0,1 0 0,-1 1 0,0 1 0,1 1 0,0 0 0,-1 1 0,2 1 0,-6 3 202,-57 54-8467,53-26-683</inkml:trace>
  <inkml:trace contextRef="#ctx0" brushRef="#br0" timeOffset="314.803">751 247 19763,'4'-15'1911,"20"-67"1025,-20 245-352,-1-78-2331,-4 1 1,-12 81-254,2-198 5,7 13-13,1 0 1,1 0-1,0-1 0,2 1 0,0 0 1,1-1-1,0 1 0,2 0 0,0 0 1,1 0-1,1 0 0,1 1 0,0 0 1,1 0-1,1 0 0,0 1 0,2 0 1,0 1-1,0 0 0,1 0 0,1 1 1,1 1-1,0 0 0,0 1 0,1 0 1,1 1-1,0 1 0,0 0 0,1 1 1,1 0-1,13-4 8,73 1-5515,-53 12-1798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9:24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327 131 13741,'8'-14'2659,"28"-46"-887,-33 56-1647,0-1-1,0 1 1,1 0 0,-1 1-1,1-1 1,0 1 0,0-1-1,0 1 1,0 0 0,0 0-1,1 1 1,0 0 0,-1-1 0,1 1-1,0 1 1,0-1 0,0 1-1,0 0 1,0 0 0,0 0-1,0 1 1,1 0 0,-1 0-1,0 0 1,0 1 0,0-1-1,0 1 1,0 0 0,0 1 0,0-1-1,0 1 1,0 0 0,0 0-1,-1 1 1,1 0 0,-1-1-1,0 1 1,0 1 0,0-1-1,0 0 1,0 1 0,1 3-125,1 4 6,0 1 0,-1 0-1,-1 0 1,0 1 0,-1-1 0,0 1 0,-1-1 0,0 1 0,-1 0 0,-1 0 0,0 0 0,0 0-1,-2 0 1,1-1 0,-2 1 0,1 0 0,-2-1 0,0 1 0,0-1 0,-1 0 0,-1-1-1,0 1 1,0-1 0,-1 0 0,-1-1 0,0 1 0,0-2 0,-1 1 0,0-1-6,2-1 3,0 0 0,-1-1 0,0 0 0,0 0 1,-1-1-1,0 0 0,0-1 0,0 0 0,0 0 1,-2-1-4,11-4 2,0 0-1,0-1 1,0 1 0,0 0 0,0-1 0,0 1 0,0 0-1,0 0 1,0-1 0,0 1 0,0 0 0,0-1 0,0 1-1,0 0 1,0-1 0,0 1 0,0 0 0,-1 0 0,1-1 0,0 1-1,0 0 1,0 0 0,-1-1 0,1 1 0,0 0 0,0 0-1,0 0 1,-1-1 0,1 1 0,0 0 0,0 0 0,-1 0-1,1 0 1,0 0 0,-1 0 0,1-1 0,0 1 0,0 0 0,-1 0-1,1 0 1,0 0 0,-1 0 0,1 0 0,0 0 0,-1 0-1,1 0 1,0 0 0,-1 0 0,1 1 0,0-1 0,0 0-1,-1 0 1,1 0 0,0 0 0,-1 0-2,21-19 48,-13 16-48,0 0 1,0 1-1,1 0 0,-1 1 0,0-1 0,1 1 1,-1 1-1,1-1 0,-1 1 0,1 1 0,-1-1 1,0 1-1,1 1 0,-1-1 0,0 1 0,0 1 1,0-1-1,0 1 0,0 0 0,0 1 0,-1-1 1,1 1-1,-1 1 0,0-1 0,-1 1 0,1 0 0,2 4 2,0-1-1,0 2 0,-1-1 0,-1 1 0,1 0 0,-2 0 1,1 1-1,-1-1 0,-1 1 0,0 0 0,-1 1 1,0-1-1,0 1 0,-1-1 0,-1 1 0,0 0 0,0 0 1,-2 0-1,1-1 0,-1 1 0,-1 0 0,0-1 0,-1 1 1,0-1-1,-1 0 0,0 1 0,0-2 0,-2 1 0,1 0 1,-1-1-1,-1 0 0,-6 7-1,7-11 47,0 0-1,0 0 1,-1-1 0,0 0-1,0-1 1,0 1 0,0-1 0,-1 0-1,0-1 1,1 0 0,-1 0 0,-1-1-1,1 0 1,0 0 0,0-1-1,-1 0 1,1-1 0,-1 0 0,1 0-1,-1 0 1,1-1 0,0-1 0,-1 1-1,-1-2-46,-21-6 248,1-1 0,1-1-1,-1-1 1,2-2-1,-20-13-247,22 14-1,1-1-1,1-1 0,1-1 1,0-1-1,1-1 1,1-1-1,-11-13 2,-11-58-3384,42 76-198,2 10-2696</inkml:trace>
  <inkml:trace contextRef="#ctx0" brushRef="#br0" timeOffset="506.795">985 340 13677,'0'0'3945,"0"0"-1863,0 0-432,0 0-497,0 0-582,0 0-320,-13 15-128,3-4-99,2-2 0,-1 0 0,1 0-1,1 1 1,0 0 0,0 1-1,1 0 1,0 0 0,1 0-1,0 1 1,-2 8-24,1-1 36,1-1 0,1 0 0,0 1 0,1 0 1,1 0-1,1 0 0,1 0 0,1 0 0,0 0 0,1 0 0,2 0 0,-1-1 0,2 1 0,1-1 1,0 0-1,1 0 0,1-1 0,0 0 0,2 0 0,0-1 0,11 13-36,-16-24-3,1-1-1,0-1 1,0 1 0,0-1-1,1 0 1,-1-1-1,1 1 1,0-1-1,-1-1 1,1 1 0,0-1-1,0 0 1,0-1-1,0 0 1,0 0 0,0 0-1,0-1 1,0 0-1,-1 0 1,1-1 0,0 0-1,0 0 1,-1 0-1,1-1 1,-1 0-1,0 0 1,0-1 0,0 0-1,-1 0 1,1 0-1,-1-1 1,0 1 0,0-1-1,0-1 1,-1 1-1,1-2 4,14-16 77,-1 0 0,-1-1 0,-1-1 0,-1 0 0,-1-2 1,-2 1-1,-1-2 0,0 1 0,-3-1 0,0-1 0,-1 0 0,-2 0 0,-1 0 0,-1-30-77,-1 55 18,-1-1 1,0 0-1,-1 0 0,1 1 1,-1-1-1,0 0 1,0 0-1,-1 0 1,1 0-1,-1 0 0,0 1 1,0-1-1,-1 0 1,0 1-1,1-1 1,-1 1-1,-1-1 0,1 1 1,-1 0-1,0 0 1,0 0-1,0 1 1,0-1-1,0 0 0,-1 1 1,0 0-1,0 0 1,0 0-1,0 1 0,0-1 1,-4-1-19,-72 0-1116,28 15-2834,6 5-3625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1:27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2594,'0'0'2915,"0"0"-1981,0 0-645,0 0 309,0 0 427,0 0-54,0 0-544,11-5-325,84-22-86,329 47 187,-351-12-1597,-108 2 1095,-34-2-886,27-8-4089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3:05.3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30 7687,'0'0'3737,"0"0"-662,0 0 230,0 0-631,-5-2-715,0-1-1700,5 3-186,1 0 0,-1 0 0,0-1 1,0 1-1,0 0 0,1 0 0,-1-1 1,0 1-1,0 0 0,0-1 0,0 1 1,1 0-1,-1-1 0,0 1 0,0 0 1,0 0-1,0-1 0,0 1 0,0 0 1,0-1-1,0 1 0,0 0 0,0-1 1,0 1-1,0 0 0,0-1 0,0 1 1,-1 0-1,1-1 0,0 1 0,0 0 1,0-1-1,0 1 0,0 0 0,-1 0 1,1-1-1,0 1 0,0 0 0,-1 0 1,1-1-1,0 1-73,366-13 694,-367 13-793,1 0 0,0 1 1,-1-1-1,1 0 0,-1 0 0,1 0 1,0 1-1,-1-1 0,1 0 0,0 0 1,-1 1-1,1-1 0,0 0 0,-1 1 1,1-1-1,0 1 0,0-1 0,-1 0 1,1 1-1,0-1 0,0 1 0,0-1 1,0 0-1,-1 1 0,1-1 0,0 1 1,0-1-1,0 1 0,0-1 0,0 1 1,0-1-1,0 0 0,0 1 0,1-1 1,-1 1-1,0-1 0,0 1 0,0-1 1,0 0-1,0 1 0,1-1 0,-1 1 1,0-1-1,0 0 0,1 1 0,-1-1 0,0 0 1,1 1-1,-1-1 0,0 0 0,1 0 1,-1 1-1,0-1 0,1 0 0,-1 0 1,1 1-1,-1-1 0,0 0 0,1 0 1,-1 0-1,1 0 0,-1 0 0,1 0 1,-1 0 98,-32 25-4480,32-25 4480,-33 22-3897,-2 1-784</inkml:trace>
  <inkml:trace contextRef="#ctx0" brushRef="#br0" timeOffset="264.083">0 314 4773,'0'0'3779,"0"0"-1345,0 0 449,0 0-160,0 0-1026,91 45-800,-57-46-384,4-6-257,1-3-64,5-5-64,-1 3-96,3-6-32,-2 0 0,-5 1-352,4 4-2787,-7 4-4324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1:28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24 6246,'-164'0'11515,"151"3"-9642,19 0-598,23 2-419,402 1 505,1059-46-3064,-1386 40-2338,-20 0-3828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1:28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0 122 4933,'0'0'7223,"0"0"-4634,0 0-1356,15-10 160,0 1-1315,0 1 1,1 0-1,0 1 0,1 1 1,-1 0-1,1 1 0,0 1 0,0 1 1,16-2-79,594-35 343,242 29-343,-797 11 41,1722 53 7054,-1661-43-4650,-230-8-1783,-71 21-2342,60 6-5230,56-11-1983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40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181 233 7175,'0'0'2359,"0"0"-901,0 0 4,0 0 386,0 0-39,0 0-335,-6-15-343,-16-47-180,21 58-876,1 1 1,-1 0 0,1 0-1,0-1 1,0 1 0,0 0-1,0-1 1,1 1 0,-1 0-1,1-1 1,0 1 0,0 0-1,0 0 1,0 0 0,0 0 0,1 0-1,-1 0 1,1 0 0,0 0-1,0 1 1,0-1 0,0 1-1,1-1 1,-1 1 0,1-1-76,4-4 232,0 0-182,0 0-1,0 1 0,1 0 1,0 1-1,0-1 0,0 1 1,0 1-1,1 0 0,0 0 1,-1 1-1,2 0 0,-1 0 1,0 1-1,0 0 0,1 1 1,-1 0-1,1 0 0,-1 1 0,1 0 1,-1 1-1,1 0 0,-1 1 1,1 0-1,-1 0 0,0 1-49,-5-1-3,0 0 0,0 1 0,-1-1 0,1 1 0,-1 0 0,0 0 0,1 0-1,-1 0 1,-1 1 0,1-1 0,0 1 0,-1-1 0,0 1 0,0 0-1,0 0 1,0 0 0,-1 1 0,1-1 0,-1 0 0,0 0 0,-1 1 0,1-1-1,-1 1 1,0-1 0,0 5 3,-21 107-103,7-90 39,-1 0 0,-1-1 0,-1 0 0,-1-2 0,-2 0 0,0-1 0,-1-1-1,-1-1 1,-1-1 0,-1-1 64,-43 27-69,72-71 186,1 19-110,0 1 0,1-1 0,0 1 0,0 1 0,0-1 0,0 1 0,1 0 0,0 1 0,0 0 0,0 0 0,1 1 0,-1 0 0,1 0 0,0 1-1,0 0 1,0 1 0,0 0 0,0 0 0,0 1 0,3 0-7,-7 1-3,-1 0 0,0 1 0,0-1 1,0 1-1,0 0 0,0 0 0,0 0 0,0 1 0,-1-1 0,1 1 0,-1 0 0,0 0 0,0 0 0,0 1 1,0-1-1,0 1 0,-1-1 0,0 1 0,0 0 0,0 0 0,0 0 0,1 4 3,25 96-64,-24-84 71,0 1 0,-2 0 0,-1 0 1,0 0-1,-1 0 0,-1 0 0,-2-1 0,0 1 0,-1 0 0,0-1 0,-2 0 0,-4 8-7,3-19 111,0 0 0,-1-1 0,0 0-1,-1 0 1,1-1 0,-2 0 0,1 0-1,-1-1 1,0-1 0,0 1-1,0-1 1,-1-1 0,0 0 0,0-1-1,0 0 1,0 0 0,-1-2-1,1 1 1,0-1 0,-1-1 0,1 0-1,-1 0 1,1-1 0,-1-1 0,1 0-1,0-1 1,-5-1-111,9 3-1,0 0 0,0-1 0,0 0 0,1 0 0,-1 0 0,1-1 0,0 0 0,0 0 0,0-1 0,0 0 0,0 0 0,1 0-1,-1 0 1,1-1 0,0 0 0,1 0 0,-1 0 0,1-1 0,0 0 0,1 0 0,-1 0 0,1 0 0,0 0 0,1-1 0,-1 1 0,1-1 0,0 1 0,1-1 0,0 0 0,0 0 0,0 0 0,1 0 0,0 0 0,1 0 0,-1 1 0,1-2 1,34-34-2372,1 32-4561,-3 9-5217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41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18 102 18257,'0'0'4260,"0"0"-3427,-17-79-673,17 69-32,0 0 0,1 7-128,5 3-640,6 10-3332,1 3-8424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42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378 412 12684,'2'-16'3433,"8"-53"-1666,-9 66-1648,-1 1 0,1-1 1,-1 0-1,0 0 1,1 1-1,-1-1 0,0 0 1,-1 0-1,1 1 1,0-1-1,-1 0 0,0 0 1,1 1-1,-1-1 1,0 1-1,0-1 0,-1 1 1,1-1-1,0 1 1,-1-1-1,0 1 0,1 0 1,-1 0-1,0 0 1,0 0-1,0 0 1,0 1-1,-1-1 0,1 0 1,0 1-1,-1 0 1,1-1-1,-1 1 0,1 0 1,-1 0-1,0 1 1,1-1-1,-1 0 0,0 1 1,0 0-1,1 0 1,-1-1-1,0 2-119,-7-1 86,0 0 0,-1 1 0,2 1 0,-1 0 0,0 0 0,0 1 0,0 0 0,1 1 1,0 0-1,-6 3-86,-2 5 1,1 0 0,0 1 0,1 0 0,0 1 0,1 1 0,1 0 0,0 1 0,1 1 0,1 0 0,0 0 0,2 1 0,0 1 0,1-1 0,0 1 0,2 1 0,0 0-1,2-6-1,1 1 1,0-1 0,2 0-1,-1 1 1,2-1 0,0 1-1,0-1 1,2 5 0,-1-14 1,-1-1 1,1 1 0,0 0-1,1-1 1,-1 1-1,1 0 1,0-1-1,0 0 1,0 1-1,1-1 1,-1 0-1,1 0 1,0-1-1,0 1 1,1 0 0,-1-1-1,1 0 1,0 0-1,-1 0 1,2 0-1,-1-1 1,0 1-1,0-1 1,1 0-1,-1-1 1,2 1-2,3 1 5,0-2 0,0 0 1,-1 0-1,1 0 0,0-1 0,0 0 1,0-1-1,0 0 0,0 0 0,0-1 0,-1 0 1,1-1-1,-1 0 0,1 0 0,-1-1 1,0 0-1,0 0 0,-1-1 0,1 0 0,-1 0 1,2-3-6,10-8 7,-2 0 0,0-2 0,-1 1 0,-1-2 1,0 0-1,-2-1 0,6-11-7,3-10 157,-3-2 1,-1 0-1,-2-1 0,-2-1 0,-2 0 0,-1-1 0,-3 0 1,-2 0-1,-1-15-157,-4-11 21,-1 71-20,0 0 0,0 1 0,0-1-1,1 0 1,-1 0 0,0 0 0,0 1-1,0-1 1,0 0 0,0 0 0,0 1 0,0-1-1,-1 0 1,1 0 0,0 1 0,0-1 0,0 0-1,-1 1 1,1-1 0,0 0 0,-1 0 0,1 1-1,-1-1 1,1 1 0,-1-1 0,1 1 0,-1-1-1,1 0 1,-1 1 0,0 0 0,1-1-1,-1 1 1,0-1 0,1 1 0,-1 0 0,0-1-1,1 1 1,-1 0 0,0 0 0,0 0 0,1-1-1,-1 1 1,0 0 0,0 0 0,1 0 0,-1 0-1,0 0 1,0 1 0,0-1 0,1 0-1,-1 0 1,0 0 0,1 1 0,-1-1 0,0 0-1,0 1 1,1-1 0,-1 1 0,0-1-1,-34 35 55,27-12-41,0 0 0,2 1 1,1-1-1,0 1 0,2 0 1,1 1-1,1-1 1,1 0-1,1 0 0,1 2-14,-2-11 6,2 30-43,3 0 0,1 1-1,2-2 1,8 21 37,37 93-5809,-31-112-938,0-6-3893</inkml:trace>
  <inkml:trace contextRef="#ctx0" brushRef="#br0" timeOffset="276.655">1276 181 8904,'5'-103'2056,"-4"101"-1851,-1-1 0,0 0 0,1 0 0,-1 1 0,0-1 0,-1 0 0,1 0 0,0 0 0,-1 1 0,0-1 0,1 0 0,-1 1 0,0-1 0,0 1 0,-1-1 1,1 1-1,0-1 0,-1 1 0,0 0 0,1-1 0,-1 1 0,0 0 0,0 0 0,0 1 0,0-1 0,-1 0 0,1 1 0,0-1 0,-1 1 0,1 0 0,-1 0 0,1 0 0,-1 0 0,0 0 1,0 0-1,1 1 0,-1-1 0,0 1 0,-1 0-205,-59 21 2108,47-7-1884,1 2 0,1 0 0,1 0-1,0 2 1,1-1 0,1 2 0,1-1 0,0 1-1,1 1 1,1 0 0,2 0 0,0 1 0,-2 10-224,-11 70 157,4 1 1,5 1 0,4 0 0,6 35-158,-9 124 31,7-224-20,-3 0-1,-1-1 1,-1 1 0,-2-1 0,-2-1 0,-5 9-11,11-32-89,0 0 1,-1-1-1,-1 1 0,0-1 0,0 0 1,-2-1-1,1 0 0,-1 0 0,-1-1 1,0 0-1,0-1 0,-1 0 0,0-1 1,-1 0-1,0-1 0,0 0 0,0 0 1,-5 0 88,-75 3-5173,89-11 4733,1 1 0,0-1 0,-1 0 0,1 0 0,0 0 1,0 0-1,0 0 0,0 0 0,0-1 0,0 1 0,0-1 1,0 1-1,0-1 0,1 0 0,-1 0 0,1 0 0,-1 0 1,1 0-1,0 0 0,0 0 0,0 0 0,0 0 0,0-2 440,-6-25-7014</inkml:trace>
  <inkml:trace contextRef="#ctx0" brushRef="#br0" timeOffset="482.932">1049 611 9001,'0'0'2081,"0"0"-1024,0 0 673,0 0 192,97 22-769,-41-36-576,15-4-353,6-8-192,3 0-32,1 0-513,-7 0-1505,-3 5-2210,-16 2-2946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41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11755,'0'0'3652,"0"0"-1859,0 0-512,0 0 225,-26 100-481,13-40-449,3 6-383,0 0-129,4-2-32,3-5-32,2-4-32,1-2-128,0-4-481,1-7-800,3-7-1314,5-6-1217,0-5-96,-5-8-1121</inkml:trace>
  <inkml:trace contextRef="#ctx0" brushRef="#br0" timeOffset="249.71">64 384 3940,'-4'-169'5722,"2"63"674,2 105-6347,1 1-1,-1-1 1,0 1 0,0-1-1,0 1 1,1 0 0,-1-1-1,0 1 1,0-1 0,1 1 0,-1-1-1,0 1 1,1 0 0,-1-1-1,0 1 1,1 0 0,-1-1-1,1 1 1,-1 0 0,1 0 0,-1-1-1,0 1 1,1 0 0,-1 0-1,1 0 1,-1 0 0,1 0 0,-1-1-1,1 1 1,-1 0 0,1 0-1,-1 0 1,1 0 0,-1 0-1,1 1 1,-1-1 0,1 0 0,-1 0-1,1 0 1,-1 0 0,1 1-1,-1-1 1,1 0 0,-1 0-1,1 1 1,-1-1 0,0 0 0,1 1-1,-1-1 1,1 0 0,-1 1-1,0-1 1,0 0 0,1 1-1,-1-1 1,0 1 0,0-1 0,1 1-1,-1-1 1,0 1 0,0-1-1,0 1 1,0-1 0,0 1-1,0-1-47,115 162 759,-88-118-672,16 26-41,2-2-1,4-1 0,47 48-46,-85-104-5,2 0 0,-1 0 1,1-2-1,0 1 0,1-2 0,0 0 0,1-1 0,10 5 5,-20-10 3,1 0 1,0 0-1,0 0 0,0-1 0,0 1 0,0-1 0,0-1 1,0 1-1,0-1 0,0 0 0,0-1 0,0 1 1,0-1-1,0 0 0,0-1 0,0 1 0,0-1 0,-1-1 1,1 1-1,-1-1 0,1 0 0,-1 0 0,0 0 1,2-2-5,4-10 166,0 0-1,-1 0 0,0-1 0,-2 0 0,0 0 0,0-1 0,-2 0 0,0-1 0,-1 1 1,-1-1-1,0 0 0,-2 0 0,0-1 0,-1 1 0,-1 0 0,0-1 0,-1 1 0,-4-13-164,5 2 143,-28-254 914,21 263-1112,2 29-982,2 33-2654,4-4-1867,4 2-3026</inkml:trace>
  <inkml:trace contextRef="#ctx0" brushRef="#br0" timeOffset="593.182">1202 192 9097,'0'0'3640,"0"0"-2193,0 0-870,0 0 95,-13 1-165,7-1-469,3-1-33,0 1 1,1 0-1,-1-1 0,0 1 1,0 0-1,0 1 0,1-1 1,-1 1-1,0-1 0,1 1 1,-1 0-1,0 0 0,1 0 1,-1 0-1,1 0 0,-1 0 1,1 1-1,0 0 0,-1-1 1,1 1-1,0 0 0,0 0 1,0 0-1,1 0 0,-1 0 1,0 0-1,1 1 0,-1-1 1,1 1-1,0-1 0,0 1 1,-1 1-6,-2 15 17,0-1 0,1 1 1,1 0-1,1 0 1,0 0-1,2 0 1,0 0-1,1 0 1,1 0-1,0 0 0,2-1 1,1 2-18,-4-11 9,1 0 1,1-1-1,0 1 0,0-1 1,0 0-1,1 0 0,0 0 1,1 0-1,0-1 0,0 0 1,0 0-1,1-1 0,0 0 1,0 0-1,1-1 0,0 1 1,0-2-1,0 1 1,0-1-1,1 0 0,-1-1 1,1 0-1,0 0 0,0-1 1,5 0-10,-5-1 93,0 0 1,0-1-1,0-1 0,0 1 1,0-1-1,0-1 1,0 0-1,0 0 1,0 0-1,0-2 1,-1 1-1,0-1 0,1 0 1,-1 0-1,-1-1 1,1 0-1,-1-1 1,0 1-1,0-1 1,0-1-1,-1 1 0,0-1 1,-1-1-1,1 1 1,-1-1-1,-1 1 1,1-2-1,2-5-93,0-1 345,-1 0 0,0 0 0,-1 0 0,-1-1 0,0 1 0,-1-1 0,-1 0 0,0 0 0,-1 0 0,-1 0 0,0 0 0,-1 0 0,-1 0-1,-1 0 1,0 0 0,-1-2-345,1 9-9,0-1 0,0 1-1,-1-1 1,0 1 0,0 0-1,-1 0 1,0 1 0,-1-1-1,0 1 1,0 1 0,-1-1-1,0 1 1,0 0 0,-1 0-1,1 1 1,-1 0 0,-1 1-1,1-1 1,-1 2 0,0-1-1,0 1 1,-1 0 0,1 1-1,-1 1 1,0-1 0,0 1-1,0 1 1,0 0-1,0 0 1,0 1 0,0 0-1,0 1 1,0 0 0,0 0-1,1 1 1,-3 1 9,-68 46-6956,50-21-1799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47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1 13517,'0'0'2130,"0"0"-1159,0 0 108,0 0 618,0 0-474,0 0-513,1 17-379,-1-13-318,2 9 6,-2 0 0,0 0 1,0 0-1,-1 0 0,-1-1 1,0 1-1,-1 0 0,0 0 1,-4 10-20,-233 454-1057,241-477 1057,-1 1 1,1-1-1,-1 1 1,0-1-1,1 1 1,0-1-1,-1 1 1,1-1-1,-1 0 1,1 1-1,-1-1 1,1 0-1,0 1 1,-1-1 0,1 0-1,0 0 1,-1 0-1,1 0 1,0 1-1,0-1 1,-1 0-1,1 0 1,0 0-1,-1 0 1,1-1-1,0 1 1,-1 0-1,1 0 1,0 0-1,-1 0 1,1-1-1,0 1 1,-1 0-1,1-1 1,-1 1 0,1 0-1,0-1 1,-1 1-1,1-1 1,-1 1-1,1-1 1,-1 1-1,0-1 1,1 0-1,-1 1 1,1-1-1,-1 1 1,0-1-1,0 0 1,1 1-1,-1-1 1,0 0-1,0 1 1,0-1-1,0 0 1,1 1-1,0-2 8,19-13 49,88-48 457,63 45-187,-58 12-333,-97 3 8,1-2 1,0 0 0,-1 0 0,0-2 0,0 0 0,-1-1 0,0-1 0,0 0-1,-1-1 1,0 0 0,-1-1 0,0-1 0,0 0-3,-9 7 24,1-1 0,-1 1 1,1-1-1,-2 1 0,1-1 0,-1 0 1,0-1-1,0 1 0,0-1 0,-1 1 0,0-1 1,0 0-1,0-5-24,-3 12 67,0-1-1,0 1 1,0 0 0,0 0 0,0 0 0,0 0-1,0 0 1,0 0 0,1 0 0,-1 0 0,0 0-1,0 0 1,0 1 0,0-1 0,0 0 0,0 1-1,0-1 1,0 0 0,1 1 0,-1-1 0,0 1-1,0-1 1,0 1 0,1 0 0,-1-1 0,0 1-1,1 0 1,-1 0 0,1-1 0,-1 1 0,1 0-1,-1 0 1,1 0 0,-1-1 0,1 1 0,0 0-1,-1 0 1,1 0 0,0 0-67,-43 72 435,3 2 1,4 2-1,2 1 1,5 1-1,2 1 1,5 2-1,-10 66-435,2 48-1006,32-66-5371,6-81-1534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48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3 112 12684,'0'0'1447,"0"0"-11,0 0 320,19-7-218,-8 3-1364,-6 1-137,1 1-1,-1-1 1,0 1-1,1 1 1,0-1-1,-1 1 1,1 0-1,0 0 1,-1 1-1,1-1 1,0 1-1,0 0 1,0 1-1,-1 0 1,1 0-1,0 0 1,-1 0-1,1 1 1,-1 0-1,1 0 1,-1 1-1,0 0 1,2 0-37,280 230 197,-140-107-154,-128-110-43,78 46 0,-95-62 2,-1 0-1,1 0 1,-1 0-1,1-1 1,-1 1-1,1-1 1,-1 1 0,1-1-1,-1 1 1,1-1-1,-1 0 1,0 0-1,0 0 1,1 0 0,-1 0-1,0 0 1,0 0-1,0 0 1,0 0 0,0 0-1,0-1 1,0 1-1,0 0 1,-1-1-1,1 1 1,-1-1 0,1 1-1,-1-1 1,1 1-1,-1-1 1,0 1-1,1-1 1,-1 1 0,0-1-1,0 1 1,0-1-1,-1 1 1,1-1-1,0 1 1,0-1 0,-1 1-1,1-1 1,-1 1-1,1-1 1,-1 1-1,0-2-1,0-9 13,-2-17 16,-2 1 0,0 0 0,-2 0 0,-1 1 0,-2 0-1,0 0 1,-2 1 0,-6-10-29,12 23 52,-8-18 150,6 10 247,-1 1-1,-2-1 1,0 2 0,-1-1-1,0 2 1,-15-16-449,26 32 40,-1 0-1,1 0 1,-1 1 0,0-1-1,0 1 1,0-1 0,0 1 0,0 0-1,0 0 1,0-1 0,0 2 0,0-1-1,-1 0 1,1 0 0,0 1-1,-1-1 1,1 1 0,0 0 0,-1 0-1,1 0 1,0 0 0,-1 0 0,1 0-1,0 0 1,-1 1 0,1-1 0,0 1-1,-1 0 1,1 0 0,0 0-1,0 0 1,0 0 0,0 0 0,0 1-1,0-1 1,0 0 0,0 1-40,-58 71 703,58-69-677,-77 127 898,-51 122-924,59-112 149,50-100-424,-1-2-1609,3 0 0,1 1 0,1 1 1,3 0-1,-8 35 1884,18-48-8243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48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1 312 9417,'0'0'2018,"0"0"-641,0 0 438,0 0 443,0 0-651,0 0-833,16-15-485,-3 3-263,0 1 1,1 1 0,0-1-1,0 2 1,1 0 0,1 1-1,-1 1 1,1 0 0,0 1-1,14-3-26,738-168 919,-739 170-1031,15-4 224,-14 8-3102,-28 3-3133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50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108 147 5669,'0'0'2445,"0"0"-864,0 0 239,-13-11 134,-65-54 1366,77 64-3238,0 1 0,0 0 0,0 0 0,0-1-1,1 1 1,-1 0 0,0-1 0,0 1 0,1-1-1,-1 1 1,0-1 0,0 1 0,1-1 0,-1 0 0,1 1-1,-1-1 1,1 0 0,-1 1 0,1-1 0,-1 0 0,1 0-1,0 0 1,-1 1 0,1-1 0,0 0 0,-1 0 0,1 0-1,0 0 1,0 0 0,0 1 0,0-1 0,0 0-1,0 0 1,0 0 0,0 0 0,1 0 0,-1 1 0,0-1-1,0 0 1,1 0 0,-1 0 0,0 0 0,1 1 0,-1-1-1,1 0 1,-1 1 0,1-1 0,-1 0 0,1 1-1,0-1 1,-1 0 0,1 1 0,0-1 0,-1 1 0,1-1-1,0 1 1,0 0 0,0-1 0,-1 1 0,1 0 0,1-1-82,30-4 62,1 1 0,-1 2 0,1 0 0,0 3 0,23 3-62,39-1 15,-65-2 15,0-2 1,-1-1-1,1-1 0,-1-2 1,0-1-1,6-3-30,-76 46 1067,-38 60-1089,5 3-1,4 4 0,-5 17 23,-34 52-967,47-57 652,108-118 325,47-18 752,0 5 0,2 3-1,2 5-761,22-18-287,-81 9-2160,-4-4-3365,-14 7-2543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3:02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16 129 11531,'0'0'3657,"0"0"-689,0 0-80,0 0-587,0 0-726,0 0-433,0 0-272,-1-4-251,-5-4-170,6 48-197,0-26-184,18 306 295,-11-183-2759,-8-92-2790,-2-1-5649,1-26 793</inkml:trace>
  <inkml:trace contextRef="#ctx0" brushRef="#br0" timeOffset="668.007">35 105 7111,'-4'-13'5498,"-1"-3"-4106,-6-24 341,-3 4 3182,22 43-446,39 38-4417,-18-18-199,1-1-1,1-1 1,1-2-1,1-1 1,1-1-1,1-2 1,1-2-1,0-1 1,2-1-1,-1-3 1,11 2 147,-43-12-65,1 0 1,-1 0 0,1-1 0,-1 0-1,1 1 1,-1-2 0,1 1 0,-1-1-1,1 0 1,0 0 0,-1-1 0,1 1-1,0-1 1,-1 0 0,1-1-1,-1 1 1,0-1 0,1-1 0,-1 1-1,0 0 1,0-1 0,-1 0 0,1 0-1,0-1 1,-1 1 0,0-1 0,2-2 64,2-10 83,0 0 0,-1 0-1,-1 0 1,0-1 0,-2 0 0,0 0 0,0 0 0,-2-1 0,0 1 0,-1-1 0,-1 1 0,-1-1 0,0-2-83,0 19 17,1 1 0,-1-1 0,1 1-1,-1-1 1,1 1 0,-1 0 0,1-1 0,-1 1 0,0-1-1,1 1 1,-1 0 0,1 0 0,-1-1 0,0 1 0,1 0-1,-1 0 1,0 0 0,1 0 0,-1 0 0,0 0 0,0 0-1,1 0 1,-1 0 0,0 0 0,1 0 0,-1 0 0,0 1-1,1-1 1,-1 0 0,0 0 0,1 1 0,-1-1 0,1 0-1,-1 1 1,1-1 0,-1 1 0,0-1 0,1 1 0,0-1-1,-1 1 1,1-1 0,-1 1 0,1-1 0,0 1 0,-1 0 0,1-1-1,0 1 1,-1-1 0,1 1 0,0 0 0,0-1 0,0 2-18,-30 40 0,3 1-1,1 1 1,3 1-1,-11 31 2,8-19-26,-35 92-267,96-176-177,104-188 593,-117 180-46,68-78 529,-90 112-592,1 1 1,-1 0-1,1 0 0,-1 0 1,0 0-1,1 0 0,-1 0 0,1 0 1,-1-1-1,0 1 0,1 0 1,-1 1-1,1-1 0,-1 0 0,0 0 1,1 0-1,-1 0 0,1 0 1,-1 0-1,0 0 0,1 1 0,-1-1 1,0 0-1,1 0 0,-1 0 1,0 1-1,1-1 0,-1 0 0,0 1 1,0-1-1,1 0 0,-1 0 0,0 1 1,0-1-1,1 1 0,-1-1 1,0 0-1,0 1 0,0-1 0,0 0 1,0 1-1,0-1 0,1 1 1,-1-1-1,0 0 0,0 1 0,0-1 1,0 1-1,0-1 0,-1 0 1,1 1-1,0-1 0,0 1 0,0-1 1,0 0-1,0 1 0,0-1 1,-1 0-1,1 1 0,0-1 0,0 0 1,-1 1-1,1-1-14,0 3 18,-7 131 236,3-100-400,1 0 0,2 0 1,1 0-1,2 1 0,1-1 0,2 0 0,1 0 0,4 7 147,8 0-3617,-2-17-2212,4-1-5820</inkml:trace>
  <inkml:trace contextRef="#ctx0" brushRef="#br0" timeOffset="2438.833">1018 334 961,'0'0'5344,"0"0"-2841,0 0-1195,0 0-133,0 0 10,4 8-219,73 143 1917,-77-149-2831,1 0 1,-1 1-1,1-1 1,-1 0-1,1 0 1,0 0-1,0 0 0,0 0 1,0 1-1,0-2 1,0 1-1,1 0 1,-1 0-1,1 0 1,-1-1-1,1 1 1,0 0-1,-1-1 0,1 0 1,0 1-1,0-1 1,0 0-1,0 0 1,0 0-1,0 0 1,1 0-1,-1-1 1,0 1-1,0-1 0,0 1 1,1-1-1,-1 0 1,0 0-1,1 0 1,-1 0-1,0 0 1,0-1-1,1 1 1,-1-1-1,0 1 0,0-1 1,0 0-1,1 0 1,-1 0-1,0 0 1,0 0-53,12-9 371,0-1 1,-1 0 0,0 0 0,0-1-1,-2-1 1,1 0 0,-2-1-1,0 0 1,0 0 0,-2-1 0,0 0-1,0-1 1,-1 0 0,-1 0 0,-1-1-1,0 1 1,-2-1 0,1 0-1,-1-16-371,-3 31 22,0 0-1,-1 0 0,1-1 0,-1 1 1,1 0-1,-1 0 0,0 0 0,0 0 1,0 0-1,-1 0 0,1 0 1,0 0-1,-1 0 0,1 0 0,-1 1 1,1-1-1,-1 1 0,0-1 0,0 1 1,0 0-1,0-1 0,0 1 0,0 0 1,0 0-1,0 0 0,0 1 0,0-1 1,0 1-1,-1-1 0,1 1 1,0-1-1,-1 1 0,1 0 0,0 0 1,0 0-1,-1 1 0,1-1 0,0 1 1,0-1-1,-1 1 0,1-1 0,0 1 1,0 0-1,0 0 0,0 0 0,0 0 1,0 1-1,0-1 0,0 1 0,1-1 1,-1 1-1,0-1 0,1 1 1,-1 0-1,1 0 0,0 0 0,0-1 1,-1 2-22,-13 16 1,0 0 1,2 1 0,0 1 0,1 0-1,1 0 1,1 1 0,1 1 0,1-1 0,1 2-1,2-1 1,0 0 0,1 1 0,1 0-1,1 0 1,1 12-2,1-29-15,0 1-1,0-1 1,0 0-1,1 0 1,0 0-1,0 0 1,1 0-1,0-1 1,0 1-1,1 0 0,0-1 1,0 1-1,0-1 1,1 0-1,0 0 1,0 0-1,0-1 1,1 0-1,0 1 1,0-1-1,0-1 1,1 1-1,0-1 1,0 0-1,0 0 1,0-1-1,0 0 0,1 0 1,-1 0-1,1-1 1,0 0-1,0 0 1,4 0 15,17-1-70,1-1 0,-1-1-1,0-1 1,0-1 0,0-2 0,0-1 0,0-1 0,-1-2 0,-1 0 0,1-2 0,-2 0-1,1-2 1,-2-1 0,0-1 0,18-15 70,-28 21 14,0 0 0,-1-1 0,0-1-1,0 0 1,-2 0 0,1-1 0,-1-1 0,-1 0-1,0 0 1,-1-1 0,-1-1 0,0 1 0,-1-1 0,0 0-1,-1-1 1,-1 0 0,1-7-14,-3 9 116,-1 0-1,-1-1 1,-1 1 0,0 0-1,0-1 1,-2 1 0,0 0-1,-2-8-115,3 18 38,0 0-1,0-1 1,-1 1-1,0 0 1,0 0-1,0 0 1,0 0-1,-1 0 1,1 0-1,-1 1 1,0 0-1,0-1 1,0 1-1,0 0 1,-1 0-1,1 0 1,-1 1-1,0 0 1,0-1-1,0 1 1,0 0-1,0 1 1,0-1-1,-1 1 1,1 0-1,0 0 1,-1 0-1,-2 0-37,-2 1 30,0 0 1,0 0-1,1 1 0,-1 0 1,0 1-1,1 0 0,-1 0 0,1 1 1,0 0-1,0 1 0,0-1 0,0 1 1,1 1-1,-1 0 0,1 0 1,0 0-1,0 1 0,1 0 0,0 0 1,0 1-1,0-1 0,1 1 0,0 1 1,-1 2-31,-4 6 8,0 0 1,2 0 0,0 1-1,1 0 1,1 1 0,0 0 0,1-1-1,2 2 1,-1-1 0,2 0-1,0 5-8,0-17-4,1 0 0,0 0 0,0 0 0,1 0 0,-1 0-1,1 1 1,1-1 0,-1 0 0,1 0 0,0 0 0,0 0 0,1 0-1,0 0 1,0 0 0,0 0 0,1-1 0,0 1 0,0-1-1,0 1 1,1-1 0,-1 0 0,1-1 0,1 1 0,-1-1 0,1 1-1,-1-1 1,1-1 0,0 1 0,1-1 0,-1 1 0,0-2-1,1 1 1,0-1 0,0 1 0,0-2 0,1 2 4,4-5-6,0 0 0,0 0 0,-1-1 0,1-1 0,-1 0 0,0 0 0,0 0 0,0-2 0,0 1 1,-1-1-1,0-1 0,0 1 0,-1-1 0,0-1 0,0 0 0,-1 0 0,0 0 0,0-1 0,-1 0 0,0-1 0,0 1 0,-1-1 0,-1 0 0,1 0 1,-2-1-1,1 1 0,0-8 6,16-42 101,-18 96-250,-2-2 63,-1-23 40,1 0 1,-1 0 0,2 1-1,0-1 1,0 0 0,1 0-1,0-1 1,1 1 0,0 0-1,0-1 1,1 0 0,1 1-1,0-2 1,6 10 45,-5-15-395,1 0-1,-1-1 1,1 1-1,0-2 1,0 1 0,0-1-1,1 0 1,-1 0 0,0-1-1,1 0 1,-1 0-1,1-1 1,-1 0 0,1 0-1,-1 0 1,1-1-1,-1-1 1,1 1 0,-1-1-1,0 0 1,0-1 0,0 0-1,0 0 1,0 0-1,-1-1 1,1 0 0,-1-1-1,0 1 1,0-1-1,-1 0 1,1-1 395,6-4-11,-1 0 0,0-1 1,-1 0-1,0-1 0,-1 0 0,0-1 0,-1 0 1,0 0-1,-1-1 0,0-1 11,46-145 3262,-28 75-138,-5 44-631,-20 55-1169,-39 123-277,21-89-904,-75 211-68,213-548-368,-118 283 309,0 0 1,0 0 0,1 0 0,0 1-1,0-1 1,0 1 0,1-1 0,-1 1 0,1 0-1,0 1 1,1-1 0,-1 1 0,1-1-1,0 1 1,0 1 0,0-1 0,1 1-1,-1 0 1,1 0 0,0 0 0,4 0-17,-5 5 6,-1 1-1,1 0 1,-1 0 0,0 1 0,0-1-1,0 1 1,-1 0 0,1 0 0,-1 0-1,0 0 1,0 1 0,0-1 0,-1 1-1,0 0 1,1 0 0,-2 0 0,1 0-1,-1 0 1,1 0 0,-2 0 0,1 1-1,0-1 1,-1 0 0,0 5-6,0-9 1,27 247 185,-26-244-186,1 0-1,-1 1 0,1-1 0,0 0 0,1 0 0,-1-1 0,1 1 0,0 0 0,-1-1 1,2 0-1,-1 0 0,0 1 0,1-2 0,-1 1 0,1 0 0,0-1 0,0 0 0,0 0 1,0 0-1,0 0 0,0-1 0,1 1 0,-1-1 0,0 0 0,1 0 0,-1-1 0,1 1 1,-1-1-1,1 0 0,-1-1 0,1 1 0,-1-1 0,1 1 0,-1-1 0,0-1 0,1 1 1,-1-1-1,0 1 0,0-1 0,0 0 0,0-1 0,2-1 1,9-5-51,0 0-1,0-2 1,-1 0 0,0 0 0,-1-1-1,-1-1 1,0-1 0,0 1-1,-1-2 1,-1 1 0,5-12 51,26-59-5522,-37 70-142,-3 5-3656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51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10122,'0'0'3240,"0"0"-1799,0 0-400,12-10 438,42-29-502,-52 38-963,0 1 0,0-1 0,0 1 0,0 0 0,-1 0 0,1 0 0,0 0 0,0 0 0,0 0 0,0 1 0,0-1 0,0 0 0,-1 1 0,1 0 0,0-1 0,0 1 0,-1 0 0,1 0 0,0 0 0,-1 0 0,1 0 0,-1 0 0,1 1 0,-1-1 0,0 0 0,1 1 0,-1-1 0,0 1 0,0-1-1,0 1 1,0 1-14,4 3 21,59 74 25,-51-60-50,1-1 1,1 0-1,1-1 1,1-1-1,0 0 1,1-2-1,2 1 4,-17-13-3,0-1 0,0 0 0,0 0 0,0 0 0,1 0 0,-1-1 0,1 1 0,-1-1 0,1 0 0,-1 0 0,1 0 0,0 0 0,-1-1 0,1 1 0,0-1 0,0 0 0,-1 0 0,1-1 0,0 1 0,0-1 1,-1 0-1,1 0 0,0 0 0,-1 0 0,1 0 0,-1-1 0,0 0 0,1 0 0,-1 0 0,0 0 0,0 0 0,0-1 0,0 1 0,-1-1 0,1 1 0,-1-1 0,0 0 0,1 0 0,-1-1 0,0 1 0,-1 0 0,1-1 0,0-1 3,0-1 178,0 0 0,0 0 0,-1-1-1,1 1 1,-1-1 0,-1 1 0,1-1 0,-1 1 0,-1-1 0,1 1 0,-1-1-1,0 1 1,0-1 0,-1 1 0,0 0 0,0 0 0,0 0 0,-1 0-1,0 0 1,0 0 0,-1 0 0,1 1 0,-1 0 0,-1 0 0,1 0 0,-1 0-1,1 1 1,-1-1 0,0 1 0,-1 1 0,1-1 0,-1 1 0,0 0 0,0 0-1,0 0 1,0 1 0,0 0 0,0 0 0,-1 1 0,1-1 0,-1 2-1,1-1 1,-1 1 0,1-1 0,-1 2 0,1-1 0,-5 2-178,-7 6 83,2 2 0,-1 0 0,2 0 0,-1 2 0,1 0-1,1 0 1,0 2 0,1 0 0,1 0 0,0 1 0,1 0 0,0 1 0,1 1 0,1 0 0,-5 13-83,3-13-266,2 1 1,0 1 0,0-1-1,2 2 1,1-1 0,0 1 0,1 0-1,1 0 1,1 0 0,0 14 265,6 0-3260,8-16-1910,7-6-5720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51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167 500 2242,'0'0'9679,"0"0"-6765,0 0-1873,0 0 887,-8-12-268,-25-40-710,32 52-934,1 0 0,-1-1 0,1 1 0,-1-1 0,1 1-1,-1 0 1,1-1 0,-1 0 0,1 1 0,-1-1 0,1 1 0,0-1 0,-1 1 0,1-1 0,0 0-1,0 1 1,-1-1 0,1 0 0,0 1 0,0-1 0,0 0 0,0 1 0,0-1 0,0 0 0,0 1-1,0-1 1,0 0 0,0 0 0,0 1 0,1-1 0,-1 0 0,0 1 0,0-1 0,1 1 0,-1-1 0,0 0-1,1 1 1,-1-1 0,0 1 0,1-1 0,-1 1 0,1-1 0,-1 1 0,1-1 0,-1 1 0,1 0-1,0-1 1,-1 1 0,1 0 0,-1-1 0,1 1 0,0 0 0,-1 0 0,1-1 0,0 1-16,4-2 102,21-9 0,0 1-1,0 1 1,1 2 0,0 0-1,1 2 1,-1 1 0,1 1-1,24 1-101,-36 1 20,52-2-1494,-237 27-11204,103-14 11239,-98 12 3406,162-22-1566,0 0-1,0 0 1,0 0-1,1 1 1,-1-1-1,0 0 1,0 1-1,1 0 1,-1-1-1,0 1 1,1 0 0,-1 0-1,1 0 1,-1 0-1,1 0 1,0 0-1,-1 1 1,1-1-1,0 0 1,0 1-1,0-1 1,0 0-1,0 1 1,0 0 0,0-1-1,0 1 1,1 0-1,-1-1 1,0 3-401,-5 21 1940,4-15-2646,-4 19 1018,-3 6-228,1 0 1,2 1-1,1 0 1,2 1-1,1-1 0,3 0 1,0 1-1,7 34-84,-5-62-20,0 0 1,1 0-1,0 0 0,0 0 0,1-1 1,0 0-1,0 0 0,1 0 0,0-1 1,0 0-1,1 0 0,0 0 0,0-1 1,1 0-1,0 0 0,0-1 0,0 0 1,1-1-1,-1 0 0,1 0 0,0 0 1,0-1-1,0-1 0,1 0 0,-1 0 1,1-1-1,-1 0 0,1 0 0,0-1 1,-1 0 19,1 1 52,-1 0 1,0 0-1,1-1 1,-1 0 0,0-1-1,0 0 1,1-1-1,-1 1 1,0-2 0,0 1-1,0-1 1,-1-1-1,1 0 1,-1 0 0,0 0-1,0-1 1,0 0-1,-1-1 1,1 0 0,-1 0-1,-1 0 1,1-1-1,-1 0 1,0-1 0,-1 1-1,0-1 1,0 0-1,0 0 1,-1 0 0,-1-1-1,1 0 1,-1 0-1,-1 0 1,2-5-53,-5-9 55,0-1 0,-1 0 1,-1 1-1,-1 0 0,-1 0 0,-1 0 1,-2 1-1,0-1 0,-1 2 0,-1-1 0,-10-15-55,-2-9-815,19 42-340,3 4-3998,0 0 5140,0 0-8219</inkml:trace>
  <inkml:trace contextRef="#ctx0" brushRef="#br0" timeOffset="309.115">1169 1 14286,'0'0'2375,"0"0"-373,0 0 310,0 0-145,0 0-550,-9 13-415,0 2-998,1 1 1,0 0 0,1 0 0,1 1 0,0-1 0,1 1 0,1 1-1,-1 8-204,-123 616 900,75-401-1143,-124 498-4903,159-665 3881,7-27-4125,8-34 2409,2-7-5336</inkml:trace>
  <inkml:trace contextRef="#ctx0" brushRef="#br0" timeOffset="758.497">1926 609 15951,'-4'-14'2530,"-13"-46"-1099,16 57-1304,0 1-1,0 0 1,0-1 0,0 1-1,0 0 1,-1 0 0,1 0-1,0 0 1,-1 0 0,0 0-1,1 0 1,-1 1 0,0-1-1,0 1 1,0-1 0,0 1-1,0-1 1,-1 1 0,1 0-1,0 0 1,0 0 0,-1 1-1,1-1 1,-1 0 0,1 1-1,0 0 1,-1-1 0,1 1-1,-1 0 1,1 0 0,-1 1-1,1-1 1,-1 0-1,1 1 1,0-1 0,-1 1-1,1 0 1,0 0 0,-1 0-1,1 0 1,0 0 0,0 1-1,0-1 1,0 1 0,0-1-1,0 1 1,0-1 0,1 1-1,-1 0 1,1 0 0,-1 1-127,-7 12 39,1 1 1,1 0 0,1 1 0,0 0 0,1 0-1,0 0 1,2 0 0,0 1 0,1 0 0,1-1-1,0 10-39,-3 100-19,5 1-1,8 22 20,2 148-462,-11-295 454,1 0 0,-1 1 0,0-1 0,0 0 0,0 0 0,0 1 0,0-1-1,-1 0 1,1 0 0,-1 0 0,0 1 0,0-1 0,0 0 0,0 0 0,-1 0 0,1 0 0,-1-1 0,0 1 0,0 0 0,0-1 0,0 1 0,0-1 0,-1 1 0,1-1 0,-1 0 0,1 0 0,-1 0 0,0-1 0,0 1 0,0-1 0,0 1 0,0-1 0,0 0 0,0 0 0,0 0 0,0-1 0,0 1 0,-1-1 8,-13-1-8,1-2-1,-1 1 1,0-2 0,1-1-1,0 0 1,0 0-1,0-2 1,1 0-1,0-1 1,1 0 0,-1-1-1,1-1 1,1 0-1,0-1 1,1-1-1,0 0 1,0 0 0,1-1-1,-4-8 9,-42-70-323,50 46-2178,23 31-3574,2 11-299</inkml:trace>
  <inkml:trace contextRef="#ctx0" brushRef="#br0" timeOffset="1038.691">1862 500 10122,'-1'-12'1991,"-5"-41"-683,6 51-1201,0 1 0,0-1 0,0 1 0,0-1 0,1 0 0,-1 1 0,0-1 0,1 1-1,-1-1 1,1 1 0,0-1 0,-1 1 0,1-1 0,0 1 0,0 0 0,0-1 0,0 1 0,0 0 0,0 0 0,0 0 0,1 0 0,-1 0 0,0 0 0,1 0 0,-1 0 0,0 0 0,1 1 0,-1-1 0,1 1 0,-1-1 0,1 1 0,-1-1 0,1 1 0,0 0 0,-1 0 0,1 0 0,-1 0 0,1 0 0,0 0 0,0 0-107,6-1 237,329-24 2961,-279 21-2766,23-1 430,-1-4 0,79-19-862,-227 51-2381,33-2-1051,1 5-2579</inkml:trace>
  <inkml:trace contextRef="#ctx0" brushRef="#br0" timeOffset="1524.724">2305 1023 11147,'0'0'4537,"5"-16"-2252,17-48-619,-20 58-1564,-1 1 0,1 0 0,1 0 0,-1 0 1,0 1-1,1-1 0,0 1 0,0-1 1,1 1-1,-1 0 0,1 0 0,0 0 0,0 1 1,0-1-1,0 1 0,1 0 0,-1 0 1,1 0-1,0 1 0,0 0 0,0 0 0,0 0 1,0 0-1,1 1 0,-1 0 0,0 0 1,1 1-1,-1-1 0,0 1 0,1 0 1,-1 0-1,0 1 0,1 0 0,-1 0 0,0 0 1,1 1-1,-1-1 0,0 1 0,0 0 1,0 1-1,-1-1 0,1 1 0,-1 0 0,1 0 1,-1 0-1,0 1 0,1 1-102,4 5-115,-1-1 1,-1 2-1,0-1 0,-1 1 0,0 0 0,0 0 1,-1 1-1,-1-1 0,0 1 0,0 0 1,-1 1-1,-1-1 0,0 0 0,-1 1 0,0-1 1,-1 8 114,-27 201-2413,-2-149 614,39-105 2028,109-165 1442,-108 177-1374,2 1 0,0 0-1,1 1 1,0 0 0,2 1 0,0 1-1,1 0 1,1 1 0,0 1-1,1 1 1,1 0 0,19-9-297,-36 22 13,1-1-1,-1 0 1,1 1 0,0 0 0,0 0-1,-1 0 1,1 0 0,0 1 0,0 0-1,0 0 1,0 0 0,-1 0 0,1 0-1,0 1 1,0-1 0,0 1 0,-1 0-1,1 0 1,0 1 0,-1-1 0,1 1-1,-1 0 1,1-1 0,-1 2 0,0-1-1,0 0 1,0 1 0,0-1 0,0 1 0,-1 0-1,1 0 1,-1 0 0,0 0 0,0 0-1,0 1 1,1 1-13,35 99-32,-35-90 21,1 0 0,0-1 1,1 1-1,0-1 0,1 0 1,0-1-1,1 1 0,1-1 1,0 0-1,0-1 1,9 8 10,35 7-504,-51-26 375,0 1 0,0 0 0,1-1 0,-1 0 1,0 1-1,0-1 0,1 0 0,-1 0 0,0 1 0,0-1 0,1 0 1,-1 0-1,0-1 0,1 1 0,-1 0 0,0 0 0,0-1 0,1 1 1,-1 0-1,0-1 0,0 1 0,0-1 0,1 0 0,-1 1 0,0-1 1,0 0-1,0 0 0,0 0 0,0 1 0,0-1 0,-1 0 0,1 0 1,0-1-1,0 1 0,-1 0 0,1 0 0,-1 0 0,1 0 0,-1 0 1,1-1-1,-1 0 129,-1-13-4719,-9 0-2787</inkml:trace>
  <inkml:trace contextRef="#ctx0" brushRef="#br0" timeOffset="2063.447">70 410 5125,'0'0'5461,"0"0"-2488,0 0-479,0 0 265,0 0-629,0 0-768,0 0-545,20-10-401,-9 4-376,144-50 214,379-18-25,-443 41-234,-85 19-1598,-24 15-5042,5 11-1699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09:49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144 454 12972,'0'0'2264,"0"0"-871,0 0 32,0 0-117,0 0-662,16-7-459,117-36-85,181-4-22,-312 47-80,0 0 1,0 0 0,0 0 0,0 0-1,0 0 1,0 0 0,0 0 0,0-1-1,0 1 1,0-1 0,0 0 0,0 0 0,0 1-1,0-1 1,0 0 0,-1-1 0,1 1-1,0 0 1,-1 0 0,1-1 0,-1 1-1,0-1 1,1 1 0,-1-1 0,0 0-1,0 1 1,0-1 0,0 0 0,0 0 0,0 0-1,0 0 1,-1 0 0,1 1 0,-1-1-1,0-1 1,1 1 0,-1 0 0,0 0-1,0 0 1,0 0 0,0 0 0,-1-1-1,-87-89 58,70 75 252,2-1 0,0-1-1,1 0 1,1-1-1,1 0 1,1-1 0,1-1-1,0 0 1,-1-9-310,12 89 2002,1 20-1723,-5-1 1,-2 1-1,-12 45-279,-15 99-33,22-75-5262,10-95-2403</inkml:trace>
  <inkml:trace contextRef="#ctx0" brushRef="#br0" timeOffset="513.639">162 1142 5733,'-15'8'6278,"-114"66"2045,112-62-3727,201-58-3683,240-65-1508,-142 48-6059,-196 44-1562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8:32.59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7337 601 9865,'0'0'4623,"0"0"-2114,4-15-416,17-44-6,-21 57-2004,1 1 1,0-1-1,1 0 0,-1 0 0,0 1 0,0-1 0,1 0 0,-1 1 0,1-1 0,-1 1 0,1 0 1,0-1-1,-1 1 0,1 0 0,0 0 0,0 0 0,0 1 0,0-1 0,0 0 0,0 1 0,0-1 0,0 1 1,0-1-1,1 1-83,6-2 226,43-9 215,1 2 0,0 2-1,0 2 1,26 3-441,-34 0 196,37-15 877,-81 53-939,-5 58-68,-5-1 0,-14 58-66,-8 85 23,25-110-29,6-125 11,0 0 1,0 0-1,0 0 0,0 0 0,-1 0 0,1 0 1,0 0-1,0 0 0,0 0 0,-1 0 0,1 0 0,-1-1 1,1 1-1,-1 0 0,1 0 0,-1 0 0,1 0 0,-1-1 1,0 1-1,1 0 0,-1 0 0,0-1 0,1 1 1,-1-1-1,0 1 0,0-1 0,0 1 0,0-1 0,0 1 1,0-1-1,0 0 0,0 1 0,0-1 0,1 0 0,-1 0 1,0 0-1,0 0 0,0 0 0,0 0 0,0 0 1,0 0-1,0 0 0,0 0 0,0 0 0,0-1 0,0 1 1,0 0-6,-47-26 450,39 20-407,-230-146-235,209 137-1454,26 13-2114,2 1-3497,11 7-1188</inkml:trace>
  <inkml:trace contextRef="#ctx0" brushRef="#br0" timeOffset="394.154">8086 864 4869,'0'0'8685,"0"0"-4040,0 0-1902,0 0-634,0 0-700,0 0-528,0 0-507,7-3-369,-13 116-37,5-91 34,0 2-6,0-1-1,-2 1 0,-1 0 0,0 0 0,-2-1 1,-6 15 4,13-78 235,42-187 486,-38 212-642,0-1 1,1 1 0,1 0-1,0 1 1,1 0 0,0 0-1,1 1 1,1 0-1,0 0 1,1 1 0,0 0-1,1 1 1,2-1-80,-6 6 2,0 1-1,0 0 1,1 1 0,0 0 0,-1 0 0,1 1 0,1 0-1,-1 0 1,0 1 0,1 0 0,-1 1 0,1 0 0,0 1-1,-1 0 1,1 0 0,-1 1 0,1 0 0,0 1 0,-1 0-1,0 0 1,0 1 0,0 0 0,0 1 0,6 3-2,-3-1 0,0 1 1,-1 0-1,1 1 1,-2 0 0,1 0-1,-1 1 1,-1 1-1,0-1 1,0 2-1,-1-1 1,0 1-1,0 0 1,-2 1 0,1 0-1,-2 0 1,1 0-1,1 7 0,0 18-276,0-1-1,-3 1 1,-1 0-1,-1 0 1,-3 0-1,-4 35 277,1 43-10688,4-98 2728</inkml:trace>
  <inkml:trace contextRef="#ctx0" brushRef="#br0" timeOffset="732.054">8963 470 14029,'0'0'2168,"0"0"-49,0 0-80,0 0-341,0 0-700,0 0-464,-5 16-160,-18 125 421,32 34 23,-3-112-1035,-4-1 1,-2 0-1,-2 1 1,-10 51 216,10-104-788,-3 15-1490,7-11-4254,2-13 360</inkml:trace>
  <inkml:trace contextRef="#ctx0" brushRef="#br0" timeOffset="1022.994">8856 772 3107,'0'0'8104,"0"0"-5286,0 0-544,0 0-96,0 0-928,0 0-674,0 0-255,91-25 63,-32 23-32,4-8-256,2 0-96,-5 0-800,-3-3-1763,-8 0-3074,-12 2-5318</inkml:trace>
  <inkml:trace contextRef="#ctx0" brushRef="#br0" timeOffset="1667.198">9334 923 8776,'0'0'2968,"0"0"-629,0 0-55,0 0-490,0 0-817,0 0-534,0 0-299,3 1-80,92 56 150,-93-55-197,1-1 1,-1 0-1,0 0 0,1 0 1,-1 0-1,1 0 0,0 0 1,-1 0-1,1-1 0,0 1 1,-1-1-1,1 0 0,0 0 1,-1 0-1,1 0 1,0 0-1,-1-1 0,1 1 1,0-1-1,-1 0 0,1 0 1,-1 0-1,1 0 0,-1 0 1,1 0-1,-1-1 0,0 1 1,0-1-1,1 0 0,-1 1 1,0-1-1,-1 0 0,1 0 1,0 0-1,-1-1 0,1 1 1,-1 0-1,1-1 1,-1 1-1,0 0 0,0-1 1,0 0-1,0 1 0,-1-2-17,2-4 238,-2-1 0,1 1 0,-1-1 0,0 1 0,-1-1 0,0 1 0,0 0-1,-1-1 1,0 1 0,-1 0 0,1 0 0,-2 0 0,1 0 0,-1 0 0,0 1-1,-1-1-237,2 3 32,-1-1 0,0 1 0,0-1-1,0 1 1,-1 0 0,0 1-1,0-1 1,0 1 0,0 0-1,-1 0 1,1 0 0,-1 1-1,0 0 1,0 0 0,0 1 0,-1-1-1,1 1 1,-1 1 0,1-1-1,-1 1 1,0 0 0,1 1-1,-1 0 1,0 0 0,1 0-1,-1 1 1,0 0 0,1 0-1,-1 0 1,1 1 0,-3 1-32,4-1-13,0 0 0,0 0 1,0 0-1,0 1 0,1 0 1,-1 0-1,1 0 0,0 1 0,0-1 1,0 1-1,0 0 0,1 0 1,-1 0-1,1 1 0,0-1 0,0 1 1,1 0-1,-1-1 0,1 1 0,0 1 1,1-1-1,-1 0 0,1 0 1,0 1-1,0-1 0,0 0 0,1 1 1,0-1-1,0 1 0,1-1 1,-1 0-1,1 2 13,2 7-30,0-1 0,0 1 1,1-1-1,1 0 0,0 0 1,1 0-1,1-1 0,0 0 1,0 0-1,1-1 0,0 1 0,3 0 30,-4-3-56,1 0 0,0 0-1,0-1 1,1 0 0,0 0-1,0-1 1,1 0 0,0-1-1,0 0 1,1-1 0,0 0 0,0 0-1,0-1 1,0-1 0,0 0-1,1 0 1,-1-1 0,1-1-1,0 0 1,0-1 0,-1 0-1,1 0 1,0-1 0,0-1-1,-1 0 1,1-1 0,-1 0-1,0 0 1,11-6 56,86-80 840,-103 83-569,-1 0 0,1 0 0,-1-1 1,0 0-1,-1 1 0,0-1 0,0 0 1,0 0-1,-1-1 0,0 1 0,0 0 0,-1-1 1,0 1-1,0-1 0,-1 0 0,0 1 0,-1-5-271,-14-18 732,6 58-956,-25 209-716,32-224 766,-2 9-720,2-33 675,-6-94 805,4 89-516,1 0 0,1 0 0,0 0 1,2 0-1,-1 0 0,2 0 0,0 0 1,1 0-1,1 1 0,0-1 0,1 0 1,1 1-1,0 0 0,1 0 0,6-11-70,-9 22-46,0 1 1,1 0-1,-1-1 0,1 1 0,-1 1 0,1-1 0,0 0 1,0 1-1,0 0 0,0 0 0,0 0 0,1 0 0,-1 1 1,0-1-1,1 1 0,-1 0 0,1 1 0,0-1 1,-1 1-1,1 0 0,0 0 0,-1 0 0,1 1 0,3 0 46,105 40-8445,-79-20 224</inkml:trace>
  <inkml:trace contextRef="#ctx0" brushRef="#br0" timeOffset="2011.019">10282 825 14350,'0'0'5146,"0"0"-2146,1-13-822,2-40-518,-2 92 685,11 100-2389,25 78-1226,-37-215 1224,0-1 0,1 1 0,-1 0 1,1-1-1,0 1 0,-1-1 0,1 1 1,0 0-1,0-1 0,0 0 1,0 1-1,0-1 0,0 0 0,1 1 1,-1-1-1,0 0 0,1 0 0,-1 0 1,1 0-1,-1 0 0,1 0 1,-1-1-1,1 1 0,-1 0 0,1-1 1,0 0-1,-1 1 0,1-1 0,0 0 1,0 1-1,-1-1 0,1 0 0,0-1 1,0 1-1,-1 0 0,1 0 1,0-1-1,-1 1 0,1-1 0,0 1 1,-1-1-1,1 0 0,-1 1 0,1-1 1,-1 0-1,1 0 0,-1 0 1,0 0-1,1-1 0,-1 1 0,0 0 1,0 0-1,1-2 46,10-14 226,0 0 0,-1-1 0,-1 0 0,0-1-1,-2 0 1,0-1 0,-1 0 0,2-14-226,-1 11 275,49-150 1236,-57 171-1550,0 0-1,0 0 1,0-1 0,1 1 0,-1 0 0,1 0 0,-1 0 0,1 0 0,0 0 0,0 0-1,0 0 1,0 0 0,0 0 0,1 0 0,-1 0 0,0 1 0,1-1 0,-1 1 0,1-1 0,0 1-1,-1-1 1,1 1 0,0 0 0,0 0 0,0 0 0,0 0 0,0 0 0,0 0 0,0 0-1,0 1 1,0-1 0,0 1 0,1 0 0,-1 0 0,0-1 0,0 1 0,0 1 0,1-1 0,-1 0-1,0 0 1,0 1 0,0-1 0,1 1 39,69 44-8062,-57-34 4737,17 12-6791</inkml:trace>
  <inkml:trace contextRef="#ctx0" brushRef="#br0" timeOffset="2619.974">11413 799 16367,'3'-14'3567,"10"-81"319,-13 93-3846,0 0 0,0 0 0,0 0 1,-1 0-1,1 0 0,0 0 0,-1 0 0,1 0 1,-1 0-1,0 0 0,0 0 0,0 0 0,0 0 0,0 1 1,0-1-1,0 0 0,-1 1 0,1-1 0,-1 1 1,1-1-1,-1 1 0,1 0 0,-1 0 0,0-1 1,0 1-1,1 0 0,-1 1 0,0-1 0,0 0 0,0 0 1,0 1-1,0-1 0,0 1 0,0 0 0,0 0 1,-2-1-41,-74 17 742,58-4-817,0 1 0,2 1 0,-1 0 1,2 1-1,0 1 0,1 1 0,0 1 1,2 0-1,0 0 0,1 2 0,1 0 1,0 0-1,2 1 0,0 0 1,2 1-1,0 0 0,2 0 0,-2 12 75,6-31-84,1-1-1,0 1 1,0-1-1,0 1 1,0-1-1,1 1 1,-1-1-1,1 1 1,-1 0-1,1-1 1,0 1-1,0 0 1,0 0-1,0-1 1,1 1-1,-1 0 1,1-1-1,0 1 1,0-1-1,0 1 1,0-1-1,0 1 1,0-1-1,0 1 1,1-1-1,0 0 1,-1 0-1,1 0 1,0 0-1,0 0 1,0 0-1,0 0 1,0-1-1,0 1 1,1-1-1,-1 0 1,0 1-1,1-1 1,-1 0-1,1 0 1,1 0 84,8-4 95,0 0 0,0-1 0,0 0 0,0 0 0,-1-2 0,0 1 1,0-1-1,-1-1 0,0 0 0,0-1 0,0 0 0,-1 0 0,0-1 0,-1 0 0,0 0 1,0-1-1,-1 0 0,0-1 0,0-1-95,9-7 456,1-3-112,-10 11-155,0 1-1,0 1 1,1-1-1,1 1 1,0 1 0,0 0-1,0 0 1,1 0-1,1 1 1,-1 1-1,2-1-188,-8 7 16,-1 1-1,0 0 0,0-1 0,0 1 0,0 0 0,0 0 1,0 1-1,0-1 0,-1 1 0,1-1 0,0 1 0,-1 0 1,1 0-1,-1 0 0,0 0 0,0 1 0,0-1 0,0 0 1,0 1-1,0 0 0,0-1 0,-1 1 0,1 0 0,-1 0 0,0 0 1,0 0-1,0 0 0,0 0 0,-1 0 0,1 3-15,6 11 37,26 66 19,-27-63-56,1-1-1,1 0 1,1 0-1,1 0 1,0-1-1,1-1 1,4 4 0,-10-16 3,1 0 1,1 0-1,-1 0 0,1-1 0,-1 0 1,1 0-1,0 0 0,1-1 0,-1 0 1,1-1-1,-1 0 0,1 0 1,0 0-1,-1-1 0,1 0 0,0-1 1,0 0-1,0 0 0,0 0 0,0-1 1,0 0-1,-1-1 0,1 0 1,0 0-1,-1-1 0,1 1 0,-1-2 1,0 1-1,0-1 0,0 0 0,1-2-3,15-16 143,-2-2 0,0 0-1,-2-1 1,0-1-1,-2-1 1,-1-1 0,-1 0-1,-1-1 1,-2 0 0,-1-1-1,-1 0 1,-2-1-1,-1 0 1,1-12-143,-3 24 62,0 0 0,-1-1-1,-1 1 1,-1-1 0,-1 0 0,-1 1-1,-1-14-61,1 31 2,-1 0 0,1 0-1,-1 0 1,1 0 0,-1 0-1,0 1 1,0-1 0,0 0 0,0 0-1,0 1 1,0-1 0,-1 1-1,1-1 1,0 1 0,-1 0-1,1-1 1,-1 1 0,0 0-1,1 0 1,-1 0 0,0 0-1,1 0 1,-1 0 0,0 1-1,0-1 1,0 0 0,0 1-1,0 0 1,0-1 0,0 1-1,0 0 1,0 0 0,0 0 0,0 0-1,0 1 1,0-1 0,0 0-1,1 1 1,-1 0 0,0-1-1,0 1 1,0 0 0,0 0-1,1 0 1,-1 0 0,0 0-1,1 0 1,-1 0 0,1 1-1,-1-1 1,1 1 0,0-1-1,0 1 1,-1-1-2,-8 13-21,0 0 1,0 0-1,1 1 0,1 0 0,1 1 1,0 0-1,1 0 0,0 0 0,2 0 1,0 1-1,1 0 0,0 0 0,2 0 0,0 0 1,0 1-1,2-1 0,0 0 0,2 6 21,-1 3-49,2-1-1,0 0 1,2 0-1,1 0 0,1-1 1,0 0-1,2-1 0,1 0 1,1 0-1,13 18 50,-19-33-57,0 0 1,0-1-1,0 0 1,1 0-1,0 0 0,1-1 1,0 0-1,-1 0 1,2-1-1,-1 0 0,1 0 1,7 2 56,-12-5-18,0-1 0,0 0 0,0 0 0,0 0 0,0 0 0,0-1 0,0 1 0,0-1 0,0 0 0,0-1 0,1 1 1,-1-1-1,0 0 0,0 1 0,0-2 0,0 1 0,0 0 0,-1-1 0,1 0 0,0 0 0,-1 0 0,1 0 0,-1-1 0,0 1 0,1-1 1,-1 0-1,0 0 0,-1 0 0,1 0 0,1-4 18,38-81-2175,-33 25-2505,-11 42-930,-10 7-3823</inkml:trace>
  <inkml:trace contextRef="#ctx0" brushRef="#br0" timeOffset="-1726.384">4031 579 8232,'-3'-14'5472,"-13"-48"-2744,14 59-2532,0-1 0,0 0 0,-1 1 0,1 0 0,-1-1 0,0 1 1,0 0-1,0 1 0,0-1 0,0 0 0,-1 1 0,1 0 0,-1 0 1,0 0-1,1 0 0,-1 0 0,0 1 0,0 0 0,0 0 0,0 0 1,-1 0-1,1 1 0,0-1 0,0 1 0,0 0 0,0 0 0,-1 1 1,1-1-1,0 1 0,0 0 0,0 0-196,-10 4 85,0 1 0,0 1-1,1 0 1,-1 1 0,2 0 0,-1 1-1,1 1 1,1-1 0,0 2 0,0 0 0,1 0-1,0 1 1,1 0 0,1 1 0,0-1 0,0 2-1,-4 11-84,1-1 8,1 0-1,2 1 1,0 0-1,2 1 1,0-1-1,2 1 1,1 0 0,1 0-1,1 1 1,1-1-1,2 0 1,0 0-1,2 0 1,1 0-1,1-1 1,1 1-1,1-2 1,1 1-1,1-1 1,2 0-1,0-1 1,11 14-8,-20-31-6,1 0 1,0 0-1,0-1 1,0 1-1,1-1 1,0 0-1,0-1 1,0 1-1,0-1 1,1 0-1,0 0 1,0 0-1,0-1 1,0 0-1,1 0 1,-1-1-1,1 0 1,-1 0-1,1 0 1,0-1-1,0 0 1,0 0-1,0-1 1,-1 0-1,1 0 1,0-1-1,0 0 1,0 0-1,0 0 1,0-1-1,-1 0 1,1 0-1,-1-1 1,6-2 5,11-14 199,-2 0-1,0-1 1,-1 0-1,-1-2 1,0-1 0,-2 0-1,-1-1 1,-1-1-1,-1 0 1,5-17-199,-8 22 317,-1-1 1,-1 0 0,-1 0-1,-1-1 1,-1 0 0,3-22-318,-12 349-305,1-297 295,1-1-1,1 1 0,-1 0 1,1-1-1,1 1 0,-1 0 1,1-1-1,1 1 0,-1-1 1,1 1-1,1-1 0,-1 0 1,1 0-1,0 0 0,1 0 1,0 0-1,0-1 0,0 0 0,1 0 1,0 0-1,0 0 0,0-1 1,1 1-1,0-1 0,0-1 1,0 1-1,1-1 0,-1 0 1,1-1-1,0 0 0,0 0 1,0 0-1,1-1 11,8-2 17,0-2 0,-1 0-1,1-1 1,-1-1 0,1 0-1,-1-1 1,-1-1 0,1 0 0,-1-1-1,0-1 1,0 0 0,-1 0 0,0-2-1,-1 1 1,0-2 0,0 0 0,-1 0-1,-1-1 1,0 0 0,0-1 0,-1 0-1,5-11-16,-4 8 99,0-1-1,-1 0 1,-1 0-1,0-1 0,-2 1 1,0-2-1,-1 1 1,0-1-1,-2 0 0,0 1 1,-1-9-99,-1 18 23,-1 0 0,0 0 0,0 0 1,-1 0-1,0 0 0,0 0 0,-1 0 0,-1 0 0,1 0 1,-1 1-1,-1-1 0,0 1 0,0 0 0,0 0 1,-1 0-1,0 0 0,-1 1 0,0 0 0,0 0 1,0 1-1,-1 0 0,0 0 0,0 0 0,-4-2-23,-1 2-80,1 1 0,-1 0 1,0 1-1,-1 0 0,1 1 0,-1 0 0,1 1 0,-1 0 0,0 1 0,0 1 0,1 0 0,-1 1 1,0 0-1,0 1 0,1 0 0,-1 1 0,1 0 0,-10 4 80,13-3-407,-1 0 1,1 0-1,0 1 0,1 0 1,-1 0-1,1 1 1,0 0-1,0 0 0,1 1 1,0 0-1,0 1 0,1 0 1,0-1-1,0 2 0,-3 5 407,-9 32-5188,7-2-3637</inkml:trace>
  <inkml:trace contextRef="#ctx0" brushRef="#br0" timeOffset="-1316.46">4963 844 10474,'0'0'5477,"4"-13"-2381,12-40-955,-16 53-2042,0 0-1,1 0 1,-1 1 0,0-1-1,0 0 1,0 0-1,0 0 1,0 1 0,1-1-1,-1 0 1,0 0-1,0 0 1,0 0 0,1 0-1,-1 1 1,0-1-1,0 0 1,0 0 0,1 0-1,-1 0 1,0 0 0,0 0-1,1 0 1,-1 0-1,0 0 1,0 0 0,1 0-1,-1 0 1,0 0-1,0 0 1,1 0 0,-1 0-1,0 0 1,0 0 0,0 0-1,1 0 1,-1 0-1,0 0 1,0-1 0,1 1-1,-1 0-98,2 28-141,-2 30 267,-3 0 0,-3 0 0,-2 0 0,-2-1 0,-16 48-126,26-194 0,1 66 141,2 0-1,0 0 1,1 0 0,1 1-1,1-1 1,1 1-1,2 0 1,0 1 0,1 0-1,0 1 1,2 0-1,10-14-140,-16 29 29,-1 0-1,1 0 0,0 0 0,0 1 1,0-1-1,1 1 0,0 1 1,-1-1-1,1 1 0,0 1 0,1-1 1,-1 1-1,0 0 0,1 1 1,-1 0-1,1 0 0,-1 0 0,1 1 1,-1 0-1,1 1 0,0 0 1,-1 0-1,1 0 0,4 3-28,3 0-7,-1 0 0,0 2 0,0 0-1,-1 0 1,1 1 0,-2 1 0,1 0 0,-1 1-1,0 0 1,0 0 0,-1 2 0,0 1 7,-3-3-29,0 1 0,-1 1 0,0-1 0,0 1 0,-2 0 0,1 1 0,-1 0 0,-1 0 0,0 0 0,-1 0 0,0 0 0,-1 1 0,0-1 1,0 7 28,-5 114-3054,2-124 2422,-3 35-2846,3-14-3255,1-16 18</inkml:trace>
  <inkml:trace contextRef="#ctx0" brushRef="#br0" timeOffset="-964.404">6037 635 9225,'24'-143'6203,"-24"137"-5749,0 1 1,0 0 0,-1-1-1,0 1 1,0 0-1,0 0 1,0 0-1,-1 0 1,1 0-1,-1 0 1,-1 0 0,1 0-1,-1 1 1,0-1-1,0 1 1,0 0-1,0 0 1,-3-3-455,2 4 104,1-1-1,-1 1 1,0-1 0,0 1-1,0 0 1,-1 1 0,1-1 0,-1 1-1,1 0 1,-1 0 0,0 0-1,0 0 1,0 1 0,0 0-1,0 0 1,0 1 0,0-1 0,0 1-1,0 0 1,0 0 0,-1 1-1,1-1 1,0 1 0,0 0-1,0 1 1,0-1 0,1 1 0,-1 0-1,-1 1-103,-6 6 76,1 1-1,0 1 1,1 0-1,0 0 0,0 1 1,1 0-1,1 0 1,0 1-1,1 0 1,0 1-1,1-1 1,1 1-1,0 0 0,1 1 1,-2 10-76,-4 35 226,3 0-1,2 1 1,3 0-1,5 56-225,-1-26 134,1-42-125,-2 0 0,-1 0 0,-4 0 0,-1-1 1,-2 1-1,-3-1 0,-1 0 0,-3-1 1,-1-1-1,-3 0 0,-15 27-9,21-53-121,-42 58-603,6-52-2995,47-26 3480,0 0 1,0 0 0,-1 0 0,1 0 0,0 0-1,0 0 1,0 0 0,0-1 0,0 1-1,0 0 1,0-1 0,0 1 0,0-1 0,0 1-1,0-1 1,0 1 0,0-1 0,0 0-1,0 0 1,0 1 0,0-1 0,1 0 0,-1 0-1,0 0 1,1 0 0,-1 0 0,1 0-1,-1 0 1,1 0 0,-1 0 0,1 0-1,0 0 1,-1 0 0,1 0 0,0 0 0,0-1-1,0 1 1,0 0 0,0 0 0,0-1 238,-1-20-5568</inkml:trace>
  <inkml:trace contextRef="#ctx0" brushRef="#br0" timeOffset="-669.63">5508 1026 7911,'0'0'7432,"0"0"-4390,0 0-607,0 0-449,100-39-961,-52 33-417,5 3-191,6-2-193,-1 0-128,-3 0-64,-4-3-32,-7 1-96,-3 4-577,-10 1-1217,-6-1-2562,-8 1-5798</inkml:trace>
  <inkml:trace contextRef="#ctx0" brushRef="#br0" timeOffset="-668.63">6389 1230 19827,'0'0'4516,"0"0"-2498,0 0-128,0 0-417,0 0-800,0 0-417,0 0-224,46-81-32,-41 75-32,1 6-577,-2 0-800,-4 9-1346,-6 6-2818,-4 0-10186</inkml:trace>
  <inkml:trace contextRef="#ctx0" brushRef="#br0" timeOffset="5628.606">11465 2591 18321,'0'0'5862,"0"0"-3716,0 0-256,0 0-1,0 0-447,0 0-609,0 0-449,0 0-384,0 0 0,46-10 0,-46 10 0,0 2-897,-6 6-1217,-4 4-1569,3-1-5222</inkml:trace>
  <inkml:trace contextRef="#ctx0" brushRef="#br1" timeOffset="23600.977">5143 4054 4933,'0'0'7991,"0"0"-4019,0 0-1468,0 0-374,0 0-497,0 0-480,0 0-288,0 1-427,0 92 106,-8 267-880,13-336-1447,7-23-7484,-8-8 3234</inkml:trace>
  <inkml:trace contextRef="#ctx0" brushRef="#br1" timeOffset="23860.973">5134 3758 6150,'0'0'2947,"0"0"-1826,0 0-385,0 0-319,0 0-417,0 0 0,0 0-769,0 0-5413</inkml:trace>
  <inkml:trace contextRef="#ctx0" brushRef="#br1" timeOffset="24180.755">5846 4000 13965,'0'0'4655,"0"0"-2103,13-13-470,40-39-294,-53 52-1691,-1 0-1,0 0 0,0 0 0,1-1 0,-1 1 0,1 0 0,-1 0 1,0-1-1,1 1 0,-1 0 0,0-1 0,1 1 0,-1-1 0,1 1 1,-1-1-1,1 1 0,-1-1 0,1 1 0,-1-1 0,1 1 0,0-1 1,-1 0-1,1 1 0,0-1 0,0 0 0,-1 1 0,1-1 0,0 0 1,0 1-1,0-1 0,0 0 0,0 1 0,0-1 0,0 0 0,0 0 1,0 1-1,0-1 0,0 0 0,0 1 0,0-1 0,1 0 0,-1 1 1,0-1-1,0 0-96,-3 2-24,-153 68 230,84-32-236,22-15-101,-85 51-1297,134-72 1408,0-1-1,1 0 1,-1 1-1,1-1 1,-1 0-1,1 1 1,-1-1-1,1 1 1,-1-1-1,1 1 1,-1-1-1,1 1 1,0-1-1,-1 1 1,1-1-1,0 1 1,-1-1 0,1 1-1,0 0 1,0-1-1,0 1 1,-1-1-1,1 1 1,0 0-1,0-1 1,0 1-1,0 0 1,0-1-1,0 1 1,0 0-1,1-1 1,-1 1-1,0 0 1,0-1-1,0 1 1,1-1-1,-1 1 1,0 0-1,0-1 1,1 1-1,-1-1 1,1 1-1,-1-1 1,0 1-1,1-1 1,-1 1-1,1-1 1,-1 0-1,1 1 1,-1-1-1,1 0 1,0 1-1,-1-1 1,1 0-1,-1 0 1,1 1-1,0-1 1,-1 0-1,1 0 1,0 0-1,-1 0 1,1 0-1,0 0 1,-1 0-1,1 0 1,-1 0-1,1 0 1,0 0-1,-1 0 21,49 4-240,-49-4 239,20 0-16,23-1-9,1 2 0,-1 1 0,0 3 1,0 2-1,2 2 26,-35-7-50,0 1 1,0 0 0,0 0-1,0 1 1,-1 1 0,1-1-1,-1 2 1,-1-1 0,1 1-1,-1 1 1,0-1 0,0 1 0,-1 1-1,0-1 1,0 1 0,0 1-1,-1-1 1,-1 1 0,0 0-1,0 0 1,0 1 0,-1-1-1,2 9 50,-4-10-6,1 0 0,-1 0 0,0 0 0,-1 0 0,0 1 0,-1-1 0,1 1 0,-1-1 0,-1 0 0,0 1 0,0-1 0,-1 0 0,0 0 0,0 0 0,-1 0 0,0 0 0,0 0 0,-1-1 0,0 1 0,0-1 0,-1 0-1,1 0 1,-4 2 6,-1-1 3,0 0-1,0-1 0,0 0 0,-1 0 1,0-1-1,-1-1 0,1 1 1,-1-2-1,0 1 0,-1-2 0,1 1 1,0-2-1,-1 1 0,0-2 0,0 0 1,1 0-1,-1-1 0,0 0 0,0-1 1,0 0-1,1-1 0,-1 0 0,1-1 1,-1-1-1,1 0 0,-5-2-2,-56-36-903,41-2-7766,27 24 181</inkml:trace>
  <inkml:trace contextRef="#ctx0" brushRef="#br0" timeOffset="3255.957">6889 2102 9673,'0'0'2840,"0"0"-822,0 0 80,0 0-651,0 0-796,-6 13-347,4-10-286,-29 104 221,31-81-98,1 0 0,1-1 0,1 1 1,1-1-1,1 1 0,1-2 0,2 1 1,0-1-1,2 0 0,0 0 0,2-1 1,0-1-1,9 10-141,-18-26 43,1 0 1,0 0-1,1 0 0,-1 0 0,1-1 1,0 0-1,0 0 0,1 0 1,0-1-1,-1 0 0,1 0 1,1 0-1,-1-1 0,1 0 0,-1 0 1,1 0-1,0-1 0,0 0 1,0-1-1,0 1 0,0-1 1,0-1-1,0 1 0,1-1 0,-1 0 1,0-1-1,0 0 0,0 0 1,0-1-1,0 1 0,0-2 1,0 1-1,0-1 0,-1 0 0,1 0 1,2-2-44,6-10 226,0 0 1,-1-1-1,-1 0 0,-1-1 1,0 0-1,-1-1 1,-1-1-1,-1 0 0,0 0 1,-2 0-1,0-1 1,-1 0-1,-1-1 1,-1 1-1,-1-1 0,0 0 1,-2-5-227,1 15 54,0 3-42,0 0 0,-1 0 0,0 0 0,0-1-1,-1 1 1,0 0 0,0 0 0,-1 0 0,0 0-1,0-1 1,-1 1 0,0 1 0,0-1 0,-1 0-1,0 0 1,-1 1 0,0 0 0,-4-7-12,7 13-20,0 0 0,0 1 0,0-1-1,0 0 1,0 0 0,0 1 0,-1-1 0,1 1 0,0-1 0,0 1 0,-1-1 0,1 1 0,0 0 0,-1 0 0,1-1 0,0 1 0,-1 0 0,1 0 0,0 1 0,-1-1-1,1 0 1,0 0 0,-1 1 0,1-1 0,0 0 0,0 1 0,-1-1 0,1 1 0,0 0 0,0-1 0,0 1 0,0 0 0,0 0 0,0 0 0,0 0 0,0 0 0,0 0-1,0 0 1,0 0 0,0 0 0,1 0 0,-1 0 0,1 1 0,-1-1 0,1 0 0,-1 0 0,1 1 0,-1-1 0,1 0 0,0 2 20,-13 67-3103,19 4-7013,3-41-635</inkml:trace>
  <inkml:trace contextRef="#ctx0" brushRef="#br0" timeOffset="5001.578">10489 2049 5285,'0'-13'8856,"0"-13"-6664,1 2 291,-1 5 4464,-30 257-5244,23-178-1629,3 0-1,2 1 1,3-1 0,3 0-1,9 51-73,-12-104-100,0 0 0,0 0-1,1-1 1,-1 1 0,2-1-1,-1 0 1,0 1-1,1-1 1,1 0 0,-1 0-1,1-1 1,-1 1 0,2-1-1,-1 1 1,1-1 0,-1-1-1,1 1 1,1-1-1,-1 0 1,1 0 0,-1 0-1,1-1 1,0 0 0,0 0-1,1 0 1,-1-1 0,1 0-1,-1 0 1,1-1-1,3 1 101,0-2-118,0 0 0,-1-1 0,1 0 0,0-1 0,-1 0 0,1 0-1,-1-1 1,0 0 0,0-1 0,0 0 0,0 0 0,-1-1-1,0 0 1,0-1 0,0 0 0,0 0 0,-1 0 0,0-1 0,0 0-1,-1-1 1,1 0 118,6-10-850,1-1 0,-2 0-1,-1-1 1,0 0 0,-2-1 0,0 0-1,-1 0 1,2-14 850,-1-11-3988,-7 6-934</inkml:trace>
  <inkml:trace contextRef="#ctx0" brushRef="#br0" timeOffset="5333.118">10425 2248 8104,'0'0'2765,"0"0"-304,0 0 0,0 0-331,14-1-491,204-33 1975,-150 15-3746,-1-2 1,-1-4-1,13-9 132,-34 17-7047,-27 12-870</inkml:trace>
  <inkml:trace contextRef="#ctx0" brushRef="#br0" timeOffset="3635.537">7956 2113 15310,'33'-111'7036,"-17"43"-1452,-17 67-5558,0 1 0,0-1 0,0 1 0,-1-1 0,1 1 0,0-1 0,0 1 0,0 0 0,-1 0 0,1 0 0,0 0 0,0 0 0,0 0 0,-1 0 0,1 0 0,0 0 0,0 0 0,0 1 0,-1-1 0,1 0 0,0 1 0,0-1 0,0 1 0,0 0 0,0-1 0,0 1 0,0 0 0,0-1 0,0 1 0,0 0 0,0 0 0,1 0 0,-1 0 0,0 0 0,1 0 0,-1 0 0,0 0 0,0 1-26,-12 15-32,1 0 1,1 0-1,0 2 0,1-1 0,1 1 1,0 1-1,2-1 0,0 1 1,2 1-1,0-1 0,1 1 0,1 0 1,1 0-1,1 0 0,1 0 1,0 0-1,2 5 32,0-19-101,-1 0 0,1-1 0,1 1 1,-1-1-1,1 0 0,0 1 0,0-1 0,1-1 0,0 1 0,0 0 1,0-1-1,1 0 0,0 0 0,0 0 0,0-1 0,0 1 1,1-1-1,0 0 0,0-1 0,0 0 0,0 0 0,0 0 1,1 0-1,-1-1 0,1 0 0,0-1 0,2 1 101,-5-1 27,1 0 0,-1 1 0,0-1 0,1 1-1,-1 0 1,0 0 0,0 1 0,0-1 0,0 1-1,-1 0 1,1 0 0,-1 0 0,0 0 0,0 1 0,0 0-1,0-1 1,0 1 0,-1 0 0,0 0 0,1 0 0,-2 0-1,1 1 1,0-1 0,-1 1 0,0-1 0,0 1-1,0-1 1,-1 1 0,1-1 0,-1 1 0,0 0 0,0-1-1,-1 1 1,0 0 0,1-1 0,-2 1 0,1-1-1,0 0 1,-1 1 0,0-1 0,-2 4-27,-3 2 13,-1-1 0,0 1 0,-1-1 0,0-1 0,0 0 0,-1 0 0,0-1-1,0 0 1,-1-1 0,0 0 0,0 0 0,0-1 0,-1-1 0,0 0 0,0-1 0,0 0 0,0 0 0,0-2 0,-1 1 0,1-2 0,0 1 0,-1-2-1,1 0 1,0 0 0,-1-1 0,1-1-13,-32-27-4158,42-4-4127,13 17 1676</inkml:trace>
  <inkml:trace contextRef="#ctx0" brushRef="#br0" timeOffset="3958.053">8323 2268 9865,'0'0'4880,"0"0"-1747,0 0-971,0 0-507,0 0-464,4 14-316,17 93 225,-46 183-1725,33-266-3420,8-19-3462,-7-4-629</inkml:trace>
  <inkml:trace contextRef="#ctx0" brushRef="#br0" timeOffset="4300.97">8415 1960 13581,'0'0'2754,"0"0"-608,0 0-416,0 0-769,0 0-481,0 0-480,0 0-32,0 0-32,0 0-448,0 0-3204,74 72-4515</inkml:trace>
  <inkml:trace contextRef="#ctx0" brushRef="#br0" timeOffset="4580.579">8694 2493 10602,'0'0'3539,"0"0"-1254,0 0-1036,0 0-624,0 0-326,0 0-112,0 0-70,0 0 75,2 3 401,-2-3-537,1 0 1,0 1-1,0-1 1,0 0-1,0 0 1,0 0-1,-1 0 1,1 0-1,0 0 0,0 0 1,0 0-1,0 0 1,0 0-1,0-1 1,-1 1-1,1 0 1,0 0-1,0-1 1,0 1-1,-1-1 0,1 1 1,0-1-1,0 1 1,-1-1-1,1 1 1,0-1-1,-1 1 1,1-1-1,-1 0 1,1 1-1,-1-1 0,1 0 1,-1 0-1,0 0 1,1 1-1,-1-1 1,0 0-1,1 0 1,-1 0-1,0 0 1,0 1-1,0-1 0,0 0 1,0 0-1,0 0 1,0 0-1,0 0 1,0 0-57,26-65 1271,-25 62-1195,16-46 523,-12 30-412,1 0 0,1 1 1,1-1-1,0 2 0,1-1 0,1 1 1,1 0-1,1 1 0,0 1 0,1 0 1,9-8-188,-18 20 14,1 1 0,0 0 1,0 0-1,0 0 1,0 1-1,0 0 0,0 0 1,1 0-1,-1 1 1,1 0-1,-1 0 0,1 0 1,0 0-1,-1 1 1,1 0-1,0 0 0,-1 1 1,1 0-1,0 0 0,-1 0 1,1 0-1,-1 1 1,0 0-1,1 0 0,-1 1 1,0-1-1,0 1 1,0 0-1,-1 0 0,3 2-14,11 10 17,1 0-1,-2 0 0,0 2 0,-1 0 0,0 1 0,9 16-16,26 49-15,-44-68 8,1 0 0,0-1 0,1 0-1,0 0 1,1-1 0,1-1 0,0 1 0,0-2-1,1 1 1,1-2 0,0 1 0,11 5 7,-19-13 2,0-1 1,0 0 0,0 0 0,1-1-1,-1 1 1,0-1 0,1 0-1,-1-1 1,1 1 0,-1-1-1,0 0 1,1-1 0,-1 1-1,1-1 1,-1 0 0,0 0 0,1-1-1,-1 1 1,0-1 0,0 0-1,0-1 1,0 1 0,-1-1-1,1 0 1,-1 0 0,1-1 0,-1 1-1,0-1 1,0 0 0,-1 0-1,1 0 1,-1-1 0,0 1-1,0-1 1,0 0-3,10-17 250,-1 0-1,-1-1 0,-1 0 1,-1-1-1,-1 0 1,4-23-250,-8 30 183,0-1 1,0 1 0,-2-1 0,0 0 0,-1 1-1,-1-1 1,-2-15-184,2 34 1,0-1 0,0 1 0,0-1 0,-1 1 1,1-1-1,0 0 0,0 1 0,-1-1 0,1 1 0,0-1 0,-1 0 0,1 1 0,-1-1 0,1 0 1,0 1-1,-1-1 0,1 0 0,-1 0 0,1 0 0,-1 1 0,1-1 0,-1 0 0,1 0 0,-1 0 0,1 0 1,-1 0-1,1 0 0,-1 0 0,1 0 0,-1 0 0,1 0 0,-1 0 0,1 0 0,-1 0 0,1 0 0,-1 0 1,1-1-1,-1 1 0,1 0 0,-1 0 0,1-1 0,0 1 0,-1 0 0,1 0 0,-1-1 0,1 1 1,0-1-1,-1 1 0,1 0 0,0-1 0,-1 1 0,1-1 0,0 1 0,0 0 0,0-1 0,-1 1 0,1-1 1,0 1-1,0-1 0,0 1 0,0-1 0,0 1 0,0-1 0,0 1 0,0-1 0,0 1 0,0-1-1,-22 37-110,9-4 61,2 0 0,2 0 1,1 1-1,1 0 0,0 18 49,2-24-18,-18 141-293,8 2 0,7 0 0,8 0 0,8 18 311,-8-186 0,6 91 43,-4 0 0,-10 84-43,6-157 4,-1-1 0,-1 1 0,-1-1 0,0 0 0,-2 0 0,0 0 1,-8 13-5,12-26 2,0 0 0,-1 0 0,0 0 0,0 0 0,-1-1 0,0 0 0,0 0 0,0 0 0,0 0 0,-1-1 0,1 0 0,-1 0 0,0 0-1,0-1 1,-1 0 0,1 0 0,-1-1 0,0 0 0,1 0 0,-1 0 0,0-1 0,0 0 0,-3 0-2,-6-4 73,-1 0-1,1-1 0,-1-1 1,1 0-1,1-2 0,-1 0 1,1 0-1,0-1 0,1-1 1,0-1-1,0 0 0,1 0 1,0-2-1,1 1 0,0-2 1,1 1-1,0-2 0,1 1 1,1-1-1,-8-15-72,0 6 13,1-1 0,1-1-1,1 0 1,1 0 0,1-2 0,2 1-1,0-1 1,2-1 0,1 0-1,1 0 1,1 0 0,2-1 0,0-27-13,5 43-210,0 0 0,0 0 0,1 0 0,1 0 0,0 1 1,1-1-1,0 1 0,1 1 0,0-1 0,1 1 0,1 0 1,-1 0-1,2 1 0,-1 0 0,10-8 210,69-54-4308,5 14-3493,2 7-6656</inkml:trace>
  <inkml:trace contextRef="#ctx0" brushRef="#br1" timeOffset="24877.786">7507 3884 9033,'-8'-15'4025,"-28"-45"-1671,32 56-2128,0 0 0,0 1 0,0-1 0,0 1 0,0 0-1,-1 0 1,0 0 0,1 1 0,-1 0 0,0-1 0,0 2 0,-1-1 0,1 1 0,0-1 0,0 1 0,-1 1 0,1-1 0,-1 1 0,1 0-1,0 0 1,-5 1-226,9-1 28,-14 3 45,0 1 1,1 1-1,0 0 0,0 0 0,0 1 0,1 1 0,0 1 0,0 0 0,1 0 0,0 1 0,0 1 0,1 0 0,0 0 0,1 1 0,0 1 0,1-1 0,0 2 0,1-1 0,0 1 0,1 0 0,1 1 0,-3 9-73,-10 13 50,2 0 1,2 1-1,1 1 0,2 1 0,2 0 0,1 0 1,2 1-1,2 0 0,2 0 0,1 15-50,1-46 1,1-1 0,0 1 0,0-1 0,1 0 0,0 1 0,1-1 0,-1 0 0,2 0 0,-1 0 0,1 0 0,0 0 0,1-1 1,0 1-1,0-1 0,0 0 0,1 0 0,0 0 0,1-1 0,-1 0 0,1 0 0,1 0 0,-1-1 0,1 0 0,0 0 0,0 0 0,0-1 0,0 0 0,1-1 0,0 1 0,0-2 0,0 1-1,5-2 43,0-1-1,0 0 1,0 0 0,0-2-1,0 0 1,0 0-1,0-1 1,-1-1 0,1 0-1,-1-1 1,0 0 0,-1 0-1,1-2 1,2-1-43,148-112 1003,-158 117-980,109-98 1952,-112 101-1970,0 0 0,0-1 0,0 1 0,0 0 0,-1-1 0,1 1 0,0 0 0,0 0 0,0 0 0,0 0 0,0 0 0,0 0 0,0 0 0,-1 0 0,1 0 0,0 0 0,0 1 0,0-1 0,0 0 0,0 1 0,0-1 0,-1 0 0,1 1 0,0-1 0,0 1 0,-1-1 0,1 1 0,0 0 0,-1-1 0,1 1 0,0 0 0,-1-1 0,1 1 0,-1 0 0,1 0 0,-1-1 0,0 1 0,1 0 0,-1 0 0,0 0 0,0 0 0,1 0 0,-1-1 0,0 1 0,0 0 0,0 0 0,0 0 0,0 0 0,0 0 0,0 0 0,0 0 0,-1 0 0,1-1 0,0 1 0,0 0 0,-1 0 0,1 0 0,-1 0-1,1-1 1,0 1 0,-1 0 0,0 0 0,1-1 0,-1 1 0,0 0-5,2 12 18,22 211 51,-22-223-74,-1-1 1,1 1-1,-1 0 0,1-1 0,0 1 1,-1-1-1,1 1 0,0-1 0,-1 1 1,1-1-1,0 1 0,0-1 0,0 0 1,-1 0-1,1 1 0,0-1 0,0 0 1,0 0-1,0 0 0,0 0 0,-1 0 1,1 0-1,0 0 0,0 0 0,0 0 1,0 0-1,-1-1 0,1 1 0,0 0 1,0 0-1,0-1 0,-1 1 0,1-1 1,0 1-1,0-1 0,-1 1 0,1-1 1,0 1-1,-1-1 0,1 0 0,-1 1 1,1-1-1,-1 0 0,1 1 0,-1-1 1,1 0-1,-1 0 0,0 1 0,1-1 1,-1 0-1,0 0 0,0 0 0,0 0 1,1 1-1,-1-1 0,0 0 0,0 0 1,0 0-1,0 0 0,-1 0 0,1 1 1,0-1-1,0 0 0,-1 0 5,4-15 2,0 1 1,-2-1-1,0 1 1,-1-1-1,0 0 1,-1 1-1,-1-1 0,0 1 1,-2 0-1,1 0 1,-2 0-1,0 0 0,-1 0 1,0 1-1,-1 0 1,-1 1-1,0-1 1,-1 1-1,0 1 0,-1 0 1,0 0-1,-1 1 1,0 0-1,-1 1 1,0 0-1,-1 1 0,0 1 1,0 0-1,-1 0 1,0 1-1,0 1 1,-1 1-1,-13-4-2,23 8-416,-26-4-1189,15 13-4275,11 4-2175</inkml:trace>
  <inkml:trace contextRef="#ctx0" brushRef="#br1" timeOffset="25202.878">7894 4270 14157,'0'0'5664,"0"0"-2818,0 0-1127,0 0-289,0 0-474,0 0-406,0 0-219,5 5-91,-2-1-195,0 0 1,-1 1-1,1-1 1,-1 0-1,0 1 0,0 0 1,-1-1-1,1 1 0,-1 0 1,0 0-1,0 0 1,-1-1-1,1 1 0,-1 0 1,0 0-1,-1 0 0,1 0 1,-1 0-1,0 0 1,0 1-46,-5 186-839,16-152-3778,-6-25-2030,-1-8-122</inkml:trace>
  <inkml:trace contextRef="#ctx0" brushRef="#br1" timeOffset="25564.971">8109 3864 10570,'0'0'2050,"0"0"-1121,0 0-160,0 0-449,0 0-320,-74-49 0,69 63-256,3 9-3620,2-1-5797</inkml:trace>
  <inkml:trace contextRef="#ctx0" brushRef="#br1" timeOffset="25874.405">8295 4173 9865,'0'0'8633,"0"0"-5249,0 0-2012,0 0-246,0 0-320,0 0-432,5 13-219,17 101-27,-23-97-122,0 1 0,1 0 0,1-1 0,1 1 0,0-1 0,2 1 0,0-1 0,0 0 0,2 0 0,0-1 0,1 0 0,1 0 0,0 0 0,1-1 0,1 0 0,2 2-6,-9-14-3,0 0-1,0 0 0,0 0 0,1 0 1,-1-1-1,1 1 0,-1-1 1,1 0-1,0 0 0,0-1 1,0 1-1,0-1 0,0 0 0,1 0 1,-1 0-1,0 0 0,0-1 1,1 1-1,-1-1 0,0-1 1,1 1-1,-1 0 0,0-1 1,0 0-1,1 0 0,-1 0 0,0-1 1,0 1-1,0-1 0,0 0 1,-1 0-1,1 0 0,0-1 1,-1 1-1,0-1 0,1 0 4,109-115 240,-100 99-160,0-1 1,-1 0-1,-1 0 1,-1-1-1,-1-1 1,-1 0-1,-1 0 0,-1 0 1,0-1-1,-2 0 1,-1 0-1,-1 0 1,0 0-1,-2-1 0,-1 0-80,-11 2-2165,0 30-6950,6 5-1668</inkml:trace>
  <inkml:trace contextRef="#ctx0" brushRef="#br1" timeOffset="26358.067">9153 4177 7911,'0'0'3540,"0"0"-1730,0 0-449,0 0-165,0 0-465,7 13-283,22 45-101,-7 56 331,-21-113-649,0 1 1,-1-1-1,1 1 0,0-1 0,0 0 0,0 0 0,1 1 0,-1-1 0,0 0 0,0 0 0,1 0 0,-1 0 0,0 0 0,1-1 0,-1 1 0,1 0 0,-1-1 0,1 1 1,-1-1-1,1 1 0,0-1 0,-1 0 0,1 1 0,-1-1 0,1 0 0,0 0 0,-1 0 0,1-1 0,0 1 0,-1 0 0,1-1 0,-1 1 0,1-1 0,-1 1 1,1-1-1,-1 0 0,1 1 0,1-2-29,50-37 2477,-47 31-2174,0 0-1,-1-1 0,0 0 1,-1 0-1,0 0 0,0 0 0,-1-1 1,0 1-1,-1-1 0,0 0 1,0 0-1,-1 0 0,0 0 0,-1 0 1,0 0-1,-2-10-302,0 16 33,0 0 1,0 1-1,0-1 0,0 1 1,0 0-1,-1 0 1,0 0-1,0 0 0,0 0 1,0 0-1,0 1 0,0-1 1,0 1-1,-1 0 0,0 0 1,1 0-1,-1 1 1,0-1-1,0 1 0,1 0 1,-1 0-1,0 0 0,0 1 1,0-1-1,-1 1 0,1 0 1,0 0-1,0 0 1,0 1-1,0 0 0,0-1 1,0 1-1,0 1 0,1-1 1,-1 0-1,0 1 0,0 0 1,1 0-1,-1 0 1,-1 2-34,-7 6-25,1 0 0,0 0 0,1 1 0,0 0 0,0 1 0,1 0 0,1 1 0,0 0 0,1 0 0,1 0 0,0 1 0,0 0 0,2 0 0,-1 1 0,2 0 0,0-1 0,1 1 0,0 0 0,1 0 0,1 0 0,0 0 0,3 11 25,-4-19-187,1 0 1,1-1-1,-1 1 1,1 0-1,1-1 1,-1 1-1,1-1 1,0 0-1,0 1 1,1-1-1,0 0 1,0 0-1,0 0 1,1-1-1,-1 1 1,2-1-1,-1 0 1,0 0-1,1-1 1,0 1-1,0-1 1,0 0-1,1 0 1,0 0-1,-1-1 0,1 0 1,0 0-1,1-1 1,-1 0-1,0 0 1,1 0-1,2 0 187,9 1-127,-1-1 0,1 0 0,-1-2 1,1 0-1,0-1 0,-1 0 0,1-2 0,-1 0 0,0-1 0,0-1 0,0 0 0,15-7 127,-14 3 273,1-1 1,-1-1-1,-1 0 1,0-1-1,-1-1 1,0-1 0,-1 0-1,0-1 1,-1-1-1,9-14-273,-5 6 1015,-1-1-1,-1 0 0,-1-1 0,-1-1 1,8-26-1015,-66 116 1671,-36 101-1494,22-43-3600,58-120 2670,6-13 91,22-48 1463,3 1 0,2 2 0,41-52-801,-69 101 95,0-1 0,1 1 1,0-1-1,1 2 0,-1-1 1,2 1-1,-1 0 1,1 0-1,0 1 0,0 0 1,1 1-1,0-1 0,0 2 1,0-1-1,0 1 1,1 1-1,0 0 0,0 0 1,-1 1-1,2 0 0,-1 0 1,0 1-1,0 1 1,0 0-1,0 0 0,1 1 1,-1 0-1,0 1 1,0 0-1,8 4-95,-8-1 24,0 0 0,-1 2 0,0-1 0,0 1 1,-1 0-1,1 1 0,-1 0 0,-1 0 0,0 1 0,0 0 0,-1 0 0,0 1 1,0-1-1,-1 1 0,-1 1 0,3 7-24,38 177-77,-45-193 77,28 72-661,-27-72 583,0-1-1,0 1 1,0-1 0,0 1-1,0-1 1,0 0-1,1 1 1,-1-1 0,0 0-1,1 0 1,-1 0-1,1 0 1,-1 0 0,1 0-1,0-1 1,-1 1-1,1 0 1,0-1 0,0 1-1,-1-1 1,1 0-1,0 0 1,0 1 0,-1-1-1,1 0 1,0-1-1,0 1 1,0 0 0,-1 0-1,1-1 1,0 1-1,-1-1 1,1 1 0,0-1-1,-1 0 1,1 0-1,0 0 1,-1 0 0,0 0-1,1 0 1,0-1 78,33-33-7405,-22 23 765</inkml:trace>
  <inkml:trace contextRef="#ctx0" brushRef="#br1" timeOffset="26684.223">11072 4511 13357,'0'0'7046,"0"0"-4611,0 0-1122,0 0-769,0 0-416,0 0-128,0 0-672,-6-73-2307,1 71-5413</inkml:trace>
  <inkml:trace contextRef="#ctx0" brushRef="#br1" timeOffset="20643.238">4108 3785 6470,'0'0'4831,"0"0"-2359,0 0-219,4-14 16,11-43-513,-14 56-1640,-1-1 0,1 0 0,-1 1 0,1-1 0,-1 0-1,1 0 1,-1 1 0,0-1 0,0 0 0,0 0 0,0 1 0,0-1 0,0 0 0,-1 0 0,1 1 0,-1-1-1,1 0 1,-1 1 0,1-1 0,-1 0 0,0 1 0,0-1 0,0 1 0,0-1 0,0 1 0,0 0 0,0-1 0,-1 1-1,1 0 1,0 0 0,-1 0 0,1 0 0,-1 0 0,1 0 0,-1 0 0,1 0 0,-1 1 0,0-1 0,1 1-1,-1-1 1,0 1 0,0-1-116,-67 4 673,45 4-631,0 1 0,1 1 0,1 1 0,-1 2 0,2 0 0,-1 0-1,2 2 1,0 1 0,0 1 0,2 0 0,0 1 0,1 1 0,0 2-42,12-16-2,1 1 1,0-1-1,0 1 1,0 0-1,0 0 1,1 0-1,0 1 1,0-1-1,1 1 1,-1 0-1,1-1 1,0 1-1,1 0 1,-1 1-1,1-1 1,1 0 0,-1 0-1,1 2 2,2-5 0,1 0 0,-1 0-1,1 0 1,0-1 0,0 1 0,0-1-1,0 1 1,0-1 0,0 0 0,1 0 0,-1-1-1,1 1 1,-1-1 0,1 0 0,0 0-1,0 0 1,-1 0 0,1 0 0,0-1 0,0 0-1,0 0 1,0 0 0,3 1 0,105 13 30,-78-12-25,-1 2-1,0 1 1,0 2 0,0 1 0,-1 2-1,17 7-4,-38-13 2,0 0-1,0 1 0,-1 0 0,0 0 0,0 1 0,0 1 0,-1 0 0,0 0 1,0 0-1,-1 1 0,0 1 0,0-1 0,-1 1 0,0 1 0,-1-1 1,0 1-1,0 0 0,-1 0 0,-1 1 0,1 0 0,-2 0 0,1 0 0,-2 0 1,1 0-1,-2 1 0,1-1 0,-2 0 0,1 1 0,-1 0 0,-1-1 1,0 0-1,-1 1 0,-2 5-1,0-7 54,-1 1 0,0-1 1,0 0-1,-1 0 0,-1-1 1,1 0-1,-1 0 0,-1 0 1,0-1-1,0 0 0,-1-1 1,0 0-1,0 0 0,-1-1 0,1 0 1,-1-1-1,-1 0 0,1 0 1,-1-1-1,1 0 0,-1-1 1,-1-1-1,-6 2-54,-4-1 131,0 0 0,-1-2 0,1 0 0,-1-1 0,1-1 0,0-2 0,-1 0 0,1-1 0,1-1 0,-1-1 0,-12-6-131,19 7 70,-1 0 0,1-1 0,-1-1-1,2-1 1,-1 0 0,1 0-1,0-2 1,1 1 0,0-2 0,1 0-1,0 0 1,1-2 0,0 1 0,0-1-1,2 0 1,-5-8-70,16 14-2141,8 23-1168,-5 1-1298,-2 1-3364</inkml:trace>
  <inkml:trace contextRef="#ctx0" brushRef="#br1" timeOffset="23224.825">4164 3733 4869,'1'-2'3672,"-4"-1"6227,-31 64-8448,-90 190 2315,14-28-2130,-48 62-1636,110-191 422,70-122-390,27-42-2162,-12 28-5055,-13 18-2841</inkml:trace>
  <inkml:trace contextRef="#ctx0" brushRef="#br1" timeOffset="89600.29">4033 6208 8584,'0'0'3422,"0"0"-1046,0 0 138,3-15-336,12-50-689,-12 58-1357,0-1-1,1 1 1,0-1-1,0 1 1,1 0-1,0 1 0,0-1 1,1 1-1,0 0 1,0 0-1,0 1 0,1 0 1,-1 0-1,1 1 1,1-1-1,-1 1 1,0 1-1,1 0 0,0 0 1,0 0-1,0 1 1,0 0-1,0 0 0,0 1 1,1 0-1,-1 1 1,0 0-1,0 0 1,1 1-1,-1 0 0,0 0 1,0 1-1,0 0 1,8 3-132,-7-2 25,0 1 0,-1 1 1,0-1-1,0 1 0,0 1 1,0-1-1,-1 1 0,0 1 1,0-1-1,-1 1 0,0 1 1,0-1-1,0 1 0,-1 0 1,0 0-1,-1 0 0,0 1 1,0-1-1,-1 1 1,0 0-1,0 0 0,0 5-25,3 14 1,-2 0-1,0 0 1,-2 1-1,-1-1 1,-1 1-1,-4 24 0,3-39-6,0-1-1,-2 1 1,1-1-1,-2 1 1,0-1-1,0 0 1,-1 0-1,-1-1 0,-6 12 7,12-25 3,1 1 0,-1 0 0,0-1 0,0 1 0,1 0 0,-1-1 0,0 1 0,0 0 0,0-1 0,1 1 0,-1 0 0,0-1 0,0 1 0,0 0 0,0-1 0,0 1 0,0-1 0,0 1 0,0 0 0,0-1 0,0 1 0,0-1 0,0 1 0,0 0 0,0-1 0,0 1 0,0-1 0,0 1 0,0 0 0,0-1 0,-1 1 0,1 0 0,0-1 0,0 1 0,-1 0 0,1-1 0,0 1 0,0 0 0,-1-1 0,1 1 0,0 0 0,-1 0 0,1 0 0,0-1 0,-1 1 0,1 0 0,0 0 0,-1 0 0,1 0 0,0-1 0,-1 1 0,1 0 0,-1 0 0,1 0 0,0 0 0,-1 0 0,1 0 0,-1 0 0,1 0 0,0 0 0,-1 0 0,1 0 0,-1 1 0,1-1 0,0 0 0,-1 0 0,1 0-3,0-1 13,2-22 72,2 1 1,1-1-1,1 1 1,0 0-1,2 0 1,0 1-1,2 0 0,0 1 1,1 0-1,1 1 1,1 0-1,1 0 0,9-8-85,-15 16 6,1 0 0,0 0 0,0 1 0,1 0-1,0 0 1,1 1 0,0 1 0,1 0-1,-1 0 1,1 1 0,1 1 0,0 0 0,-1 1-1,2 0 1,-1 1 0,1 0 0,-1 1 0,1 1-1,0 0 1,0 0 0,0 2 0,0 0-1,0 1 1,12 1-6,-20 0-5,0 1 1,0-1-1,0 1 0,-1 0 0,1 0 0,-1 1 1,0-1-1,0 1 0,0 0 0,0 1 0,-1-1 1,0 1-1,0 0 0,0 0 0,0 0 0,-1 1 1,0-1-1,0 1 0,-1 0 0,1 2 5,31 127 11,-29-106-17,-1 1 1,2 0 0,1 0-1,1-1 1,2 0 0,1 0-1,1-1 1,6 9 5,-17-35 2,1 1 0,0 0 0,0-1 1,0 0-1,0 1 0,0-1 0,1 0 0,-1 0 0,1 0 0,-1 0 1,1 0-1,0-1 0,-1 1 0,1-1 0,0 0 0,0 0 0,0 0 1,0 0-1,1-1 0,-1 1 0,0-1 0,0 1 0,0-1 0,0 0 0,1 0 1,-1-1-1,0 1 0,0-1 0,0 0 0,0 1 0,0-1 0,0 0 1,0-1-1,0 1 0,0-1 0,0 1 0,-1-1 0,1 0 0,-1 0 0,1 0 1,-1 0-1,0 0 0,0-1 0,0 1 0,1-2-2,14-15 77,-1 0 1,-2-1-1,0 0 0,-1-1 1,11-23-78,18-30-1129,10 9-4081,-33 49-2098,0 6-5884</inkml:trace>
  <inkml:trace contextRef="#ctx0" brushRef="#br1" timeOffset="90174.736">6430 5919 11435,'0'0'3464,"0"0"-810,0 0-466,0 0-223,0 0-380,0 0-373,0 0-363,-2-1-262,-34 11 332,26-3-722,-89 48 732,67-40-792,1 1-1,1 2 1,1 1 0,1 1 0,0 1 0,2 2-1,0 0 1,-14 19-137,37-39 2,1-1 0,0 0 0,1 1-1,-1 0 1,0 0 0,1-1 0,0 1-1,-1 0 1,1 0 0,0 0 0,0 0 0,1 0-1,-1 0 1,1 1 0,-1-1 0,1 0-1,0 0 1,0 0 0,1 0 0,-1 1 0,1-1-1,-1 0 1,1 0 0,0 0 0,0 0-1,0 0 1,1 0 0,-1 0 0,1-1 0,-1 1-1,1 0 1,0-1 0,0 1 0,0-1-1,0 0 1,1 0-2,21 16-16,0-2-1,1-1 1,1-2-1,0 0 1,1-1 0,0-2-1,1-1 1,17 3 16,12 6 3,193 85-3,-290-111-2573,32 6 1855,-18-7-2993,9 1-3161,6 3-4456</inkml:trace>
  <inkml:trace contextRef="#ctx0" brushRef="#br1" timeOffset="90627.584">5907 6821 12620,'0'0'4591,"0"0"-1858,0 0-496,0 0-571,15 0-700,258-4 3160,262-38-4126,-436 21 161,-98 20-186,-1 1 0,1 0 0,-1 0 0,1 0 0,-1 0 0,1 0 0,-1 0 0,0 0 0,1-1 0,-1 1 0,1 0 1,-1 0-1,0-1 0,1 1 0,-1 0 0,0-1 0,1 1 0,-1 0 0,0-1 0,1 1 0,-1 0 0,0-1 0,0 1 0,1-1 1,-1 1-1,0 0 0,0-1 0,0 1 0,0-1 0,0 1 0,1-1 0,-1 1 0,0-1 0,0 1 0,0-1 0,0 1 1,0 0-1,-1-1 0,1 1 0,0-1 0,0 1 0,0-1 0,0 1 0,0-1 0,-1 1 0,1 0 0,0-1 0,0 1 0,-1-1 1,1 1-1,0 0 0,0-1 0,-1 1 0,1 0 0,-1 0 0,1-1 0,0 1 0,-1 0 0,1 0 0,-1-1 0,1 1 1,0 0-1,-1 0 0,1 0 25,-30-12-6322,11 11-1280,1 1-5050</inkml:trace>
  <inkml:trace contextRef="#ctx0" brushRef="#br1" timeOffset="93095.427">11956 6187 13068,'9'-16'5307,"32"-48"-2852,-37 59-2245,0 1 0,1-1 0,0 1 0,-1 0-1,1 1 1,1-1 0,-1 1 0,0 0 0,1 0-1,0 1 1,0-1 0,-1 1 0,1 1 0,0-1-1,1 1 1,-1 0 0,0 0 0,0 1 0,0 0-1,2 0-209,1 0 46,-1 1-1,1-1 1,-1 2-1,1-1 1,-1 1-1,0 1 1,0 0-1,0 0 0,0 0 1,0 1-1,-1 0 1,1 0-1,-1 1 1,0 0-1,-1 1 1,1-1-1,-1 1 0,0 0 1,0 1-1,-1-1 1,0 1-1,0 0 1,-1 1-1,0-1 1,0 1-1,0 0 1,-1 0-1,0 0 0,-1 0 1,0 0-1,0 1 1,-1-1-1,0 1 1,0-1-1,-1 7-45,0 14-1,-1 0 0,-1 0 0,-1 0 0,-2-1 0,-1 1 0,-1-1 0,-1-1 0,-1 1 0,-2-2 0,-9 18 1,6-16-50,8-20 49,8-20 57,91-171 654,-93 182-709,12-24 190,0 1 0,2 0 0,0 1 0,2 0 0,0 1 0,2 1 1,0 0-1,2 2 0,0 0 0,1 1 0,14-9-191,-31 25 9,0-1 0,-1 1-1,2 0 1,-1 1 0,0-1-1,0 1 1,1-1 0,-1 1-1,0 1 1,1-1 0,-1 0-1,1 1 1,-1 0 0,1 0 0,-1 1-1,1-1 1,-1 1 0,1 0-1,-1 0 1,0 0 0,1 1-1,-1 0 1,0-1 0,0 2 0,0-1-1,0 0 1,-1 1 0,1-1-1,-1 1 1,1 0 0,-1 0-1,0 1 1,0-1 0,0 1-1,2 3-8,9 16-18,-1 1 0,-1 0 0,-1 1 0,-1 0-1,-1 1 1,-1 0 0,1 11 18,-2-9-22,1 0 1,1 0 0,2-1-1,0 0 1,2-1-1,7 10 22,-18-32 1,0-1-1,1 0 0,-1-1 1,0 1-1,1 0 0,0-1 1,0 1-1,0-1 1,0 0-1,0 0 0,0 0 1,0 0-1,1 0 0,-1-1 1,1 0-1,-1 1 1,1-1-1,-1-1 0,1 1 1,0 0-1,-1-1 0,1 0 1,0 0-1,0 0 1,-1 0-1,1-1 0,0 1 1,-1-1-1,1 0 0,-1 0 1,1 0-1,-1-1 1,1 1-1,-1-1 0,0 0 1,1 0-1,-1 0 0,0 0 1,-1-1-1,1 1 1,0-1-1,-1 1 0,3-4 0,100-117 241,-22 21-4018,-16 44-8024,-56 51-461</inkml:trace>
  <inkml:trace contextRef="#ctx0" brushRef="#br1" timeOffset="93559.15">14070 5939 6822,'0'0'7090,"0"0"-3738,0 0-1264,0 0-551,13-3-624,-9 2-850,2-1 18,1 0 0,-1 1 0,1 0-1,-1 0 1,1 1 0,-1-1 0,1 2 0,-1-1 0,1 1 0,0 0 0,-1 0 0,0 0 0,1 1 0,3 2-81,350 139 3064,-318-121-2306,-53-6 614,-102 53-554,64-43-815,0 2 1,2 2 0,1 2-1,2 2 1,1 2-1,2 2 1,1 2 0,3 1-1,1 2 1,-6 12-4,15 16-2584,28-70 2062,1 1 0,-1-1-1,1 0 1,-1 0 0,1 0 0,0 0-1,0 0 1,-1 0 0,1-1-1,0 1 1,0 0 0,0-1-1,0 1 1,0-1 0,0 0 0,0 0-1,0 0 1,0 0 0,0 0-1,0 0 1,0 0 0,-1-1-1,1 1 1,0-1 0,0 1 0,0-1-1,0 0 1,0 0 0,-1 0-1,1 0 1,1-1 522,27-11-10239</inkml:trace>
  <inkml:trace contextRef="#ctx0" brushRef="#br1" timeOffset="94039.669">15115 5917 9705,'4'-16'8488,"-2"-1"-7037,-1 8-1063,0 1-1,0-1 0,1 1 1,0-1-1,1 1 0,0 0 1,0 0-1,0 1 1,1-1-1,0 1 0,5-6-387,-5 7 163,1 0-1,0 0 0,0 0 1,0 1-1,1 0 0,0 0 1,0 0-1,0 1 0,1 0 1,-1 0-1,1 1 0,0 0 1,0 0-1,0 0 1,0 1-1,1 0 0,-1 0 1,1 1-1,-1 0 0,1 1 1,-1-1-1,1 1 0,0 1 1,-1-1-1,1 2 0,-1-1 1,1 1-1,-1 0 0,0 0 1,0 1-1,0 0 0,0 0 1,0 0-1,2 3-162,-1 0-1,-1 1 0,-1-1 0,0 1 0,1 1 0,-2-1-1,1 1 1,-1 0 0,-1 0 0,1 1 0,-1-1 0,-1 1 0,0 0-1,0 0 1,-1 0 0,0 0 0,0 1 0,-1-1 0,0 1 0,-1-1 0,0 0-1,0 1 1,-1-1 0,0 1 0,-1-1 0,0 0 0,-1 0 0,0 0-1,0 0 1,-1 0 0,0 0 0,0-1 0,-1 0 0,-1 2 1,-2 3-55,-1 1 1,0-1-1,-1-1 0,0 0 1,-1 0-1,-1-1 0,1 0 1,-2-1-1,1-1 0,-1 0 1,-1 0-1,0-1 0,0-1 1,0-1-1,-1 0 1,0 0-1,-1-2 55,-27 0-69,46-21 255,4 11-180,1 0-1,0 0 0,1 1 1,-1 0-1,1 0 0,0 1 1,0 0-1,1 1 0,-1 0 1,1 0-1,0 1 0,-1 0 1,1 1-1,0 0 0,0 1 1,6 0-6,-12 0-5,1 0 1,-1 1-1,1 0 1,-1 0-1,0 0 0,1 1 1,-1-1-1,0 1 1,0 0-1,0 0 1,0 0-1,0 1 1,0-1-1,-1 1 0,1 0 1,-1 0-1,0 0 1,0 1-1,0-1 1,0 1-1,-1 0 0,1-1 1,-1 1-1,0 0 1,0 1-1,0-1 1,-1 0-1,1 4 5,3 6-19,-2 0 1,0 0-1,0 0 0,-1 1 0,-1-1 1,-1 1-1,0-1 0,-2 11 19,1-8-2,-2 0-1,0 0 0,-1 0 1,0 0-1,-2-1 0,0 0 1,-1 0-1,0 0 0,-1-1 0,-1 0 1,-1 0-1,0-1 0,0-1 1,-9 9 2,9-16 6,-1-1 0,0 0 1,0 0-1,0-1 0,-1 0 1,1-1-1,-1 0 0,0-1 0,1-1 1,-1 1-1,0-2 0,0 0 1,0 0-1,0-1 0,0-1 0,0 0 1,0 0-1,1-1 0,-1-1 1,1 0-1,0 0 0,0-1 1,0-1-1,1 0 0,0 0 0,0-1 1,0 0-1,-4-5-6,3 2-66,0 1 0,0-1 1,1-1-1,0 0 0,1 0 0,0-1 1,1-1-1,0 1 0,1-1 0,1 0 1,0-1-1,-2-5 66,6 12-257,1 1 0,-1-1-1,1 1 1,1-1 0,-1 0 0,1 0 0,0 0-1,0 1 1,1-1 0,0 0 0,1 1 0,-1-1-1,1 0 1,0 1 0,1 0 0,-1 0 0,1-1 0,2-1 257,27-31-3780,2 9-2861</inkml:trace>
  <inkml:trace contextRef="#ctx0" brushRef="#br1" timeOffset="94321.778">15835 6162 7879,'0'0'6412,"0"0"-3054,0 0-1314,0 0-501,0 0-518,3 19-400,0-5-533,-1-5-59,0 0 1,0 0-1,-1 0 1,-1 0 0,1 1-1,-1-1 1,-1 0-1,0 0 1,0 0-1,-1 0 1,0 0 0,0 0-1,-2 4-33,-14 29 163,6-16 27,0 1-1,2 0 1,2 1-1,0 0 1,1 0-1,2 1 1,-1 26-190,6-50 17,0-1 1,0 1-1,1-1 1,0 0 0,0 1-1,0-1 1,0 0-1,1 1 1,0-1 0,0 0-1,0 0 1,0 0-1,0 0 1,1-1 0,0 1-1,0-1 1,0 1-1,0-1 1,0 0 0,1 0-1,-1-1 1,1 1-1,0-1 1,0 1 0,0-1-1,0 0 1,0-1-1,0 1 1,0-1 0,1 0-1,-1 0 1,1 0-1,-1 0 1,0-1 0,1 0-1,-1 0 1,3 0-18,8 1 217,0 0-1,0-1 1,0-1 0,0-1 0,0 0 0,-1 0 0,1-2-1,-1 0 1,0 0 0,0-1 0,0-1 0,0 0-1,-1-1 1,0-1 0,-1 0 0,0-1 0,0 0-1,0 0 1,-1-2 0,-1 1 0,0-1 0,0-1-1,-1 0 1,-1 0 0,0 0 0,-1-1 0,0-1-1,0 1 1,-2-1 0,0 0 0,3-13-217,-5 15 22,0 0 1,0 0-1,-2 0 0,1 0 0,-2 0 1,1 0-1,-2-1 0,0 1 1,0 0-1,-1 0 0,0 0 1,-1 0-1,-1 0 0,0 1 1,0-1-1,-1 1 0,-1 0 1,0 1-1,0-1 0,-1 1 1,0 0-1,-8-7-22,-6 2-33,-2 1-1,1 1 1,-2 1 0,0 1 0,0 1-1,0 1 1,-1 1 0,-1 2-1,1 0 1,-1 2 0,0 0 0,0 2-1,-1 1 1,1 1 0,0 2-1,0 0 1,-2 2 33,-77 11-3609,13 8-3683</inkml:trace>
  <inkml:trace contextRef="#ctx0" brushRef="#br1" timeOffset="92157.818">10092 6099 4452,'0'0'6027,"0"0"-3224,0 0-1292,0 0 288,0 0-582,0 0-582,-15 15-267,4-5-302,3-3-29,1-1-1,1 1 0,-1 0 1,1 0-1,0 1 1,1 0-1,0 0 1,0 0-1,0 1 0,1 0 1,1 0-1,-1 0 1,1 2-37,-5 21 129,1-1 1,2 1 0,1 0-1,1 1 1,2-1 0,2 18-130,-1-41 25,1 0 0,0 0 0,0-1 0,1 1 0,0 0 0,1 0 0,-1-1 0,2 1 0,-1-1 0,1 0 0,1 0 0,-1-1 0,1 1 0,1-1 0,-1 0 0,1 0 0,1-1 0,-1 1 0,1-1 0,0-1 0,0 1 1,1-1-1,-1-1 0,1 1 0,6 1-25,-3-3 204,1 0 1,1-1 0,-1 0 0,0-1-1,0 0 1,1-1 0,-1-1-1,0 0 1,0 0 0,1-1 0,-1-1-1,0 0 1,-1-1 0,1 0 0,-1 0-1,1-2 1,-2 1 0,1-1-1,0-1 1,-1 0 0,0 0 0,-1-1-1,0 0 1,0-1 0,-1 0 0,0 0-1,0-1 1,-1 0 0,0 0-1,-1-1 1,0 0 0,-1 0 0,0 0-1,-1-1 1,0 0 0,-1 0 0,0 0-1,-1 0 1,0 0 0,-1-1-205,1-1 36,-1 0 1,0 0 0,-1-1 0,-1 1-1,0 0 1,-1 0 0,0 0-1,-1 0 1,-1 0 0,0 0-1,-1 1 1,0 0 0,-1 0 0,0 0-1,-2 1 1,1 0 0,-1 0-1,-1 1 1,0 0 0,-1 0-1,0 1 1,0 0 0,-1 1 0,0 0-1,-1 1 1,0 1 0,0-1-1,-1 2 1,0 0 0,0 0-1,0 1 1,-5 0-37,0 1-259,0 1-1,1 1 1,-1 0 0,0 2-1,-1 0 1,1 1 0,1 1-1,-11 2 260,20-3-602,1 1 1,0 0-1,0 1 0,0 0 1,0 0-1,0 0 0,1 1 0,0 0 1,-1 0-1,1 0 0,1 1 1,-1 0-1,-4 5 602,-12 23-7314</inkml:trace>
  <inkml:trace contextRef="#ctx0" brushRef="#br1" timeOffset="92470.269">10695 6311 17168,'2'-15'2653,"-1"-15"-1637,4-44 3734,4 81-2561,3 215-1358,-13-152-803,1 78-236,6-166-150,-4-14 389,1 0-1,1 0 1,2 0 0,1 1-1,2 0 1,1 0-1,1 1 1,1 0-1,2 1 1,1 0 0,12-15-31,-18 33-45,0 0 0,1 0 0,0 1 0,1 1 0,0 0 0,0 0 0,1 1 0,0 0 0,1 1 0,0 1 0,0 0 0,0 1 0,13-4 45,63 0-5405,-50 15-1572</inkml:trace>
  <inkml:trace contextRef="#ctx0" brushRef="#br1" timeOffset="91251.823">7370 6046 4260,'0'0'4319,"0"-17"-1319,2-101 2280,-1 109-4893,0 1 0,1 0 1,0 0-1,0 0 1,1 0-1,0 0 0,0 0 1,1 1-1,0-1 1,0 1-1,1 0 1,0 1-1,0-1 0,0 1 1,1 0-1,0 0 1,0 1-1,1-1 0,3-1-387,-4 4 86,-1 0-1,0 1 1,1-1-1,-1 1 1,1 1-1,-1-1 1,1 1-1,0 0 1,0 0-1,-1 1 0,1-1 1,0 1-1,0 1 1,0-1-1,0 1 1,-1 0-1,1 0 1,0 1-1,0 0-85,2 1 11,-1 0 0,0 1 0,1 0-1,-1 0 1,-1 1 0,1 0 0,-1 0 0,0 1-1,0-1 1,0 1 0,-1 1 0,0-1 0,0 1 0,-1 0-1,1 0 1,-2 0 0,1 0 0,-1 1 0,0 0-1,0-1 1,-1 1 0,0 0 0,-1 0 0,0 1-1,0-1 1,-1 0 0,1 0 0,-2 0 0,1 0 0,-1 1-1,-1-1 1,1 0 0,-1 0 0,-1 0 0,0-1-1,0 1 1,0-1 0,-1 1 0,-2 2-11,-3 8 14,-1 0 1,-2 0 0,1-1-1,-2-1 1,0 0-1,-1 0 1,-1-1-1,0-1 1,-1-1-1,0 0 1,-16 8-15,62-43 165,-21 17-167,0 0 0,1 1 0,-1 0 0,1 0 0,0 1 0,0 1 0,0 0 0,0 0 0,1 1 0,-1 0 0,0 1 0,1 0 0,-1 0 0,0 2 0,0-1 0,0 1 0,1 0 0,-1 1 0,-1 0 0,1 1 0,8 4 2,-11-1-5,1 0 0,-1 1 0,0 0 0,0 0 0,-1 1 1,0 0-1,0 0 0,-1 0 0,0 1 0,-1-1 0,0 1 0,-1 0 0,0 1 1,-1-1-1,0 0 0,0 1 0,-1-1 0,0 1 0,-1 0 0,-1 6 5,1 1-7,-2-1-1,0 0 1,-1 0 0,-1 0-1,0 0 1,-1 0-1,-1-1 1,-1 0-1,0 0 1,-1-1-1,-1 0 1,-4 6 7,6-13 6,0 1 1,0-1-1,-1-1 1,0 1-1,0-1 1,-1-1-1,0 1 1,0-2-1,-1 1 0,0-1 1,0-1-1,0 1 1,0-2-1,-1 1 1,1-2-1,-1 1 1,0-2-1,1 1 1,-1-1-1,0-1 0,0 0 1,0-1-1,0 0 1,-1 0-7,-7-2 9,0-1 1,0 0-1,1-2 1,-1 0-1,1-1 0,0 0 1,1-2-1,0 0 1,1-1-1,-1-1 1,2 0-1,0-1 1,-4-5-10,-43-70-1575,57 20-6182,16 51 91</inkml:trace>
  <inkml:trace contextRef="#ctx0" brushRef="#br1" timeOffset="91597.32">8165 6161 7623,'0'0'6476,"0"0"-3508,0 0-1196,0 0-469,0 0-716,0 0-155,-2 19-42,-27 128 256,16-116-535,2-1 1,2 1-1,0 1 1,2 0-1,2 0 1,0 0-1,3 1 1,0 16-112,3-44-2,0 0 1,-1 0-1,2 0 1,-1 0 0,1 0-1,-1 0 1,1 0 0,1-1-1,-1 1 1,1-1 0,-1 1-1,1-1 1,0 0 0,1 0-1,-1 0 1,1-1 0,0 1-1,0-1 1,0 0 0,0 0-1,0 0 1,1-1 0,-1 0-1,1 0 1,0 0-1,0 0 1,-1 0 0,1-1-1,0 0 1,1 0 0,0 0 1,7 0 9,0 0 0,1 0 0,-1-1 0,0 0 0,0-2 1,1 1-1,-1-2 0,0 0 0,0 0 0,-1-1 0,10-4-9,-8 1 180,-1 1-1,-1-2 0,0 0 1,0 0-1,0-1 1,-1 0-1,0-1 1,-1-1-1,0 1 0,-1-2 1,0 1-1,-1-1 1,0 0-1,-1-1 0,0 0 1,-1 0-1,0-1 1,-1 1-1,-1-1 1,0 0-1,-1-1 0,-1 1 1,0-2-180,0 8 53,0 0 0,-1 1 0,-1-1 0,1 0 0,-1 0 0,0 0 0,-1 1 0,0-1 0,0 0 0,-1 0 0,0 1-1,0-1 1,0 1 0,-1-1 0,-1 1 0,1 0 0,-1 0 0,0 1 0,-1-1 0,1 1 0,-1 0 0,-1 0 0,1 0 0,-1 1 0,0 0 0,-5-3-53,-2 0-117,-1 0 0,-1 2 1,1 0-1,-1 0 0,-1 1 0,1 1 0,0 1 1,-1 0-1,0 1 0,-9 0 117,-96 5-6028,72 6-597</inkml:trace>
  <inkml:trace contextRef="#ctx0" brushRef="#br2" timeOffset="176766.101">4324 7163 13004,'-20'0'2525,"-110"3"1773,205 6-908,912 24-2195,1358 83 3850,-2091-113-4959,-362-14-1127,-112 6-3160,70 4-2825,-25 1-6886</inkml:trace>
  <inkml:trace contextRef="#ctx0" brushRef="#br2" timeOffset="177122.305">4398 7353 15375,'0'0'2994,"17"-4"-1157,75-10-557,2 3-1,-1 5 1,8 4-1280,-92 1 52,887-2 5789,323 60-5841,69 73 1815,-1268-127-1616,-31-1 91,-33-4 16,-344-44-87,370 48-3720,19-3-2192,5-1 3153,7-6-8660</inkml:trace>
  <inkml:trace contextRef="#ctx0" brushRef="#br0" timeOffset="673202.859">8024 9068 10378,'0'0'2888,"0"0"-646,0 0 144,0 0-373,0 0-881,0 0-609,17-11-203,58-31-32,-73 41-282,0-1-1,1 1 0,-1 0 0,1-1 1,-1 1-1,0 0 0,1 1 0,0-1 1,-1 0-1,1 1 0,-1 0 0,1-1 1,0 1-1,-1 0 0,1 0 0,0 0 1,-1 1-1,1-1 0,-1 1 0,1 0 1,0-1-1,-1 1 0,0 0 0,1 0 1,-1 1-1,1-1 0,-1 0 0,0 1 1,0-1-1,0 1 0,0 0 0,0 0 1,0 0-1,-1 0 0,1 0 1,0 0-1,-1 0 0,0 1 0,1-1 1,-1 0-1,0 1 0,0-1 0,0 1 1,-1-1-1,1 1 0,-1-1 0,1 1 1,-1 0-1,0-1 0,0 1 0,0 0 1,0-1-1,-1 1 0,1 0 0,-1-1 1,1 1-1,-1-1 0,0 1 0,0-1 1,0 1-1,0-1 0,-1 0 0,1 1 1,-1-1-1,-1 2-5,-7 11-2,-2 1 1,0-2-1,0 0 0,-1 0 1,-1-1-1,-1-1 0,1 0 1,-2-1-1,-11 6 2,-60 51 47,87-68-47,-1 0 0,0 0-1,1 0 1,-1 1 0,1-1 0,-1 0 0,0 0 0,1 1-1,-1-1 1,1 0 0,-1 1 0,1-1 0,-1 0 0,1 1-1,-1-1 1,1 1 0,-1-1 0,1 1 0,-1-1 0,1 1 0,0 0-1,-1-1 1,1 1 0,0-1 0,0 1 0,-1 0 0,1-1-1,0 1 1,0 0 0,0-1 0,0 1 0,0-1 0,0 1-1,0 0 1,0-1 0,0 1 0,0 0 0,0-1 0,0 1-1,1 0 1,-1-1 0,0 1 0,0 0 0,1-1 0,-1 1-1,0-1 1,1 1 0,-1-1 0,0 1 0,1-1 0,-1 1-1,1-1 1,-1 1 0,1-1 0,-1 0 0,1 1 0,0-1-1,-1 0 1,1 1 0,-1-1 0,1 0 0,45 3-102,119-29-2405,-56-3-4825,-56 14 985</inkml:trace>
  <inkml:trace contextRef="#ctx0" brushRef="#br0" timeOffset="672291.29">5573 9057 11979,'0'-13'319,"-1"0"0,-1 0 0,0 0 0,-1 0 0,0 1 0,-1-1 0,0 1 0,-1-1 0,0 1 0,-1 1 0,-1-1 0,0 1 0,0 0 0,-1 1 0,0 0 0,-1 0 0,0 0 0,-1 1 0,0 1 0,0 0 0,-1 0 0,0 1 0,0 0 0,-7-2-319,10 7 34,0 0 1,0 1-1,0 0 1,0 0 0,0 1-1,0 0 1,0 1 0,0 0-1,0 0 1,0 0-1,0 1 1,1 0 0,-1 1-1,0 0 1,1 0 0,0 0-1,0 1 1,0 0-1,0 1 1,1-1 0,-1 1-1,1 1 1,0-1 0,1 1-1,-1 0 1,1 0-1,-2 5-34,-6 6-11,0 1 0,2 1-1,1 0 1,0 0 0,1 1-1,1 1 1,1-1 0,1 1-1,-3 19 12,4-23-93,1 0-1,2 0 0,-1 0 1,2 1-1,0-1 1,1 1-1,1 0 0,1-1 1,0 0-1,1 1 0,1-1 1,1 0-1,0 0 1,1-1-1,1 0 0,1 0 1,0 0-1,1-1 0,0 0 1,1-1-1,1 0 1,0-1-1,1 0 0,1-1 1,0 0-1,6 4 94,-13-12 7,1 0-1,-1-1 1,1 1-1,0-1 1,0-1-1,0 1 1,0-1-1,1 0 1,-1-1-1,1 0 1,-1 0-1,1-1 1,-1 0-1,1 0 1,-1 0-1,1-1 1,-1 0-1,0-1 1,1 0-1,-1 0 1,0 0-1,0-1 1,0 0-1,0 0 1,-1-1-1,1 0 1,-1 0-1,0-1 1,0 1-1,0-1 1,-1-1-1,2-1-6,13-24 257,-1 0 0,-2 0 0,-1-2-1,-2 0 1,-1-1 0,-2 0 0,-1-1-1,-1 0 1,-3-1 0,2-25-257,9-34 1751,-5 0 0,1-87-1751,-1 433 715,-2-183-1120,52 272 418,-28-231-3532,12-6-4079,-23-61 231</inkml:trace>
  <inkml:trace contextRef="#ctx0" brushRef="#br0" timeOffset="672527.052">6662 8821 9097,'16'-112'934,"-13"52"1736,-3 59-2536,0 0 0,-1 0-1,1 0 1,-1 0 0,1 0 0,0 0-1,-1 1 1,1-1 0,-1 0 0,0 0-1,1 0 1,-1 0 0,0 1-1,0-1 1,1 0 0,-1 0 0,0 1-1,0-1 1,0 1 0,0-1-1,0 1 1,0-1 0,0 1 0,0 0-1,0-1 1,0 1 0,0 0-1,0 0 1,0 0 0,0 0 0,0 0-1,0 0 1,0 0 0,0 0 0,0 0-1,-1 0-133,-3 2 200,-1 1-1,0-1 1,1 1 0,0 0-1,0 0 1,-1 0-1,2 1 1,-1 0-1,0 0 1,1 0 0,0 0-1,0 1 1,0 0-1,1 0 1,-1 0-1,1 0 1,0 0 0,1 1-1,-1-1 1,0 3-200,0-3 87,-25 57 20,2 2 0,2 0 1,4 1-1,2 1 0,4 1 0,2 0 1,3 1-1,3 0 0,4 1 0,2-1 1,7 46-108,-4-98 7,-1 1 1,-1 0 0,0 0 0,-1-1-1,-1 1 1,0 0 0,-1-1-1,-1 1 1,-1-1 0,0 1 0,-1-1-1,-1-1 1,0 1 0,-1-1 0,-1 0-1,0 0 1,-1-1 0,-1 0 0,0-1-1,-9 8-7,6-11-177,-1 0-1,0-2 1,-1 0 0,0 0-1,0-2 1,-1 0-1,1 0 1,-1-2-1,-1 0 1,1 0-1,0-2 1,-5 0 177,-125 0-10912,104-8 4837</inkml:trace>
  <inkml:trace contextRef="#ctx0" brushRef="#br0" timeOffset="672855.453">6414 9149 6694,'0'0'1922,"0"0"-1025,0 0-32,0 0 160,95-10-321,-37 1-383,7-1-129,9-1-192,-1 1-64,-2-1-1057,1-4-3299</inkml:trace>
  <inkml:trace contextRef="#ctx0" brushRef="#br1" timeOffset="19530.465">2414 4353 13613,'0'0'7911,"0"0"-4804,0 0-160,0 0-545,0 0-608,0 0-801,0 0-993,0 0 0,0 0 0,-3-56 0,3 45 0,4 5-160,1 3-1057,-4 3-1282,-2 7-2049,-8 5-6502</inkml:trace>
  <inkml:trace contextRef="#ctx0" brushRef="#br0" timeOffset="-16791.035">1 3 3748,'0'0'2007,"0"0"-171,0 0-69,0 0-101,0 0-38,0 0-171,0 0-234,0-3 5637,6 53-4618,1 524-27,-5-295-480,26 160-1735,62 369 993,69 435-550,-28-68-219,137 566 75,-193-1153-240,33 411 592,13 125-165,5 480-133,-95-1271-444,89 1130 518,-79-25 112,9-183-539,-34-607 0,1 718 0,-17-608 0,35-462 0,-28 161 0,-8-282 0,7-157-176,-11-34-10357,-3 5 647</inkml:trace>
  <inkml:trace contextRef="#ctx0" brushRef="#br1" timeOffset="19239.967">1521 3745 8456,'2'-14'4842,"1"-7"-3528,10-96 8059,-13 107-8211,0 7 2446,0 33-2265,8 206-737,-5 137-1052,-4-354 265,-1 1 0,-1-1 0,-1 0 0,0 0 0,-2 0 0,0-1 0,-4 6 181,8-19-14,-1 1 1,0 0-1,0-1 0,0 0 1,-1 1-1,0-1 1,0-1-1,0 1 0,-1-1 1,0 1-1,0-1 1,0-1-1,0 1 0,0-1 1,-1 0-1,1 0 1,-1 0-1,0-1 0,0 0 1,0 0-1,0 0 0,0-1 1,-6 1 13,0 0 109,-1-1 1,0 0-1,1-1 1,-1 0-1,0-1 0,1 0 1,-1-1-1,1-1 1,0 0-1,-1 0 1,2-2-1,-7-2-109,17 7 14,1-1 0,0 0 0,-1 1 1,1-1-1,0 0 0,0 1 0,0-1 0,-1 0 0,1 1 0,0-1 0,0 0 0,0 1 1,0-1-1,0 0 0,0 1 0,1-1 0,-1 0 0,0 1 0,0-1 0,0 0 1,1 1-1,-1-1 0,0 0 0,1 1 0,-1-1 0,0 1 0,1-1 0,-1 0 0,1 1 1,-1-1-1,1 1 0,-1 0 0,1-1 0,-1 1 0,1-1 0,-1 1 0,1 0 1,0-1-1,-1 1 0,1 0 0,0 0 0,-1 0 0,1-1 0,0 1 0,-1 0 1,1 0-1,0 0 0,-1 0 0,1 0 0,0 0 0,0 0 0,-1 0 0,1 0 0,0 1 1,-1-1-1,1 0 0,0 0 0,-1 1 0,1-1-14,0 0 5,414-67-21,-386 60-215,138-33-227,-58 4-4469,-77 26-3572,-17 6-159</inkml:trace>
  <inkml:trace contextRef="#ctx0" brushRef="#br1" timeOffset="85218.732">1715 6235 5285,'0'0'2381,"0"0"-246,0 0 294,0 0 48,0 0-176,0 0-384,0 0-492,-3-14-203,-7-45-122,10 53-1000,0 0 1,1 0-1,0 0 0,0 0 1,0 1-1,1-1 0,0 1 1,0-1-1,0 1 0,1-1 1,0 1-1,0 0 0,0 0 1,1 0-1,-1 1 0,1-1 1,0 1-1,1 0 0,-1 0 0,1 1 1,-1-1-1,1 1 0,0 0 1,0 0-1,1 0 0,-1 1 1,1 0-101,-3 0 51,8-4 7,0 1 0,0 1 0,1 0 0,0 0 0,0 1 0,0 0 0,0 1 0,0 1-1,1 0 1,-1 1 0,0 0 0,1 0 0,-1 2 0,0-1 0,0 2 0,0-1 0,0 2 0,0 0 0,-1 0 0,1 1 0,-1 0 0,0 1 0,-1 0-1,1 1 1,-1 0 0,-1 1 0,9 8-58,-12-10 6,-1 0-1,-1 0 1,1 1 0,-1-1-1,0 1 1,-1 0-1,1 1 1,-1-1 0,-1 0-1,1 1 1,-2 0-1,1-1 1,-1 1 0,0 0-1,0 0 1,-1 0 0,0 0-1,0 0 1,-1 0-1,0-1 1,-1 1 0,0 0-1,0-1 1,0 1-1,-4 6-5,-4 11 12,-2 0-1,-1 0 0,-1-1 1,-1-1-1,-1 0 0,-16 16-11,2-2 33,-2-2-1,-1-1 0,-1-2 0,-12 7-32,32-28-3,-1-1 1,0 0-1,0-1 1,-1-1-1,0 0 1,0-1-1,-1-1 1,0 0-1,0-2 1,0 0-1,-1 0 1,1-2-1,-2 0 3,14-2 26,1 1 0,-1-1 0,0 0 0,0-1-1,0 1 1,1-1 0,-1 0 0,0 0 0,1 0-1,-1-1 1,0 0 0,1 0 0,0 0 0,0 0 0,-1-1-1,1 1 1,1-1 0,-1 0 0,0 0 0,1-1-1,-1 1 1,1-1 0,0 0 0,0 0 0,1 0-1,-1 0 1,1 0 0,0 0 0,0-1 0,0 1-1,1-1 1,-1 1 0,1-1 0,0 0 0,0 1-1,1-5-25,-1 4 34,0 1 0,1-1 0,-1 1 0,1-1 0,0 1 0,0 0 0,1-1 0,0 1 0,-1-1 0,1 1 0,1 0 0,-1-1 0,1 1 0,-1 0 0,1 0 0,0 0 0,1 0 0,-1 0 0,1 1 0,0-1 0,0 1 0,0 0 0,0 0 0,0 0 0,1 0 0,-1 0 0,1 1 0,0-1 0,0 1 0,0 0 0,0 0 0,0 0 0,0 1 0,0 0 0,1 0 0,-1 0 0,1 0 0,0 0-34,12 4 9,0 1-1,-1 0 1,1 1-1,-1 1 1,0 0-1,-1 1 1,1 1-1,-2 1 0,1 0 1,-1 0-1,0 2 1,-1 0-1,0 0 1,-1 1-1,0 1 1,-1 0-1,3 5-8,5 1 22,172 149-369,-190-167 249,0 0 1,0 0-1,0 0 1,0 0-1,0 0 1,0 0-1,0 0 1,0 0-1,0-1 1,0 1-1,0 0 1,1-1-1,-1 1 1,0-1-1,1 1 1,-1-1-1,0 1 1,1-1-1,-1 0 1,1 0-1,-1 0 1,0 0-1,1 0 1,-1 0-1,0 0 1,1 0-1,-1-1 1,1 1-1,-1 0 1,0-1-1,1 1 1,-1-1-1,0 0 1,0 1-1,0-1 1,1 0-1,-1 0 1,0 0-1,0 1 1,0-1-1,0 0 1,0-1-1,-1 1 1,1 0-1,0 0 1,0 0-1,-1 0 1,1-1-1,0 1 1,-1 0-1,0-1 1,1 1-1,-1-1 98,15-22-7159,-4 12-437</inkml:trace>
  <inkml:trace contextRef="#ctx0" brushRef="#br1" timeOffset="85796.336">2464 6826 10602,'0'0'6182,"0"0"-2851,0 0-576,0 0-1026,0 0-608,0 0-320,0 0-545,0 0-160,0-4-96,8 0-640,9 1-2884,5 1-7013</inkml:trace>
  <inkml:trace contextRef="#ctx0" brushRef="#br0" timeOffset="671484.207">2132 9002 17328,'6'-14'145,"-5"13"-134,4-11 190,0 0-1,1 1 1,1 0 0,0 0-1,0 1 1,1-1 0,0 2-1,0-1 1,2 1-1,7-7-200,-6 10 133,0-1-1,0 2 1,1-1-1,-1 2 0,1-1 1,0 2-1,0-1 0,1 2 1,-1 0-1,1 0 1,-1 1-1,2 0-132,-9 1 18,-1 0 1,1 0-1,-1 0 1,0 1 0,1 0-1,-1-1 1,1 1-1,-1 1 1,0-1-1,0 1 1,0-1-1,0 1 1,0 1-1,0-1 1,0 0-1,-1 1 1,1 0-1,-1 0 1,0 0-1,1 0 1,-2 0-1,1 1 1,0-1-1,-1 1 1,1 0-1,-1 0 1,0 0 0,0 0-1,-1 0 1,1 0-1,-1 0 1,0 1-1,0-1 1,0 0-1,-1 2-18,-1 13-20,-1 1 1,-1-1-1,0 0 0,-2 0 0,0 0 1,-1 0-1,-1-1 0,-1 0 0,0 0 1,-1-1-1,-1 0 0,-1-1 0,-1 0 1,0-1-1,0 0 0,-2 0 0,0-2 1,0 0-1,-2 0 0,-1-1 20,-130 95-416,98-93 101,63-46 85,-5 23 219,1 0-1,-1 1 0,1 0 0,1 0 1,0 1-1,0 1 0,0-1 1,0 2-1,1 0 0,0 0 1,0 1-1,1 0 0,9-1 12,-15 4-4,0 0 0,-1 0 0,1 0 0,0 1 0,0 0 0,0 1 0,-1-1 0,1 1 0,0 1 0,0-1 0,-1 1 0,1 0 0,-1 1 0,0-1 0,0 1 0,0 0 0,0 1 0,0 0 0,0 0 0,-1 0 0,0 0 0,0 1 0,0 0 0,-1 0 0,1 0 0,1 3 4,1 7 0,0 1 0,-1-1 0,0 1 0,-1 0 0,-1 1 0,-1-1 0,0 1 0,-2-1 0,1 1 0,-2 0 0,0 0 0,-3 14 0,3-24 0,1 2 4,-1 0-1,0-1 1,-1 1-1,0 0 1,0 0-1,-1-1 1,0 1-1,-1-1 1,0 1-1,0-1 1,-1 0-1,0 0 1,0-1-1,0 1 1,-1-1-1,-1 0 0,1 0 1,-1 0-1,0-1 1,-1 0-1,1 0 1,-1-1-1,0 1 1,-1-1-1,1-1 1,-1 0-1,0 0 1,0 0-1,-4 0-3,-1-3 17,0 0-1,-1-1 0,1 0 0,0-1 0,-1 0 0,1-1 0,0-1 0,0 0 0,0-1 0,0 0 1,1-1-1,0-1 0,0 0 0,0 0 0,1-1 0,0-1 0,-3-2-16,6 5-7,0-2-1,1 1 1,0-1-1,0 0 1,0-1-1,1 1 1,0-1-1,0-1 1,1 1-1,0-1 1,1 0-1,0 0 1,0 0-1,1 0 1,0-1-1,0 0 1,1 1-1,1-1 1,0 0-1,0 0 1,1 0-1,0 0 1,1-4 7,18-27-2144,23 37-6901,-21 16 1870</inkml:trace>
  <inkml:trace contextRef="#ctx0" brushRef="#br0" timeOffset="671807.146">2976 9850 352,'0'0'8681,"0"0"-7913,0 0-736,-74-68-32,57 59-512,5 3-8809</inkml:trace>
  <inkml:trace contextRef="#ctx0" brushRef="#br0" timeOffset="673889.298">9784 8914 1313,'4'-16'8333,"-4"5"-7896,2 0 1,0 1-1,0-1 0,1 0 0,0 1 0,1-1 0,0 1 0,0 0 0,1 0 0,1 1 0,0-1 0,0 1 0,1 1 0,0-1 0,0 1 0,1 0 0,0 1 0,0-1 0,1 2 0,0-1 0,0 1 0,9-4-437,-10 8 55,1 1 0,-1 0 0,1 0 0,-1 0 0,0 1 1,1 0-1,-1 1 0,1 0 0,-1 0 0,0 1 0,1 0 0,-1 1 0,0-1 1,-1 2-1,1-1 0,0 1 0,-1 0 0,0 0 0,0 1 0,0 0 0,0 1 0,-1-1 1,0 1-1,0 0 0,-1 1 0,0-1 0,0 1 0,0 0 0,-1 1 0,0-1 0,0 1 1,-1-1-1,0 1 0,0 0 0,-1 1 0,0-1 0,0 2-55,1 22-27,-1-1 1,-2 1-1,-1-1 0,-2 1 1,0-1-1,-3 0 0,0 0 1,-2 0-1,-1-1 0,-2 0 1,-1-1-1,-12 22 27,15-35 2,10-26 69,11-29 32,4-4 277,2 1 0,2 1-1,1 0 1,2 2 0,2 0 0,2 2 0,13-14-380,-32 43 72,1-1 0,-1 1 0,1 0 0,1 1 0,0 0 1,-1 1-1,2 0 0,-1 0 0,1 1 0,0 1 1,0 0-1,0 0 0,1 1 0,-1 0 0,1 1 0,0 0 1,0 1-1,-1 1 0,1 0 0,0 0 0,0 1 1,0 1-1,8 1-72,-10 3 37,0 0 1,-1 1-1,0 0 0,0 1 1,0 0-1,-1 0 0,0 0 1,-1 1-1,0 1 0,0-1 1,-1 1-1,0 0 1,-1 0-1,0 1 0,-1-1 1,0 1-1,-1 0 0,0 1 1,0-1-1,-1 0 0,-1 1 1,1 5-38,14 216-13,-16-133-4272,0-45-1101,0-36-2130</inkml:trace>
  <inkml:trace contextRef="#ctx0" brushRef="#br0" timeOffset="674238.414">11188 9033 10570,'0'0'2691,"0"0"-706,0 0 97,0 0-544,0 0-545,0 0-289,0 0-127,0 0-257,92-3-256,-56 10-32,0 1 0,6-3-32,4 2-160,4-2-480,-1-1-930,-2 0-2049,-3-2-1698,-8-1-1346</inkml:trace>
  <inkml:trace contextRef="#ctx0" brushRef="#br0" timeOffset="674239.414">12037 8707 10570,'0'0'3203,"27"-76"-1217,-21 72 32,-6 8 96,-20 19-481,0 17-95,1 13-417,4 11 64,2 5-96,3 8-224,-1 2-257,1-2-447,-8 3-129,-5-1-32,-4 7-641,-4 4-1729,-8 2-2659,2-8-13517</inkml:trace>
  <inkml:trace contextRef="#ctx0" brushRef="#br0" timeOffset="682586.649">2846 11435 11915,'0'0'1340,"1"-15"-352,6-73 2589,-13 81-276,-18 33-2700,-68 179-122,77-161-527,-3-1 1,-2-1-1,-1 0 0,-22 30 48,41-68 0,0-1 0,0 0-1,0 1 1,-1-1 0,1 0-1,-1 0 1,0-1 0,0 1-1,0 0 1,0-1 0,0 0-1,-1 0 1,1 0 0,-1 0-1,1 0 1,-1-1 0,-2 1 0,0-41 139,6 29-30,0-1 1,1 0 0,1 1-1,-1-1 1,2 1-1,-1 0 1,1 0 0,1 0-1,0 0 1,0 0 0,1 1-1,1-1 1,1-1-110,-5 10 24,0 0 0,1 0 0,-1 0 0,1 1 0,-1-1 0,1 0 0,-1 1 0,1 0 0,-1 0 0,1 0 0,-1 0 0,1 0 0,0 0 0,-1 1 0,1-1 0,-1 1 0,0 0 0,1-1 0,-1 1 0,1 0 0,-1 1 0,0-1 0,0 0 0,0 1 0,0-1 0,0 1 0,0-1 0,0 1 0,0 0 0,-1 0 0,1 0 0,0 0 0,-1 0 0,0 0 0,0 1 0,1-1 0,-1 0 0,-1 1 0,1-1 0,0 1 0,0 1-24,14 15 41,-5-7-46,1 0-1,0 0 1,1-1 0,1 0-1,0-1 1,0-1 0,1 0-1,0-1 1,0 0 0,1-1-1,0-1 1,0 0 0,0-1-1,1-1 1,0 0 0,0-1-1,10 0 6,-15-2 3,0-1 0,0 0 0,0-1-1,0 0 1,-1 0 0,1-1 0,0-1-1,-1 0 1,1 0 0,-1-1 0,0 0 0,0-1-1,-1 0 1,0-1 0,1 0 0,-2 0 0,1-1-1,-1 0 1,0 0 0,0-1 0,-1 0-1,0-1 1,0 0-3,-1-1 32,0 0-1,-1 0 1,0 0 0,0-1-1,-1 0 1,-1 0 0,0 0-1,0 0 1,-1 0-1,-1-1 1,0 1 0,0 0-1,-1-9-31,-1 19 41,1 1 0,-1-1 0,1 0 1,-1 0-1,1 1 0,-1-1 0,0 0 0,1 1 0,-1-1 0,0 1 0,0-1 0,1 1 0,-1-1 0,0 1 0,0-1 0,0 1 0,0 0 0,0-1 1,1 1-1,-1 0 0,0 0 0,0 0 0,0 0 0,0 0 0,0 0 0,0 0 0,0 0 0,0 0 0,0 0 0,0 0 0,1 0 0,-1 1 0,0-1 1,0 0-1,0 1 0,0-1 0,1 1 0,-1-1 0,0 1 0,0-1 0,1 1 0,-1-1 0,0 1 0,1 0 0,-1 0 0,0-1 0,1 1 0,-1 0 0,1 0 1,0-1-1,-1 1 0,1 0 0,0 0 0,-1 0 0,1 0 0,0 0 0,0 0 0,0 0 0,-1-1 0,1 1 0,0 0 0,0 0 0,1 0 0,-1 0 1,0 0-43,-30 58 117,2 2-1,3 0 0,3 2 1,2 0-1,-1 20-115,7 37-2377,13-42-6575,1-71 7720,0 22-11228</inkml:trace>
  <inkml:trace contextRef="#ctx0" brushRef="#br0" timeOffset="682905.699">3507 12345 13837,'0'0'8776,"0"0"-6501,0 0-514,0 0-480,-14-77-864,12 64-417,-1 7-577,3 5-768,0 1-737,5 5-1377,9 5-3556</inkml:trace>
  <inkml:trace contextRef="#ctx0" brushRef="#br0" timeOffset="683302.477">5010 11688 15439,'2'-19'904,"-1"11"-473,-1 0 0,1 0 0,1 0 1,-1 0-1,1 1 0,1-1 1,0 0-1,0 1 0,0 0 0,1-1 1,1-1-432,22 0 3724,10 40-2863,103 178-717,-114-173-554,3-2 0,1 0 0,1-2 0,1-1 0,2-2-1,33 22 411,-61-48-19,-1 1-1,1 0 0,0-1 0,0 0 0,0-1 0,1 1 0,-1-1 0,1 0 0,-1-1 0,1 1 0,0-2 0,-1 1 0,1 0 0,0-1 0,4-1 20,-9 0 3,-1 0-1,0-1 1,1 1-1,-1 0 1,0-1-1,0 1 1,0-1-1,0 0 0,-1 1 1,1-1-1,0 1 1,-1-1-1,1 0 1,-1 0-1,1 1 0,-1-1 1,0 0-1,0 0 1,0 0-1,0 1 1,0-1-1,0 0 0,0 0 1,-1 0-1,1 0-2,-1-6 14,-34-209 750,6 43 1360,29 172-2077,0 1-1,0-1 0,0 1 0,0-1 1,0 1-1,-1-1 0,1 1 0,0 0 1,-1-1-1,1 1 0,-1 0 0,0-1 1,1 1-1,-1 0 0,0 0 1,0-1-1,0 1 0,0 0 0,0 0 1,0 0-1,0 0 0,0 0 0,0 0 1,0 1-1,-1-1 0,1 0 0,0 0 1,0 1-1,-1-1 0,1 1 1,-1-1-1,1 1 0,0 0 0,-1 0 1,1-1-1,-1 1 0,1 0 0,-1 0 1,1 0-1,-1 1 0,1-1 0,0 0 1,-1 0-1,1 1 0,-1-1 1,1 1-1,0-1 0,-1 1 0,1 0 1,0-1-1,0 1-46,-17 19 80,1 0 0,1 1 0,1 1 1,1 1-1,1 0 0,-7 17-80,1-4 26,-209 349-1569,158-266-2295,35-58-1463,10-19-3294</inkml:trace>
  <inkml:trace contextRef="#ctx0" brushRef="#br0" timeOffset="683604.753">4860 11017 12268,'0'0'3363,"0"0"-833,0 0-128,0 0-480,0 0-993,108-36-544,-28 32-97,11-2-128,8 3-96,0 0-32,-7 2-32,-8-2 0,-5-3-416,-11 1-641,-9-1-417,-20 2-672,-14-2-2818,-17 1-6151</inkml:trace>
  <inkml:trace contextRef="#ctx0" brushRef="#br0" timeOffset="684065.828">6474 11728 14125,'0'0'3081,"14"-9"-1624,-2 1-1169,88-38 2083,-42 38-1908,1 2 0,-1 3 1,47 3-464,28-1 62,-129 1-55,42-6 14,-45 6-19,0 0 0,-1 0 0,1-1 0,0 1 0,0 0 0,-1 0 0,1-1-1,0 1 1,0-1 0,-1 1 0,1 0 0,0-1 0,-1 1 0,1-1 0,-1 0 0,1 1 0,-1-1 0,1 1 0,-1-1-1,1 0 1,-1 0 0,1 1 0,-1-1 0,0 0 0,0 0 0,1 1 0,-1-1 0,0 0 0,0 0 0,0 1-1,0-1 1,0 0 0,0 0 0,0 0 0,0 0 0,0 1 0,0-1 0,0 0 0,0 0 0,-1 0 0,1 1 0,0-1-1,-1 0 1,1 1 0,0-1 0,-1 0 0,1 0 0,-1 1 0,1-1 0,-1 1 0,1-1 0,-1 0-2,-115-85 187,-101-39 501,217 125-661,-1-1-1,0 1 0,1-1 1,-1 1-1,0 0 0,1-1 1,-1 1-1,0 0 0,0 0 1,0-1-1,1 1 0,-1 0 1,0 0-1,0 0 0,0 0 1,1 0-1,-1 0 0,0 0 1,0 1-1,0-1 1,1 0-1,-1 0 0,0 0 1,0 1-1,1-1 0,-1 1 1,0-1-1,1 0 0,-1 1 1,0-1-1,1 1 0,-1-1 1,1 1-1,-1 0 0,1-1 1,-1 1-1,1 0 0,-1-1 1,1 1-1,-1 0 1,1-1-1,0 1 0,0 0 1,-1 0-1,1-1 0,0 1 1,0 0-1,0 0 0,0 0 1,0-1-1,0 1 0,0 0 1,0 0-1,0 0 0,0-1 1,0 1-1,1 0 1,-1 0-1,0-1 0,0 1 1,1 0-1,-1 0 0,0-1 1,1 1-27,-1 2 0,66 465-342,-66-366-5033,-1-58-1304</inkml:trace>
  <inkml:trace contextRef="#ctx0" brushRef="#br0" timeOffset="684318.379">6411 12510 17745,'0'0'2995,"0"0"-1308,0 0-171,13-10-11,-4 4-1273,-2 0-113,1 1 1,-1 0 0,1 0-1,0 1 1,1-1 0,-1 2-1,1 0 1,-1 0 0,1 0 0,0 1-1,8-1-119,352-6 591,-237 10-979,-56 1-817,47-1-2747,-44-10-5598,-46 3-924</inkml:trace>
  <inkml:trace contextRef="#ctx0" brushRef="#br0" timeOffset="685661.054">9680 11677 897,'0'-17'11429,"-2"-55"-7350,-26-47 3907,44 124-7223,140 140-512,-31-23-1580,138 103 1329,-239-205-580,-18-14 296,0 0-1,1 0 1,0-1-1,-1 0 0,2-1 1,-1 1-1,0-1 1,1-1-1,0 1 1,0-1-1,2 0 285,-13-44-1196,-96-207 2221,73 145 2317,26 102-3298,0 1 0,-1-1 0,0 1 0,1-1-1,-1 1 1,1 0 0,-1-1 0,1 1 0,-1 0 0,0-1 0,1 1 0,-1 0 0,0 0-1,1-1 1,-1 1 0,0 0 0,1 0 0,-1 0 0,0 0 0,0 0 0,1 0 0,-1 0 0,0 0-1,1 0 1,-1 1 0,0-1 0,1 0 0,-1 0 0,0 1 0,1-1 0,-1 0 0,0 1-1,1-1 1,-1 0 0,1 1 0,-1-1 0,1 1 0,-1-1 0,1 1 0,-1-1 0,1 1 0,0 0-1,-1-1 1,1 1 0,0 0 0,-1-1 0,1 1 0,0-1 0,0 1 0,0 0 0,-1 0-1,1-1-43,-1 2 45,-162 209 1680,-107 101-2702,244-274-1787,12-12-5715,11-15-4135</inkml:trace>
  <inkml:trace contextRef="#ctx0" brushRef="#br0" timeOffset="688794.97">14877 12263 18257,'0'0'4100,"0"0"-1986,0 0 96,0 0-192,0 0-705,0 0-640,0 0-417,0 0-256,-8-15-32,15 23-384,0 4-321,6 3-384,-1 3-993,1 0-2466,-5-1-9514</inkml:trace>
  <inkml:trace contextRef="#ctx0" brushRef="#br0" timeOffset="686457.969">11988 11252 8584,'0'0'3993,"0"0"-1446,12-15-279,40-44 188,-50 59-2361,-1-1 0,1 0 0,0 0 0,-1 0-1,1 0 1,-1-1 0,1 1 0,-1 0 0,0-1 0,1 1 0,-1 0 0,0-1 0,0 0-1,0 1 1,0-1 0,0 0 0,-1 1 0,1-1 0,0 0 0,-1 0 0,1 1-1,-1-1 1,0 0 0,0 0 0,1 0 0,-1 0 0,0 0 0,-1 0 0,1 0-1,0 1 1,0-1 0,-1 0 0,1 0 0,-1 0 0,0 1 0,0-1 0,1 0-1,-1 0 1,0 1 0,0-1 0,0 1 0,-1-1 0,1 1 0,0 0 0,-1-1-1,1 1 1,-1 0 0,1 0 0,-1 0 0,1 0 0,-1 0 0,-1-1-95,-88-1 485,-38 67-214,101-45-254,14-13-86,1 1 1,0 0-1,0 1 1,1 0-1,0 2 1,1-1-1,0 1 1,0 1-1,1 0 1,0 0-1,1 1 1,1 0-1,-1 0 1,2 1-1,0 1 1,1-1-1,0 1 1,-3 12 68,11-21-41,0 1 0,0-1 1,1 0-1,0 0 0,0 0 1,1 0-1,-1 0 0,1-1 1,0 1-1,0-1 0,0 0 1,1 0-1,0-1 1,-1 1-1,1-1 0,1 0 1,-1-1-1,0 1 0,1-1 1,-1 0-1,1 0 0,-1 0 1,1-1-1,0 0 0,0 0 1,0-1-1,1 0 41,12 6-29,-2-3 24,-1 1 0,0 1-1,0 1 1,-1 0 0,1 1-1,-1 0 1,-1 1 0,1 1-1,-2 0 1,1 1 0,-1 1-1,-1 0 1,0 0 0,0 2-1,-1-1 1,-1 1 0,0 1-1,0 0 1,-1 2 5,-8-14 12,0 1 1,-1 0-1,1-1 1,-1 1 0,1 0-1,-1 0 1,0 0-1,0-1 1,0 1-1,-1 0 1,1 0-1,-1-1 1,1 1-1,-1 0 1,0-1 0,0 1-1,0-1 1,0 1-1,-1-1 1,1 1-1,-1-1 1,1 0-1,-1 0 1,0 1-1,0-1 1,0 0 0,0-1-1,0 1 1,0 0-1,-1-1 1,1 1-1,0-1 1,-1 0-1,-1 1-12,-96 31 914,46-24-547,-1-2 0,0-3 0,0-2 0,-45-4-367,91 3-21,0-1 1,0 0 0,0-1-1,0 1 1,0-2-1,0 1 1,0-1 0,0-1-1,1 1 1,-1-1-1,1-1 1,0 0-1,0 0 1,0-1 0,0 0-1,1 0 1,-5-4 20,7-15-2459,25 12-4889,-1 10-1353</inkml:trace>
  <inkml:trace contextRef="#ctx0" brushRef="#br0" timeOffset="686908.814">12551 11084 8712,'0'0'2499,"0"0"-487,-1-13 529,-3-37 219,4 49-2705,0 1 0,-1-1 0,1 0 0,-1 1 0,1-1 0,-1 1 0,1-1 0,-1 1 0,1-1 0,-1 1-1,0-1 1,1 1 0,-1-1 0,0 1 0,1 0 0,-1 0 0,0-1 0,1 1 0,-1 0 0,0 0 0,0 0 0,1 0 0,-1-1 0,0 1-1,0 0 1,1 1 0,-1-1 0,0 0 0,0 0 0,1 0 0,-1 0 0,0 0 0,1 1 0,-1-1 0,0 0 0,0 1 0,1-1 0,-1 0 0,1 1-1,-1-1 1,0 1 0,1-1 0,-1 1 0,1-1 0,-1 1 0,1 0 0,0-1 0,-1 1 0,1 0 0,-1-1 0,1 1 0,0 0 0,0-1 0,-1 1-1,1 0 1,0 0 0,0-1-55,-2 2 206,-19 25 335,1 1 0,2 1 0,0 0 0,3 1 1,0 1-1,2 1 0,1 0 0,-4 17-541,-342 1085 2151,338-1080-2189,-6 26-147,-4-3 1,-3 0-1,-37 59 185,66-129-80,2-4-7,1 1 0,0-1 1,-1 0-1,0 0 0,0 0 0,0 0 1,0-1-1,0 1 0,-1-1 0,1 1 1,-1-1-1,1 0 0,-1 0 0,0 0 1,0 0-1,0 0 0,0 0 0,0-1 1,-1 0-1,-2 1 87,4-3-178,1 0 0,-1-1 1,1 1-1,0 0 0,-1-1 1,1 0-1,0 1 0,0-1 1,0 0-1,0 1 0,0-1 0,0 0 1,1 0-1,-1 0 0,0 0 1,1 0-1,0 0 0,-1 0 0,1 0 1,0 0-1,0 0 0,0 0 1,0 0-1,1 0 0,-1 0 0,0 0 1,1-1 177,-1-3-802,2-35-3266,4-8-2044</inkml:trace>
  <inkml:trace contextRef="#ctx0" brushRef="#br0" timeOffset="687500.989">13105 11438 7911,'0'0'3081,"0"0"-860,1-13 400,1-40 256,-11 35 1099,-9 39-2966,6 14-887,0 1-1,3 1 0,1-1 1,2 1-1,1 0 1,2 1-1,1-1 1,2 1-1,3 13-122,-3-7 24,-2 183-114,1-220 92,-1 0-1,0 0 1,0 0 0,0 0 0,-1-1 0,0 1 0,0-1-1,-1 1 1,0-1 0,0 0 0,-1-1 0,1 1 0,-1-1-1,0 0 1,-1 0 0,1 0 0,-1-1 0,0 0 0,0 0-1,0 0 1,-1-1 0,1 0 0,-1 0 0,0-1-1,0 1 1,0-2 0,0 1 0,0-1 0,0 0 0,0 0-1,-1-1 1,1 0 0,0 0 0,0-1 0,-6-1-2,-4 0 23,1 0 1,0-1-1,-1-1 0,1-1 1,0 0-1,1-1 0,-1 0 1,1-2-1,1 0 0,-1 0 1,1-1-1,1-1 0,0-1 1,0 1-1,1-2 0,-4-5-23,13 15-30,1 1 0,0-1 0,0 0 0,0-1-1,0 1 1,0 0 0,0 0 0,1-1 0,-1 1-1,1-1 1,0 0 0,-1 1 0,1-1 0,0 0-1,1 0 1,-1 0 0,0 1 0,1-1 0,0 0-1,0 0 1,0 0 0,0 0 0,0 0-1,0 0 1,1 0 0,-1 0 0,1 1 0,0-1-1,0 0 1,0 0 0,0 1 0,0-1 0,1 0-1,-1 1 1,1 0 0,0-1 0,0 1 0,0 0-1,0 0 1,0 0 0,1-1 30,55-10-4163,-18 12-1893,-32 1 4296,33 0-9296</inkml:trace>
  <inkml:trace contextRef="#ctx0" brushRef="#br0" timeOffset="687827.444">13140 11300 7239,'0'0'2338,"0"0"-58,0 0 234,0 0-122,0 0-706,0 0-597,0 0-405,11-3-305,24-4-242,1 2 0,0 1 0,0 2 0,0 2 0,0 1 0,26 5-137,6-2 246,-14-1-54,187 8 2600,127-14-2792,-248-12 74,-145 6-111,-84 6-3217,38 10-5119,24 1-2768</inkml:trace>
  <inkml:trace contextRef="#ctx0" brushRef="#br0" timeOffset="688481.587">13461 11827 9513,'0'0'2546,"0"0"-133,0 0 144,0 0-256,0 0-705,0 0-539,13-10-341,45-29-236,-53 37-455,-1 1 0,1 0 0,-1 0 0,1 0 0,0 0-1,0 1 1,0 0 0,-1 0 0,1 0 0,0 0 0,0 1 0,-1 0-1,1 0 1,0 0 0,-1 1 0,1-1 0,-1 1 0,0 0 0,1 0 0,-1 1-1,0-1 1,0 1 0,0 0 0,-1 0 0,1 0 0,-1 1 0,0-1-1,0 1 1,0 0 0,0 0 0,0 0 0,-1 0 0,0 0 0,0 0-1,0 1-24,5 5-60,-1 0 0,0 0 0,-1 1 0,0 0 0,0 0 0,-1 0-1,-1 0 1,0 1 0,-1-1 0,0 1 0,0 0 0,-1-1 0,-1 1-1,0 0 1,-1 5 60,1-16-7,0 1-1,0-1 1,0 0-1,0 0 0,-1 0 1,1 0-1,0 0 1,0 0-1,-1 0 1,1 0-1,-1 0 1,1 0-1,-1 0 1,1 0-1,-1 0 0,0 0 1,1 0-1,-1 0 1,0-1-1,0 1 1,0 0-1,0 0 1,0-1-1,1 1 0,-1-1 1,0 1-1,0-1 1,0 1-1,-1-1 1,1 0-1,0 1 1,0-1-1,0 0 1,0 0-1,0 0 0,0 0 1,0 0-1,0 0 1,-1 0-1,1 0 1,0 0-1,0 0 1,0-1-1,0 1 0,0 0 1,0-1-1,0 1 1,0-1-1,0 1 1,0-1-1,0 0 1,0 1-1,0-1 1,1 0-1,-1 0 0,0 1 1,0-1-1,1 0 1,-1 0-1,0 0 1,1 0-1,-1 0 1,1 0-1,-1 0 0,1 0 1,0 0-1,-1 0 1,1 0-1,0 0 1,0-1 7,3-11 78,1 0 1,0 0-1,1 0 1,0 0-1,1 1 1,1 0 0,0 0-1,0 1 1,1-1-1,1 2 1,0-1-1,0 1 1,1 1-1,2-2-78,4-5 76,1 1 0,0 0-1,1 2 1,0 0-1,1 1 1,1 0-1,6-1-75,-20 10 2,0 0 0,0 0 0,0 1 0,0 0 0,0 0 0,0 1 0,1 0 0,-1 0 0,0 0 0,1 1 0,-1 0 0,1 0 0,-1 0 0,0 1 0,1 0 0,-1 0 0,0 1 0,1 0 0,-1 0 0,0 0 0,0 1 0,-1 0-1,1 0 1,-1 1 0,1-1 0,-1 1 0,3 3-2,-1 2-3,-1 1 0,0 1 0,-1-1 0,0 1 0,0 0 0,-1 0 0,-1 0 0,1 1 0,-2-1 0,0 1 0,0 0 0,-1-1 0,-1 1 0,0 0 0,0 0 0,-1 0-1,-1 2 4,1 16-1,1 17 1,-2-23 0,2 0 0,0 0 0,2 0 0,1 0 0,1 0 0,4 14 0,-8-37 1,0-1 0,0 1 0,0 0 0,0-1 0,0 1 0,0 0 0,0-1 0,0 1 0,0 0 0,0 0 0,0-1 0,0 1 0,1 0 0,-1-1 0,0 1 0,0 0 0,1-1 0,-1 1 0,0-1 0,1 1 0,-1-1 0,1 1 0,-1-1 0,1 1 0,-1-1 0,1 1 0,-1-1 0,1 1 0,0-1 0,-1 0 0,1 1 0,-1-1 0,1 0 0,0 0 0,-1 1 0,1-1 0,0 0 0,0 0 0,-1 0 0,1 0 0,0 0 0,-1 0 0,1 0 0,0 0 0,-1 0 0,1 0 0,0 0 0,0-1 0,-1 1 0,1 0 0,-1 0 0,1-1 0,0 1 0,-1 0 0,1-1 0,-1 1 0,1-1-1,14-39 66,-13-99-2228,0 132-210,0 3-2436,0 4-2405</inkml:trace>
  <inkml:trace contextRef="#ctx0" brushRef="#br0" timeOffset="684788.551">8394 11284 7976,'-1'-13'2685,"-3"-45"-577,-13 12 5307,-8 71-3859,11 12-2753,2 1 0,1-1 0,2 2 0,2-1 0,-2 40-803,-1-7 432,-4 20-358,5 1 1,3 0 0,6 79-75,0-158-129,0 1 0,1 0 0,1-1 1,0 0-1,1 1 0,0-1 0,1 0 0,1 0 0,0-1 1,0 1-1,1-1 0,1-1 0,0 1 0,1-1 0,0 0 1,0 0-1,1-1 0,1-1 0,0 1 0,0-1 0,1-1 1,0 0-1,0-1 0,1 0 0,0 0 0,0-1 0,0-1 1,1 0-1,0-1 0,6 1 129,62-9-3780,-6-26-5589,-42 10 2136</inkml:trace>
  <inkml:trace contextRef="#ctx0" brushRef="#br0" timeOffset="685136.711">8256 11689 8936,'0'0'3604,"0"0"-1079,-12-4-272,-37-17-283,48 21-1920,1-1 0,-1 1 0,1-1 1,-1 0-1,1 1 0,-1-1 0,1 1 0,-1-1 1,1 0-1,0 1 0,-1-1 0,1 0 1,0 0-1,-1 1 0,1-1 0,0 0 1,0 0-1,0 0 0,0 1 0,0-1 1,0 0-1,0 0 0,0 1 0,0-1 0,0 0 1,0 0-1,1 0 0,-1 1 0,0-1 1,0 0-1,1 0 0,-1 1 0,1-1 1,-1 0-1,0 1 0,1-1 0,-1 1 1,1-1-1,0 0 0,-1 1 0,1-1 0,-1 1 1,1 0-1,0-1 0,-1 1 0,1-1 1,0 1-1,0 0 0,-1-1 0,1 1 1,0 0-1,0 0 0,-1 0 0,1 0 0,0 0 1,0 0-1,0 0 0,-1 0 0,1 0 1,0 0-1,0 0 0,0 0-50,0 0 94,37-12 236,1 1-1,0 3 1,0 1 0,1 1 0,22 1-330,10-2 102,-41 4-307,142-21 64,-63-1-6335,-89 17-443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2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0 292 10954,'0'0'3011,"0"0"-3011,0 0 64,106-4 513,-24-6 127,31-6-287,23-5-225,22-3-96,11-8-64,6 1 0,-2-2-32,-14 4 32,-11 5-32,-11-1-256,-20 2-1538,-22 3-4420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3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0 434 9865,'0'0'1655,"0"0"-891,5-14 148,16-44 706,-20 56-1537,0-1 0,0 1 0,1 0 0,-1-1-1,1 1 1,-1 0 0,1 0 0,0 0 0,0 0 0,0 0 0,0 0 0,0 1-1,0-1 1,0 1 0,1-1 0,-1 1 0,0 0 0,1 0 0,-1 0 0,3 0-81,7-4 112,54-20-54,2 2 1,1 4-1,0 3 1,48-5-59,74-17 38,-111 7-38,-79 30 0,-1 0 0,0 0 0,0 0 0,0 0 0,0 0 0,0 0 0,0 0 0,0 0 0,-1 0 0,1 0 0,0 0 0,0 0 0,-1 1 0,1-1 0,0 0 0,-1 0 0,1 0 0,-1 0 0,1 1 0,-1-1 0,0 0 0,1 1 0,-1-1 0,0 0 0,1 1 0,-1-1 0,0 1 0,0-1 0,0 1 0,1-1 0,-1 1 0,0 0 0,0-1 0,0 1 0,0 0 0,0 0 0,0-1 0,0 1 0,0 0 0,0 0 0,0 0 0,1 0 0,-344-106 657,222 93 811,119 14-1441,1-1 1,-1 1 0,1 1 0,-1-1 0,1 0 0,-1 1-1,1-1 1,0 1 0,0 0 0,0-1 0,0 1 0,0 0-1,0 0 1,0 1 0,1-1 0,-1 0 0,1 0 0,0 1-1,-1-1 1,1 1 0,0-1 0,1 1 0,-1 0 0,0-1 0,1 1-1,-1 0 1,1-1 0,0 1 0,0 0 0,0 0 0,0-1-1,0 1 1,1 0 0,-1-1 0,1 1 0,1 2-28,-2 6 23,3 22 26,1 0 0,1 0 1,2-1-1,2 0 1,1 0-1,6 12-49,5 19 13,36 172-1513,-49-152-3438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3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0 227 4773,'0'0'8295,"0"0"-6757,0 0-866,0 0 1763,77-46-1122,-19 30-801,15 1-319,18-5-65,10 1-96,2-1 0,8 1 0,-8-2-32,-9 5-64,-15 0-417,-14 6-1184,-16 3-866,-17 6-736,-18 1-2658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4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91 308 3171,'0'0'3171,"-6"-14"-1868,-51-104 3250,29 43-437,31 72-4085,-1 1-1,1-1 1,0 1 0,-1 0-1,1 0 1,0 0 0,0 0-1,0 1 1,1-1 0,-1 1-1,0 0 1,0 0 0,1 0-1,-1 0 1,1 1 0,-1-1-1,1 1 1,-1 0 0,1 0-1,-1 0 1,0 1-1,2-1-30,0 0 25,250 9-14,-214-3 3,-1-1-1,1-2 1,0-2 0,-1-2 0,1-1 0,0-3-1,-1-1 1,0-1 0,0-3 0,-1-1 0,-1-2 0,9-5-14,-15-7 806,-45 24 432,4 6-1175,0 0-1,0 0 0,0 1 1,1 0-1,0 1 0,0 0 0,1 0 1,0 0-1,0 1 0,0 0-62,-3 4 28,-81 99-22,6 3 0,5 4 0,-56 112-6,82-137-50,17-33 10,-90 178-170,125-237 210,1 0 1,0 0-1,0-1 1,0 1-1,1 0 1,-1 0 0,0 0-1,0 0 1,0 0-1,1 0 1,-1 0 0,1 1-1,-1-1 1,1 0-1,-1 0 1,1 0-1,-1 1 1,1-1 0,0 0-1,0 1 1,0-1-1,0 0 1,0 0 0,0 1-1,0-1 1,0 0-1,0 1 1,1-1-1,-1 0 1,0 0 0,1 0-1,-1 1 1,1-1-1,-1 0 1,1 0 0,0 0-1,0 0 1,-1 0-1,1 0 1,0 0-1,0 0 1,0 0 0,0 0-1,0-1 1,0 1-1,0 0 1,0-1 0,1 1-1,-1 0 1,0-1-1,0 0 1,0 1-1,1-1 1,-1 0 0,0 1-1,0-1 1,1 0-1,-1 0 1,0 0 0,1 0-1,-1 0 1,0-1-1,0 1 1,2 0-1,212-69 155,263-67 774,-425 107-768,-52 29-180,0-1 0,0 0 0,0 1 0,-1-1 0,1 0 0,0 0 0,0 1 0,0-1 0,-1 0 0,1 0 0,-1 0 0,1 0 0,0 0 0,-1 0 0,0 0 0,1 0 0,-1 0 0,0 0 0,1 0 0,-1 0 0,0-1 0,0 1 0,0 0 0,0 0 0,0 0 0,0 0 0,0 0 0,0 0 0,-1 0 0,1 0 0,0-1 0,-1 1 0,1 0 0,0 0 1,-1 0-1,0 0 0,1 0 0,-1 1 0,1-1 0,-1 0 0,0 0 0,0 0 0,0 0 0,1 1 0,-1-1 0,0 0 0,0 1 0,0-1 0,0 1 19,-13-9-3059,-1 2-3011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10794,'0'0'1383,"0"0"-566,12-11 576,43-33 176,-52 43-1523,0 0-1,-1 0 0,1 0 1,0 1-1,0-1 0,0 1 1,-1 0-1,1 0 0,0 0 1,0 0-1,0 0 0,0 1 1,-1-1-1,1 1 0,0 0 1,0-1-1,-1 2 0,1-1 1,-1 0-1,1 0 0,-1 1 1,1-1-1,-1 1 0,0 0 1,0 0-1,1 0-45,7 4 71,308 193 244,-249-159-298,124 57 62,-192-96-76,0 0 0,0 0 1,0-1-1,0 1 0,0 0 1,0-1-1,0 1 0,0-1 1,0 1-1,0-1 0,0 1 1,0-1-1,0 0 1,0 1-1,0-1 0,0 0 1,0 0-1,1 0 0,-1 0 1,0 0-1,0 0 0,0 0 1,0 0-1,0 0 0,1-1 1,-1 1-1,0-1 0,0 1 1,0 0-1,0-1 0,0 0 1,0 1-1,0-1 0,0 1 1,0-1-1,-1 0 1,1 0-1,0 0 0,0 0 1,-1 1-1,1-1 0,0 0 1,-1 0-1,1 0 0,-1 0 1,1 0-1,-1 0 0,1-1 1,-1 1-1,0 0 0,0 0 1,0 0-1,1 0 0,-1 0 1,0-1-1,0 1 0,-1 0 1,1 0-1,0-1-3,-38-123 390,-58-116 1494,96 239-1835,-1-1-1,0 1 0,1-1 1,-1 1-1,0-1 0,0 1 1,0-1-1,0 1 0,-1 0 1,1 0-1,-1 0 0,1 0 1,-1 0-1,0 0 0,0 0 1,0 0-1,0 1 0,0-1 1,0 1-1,0-1 0,0 1 1,-1 0-1,1 0 0,-1 0 1,1 0-1,0 0 0,-1 1 0,0-1 1,1 1-1,-1-1 0,1 1 1,-1 0-1,1 0 0,-1 0 1,0 1-1,1-1 0,-1 0 1,1 1-49,-9 8 50,1 0 0,1 0 0,0 1 0,0 1 0,1-1 0,0 1 0,1 1 0,-2 5-50,-2 0 11,-191 306 101,43-74-422,144-200-1585,16-39-1183,6-10-2001,6-4-4445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6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0 440 10826,'0'0'1468,"0"0"-694,0 0 331,0 0 502,23-5-576,223-33-28,1071-116-576,-355 26 331,-613 83 620,0-16-1378,-311 53 21,-50 20-955,-38 12-2910,-11 6-3288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3:12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406 153 3844,'0'0'2866,"0"0"1208,0 0-802,0 0-710,8-14-341,26-45-443,-18 5 2444,-16 42-3373,-2 11-775,0-1-1,0 1 1,0 0-1,0-1 1,0 1-1,0 0 1,0 0-1,0 0 1,0 1-1,-1-1 1,1 1-1,0-1 1,-1 1-1,1 0 1,0-1-1,-1 1 1,1 0-1,0 1 1,0-1-1,-1 0 1,1 1-1,-1 0-73,-1-1 49,-12 3-23,-1 0 0,2 1 0,-1 1 0,0 1 0,1 0-1,0 1 1,1 1 0,0 0 0,0 1 0,0 0 0,1 1 0,1 1 0,-1 0 0,2 0 0,0 1 0,0 1 0,1 0 0,1 0 0,0 1-1,1 1 1,-1 2-26,7-13-5,0-1-1,0 1 0,1 0 0,0 0 1,-1 0-1,1 0 0,1 0 0,-1 0 1,1 0-1,-1 0 0,1 0 0,1 1 1,-1-1-1,0 0 0,1 0 0,0 0 0,0 0 1,0 0-1,0 0 0,1 0 0,0-1 1,0 1-1,0 0 0,0-1 0,0 1 1,1-1-1,-1 0 0,1 0 0,0 0 1,0 0-1,0 0 0,0-1 0,1 1 1,-1-1-1,1 0 0,-1 0 0,1 0 1,0-1 5,144 59-302,-128-55 251,-1 1 0,0 0 0,0 1 0,-1 1 0,1 1 0,-2 1 0,0 0 0,13 11 51,-24-15-7,-1-1 1,0 1 0,-1 1 0,1-1-1,-1 1 1,0-1 0,-1 1 0,0 0-1,0 0 1,0 1 0,-1-1 0,0 1 0,-1-1-1,0 1 1,0-1 0,0 1 0,-1 0-1,0-1 1,0 1 0,-1 0 0,0 0-1,-1-1 1,0 1 0,0-1 0,0 0 0,-1 1-1,0-1 1,0 0 0,-1-1 0,-3 6 6,-3 0 122,0 0 1,-1-2-1,0 1 1,0-1-1,-1-1 1,0 0 0,-1 0-1,0-1 1,0-1-1,-1 0 1,0-1-1,0-1 1,-1 0 0,1-1-1,-1 0 1,0-2-1,0 1 1,0-2-1,-1 0 1,1-1-1,0 0 1,0-1 0,0-1-1,-1 0-122,7 0-16,-1 0 1,1-1-1,-1 0 0,1 0 0,0-1 0,0 0 0,1 0 1,-1-1-1,1-1 0,0 1 0,0-1 0,1-1 1,0 1-1,0-1 0,0 0 0,1-1 0,0 0 1,1 0-1,-1 0 0,1 0 0,1-1 0,0 0 0,0 0 1,1 0-1,0-1 0,0-3 16,3-4-2554,14 11-6252,-2 8-2549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6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88 9225,'-2'-13'913,"-6"-61"1158,7 82 4078,1 54-6020,71 434 63,-67-438-984,-3 0 0,-2 1 0,-6 44 792,7-98-87,-1 1 0,1 0 0,-1-1 0,0 1 0,0-1 0,0 1 0,-1-1 0,0 1 0,0-1 0,0 0 0,-1 0 0,0 0 0,0 0 0,0 0 0,0-1 0,-1 1 0,0-1 0,0 0 0,0 0 0,0-1 0,-1 1 0,1-1 0,-1 0 0,0 0 0,0 0 0,0-1 0,0 1 0,-1-1 0,1-1 0,-3 1 87,-10-3 237,0-2 0,0 0 0,0-1 0,1-1 0,-1 0 0,1-2 1,0 0-1,1-1 0,0 0 0,0-1 0,1-1 0,0-1 0,0 0 0,-11-12-237,11 12 258,-269-220 2987,283 230-3244,1 1-3,0 0 1,1-1-1,-1 1 0,0 0 0,1 0 0,-1-1 0,0 1 0,0 0 0,1 0 0,-1-1 0,0 1 0,0 0 0,1 0 0,-1-1 1,0 1-1,0 0 0,0-1 0,0 1 0,1-1 0,-1 1 0,0 0 0,0-1 0,0 1 0,0 0 0,0-1 0,0 1 0,0-1 0,0 1 1,0 0-1,0-1 0,0 1 2,66 16-3855,-26-6-2273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2 116 8616,'-1'-15'1484,"0"-47"155,1 61-1545,1-1 0,-1 1-1,0 0 1,0-1 0,0 1-1,1 0 1,-1 0 0,1-1 0,-1 1-1,1 0 1,-1 0 0,1-1-1,0 1 1,0 0 0,-1 0 0,1 0-1,0 0 1,0 0 0,0 0-1,0 0 1,0 0 0,0 1 0,1-1-1,-1 0 1,0 1 0,0-1-1,0 1 1,1-1 0,-1 1 0,0-1-1,1 1 1,-1 0 0,0 0-1,1 0 1,-1 0 0,0 0 0,1 0-1,-1 0-93,6-1 363,42-3 204,-1 1 1,1 3-1,0 2 0,4 3-567,-1-1 154,823 20 984,-805-23-434,-120 20-613,-41 13-3694,39-9-2948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7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7527,'1'-112'3395,"-1"110"-3262,0-1-1,0 1 1,0 0-1,1-1 1,-1 1-1,1-1 1,-1 1-1,1 0 1,0 0-1,0-1 1,0 1-1,0 0 1,1 0-1,-1 0 1,1 0-1,-1 0 1,1 0-1,-1 1 1,1-1-1,0 0 1,0 1-1,0-1 1,0 1-1,0 0 1,0 0-1,1 0 1,-1 0-1,0 0 1,0 0-1,1 0 1,-1 1-1,0-1 1,1 1-1,-1 0 1,1 0-1,-1 0 1,1 0-1,-1 0 1,1 0-133,5 1 87,0 0-1,-1 1 1,1-1 0,0 2 0,-1-1 0,1 1 0,-1 0 0,0 1 0,0-1 0,0 1-1,4 4-86,8 9-38,-2 2 0,1 0-1,-2 1 1,-1 1 0,0 0-1,-2 1 1,0 0-1,-2 1 1,0 1 0,-2-1-1,-1 2 1,0-1-1,-2 1 1,-1 0 0,-1 1-1,-1-1 1,-1 1 0,-1 0-1,-1-1 1,-2 1-1,-1 1 39,3-17-485,-1 0 1,0 0-1,0 0 0,-1 0 0,-1-1 0,0 1 0,0 0 0,0-1 0,-2 0 0,1 0 0,-1 0 1,-2 3 484,7-12 2,0 0 0,0 1 0,0-1 0,0 1 0,0-1 0,0 1 0,-1-1 0,1 1 0,0-1 1,0 0-1,0 1 0,-1-1 0,1 1 0,0-1 0,-1 0 0,1 1 0,0-1 0,-1 0 0,1 1 0,0-1 1,-1 0-1,1 1 0,0-1 0,-1 0 0,1 0 0,-1 0 0,1 1 0,-1-1 0,1 0 0,-1 0 1,1 0-1,0 0 0,-1 0 0,1 0 0,-1 0 0,1 0 0,-1 0 0,1 0 0,-1 0 0,1 0 1,-1 0-1,1 0 0,-1 0 0,1-1 0,0 1 0,-1 0 0,1 0 0,-1-1 0,1 1 0,0 0 1,-1 0-1,1-1 0,0 1 0,-1 0 0,1-1 0,0 1 0,-1 0 0,1-1 0,0 1 0,0-1 0,-1 1 1,1-1-1,0 1-2,-3-32 866,9 2 192,0 0 0,2 0 1,2 1-1,0 0 0,2 0 1,7-11-1059,-15 32 168,102-179 2817,-98 176-2909,0 1-1,0 0 0,1 1 1,0 0-1,1 0 0,0 1 1,1 0-1,-1 1 1,1 0-1,1 1 0,-1 0 1,1 0-1,0 2 0,0-1 1,7 0-76,-12 4 31,-1 0 0,1 1 0,-1-1 0,1 1 0,0 1 0,-1-1 0,1 1 0,-1 1 0,1-1 0,-1 1 0,0 0 0,1 0 0,-1 1 0,0 0 0,-1 0 0,1 0 0,0 1 0,-1 0 0,0 0 0,0 0 0,0 0 0,0 1-1,-1 0 1,0 0 0,4 6-31,78 152 552,-84-158-544,6 16 49,-3-5-43,1 0-1,0-1 1,0 0 0,2-1 0,-1 0 0,2 0 0,0 0 0,1-1 0,0-1 0,1 1 0,0-2 0,1 1-1,1-2 1,5 4-14,-15-12 5,1 0 0,-1 0 0,1-1 0,0 1 0,-1-1-1,1 0 1,0 0 0,0-1 0,0 1 0,0-1 0,0 0-1,0 0 1,0 0 0,0 0 0,0-1 0,0 0 0,0 1-1,-1-1 1,1-1 0,0 1 0,0-1 0,-1 1 0,1-1 0,-1 0-1,0 0 1,1-1 0,-1 1 0,0-1 0,0 1 0,0-1-1,-1 0-4,74-106 243,-70 98-225,27-60 29,1-2-1698,-3 31-3359,-4 18-2528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5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134 157 9097,'0'0'1430,"0"0"70,0 0 892,0 0-27,9-13-790,-2 2-1305,-4 6-207,0 1 0,0-1 1,0 0-1,0 1 0,1 0 0,0 0 1,-1 0-1,1 0 0,1 1 0,-1 0 0,1 0 1,-1 0-1,1 0 0,0 0 0,0 1 1,0 0-1,5-1-63,117-22 381,0 5 1,2 7-1,22 4-381,-149 8-2,33 1-1460,-203 44-10192,105-31 6615</inkml:trace>
  <inkml:trace contextRef="#ctx0" brushRef="#br0" timeOffset="309.842">121 26 1185,'0'0'1671,"0"0"-320,0 0 159,0 0 343,0 0-6,0 0-43,0 0-224,0 0-677,-10 6-519,5-3-306,1 0 0,-1 0 0,1 1 0,-1 0-1,1 0 1,0 0 0,1 0 0,-1 0 0,1 1 0,0 0 0,0 0 0,0 0-1,1 0 1,-1 0 0,1 0 0,0 1 0,0 3-78,-14 59 426,4-1 0,2 1 0,3 1 1,3 0-1,4-1 0,3 21-426,0-62-58,1 0-1,0 0 1,2-1-1,2 0 1,0 0 0,2 2 58,-6-18-58,0-1 1,1 1-1,-1-1 0,2 0 1,-1-1-1,1 1 1,1-1-1,-1 0 0,2-1 1,-1 0-1,1 0 1,0 0-1,0-1 1,0 0-1,1-1 0,0 0 1,4 2 57,-7-5 3,0 0 0,0 0 0,0-1 1,0 1-1,1-1 0,-1 0 0,0-1 1,1 0-1,-1 0 0,0 0 0,0-1 0,1 0 1,-1 0-1,0-1 0,0 1 0,0-1 0,0-1 1,0 1-1,0-1 0,-1 0 0,1 0 1,-1-1-1,0 1 0,0-1 0,0 0 0,-1-1 1,1 1-1,-1-1 0,4-5-3,2-4 144,0-1 1,0 0-1,-2-1 1,0 0-1,0-1 1,-2 0-1,0 0 0,-1 0 1,-1 0-1,0-3-144,2-20 422,-2-1 0,-2 1-1,-1-1 1,-2 0 0,-2 1 0,-2-1-1,-2 1 1,-5-16-422,11 51 15,1 2-9,-1 0-1,1-1 1,-1 1 0,1 0-1,-1 0 1,0-1-1,0 1 1,0 0 0,-1 0-1,1 0 1,-1 0-1,0 1 1,1-1 0,-1 0-1,-1 1 1,1-1-1,0 1 1,0 0 0,-1-1-1,0 1 1,1 0-1,-1 1 1,0-1 0,-1 0-6,2 3-201,0 1 0,0 0 0,0-1 1,1 1-1,-1 0 0,0 0 0,1 0 1,0 0-1,-1 0 0,1 0 0,0 1 1,0-1-1,0 0 0,0 1 0,1-1 1,-1 0-1,1 1 0,-1-1 0,1 1 1,0-1-1,0 1 0,0 0 201,-1 0-810,-4 30-5735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42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367 213 2178,'-5'-15'6598,"-5"-8"-5033,-20-62 3522,31 76-113,8 12-3516,16 17-1832,-22-16 754,138 131 403,-6 7 1,71 102-784,70 141-1781,-252-347 1321,36 51-2985,10-15-6124,-49-60 3185</inkml:trace>
  <inkml:trace contextRef="#ctx0" brushRef="#br0" timeOffset="242.845">1153 125 9673,'-11'-109'1159,"10"111"-1050,1-1 0,-1 0 0,0 0 0,1 0 0,-1 1 0,0-1 0,0 0 0,0 0 0,1 0 0,-1 0 0,0 0 1,0 0-1,-1-1 0,1 1 0,0 0 0,0 0 0,0-1 0,0 1 0,-1-1 0,1 1 0,0-1 0,-1 1 0,1-1 0,0 0 1,-1 0-1,1 1 0,0-1 0,-1 0 0,1 0 0,-1-1 0,1 1 0,0 0 0,-1 0 0,1-1 0,0 1 0,0 0 0,-1-1 1,1 0-1,0 1 0,0-1 0,-1 0 0,1 1 0,0-1 0,0 0 0,0 0 0,0 0 0,0 0 0,0 0 0,1 0 1,-1 0-1,0 0 0,0-1 0,1 1 0,-1 0 0,1 0 0,-1-1 0,1 1 0,-1 0 0,1-1 0,0 1 0,0 0 0,-1-1 1,1 1-1,0 0 0,0-1 0,1 1 0,-1-2-109,-132 209 1523,80-116-1199,-175 261 423,-176 203-747,254-353-1714,57-68-6336,67-97 283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50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7623,'0'0'1890,"0"0"-641,0 0 993,0 0 481,0 0-577,0 0-1089,75-40-545,-30 29-159,4 1-161,1 4-96,-3 4-96,-5 2 0,-11 2-128,-8 8-673,-15 9-1697,-11 5-1538,-23 4-897,-7 5-1120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5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21 3107,'0'0'1922,"-110"70"64,73-47-545,15-3 0,18-9-159,12-5-482,23-6-351,12-3 63,13-7-31,16-6-97,8-2-192,8-5-160,1 1-32,-1 1 0,-4 1-1665,-14 3-9770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53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73 282 769,'0'0'4356,"0"0"-2402,0 0-379,0 0 394,1-14-100,3-43-188,-20 25 4181,12 37-4042,-1 15-1633,1-1 0,1 1-1,1 0 1,0 0 0,1 0-1,3 17-186,-2 12 92,-5 300-81,20-244-1002,10-71-5033,-22-32 376,-2-2-3390</inkml:trace>
  <inkml:trace contextRef="#ctx0" brushRef="#br0" timeOffset="290.181">11 285 8072,'0'0'1911,"0"0"-518,13-16 518,43-52 203,-41 53-1561,0 0 0,1 2-1,1 0 1,0 0-1,1 2 1,0 0 0,1 1-1,6-2-552,15-8 485,-24 10-436,0 1-1,1 1 1,0 0-1,0 2 1,0-1-1,1 2 1,0 1-1,0 0 1,0 1 0,1 1-1,4 1-48,-21 1-73,0 0 0,0 0-1,0 1 1,0-1 0,0 1-1,0-1 1,0 1 0,0 0 0,0-1-1,0 1 1,-1 0 0,1 1 0,0-1-1,-1 0 1,1 0 0,0 1 0,-1-1-1,0 1 1,1-1 0,-1 1 0,0-1-1,0 1 1,0 0 0,0 0 0,0 0-1,0 0 1,0-1 0,-1 1-1,1 0 1,-1 0 0,0 0 0,1 0-1,-1 0 1,0 1 0,0 0 73,-13 71-9656,-1-42 1612</inkml:trace>
  <inkml:trace contextRef="#ctx0" brushRef="#br0" timeOffset="460.642">129 540 7911,'0'0'3268,"0"0"-2724,0 0 1026,0 0 800,93-33-737,-62 23-640,1 3-192,3-1-192,1 4-193,-7 1-160,-2 2-192,-2 1-64,-4 0 0,0 7-64,-5 3-801,-9 4-3010,-6 2-3396</inkml:trace>
  <inkml:trace contextRef="#ctx0" brushRef="#br0" timeOffset="693.43">1 996 7303,'0'0'1628,"13"7"-448,-1-1-764,84 24 3022,-36-27-2439,0-3 1,0-2-1,-1-3 0,1-2 0,-1-3 0,24-9-999,-15-11-335,-46 10-6302,-16 10-1643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5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134 224 3940,'0'0'1297,"2"-13"155,6-100 3790,-19 45 1773,-2 84-4255,5 189-1799,33 405-1484,-26-484-3124,-5-45-2700,2-35-1159</inkml:trace>
  <inkml:trace contextRef="#ctx0" brushRef="#br0" timeOffset="375.544">91 126 5285,'0'0'1468,"0"0"-133,-13-11 122,-41-36 310,54 48-1711,0-1 0,0 1 0,0-1 0,0 1 0,0 0 0,0-1 0,0 1 0,0-1 0,0 1 0,0 0 0,-1-1 0,1 1 0,0-1 0,-1 1 0,1-1 0,0 1 0,-1-1 0,1 1 0,0-1 0,-1 1 0,1-1 0,-1 0 0,1 1 0,-1-1 0,1 0 0,-1 1 0,1-1 0,-1 0 0,1 0 0,-1 1 0,0-1 0,1 0 0,-1 0 0,1 0 0,-1 0 0,0 0 0,1 0 0,-1 0 0,1 0 0,-1 0 0,0 0 0,1 0 0,-1 0 0,1 0 0,-1 0 0,0-1 0,1 1 0,-1 0 0,1 0 0,-1-1 0,1 1 0,-1 0 0,1-1 0,-1 1 0,1-1-56,8 18 98,1-2-1,1 1 1,0-1-1,1-1 1,0 0 0,2 0-1,-1-1 1,2-1-1,0 0 1,0-1-1,3 1-97,36 30-65,1-3 0,2-3 0,2-2 0,1-2 1,1-3-1,26 7 65,-11-18-2612,-25-15-3216,-30-3 1114</inkml:trace>
  <inkml:trace contextRef="#ctx0" brushRef="#br0" timeOffset="743.621">1005 0 7527,'0'0'1351,"0"0"357,0 0 225,0 0-711,0 0-710,-13 15-261,-84 98 54,67-77-287,-18 19 15,4 2 0,1 2 0,-12 26-33,52-73-32,15-24-39,17-25-23,135-209 451,-130 207 677,-34 38-965,1 0 0,0 0 0,-1 1 1,1-1-1,0 0 0,-1 0 0,1 1 0,0-1 1,0 1-1,0-1 0,0 1 0,0-1 1,0 1-1,-1-1 0,1 1 0,0 0 0,0-1 1,0 1-1,0 0 0,0 0 0,1 0 0,-1 0 1,0 0-1,0 0 0,0 0 0,0 0 1,0 0-1,0 0 0,0 1 0,0-1 0,0 0 1,0 1-1,0-1 0,-1 1 0,1-1 0,0 1 1,0-1-1,0 1 0,0 0 0,-1-1 1,1 1-1,0 0 0,-1 0 0,1 0 0,0-1 1,0 2-70,3 11 184,0 0 1,0 1-1,-1-1 1,-1 1 0,-1-1-1,0 1 1,0 0 0,-1-1-1,-2 15-184,1 8 186,7 604-101,-6-636-233,4 72-1296,6-29-7705,-7-39 31</inkml:trace>
  <inkml:trace contextRef="#ctx0" brushRef="#br0" timeOffset="1175.321">1385 368 5733,'0'0'2445,"0"0"-1046,0 0 437,0 0 54,0 0-304,0 0-412,0 0-485,0 1-476,0 8-127,-9 54 75,2-22-126,1 0-1,3 0 1,1 0-1,1 0 1,3 0-1,5 26-34,23 15 5,-29-80 0,0 0-1,1 0 0,-1 0 1,1 0-1,0-1 1,-1 1-1,1-1 0,0 1 1,0-1-1,0 1 1,0-1-1,0 0 0,0 0 1,1 0-1,-1 0 1,0-1-1,0 1 0,1 0 1,-1-1-1,0 0 1,1 1-1,-1-1 0,1 0 1,-1 0-1,0-1 1,1 1-1,-1 0 1,0-1-1,1 1 0,-1-1 1,0 0-1,1 0 1,-1 0-1,0 0-4,13-8 140,-1-1 0,0-1 0,-1 0 0,0-1 1,-1 0-1,0-1 0,-1 0 0,0-1 0,-2-1 0,1 1 0,-2-1 1,2-3-141,6-9 245,-1-1 0,-1 0 0,-1-1 0,-1 0 0,-2-1 0,-1 0 0,-2-1 0,0 0 0,-2 0 0,-2 0 0,0-9-245,-3 37 0,0-1 0,0 1 0,0-1 0,0 0 0,0 1-1,0-1 1,-1 1 0,0-1 0,0 1 0,0-1 0,0 1-1,-1 0 1,1-1 0,-1 1 0,0 0 0,0 0 0,0 0 0,0 0-1,0 0 1,-1 1 0,1-1 0,-1 1 0,0-1 0,1 1-1,-1 0 1,0 0 0,-1 1 0,1-1 0,0 0 0,0 1-1,-1 0 1,1 0 0,-2 0 0,-6-1-53,0 1 0,0 0 0,0 1 0,0 0 0,0 1-1,0 0 1,0 1 0,0 0 0,1 0 0,-1 2 0,1-1 0,-4 2 53,-75 37-4029,32-7-1560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0:59.3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800 102 7976,'0'0'528,"0"0"-261,0 0 256,-4-13 401,-15-39-161,17 50-691,1 0 0,0 0 0,-1 0-1,1 0 1,-1 0 0,1 0 0,-1 0 0,0 0 0,0 1-1,0-1 1,0 1 0,0-1 0,0 1 0,0 0 0,0 0 0,-1 0-1,1 0 1,-1 0 0,1 1 0,0-1 0,-1 1 0,-1-1-72,-2 0 181,-15-1-110,1 1 1,-1 1 0,0 1-1,1 1 1,-1 0 0,1 2 0,0 0-1,0 2 1,0 0 0,1 1-1,0 1 1,0 0 0,-4 5-72,17-11 13,-55 24 30,25-13-40,0 2 0,1 1 0,1 2 0,1 2 0,-30 22-3,56-36 2,0 1 0,0 0-1,1 0 1,0 0 0,0 1 0,1 0-1,0 0 1,0 0 0,1 0-1,0 1 1,0 0 0,1 0-1,0 0 1,1 0 0,0 1 0,0-1-1,1 1 1,0-1 0,1 1-1,0-1 1,1 1 0,0 4-2,31 332 566,-36 148 710,-35 156-1276,-6 236 320,44-774 471,5-1 1,4 0-1,6-1 0,13 45-791,-25-138 98,1 0-1,1-1 1,0 1 0,1-1-1,0 0 1,2 0-1,0 0 1,1-1-1,0 0 1,1-1-1,1 0 1,0 0-1,1-1 1,0 0-1,1-1 1,0 0-1,1-1 1,1-1-1,0 0 1,0 0 0,1-2-1,0 0 1,0 0-1,1-2 1,0 0-1,13 3-97,1-5 33,0-2-1,1-2 1,-1 0-1,1-2 1,-1-2 0,0 0-1,0-2 1,0-2-1,-1 0 1,12-7-33,225-64-6881,-222 68 533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2:53:18.1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289 821 20307,'0'0'310,"17"7"-209,68 22-170,23-38 48,64-38-464,-1-8 0,-4-7 1,49-30 484,-47 21-858,279-107-6221,368-89 7079,-805 264-113,64-18-780,1 3 0,1 3 0,1 4 893,-77 10 0,-1 1-1,1-1 1,0 0-1,-1 1 0,1-1 1,0 1-1,-1-1 1,1 1-1,0-1 1,0 1-1,-1 0 0,1-1 1,0 1-1,0 0 1,0 0-1,-1 0 1,1-1-1,0 1 0,0 0 1,0 0-1,0 0 1,-1 0-1,1 0 1,0 1-1,0-1 0,0 0 1,0 0-1,-1 0 1,1 1-1,0-1 0,0 0 1,-1 1-1,1-1 1,0 1-1,0-1 1,-1 1-1,1-1 0,-1 1 1,1 0-1,0-1 1,-1 1-1,1-1 1,-1 1-1,1 0 0,-1 0 1,0-1-1,1 1 1,-1 0-1,0 0 1,0 0-1,1-1 0,-1 1 1,0 0-1,0 0 1,0 0-1,0 0 1,0-1-1,0 1 0,0 0 1,0 0-1,0 0 1,-1 0-1,1-1 1,0 1-1,-1 1 1,-8 8 56,-1 0 1,0-1-1,0 0 1,-1-1-1,0 0 0,-1 0 1,0-2-1,-5 3-56,-10 7 195,-1217 676 6163,63-37-4164,941-497-1943,233-152-244,2-3-5,0 0 0,0 0-1,0 1 1,0 0 0,1 0 0,0 0 0,0 0-1,0 1 1,0-1 0,0 1 0,1 0-1,0 0 1,0 1 0,1-1 0,-1 1 0,1-1-1,0 4-1,22 10-90,1-16 1,-1-2 1,1-1 0,-1 0 0,1-1 0,-1-2 0,1 0 0,-1-1 0,0-1 88,144-34-60,-2-8 0,31-19 60,-99 34-30,1823-609 249,-390 163 224,-1455 457-357,-51 11-55,-51 12 39,-223 51 373,28 8-219,-59 26 49,-1444 520 807,1595-558-980,-1203 470 343,1116-420-385,162-72-20,0 3-1,2 2 0,-20 18-37,42-18-21,34-32 19,0 1 1,-1-1-1,1 1 1,0 0-1,-1-1 0,1 1 1,0 0-1,0 0 1,-1-1-1,1 1 0,0 0 1,0-1-1,0 1 1,0 0-1,0 0 0,0-1 1,0 1-1,0 0 0,1 0 1,-1-1-1,0 1 1,0 0-1,1-1 0,-1 1 1,0 0-1,1-1 1,-1 1-1,0-1 0,1 1 1,-1 0-1,1-1 0,-1 1 1,1-1-1,0 1 1,-1-1-1,1 0 0,-1 1 1,1-1-1,0 0 1,-1 1-1,1-1 0,0 0 1,-1 1-1,1-1 1,0 0-1,-1 0 0,1 0 1,0 0-1,0 0 0,-1 0 1,1 0-1,0 0 1,0 0 1,24 2-45,0-1 1,0 0 0,0-2 0,0-1-1,0-1 1,0-2 0,11-3 44,152-34-27,648-209-79,1903-576 346,-2393 722-192,-65 24 27,61-8 165,-287 78-167,-44 8 86,-49 11-66,33-7-93,-637 150 1089,-271 115-1089,-933 369 444,1604-539-412,219-86-25,-233 115 60,214-87-200,42-38 131,-1 1 1,1-1-1,0 1 1,0 0-1,0-1 1,0 1 0,-1-1-1,1 1 1,0 0-1,0-1 1,0 1-1,0 0 1,0-1-1,1 1 1,-1-1-1,0 1 1,0 0-1,0-1 1,0 1-1,1-1 1,-1 1-1,0 0 1,1-1-1,-1 1 1,0-1-1,1 1 1,-1-1 0,1 0-1,-1 1 1,1-1-1,-1 1 1,1-1-1,-1 0 1,1 1-1,-1-1 1,1 0-1,-1 1 1,1-1-1,0 0 1,-1 0-1,1 0 1,-1 0-1,1 1 1,0-1-1,-1 0 1,1 0-1,0 0 2,75 3-101,29-14 57,0-4 1,0-5-1,-2-5 1,6-6 43,-53 17-2,1792-493-94,140-50 144,-1727 482 0,39-4 123,-249 66-118,-57 9 6,-187 31 26,1 14 17,-62 26-28,-1325 458 146,1335-438-205,-124 45 39,49-11-1,67-18-32,72-18 22,161-75-39,7-5-10,-1 1 1,1 0 0,1 0 0,-1 1 0,1 1 0,0 0-1,1 1 1,0 0 0,1 0 0,-1 1 0,-6 10 5,15-18-5,1-1 0,0 1 1,-1 0-1,1-1 0,0 1 1,0 0-1,0 0 0,0-1 0,0 1 1,0 0-1,0 0 0,1-1 1,-1 1-1,1 0 0,-1 0 1,1-1-1,0 1 0,0-1 0,-1 1 1,1-1-1,0 1 0,0-1 1,1 1-1,-1-1 0,0 0 1,0 0-1,1 0 0,-1 1 1,0-1-1,1 0 0,-1-1 0,1 1 1,0 0-1,-1 0 0,1-1 1,0 1-1,-1-1 0,1 1 1,0-1-1,-1 0 0,1 0 0,0 1 1,0-1-1,0-1 0,-1 1 1,1 0-1,0 0 0,0-1 1,-1 1-1,2-1 5,32 3-76,0-1 0,0-2 0,0-2 1,0-1-1,30-8 76,181-41-72,54-27 72,-151 39-14,2057-526 169,-2107 542-160,256-54 272,-313 76-192,-44 8-59,-153 58 0,103-42 45,-1340 501 502,1305-492-561,-736 271-196,606-197 2,171-71 192,47-34-3,0 1 0,-1 0 1,1 0-1,0 0 0,-1 0 1,1 0-1,-1 0 0,1 0 1,0 0-1,-1 1 0,1-1 1,-1 0-1,1 0 0,0 0 1,-1 1-1,1-1 0,-1 0 1,1 0-1,-1 1 0,1-1 1,-1 1-1,1-1 0,-1 0 1,0 1-1,1-1 0,-1 1 1,1-1-1,-1 1 0,0-1 1,1 1-1,-1-1 0,0 1 1,0 0-1,0-1 0,1 1 1,-1-1-1,0 1 0,0 0 1,0-1-1,0 1 0,0-1 1,0 1-1,0 0 0,0-1 1,0 1-1,0-1 0,0 1 1,-1 0-1,1-1 0,0 1 1,0-1-1,-1 1 0,1-1 1,0 1-1,-1-1 0,1 1 1,0-1-1,-1 1 0,1-1 1,-1 1 2,165-25-534,566-183 587,-189 46 1276,381-172-1329,-898 318 95,-55 13-146,30 2 50,-87 6-40,0 4 0,1 4 0,-79 22 41,121-25-10,-1281 252-1736,1387-279 1565,679-235 197,-673 229 12,306-105 461,192-101-489,-302 87 321,-255 136-312,-1 1 1,0 0 0,0 0-1,0 0 1,-1-1 0,1 0-1,-1-1 1,0 1 0,-1-1-1,1 0 1,-1-1 0,-1 1-1,1-1 1,-1 0 0,0 0-1,0-1-9,-4 5 8,-1 0 0,1 1 0,-1-1 0,1 0 0,-1 0 0,0 1 0,0-1 0,-1 0 0,1 1 0,0-1 0,-1 1 0,1 0 0,-1-1-1,0 1 1,0 0 0,0 0 0,0 0 0,0 0 0,0 0 0,-1 1 0,1-1 0,-1 1 0,1-1 0,-1 1 0,1 0 0,-1 0 0,0 0-1,1 0 1,-1 1 0,0-1 0,0 1 0,0 0 0,0-1-8,-34-8 12,0 1 0,0 2-1,0 2 1,-1 1 0,-11 1-12,-179 7 28,0 9 0,-219 44-28,401-51-3,-316 46-58,-858 100 122,1014-145 14,160-17 31,45 9-103,0-1 0,1 0 0,-1 1 0,0-1 0,1 1 0,-1-1 0,1 0 0,-1 0 0,1 1 0,-1-1 0,1 0 0,0 0 0,-1 1 0,1-1 0,0 0 0,0 0 0,-1 0 0,1 0-1,0 0 1,0 1 0,0-1 0,0 0 0,0 0 0,0 0 0,0 0 0,1 0 0,-1 1 0,0-1 0,0 0 0,1 0 0,-1 0 0,0 0 0,1 1 0,-1-1 0,1 0 0,-1 1 0,1-1 0,-1 0 0,1 1 0,0-1 0,-1 0 0,1 1 0,0-1 0,-1 1 0,1-1 0,0 1-1,0-1-2,164-131 198,-152 122-160,-1-1 0,0 0 0,-1-1 0,0 0 0,-1-1 0,0 0 0,-1-1 0,3-6-38,-11 17 28,0 0 0,-1 1 1,1-1-1,-1 0 0,0 0 0,0-1 0,0 1 0,0 0 0,0 0 0,-1 0 0,1 0 0,-1 1 0,0-1 1,0 0-1,0 0 0,0 0 0,0 0 0,-1 1 0,1-1 0,-1 1 0,0-1 0,0 1 0,0 0 0,0-1 1,0 1-1,0 0 0,-1 0 0,1 1 0,-1-1 0,1 0 0,-1 1 0,0 0 0,1-1 0,-1 1 0,0 0 1,0 0-1,0 1 0,0-1 0,0 1 0,0-1 0,0 1 0,0 0-28,-147-20 465,-104 32-337,-119 53-203,-105 45-352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4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0 9321,'0'0'3032,"0"0"-2151,5 13-689,23 106 966,-22-13-1057,-5-1-1,-4 1 1,-5-1-1,-5 0 0,-6 13-100,-10-52-1617,28-64 1593,0-1-1,0 1 0,0-1 1,0 0-1,0 1 1,0-1-1,-1 0 1,1 0-1,-1 0 1,1 0-1,-1 0 1,1 0-1,-1 0 1,1-1-1,-1 1 0,0 0 1,0-1-1,1 0 1,-1 1-1,0-1 1,0 0-1,1 0 1,-1 0-1,0 0 1,0 0-1,1 0 1,-1 0-1,0-1 1,0 1-1,1-1 0,-1 1 1,0-1-1,1 0 1,-1 1-1,0-1 1,1 0-1,-2-1 25,-55-67 1846,11 9 3600,46 59-5390,1 1-1,-1 0 0,1-1 0,-1 1 0,1 0 0,-1 0 0,1 0 0,-1-1 0,0 1 0,1 0 0,-1 0 1,1 0-1,-1 0 0,1 0 0,-1 0 0,0 0 0,1 0 0,-1 0 0,1 1 0,-1-1 0,0 0 1,1 0-1,-1 0 0,1 1 0,-1-1 0,1 0 0,-1 1 0,1-1 0,-1 0 0,1 1 0,-1-1 0,1 0 1,0 1-1,-1-1 0,1 1 0,0-1 0,-1 1 0,1-1 0,0 1 0,-1-1 0,1 1 0,0 0 0,0-1 1,0 1-1,0-1 0,-1 1 0,1-1 0,0 1 0,0 0 0,0-1 0,0 1 0,0-1 0,1 1 1,-1 0-57,-4 35 326,4-29-300,1 0 0,0 0 0,1 0 0,0-1 0,0 1 0,0-1 0,1 1 1,0-1-1,0 0 0,1 0 0,-1 0 0,1-1 0,0 1 0,1-1 0,0 0 1,-1 0-1,2-1 0,-1 1 0,0-1 0,1 0 0,1 0-25,9 7 9,1-1-1,1-1 1,-1-1-1,1 0 1,1-2-1,-1 0 1,3 0-9,4 0 13,1-1 0,0-1 0,0-2 0,0 0 0,1-2 0,-1-1 0,0-1 0,0-1-1,0-1 1,0-2 0,-1 0 0,0-2 0,0 0 0,4-4-13,-23 9-54,1 0-1,-1-1 0,0 0 0,-1 0 1,1 0-1,-1-1 0,0 0 1,0 0-1,0 0 0,-1 0 0,0-1 1,0 0-1,0 1 0,-1-2 1,1 1-1,-1 0 0,-1-1 0,0 1 1,0-1-1,0 0 0,0 0 0,-1 0 1,0 1-1,-1-4 55,0 9-161,1 0 0,-1 1 0,0-1 0,0 0 0,0 0 0,0 0-1,0 0 1,-1 0 0,1 0 0,0 0 0,0 0 0,-1 0 0,1 0 0,0 0 0,-1 0 0,1 0 0,-1 1 0,1-1-1,-1 0 1,1 0 0,-1 0 0,0 1 0,1-1 0,-1 0 0,0 1 0,0-1 0,1 1 0,-1-1 0,0 1 0,0-1-1,0 1 1,0 0 0,0-1 0,0 1 0,0 0 0,0 0 0,0-1 0,0 1 0,0 0 0,0 0 161,-24-1-8125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00.2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0 305 7271,'0'0'779,"4"-13"-373,-2 5-283,-1 2 26,1 0 1,-1 1-1,1-1 1,0 0-1,1 1 1,-1 0-1,1-1 1,0 1-1,0 0 1,1 0-1,0 1 0,-1-1 1,2 1-1,-1 0 1,4-3-150,33-18 835,1 1 1,1 2-1,1 2 1,0 2-1,2 2 1,44-9-836,-43 11 212,0 3 0,0 2 0,1 2 0,0 2 0,0 2 0,0 2 0,31 5-212,-71-3 13,0 0-1,0 1 1,0 1 0,0-1 0,-1 1 0,1 1 0,-1-1 0,0 1 0,0 0-1,0 1 1,0 0 0,-1 0 0,0 0 0,0 1 0,0 0 0,-1 0 0,0 0-1,0 1 1,0 0 0,-1 0 0,0 0 0,0 0 0,-1 1 0,0-1 0,0 1-1,-1 0 1,0 0 0,-1 0 0,1 0 0,-1 0 0,-1 0 0,0 1 0,0-1-1,-1 2-12,-1 50 170,-3 1 0,-3 0 0,-2-1 0,-3-1-1,-2 0-169,-8 39 160,-13 65-55,7 2 0,7 1 0,4 64-105,17-100-26,6 0-1,10 51 27,14 76 91,-6 211-91,-20-345 5,-4 0 0,-6-1 1,-6 0-1,-4 0 0,-6-2 1,-6 0-1,-17 39-5,40-138 67,-1 0-1,-1 0 0,-1-1 1,-1 0-1,0-1 1,-2 0-1,0-1 0,-1 0 1,0-1-1,-2 0 1,0-1-1,-1-1 0,0 0 1,-2-1-1,1-1 1,-2-1-1,1-1 1,-2 0-1,1-1 0,-2-1 1,1-1-1,-1-1 1,0-1-1,0 0 0,-9-1-66,15-4 54,-1-1-1,1 0 1,0-1 0,-1-1-1,1-1 1,0 0-1,0-1 1,-7-3-54,17 5 7,-1 0-1,0 0 1,1 0 0,-1-1-1,1 0 1,0 0 0,0-1 0,0 0-1,0 1 1,1-2 0,-1 1 0,1 0-1,0-1 1,1 0 0,-1 0 0,1 0-1,0 0 1,0 0 0,0-1-1,1 1 1,0-1 0,-1-4-7,2 9-34,1-1 1,0 1-1,0-1 0,-1 1 1,1-1-1,0 0 1,0 1-1,0-1 0,1 1 1,-1-1-1,0 1 1,0-1-1,1 1 0,-1-1 1,1 1-1,0-1 1,-1 1-1,1-1 0,0 1 1,0 0-1,0-1 1,0 1-1,0 0 0,0 0 1,0 0-1,0 0 1,0 0-1,1 0 0,-1 0 1,0 0 33,30-11-4651,-7 7-2497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00.7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0 511 6566,'0'0'897,"0"0"363,0 0 470,0 0-92,0 0-565,26-15-507,-25 15-562,38-22 226,1 2 0,1 1 0,1 3 0,40-11-230,593-123 3587,151 9-3587,-202 47 662,-594 88-614,-71 10 27,-315 107-2591,237-71-1572,-5 2-711,8-4-902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01.1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0 238 4644,'0'0'1143,"0"0"101,0 0 37,0 0-80,20 3 422,169 2 2242,490-111 113,-197 28-3531,21 19-447,-489 58 498,17-1-3755,-48 12-1564,-176 46-2920,100-30 5590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01.4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461 311 2146,'-323'62'3690,"186"-40"270,182-23-2081,485-74-374,913-133 2136,-672 103 865,-717 99-4239,-106 22-86,-281 68-896,108-38-5163,79-24-1457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15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80 8072,'0'0'2765,"0"0"-224,0 0 192,0 0-843,0 0-1020,17-11-448,54-35-171,-67 43-236,2 0 0,-1 0 0,0 1 0,1 0 0,-1 0 0,1 0 0,-1 0 0,1 1 0,0 0 0,0 0 0,0 0 0,0 1 0,-1 0 0,1 0 0,0 1 0,5 0-15,-9-1 0,-1 1 1,1-1-1,-1 1 0,1-1 1,-1 1-1,1-1 0,-1 1 0,1 0 1,-1-1-1,0 1 0,1 0 1,-1 0-1,0 0 0,0 0 1,0 0-1,0 1 0,0-1 0,0 0 1,0 0-1,0 1 0,0-1 1,0 0-1,-1 1 0,1-1 0,-1 1 1,1-1-1,-1 1 0,1-1 1,-1 1-1,0 0 0,0-1 1,0 1-1,0-1 0,0 1 0,0-1 1,0 1-1,0 0 0,-1-1 1,1 1-1,-1-1 0,1 1 1,-1-1-1,0 1 0,1-1 0,-1 1 0,-35 67-2,-170 163-30,189-205 31,35-14 7,4-15-22,-1-2 1,0 0-1,0-1 0,0-1 0,0 0 1,-1-2-1,18-10 16,28-9-1347,-25 13-2262,-8 1-2125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13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34 6822,'0'0'2963,"0"0"-907,0 0 52,0 0 177,0 0-801,0 0-582,-6 20-181,-27 141 491,8 326 432,23-455-1869,-4 66 220,4-32-4041,2-64 3295,1 6-1515,1-8-4374,4-6-919</inkml:trace>
  <inkml:trace contextRef="#ctx0" brushRef="#br0" timeOffset="342.479">0 72 1826,'0'0'4948,"0"0"-2561,0 0-305,0 0 336,0 0-464,0 0-684,0 0-677,0 0-422,5 8-75,30 50 9,18 29-184,3-2-1,58 66 80,-56-101-3206,-54-48 2696,-1 1-1,2-1 0,-1 0 1,0 0-1,0-1 1,0 1-1,1-1 1,-1 0-1,1 0 0,-1 0 1,1-1-1,-1 0 1,1 1-1,0-2 1,-1 1-1,1 0 0,-1-1 1,1 0-1,-1 0 1,1 0-1,-1-1 1,0 1-1,0-1 0,1-1 511,22-15-1462,0-6 693</inkml:trace>
  <inkml:trace contextRef="#ctx0" brushRef="#br0" timeOffset="673.655">617 267 320,'8'-15'972,"68"-131"3379,-64 110 880,-39 54-2465,-86 118-1357,-9 42-58,122-178-1351,0-1 0,1 1 0,-1-1 0,0 1 0,0-1 0,0 1 0,1 0 0,-1-1 0,0 1 0,0 0 0,1-1 1,-1 1-1,0 0 0,1-1 0,-1 1 0,1 0 0,-1 0 0,0-1 0,1 1 0,-1 0 0,1 0 0,-1 0 0,1 0 1,-1-1-1,0 1 0,1 0 0,-1 0 0,1 0 0,-1 0 0,1 0 0,-1 0 0,1 0 0,-1 0 0,1 0 0,-1 1 1,0-1-1,1 0 0,-1 0 0,1 0 0,-1 0 0,1 1 0,-1-1 0,0 0 0,1 0 0,-1 1 0,0-1 0,1 0 1,-1 1-1,0-1 0,1 0 0,-1 1 0,0-1 0,0 0 0,1 1 0,-1-1 0,0 1 0,0-1 0,0 1 0,0-1 1,1 0-1,-1 1 0,0-1 0,0 1 0,29-27 19,0-1 1,-2-2-1,-1-1 0,-1 0 1,-2-2-1,-1-1 0,-2-1 1,2-7-20,27-62 587,-45 121 1788,-39 185-1552,20-140-733,-11 57 1,6 2 0,3 19-91,10 25-5627,8-132 358,3-8-2466</inkml:trace>
  <inkml:trace contextRef="#ctx0" brushRef="#br0" timeOffset="982.612">1174 164 9225,'0'0'2637,"0"0"-262,0 0 108,0 0-593,0 0-796,0 0-299,-7 19-181,2-8-529,-31 134 551,3 295-310,24-388-1132,-5-23-2873,3-22-5241,9-7 870</inkml:trace>
  <inkml:trace contextRef="#ctx0" brushRef="#br0" timeOffset="1324.874">1073 254 5990,'1'-87'3043,"2"58"-1346,3 5 257,4 5 416,3 1-192,9 0-864,7 1-418,10 4-383,3 1-129,1 2-128,0 5-95,1 4-129,-3 1 0,-7 11-32,-4 2-160,-10 9-833,-7 5-2210,-11 3-3011</inkml:trace>
  <inkml:trace contextRef="#ctx0" brushRef="#br0" timeOffset="1325.874">1209 516 8040,'0'0'993,"0"0"-417,73-51 641,-45 35-256,1 1-384,-2 1-161,-1 3-128,-4 5-192,-6 3-64,-3 3-32,-5 0-128,0 6-640,-7 7-2179,-1-2-3171</inkml:trace>
  <inkml:trace contextRef="#ctx0" brushRef="#br0" timeOffset="1589.963">1067 825 6887,'0'0'2242,"0"0"-577,0 0 257,0 0-352,0 0-513,108 40-161,-63-45-319,4-4-321,3 2-64,5-3-128,-5 3-32,0 1-32,-10-1 0,-2 1-96,-7-3-1473,-11 2-4709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16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66 194 5445,'0'0'2418,"0"0"-720,0 0 208,-6-14-118,-16-48-480,21 60-1235,-1-1 1,1 1-1,0-1 0,1 1 0,-1-1 1,0 0-1,1 1 0,-1-1 0,1 0 1,0 1-1,0-1 0,0 0 0,0 1 1,1-1-1,-1 0 0,1 1 1,-1-1-1,1 0 0,0 1 0,0-1 1,0 1-1,0 0 0,1-1 0,-1 1 1,1 0-1,-1 0 0,1 0 0,0 0 1,0 0-1,0 0 0,0 0 0,0 0 1,0 1-1,0-1 0,1 1 0,-1 0 1,0 0-1,1-1 0,1 1-73,100-11-150,-95 12 246,319 20 32,-323-20-26,1 0 1,0-1-1,-1 1 1,1-1-1,-1 0 0,0 0 1,1-1-1,-1 0 1,0 1-1,0-2 1,0 1-1,0-1 0,0 0 1,0 0-1,-1 0 1,1-1-103,-5 5 43,0-1 0,0 1 0,-1-1 1,1 1-1,0-1 0,0 1 0,-1-1 1,1 0-1,0 1 0,-1-1 0,1 1 1,-1-1-1,1 0 0,0 1 0,-1-1 1,1 0-1,-1 1 0,1-1 0,-1 0 1,1 0-1,-1 1 0,1-1 0,-1 0 1,1 0-1,-1 0 0,0 0 0,1 0 1,-1 0-1,1 0 0,-1 0 0,1 0 0,-1 0 1,1 0-1,-1 0 0,0 0 0,1 0 1,-1-1-1,1 1 0,-1 0 0,1 0 1,-1-1-1,1 1 0,-1 0 0,1-1 1,0 1-1,-1 0 0,1-1 0,-1 1 1,1 0-1,0-1 0,-1 1 0,1-1 1,0 1-1,0-1 0,-1 1 0,1-1 0,0 1 1,0-1-1,0 1 0,-1-1 0,1 0 1,0 1-1,0-1 0,0 1 0,0-1 1,0 1-1,0-1 0,0 1 0,0-1 1,1 0-44,-12 9 21,0 1 0,0-1 1,1 2-1,1 0 0,0 0 0,0 0 1,1 1-1,0 1 0,-1 2-21,-7 9 33,-87 135-879,7 4 0,-64 151 846,52-92-4351,120-241 4805,1 1 1,1 0 0,0 2-1,2-1 1,0 2 0,9-7-455,-3 1 439,1 2 1,1 1-1,1 1 1,0 1-1,8-3-439,-26 16 76,1 0 0,-1 1-1,1 0 1,0 0-1,0 0 1,0 1 0,0 1-1,0-1 1,1 1-1,-1 1 1,0-1-1,1 1 1,-1 1 0,0 0-1,1 0 1,-1 0-1,0 1 1,0 1-1,0-1 1,0 1 0,6 4-76,139 122 74,-127-131-1638,-22-29-5202,-4 24 4622,0-9-4833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16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6630,'0'0'3673,"0"0"-1788,13-8-695,46-21 59,-56 28-1183,0 1 0,0-1 1,1 1-1,-1 0 0,0 0 0,1 0 0,-1 1 0,0-1 0,0 1 0,1 0 1,-1 0-1,0 0 0,0 0 0,0 0 0,0 0 0,0 1 0,0 0 1,0 0-1,-1 0 0,3 1-66,5 4 124,46 30-28,-1 3 0,-3 1 0,-1 4 0,41 45-96,-90-88-16,1 2-24,0-1 0,0 1 1,0-1-1,0 0 0,1 0 1,0 0-1,0-1 0,-1 1 1,1-1-1,1 0 0,-1 0 1,0 0-1,0-1 0,1 1 1,-1-1-1,3 0 40,3-53 43,-13 2 1005,-3 1 1,-2 0-1,-2 1 0,-3 0 1,-2-4-1049,14 50 51,1 0 9,1 0 1,-1 0-1,0 0 1,0 0-1,-1 0 1,1 0-1,0 0 1,0 0-1,-1 0 1,0 0 0,1 0-1,-1 0 1,0 0-1,0 0 1,0 1-1,0-1 1,0 0-1,0 1 1,0-1-1,-1 1 1,1-1-1,0 1 1,-1 0-1,0-1 1,1 1-1,-1 0 1,0 0-1,1 0 1,-1 0-1,0 0 1,0 1-1,0-1 1,0 1-1,0-1 1,0 1-1,0-1 1,0 1-1,0 0 1,0 0 0,0 0-1,0 0 1,0 0-1,0 1 1,1-1-1,-1 1 1,-1-1-61,-81 102 421,-98 174-314,175-266-256,-82 120-694,44-37-6242,44-90 2852,1-3-2371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18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463 288 801,'0'0'7020,"0"0"-4196,0 0-374,0 0 620,0 0-583,0 0-939,0 0-576,0 0-481,0 6-176,-30 197 336,-68 234-1841,54-332 288,42-104 905,0-1 0,1 1 0,-1-1 0,0 0 0,1 1 0,-1-1 0,0 0 0,1 0 0,-1 0 1,0 0-1,0 0 0,1-1 0,-1 1 0,0 0 0,1-1 0,-1 1 0,0-1 0,1 0 0,-1 1 0,1-1 0,-1 0 0,1 0 1,-1 0-1,1 0 0,0 0 0,-1 0 0,1-1 0,0 1 0,0 0 0,0-1 0,0 1 0,0-1 0,0 1 0,0-1 0,1 1 1,-1-1-1,0 0 0,1 1 0,-1-2-3,-3-3 8,-62-102 617,-38-44 944,103 151-1581,0 0 0,0 0 0,0-1-1,0 1 1,0 0 0,0 0 0,0 0 0,0 0 0,0 1 0,0-1-1,-1 0 1,1 0 0,0 1 0,-1-1 0,1 1 0,-1-1 0,1 1-1,0-1 1,-1 1 0,1 0 0,-1 0 0,1 0 0,-1 0 0,1 0 0,-1 0-1,1 0 1,-1 0 0,1 1 0,-1-1 0,1 0 0,0 1 0,-1-1-1,1 1 1,0 0 0,-1 0 12,-12 33-4769,14-14-1456,0 0-3806</inkml:trace>
  <inkml:trace contextRef="#ctx0" brushRef="#br0" timeOffset="322.942">512 213 7111,'0'0'2407,"0"0"-720,17-12-59,56-42 11,53 1 921,-89 43-2055,321-70 1715,-281 76-2027,-76 5-222,0 0 1,0 0 0,0 0 0,-1 0 0,1 0 0,0 0 0,-1 0 0,1 0 0,-1 0 0,1 0 0,-1 0 0,0 1-1,1-1 1,-1 0 0,0 0 0,0 0 0,0 1 0,0-1 0,0 0 0,0 0 0,0 1 0,0-1 0,0 0-1,-1 0 1,1 0 0,-1 0 0,1 1 0,0-1 0,-1 0 0,0 0 0,1 0 0,-1 0 0,0 0 0,1 0 0,-1 0-1,0 0 1,0 0 0,0-1 0,0 1 0,0 0 0,0 0 0,0-1 0,0 1 0,0-1 0,0 1 0,-1-1 28,-55 34-8173,24-19-326</inkml:trace>
  <inkml:trace contextRef="#ctx0" brushRef="#br0" timeOffset="917.768">742 628 6086,'0'0'2568,"0"-14"-369,6-50 358,-5 58-2195,0 1 0,0-1 0,0 0 0,1 1 0,0-1 0,1 1 0,-1-1 0,1 1 0,0 0 0,0 0 0,0 0 0,1 0 0,0 1 0,0 0 0,0-1 0,0 2 0,1-1 1,0 0-1,-1 1 0,5-2-362,-4 2 102,0 0 0,1 0 0,-1 1 0,1 0 0,0 0 1,0 1-1,0-1 0,0 1 0,0 0 0,0 1 0,0 0 0,0 0 1,0 0-1,0 0 0,0 1 0,0 0 0,0 1 0,0-1 1,0 1-1,-1 0 0,1 0 0,-1 1 0,1 0 0,-1 0 0,0 0 1,0 1-1,4 2-102,-2 6 6,1-1 1,-2 1-1,1 0 1,-2 0-1,0 1 1,0-1-1,-1 1 1,-1 0 0,0 1-1,0-1 1,-2 0-1,1 1 1,-2 0-1,0-1 1,-1 1-1,0-1 1,-1 1-1,-2 7-6,-1 12-565,-2 0 1,-1-1-1,-2 1 0,-1-2 0,-12 26 565,25-85 59,13-14 477,1 1 0,2 0-1,2 2 1,6-7-536,-5 8 371,-13 18-274,2 1 0,1 0 0,0 0 0,1 1 0,1 0-1,1 2 1,0-1 0,1 1 0,1 1 0,0 1 0,1 1 0,1 0-1,0 1 1,9-4-97,-24 14 9,0 1-1,0 0 1,0 0-1,0 1 1,0-1 0,0 0-1,0 1 1,0 0-1,1 0 1,-1 0-1,0 0 1,0 0-1,0 1 1,1-1-1,-1 1 1,0 0-1,0 0 1,0 0 0,0 1-1,0-1 1,-1 0-1,1 1 1,0 0-1,-1 0 1,1 0-1,-1 0 1,1 0-1,-1 0 1,0 1 0,0-1-1,0 1 1,0-1-1,-1 1 1,1 0-1,-1 0 1,1 0-1,-1 0 1,0 0-1,0 0 1,-1 0-1,1 0 1,0 0 0,-1 0-1,0 1 1,0-1-9,18 113 84,-18-96-79,2 0 0,0 0 0,1 0 0,2-1 0,0 0 0,0 0 0,2 0 0,0 0-1,2-1 1,0 0 0,9 13-5,-15-27 4,0-1 0,0 0-1,0 1 1,0-1-1,0 0 1,0-1-1,1 1 1,-1-1-1,1 0 1,0 1-1,0-1 1,0-1-1,0 1 1,0-1 0,0 0-1,0 1 1,1-2-1,-1 1 1,0 0-1,0-1 1,1 0-1,-1 0 1,0 0-1,1-1 1,-1 1-1,0-1 1,1 0 0,-1-1-1,0 1 1,4-2-4,2-2 117,0 0 1,0-1-1,0 0 1,-1-1-1,0 0 1,0 0-1,0-1 1,-1 0-1,0-1 1,-1 0-1,1-1-117,104-169 918,-110 203-2877,-25 42-4260,4-28-1031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17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707 103 6887,'0'0'2311,"0"0"-1371,17-6-209,113-30 1169,240-23 1853,-418 57-10089,16 2-839</inkml:trace>
  <inkml:trace contextRef="#ctx0" brushRef="#br0" timeOffset="353.902">647 122 6342,'0'0'2290,"0"0"-528,0 0 475,0 0-187,0 0-753,0 0-593,0 0-271,-12 15-124,-2 0-226,6-6-34,0 0-1,0 0 0,1 1 1,0 0-1,0 1 0,1 0 1,1 0-1,0 0 0,-1 4-48,-4 16 46,0 1-1,2 1 1,2-1-1,1 1 0,-1 31-45,6-51-28,0 1 0,0-1 0,1 1 1,1-1-1,0 0 0,1 0 0,0 1 0,1-2 0,0 1 0,2 0 0,-1-1 0,1 0 0,1 0 0,0-1 0,8 11 28,-10-17-33,0 0-1,0 0 1,1-1-1,-1 1 1,1-1-1,0 0 1,0-1-1,0 1 1,1-1 0,-1 0-1,1-1 1,0 0-1,0 0 1,-1 0-1,1-1 1,0 0-1,1 0 1,-1-1-1,0 0 1,0 0 0,0-1-1,0 0 1,0 0-1,0 0 1,0-1-1,-1 0 1,1 0-1,0-1 34,8-3 122,-1-1 0,0 0-1,-1 0 1,1-1 0,-1-1-1,-1 0 1,0-1 0,0-1-1,-1 0 1,-1 0 0,1-1-1,3-6-121,-5 1 223,1 0 1,-2 0-1,-1-1 0,0 0 0,-1 0 0,-1-1 0,-1 0 0,0 0 1,-2 0-1,0 0 0,-1 0 0,-1-1 0,0 1 0,-2 0 0,0 0 1,-2 0-1,0 0 0,0 0 0,-2 1 0,-5-12-223,9 26-27,1 0 0,-1 0-1,1 0 1,-1 0 0,0 0-1,-1 0 1,1 1 0,-1-1-1,1 1 1,-1-1 0,0 1-1,-1 0 1,1 0 0,0 1 0,-1-1-1,1 1 1,-5-2 27,-25 12-4671,19 8-2008</inkml:trace>
  <inkml:trace contextRef="#ctx0" brushRef="#br0" timeOffset="700.518">0 1087 11915,'15'-1'2472,"187"-23"-689,127-35-1783,-217 38 53,1159-225 4789,-988 192-4463,-283 54-396,0 0-1,-1 1 0,1-1 1,0 0-1,0 0 1,-1 0-1,1 0 0,0 0 1,0 0-1,0 1 1,-1-1-1,1 0 0,0 0 1,0 0-1,0 1 1,-1-1-1,1 0 0,0 0 1,0 0-1,0 1 1,0-1-1,0 0 0,0 0 1,0 1-1,0-1 1,-1 0-1,1 1 0,0-1 1,0 0-1,0 0 1,0 1-1,0-1 0,0 0 1,0 0-1,1 1 1,-1-1-1,0 0 0,0 0 1,0 1-1,0-1 0,0 0 1,0 0-1,0 1 18,0-1-22,-85 44-6032,30-20-838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46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13357,'0'0'3080,"0"0"-865,0 0-752,14-7-507,49-23-166,25 16 117,-87 14-906,0 0 0,0 0-1,1 0 1,-1 1 0,0-1-1,0 0 1,1 1 0,-1-1-1,0 1 1,0-1 0,0 1-1,1-1 1,-1 1 0,0 0-1,0-1 1,0 1 0,0 0-1,0 0 1,-1 0 0,1 0-1,0 0 1,0 0 0,0 0-1,-1 0 1,1 0 0,-1 1 0,1-1-1,-1 0 1,1 0 0,-1 0-1,0 1 1,1-1 0,-1 0-1,0 0 1,0 1 0,0-1-1,0 0 1,0 1 0,0-1-1,-1 0 1,1 0 0,0 1-1,-1-1 1,1 0 0,0 0-1,-1 1 0,-27 56-15,-108 125 1558,135-182-1518,1-1-1,-1 1 1,0 0-1,1 0 1,-1 0 0,1 0-1,-1 0 1,1 0-1,0 0 1,-1 0 0,1 0-1,0 1 1,0-1-1,0 0 1,-1 0 0,1 0-1,0 0 1,1 0-1,-1 0 1,0 0 0,0 0-1,0 1 1,1-1-1,-1 0 1,0 0 0,1 0-1,-1 0 1,1 0-1,-1 0 1,1 0 0,0-1-1,-1 1 1,1 0-1,0 0 1,0 0 0,0-1-1,-1 1 1,1 0-1,0-1 1,1 1-25,47 7 222,-24-9-341,-1-2-1,1 0 0,-1-2 1,0-1-1,0 0 0,-1-2 0,2-1 120,28-9-1783,5 0-2204,-4 4-3759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22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72 8104,'-12'-2'3251,"0"1"-2491,-41-7 1224,16-7 2617,37 14-4533,-1 0-1,1 0 1,0 0-1,-1 0 1,1 0-1,0 0 1,0 0-1,0 0 1,0 0-1,0 0 1,0 0-1,0 0 1,0 0-1,0 0 1,0 0-1,1 0 1,-1 0-1,0 0 1,1 0-1,-1 0 1,0 0-1,1 0 1,-1 0-1,1 0 1,0 0-1,-1 0 0,1 1 1,0-1-1,0 0 1,-1 0-1,1 1 1,0-1-1,0 1 1,0-1-1,0 1 1,0-1-1,0 1 1,0-1-1,0 1 1,0 0-1,0-1 1,0 1-1,0 0 1,0 0-1,0 0 1,0 0-1,0 0 1,0 0-1,0 0 1,0 0-1,0 0 1,0 1-1,0-1-67,10-3 35,0 0 0,0 1 0,0 1 0,1 0 0,-1 0-1,0 1 1,0 0 0,1 1 0,-1 0 0,5 2-35,-12-2 4,0 0 0,0 0 0,0 0 0,0 1 0,-1 0 0,1 0 0,0 0 0,-1 0 0,0 0 0,1 0 0,-1 1 0,0 0 0,0 0 0,0-1 0,-1 2 1,1-1-1,-1 0 0,0 0 0,1 1 0,-2 0 0,1-1 0,0 1 0,-1 0 0,1 0 0,-1 0 0,0 0 0,-1 0 0,1 0 0,-1 0 0,1 0-4,-3 7 6,0-1 0,-1-1 0,0 1 0,0 0 0,-1-1 0,0 1 0,0-1 0,-1 0-1,-1-1 1,0 1 0,0-1 0,0 0 0,-1 0 0,0-1 0,0 0 0,-1 0 0,0-1 0,0 0 0,-1 0 0,-3 0-6,-32 32 4,45-38-8,-1 0 1,1 0-1,0 0 1,-1 0-1,1 0 1,0 1 0,-1-1-1,1 0 1,-1 0-1,1 0 1,0 1-1,-1-1 1,1 0-1,-1 1 1,1-1 0,-1 0-1,1 1 1,-1-1-1,1 1 1,-1-1-1,1 1 1,-1-1-1,0 1 1,1-1 0,-1 1-1,0 0 1,1-1-1,-1 1 1,0-1-1,0 1 1,1 0-1,-1-1 1,0 1 0,0 0-1,0-1 1,0 1-1,0 0 1,0-1-1,0 1 1,0 0-1,0-1 1,0 1-1,-1 0 1,1-1 0,0 1-1,0-1 1,-1 1-1,1 0 1,0-1-1,-1 1 1,1-1-1,0 1 1,-1-1 0,1 1-1,-1-1 1,1 1-1,-1-1 1,1 0-1,-1 1 1,1-1-1,-1 1 1,0-1 0,1 0-1,-1 0 4,56-5-308,186-63-2750,-132 33-733,-39 13-1403,-8 0-3374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24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0 583 11435,'0'0'1564,"0"0"-480,0 0 597,16-7 86,71-19-1422,1 3 0,1 4 0,1 4 0,5 3-345,-1-1 158,678-97 223,984-168 5265,-1421 198-5689,-380 83-58,-164 48-5425,124-32-1120</inkml:trace>
  <inkml:trace contextRef="#ctx0" brushRef="#br0" timeOffset="436.336">1044 1095 6374,'0'0'4975,"1"-13"-2802,4-41-603,-6 55-1467,1 0 1,-1 0 0,0 0-1,1-1 1,-1 1 0,0 0 0,0 0-1,0-1 1,0 1 0,0-1 0,0 1-1,0-1 1,0 1 0,0-1-1,0 0 1,0 1 0,0-1 0,0 0-1,0 0 1,0 0 0,0 0-1,0 0 1,0 0 0,0 0 0,0 0-1,0 0 1,-1 0 0,1-1-1,0 1 1,0 0 0,0-1 0,0 1-1,0-1 1,0 1 0,1-1-1,-1 1 1,0-1 0,0 0 0,0 1-1,0-1 1,1 0 0,-1 0-1,0 0 1,1 0 0,-1 1 0,0-1-1,1 0 1,-1 0 0,1 0-1,0 0 1,-1 0 0,1 0 0,0-1-1,0 1 1,-1 0 0,1 0 0,0 0-1,0 0 1,0 0 0,0 0-1,1 0 1,-1 0 0,0 0 0,0 0-1,1 0 1,-1 0 0,0 0-1,1 0 1,-1 0 0,1-1-104,-10 18 190,1 1-1,0 0 1,1 1 0,1-1 0,1 1-1,1 1 1,0-1 0,1 0 0,1 5-190,0-12 86,-10 67 80,3 0 1,4 0 0,3 1 0,5 42-167,23 5-2214,3-48-7092,-24-70 4277</inkml:trace>
  <inkml:trace contextRef="#ctx0" brushRef="#br0" timeOffset="1000.952">1025 1064 3203,'0'0'5755,"3"-16"-2985,1 1-2143,7-46 1367,-7 12 3147,-4 49-5104,1-1-1,-1 1 0,0 0 0,0-1 1,1 1-1,-1 0 0,1 0 0,-1-1 0,0 1 1,1 0-1,-1 0 0,0 0 0,1 0 1,-1-1-1,1 1 0,-1 0 0,1 0 1,-1 0-1,0 0 0,1 0 0,-1 0 0,1 0 1,-1 0-1,1 0 0,-1 0 0,0 0 1,1 1-1,-1-1 0,1 0 0,-1 0 0,0 0 1,1 0-1,-1 1 0,1-1 0,-1 0 1,0 0-1,1 1 0,-1-1 0,0 0 1,0 1-1,1-1 0,-1 0 0,0 1 0,0-1 1,1 0-1,-1 1 0,0-1 0,0 1 1,0-1-1,0 0 0,1 1 0,-1-1 0,0 1 1,0-1-1,0 1 0,0-1 0,0 0 1,0 1-1,0-1 0,0 1 0,-1-1-36,2 1 22,21 28-55,2-1 0,1-1 0,2-1 0,0-2 0,1 0 0,2-2 0,0-1 0,1-1 0,1-2 0,1-1 0,15 4 33,-38-16-63,1 0 1,-1-1-1,1-1 1,-1 0-1,1 0 1,0-1-1,0 0 0,1-1 1,-1 0-1,0-1 1,0 0-1,0 0 1,1-2-1,-1 1 0,0-2 1,0 1-1,-1-1 1,1-1-1,-1 0 1,1 0-1,-1-1 1,0-1-1,-1 1 0,1-2 1,-1 1-1,0-1 1,-1-1-1,0 1 1,0-2-1,-1 1 1,0-1-1,2-2 63,-3-2 42,0 1 0,0-1 1,-1 0-1,-1 0 0,0 0 0,-1-1 1,0 0-1,-1 1 0,-1-1 0,0 0 0,-1-3-42,0 16 4,0 1 0,0-1 0,0 1 0,0 0 0,0-1 0,0 1 0,0-1 0,0 1 0,0-1-1,0 1 1,-1 0 0,1-1 0,0 1 0,0 0 0,0-1 0,-1 1 0,1 0 0,0-1-1,0 1 1,-1 0 0,1-1 0,0 1 0,0 0 0,-1-1 0,1 1 0,0 0 0,-1 0 0,1 0-1,-1-1 1,1 1 0,0 0 0,-1 0 0,1 0 0,-1 0 0,1 0 0,0 0 0,-1 0 0,1 0-1,-1 0 1,1 0 0,0 0 0,-1 0 0,1 0 0,-1 0 0,1 0 0,0 0 0,-1 0 0,1 0-1,-1 1 1,1-1 0,0 0 0,-1 0 0,1 0 0,0 1 0,-1-1 0,1 0 0,0 1 0,-1-1-1,1 0 1,0 0 0,0 1 0,-1-1 0,1 1 0,0-1 0,0 0 0,0 1-4,-23 20 9,-199 285 114,194-283-123,28-50 91,72-89 346,-52 90-324,-15 16-30,1 1 0,1 0 0,-1 0 0,2 0 0,-1 1 0,1 0 0,0 1 0,0 0 0,1 0 0,0 0 0,1 1 0,-1 1 0,1 0 0,0 0 0,0 1 0,1 0 0,-1 1 0,9-2-83,-17 5 37,0 0 0,0 0 0,0 1 0,0-1 0,0 0 0,0 1 0,0 0 0,0-1 0,0 1 0,0 0 0,0 0-1,0 0 1,-1 0 0,1 1 0,0-1 0,-1 0 0,1 1 0,-1-1 0,1 1 0,-1-1 0,0 1 0,1 0 0,-1 0-1,0-1 1,0 1 0,-1 0 0,1 0 0,0 0 0,0 0 0,-1 0 0,1 0 0,-1 0 0,0 1-37,5 76 265,-5-69-243,-10 142 139,-1 18-1085,20-59-4890,-2-78 161,4-9-1741</inkml:trace>
  <inkml:trace contextRef="#ctx0" brushRef="#br0" timeOffset="1424.923">2352 1015 11883,'0'0'2931,"0"0"-481,0 0-373,0 0-673,-16-4-619,6 2-695,6 0-66,-1 1 1,1-1-1,-1 1 1,1 0-1,-1 1 1,1-1-1,-1 1 1,0 0-1,1 0 1,-1 0-1,0 1 1,1-1-1,-1 1 1,1 0-1,-1 1 1,1-1-1,-1 1 1,1 0-1,0 0 1,0 0-1,0 0 1,0 1-1,0 0 1,0 0-25,-12 12 15,1-1 1,0 2 0,2 0 0,0 1-1,0 0 1,2 1 0,0 0 0,1 1-1,1 0 1,1 1 0,0 0-1,2 0 1,0 0 0,1 1 0,1 0-1,1 0 1,1 0 0,1 0 0,1 2-16,1-14-12,1 0 0,1-1 0,-1 1 1,1-1-1,1 0 0,-1 0 0,2 0 1,-1 0-1,1-1 0,0 0 0,0 0 1,1 0-1,0 0 0,0-1 0,1 0 1,-1 0-1,1-1 0,1 0 0,-1 0 1,1-1-1,0 1 0,0-2 0,0 1 0,0-1 1,1-1-1,0 1 12,2 0-16,0 0 1,1-1-1,-1 0 0,1-1 1,-1 0-1,1-1 0,-1 0 1,1-1-1,-1 0 0,1-1 1,-1 0-1,0-1 0,0 0 1,0-1-1,0 0 0,0 0 1,-1-1-1,0-1 0,8-5 16,-6-2 145,-1 0-1,-1 0 0,0-1 0,-1-1 0,0 1 0,-1-1 0,-1-1 0,0 0 1,-2 1-1,1-2 0,-2 1 0,0-1 0,-1 1 0,-1-1 0,0 0 1,-2 0-1,0 0 0,0 0 0,-2 0 0,0 0 0,-3-12-144,3 12 50,0 0 0,0 0 0,-2 0-1,0 0 1,-1 0 0,-1 1 0,0 0-1,-1 0 1,-1 0-50,5 11-36,0 0 1,0 0-1,0 1 0,-1-1 0,1 1 0,-1-1 0,0 1 1,-1 0-1,1 1 0,-1-1 0,1 1 0,-1 0 0,0 0 1,0 0-1,-1 1 0,1 0 0,0 0 0,-1 0 0,0 1 1,1-1-1,-1 1 0,0 1 0,1-1 0,-1 1 1,0 0-1,0 0 0,1 1 0,-4 0 36,-46 19-3193,24 4-5481,21-7-3386</inkml:trace>
  <inkml:trace contextRef="#ctx0" brushRef="#br0" timeOffset="1814.554">2914 883 10058,'0'0'2599,"0"0"-986,0 0-103,0 0 247,-11 19-423,-34 62-405,42-72-837,-1-1 0,1 1 0,0-1 0,0 1 0,1 0 0,1 0 0,-1 0 0,1 1 0,1-1 0,0 0 0,0 0 0,1 1-92,0 15 135,0 2-61,1 0 1,2-1 0,1 0 0,0 1-1,2-2 1,5 10-75,-32-59 219,13 6-41,1-1 1,0 0-1,2-1 1,0 1-1,1-1 0,1 0 1,0 0-1,2 0 1,1 1-1,0-1 0,1 0 1,1 0-1,1 1 1,4-13-179,4-5 132,2 0 1,1 2 0,1-1 0,2 2 0,1 0-1,2 2 1,3-1-133,-19 23-8,1 0 1,1 0-1,0 1 0,0 0 1,1 0-1,0 1 0,1 0 0,0 1 1,0 0-1,0 0 0,1 1 1,0 0-1,0 0 0,1 1 0,-1 1 1,1 0-1,0 0 0,0 1 1,1 0-1,-1 1 0,0 1 0,1 0 1,0 0-1,-1 1 0,1 0 1,-1 1-1,4 1 8,-11-1-107,0 1 1,0-1-1,0 1 1,0 0-1,0 0 1,-1 1-1,1-1 1,-1 1-1,1-1 1,-1 1-1,0 0 1,0 1-1,0-1 1,-1 0-1,1 1 1,-1-1-1,0 1 1,0 0-1,0 0 1,1 3 106,9 53-4431,-12-14-1537</inkml:trace>
  <inkml:trace contextRef="#ctx0" brushRef="#br0" timeOffset="2094.596">2929 1205 8584,'0'0'4741,"0"0"-3620,86-28-289,-58 16 450,-2 2-482,4-1-479,-1 4-161,-2 1-128,-1 3 0,-6 0-32,-1 3-64,-4 2-705,-5 6-2242,-7 5-3106</inkml:trace>
  <inkml:trace contextRef="#ctx0" brushRef="#br0" timeOffset="2435.39">2848 1513 10090,'0'0'5338,"0"0"-2514,0 0-758,17 12-128,59 36-630,-71-45-1231,1 0 1,0-1 0,0 0-1,0 0 1,0-1 0,0 0-1,0 0 1,0 0-1,1-1 1,-1 1 0,0-2-1,7 0-77,7 1 126,48 0 480,0-2 0,0-4 1,24-6-607,47-33-2131,-77 7-2376,-7-12-3316,-31 22-3772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2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145 167 5830,'0'0'2418,"0"0"-411,0 0 545,0 0 160,0 0-550,0 0-716,17-12-517,-5 3-769,-2 1-35,1 0 1,-1 1-1,1 0 1,0 1-1,0 1 1,1-1-1,0 2 1,0 0-1,0 0 1,9-1-126,471-72 2199,-478 73-2176,-24 4-62,-2 0-19,-158 32-7351,132-23 3869,-20 6-3502</inkml:trace>
  <inkml:trace contextRef="#ctx0" brushRef="#br0" timeOffset="358.686">128 181 7815,'0'0'3518,"0"0"-1057,0 0 107,0 0-358,-13-5-918,-41-13-459,52 18-804,0 0 0,1 1 0,-1-1 0,0 0 0,1 1 0,-1-1 0,1 1 0,-1-1 0,1 1 0,-1 0 0,1-1 0,0 1 1,-1 0-1,1 0 0,0 0 0,-1 0 0,1 0 0,0 1 0,0-1 0,0 0 0,0 1 0,0-1 0,0 0 0,1 1 0,-1-1 0,0 1 0,1-1 0,-1 1 0,1-1 0,-1 1 0,1 0 0,0-1 0,0 1-29,-2 4 67,-4 15-16,1 1-1,1-1 1,1 1 0,1 0-1,1 0 1,1 0 0,1 0 0,1 1-51,-1-7-38,1-1 1,1 0-1,0 1 1,1-1 0,1-1-1,1 1 1,0-1 0,0 0-1,2 0 1,0 0 0,0-1-1,1-1 1,1 1-1,0-1 1,0-1 0,1 0-1,1-1 1,0 0 0,0 0-1,1-1 1,0-1 0,1 0-1,0-1 1,0-1-1,0 0 1,1-1 0,0 0-1,0-1 1,0-1 0,1 0-1,-1-1 1,1-1-1,-1-1 1,1 0 0,2-1 37,-10 0 81,0-1 0,1 0 0,-1 0 0,0-1 0,0 0 1,0-1-1,-1 0 0,1 0 0,-1-1 0,0 0 0,0 0 0,0 0 1,-1-1-1,0 0 0,0 0 0,0-1 0,-1 1 0,0-1 0,0-1 1,-1 1-1,0-1 0,0 1 0,-1-1 0,0 0 0,1-6-81,3-10 282,-1 1-1,-1-1 1,-1 0 0,-2 0-1,0 0 1,-1-1-1,-2 1 1,-2-14-282,1 14 146,-1 0-1,-2 1 1,0-1 0,-1 1-1,-2 0 1,0 0 0,-5-7-146,13 29-40,-1-1 1,1 1 0,-1-1-1,1 1 1,-1 0 0,0-1-1,1 1 1,-1 0 0,0 0-1,0-1 1,0 1 0,0 0-1,0 0 1,0 0 0,0 0-1,0 0 1,0 0 0,-1 1-1,1-1 1,0 0 0,-1 0-1,1 1 1,0-1 0,-1 1-1,1 0 1,-1-1 0,1 1-1,-1 0 1,1 0 0,-1 0-1,1 0 1,-1 0 0,1 0-1,-1 0 1,1 0 0,0 1-1,-1-1 1,1 0 0,-1 1-1,1-1 1,0 1 0,-1 0-1,1 0 1,0-1 0,0 1-1,-1 0 1,1 0 0,0 0-1,0 0 1,0 0 0,0 0-1,0 0 1,0 1 0,1-1-1,-1 0 1,0 1 0,0 0 39,-12 26-4180,3 2-3796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2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106 364 7751,'0'0'1522,"-4"-13"-556,-44-98 3865,37 91-3673,5 13-843,2 0 1,-1 0-1,1-1 0,0 0 1,0 0-1,1 0 0,0 0 1,1-1-1,0 1 1,0-1-1,0 1 0,1-1 1,1 0-1,0 0 0,0-6-315,3 11 34,0 1-1,0 0 0,0 0 0,1 0 0,-1 0 0,1 1 0,0-1 0,0 1 1,-1 0-1,2 0 0,-1 0 0,0 1 0,0-1 0,0 1 0,1 0 0,-1 0 0,1 1 1,-1-1-1,1 1 0,-1 0 0,1 0 0,-1 1 0,0-1 0,3 1-33,1-1 33,209 16 41,-165-9-85,0-2 1,0-2-1,1-3 1,19-3 10,-67 3 51,-1 0-1,0 0 1,1 0 0,-1 0 0,0-1-1,1 1 1,-1-1 0,0 0-1,0 0 1,0-1 0,1 1 0,-2-1-1,1 0 1,0 0 0,0-1-1,0 1 1,-1-1 0,0 1 0,1-1-1,-1 0 1,0-1 0,0 1-1,-1 0 1,1-1 0,-1 1 0,1-1-1,-1 0 1,0-1-51,-3 4 39,0-1-1,-1 1 1,1 0 0,0 0 0,-1 0-1,1 0 1,-1 0 0,1 0 0,-1 0-1,1 1 1,-1-1 0,0 0 0,1 1-1,-1-1 1,0 1 0,1 0 0,-1 0-1,0-1 1,0 1 0,1 0 0,-1 1-1,0-1 1,0 0 0,1 0 0,-1 1-1,0-1 1,1 1 0,-1-1-1,0 1 1,1 0 0,-1 0 0,1 0-1,-1 0 1,1 0 0,-1 0-39,-8 7 26,1 0-1,-1 1 1,1 1 0,1-1 0,0 1 0,0 1-1,1 0 1,0 0 0,1 0 0,0 1-1,0 3-25,-2 0 16,-380 812-940,366-781 882,53-66 74,-16 7 43,0 0 1,1 1 0,1 0 0,0 2 0,1 0-1,0 1 1,0 0 0,1 2 0,0 0 0,0 1 0,1 1-1,0 1 1,0 1 0,0 1 0,0 0 0,0 1-1,0 2 1,0 0 0,0 1 0,16 4-76,35 12 162,-50-12-150,0 0 0,1-1 0,0-1 0,0-1 1,0-1-1,18-1-12,-26-16-2389,-14-10-3984,0 19 3273,-1-11-6840</inkml:trace>
  <inkml:trace contextRef="#ctx0" brushRef="#br0" timeOffset="278">1226 624 14253,'0'0'5606,"0"0"-4133,0 0-128,0 0 289,0 0-673,1-77-705,-11 74-160,1 3-64,-2 3-32,3 8-224,3 7-609,-1 0-1185,6-2-2274,0-3-6758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20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507 283 12876,'0'-102'3379,"0"101"-3301,0 1 0,0-1 0,-1 0-1,1 1 1,0-1 0,0 0 0,-1 1-1,1-1 1,0 1 0,-1-1 0,1 1-1,-1-1 1,1 0 0,-1 1 0,1-1-1,-1 1 1,1 0 0,-1-1 0,1 1-1,-1-1 1,1 1 0,-1 0 0,0-1-1,1 1 1,-1 0 0,0 0 0,1 0-1,-1-1 1,0 1 0,1 0 0,-1 0-1,0 0 1,0 0 0,1 0 0,-1 0-1,0 0 1,1 1 0,-1-1 0,0 0-1,1 0 1,-1 0 0,0 1 0,1-1-1,-1 0 1,1 1 0,-1-1 0,0 0-1,1 1 1,-1-1 0,1 1 0,-1-1-1,1 1 1,0-1 0,-1 1 0,1 0-1,-1-1 1,1 1 0,0-1 0,-1 1-1,1 0 1,0-1 0,0 1-78,-15 23 123,0 0 1,2 0 0,1 1-1,2 1 1,0 0-1,1 0 1,-4 24-124,-21 92 7,7 1 0,5 2 0,4 48-7,6 25-2237,16 175 2237,-53-487 1164,-128-320 69,148 342-2877,16 88-8499,11-1 3171</inkml:trace>
  <inkml:trace contextRef="#ctx0" brushRef="#br0" timeOffset="339.986">347 288 8744,'0'0'1442,"0"0"341,0 0 277,0 0-512,21-12-469,-7 4-887,-2 1-35,0 1 0,0 0-1,0 0 1,1 1 0,0 1 0,0 0-1,0 1 1,0 0 0,0 1 0,1 0-1,10 1-156,102-1 1137,0-5 0,-1-6 0,116-28-1137,-167 25 273,-1-2-1,0-4 0,-2-3 0,63-32-272,-114 39 0,-94 45-3186,6 19-4678,27-13-314</inkml:trace>
  <inkml:trace contextRef="#ctx0" brushRef="#br0" timeOffset="891.147">1017 1056 10602,'4'-16'2456,"-3"11"-2443,0-5 440,1-1 1,0 1 0,0-1 0,2 1 0,-1 0 0,1 0 0,0 0 0,1 1 0,0-1 0,1 1 0,0 0 0,0 1 0,1-1-1,0 1 1,1 1 0,0-1 0,0 1 0,0 1 0,1-1 0,2 0-454,-7 6 49,-1-1 0,1 1-1,-1 0 1,1 0 0,0 0 0,0 1-1,0-1 1,-1 1 0,1 0 0,0 0 0,0 0-1,0 1 1,-1-1 0,1 1 0,0 0 0,0 0-1,-1 0 1,1 1 0,-1-1 0,1 1 0,-1 0-1,0 0 1,0 0 0,1 0 0,-1 1-1,-1-1 1,1 1 0,0 0 0,-1 0 0,1 0-1,-1 0 1,0 0 0,1 2-49,4 7 4,-1 0 0,-1 0-1,0 0 1,0 1 0,-1-1 0,-1 1 0,0 0-1,-1 1 1,0 2-4,4 187-385,-2-15-4568,-4-189 4937,1 1 0,-1-1 0,1 1 0,-1-1 0,1 1 0,-1-1 0,1 1 0,0-1 0,-1 1 0,1-1 0,0 1 1,-1 0-1,1 0 0,0-1 0,0 1 0,-1 0 0,1 0 0,0 0 0,0 0 0,-1 0 0,1 0 0,0 0 0,0 0 0,0 0 0,-1 0 0,1 0 0,0 0 1,0 0-1,-1 1 0,1-1 0,0 0 0,-1 1 0,1-1 0,0 0 0,-1 1 0,1-1 0,0 1 0,-1-1 0,1 1 0,-1-1 0,1 1 0,-1 0 0,1-1 0,-1 1 1,1 0-1,-1-1 0,0 1 0,1 0 0,-1-1 0,0 1 0,0 0 0,0 0 0,1-1 0,-1 1 0,0 0 0,0 0 0,0-1 0,0 1 0,0 0 0,0 0 1,0 0-1,-1-1 0,1 1 0,0 0 0,0-1 0,-1 1 0,1 0 0,0 0 0,-1-1 0,1 1 16,15-32 713,-1 0 0,-1-1 0,-2-1 0,-1 0 0,0-8-713,9-29 845,-13 47-600,1 0 1,0 0-1,2 0 1,1 1-1,1 1 1,0 0 0,2 0-1,0 1 1,13-14-246,-24 32 22,-1 0 0,1 0 0,-1 0 1,1 0-1,0 0 0,-1 1 0,1-1 0,0 1 1,0-1-1,0 1 0,1 0 0,-1 0 1,0 0-1,0 0 0,1 0 0,-1 0 0,0 1 1,1-1-1,-1 1 0,1 0 0,-1 0 1,0-1-1,1 1 0,-1 1 0,1-1 0,-1 0 1,1 1-1,-1-1 0,0 1 0,1 0 0,-1 0 1,0 0-1,0 0 0,1 0 0,-1 0 1,0 0-1,0 1-22,9 12 15,-1 0 1,-1 1-1,0 0 1,-1 0-1,-1 1 1,0-1-1,-1 2 1,-1-1-1,0 2-15,14 39 0,-17-53-2,3 12-14,0 0 1,1-1-1,1 0 1,1 0 0,0 0-1,1-1 1,0 0-1,1-1 1,0 0 0,1-1-1,1 0 1,5 5 15,-14-16-2,0 1 1,0 0-1,0 0 1,0-1-1,0 0 1,0 1-1,0-1 1,0-1 0,0 1-1,1 0 1,-1-1-1,0 1 1,0-1-1,1 0 1,-1 0-1,0 0 1,1-1-1,-1 1 1,0-1-1,0 0 1,1 0-1,-1 0 1,0 0 0,0 0-1,0-1 1,0 1-1,-1-1 1,1 0-1,0 0 1,-1 0-1,1 0 1,-1-1-1,1 1 1,-1 0-1,2-4 2,55-107 249,-54 99-185,80-198 710,-85 213-917,0-1-1,1 0 0,-1 1 1,0-1-1,0 0 0,0 0 1,0 1-1,1-1 0,-1 0 0,0 1 1,0-1-1,0 0 0,1 0 1,-1 0-1,0 1 0,0-1 1,1 0-1,-1 0 0,0 0 1,1 0-1,-1 1 0,0-1 0,1 0 1,-1 0-1,0 0 0,1 0 1,-1 0-1,0 0 0,1 0 1,-1 0-1,0 0 0,0 0 1,1 0-1,-1 0 0,0 0 1,1 0 142,-1 21-6308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 3940,'0'0'5605,"0"0"-4105,0 0-987,0 0 218,0 0-37,0 0-267,0 0-240,0 0-91,4 11 69,30 197 1629,4 318-1241,-23 2-1,-38 295-552,-17-109-13,-147 1927 5626,140-2191-5223,-18 177-285,24-212-4337,30-301-4555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31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 6150,'7'-13'2146,"-4"8"-2161,0-6 634,2 1 0,0 0 1,0 0-1,0 0 0,1 1 0,1 0 0,0 0 1,0 0-1,1 1 0,-1 0 0,2 1 0,-1 0 1,1 0-1,0 1 0,1 0 0,0 0 0,0 1 0,0 0 1,6-1-620,-13 6 69,0 0 1,1 0-1,-1 1 0,0 0 1,1-1-1,-1 1 1,0 0-1,0 0 1,0 1-1,0-1 1,0 1-1,0-1 0,0 1 1,0 0-1,-1 0 1,1 0-1,0 1 1,-1-1-1,0 1 1,0-1-1,0 1 0,0 0 1,0 0-1,0-1 1,-1 1-1,1 1-69,31 84 116,-24-27-143,-3 1 0,-2 0-1,-4 0 1,-2 0-1,-2-1 1,-4 1-1,-6 20 28,8 19-347,6-101 346,0-1 0,1 1 0,-1 0 0,0-1 0,1 1 0,-1 0 0,0 0 0,1-1 0,-1 1 0,1 0 0,-1 0 0,1 0 0,-1-1 0,0 1 0,1 0 0,-1 0 0,1 0 0,-1 0 0,1 0 0,-1 0 0,1 0 0,-1 0 1,1 0-1,-1 0 0,1 0 0,-1 1 0,0-1 0,1 0 0,-1 0 0,1 0 0,-1 0 0,1 1 0,-1-1 0,0 0 0,1 1 0,-1-1 0,0 0 0,1 0 0,-1 1 0,0-1 0,1 1 0,-1-1 0,0 0 0,0 1 0,1-1 0,-1 1 0,0-1 0,0 0 0,0 1 0,0-1 0,0 1 0,0-1 0,0 1 0,1-1 0,-1 1 0,0-1 0,-1 1 0,1-1 0,0 1 0,0-1 0,0 0 0,0 1 0,0-1 0,0 1 1,24-33 58,69-192 105,-80 181-65,2 2 0,2 0-1,1 0 1,3 2-1,23-35-97,-41 69 20,-1 1 0,1 0 0,0 1 0,0-1 0,0 0-1,0 1 1,1 0 0,-1-1 0,1 1 0,0 1 0,0-1 0,0 0 0,0 1-1,0 0 1,1 0 0,-1 0 0,1 1 0,1-1-20,-3 4 12,0 0 1,0-1-1,0 1 0,0 0 1,0 1-1,0-1 0,0 1 1,-1-1-1,1 1 1,-1 0-1,0-1 0,0 1 1,0 1-1,0-1 0,0 0 1,-1 0-1,0 1 1,1-1-1,-1 1 0,0-1 1,-1 1-1,1-1 0,-1 1 1,1-1-1,-1 1 1,0 0-1,0 0-12,1 6 8,69 342 77,-68-343-94,0-1 0,0 0 0,1 0 1,0-1-1,0 1 0,0 0 0,1-1 0,1 0 0,-1 0 0,1 0 1,0-1-1,0 1 0,1-1 0,0 0 0,0-1 0,1 0 0,-1 0 1,1 0-1,0 0 0,1-1 0,-1-1 0,1 1 0,-1-1 1,1 0-1,0-1 0,0 0 0,0 0 0,0-1 0,1 0 0,-1 0 1,0-1-1,1 0 0,-1 0 0,0-1 0,0 0 0,1-1 0,-1 0 1,6-2 8,-1-6 8,-1-1 0,0-1 0,-1 1 0,0-2 0,-1 0 0,0 0 0,-1-1 0,0 0 0,-1 0 0,-1-1 0,0 0 0,-1-1 0,-1 1 0,-1-1 0,0 0 0,0 0 0,-2-1 0,0 1 0,-1-1 0,-1-13-8,0 26-323,-1-34 732,-14 31-6613,8 13-1553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32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88 3716,'0'0'6171,"0"0"-2733,0 0-684,0 0-133,0 0-624,0 0-609,10-12-598,-4 4-686,-3 4-67,1-1 0,-1 1 1,1-1-1,0 1 0,0 0 0,1 1 0,-1-1 1,1 1-1,-1 0 0,1 0 0,0 0 0,0 0 1,1 1-1,-1 0 0,0 0 0,6-1-37,-10 3 3,3-2 4,0 1-1,0-1 1,0 1 0,1 0 0,-1 0-1,0 0 1,1 0 0,-1 1-1,1 0 1,-1 0 0,0 0 0,1 0-1,-1 1 1,1-1 0,-1 1-1,0 1 1,0-1 0,0 0 0,1 1-1,-1 0 1,0 0 0,-1 0-1,1 1 1,0-1 0,-1 1 0,1 0-1,-1 0 1,0 0 0,0 0-1,0 0 1,0 1 0,-1-1 0,2 4-7,-5 5 2,0 0 0,-1-1 0,-1 1 1,0-1-1,-1 0 0,0 0 0,0 0 1,-2 0-1,1-1 0,-1 0 1,0 0-1,-1 0 0,0-1 0,-1 0 1,0 0-1,0-1 0,-5 3-2,5-1-1,-137 145 60,144-155-65,1 1 1,-1-1 0,0 1 0,1-1 0,-1 1 0,1-1 0,-1 1 0,1-1-1,-1 1 1,1 0 0,-1-1 0,1 1 0,0 0 0,-1-1 0,1 1 0,0 0-1,0 0 1,-1-1 0,1 1 0,0 0 0,0 0 0,0-1 0,0 1 0,0 0-1,0 0 1,0 0 0,0-1 0,0 1 0,1 0 0,-1 0 0,0-1 0,0 1-1,1 0 1,-1-1 0,0 1 0,1 0 0,-1-1 0,1 1 0,-1 0 0,1-1-1,-1 1 1,1-1 0,-1 1 0,1-1 0,0 1 0,-1-1 0,1 1 0,0-1-1,-1 0 1,1 1 5,43 1-400,-31-3 341,170-23-3330,-86 7-3343,-59 11 977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11:36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1065 3416 7911,'0'-14'4672,"1"-98"1616,-1 112-6170,0 1 0,-1-1 0,1 1-1,-1-1 1,1 0 0,-1 1 0,1-1-1,-1 0 1,1 1 0,-1-1 0,1 0-1,-1 1 1,1-1 0,-1 0 0,0 0 0,1 0-1,-1 0 1,1 0 0,-1 1 0,1-1-1,-1 0 1,0 0 0,1-1 0,-1 1-1,1 0 1,-1 0 0,0 0 0,1 0 0,-1 0-1,1-1 1,-1 1 0,1 0 0,-1 0-1,0-1 1,1 1 0,0 0 0,-1-1 0,1 1-1,-1-1 1,1 1 0,-1-1 0,1 1-1,0-1 1,-1 1 0,1-1 0,0 1-1,-1-1 1,1 1 0,0-1-118,-47 241 982,39-200-1107,2 1-1,1-1 1,3 1-1,1 0 1,2-1 0,2 1-1,1 0 1,8 30 125,-6-51-952,7 22-2488,-2-16-3662,-5-13-2630</inkml:trace>
  <inkml:trace contextRef="#ctx0" brushRef="#br0" timeOffset="406.842">1015 3244 6182,'0'0'4383,"0"0"-1933,0 0-336,0 0 294,0 0-636,0 0-875,0 0-475,14 4-209,-3-2-176,-6-2-28,-1 0-1,0 1 1,0 0 0,0-1-1,0 2 1,-1-1 0,1 0-1,0 1 1,0 0 0,-1 0-1,1 0 1,-1 0 0,1 0-1,-1 1 1,0-1 0,0 1-1,0 0 1,-1 0 0,1 0-1,-1 1 1,3 2-9,7 17-176,1 0 0,1-1 1,1-1-1,1 0 0,1-1 0,1-1 1,0-1-1,2 0 0,10 6 176,49 18-4446,14-22-3998,-59-18 3842</inkml:trace>
  <inkml:trace contextRef="#ctx0" brushRef="#br0" timeOffset="733.638">1748 3337 4004,'2'-14'2840,"5"-48"-534,-7 60-2142,0 0 0,1 0 0,-1 0 1,0 0-1,0 0 0,0 0 0,0 0 0,0 0 0,-1 0 0,1 0 1,-1 0-1,1 0 0,-1 0 0,0 0 0,1 1 0,-1-1 0,0 0 1,0 0-1,-1 1 0,1-1 0,0 1 0,0-1 0,-1 1 0,1-1 1,-1 1-1,1 0 0,-1 0 0,0 0 0,1 0 0,-1 0 0,-1-1-164,-2 1 85,-1 0 0,0 0 0,0 1 0,0 0 0,0 0 0,1 0 0,-1 0 0,0 1 0,0 0 0,0 0 0,1 1 0,-1 0 0,-5 2-85,3 0-5,-1 0 0,0 0 1,1 1-1,0 0 1,0 0-1,1 1 0,-1 0 1,1 1-1,0-1 1,1 1-1,0 1 1,0-1-1,0 1 0,1 0 1,0 0-1,1 1 1,0-1-1,0 1 1,1 0-1,0 0 0,0 1 1,1-1-1,1 0 1,-1 1-1,1-1 1,1 1-1,0-1 0,1 8 5,0-16 3,-1 1-1,1-1 1,0 1-1,0-1 1,1 0-1,-1 1 1,0-1-1,0 0 1,1 0-1,-1 0 0,0 0 1,1 0-1,-1 0 1,1-1-1,-1 1 1,1 0-1,-1-1 1,1 1-1,0-1 1,-1 1-1,1-1 1,0 0-1,-1 0 1,1 0-1,0 0 0,0 0 1,-1 0-1,1 0 1,0 0-1,-1-1 1,1 1-1,0-1 1,-1 1-1,1-1 1,-1 0-1,1 0 1,-1 1-1,1-1 0,-1 0 1,0 0-1,1-1 1,-1 1-1,0 0 1,0 0-1,0 0 1,0-1-1,0 1 1,0-1-1,0 1 1,0-1-1,0 1 1,0-2-3,132-178 4078,-132 179-4016,-1 0-1,1 1 1,0-1 0,0 0 0,0 1-1,0-1 1,0 0 0,0 1-1,0 0 1,1-1 0,-1 1-1,1 0 1,-1-1 0,1 1 0,-1 0-1,1 0 1,-1 0 0,1 0-1,0 1 1,0-1 0,-1 0-1,1 1 1,0-1 0,0 1 0,0 0-1,0 0 1,-1-1 0,1 1-1,0 0 1,0 1 0,0-1-1,0 0 1,0 0 0,0 1 0,-1-1-1,1 1 1,0 0 0,0-1-1,-1 1 1,1 0 0,0 0-1,-1 0 1,1 0 0,-1 0 0,1 1-1,-1-1 1,0 0 0,1 1-1,-1-1 1,0 1 0,0-1-1,0 1-61,4 17 120,0 1 1,-2-1-1,0 1 0,-1 0 0,-1 0 0,-1 0 0,-2 8-120,2 3 35,-1 52-168,-2-35-418,3 0-1,2 0 1,2 0 0,10 44 551,3-43-5824,-8-30 314</inkml:trace>
  <inkml:trace contextRef="#ctx0" brushRef="#br0" timeOffset="1062.047">2077 3430 7719,'26'-139'6380,"-25"127"-1218,-11 46-4324,5-18-832,1 0 0,1 0-1,0 0 1,2 0 0,-1 0 0,2 1-1,0-1 1,2 0 0,-1 1 0,2-1-1,0 0 1,1 0 0,0-1 0,2 1 0,0-1-1,0 0 1,1 0 0,1-1 0,1 0-1,0-1 1,0 1 0,2-2 0,-1 1 0,2-2-1,-1 1 1,2-1 0,-1-1 0,2-1-1,-1 0 1,1 0 0,0-1 0,1-1-1,0 0 1,0-1 0,1-1 0,-1-1 0,2 0-6,-8-2 83,0-1 1,0 0-1,0 0 1,1-1 0,-1-1-1,0 0 1,0 0 0,0 0-1,0-1 1,0-1 0,0 1-1,0-2 1,-1 1-1,0-1 1,1 0 0,-1-1-1,-1 0 1,1 0 0,-1-1-1,0 1 1,0-2 0,0 1-1,-1-1 1,0 0-1,-1 0 1,1-1 0,-1 0-1,-1 0 1,1 0 0,-1-2-84,3-8 284,-1 0 0,0 0 0,-2-1 1,0 0-1,-1 0 0,-1 0 0,-1 0 1,-1 0-1,0 0 0,-1 0 1,-1 0-1,-2-4-284,1 13 46,0 0 0,0 0 0,-1 0 0,-1 1 0,0-1 0,0 1 0,-1 0 0,0 1 0,0-1 0,-1 1 0,0 0 0,0 1 0,-1 0 0,0 0 0,0 1 0,-1-1 0,0 2 0,0-1 0,0 2 0,-1-1 0,1 1 0,-1 0 0,0 1 0,-1 0 0,1 1 0,0 0 0,-1 1 0,1 0 0,-10 0-46,-85 18-4083,18 44-6749,66-34 198</inkml:trace>
  <inkml:trace contextRef="#ctx0" brushRef="#br0" timeOffset="-2931.814">599 1106 7335,'0'0'2466,"-3"-13"-672,-24-102 4495,20 29-3179,7 83-3047,0 0 0,0 1 0,0-1 0,1 0 0,-1 1 0,1-1 0,-1 0 0,1 1 0,0-1 0,0 1 0,0-1 0,1 1 0,-1-1 0,0 1 0,1 0 0,0 0 0,-1 0 0,1 0 0,0 0 0,0 0 0,0 0 0,0 0 1,0 1-1,1-1 0,-1 1 0,0 0 0,1 0 0,-1 0 0,3-1-63,1 2 14,0 1 0,0-1 0,0 1 0,0 1 0,0-1 0,0 1 0,-1 0 1,1 0-1,-1 1 0,1 0 0,-1 0 0,0 0 0,0 0 0,0 1 1,0 0-1,2 3-14,9 5 14,5 4 0,1 0 1,0-1-1,1-1 0,1-1 1,0-1-1,0-1 0,1-2 1,1 0-1,-1-1 1,1-2-1,1-1 0,-1-1 1,12 0-15,4-5 112,-76 6 443,11 11-537,0 0 0,2 2 1,0 1-1,1 0 0,1 1 0,-1 3-18,5-6 3,-386 460-227,110-148-684,255-261 882,81-71-1,190-111 289,-223 108-230,1 0 1,-1 1 0,1 0-1,0 0 1,0 2 0,0 0 0,1 0-1,-1 1 1,1 1 0,0 0 0,-1 1-1,1 0 1,0 1 0,-1 1-1,1 0 1,-1 1 0,0 0 0,0 1-1,0 1 1,0 0 0,-1 0 0,1 1-1,2 3-32,59 70 40,46 34 22,-119-112-86,1 1 0,-1-1 0,1 1 0,-1-1 0,1 0 0,0 1 0,0-1-1,0 0 1,0 0 0,0 0 0,0 0 0,0-1 0,0 1 0,0-1 0,0 1 0,0-1 0,0 0 0,0 1 0,1-1 0,-1 0 0,0 0 0,0-1 0,0 1 0,0 0 0,0-1 0,0 1 0,0-1 0,1 0 0,-2 0 0,1 0 0,0 0 0,0 0 0,0 0 0,0 0 0,-1-1 0,1 1 0,0-1 0,-1 1 0,1-1 0,-1 1 0,0-1 0,1 0 0,-1 0 0,0 0 24,13-72-9150,-12 41 1580</inkml:trace>
  <inkml:trace contextRef="#ctx0" brushRef="#br0" timeOffset="-2334.541">1625 200 10666,'6'-17'1970,"1"-4"-1350,38-80 2598,-43 97-3034,1 0 0,0-1-1,0 1 1,0 0 0,1 1 0,-1-1-1,1 1 1,0-1 0,0 1 0,0 0-1,0 1 1,1-1 0,-1 1-1,1-1 1,-1 1 0,1 1 0,0-1-1,0 1 1,0 0 0,0 0 0,0 0-1,0 1 1,0-1 0,0 1-1,0 0 1,0 1 0,0-1 0,0 1-1,0 0 1,0 1 0,0-1 0,0 1-1,-1 0 1,1 0 0,-1 0-1,5 3-182,-3 7 22,1 0 0,-1 1 0,-1 0 0,0 0 1,-1 0-1,-1 1 0,0-1 0,0 1 1,-1 0-1,-1 0 0,-1 0 0,0 0 1,0-1-1,-1 1 0,-1 0 0,-1 0 1,-2 8-24,2-1-19,-2-1 0,0 0 0,-1-1 0,-1 1 0,0-1 0,-2-1 1,0 1-1,-1-1 0,-1-1 0,-1 0 0,0 0 0,-1-2 0,-1 1 0,0-2 1,-4 3 18,16-15-1,0 1 0,-1-1 0,1 1 0,-1-1 0,0 0 1,0 1-1,0-2 0,0 1 0,0 0 0,0 0 0,-1-1 1,1 0-1,0 0 0,-1 0 0,1 0 0,-1 0 1,1-1-1,-1 1 0,1-1 0,-1 0 0,0 0 0,1-1 1,-1 1-1,1-1 0,-1 1 0,1-1 0,-1 0 0,1 0 1,0-1-1,-1 1 0,1-1 0,0 0 0,0 0 0,0 0 1,0 0-1,0 0 0,1 0 0,-1-1 0,1 0 0,-1 1 1,1-1-1,0 0 0,0 0 0,0 0 0,-1-3 1,2 3 7,-1-1-1,1 1 0,0 0 0,0-1 1,1 1-1,-1 0 0,1-1 0,-1 1 1,1-1-1,0 1 0,0-1 0,1 1 1,-1-1-1,1 1 0,-1-1 1,1 1-1,0 0 0,0-1 0,1 1 1,-1 0-1,1 0 0,0 0 0,-1 0 1,1 0-1,1 0 0,-1 1 0,0-1 1,1 1-1,-1-1 0,1 1 1,0 0-1,0 0 0,-1 0 0,1 0 1,1 1-1,-1-1 0,0 1 0,0 0 1,1 0-1,-1 0 0,0 0 0,1 0 1,-1 1-1,1 0 0,-1-1 1,4 2-7,-2 1 6,0 1 1,0 0 0,0 0 0,-1 0-1,1 1 1,-1 0 0,0 0 0,0 0 0,0 0-1,0 1 1,-1-1 0,1 1 0,-1 0 0,0 1-7,15 19 33,6 3-22,1 0 1,2-2-1,0-1 1,2-1-1,22 14-11,-38-29 2,1 0 1,0-2-1,0 1 1,1-2-1,0 0 0,0-1 1,0 0-1,1-1 0,0-1 1,0 0-1,0-1 1,0-1-1,0-1 0,8 0-2,-20-1-138,1 1-1,0-1 1,-1 0 0,1 0-1,-1 0 1,1-1-1,-1 1 1,0-1-1,1 0 1,-1 0-1,0-1 1,0 1-1,-1-1 1,1 0-1,0 0 1,-1 0-1,0-1 1,0 1 0,0-1-1,0 1 1,0-1-1,-1 0 1,0 0-1,1-1 1,-2 1-1,1 0 1,0-1-1,-1 1 1,0-1-1,0 1 1,0-1 0,0-2 138,-3-1-4501,-4 3-2775</inkml:trace>
  <inkml:trace contextRef="#ctx0" brushRef="#br0" timeOffset="-1813.672">2743 1201 5830,'0'0'2653,"0"0"-331,0 0 198,0 0-27,-2-13-518,0 6-1652,1 5-274,0 0 0,0 1 0,0-1 0,1 0-1,-1 0 1,1 0 0,-1 0 0,1 0 0,-1 0 0,1 1 0,0-1 0,0 0 0,0 0 0,0 0 0,1 0 0,-1 0 0,0 0 0,1 0 0,-1 0 0,1 0 0,0 1 0,0-1 0,0 0 0,0 0 0,0 1 0,0-1 0,0 1 0,0-1 0,0 1 0,1-1 0,-1 1-1,1 0 1,-1-1 0,1 1 0,-1 0 0,1 0 0,0 0 0,1 0-49,50-10 426,0 3 1,1 2-1,0 2 0,1 2 0,18 4-426,-18-2 234,172 3 257,-314 3-1537,-96-5-3720,-15 0-7562,156 0 7636</inkml:trace>
  <inkml:trace contextRef="#ctx0" brushRef="#br0" timeOffset="-1521.43">2743 1201 3043,'2'-36'805,"0"-30"3040,-2 66-1539,-18 10 5741,-6 23-7318,17-20 152,-12 11-703,1 0 0,2 2 0,0 0 0,2 1 0,1 0 0,1 1 0,2 1-1,0 0 1,2 0 0,2 1 0,0 0 0,2 0 0,1 0 0,2 0 0,0 1-178,3-21-2,0 0 0,0-1 1,1 1-1,1-1 0,-1 1 0,1-1 0,1-1 0,0 1 0,0 0 1,0-1-1,1 0 0,1-1 0,-1 1 0,1-1 0,0 0 0,1-1 1,0 0-1,0 0 0,0 0 0,1-1 0,-1-1 0,1 1 0,0-1 0,1-1 1,-1 0-1,1 0 0,-1-1 0,5 1 2,0 0 4,0-1-1,0 0 1,0-1-1,1 0 1,-1-1 0,0-1-1,1 0 1,-1-1-1,0-1 1,0 0-1,0-1 1,-1 0 0,1-1-1,-1-1 1,0 0-1,0 0 1,-1-2 0,0 1-1,5-6-3,-10 7 68,-1-1 0,0-1 0,0 1 0,-1-1 0,0 0 1,0 0-1,0-1 0,-1 1 0,-1-1 0,0 0 0,0 0 0,0 0 0,-1-1 0,-1 1 0,1 0 0,-2-1 0,1 1 0,-1-1 0,-1 1 0,0-1 0,-1-4-68,-51-194 1310,-18 36-1438,56 155-1045,3 13-7231,9 4-3800</inkml:trace>
  <inkml:trace contextRef="#ctx0" brushRef="#br0" timeOffset="-962.213">3963 568 9513,'2'-16'2819,"18"-101"1574,-17 107-3900,1 1 0,0 0-1,1 0 1,0 0 0,0 1 0,1 0-1,0 0 1,1 0 0,0 0 0,1 0-493,-5 5 65,-1 1-1,1-1 1,0 1 0,-1 0 0,1 0-1,1 0 1,-1 0 0,0 0 0,0 1-1,0-1 1,1 1 0,-1 0 0,1 0-1,-1 0 1,1 1 0,0-1 0,-1 1-1,1 0 1,-1 0 0,1 0 0,0 0 0,-1 1-1,1-1 1,-1 1 0,1 0 0,-1 0-1,1 1 1,-1-1 0,0 1 0,1-1-65,3 8 8,0-1 1,-1 1-1,0 0 1,0 0-1,-1 1 1,-1 0-1,1 0 1,-1 0 0,-1 0-1,0 1 1,-1-1-1,0 1 1,0 0-1,-1-1 1,0 1-1,-1 0 1,-1 0-1,1 0 1,-2 0-1,-1 9-8,0 0-4,0 0 0,-1 0-1,-1-1 1,-1 1 0,-1-1-1,0-1 1,-2 1 0,0-1-1,0-1 1,-2 0 0,-1 0-1,0-1 1,0 0 0,-2-1-1,0-1 1,-1 0 4,11-10 2,0 0 0,-1-1 0,0 1 0,1-1 0,-1-1 1,-1 1-1,1 0 0,0-1 0,0 0 0,-1-1 0,1 1 0,-1-1 0,0 0 0,1 0 0,-1-1 0,0 1 0,0-1 0,-1-1-2,5-1 3,1 0-1,-1 0 1,1 0-1,-1 0 1,1-1-1,0 1 0,0 0 1,0-1-1,0 1 1,1-1-1,-1 1 0,1-1 1,-1 0-1,1 1 1,0-1-1,0 1 0,0-1 1,0 0-1,0 1 1,1-1-1,-1 1 1,1-1-1,0 1 0,0-1 1,0 1-1,0-1 1,0 1-1,0 0 0,1 0 1,-1-1-1,1 1-2,-1 0 3,1 0-1,-1 0 0,1 0 1,0 0-1,0 0 1,0 1-1,0-1 0,0 1 1,0-1-1,0 1 1,0 0-1,0 0 0,1 0 1,-1 0-1,1 0 1,-1 0-1,0 1 0,1-1 1,-1 1-1,1-1 1,0 1-1,-1 0 0,1 0 1,-1 0-1,1 1 1,-1-1-1,1 1 0,-1-1 1,1 1-1,-1 0 0,0 0 1,1 0-1,-1 0 1,0 0-1,0 0 0,0 1 1,0-1-1,0 1 1,0-1-1,0 1 0,0 0 1,0 0-1,-1 0 1,1 0-1,-1 0 0,0 0 1,1 0-1,-1 1 1,0 1-3,13 16 11,0-1 1,1-1 0,1 0-1,1-1 1,0-1 0,1 0-1,1-2 1,0 0-1,1-1 1,0-1 0,4 1-12,3-3 13,1-1 1,0-1 0,1-1-1,-1-2 1,1-1 0,1-1-1,-1-1 1,0-2 0,20-2-14,-42 2-4,-1 0 0,0-1 0,1 1 0,-1-1 0,0-1 1,0 1-1,0-1 0,0 0 0,0 0 0,0-1 1,0 1-1,-1-1 0,1-1 0,0 0 4,-5 3-64,0 0 1,0 0-1,0 0 0,0-1 0,0 1 0,-1 0 1,1 0-1,0-1 0,-1 1 0,1 0 0,-1-1 1,0 1-1,1 0 0,-1-1 0,0 1 0,0-1 1,0 1-1,0 0 0,0-1 0,0 1 0,0-1 1,0 1-1,-1 0 0,1-1 0,-1 1 0,1-1 1,-1 1-1,1 0 0,-1 0 0,0-1 1,1 1-1,-1 0 0,0 0 0,0 0 0,0 0 1,0 0-1,0 0 0,0 0 0,0 0 0,0 0 64,-52-21-7020,20 21 796</inkml:trace>
  <inkml:trace contextRef="#ctx0" brushRef="#br0" timeOffset="-484.142">1 2802 10218,'16'0'1324,"518"-29"902,2285-163 7532,-2336 144-8727,233-64-1031,-537 70 133,-157 35-170,-39 8-657,-138 30-8606,29-9-4558</inkml:trace>
  <inkml:trace contextRef="#ctx0" brushRef="#br0" timeOffset="1654.462">3097 3256 5797,'0'0'6380,"0"0"-3321,0 0-860,0 0-47,0 0-412,0 0-555,0 0-432,-2 0-294,-15 37 116,16-29-483,-41 379 981,42-297-1078,13-122-86,6-48 101,53-160 44,-59 213-34,0-1 0,2 2 0,1 0 0,1 1 0,18-20-20,-30 39-28,1-1-1,-1 1 1,2 0 0,-1 1 0,0-1-1,1 2 1,0-1 0,1 0 0,-1 1-1,0 1 1,1-1 0,0 1 0,0 1-1,0-1 1,0 1 0,1 1 0,-1-1-1,0 1 1,1 1 0,-1 0 0,1 0-1,-1 0 1,4 2 28,-9-1-248,1 0 0,0 0 0,-1 1 0,1-1 0,-1 1 0,0 0 0,1 0 0,-1 0 0,0 0 0,0 1 0,0-1 0,0 1 0,-1 0 0,1 0 0,-1 0-1,0 0 1,1 0 248,18 37-7276,-11-16-540</inkml:trace>
  <inkml:trace contextRef="#ctx0" brushRef="#br0" timeOffset="1949.828">3045 3536 13261,'0'0'3042,"0"0"-1312,0 0-225,0 0-191,95-24-578,-59 21-479,3 2-161,2 1-32,-5 1-32,-3 3 32,0 5-64,-5-1-128,-4 4-577,-8 1-1473,-7 1-1281,-9 2-1346,-2 1-960</inkml:trace>
  <inkml:trace contextRef="#ctx0" brushRef="#br0" timeOffset="2250.583">3054 3830 6630,'0'0'3235,"0"0"-1057,0 0-192,43 78 288,-7-69-576,6-3-545,4-4-416,5-2-321,-2 0-192,-3 0-160,0-5 33,-4-5-97,-6-2-32,0-2 0,-8-3-65,-7-3-992,-3-5-4612,-5 3-4709</inkml:trace>
  <inkml:trace contextRef="#ctx0" brushRef="#br0" timeOffset="2669.519">4056 2997 512,'0'0'8819,"0"0"-5365,0-14-1329,4-45 320,-4 55-2212,1 0 0,-1 0 0,1 1 0,0-1 0,0 0-1,1 0 1,-1 0 0,1 1 0,0-1 0,0 1 0,0-1 0,1 1 0,-1 0 0,1 0 0,0 0-1,-1 0 1,1 1 0,1-1 0,-1 1 0,0-1 0,0 1 0,1 0 0,3-1-233,-2 1 96,0 0 1,1 0-1,-1 1 1,0 0-1,1 0 0,-1 0 1,1 1-1,-1 0 1,1 0-1,-1 0 1,1 1-1,-1-1 1,1 1-1,-1 1 1,0-1-1,0 1 1,1 0-1,-1 0 0,0 0 1,0 1-1,-1 0 1,1 0-1,4 3-96,-4 2 10,0-1 0,0 1 0,-1 0 0,0 0 0,0 0-1,-1 1 1,0-1 0,0 1 0,-1 0 0,0 0 0,-1 0 0,0 0 0,0 0-1,-1 0 1,0 0 0,-1 0 0,0 0 0,0 0 0,-1 0 0,0 0-1,0 0 1,-1-1 0,-1 1 0,1-1 0,-1 0 0,-1 0 0,1 0 0,-1 0-1,-1-1 1,1 0 0,-1 0 0,-1 0 0,-3 2-10,0 4-89,-2 0 1,0 0-1,0-2 1,-1 1-1,-1-2 1,0 0-1,0 0 0,-1-1 1,0-1-1,-1-1 1,1 0-1,-2-1 1,1 0-1,0-2 1,-1 0-1,0 0 0,-5-1 89,21-3 2,-1 0-1,1 0 0,0 0 0,0 0 0,-1 0 0,1 0 1,0 0-1,0-1 0,-1 1 0,1 0 0,0-1 0,0 1 1,0-1-1,-1 1 0,1-1 0,0 0 0,0 1 0,0-1 0,0 0 1,0 0-1,0 0 0,1 1 0,-1-1 0,0 0 0,0 0 1,1 0-1,-1-1 0,0 1 0,1 0 0,-1 0 0,1 0 0,-1 0 1,1-1-1,0 1 0,0 0 0,-1 0 0,1-1 0,0 1 1,0 0-1,0 0 0,0-1 0,0 1 0,1 0 0,-1 0 1,0 0-1,1-1 0,-1 0-1,35-51 127,-30 51-115,-1 1-1,1-1 1,0 1 0,0 0 0,-1 1-1,1-1 1,0 1 0,0 0 0,0 0-1,-1 1 1,1-1 0,0 1 0,0 0-1,-1 0 1,1 1 0,-1-1 0,1 1-1,-1 0 1,0 0 0,1 1 0,-1-1-1,0 1 1,0 0 0,-1 0 0,1 0-1,-1 1 1,1-1 0,-1 1 0,0 0-1,-1 0 1,2 1-12,30 24 47,-20-17-39,1-1 0,1-1 1,-1-1-1,2 0 0,-1-1 0,1 0 0,1-2 1,-1 0-1,1-1 0,0-1 0,0 0 0,1-2 0,-1 0 1,1-1-1,7 0-8,-23-2-28,-1 0 1,1-1-1,-1 1 1,1 0-1,-1-1 1,0 1-1,0-1 1,1 0-1,-1 0 1,-1 0-1,1 0 1,0 0-1,0 0 0,-1 0 1,1 0-1,-1-1 1,0 1-1,0-1 1,0 1-1,0-1 1,0 0-1,0 1 1,-1-1-1,1 0 1,-1 1-1,0-1 1,1 0-1,-1 1 1,-1-1-1,1 0 1,0 0-1,-1 1 1,1-1-1,-1 0 1,0 1-1,0-1 0,0 1 1,0-1-1,0 1 1,-1-1-1,1 1 1,-1 0-1,1 0 1,-1 0-1,-1-1 28,-15-6-6198,6 9-133</inkml:trace>
  <inkml:trace contextRef="#ctx0" brushRef="#br0" timeOffset="2923.761">4685 4124 18770,'0'0'4388,"0"0"-2658,0 0-257,0 0 289,0 0-353,0 0-672,0 0-545,0 0-160,-91-30-32,70 45-352,-5 5-1250,-2 10-2466,5-2-6662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50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14830,'0'0'3982,"0"0"-1852,0 0-443,0 0-384,0 0-476,0 0-261,19-6-235,1 1-273,106-15 221,-41 40-78,-83-19-198,0 0-1,0 1 1,-1-1 0,1 0-1,0 1 1,-1-1-1,1 1 1,-1-1 0,1 1-1,-1 0 1,0 0 0,0 0-1,1 0 1,-2-1 0,1 1-1,0 1 1,0-1-1,0 0 1,-1 0 0,0 0-1,1 0 1,-1 0 0,0 0-1,0 1 1,0-1 0,0 0-1,0 0 1,0 0 0,-1 0-1,1 1 1,-1-1-1,0 0 1,1 0 0,-1 0-1,0 0 1,0 0 0,0 0-1,-1-1 1,1 2-3,-10 11 22,0 0-1,0-1 1,-2 0 0,0 0 0,0-2-1,-1 1 1,0-2 0,-1 0 0,-11 5-22,-29 23 92,-7 22-60,62-58-33,0-1 1,0 0-1,1 0 0,-1 1 1,0-1-1,0 0 0,1 0 0,-1 0 1,1 1-1,-1-1 0,1 0 1,-1 0-1,1 0 0,0 0 1,0 0-1,-1 0 0,1 0 0,0 0 1,0 0-1,0 0 0,0-1 1,0 1-1,0 0 0,0-1 0,0 1 1,0-1-1,1 1 0,-1-1 1,0 1-1,0-1 0,0 0 0,1 1 1,-1-1-1,0 0 0,0 0 1,1 0-1,-1 0 0,0 0 0,0 0 1,1-1-1,-1 1 0,0 0 1,0-1-1,0 1 0,1 0 1,184-17-2381,-63-8-3733,-83 16 2689,20-4-4898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47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782 542 9129,'26'-190'12000,"-23"170"-9835,-4 27-195,-1 21-1717,-70 852 1232,-6-11-3482,76-856 1994,0 18 7,-1-1 0,-2 0 0,-1 0 0,-1-1 0,-1 0-1,-2 0 1,-1-1 0,-1 0 0,-9 12-4,17-35 8,0 0 0,-1-1 0,1 0 0,-1 0 0,0 0 0,-1 0 1,1-1-1,-1 0 0,1 0 0,-1-1 0,0 1 0,0-1 0,0 0 0,0-1 0,0 0 0,0 0 0,-1 0 0,1 0 0,0-1 1,-1 0-1,1-1 0,0 1 0,0-1 0,-1-1 0,1 1 0,0-1 0,0 0 0,0 0 0,0-1 0,1 1 0,-1-1 0,1-1 1,0 1-1,-1-1 0,1 0 0,1 0 0,-1 0 0,1-1 0,-1 0-8,-37-32 39,1-2 0,2-1 0,2-2 0,-15-25-39,-2 0 52,46 60-105,0-1-1,1 0 1,0-1 0,1 1-1,-1-1 1,2-1-1,-1 1 1,1-1 0,1 0-1,0 0 1,0 0 0,1-1-1,0 1 1,1-1-1,0 0 1,1 0 0,0 0-1,1 0 54,27-29-8274,-3 25-107</inkml:trace>
  <inkml:trace contextRef="#ctx0" brushRef="#br0" timeOffset="374.968">912 288 10954,'0'0'2162,"0"0"-42,0 0 362,0 0-726,0 0-747,0 0-373,0 0-289,9-7-177,5-3-157,0 2-1,1 0 0,0 0 0,0 2 0,1 0 0,0 1 0,0 0 0,1 1 0,-1 1 0,1 0 0,0 2 0,15 0-12,-5-3 0,1870-147-1789,-1727 141 1686,866-37 174,-1008 50-1977,-57 7-4089,-19 1-3950</inkml:trace>
  <inkml:trace contextRef="#ctx0" brushRef="#br0" timeOffset="1045.218">2390 527 13837,'0'0'2200,"4"-15"-193,18-49-208,-19 60-1709,-1 0 1,1 0 0,0 0-1,0 1 1,1-1 0,-1 1-1,1 0 1,-1 0-1,1 0 1,0 1 0,0-1-1,0 1 1,1 0 0,-1 0-1,0 0 1,1 1 0,-1-1-1,1 1 1,0 0-1,-1 1 1,1-1 0,0 1-1,-1 0 1,1 0 0,0 0-1,0 1 1,-1 0-1,1 0 1,-1 0 0,1 0-1,-1 1 1,1-1 0,-1 1-1,0 0 1,1 1 0,-1-1-1,-1 1 1,1 0-1,0 0 1,-1 0 0,1 0-1,-1 1 1,0-1 0,2 3-91,0 3 1,0 0-1,0 1 1,-1-1 0,0 1 0,0 0 0,-1 1 0,-1-1 0,0 0 0,0 1 0,-1-1 0,0 1 0,-1 0 0,0-1 0,-1 1 0,0 0 0,0-1 0,-1 1 0,-1-1 0,0 0 0,0 0 0,-1 0 0,0 0-1,-1 0 1,0-1 0,-1 0 0,1 0 0,-2 0 0,-5 6-1,-7 7 5,0 0-1,-1-1 1,-1-1 0,-1-1-1,0-1 1,-2-1-1,-8 4-4,32-21-1,0 1 0,0-1 0,-1 1 0,1-1 0,0 1 0,0-1 0,-1 0 0,1 1 0,0-1 0,-1 1 0,1-1 0,0 0 0,-1 1 0,1-1 0,0 0 0,-1 0 0,1 1 0,-1-1 0,1 0 0,-1 0 0,1 0 0,-1 1 0,1-1 0,-1 0 0,1 0 0,-1 0 0,1 0 0,-1 0 0,1 0 0,-1 0 0,1 0 0,-1 0 0,1 0 0,0 0 0,-1 0 0,1-1 0,-1 1 0,1 0 0,-1 0 0,1 0 0,-1-1 0,1 1 0,0 0 0,-1 0 0,1-1 0,-1 1 0,1 0 0,0-1 0,-1 1-1,1-1 1,0 1 0,0 0 0,-1-1 0,1 1 0,0-1 0,0 1 0,0-1 0,-1 1 0,1-1 0,0 1 1,13-27-142,-5 20 132,-1 1 0,1 1-1,0 0 1,0 0 0,0 0-1,1 1 1,-1 0 0,1 1-1,0 0 1,0 0 0,1 1-1,-1 1 1,0-1 0,1 1-1,-1 1 1,1 0 0,-1 0-1,1 0 1,-1 2 0,1-1-1,-1 1 1,0 0 0,0 1-1,0 0 1,0 1 0,0 0-1,-1 0 1,0 0-1,0 1 1,0 1 0,0-1-1,1 3 11,-2-1-5,0 0-1,-1 1 0,0-1 1,0 1-1,-1 1 1,0-1-1,0 1 0,-1 0 1,0 0-1,0 0 0,-1 0 1,-1 1-1,1-1 0,-2 1 1,1 0-1,-1 0 0,-1-1 1,0 1-1,0 0 0,-1 0 1,0 0-1,0 0 0,-1-1 1,-1 1-1,0-1 0,0 0 1,-1 1-1,0-1 1,0-1-1,-1 1 0,0-1 1,-1 0-1,0 0 0,-2 3 6,-2-2 16,0 1 0,0-1 0,-1 0 0,0-1 0,-1-1 0,0 0 0,0 0 0,0-1 0,-1-1 0,0 0 0,0 0 0,0-2 0,-1 1 0,1-2 0,-1 0 0,1 0 1,-1-2-1,0 1 0,-1-2-16,-6 2 203,0-2 1,-1-1 0,1 0-1,0-2 1,0 0 0,0-1-1,1-1 1,0-1 0,0-1-1,0-1 1,1-1 0,1 0-1,-13-10-203,24 16-17,1-1-1,-1 0 1,1 0 0,1-1-1,-1 1 1,1-1-1,0 0 1,0-1-1,1 1 1,0-1 0,0 0-1,0 0 1,1 0-1,0-1 1,1 0 17,3-9-1216,20 12-4962,-4 12-1488</inkml:trace>
  <inkml:trace contextRef="#ctx0" brushRef="#br0" timeOffset="1356.078">1694 1628 10570,'0'0'8024,"0"0"-5457,0 0-1814,0 0 75,24 2-199,341 10 647,60-27-75,381-65-1201,-769 75 25,28-1 46,0-4 1,0-2-1,-1-3 0,42-16-71,-104 30 1,1 1-2,0-1 0,0 1 0,-1-1 0,1 0 0,0 0 0,0 0 0,-1 0 0,1-1 0,-1 1 0,1-1 0,-1 1 0,0-1 0,1 0 0,-1 0-1,0 0 1,0 0 0,0 0 0,0-1 0,-1 1 0,1 0 0,-1-1 0,1 1 0,-1-1 0,0 0 0,0 1 0,0-1 0,0 0 1,-5 1-131,1-1 0,0 2-1,0-1 1,-1 0-1,1 1 1,-1-1 0,0 1-1,1 0 1,-1 0-1,0 1 1,0-1 0,0 1-1,1-1 1,-1 1 0,0 1-1,0-1 1,0 0-1,0 1 1,1 0 0,-3 0 131,4 0-149,-55 9-5023,-6 6-5324</inkml:trace>
  <inkml:trace contextRef="#ctx0" brushRef="#br0" timeOffset="1947.292">1894 2152 10986,'0'0'4970,"6"-14"-2279,-2 4-2271,-1 2-194,0 1 0,0 0 0,0 0 1,1 0-1,0 1 0,0-1 0,1 1 0,0 0 0,0 0 0,0 1 0,1 0 1,1-1-227,9-6 251,2 1 1,-1 1-1,1 0 1,1 1 0,-1 1-1,2 1 1,-1 1 0,1 1-1,0 0 1,0 2-1,0 0 1,0 1 0,1 1-1,-1 1 1,4 1-252,-19-1 3,-1-1 0,1 1 0,0 1 0,-1-1 0,1 1 0,-1-1 0,1 1 0,-1 0 0,1 1 1,-1-1-1,0 1 0,1 0 0,-1 0 0,0 1 0,0-1 0,-1 1 0,1-1 0,0 1 0,-1 1 0,0-1 0,0 0 0,0 1 0,0-1 1,0 1-1,-1 0 0,1 0 0,-1 0 0,0 0 0,0 1 0,-1-1 0,1 0 0,-1 1 0,0-1 0,0 1 0,-1-1 0,1 1 0,-1 0 1,0-1-1,0 1 0,-1 3-3,-5 9-249,-2 0 0,1 0 0,-2-1 0,0 0 0,-1-1 0,-1 0-1,0 0 1,-1-1 0,-1-1 0,0 0 0,0-1 0,-1 0 0,-1-1 0,0 0 0,-1-1 0,0-1 0,-14 5 249,26-11-96,-3 2-33,-1 0-1,1-1 1,-1 0-1,1 0 1,-1 0-1,0-1 1,-1-1 0,1 1-1,0-1 1,-1-1-1,1 0 1,-2 0 129,10-31 133,3 25-49,1 0 0,-1-1-1,1 1 1,1 1 0,-1-1 0,1 1-1,-1 0 1,1 0 0,0 0-1,1 0 1,-1 1 0,1 0 0,0 0-1,-1 1 1,1-1 0,0 1 0,0 1-1,1-1 1,-1 1 0,0 0-1,0 0 1,1 1 0,-1 0 0,1 0-1,-1 0 1,0 1 0,0 0 0,1 0-1,-1 1 1,0 0 0,0 0-1,0 0 1,0 0 0,-1 1 0,1 0-1,-1 1 1,1-1 0,1 3-84,4 5 16,0 0 0,-1 1 1,-1 1-1,0 0 0,0 0 1,-2 0-1,1 1 0,-2 0 0,0 1 1,-1-1-1,0 1 0,-1 0 1,-1 0-1,0 1 0,-1-1 0,-1 1 1,0-1-1,-1 1 0,-1 0 1,-1 9-17,0-19 31,0 0 1,0 0 0,0 0 0,-1-1 0,0 1 0,0-1 0,0 1 0,-1-1 0,0 0-1,0-1 1,0 1 0,-1-1 0,1 1 0,-1-1 0,0-1 0,0 1 0,0-1 0,-1 0 0,1 0-1,-1 0 1,0-1 0,0 0 0,0 0 0,0 0 0,0-1 0,0 0 0,0 0 0,0 0 0,0-1-1,-1 0 1,1-1 0,0 1 0,0-1 0,0 0 0,-1 0 0,1-1 0,1 0 0,-1 0 0,0 0-1,0-1 1,0-1-32,-34-14 278,2-2 0,1-1-1,1-2 1,0-2-1,-8-9-277,9 17-80,30 31-3411,9-2-999,9 1-3715</inkml:trace>
  <inkml:trace contextRef="#ctx0" brushRef="#br0" timeOffset="2195.307">2678 2315 13261,'0'0'5765,"0"0"-4484,0 0-224,0 0 0,0 0-224,112-23-96,-68 13-353,5 1-224,-1-2-64,-2-1-64,-4 0-32,-10-1-160,-6 3-1409,-6 3-1698,-3-1-3908</inkml:trace>
  <inkml:trace contextRef="#ctx0" brushRef="#br0" timeOffset="2604.811">3387 2044 12300,'0'0'5082,"19"-7"-2472,62-24-672,-72 28-1721,0 1 0,0 0 1,0 1-1,0 0 0,1 0 0,-1 1 0,0 0 1,0 0-1,0 1 0,1 1 0,-1-1 0,0 1 1,-1 1-1,1 0 0,4 2-217,-6-2 19,-1 0 0,0 0 1,0 1-1,-1-1 0,1 1 0,-1 1 0,0-1 1,0 1-1,0 0 0,-1 0 0,1 0 0,-1 1 1,0-1-1,-1 1 0,0 0 0,0 0 0,0 1 1,0-1-1,-1 0 0,0 1 0,0 0 0,-1-1 1,0 1-1,0 0 0,-1 0 0,0 0 0,0-1 1,-1 7-20,-5 4-165,0 0 1,-1 0 0,-1-1 0,0 0-1,-1-1 1,-1 0 0,0 0-1,-1-1 1,-1-1 0,0 0 0,-1 0-1,0-1 1,-1-1 0,-1 0 0,1-1-1,-1-1 1,-1 0 0,0-1-1,0 0 1,-1-2 0,0 0 0,-14 3 164,19-5-2,0 0 1,-1 0 0,1-1-1,-1-1 1,1 0 0,-1-1-1,0 0 1,-9-2 1,21 1 11,-1-1 0,1 0 0,0 0 0,-1 0 0,1 0 0,0-1 0,0 1 0,-1 0 0,1 0 0,0-1 0,0 1 0,0-1 0,1 1 0,-1-1 0,0 1 0,0-1 0,1 1 0,-1-1 0,1 0 0,0 1 0,-1-1 0,1 0 0,0 1 1,0-1-1,0 0 0,0 1 0,0-1 0,0 0 0,1 0 0,-1 1 0,0-1 0,1 1 0,0-1 0,-1 0 0,1 1 0,0-1 0,0 1 0,0-1 0,0 1 0,0 0 0,0-1 0,0 1 0,0 0 0,0 0 0,1 0 0,0-1-11,4-3 50,-1 1 0,1 0 1,0 0-1,0 0 0,0 1 0,0 0 0,1 0 0,0 1 1,-1 0-1,1 0 0,0 0 0,0 1 0,0 0 1,0 0-1,0 1 0,0 0 0,0 0 0,0 1 0,0 0 1,0 0-1,0 0 0,0 1 0,0 0 0,-1 1 1,1-1-1,-1 1 0,0 0 0,1 1 0,-1 0 0,0 0-50,91 83 128,-75-65-90,0-1-1,2-1 0,0 0 1,2-2-1,0-1 1,28 13-38,-48-26-44,0 0-1,0-1 1,1 1 0,-1-1-1,1-1 1,0 1 0,0-1-1,0-1 1,0 1 0,1-1-1,-1 0 1,0-1 0,0 0-1,1 0 1,-1 0 0,0-1 0,0 0-1,1 0 1,-1-1 0,0 0-1,0-1 1,-1 1 0,1-1-1,0 0 1,-1-1 0,0 0-1,0 0 1,0 0 0,0 0 0,4-5 44,14-36-4514,-16 12-2647,-6 5-2603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52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13293,'0'0'6363,"0"0"-3651,0 0-1447,4-13-75,13-37-154,-16 48-990,1 1 0,-1-1 1,1 1-1,-1 0 0,1 0 0,0 0 0,0 0 0,0 0 0,-1 0 1,1 0-1,0 1 0,0-1 0,0 1 0,0-1 0,0 1 0,0 0 1,0-1-1,0 1 0,0 0 0,0 1 0,1-1 0,-1 0 0,0 1 1,0-1-1,1 1-46,4 0 95,1-1-81,0 1 0,-1 0-1,1 0 1,0 1-1,-1 0 1,1 0 0,-1 1-1,1 0 1,-1 0-1,0 1 1,-1 0 0,1 0-1,0 0 1,-1 1-1,0 0 1,0 1 0,-1-1-1,1 1 1,-1 0-1,-1 0 1,1 0 0,-1 1-1,0 0 1,0 0-1,-1 0 1,0 0-1,0 0 1,-1 1 0,0 0-1,0-1 1,-1 1-1,0 0 1,0 0 0,0-1-1,-1 1 1,-1 0-1,1 0 1,-1 0 0,-1-1-1,1 1 1,-1 0-1,-2 4-12,-80 101 197,33-52-87,51-62-111,1 1 0,-1 0 1,1 0-1,-1 0 0,1 0 0,-1 0 0,1 0 1,0 0-1,-1 1 0,1-1 0,-1 0 0,1 0 0,-1 0 1,1 0-1,-1 1 0,1-1 0,-1 0 0,1 1 0,-1-1 1,1 0-1,-1 1 0,0-1 0,1 0 0,-1 1 1,0-1-1,1 1 0,-1-1 0,0 1 0,1-1 0,-1 1 1,0-1-1,0 1 0,1-1 0,-1 1 0,0-1 0,0 1 1,0-1-1,0 1 0,0-1 0,0 1 0,0 0 1,0-1-1,0 1 0,0-1 0,0 1 0,0-1 0,0 1 1,-1-1-1,1 1 0,0-1 0,0 1 0,-1-1 0,1 1 1,0-1-1,0 1 0,-1-1 0,1 1 0,-1-1 1,1 0-1,0 1 0,-1-1 0,1 1 0,-1-1 0,1 0 1,-1 0-1,1 1 0,-1-1 0,1 0 0,-1 0 0,1 0 0,47-10-249,-40 8 171,136-32-3760,-46 17-2472,-39 10-1158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52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16432,'0'0'3630,"0"0"-1580,0 0-214,0 0 6,0 0-529,0 0-357,10 18-70,60 130 710,-53-73-1462,-4 0 0,-2 0 0,-4 1-1,-3 50-133,-1-56-1112,-2-64 474,5 44-2376,1-36-975,4-4-3621,0-5-5309</inkml:trace>
  <inkml:trace contextRef="#ctx0" brushRef="#br0" timeOffset="329.929">331 616 7847,'0'0'12909,"0"0"-9931,0 0-1216,0 0-128,0 0-673,0 0-737,0 0-224,0 0 0,80-36-353,-43 36-992,5 3-1345,3 4-1634,-5 0-4132</inkml:trace>
  <inkml:trace contextRef="#ctx0" brushRef="#br0" timeOffset="625.426">855 33 14382,'0'0'5941,"0"0"-3394,0 0-1271,0 0 26,0 0-330,0 0-390,15-1-198,113-4 262,-43 8-167,0-4-1,0-4 1,74-14-479,-158 18 11,0 1-1,1-1 1,-1 0 0,1 1 0,0-1 0,-1 1-1,1 0 1,-1 0 0,1-1 0,0 1 0,-1 0-1,1 0 1,0 1 0,-1-1 0,1 0 0,-1 0-1,1 1 1,-1-1 0,1 1 0,0-1-1,-1 1 1,0 0 0,1 0 0,-1 0 0,1-1-1,-1 1 1,0 1 0,0-1 0,0 0 0,1 0-1,-1 0 1,0 0 0,0 1 0,-1-1 0,1 1-1,0-1 1,0 0 0,-1 1 0,1 0 0,-1-1-1,1 1 1,-1-1 0,0 1 0,1-1-1,-1 1 1,0 0 0,0 0-11,0 23 3,-1-1 0,-1 1 0,-2-1 0,0 0-1,-1 0 1,-2-1 0,-4 13-3,-14 54 44,15-44-135,1 0 1,2 1-1,2 0 0,3 1 0,2 34 91,32 9-2928,-11-67-936,6-5-3362,-14-12-430</inkml:trace>
  <inkml:trace contextRef="#ctx0" brushRef="#br0" timeOffset="890.653">1781 188 14734,'4'-13'3459,"17"-42"-1206,-18 50-1965,0 0-1,1 0 1,0 0-1,0 1 1,0 0-1,0-1 1,1 1-1,0 1 1,0-1-1,0 1 1,0 0 0,0 0-1,1 0 1,-1 1-1,1 0 1,-1 0-1,1 0 1,0 1-1,0-1 1,0 2-1,0-1 1,2 1-288,3-4 51,1 1-1,0 1 1,0 0 0,0 1 0,1 1-1,-1-1 1,0 2 0,0 0-1,0 0 1,0 1 0,0 1 0,0 0-1,0 0 1,-1 1 0,1 1-1,-1 0 1,0 0 0,-1 1 0,1 1-1,-1 0 1,-1 0 0,1 1-1,-1 0 1,5 6-51,-12-10-37,1 1-1,-1 0 1,-1 0-1,1 0 1,0 0-1,-1 1 1,0-1 0,-1 0-1,1 1 1,-1-1-1,0 0 1,0 1-1,0-1 1,-1 0-1,0 1 1,0-1-1,0 0 1,-1 0 0,0 0-1,0 0 1,0 0-1,0 0 1,-1-1-1,0 1 1,0-1-1,-3 5 38,-103 93-1401,-17-27 29,243-97 1146,-112 21 226,0 2 0,-1-1 0,1 0-1,0 1 1,-1 0 0,1 0 0,-1 1 0,1-1 0,-1 1 0,1 0-1,-1 0 1,0 0 0,0 1 0,0-1 0,0 1 0,-1 0 0,1 0-1,-1 0 1,0 1 0,0-1 0,0 1 0,0 0 0,0 0 0,-1 0-1,0 0 1,1 0 0,-2 0 0,1 1 0,1 5 5,0 0 0,-1 1 0,-1-1 0,0 0 0,0 1 0,-1-1 0,0 1 1,-1-1-1,0 1 0,-1-1 0,0 1 0,0-1 0,-1 0 0,-1 0 0,1 0 0,-2-1 0,1 1 0,-1-1 0,-1 0 0,0 0 0,0-1 0,-1 0 1,0 0-1,0 0 0,-1-1 0,1 0 0,-2-1 0,1 1 0,-1-2 0,0 1 0,0-1 0,-1 0 0,1-1 0,-1 0 0,0-1 0,0 0 0,0-1 0,-1 0 1,-6 1-6,8-2 17,-1 0 0,1 0 1,-1-1-1,1-1 0,0 1 0,-1-1 1,1-1-1,0 0 0,0 0 1,0-1-1,0 0 0,0 0 1,1-1-1,-1 0 0,1-1 1,-6-4-18,-19-54-2941,50 10-6967,5 28-128</inkml:trace>
  <inkml:trace contextRef="#ctx0" brushRef="#br0" timeOffset="1217.09">2493 119 13485,'13'-11'5301,"-3"2"-4500,-5 4-565,0 0-1,0 0 1,1 1 0,-1 0-1,1 0 1,0 0-1,0 1 1,1 0-1,-1 0 1,1 0-1,-1 1 1,1 0-1,0 0 1,0 1 0,6-1-236,-5 1 102,0 0 1,-1 0 0,1 1 0,0 0 0,0 1-1,0 0 1,0 0 0,0 1 0,0-1 0,-1 2-1,1-1 1,-1 1 0,1 0 0,-1 1 0,0 0-1,0 0 1,-1 0 0,1 1 0,-1 0 0,0 0-1,0 1 1,-1 0 0,0 0 0,0 0 0,0 0 0,-1 1-1,1 0 1,-2 0 0,1 0 0,-1 0 0,2 8-103,-4 2 0,-1-1 1,-1 1 0,-1 0-1,0 0 1,-1-1 0,-1 1 0,-1-1-1,0 0 1,-1 0 0,-1-1-1,0 0 1,-1 0 0,-1-1 0,0 1-1,-1-2 1,0 0 0,-1 0-1,-1-1 1,-10 9-1,-28 42-24,31-38 11,9-13-7,0-1 1,1 1 0,1 1 0,0 0 0,1 0 0,0 0-1,1 1 1,0 0 0,1 0 0,1 1 0,0 1 19,4-14 0,0 1 1,0-1-1,0 0 1,0 1-1,0-1 1,1 1 0,0-1-1,-1 0 1,1 0-1,0 1 1,0-1-1,0 0 1,0 0-1,0 0 1,1 0-1,-1 0 1,1 0 0,-1 0-1,1-1 1,0 1-1,-1 0 1,1-1-1,0 0 1,0 1-1,0-1 1,0 0 0,0 0-1,1 0 1,-1 0-1,0 0 1,0-1-1,1 1 1,-1-1-1,1 1 1,0-1-1,93 5 160,-81-6-120,18 0-8,-1-2 1,1-2 0,-1 0 0,0-3 0,-1 0 0,22-10-33,-22-3 40,-31 20-58,0 1-1,1-1 0,-1 1 0,0-1 1,0 1-1,0-1 0,1 1 0,-1-1 1,0 0-1,0 1 0,0-1 1,0 1-1,0-1 0,0 1 0,0-1 1,0 0-1,0 1 0,0-1 0,-1 1 1,1-1-1,0 1 0,0-1 0,0 1 1,-1-1-1,1 1 0,0-1 1,-1 1-1,1-1 0,0 1 0,-1-1 1,1 1-1,-1 0 0,1-1 0,-1 1 1,1 0-1,0-1 0,-1 1 0,1 0 1,-1-1-1,0 1 0,1 0 1,-1 0-1,1 0 0,-1 0 0,1 0 1,-1-1-1,1 1 0,-1 0 0,0 0 1,1 0-1,-1 0 0,1 1 0,-1-1 1,1 0-1,-1 0 0,0 0 1,1 0-1,-1 1 19,-92-4-7992,29 3-2765</inkml:trace>
  <inkml:trace contextRef="#ctx0" brushRef="#br0" timeOffset="1671.688">334 438 2114,'0'0'7602,"0"0"-4885,0 0-1911,0 0-133,0 0-22,0 0-283,0 0-37,12 14 97,42 40 143,-49-50-379,1-1-1,-1 1 1,0-1 0,1 0 0,0 0 0,-1-1 0,1 1 0,0-2 0,0 1-1,1 0 1,-1-1 0,0 0 0,0-1 0,1 1 0,-1-1 0,0 0 0,1-1-192,8 1 800,-11 1-559,1 0 0,0 0 0,-1-1 0,1 1 0,0-1 0,0-1 0,-1 1 0,1-1 0,0 1 0,-1-1 0,1-1 0,-1 1 0,1-1 0,-1 1 0,1-1 0,-1-1 0,0 1 0,0-1 0,0 1 0,-1-1 0,1 0 1,0 0-1,-1-1 0,0 1 0,0-1 0,0 1 0,0-1 0,-1 0 0,1 0 0,-1-1 0,0 1 0,0 0 0,-1-1 0,2-3-241,-2 6 34,-1-1 1,0 1-1,1 0 1,-1 0 0,0 0-1,0-1 1,0 1-1,0 0 1,-1 0-1,1-1 1,-1 1 0,1 0-1,-1 0 1,0 0-1,0 0 1,0 0 0,0 0-1,0 0 1,0 0-1,0 0 1,-1 1-1,1-1 1,-1 0 0,1 1-1,-1-1 1,0 1-1,1 0 1,-1-1 0,0 1-1,0 0 1,0 0-1,0 0 1,0 0-1,0 0 1,0 1 0,0-1-1,-1 1 1,1-1-1,0 1 1,0 0 0,0 0-1,-1 0 1,1 0-1,0 0 1,0 1-1,-1-1-34,-75 7-1295,5 15-3447,13 3-3154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50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739 399 14253,'0'0'3049,"0"0"-914,0 0 27,0 0-374,0 0-656,0 0-507,1 19-326,12 311 736,-9-224-966,4 165-15,-15 54-54,7-315-4,0 2-31,0 0 0,0 0 1,-1 0-1,0 0 1,-1 0-1,-1 0 1,0-1-1,0 1 0,-1-1 1,-1 0-1,0 0 1,0 0-1,-1-1 1,0 0-1,-7 8 35,9-15 1,-1 0 0,1-1 1,0 1-1,-1-1 0,1 0 0,-1-1 0,0 1 0,1-1 1,-1 0-1,0 0 0,0 0 0,0-1 0,0 0 0,1 0 1,-1 0-1,0 0 0,0-1 0,0 0 0,0 0 1,0 0-1,1-1 0,-1 0-1,-100-43 121,103 44-119,-90-50 471,3-5-1,2-3 1,3-3-1,-3-9-472,84 69-4,0 0 0,-1 0-1,1 0 1,0-1 0,0 1 0,1-1-1,-1 0 1,1 0 0,-1 0 0,1 0-1,0 0 1,0-1 0,0 1-1,0-1 1,1 1 0,-1-1 0,1 0-1,0 1 1,0-1 0,1 0 0,-1 0-1,1 0 1,-1 0 0,1 1-1,0-1 1,1 0 0,-1 0 0,1 0-1,0 0 1,0-2 4,5 0-522,1 0-1,-1 0 1,1 0 0,0 1-1,1 0 1,-1 1 0,1-1-1,0 1 1,0 1 0,0 0-1,0 0 1,1 0 0,6 0 522,49-14-6262,0 3-3230</inkml:trace>
  <inkml:trace contextRef="#ctx0" brushRef="#br0" timeOffset="322.206">817 264 15695,'0'0'4057,"-14"-10"-2130,-44-33-603,41 23 1312,32 17-1786,-9 2-716,402-45 1067,-175 20-1391,-1-9 1,141-45 189,-438 92-8606,19 5 2520,0 2-2887</inkml:trace>
  <inkml:trace contextRef="#ctx0" brushRef="#br0" timeOffset="754.575">1461 759 384,'3'-16'13859,"14"-57"-9290,-16 68-4389,1-1 0,-1 1 0,2 0 0,-1 0 0,0 0 0,1 0 0,0 0 0,0 1 0,1-1 0,-1 1 0,1 0 0,0 0 0,0 0 0,0 0 0,1 1 0,-1 0 0,1 0 0,0 0 0,0 0 0,0 1 0,0 0 0,0 0 0,1 0-180,3 0 54,0 0 0,1 1 0,-1 0 0,1 1-1,-1 0 1,0 1 0,1-1 0,-1 2 0,0-1 0,1 1-1,-1 1 1,0 0 0,0 0 0,-1 1 0,1 0 0,-1 0-1,0 1 1,5 3-54,-5-2-68,0 1 1,0 0-1,0 0 0,-1 0 0,-1 1 0,1 0 0,-1 0 0,0 1 0,-1 0 0,0 0 1,0 0-1,-1 1 0,-1-1 0,1 1 0,-1 0 0,1 8 68,-3-11-357,-1 0 0,0 0 1,0 0-1,0 0 0,0 0 0,-1 0 0,-1 0 0,1 0 1,-1 0-1,0-1 0,-1 1 0,1-1 0,-1 1 0,0-1 0,-1 0 1,-2 4 356,-89 80-6202,86-84 6172,0-1 1,0 0-1,0-1 0,0 0 0,-1-1 1,0 1-1,0-2 0,0 0 0,0 0 0,0 0 1,-9-1 29,18-2 117,1 1 1,0-1-1,0 1 0,-1-1 1,1 1-1,0-1 1,0 0-1,0 1 1,0-1-1,0 1 1,0-1-1,0 0 0,0 1 1,0-1-1,0 0 1,0 1-1,0-1 1,0 1-1,0-1 1,1 1-1,-1-1 0,0 0 1,0 1-1,1-1 1,-1 1-1,0-1 1,1 1-1,-1-1 1,1 1-1,-1 0 0,1-1 1,-1 1-1,0-1 1,1 1-1,0 0 1,-1-1-1,1 1 1,-1 0-1,1 0 0,-1-1 1,1 1-1,-1 0 1,1 0-1,0 0 1,-1 0-1,1 0 1,0 0-118,8-3 127,1 1 0,0 0 0,-1 0 0,1 1 0,0 1 0,0 0 0,0 0 0,0 0 0,0 2 0,-1-1 0,1 1 0,0 1 0,-1-1 0,0 2 0,1-1 0,-1 1 0,-1 1 1,1-1-1,-1 2 0,1-1 0,-1 1 0,-1 0 0,1 1 0,-1 0 0,0 0 0,-1 0 0,0 1 0,0 0 0,-1 0 0,0 1 0,0-1 0,0 1 0,-2 0 0,1 0 0,0 3-127,-1-3 26,0 0-1,0 1 0,0-1 0,-1 1 0,-1 0 0,0 0 0,0 0 1,-1 0-1,0 0 0,-1 0 0,0-1 0,0 1 0,-1 0 0,-1 0 1,1-1-1,-2 1 0,1-1 0,-1 0 0,0 0 0,-1 0 0,0-1 1,-1 0-1,0 0 0,0 0 0,0 0 0,-1-1 0,0 0 0,-1-1 1,0 0-1,0 0 0,-1 1-25,-4 0 182,-1 1 0,1-2 1,-1 0-1,0-1 0,0 0 0,-1-1 1,1 0-1,-1-2 0,0 1 1,0-2-1,0 0 0,0-1 0,0 0 1,0-1-1,0-1 0,0 0 0,0-1 1,1-1-1,-1 0 0,1-1 0,0-1 1,0 0-1,1-1 0,0 0 1,0-1-1,1-1 0,0 0 0,-7-6-182,14 8 15,0 1 0,1-1 0,-1-1 0,1 1 0,1-1 0,0 1-1,0-1 1,0 0 0,1 0 0,0 0 0,0 0 0,1-1 0,0 1-1,1 0 1,0-1 0,0 1 0,1 0 0,0-1 0,1-3-15,-1 7-370,1-1 0,-1 0-1,1 1 1,0 0 0,1-1 0,-1 1 0,1 0 0,0 0 0,0 1 0,1-1 0,0 0 0,-1 1-1,1 0 1,1 0 0,-1 0 0,1 1 0,-1-1 0,2 1 370,26-13-8120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55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3 7015,'-16'0'9678,"-138"-3"-2866,136 3-5156,24 0-216,39 0-703,2015 60-340,-1754-46-442,340 8 542,-775-17 976,128-5-1509,0 0-1,0 0 1,0 0-1,0 1 1,0-1-1,0 0 1,0 1 0,0-1-1,0 1 1,0-1-1,0 1 1,0 0-1,0-1 1,0 1 0,0 0-1,1 0 1,-1-1-1,0 1 1,1 0-1,-1 0 1,0 0 0,1 0-1,-1 0 1,1 0-1,0 0 1,-1 0-1,1 0 1,0 0-1,-1 0 1,1 0 0,0 1-1,0-1 1,0 0-1,0 0 1,0 0-1,0 0 1,0 0 0,1 1 36,8 28-5727,1-6-3497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5:07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589 197 15278,'0'0'1047,"10"-16"-214,35-53 709,-42 66-1301,0-1-1,-1 1 0,1-1 0,-1 0 0,0 0 1,0 0-1,0 0 0,0 0 0,-1-1 1,0 1-1,0 0 0,0-1 0,0 1 1,-1-1-1,1 1 0,-1-1 0,-1 1 0,1-1 1,-1-3-241,0 6 77,-1 0 1,0 0 0,1 0 0,-1 1 0,0-1-1,0 1 1,0-1 0,0 1 0,0 0 0,0-1-1,0 1 1,0 0 0,0 0 0,-1 1 0,1-1-1,0 0 1,-1 1 0,1-1 0,-1 1-1,1 0 1,0 0 0,-1 0 0,1 0 0,-1 0-1,1 1 1,0-1 0,-1 1 0,0 0-78,-19 4 37,1 1-1,-1 1 1,1 1 0,0 1 0,1 1 0,0 1 0,1 0-1,0 1 1,1 2 0,-6 5-37,10-11 2,1 1 0,0 1-1,0-1 1,1 2 0,1 0 0,0 0 0,0 1-1,1 1 1,1-1 0,0 1 0,1 1-1,0 0 1,1 0 0,0 1 0,2-1 0,-1 1-1,2 1 1,0-1 0,1 1 0,0-1-1,1 15-1,3-25 0,0 0 0,0 0 0,1 0 0,0 0 0,0 0 0,0-1 0,1 1 0,-1-1 0,1 1 0,0-1 0,1 0 0,-1 0 0,1 0 0,0 0 0,0-1 0,0 0 0,0 1 0,0-1 0,1-1 0,-1 1 0,1-1 0,0 0 0,3 1 0,119 34 0,-102-33-2,6 1-22,-1 1 0,0 2 0,-1 1 0,0 1 0,15 8 24,-37-15-5,0 0 1,-1 1 0,0 0 0,1 0 0,-1 1-1,-1 0 1,1 0 0,-1 0 0,0 1-1,0 0 1,0 0 0,-1 0 0,0 0 0,0 1-1,-1 0 1,1-1 0,-2 1 0,1 0-1,-1 1 1,0-1 0,0 0 0,-1 1-1,0-1 1,0 8 4,-3 4 29,-1-1 0,-1 0 0,0 0 0,-2-1 0,0 1-1,-1-1 1,0 0 0,-1-1 0,-1 0 0,-1 0 0,0-1 0,-2 0 0,1-1 0,-1 0-1,-1-1 1,-1 0 0,0-1 0,0-1 0,-1 0 0,-1-1 0,1 0 0,-7 1-29,3-2 165,-1 0 0,1-2 1,-1 0-1,-1-2 1,1 0-1,-1-1 1,0-1-1,0-1 1,0-1-1,0-1 1,-15-2-166,23-1 14,1 0 1,0-2-1,0 1 1,0-2-1,0 0 1,1 0-1,0-1 1,1 0 0,-1-1-1,1 0 1,1-1-1,-1 0 1,1 0-1,1-1 1,0 0-1,1 0 1,-1-1-1,2 0 1,0-1-1,0 1 1,1-1-1,0 0 1,1-1-1,1 1 1,0-1-1,1 1 1,0-1-1,0 0 1,2 0-1,0 0 1,0 0-1,2-7-14,11 38-5472,-4 10-437,-1 3-4912</inkml:trace>
  <inkml:trace contextRef="#ctx0" brushRef="#br0" timeOffset="611.659">1031 678 10025,'0'0'3999,"0"0"-737,0 0-588,0 0-635,0 0-453,0 0-299,3-7-134,8-24-107,-13 78 1196,-51 156-626,35-149-1510,3 2 0,2 0 0,3 0-1,-1 27-105,11-74 6,0-1-1,1 1 0,0 0 1,0-1-1,1 1 1,0-1-1,0 0 0,1 0 1,0 0-1,1 0 1,2 4-6,-5-10-25,0 1 1,0-1-1,1 0 1,-1 1 0,1-1-1,0 0 1,0 0-1,0 0 1,0 0 0,0-1-1,0 1 1,0 0-1,1-1 1,-1 0 0,1 1-1,-1-1 1,1 0-1,-1 0 1,1-1 0,-1 1-1,1 0 1,0-1-1,-1 0 1,1 1 0,0-1-1,0 0 1,-1-1-1,1 1 1,0 0 0,-1-1-1,1 1 1,0-1-1,-1 0 1,1 0 0,-1 0-1,1 0 1,-1 0 24,46-34-1288,-35 20-1508,0-1-3418,-10 14 1185,1 0-2242</inkml:trace>
  <inkml:trace contextRef="#ctx0" brushRef="#br0" timeOffset="1096.637">908 874 5637,'0'0'6401,"0"0"-2707,0 0-1286,0 0-807,13 2-469,164 7 1500,-114-12-1972,0-3 0,0-3 0,61-17-660,-124 26 16,0-1-1,0 1 1,1 0-1,-1-1 0,0 1 1,0-1-1,0 1 0,0-1 1,0 1-1,0 0 0,0-1 1,0 1-1,0-1 0,0 1 1,0-1-1,0 1 1,0-1-1,0 1 0,0 0 1,0-1-1,0 1 0,-1-1 1,1 1-1,0 0 0,0-1 1,-1 1-1,1-1 0,0 1 1,0 0-1,-1-1 1,1 1-1,0 0 0,-1 0 1,1-1-1,0 1 0,-1 0 1,1 0-1,-1-1 0,1 1 1,0 0-1,-1 0 1,1 0-1,-1 0 0,1 0 1,-1 0-1,1 0 0,0 0 1,-1-1-1,1 2 0,-1-1 1,1 0-1,-1 0 0,1 0 1,-1 0-1,1 0 1,0 0-1,-1 0 0,1 0 1,-1 1-1,1-1 0,0 0 1,-1 0-1,1 1 0,0-1 1,-1 0-16,-58 3-1736,24 16-5048,16-3-3589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5:1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82 12460,'0'0'3448,"0"0"-842,-2-13-412,-5-37-443,0 31 1574,7 35-2593,6-2-715,2 0-1,0 0 1,1 0 0,0-1 0,1 0 0,0-1 0,1 0-1,0-1 1,1 0 0,0-1 0,1 0 0,0-1 0,13 7-17,57 35 41,2-3 0,2-4 1,2-4-1,45 12-41,-134-52 3,-1 0 0,1 0 1,-1 0-1,1 1 0,-1-1 0,1 0 0,-1 1 0,1-1 1,-1 0-1,1 1 0,0-1 0,-1 1 0,1-1 0,0 1 1,-1-1-1,1 1 0,0-1 0,-1 1 0,1-1 0,0 1 1,0-1-1,0 1 0,0-1 0,0 1 0,-1-1 0,1 1 1,0-1-1,0 1 0,0 0 0,1-1 0,-1 1 0,0-1 1,0 1-1,0-1 0,0 1 0,0-1 0,1 1 0,-1-1 1,0 1-1,0-1 0,1 1 0,-1-1 0,0 1 0,1-1 0,-1 1 1,0-1-1,1 0 0,-1 1 0,1-1 0,-1 0 0,1 1 1,0-1-4,-3 1 6,-73 35 517,1 3 0,1 3 0,3 4 1,1 2-1,3 4 0,2 2 0,3 3 0,2 2 0,-19 29-523,70-79 11,0 1 1,1 0-1,0 0 0,0 0 0,2 1 0,-1 0 0,1 0 0,1 0 0,0 1 0,0 0 0,1-1 0,1 1 1,-1 4-12,24-32-481,8-32-1432,-17 13-3231,-13 24-1914,-8 5-6971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2:50:00.448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E71224"/>
    </inkml:brush>
    <inkml:brush xml:id="br3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21960 11534 7687,'0'0'3235,"0"0"-544,0 0 544,0 0-448,0 0-1026,0 0-640,0 0-352,3-19-321,-2 19-191,4 0-257,1 7-32,-4 2-32,3 4-769,-4 7-1569,2 6-1506,0 7-3203</inkml:trace>
  <inkml:trace contextRef="#ctx0" brushRef="#br0" timeOffset="297.24">21982 12103 16303,'0'0'4260,"0"0"-2434,0 0-481,0 0-95,0 0-514,0 0-543,0 0-193,0 0-65,0 0-607,10 18-385,-10-4-545,0 3-1216,1 3-3268,7 3-3491</inkml:trace>
  <inkml:trace contextRef="#ctx0" brushRef="#br0" timeOffset="483.965">22016 12929 14734,'0'0'3299,"0"0"-1249,0 0 96,0 0-320,0 0-513,0 0-416,0 0-353,0 0-351,0 0-129,-1 23-64,1-23 0,0 0-417,0 0-928,0 3-1282,0 10-1569,0 1-3587</inkml:trace>
  <inkml:trace contextRef="#ctx0" brushRef="#br0" timeOffset="672.382">22005 13382 11979,'0'0'5574,"0"0"-3204,0 0-384,0 0-545,0 0-928,0 0-513,0 0-225,0 0-1568,0 0-1250,-28 35-4228</inkml:trace>
  <inkml:trace contextRef="#ctx0" brushRef="#br0" timeOffset="1372.188">21850 14750 448,'0'0'5814,"0"0"-3140,10-14-661,-1 1-1352,65-74 5671,-54 75-4651,-17 11-1379,1-1-1,-1 1 1,0-1-1,0 0 1,0 0-1,0 0 1,0-1-1,0 1 1,0 0-1,0-1 1,-1 0-1,0 0 1,1 0-1,-1 0 1,0 0-1,-1 0 1,2-2-302,-34-1 1340,15 7-1317,0 2-1,0 0 1,1 1 0,-1 0 0,1 1 0,0 1 0,0 1-1,1 0 1,0 0 0,-5 5-23,3-3 12,-16 7-128,1 2-1,0 1 1,1 2 0,1 0 0,2 2-1,0 2 1,1 0 0,1 2 0,-1 4 116,24-29-50,0 0 1,0 0-1,0 0 1,0 1-1,1-1 1,-1 1-1,1-1 1,0 1-1,-1-1 1,1 1-1,0 0 1,1 0-1,-1 0 1,0-1-1,1 1 1,0 0-1,-1 0 1,1 0-1,0 0 1,1 0-1,-1 0 1,0 0-1,1-1 1,0 1-1,0 0 1,0 0-1,0 0 1,0-1-1,0 1 1,0-1-1,1 1 1,0-1-1,-1 1 1,1-1-1,0 0 1,0 0-1,0 0 1,0 0-1,1 0 1,-1 0-1,0-1 1,1 1-1,0-1 1,0 1 49,245 73-139,-220-59 150,-1 1 1,0 2-1,-2 0 1,0 2 0,-1 0-1,2 5-11,-23-24 16,0 0 0,-1 1 0,1-1 0,0 1 0,-1 0-1,1 0 1,-1 0 0,0 0 0,0 0 0,0 0 0,-1 1 0,1-1 0,-1 0-1,0 1 1,0 0 0,0-1 0,0 1 0,0 0 0,-1-1 0,0 1 0,0 0-1,0-1 1,0 1 0,0 0 0,-1 0 0,1-1 0,-1 1 0,0-1 0,-1 1-1,1-1 1,0 1 0,-1-1 0,0 0 0,0 1 0,0-1 0,0 0 0,0 0 0,-1 0-1,0 0-15,-13 7 66,-1-2 0,0 1 0,0-2 0,-1 0 1,1-2-1,-2 0 0,1 0 0,0-2 0,-1 0 0,0-1 0,1-1 0,-1-1 0,0-1 0,-9-1-66,20 2 10,-40 0-199,0-3 0,0-1 0,1-2 0,0-3 0,-15-5 189,53 10-1194,13-1-8721,12 5 3786</inkml:trace>
  <inkml:trace contextRef="#ctx0" brushRef="#br0" timeOffset="1686.114">22246 15073 13869,'0'0'3422,"0"0"-1020,0 0-229,0 0-363,0 0-497,0 0-384,0 0-310,6 2-144,-5-1-459,1-1-1,-1 1 1,1-1 0,-1 1-1,1 0 1,-1 0-1,0 0 1,0 0-1,1 0 1,-1 0 0,0 0-1,0 0 1,0 0-1,0 0 1,0 0 0,0 1-1,0-1 1,0 0-1,-1 1 1,1-1-1,-1 1 1,1-1 0,-1 1-1,1-1 1,-1 1-1,0-1 1,1 1 0,-1 0-1,0-1 1,0 1-1,0-1 1,-1 1-1,1-1 1,0 1 0,0-1-1,-1 1 1,0 0-16,-53 354-913,49-292-3092,9-24-3307,1-23 473</inkml:trace>
  <inkml:trace contextRef="#ctx0" brushRef="#br0" timeOffset="2008.099">22585 15129 12460,'0'0'2973,"0"0"-1142,0 0-176,0 0-112,0 0-486,0 0-454,0 0-384,0 0-139,-3 11-21,-1 11-48,0 1 0,2-1 1,0 1-1,1-1 0,2 1 1,0-1-1,1 1 0,2-1 0,2 8-11,-5-21-5,0 0-1,1-1 1,0 1-1,1 0 1,-1-1-1,2 1 1,-1-1-1,1 0 1,1 0-1,-1-1 1,1 1-1,1-1 1,-1 0-1,1 0 1,0-1-1,1 0 1,0 0-1,0 0 1,0-1-1,0 0 1,1 0-1,0-1 1,0 0-1,0 0 1,1-1-1,-1 0 1,1-1-1,-1 0 1,1 0-1,0-1 1,0 0-1,0 0 1,0-1 0,2 0 5,0-3 166,0-1 1,0 1 0,-1-2 0,1 0 0,-1 0 0,0-1 0,-1 0 0,1 0 0,-1-1 0,0-1 0,-1 0 0,0 0 0,0 0 0,-1-1 0,0 0 0,0 0 0,-1-1 0,0 0-1,-1 0 1,0 0 0,-1-1 0,0 0 0,-1 0 0,0 0 0,0 0 0,-1 0 0,-1-1 0,0 1 0,0 0 0,-1-1 0,-1 1 0,0-1 0,0 1-167,-1 1 29,-1 1-1,1 0 1,-1 0 0,-1 0 0,0 1 0,0-1 0,-1 1-1,0 0 1,0 0 0,-1 1 0,1-1 0,-2 1 0,1 0-1,-1 1 1,0 0 0,-1 0 0,1 0 0,-1 1 0,0 0-1,-6-2-28,-4-1-113,0 0 0,-1 0-1,0 2 1,0 1 0,-1 0 0,1 1-1,-1 1 1,0 1 0,-5 1 113,-70 2-2875,37 14-2861,25 1-3024</inkml:trace>
  <inkml:trace contextRef="#ctx0" brushRef="#br0" timeOffset="-894.746">22005 9550 6983,'0'0'3192,"0"0"-1601,3-13 181,6-44 694,-10 56-2371,1-1-1,-1 0 0,1 0 0,-1 0 1,1 1-1,-1-1 0,0 0 0,0 1 1,0-1-1,0 1 0,0-1 0,0 1 0,0-1 1,-1 1-1,1 0 0,-1 0 0,1-1 1,0 1-1,-1 0 0,0 0 0,1 1 1,-1-1-1,0 0 0,1 0 0,-1 1 0,0-1 1,0 1-1,0 0 0,1-1 0,-1 1 1,0 0-1,0 0 0,-1 0-94,-3-1 88,-9 0-62,0 0-1,0 1 1,0 0-1,0 2 1,0-1-1,0 2 1,0 0-1,0 1 1,1 0-1,-1 1 1,1 1 0,1 0-1,-1 1 1,1 1-1,0 0 1,1 0-1,-1 1 1,2 1-1,0 0 1,0 1-1,0 0 1,2 0-1,-8 11-25,15-19-5,-1 0-1,1 1 0,0-1 0,0 0 0,0 1 0,0 0 0,1-1 1,0 1-1,-1 0 0,1 0 0,1-1 0,-1 1 0,0 0 1,1 0-1,0 0 0,0 0 0,0 0 0,0 0 0,1 0 0,0 0 1,0 0-1,0 0 0,0 0 0,0-1 0,1 1 0,-1 0 1,1-1-1,0 0 0,0 1 0,1-1 0,-1 0 0,1 0 0,-1 0 1,1 0-1,0 0 0,0-1 0,0 1 0,1-1 0,-1 0 0,0 0 1,1 0-1,0 0 6,244 123 53,-240-121 48,0 0-1,0 1 0,-1-1 1,0 2-1,0-1 0,0 1 1,-1 0-1,0 0 0,0 1 1,0-1-1,-1 1 1,0 1-1,0-1 0,-1 1 1,0 0-1,0 0 0,-1 0 1,0 0-1,0 0 0,1 7-100,-6-9 66,-1-1 0,0 1 0,1-1 0,-1 0 0,-1 0 0,1 0 0,-1-1 0,0 1 0,0-1 0,0 0-1,-1 0 1,1 0 0,-1-1 0,0 1 0,0-1 0,0 0 0,-1-1 0,1 1 0,-1-1 0,1 0 0,-1-1-1,0 1 1,0-1 0,0 0 0,0 0 0,-3-1-66,-36 8-4,0-1-1,0-3 1,0-2-1,-1-2 1,1-1-1,-3-3 5,-45-16-1753,42-15-3428,50 14-1818,14 9 1613</inkml:trace>
  <inkml:trace contextRef="#ctx0" brushRef="#br0" timeOffset="-401.924">22312 9669 13261,'0'0'3806,"0"0"-1585,0 0-561,0 0-400,0 0-604,0 0-415,-1 16-156,-22 98-37,-85 97-3208,90-193 1398,21-42 1153,4 17 750,1 1 0,-1 1-1,1-1 1,0 1 0,1 1-1,-1 0 1,1 0 0,0 0-1,0 1 1,0 0 0,0 1-1,0 0 1,1 1 0,-1 0-1,1 0 1,-1 1 0,1 0-1,-1 0 1,0 1 0,1 1-1,-1 0 1,0 0-1,6 2-140,30 10 395,-36-10-370,-1-1 0,1 0-1,-1 0 1,1-1 0,0 0-1,0-1 1,0 0 0,0 0-1,0-1 1,0 0 0,0 0-1,0-1 1,8-2-25,-12 0 136,-1 1 0,0-1 0,0 0-1,-1 0 1,1 0 0,-1-1 0,1 1 0,-1-1 0,0 0 0,0 0 0,-1 0 0,1 0 0,-1-1 0,0 1-1,0-1 1,0 1 0,-1-1 0,1 1 0,-1-1 0,-1 0 0,1 0 0,0 0 0,-1 0 0,0 1 0,0-1-1,-1-3-135,9-45 1640,-8 53-1620,1 0 0,-1-1 0,1 1 0,-1 0 0,1-1 0,-1 1 0,1 0 0,-1 0 0,1 0-1,0 0 1,-1-1 0,1 1 0,-1 0 0,1 0 0,-1 0 0,1 0 0,-1 0 0,1 0 0,0 1 0,-1-1 0,1 0 0,-1 0 0,1 0 0,-1 0 0,1 1 0,-1-1 0,1 0 0,-1 0 0,1 1 0,-1-1 0,1 0 0,-1 1 0,0-1 0,1 1 0,-1-1 0,0 0 0,1 1 0,-1-1 0,0 1 0,1-1 0,-1 1 0,0-1 0,0 1 0,0-1 0,1 1 0,-1 0 0,0-1 0,0 1 0,0-1 0,0 1 0,0-1 0,0 1 0,0-1 0,0 1 0,0 0-1,0-1 1,0 1 0,-1-1 0,1 1 0,0-1 0,0 1 0,-1-1 0,1 1 0,0-1 0,0 1 0,-1-1-20,2 28 35,-1 0 0,-2 0 0,-1-1 0,-1 1 0,-1-1 0,-1 0 0,-2 0 0,-1 0 0,-8 16-35,-19 70-1035,24-10-4538,9-65-1437,1-13-1654</inkml:trace>
  <inkml:trace contextRef="#ctx0" brushRef="#br0" timeOffset="-1888.384">21847 7864 4356,'0'0'5883,"0"0"-2349,15-15-614,44-49-245,-58 63-2577,0 1 0,1-1 0,-1 0 0,0 0 0,0 0 0,1 0 0,-1 0 0,0 0 0,0 0 1,0 0-1,0 0 0,-1-1 0,1 1 0,0 0 0,0-1 0,-1 1 0,1 0 0,-1-1 0,1 1 0,-1-1 1,1 1-1,-1-1 0,0 1 0,0-1 0,0 1 0,0-1 0,0 1 0,0-1 0,0 1 0,-1-1 0,1 1 1,0-1-1,-1 1 0,1-1 0,-1 1 0,0 0 0,1-1 0,-1 1 0,0 0 0,0-1 0,0 1 0,0 0 0,0 0 1,0 0-1,0 0 0,0 0 0,0 0 0,-2-1-98,-55-8 828,39 12-831,-1 1 1,1 1-1,0 0 1,0 2-1,1 0 1,0 1-1,0 1 1,0 1-1,1 0 1,1 1-1,-1 1 1,2 0-1,-1 2 1,2-1-1,-12 14 3,21-23-72,1 0 0,0 0 0,1 0 0,-1 0 0,0 1 0,1-1 0,0 1 0,0 0 0,0 0 0,0 0-1,0 0 1,1 1 0,0-1 0,0 1 0,0 0 0,1-1 0,-1 1 0,1 0 0,0 0 0,1 0 0,-1 0 0,1 0 0,0 0 0,0 0-1,0 0 1,1 0 0,0-1 0,0 1 0,0 0 0,0 0 0,1 0 0,0-1 0,0 1 0,0-1 0,1 0 0,1 3 72,13 7-133,2-1 0,-1-1 1,1-1-1,1 0 0,0-2 1,1 0-1,2 0 133,-1-1 52,-13-6 10,1 1 1,0 0-1,-1 0 1,0 0-1,0 1 1,0 1-1,0 0 1,-1 0-1,0 0 1,0 1-1,0 0 1,0 1-1,-1 0 1,0 0-1,-1 0 1,0 1-1,0 0 1,0 0-1,-1 1 1,-1 0-1,1 0 1,-1 0-1,1 3-62,-6-9 52,1 0 0,0-1 0,-1 1 0,0-1 0,1 1 0,-1 0 0,0-1 0,0 0 0,-1 1 0,1-1 0,0 0 0,-1 1 0,1-1 0,-1 0-1,0 0 1,0 0 0,0-1 0,0 1 0,0 0 0,0-1 0,0 1 0,-1-1 0,1 0 0,0 0 0,-1 0 0,1 0 0,-1 0 0,-2 0-52,-77 20 104,79-21-93,-272 21-441,157-20-3560,110-1 3011,-18 0-2688,12-6-3603,11 2 5</inkml:trace>
  <inkml:trace contextRef="#ctx0" brushRef="#br0" timeOffset="-1451.884">22068 8075 10090,'0'0'3688,"0"0"-896,12-14-421,42-41-620,-50 52-1647,1 0 0,-1 0 0,1 0 1,0 1-1,0-1 0,0 1 1,0 0-1,0 1 0,0-1 0,1 1 1,-1 0-1,1 1 0,-1-1 1,0 1-1,1 0 0,-1 0 0,5 1-104,4-1 160,-7-1-136,-1 0 0,1 1 0,0-1 0,-1 1 0,1 1 0,0-1 0,-1 1 0,1 0 0,-1 1 0,1-1 0,-1 1 0,0 1 0,1-1 0,-1 1 0,-1 0 0,1 0 0,0 1 0,-1 0 1,1 0-1,-1 0 0,0 1 0,-1-1 0,1 1 0,-1 0 0,0 1 0,0-1 0,0 1 0,-1-1 0,0 1 0,0 0 0,-1 0 0,1 1 0,-1-1 0,0 3-24,-2-3-66,-1 1 0,1-1 0,-1 0 0,0 0 0,-1 1-1,0-1 1,0 0 0,0 0 0,-1 0 0,1-1 0,-1 1 0,-1-1 0,1 1 0,-1-1 0,0 0 0,0-1 0,-1 1 0,1-1 0,-1 1-1,0-1 1,0-1 0,-5 4 66,-127 61-4296,228-67 7606,-83-1-3235,-1 1 0,1 0-1,-1 0 1,1 1 0,-1-1 0,0 2-1,0-1 1,0 1 0,0 0 0,-1 0-1,1 1 1,-1 0 0,1 0 0,-1 1-1,-1-1 1,1 1 0,-1 1-1,0-1 1,0 1 0,0 0 0,-1 0-1,0 0 1,0 0 0,0 1 0,-1 0-1,0 0-74,-3-5 12,1 0 0,-1 0-1,-1-1 1,1 1-1,0 0 1,0 0 0,-1-1-1,1 1 1,-1 0-1,1-1 1,-1 1 0,0 0-1,1-1 1,-1 1 0,0-1-1,0 1 1,0-1-1,0 0 1,-1 1 0,1-1-1,0 0 1,-1 0-1,1 0 1,0 0 0,-1 0-1,1 0 1,-1 0-1,0 0 1,1 0 0,-1-1-1,0 1 1,1-1 0,-1 1-1,0-1 1,1 0-1,-1 0-11,-68 8 212,67-8-206,-28-1-6,0-2 0,0-2 0,0 0 0,0-3 0,1 0 0,-23-10 0,-55-28-3193,85 40-501,3 5-2301</inkml:trace>
  <inkml:trace contextRef="#ctx0" brushRef="#br0" timeOffset="-2774.218">21748 6154 7463,'0'0'2867,"9"-13"-454,31-40 341,-38 52-2587,-1 0 0,1 0-1,-1 0 1,0 0 0,0 0-1,0 0 1,1-1-1,-1 1 1,0 0 0,0-1-1,-1 1 1,1-1 0,0 1-1,0-1 1,-1 0 0,1 1-1,-1-1 1,0 1 0,1-1-1,-1 0 1,0 0 0,0 1-1,0-1 1,0 0-1,0 1 1,0-1 0,0 0-1,-1 1 1,1-1 0,-1 0-1,1 1 1,-1-1 0,0 1-1,1-1 1,-1 1 0,0-1-1,-1 0-166,-52-5 812,38 12-811,0 0-1,1 1 1,0 0 0,0 1 0,1 1 0,0 0 0,0 1 0,0 1 0,1 0 0,1 1 0,0 0 0,1 1 0,0 0 0,0 0 0,1 2 0,1-1 0,-1 4-1,1-7-159,1 1 0,0 1 0,1 0 0,0 0 0,1 0 0,1 1 0,0-1 0,0 1 0,1 1 0,1-1 1,0 1-1,1-1 0,0 6 159,4-14-30,1 1 1,-1-1-1,1-1 1,0 1-1,0 0 1,1-1 0,-1 1-1,1-1 1,0 0-1,1 0 1,-1-1-1,0 1 1,1-1 0,0 0-1,0 0 1,0 0-1,0-1 1,0 0-1,1 0 1,-1 0-1,1-1 1,-1 1 0,1-1-1,-1-1 1,1 1-1,0-1 1,-1 0-1,1 0 1,0-1 0,-1 0-1,2 0 30,35 6-11,-33-4 27,0 0 0,0 0 0,0 1 0,0 1 0,0-1 0,-1 1 0,1 1 0,-1 0 0,0 0 0,0 0 0,0 1 0,0 0 0,-1 1 0,0 0 0,0 0 0,-1 0 0,1 1 0,-1 0 0,-1 0 0,1 0 0,-1 1 0,-1 0 0,1 0 0,-1 0 1,-1 1-1,0-1 0,0 1 0,1 5-16,-4-9 10,-1 0 1,1 1 0,-1-1-1,0 0 1,-1 0 0,1 0 0,-1 0-1,0 0 1,0 0 0,-1 0 0,1-1-1,-1 1 1,0-1 0,-1 1 0,1-1-1,0 0 1,-1-1 0,0 1-1,0 0 1,0-1 0,-1 0 0,1 0-1,-2 0-10,-115 50 175,101-47-1038,-2-1 0,1-1-1,-1 0 1,1-2 0,-1-1 0,0 0-1,0-2 1,0-1 0,1 0-1,-1-2 1,1 0 0,-1-1-1,2-1 1,-7-4 863,15 3-4826</inkml:trace>
  <inkml:trace contextRef="#ctx0" brushRef="#br0" timeOffset="-2450.684">22018 6442 3908,'0'0'7164,"0"0"-3684,16-8-1136,54-22-262,-67 28-2029,1 1 1,0 1-1,-1-1 0,1 0 1,-1 1-1,1 0 1,0 0-1,-1 0 0,1 0 1,-1 1-1,1-1 1,0 1-1,-1 0 0,1 0 1,-1 0-1,0 1 0,1-1 1,-1 1-1,0 0 1,0 0-1,0 0 0,0 0 1,0 0-1,0 1 1,-1-1-1,1 1 0,-1 0 1,0 0-1,0-1 0,0 2 1,0-1-1,0 0 1,-1 0-1,1 1 0,-1-1 1,0 0-1,0 1 1,0-1-1,0 1 0,-1 0 1,1-1-1,-1 1 0,0 0 1,0-1-1,-1 1 1,1-1-1,-1 1 0,1 0 1,-1-1-1,-1 2-53,-5 16-9,-1 0 0,0-1 1,-2 0-1,0 0 0,-2-1 0,0 0 0,-1-1 1,0-1-1,-2 0 0,0-1 0,-1-1 0,0 0 0,-1-1 1,-1 0-1,-7 2 9,24-15-1,-108 85-1425,109-85 1395,-1-1 0,1 0 0,0 1 0,0-1 0,-1 1 0,1-1 0,0 1 0,0-1 0,0 1-1,-1-1 1,1 1 0,0-1 0,0 1 0,0-1 0,0 1 0,0-1 0,0 1 0,0-1 0,0 1 0,0-1 0,0 1-1,1-1 1,-1 1 0,0-1 0,0 1 0,0-1 0,0 0 0,1 1 0,-1-1 0,0 1 0,1-1 0,-1 1 0,0-1-1,1 0 1,-1 1 0,0-1 0,1 0 0,-1 1 0,1-1 0,-1 0 0,1 0 0,-1 1 0,0-1 0,1 0 0,-1 0-1,1 0 1,-1 0 0,1 0 0,-1 1 0,1-1 0,-1 0 0,1 0 0,-1 0 0,1 0 0,-1-1 0,1 1 0,-1 0-1,1 0 1,-1 0 0,1 0 0,-1 0 0,1-1 0,-1 1 0,1 0 31,50 0 320,-40 0-407,31-4 510,1-1 0,-1-2 0,0-2 0,27-11-423,49-9 246,-115 29-366,12-2-308,-9 7-4250,-5 4-1782</inkml:trace>
  <inkml:trace contextRef="#ctx0" brushRef="#br0" timeOffset="-3629.751">21842 4096 8904,'0'0'1928,"2"-15"-156,7-48 230,-10 61-1890,1 0 1,-1 0-1,0-1 0,1 1 1,-1 0-1,0 0 0,0 0 1,-1 0-1,1 0 0,0 0 1,-1 0-1,1 0 1,-1 1-1,1-1 0,-1 1 1,0-1-1,0 1 0,0-1 1,0 1-1,0 0 1,0 0-1,0 0 0,0 0 1,0 0-1,0 1 0,-1-1 1,1 1-1,0-1 0,-1 1 1,1 0-1,0 0 1,-1 0-1,1 0 0,0 0 1,-1 0-1,1 1 0,0-1 1,0 1-1,-1 0 0,1-1 1,-1 2-113,-13 3 21,0 0 0,0 2 0,1 0 0,0 0 0,0 1 0,1 1 0,0 1 0,1 0 0,0 1 0,0 0 0,1 1 0,1 0 0,0 1 0,1 0 0,-2 4-21,0-3-341,1 0-1,1 1 1,0 0 0,2 1-1,-1 0 1,2 0 0,0 1-1,1 0 1,1 0 0,0 1 0,1-1-1,1 1 1,1 0 0,1 0-1,0 12 342,4-22-91,1-1 0,0 1-1,0-1 1,0 0-1,1 0 1,0 0 0,0 0-1,1-1 1,0 0-1,0 0 1,1-1 0,-1 0-1,1 0 1,0 0-1,1-1 1,-1 0 0,1 0-1,0-1 1,-1 0-1,1 0 1,1-1 0,-1 0-1,0-1 1,1 0-1,-1 0 1,3 0 91,14 5 75,135 53 188,-75 13 2790,-83-69-2943,0-1 0,0 0 1,0 1-1,-1-1 1,1 1-1,-1 0 1,0-1-1,0 1 1,0 0-1,0 0 1,0 0-1,-1 0 0,1-1 1,-1 1-1,1 0 1,-1 0-1,0 0 1,-1 0-1,1 0 1,0 0-1,-1 0 0,0 0 1,1 0-1,-1 0 1,0 0-1,-1-1 1,1 1-1,0 0 1,-1-1-1,1 1 1,-1-1-1,0 0 0,0 1 1,0-1-1,0 0 1,0 0-1,-1 0 1,1 0-111,-106 51 1285,68-41-1243,-1-1 0,0-2 0,0-2 0,-1-2 0,0-1 0,0-3 0,0-1 0,-29-4-42,3-13-1319,30-4-2326,34 15 319,5 1-1329</inkml:trace>
  <inkml:trace contextRef="#ctx0" brushRef="#br0" timeOffset="-3395.142">22146 4560 12684,'0'0'3913,"0"0"-1393,0 0-438,0 0-395,0 0-614,0 0-534,0 0-240,-7 15-11,-35 104 305,24 100-453,17-125-9735,1-75 771</inkml:trace>
  <inkml:trace contextRef="#ctx0" brushRef="#br0" timeOffset="-7283.651">20749 2503 3940,'50'-108'11757,"-43"96"-11158,1-1 0,-1 0-1,-1 0 1,0 0 0,-1 0-1,-1-1 1,0 0 0,0 0-1,-2 0 1,0-1-1,1-9-598,-5 21 52,0-1-1,0 1 0,0 0 0,-1 0 1,1 0-1,-1 0 0,1 1 0,-1-1 1,0 1-1,0-1 0,0 1 0,0 0 1,-1 0-1,1 1 0,0-1 0,-1 1 1,1-1-1,-1 1 0,0 0 0,1 0 1,-1 1-1,0-1 0,0 1 0,1 0 1,-1 0-1,0 0 0,0 0 0,0 1 1,1-1-1,-1 1 0,0 0 0,1 0 1,-1 1-1,1-1 0,-2 1-51,-20 7-2,0 0 1,1 2-1,0 1 0,0 1 0,1 1 0,1 1 1,0 1-1,2 0 0,-3 5 2,2-6-12,1 2-1,0 0 1,2 1-1,0 1 1,1 1-1,1 1 1,1 0-1,1 1 1,-11 22 12,24-42-22,-1 0 0,1 1 0,0-1 0,0 0 0,1 1 0,-1-1 0,0 1 0,1-1 0,0 1 0,0-1 0,-1 1 0,1-1 0,1 1 0,-1 0 0,0-1 0,1 1 0,-1-1 0,1 1 0,0-1 0,-1 0 0,1 1 0,0-1 0,1 0 0,-1 0 0,0 1 0,1-1-1,-1 0 1,1 0 0,0 0 0,0-1 0,-1 1 0,1 0 0,0-1 0,1 1 0,-1-1 0,0 0 0,0 1 0,0-1 0,2 0 22,107 22-277,-80-19 308,-18-3-31,0 0 0,0 1 0,0 1 0,0 0 0,-1 1 0,1 0 0,-1 1 0,0 0 0,0 1 0,-1 0 0,0 1 0,0 0 0,0 1 0,-1 0 0,0 1 0,-1 0 0,0 0 0,0 1 0,-1 0 0,3 5 0,-7-9 1,-1 0 0,0 0 1,0 0-1,0 0 0,-1 1 0,0-1 0,0 1 0,0 0 1,-1 0-1,0-1 0,0 1 0,-1 0 0,0 0 1,0 0-1,-1 0 0,1 0 0,-2 0 0,1 1-1,-4-4 8,1 1-1,0-1 1,-1 0-1,0 0 1,0 0-1,0 0 1,-1-1-1,1 0 1,-1 0 0,1-1-1,-1 1 1,0-1-1,0-1 1,0 1-1,0-1 1,-1 0-1,1 0 1,0-1-1,0 0 1,-1 0-1,1 0 1,-2-1-8,8 1 0,-10 1 8,0-1-1,0 0 1,0 0 0,1-1 0,-1 0 0,0-1-1,1 0 1,-1 0 0,1-1 0,-1-1 0,1 1 0,-1-2-8,-27-36-5865,31 26-568</inkml:trace>
  <inkml:trace contextRef="#ctx0" brushRef="#br0" timeOffset="-6521.832">20730 2855 5157,'0'0'1596,"0"0"-315,0 0 315,0 0 257,0 0-150,0 0-91,5-4-37,14-11-139,-14 11-198,-5 4-250,-9 5 224,-43 23-1062,-2-2 1,0-3-1,-2-2 1,-1-2-1,-39 6-150,7-10-85,97-34-1826,22 2-6155,-14 10 485</inkml:trace>
  <inkml:trace contextRef="#ctx0" brushRef="#br0" timeOffset="-5980.71">21175 2805 3011,'0'0'6118,"0"0"-2563,5-15-598,15-49-36,-19 59-2733,0-1 0,-1 1 0,0 0 0,0-1 0,0 1 0,0 0 0,-1 0 0,0-1 0,0 1 0,0 0 0,-1 0 0,1 0 1,-1 0-1,-1 0 0,1 1 0,-1-1 0,1 0 0,-1 1 0,-1 0 0,1 0 0,0 0 0,-1 0 0,0 0 0,0 1 0,0 0 1,-3-2-189,2 2 6,1 0 1,-1 0 0,0 1 0,0 0 0,0 0-1,0 0 1,0 0 0,0 1 0,0 0 0,0 0-1,-1 0 1,1 1 0,0 0 0,-1 0 0,1 0-1,0 0 1,-1 1 0,1 0 0,0 0 0,0 1-1,-1 0 1,1-1 0,1 1 0,-1 1 0,0-1-1,0 1 1,1 0 0,0 0 0,-1 0 0,1 1 0,0-1-1,1 1 1,-1 0 0,1 0 0,-1 1 0,1-1-1,1 1 1,-1-1 0,0 1 0,1 2-7,-7 10-313,1 0 0,0 0 0,2 1 0,0 1 0,1-1 0,1 1 0,0-1 0,2 1 1,0 0-1,1 0 0,1 0 0,1 1 0,1 0 313,-1-14-70,0 1-1,1 0 1,0 0-1,0-1 1,1 0-1,-1 1 1,2-1 0,-1 0-1,0 0 1,1-1-1,0 1 1,1-1 0,0 1 70,-3-4 4,-1 0 1,1 0-1,0 0 1,0-1-1,0 1 1,0-1-1,0 1 1,0-1-1,0 0 1,0 0 0,1 0-1,-1 0 1,0 0-1,1-1 1,-1 1-1,1 0 1,-1-1-1,1 0 1,-1 0-1,1 0 1,-1 0-1,0 0 1,1 0 0,-1-1-1,1 1 1,-1-1-1,1 1 1,-1-1-1,0 0 1,1 0-1,-1 0 1,0-1-1,0 1 1,0 0-1,0-1 1,0 1 0,1-2-5,8-9 264,0-1 0,-1 0 1,-1-1-1,0 1 1,-1-2-1,0 1 1,-1-1-1,-1-1 0,0 1 1,-1-1-1,-1 0 1,-1 0-1,1-3-264,4-14-112,-8 33 110,1 0 1,-1 0-1,0 0 0,0 1 0,1-1 0,-1 0 0,0 0 0,0 0 0,1 0 0,-1 0 0,0 0 0,0 0 0,1 0 0,-1 1 0,0-1 1,1 0-1,-1 0 0,0 0 0,0 0 0,1-1 0,-1 1 0,0 0 0,0 0 0,1 0 0,-1 0 0,0 0 0,1 0 0,-1 0 0,0 0 1,0-1-1,0 1 0,1 0 0,-1 0 0,0 0 0,0 0 0,1-1 0,-1 1 0,0 0 0,0 0 0,0-1 0,0 1 0,0 0 0,1-1 2,0 5-18,22 45-268,30 51-1971,-3-45-7259,-35-46 6291,0-2-293</inkml:trace>
  <inkml:trace contextRef="#ctx0" brushRef="#br0" timeOffset="-5462.884">21421 2887 320,'3'-14'4057,"5"-26"-1604,-1 0-1,-3 0 1,-1 0-1,-2 0 1,-2-3-2453,-18 2 4900,0 78-3832,9-1-1050,1 0 1,2 1-1,2 0 0,1 0 1,2 1-1,1-1 0,4 25-18,-2-52-168,1 1 0,0 0 0,0 0 1,1-1-1,1 1 0,-1-1 0,2 0 0,0 0 0,0 0 0,0-1 0,2 1 168,-7-11-5,0 1-1,0-1 1,0 1-1,0-1 1,0 1-1,0-1 1,0 1-1,0 0 1,0-1-1,1 1 1,-1-1-1,0 1 1,0-1-1,0 1 1,1 0-1,-1-1 1,0 1-1,1 0 1,-1-1-1,0 1 1,1 0-1,-1 0 1,0-1-1,1 1 1,-1 0-1,1 0 1,-1-1-1,0 1 1,1 0-1,-1 0 1,1 0-1,-1 0 1,1 0-1,-1 0 1,0 0-1,1 0 1,-1 0-1,1 0 1,-1 0-1,1 0 1,-1 0-1,1 0 1,-1 0-1,0 0 1,1 0-1,-1 0 1,1 1-1,-1-1 1,1 0-1,-1 0 1,0 1-1,1-1 1,-1 0-1,0 0 0,1 1 1,-1-1-1,0 0 1,1 1-1,-1-1 1,0 1-1,0-1 1,0 0-1,1 1 1,-1-1-1,0 1 1,0-1-1,0 1 1,0-1 5,5-35 91,7-138 894,-10 164-916,0-1 0,0 1 0,1 0 0,0 0 0,1 0 0,0 0 0,0 1-1,1-1 1,0 1 0,0 0 0,1 1 0,0-1 0,0 1 0,1 0 0,0 1-1,7-6-68,-11 10-3,1-1 0,-1 1 0,1 0 0,-1 1 0,1-1 0,0 0-1,0 1 1,0 0 0,-1 0 0,1 0 0,1 1 0,-1-1-1,0 1 1,0 0 0,0 0 0,0 0 0,0 1 0,0-1 0,0 1-1,0 0 1,0 0 0,0 0 0,-1 1 0,1-1 0,0 1-1,-1 0 1,1 0 0,-1 1 0,1-1 0,-1 0 0,0 1-1,0 0 1,0 0 0,-1 0 0,1 0 0,-1 0 0,0 1 0,1 0 3,5 8-50,-1 0 0,0 0 0,-1 0 0,0 1 0,-1 0 0,0 1 0,-1-1 0,-1 1 0,0-1 0,0 12 50,11 123-7239,-14-148 7199,1 1 0,0-1-1,0 1 1,0-1-1,-1 1 1,1-1-1,0 0 1,0 1 0,0-1-1,0 0 1,0 0-1,0 0 1,0 0 0,0 0-1,0 0 1,0 0-1,0 0 1,0 0 0,0 0-1,-1 0 1,1-1-1,0 1 1,0 0-1,0-1 1,0 1 0,0 0-1,0-1 1,-1 1-1,1-1 1,0 0 0,0 1-1,-1-1 1,1 0-1,0 1 1,-1-1-1,1 0 1,-1 0 0,1 1-1,-1-1 1,1 0-1,-1 0 1,0 0 0,1 0-1,-1 0 1,0 0-1,0 1 1,1-1 0,-1 0-1,0 0 1,0 0-1,0 0 1,0 0-1,0 0 1,-1-1 40,4-2-49,58-103 3559,-52 86-3003,1 0-1,1 1 1,1 0-1,1 1 0,1 0 1,0 1-1,1 1 0,1 0 1,0 1-1,2 1 1,18-13-507,-34 26 15,1 0 1,-1 1-1,0-1 1,1 1 0,-1 0-1,1-1 1,-1 1 0,1 0-1,0 1 1,0-1-1,-1 0 1,1 1 0,0 0-1,0-1 1,0 1 0,-1 0-1,1 1 1,0-1-1,0 0 1,0 1 0,-1 0-1,1-1 1,0 1 0,-1 0-1,1 0 1,-1 1-1,1-1 1,-1 0 0,1 1-1,-1 0 1,0-1-1,0 1 1,0 0 0,0 0-1,0 0 1,0 0 0,-1 1-1,1-1 1,0 0-1,-1 1 1,0 0-16,98 217-2311,-88-193 950,11 21-2900,6-6-3287,-17-32 3747</inkml:trace>
  <inkml:trace contextRef="#ctx0" brushRef="#br0" timeOffset="-5068.952">22377 2988 3587,'0'0'2808,"5"-16"-74,34-220 7804,-38 159-6882,-12 124-2380,-87 396-2274,60-268-4372,35-99-2024,3-76 7273,1 0 0,-1-1 1,0 1-1,0 0 0,0-1 0,1 1 1,-1 0-1,0-1 0,0 1 1,1 0-1,-1 0 0,0-1 0,1 1 1,-1 0-1,0 0 0,1 0 0,-1-1 1,0 1-1,1 0 0,-1 0 0,1 0 1,-1 0-1,0 0 0,1 0 0,-1 0 1,1 0-1,-1 0 0,0 0 1,1 0-1,-1 0 0,1 0 0,-1 0 1,0 0-1,1 0 0,-1 0 0,0 0 1,1 1-1,-1-1 0,0 0 0,1 0 1,-1 0-1,0 1 0,1-1 0,-1 0 1,0 0-1,1 1 0,-1-1 121,21-177 10356,-11 62-6928,-6 78-2984,1 1-1,3 0 1,0 1 0,3-1-1,1 2 1,1 0 0,2 0-1,1 1 1,20-28-444,-35 57 2,1 0 1,0 0-1,0 1 0,1-1 1,-1 1-1,1-1 1,-1 1-1,1 0 0,0 0 1,1 0-1,-1 1 0,0-1 1,1 1-1,-1-1 0,1 1 1,0 1-1,0-1 1,-1 0-1,1 1 0,0 0 1,1 0-1,-1 0 0,0 0 1,0 1-1,0-1 0,0 1 1,1 0-1,-1 0 0,0 1 1,0-1-1,0 1 1,0 0-1,1 0 0,-1 1 1,-1-1-1,1 1 0,0 0 1,0 0-1,0 0 0,-1 0 1,0 0-1,1 1 0,2 2-2,1 6-133,0 0 0,0 0 0,-1 0 0,-1 1-1,0 0 1,0 0 0,-1 0 0,-1 0 0,0 1-1,0 0 1,-1-1 0,-1 1 0,0 0-1,-1 0 1,-1 0 0,0 0 0,0 0 0,-1-1-1,-1 1 1,0-1 0,-1 1 0,-3 6 133,6-15-202,-1 0 1,1-1 0,-1 1 0,0 0-1,0-1 1,0 0 0,0 1-1,-1-1 1,1 0 0,-1 0 0,0-1-1,1 1 1,-1 0 0,-1-1-1,1 0 1,0 0 0,-1 0-1,1 0 1,-1 0 0,1-1 0,-1 1-1,0-1 1,0 0 0,1 0-1,-1 0 1,0-1 0,0 0 0,0 1-1,0-1 1,0-1 0,0 1-1,0 0 1,0-1 0,0 0 0,1 0-1,-1 0 1,0 0 0,1-1-1,-1 0 1,0 1 0,1-1 0,0 0-1,-1-1 1,1 1 0,0-1-1,0 1 1,1-1 0,-1 0 0,0 0-1,1 0 1,-1-2 201,-15-38-4879,16 18 1355</inkml:trace>
  <inkml:trace contextRef="#ctx0" brushRef="#br0" timeOffset="-4776.711">23052 2446 7591,'0'0'3235,"0"0"-688,0 0 138,0 0-75,0 0-917,0 0-834,0 0-443,-6 17 38,-31 121 833,14 65-307,4-30-1450,-2-59-2912,15-83-843,5-12-1373,1-4-3515</inkml:trace>
  <inkml:trace contextRef="#ctx0" brushRef="#br0" timeOffset="-4279.67">23224 2742 7431,'0'0'2119,"0"0"-373,0 0-241,0 0-474,12 5-268,91 46 1260,-64-20-1337,-33-25-624,0-1 0,0 1 0,0-1 0,1-1 0,0 1 0,-1-1 0,2-1 0,-1 1 0,0-1 0,1 0 0,0-1 0,-1 1 0,1-2 0,1 1-62,-4-5 204,0 1 1,0-1-1,0 0 0,0-1 1,0 1-1,-1-1 0,0 0 1,1 0-1,-1 0 0,-1-1 1,1 1-1,-1-1 0,0 0 1,0 0-1,0 0 1,-1 0-1,1-1 0,-1 1 1,0-1-1,-1 0 0,0 1 1,0-1-1,0 0 0,0 0 1,-1 0-205,2 2 32,0 0 1,-1-1 0,1 1 0,-1-1-1,0 1 1,0-1 0,0 1 0,-1-1-1,0 0 1,0 1 0,0-1 0,0 0-1,-1 1 1,1-1 0,-1 0 0,-1 1-1,1-1 1,0 1 0,-1 0 0,0 0-1,0-1 1,-1 1 0,1 0 0,-1 0-1,1 1 1,-1-1 0,-1 1 0,1-1-1,0 1 1,-1 0 0,1 0 0,-1 0-1,0 1 1,0 0 0,0-1 0,0 1-1,-2 0-31,-6 3-42,1 1 0,-1 0 0,0 1 0,1 0 0,0 0 0,0 2 0,0-1 0,0 1 0,1 1 0,-1 0 0,2 0 0,-1 1 0,1 0 1,0 1-1,0 0 0,1 1 0,0-1 0,0 2 0,1-1 0,0 1 0,1 0 0,0 0 0,1 1 0,-2 4 41,3-6-12,0 1 0,0-1 0,1 1 0,0 0 0,1 0 0,0 1 0,1-1 0,0 0 0,0 1 0,1-1 0,1 0 0,0 1 0,0-1 0,1 0 0,0 0 0,0 0 0,2 0 0,-1 0 0,1-1 0,0 1 0,1-1 0,0 0 0,1 0 0,0-1 0,0 1 0,1-1 0,0-1 0,0 1 0,1-1 0,-1-1 0,2 1 0,3 1 12,-2-1-34,-1-1-1,1-1 1,0 1 0,0-2 0,0 1-1,1-2 1,0 1 0,-1-1 0,1-1-1,0 0 1,1-1 0,-1 0 0,0 0 0,0-1-1,0-1 1,1 0 0,-1 0 0,0-1-1,0-1 1,0 1 0,-1-2 0,1 0-1,-1 0 1,0-1 0,0 0 0,0-1-1,0 0 1,-1 0 0,3-3 34,9-13 247,-1 0 0,0-1 0,-2-2 0,-1 1 0,-1-2 0,-1 0 0,-1-1 0,-1 0 0,-2-1 0,-1-1 0,0-3-247,-3 0 174,-6 22 6,-4 21 262,1 18-461,1 0 1,2 0 0,1 0-1,1 0 1,1 0-1,1 0 1,2-1 0,1 0-1,1 0 1,2-1 0,0 0-1,2 0 1,1-2 0,1 0-1,1 0 1,4 2 18,23 53-326,-43-79 326,-1 0 0,0 0-1,1 1 1,-1-1-1,0 0 1,1 0 0,-1 0-1,0 0 1,0 0-1,0 0 1,0 0 0,0-1-1,0 1 1,0 0-1,0 0 1,0-1 0,0 1-1,0 0 1,-1-1-1,1 0 1,0 1 0,0-1-1,-1 0 1,1 1-1,0-1 1,0 0 0,-1 0-1,1 0 1,0 0-1,-1 0 1,1 0 0,0-1-1,-1 1 1,1 0-1,0-1 1,0 1 0,-2-1 0,-3 1-7,-173-37-1665,98 15-1188,-1 9-3472,39 12-987</inkml:trace>
  <inkml:trace contextRef="#ctx0" brushRef="#br1" timeOffset="72483.166">17492 1445 2979,'0'0'961,"0"0"-604,0 0 49,0 0 267,0 0 53,0 0 59,8-5-6,32-25 142,-1-1 0,-1-3 0,-3-1 0,0-1 0,-3-2 1,-1-1-1,-1-2 0,-3-1 0,-1-1 0,-2-1 0,0-6-921,45-122 1367,-6-3-1,26-135-1366,-89 310 0,7-25 49,8-22 181,-3-1 1,-2 0 0,-2-1 0,-1-16-231,-7 64 12,1 0 0,-1 0 1,0 0-1,0 0 0,1 0 0,-1-1 0,0 1 0,0 0 1,0 0-1,0 0 0,0 0 0,0-1 0,0 1 0,-1 0 1,1 0-1,0 0 0,-1 0 0,1 0 0,-1 0 1,1 0-1,-1 0 0,1 0 0,-1 0 0,0 0 0,1 0 1,-1 0-1,0 0 0,0 0 0,0 1 0,0-1 1,0 0-1,0 1 0,0-1 0,0 0 0,0 1 0,0 0 1,0-1-1,0 1 0,0-1 0,0 1 0,0 0 0,-1 0 1,1 0-1,0 0 0,0 0 0,0 0 0,0 0 1,0 0-1,-1 0 0,1 0 0,0 1 0,0-1 0,0 0 1,0 1-1,0-1 0,0 1 0,0-1 0,0 1 0,0 0 1,0-1-1,0 1 0,0 0 0,0 0 0,0 0-12,-10 13 9,2 1 0,-1 0 0,2 0 0,0 1 0,1 0 0,0 1 0,2-1 0,0 1-1,0 0 1,2 1 0,0-1 0,1 2-9,-12 57-146,3 0 0,4 0 0,3 1 0,4 0-1,2 0 1,5-1 0,2 1 0,7 14 146,-15-80-36,0 0 0,1-1 0,1 1 0,0-1 0,0 0 0,1 1 0,0-2 0,1 1 0,0 0 0,0-1 0,1 0 0,1 0 0,-1-1 0,1 1 0,1-2 0,-1 1-1,1-1 1,1 0 0,-1 0 0,1-1 0,0-1 0,1 1 0,-1-1 0,1-1 0,0 0 0,0 0 0,1-1 0,7 1 36,3-5 15,-1-2 0,0 0 0,0-1 1,-1-1-1,1-1 0,-1-1 0,0-1 0,-1 0 0,0-2 0,0 0 0,-1 0 1,0-2-1,-1 0 0,0-1 0,-1-1 0,-1 0 0,0-1 0,5-7-15,14-24 184,-1-1 0,-2-1 0,-3-2 0,-2-1-1,-2-1 1,-2-1 0,-3-1 0,-2 0 0,2-19-184,-5 27 59,-9 32-7,5-13 258,-1-1 0,-2 1 0,0-2 0,-2 1 0,0-20-310,-21 53 784,8 10-773,0 0-1,1 0 0,0 1 0,2 0 1,0 0-1,0 0 0,2 1 1,0 0-1,0 0 0,2 0 0,0 0 1,1 1-1,1-1 0,1 5-10,-4 36-183,2 1-1,2-1 1,3 1-1,3-1 1,2 0-1,3-1 1,2 0-1,11 23 184,-22-70-37,0-1 0,1 1-1,0-1 1,1 0-1,0 0 1,1 0 0,-1-1-1,2 0 1,-1 0 0,1 0-1,0-1 1,1 0 0,0 0-1,0-1 1,0 0-1,1 0 1,0-1 0,0 0-1,0-1 1,0 0 0,1-1-1,0 1 1,0-2 0,0 1-1,8 0 38,0-4 70,1-1-1,-1 0 0,0-1 1,0-1-1,0 0 1,0-2-1,-1 0 0,0-1 1,0-1-1,-1 0 1,0-1-1,0-1 0,-1-1 1,0 0-1,-1 0 0,0-2 1,-1 0-1,-1 0 1,0-1-1,0-1 0,-2 0 1,6-11-70,54-104 550,-65 117-513,-11 5-64,-60 62-4596,33-27-2482</inkml:trace>
  <inkml:trace contextRef="#ctx0" brushRef="#br2" timeOffset="110605.281">4186 14133 19058,'0'0'609,"0"0"42,0 0 208,12-10 118,-4 4-841,1-2-37,0 1 0,0 1 0,1 0-1,-1 0 1,2 1 0,-1 0 0,0 0-1,1 1 1,11-2-99,131-23 902,132-5-902,130-24 209,-380 46-668,-61 10-5675,1 9-486,-2 3-3912</inkml:trace>
  <inkml:trace contextRef="#ctx0" brushRef="#br2" timeOffset="112181.484">6632 15616 9097,'0'0'2653,"0"0"-384,0 0 394,0 0-292,0 0-791,0 0-443,0 0-251,8 9-144,25 31-107,-25 23 321,-9-46-979,-1-1 0,0 0 1,-1 1-1,-1-1 0,0 0 0,-1 0 1,-1-1-1,-1 0 0,0 0 0,-4 7 23,-37 43-7806,35-51 716</inkml:trace>
  <inkml:trace contextRef="#ctx0" brushRef="#br2" timeOffset="113149.23">7165 14146 4708,'-14'0'4736,"-15"0"-2837,-97-3 8443,126 2-10298,0 1 1,-1-1-1,1 1 1,0-1 0,0 1-1,-1-1 1,1 1-1,0-1 1,0 1 0,0-1-1,0 1 1,0-1-1,-1 1 1,1-1 0,0 0-1,0 1 1,0-1-1,1 1 1,-1-1 0,0 1-1,0-1 1,0 1-1,0-1 1,0 1 0,1-1-1,-1 1 1,0-1-1,0 1 1,1-1 0,-1 1-1,0-1 1,1 1-1,-1-1 1,0 1 0,1 0-1,-1-1 1,1 1-1,-1 0 1,1-1 0,-1 1-1,1 0 1,-1 0-1,1-1 1,-1 1 0,1 0-1,-1 0 1,1 0-1,-1 0 1,1 0 0,0 0-1,-1 0 1,1 0-1,-1 0 1,1 0 0,-1 0-1,1 0 1,-1 0-1,1 0 1,0 0 0,-1 1-1,1-1 1,-1 0-45,41-12 107,-1 2 1,1 1 0,1 2-1,0 2 1,16 1-108,13-2 86,525-49 43,-654 53-8495,34 2 1843</inkml:trace>
  <inkml:trace contextRef="#ctx0" brushRef="#br2" timeOffset="117358.795">12662 13735 9001,'0'0'5450,"0"0"-2183,0 0-1153,0 0-411,0 0-715,16-6-545,133-31 32,70 31 96,-97 5 125,0-4 0,0-7-1,116-25-695,-237 37 3,0 1 1,0-1-1,0 0 0,0 0 0,0 1 0,0-1 0,0 0 0,0 0 0,0 0 0,0 0 0,1 0 1,-1 0-1,0-1 0,0 1 0,0 0 0,0 0 0,0-1 0,0 1 0,0-1 0,0 1 0,0-1 1,0 1-1,0-1 0,0 0 0,0 1 0,-1-1 0,1 0 0,0 0 0,0 0 0,-1 0 0,1 1 1,0-1-1,-1 0 0,1 0 0,-1 0 0,1 0 0,-1 0 0,0-1 0,1 1 0,-1 0 0,0 0 1,0 0-1,0 0 0,0 0 0,0 0 0,0 0 0,0 0 0,0-1 0,0 1 0,0 0 0,-1 0 1,1 0-1,-1 0 0,1 0 0,0 0 0,-1 0 0,1 0 0,-1 0 0,0 0 0,1 0 0,-1 1 1,0-1-4,-38-8-2368,21 22-5749,16-1 862</inkml:trace>
  <inkml:trace contextRef="#ctx0" brushRef="#br2" timeOffset="119374.13">15702 13751 2306,'0'0'2733,"0"0"-709,0 0-86,0 0 106,0 0-207,6-13-428,39-72 2237,-44 83-3504,0-1 0,0 1 0,0-1 0,1 1 0,0 0 0,-1 0 0,1 0 0,0-1 0,0 1 0,0 1 0,0-1 0,0 0-1,1 1 1,-1-1 0,0 1 0,1-1 0,-1 1 0,1 0 0,0 0 0,-1 0 0,1 1 0,0-1 0,-1 1 0,1-1 0,0 1 0,0 0 0,0 0 0,-1 0 0,1 0 0,0 1 0,0-1 0,-1 1 0,1-1 0,0 1 0,-1 0 0,3 1-142,79 62 8,-74-48-97,0 1-1,0 0 0,-2 1 0,0 0 0,-1 1 1,-1 0-1,-1 0 0,0 0 0,-2 0 0,0 1 0,-1-1 1,-1 1-1,-1 0 0,0-1 0,-2 1 0,0 0 0,-1-1 1,-1 0-1,-1 0 0,-1 0 0,-1 0 0,0-1 1,-8 14 89,-28 49-1804,-25 57-4726,54-99 2212,4-3-1843</inkml:trace>
  <inkml:trace contextRef="#ctx0" brushRef="#br2" timeOffset="119683.463">15895 14658 1409,'14'9'4949,"-2"-1"-4017,-5-2-427,2 0-1,-1-1 0,1 0 0,-1 0 0,2-1 0,-1 0 0,0-1 0,1 0 1,-1 0-1,4 0-504,-1 0 633,1-1 1,-1 0-1,1 0 1,0-1-1,-1-1 1,1 0-1,0-1 1,0 0-1,-1-1 1,1-1-1,-1 0 1,1 0-1,-1-1 1,0-1-1,0 0 0,-1-1 1,0 0-1,9-6-633,-18 10 77,0 0-1,0 0 1,0 0-1,-1-1 0,1 1 1,0-1-1,-1 1 0,0-1 1,1 0-1,-1 0 0,0 1 1,0-1-1,-1 0 0,1 0 1,-1 0-1,1 0 1,-1 0-1,0 0 0,0 0 1,0 0-1,-1 0 0,1 0 1,-1 0-1,1 0 0,-1 0 1,0 1-1,0-1 0,-1 0 1,1 0-1,0 1 1,-1-1-1,1 1 0,-1-1 1,0 1-1,0 0 0,0 0 1,0 0-1,0 0 0,-1 0 1,1 0-1,-1 0 0,1 1 1,-1-1-1,0 1 1,1 0-1,-1 0 0,0 0 1,0 0-1,0 0 0,0 1 1,1-1-1,-1 1 0,0 0 1,0 0-1,0 0 0,-1 0-76,-1 0 16,0 0 0,-1 0 0,1 0 0,0 1-1,-1 0 1,1 0 0,0 0 0,0 0 0,0 1-1,0 0 1,0 0 0,0 1 0,0-1-1,1 1 1,-1 0 0,1 0 0,0 1 0,0-1-1,0 1 1,0 0 0,1 0 0,-1 0 0,1 0-1,0 1 1,1-1 0,-1 1 0,1 0-1,0 0 1,0 0 0,0 0 0,0 1-16,-5 17-36,1 0-1,2-1 1,0 2 0,1-1 0,1 0 0,2 15 36,27 650-1116,-26-680 1122,3 17 15,-1 1 1,-2-1-1,0 1 0,-1 0 1,-2-1-1,-1 1 0,-1-1 1,-1 0-1,-1 0 0,-1 0 0,-1-1 1,-1 0-1,-1-1 0,-2 0 1,-9 15-22,14-30 23,0-1 1,-1 0 0,1-1 0,-2 1-1,1-2 1,0 1 0,-1-1-1,0 0 1,0-1 0,-1 0-1,1-1 1,-1 0 0,0 0 0,0-1-1,0 0 1,0-1 0,0 0-1,0-1 1,0 0 0,0 0 0,-1-1-1,1 0 1,0-1 0,0 0-1,1-1 1,-4-1-24,-1-1-51,0 0 1,0 0-1,0-2 0,0 0 1,1 0-1,0-1 0,1-1 0,0 0 1,0-1-1,1 0 0,0-1 1,1 0-1,0 0 0,1-1 1,0-1-1,1 1 0,-2-7 51,-21-88-7116,30 71 534</inkml:trace>
  <inkml:trace contextRef="#ctx0" brushRef="#br2" timeOffset="116894.944">12874 14508 3812,'4'-15'8674,"27"-100"-559,-31 114-8024,0 0 0,0 0 0,1 0 1,-1 0-1,0 0 0,1 0 0,-1 0 0,0 0 1,1 0-1,-1 0 0,1 0 0,0 0 0,-1 0 1,1 1-1,0-1 0,-1 0 0,1 0 0,0 1 1,0-1-1,0 1 0,-1-1 0,1 1 0,0-1 1,0 1-1,0-1 0,0 1 0,0 0 0,0-1 1,0 1-1,0 0 0,0 0 0,0 0 0,0 0 1,0 0-1,0 0 0,0 0 0,0 0 0,0 0 1,0 0-1,0 1 0,0-1 0,0 0 0,0 1 1,0-1-1,0 1 0,0-1-91,39 36 659,-34-29-538,33 40 11,-2 3 0,-2 0-1,-2 3 1,18 41-132,73 114-1891,-106-184 1011,0 0-1,2-1 1,0-2-1,1 0 1,1 0-1,2-2 1,-1-1 880,-17-14-277,0 1 0,1-1 0,-1 0 1,1 0-1,-1-1 0,1 0 0,0 0 0,0-1 0,1 0 0,-1 0 0,0-1 0,1 1 1,-1-2-1,1 1 0,6-1 277,-10-2 27,-1-1 0,0 0 0,0 0 0,1 0-1,-2 0 1,1 0 0,0 0 0,-1-1 0,1 1 0,-1-1 0,0 0 0,-1 0 0,1 1 0,0-1 0,-1 0 0,0-1 0,0 1-1,0 0 1,-1 0 0,1 0 0,-1-1 0,0 1 0,0-4-27,2-27 945,-1-1 0,-2 1 0,-1 0 0,-1 0 0,-2 0-1,-2 1 1,-1-1 0,-2 1 0,-1 1 0,-2 0 0,-7-12-945,19 39 130,-1 1 1,0-1-1,0 1 1,-1 0-1,0 0 1,0 0-1,0 0 1,0 0-1,-1 0 0,1 1 1,-1 0-1,-1 0 1,1 0-1,0 0 1,-1 1-1,0-1 1,0 1-1,0 0 1,0 1-1,0-1 0,0 1 1,-1 0-1,1 1 1,-1-1-1,0 1 1,1 0-1,-1 0 1,0 1-1,0 0 1,0 0-1,1 0 1,-1 1-131,-7 6 37,1 0 1,0 1 0,0 1 0,1 0 0,0 1 0,1 0 0,0 0 0,1 1 0,0 1 0,1-1 0,0 2-38,-13 14 26,-91 120-32,53-67-722,-2-2 1,-4-3-1,-11 5 728,54-59-978,-41 36-2813,17-27-3468,26-21-396</inkml:trace>
  <inkml:trace contextRef="#ctx0" brushRef="#br2" timeOffset="118152.932">14235 14750 3748,'0'0'3069,"0"0"-1174,0 0-192,0 0 406,0 0 74,0 0-186,0 0-401,3-9-320,9-25-171,-12 33-1008,0-1 1,-1 0-1,1 1 0,0-1 1,-1 0-1,0 1 1,1-1-1,-1 1 0,0-1 1,0 1-1,0-1 1,0 1-1,0 0 0,0-1 1,0 1-1,-1 0 1,1 0-1,0 0 0,-1 0 1,1 0-1,0 0 0,-1 0 1,1 0-1,-1 1 1,0-1-1,1 1 0,-1-1 1,0 1-1,1 0 1,-1-1-1,0 1 0,1 0 1,-1 0-1,0 0 1,1 0-1,-1 0 0,-1 1-97,-6-1 7,-1 0-1,1 1 1,0 0-1,0 1 1,1 0-1,-1 0 1,0 1-1,1 0 1,-1 1-1,1-1 1,0 2-1,0-1 1,0 1-1,1 0 1,0 1-1,0 0 1,0 0-1,1 0 1,0 1-1,0 0 1,0 0-1,1 0 1,-4 8-7,7-13-6,1 1 1,-1-1-1,1 0 1,0 1 0,0-1-1,0 1 1,0-1-1,0 1 1,0 0-1,1-1 1,-1 1 0,1 0-1,0 0 1,0-1-1,0 1 1,0 0-1,0 0 1,1-1 0,-1 1-1,1 0 1,0-1-1,-1 1 1,1-1-1,1 1 1,-1-1 0,0 1-1,0-1 1,1 0-1,0 1 1,-1-1-1,1 0 1,0 0-1,0 0 1,0 0 0,0-1-1,0 1 1,1 0-1,0 0 6,103 44-215,-87-40 220,-12-4-12,0 0 0,1 0 0,-1 1 0,0-1 0,0 2 0,0-1 0,0 1 0,-1 0 0,0 1 0,0-1 0,0 1 0,0 0 0,-1 1 0,1-1 0,-1 1 0,-1 0 0,1 1 0,-1-1 0,0 1 0,-1 0 0,1 0 0,-2 0 0,1 0 0,-1 0 0,0 1 0,0-1 0,-1 1 0,0-1 0,0 1 0,0 0 0,-1-1 0,-1 4 7,-2-6-8,0 1 1,-1-1-1,1 0 0,-1-1 0,0 1 1,-1 0-1,1-1 0,-1 0 1,0 0-1,0-1 0,0 1 0,0-1 1,-1 0-1,1 0 0,-1-1 0,0 0 1,0 0-1,0 0 0,0 0 0,-3-1 8,-21 5-324,0-1-1,-1-1 0,0-2 0,0-1 1,0-1-1,-3-2 325,-41-20-3641,67 13 1216,10 2-2768,8 3 1168</inkml:trace>
  <inkml:trace contextRef="#ctx0" brushRef="#br2" timeOffset="118484.162">14531 14934 14189,'0'0'4138,"0"0"-1624,0 0-411,0 0-400,0 0-475,0 0-390,0 0-240,2 1-224,0 3-331,1 0 0,-1 1 0,-1-1 1,1 1-1,0-1 0,-1 1 0,0-1 0,0 1 1,0 0-1,-1 0 0,0 0 0,0-1 0,0 1 1,0 0-1,-1 3-43,1 7 35,0-14-65,11 152-719,-4-103-3382,4 1-5378,-7-35 1806</inkml:trace>
  <inkml:trace contextRef="#ctx0" brushRef="#br2" timeOffset="118792.472">14817 14939 9001,'0'0'4388,"0"0"-1927,0 0-524,0 0-207,0 0-571,0 0-487,0 0-293,0 0-149,12 12-91,37 44-54,-31 7-69,-16-44-11,-1-1-29,1 0-1,1 0 1,0 0-1,2-1 1,0 1 0,1-1-1,0 0 1,2-1-1,0 1 1,0-1-1,2-1 1,6 9 24,-11-21 48,0 1 1,-1-2-1,1 1 1,0-1 0,0 1-1,0-1 1,0-1-1,1 1 1,-1-1-1,1 0 1,-1 0 0,0 0-1,1-1 1,-1 0-1,1 0 1,0 0-1,-1-1 1,0 0-1,1 0 1,-1 0 0,0-1-1,1 1 1,-1-1-1,0-1 1,0 1-1,0-1 1,-1 0 0,1 0-1,-1 0 1,1 0-1,-1-1 1,0 0-1,0 0 1,-1 0 0,1 0-1,-1-1 1,0 1-1,0-1 1,0 0-1,-1 0 1,2-5-49,1 1 99,-1 0 0,0 0 0,-1 0 1,0 0-1,0-1 0,-1 0 0,0 1 0,-1-1 1,0 0-1,0 0 0,-1 0 0,0 1 0,-1-1 0,0 0 1,-1 0-1,0 0 0,-1 1 0,0-1 0,0 1 1,-1 0-1,0 0 0,0 0 0,-1 1 0,0-1 0,-1 1 1,0 0-1,0 1 0,-1-1 0,0 1 0,0 1 1,0-1-1,-1 1 0,0 0 0,0 1 0,-1 0 0,0 0 1,0 1-1,0 0-99,-129-22-2389,46 28-5386,60 4 295</inkml:trace>
  <inkml:trace contextRef="#ctx0" brushRef="#br2" timeOffset="115805.09">9973 15355 11979,'0'0'3492,"0"0"-1667,0 0 97,0 0-448,0 0-642,0 0-543,0 0-289,-5-13 0,15 12-161,4 1-447,6 0-737,2 0-2115,1 1-3746</inkml:trace>
  <inkml:trace contextRef="#ctx0" brushRef="#br2" timeOffset="116134.101">10411 15361 13741,'0'0'1986,"0"0"-1858,0 0-128,88-42 0,-65 38-577,0 3-512,0 1-288,0 0-1858,-1 0-2723</inkml:trace>
  <inkml:trace contextRef="#ctx0" brushRef="#br2" timeOffset="116135.101">10838 15319 1441,'0'0'0</inkml:trace>
  <inkml:trace contextRef="#ctx0" brushRef="#br2" timeOffset="116473.329">11189 15264 8968,'0'0'4997,"0"0"-2627,0 0-416,0 0-512,0 0-642,0 0-607,0 0-193,0 0-385,0 0-1152,-36-55-3108,53 51-4291</inkml:trace>
  <inkml:trace contextRef="#ctx0" brushRef="#br2" timeOffset="112777.122">7328 14688 14157,'0'0'2819,"0"0"-1105,0 0-70,0 0 27,0 0-598,0 0-619,16-2-289,-6 1-145,-5 0-16,-1 0 0,0 0-1,0 0 1,1 1-1,-1-1 1,0 1 0,0 0-1,1 1 1,-1-1-1,0 1 1,1 0 0,-1 0-1,0 0 1,0 0-1,0 1 1,0 0 0,0 0-1,-1 0 1,1 0-1,0 0 1,-1 1 0,1 0-1,-1 0 1,1 1-4,84 104 28,-45-51-1088,3-3 0,2-1 0,2-3 0,31 23 1060,-76-69-158,-1 0 1,1 0-1,0 0 0,0-1 1,0 0-1,1 0 1,-1 0-1,1-1 0,-1 1 1,1-1-1,0-1 0,0 1 1,0-1-1,0 0 1,0-1-1,0 1 0,1-1 1,-1 0-1,1-1 158,-5-1 43,0 0-1,0-1 1,0 1 0,0-1-1,-1 1 1,1-1 0,-1 0-1,1 1 1,-1-1 0,0 0-1,0 0 1,-1 0 0,1 0 0,0 0-1,-1 0 1,0 0 0,0 0-1,0 0 1,0 0 0,0 0-1,-1 0 1,1 0 0,-1-1-43,1-4 198,-4-22 607,-1 1 0,-1-1 1,-1 1-1,-2 0 0,-1 1 1,-1 0-1,-5-5-805,12 23 205,0-1 67,0 1-1,-1 0 1,0 0-1,0 0 1,-1 1 0,0 0-1,0 0 1,-1 1-1,-1-1 1,1 2 0,-3-2-272,6 8 42,1 1 1,0-1-1,-1 1 1,1 0 0,-1 1-1,1-1 1,-1 1 0,1-1-1,-1 1 1,1 0-1,0 0 1,0 0 0,-1 1-1,1-1 1,0 1 0,0 0-1,0 0 1,1 0-1,-1 0 1,0 0 0,1 1-1,-1-1 1,1 1 0,0-1-1,0 1 1,0 0-1,0 0 1,0 0 0,1 0-1,0 0 1,-1 1 0,1-1-1,0 0 1,0 1-1,1-1 1,-1 2-43,-1-1 14,-20 41-18,-8 18-128,-2-3 0,-3 0-1,-15 16 133,-56 57-3870,69-91-495,-2-4-3591,19-20-820</inkml:trace>
  <inkml:trace contextRef="#ctx0" brushRef="#br2" timeOffset="113746.081">8522 14720 8168,'0'0'3528,"0"0"-672,0 0-5,0 0-523,0 0-711,0 0-490,0 0-284,8-9-218,22-26-252,-30 34-364,0 0 0,-1 0 0,1 1 0,-1-1-1,0 0 1,1 1 0,-1-1 0,1 0 0,-1 1-1,0-1 1,1 1 0,-1-1 0,0 1 0,0-1-1,0 1 1,1 0 0,-1-1 0,0 1 0,0 0 0,0 0-1,0-1 1,1 1 0,-1 0 0,0 0 0,0 0-1,0 0 1,0 0 0,0 0 0,0 0 0,1 1-1,-1-1 1,0 0 0,0 0 0,0 1 0,0-1-1,1 0 1,-1 1 0,0-1 0,0 1 0,1-1-9,-20 8-149,1 1 0,1 0 0,0 2 0,0 0 0,1 0 0,1 2 0,0 0 0,0 1 0,1 1 0,-3 5 149,14-16-163,0-1-1,0 1 0,1 0 0,-1 0 1,1 1-1,0-1 0,0 1 1,0-1-1,1 1 0,0 0 0,0 0 1,0 0-1,1 0 0,-1 0 1,1 1-1,0-1 0,1 0 0,-1 2 164,3-3-12,0-1-1,1 0 1,-1 0-1,0-1 1,1 1-1,0 0 1,0-1-1,0 0 1,0 0-1,0 1 0,0-2 1,0 1-1,1 0 1,-1-1-1,1 1 1,-1-1-1,1 0 1,-1 0-1,1-1 1,3 1 12,10 4 52,0 0 0,-1 1 0,0 1 0,0 1 0,-1 0 0,0 1 0,0 1 0,-1 0 0,0 1 0,-1 0 0,-1 1 0,10 11-52,-19-20 33,-1 0 0,1 0 1,-1 0-1,0 1 0,0-1 0,-1 0 0,1 1 0,-1 0 0,1-1 0,-1 1 1,0 0-1,0 0 0,-1 0 0,1-1 0,-1 1 0,0 0 0,0 0 0,0 0 0,-1 0 1,1 0-1,-1 0 0,0-1 0,0 1 0,0 0 0,-1-1 0,1 1 0,-1-1 1,0 1-1,0-1 0,0 1 0,0-1 0,-1 0 0,1 0 0,-1-1 0,0 1 1,0 0-1,0-1 0,0 1 0,0-1 0,0 0 0,-1 0 0,1-1 0,-1 1 1,-2 0-34,-16 8-54,0-1 1,-1 0-1,0-2 1,0-1 0,0-1-1,-1-1 1,-3-1 53,-102-3-3716,93-8 15,16-5-2201,14 5-35</inkml:trace>
  <inkml:trace contextRef="#ctx0" brushRef="#br2" timeOffset="114117.285">8863 14950 15567,'0'0'3715,"0"0"-1692,0 0-576,0 0-336,0 0-487,0 0-298,0 0-107,10-7-75,31-16-27,-39 23-114,-1 0 0,0 0-1,1 0 1,-1 0-1,1 1 1,-1-1 0,0 0-1,1 1 1,-1-1-1,0 1 1,1 0 0,-1-1-1,0 1 1,0 0 0,0 0-1,1 0 1,-1 0-1,0 0 1,0 0 0,0 0-1,-1 0 1,1 0 0,0 0-1,0 1 1,-1-1-1,1 0 1,0 0 0,-1 1-1,1-1-2,3 6 4,1-2-45,1 1-1,-2 0 1,1 0-1,-1 0 1,1 0-1,-2 1 1,1-1-1,-1 1 1,0 0-1,0 0 1,-1 1-1,0-1 1,0 0-1,-1 1 1,0-1-1,0 1 0,0-1 1,-1 1-1,-1-1 1,1 1-1,-1-1 1,0 1-1,-1-1 1,0 1-1,0-1 1,-1 0-1,-3 7 42,-94 74-179,73-69 198,27-18-6,0-1-1,0 1 0,0 0 1,0 0-1,0 0 1,1-1-1,-1 1 0,0 0 1,0 0-1,1-1 1,-1 1-1,0 0 0,1 0 1,-1-1-1,1 1 1,-1 0-1,1-1 1,-1 1-1,1-1 0,-1 1 1,1-1-1,0 1 1,-1-1-1,1 1 0,0-1 1,-1 1-1,1-1 1,0 0-1,0 1 0,-1-1 1,1 0-1,0 0 1,0 0-1,0 1 0,-1-1 1,1 0-1,0 0 1,0 0-1,0 0 1,-1-1-1,1 1 0,0 0 1,0 0-1,0 0 1,-1-1-1,1 1 0,0 0 1,-1-1-1,1 1 1,0 0-1,0-1-12,0 1 40,55 1 79,0-3 1,-1-3 0,1-2 0,14-5-120,-46 8-244,21 0-1886,-30 4-1188,-1 0-3678,-10 0-2869</inkml:trace>
  <inkml:trace contextRef="#ctx0" brushRef="#br2" timeOffset="110029.326">4381 14454 15695,'0'0'1441,"0"0"-229,0 0 187,0 0 533,0 0-309,0 0-854,0 0-315,5-13 565,19-35-202,-24 47-805,0 0 0,0 1 0,0-1 0,1 1 0,-1-1 0,0 1 0,1-1 0,-1 1 0,0-1 0,1 1 0,-1-1 0,1 1 0,-1-1 0,1 1 0,-1-1 0,1 1 0,-1 0 0,1-1 1,-1 1-1,1 0 0,-1 0 0,1-1 0,0 1 0,-1 0 0,1 0 0,0 0 0,-1 0 0,1 0 0,-1 0 0,1 0 0,0 0 0,-1 0 0,1 0 0,0 0 0,-1 0 0,1 0 0,-1 0 0,1 1 0,0-1 0,-1 0 0,1 0 0,-1 1 0,1-1 0,-1 0 0,1 1 0,-1-1 0,1 1 0,-1-1 0,1 1 0,-1-1 1,0 1-1,1-1 0,-1 1 0,1-1-12,1 3 71,22 16 46,-1 2-1,-1 1 1,-1 0 0,-1 2 0,16 24-117,-4-7 67,134 186 77,-84-111-659,6-3 0,18 13 515,24 12-2933,-44-48-3957,-65-69 746,-5-9-2782</inkml:trace>
  <inkml:trace contextRef="#ctx0" brushRef="#br2" timeOffset="110246.25">5006 14701 11691,'-2'-12'2552,"-5"-60"2033,7 72-4449,1 1 0,-1-1 0,0 0 0,0 0 0,0 0 0,0 0 0,1 0 0,-1 1 0,0-1 0,0 0 0,0 0 0,1 0 0,-1 0 0,0 0 0,0 0 0,0 0 0,1 0 0,-1 0 0,0 0 0,0 0 0,1 0 0,-1 0 0,0 0 0,0 0 0,1 0 0,-1 0 0,0 0 0,0 0 0,0 0 0,1 0 0,-1 0 0,0 0 0,0 0 0,1 0 0,-1-1 0,0 1 0,0 0 0,0 0 0,0 0 0,1 0-136,-1 23 124,-1 1-1,-1-1 0,-1 0 1,-1 0-1,-1 0 0,0 0 1,-2 0-1,-1-1 1,-1-1-1,-1 1 0,-12 19-123,13-22 53,-249 484-467,180-357-1740,68-127 1177,-19 38-1899,16-16-4952,9-28-1551</inkml:trace>
  <inkml:trace contextRef="#ctx0" brushRef="#br2" timeOffset="111279.63">5713 15181 512,'0'0'1981,"0"0"-428,0 0 433,4-13 620,-2 7-2330,10-45 2606,-10-14 3926,-2 63-6629,0 0-1,-1 0 1,1 0 0,-1 0-1,0 0 1,1 1 0,-1-1-1,0 0 1,0 0-1,0 1 1,0-1 0,-1 0-1,1 1 1,0-1 0,-1 1-1,1 0 1,-1 0-1,1-1 1,-1 1 0,1 0-1,-1 0 1,0 0 0,0 0-1,0 1 1,1-1-1,-3 0-178,-1 0 44,0 0 0,0 1 1,1 0-1,-1-1 0,0 2 0,0-1 0,0 1 0,0-1 0,0 1 0,1 1 0,-1-1 0,0 1 0,1-1 0,-1 1 0,1 1 0,-2 0-44,-4 2-42,0 1 0,0 1 0,0-1 0,0 2 0,1-1 0,1 1 0,-1 1 0,1-1 0,1 1 0,-1 1 0,1 0 0,1 0 0,0 0 0,1 0 0,0 1 0,0 0 0,1 0 0,0 1 0,1-1 0,1 1 0,0-1 0,0 1 0,1 5 42,4-12-26,0 0 1,0-1-1,0 1 0,1 0 0,0-1 1,0 0-1,0 0 0,1 0 1,-1-1-1,1 1 0,0-1 0,0 0 1,0-1-1,0 1 0,1-1 0,-1 0 1,0 0-1,1 0 0,0-1 0,3 0 26,4 4-19,1 0 14,1 0 1,-1 0-1,-1 2 0,1-1 0,-1 2 0,0 0 1,-1 0-1,0 2 0,0-1 0,-1 1 0,0 1 1,-1 0-1,0 0 0,-1 1 0,0 1 0,-1-1 1,0 1-1,-1 1 0,-1-1 0,3 8 5,-9-18 2,1 1 0,-1-1-1,1 1 1,-1 0 0,0-1 0,0 1 0,0-1-1,-1 1 1,1-1 0,-1 1 0,0-1 0,0 1-1,0-1 1,-1 0 0,1 0 0,-1 1-1,0-1 1,1 0 0,-2 0 0,1-1 0,0 1-1,0 0 1,-1-1 0,1 1 0,-1-1-1,0 0 1,0 0 0,0 0 0,0 0 0,0 0-1,0-1 1,-1 1 0,1-1 0,0 0-1,-1 0 1,-2 0-2,-132 16 64,117-16-146,0-1-1,1-1 1,-1 0-1,0-2 1,1-1 0,0 0-1,-1-1 1,2-2-1,-17-6 83,35 12-156,-1 0-1,0 0 1,0 0-1,1 0 1,-1 0-1,0 0 1,1 0-1,-1-1 1,1 1-1,0-1 1,-1 1-1,1-1 1,0 1-1,0-1 1,0 0-1,0 1 1,0-1-1,0 0 1,1 0-1,-1 0 1,1 0-1,-1 0 1,1 0-1,-1 0 1,1 0-1,0 0 1,0 0-1,0 0 1,0 0-1,1 0 1,-1 1-1,0-1 1,1 0-1,0 0 1,-1 0-1,1 0 1,0 0-1,0 0 1,0 1 0,0-1-1,0 0 1,0 1-1,0-1 1,1 1-1,-1-1 1,1 1-1,-1 0 1,1 0-1,-1-1 1,1 1-1,0 0 1,-1 0-1,1 1 1,0-1 156,21-11-3209,2 3-1238</inkml:trace>
  <inkml:trace contextRef="#ctx0" brushRef="#br2" timeOffset="111585.966">6085 15298 6214,'0'0'6812,"0"0"-3022,0 0-1382,0 0-364,0 0-517,0 0-598,0 0-422,5 1 112,-5 81 0,12 175-392,2-147-9000,-11-95 2420</inkml:trace>
  <inkml:trace contextRef="#ctx0" brushRef="#br2" timeOffset="114822.058">3452 13923 8776,'0'0'2269,"2"-13"-459,0 4-1802,3-107 8589,-7 112-8462,1-1-1,-1 0 0,0 1 0,0-1 0,0 1 1,0 0-1,-1-1 0,0 1 0,1 0 1,-2 1-1,1-1 0,0 0 0,-1 1 0,0 0 1,0 0-1,0 0 0,0 0 0,0 1 1,0-1-1,-1 1 0,1 0 0,-1 1 0,1-1 1,-1 1-1,0 0 0,0 0 0,0 0 1,0 0-1,1 1 0,-6 0-134,1 1 11,-1-1-1,1 1 1,0 1-1,0-1 1,0 2-1,0-1 1,0 1 0,1 1-1,-1-1 1,1 1-1,0 1 1,0 0 0,1 0-1,-1 0 1,1 1-1,-2 2-10,-1 4-8,-1 2 0,2-1 0,0 1-1,0 1 1,1 0 0,1 0 0,1 0-1,0 1 1,1 0 0,1 0 0,0 0-1,1 1 1,1-1 0,0 1 0,1 0 0,1-1-1,1 1 1,0 0 0,2-1 0,-1 1-1,2-1 1,0 0 0,1 0 0,6 12 8,87 160-552,-80-163 533,-1 1 1,-2 1 0,0 0-1,-2 1 1,-1 1 0,-1 0-1,-2 0 1,-1 1 0,-1 0 0,-1 1-1,-2-1 1,-1 1 0,-2 11 18,-4-25-9,-1 1 1,-1-1 0,-1 1-1,0-1 1,-1-1 0,-1 0-1,-1 0 1,0 0 0,-1-1-1,0 0 1,-2-1 0,1-1 0,-2 1-1,0-2 1,0 0 0,-1 0-1,-1-2 1,-11 8 8,-105 55-5066,61-49-3726,41-17 1879</inkml:trace>
  <inkml:trace contextRef="#ctx0" brushRef="#br2" timeOffset="115227.144">2929 15103 4708,'0'0'7218,"0"0"-3673,0 0-1421,0 0-277,4-13-384,14-40-561,-18 52-878,1 0 0,0 0-1,-1 0 1,1 0 0,0 0 0,0 0-1,-1 0 1,1 0 0,0 0-1,0 0 1,0 1 0,0-1-1,0 0 1,0 1 0,0-1 0,1 1-1,-1-1 1,0 1 0,0-1-1,0 1 1,1 0 0,-1-1 0,0 1-1,0 0 1,1 0 0,-1 0-1,0 0 1,0 0 0,1 0-1,-1 1 1,0-1 0,0 0 0,0 1-1,1-1 1,-1 1 0,0-1-1,0 1 1,0-1 0,0 1-1,0 0 1,0-1 0,0 1 0,0 0-24,0 0 21,12 9 0,0 1-1,-1 1 0,-1 0 0,0 1 1,-1 0-1,0 0 0,-1 1 1,0 0-1,-1 1 0,-1 0 0,-1 0 1,0 0-1,0 1 0,-2 0 1,1 7-21,8 39-127,-2 1 0,-4 1 0,-2-1 0,-3 1 0,-3 0 0,-2-1 0,-3 1 0,-3-1 0,-16 54 127,-47 126 86,71-240-85,1-3 0,-1 1-1,0 0 1,1 0-1,-1 0 1,1 0-1,-1-1 1,1 1 0,0 0-1,-1 0 1,1 0-1,0 0 1,-1 0 0,1 0-1,0 0 1,0 0-1,0 0 1,0 0-1,0 0 1,0 0 0,0 0-1,1 0 1,-1 0-1,0 0 1,0 0-1,1 0 1,-1-1 0,0 1-1,1 0 1,-1 0-1,1 0 1,-1 0-1,1-1 1,0 1 0,-1 0-1,1 0 1,0-1-1,0 1 1,-1-1-1,1 1 1,0 0 0,0-1-1,0 0 1,0 1-1,0-1 1,-1 1 0,1-1-1,0 0 1,0 0-1,0 1 1,0-1-1,0 0 1,0 0 0,0 0-1,12-2 73,0 0 0,0-1 0,0 0 0,-1-1 0,0-1 1,1 0-1,-2 0 0,11-8-73,15-4 311,151-70 650,-176 80-1162,-18 10-1391,-20 10-4371,3-1-2771</inkml:trace>
  <inkml:trace contextRef="#ctx0" brushRef="#br2" timeOffset="139298.14">1517 14196 8168,'1'-13'3592,"20"-99"2590,-1 136-3966,23 107-1993,22 41-195,-62-166-28,1 0 1,-1-1 0,2 0 0,-1 0-1,0 0 1,1-1 0,0 1 0,0-1 0,0 0-1,1-1 1,-1 1 0,1-1 0,0 0-1,0-1 1,0 1 0,0-1 0,1 0-1,-1-1 1,0 1 0,1-1 0,-1-1-1,1 1 1,-1-1 0,1 0 0,0 0-1,-1-1 1,1 0 0,-1 0 0,0-1-1,1 0 1,-1 0 0,0 0 0,0-1 0,0 0-1,1 0 0,52-30 42,-1-3 1,-2-2-1,-1-2 0,29-29-42,-37 30 24,259-212 232,-317 261-650,-44 34-6467,17-25-202</inkml:trace>
  <inkml:trace contextRef="#ctx0" brushRef="#br2" timeOffset="139709.287">1559 13417 7207,'0'0'2285,"0"0"-604,0 0-154,0 0-102,0 0-709,0 0-492,0 0-37,3 13 37,3 11-106,-4-11-69,0 1-1,1-1 1,1 0-1,0 0 1,1 0-1,0 0 1,1-1-1,1 0 1,0 0-1,2 2-48,-2-10 5,1 0 0,-1-1 0,1 0 1,-1-1-1,1 0 0,0 0 0,0 0 0,-1-1 0,1 0 0,0-1 0,1 0 0,-1 0 0,0-1 0,-1 0 0,1 0 0,0-1 0,0 0 1,0 0-1,-1-1 0,6-2-5,73-32 632,-2-4 0,-3-4-1,-1-3 1,-2-3 0,2-8-632,51-31 2238,28-13-1432,-164 135-870,-31 29-1108,8-23-2525,-6 3-3953</inkml:trace>
  <inkml:trace contextRef="#ctx0" brushRef="#br1" timeOffset="-55654.911">2248 448 7623,'0'0'1340,"0"0"555,0 0-576,0 0-182,0 0-123,0 0-427,16-13-389,54-37-107,13 23-49,-65 25-42,47-6-121,2 3 0,-1 4 0,25 3 121,-80 1-1816,-40-1 1214,-123-32 1606,148 71 2540,-1 248 366,4 194-3816,7-354-99,-6-127 7,-1-1 1,1 1 0,0-1-1,0 0 1,-1 1-1,1-1 1,-1 1-1,1-1 1,-1 0-1,0 1 1,1-1-1,-1 0 1,0 0-1,0 0 1,0 1 0,0-1-1,0 0 1,0 0-1,0 0 1,0-1-1,0 1 1,-1 0-1,1 0 1,0-1-1,-1 1 1,1 0-1,0-1 1,-1 1 0,1-1-1,-1 0 1,1 0-1,0 1 1,-1-1-1,1 0 1,-1 0-1,1 0 1,-1 0-1,1-1 1,-1 1 0,1 0-1,-1-1 1,0 1-3,-64-18 138,-172-67 1645,187 81-1847,81 13-3710,-3-3-881,2-1-1916</inkml:trace>
  <inkml:trace contextRef="#ctx0" brushRef="#br1" timeOffset="-55231.517">2797 850 6054,'0'0'3582,"0"0"-1137,0 0-123,0 0-96,0 0-987,0 0-791,0 0-293,-6 15-59,-20 93 160,29 149-309,-13-355 63,8 77 135,1-1 0,2 1 1,0 0-1,1 0 0,1 0 0,1 0 0,1 1 0,1-1 0,0 1 0,2 0 0,0 1 0,10-16-145,-15 32 12,-1-1 0,1 1 0,0 0 0,1 0 0,-1 0 0,1 0 0,-1 0 0,1 1 0,0 0 0,-1 0 0,1 0 0,1 0 0,-1 0 0,0 1 0,0 0 0,0 0 0,1 0 1,-1 0-1,1 1 0,-1-1 0,0 1 0,1 1 0,-1-1 0,1 0 0,-1 1 0,0 0 0,1 0 0,-1 0 0,0 1 0,0-1 0,0 1 0,0 0 0,0 0 0,0 1 0,0-1 0,-1 1 0,1 0 0,-1-1 0,0 2 0,0-1 0,0 0 1,0 1-1,1 2-12,8 7-38,-1 1 0,-1 0 1,0 1-1,-1 0 0,-1 0 1,0 1-1,-2 0 0,1 0 1,-2 1-1,0 0 1,-1 0-1,-1 0 0,0 0 1,-1 8 37,4 34-4028,-3-2-3941,-3-38 1248</inkml:trace>
  <inkml:trace contextRef="#ctx0" brushRef="#br1" timeOffset="-54890.59">3692 449 9833,'0'0'1308,"-3"-12"-438,-12-41 828,14 51-1556,-1 0 0,1 0 0,-1 0 0,1 0 0,-1 0 0,0 0 0,0 0 0,0 1-1,0-1 1,0 1 0,0-1 0,0 1 0,0 0 0,0 0 0,-1 0 0,1 0 0,-1 0 0,1 0 0,-1 1 0,1-1 0,-1 1 0,1 0 0,-1-1 0,1 1 0,-1 1 0,1-1 0,-1 0-1,1 0 1,-1 1 0,1 0 0,-1-1 0,1 1 0,0 0 0,-1 0 0,1 0 0,0 1 0,0-1 0,0 0 0,-2 2-142,-6 8 167,1 0 0,0 0 0,1 1 0,0 0-1,1 0 1,0 1 0,1 0 0,1 0 0,0 1 0,1-1 0,0 1 0,1 0 0,0 0 0,1 0 0,1 1 0,0-1 0,1 0-1,1 1 1,0-1 0,1 0 0,0 0-167,-1 27 146,1 543-130,-30-405-2236,27-178 2149,-13 31-2413,-1-17-4848,7-12 2164</inkml:trace>
  <inkml:trace contextRef="#ctx0" brushRef="#br1" timeOffset="-54621.561">3361 924 5541,'0'0'1634,"0"0"-545,88-27 672,-50 19-319,5-1-545,0-1-289,1 4 1,-5-2-193,-3-1-288,-7 1-128,-5 2-256,-6 2-1506,-5-2-2818</inkml:trace>
  <inkml:trace contextRef="#ctx0" brushRef="#br1" timeOffset="-53535.7">3926 826 6470,'0'0'1810,"0"0"-379,0 0 95,0 0-309,0 0-544,0 0-411,-5 8-198,-13 31-38,18-37-25,-1 0-1,1 0 0,0 0 0,0 0 0,1 0 1,-1 0-1,0 1 0,1-1 0,-1 0 0,1 0 0,0 0 1,-1 0-1,1 0 0,0-1 0,0 1 0,1 0 1,-1 0-1,0-1 0,0 1 0,1 0 0,-1-1 1,1 1-1,0-1 0,-1 0 0,1 0 0,0 1 0,4 3 1,0 2 5,0 0 0,0-1 0,0 0 0,1 0 0,0-1 0,0 0 0,0 0 0,1 0 0,0-1 0,0 0 0,0-1 0,0 0 0,0 0 0,1-1 0,0 0 0,5 1-6,-11-6 70,1 1 1,0 0-1,-1-1 1,0 0-1,1 0 1,-1 0-1,0 0 1,0-1-1,-1 1 1,1-1-1,-1 0 0,0 1 1,0-1-1,0 0 1,0 0-1,-1-1 1,0 1-1,0 0 1,0 0-1,0-2-70,6-114 3919,-7 118-3904,0 1 0,0 0 1,0-1-1,-1 1 0,1-1 1,0 1-1,-1 0 1,0-1-1,1 1 0,-1 0 1,0 0-1,1-1 1,-1 1-1,0 0 0,0 0 1,0 0-1,0 0 1,0 0-1,0 0 0,0 0 1,0 1-1,-1-1 0,1 0 1,0 0-1,0 1 1,-1-1-1,1 1 0,-1 0 1,1-1-1,0 1 1,-1 0-1,1-1 0,-1 1 1,1 0-1,0 0 1,-1 0-1,1 1 0,-1-1 1,1 0-1,0 0 0,-1 1 1,1-1-1,0 1 1,-2 0-16,-55 31-42,47-20-27,2 1 1,-1 1 0,2 0-1,0 0 1,1 1-1,0-1 1,1 1 0,1 1-1,0-1 1,1 1-1,1 0 1,0 0 0,1 0-1,1 1 1,0-1-1,2 16 69,0-24-109,-1 0-1,1-1 0,1 1 0,0 0 0,0-1 0,0 1 1,1-1-1,0 0 0,0 1 0,0-2 0,1 1 1,1 0-1,-1-1 0,1 1 0,0-1 0,0-1 0,1 1 1,-1-1-1,1 0 0,1 0 0,-1-1 0,1 1 0,-1-1 1,1-1-1,0 1 0,1-1 0,0 0 110,3 1-72,0-1 1,0 0-1,-1-1 1,2 0-1,-1 0 0,0-2 1,0 1-1,0-1 0,0-1 1,1 0-1,-1 0 1,0-1-1,0-1 0,-1 1 1,1-2-1,0 0 0,-1 0 1,9-6 71,-4 1 47,-1 0 0,-1-2 0,0 1-1,0-2 1,-1 0 0,-1 0 0,0-1 0,9-14-47,-11 14 362,0-1 0,-1 0 0,-1 0-1,0 0 1,-1-1 0,-1 0 0,0-1 0,-1 1 0,-1-1-1,0 1 1,-1-1 0,-1 0 0,-1 0 0,0 0 0,-1-1-362,-11-12 1334,6 55-1024,9 2-339,0 0 0,1 0 0,2 0 0,1-1-1,1 0 1,2 1 29,23 94-1128,-28-97 573,-7-38 441,-7-40 281,4 31-59,0 0-1,2 0 0,0 0 0,1 0 1,2-1-1,0 1 0,1 0 0,2 0 1,0-1-1,1 2 0,6-20-107,-8 37-13,0 0 0,0 0 0,0-1-1,1 2 1,-1-1 0,1 0 0,0 0 0,0 1-1,0 0 1,1-1 0,-1 1 0,1 0 0,0 1-1,0-1 1,0 1 0,0 0 0,0 0-1,0 0 1,0 0 0,1 1 0,-1-1 0,5 0 13,61 19-5374,-38 4-562</inkml:trace>
  <inkml:trace contextRef="#ctx0" brushRef="#br1" timeOffset="-52802.509">5033 856 1730,'0'0'1105,"0"0"-246,0 0 204,7 14-81,21 47-438,-27-56-441,2-1 1,-1 1-1,0-1 0,1 0 0,0 0 1,0 0-1,0 0 0,1 0 0,-1-1 0,1 0 1,0 1-1,0-1 0,0 0 0,0-1 0,0 1 1,1-1-1,-1 0 0,1 0 0,0 0 0,-1-1 1,1 0-1,0 0 0,0 0 0,4 0-103,-6-3 283,-1 0 0,1 0-1,-1 0 1,0 0 0,0 0 0,0 0-1,0-1 1,0 0 0,0 1-1,0-1 1,-1 0 0,1 0 0,-1 1-1,0-1 1,0 0 0,0 0-1,0-1 1,-1 1 0,1 0 0,-1 0-1,0 0 1,0 0 0,0 0-1,0-1 1,0 1 0,-1 0 0,1 0-1,-1-1-282,1 0 273,0 0-143,1 0-1,-1 0 0,1 0 1,-1 0-1,0 0 0,-1 0 1,1 0-1,-1 0 0,1 0 0,-1 0 1,0 0-1,-1 1 0,1-1 1,-1 0-1,0 0 0,1 1 1,-2-1-1,1 1 0,0 0 1,-1 0-1,1 0 0,-1 0 0,0 0 1,0 0-1,0 1 0,-1-1 1,1 1-1,0 0 0,-1 0 1,0 0-1,1 0 0,-1 1 1,0 0-1,0-1 0,0 1 0,-3 0-129,-1 1 4,-1 1 0,1 0 0,0 0 0,-1 1 0,1 0 0,0 0 0,0 1 0,0 0 0,1 0 0,-1 1 0,1 0 0,0 0 0,0 1 0,0 0 0,0 0 0,1 0 0,0 1 0,0 0 0,1 1 0,-1-1 0,1 1 0,1 0 0,-1 0 0,1 0-1,1 1 1,-2 3-4,0-1-39,0 0-1,1 0 0,1 1 1,0 0-1,0-1 0,1 1 1,0 0-1,1 0 0,0 0 0,1 1 1,0-1-1,1 0 0,0 0 1,1 0-1,0 0 0,1-1 1,0 1-1,0 0 0,6 9 40,1-5-288,0-2-1,1 1 1,1-1-1,0-1 1,1 0-1,0-1 1,1 0-1,0-1 1,1-1-1,0 0 1,0-1-1,1 0 1,0-1-1,0-1 1,1-1-1,-1 0 1,1-1-1,0-1 1,1-1-1,-1 0 1,0-1-1,1-1 1,-1-1 0,1 0-1,13-4 289,-17 3 57,-1 0 1,0-1-1,0 0 1,-1-1-1,1 0 0,-1-1 1,0-1-1,0 0 0,0-1 1,-1 0-1,0 0 1,0-1-1,-1-1 0,0 0 1,-1 0-1,0-1 1,0 0-1,-1 0 0,0-1 1,-1 0-1,0-1 1,-1 0-1,0 0 0,3-11-57,-3 6 555,-1-1-1,0 0 1,-1 0-1,-1 0 1,-1-1-1,-1 1 1,0-1-1,-2-12-553,1 30 25,1 0 0,-1-1 0,0 1 0,0 0 1,0 0-1,0 0 0,0 0 0,0-1 1,-1 1-1,1 0 0,0 0 0,0 0 1,-1 0-1,1 0 0,-1 0 0,1 0 1,-1 0-1,0 0 0,1 0 0,-1 0 1,0 0-1,1 0 0,-1 0 0,0 1 0,0-1 1,0 0-1,0 0 0,0 1 0,0-1 1,0 1-1,0-1 0,0 1 0,0-1 1,0 1-1,0 0 0,0-1 0,-1 1 1,1 0-1,0 0 0,0 0 0,0 0 1,0 0-1,0 0 0,-1 0 0,1 1 1,0-1-1,0 0 0,0 0 0,0 1 0,0-1 1,0 1-1,0-1 0,0 1 0,0-1 1,0 1-1,0 0 0,0 0 0,0-1 1,0 1-27,-6 10-12,0 1 1,0 0 0,1 0 0,1 0 0,0 1 0,1 0-1,0 0 1,1 0 0,0 0 0,1 0 0,0 3 11,-12 127-553,17-50-4291,-3-93 4713,0 1 1,-1-1 0,1 1-1,0-1 1,0 1-1,0-1 1,-1 1 0,1-1-1,0 1 1,0-1-1,0 1 1,0-1 0,0 1-1,0-1 1,0 1 0,0-1-1,0 1 1,0-1-1,1 1 1,-1-1 0,0 1-1,0-1 1,0 1-1,1-1 1,-1 0 0,0 1-1,0-1 1,1 1 0,-1-1-1,0 0 1,1 1-1,-1-1 1,0 0 0,1 1-1,-1-1 1,1 0-1,-1 1 1,1-1 0,-1 0-1,0 0 1,1 0 0,-1 0-1,1 1 1,-1-1-1,1 0 1,-1 0 0,1 0-1,-1 0 1,1 0-1,-1 0 1,1 0 0,-1 0-1,1 0 1,-1 0-1,1-1 1,-1 1 0,1 0-1,-1 0 1,1 0 0,-1 0-1,1-1 1,-1 1-1,1 0 131,5-16 287,32-225 9984,-37 232-10114,1 0 0,0 0 0,1 1 0,0-1 0,0 1 1,0 0-1,1 0 0,1 0 0,-1 1 0,1-1 0,0 1 0,1 0 0,0 0 0,0 1 0,0 0 0,1 0 0,0 0 0,0 1 0,0 0 0,1 0 0,0 1 0,0 0 0,0 0 0,7-1-157,-6 4 13,0 1-1,-1 0 1,1 0-1,-1 1 1,1 0-1,0 0 0,-1 1 1,0 1-1,1-1 1,-1 1-1,0 1 1,-1-1-1,1 1 1,0 1-1,-1-1 1,0 1-1,0 0 1,-1 1-1,1 0 1,-1 0-1,0 0 0,-1 1 1,2 2-13,7 11-106,-1 1 0,0 0 1,-2 0-1,0 1 0,-2 1 0,-1-1 0,5 19 106,8 27-3854,-6-23-2733,-5-15-882</inkml:trace>
  <inkml:trace contextRef="#ctx0" brushRef="#br1" timeOffset="-52506.764">6323 741 10762,'3'-35'704,"-1"3"546,-4 11 6619,50 207-6769,-16 172-1116,-25-232-4837,-3-84-395,0-6-747</inkml:trace>
  <inkml:trace contextRef="#ctx0" brushRef="#br1" timeOffset="-52180.95">6157 1079 6150,'0'0'1382,"0"0"-186,0 0 59,0 0-358,0 0-534,0 0-209,0 0 76,18-5 48,129-26 426,244-28 2334,-389 58-2973,1 0 0,-1 0 0,1 0 0,0 0 0,-1 0 0,1 1 0,0 0 0,-1-1 0,1 1 0,0 0-1,0 0 1,-1 0 0,1 1 0,0-1 0,0 1 0,-1 0 0,1-1 0,-1 1 0,1 0 0,0 0 0,-1 1 0,0-1 0,1 0 0,-1 1 0,0 0 0,0-1 0,0 1 0,0 0 0,0 0 0,0 0 0,0 1 0,-1-1 0,1 0 0,-1 0 0,0 1 0,1-1 0,-1 1 0,0-1 0,-1 1 0,1 0 0,0 0-65,-2 248 74,17-188-1856,4-25-5324,-15-30 2734</inkml:trace>
  <inkml:trace contextRef="#ctx0" brushRef="#br1" timeOffset="-51882.715">6945 389 13421,'0'0'865,"0"0"-513,0 0 1570,0 0-417,0 0-1121,0 0-384,0 0-96,0 0-800,0 0-5895</inkml:trace>
  <inkml:trace contextRef="#ctx0" brushRef="#br1" timeOffset="-51177.09">7527 923 7687,'-8'-14'2621,"5"7"-2498,-2-2 206,1 1 1,-1-1 0,0 1-1,0 0 1,-1 0 0,-1 1-1,1-1 1,-1 1 0,0 1-1,0-1 1,-1 1 0,0 1-1,0-1 1,-1 1 0,1 1 0,-7-3-330,10 6 13,-1 0 0,0 0 1,0 0-1,0 1 1,0 0-1,0 0 0,1 1 1,-1 0-1,0 0 1,0 0-1,0 0 1,1 1-1,-1 0 0,1 0 1,-1 1-1,1 0 1,0 0-1,0 0 0,0 0 1,0 1-1,1-1 1,-1 1-1,1 1 1,0-1-1,0 0 0,1 1 1,-1 0-1,1 0 1,0 0-1,0 0 1,1 1-1,0-1 0,0 1 1,0-1-1,0 1 1,1 0-1,0 1-13,-2 10-50,1 0 0,0 1 0,2-1 0,0 0 1,1 0-1,0 0 0,2 0 0,0 0 0,1 0 0,0 0 0,2-1 0,0 0 0,1 0 0,0 0 1,1-1-1,1 0 0,0-1 0,1 0 0,1 0 0,0-1 0,1 0 0,0-1 0,1-1 1,0 0-1,1-1 0,7 5 50,-18-13 0,-1 0 0,1 1 0,0-1 0,-1-1 0,1 1 0,0 0 0,0-1 0,0 1 0,1-1 0,-1 0 0,0 0 0,0 0 0,1-1 0,-1 1 0,0-1 0,1 0 0,-1 0 0,0 0 0,1 0 0,-1 0 0,1-1 0,-1 1 0,0-1 0,0 0 0,1 0 0,-1-1 0,0 1 0,0 0 0,0-1 0,0 0 0,2-1 0,0-8 164,-1 0 1,0 0-1,0-1 1,-1 0-1,0 1 1,-1-1-1,-1 0 1,1 0 0,-2 0-1,0-2-164,2-19 709,4-136 3140,-9 160-3388,3 28-522,8 21 35,2-1-1,2 0 0,2 0 1,11 22 26,-22-54-33,0 0 1,0 1 0,1-1 0,0 0 0,0-1-1,0 1 1,1-1 0,0 0 0,1 0 0,-1 0-1,1-1 1,0 0 0,1 0 0,-1-1 0,1 1-1,0-1 1,0-1 0,0 1 0,0-1 0,1 0-1,-1-1 1,1 0 0,0 0 0,0-1 0,-1 0-1,1 0 1,0-1 0,0 0 0,0 0 0,0-1-1,0 0 1,5-1 32,-3-2 4,0 0 0,-1-1-1,0 1 1,0-2 0,0 1 0,-1-1-1,0-1 1,0 0 0,0 0 0,-1 0-1,0-1 1,0 0 0,-1 0 0,0-1-1,-1 1 1,0-1 0,0-1 0,-1 1-1,0-1 1,1-4-4,46-207 638,-49 211-587,13-171 942,-14 180-974,-1 0 0,1-1 1,-1 1-1,0 0 0,1-1 0,-1 1 1,0 0-1,0-1 0,0 1 1,0 0-1,0-1 0,0 1 1,-1 0-1,1-1 0,0 1 1,-1 0-1,1 0 0,-1-1 1,1 1-1,-1 0 0,0 0 1,1 0-1,-1 0 0,0-1 0,0 1 1,0 0-1,0 1 0,0-1 1,0 0-1,0 0 0,0 0 1,0 0-1,0 1 0,0-1 1,-1 1-1,1-1 0,0 1 1,0-1-1,-1 1 0,1 0 1,0-1-1,-1 1 0,1 0 0,0 0 1,-1 0-1,1 0 0,0 0 1,-1 0-1,1 1 0,0-1 1,-1 0-1,1 1 0,0-1 1,0 1-1,-2 0-19,-3 9-3,0 1 0,0 0 0,1 1 0,0-1 0,1 1 0,0 0 0,1 0 0,0 0-1,1 0 1,1 0 0,0 1 0,0-1 0,1 1 0,1 7 3,0 7-8,0-1 0,2 0-1,1 0 1,1 0 0,1 0-1,1 0 1,1-1 0,1-1-1,2 1 1,0-2 0,2 1 0,0-2-1,2 0 1,0 0 0,2-1-1,0-1 1,1-1 0,2 1 8,-14-15 4,0 0 1,0 0-1,0 0 1,1-1 0,-1 0-1,1 0 1,0 0-1,1-1 1,-1 0 0,0-1-1,1 1 1,-1-1-1,1-1 1,0 0-1,0 0 1,0 0 0,-1-1-1,1 0 1,0-1-1,0 1 1,0-1-1,-1-1 1,1 0 0,0 0-1,-1 0 1,0-1-1,1 0 1,-1-1-1,0 0 1,-1 0 0,1 0-1,-1-1 1,0 1-1,0-2 1,4-3-5,-2-4-27,-1-1-1,0 1 1,-1-2 0,0 1-1,-1 0 1,-1-1 0,0 0-1,-1 0 1,-1-1 0,0 1-1,-1-1 28,1-62-3842,-5 56-258,-4 6-2263</inkml:trace>
  <inkml:trace contextRef="#ctx0" brushRef="#br1" timeOffset="-50414.97">9383 734 3587,'0'0'3839,"0"0"-1907,4-15-165,27-99 4709,-30 111-6374,1 1 1,-1-1-1,0 1 1,0-1-1,-1 1 0,1-1 1,0 0-1,-1 1 1,0-1-1,1 0 1,-1 1-1,0-1 1,-1 0-1,1 0 1,0 1-1,-1-1 1,1 0-1,-1 1 1,0-1-1,0 1 1,0-1-1,0 1 1,-1-1-1,1 1 0,-1 0 1,1-1-1,-1 1 1,0 0-1,1 0 1,-1 0-1,0 1 1,-1-1-1,1 0 1,0 1-1,0-1 1,-1 1-1,1 0 1,-1 0-1,1 0 1,-1 0-1,1 0 1,-1 0-1,0 1 0,1-1 1,-1 1-1,-1 0-102,-7 3-34,-1 0 0,1 1-1,0 1 1,0 0-1,0 1 1,1-1-1,0 2 1,0 0-1,0 0 1,1 1-1,0 0 1,1 0 0,-1 1-1,2 0 1,-1 1-1,1-1 1,1 1-1,0 1 1,0-1-1,1 1 1,1 0-1,-4 10 35,-20 82-1678,27-99 1602,0 0 1,1 0-1,0 0 0,0 0 1,0 0-1,0 0 0,1 0 0,0 0 1,-1 0-1,1 0 0,1 0 0,-1-1 1,1 1-1,-1 0 0,1-1 1,0 1-1,0-1 0,1 1 0,-1-1 1,1 0-1,-1 0 0,1 0 0,0-1 1,0 1-1,1-1 76,10 5-17,0-1 1,1-1-1,0 0 0,0-1 0,1 0 1,-1-2-1,1 0 0,-1 0 0,3-2 17,-7 0 12,-1-1 0,0 2 0,0-1 0,0 1 0,1 1 0,-1 0 0,-1 0 0,1 1 0,0 0 0,0 1 0,-1 0 0,0 1 0,0 0 0,0 0 0,-1 1 0,1 0 0,-1 0 0,-1 1 0,1 0 0,-1 0 0,4 7-12,-8-10 54,-1 1 0,0-1-1,0 1 1,0 0 0,0 0-1,-1 0 1,0 0 0,0 0-1,0 0 1,-1 0-1,1 0 1,-1 1 0,0-1-1,-1 0 1,1 0 0,-1 0-1,0 0 1,-1 0 0,1 0-1,-1 0 1,0 0-1,0 0 1,0-1 0,-1 1-1,0-1 1,0 0 0,0 1-1,0-1 1,-1-1 0,1 1-1,-1 0 1,0-1 0,0 0-54,-9 8 103,-1-1 0,0 0 1,-1-1-1,0-1 1,0 0-1,0-1 1,-1 0-1,0-2 1,-9 3-104,4-2 17,0 0 1,0-1 0,-1-2-1,1 0 1,-1-1-1,0-1 1,0-1 0,1-1-1,-1-1 1,0-1-1,1 0 1,-1-2 0,1-1-1,0 0 1,1-2 0,0 0-1,0-1 1,1-1-1,0-1 1,-4-4-18,6-9-2037,36 9-7041,-2 12 1231</inkml:trace>
  <inkml:trace contextRef="#ctx0" brushRef="#br1" timeOffset="-50090.58">9866 421 10602,'0'0'2509,"0"0"-379,0 0 123,0 0-556,0 0-821,0 0-497,0 0-112,0 15 245,10 188 1352,24 155-1576,-11-201-1855,0-54-5244,-16-71 2233,-1-9 403</inkml:trace>
  <inkml:trace contextRef="#ctx0" brushRef="#br1" timeOffset="-49636.968">9693 917 7463,'0'0'1927,"0"0"-624,0 0 277,0 0-112,0 0-603,0 0-427,16-7-262,-6 3-165,112-30 31,47 32-5,-104 4-74,0-3-1,0-3 1,-1-3 0,3-3 37,-65 10 16,-1 0 0,1 0 0,-1 0 0,1 1 0,-1-2 0,1 1 0,-1 0 0,1 0 0,0 0 0,-1-1 0,1 1 0,-1 0 0,1-1 0,-1 0 0,0 1 0,1-1 0,-1 0 0,0 0 0,1 0 0,-1 0 0,0 0 0,0 0 0,0 0 0,1 0 0,-1 0 0,-1 0 0,1-1 0,0 1 0,0 0 0,0-1 0,-1 1 0,1-1 1,-1 1-1,1-1 0,-1 1 0,1-1 0,-1 1 0,0-1 0,0 1 0,0-1 0,0 1 0,0-1 0,0 0 0,0 1 0,0-1 0,-1 1 0,1-1 0,-1 1 0,1-1 0,-1 1 0,0-1 0,1 1 0,-1 0 0,0-1 0,0 1 0,0 0 0,0 0 0,0 0 0,-1-1-16,-2-2 27,0 1-1,0 0 1,-1 0 0,1 1-1,-1-1 1,0 1 0,0 0-1,0 0 1,0 1 0,0 0 0,0-1-1,0 2 1,0-1 0,0 1-1,-1-1 1,1 1 0,0 1-1,0-1 1,0 1 0,0 0-1,-1 0 1,1 0 0,0 1 0,1 0-1,-1 0 1,0 0 0,0 0-1,1 1 1,0 0 0,-1 0-1,1 0 1,0 1 0,0-1-1,1 1 1,-1 0 0,1 0 0,0 0-1,0 0 1,0 1 0,0-1-1,1 1-26,-10 20-26,1 0 0,1 0 0,2 1-1,0 0 1,2 0 0,1 1 0,1 0 0,1 0-1,2 0 1,0 0 0,3 15 26,-2-27-171,1 1-1,0-1 1,1 1-1,1-1 1,1 0-1,0 0 1,1 0-1,0-1 1,4 7 171,-7-17-27,0 0 1,0 0-1,0-1 1,0 1-1,1 0 1,0-1-1,-1 0 1,1 0-1,1 0 1,-1 0-1,0 0 0,1-1 1,-1 1-1,1-1 1,0 0-1,0 0 1,-1 0-1,1-1 1,1 1-1,-1-1 1,0 0-1,0 0 1,0-1-1,1 1 1,-1-1-1,0 0 1,1 0-1,-1 0 0,0-1 1,0 1-1,1-1 1,-1 0-1,0 0 1,0-1-1,3-1 27,10-7 397,0-1-1,-1-1 1,0-1-1,-1 0 1,0-1-1,-1 0 1,-1-1 0,-1-1-1,0 0 1,0-1-1,-2 0 1,0-1-1,-1 0 1,-1 0-1,-1-1 1,-1 0-1,0 0 1,0-5-397,4-1 147,-1 0-1,-1 0 1,-2 0 0,0-1 0,-2 0 0,2-26-147,-16 90 10,7-21 6,2 1-1,0 0 0,1 0 1,0 0-1,2-1 0,0 1 0,1 0 1,1-1-1,1 0 0,0 0 1,1 0-1,3 4-15,57 78-2179,-59-92 1406,0-1 0,0 0 1,1 0-1,-1-1 0,1 0 1,0 0-1,1-1 0,-1 0 0,1-1 1,0 0-1,3 1 773,47 1-7159,-33-6 3081</inkml:trace>
  <inkml:trace contextRef="#ctx0" brushRef="#br1" timeOffset="-49324.514">10960 877 4837,'9'-169'4457,"-5"72"-304,-3 37 3471,7 183-7479,5 0 1,5-1 0,6-1-1,14 32-145,-15-53-582,13 18-5846,-17-74-912</inkml:trace>
  <inkml:trace contextRef="#ctx0" brushRef="#br1" timeOffset="-49024.565">10890 954 7399,'0'0'1959,"0"0"-945,13-4-394,99-17 1211,16 25-933,-86 0-860,0-2 0,0-2 0,0-2 0,0-2 0,0-1 0,-1-2 0,3-3-38,-39 9 89,1-1 1,-1 1 0,1-1 0,-1 0 0,0-1-1,0 1 1,0-1 0,0 0 0,0 0 0,0-1-1,-1 1 1,0-1 0,0 0 0,0 0 0,0-1 0,0 1-1,-1-1 1,0 0 0,0 0 0,0 0 0,-1 0-1,1 0 1,-1-1 0,-1 1 0,1-1 0,-1 1-1,0-1 1,0 0 0,0 1 0,-1-1 0,0 0 0,0 0-1,-1 1 1,0-3-90,1 5 18,0 1 0,-1-1-1,0 1 1,1 0 0,-1 0 0,0-1-1,0 1 1,0 0 0,0 0 0,-1 0-1,1 0 1,0 0 0,-1 0 0,1 0 0,-1 1-1,0-1 1,0 1 0,0-1 0,0 1-1,0-1 1,0 1 0,0 0 0,0 0-1,0 0 1,0 0 0,-1 1 0,1-1-1,0 0 1,-1 1 0,1 0 0,-1 0-1,1-1 1,0 1 0,-1 0 0,1 1 0,0-1-1,-1 0 1,1 1 0,-1 0 0,1-1-1,0 1 1,0 0 0,0 0 0,-1 0-1,1 0 1,0 1 0,0-1 0,0 0-1,1 1 1,-1-1 0,0 1 0,0 1-18,0 8-7,0 1 1,1 0-1,1-1 1,0 1-1,1 0 1,0-1-1,0 1 1,1 0 0,1-1-1,0 0 1,1 1-1,0-1 1,0-1-1,1 1 1,1 0 6,12 38 11,-17-48-13,8 18-34,-2 0-1,0 1 1,-1 0 0,-1 0 0,0 0 0,-2 1 0,-1-1 0,0 1 0,-1 0-1,-2 0 1,0-1 0,-1 1 0,-1-1 0,-1 1 0,-3 10 36,4-26-26,0 0 0,-1-1 0,1 0 0,-1 1-1,0-1 1,0-1 0,0 1 0,0-1 0,-1 1 0,1-1 0,-1 0 0,0-1 0,0 1 0,0-1 0,0 0 0,0 0 0,-1-1 0,1 0 0,-1 0 0,1 0 0,-1 0 0,1-1 0,-1 0 0,1 0 0,-1 0-1,1-1 1,-1 0 0,1 0 0,0 0 0,-1-1 0,1 0 0,-5-2 26,-54-43-4884,56 32 1761,7-1-1270</inkml:trace>
  <inkml:trace contextRef="#ctx0" brushRef="#br1" timeOffset="-48745.654">11875 1175 9513,'0'0'4548,"0"0"-2402,0 0 321,0 0-1058,0 0-1345,0 0-64,0 0-1666,0 0-2754,13-55-3235</inkml:trace>
  <inkml:trace contextRef="#ctx0" brushRef="#br1" timeOffset="-48293.522">5202 2092 7335,'0'0'2803,"0"0"-1907,0 0-538,23-4 288,194-32-390,543-7-250,2348-124 106,-1293 78 1181,-607 22 4108,-886 42-3842,-253 11-1089,-91 4-486,-74 9-2885,-1 8-5622,38-1-467</inkml:trace>
  <inkml:trace contextRef="#ctx0" brushRef="#br1" timeOffset="-43203.725">10025 4325 5765,'0'0'1250,"-7"-13"-615,-51-85 1794,17 53-2044,-2 2 0,-2 2 0,-1 2 0,-2 2 0,-2 2 0,-1 2 0,-2 3 0,-1 1-1,-47-16-384,-22-8 41,-3 6 0,-2 6 0,-1 4 0,-2 7-1,-101-9-40,-18 11-104,-1 11-1,-155 14 105,173 15-99,2 10 0,0 10-1,2 10 1,3 10 0,-147 57 99,127-25-5,3 11 1,5 11-1,5 10 0,5 10 1,6 9-1,6 11 1,-151 134 4,239-170 25,4 6-1,6 6 1,5 4 0,5 6 0,7 3 0,-55 100-25,104-143 13,3 1 0,5 3 0,3 1-1,5 3 1,5 0 0,4 2 0,4 1 0,-5 74-13,20-104 8,3 0 0,4 0 0,3 0-1,3 0 1,3-1 0,3 1 0,4-2 0,3 0 0,2-1 0,4-1 0,3-1 0,33 62-8,-12-50 8,2-1 0,4-3 0,4-3 0,2-2 0,4-3 0,2-2 0,3-4 0,9 3-8,37 22 16,4-5 0,3-6 0,3-4 0,121 48-16,-60-44 6,4-7 1,2-9 0,3-8 0,182 23-7,-48-31 32,1-15 0,198-11-32,-205-22 204,0-14 1,-2-14-1,137-38-204,-234 23 1132,-1-10-1,-3-9 1,-3-10-1,94-53-1131,-160 58 160,-3-7-1,-4-6 1,-3-7-1,-5-6 1,-4-5-1,57-63-159,-97 78 16,-5-4 0,-3-4 0,-5-4 0,-4-3 0,-5-3 0,-4-3 0,-5-3 0,-5-2 0,-5-3 0,9-43-16,-34 75 116,-5-2-1,-3 0 1,-3-1-1,-5-1 1,-3 0-1,-5 0 1,-3 0-1,-4 0 1,-3 0-1,-5 1 1,-3 0 0,-4 1-1,-4 1 1,-24-52-116,-2 19 32,-5 2 0,-5 3 0,-5 2 0,-5 4 0,-5 2 0,-4 4 0,-4 4 0,-5 3 0,-3 4 0,-51-35-32,7 16-174,-4 7 0,-5 6 0,-3 6 1,-73-28 173,88 56-2932,-3 5-1,-2 7 1,-43-6 2932,-26 4-7089</inkml:trace>
  <inkml:trace contextRef="#ctx0" brushRef="#br1" timeOffset="-42277.521">5596 6261 4132,'0'0'5061,"0"0"-2349,0 0-593,0 0 454,-4-9-512,-13-28-892,17 37-1135,-1-1-1,0 1 1,1 0 0,-1 0 0,1-1-1,-1 1 1,0 0 0,1 0 0,-1 0-1,1 0 1,-1 0 0,0 0 0,1 0-1,-1 0 1,1 0 0,-1 0 0,0 0-1,1 1 1,-1-1 0,1 0 0,-1 0-1,0 0 1,1 1 0,-1-1 0,1 0-1,-1 1 1,1-1 0,-1 1 0,1-1-1,0 0 1,-1 1 0,1-1 0,-1 1-1,1-1 1,0 1 0,-1-1 0,1 1 0,0 0-1,0-1 1,-1 1 0,1-1 0,0 1-1,0 0 1,0-1 0,0 1 0,0-1-1,0 1 1,0 0 0,0-1 0,0 1-1,0-1 1,0 1 0,0 0 0,0-1-1,1 1 1,-1-1 0,0 1-34,0-1 40,-2 22 184,0 0-1,2-1 1,1 1-1,0 0 0,2-1 1,0 1-1,1-1 1,4 9-224,-3-7 70,70 352-299,-50-250-4683,-1-1-7035,-18-94 5386</inkml:trace>
  <inkml:trace contextRef="#ctx0" brushRef="#br1" timeOffset="-42058.221">5553 6591 4997,'-6'-235'6214,"6"209"-5284,1 0 0,1 0 1,1 1-1,1-1 1,1 1-1,2-1-930,-4 17 187,-1 1-1,2 0 1,-1 0 0,1 0-1,0 1 1,1-1 0,0 1-1,0 0 1,0 0-1,1 1 1,0 0 0,1 0-1,-1 0 1,1 1 0,0-1-1,0 2 1,1-1 0,-1 1-1,7-2-186,-4 2-6,1 1-1,0 0 1,0 0-1,0 2 1,0-1 0,0 1-1,0 1 1,0 0-1,1 0 1,-1 1-1,0 1 1,0 0-1,0 0 1,0 1-1,-1 1 1,1 0 0,-1 0-1,0 1 1,0 0-1,0 1 1,-1 0-1,0 0 1,0 1-1,0 0 1,-1 1 0,0 0-1,-1 0 1,0 1-1,0 0 1,0 0-1,-1 0 1,-1 1-1,0 0 1,0 0-1,-1 0 1,0 1 0,-1 0-1,0-1 1,-1 1-1,0 0 1,0 1-1,-1-1 1,-1 0-1,0 0 1,0 0-1,-2 0 1,1 0 0,-1 1 6,-2-2-418,1 1 1,-2-2 0,1 1-1,-2 0 1,1-1 0,-1 0-1,0 0 1,-1-1 0,0 0-1,-4 4 418,-86 63-8142,54-52 2382</inkml:trace>
  <inkml:trace contextRef="#ctx0" brushRef="#br1" timeOffset="-41658.411">6303 6221 6598,'0'0'1591,"0"0"-331,0 0 181,0 0-389,-8 16-540,-41 102-154,42-98-342,2 0 0,0 0 0,1 1-1,1-1 1,1 1 0,1 0 0,0 0 0,2 8-16,0-20-3,0 0-1,0-1 1,1 1 0,0-1 0,0 1-1,1-1 1,0 0 0,0 0 0,1 0-1,0 0 1,1 0 0,0-1 0,0 0-1,0 0 1,1 0 0,0-1 0,0 0 0,1 0-1,0-1 1,0 1 0,1-1 3,2 1 52,0-1 1,0-1-1,1 0 0,0 0 1,-1-1-1,1-1 1,0 0-1,1 0 0,-1-1 1,0 0-1,0-1 1,1 0-1,-1-1 0,0 0 1,0-1-1,0 0 1,0-1-1,0 0 0,0-1 1,3-2-53,-3 2 318,0-1 0,-1 0 0,0 0 0,0-1 0,0 0 0,-1-1 1,0 0-1,0-1 0,-1 1 0,0-2 0,0 1 0,-1-1 0,0 0 0,-1-1 0,0 0 1,0 0-1,-1 0 0,0 0 0,-1-1 0,0 0 0,-1 0 0,0 0 0,-1 0 1,0-1-1,0 1 0,-1 0 0,-1-1 0,0 1 0,-1-1 0,0-3-318,-1 7 71,-1-1 0,1 1 0,-1 0-1,-1 0 1,1 1 0,-1-1 0,-1 1-1,1 0 1,-1 0 0,0 0 0,-1 1 0,0-1-1,0 1 1,0 1 0,-1-1 0,1 1-1,-1 0 1,-1 1 0,1-1 0,-1 2 0,1-1-1,-1 1 1,0 0 0,-5-1-71,-11-2-128,0 0 1,-1 2-1,1 0 1,-1 2-1,0 1 1,0 0-1,-20 4 128,-3 5-2393,19 3-2218,4 3-4902</inkml:trace>
  <inkml:trace contextRef="#ctx0" brushRef="#br1" timeOffset="-41013.632">7064 6200 10890,'0'0'3246,"0"0"-1137,0 0 15,0 0-357,0 0-752,0 0-647,0 0-272,-3 11-59,-4 100-4,16-25-731,4 0 0,4-1 1,4-1-1,3-1 1,3-1-1,30 58 698,-14-69 64,-58-101 716,-16-15 406,-1 0-496,3 0 0,2-2-1,1-1 1,-4-17-690,19 33 152,1 0-1,1-1 1,2 0 0,1 0 0,2-1 0,1 1 0,2-1 0,1 0-1,3-14-151,-2 37 6,-1 1-1,2-1 0,-1 1 1,2-1-1,-1 1 0,1 0 1,1-1-1,0 2 0,0-1 1,1 0-1,0 1 0,1 0 1,0 0-1,0 1 0,1-1 1,0 1-1,1 1 0,-1-1 1,1 1-1,1 1 0,0 0 1,-1 0-1,2 0 0,-1 1 1,1 1-1,6-3-5,-2 3-44,0 1 0,1 0-1,-1 0 1,1 2 0,0 0-1,0 1 1,-1 0 0,1 1 0,0 1-1,6 1 45,-16-2-38,0 0-1,1 0 0,-1 0 0,0 1 0,-1 0 1,1 0-1,0 0 0,0 0 0,-1 1 0,1 0 1,-1 0-1,0 0 0,0 0 0,0 1 0,-1-1 1,1 1-1,-1 0 0,0 1 0,0-1 0,0 0 1,0 1-1,-1-1 0,0 1 0,0 0 0,0 0 1,0 0-1,-1 0 0,0 0 0,0 0 0,0 4 39,-3-1-8,-1 1-1,0-1 1,0 1-1,-1-1 1,0 0 0,0 0-1,-1 0 1,0-1-1,0 0 1,-1 0-1,0 0 1,0 0-1,-1-1 1,1 0-1,-1-1 1,-1 1-1,1-1 1,-1-1-1,0 1 1,0-1-1,0-1 1,-1 0 0,-5 2 7,8-2-1,-167 66-2399,53-38-6265,75-23 1876</inkml:trace>
  <inkml:trace contextRef="#ctx0" brushRef="#br1" timeOffset="-40372.582">7773 6417 2626,'0'0'9412,"-3"-14"-5771,-10-72 245,10 83-1236,5 58-2721,4-7 25,25 152-2128,12-75-5285,-43-123 7411,1 0-1,-1 0 1,0 0 0,1-1-1,-1 1 1,1 0 0,-1 0-1,1-1 1,0 1 0,-1 0-1,1-1 1,0 1-1,0-1 1,0 1 0,1-1-1,-1 0 1,0 1 0,0-1-1,1 0 1,-1 0 0,1 0-1,-1 0 1,1 0 0,0 0-1,-1 0 1,1 0-1,0-1 1,-1 1 0,1-1-1,0 1 1,0-1 0,-1 0-1,1 0 1,0 0 0,0 0-1,0 0 1,-1 0-1,1 0 1,0 0 0,0-1-1,0 1 1,-1-1 0,1 1-1,0-1 1,-1 0 0,1 0-1,0 0 1,-1 0 0,1 0-1,-1 0 1,1 0 48,79-224 8168,-78 213-7980,1-1 0,0 1 0,1 0 0,0 0 0,1 1 1,0 0-1,1 0 0,0 0 0,0 1 0,2 0 0,-1 0 1,1 1-1,0 0 0,1 1 0,0 0 0,1 0 1,-1 1-1,1 0 0,1 1 0,10-4-188,-17 11 15,1 0 0,0 1 1,-1 0-1,1 0 0,-1 0 0,0 1 0,0-1 0,0 1 1,0 1-1,0-1 0,0 1 0,-1-1 0,0 1 1,0 1-1,0-1 0,0 0 0,0 1 0,-1 0 0,0 0 1,0 0-1,-1 0 0,1 0 0,-1 1 0,0-1 1,1 5-17,0-4 12,19 43-5,-17-36-53,-1 0 0,2 0 0,0-1 0,0 1 0,1-1 0,1 0 0,0-1 0,0 0 0,1 0 0,1-1 0,0 0 0,0-1 0,1 0 0,0-1-1,6 4 48,-11-10-1,-1-1 0,0 0 0,1 0 0,-1 0 0,1 0 0,-1-1 0,0 0 0,1 0 0,-1-1 0,1 0 0,-1 0 0,1 0 0,-1 0 0,0-1-1,0 0 1,0 0 0,0 0 0,0-1 0,0 1 0,0-1 0,-1 0 0,0-1 0,1 1 0,-1-1 0,0-1 1,8-6 92,-1 0 0,0-2 1,0 1-1,-2-1 0,0-1 0,0 1 1,6-16-93,20-87 1548,-35 115-1557,0 0 1,1 1-1,-1-1 0,0 0 1,0 0-1,0 0 0,0 0 1,0 0-1,0 1 1,0-1-1,0 0 0,0 0 1,-1 0-1,1 0 0,0 1 1,0-1-1,-1 0 1,1 0-1,-1 1 0,1-1 1,-1 0-1,1 1 0,-1-1 1,1 0-1,-1 1 1,1-1-1,-1 0 0,0 1 1,1-1-1,-1 1 0,0 0 1,0-1-1,1 1 1,-1-1-1,0 1 0,0 0 1,0 0-1,1 0 0,-1-1 1,0 1-1,0 0 1,0 0-1,0 0 0,1 0 1,-2 0 8,-25 10-3055,3 8-3101</inkml:trace>
  <inkml:trace contextRef="#ctx0" brushRef="#br1" timeOffset="-39411.531">4287 7124 5541,'0'0'4549,"-13"5"-1998,-8 3-1728,-9 4 196,-3-3 3732,84-25-1048,26-18-2815,-7 3-482,587-236 496,-631 256-1009,-34 7-1281,-204 72-7217,64-17 2177,80-28 1282</inkml:trace>
  <inkml:trace contextRef="#ctx0" brushRef="#br1" timeOffset="-39086.172">4317 6858 7239,'0'0'1719,"8"-14"-70,33-68 2734,-45 65 2149,-17 37-5563,-124 188-724,-54 7-234,199-214-12,-1-1 0,0 0 0,0 1 0,0 0 0,0-1 1,0 1-1,1-1 0,-1 1 0,0 0 0,0-1 0,1 1 0,-1 0 1,0 0-1,1 0 0,-1-1 0,1 1 0,-1 0 0,1 0 0,0 0 0,-1 0 1,1 0-1,0 0 0,0 0 0,-1 0 0,1 0 0,0 0 0,0 0 0,0 0 1,0 0-1,0 0 0,1 0 0,-1 0 0,0 0 0,0 0 0,1 0 0,-1 0 1,0 0-1,1 0 0,-1-1 0,1 1 0,-1 0 0,1 0 0,0 0 0,-1 0 1,1-1-1,0 1 0,-1 0 0,1-1 0,0 1 0,0-1 0,0 1 0,0-1 1,0 1-1,-1-1 0,2 1 1,148 31-106,-102-25 94,-3-1 10,-12-3-40,0 1 0,-1 2 1,0 1-1,0 2 0,0 1 0,-1 1 1,-1 2-1,24 13 42,-41-10-3486,-10-3-6870,-2-7 2113</inkml:trace>
  <inkml:trace contextRef="#ctx0" brushRef="#br1" timeOffset="-38430.602">9400 6303 11627,'0'0'3016,"0"0"-1206,0 0-38,0 0 150,4-13-705,-2 7-1135,-1 1-53,0 0 0,1 0 0,0 0 0,0 0 1,0 0-1,1 0 0,-1 1 0,1-1 0,0 1 0,1 0 0,-1 0 1,1 0-1,-1 0 0,1 1 0,0-1 0,1 1 0,-1 0 0,1 0 0,0 0-29,64-28 75,1 4-1,2 2 0,21-2-74,195-74 167,-286 101-167,-1 0 0,1-1 0,0 1 0,0 0 0,-1-1 0,1 1 0,0-1 0,0 1 0,-1-1 0,1 0 0,0 0 0,-1 0 0,1 0 0,-1 0 0,1 0 0,-1 0 0,0 0 0,0-1 0,1 1 0,-1-1 0,0 1 0,0 0 0,0-1 0,0 0 0,0 1 0,-1-1 0,1 0 0,0 1 0,-1-1 0,0 0 0,1 0 0,-1 1 0,0-1 0,0 0 0,0 0 0,0 0 0,0 1 0,0-1 0,0 0 0,0 0 0,-1 0 0,1 1 0,-1-1 0,0 0 0,1 1 0,-2-2 0,-91-64-32,112 87 37,2 17 213,-3 2-1,-1 1 0,-1 0 0,-3 1 0,-1 0 0,1 16-217,-11-46-17,1 1 0,-1 0 0,-1 0 0,0 0 0,-1 0 0,0 0 0,-1 0 0,-1 0 0,0 0 0,0 0 1,-1-1-1,0 1 0,-1-1 0,-1 1 0,1-2 0,-2 1 0,-5 8 17,-65 70-5515,29-45-3122</inkml:trace>
  <inkml:trace contextRef="#ctx0" brushRef="#br1" timeOffset="-37230.839">11088 6058 4708,'0'0'4399,"0"0"-2722,0 0-305,-10-14 651,-29-44-358,38 57-1618,0 0-1,0-1 1,0 1-1,1-1 1,-1 1-1,1 0 1,-1-1-1,1 1 1,-1-1-1,1 1 1,0-1-1,0 1 1,-1-1-1,1 1 1,0-1-1,1 0 1,-1 1-1,0-1 1,0 1-1,1-1 1,-1 1-1,1-1 1,-1 1-1,1 0 1,-1-1-1,1 1 1,0-1-1,0 1 1,0 0-1,0 0 1,0 0-1,0-1 1,0 1-1,0 0 1,0 0-1,1 0 1,-1 1-1,0-1 1,1 0-1,-1 0 1,0 1-1,1-1 1,-1 1-1,1-1 1,-1 1-1,1 0 1,-1-1-1,1 1-46,5-3 69,36-13 8,1 2 0,1 2 0,0 1 0,0 3-1,17 0-76,-41 4 17,492-52-9,374 12-8,-591 34 88,-131 7-120,-192 11 448,20-20 1973,5 17-1191,-33 73-1069,35-78-1896,-1-18-15183,1 15 14174</inkml:trace>
  <inkml:trace contextRef="#ctx0" brushRef="#br1" timeOffset="-36950.925">13173 5733 2755,'0'0'2674,"0"0"-741,0 0-332,0 0-85,0 0-154,0 0-188,-3-13 11,-9-40 64,8 39 4997,2 18-4897,4 14-1438,18 181 1360,-11-85-1188,6 0-1,4-1 1,4-2 0,17 38-83,-21-101-155,3 10-1425,-13-20-6732,-8-31 1073</inkml:trace>
  <inkml:trace contextRef="#ctx0" brushRef="#br1" timeOffset="-36609.576">12925 6631 352,'0'0'10474,"-8"-16"-6417,-25-50-2076,-4 19 2439,48 73-3320,7-10-1089,0 0-1,1-2 1,1 0 0,0-1-1,0-1 1,1-1 0,1-1-1,0 0 1,0-2 0,1-1-1,0-1 1,20 3-11,-23-4-7,1-1 1,-1-1-1,1-1 0,0-1 1,0-1-1,0-1 0,-1 0 1,5-2 6,-16-2 9,0 0 1,-1 0 0,1-1-1,-1 0 1,0 0-1,-1-1 1,0 0 0,0 0-1,0-1 1,-1 0 0,0 0-1,0 0 1,-1-1 0,0 0-1,-1 0 1,0 0 0,0 0-1,-1-1 1,-1 0-1,1 0 1,0-5-10,5-10 32,35-113 17,-56 145-493,-12 40-2865,7 4-3851,18-50 7134,-15 44-9567</inkml:trace>
  <inkml:trace contextRef="#ctx0" brushRef="#br1" timeOffset="-36232.623">13101 7496 8072,'0'0'4500,"0"0"-1794,0 0-634,0 0 52,0 0-437,0 0-614,0 0-528,1 10-326,-4 306 224,2-235-564,1 112-63,16-66-3333,13 9-7651,-19-105 5888</inkml:trace>
  <inkml:trace contextRef="#ctx0" brushRef="#br1" timeOffset="-35750.112">12968 7386 11851,'3'-13'1372,"12"-43"-448,-13 54-842,-1 0 1,1 0-1,-1-1 1,1 1-1,-1 0 1,1 0-1,0 1 0,0-1 1,0 0-1,0 1 1,0-1-1,1 1 1,-1-1-1,0 1 1,1 0-1,-1 0 1,1 0-1,-1 0 1,1 1-1,-1-1 1,1 1-1,0-1 1,-1 1-1,2 0-82,6-1 220,285-29 1824,-146 21-1307,462-57 2370,-436 57-2674,-172 9-433,-1 0 0,1 0 1,0 1-1,0-1 1,-1 1-1,1 0 0,0 0 1,-1 0-1,1 0 0,-1 0 1,1 0-1,-1 1 0,0-1 1,0 1-1,1 0 0,-1 0 1,0-1-1,0 1 0,-1 1 1,1-1-1,0 0 1,-1 0-1,1 1 0,-1-1 1,0 1-1,0-1 0,0 1 1,0-1-1,1 3 0,11 86 15,-12-76-3,4 465-391,-8-205 123,23 31 224,-22-301 38,-1-1 0,1 1 1,0-1-1,-1 0 0,0 0 1,0 0-1,0 0 0,0-1 1,-1 1-1,0-1 0,1 0 0,-1 0 1,0 0-1,-1 0 0,1-1 1,0 0-1,-1 0 0,1 0 0,-1 0 1,0-1-1,1 1 0,-1-1 1,0-1-1,0 1 0,0-1 1,0 1-1,0-1 0,0-1 0,0 1 1,1-1-1,-1 0 0,0 0-6,2 1 2,-696 7 104,599-4-946,37-2-4854,57-2 1023,8-2-1409</inkml:trace>
  <inkml:trace contextRef="#ctx0" brushRef="#br1" timeOffset="-35221.054">13683 7723 416,'0'0'4020,"0"0"-1463,0 0-219,0 0 385,9-14-177,28-43-416,-36 57-2026,0-1 0,0 0 0,-1 1 0,1-1 0,0 0 0,0 0-1,-1 0 1,1 1 0,0-1 0,-1 0 0,1 0 0,-1 0 0,1 0-1,-1 0 1,1 0 0,-1 0 0,0-1 0,0 1 0,0 0 0,1 0-1,-1 0 1,0 0 0,0 0 0,0 0 0,-1 0 0,1-1 0,0 1-1,0 0 1,-1 0 0,1 0 0,0 0 0,-1 0 0,1 0 0,-1 0-1,1 0 1,-1 0 0,0 0 0,1 1 0,-1-1 0,0 0 0,0 0-1,0 0 1,1 1 0,-1-1 0,0 0 0,0 1 0,0-1 0,-1 1-104,-45 0 957,46 0-942,-16 5 29,0 2 0,0 0-1,1 0 1,0 2 0,1 0 0,0 0 0,0 2-1,1 0 1,0 0 0,-11 14-44,19-21-26,0 1 0,1-1 0,-1 1 0,1 0 0,0 1 1,1-1-1,-1 1 0,1 0 0,0 0 0,1 0 0,-1 1 0,1-1 0,0 1 0,1 0 1,0-1-1,0 1 0,0 1 0,1-1 0,0 0 0,1 1 26,2-4-44,1 0-1,1 1 1,-1-2 0,1 1-1,-1 0 1,1-1 0,0 1-1,0-1 1,0 0 0,1-1-1,-1 1 1,1-1 0,0 0-1,0 0 1,-1 0 0,1 0-1,0-1 1,0 0 0,1 0-1,-1-1 1,0 1 0,0-1-1,0 0 1,0 0 0,1-1-1,-1 0 45,-2 2-11,14-1-202,-12-1 198,1 0 0,-1 0 0,0 1 0,1 0 0,-1 0 0,1 0 0,-1 0 0,0 1 0,1 0 1,-1 0-1,0 0 0,0 1 0,0-1 0,0 1 0,0 1 0,0-1 0,0 1 0,-1 0 0,1 0 0,-1 0 1,0 0-1,0 1 0,0 0 0,0 0 0,0 0 0,-1 0 0,0 0 0,0 1 0,0 0 0,-1-1 0,1 1 0,-1 0 1,0 0-1,0 1 15,-2 0 1,1 0 0,-1 0 0,0 1 0,0-1 0,-1 0 0,0 0 0,0 0 0,0 0 1,-1 0-1,0-1 0,0 1 0,-1 0 0,1-1 0,-1 1 0,0-1 0,-1 0 0,1 0 0,-1 0 1,0 0-1,0-1 0,0 0 0,-1 0 0,0 0 0,0 0 0,0-1 0,0 1 0,0-1 1,-1-1-1,-3 2-1,-48 20-2080,-86-3-9069,124-20 10167,4 1-4634</inkml:trace>
  <inkml:trace contextRef="#ctx0" brushRef="#br1" timeOffset="-34894.098">13918 7893 6470,'0'0'3737,"0"0"-1335,0 0 134,0 0 32,0 0-855,0 0-672,0 0-245,3 2-38,0 3-632,-1 1 0,1 0 1,-1 0-1,0 0 0,-1 0 1,0 1-1,0-1 0,0 0 0,-1 1 1,1-1-1,-2 0 0,1 0 1,-1 1-1,0-1 0,0 0 1,0 0-1,-2 3-126,0 17 186,3 81-404,10-36-6344,-4-48-1307</inkml:trace>
  <inkml:trace contextRef="#ctx0" brushRef="#br1" timeOffset="-34346.926">10099 8025 11275,'0'-14'2530,"0"-64"1864,-2 75-44,-3 32-3517,2 596 934,7-488-2487,0 57-5246,-9 0-4842,2-141 6548</inkml:trace>
  <inkml:trace contextRef="#ctx0" brushRef="#br1" timeOffset="-34067.28">9881 9117 2434,'0'0'6252,"0"0"-2799,0 0-1114,0 0-44,0 0-773,0 0-860,0 0-454,0 0-155,1 8-26,-1-7-27,0 1 0,0 1-1,0-1 0,0 0 0,0 1 0,1-1 1,-1 0-1,1 1 0,-1-1 0,1 0 1,0 0-1,0 1 0,0-1 0,1 0 0,-1 0 1,0 0-1,1 0 0,-1-1 0,1 1 1,0 0-1,-1-1 0,1 1 0,0-1 0,0 1 1,0-1-1,0 0 0,0 0 0,0 0 1,2 1 0,22 7-3,-1-1 0,1-1 0,0-2 0,1 0 0,-1-2 0,1-1 0,0-1 1,-1-1-1,1-1 0,0-2 0,-1-1 0,1 0 0,6-4 3,-27 6 5,1 0 0,-1 0 0,0-1 0,0 0 0,0 0 0,0 0 0,0-1 0,-1 0 0,0 0 0,0 0 0,0-1 0,0 1 0,0-1 1,-1 0-1,0-1 0,0 1 0,-1-1 0,1 0 0,-1 0 0,0 0 0,-1 0 0,0 0 0,0 0 0,0-1 0,0 1 0,-1-1 0,0 0 0,-1 1 0,0-1 0,0 0 0,0 1 0,-1-1 0,1 0 0,-2-2-5,2 7-36,0 1-1,0 0 1,0 0-1,-1-1 1,1 1-1,0 0 1,0 0-1,-1 0 1,1-1-1,-1 1 1,1 0-1,-1 0 1,0 0-1,1 0 1,-1 0-1,0 0 1,1 0-1,-1 0 1,0 0-1,0 1 1,0-1-1,0 0 1,0 0-1,0 1 1,0-1 0,0 1-1,0-1 1,-1 1-1,1-1 1,0 1-1,0 0 1,0-1-1,-1 1 1,1 0-1,0 0 1,0 0-1,0 0 1,-1 0-1,1 0 1,0 0-1,0 0 1,-1 1-1,1-1 1,0 0-1,0 1 1,0-1-1,0 1 1,0-1-1,0 1 1,-1 0 0,1 0-1,1-1 1,-1 1-1,0 0 1,0 0-1,0 0 1,0 0-1,0 0 1,1 0-1,-1 1 37,-12 23-4132,1 4-2434</inkml:trace>
  <inkml:trace contextRef="#ctx0" brushRef="#br1" timeOffset="-33583.713">9682 10376 11435,'0'0'4660,"-5"-13"-2375,-14-39-934,18 51-1267,0-1 1,0 1-1,0 0 1,0 1-1,0-1 1,-1 0-1,1 0 1,0 0-1,0 1 1,-1-1-1,1 0 1,0 1-1,-1-1 1,1 1 0,0 0-1,-1-1 1,1 1-1,0 0 1,-1 0-1,1 0 1,-1 0-1,1 0 1,-1 0-1,1 0 1,0 1-1,-1-1 1,1 0-1,-1 1 1,1-1-1,0 1 1,0 0-1,-1-1 1,1 1 0,0 0-1,0 0 1,0-1-1,0 1 1,0 0-1,0 0 1,0 0-1,0 1 1,0-1-1,0 0 1,0 0-1,1 0 1,-1 1-1,0-1 1,1 0-1,-1 1 1,1-1-1,0 0 1,-1 1-1,1-1 1,0 1 0,0-1-1,0 0 1,0 1-1,0-1 1,0 1-1,1 0-84,-16 52 327,2 0-1,3 1 1,2 1-1,3-1 1,2 51-327,2-90 43,-3 463 354,16-160-4781,-12-304 3694,3 24-2316,1-14-2320,2-5-3915</inkml:trace>
  <inkml:trace contextRef="#ctx0" brushRef="#br1" timeOffset="-33114.916">9549 10274 13325,'-13'-89'4067,"22"85"-91,16 3-4075,-23 1 312,238 31-101,-75-17-29,1-9-1,42-8-82,-14-12 456,0-8 0,114-32-456,-167 28 71,71 3-7,-209 24-55,0 0 0,0 0 0,0 0 0,1 0 0,-1 1 1,0-1-1,0 1 0,0 0 0,0 0 0,0 0 0,0 0 1,0 1-1,0-1 0,0 1 0,-1-1 0,1 1 0,-1 0 1,1 0-1,-1 1 0,0-1 0,1 0 0,-1 1 1,0-1-1,-1 1 0,1 0 0,0-1 0,-1 1 0,1 0 1,-1 0-1,0 0 0,0 0 0,0 0 0,-1 0 0,1 1 1,-1-1-1,0 0 0,1 0 0,-2 0 0,1 3-9,-1 27 50,-2 0 0,-1 0-1,-2-1 1,-1 1 0,-1-1-1,-2-1 1,-1 1 0,-11 20-50,-4 15 19,2-7-241,3 1 1,3 1 0,2 1-1,3 0 1,2 1 0,4 0 0,2 1-1,3 0 1,3-1 0,3 1-1,3 5 222,11 74-5,-20-141 13,0 1 0,0-1 0,0 0 0,0-1 0,0 1 0,0 0 1,-1-1-1,1 1 0,-1-1 0,0 1 0,0-1 0,0 0 0,0-1 0,0 1 0,0 0 0,0-1 0,-1 0 0,1 1 0,0-1 1,-1-1-1,1 1 0,-1 0 0,1-1 0,-1 0 0,0 0 0,1 0 0,-1 0 0,1 0 0,-1-1 0,1 0 0,-3 0-8,-12 1 54,-544 39 2167,135 28-1054,218-32-1915,1-4-4459,206-32-340,11-5-2338</inkml:trace>
  <inkml:trace contextRef="#ctx0" brushRef="#br1" timeOffset="-32549.277">10395 10744 5445,'0'0'2659,"0"0"-369,9-15 432,48-80 2062,-56 95-4685,-1-1 1,1 1 0,0-1-1,-1 1 1,1-1 0,0 1-1,-1-1 1,1 0 0,-1 1-1,1-1 1,-1 0 0,1 0-1,-1 1 1,1-1 0,-1 0-1,0 0 1,0 0 0,1 0 0,-1 1-1,0-1 1,0 0 0,0 0-1,0 0 1,0 0 0,0 0-1,0 1 1,0-1 0,0 0-1,-1 0 1,1 0 0,0 0-1,0 0 1,-1 1 0,1-1-1,0 0 1,-1 0 0,1 1-1,-1-1 1,1 0 0,-1 1 0,0-1-1,1 0 1,-1 1 0,0-1-1,1 1 1,-1-1 0,0 1-1,1-1 1,-1 1 0,0 0-1,0-1 1,0 1 0,1 0-1,-1-1 1,0 1 0,0 0-1,0 0 1,0 0-100,-14 2 60,-1 1-1,1 1 1,0 0-1,1 1 1,-1 0-1,1 1 1,0 1-1,0 0 1,1 1-1,0 1 1,0 0-1,1 0 1,0 1-1,1 1 1,-8 9-60,-1-2 20,18-17-27,-7 5-33,2-1 0,-1 1 0,1 1 0,-1-1 0,2 1 0,-1 0 0,1 1 1,0 0-1,1 0 0,0 0 0,0 0 0,1 1 0,0 0 0,0 0 0,1 0 0,0 0 0,0 0 0,1 2 40,4-7-33,0 0 0,0-1 0,0 1 0,1 0 0,-1-1 1,1 0-1,0 0 0,0 0 0,0 0 0,0 0 0,1 0 0,-1-1 0,1 0 0,0 1 1,-1-1-1,1-1 0,0 1 0,0-1 0,0 1 0,0-1 0,0 0 0,1 0 0,-1-1 1,0 0-1,0 1 0,1-1 0,-1 0 0,0-1 0,0 1 0,1-1 33,15 3-11,-3 1 0,1 0 0,-1 1 0,0 1 0,0 1 0,0 0 0,-1 1 1,0 1-1,0 1 0,2 1 11,-11-5-3,-1-1 0,0 1 0,0 0 0,0 0 1,-1 0-1,0 1 0,0 0 0,0 0 0,-1 0 0,0 1 1,0-1-1,0 1 0,-1 0 0,0 0 0,0 1 0,-1-1 1,0 0-1,0 1 0,-1-1 0,0 1 0,0 0 0,-1 1 3,0-6 3,-1 1-1,1-1 0,-1 1 1,0-1-1,0 1 0,0-1 0,0 0 1,-1 1-1,1-1 0,-1 0 0,0 0 1,0 0-1,0 0 0,0 0 0,0-1 1,-1 1-1,1 0 0,-1-1 1,0 0-1,0 0 0,0 0 0,0 0 1,0 0-1,0-1 0,0 1 0,-1-1 1,-1 1-3,-97 20 61,74-18-328,0-2 0,-1 0 1,1-2-1,-1-2 0,1 0 0,-1-2 0,-8-3 267,1-10-4068,37-5-6224,9 13 4200</inkml:trace>
  <inkml:trace contextRef="#ctx0" brushRef="#br1" timeOffset="-32190.402">10639 10894 10282,'0'0'4153,"0"0"-1836,13-11-481,45-32-181,-54 40-1537,-1 1 0,0 0 0,1 0 0,-1 0 0,1 1-1,-1-1 1,1 1 0,0 0 0,0 0 0,0 0 0,-1 1 0,1-1 0,0 1-1,0 0 1,0 0 0,0 0 0,3 1-118,1 0 137,-4 1-120,-1-1 0,1 1 0,-1 1-1,0-1 1,0 0 0,0 1 0,0-1 0,0 1 0,0 0 0,-1 0 0,1 0 0,-1 0 0,0 1 0,0-1-1,0 0 1,0 1 0,-1 0 0,1-1 0,-1 1 0,0 0 0,0 0 0,-1 0 0,1-1 0,-1 1-1,1 0 1,-1 0 0,-1 0 0,1 0 0,0 0 0,-1 0 0,0 0 0,0-1 0,0 1 0,0 0-1,-1 0 1,0 0-17,-7 18-30,0 0-1,-1-1 1,-2 0-1,0-1 0,-1 0 1,-1-1-1,-1 0 1,0-1-1,-16 13 31,-14 20-56,44-51 51,0 1 0,0-1 0,0 1 0,0-1 0,0 1 0,0-1 0,0 1 0,1 0 0,-1 0 0,0-1-1,0 1 1,1 0 0,-1 0 0,0 0 0,1 0 0,-1 0 0,1 0 0,-1 0 0,1 0 0,0 0 0,-1 0-1,1 0 1,0 0 0,0 0 0,-1 0 0,1 0 0,0 0 0,0 0 0,0 0 0,1 1 0,-1-1 0,0 0 0,0 0-1,0 0 1,1 0 0,-1 0 0,1 0 0,-1 0 0,1 0 0,-1 0 0,1 0 0,-1 0 0,1-1 0,0 1-1,0 0 1,-1 0 0,1 0 0,0-1 0,0 1 0,0-1 0,0 1 0,0 0 0,0-1 0,0 0 0,0 1 0,0-1-1,0 1 1,0-1 0,0 0 0,0 0 0,0 0 0,0 0 0,0 0 0,1 0 5,57 0 41,-1-2 1,0-3 0,1-3-1,-2-2 1,40-13-42,-31 5-21,-82 18-2990,-9 0-2781,-7 3-4180</inkml:trace>
  <inkml:trace contextRef="#ctx0" brushRef="#br1" timeOffset="-31507.57">6213 8870 11691,'0'0'2915,"0"0"-796,0 0 49,0 0-615,-4 22-907,-39 264-11,-41 476-507,40-305-4628,44-452 4538,0-3-190,1 1 0,-1-1 1,0 1-1,0-1 1,0 1-1,0-1 0,0 0 1,0 1-1,-1-1 0,1 1 1,-1-1-1,0 0 1,1 1-1,-1-1 0,0 0 1,0 0-1,-1 0 1,1 0-1,0 0 0,-1 0 1,1 0-1,-1 0 1,0 0-1,1 0 0,-1-1 1,0 1-1,0-1 0,0 0 1,0 1-1,-1-1 1,1 0-1,0 0 0,0 0 1,-1-1-1,1 1 1,0 0-1,-1-1 0,1 0 1,-1 1-1,-1-1 152,-5-4 47,-1-1 1,1 1-1,0-2 0,0 1 1,0-1-1,1 0 0,0-1 1,0 0-1,1 0 0,-3-5-47,-24-19 632,-45-24 2806,78 55-3396,1 0 0,-1 0 0,1 0 0,0 0-1,-1 0 1,1 0 0,-1 0 0,1 1 0,-1-1 0,1 0 0,0 0 0,-1 1 0,1-1 0,0 0-1,-1 0 1,1 1 0,0-1 0,-1 0 0,1 1 0,0-1 0,-1 1 0,1-1 0,0 0-1,0 1 1,0-1 0,-1 1 0,1-1 0,0 0 0,0 1 0,0-1 0,0 1 0,0-1-1,0 1 1,0-1 0,0 1 0,0-1 0,0 1 0,0-1 0,0 1 0,0-1 0,0 0 0,0 1-1,1-1 1,-1 1 0,0-1 0,0 1 0,0-1 0,1 0 0,-1 1 0,0-1 0,1 0-1,-1 1 1,0-1 0,1 0 0,-1 1 0,0-1 0,1 0 0,-1 0 0,1 1-42,8 10 20,1-1 0,0 0 0,1 0 0,0-1 0,1-1 0,0 0 1,0 0-1,1-1 0,-1-1 0,2 0 0,-1-1 0,1 0 0,8 2-20,17 5 12,0-1 1,0-1-1,1-3 0,0-1 0,0-2 0,0-1 1,31-4-13,-62 2 18,-1-1 0,1-1 1,0 0-1,-1 0 0,1 0 1,0-1-1,-1-1 0,0 1 1,1-1-1,-1-1 0,0 1 1,-1-1-1,1-1 0,-1 0 1,0 0-1,0 0 0,0-1 1,-1 0-1,1 0 0,-1 0 1,-1-1-1,0 0 0,0 0 1,0-1-1,-1 1 0,0-1 1,0 0-1,-1 0 0,0 0 1,0-1-19,-2 4 1,1 0 0,-2 0 0,1 0 0,0 0 0,-1-1 0,0 1 0,0 0 0,-1 0 1,1 0-1,-1 0 0,0 0 0,-1 0 0,1 0 0,-1 0 0,0 0 0,0 0 0,0 1 1,-1-1-1,0 1 0,0 0 0,0 0 0,0 0 0,-1 0 0,-3-3-1,5 7-272,1-1-1,-1 1 0,1 0 1,-1 0-1,0 1 0,1-1 1,-1 0-1,1 1 0,-1-1 0,1 0 1,-1 1-1,1 0 0,-1-1 1,1 1-1,-1 0 0,1 0 1,0 0-1,-1 0 0,1 0 1,0 0-1,0 0 0,0 0 1,0 0-1,0 1 0,0-1 1,0 0-1,0 1 0,1-1 1,-1 1-1,0-1 0,1 1 1,-1-1-1,1 1 0,0-1 273,-1 2-610,-15 26-7974</inkml:trace>
  <inkml:trace contextRef="#ctx0" brushRef="#br1" timeOffset="-30424.452">5800 11713 9225,'2'-17'4084,"4"-108"-972,-7 110-2666,-1 1 0,-1 0 0,0 0 0,-1 1 0,0-1 0,-1 1 0,0 0 0,-1 0 0,-1 0-1,0 1 1,-1 0 0,0 0 0,-1 1-446,7 8 26,-1 1 0,0-1 0,0 1-1,0 0 1,0-1 0,0 2 0,-1-1 0,1 0-1,0 1 1,-1-1 0,1 1 0,-1 0-1,0 0 1,1 0 0,-1 1 0,0-1-1,1 1 1,-1 0 0,0 0 0,0 0 0,1 1-1,-1-1 1,0 1 0,1 0 0,-1 0-1,1 0 1,-1 1 0,1-1 0,-1 1-1,1-1 1,0 1 0,-1 1-26,-89 83 115,82-74-156,1 2 1,1-1-1,0 1 0,1 1 1,1 0-1,0 0 0,1 0 1,0 1-1,1 0 1,1 0-1,1 0 0,0 0 1,1 1-1,1-1 0,1 1 1,0-1-1,1 1 1,2 12 40,-1-23-58,0 0 0,0 0 0,1 0 0,0 0 0,0 0 1,0-1-1,1 1 0,-1-1 0,1 0 0,1 0 0,-1 0 1,1-1-1,0 1 0,0-1 0,0 0 0,0-1 1,1 1-1,-1-1 0,1 0 0,0 0 0,5 1 58,139 31-1079,-134-32 1061,5 0 22,-8-2 5,0 0 1,-1 2-1,1-1 0,0 2 0,-1-1 0,1 2 1,-1 0-1,0 0 0,-1 1 0,3 2-9,-12-6 5,0 0-1,0 0 1,0 0 0,0 1-1,-1-1 1,1 0 0,-1 1-1,0-1 1,0 1-1,0-1 1,0 1 0,0 0-1,0-1 1,-1 1 0,1 0-1,-1 0 1,0-1-1,1 1 1,-1 0 0,-1 0-1,1 0 1,0-1 0,-1 1-1,1 0 1,-1 0-1,0-1 1,0 1 0,0-1-1,0 1 1,-1-1 0,1 1-1,-1-1 1,1 0-1,-1 1 1,0-1 0,0 0-1,0 0 1,0 0 0,0-1-1,0 1 1,-1 0-1,1-1 1,0 0 0,-1 1-1,-2 0-4,-27 15 114,-1-1 1,-1-2-1,0-1 0,-1-1 0,0-2 0,-1-2 0,0-1 1,0-2-1,0-1 0,-1-2 0,1-2 0,-1-1 0,-11-3-114,42 5-33,-1-1-1,0 0 0,1-1 1,-1 1-1,0-1 0,1 0 1,-1-1-1,1 0 0,-1 0 0,1 0 1,0-1-1,0 1 0,0-2 1,0 1-1,1-1 0,-4-2 34,29-7-10164,0 10 1174</inkml:trace>
  <inkml:trace contextRef="#ctx0" brushRef="#br1" timeOffset="-29990.329">6134 11862 12524,'7'-13'2626,"56"-83"2131,-63 95-4730,0 1 0,0-1-1,0 0 1,1 1 0,-1-1 0,0 1 0,0-1 0,1 1-1,-1-1 1,0 1 0,1-1 0,-1 1 0,0-1 0,1 1 0,-1-1-1,1 1 1,-1-1 0,1 1 0,-1 0 0,1-1 0,-1 1 0,1 0-1,-1 0 1,1-1 0,-1 1 0,1 0 0,0 0 0,-1 0 0,1 0-1,-1 0 1,1 0 0,0-1 0,-1 1 0,1 1 0,0-1-1,-1 0 1,1 0 0,-1 0 0,1 0 0,-1 0 0,1 0 0,0 1-1,-1-1 1,1 0 0,-1 1 0,1-1 0,-1 0 0,1 1 0,-1-1-1,1 0 1,-1 1 0,0-1 0,1 1 0,-1-1 0,1 1-1,-1-1 1,0 1 0,0-1 0,1 1 0,-1 0 0,0-1 0,0 1-1,1-1 1,-1 1 0,0-1 0,0 1 0,0 0-27,-3 18-221,-1-1 1,0 0-1,-2 0 1,0 0-1,-1 0 0,0-1 1,-2 0-1,0-1 1,-1 0-1,0 0 0,-4 3 221,-11 19-1833,-9 26-527,39-58 2093,39-8 537,-36 1-79,0 0 1,0 0-1,1 1 0,-1 0 0,0 0 0,0 1 1,0 0-1,1 1 0,-1 0 0,0 0 1,-1 0-1,1 1 0,0 1 0,5 2-191,-1 3 132,0-1-1,-1 2 1,0-1 0,-1 2-1,0-1 1,-1 1-1,0 1 1,-1-1 0,0 2-1,0-1 1,-2 1-1,1 0 1,-2 0 0,0 1-1,0 0 1,-1 0-1,-1 0 1,0 0 0,-1 1-1,-1-1 1,0 1-1,-1-1 1,-1 4-132,0-12 52,-1 0 1,0 0-1,0 0 0,0 0 0,0 0 1,-1-1-1,0 1 0,-1-1 1,1 1-1,-1-1 0,0 0 1,0-1-1,0 1 0,-1-1 0,0 0 1,0 0-1,0 0 0,0-1 1,0 1-1,-1-1 0,1-1 1,-1 1-1,-1 0-52,-143 33 1231,121-31-1345,-1-2-1,1-1 1,0-1-1,-1-2 1,1-1-1,0-1 1,0-1-1,0-2 1,0-1-1,1-1 0,-11-6 115,-9-33-3576,51 7-7000,5 33 5003</inkml:trace>
  <inkml:trace contextRef="#ctx0" brushRef="#br1" timeOffset="-29710.511">4695 12849 10378,'0'0'7281,"15"3"-4798,-2 0-2390,1-1 1,0 0 0,0-2 0,0 1-1,0-2 1,0 0 0,0 0-1,0-1 1,3-2-94,257-58 319,2 13 0,2 11 0,2 13 0,127 10-319,-280 16 38,216-9-327,-328 6 261,-9 2 9,0 0 1,-1 0-1,1-1 0,-1 1 1,1-2-1,-1 1 1,0 0-1,1-1 1,-1 0-1,0 0 1,0-1-1,0 0 0,0 1 1,4-5 18,-9 6-239,1 0 1,0-1-1,-1 1 1,1 0-1,-1-1 1,0 1-1,1 0 1,-1-1-1,0 1 1,0-1-1,0 1 1,0-1-1,0 1 1,0-1-1,0 1 1,0 0-1,-1-1 1,1 1-1,0-1 1,-1 1-1,1 0 1,-1-1-1,0 1 1,1 0-1,-1 0 1,0-1-1,0 1 1,0 0-1,0 0 1,0 0-1,0 0 1,0 0-1,0 0 1,-1 0 238,-17-20-5702</inkml:trace>
  <inkml:trace contextRef="#ctx0" brushRef="#br1" timeOffset="-29395.919">6879 11246 10250,'0'0'2114,"0"0"-315,0 0 619,0 0-138,0 0-764,0 0-449,0 0-255,0 0-70,-4 24-27,-32 290 940,21-66-1395,-8 158-190,17-136-6368,6-229 1739,-3-11-1538</inkml:trace>
  <inkml:trace contextRef="#ctx0" brushRef="#br1" timeOffset="-29099.687">4843 11422 10794,'0'0'1837,"0"0"-284,0 0 620,0 0-6,0 0-747,5 16-731,3 7-501,-2 1-1,-1 0 1,-1 0 0,-1 1 0,-1-1-1,-1 12-187,0 819 267,4-691-3778,8-58-2144,0-47 66</inkml:trace>
  <inkml:trace contextRef="#ctx0" brushRef="#br1" timeOffset="-28774.546">4437 11293 8104,'-12'-26'1759,"-40"-43"3624,52 68-5326,-1 1 0,1-1 0,-1 1 0,1-1 0,-1 0 0,1 1 0,0-1 0,-1 0 0,1 1 0,0-1-1,-1 0 1,1 0 0,0 1 0,0-1 0,0 0 0,-1 0 0,1 1 0,0-1 0,0 0 0,0 0 0,0 1 0,0-1-1,1 0 1,-1 0 0,0 1 0,0-1 0,0 0 0,1 0 0,-1 1 0,0-1 0,1 0 0,-1 1 0,1-1 0,-1 0-1,1 1 1,-1-1 0,1 1 0,-1-1 0,1 1 0,-1-1 0,1 1 0,0-1 0,-1 1 0,1 0 0,0-1 0,-1 1-1,1 0 1,0-1 0,0 1 0,-1 0 0,1 0 0,0 0 0,0 0 0,0 0 0,-1 0 0,1 0 0,0 0 0,0 0-1,-1 0 1,1 0 0,0 0 0,0 1 0,-1-1 0,1 0 0,0 1-57,293-41 454,-213 33-406,1889-217 117,-1686 197-277,-300 43 75,-106 37-5232,37-22-3481</inkml:trace>
  <inkml:trace contextRef="#ctx0" brushRef="#br1" timeOffset="-28162.369">10008 4303 8616,'213'-107'932,"5"9"-1,203-61-931,114-16 6300,85 2-6300,196-39 2535,-697 169-2375,-119 43-157,0 0-1,-1-1 0,1 1 0,0 0 0,-1 0 1,1-1-1,0 1 0,-1 0 0,1 0 0,0-1 1,-1 1-1,1 0 0,0-1 0,0 1 0,-1-1 1,1 1-1,0 0 0,0-1 0,0 1 0,0-1 1,0 1-1,0 0 0,-1-1 0,1 1 0,0-1 1,0 1-1,0-1 0,0 1 0,0 0 0,1-1 1,-1 1-1,0-1 0,0 1 0,0-1 0,0 1 1,0 0-1,1-1 0,-1 1 0,0 0 0,0-1 1,0 1-1,1 0 0,-1-1 0,0 1 0,1 0 1,-1-1-1,0 1 0,1 0 0,-1 0 0,0-1 1,1 1-3,-195-4 416,54 12-381,0 7 0,-51 16-35,45-8 37,89-12-5,67 7-54,186 70-458,-144-68 639,-1 2 0,0 2 0,-2 3 0,-2 1 0,28 23-159,-69-47 36,-1 0 0,1 1 0,-1 0 0,0 0 0,0 0 0,-1 0 0,1 1 0,-1 0 0,0 0 0,-1 0 0,0 0 0,0 1 0,0-1 0,0 1 0,-1 0 0,0-1 0,-1 1 0,0 0 0,0 0 0,0 0 0,-1 1 0,0-1 0,0 0 0,-1 0 0,0 0 0,0 0 0,0 0 0,-1 0 0,0-1 0,-1 1 0,-1 2-36,-7 11-156,-1-1 0,-1 0-1,0-1 1,-2 0 0,0-1-1,-1-1 1,-1 0 156,-77 60-7677,51-46-395</inkml:trace>
  <inkml:trace contextRef="#ctx0" brushRef="#br1" timeOffset="-27428.404">15557 2599 9129,'3'-13'3069,"0"0"-2988,12-86 6262,-15 95-6174,0 0 0,0 0-1,-1 1 1,1-1 0,-1 0 0,0 0-1,0 1 1,0-1 0,0 1-1,-1-1 1,1 1 0,-1-1-1,0 1 1,0 0 0,0 0-1,-1 0 1,1 0 0,-1 0 0,1 0-1,-1 1 1,0-1 0,0 1-1,0 0 1,0 0 0,-1 0-1,-2-1-168,-2 0 6,-1 0 0,1 1 0,-1 0 0,1 1 0,-1 0-1,0 0 1,0 1 0,0 0 0,0 1 0,1-1 0,-1 2 0,0-1-1,1 1 1,-1 1 0,1 0 0,-1 0 0,1 0 0,0 1-1,1 0 1,-1 1 0,1 0 0,-6 4-6,-8 7-25,1 1 0,0 2 0,1 0 0,1 0 0,1 2 0,-13 20 25,22-31-183,0 0-1,2 0 1,-1 0 0,1 1-1,1 0 1,0 1-1,0-1 1,1 1 0,1 0-1,0 0 1,0 0-1,1 0 1,1 1 0,0-1-1,1 1 1,0-1-1,2 8 184,2-12-74,1-1-1,1 0 1,-1-1-1,1 1 1,1-1-1,-1 0 0,1 0 1,0-1-1,0 0 1,1 0-1,-1-1 1,1 0-1,0 0 0,0-1 1,0 0-1,1 0 1,-1-1-1,1 0 0,0 0 1,-1-1-1,1 0 1,1-1 74,7 4-4,219 57 175,-233-60-130,0 0-1,0 0 1,-1 0-1,1 0 1,0 1 0,-1-1-1,1 1 1,-1-1-1,1 1 1,-1 0-1,0 0 1,0 0-1,0 1 1,0-1 0,0 0-1,0 1 1,-1-1-1,1 1 1,-1 0-1,0-1 1,0 1 0,0 0-1,0 0 1,0 0-1,0 0 1,-1 0-1,1 0 1,-1 0 0,0 0-1,0 0 1,0 0-1,-1 0 1,1 0-1,-1 0 1,1 0 0,-1 0-1,0-1 1,0 1-1,0 0 1,-1 0-1,1-1 1,-1 1 0,1 0-1,-1-1 1,0 0-41,-19 17 89,-1-1 1,-1-1-1,-1-1 0,0-1 1,-1-1-1,-1-1 1,0-1-1,0-2 1,-1-1-1,0 0 0,-1-3 1,-15 3-90,-4 3-160,0-1 0,-1-2-1,0-3 1,-37 1 160,65-11-1627,13-18-7300,16 9 3984</inkml:trace>
  <inkml:trace contextRef="#ctx0" brushRef="#br1" timeOffset="-26961.877">15842 2805 13965,'0'0'2696,"1"-13"-1073,5-39 374,-9 39 1049,-19 30-2873,22-16-77,-19 26-152,1 0 0,1 2 0,2 0 1,0 1-1,3 1 0,0 0 0,2 0 1,1 1-1,0 10 56,8-40-16,0 0 1,0 0 0,0 0-1,0 0 1,0 0 0,0 1-1,1-1 1,-1 0-1,1 0 1,0 1 0,-1-1-1,1 1 1,0-1 0,0 0-1,1 1 1,-1-1-1,0 0 1,1 1 0,0-1-1,-1 0 1,1 0-1,0 0 1,0 1 0,0-1-1,1 0 1,-1 0 0,0 0-1,1-1 1,-1 1-1,1 0 1,0-1 0,-1 1-1,1 0 1,0-1 0,0 0-1,0 1 1,0-1-1,0 0 1,0 0 0,0 0-1,1-1 1,0 1 15,11-2-33,-1-1 1,0 0-1,0-1 1,0 0-1,0-1 1,-1-1-1,0 0 1,1-1-1,-2 0 1,1-1-1,1-1 33,13-7-21,-11 8 31,124-82 830,-133 84-789,0-1 0,0 0 0,-1 0 0,0 0 0,0-1 0,0 0 0,-1 0 0,0 0 0,0 0 0,-1-1 0,0 0-1,-1 1 1,1-1 0,-1 0 0,-1 0 0,0 0 0,0 0 0,0-8-51,-9 29 870,-6 25-786,2 1 0,2 1-1,1 0 1,-1 30-84,-2 0 39,-32 125-9211,37-177 2873</inkml:trace>
  <inkml:trace contextRef="#ctx0" brushRef="#br1" timeOffset="-26731.163">14720 3793 12556,'0'0'5130,"0"0"-3352,14-4-945,217-66 1361,143-24-2216,3 16 1,227-11 21,-520 79-2532,-28 5-4865,-36 2 708</inkml:trace>
  <inkml:trace contextRef="#ctx0" brushRef="#br1" timeOffset="-26461.259">16611 2537 4260,'8'-112'12460,"-6"111"-5754,3 47-5736,-12 312 2084,-20 2-3673,19-279-837,-6 58-2505,0-48-2404,0-36-1701</inkml:trace>
  <inkml:trace contextRef="#ctx0" brushRef="#br1" timeOffset="-26134.435">14666 2470 18546,'0'0'1985,"-16"-77"-1504,12 71 576,3 6 865,-1 4-769,1 24-545,-2 22-447,-4 23-65,4 21 32,-2 11-96,3 3 0,0 3-32,-1-4 0,2-4-32,1-7-833,0-6-1185,6-10-2114,2-17-4933</inkml:trace>
  <inkml:trace contextRef="#ctx0" brushRef="#br1" timeOffset="-25808.157">14766 2294 9129,'-16'-99'4067,"14"96"-3933,1 1-1,0-1 0,1 1 0,-1-1 0,0 1 0,1-1 0,-1 0 0,1 1 0,0-1 0,0 0 0,0 1 1,0-1-1,1 0 0,-1 1 0,0-1 0,1 1 0,0-1 0,0 1 0,0-1 0,0 1 0,0-1 0,0 1 1,1 0-1,-1 0 0,1-1 0,0 1 0,-1 0 0,1 0 0,0 1 0,0-1 0,0 0 0,0 1 0,1-1 0,-1 1 1,0 0-1,1-1 0,-1 1 0,0 0 0,3 0-133,-3 0 68,38-15 99,1 2 1,0 2 0,0 1-1,1 3 1,1 1 0,16 1-168,-23 1 88,299-36 2290,1 15 1,35 14-2379,-349 12 15,-14-1-11,1 0 0,-1 1-1,1 0 1,-1 1 0,1 0 0,-1 0-1,1 1 1,-1 0 0,0 0 0,0 1-1,0 0 1,0 0 0,4 3-4,-10-4-32,-1-1 0,1 1 0,-1 0 0,1-1 0,-1 1 0,0 0 0,1 0 0,-1 0 0,0 0 0,0 0 0,-1 0 0,1 0 0,0 0-1,-1 0 1,1 1 0,-1-1 0,0 0 0,1 0 0,-1 1 0,0-1 0,-1 0 0,1 0 0,0 0 0,-1 1 0,1-1 0,-1 0 0,1 0 0,-1 0 0,-1 1 32,-31 57-5157,1-22-3422</inkml:trace>
  <inkml:trace contextRef="#ctx0" brushRef="#br3" timeOffset="-23926.842">10750 2719 11531,'0'0'2979,"0"0"-1346,0 0 641,0 0-608,0 0-801,0 0-385,0 0-320,0 0-96,0 0-31,-78-49-33,70 48-65,-7 1-223,5 0-1986,-7 6-3491,1 0-4357</inkml:trace>
  <inkml:trace contextRef="#ctx0" brushRef="#br3" timeOffset="-23630.686">9881 2736 8744,'0'0'4388,"0"0"-3779,0 0-481,0 0 256,0 0-384,0 0-448,0 0-2146,0 0-1122,0 0-1537</inkml:trace>
  <inkml:trace contextRef="#ctx0" brushRef="#br3" timeOffset="-23334.687">9211 2743 5029,'0'0'2818,"0"0"-1857,0 0 737,0 0-577,0 0-1121,0 0-128,0 0-1826,0 0-1313,0 0-2018</inkml:trace>
  <inkml:trace contextRef="#ctx0" brushRef="#br3" timeOffset="-23008.913">7137 2781 8392,'0'0'5477,"0"0"-3779,0 0-97,0 0 705,0 0-448,0 0-769,-82 4-448,62 2-289,0 1-192,4 1-128,1 0-32,4-3 0,3 2-96,7 1-640,0 3-1539,1 2-1985,0-3-3107</inkml:trace>
  <inkml:trace contextRef="#ctx0" brushRef="#br3" timeOffset="-23007.913">6799 2998 6758,'0'0'4869,"0"0"-2755,0 0 577,0 0-257,0 0-1153,-83-24-800,70 22-385,4 2-96,-1 0-96,0 5-1858,0 0-4773</inkml:trace>
  <inkml:trace contextRef="#ctx0" brushRef="#br3" timeOffset="-22739.583">5982 3406 2530,'0'0'0</inkml:trace>
  <inkml:trace contextRef="#ctx0" brushRef="#br3" timeOffset="-22255.91">4669 3539 11851,'0'0'6182,"0"0"-4516,0 0-1,0 0 289,-83-24-865,67 15-833,4 2-192,-1 0-32,6 1-32,3 5-512,2 1-1410,2 8-2370,0 7-4516</inkml:trace>
  <inkml:trace contextRef="#ctx0" brushRef="#br3" timeOffset="-21913.338">4212 4083 12236,'0'0'2146,"0"0"-2050,0 0-96,0 0 0,0 0-3748,0 0-4868</inkml:trace>
  <inkml:trace contextRef="#ctx0" brushRef="#br3" timeOffset="-21912.338">3894 4547 10602,'0'0'1826,"0"0"-961,0 0 1921,0 0-992,0 0-1794,0 0-128,0 0-2531,0 0-2562,0 0-4644</inkml:trace>
  <inkml:trace contextRef="#ctx0" brushRef="#br3" timeOffset="-21444.488">3387 6203 7879,'-15'-2'2718,"-74"-3"-869,0 3 1,-75 9-1850,-18 12 977,-167 41-977,279-47-127,1 4 1,1 2-1,0 3 0,-13 10 127,80-33-86,1 1 0,-1 0-1,0 0 1,1 0 0,-1-1 0,1 1 0,-1 0-1,0 0 1,1 0 0,-1 0 0,0 0 0,1 0 0,-1 0-1,0 1 1,1-1 0,-1 0 0,0 0 0,1 0-1,-1 1 1,1-1 0,-1 0 0,1 1 0,-1-1-1,0 0 1,1 1 0,0-1 0,-1 1 0,1-1 0,-1 1-1,1-1 1,-1 1 0,1-1 0,0 1 0,-1 0-1,1-1 1,0 1 0,0-1 0,-1 1 0,1 0-1,0-1 1,0 1 0,0-1 0,0 1 0,0 0 0,0-1-1,0 1 1,0 0 0,0-1 0,0 1 0,0 0-1,0-1 1,1 1 0,-1 0 0,0-1 0,0 1-1,1-1 1,-1 1 0,0-1 0,1 1 0,-1-1 0,0 1-1,1-1 1,-1 1 0,1-1 0,-1 1 0,1-1-1,-1 1 1,1-1 0,0 0 86,26 1-3107,6-1-1228</inkml:trace>
  <inkml:trace contextRef="#ctx0" brushRef="#br3" timeOffset="-21126.511">2646 5975 1505,'-16'-10'5878,"5"2"-5085,2 1-420,-1 1-1,0 0 0,-1 0 1,1 1-1,-1 0 0,0 1 0,0 1 1,0-1-1,-1 2 0,-5-2-372,-25 0 1598,0 1 1,0 2-1,0 1 0,-27 6-1598,48-4 149,0 1 0,0 1 0,0 1 0,1 1 0,0 1 0,0 0 0,0 2 0,1 0-1,1 1 1,-1 1 0,2 1 0,-1 0 0,2 1 0,0 1 0,-9 11-149,13-12-1,1 0 0,0 1-1,1 0 1,1 1 0,0 1-1,1-1 1,1 1 0,0 0 0,1 1-1,1-1 1,1 1 0,0 0 0,1 1-1,1-1 1,1 1 0,0-1-1,1 1 1,1-1 0,0 0 0,2 1-1,1 5 2,0-13 1,0 0 0,1 0 0,0 0 0,0 0-1,1-1 1,0 0 0,1 0 0,0 0 0,0-1 0,1 0-1,0-1 1,1 1 0,-1-2 0,1 1 0,1-1-1,-1-1 1,1 1 0,0-2 0,10 4-1,10 3 18,0-1 0,0-2-1,1-1 1,0-2 0,0 0 0,15-2-18,-18 0 78,0-1-1,0-2 0,0 0 1,0-2-1,0-1 1,0-2-1,0 0 0,-1-2 1,0-1-1,0-2-77,-24 10 27,-1 0-1,0-1 1,0 1-1,1-1 1,-1 1-1,0-1 1,0 0-1,0 0 0,0 0 1,0 0-1,0-1 1,0 1-1,0 0 1,-1-1-1,1 1 1,0-1-1,-1 0 1,1 0-1,-1 1 1,0-1-1,0 0 1,1 0-1,-1 0 1,0 0-1,-1-1 0,1 1 1,0 0-1,-1 0 1,1 0-1,-1-1 1,0 1-1,1 0 1,-1 0-1,0-1 1,-1 1-1,1 0 1,0-1-1,0 1 1,-1 0-1,0 0 1,1 0-1,-1-1 0,0 1 1,0 0-1,0 0 1,0 0-1,-1 0 1,0-1-27,-79-25-1317,23 26-3377,54 2 4101,-39 0-7526</inkml:trace>
  <inkml:trace contextRef="#ctx0" brushRef="#br3" timeOffset="-20073.301">799 6911 7463,'4'-13'4191,"0"0"-3556,1-2 254,0-1 0,-1 1 0,-1-1-1,0 0 1,-1 0 0,-1-1 0,-1 1 0,0-2-889,0 15 66,-1 1 0,0 0 1,0-1-1,0 1 1,0 0-1,0-1 0,0 1 1,0 0-1,-1 0 1,1 0-1,-1 0 0,1 0 1,-1 1-1,0-1 1,0 0-1,0 1 0,0-1 1,0 1-1,0 0 1,0-1-1,0 1 0,-1 0 1,1 0-1,0 1 1,-1-1-1,1 0 0,0 1 1,-1 0-1,1-1 1,-1 1-1,1 0 0,-1 0 1,-1 1-67,-84 16 344,70-10-390,0 1-1,1 1 0,0 1 1,1 0-1,0 1 1,0 1-1,1 0 0,1 1 1,0 1-1,1 0 0,0 1 1,1 0-1,1 1 0,0 0 1,1 1-1,1 0 1,1 1-1,0-1 0,1 4 47,5-17-79,1 0 0,-1 1 0,1-1 0,1 0 0,-1 0 0,0 1 0,1-1 0,0 0-1,0 0 1,0 1 0,1-1 0,0 0 0,-1 1 0,1-1 0,1 0 0,-1 0 0,1 0 0,-1 0-1,1 0 1,0-1 0,1 1 0,-1 0 0,0-1 0,1 1 0,0-1 0,0 0 0,0 0 0,0 0 0,1-1-1,-1 1 1,1-1 0,-1 1 0,1-1 0,0 0 0,0-1 0,0 1 0,0-1 0,2 1 79,94 21-301,49 22 340,-138-39 23,-1 0 1,0 0-1,0 0 0,-1 1 1,0 1-1,0 0 0,0 0 0,-1 1 1,-1 0-1,1 0 0,-1 0 1,-1 1-1,0 0 0,0 1 0,-1-1 1,-1 1-1,1 0 0,-2 1 0,1-1 1,-2 0-1,0 1 0,0 0 1,-1-1-1,0 1 0,-1 0 0,0 0 1,-2 4-63,1-10 92,0 0 1,-1 1-1,0-1 1,-1 0 0,1-1-1,-1 1 1,0 0-1,-1-1 1,1 1-1,-1-1 1,0 0 0,0-1-1,-1 1 1,0-1-1,1 1 1,-1-1-1,-1-1 1,1 1 0,0-1-1,-1 0 1,0 0-1,-5 2-92,-6 1 130,0-1-1,0 0 0,0-1 0,0-1 1,0 0-1,-1-1 0,-13-1-129,13-1 84,1 0-1,0-1 1,-1 0-1,1-2 0,0 0 1,0-1-1,0 0 1,1-2-1,-1 0 1,1 0-1,1-2 1,-1 0-1,1-1 0,1 0 1,-1-1-1,2-1 1,-1 0-1,2-1 1,-1-1-84,12 13-15,1 0 1,-1-1 0,1 1 0,-1 0 0,1 0-1,0-1 1,-1 1 0,1 0 0,-1-1 0,1 1-1,0-1 1,-1 1 0,1 0 0,0-1 0,-1 1-1,1-1 1,0 1 0,0-1 0,-1 1 0,1-1-1,0 1 1,0-1 0,0 1 0,0-1 0,0 1-1,0-1 1,0 1 0,0-1 0,0 0 0,0 1-1,0-1 1,0 1 0,0-1 0,0 1 0,0-1-1,0 1 1,1-1 0,-1 1 0,0-1 0,0 1-1,1-1 1,-1 1 0,0 0 0,1-1 0,-1 1-1,0-1 1,1 1 0,-1 0 0,1-1 0,-1 1-1,1 0 1,-1 0 0,0-1 0,1 1 0,-1 0-1,1 0 1,-1 0 0,1-1 14,32 9-4200,-7 7-1426,1 4-2558</inkml:trace>
  <inkml:trace contextRef="#ctx0" brushRef="#br3" timeOffset="-19765.933">961 7343 15054,'3'-13'3369,"0"-5"-2455,3-12-76,4-1 2887,-14 62-808,3-8-2791,0-15-264,-20 254 793,32-175-4352,16-3-5732,-16-63 1597</inkml:trace>
  <inkml:trace contextRef="#ctx0" brushRef="#br3" timeOffset="-19406.213">1214 7365 10506,'0'-16'3267,"2"-10"-2213,0-9 131,-2-3 3046,0 138-1186,0-36-3052,0-54-99,0 0 1,1 0 0,0 1-1,0-1 1,1 0 0,1 0-1,-1 0 1,2-1 0,-1 1-1,1-1 1,1 1 0,0-1-1,0-1 1,1 1 0,0-1-1,0 0 1,1 0 0,0-1-1,0 0 1,1 0 0,0 0-1,0-1 1,0 0 0,1-1-1,0 0 1,3 1 105,-3-3-109,1 0 0,0 0 0,0-1 0,1 0-1,-1-1 1,0 0 0,0-1 0,1 0 0,-1-1 0,0 0 0,1 0-1,-1-1 1,0 0 0,0-1 0,0 0 0,-1-1 0,1 0 0,-1 0-1,0-1 1,5-3 109,-8 4 168,0-1 1,-1 0-1,1 0 0,-1 0 0,0-1 0,0 0 0,0 0 0,-1 0 0,0 0 1,0-1-1,-1 1 0,0-1 0,0 0 0,-1 0 0,1 0 0,-1 0 0,-1-1 1,1-6-169,0 6 200,-1-1 1,0 0 0,0 1 0,-1-1 0,0 1 0,-1-1 0,0 1 0,0-1-1,-1 1 1,0-1 0,0 1 0,-1 0 0,0 0 0,-1 0 0,1 0 0,-1 1 0,-1 0-1,0-1 1,0 2 0,0-1 0,-1 0 0,0 1 0,0 0 0,0 1 0,-1-1-1,0 1 1,-6-3-201,0 1-32,0 2-1,0-1 1,0 2-1,-1 0 1,1 0-1,-1 1 1,0 1-1,0 0 1,0 1-1,0 1 1,0 0-1,0 1 1,0 0-1,0 1 1,-7 3 32,4-2-1225,1 2-1,0 0 1,0 1 0,0 0-1,1 2 1,0 0 0,-14 9 1225,-12 14-7752</inkml:trace>
  <inkml:trace contextRef="#ctx0" brushRef="#br3" timeOffset="-19202.766">544 8199 15951,'0'0'3555,"0"0"-1990,16-11-663,209-108 1441,15 31-2260,2 11 0,7 10-83,-141 38-75,344-93-2178,-437 118 1383,25-8-1344,-23-4-7332,-15 10 22</inkml:trace>
  <inkml:trace contextRef="#ctx0" brushRef="#br3" timeOffset="-19015.898">1757 6662 5189,'6'-102'7416,"-5"55"-648,-8 63-4035,-1 16-2243,2 0 0,1 0 1,1 0-1,2 0 0,2 21-490,0-29 218,1 621 1165,2-471-2230,-1-77-1687,0 0-3529,-2-27-3028</inkml:trace>
  <inkml:trace contextRef="#ctx0" brushRef="#br3" timeOffset="-18847.349">24 6944 14093,'0'0'2819,"0"0"-1121,0 0-65,0 0 1,-23 74-449,36 2-448,3 16-193,3 11-192,-1 3-191,1-5-65,-4-3-96,3-7-257,0-2-1248,-5-2-1378,3-5-3875,-8-16-6086</inkml:trace>
  <inkml:trace contextRef="#ctx0" brushRef="#br3" timeOffset="-18628.935">50 6622 15759,'2'-25'349,"-2"20"-289,0-1-1,0 1 1,1 0-1,0 0 0,-1-1 1,2 1-1,-1 0 1,1 0-1,-1 0 0,1 0 1,1 0-1,-1 1 1,1-1-1,0 1 0,0-1 1,0 1-1,0 0 1,1 0-1,-1 0 0,4-1-59,32-18 280,1 1 0,1 2-1,1 3 1,1 1-1,0 1 1,1 3 0,0 2-1,1 1 1,11 2-280,-31 2 78,415-74 2431,-331 77-2296,-107 2-230,-1 1-1,0 0 0,1 0 0,-1-1 1,0 1-1,1 0 0,-1 0 0,0 1 0,0-1 1,0 0-1,0 0 0,0 0 0,0 1 1,0-1-1,-1 0 0,1 1 0,0-1 0,-1 1 1,1-1-1,-1 1 0,0-1 0,1 1 1,-1-1-1,0 1 0,0-1 0,0 1 0,0-1 1,0 1-1,0-1 0,0 1 0,-1 0 1,1-1-1,0 1 0,-1-1 0,0 0 0,1 1 1,-1-1-1,0 1 18,-29 55-7231,-5-12-7284</inkml:trace>
  <inkml:trace contextRef="#ctx0" brushRef="#br2" timeOffset="164592.83">4261 4437 9769,'0'0'801,"0"0"-321,0 0-95,0 0-33,-33 90 33,33-39-193,4-2-128,6-2-64,2-4 0,3-9-321,4-4-960,1-14-2370,-2-6-1955</inkml:trace>
  <inkml:trace contextRef="#ctx0" brushRef="#br2" timeOffset="164765.768">4580 4313 3780,'-7'-85'1985,"4"57"-415,3 14 96,0 11 319,0 5 33,0 15-544,1 11-642,4 13-127,-3 6-256,3 4-289,2-1-160,12-2-32,2-8-833,8-10-3619,5-9-6759</inkml:trace>
  <inkml:trace contextRef="#ctx0" brushRef="#br2" timeOffset="165260.993">10044 3586 12780,'0'0'1607,"0"0"-870,0 0-97,0 0 332,0 0-300,0 0-426,0 0-182,-6 13-16,-27 79-53,26 93-2072,7-186 2064,0 1-1,0-1 0,0 0 1,0 1-1,0-1 0,0 0 1,1 1-1,-1-1 0,0 1 1,0-1-1,0 0 1,1 1-1,-1-1 0,0 1 1,1-1-1,-1 1 0,0-1 1,1 1-1,-1-1 1,1 1-1,-1-1 0,0 1 1,1 0-1,-1-1 0,1 1 1,0-1-1,-1 1 0,1 0 1,-1 0-1,1-1 1,-1 1-1,1 0 0,0 0 1,-1 0-1,1 0 0,0 0 1,-1 0-1,1 0 0,-1 0 1,1 0-1,0 0 1,-1 0-1,1 0 0,0 0 1,-1 0-1,1 1 0,-1-1 1,1 0-1,-1 0 1,1 1-1,-1-1 0,1 0 1,0 1-1,-1-1 0,0 0 1,1 1-1,-1-1 0,1 1 1,-1-1-1,1 1 1,-1-1-1,0 1 0,0-1 1,1 1-1,-1 0 14,2-7 85,0 0-1,-1-1 1,1 1-1,-2 0 1,1 0-1,0-1 1,-1 1-1,-1 0 1,1-1-1,-1 1 1,0 0-1,0-1 1,0 1-1,-1 0 1,0 0-1,-1 0 1,1 0-1,-2-1-84,-4 46 1575,6 63-1988,-1-35-4340,3-65 4447,-2 41-8945</inkml:trace>
  <inkml:trace contextRef="#ctx0" brushRef="#br2" timeOffset="165708.796">11000 5811 10058,'0'0'2081,"0"0"-1184,0 0 897,0 0 672,0 0-1248,0 0-674,0 0-256,117-88 33,-52 65-225,3-1-32,0 3-32,-6 3-32,-12 7-160,-15 8-321,-13 3-1056,-14 11-2019,-8 12-191,-20 6-577</inkml:trace>
  <inkml:trace contextRef="#ctx0" brushRef="#br2" timeOffset="166021.939">11137 6058 416,'0'0'6438,"0"0"-4836,0 0-641,91-16 544,-49-7-127,6 1-449,9-4-289,4 1 1,7 4-1,-2 2 161,-11 5-224,-11 4-481,-20 10-96,-14 0-1602,-8 10-5252</inkml:trace>
  <inkml:trace contextRef="#ctx0" brushRef="#br2" timeOffset="166297.675">8656 8477 11050,'0'0'2211,"0"0"-1315,0 0 802,0 0 96,0 0-1026,0 0-287,29 110-225,-14-64-192,-8 1 0,-1 0-64,-2-5-256,-1-2-1378,1-4-2241,1-6-1827</inkml:trace>
  <inkml:trace contextRef="#ctx0" brushRef="#br2" timeOffset="166529.933">8889 8581 7879,'0'-88'5862,"10"55"-3524,6 10-800,6 16 255,-2 7-351,-2 18-513,-5 9-385,0 13-95,-5 5-129,-4 6-160,-3 4-160,-1-4 0,0 2-993,0-6-2178,3-9-5894</inkml:trace>
  <inkml:trace contextRef="#ctx0" brushRef="#br2" timeOffset="166806.943">4931 8919 8904,'0'0'2050,"0"0"-448,0 0 320,0 0 544,0 0-832,0 0-1026,0 0-288,10 89-159,-10-48-97,0 4-32,0-5-32,-3 0-128,3-7-897,1-3-1954,10-7-1153,-1-5-1794</inkml:trace>
  <inkml:trace contextRef="#ctx0" brushRef="#br2" timeOffset="167022.123">5169 8906 9929,'0'0'2883,"-10"-90"-961,9 83-64,1 7 192,-2 7-545,-1 16-928,0 11-353,2 9-128,-5 9-96,-3-1 0,-1-1-1185,-6-4-4324,2-10-7272</inkml:trace>
  <inkml:trace contextRef="#ctx0" brushRef="#br2" timeOffset="167330.22">2996 8606 6022,'0'0'3811,"0"0"-1280,0 0-257,0 0 512,0 0-1344,0 0-1026,78-79-288,-13 33-96,8-7-32,10 0-32,5-1-224,-6 1-1153,-4 7-2531,-14 13-1921</inkml:trace>
  <inkml:trace contextRef="#ctx0" brushRef="#br2" timeOffset="167660.944">3062 8739 6438,'0'0'1730,"0"0"-225,0 0 129,0 0 255,122 18-287,-59-52-449,11-7-128,12-7-32,8-3-288,-3-4-257,-1 4-352,-9 4-96,-14 5-2658,-15 6-10058</inkml:trace>
  <inkml:trace contextRef="#ctx0" brushRef="#br1" timeOffset="184100.906">14139 10064 3331,'0'0'1260,"0"0"37,0 0 438,0 0-64,14 8-288,41 26-139,-50-31-939,0 0 0,0-1 0,0 0 0,0 0 0,0-1 0,0 1 0,0-1 0,1 0 0,-1 0 0,0-1 0,1 0 0,-1 0 0,0 0 0,4-1-305,6 0 689,8-2-273,-1-1 0,1-1 0,-1-2 0,-1 0 0,1-1 0,-1-1 0,0-1 0,-1-1 0,0 0 0,-1-2 0,-1 0 0,0-1 0,0-1 0,8-11-416,16-22 330,-1-2-1,-3-1 1,-2-3 0,-2 0-1,-3-3 1,-2 0-1,-3-2 1,11-38-330,-37 97 0,33-78 63,19-42 31,-6-1 0,27-110-94,-68 210 13,0 0 0,-1 0 0,-1-1 0,-1 1 0,-1-1 0,-1 1 0,-1-8-13,1 27 3,0 0 1,-1 0-1,1-1 1,0 1-1,-1 0 1,1 0-1,-1 0 1,0-1-1,0 1 0,0 0 1,0 0-1,0 0 1,0 0-1,-1 1 1,1-1-1,0 0 1,-1 0-1,0 1 0,1-1 1,-1 1-1,0-1 1,0 1-1,0 0 1,0 0-1,0 0 0,0 0 1,0 0-1,0 0 1,0 1-1,0-1 1,-2 0-4,2 3 4,0-1 0,0 1 1,0 0-1,1 0 0,-1-1 1,0 1-1,1 0 0,0 1 0,-1-1 1,1 0-1,0 0 0,0 0 1,0 1-1,0-1 0,1 1 1,-1-1-1,0 0 0,1 1 0,0-1 1,0 1-1,0 0-4,-3 7 6,-74 421 15,76-428-21,-14 78-20,4-1 0,0 81 20,10-138-14,2 0 0,0 0 0,2-1 0,0 1-1,1-1 1,2 0 0,0 0 0,2 0 0,0-1 0,1 0-1,1 0 1,1-1 0,2 2 14,-6-14 3,-1 1 1,1-1-1,1 0 0,-1-1 1,1 1-1,1-2 0,-1 1 1,1-1-1,0 0 0,0-1 1,1 0-1,0-1 0,0 0 1,0 0-1,0-1 0,1-1 1,-1 1-1,1-2 0,-1 1 1,1-1-1,0-1 0,-1 0 1,1-1-1,0 0 0,-1 0 1,1-1-1,-1-1 0,1 0 1,-1 0-1,0-1 0,0 0 1,4-3-4,10-7 73,0 0 1,-1-2 0,-1 0 0,-1-2-1,-1 0 1,0-2 0,-1 0-1,-1-1 1,-1 0 0,-1-2 0,-1 0-1,4-9-73,26-53 742,-4-3-1,26-76-741,-67 163 3,19-44 171,-3-1 0,-2 0 0,-1 0 0,-3-1 0,0-9-174,-12 34 367,-7 25-10,-12 33-141,4 22-214,4 0 1,1 2 0,4-1-1,2 4-2,3-42 0,-5 50-81,2 1 0,4 0 0,4 17 81,-1-67-21,1 0-1,1 0 1,1 0-1,1 0 1,1-1-1,1 0 0,1 0 1,0-1-1,2 0 1,0 0-1,1-1 1,11 13 21,-16-25-20,0 0 0,0 0 1,1-1-1,0 0 1,0 0-1,1-1 1,-1 0-1,1 0 0,1 0 1,-1-1-1,0-1 1,1 1-1,0-2 1,0 1-1,0-1 0,0 0 1,0-1-1,0 0 1,1 0-1,-1-1 1,0 0-1,0-1 0,1 0 1,-1-1-1,0 1 1,0-2-1,0 1 0,-1-1 1,1-1-1,0 0 1,-1 0-1,0 0 1,0-1-1,-1 0 0,1-1 1,-1 0-1,0 0 1,0 0-1,-1-1 1,0 0-1,0 0 0,2-5 20,-3 5-191,-1 1 0,0-1-1,-1 0 1,0 0-1,0 0 1,0 0-1,-1-1 1,0 1-1,0-1 1,-1 1-1,0-1 1,0 0-1,-1 1 1,0-1-1,-1-5 192,1 12-202,0 0 0,-1 0 0,1-1 1,0 1-1,-1 0 0,1 0 0,-1 0 0,1-1 0,-1 1 0,0 0 0,1 0 0,-1 0 0,0 0 0,0 0 0,0 0 0,0 0 0,0 1 0,0-1 0,0 0 0,0 0 0,0 1 0,0-1 0,0 1 0,-1-1 0,1 1 0,0-1 0,0 1 0,0 0 0,-1 0 0,0-1 202,-21 0-7778</inkml:trace>
  <inkml:trace contextRef="#ctx0" brushRef="#br1" timeOffset="185800.937">16503 9796 4837,'0'0'3155,"0"0"-1138,0 0 140,0 0 550,0 0-129,0 0-747,0 0-437,1-9-145,3-29-134,14 60 914,8 22-1956,1 0-1,3-1 0,1-2 1,2-2-1,2 0 1,1-3-1,38 30-72,-47-42-521,63 48-1286,-20-52-6168,-64-21 4025,-1-1-454</inkml:trace>
  <inkml:trace contextRef="#ctx0" brushRef="#br1" timeOffset="186119.151">16907 9874 5990,'0'0'2386,"0"0"-347,0 0 299,0 0 38,0 0-411,0 0-428,0 0-272,-9-8-176,-33-21-155,40 29-893,1 0 0,-1 0 0,1 0 0,0 0-1,-1 0 1,1 1 0,-1-1 0,1 0-1,-1 1 1,1-1 0,0 1 0,-1 0 0,1-1-1,0 1 1,0 0 0,0 0 0,-1-1 0,1 1-1,0 0 1,0 0 0,0 0 0,0 1-1,0-1 1,1 0 0,-1 0 0,0 0 0,0 1-1,1-1 1,-1 0 0,1 1 0,-1-1-1,1 1-39,-3 4 167,-49 75 590,-3-3 0,-3-3 0,-4-2 0,-8 4-758,3-5-1585,69-79-9204,9-8 5258</inkml:trace>
  <inkml:trace contextRef="#ctx0" brushRef="#br1" timeOffset="186591.077">16301 9336 4356,'0'0'6006,"0"0"-3134,0 0-678,0 0 160,0 0-784,0 0-684,16 4-64,-2 0-585,0 0 0,0-1 1,1-1-1,-1 0 0,1-1 0,-1-1 1,1 0-1,0-1 0,0-1-237,499-85 4559,-474 80-3753,-77 5 134,-9 18-869,43 0-3671,9-13-2758,7-2-7233</inkml:trace>
  <inkml:trace contextRef="#ctx0" brushRef="#br1" timeOffset="189312.023">17640 9459 7591,'0'0'3299,"0"0"-1921,0 0-33,76-12 897,-50 9-801,3 0-896,-2 1-385,4-1-128,-7 0-32,-8 3-32,-1 0-480,-12 4-3524,-3 3-2018</inkml:trace>
  <inkml:trace contextRef="#ctx0" brushRef="#br1" timeOffset="189497.038">17642 9756 8040,'0'0'3459,"0"0"-1089,90-10-64,-60 0-672,1 2-1026,-1 1-608,0 4-256,-4 3-3844,-5 0-3171</inkml:trace>
  <inkml:trace contextRef="#ctx0" brushRef="#br1" timeOffset="191018.799">18337 10193 3748,'0'0'1558,"0"0"-52,0 0 416,0 0-43,0 0-534,0 0-309,2 1 42,1 0-742,-1 0 0,0 0 1,0 0-1,0 0 0,0-1 0,1 1 0,-1-1 1,0 1-1,1-1 0,-1 0 0,0 0 0,1 0 1,-1 0-1,0 0 0,1-1 0,-1 1 0,0-1 1,0 1-1,1-1 0,-1 0 0,0 0 0,0 0 1,1-1-337,69-62 1724,-60 52-1385,33-45 65,-1-1-1,-3-2 1,-3-1-1,-3-2 1,1-8-404,-2 11 80,-2-3 1,-3 0 0,-3-2-1,-3 0 1,-3-2-1,-2-1 1,-4 0 0,-2-1-1,-4 0 1,-2-5-81,-10-13 315,3 87-312,0 0 1,0-1 0,0 1-1,0 0 1,0 0-1,1 0 1,-1 0 0,0 1-1,0-1 1,0 0-1,0 0 1,0 0 0,0 1-1,1-1 1,-1 1-1,0-1 1,0 0 0,0 1-1,1-1 1,-1 1-1,0 0 1,1-1 0,-1 1-1,0 0 1,1-1-1,-1 1 1,1 0 0,-1-1-1,1 1 1,-1 0-1,1 0 1,0 0 0,-1 0-1,1-1 1,0 1-1,0 0 1,0 0 0,-1 0-1,1 0 1,0 0-1,0 0 1,0 0 0,1 0-1,-1-1 1,0 1-1,0 0 1,0 0 0,1 1-4,-3 2 8,-24 58-17,2 0 0,3 2 0,3 1 0,3 0 0,3 1-1,2 1 1,1 49 9,8-96-32,2-1 0,0 1 0,1 0 0,1-1-1,1 0 1,0 1 0,2-2 0,5 15 32,-8-26-39,1 0 1,-1 0-1,1 0 1,1 0-1,-1 0 1,1-1-1,0 0 1,1 0-1,-1 0 1,1-1-1,0 0 0,0 0 1,1 0-1,0-1 1,0 0-1,0 0 1,0-1-1,0 0 1,1 0-1,-1-1 1,1 0-1,6 1 39,-2-2-1,0 0-1,0-1 0,1 0 0,-1-1 1,0-1-1,0 0 0,0 0 1,0-2-1,0 1 0,0-1 0,-1-1 1,0 0-1,0 0 0,0-1 1,-1-1-1,0 0 0,0 0 1,0-1-1,-1 0 0,0-1 0,-1 0 1,0 0-1,-1-1 0,1 0 1,0-2 1,41-63 77,-4-2 1,-3-2-1,-3-2 1,9-34-78,-6 19 127,94-182 364,-162 344-495,3 1-1,3 1 0,3 0 1,3 2-1,3 0 0,3 0 1,4 1-1,2 38 5,2-97-11,0 1-1,0 0 0,2-1 1,-1 1-1,2 0 1,0-1-1,0 0 1,1 0-1,0 0 0,1 0 1,1 0-1,0-1 1,0 0-1,1 0 1,0-1-1,1 0 0,1 0 1,-1-1-1,1 0 1,1-1-1,0 1 1,0-2-1,0 0 1,1 0-1,0 0 0,0-2 1,1 1-1,0-2 1,0 1-1,8 1 12,-4-5 33,1-1-1,-1 0 1,0-1-1,1-1 1,-1 0-1,0-1 1,0-1-1,-1-1 1,1 0-1,-1-1 1,0 0-1,0-1 1,-1-1-1,0 0 1,0-1-1,-1-1 1,0 0-1,-1-1 1,0 0-1,-1-1 1,0 0-1,-1-1 1,0 0-1,-1-1 1,0 1-1,-1-2 1,-1 1 0,0-1-1,-1 0 1,-1-1-1,0 0 1,-1 1-1,0-6-32,2-2 206,-1-1 0,-2 0 0,0 0 0,-1 0 0,-1 0 0,-2-1-1,-1-11-205,2 35 1,-1 0 0,1 0 0,0 0 0,0 1 0,-1-1 0,1 0 0,0 0 0,-1 0 0,1 0 0,-1 1 0,1-1 0,-1 0 0,0 1 0,1-1 0,-1 0 0,0 1-1,1-1 1,-1 1 0,0-1 0,0 1 0,0-1 0,1 1 0,-1-1 0,0 1 0,0 0 0,0-1 0,0 1 0,0 0 0,0 0 0,1 0 0,-1 0 0,0 0 0,0 0-1,0 0 1,0 0 0,0 0 0,0 0 0,0 1 0,0-1 0,0 0 0,1 0 0,-1 1 0,0-1 0,0 1 0,0-1 0,1 1 0,-1-1 0,0 1 0,0-1 0,1 1-1,-1 0 1,1-1 0,-1 1 0,0 0 0,1 0 0,-1-1 0,1 1 0,0 0 0,-1 0 0,1 0 0,0 0 0,-1 0 0,1-1 0,0 1 0,0 0 0,0 0 0,0 0-1,0 1 1,-24 102-2782,24-32-5089,1-62 6002,0 23-8211</inkml:trace>
  <inkml:trace contextRef="#ctx0" brushRef="#br1" timeOffset="193158.022">14243 10775 7015,'0'0'1046,"-14"4"-288,-107 33 2888,29-2 1741,91-34-5337,1 0 0,0-1-1,-1 1 1,1 0 0,0 0 0,0-1 0,-1 1 0,1 0 0,0 0 0,0 0 0,0-1 0,0 1 0,0 0 0,0 0 0,0 0 0,0-1 0,0 1 0,1 0 0,-1 0 0,0 0 0,0-1 0,1 1 0,-1 0 0,0 0 0,1-1 0,-1 1 0,1 0 0,-1-1 0,1 1 0,-1-1 0,1 1 0,0 0 0,-1-1 0,1 1 0,0-1 0,-1 0-1,1 1 1,0-1 0,0 0 0,-1 1 0,1-1 0,0 0 0,0 0 0,-1 1 0,1-1 0,0 0 0,0 0 0,0 0 0,0 0 0,-1 0 0,1 0 0,0 0 0,0-1 0,0 1 0,-1 0 0,1 0 0,0-1 0,0 1 0,-1 0 0,1-1 0,0 1-50,259 1 1687,213 13-897,916 0-513,186-6-362,-286-36 122,-189-31-21,-946 47-65,-33 4 83,0-5 1,-1-5-1,83-25-34,-183 38 8,-1-2 1,-1 0 0,1-1-1,-2-1 1,1-1 0,-1 0-1,0-2 1,-1 0 0,-1 0-1,0-1 1,0-1 0,-2-1-1,1 0 1,-2-1 0,0 0 0,-1-1-1,-1 0 1,0 0 0,-1-1-1,-1-1 1,-1 1 0,-1-1-1,0-1 1,2-17-9,5-54 51,-3 0-1,-5-1 1,-3 0 0,-5-9-51,-6-13 112,-5 2 0,-5 0 0,-5 0 0,-24-64-112,-127-347 726,158 482-707,-2 1 0,-2 1-1,-2 1 1,-1 1 0,-2 1-1,-1 1 1,-2 2 0,-29-26-19,39 39 53,-1 2-1,-1 1 1,0 0 0,-2 2 0,0 1 0,0 0 0,-1 2 0,-1 0-1,0 2 1,-1 1-53,-35-9 46,0 2-1,-1 3 0,0 3 1,-36-1-46,-822-27 181,-176 29 38,-595-26-310,767 35 225,341 46-246,146 14 245,404-56-135,16-4-1,1 2 0,-1 0 0,0 1 0,1 0 0,0 2 0,0 0 0,0 0 0,0 2 0,1 0 0,-6 4 3,18-7 4,0 1-1,0-1 1,1 1 0,-1 0-1,1 0 1,0 0 0,1 0 0,-1 0-1,1 0 1,0 1 0,0-1-1,1 0 1,-1 0 0,1 1-4,-1 6 7,-107 486 89,99-447-95,-8 35-21,5 0 0,3 0 0,3 17 20,7 399 64,-43-157-96,27 82 0,14-420 35,1 1 0,1-1 0,-1 0 0,1 0 0,0 1 0,1-1 0,0 0 0,0 0 0,0 0 0,1 0 0,0-1 0,0 1 0,1-1 0,0 1 0,0-1 0,0-1 1,1 1-1,0 0 0,0-1 0,0 0 0,1 0 0,-1-1 0,7 4-3,-5 27-6,-13-58-4558,13 6-913,5-1-4565</inkml:trace>
  <inkml:trace contextRef="#ctx0" brushRef="#br2" timeOffset="2.06139E6">20528 4963 6598,'0'0'2947,"0"0"-1442,0 0 1,0 0-289,0 0 224,112-54-448,-54 11-288,4-7-385,7-6-192,1 2-64,-5 1-64,-6 4-224,-14 5-4516,-15 5-1026</inkml:trace>
  <inkml:trace contextRef="#ctx0" brushRef="#br2" timeOffset="2.06175E6">20841 6211 6438,'0'0'4516,"-45"103"-3779,38-80 897,7-10-65,20-13-1056,15-6-417,10-18 32,17-19 0,7-11-32,9-6-96,-4-9-705,-12 7-7014</inkml:trace>
  <inkml:trace contextRef="#ctx0" brushRef="#br2" timeOffset="2.06221E6">20988 8007 7527,'0'0'3267,"0"0"-2018,0 0-352,0 0 961,106-55-481,-72 23-640,7 1-449,-2-1-288,1 1 0,2 1-480,-9 5-4293,-7 7-3523</inkml:trace>
  <inkml:trace contextRef="#ctx0" brushRef="#br2" timeOffset="2.06282E6">21225 9794 4516,'0'0'3716,"0"0"-2947,0 0 480,0 0 128,0 0-993,0 0-127,77 14-65,-23-37-96,7-4-96,4-3 0,-4-2-577,-9 5-8295</inkml:trace>
  <inkml:trace contextRef="#ctx0" brushRef="#br2" timeOffset="2.06341E6">20632 15256 5029,'0'0'1890,"0"0"-449,0 0-128,0 0 64,0 0-255,0 0 159,0 0-64,109-74-256,-64 34-257,6 0-447,1-5-193,5 1-64,0 4 0,0-1-481,6 5-2337,-9 1-1923</inkml:trace>
  <inkml:trace contextRef="#ctx0" brushRef="#br2" timeOffset="2.06407E6">21315 16191 6182,'-16'6'1452,"-220"84"5979,227-78-5715,44-13-1468,289-65-208,-226 41-37,1098-219 88,-39 46 106,-1136 194-272,-60 13-245,-157 63-8328,116-45 1164</inkml:trace>
  <inkml:trace contextRef="#ctx0" brushRef="#br2" timeOffset="2.06485E6">21884 16845 7207,'0'0'1671,"0"0"80,0 0 261,0-13 49,2-29-769,-2 33 1825,22 80-3057,-4 0 0,-3 1 0,-3 1 0,-3 0 0,-4 1 0,-3 9-60,-7 140-6904,-3-154 1789,-2-10-2241</inkml:trace>
  <inkml:trace contextRef="#ctx0" brushRef="#br2" timeOffset="2.06512E6">21855 17193 641,'29'-277'8893,"-23"240"-8187,2 1-1,1 1 1,2-1-1,1 2 1,2-1-1,1 2 0,7-9-705,-18 35 181,2-1 0,-1 1-1,1 0 1,0 0-1,1 1 1,0 0-1,0 0 1,0 0 0,0 1-1,1 0 1,0 1-1,0-1 1,0 2-1,1-1 1,-1 1 0,1 0-1,0 1 1,0 0-1,0 0 1,0 1-1,0 0 1,0 1 0,6 0-181,-12 1 30,0-1 0,0 1 0,1-1 0,-1 1 0,0 0 0,0 0 0,0 1 0,0-1 0,0 1 0,0-1 0,-1 1 0,1 0 0,0 0 0,-1 0 0,1 0 0,-1 1 0,0-1 0,0 0 0,0 1 0,0 0 1,0 0-1,-1-1 0,1 1 0,-1 0 0,1 0 0,-1 0 0,0 0 0,-1 1 0,1-1 0,0 0 0,-1 0 0,0 1 0,1-1 0,-1 0 0,-1 0-30,-16 120 144,-5-68-180,-1-1 0,-4-1 0,-1-1 0,-3-2 0,-2-1 0,-2-1 0,-2-2 0,-38 36 36,-78 60-1372,153-142 1306,0-1 1,0 1-1,0-1 0,0 1 0,-1-1 0,1 1 0,0 0 1,0-1-1,0 1 0,0 0 0,-1-1 0,1 1 0,0 0 1,0-1-1,-1 1 0,1 0 0,0-1 0,-1 1 0,1 0 1,0 0-1,-1-1 0,1 1 0,0 0 0,-1 0 0,1 0 1,-1-1-1,1 1 0,0 0 0,-1 0 0,1 0 0,-1 0 1,1 0-1,0 0 0,-1 0 0,1 0 0,-1 0 0,1 0 1,-1 0-1,1 0 0,0 0 0,-1 0 0,1 0 0,-1 1 1,1-1-1,0 0 0,-1 0 0,1 0 0,0 1 0,-1-1 1,1 0-1,0 0 0,-1 1 0,1-1 0,0 0 0,0 1 1,-1-1-1,1 0 0,0 1 0,0-1 0,0 1 0,-1-1 1,1 0-1,0 1 0,0-1 0,0 1 0,0-1 0,0 0 1,0 1-1,0-1 66,16-26-5275,7 0-378</inkml:trace>
  <inkml:trace contextRef="#ctx0" brushRef="#br2" timeOffset="2.06545E6">22538 16738 7719,'0'0'1463,"0"0"0,0 0 154,-16-1-63,-53 0-358,62 2-1051,1 1 0,-1-1 1,1 1-1,-1 0 1,1 1-1,-1 0 1,1 0-1,0 0 1,0 1-1,1-1 1,-1 1-1,1 1 1,0-1-1,0 1 1,0 0-1,1 0 1,-1 0-1,1 1 0,0 0 1,-1 3-146,-3 1 5,1 1 0,0-1 0,1 1 1,0 0-1,1 1 0,0-1 0,1 1 0,1 0 0,-1 0 0,2 0 1,0 1-1,0-1 0,1 1 0,1-1 0,0 1 0,0-1 0,1 1 1,1-1-1,0 0 0,1 1 0,0-1 0,1 0 0,1-1 1,-1 1-1,2-1 0,0 0 0,0 0 0,6 8-5,-4-11-20,1 0 0,0-1 0,0 0 0,0 0 0,1-1 0,0 0 0,0-1 0,0 0 0,1 0 0,-1-1 0,1-1 0,0 0 0,1 0 1,-1-1-1,0-1 0,1 0 0,-1 0 0,1-1 0,-1 0 0,1-1 0,-1-1 0,0 0 0,1 0 0,-1-1 0,0 0 0,-1-1 0,2-1 20,10-3 166,0-1 1,0-1-1,-1 0 1,-1-2 0,0-1-1,0 0 1,-1-2-1,-1 0 1,0-1-1,-1 0 1,-1-2-1,-1 0 1,0-1-1,-2 0 1,0-1-1,-1 0 1,-1-1-1,-1-1 1,-1 0-1,0 0 1,-2 0-1,-1-1 1,-1 0-1,0-1 1,-2 1-1,0-13-166,-3 29 27,0 1 0,0 0 0,0 0 0,-1 0 0,0 0 0,0 0-1,-1 0 1,1 0 0,-2 0 0,1 0 0,0 1 0,-1-1 0,0 1 0,0 0-1,-1 0 1,1 0 0,-1 0 0,0 0 0,-1 1 0,1 0 0,-1 0-1,0 0 1,0 0 0,0 1 0,0 0 0,-1 0 0,1 0 0,-1 1 0,1-1-1,-5 0-26,-7 1-45,0 0-1,0 0 1,0 2-1,-1 0 0,1 1 1,0 1-1,0 0 0,0 2 1,0 0-1,1 0 0,-1 2 1,1 0-1,0 1 0,1 0 1,0 1-1,0 1 1,1 1-1,0 0 0,0 0 1,-2 4 45,8-7-499,0 0 1,1 1-1,0 0 1,0 0-1,0 0 1,1 1-1,1 0 1,-1 0-1,2 0 1,-3 6 498,-4 64-9910,16-52 3056</inkml:trace>
  <inkml:trace contextRef="#ctx0" brushRef="#br2" timeOffset="2.06589E6">23225 16590 11018,'-1'-13'2595,"-7"-43"-545,8 54-1959,0 1 1,0-1-1,0 1 1,0-1-1,0 1 1,-1-1-1,1 1 0,-1-1 1,1 1-1,-1-1 1,0 1-1,1 0 1,-1-1-1,0 1 1,0 0-1,0 0 1,0 0-1,0-1 0,0 1 1,0 0-1,0 0 1,-1 1-1,1-1 1,0 0-1,0 0 1,-1 0-1,1 1 0,-1-1 1,1 1-1,-1-1 1,1 1-1,-1 0 1,1-1-1,-1 1 1,1 0-1,-1 0 1,1 0-1,-1 0 0,1 0 1,-1 1-1,1-1 1,-1 0-1,1 1 1,-1-1-1,1 1 1,-1-1-1,1 1 1,0 0-1,-1 0 0,1 0 1,0-1-1,0 1 1,0 0-1,-1 0 1,1 1-1,0-1 1,0 0-1,1 0 1,-1 0-1,0 1 0,-1 0-91,-8 20 80,0 1 0,2 0 1,0 0-1,2 1 0,0 0 0,2 0 0,-1 11-80,-2 7 69,-3 12-196,-36 217 233,27-91-3661,17-124 677,-5-114 3472,2 0 0,3 0-1,2-1 1,3 1 0,3 0 0,2 0-1,2 0 1,3 1 0,13-33-594,-19 70 68,1 0-1,0 0 1,2 1-1,0 1 1,1 0 0,1 0-1,0 1 1,1 0 0,1 1-1,1 1 1,0 0-1,1 1 1,1 1 0,0 1-1,8-5-67,-19 14 3,-1 1 0,1-1 1,0 1-1,0 0 0,0 1 0,0-1 0,0 1 0,0 1 0,0-1 0,0 1 0,0 0 0,1 0 0,-1 1 0,0 0 1,0 0-1,0 0 0,0 1 0,0-1 0,0 2 0,0-1 0,-1 1 0,1 0 0,-1 0 0,0 0 0,0 1 0,0-1 1,0 1-1,-1 1 0,1-1 0,-1 1 0,0-1 0,0 1 0,-1 0 0,0 1 0,1-1 0,-2 0 0,1 1 0,-1 0 1,0 0-1,0 0 0,0-1 0,-1 2 0,0-1 0,0 0 0,0 2-3,-1 7 1,-1-1 1,-1 1-1,0-1 0,0 0 0,-1 0 1,-1 0-1,-1 0 0,0 0 1,0-1-1,-2 0 0,0 0 0,0 0 1,-1-1-1,0-1 0,-1 1 1,0-1-1,-6 4-1,-10 11-9,-2-1 0,-1-1 0,-1-2 0,-1-1 0,0-1 0,-14 6 9,32-19-39,0 0 1,-1-1-1,0 0 0,0-1 1,-1 0-1,1-1 0,-1-1 0,0 0 1,0-1-1,0 0 0,0-1 1,-9-1 38,20 0-110,1 0 1,-1-1-1,1 1 0,-1-1 1,0 1-1,1-1 1,0 0-1,-1 0 1,1 0-1,0-1 1,-1 1-1,1-1 1,0 1-1,0-1 1,0 0-1,0 1 0,0-1 1,1 0-1,-1 0 1,1 0-1,-1-1 1,1 1-1,0 0 1,-1-1 109,2-62-6943,12 39 2752</inkml:trace>
  <inkml:trace contextRef="#ctx0" brushRef="#br2" timeOffset="2.06621E6">22178 17911 5541,'0'0'5029,"0"0"-3940,0 0-64,0 0 384,93 7 129,-14-55-513,19-11-385,15-7-255,10-4-193,2-1 32,-4 2-32,-9 9-96,-11 13-96,-12 9-64,-19 15-1025,-23 13-2466,-21 10-2082</inkml:trace>
  <inkml:trace contextRef="#ctx0" brushRef="#br2" timeOffset="2.06654E6">22460 18199 10314,'0'0'1441,"96"7"-736,-20-53 512,12-12-480,8-8-577,11-4-160,2-3 0,-10 3-288,-12 4-4165</inkml:trace>
  <inkml:trace contextRef="#ctx0" brushRef="#br2" timeOffset="2.07755E6">22980 9148 11018,'-7'-13'3139,"-53"-81"-1905,36 74-901,-1 2 0,0 0 0,-2 2 0,0 1 0,-1 1 0,0 1 0,-1 2 0,0 1 0,-1 1 0,0 1 0,-1 2 0,1 1 0,-1 1 0,0 2 0,0 1 0,0 2 1,0 1-1,-19 3-333,-65 10-2,0 5 1,1 5 0,1 5-1,2 5 1,1 5 0,2 4-1,3 5 1,-29 22 1,70-37 19,2 3 1,1 2 0,2 3-1,2 3 1,3 2-1,1 2 1,2 2-1,3 3 1,2 2 0,3 2-1,2 1 1,-10 23-20,23-28-5,1 1 0,4 1 0,1 1 1,3 1-1,3 1 0,2 0 0,3 1 0,2 0 0,2 22 5,5-47-8,2 1 0,1-1 0,2 0-1,1-1 1,1 1 0,3-1-1,0 0 1,2 0 0,2-1-1,1 0 1,2-1 0,0-1 0,3 0-1,0-2 1,2 0 0,20 23 8,-12-23-6,2 0 1,1-2-1,2-1 1,0-2 0,1-1-1,2-2 1,0-1-1,1-2 1,1-2 0,1-1-1,0-2 1,0-1-1,1-3 1,24 3 5,11-2 5,0-3-1,0-3 1,1-4 0,-1-3-1,1-3 1,-1-4 0,42-11-5,0-7 300,-1-4 1,-2-6 0,-2-4-1,-2-5 1,-2-5-1,-2-5 1,-3-4-1,-2-5 1,-4-4-1,49-48-300,-84 63 179,-4-3 0,-1-3 0,-4-2 1,-2-2-1,-3-2 0,24-48-179,-47 70 48,-2-1-1,-1-1 1,-3-1 0,-2-1 0,-2 0 0,-3-1 0,-1-1 0,-3 0 0,-2 0 0,-2 0 0,-2-9-48,-3 31 1,-1-1-1,-1 1 1,-1 0-1,-1 0 1,-2 1-1,-1 0 1,-1 0 0,-2 0-1,0 1 1,-2 1-1,-1 0 1,-1 1 0,-1 0-1,-1 2 1,-2-1-1,0 2 1,-1 1 0,-4-3-1,-8-2-38,-1 0 1,-1 3 0,-1 0 0,-1 3-1,-1 1 1,-1 1 0,0 2 0,-1 2-1,-1 2 1,-21-4 37,-26-2-223,-1 4 0,-1 4 0,0 4-1,-38 4 224,-21 6-1848,-1 7 0,-143 28 1848,-98 43-6249,35 8-3905</inkml:trace>
  <inkml:trace contextRef="#ctx0" brushRef="#br2" timeOffset="2.07951E6">20772 11282 5958,'51'-3'487,"0"-3"1,0-1 0,-1-3 0,1-3-488,3 1 387,749-182 8309,119-75-8696,-695 194 187,134-68-187,-215 62-1126,-112 38-2098,-45 14-3354,-13 19 423</inkml:trace>
  <inkml:trace contextRef="#ctx0" brushRef="#br2" timeOffset="2.07982E6">23185 8972 16528,'10'-80'427,"4"30"2786,-28 66-357,-4 225-1510,17 638-946,2-745-3857,7-1 1,17 90 3456,46 131-9620,-52-269 4682</inkml:trace>
  <inkml:trace contextRef="#ctx0" brushRef="#br2" timeOffset="2.08021E6">20837 9542 5189,'8'-94'8734,"-5"131"-4939,-43 525-1014,24-127-2396,5-95-2587,0-114-4148,1-82 1380,11-127 1708,2-14-5</inkml:trace>
  <inkml:trace contextRef="#ctx0" brushRef="#br2" timeOffset="2.08053E6">20906 9794 3748,'-8'-185'1094,"4"134"-31,2 43-634,0-1 0,1 1 0,0 0 0,1-1 0,-1 1 0,2-1 0,-1 1 0,1 0 0,1-1 0,-1 1 0,1 0 0,1 0 0,-1 0 0,2 0 0,-1 0 0,1 1 0,0-1 0,0 1 0,4-5-429,17-10 474,0 1 0,1 0-1,0 2 1,2 2 0,0 0 0,1 2-1,1 0 1,0 3 0,27-8-474,-38 12 140,890-308 3492,-758 268-3095,844-269 1300,-971 310-2005,-35 15-1017,-7 3 152,-64 41-7973,40-26-769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5:1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492 234 705,'0'0'7959,"9"-7"-4094,5-3-3278,-4 5 59,-1-1 0,0 0-1,0-1 1,0 0 0,-1 0-1,0-1 1,0 0 0,-1 0-1,0-1 1,0 1 0,-1-2-1,0 1 1,-1-1-1,0 0 1,0 0 0,-1 0-1,-1-1 1,2-5-646,-5 14 72,-1-1 0,1 1 0,0 0 0,-1-1 0,0 1 0,0 0 0,0 0 0,0-1 0,0 1 0,0 0 0,0 0 0,0 0 0,-1 0 0,1 0 0,-1 1 0,0-1 0,0 0 0,1 1 0,-1-1 0,0 1 0,0 0 0,0-1 0,0 1 0,-1 0 0,1 0 0,0 0 0,0 1 0,-1-1 0,1 1 0,0-1 0,-1 1 0,1 0 1,0-1-1,-1 1 0,1 1 0,-1-1 0,1 0 0,-1 1-72,-98 15 140,76-7-66,-1 1-1,1 1 0,1 1 0,0 1 0,1 2 0,0 0 0,1 1 0,-9 10-73,21-18 8,1 0 0,1 1-1,-1 0 1,2 1 0,-1 0 0,1 0-1,1 0 1,0 1 0,0 0-1,1 0 1,1 0 0,0 1 0,0 0-1,1-1 1,0 1 0,1 1-1,1-1 1,0 0 0,1 12-8,1-18-11,0 1 0,0-1-1,1 1 1,0-1 0,0 0 0,1 1 0,0-1 0,0 0-1,0-1 1,1 1 0,-1 0 0,1-1 0,1 0 0,-1 0 0,1 0-1,0-1 1,0 1 0,0-1 0,1-1 0,0 2 11,127 60-491,-103-53 393,-19-8 79,-1 0 0,1 1 0,-1 0 0,1 1 0,-2 0 0,1 0-1,-1 1 1,0 0 0,0 1 0,-1 0 0,0 0 0,0 1 0,-1 0 0,0 1-1,-1-1 1,0 1 0,0 0 0,-1 1 0,0-1 0,-1 1 0,0 0 0,-1 0-1,0 1 1,0 9 19,-2-14 27,-1 0-1,0 0 0,0 0 1,-1 0-1,0 0 0,0 0 1,0 0-1,-1 0 0,0-1 1,-1 1-1,0-1 0,0 1 1,0-1-1,0 0 0,-1 0 1,0-1-1,0 1 1,-1-1-1,0 1 0,0-2 1,0 1-1,0 0 0,-1-1 1,1 0-1,-1 0 0,0-1 1,-1 0-1,0 1-26,-8 2 156,0 0-1,0-1 1,-1 0 0,1-1-1,-1-1 1,0-1 0,-1 0 0,1-1-1,0 0 1,0-2 0,-12-1-156,11 0 121,0-1 1,1-1 0,0 0 0,0-2 0,0 1-1,0-2 1,1 0 0,0-1 0,1-1-1,0 0 1,0 0 0,1-2 0,0 0 0,1 0-1,0-1 1,-7-10-122,18 22-122,1 0 1,0 1-1,0-1 0,0 0 0,-1 0 0,1 0 1,0 0-1,-1 0 0,1 0 0,0 1 0,0-1 1,-1 0-1,1 0 0,0 0 0,-1 0 0,1 0 1,0 0-1,0 0 0,-1 0 0,1 0 0,0-1 1,-1 1-1,1 0 0,0 0 0,0 0 1,-1 0-1,1 0 0,0 0 0,0-1 0,-1 1 1,1 0-1,0 0 0,0 0 0,0 0 0,-1-1 1,1 1-1,0 0 0,0-1 122,0 14-1506,-3 14-4126,-1 5-4532</inkml:trace>
  <inkml:trace contextRef="#ctx0" brushRef="#br0" timeOffset="882.738">967 717 6278,'0'0'4244,"0"0"-945,0 0-288,0 0-566,0 0-705,0 0-416,0 0-294,-3-7-229,-7-20-101,10 26-658,0 0 0,1 0 1,-1 0-1,0 0 0,1 0 1,-1 0-1,1 0 0,-1 0 1,1 1-1,0-1 1,-1 0-1,1 0 0,0 1 1,0-1-1,-1 0 0,1 1 1,0-1-1,0 1 0,0-1 1,0 1-1,0-1 1,0 1-1,0 0 0,-1-1 1,1 1-1,0 0 0,0 0 1,0 0-1,0 0 1,0 0-1,0 0 0,0 0 1,0 0-1,0 0 0,0 0 1,0 1-1,1-1-42,-2 0 23,7 0-4,-1 0-1,1 0 1,-1 1-1,1 0 1,-1 0-1,1 1 1,-1 0-1,0 0 1,0 0-1,0 1 1,0 0-1,0 0 1,1 1-19,51 6 1425,-60-2-267,-69 75-1083,3 2 0,4 3 0,3 3-1,-17 41-74,53-52 43,55-73-27,95-60 235,-119 51-243,0-2-3,0 0 0,0 1 0,1 0-1,0 0 1,-1 1 0,1-1 0,0 2-1,0-1 1,0 1 0,0 0 0,0 0-1,0 1 1,0 0 0,1 0 0,-1 1-1,0 0 1,0 0 0,0 0-1,0 1 1,0 0 0,-1 1 0,1 0-1,5 2-4,11 15-15,-19-16 8,1 0 0,-1 0 1,0 0-1,1-1 0,0 1 1,0-1-1,0 0 1,0-1-1,0 1 0,1-1 1,-1 0-1,1-1 1,-1 1-1,1-1 0,0 0 1,-1 0-1,2-1 7,-4 0 19,-1 1 0,1-1-1,0 0 1,0-1 0,0 1-1,0-1 1,0 1 0,0-1-1,0 0 1,-1 0 0,1 0-1,0 0 1,0 0 0,-1-1 0,1 1-1,-1-1 1,0 0 0,1 0-1,-1 0 1,0 0 0,0 0-1,0 0 1,0 0 0,-1-1-1,1 1 1,0-1 0,-1 1-1,0-1 1,0 0 0,0 0 0,0 1-1,0-1 1,0 0 0,-1 0-1,1 0 1,-1 0 0,0 0-1,0 0 1,0 0 0,0 0-19,-41-2-2264,22 27-6411,10-9-3267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4:45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459 214 2306,'5'-13'8173,"34"-109"-1142,-39 117-6656,1 3-246,0-1 0,-1 1 0,1-1-1,-1 1 1,1-1 0,-1 1-1,0-1 1,0 1 0,0-1 0,-1 0-1,1 1 1,0-1 0,-1 1 0,0-1-1,0 1 1,1 0 0,-1-1 0,-1 1-1,1 0 1,0-1 0,-1 1-1,1 0 1,-1 0 0,1 0 0,-1 0-1,0 1 1,0-1 0,0 0 0,0 1-1,0-1 1,0 1 0,-2-1-129,-9 2 56,1 0 1,-1 2-1,1-1 0,-1 1 1,1 1-1,0 1 0,0-1 1,1 2-1,-1 0 0,1 0 1,0 1-1,0 0 0,0 1 1,1 0-1,0 1 0,1 0 1,0 0-1,-4 6-56,7-10-2,0 1-1,1-1 1,0 1-1,0 0 1,1 1 0,-1-1-1,1 1 1,1 0-1,-1 0 1,1 1-1,0-1 1,0 0 0,0 1-1,1 0 1,0 0-1,1 0 1,0 0-1,0 0 1,0 0 0,1 0-1,0 0 1,0 0-1,0 0 1,1 0-1,1 0 1,-1 0 0,1 0-1,0-1 1,0 1-1,1 0 1,0-1-1,0 0 1,3 4 2,187 136-379,-181-136 373,0 1-1,0 1 1,-2-1 0,1 2 0,-2-1-1,0 2 1,0-1 0,-1 1-1,-1 0 1,0 1 0,-1-1 0,0 1-1,-1 1 1,-1-1 0,-1 1 0,0 0-1,0 6 7,-3-18 3,-1-1 0,1 1-1,0-1 1,-1 1 0,0-1-1,0 0 1,0 1 0,0-1-1,0 0 1,-1 1 0,1-1-1,-1 0 1,0 0 0,0 0-1,0-1 1,-1 1 0,1 0-1,-1-1 1,1 1 0,-1-1-1,0 0 1,0 0 0,0 0-1,0 0 1,0-1 0,0 1-1,0-1 1,-1 0 0,1 0-1,0 0 1,-1 0 0,1 0-1,-2-1-2,-122-1 985,87-9-515,0-3 0,1-1 0,1-1-1,0-3 1,1-1 0,-2-3-470,-13-18 106,33 22-5550,26 25-1374</inkml:trace>
  <inkml:trace contextRef="#ctx0" brushRef="#br0" timeOffset="152118.011">864 754 384,'0'0'1879,"0"0"-293,0 0-59,0 0-22,0 0 17,0 0 314,0 0 668,0 0 261,0-2-64,0 0-2402,0 1 0,0 0 0,0 0 0,0 0 0,0 0 0,0 0-1,0-1 1,0 1 0,0 0 0,0 0 0,1 0 0,-1 0 0,1 0 0,-1 0 0,0 0 0,1 0-1,0 0 1,-1 0 0,1 0 0,0 0 0,-1 0 0,1 0 0,0 0 0,0 0 0,0 1-1,0-1 1,0 0 0,0 1 0,0-1 0,0 1 0,0-1 0,0 1 0,0-1 0,0 1-1,0 0 1,0-1 0,2 1-299,26 16 1807,-21 2-1821,-1 0 1,0 1 0,-1-1-1,-1 1 1,-1 0 0,-1 1-1,0-1 1,-2 1 0,0-1-1,-1 1 1,-1-1 0,-1 1-1,0-1 1,-2 1 0,0-1-1,-7 17 14,-20 88-3046,7-43-2732,-8 15-9244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18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114 125 10890,'0'0'3908,"0"0"-1671,0 0-492,0 0-341,0 0-597,15-4-380,114-29-134,-120 32-299,31 0 15,-39 1-14,0 0-1,-1 0 1,1 0 0,-1 1 0,1-1 0,0 0 0,-1 1-1,1-1 1,-1 0 0,1 1 0,-1-1 0,1 1-1,-1-1 1,1 0 0,-1 1 0,1-1 0,-1 1-1,0 0 1,1-1 0,-1 1 0,0-1 0,0 1 0,1 0-1,-1-1 1,0 1 0,0-1 0,0 1 0,0 0-1,0-1 1,0 1 0,0 0 0,0-1 0,0 1-1,0 0 1,0-1 0,0 1 0,0 0 0,0-1 0,-1 1-1,1 0 1,0-1 0,0 1 0,-1-1 0,1 1-1,0-1 1,-1 1 0,1-1 0,-1 1 0,1-1-1,-1 1 1,1-1 0,-1 1 0,1-1 5,-113 112-1132,68-72 1164,-86 92 379,129-131-353,0 1 0,0 0 0,1 0 0,-1 0 0,0 1 0,1-1 0,-1 0 0,1 0 0,-1 1 1,1-1-1,0 1 0,0 0 0,0-1 0,1 1 0,-1 0 0,1-1 0,-1 1 0,1 0 0,0-1 0,0 1 0,0 0 0,0 0 0,1-1 0,-1 1 0,1 0 0,-1-1 0,1 1 0,0 0 0,0-1 0,0 1 0,1-1 0,-1 1 0,1-1 0,-1 0 0,1 0 0,0 0 0,-1 0 0,2 1-58,10 1-20,0-1 1,0-1-1,0 0 0,1-1 1,-1 0-1,0-1 0,0-1 1,1 0-1,-1-1 0,0 0 1,0-1-1,0 0 0,-1-1 0,1-1 1,-1 0-1,1-1 20,29-9-1774,46-17-7113,-47 19 495</inkml:trace>
  <inkml:trace contextRef="#ctx0" brushRef="#br0" timeOffset="290.896">861 1 13261,'0'0'4809,"0"0"-1670,0 0-571,0 0-363,0 0-614,0 0-438,-2 19-256,-18 129 315,-3-10-934,-24 147-325,25-94-5998,18-135-270,3-7-5312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17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364 478 8552,'4'-13'4233,"22"-75"172,-26 86-4254,0 0 0,0 0 0,0 0 0,0 0 0,0 0 0,-1 0 0,1 0 0,-1 0 0,1 0 0,-1 0 0,0 0 0,1 0 0,-1 0 0,0 0 0,0 1 0,-1-1 0,1 0 1,0 1-1,0-1 0,-1 1 0,1-1 0,-1 1 0,0 0 0,1 0 0,-1 0 0,0 0 0,1 0 0,-1 0 0,0 0 0,0 0 0,0 0 0,0 1 0,0-1 0,0 1 0,0 0 0,0 0 1,0-1-1,0 1 0,-2 1-151,-84 8 936,73-5-902,1 1 0,0 0 0,0 1-1,0 1 1,1 0 0,0 1 0,1 1-1,0 0 1,0 0 0,0 1 0,2 1-1,-1 0 1,1 0 0,1 1-1,0 0 1,0 0 0,2 1 0,-1 1-1,2-1 1,0 1 0,0 0 0,1 0-1,1 1 1,1 0 0,-1 3-34,3-6 2,0 0 1,1-1-1,0 1 1,1 0-1,0 0 1,1 0-1,0-1 0,1 1 1,1-1-1,-1 0 1,2 0-1,0 0 1,0 0-1,0-1 1,2 0-1,-1 0 0,1-1 1,1 1-1,-1-2 1,2 1-1,-1-1 1,1 0-1,0-1 1,7 4-3,-9-4 4,1-1 0,0 0 1,1-1-1,-1 0 0,1 0 1,0-1-1,0 0 1,0 0-1,1-1 0,0 0 1,-1-1-1,1 0 1,0-1-1,0 0 0,0 0 1,0-1-1,0-1 0,-1 1 1,1-1-1,0-1 1,0 0-1,0-1 0,-1 1 1,1-2-1,-1 1 1,0-2-1,0 1 0,7-5-4,-1-5 17,0 0-1,-1 0 1,0-1-1,-1-1 1,0 0-1,-2-1 1,0-1-1,-1 1 0,-1-2 1,0 1-1,3-14-16,59-222 437,-66 232-382,3-13 26,10-41 157,-3 0 0,-4-1 0,-1-30-238,-17 69 1025,-2 58-459,0 61-409,2 1-1,5 1 1,4 35-157,0-1 37,-4-23-41,0-41-924,2-1 1,2 1-1,2-1 0,10 40 928,12-20-4076,1-32-1954,-7-21-1038</inkml:trace>
  <inkml:trace contextRef="#ctx0" brushRef="#br0" timeOffset="310.062">1353 226 5221,'6'-97'6107,"-5"94"-5881,0 0 0,0 1 0,0-1-1,-1 0 1,1 0 0,-1 0 0,0 0 0,1 0 0,-2 0 0,1 0-1,0 0 1,0 0 0,-1 0 0,0 0 0,0 0 0,0 0-1,0 1 1,0-1 0,0 0 0,-1 1 0,1-1 0,-1 1 0,0-1-1,1 1 1,-1 0 0,0-1 0,-1 1 0,1 0 0,0 1-1,-1-1 1,1 0 0,-1 1 0,1-1 0,-1 1 0,0 0 0,1-1-1,-1 1 1,0 1 0,0-1 0,0 0 0,0 1 0,0 0-1,0-1 1,0 1 0,0 0 0,0 1 0,0-1 0,0 0 0,-1 1-226,-5 3 211,2 1 1,-1 0 0,0 0 0,1 0-1,0 1 1,0 0 0,1 1 0,0-1-1,0 1 1,0 0 0,1 1 0,0-1-1,0 1 1,1 0 0,-2 6-212,-13 29 242,3 1 0,1 0-1,3 1 1,1 1 0,3 0 0,1 0 0,3 1-1,1-1 1,3 1 0,2 6-242,2 315 96,-24-235-623,-16-81-1571,-26-31-4112,34-34-3698,21-2 3128</inkml:trace>
  <inkml:trace contextRef="#ctx0" brushRef="#br0" timeOffset="636.586">1002 635 5157,'0'0'7655,"0"0"-4612,0 0-673,0 0-32,0 0-704,0 0-801,0 0-481,99-34-96,-43 28-63,9-2-129,-2-1-32,4-1-32,-7-1-96,3-1-1218,-7 4-1600,-3-4-2852,-4 4-4836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21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34 16656,'0'0'1858,"0"0"-1213,0 0 114,0 0 575,0 0-378,0 0-508,14-7-309,46-19-102,-57 26-37,0 0-1,0 0 0,-1 0 0,1 0 1,0 0-1,0 0 0,0 1 1,-1-1-1,1 1 0,0 0 1,0 0-1,-1 0 0,1 0 1,-1 0-1,1 1 0,-1-1 0,1 1 1,-1 0-1,0-1 0,0 1 1,0 0-1,0 0 0,0 0 1,0 1-1,-1-1 0,1 0 0,-1 1 1,1-1-1,-1 1 0,0 0 1,0-1-1,0 1 0,0 0 1,-1-1-1,1 1 0,-1 0 1,1 0-1,-1 0 0,0 0 0,0-1 1,-1 1-1,1 0 0,0 0 1,-1 0-1,0-1 0,0 4 1,-6 6 16,-1 0 1,1-1-1,-2 0 0,0 0 0,0-1 0,-1 0 1,0 0-1,0-1 0,-1-1 0,-11 7-16,12-7 62,-91 67 1188,102-75-1243,-1 0 1,1 0 0,-1 0 0,1 1 0,-1-1 0,1 0 0,-1 0-1,1 1 1,-1-1 0,1 0 0,-1 1 0,0-1 0,1 1 0,-1-1-1,0 0 1,1 1 0,-1-1 0,0 1 0,0-1 0,1 1 0,-1-1-1,0 1 1,0-1 0,0 1 0,0-1 0,0 1 0,0-1 0,1 1-1,-1 0 1,0-1 0,-1 1 0,1-1 0,0 1 0,0-1-1,0 1 1,0-1 0,0 1 0,0-1 0,-1 1 0,1-1 0,0 1-1,0-1 1,-1 1 0,1-1 0,0 1 0,-1-1 0,1 0 0,-1 1-1,1-1 1,0 0 0,-1 1 0,1-1 0,-1 0 0,1 1 0,-1-1-1,1 0 1,-1 0 0,1 0 0,-1 1 0,1-1 0,-1 0-8,51-2-68,52-19-1458,-36 1-2425,-4 0-3470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21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797 521 9929,'0'0'2552,"0"0"-1767,1 20 80,-11 221 4537,-34 400-3179,24-270-2065,19-352-145,-1 20 20,-1-1-1,-2 1 1,-1-1 0,-2 0-1,-11 30-32,18-65 12,0 0 1,0-1-1,0 1 0,0 0 0,0-1 0,-1 1 1,1-1-1,-1 1 0,0-1 0,1 0 0,-1 0 0,0 0 1,0 0-1,-1 0 0,1 0 0,0 0 0,-1-1 1,1 1-1,-1-1 0,1 0 0,-1 0 0,0 0 0,1 0 1,-1 0-1,0 0 0,0-1 0,0 1 0,1-1 1,-1 0-1,0 0 0,0 0 0,0 0 0,0 0 0,0-1 1,1 1-1,-1-1 0,0 0 0,0 0 0,0 0-12,-109-82 2323,94 67-2051,-252-252 2199,259 257-2467,1 1-1,-1 0 0,-1 1 1,0 0-1,0 1 0,-1 0 0,0 1 1,0 0-1,-1 1 0,1 1 1,-1 0-1,-1 1 0,-7-1-3,21 5-97,1 1 0,-1 0-1,1 0 1,0-1 0,0 1 0,-1 0-1,1 0 1,0 0 0,0-1 0,0 1-1,0 0 1,0 0 0,0 0 0,0-1-1,0 1 1,0 0 0,0 0-1,1 0 1,-1-1 0,0 1 0,0 0-1,1 0 1,-1-1 0,1 1 0,-1 0-1,0-1 1,1 1 0,0 0 0,-1-1-1,1 1 1,-1-1 0,1 1 0,-1-1-1,1 1 1,0-1 0,0 1-1,-1-1 1,1 0 0,0 1 0,-1-1-1,2 0 98,58 31-9411,-18-18 1350</inkml:trace>
  <inkml:trace contextRef="#ctx0" brushRef="#br0" timeOffset="282.011">898 338 17969,'0'0'1505,"-9"-13"-795,-39-57 1538,60 65-983,268-5-859,285-18-187,547-100-219,-906 92 29,-39 7-1337,-57 11-3318,-116 19-71,-20 9-1720</inkml:trace>
  <inkml:trace contextRef="#ctx0" brushRef="#br0" timeOffset="622.382">2381 566 4420,'0'0'8568,"6"-13"-4900,16-41-1576,-11 38 2174,-10 32-2794,-2-13-1796,-23 367 793,10-222-1161,4-50-5604,3-49-2186</inkml:trace>
  <inkml:trace contextRef="#ctx0" brushRef="#br0" timeOffset="1007.358">1508 1414 6150,'0'0'3304,"0"0"-1414,0 0 123,0 0 416,0 0-347,0 0-844,0 0-677,25-12-380,1-1-160,0 2-1,0 0 1,1 2 0,0 1 0,1 1-1,0 1 1,0 2 0,1 1-21,1226-83 240,-1204 82-246,6-1 30,0-1 0,-1-3 0,0-3 1,2-3-25,-45 4 100,-34 6-78,-81 8-1618,27 7-3182</inkml:trace>
  <inkml:trace contextRef="#ctx0" brushRef="#br0" timeOffset="1316.194">2062 1709 12684,'0'0'3817,"0"0"-1612,0 0-316,0 0-234,0 0-672,0 0-519,0 0-261,-1 10-102,-24 270 2092,19-86-4145,6-190 1460,2 14-2270,3-8-2051,4-2-3451</inkml:trace>
  <inkml:trace contextRef="#ctx0" brushRef="#br0" timeOffset="1597.275">2318 1855 11435,'0'0'5125,"0"0"-3364,0 0-928,0 0-32,79-7 224,-43 4-32,8 0-513,5-2-352,0-2-128,4-2 0,-1 2-384,-3 0-2499,-4 2-3747</inkml:trace>
  <inkml:trace contextRef="#ctx0" brushRef="#br0" timeOffset="1895.207">3021 1662 18289,'0'0'1949,"0"0"-833,14-10 159,46-32 161,-53 38-1313,0 1-1,1 1 0,-1-1 0,1 1 0,0 0 0,-1 1 0,1 0 0,0 0 0,0 1 0,0 0 0,0 0 0,0 0 0,0 1 0,0 1 0,5 1-121,-5-1-10,-1 0 1,0 1-1,0-1 1,0 2-1,0-1 1,-1 1 0,1 0-1,-1 0 1,0 1-1,0 0 1,0 0-1,-1 0 1,0 1 0,0-1-1,0 1 1,-1 1-1,0-1 1,0 0-1,0 1 1,-1 0 0,0 0-1,0 0 1,-1 0-1,0 1 1,0-1-1,-1 1 1,0-1 0,0 1-1,-1-1 1,0 1-1,0-1 1,-1 1 0,1 0-1,-2-1 1,1 0-1,-1 1 1,0-1-1,-1 0 1,0 0 0,0 0-1,0 0 1,-1 0-1,0-1 1,-1 0-1,0 2 9,-11 12-254,-1-1-1,-1-1 0,0 0 0,-1-1 0,-1-1 0,-1-1 0,0-1 0,-1-1 0,0-1 0,-1 0 0,0-2 1,-21 6 254,-19-10 90,62-7-60,0 0 0,0 1-1,0-1 1,0 0 0,1 0-1,-1 0 1,0 0 0,0 0 0,1-1-1,-1 1 1,1 0 0,-1 0-1,1 0 1,-1-1 0,1 1-1,0 0 1,-1 0 0,1-1-1,0 1 1,0 0 0,0-1-1,0 1 1,0 0 0,0 0-1,1-1 1,-1 1 0,0 0 0,1 0-1,-1-1 1,1 1 0,-1 0-1,1 0 1,-1 0 0,1 0-1,0 0 1,0 0 0,-1 0-1,1 0 1,0 0 0,0 0-1,1-1-29,4 0 31,0 0 0,0 0 0,0 0 0,0 1 0,0-1-1,0 1 1,0 1 0,1-1 0,-1 1 0,0 1 0,1-1-1,-1 1 1,0 0 0,0 0 0,0 1 0,0-1 0,0 1-1,0 1 1,0-1 0,0 1 0,-1 0 0,1 0-1,-1 1 1,0 0 0,0 0 0,-1 0 0,1 0 0,-1 1-1,0 0 1,0 0 0,0 1-31,44 51-85,-35-41 90,0 1-1,0-2 0,2 0 1,0-1-1,1 0 0,10 7-4,-22-19-45,-1 0 0,0 0-1,1-1 1,-1 1-1,1-1 1,0 1 0,-1-1-1,1 0 1,0 0 0,0-1-1,0 1 1,0-1-1,0 0 1,0 0 0,-1 0-1,1-1 1,0 1 0,0-1-1,0 0 1,0 0 0,-1 0-1,1-1 1,-1 1-1,1-1 1,-1 0 0,1 0-1,-1 0 1,0 0 0,3-3 45,36-65-8059,-37 43 2411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25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70 17969,'-14'-5'657,"-44"-12"95,35 10 1112,38 8-371,8 1-1599,239 0 594,419-12 1192,-484-15-1515,-176 17-327,-30 5-782,-38 7-1607,-60 31-5931,50-10 784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24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0 280 12492,'0'0'3320,"0"0"-1553,0 0-341,15-5-327,114-23-437,-114 27-545,0 0 0,0 1 0,0 1 0,0 1 0,0 0 0,0 0 0,0 2 0,-1 0 0,0 0-1,7 4-116,-19-7 26,-1 0 0,1 0 0,-1 0-1,1 1 1,-1-1 0,1 0-1,-1 0 1,0 1 0,0-1-1,0 1 1,0-1 0,0 1 0,0-1-1,0 1 1,0 0 0,0 0-1,-1-1 1,1 1 0,-1 0-1,1 0 1,-1 0 0,0-1 0,0 1-1,0 0 1,0 0 0,0 0-1,0 0 1,0 0 0,-1-1-1,1 1 1,-1 0 0,1 0 0,-1-1-1,0 1 1,0 0 0,1-1-1,-1 1 1,0 0 0,-1-1-1,1 1 1,-1 0-26,-51 59 564,-102 55 1230,154-116-1793,0 0 1,0 1-1,1-1 1,-1 0-1,0 1 1,0-1-1,1 1 1,-1-1-1,0 1 1,1-1-1,-1 1 1,0 0-1,1-1 1,-1 1-1,1 0 1,-1-1-1,1 1 1,-1 0-1,1 0 1,0-1-1,-1 1 1,1 0-1,0 0 1,-1 0-1,1 0 1,0 0-1,0-1 1,0 1-1,0 0 1,0 0-1,0 0 1,0 0-1,0 0 1,0-1-1,1 1 1,-1 0-1,0 0 1,1 0-1,-1 0 1,0-1-1,1 1 1,-1 0-1,1 0 1,-1-1-1,1 1 1,-1 0-1,1-1 1,-1 1-1,1-1 1,0 1-1,-1 0 1,1-1-1,0 0 1,0 1-2,50 8-444,64-9-3230,-38-5-4311,-27 0-1336</inkml:trace>
  <inkml:trace contextRef="#ctx0" brushRef="#br0" timeOffset="428.058">1449 0 13485,'0'0'3043,"0"0"-1164,0 0 59,0 0-422,0 0-870,0 0-481,-3 22-79,-15 258 383,18 350-223,0-617-244,2 9 4,-2 0 0,0 0 0,-2 0 0,0 1 1,-1-2-1,-2 1 0,0 0 0,-1-1 1,-1 0-1,-3 4-6,8-21 1,-1-1-1,0 1 1,1-1-1,-1 1 1,0-1-1,-1 0 1,1 0 0,-1 0-1,1 0 1,-1-1-1,0 0 1,0 0-1,0 0 1,0 0 0,0 0-1,0-1 1,-1 0-1,1 0 1,0 0-1,-1 0 1,1-1 0,-1 1-1,1-1 1,-1 0-1,1-1 1,-1 1-1,1-1 1,0 0 0,-1 0-1,-1-1 0,-128-54 218,64 18 138,3-3 0,1-3 0,2-2 0,2-3 1,2-3-1,3-3 0,-7-12-356,63 66-1,-50-72-647,50 71 594,0-1 0,-1 1 0,1-1 0,0 1 0,0-1 0,0 1 0,0-1 0,1 0 0,-1 0 0,1 1 0,0-1 0,0 0 0,0 0 0,0 1 0,0-1 0,0 0 0,1 0 0,-1 1 0,1-1 0,0 0 0,0 1 0,0-1 0,0 0-1,0 1 1,1 0 0,-1-1 0,1 1 0,-1 0 0,3-2 54,80-39-7142,-19 24-348</inkml:trace>
  <inkml:trace contextRef="#ctx0" brushRef="#br0" timeOffset="1032.353">1701 599 13613,'0'0'4612,"0"0"-3779,0 0-385,80-38 321,-41 31-96,6 0-385,1 0-224,6-2-64,-2 4 0,-1-2-160,-1 1-897,-9 2-2370,-3-2-2435,-10 0-4227</inkml:trace>
  <inkml:trace contextRef="#ctx0" brushRef="#br0" timeOffset="1345.262">2511 198 13805,'0'0'4260,"0"0"-2883,0 0 417,0 0 160,0 0-833,0 0-128,6 100 384,-4-35-160,-2 6-352,1 8-352,2 1-353,-2 10-64,4 0-96,-4 5-160,-1-1-1890,-8-15-5157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33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 11179,'0'0'4932,"0"0"-2562,0 0 1,0 0-65,0 0-961,0 0-320,26-35-448,9 33-321,10 0-96,2 1-64,-2-1-32,0 1-64,-6 1-416,-9 0-1314,-7 6-1153,-11 6-2594,-9 1-3683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33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4644,'0'0'5638,"0"0"-3204,0 0-192,7 75 257,29-70-994,12-5-704,9-3-609,8-10-64,9-1-128,1-6 0,-1 3-288,-8 2-1698,-1 1-2594,-11 2-2852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2:56:32.5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0 382 8712,'113'1'833,"-1"-5"-1,101-17-832,-136 12 316,1597-157 1098,2859-16 3209,-4657 187-5386,-1861 125-1623,-723 152 3672,2366-229-746,319-46-525,31-4-38,39-3-23,160-12 226,83-22-180,-168 19 23,2534-250 281,-1069 198 81,-1407 71-327,-180-3-58,-1-1-1,1 0 0,0 1 1,0-1-1,0 0 0,0 0 1,0 1-1,0-1 0,0 0 1,0 1-1,0-1 0,0 0 0,0 1 1,0-1-1,0 0 0,0 1 1,0-1-1,0 0 0,0 0 1,1 1-1,-1-1 0,0 0 1,0 1-1,0-1 0,0 0 0,1 0 1,-1 1-1,0-1 0,0 0 1,0 0-1,1 0 0,-1 1 1,0-1-1,0 0 0,1 0 1,-1 0-1,0 0 0,1 1 1,-1-1-1,0 0 0,1 0 0,-1 0 1,0 0-1,0 0 0,1 0 1,-1 0-1,0 0 0,1 0 1,-1 0-1,0 0 0,1 0 1,-35 9-146,-542 64-262,422-58 389,-3783 471 1631,3433-403 668,-17 27-2280,329-51 331,193-59-331,0 0 0,-1 0 0,1 1 0,0-1 0,-1 0 1,1 1-1,0-1 0,-1 1 0,1-1 0,0 1 0,-1-1 1,1 1-1,-1 0 0,1-1 0,-1 1 0,1-1 0,-1 1 1,0 0-1,1-1 0,-1 1 0,0 0 0,1 0 0,-1-1 1,0 1-1,0 0 0,0 0 0,0 0 0,0-1 0,0 1 1,0 0-1,0 0 0,0-1 0,0 1 0,0 0 1,0 0-1,0-1 0,-1 1 0,1 0 0,0 0 0,-1-1 1,1 1-1,0 0 0,-1-1 0,1 1 0,-1 0 0,1-1 1,-1 1-1,1-1 0,-1 1 0,0-1 0,1 1 0,-1-1 1,0 1-1,1-1 0,-1 0 0,0 1 0,1-1 0,-1 0 1,0 1-1,0-1 0,1 0 0,-1 0 0,187 12-320,30-19 420,124-24-100,-248 22 12,539-57 24,2305-191 163,-1485 199-664,-1633 60-1189,-1109 102 1420,1207-96 238,-2931 402 2265,2986-405-2225,-560 119 1017,494-96-922,53-9-118,44-7-37,154-7-144,129-26 216,213-45-56,-304 37 40,1468-179 19,-433 104 10,549 48-69,-1670 59 75,-72 4-15,-70-2-104,-761 7-1093,-786 84 1564,-241 101-427,1421-145 171,49-3-38,50-3-53,62-7 16,-54 16 22,234-39-140,51-7 16,38-7-50,-27-2 49,190-8-70,-1-8 1,49-16 76,-149 20-29,1860-203 190,458 86 31,-2184 123-187,-4-1-74,-221 7 70,-1 0 0,1 0 0,0 0 0,0-1 0,0 1 0,0 0 1,-1 0-1,1 0 0,0-1 0,0 1 0,0 0 0,0 0 0,0-1 0,0 1 1,0 0-1,0 0 0,0-1 0,0 1 0,0 0 0,0 0 0,0-1 0,0 1 1,0 0-1,0 0 0,0 0 0,0-1 0,0 1 0,0 0 0,0 0 0,0-1 1,0 1-1,0 0 0,0 0 0,1 0 0,-1-1 0,0 1 0,0 0 0,0 0-1,-222-34-437,3 15 266,-62 5 149,-54 5 33,-653 21 133,-21 46-144,-979 129 258,1936-181-238,-212 22 177,230-23-159,46-5-33,205-30-32,-9-1 27,66-11 38,1759-228 175,-528 121 102,-1335 132-299,-110 6 27,-122 4-96,-149 1-791,-156-8-3149,-139-8-4495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38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 9865,'0'0'2371,"148"-15"-1987,-62 5-256,2 0 64,4-5-64,0-1-64,-11 4-64,-14-3-993,-21 10-3715</inkml:trace>
  <inkml:trace contextRef="#ctx0" brushRef="#br0" timeOffset="263.901">64 283 14253,'0'0'3556,"0"0"-1538,0 0-513,0 0-160,74 67-512,-21-67-320,11-9-321,11-4-96,7-8-64,15-1-32,0-1-32,-6 2-416,-11 5-1570,-10 3-3524,-18 3-8359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37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1 831 4228,'0'0'7911,"0"0"-4206,3-14-1425,-2 3-1791,34-79 2860,156-127-456,-89 110-2327,122-174 86,-215 268-634,-4 8-5,-1 0 0,1-1 0,-1 0 0,-1 0 0,1 0 1,-1 0-1,0 0 0,-1-1 0,1 0 0,-1 1 1,-1-1-1,1-2-13,-3 8 16,0 0 1,0-1-1,0 1 1,0 0-1,0 0 0,0 0 1,0 0-1,-1 0 1,1 1-1,0-1 1,-1 0-1,1 1 0,0-1 1,-1 0-1,1 1 1,-1 0-1,1-1 0,-1 1 1,1 0-1,-1 0 1,1 0-1,-1 0 1,0 0-1,1 0 0,-1 0 1,1 0-1,-1 1 1,1-1-1,-1 1 1,1-1-1,0 1 0,-1-1 1,1 1-1,0 0 1,-1 0-1,1 0 1,0 0-1,0 0 0,-1 0-16,-14 10-17,0 0 0,0 2 0,2-1-1,0 2 1,0 0 0,1 0 0,1 1-1,0 1 1,1 0 0,1 1 0,1 0-1,0 0 1,-6 17 17,10-21-117,1-1 1,0 1-1,0 0 0,1 0 0,1 0 1,0 0-1,1 0 0,0 1 0,1-1 0,1 0 1,0 1-1,1-1 0,0 0 0,1 0 1,0 0-1,1 0 0,1-1 0,0 0 0,0 1 1,1-2-1,1 1 0,0-1 0,1 0 1,0 0 116,108 126-2243,-115-136 2240,-1 1 0,1-1 0,-1 0 0,0 1 0,0-1 0,1 0 0,-1 1 0,0-1 0,0 0 0,0 1 0,0-1 0,-1 0 0,1 1 0,0-1 0,0 0 0,-1 1 0,1-1 0,-1 0 0,1 0 0,-1 0 0,0 1 0,1-1 0,-1 0 0,0 0 0,0 0 0,0 0 0,0 0-1,0 0 1,0 0 0,0 0 0,0-1 0,0 1 0,0 0 0,0-1 0,-1 1 0,1-1 0,0 1 0,0-1 0,-1 1 0,1-1 0,0 0 0,-1 0 0,1 0 0,0 0 0,-1 0 0,1 0 0,0 0 0,-1 0 0,1 0 0,0 0 0,-1-1 0,1 1 0,0-1 0,0 1 0,-1-1-1,1 1 1,0-1 0,0 0 0,0 0 0,-1 0 3,-3 1 1,-20-2 270,0-1 0,1-2 0,-1 0 0,1-1 0,0-2 0,1 0 0,-1-2 1,2 0-1,-21-14-271,7-5 106,62 59-9864,-10-10 336</inkml:trace>
  <inkml:trace contextRef="#ctx0" brushRef="#br0" timeOffset="431.92">761 758 17296,'0'0'2931,"0"0"-1078,0 0-311,14-15-383,49-49-428,59-37 240,11-18-671,-127 111-290,3 0 1,-1-1 0,-1-1 0,0 1 0,0-1 0,-1 0 1,0-1-1,-1 1 0,0-1 0,0 0 0,-2 0 0,1-1 0,-1 1 0,-1-3-11,-2 12-15,0 0-1,0 0 0,-1 0 0,1-1 0,-1 1 0,0 0 0,0 0 0,1 0 1,-1 0-1,-1 0 0,1 0 0,0 0 0,0 0 0,-1 1 0,1-1 0,-1 0 0,1 1 1,-1-1-1,0 1 0,0 0 0,0-1 0,1 1 0,-1 0 0,0 0 0,-1 0 1,1 0-1,0 1 0,0-1 0,0 1 0,0-1 0,-1 1 0,1 0 0,0-1 0,0 1 1,-1 0-1,1 1 0,0-1 0,0 0 0,0 1 0,-3 0 16,3 1-94,0 1-1,-1-1 1,1 1-1,0 0 1,0 0-1,1 0 0,-1 0 1,1 0-1,-1 0 1,1 0-1,0 0 1,0 1-1,0-1 1,1 0-1,-1 1 1,1-1-1,0 1 1,0-1-1,0 1 1,0-1-1,1 0 0,-1 1 1,1-1-1,0 2 95,68 181-5525,-63-170 4790,-2 0-1,0 1 1,-1 0-1,-1-1 1,0 1-1,-1 0 1,-1 0-1,-2 10 736,2-21 40,-1 1-1,-1-1 1,1 1-1,-1-1 1,0 0-1,-1 0 1,0 0-1,0 0 1,0 0-1,0-1 1,-1 1-1,0-1 1,0 0-1,-1 0 1,1 0-1,-1-1 1,0 0-1,0 1 1,0-2-1,-1 1 1,0-1-1,1 0 1,-4 1-40,-9 3 876,0 0 1,0-2 0,-1 0 0,0-2-1,0 0 1,0-1 0,0 0-1,0-2 1,-13-1-877,28 1 66,-1 0 1,1 0-1,-1 0 0,1-1 1,-1 0-1,1 0 0,0 0 1,-1 0-1,1 0 0,0-1 1,0 0-1,0 0 0,0 0 1,0-1-1,0 1 1,1-1-1,-1 0 0,1 0 1,0 0-1,0 0 0,0-1 1,0 1-1,1-1 0,-1 0 1,1 0-1,0 1 0,0-2 1,0 1-1,1 0 0,-1 0 1,1 0-1,0-1 0,0 1 1,1-1-1,-1 1 1,1-1-1,0 1 0,0-1 1,0 1-1,1-1 0,0 1 1,1-5-67,37-29-930,-3 26-3420,-4 8-4266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33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1 373 10378,'0'-4'230,"9"-180"8467,-7 175-8399,0 0 1,1 0 0,0 0 0,1 0 0,-1 0 0,2 1 0,-1-1 0,1 1 0,0 0 0,1 0-1,0 1 1,0 0 0,1 0 0,0 0 0,0 1 0,0 0 0,1 1 0,4-3-299,-1 2 77,0 1 0,1 0 0,0 0 0,0 2 1,0-1-1,0 2 0,0-1 0,1 2 0,-1 0 1,1 0-1,-1 1 0,1 0 0,-1 2 0,1-1 1,-1 1-1,0 1 0,0 0 0,0 1 0,0 0 0,0 1 1,-1 0-1,0 1 0,0 0 0,0 1 0,-1 0 1,0 1-1,-1 0 0,1 0 0,-1 1 0,-1 0 1,0 1-1,0 0 0,-1 0 0,0 0 0,-1 1 1,0 0-1,3 10-77,2 18 10,-2 1 1,-2 0 0,-1 1-1,-2-1 1,-2 1 0,-2 0-1,-2 0 1,-1-1 0,-2 1-1,-10 35-10,13-60 9,-32 95 9,34-111-16,0 0 1,0-1-1,0 1 0,1 0 0,-1-1 0,0 1 0,0 0 1,0-1-1,0 1 0,0 0 0,0-1 0,0 1 1,0 0-1,0-1 0,0 1 0,0-1 0,0 1 1,0 0-1,0-1 0,0 1 0,0 0 0,0-1 0,-1 1 1,1 0-1,0 0 0,0-1 0,0 1 0,0 0 1,-1-1-1,1 1 0,0 0 0,0 0 0,-1-1 0,1 1 1,0 0-1,-1 0 0,1 0 0,0-1 0,0 1 1,-1 0-1,1 0 0,0 0 0,-1 0 0,1 0 1,0 0-1,-1 0 0,1 0 0,0 0 0,-1 0 0,1 0 1,-1 0-1,1 0 0,0 0 0,-1 0 0,1 0 1,0 0-1,-1 0 0,1 0 0,0 0 0,-1 0 1,1 1-1,0-1-2,0-37 377,6 4-223,2-1 1,1 1 0,1 1 0,1 0 0,3 0 0,1-2-155,-1 5 24,1 0 1,1 1-1,1 1 1,1 0-1,2 1 1,0 2-1,13-11-24,-22 23-3,1 1 1,1 1-1,0 0 1,0 1-1,1 0 1,0 1-1,1 1 1,0 0-1,0 1 1,0 0-1,1 1 1,0 1-1,-1 1 1,2 0-1,9 0 3,-19 2 6,0 1 0,0 0 0,-1 0 0,1 1 0,0 0 0,0 0 0,-1 0 0,1 1 0,-1 0 1,1 0-1,-1 1 0,0-1 0,0 1 0,0 1 0,0-1 0,0 1 0,-1 0 0,0 1 0,0-1 0,0 1 0,0 0 0,-1 0 0,1 1 0,-2-1 0,1 1 0,0 0 0,-1 0 0,0 0 0,-1 0 1,2 3-7,4 17 38,-1 0 1,-1 1 0,-1 0 0,-2 0 0,0 0 0,-2 1-39,7 55 65,-5-54-30,-2-16-33,0 0 0,0 0 0,1 0 1,1 0-1,0-1 0,1 1 0,0-1 0,1 0 1,1 0-1,0 0 0,3 4-2,-8-15-52,0 1-1,1-1 1,-1 0 0,0 0-1,1 0 1,-1 0-1,1-1 1,-1 1 0,1 0-1,-1-1 1,1 1 0,0-1-1,-1 1 1,1-1-1,0 0 1,-1 1 0,1-1-1,0 0 1,-1 0-1,1 0 1,0 0 0,-1-1-1,1 1 1,0 0 0,-1-1-1,1 1 1,0-1-1,-1 0 1,1 1 0,-1-1-1,1 0 1,-1 0-1,0 0 1,1 0 0,-1 0-1,1-1 53,43-47-3479,-8-5-4657,-19 27-272</inkml:trace>
  <inkml:trace contextRef="#ctx0" brushRef="#br0" timeOffset="260.228">1650 254 4260,'0'0'7015,"78"-1"-4933,-27 5-801,-2 0 448,0-2-1024,-3-2-577,-1 0-128,-2 0-224,-1-5-2306,1-2-3012,-8-1-3170</inkml:trace>
  <inkml:trace contextRef="#ctx0" brushRef="#br0" timeOffset="513.119">2319 21 8520,'0'0'7143,"0"0"-3876,0 0-1217,0 0 672,-54 124-640,37-62-384,8 4-417,0 5-320,8 4-480,1-1-321,0 1-64,4-1-96,-2 2-320,-2 1-1282,-6-3-3491,-6-9-5092</inkml:trace>
  <inkml:trace contextRef="#ctx0" brushRef="#br0" timeOffset="2610.947">332 1070 8744,'0'0'5269,"0"0"-2616,0 0-1024,14-2-12,499-9 684,317-15-3523,-874 26 1109,-11-1-993,20 3-3030,13 4-1571</inkml:trace>
  <inkml:trace contextRef="#ctx0" brushRef="#br0" timeOffset="3142.094">1065 1130 8712,'0'0'3534,"0"0"-1874,-8 12-709,-66 153 4344,59-87-4331,2 1 0,-1 69-964,11-85-162,-4 0-1,-2-1 1,-2 0 0,-4 0-1,-3 0 163,7-37-1030,10-24 834,1 0 0,-1 0 0,1 0 0,-1 0 0,0 0 0,1 0-1,-1 0 1,0-1 0,0 1 0,1 0 0,-1 0 0,0-1 0,0 1 0,0 0 0,0-1-1,0 1 1,0-1 0,0 1 0,0-1 0,0 0 0,0 0 0,0 1 0,0-1 0,-1 0-1,1 0 1,0 0 0,0 0 0,0 0 0,0 0 0,0 0 0,0 0 0,0-1 0,0 1-1,-1 0 1,1-1 0,0 1 0,0-1 0,0 1 0,0-1 0,0 1 0,1-1 0,-1 0-1,0 1 1,0-1 0,0 0 0,1 0 0,-1 0 0,0 0 0,0 0 196,-69-85 273,58 68 899,-2 0-1,0 1 1,0 1 0,-2 0-1,0 2 1,-11-10-1172,25 23 101,1-1-1,-1 0 1,0 0 0,1 1 0,-1-1 0,0 1 0,0-1 0,0 1 0,0 0 0,0 0-1,0 0 1,-1 0 0,1 0 0,0 1 0,0-1 0,-1 1 0,1-1 0,0 1 0,-1 0 0,1 0-1,0 0 1,-1 0 0,1 0 0,-1 0 0,1 1 0,0-1 0,0 1 0,-1 0 0,1-1-1,0 1 1,0 0 0,0 0 0,0 1 0,0-1 0,0 0 0,0 1 0,0-1 0,0 1 0,1 0-1,-1-1 1,1 1 0,-1 0 0,1 0 0,-1 0 0,1 0 0,0 0 0,0 0 0,0 1 0,1-1-1,-1 0 1,0 0 0,1 1 0,-1-1 0,1 0 0,0 1 0,0-1 0,0 1 0,0-1-1,0 0 1,1 2-101,3 7 44,1-1-1,0 1 1,1-1-1,0 0 0,0-1 1,1 0-1,0 0 1,1 0-1,0-1 0,1 0 1,-1 0-1,1-1 1,1 0-1,-1-1 0,1 0 1,1 0-1,-1-1 1,1-1-1,-1 0 0,1 0 1,1-1-1,-1 0 1,5 0-44,6 2-270,-1-1 1,1-1 0,-1 0-1,1-2 1,0 0 0,0-2-1,-1 0 1,1-2 0,0 0-1,16-6 270,-29 7-148,0 0-1,0-2 1,-1 1-1,1-1 1,-1 0-1,0 0 1,0-1-1,0 0 0,0-1 1,-1 0-1,0 0 1,-1 0-1,1-1 1,-1 0-1,0 0 1,-1-1-1,0 1 1,0-1-1,0-1 0,-1 1 1,0 0-1,-1-1 1,0 0-1,-1 0 1,1 0-1,-1-3 149,1-17-5712,-3 27 1292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4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67 833,'0'0'10212,"0"0"-5674,0 0-2403,0 0-186,0 0-337,0 0-614,0 0-480,16-13-273,57-34-127,-70 45-108,0 1 0,0 0 0,0 0 0,1 1 0,-1-1 0,0 1 0,0-1 0,1 1 0,-1 0 0,0 0 0,1 0-1,-1 1 1,0-1 0,0 1 0,0 0 0,1 0 0,-1 0 0,0 0 0,0 1 0,0-1 0,-1 1 0,1-1 0,0 1 0,0 0 0,-1 0 0,0 1 0,1-1 0,-1 0 0,0 1 0,0-1 0,0 1 0,0 0 0,0 0 0,-1-1 0,1 1 0,-1 0 0,0 1 0,0-1 0,0 0-1,0 0 1,-1 0 0,1 0 0,-1 1 0,0-1 0,0 3-10,-3 5 109,-1-1 0,0 1 0,-1-1-1,0 0 1,-1 0 0,0-1 0,0 0 0,-1 0-1,0 0 1,0-1 0,-1 0 0,-1 0-1,1-1 1,-1 0 0,0 0 0,-2 0-109,-2 3 293,-56 49 983,69-59-1274,0 1 0,0-1 0,0 1 0,0-1 0,0 1 0,0 0 0,0-1 0,0 1 0,0-1 0,1 1 0,-1-1 0,0 0 0,0 1 0,0-1 0,1 1 0,-1-1 0,0 1-1,1-1 1,-1 0 0,0 1 0,1-1 0,-1 1 0,0-1 0,1 0 0,-1 1 0,1-1 0,-1 0 0,1 0 0,-1 1 0,1-1 0,-1 0 0,1 0 0,-1 0 0,1 0 0,-1 0 0,1 0 0,-1 0 0,1 0 0,-1 0 0,1 0 0,-1 0 0,1 0 0,-1 0 0,1 0 0,-1 0 0,1 0-1,-1 0 1,1-1 0,-1 1 0,1 0 0,-1 0 0,0-1 0,1 1 0,-1 0 0,1 0 0,-1-1 0,0 1 0,1-1 0,-1 1-2,4-1 2,230-39-6051,-181 32 1084,-5 1-2471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43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429 227 320,'1'-12'10736,"0"2"-9739,1 3-486,0-1 0,-1 0 0,-1 0 0,1 0 0,-1 0 0,-1 0 0,1 0-1,-1 0 1,-1 0 0,1 0 0,-1 1 0,-1-1 0,0 1 0,0-1 0,0 1 0,-1 0 0,0 0 0,0 0 0,0 1 0,-4-4-511,2 5 54,0 1 0,0-1 0,-1 1 0,0 0 0,1 1 1,-2-1-1,1 1 0,0 1 0,0 0 0,-1 0 0,0 0 0,1 1 0,-1 0 1,0 0-1,1 1 0,-1 0 0,0 0 0,0 1 0,1 0 0,-1 0 0,0 1 1,1 0-1,-1 0 0,1 1 0,0 0 0,0 0 0,0 1 0,0 0 1,-5 4-55,-1 1-3,0 0 0,0 1 0,0 0 1,2 1-1,-1 1 0,1 0 1,1 0-1,0 1 0,1 0 1,0 1-1,1 0 0,1 0 1,0 1-1,0 2 3,4-11 36,0 0-1,0 0 1,1 0 0,0 1 0,0-1-1,1 1 1,0-1 0,0 1-1,0-1 1,1 1 0,0 0 0,0-1-1,1 1 1,0 0 0,0-1 0,0 1-1,1-1 1,0 1 0,0-1 0,1 0-1,0 0 1,0 0 0,0 0 0,1-1-1,-1 1 1,1-1 0,1 0-1,-1 0 1,1 0 0,0-1 0,0 1-1,0-1 1,1-1 0,-1 1 0,1-1-1,0 0-35,12 0 136,-1-1 0,1-1 0,0 0 0,0-1 0,-1-2 0,1 1 0,0-2 0,-1 0 0,0-2 0,0 0 0,0 0 0,0-2 0,-1 0 0,0-1 0,0 0 0,-1-1 0,0-1 0,-1 0 0,3-4-136,114-85 902,-124 127-587,-52 274-90,30-75-1726,33-195-2912,20-28-4826,-30-4 6636,13 0-6547</inkml:trace>
  <inkml:trace contextRef="#ctx0" brushRef="#br0" timeOffset="342.939">1307 178 11147,'0'-13'3309,"0"-41"-1002,-1 49-2058,0 0 0,0 1 0,-1 0 1,0-1-1,0 1 0,0 0 1,0 0-1,-1 0 0,0 0 1,0 0-1,0 0 0,0 1 1,0 0-1,-1-1 0,1 1 1,-1 0-1,0 1 0,0-1 1,0 1-1,0 0 0,0 0 1,-1 0-1,1 0 0,-1 1 1,1 0-1,-1 0 0,-1 0-249,-4-2 26,-1 1-1,1 0 1,-1 0-1,0 2 1,0-1-1,1 1 1,-1 1-1,0 0 1,1 0-1,-1 1 1,1 1-1,-1 0 1,1 0-1,0 1 1,0 0-1,0 0 1,1 2-1,0-1 1,0 1-1,0 0 1,0 1-1,1 0 1,0 0-1,1 1 1,0 0-1,0 0 1,0 0-1,1 1 1,1 0-1,-1 1 1,1-1-1,1 1 1,0 0-1,0 0 1,1 0-1,0 2-25,0-2-4,0 0-1,0 0 1,1 0-1,0 1 0,1-1 1,0 1-1,0-1 0,1 0 1,1 1-1,0-1 0,0 1 1,1-1-1,0 0 0,1 0 1,0 0-1,1 0 1,0 0-1,1-1 0,-1 0 1,2 0-1,-1 0 0,1 0 1,2 1 4,-3-7-6,0-1 1,1 1 0,-1-1-1,0 0 1,1 0 0,-1-1 0,1 0-1,0 0 1,-1 0 0,1-1-1,0 1 1,-1-1 0,1-1 0,0 1-1,-1-1 1,1 0 0,0 0-1,-1-1 1,1 1 0,-1-1-1,0 0 1,3-2 5,84-10 127,-89 17-79,0 0 0,0 1-1,0-1 1,0 0 0,0 1-1,-1 0 1,1 0-1,-1 0 1,0 0 0,0 0-1,-1 0 1,1 0 0,-1 0-1,0 1 1,0-1 0,0 1-1,-1-1 1,0 1 0,1-1-1,-1 1 1,-1-1-1,1 1 1,-2 3-48,2-5-12,-24 132 498,4-49-1767,17-27-3054,5-44-432,1-4-2472</inkml:trace>
  <inkml:trace contextRef="#ctx0" brushRef="#br0" timeOffset="731.978">1947 191 10442,'3'-15'4244,"14"-105"2781,-17 118-6945,0 0 0,0 0 0,-1 0 0,1-1 0,-1 1 0,1 0 0,-1 0 1,0 0-1,1 0 0,-1 0 0,0 1 0,0-1 0,-1 0 0,1 0 0,0 1 0,0-1 0,-1 0 0,1 1 0,-1 0 0,0-1 0,1 1 0,-1 0 0,0 0 0,0 0 0,0 0 0,0 0 0,1 0 0,-1 0 0,0 1 0,-1-1 0,1 1 1,0-1-1,0 1 0,0 0 0,0 0 0,0 0 0,0 0 0,0 0 0,-1 0-80,-84 18 60,74-12-60,1 0-1,-1 2 1,1-1 0,1 2-1,-1-1 1,2 2 0,-1-1 0,1 1-1,1 1 1,0 0 0,0 0 0,1 1-1,0 0 1,1 1 0,1-1-1,0 1 1,1 1 0,0-1 0,-2 9 0,7-19 0,-1 0 1,1-1-1,0 1 1,0 0-1,0 0 1,0-1-1,1 1 1,-1 0-1,1 0 1,-1-1-1,1 1 1,0 0-1,0-1 1,0 1-1,0-1 1,1 0-1,-1 1 1,1-1-1,-1 0 1,1 0-1,0 0 1,0 0-1,0 0 1,0 0-1,0 0 1,1-1-1,-1 1 1,0-1 0,1 1-1,83 23 28,-27-10-13,-50-8-4,0 0-1,-1 0 1,0 1-1,-1 0 1,1 0-1,-2 1 1,1 0-1,-1 0 0,-1 0 1,1 1-1,-2 0 1,1 0-1,-1 0 1,-1 1-1,0-1 1,0 1-1,-1 0 1,-1 0-1,0 0 1,0 0-1,-1 0 0,0 0 1,-1 0-1,0 0 1,-2 6-11,-2 4-159,0-1 1,-1 1 0,-1-1-1,-1-1 1,0 0 0,-2 0-1,0 0 1,-1-1-1,-8 9 160,12-13-1908,17-3-11764,2-12 7388</inkml:trace>
  <inkml:trace contextRef="#ctx0" brushRef="#br0" timeOffset="1133.024">2520 281 8264,'6'-15'3144,"42"-128"4810,-47 141-7861,1-1 0,-1 1 1,0-1-1,0 1 0,-1-1 0,1 1 0,-1-1 0,1 0 0,-1 1 0,0-1 0,0 0 0,0 0 0,0 1 1,0-1-1,0 0 0,-1 1 0,0-1 0,1 0 0,-1 1 0,0-1 0,0 1 0,-1-1 0,1 1 0,0 0 1,-1-1-1,1 1 0,-1 0 0,0 0 0,0 0 0,0 0 0,0 0 0,0 1-93,-3 2-6,1 1 0,0 0 0,-1 1 0,1-1 1,0 1-1,0 0 0,0 0 0,1 0 0,-1 0 0,1 1 0,-1 0 0,1-1 0,0 1 0,1 0 0,-3 4 6,-1 0-12,-15 20 6,2 0 1,1 1 0,1 1-1,1 1 1,2 0 0,1 1-1,2 0 1,-5 24 5,14-53 11,1 1 1,0-1-1,1 1 1,-1-1-1,0 1 1,1-1-1,0 1 1,0 0-1,0-1 1,0 1-1,1-1 1,-1 1-1,1-1 1,0 1-1,0-1 0,0 1 1,1-1-1,-1 0 1,1 1-1,0-1 1,-1 0-1,2 0 1,-1 0-1,0 0 1,0-1-1,1 1 1,1 1-12,5 2 192,-1 0 1,0 1 0,-1 0 0,0 1 0,0-1-1,0 1 1,-1 1 0,-1-1 0,1 1 0,-1 0 0,-1 0-1,1 1 1,-2-1 0,1 1 0,-1 0 0,-1 0-1,2 9-192,-4 15 150,-2-1 0,-1 0-1,-1 1 1,-2-1-1,-2 0 1,0-1 0,-10 21-150,-15 62 324,23-67-251,-41 113-146,16-120-4448,16-27-2259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46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70 9801,'0'0'6342,"0"0"-3245,0 0-1384,0 0 33,0 0-278,0 0-342,0 0-378,0 0-252,6-12-245,-3 5-224,-2 4-24,0 1 0,0-1 0,0 0 1,0 1-1,0-1 0,1 1 0,-1-1 0,1 1 0,-1 0 0,1-1 0,0 1 0,0 0 1,0 0-1,0 0 0,0 1 0,1-1 0,-1 0 0,0 1 0,1-1 0,-1 1 1,1 0-1,0 0 0,-1 0 0,1 0 0,0 1 0,0-1 0,-1 1 0,1-1 0,0 1-3,1 0 0,0 0-1,-1 1 1,1-1-1,0 1 1,-1 0-1,1 0 0,-1 0 1,1 0-1,-1 1 1,0-1-1,1 1 0,-1 0 1,0 0-1,0 0 1,0 0-1,-1 1 1,1-1-1,0 1 0,-1 0 1,0-1-1,1 1 1,-1 0-1,-1 1 1,1-1-1,0 0 0,-1 0 1,1 1-1,-1-1 1,0 1-1,0-1 0,0 1 1,-1 0-1,1-1 1,-1 1-1,0 0 1,0-1-1,0 1 0,-1 0 1,1-1-1,-1 1 1,0-1-1,0 1 1,0-1-1,0 1 0,-1-1 1,0 1 0,-8 14 2,-1-1 0,-1-1 0,-1 0 0,0 0 0,-2-2 0,1 1 0,-1-2 0,-1 0 0,-1-1 0,-2 1-2,-58 50-20,75-62 20,1-1 1,-1 1 0,1 0 0,-1 0-1,1 0 1,0 0 0,-1 0-1,1 0 1,0 0 0,0 0-1,0 1 1,0-1 0,0 0 0,0 1-1,0-1 1,1 0 0,-1 1-1,0-1 1,1 1 0,-1-1 0,1 1-1,0 0 1,-1-1 0,1 1-1,0-1 1,0 1 0,0 0-1,0-1 1,0 1 0,0 0 0,1-1-1,-1 1 1,0-1 0,1 1-1,-1-1 1,1 1 0,0-1-1,0 2 0,103 0-5,97-41-1078,-48 5-2889,-39 18-2958,-67 12 951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47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334 247 13068,'3'-18'3711,"18"-140"1931,-21 155-5571,0 0 0,-1 0-1,1 0 1,-1 0 0,1 0 0,-1 0-1,0 0 1,0 0 0,0 0 0,-1 1-1,1-1 1,-1 0 0,1 1 0,-1-1-1,0 1 1,0 0 0,0-1 0,0 1-1,0 0 1,-1 0 0,1 0 0,-1 1-1,1-1 1,-1 0 0,1 1 0,-1 0-1,0 0 1,0 0 0,0 0 0,0 0-1,0 0 1,0 1 0,0-1 0,0 1-1,0 0 1,0 0 0,0 0 0,0 0-1,-2 1-70,-6 0 28,0 1 0,0 0 0,0 0 0,0 1 0,0 0-1,1 1 1,-1 1 0,1-1 0,0 2 0,-4 2-28,3-2-21,0 0-1,1 1 1,0 1 0,0-1 0,1 2 0,0-1 0,0 1 0,1 1-1,0-1 1,1 1 0,0 1 0,1-1 0,0 1 0,0 1 0,1-1 0,1 1-1,0-1 1,0 1 0,1 0 0,1 1 0,0-1 0,0 0 0,2 1-1,-1-1 1,2 3 21,3-9-13,0 0-1,0-1 0,1 0 1,0 0-1,0 0 1,0 0-1,0-1 0,1 0 1,0 0-1,0 0 0,0-1 1,0 0-1,1 0 1,-1-1-1,1 1 0,-1-1 1,1-1-1,0 1 0,0-1 1,0-1-1,0 1 1,0-1-1,0 0 0,0-1 1,0 1-1,-1-2 0,1 1 1,0-1-1,2 0 14,17-4 13,-1-1 0,1-2 0,-2 0 0,1-1 0,-2-2 0,21-12-13,13-6 307,-56 33-214,1-1 0,-1 0 1,1 1-1,-1-1 0,0 1 0,0-1 1,0 1-1,0 0 0,0 0 1,-1-1-1,1 1 0,-1 0 1,0 0-1,1 0 0,-1-1 1,-1 1-1,1 0 0,0 0 1,-1 0-1,1-1 0,-1 1 1,0 0-1,0-1 0,0 1 0,0 0-93,-71 276 588,-39 130-482,110-406-514,-10 29 6,5-24-2357,-2-5-3382,4-3-2037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0:50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398 419 11179,'6'-18'4505,"28"-120"-901,-32 122-3104,0 0 1,-1 0 0,-1 0 0,-1 0 0,0 0 0,-1 0 0,0 0 0,-2 0 0,0-2-501,2 12 77,0 0-1,-1 1 1,1-1 0,-1 1 0,0 0 0,-1 0 0,1 0 0,-1 0 0,0 0 0,0 1 0,0 0 0,-1 0 0,1 0 0,-1 0 0,0 1 0,0 0 0,0 0 0,-1 0 0,1 0 0,-1 1 0,1 0 0,-1 0 0,0 1 0,0 0 0,-5-1-77,-1 1 13,0 0-1,0 0 1,0 2-1,0-1 1,0 1-1,1 1 1,-1 0-1,0 1 0,1 0 1,0 1-1,0 0 1,0 1-1,0 0 1,0 1-1,1 0 1,0 0-1,0 1 1,1 1-1,0-1 0,0 1 1,1 1-1,0 0 1,1 0-1,0 1 1,0-1-1,1 2 1,0-1-1,0 1 1,1-1-1,1 1 0,0 1 1,1-1-1,0 1 1,0-1-1,1 1 1,0 6-13,2-14 2,0 1 0,1-1 0,-1 1 1,1-1-1,-1 1 0,1-1 0,1 1 1,-1-1-1,1 1 0,-1-1 0,1 0 1,0 0-1,1 0 0,-1 0 0,1 0 1,0-1-1,0 1 0,0-1 0,0 0 1,0 1-1,1-1 0,0-1 0,-1 1 0,1-1 1,0 1-1,0-1 0,1 0 0,-1-1 1,0 1-1,1-1 0,3 1-2,9 3 15,1-1-1,0-1 1,-1-1-1,1-1 1,0 0-1,0-1 1,12-2-15,-1-5 69,-1-1 0,0-1 1,0-1-1,0-2 0,-2-1 1,0-1-1,0-1 0,-1-1 1,-1-1-1,-1-2 0,0 0 1,-1-1-1,-2-1 0,4-6-69,-17 21 87,3 2 919,-20 25-157,6-13-921,-97 218 1945,-14 69-1873,29-70 48,-5 49-1534,48-86-3962,23-76-1391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46.3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1 199 7015,'75'-15'200,"1"3"0,1 4 0,25 2-200,-34 2 35,1976-107 3275,-1330 68-1986,-684 47-252,-75 5-714,-529 49 2568,398-42-2678,-219 22 128,-258 63-376,428-35 6,223-65-6,-1-1 3,-1 1-1,0 0 0,1 1 0,-1-1 1,1 1-1,-1 0 0,1-1 1,0 2-1,0-1 0,0 0 0,0 0 1,0 1-1,0 0 0,1-1 1,-1 1-1,1 0 0,0 1 1,0-1-1,0 0 0,0 0 0,1 1 1,-1-1-1,0 4-2,4-3-6,0 0 0,1-1 0,0 1 0,0-1 1,0 0-1,0 1 0,0-2 0,0 1 0,1 0 0,0-1 0,-1 1 0,1-1 0,0 0 0,0 0 0,0-1 1,0 1-1,1-1 0,-1 0 0,0 0 0,1 0 0,-1-1 0,3 1 6,-3 0-9,125 22-67,1-5-1,1-6 1,98-4 76,897-27-438,-628 10 390,-483 10 57,-2-2 4,-1 2 0,1-1 0,-1 2 0,1-1 0,-1 2-1,0 0 1,0 0 0,10 5-13,-22-8 4,1 1 0,0 0 0,-1 0 0,1-1 0,-1 1 0,1 0 0,-1 0-1,0 0 1,1 0 0,-1 0 0,0 0 0,0-1 0,1 1 0,-1 0 0,0 0 0,0 0 0,0 0 0,0 0 0,0 0 0,0 0 0,-1 0 0,1 0 0,0 0-1,0 0 1,-1 0 0,1-1 0,0 1 0,-1 0 0,1 0 0,-1 0 0,1-1 0,-1 1 0,0 0 0,1 0 0,-1-1 0,0 1 0,1 0 0,-1-1-1,0 1 1,0-1 0,1 1 0,-1-1 0,0 0 0,0 1 0,0-1 0,0 0 0,0 1 0,0-1 0,0 0 0,1 0 0,-1 0 0,0 0 0,0 0-1,0 0 1,0 0 0,0 0 0,0 0-4,-183 50 534,-802 110 1643,542-97-1599,24 4-359,370-53-177,47-3 49,124-1-70,492-17 284,272-52-305,144-32 779,-854 73 759,-154 12-384,-53 4-483,-264 3 824,-25 15-1495,215 3-758,105-18 614,0-1 0,0 0 0,0 0 1,0 1-1,0-1 0,-1 1 0,1-1 0,0 1 1,0 0-1,0-1 0,0 1 0,0 0 0,0 0 1,1 0-1,-1 0 0,0 0 0,0 0 0,1 0 1,-1 0-1,0 0 0,1 0 0,-1 0 0,1 0 0,-1 0 1,1 0-1,0 0 0,0 1 0,-1-1 0,1 0 1,0 0-1,0 0 0,0 1 0,0-1 144,7 16-5498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49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69 6694,'0'0'7688,"0"0"-3717,0 0-1366,0 0-101,0 0-619,0 0-556,0 0-416,6-10-310,17-34-181,-22 43-402,1 0-1,-1 0 1,0-1 0,1 1 0,-1 0 0,1 0 0,-1 0 0,1 0-1,-1 1 1,1-1 0,0 0 0,-1 1 0,1-1 0,0 1-1,0-1 1,-1 1 0,1 0 0,0 0 0,0 0 0,0 0 0,-1 0-1,1 0 1,0 0 0,0 1 0,-1-1 0,3 1-20,2 0 39,-3 0-40,0 1 1,-1-1-1,1 1 1,0 0-1,0-1 1,-1 1-1,1 0 1,-1 1-1,0-1 1,1 0-1,-1 1 1,0-1-1,0 1 1,-1 0-1,1 0 1,-1 0-1,1-1 1,-1 2-1,0-1 1,0 0-1,0 0 1,0 0-1,-1 0 1,1 0-1,-1 1 1,0-1-1,0 0 1,0 0-1,0 1 1,-1-1-1,1 0 1,-1 0-1,0 0 1,0 0-1,0 0 1,0 0-1,-1 0 1,1 0-1,-1 0 1,0 0-1,1 0 1,-2 0 0,-126 209 122,128-211-120,0 0-1,0-1 1,1 1-1,-1 0 1,0 0-1,1 0 0,-1 0 1,1 0-1,-1 0 1,1 0-1,-1 0 1,1 0-1,0 1 0,-1-1 1,1 0-1,0 0 1,0 0-1,0 0 1,0 0-1,0 1 1,0-1-1,0 0 0,0 0 1,1 0-1,-1 0 1,0 0-1,1 1 1,-1-1-1,1 0 0,-1 0 1,1 0-1,-1 0 1,1 0-1,0 0 1,-1-1-1,1 1 1,0 0-1,0 0 0,0 0 1,0-1-1,0 1 1,0 0-1,0-1 1,0 1-1,0-1 0,0 1 1,0-1-1,0 0 1,0 1-1,0-1 1,0 0-1,2 0-1,13 0-161,1-1 1,0 0-1,0-2 0,-1 0 1,1-1-1,-1 0 0,0-1 1,0-1-1,9-6 161,27-7-3451,0 4-3306,-23 10-3247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2:56:47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138 200 2146,'0'0'4682,"0"0"-2056,0 0-1035,0 0 37,0 0-144,0 0-197,0 0-182,1-5-235,0 0-794,3-11 723,-2 29-142,-8 72-214,-3 1 0,-5-1-1,-3-1 1,-28 79-443,37-131 34,-38 117-98,51-174 69,28-140 75,7 2 0,14-19-80,-47 163 31,-4 6 106,1 1 0,0 0 1,1 1-1,0-1 0,1 1 1,0 0-1,1 0 0,0 1 1,1 0-1,5-6-137,-11 14 30,1 1-1,-1-1 0,0 1 1,1 0-1,-1 0 1,0 0-1,1 0 1,0 0-1,-1 1 1,1-1-1,-1 1 1,1-1-1,0 1 1,-1 0-1,1 0 1,0 0-1,-1 0 1,1 1-1,0-1 0,-1 1 1,1 0-1,-1 0 1,1-1-1,-1 2 1,1-1-1,-1 0 1,0 0-1,1 1 1,-1-1-1,0 1 1,0 0-1,0 0 1,0-1-1,0 3-29,60 72-4,6 39 99,73 103-35,-135-210-62,1-1 0,0 0 0,0 0-1,1-1 1,0 0 0,0-1 0,0 1 0,1-1 0,0-1-1,0 0 1,0 0 0,1-1 0,-1 0 2,-5-2 4,0 0 0,0 0-1,1-1 1,-1 1 0,0-1 0,0 0 0,0 0 0,0 0-1,0-1 1,0 0 0,0 0 0,0 0 0,0 0 0,0 0-1,0-1 1,0 0 0,0 1 0,-1-1 0,1-1 0,-1 1-1,0-1 1,1 1 0,-1-1 0,0 0 0,-1 0 0,1 0 0,0 0-1,-1-1 1,0 1 0,0-1 0,2-3-4,11-29 246,-1 0 0,-2-2-1,-2 1 1,-1-1 0,-2 0 0,-2-1 0,1-35-246,11-71 211,6-4-61,-33 177-935,6 14-5536,2-21-2551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48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440 220 10922,'3'-15'2872,"20"-118"2509,-23 130-5232,1 1-1,-1-1 1,0 1-1,0-1 0,0 1 1,0-1-1,0 1 1,0-1-1,-1 1 0,1-1 1,-1 1-1,0-1 0,0 1 1,0 0-1,0-1 1,0 1-1,0 0 0,0 0 1,-1 0-1,1 0 0,-1 0 1,0 0-1,0 0 1,1 0-1,-1 1 0,0-1 1,0 1-1,-1-1 0,1 1 1,0 0-1,0 0 1,-1 0-1,1 0 0,0 0 1,-1 1-1,1-1 1,-1 1-1,1-1 0,-3 1-148,-11 3 36,-1 1 0,1 0 0,0 1 0,0 0 1,1 2-1,0 0 0,0 1 0,0 0 0,1 1 0,0 0 0,1 2 0,0-1 0,1 2 0,0 0 0,1 0 0,-7 9-36,11-14 16,-8 7-3,1 1 0,1 1 1,1 0-1,0 0 0,0 1 0,2 1 0,-6 13-13,13-25 1,1-1 0,0 1 0,0 0-1,0-1 1,1 1 0,0 0-1,0 0 1,0 0 0,1 0-1,0 0 1,0 0 0,1 0 0,-1 0-1,1 0 1,1 0 0,-1 0-1,1-1 1,0 1 0,0-1-1,1 1 1,-1-1 0,1 0-1,1 1 1,-1-2 0,1 1 0,-1 0-1,1-1 1,2 2-1,13 10 6,1-2 0,1 1 1,0-2-1,1-1 0,1-1 0,18 7-6,8 5-64,-38-20 63,-1 1 1,0 0-1,-1 1 0,1 0 0,-1 1 1,0 0-1,0 0 0,-1 1 0,0 0 1,0 0-1,0 1 0,-1 0 0,-1 0 1,1 1-1,-1 0 0,-1 0 0,1 1 1,-1-1-1,-1 1 0,0 0 0,1 7 1,-6-11 9,-1 0 0,-1-1 0,1 1 0,-1 0 0,0-1 1,0 0-1,0 1 0,-1-1 0,0-1 0,0 1 0,0 0 0,-1-1 0,1 0 0,-1 0 0,0 0 0,0-1 0,0 0 0,-1 0 0,1 0 0,-1 0 0,0-1 0,0 0 0,-4 1-9,10-3 0,-13 6 93,0 1-1,0-2 0,-1 0 0,0 0 0,0-1 0,0-1 0,-1-1 0,1 0 0,0 0 0,-1-2 0,0 0 0,1 0 1,-1-1-1,1-1 0,0-1 0,-1 0 0,1 0 0,0-2 0,1 0 0,-5-2-92,13 4-60,1-1 0,-1 0 1,1 0-1,0 0 0,0 0 0,1 0 0,-1-1 0,1 0 0,0 0 0,1 0 0,-1 0 1,1 0-1,0 0 0,0-1 0,0 1 0,1-1 0,0 1 0,0-1 0,0 1 1,1-1-1,-1 0 0,2 1 0,-1-6 60,18-18-4098,4 22-1915,-5 6-3094</inkml:trace>
  <inkml:trace contextRef="#ctx0" brushRef="#br0" timeOffset="449.883">730 412 15855,'4'-17'2728,"15"-52"-881,-17 66-1644,-1-1-1,0 1 1,1 0 0,0 0-1,-1 0 1,1 0-1,0 0 1,1 0 0,-1 1-1,0-1 1,1 1 0,0 0-1,-1-1 1,1 1 0,0 0-1,0 1 1,0-1 0,0 0-1,0 1 1,2-1-203,2 1 139,0-1 1,-1 1-1,1 0 1,0 1 0,0 0-1,0 0 1,0 0-1,0 1 1,0 0-1,0 0 1,0 1-1,-1 0 1,1 0-140,3 3 4,0 1 0,-1 0 0,0 0 0,0 1 0,-1 0 1,1 0-1,-1 1 0,-1 0 0,0 1 0,0-1 0,0 2 0,-1-1 0,-1 0 1,0 1-1,0 0 0,-1 1 0,0-1 0,0 1 0,-1-1 0,-1 1 0,0 0 0,0 0 1,-1 0-1,-1 0 0,0 0 0,0 0 0,-1 0 0,0 0 0,-1 0 0,-1 0 1,1 0-1,-2 0 0,1-1 0,-2 0 0,-4 9-4,1-1-59,-1 0 0,-1-1 0,0 0 0,-1-1 0,-1 0 0,-1-1-1,0 0 1,-1-1 0,0-1 0,-1 0 0,-1-1 0,0 0 0,0-1 0,-2-1 0,-10 5 59,25-14 12,1 1 1,0-1-1,0 1 1,0-1-1,-1 0 0,1 0 1,-1 0-1,1 0 1,-1 0-1,1 0 0,-1-1 1,0 0-1,1 1 1,-1-1-1,0 0 1,1 0-1,-1 0 0,1-1 1,-1 1-1,0-1 1,1 1-1,-1-1 0,1 0 1,-1 0-1,1 0 1,-1 0-1,1 0 1,0-1-1,0 1 0,-1-1 1,1 1-1,0-1 1,1 0-1,-1 0 1,0 0-1,0 0 0,1 0 1,-1 0-1,1 0 1,0-1-1,-1 1 0,1-1 1,0 1-1,1-1 1,-1 1-1,0-1 1,1 1-1,-1-1 0,1 0-12,-1 1 37,1 0-1,0-1 1,0 1-1,0 0 1,0 0-1,0 0 1,0 0-1,0 0 1,1 0-1,-1 0 1,1-1-1,0 1 1,-1 0-1,1 1 1,0-1-1,0 0 1,0 0-1,0 0 1,1 0-1,-1 1 1,0-1-1,1 1 1,-1-1-1,1 1 1,0-1-1,-1 1 1,1 0-1,0 0 1,0 0-1,0 0 1,0 0-1,-1 0 1,2 0-1,-1 1 1,0-1-1,0 1 1,0-1-1,0 1 1,0 0-1,0 0 1,0 0-1,0 0 1,1 0-1,-1 1 1,0-1-1,0 1 1,0-1-1,0 1 1,0 0-37,8 2 1,-1 0 0,0 1-1,0 1 1,0-1 0,-1 1 0,0 1 0,0 0 0,0 0 0,0 0 0,-1 1-1,0 0 1,2 4-1,18 15 6,97 93-807,-75-100-3125,-14-17-6199,-21-2-1422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5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13741,'0'0'3401,"0"0"-1368,0 0-314,13-13-299,-3 1-1129,-6 7-211,1-1 0,-1 1 1,1 0-1,0 0 0,0 1 0,0 0 1,1 0-1,0 0 0,0 0 1,0 1-1,0 0 0,0 0 1,0 1-1,1 0 0,1-1-80,-1 1 48,0 0-1,0 1 1,-1-1-1,1 1 0,0 1 1,0-1-1,0 1 1,0 0-1,0 1 1,0 0-1,0 0 1,0 0-1,0 1 1,0 0-1,-1 0 0,1 1 1,-1-1-1,2 2-47,-7 1 18,1 0 0,0 0 0,-1 0 0,0 0 0,0 0 0,-1 0-1,1 0 1,-1 0 0,0 0 0,-1 1 0,1-1 0,-1 0 0,0 0 0,0 0-1,0 0 1,-1 0 0,0-1 0,0 1 0,0 0 0,-1-1 0,1 1 0,-1-1-1,0 0-17,-153 195 1153,155-198-1143,1 0-1,-1-1 1,0 1-1,0 0 1,1 0-1,-1 0 1,1-1-1,-1 1 1,1 0-1,-1 0 0,1 0 1,-1 0-1,1 0 1,0 0-1,-1 0 1,1 0-1,0 0 1,0 0-1,0 0 1,0 0-1,0 0 0,0 0 1,0 0-1,0 0 1,0 0-1,0 0 1,1 0-1,-1 0 1,0 0-1,1 0 0,-1 0 1,1 0-1,-1-1 1,1 1-1,-1 0 1,1 0-1,0 0 1,-1-1-1,1 1 1,0 0-1,0 0 0,-1-1 1,1 1-1,0-1 1,0 1-1,0-1 1,0 1-1,0-1 1,0 0-1,0 1 0,0-1 1,0 0-1,0 0 1,0 0-1,0 1 1,0-1-1,0 0 1,0 0-1,0-1 1,0 1-1,0 0-9,26 0-73,0-2-1,0 0 0,0-2 1,-1-1-1,1-1 1,-1-2-1,-1 0 1,7-4 73,110-29-5311,-99 34 346,-2 1-3448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53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71 245 5862,'0'0'5509,"1"-16"-1788,4-56-988,-5 66-2467,1 0 1,1 0 0,-1-1-1,1 1 1,0 0-1,0 1 1,1-1 0,0 0-1,0 1 1,0-1-1,1 1 1,-1 0 0,1 0-1,0 0 1,1 1-1,-1-1 1,1 1 0,0 0-1,0 0 1,0 1-1,1 0 1,-1 0 0,1 0-1,0 0 1,3 0-267,3-1 100,1 0 0,0 1 0,0 1 0,0 0 0,0 1 0,0 0 0,0 1 1,0 1-1,0 0 0,12 2-100,-19-2 0,-1 0 0,1 0 0,0 1 0,0 0 0,-1 0 0,1 0 0,-1 1 0,0 0 0,0 0 0,0 0 0,0 1 0,0-1 0,-1 1 0,1 0 0,-1 1 0,0-1 0,-1 1 0,1-1 0,-1 1 0,0 0 0,0 0 0,0 1 0,-1-1 0,1 1 0,-2-1 0,1 1 0,0 0 0,-1 0 0,0-1 0,-1 1 0,1 0 0,-1 0 0,0 0 0,0 0 0,-1 0 0,0 0 0,0 0 0,0-1 0,-1 1 0,-2 5 0,-6 4-16,-1-1 1,-1 1-1,0-2 0,0 0 1,-2-1-1,0 0 0,0-1 1,-1 0-1,0-1 0,-1-1 1,0 0-1,0-1 1,-1-1-1,-1-1 16,-23 3 43,52-25 10,0 16-64,-1 0 1,0 1-1,0 0 0,0 1 1,0 0-1,0 0 0,-1 1 1,1 1-1,-1 0 0,1 0 1,-1 0-1,0 1 0,-1 1 1,1-1-1,-1 2 0,0-1 0,-1 1 1,0 0-1,0 0 0,0 1 1,3 5 10,-5-7-7,0-1 1,0 0 0,-1 1-1,1 0 1,-1 0 0,-1 1-1,1-1 1,-1 1-1,0-1 1,-1 1 0,0 0-1,0 0 1,0 0-1,-1 0 1,0 1 0,0-1-1,-1 0 1,0 0 0,0 1-1,-1-1 1,0 0-1,0 0 1,0 1 0,-1-1-1,0 0 1,-1-1 0,0 1-1,0 0 1,0-1-1,-1 1 1,0-1 0,0 0-1,0 0 1,-1-1-1,0 1 1,0-1 0,0 0-1,-1-1 1,0 1 0,1-1-1,-4 1 7,-2 0 56,-1-1 0,0 0 0,0-1 0,-1-1 0,1 1 0,0-2 0,-1 0 0,1 0 0,-1-2 0,1 1 0,-1-1 0,1-1 0,-1 0-1,1-1 1,0-1 0,0 1 0,0-2 0,1 0 0,-1 0 0,1-1 0,0 0 0,1-1 0,0 0 0,0-1 0,-1-2-56,5 5-49,1 0 0,0 0 0,0 0 0,1-1 0,0 0-1,0 0 1,0 0 0,1-1 0,0 1 0,0-1 0,0 1 0,1-1 0,0 0 0,1 0 0,-1 0 0,1 0 0,1-1 0,-1 1 0,1 0 0,0 0 0,1-4 49,13 4-6919,-7 16-1740</inkml:trace>
  <inkml:trace contextRef="#ctx0" brushRef="#br0" timeOffset="291.818">736 459 13677,'0'0'3715,"0"0"-1504,0 0-65,0 0-833,0 0-769,0 0-319,0 0-193,-48-22-32,52 21-32,8 1-1122,4 0-2241,0 4-5093</inkml:trace>
  <inkml:trace contextRef="#ctx0" brushRef="#br0" timeOffset="774.352">1260 1 9033,'0'0'7938,"0"0"-3897,0 0-1612,0 0-459,0 0-742,0 0-625,0 0-310,-11 16-95,-67 106 53,-11 119-545,92-245 299,-1 0-1,1 0 0,0 1 0,-1-1 1,2 1-1,-1 0 0,0-1 1,1 1-1,-1 1 0,1-1 1,0 1-1,0-1 0,0 1 1,0 0-1,1 0 0,-1 1 1,0-1-1,1 1 0,-1 0 0,1 0 1,-1 1-1,1-1 0,0 1 1,-1 0-1,1 0 0,-1 1-4,283 1-176,-281-3 153,0-1-1,0 0 1,0-1 0,-1 0-1,1 0 1,-1 0 0,0 0-1,0-1 1,0 0 0,0 0-1,-1 0 1,0 0 0,1-1-1,-2 0 1,1 0 0,0 0-1,-1 0 1,0 0-1,0-1 1,-1 0 0,0 1-1,0-1 1,0 0 0,0 0-1,-1 0 1,0 0 0,0 0-1,-1-1 1,0 1 0,0 0-1,-1-5 24,7-21 3,2 2 179,-2 53 768,1 32-664,-2 0-1,-3 1 0,-2-1 1,-3 1-1,-2-1 0,-3 5-285,-4 57-2599,7 0-4420,5-91-4176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52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1 190 14446,'0'-14'2268,"1"-42"-1365,-1 54-773,0 0 0,0 0 1,0 0-1,0 0 0,1 0 0,-1 0 1,1 0-1,-1 0 0,1 1 1,0-1-1,0 0 0,0 0 0,0 1 1,0-1-1,0 0 0,0 1 1,0-1-1,1 1 0,-1-1 0,1 1 1,-1 0-1,1 0 0,-1-1 1,1 1-1,0 0 0,0 0 0,-1 1 1,1-1-1,0 0 0,0 1 1,0-1-1,0 1 0,0-1 0,0 1 1,0 0-1,0 0 0,0 0 1,1 0-131,64 19 1231,-32 2-1064,-1 2 0,-1 1 0,-1 2 0,-1 2 0,-2 0 0,0 2 0,21 30-167,115 110-54,-164-168 34,1 0-1,-1 0 0,1 0 0,-1-1 1,1 1-1,0 0 0,0-1 1,0 1-1,0-1 0,0 0 1,0 0-1,0 1 0,0-1 0,0-1 1,0 1-1,1 0 0,-1 0 1,0-1-1,1 1 0,-1-1 0,1 0 1,-1 0-1,0 0 0,1 0 1,-1 0-1,1 0 0,-1-1 1,0 1-1,1-1 0,-1 0 0,0 0 1,0 0-1,1 0 0,-1 0 1,0 0-1,0 0 0,0-1 1,0 1-1,0-1 0,-1 1 0,2-2 21,3-16-2,-1 0 0,-1 0-1,0-1 1,-2 0-1,0 1 1,-1-1-1,-1 0 1,-1 0-1,-1-4 3,1-14 12,1 36-11,1-1 0,0 1 1,-1-1-1,1 1 0,-1-1 1,0 0-1,0 1 0,0-1 0,0 0 1,0 1-1,-1-1 0,1 1 1,-1-1-1,1 1 0,-1-1 1,0 1-1,0-1 0,0 1 1,-1 0-1,1-1 0,0 1 0,-1 0 1,0 0-1,1 0 0,-1 0 1,0 0-1,0 0 0,0 1 1,0-1-1,0 1 0,-1-1 1,1 1-1,0 0 0,-1 0 0,1 0 1,-1 0-1,1 0 0,-1 1 1,1-1-1,-1 1 0,1-1 1,-1 1-1,0 0 0,1 0 0,-2 0-1,-12 9 17,1 0 0,0 1 0,1 0 0,0 1 0,1 0 0,0 1 0,0 1 0,2 0 0,-1 1 0,2 0-1,0 1 1,-1 3-17,-37 47-324,2 1-1,4 3 1,2 1-1,4 2 0,-12 40 325,31-40-4849,16-24-2980,6-20-841</inkml:trace>
  <inkml:trace contextRef="#ctx0" brushRef="#br0" timeOffset="328.631">1029 119 12492,'5'-14'2717,"20"-48"-1083,-23 59-1440,-1 0-1,1 1 1,-1-1 0,1 1 0,0-1 0,-1 1 0,1-1 0,1 1 0,-1 0 0,0 0 0,0 0 0,1 1 0,-1-1 0,1 0-1,0 1 1,-1-1 0,1 1 0,0 0 0,0 0 0,0 0 0,0 1 0,0-1 0,0 1 0,0-1 0,0 1 0,0 0 0,0 0 0,0 0-1,2 1-193,67 36 1279,-66-31-1266,-1 1 0,1 0 0,-1 0 0,-1 1 0,0 0 0,0-1 1,0 1-1,-1 1 0,0-1 0,0 0 0,-1 1 0,-1 0 0,1-1 0,-1 1 0,-1 0 0,1 0 0,-2-1 0,1 1 0,-1 0 0,0 0 0,-1-1 0,0 1 0,0-1 1,-4 8-14,-4 9-2,0 0 1,-2-1 0,-1-1-1,-1 0 1,-1 0 0,-1-1-1,-11 11 2,-2 0-17,19-24 16,0 1 0,1 0 0,0 1 0,1 0 1,0 0-1,1 1 0,0 0 0,1 0 0,0 1 1,1 0-1,-2 6 1,7-17 2,0 0 0,0 1 0,-1-1 0,2 0 0,-1 0 1,0 0-1,0 0 0,1 0 0,-1 0 0,1 0 0,0 1 1,-1-1-1,1-1 0,0 1 0,0 0 0,0 0 0,0 0 0,1 0 1,-1-1-1,1 1 0,-1-1 0,1 1 0,-1-1 0,1 1 0,0-1 1,-1 0-1,1 0 0,0 0 0,0 0 0,0 0 0,0 0 0,0 0 1,0-1-1,0 1 0,1-1-2,78 10 261,-79-10-245,68-1 264,0-3 1,-1-3-1,0-3 0,26-9-280,-30 5-32,-92 22-5568,-4 7-1580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50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1 304 9449,'0'0'3379,"0"0"-870,0 0 64,0 0-224,0 0-480,3 10-540,11 166 1991,-18-89-3727,1-28 1106,2 1 0,2 0 0,10 57-699,13-23-3867,20-6-5209,-33-74 887</inkml:trace>
  <inkml:trace contextRef="#ctx0" brushRef="#br0" timeOffset="326.432">404 646 16720,'0'0'3043,"0"0"-1154,0 0 97,0 0-672,0 0-674,0 0-416,0 0-160,0 0-64,0 0-64,55-15-448,-38 15-1218,5 0-1601,-5 0-3940</inkml:trace>
  <inkml:trace contextRef="#ctx0" brushRef="#br0" timeOffset="607.82">805 247 7207,'0'0'8675,"0"0"-5152,0 0-1703,0 0 70,0 0-523,0 0-401,0 0-299,0 0-293,14-13-176,-5 4-162,-5 4-21,1-1 0,0 1 0,0 1 0,0-1 0,1 1 0,-1 0 1,1 0-1,0 1 0,0-1 0,1 2 0,-1-1 0,1 0 0,-1 1 0,1 0 0,0 1 0,6-1-15,304-28 288,-315 30-271,-1 0 0,1 0-1,0 0 1,0 0-1,0 0 1,-1 0-1,1 1 1,0-1-1,0 1 1,-1-1-1,1 1 1,0 0-1,-1 0 1,1 0-1,-1 0 1,1 0 0,-1 0-1,1 0 1,-1 0-1,0 0 1,0 1-1,1-1 1,-1 1-1,0-1 1,0 1-1,0-1 1,-1 1-1,1-1 1,0 1 0,-1 0-1,1 0 1,-1-1-1,1 1 1,-1 0-1,0 0 1,0-1-1,1 1 1,-1 0-1,-1 0 1,1 0-1,0 1-16,-7 196 1112,-3-73-942,23 58-284,6-109-2981,-10-35-6259,-8-32 5565,0 6-6829</inkml:trace>
  <inkml:trace contextRef="#ctx0" brushRef="#br0" timeOffset="1086.485">1696 193 4516,'3'-13'5269,"-2"3"-4961,28-91 5604,-28 96-5674,1 1 1,0 0-1,0 0 1,1 0 0,-1 0-1,1 1 1,0-1-1,0 1 1,0-1 0,0 1-1,1 0 1,-1 0-1,1 0 1,0 1 0,0 0-1,0-1 1,0 1-1,0 0 1,0 1 0,0-1-1,1 1 1,-1 0-1,5-1-238,-3 2 38,0 0 0,-1 1 1,1-1-1,-1 1 0,1 0 0,0 1 0,-1-1 0,0 1 0,1 0 0,-1 0 0,0 1 0,0 0 0,0 0 0,-1 0 0,1 0 0,-1 1 1,1 0-1,-1-1 0,0 2 0,-1-1 0,1 0 0,-1 1 0,0 0 0,0-1 0,0 1 0,-1 0 0,1 1 0,-1-1 0,0 0 0,-1 1 1,1-1-1,-1 1 0,-1-1 0,1 1 0,-1 0 0,1-1 0,-2 1 0,1 0-38,-2 13 0,0 0-1,-2-1 1,0 1 0,-1-1-1,0 1 1,-2-2 0,0 1 0,-1-1-1,-1 0 1,-1-1 0,0 0-1,-1 0 1,0-1 0,-1 0-1,-1-1 1,-1-1 0,-9 7 0,24-19 2,-1-1 0,0 0 0,0 0 0,1 0 0,-1 1 1,0-1-1,0 0 0,0 0 0,0 1 0,1-1 0,-1 0 0,0 1 1,0-1-1,0 0 0,0 0 0,0 1 0,0-1 0,0 0 0,0 1 1,1-1-1,-1 0 0,0 1 0,0-1 0,-1 0 0,1 1 0,0-1 1,0 0-1,0 1 0,0-1 0,0 0 0,0 0 0,0 1 0,0-1 1,-1 0-1,1 1 0,0-1 0,0 0 0,0 0 0,-1 1-2,35-18 132,-28 14-107,-1-1-27,1 1 0,-1 0 0,1 0 0,0 1 0,0 0 0,0 0 1,0 0-1,0 1 0,0 0 0,0 0 0,1 0 0,-1 1 0,0 0 0,0 0 0,1 0 0,-1 1 1,0 0-1,0 0 0,0 1 0,0 0 0,0 0 0,0 0 0,0 1 0,-1 0 0,1 0 0,-1 0 0,0 1 1,1 0 1,-1 6-16,1 0 1,-2 0 0,1 0 0,-1 1 0,-1-1 0,0 1 0,-1 0 0,0 0 0,0 1 0,-1-1 0,-1 0-1,0 0 1,0 0 0,-1 1 0,-1-1 0,0 0 0,0 0 0,-1 0 0,0-1 0,-1 1 0,0-1 0,-1 1 0,-1 0 15,3-5 4,0 1 0,0-1 1,0 0-1,-1 0 1,0-1-1,0 1 0,0-1 1,-1 0-1,0 0 1,0 0-1,0-1 1,-1 0-1,1 0 0,-1 0 1,0 0-1,0-1 1,0 0-1,-1-1 0,1 1 1,-1-1-1,1 0 1,-1-1-1,0 0 1,0 0-1,0 0 0,0-1 1,0 0-1,1 0 1,-3-1-5,1 0-2,1-1 0,-1 0 0,1 0 0,0-1 0,-1 0 0,1 0 0,1-1 0,-1 0-1,0 0 1,1-1 0,0 1 0,0-1 0,0-1 0,1 1 0,0-1 0,0 0 0,0 0 0,1 0 0,0-1 0,0 0 0,0 0 0,0-2 2,-10-66-7413,15 56 873</inkml:trace>
  <inkml:trace contextRef="#ctx0" brushRef="#br0" timeOffset="1489.78">2342 101 8712,'0'0'5168,"5"-13"-2350,18-41-837,-21 52-1824,0-1 0,0 1 0,0 0 0,0 0 0,0 0 0,1 0 1,-1 1-1,1-1 0,0 1 0,-1-1 0,1 1 0,0 0 0,0 0 0,0 0 0,0 1 0,0-1 0,-1 1 0,1-1 0,0 1 1,0 0-1,1 0 0,-1 0 0,0 1 0,-1-1 0,1 1 0,0-1 0,0 1 0,0 0 0,0 0 0,0 1 0,-1-1 0,1 0 1,1 2-158,2 3 35,1 0 0,0 0 1,-1 1-1,-1 0 0,1 1 1,-1-1-1,0 1 0,-1 0 1,0 0-1,0 1 0,0-1 1,-1 1-1,-1-1 0,1 1 1,-2 0-1,1 0 0,-1 0 1,0 0-1,-1 1 0,0-1 1,-1 0-1,0 0 1,0 0-1,-1 0 0,0 0 1,0 0-1,-1-1 0,0 1 1,-4 5-36,-4 10 8,-2 0 1,-1 0-1,-1-1 0,-1-1 1,-1-1-1,-2 1-8,-75 112 515,93-132-497,-1 1-1,0-1 0,1 1 1,-1 0-1,1-1 0,0 1 0,0 0 1,0 0-1,0 0 0,0-1 0,1 1 1,-1 0-1,1 0 0,0 0 1,0 0-1,0 0 0,0 0 0,0 0 1,1 0-1,-1 0 0,1 0 1,0 0-1,0 0 0,0 0 0,0-1 1,0 1-1,1 0 0,-1-1 0,1 1 1,0-1-1,0 0 0,0 1 1,0-1-1,0 0 0,0 0 0,1 0 1,-1-1-1,2 2-17,12 2 9,-1-1 0,1 0 0,0-1 0,0-1 0,0 0 0,0-1 1,1-1-1,-1-1 0,0 0 0,11-2-9,75-17-2233,44-36-5389,-129 47-268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58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16784,'0'0'2530,"0"0"-960,0 0-65,3-14-298,15-42-529,-16 54-651,0-1 1,0 1 0,0 0 0,0 0 0,1 0 0,-1 0 0,1 0-1,-1 0 1,1 1 0,0 0 0,-1-1 0,1 1 0,0 0 0,0 0-1,0 0 1,0 1 0,0-1 0,0 1 0,0-1 0,0 1-1,0 0 1,1 0 0,-1 1 0,0-1 0,0 1 0,1 0-28,7-1 66,-8 0-56,1 0 1,0 0-1,-1 1 0,1-1 1,-1 1-1,1-1 1,-1 1-1,1 0 1,-1 1-1,1-1 1,-1 1-1,0-1 0,0 1 1,0 0-1,0 0 1,0 0-1,0 1 1,0-1-1,-1 1 0,1-1 1,-1 1-1,0 0 1,0 0-1,0 0 1,0 0-1,0 0 1,-1 1-1,1-1 0,-1 0 1,0 1-1,0-1 1,0 1-1,-1 0 1,1-1-1,-1 1 1,0-1-1,0 1 0,0 0 1,0-1-1,-1 1 1,1-1-1,-1 1 1,0-1-1,0 1 0,-1 0-10,-5 15 4,-2 0 0,0-1 0,-1 0 0,-1-1 0,0 0 0,-2 0 0,-7 7-4,-6 10 58,-19 38 118,80-62-35,-29-10-122,34-3-271,0-2 1,-1-1-1,1-2 0,-1-2 0,7-4 252,33-8-3118,-29 10-1228,-8 2-3469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5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248 185 12684,'0'0'3481,"0"0"-1549,0 0-341,0 0-353,-15-6-463,-51-15-311,62 21-444,1 0-1,0 0 1,0 1 0,0-1-1,0 1 1,0 0 0,0 0-1,0 0 1,0 0 0,0 0 0,1 1-1,-1-1 1,0 1 0,1 0-1,-1 0 1,1 0 0,0 0-1,-1 0 1,1 0 0,0 1-1,0-1 1,1 1 0,-1-1-1,0 1 1,1 0 0,0-1-1,-1 1 1,1 0 0,0 0 0,1 0-1,-1 0 1,0 0-20,0 6 14,-1 0 0,1 0-1,0 0 1,1 1 0,0-1 0,1 0 0,-1 0-1,2 0 1,-1 0 0,1-1 0,1 1 0,0 0 0,0-1-1,0 1 1,1-1 0,1 0 0,-1 0 0,3 2-14,107 126 50,38 2 62,-150-136-58,0-1 0,0 1 1,0-1-1,-1 1 0,1 0 0,0 0 0,-1 0 1,0 0-1,1 0 0,-1 1 0,0-1 0,0 0 0,0 0 1,-1 1-1,1-1 0,0 0 0,-1 1 0,0-1 1,1 1-1,-1-1 0,0 1 0,0-1 0,-1 1 1,1-1-1,0 1 0,-1-1 0,0 0 0,1 1 1,-1-1-1,0 0 0,0 1 0,0-1 0,0 0 1,-1 0-1,1 0 0,-1 0 0,1 0 0,-1 0 1,0-1-1,1 1 0,-1 0 0,0-1 0,0 1 1,0-1-1,0 0 0,-2 1-54,-15 10 130,-1-1 0,0-1 0,-1-1 1,0-1-1,0-1 0,0-1 0,-1 0 0,0-2 1,0-1-1,-1 0 0,1-2 0,-1 0 0,-18-3-130,39 2-120,-1 0 0,0 0 0,0-1 0,0 1 1,0-1-1,0 0 0,1 0 0,-1 0 0,0 0 0,1-1 0,-1 1 0,1-1 0,-1 1 0,1-1 0,0 0 0,0 0 0,0 0 0,0 0 0,0 0 0,0 0 1,0-1-1,0 1 120,-7-64-9378,21 35 2171</inkml:trace>
  <inkml:trace contextRef="#ctx0" brushRef="#br0" timeOffset="286.639">302 122 11147,'0'0'3651,"0"0"-1409,83-43 321,-39 32-514,8-2-831,-3-1-482,1 2-287,-2 1-193,-8 5-160,-1 0-64,-7 2-32,-7 3 0,-7 1-544,-7 0-1923,-10 3-3586,-1-1-8329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2:57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529 227 8136,'0'0'3112,"0"0"-1809,5-14 159,24-106 4816,-28 117-6158,0 0 0,0 0 1,-1 0-1,0 0 0,0 0 0,0 0 0,0 0 0,0 0 0,0 0 0,-1-1 0,1 1 1,-1 0-1,0 1 0,0-1 0,0 0 0,0 0 0,-1 0 0,1 0 0,-1 1 0,0-1 1,0 1-1,0-1 0,0 1 0,0 0 0,0 0 0,0 0 0,-1 0 0,1 0 0,-1 0 1,0 1-1,1-1 0,-1 1 0,0 0 0,0 0 0,0 0 0,0 0 0,0 0 1,0 1-1,0-1 0,-3 1-120,-11-1 80,-1 1 1,0 0 0,1 2-1,-1 0 1,1 1 0,-1 0-1,1 2 1,0 0-1,1 1 1,-1 0 0,1 1-1,1 1 1,-1 1 0,1 0-1,1 1 1,0 1 0,0 0-1,1 1 1,-9 10-81,19-20-4,0 1 1,0-1-1,0 1 1,0 0 0,0 0-1,1 0 1,-1 1-1,1-1 1,0 0-1,0 1 1,0 0-1,1-1 1,-1 1-1,1 0 1,0 0-1,0 0 1,0 0-1,1 0 1,-1 0-1,1 0 1,0 0 0,0 0-1,0 0 1,1 0-1,-1 0 1,1 0-1,0 0 1,0 0-1,0-1 1,1 1-1,-1 0 1,1 0-1,0-1 1,0 1-1,1-1 1,-1 0-1,0 0 1,1 0 0,0 0-1,2 2 4,149 45 59,-143-47-64,1 1 1,-1 0 0,0 1-1,-1 0 1,1 1-1,-1 0 1,0 0 0,0 1-1,-1 0 1,0 1 0,0 0-1,-1 1 1,0 0-1,-1 0 1,1 1 0,-2-1-1,0 2 1,0-1-1,0 1 1,-1-1 0,-1 1-1,0 1 1,-1-1 0,0 1-1,0-1 1,-1 1-1,-1 0 1,0 8 4,-2-8 7,0-1 1,-1 1-1,-1 0 0,0-1 0,-1 1 1,0-1-1,0 0 0,-1 0 0,-1-1 1,1 1-1,-2-1 0,0 0 1,0-1-1,0 0 0,-1 0 0,-1-1 1,0 1-1,0-2 0,0 1 0,-1-2 1,0 1-1,0-1 0,-1-1 0,0 0 1,0 0-1,0-1 0,0 0 1,-1-1-1,1 0 0,-1-1 0,0-1 1,0 0-1,0 0 0,1-1 0,-1 0 1,0-1-1,0-1 0,0 0 1,1-1-1,-1 0 0,1 0 0,-1-1 1,1-1-1,1 0 0,-1 0 0,1-1 1,-9-6-8,11 5-112,0-1 1,1 1 0,0-1-1,0 0 1,1-1 0,0 0-1,1 0 1,-1 0 0,2 0-1,0-1 1,0 0 0,0 0-1,1 0 1,1 0-1,0-1 1,0 1 0,1-1-1,0 1 1,1-1 0,0 1-1,2-11 112,25-17-6923,-10 30-813</inkml:trace>
  <inkml:trace contextRef="#ctx0" brushRef="#br0" timeOffset="489.342">700 444 15567,'9'-16'2562,"32"-48"-1019,-37 58-1312,1 0 0,0 0 0,0 0 0,1 1 0,0-1 0,0 1 0,0 1-1,0-1 1,1 1 0,0 0 0,0 0 0,0 1 0,0 0 0,0 1 0,1-1 0,-1 1 0,1 0 0,-1 1 0,1 0 0,0 0 0,0 1 0,-1 0 0,3 1-231,-6-1 6,-1 1 0,0-1 1,1 1-1,-1 0 0,0 0 1,0 1-1,0-1 0,0 1 1,0-1-1,0 1 0,0 0 1,0 0-1,-1 0 1,1 0-1,-1 1 0,1-1 1,-1 1-1,0 0 0,0-1 1,0 1-1,0 0 0,-1 0 1,1 0-1,-1 0 0,0 0 1,0 1-1,0-1 0,0 0 1,0 2-7,-4 100-104,-5-81-22,-1-1 0,-1 1 0,-1-2 0,0 1 0,-2-1 0,-1-1 0,-1-1 0,0 0 0,-2-1 0,-8 7 126,-16 0-70,39-49 135,6 17-66,-1 2 1,1-1 0,0 0 0,0 1 0,0 0-1,1 0 1,-1 0 0,1 0 0,0 1 0,0 0-1,1 0 1,-1 0 0,1 0 0,-1 1 0,1 0-1,0 0 1,-1 1 0,1 0 0,0 0 0,0 0 0,0 1-1,0-1 1,0 1 0,0 1 0,0-1 0,0 1-1,0 0 1,2 1 0,-1 0-7,0 0 0,-1 1 0,1 0-1,-1 0 1,1 1 0,-1-1 0,0 1 0,-1 0-1,1 1 1,-1 0 0,0 0 0,0 0-1,0 0 1,0 1 0,-1 0 0,0-1 0,-1 2-1,1-1 1,-1 0 0,0 1 0,0-1 0,-1 1-1,0 0 1,0 0 0,-1 0 0,0 0 0,0 0-1,-1 0 1,0 1 0,0-1 0,0 0 0,-1 0-1,0 0 1,-1 0 0,1 0 0,-1 0 0,-1 0-1,1-1 1,-1 1 0,-3 4 7,0-6 6,-1 0 1,1 0 0,-1-1-1,-1 1 1,1-2-1,0 1 1,-1-1 0,0 0-1,0 0 1,0-1-1,0-1 1,0 1-1,0-1 1,-1 0 0,1-1-1,0 0 1,0 0-1,-1-1 1,1 0 0,0 0-1,0-1 1,0 0-1,0-1 1,0 0-1,0 0 1,1 0 0,-1-1-1,1 0 1,0-1-1,0 0-6,2 3-85,0-1 0,1 0 0,-1 0 0,1 0 0,-1-1 1,1 0-1,0 1 0,0-1 0,1-1 0,-1 1 0,1-1 0,0 1 0,0-1 0,1 0 0,-1 0 0,1 0 0,0 0 0,0-1 0,1 1 0,-1 0 0,1-1 0,1 1 0,-1-1 0,1 0 0,0-3 85,4-2-4399,4 7-3908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3:46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50 2653 1794,'-2'-14'5514,"-14"-110"-1723,-15-51 7424,96 391-7205,-64-214-4002,-1 3 14,0 1 0,1-1 0,0 0 0,0 0 0,0 0 0,1 0 0,-1-1 0,1 1 0,1 0 0,-1-1 1,0 1-1,1-1 0,0 0 0,0 1 0,0-2 0,1 1 0,-1 0 0,1-1 0,0 1 0,0-1 0,0 0 0,0 0 1,1-1-1,-1 1 0,1-1 0,0 0 0,-1 0 0,1-1 0,0 1 0,0-1 0,0 0 0,0 0 0,1-1-22,8-3 18,0 0 0,-1-1-1,0-1 1,1 0 0,-2-1 0,1 0-1,-1-1 1,0 0 0,0-1-1,-1-1 1,0 0 0,7-7-18,-2 3 17,157-135 151,120-136-168,-196 187-29,779-765 77,340-254 1014,-1149 1050-10,-82 69 715,-47 39-1399,3 3 0,2 2 1,-12 15-369,60-54-11,-32 52 38,42-59-33,1 1 0,0-1 1,0 0-1,-1 1 0,1-1 0,0 0 1,0 0-1,1 0 0,-1 0 1,0-1-1,0 1 0,0-1 1,0 1-1,1-1 0,-1 0 0,0 0 1,1 0-1,-1 0 0,0 0 1,0 0-1,1 0 0,-1-1 0,0 1 1,0-1-1,0 0 0,0 0 1,1 0-1,-1 0 0,1-1 6,13-4-408,1-2 0,-1 0-1,0-1 1,-1-1 0,0 0-1,-1-1 1,0 0-1,2-4 409,63-61-7209,-72 69 6074,21-24-7908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3:12.9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279 962 10314,'0'0'3811,"0"0"-287,0 0-898,0 0-704,0 0-513,0 0-480,9-7-512,5 5-161,8-3-64,4 0-128,3 0-64,-2 2-96,-1 3-641,-7 0-896,-3 3-1346,-12 10-2306,-4 1-2595</inkml:trace>
  <inkml:trace contextRef="#ctx0" brushRef="#br0" timeOffset="201.274">178 1247 6214,'0'0'6694,"0"0"-4964,-45 86 3427,45-76-3235,0-2-353,9-5-480,8 0-288,8-3-385,10 0 97,5-10-193,8-1-256,4-4-64,5 1-352,-3 0-1282,-2 4-1377,-12 1-4131</inkml:trace>
  <inkml:trace contextRef="#ctx0" brushRef="#br0" timeOffset="1294.635">2174 511 10986,'0'0'2579,"1"-14"-22,0 8-1823,4-47 695,-4 18 6802,-19 330-7591,-55 765-458,71-964-172,-4 311 28,22 65-38,-8-306 288,-8-165-282,0 1-1,1-1 0,-1 0 1,0 1-1,0-1 1,0 1-1,0-1 1,-1 0-1,1 1 1,0-1-1,-1 0 0,1 1 1,0-1-1,-1 0 1,0 1-1,1-1 1,-1 0-1,0 0 0,1 0 1,-1 0-1,0 0 1,0 1-1,0-2 1,0 1-1,0 0 0,0 0 1,0 0-1,-1 0 1,1-1-1,0 1 1,0 0-1,0-1 0,-1 1 1,1-1-1,0 0 1,-1 1-1,1-1 1,-1 0-1,1 0 1,0 0-1,-1 0 0,1 0 1,0 0-1,-1 0 1,1 0-1,-1-1 1,1 1-1,0 0 0,-1-1 1,1 1-1,0-1 1,0 0-1,-1 1 1,1-1-1,0 0 0,0 0-5,-21-10 235,0-2-1,1-1 1,0 0-1,1-2 1,1 0-1,-1-3-234,-15-11 200,-343-313 1594,314 299-2210,61 63-3065,26 28-2567,3-23-1293,2-4-4702</inkml:trace>
  <inkml:trace contextRef="#ctx0" brushRef="#br0" timeOffset="1963.59">2380 368 7879,'-14'-4'4287,"-149"-31"4292,142 26-5189,63-1-2141,190-18-701,106 5-548,-127 11 39,1682-127-898,1340 31 3101,-2724 108-1014,-748 23-6738,136-1-234</inkml:trace>
  <inkml:trace contextRef="#ctx0" brushRef="#br0" timeOffset="3319.934">4748 793 8680,'0'0'6134,"0"0"-3417,-13-8-1457,-43-26-358,-7 26 141,54 10-927,-5 2-69,-1 1 1,1 0 0,1 1-1,-1 1 1,1 0 0,1 1 0,-1 1-1,1-1 1,0 2 0,1 0-1,1 0 1,-1 1 0,1 0-1,1 1 1,-7 11-48,-2 1 17,1 1 1,0 1-1,2 0 0,1 1 1,2 1-1,0 0 1,2 1-1,1 0 0,1 0 1,2 1-1,1 0 0,0 14-17,4-38 8,1 0 1,-1 0-1,1-1 0,1 1 0,-1 0 0,1 0 0,0-1 0,1 1 0,-1-1 1,1 1-1,0-1 0,0 0 0,1 1 0,0-1 0,0 0 0,0-1 1,0 1-1,1 0 0,0-1 0,0 0 0,0 0 0,0 0 0,1 0 1,-1-1-1,1 0 0,0 0 0,0 0 0,0 0 0,0-1 0,1 0 0,-1 0 1,1 0-1,-1-1 0,1 0 0,0 0 0,-1 0 0,1-1 0,0 0 1,-1 0-1,1 0 0,0-1 0,3 0-8,10-5 167,0 0 0,-1-2 1,0 0-1,0 0 0,-1-2 1,0 0-1,0-1 0,-1-1 0,-1-1 1,0 0-1,-1 0 0,0-2 0,-1 0 1,-1 0-1,6-10-167,0-4 195,-1-1 0,-2-1 0,-1 0 0,-1-1 0,-2 0 0,-1-1 0,-1 0 0,-3-1 0,0 1 1,-2-1-1,-1-1 0,-2 1 0,-4-33-195,4 61 78,0 0 0,-1 0 0,0 0 0,0 0 0,-1 1 0,0-1 0,0 0 0,0 0 0,0 0 0,-1 1 0,0-1 0,-1 1 0,1-1 0,-1 1 0,0 0 0,0 0 0,0 0 0,-2-1-78,-8 46 704,10 13-596,3 1 0,1-1-1,3 0 1,8 33-108,6 119 151,-17-176-305,-3 87-39,-9-41-3917,6-49-2830,5-20 208</inkml:trace>
  <inkml:trace contextRef="#ctx0" brushRef="#br0" timeOffset="3647.42">5384 677 15439,'0'0'3432,"-1"-14"-1227,-2-47-251,3 59-1847,0 0 1,0 0 0,0 0 0,0 0-1,0 0 1,0 0 0,-1 0-1,1 0 1,-1 0 0,0 0 0,1 0-1,-1 0 1,0 0 0,0 0-1,0 0 1,-1 1 0,1-1 0,0 0-1,-1 1 1,1-1 0,-1 1-1,1 0 1,-1-1 0,0 1 0,1 0-1,-1 0 1,0 0 0,0 0-1,0 0 1,0 1 0,0-1-1,0 0 1,0 1 0,0 0 0,0-1-1,0 1 1,0 0 0,0 0-1,0 0 1,0 0 0,0 1 0,0-1-1,0 0 1,0 1 0,0-1-1,0 1 1,0 0 0,0 0 0,0 0-1,0 0 1,-1 1-108,-6 12 58,0 2 0,1-1 0,0 1 1,1 0-1,1 0 0,1 1 0,0 0 0,1 0 0,1 5-58,-14 93 234,5 1-1,5 1 0,9 102-233,-1-92 101,-1-97-80,1-15-14,0 1-1,-1-1 0,0 0 1,-2 1-1,0-1 0,0 0 0,-2 0 1,1 0-1,-2-1 0,0 1 1,-7 13-7,11-26-107,0-1 0,-1 1 1,1 0-1,0 0 1,-1 0-1,1-1 0,-1 1 1,1-1-1,-1 1 1,0-1-1,0 0 0,0 0 1,0 0-1,0 0 0,0 0 1,0 0-1,0 0 1,0 0-1,0-1 0,0 1 1,0-1-1,-1 0 1,1 0-1,0 0 0,0 0 1,0 0-1,-1 0 0,1 0 1,0-1-1,0 1 1,0-1-1,0 0 0,0 1 1,0-1-1,0 0 1,0 0-1,0 0 0,0-1 1,0 1 106,-19-20-5542,8-6-4291,11 12-572</inkml:trace>
  <inkml:trace contextRef="#ctx0" brushRef="#br0" timeOffset="3962.63">5060 1055 6662,'0'0'7036,"0"0"-3149,0 0-1469,0 0-592,0 0-604,0 0-458,8-12-311,-2 3-399,-5 6-42,1-1 0,0 1 0,1-1 0,-1 1-1,0 0 1,1-1 0,0 1 0,0 0 0,0 1-1,0-1 1,0 1 0,1-1 0,-1 1 0,1 0-1,-1 0 1,1 0 0,0 1 0,0 0 0,0-1 0,0 1-1,0 0 1,0 1 0,2-1-12,69-1 204,0-4 0,0-3 0,-1-3 0,-1-3 0,60-22-204,-122 30 111,-31 16-804,-32 41-5073,30-27-239</inkml:trace>
  <inkml:trace contextRef="#ctx0" brushRef="#br0" timeOffset="4789.874">3655 2174 10442,'0'0'3448,"0"0"-1547,0 0-294,0 0-150,0 0-357,21 1-193,1507-52 1538,-1184 28-1948,638-58 2145,-978 80-2635,83-9 545,0-3 0,64-20-552,-140 30 75,-7 3-31,0-1 1,0 0-1,0 0 1,0 0 0,0 0-1,-1-1 1,1 0-1,0 1 1,-1-1-1,1-1 1,-1 1 0,1 0-1,-1-1 1,0 0-1,0 0 1,0 0 0,0 0-45,-4 2 3,1 0 0,0 0 0,-1 0 0,1 0 0,0 0 0,-1 1 0,1-1 0,-1 0 0,1 0 0,-1 1 0,0-1 0,1 0 0,-1 1 0,0-1 0,0 0 0,1 1 0,-1-1 0,0 1 0,0-1 1,0 1-1,0 0 0,1-1 0,-1 1 0,0 0 0,0 0 0,0-1 0,0 1 0,0 0 0,0 0 0,0 0 0,0 0 0,0 0 0,0 0 0,0 1 0,0-1-3,-73 2-2638,28 18-7253,33-8-1816</inkml:trace>
  <inkml:trace contextRef="#ctx0" brushRef="#br0" timeOffset="5683.587">4552 2856 10922,'0'0'3678,"0"0"-1601,0 0-636,-17-14-368,-58-39-202,5 32 179,57 21-926,3 1-62,1-1 0,0 1 0,0 1 0,0-1 0,1 1 0,-1 1 0,0 0 0,1 0 0,-1 1 0,1 0 0,0 0 0,0 1 0,1 0 0,-1 0 0,1 1 0,0 0 0,1 0 0,0 1 0,0 0 0,0 0 0,0 0 0,1 1 0,1-1-1,-1 1 1,1 1 0,0 1-62,-5 9 17,2 0-1,0 0 0,1 1 0,2 0 0,0 0 0,0 1 0,2-1 0,1 1 0,0-1 0,2 1 0,0 4-16,-1-18 3,0 0-1,1 0 0,0 1 0,0-1 1,0 0-1,1 0 0,0 0 0,0 0 1,1-1-1,0 1 0,0-1 0,0 1 1,1-1-1,0 0 0,0-1 0,1 1 1,0 0-1,0-1 0,0 0 0,0-1 0,1 1 1,0-1-1,0 0 0,0 0 0,0-1 1,1 1-1,-1-2 0,1 1 0,0-1 1,0 0-1,2 1-2,4-5 140,0 0-1,0-1 1,0-1 0,0 0-1,0 0 1,-1-1 0,0-1 0,0 0-1,0 0 1,-1-2 0,0 1 0,0-1-1,-1-1 1,0 0 0,-1 0-1,0-1 1,0 0 0,-1-1 0,0 0-1,-1 0 1,0 0 0,-1-1 0,1-2-140,12-16 282,-2-1 0,-1 0 0,-2-1 0,0-1 0,-3 0 0,0 0 0,-3-1 0,0 0 0,-3-1 0,0 0 0,-2 0 0,-2-13-282,-1 45 66,0 1 0,1 0 0,-1 0 0,0 0 0,-1-1 0,1 1 0,0 0 0,-1 0 0,1 0 0,-1 0 0,1-1 0,-1 1 0,0 0 0,0 0 0,0 0 0,0 1 0,-1-1 0,1 0 0,0 0 0,-1 1 0,1-1 0,-1 0 0,0 1 0,1 0 0,-3-2-66,-6 38 267,8 9-163,2-1 0,2 1 0,1 0 0,9 36-104,0 52 266,-2-13-1950,8-44-4986,-1-48-4700,-7-19 533</inkml:trace>
  <inkml:trace contextRef="#ctx0" brushRef="#br0" timeOffset="6009.545">5229 2605 13773,'2'-14'3513,"5"-75"1323,-7 88-4709,0 0 0,0 0 0,0 0-1,0 0 1,0 0 0,0 0 0,0 0 0,0 0-1,0 0 1,0 0 0,-1 0 0,1 0 0,0 0-1,-1 0 1,1 0 0,-1 0 0,1 0 0,-1 1-1,0-1 1,1 0 0,-1 0 0,0 0 0,1 1-1,-1-1 1,0 0 0,0 1 0,0-1-1,0 1 1,1-1 0,-1 1 0,0-1 0,0 1-1,0 0 1,0-1 0,0 1 0,0 0 0,0 0-1,-1 0-126,-54 25 1941,39-1-1795,1 0 1,1 1-1,1 0 0,1 1 1,1 1-1,2 0 1,1 0-1,1 1 0,1 0 1,1 1-1,2 0 1,1-1-1,1 1 1,1 7-147,-4 92 138,8-101-172,-2 0 0,-1 0 0,-1-1 0,-1 1 0,-1 0 0,-2-1 0,0 1 0,-2-1 0,-1-1 0,-1 1 0,-1-2 0,-2 1 0,0-1 0,-1-1 0,-2 0 0,-1 1 34,-24 9-1278,11-16-2446,21-16-446,4-6-5177,4-2 3299</inkml:trace>
  <inkml:trace contextRef="#ctx0" brushRef="#br0" timeOffset="6303.041">4826 2903 2723,'0'0'9048,"0"0"-4793,0 0-1714,0 0-507,0 0-566,15-4-657,103-17-85,-97 21-615,36 2 91,-1-4 0,1-1 0,-1-3 0,44-12-202,-61 1-119,-27 2-3168,-22-3-7433,1 12 321</inkml:trace>
  <inkml:trace contextRef="#ctx0" brushRef="#br0" timeOffset="6630.055">5693 2908 13164,'0'0'4058,"0"0"-1240,0 0-586,0 0-593,0 0-492,0 0-351,13-1-316,217-25-821,-227 26-1211,-2-1-8406,-1 4 2554</inkml:trace>
  <inkml:trace contextRef="#ctx0" brushRef="#br0" timeOffset="7316.563">6494 2648 416,'0'0'7346,"0"0"-3791,0 0-917,0 0-113,0 0-422,0 0-491,0 0-341,0 0-321,6-13-240,22-42-198,-26 52-482,-1 1 0,1-1-1,0 1 1,1 0 0,-1-1-1,0 1 1,1 0-1,-1 0 1,1 1 0,-1-1-1,1 0 1,0 1 0,0 0-1,0 0 1,-1 0 0,1 0-1,1 0 1,-1 0-1,0 1 1,0-1 0,0 1-1,0 0 1,0 0 0,0 0-1,2 1-29,3-1 33,-4 0-30,0 0-1,0 0 1,0 0-1,-1 1 1,1 0-1,0 0 1,0 0-1,-1 0 1,1 1-1,0-1 1,-1 1-1,0 0 0,1 0 1,-1 0-1,0 0 1,0 1-1,0-1 1,0 1-1,-1 0 1,1 0-1,-1 0 1,1 0-1,-1 0 0,0 1 1,0-1-1,-1 1 1,1-1-1,-1 1 1,0-1-1,0 1 1,0 0-1,1 3-2,0 3-16,-1 0 0,0 0 0,0 0 1,0 1-1,-2-1 0,1 0 0,-1 1 0,-1-1 0,0 0 0,0 0 0,-1 0 0,-1 1 16,-4 8-95,-1 0 0,0-1 0,-2 0 0,0-1 0,-1-1 0,0 1 0,-2-2 0,0 0 0,0 0 0,-1-2 0,-1 0 0,-1 0 0,0-2 0,0 0 0,-1-1 0,0-1 0,-1 0 0,0-1 0,0-2 0,-11 3 95,29-8 40,0 0-1,-1-1 1,1 1 0,-1-1-1,1 1 1,-1-1 0,1 1 0,-1-1-1,1 0 1,-1 0 0,1 0-1,-1 0 1,0 0 0,1 0 0,-1 0-1,1 0 1,-1 0 0,1-1-1,-1 1 1,1-1 0,-1 1 0,1-1-1,-1 0 1,1 0 0,0 1 0,-1-1-1,1 0 1,0 0 0,0 0-1,0 0 1,0-1 0,0 1 0,0 0-1,0 0 1,0-1 0,0 1-1,0 0 1,1-1 0,-1 1 0,0-1-1,1 1 1,-1-1 0,1 1-1,0-1 1,0 1 0,-1-1 0,1 1-1,0-1 1,0 0 0,1 0-40,-2 0 45,1 0 1,0 0 0,-1 0 0,1 0-1,0 0 1,0-1 0,1 1-1,-1 0 1,0 0 0,1 0 0,-1 0-1,1 0 1,0 0 0,-1 0-1,1 0 1,0 1 0,0-1 0,1 0-1,-1 0 1,0 1 0,0-1-1,1 1 1,-1-1 0,1 1 0,-1-1-1,1 1 1,0 0 0,0 0-1,-1 0 1,1 0 0,0 0 0,0 0-1,0 0 1,0 1 0,0-1-1,0 1 1,0 0 0,0-1 0,0 1-1,0 0 1,0 0 0,1 0 0,-1 0-1,0 1 1,0-1 0,0 0-1,0 1 1,0 0 0,0-1 0,0 1-1,0 0 1,-1 0 0,1 0-1,0 0 1,0 1-46,45 81-9,-43-71 7,2 0 0,-1-1 0,1 0 0,1 0 0,0-1 0,0 0 0,1 0 0,0 0 0,10 7 2,-7-10 19,0 0 0,0-1 1,0 0-1,1-1 0,0 0 0,0-1 0,0-1 0,1 0 0,-1 0 0,1-1 0,0-1 0,0 0 0,-1-1 0,1 0 0,0-1 0,0-1 0,-1 0 0,1 0 0,-1-1 0,1-1 0,-1 0 0,0-1 0,11-5-19,50-28 2077,-73 25-2325,-8 6-5787,3 7-238,0 2-5498</inkml:trace>
  <inkml:trace contextRef="#ctx0" brushRef="#br0" timeOffset="635325.356">12 2108 4773,'-1'-19'3181,"-4"-145"3017,5 14 4746,0 149-9973,0 6 396,-3 373 779,3-376-2140,-1 1-1,1-1 1,-1 0-1,1 1 1,0-1-1,0 1 1,0-1 0,0 1-1,0-1 1,0 1-1,1-1 1,-1 0-1,1 1 1,0-1 0,0 0-1,0 1 1,0-1-1,0 0 1,0 0 0,0 0-1,1 0 1,-1 0-1,1 0 1,0 0-1,-1 0 1,1-1 0,0 1-1,0-1 1,0 1-1,0-1 1,0 0-1,1 0 1,-1 0 0,0 0-1,0 0 1,1 0-1,-1-1 1,1 1-1,-1-1 1,0 0 0,1 1-1,-1-1 1,1 0-1,-1 0 1,1-1-6,10-1 18,0-1-1,-1 0 1,1-1 0,-1-1 0,0 0 0,0-1-1,-1 0 1,1 0 0,-1-2-18,111-72 113,-4-5-1,-4-6 1,9-16-113,-82 72-7,532-468-30,690-560 181,-1016 874 1980,-270 211-2088,0 1 0,1 1-1,1 1 1,2 1-1,0 1 1,-6 14-36,9 10-2752,16-49 2560,1-1-1,-1 0 0,0 0 1,1 1-1,-1-1 1,1 0-1,-1 0 1,1 0-1,-1 0 1,1 0-1,0 0 1,0 0-1,0 0 0,-1 0 1,1 0-1,0 0 1,0 0-1,0 0 1,0-1-1,1 1 1,-1 0-1,0-1 1,0 1-1,0-1 0,0 1 1,1-1-1,-1 0 1,0 1-1,0-1 1,1 0-1,-1 0 1,0 0-1,1 0 1,-1 0-1,0 0 1,0 0-1,2-1 193,20 1-11136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2:57:58.739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25265 17390 15022,'0'0'8307,"18"-9"-6321,122-61-1954,-83 48-163,1 3 1,0 3-1,1 2 1,1 3 0,0 2-1,1 3 1,-1 3 0,47 3 130,-106 0 2,430-10-1300,-420 7-3414,-33 3 611,-19 3-149,-13 4-570</inkml:trace>
  <inkml:trace contextRef="#ctx0" brushRef="#br0" timeOffset="337.065">25353 17451 7976,'0'0'5338,"0"15"-3635,0-7-1608,-1-5-76,1-1 1,0 1-1,-1 0 0,1 0 0,0-1 0,0 1 1,0 0-1,1-1 0,-1 1 0,1 0 0,-1-1 0,1 1 1,0 0-1,0-1 0,0 1 0,1-1 0,-1 0 0,0 1 1,1-1-1,-1 0 0,1 0 0,0 0 0,0 0 0,0 0 1,0 0-1,0 0 0,0-1 0,1 1 0,-1-1 1,0 0-1,1 0 0,-1 1 0,1-1 0,2 0-19,80 11 1143,0-4-1,1-4 1,57-5-1143,-56 1 1126,-33 1-469,1-3-1,-1-2 1,0-2-1,0-3 1,0-2 0,-1-2-1,-1-3 1,41-18-657,-84 30-43,-5 3-8,0 0 1,1-1 0,-1 0-1,0 0 1,0 0 0,-1 0-1,1 0 1,0-1 0,-1 0-1,1 0 1,-1 0-1,0 0 1,0 0 0,0-1-1,-1 1 1,3-4 50,-7 5-195,1 1 0,0-1-1,-1 1 1,1-1 0,-1 1 0,1 0 0,-1 0-1,0 0 1,0 0 0,1 0 0,-1 0 0,0 0-1,0 0 1,0 1 0,0-1 0,0 1-1,0-1 1,0 1 0,0 0 0,0 0 0,0 0-1,0 0 1,0 0 0,0 0 0,-2 1 195,-1-1-784,-39-5-4464,-4 0-3437</inkml:trace>
  <inkml:trace contextRef="#ctx0" brushRef="#br1" timeOffset="-262204.696">6202 2757 10794,'0'0'2947,"0"0"-2563,0 0 65,96 11 1056,-46-18-864,9-3-641,-2 3 0,-1 0-2306,-15 4-4805</inkml:trace>
  <inkml:trace contextRef="#ctx0" brushRef="#br1" timeOffset="-261891.583">6074 3244 4452,'0'0'4581,"117"-9"-2948,-45-10-832,5 2 192,3-1-769,-2 3-224,-5 10-224,-17 3-3940</inkml:trace>
  <inkml:trace contextRef="#ctx0" brushRef="#br1" timeOffset="-261015.48">7722 3712 5541,'0'0'2504,"0"0"-838,0 0 415,0 0 76,13-12-513,44-40-389,-4-31 1308,-45 63-2206,47-132 495,-6-3 1,-7-1-1,14-121-852,37-268 64,-79 371-5,-14 174-58,-1 1 1,1-1-1,0 0 0,0 0 0,-1 1 1,1-1-1,0 0 0,0 0 1,-1 0-1,1 0 0,0 0 1,-1 1-1,1-1 0,0 0 1,0 0-1,-1 0 0,1 0 0,0 0 1,-1 0-1,1 0 0,0 0 1,-1 0-1,1 0 0,0 0 1,-1 0-1,1 0 0,0 0 0,0 0 1,-1-1-1,1 1 0,0 0 1,-1 0-1,1 0 0,0 0 1,0-1-1,-1 1 0,1 0 1,0 0-1,0 0 0,0-1 0,-1 1 1,1 0-1,0 0 0,0-1 1,0 1-1,0 0 0,-1 0 1,1-1-1,0 1-1,-10 29-30,2 1-1,1 1 1,1-1 0,1 1 0,2 0-1,1 9 31,-6 33 5,3 0-1,4 1 1,2-1-1,4 0 1,3 0-1,3 0 1,4-1-1,2-1 1,4 0-1,2-2 0,4 0 1,5 2-5,-24-53 53,2 0-1,0-2 1,1 1 0,0-1 0,1-1 0,1 0 0,1 0-1,0-2 1,0 1 0,2-2 0,-1 0 0,2-1-1,-1-1 1,2 0 0,-1-1 0,1-1 0,0-1-1,1 0 1,0-2 0,0 0 0,0-1 0,1-1 0,-1 0-1,1-2 1,0 0 0,-1-1 0,1-1 0,3-2-53,-6-1 98,0-1 1,0 0-1,0-1 0,-1-1 1,0-1-1,0 0 1,-1-1-1,0-1 1,0 0-1,-1-1 1,0-1-1,-1 0 1,-1-1-1,0 0 1,-1-1-1,8-11-98,6-13 174,-1-1 1,-2-1-1,-2-1 0,-2 0 0,-2-2 1,-1-1-175,15-48 52,-4-3 0,-4 0 1,-5-1-1,-3 0 0,-4-15-52,-10 98 10,2 0 0,0 0 0,-1 0 0,-1 0 0,0 0 0,-1 0 0,0 0 0,-1 0 0,0 0 0,-2 0 0,1 1 0,-1-1 0,-1 1 0,0 0 0,-7-11-10,12 22 1,-1 0 1,1 0-1,-1 0 0,0 1 1,1-1-1,-1 0 1,0 0-1,0 1 1,1-1-1,-1 0 0,0 1 1,0-1-1,0 0 1,0 1-1,0-1 0,0 1 1,0 0-1,0-1 1,0 1-1,0 0 1,0 0-1,0-1 0,0 1 1,0 0-1,0 0 1,0 0-1,0 0 0,0 0 1,0 1-1,0-1 1,0 0-1,0 0 1,0 1-1,0-1 0,0 1 1,0-1-1,0 1 1,0-1-1,0 1 0,0-1 1,0 1-1,0 0 1,1 0-1,-1-1 1,0 1-1,1 0 0,-1 0 1,0 0-2,-22 53-52,14-1 25,3 0 0,2 1 1,3-1-1,2 1 0,2 0 1,10 51 26,-5-18-6,5-1 1,2 0 0,5-2-1,3 0 1,4-1 0,9 14 5,-24-73 7,0 0 0,1-1 0,1-1 0,2 0 0,0-1 0,1 0 0,1-1 0,5 3-7,-15-16 7,1 1 0,0-1-1,0 0 1,1-1 0,0 0 0,0-1 0,0 0-1,1-1 1,0 0 0,-1 0 0,1-1-1,1-1 1,-1 1 0,0-2 0,1 0 0,-1 0-1,0-1 1,1-1 0,-1 1 0,3-2-7,-2-1 20,-1 0 0,0-1 0,-1 0 1,1-1-1,-1 0 0,0-1 0,0 0 0,0 0 0,-1-1 1,0 0-1,-1-1 0,1 0 0,-1 0 0,-1-1 0,6-8-20,5-7 117,-1-2 0,-2 0 0,0-1-1,-2 0 1,4-14-117,-1 0 73,-1 0 1,-2-1-1,-2 0 1,-2-1-1,-2 0 0,-2 0 1,-1-1-1,-3-3-73,0 46-60,-1 0 1,1-1-1,-1 1 0,1 0 0,-1-1 1,0 1-1,0 0 0,0-1 0,0 1 1,0 0-1,0-1 0,0 1 0,0 0 1,0-1-1,0 1 0,-1 0 0,1 0 1,-1-1-1,1 1 0,-1 0 0,1 0 1,-1 0-1,0-1 0,0 1 0,1 0 1,-1 0-1,0 0 0,0 0 0,0 0 1,0 1-1,0-1 0,0 0 0,0 0 0,-1 1 1,1-1-1,0 0 0,0 1 0,-1-1 1,1 1-1,0 0 0,0-1 0,-1 1 1,1 0-1,0 0 0,-1 0 0,1 0 1,0 0-1,-1 0 0,1 0 0,0 0 1,-1 1-1,1-1 0,0 1 0,-1-1 1,1 1-1,0-1 0,0 1 0,0-1 1,-1 1-1,1 0 0,0 0 0,0 0 60,-26 26-3363,-3 12-2578</inkml:trace>
  <inkml:trace contextRef="#ctx0" brushRef="#br1" timeOffset="-264183.728">1031 3809 8456,'0'0'2904,"0"0"-1297,0 0-198,0 0 65,0 0-321,0 0-352,0 0-102,5 1-64,-1-1-549,-1 1 0,1-1 0,-1 0 0,1 0 0,-1 0 0,1-1 0,-1 1 0,0-1 0,1 0 0,-1 0 0,0 0-1,0 0 1,1 0 0,-1-1 0,0 0 0,0 1 0,0-1 0,-1 0 0,1 0 0,2-3-86,21-24 197,0-1-1,-2-2 0,-2 0 1,0-1-1,-3-2 1,0 0-1,-3 0 1,-1-2-1,-1 0 1,4-24-197,33-110 740,25-161-740,-57 239 34,110-611 72,-124 678-97,-1 0 0,-1 0 0,-1-1-1,-2 1 1,0 0 0,-2-1 0,-1 1-1,-1 0 1,-1 0 0,-1 1 0,-8-22-9,13 46 3,1-1 0,0 0 0,-1 1 0,1-1 0,-1 0 0,1 1 0,-1-1 0,0 1 0,0-1 0,0 1 0,0-1 0,0 1 0,0 0 0,0-1 0,0 1 0,-1 0 0,1 0 0,0 0 0,-1 0 0,1 0 0,-1 0 0,1 0 0,-1 0 0,1 1 0,-1-1 0,0 0 0,1 1 0,-1 0 0,0-1 0,1 1 0,-1 0 0,0 0 0,0 0 0,1 0 0,-1 0 0,0 0 0,1 0 0,-1 1 0,0-1 0,1 1 0,-1-1 0,0 1 0,1 0 0,-1-1 0,1 1 0,-1 0 0,1 0 0,-1 0 0,1 0 0,0 1 0,0-1 0,-1 0 0,1 0 0,0 1 0,0-1-3,-13 25 16,1 0 0,1 1 0,1 0 0,1 1 0,2 0 0,0 0 0,2 1 0,-1 19-16,7-48 0,-30 190-2,8 1 1,9 2-1,9 122 2,5-254 12,3 0 1,3 0-1,2 0 0,10 30-12,-14-69 3,1-1 1,2 0-1,0 0 0,1 0 0,1-1 0,1-1 1,0 0-1,2 0 0,0-1 0,1-1 0,1 0 0,1-1 1,15 13-4,-19-20 2,-1-2 0,1 0 1,1 0-1,-1-1 1,1 0-1,0-2 1,1 1-1,-1-1 1,1-1-1,-1-1 1,1 0-1,0 0 1,0-1-1,0-1 1,0-1-1,0 0 1,0 0-1,0-2 1,-1 0-1,1 0 1,-1-1-1,0-1 1,0 0-1,0-1 0,0 0 1,-1-1-1,0 0 1,10-9-3,10-14 28,-1 0 0,-1-2 0,-2-1 0,-2-2 0,-1 0-1,-1-2 1,-2 0 0,-2-2 0,-2 0 0,-1-1 0,-2-1 0,-2 0 0,1-10-28,76-241 502,9-94-502,-88 340 41,-2 0 1,-2 0-1,-2-1 0,-2-29-41,-15 16 53,12 59-48,0-1 0,-1 1-1,1 0 1,0 0 0,-1 0-1,1 0 1,-1 0 0,1 0 0,-1 0-1,0 0 1,1 0 0,-1 0-1,0 0 1,1 0 0,-1 1-1,0-1 1,0 0 0,0 0-1,0 1 1,0-1 0,0 1-1,0-1 1,0 1 0,0-1-1,0 1 1,0 0 0,0-1-1,-1 1 1,1 0 0,0 0-1,0 0 1,0 0 0,0 0-1,0 0 1,-1 0 0,1 0-1,0 0 1,0 1 0,0-1-1,0 0 1,0 1 0,0-1-1,0 1 1,0-1 0,0 1 0,0-1-1,0 1 1,0 0-5,-5 6 33,0 0 0,0 0 0,1 1 0,0 0 0,0 0 0,1 0 0,0 1 0,1-1 0,0 1 1,0 0-1,1 0 0,0 0 0,0 3-33,-2 4 13,-21 99-11,6 1 1,0 49-3,5-33-21,-20 108 8,12-117 25,5 0 0,6 2 1,6 0-1,5 0 0,12 92-12,-11-201-8,1 0 1,0 1 0,1-2-1,1 1 1,0 0-1,1-1 1,1 1-1,1-2 1,0 1-1,0-1 1,2 0-1,0 0 1,0-1-1,1 0 1,12 11 7,-17-21 1,0-1 0,0 1-1,0-1 1,0 0 0,1 0 0,-1-1 0,1 0 0,-1 0-1,1 0 1,0 0 0,-1-1 0,1 0 0,0 0 0,-1-1 0,1 1-1,-1-1 1,1-1 0,-1 1 0,1-1 0,-1 0 0,0 0-1,1 0 1,-1-1 0,0 0 0,-1 0 0,1 0 0,0 0-1,0-2 0,11-8 10,0 0-1,0-2 1,-2 0-1,0-1 1,0 0-1,10-18-9,-1 1-14,-2-2 0,-1 0 0,-2 0 0,-2-2 1,-1 0-1,-2-1 0,-1-1 0,-2 0 0,-2 0 0,2-29 14,-9 61-102,-4-26-1282,-17 26-2548,-6 10-1807</inkml:trace>
  <inkml:trace contextRef="#ctx0" brushRef="#br1" timeOffset="-256673.03">3301 3531 3972,'0'0'7490,"0"0"-3962,0 0-944,0 0-310,0-12-325,0-30-759,0 11 2376,5 34-1991,28 35-1413,-1 1 0,-2 2 0,-2 1 0,-2 1 0,4 14-163,-10-22 73,120 220-1119,-50-84-7563,-75-135-450,-10-28 2099</inkml:trace>
  <inkml:trace contextRef="#ctx0" brushRef="#br1" timeOffset="-256407.323">3735 3643 8552,'-11'-104'3897,"-21"18"2397,31 85-6148,-1-1 1,1 0 0,-1 1 0,1 0 0,-1-1 0,1 1 0,-1 0 0,0 0 0,0 0-1,0 0 1,1 0 0,-1 0 0,0 0 0,0 1 0,0-1 0,0 1 0,0 0 0,-1-1-1,1 1 1,0 0 0,0 0 0,0 0 0,0 0 0,0 1 0,0-1 0,0 1 0,0-1-1,0 1 1,0-1 0,0 1 0,0 0 0,0 0 0,1 0 0,-1 0 0,0 1 0,0-1 0,0 1-147,-78 95 1640,63-71-1407,-307 474 653,279-434-1198,8-12-1011,1 1 0,4 2 0,-10 26 1323,32-55-3918,7-12-2937</inkml:trace>
  <inkml:trace contextRef="#ctx0" brushRef="#br1" timeOffset="-256085.856">3013 3252 3427,'0'0'5931,"0"0"-2546,0 0-593,0 0 85,0 0-742,0 0-827,0 0-576,19-12-455,-12 8-260,11-7 23,1 1-1,0 0 1,1 1-1,-1 2 1,2 0-1,-1 0 1,16-1-40,207-25 1959,120 4-1959,-340 29 295,-29 0-179,-79 9-2241,42-3-1371,-22 2-5809</inkml:trace>
  <inkml:trace contextRef="#ctx0" brushRef="#br2" timeOffset="-123825.619">10838 7025 4036,'0'0'3235,"0"0"-2755,0 0 577,0 0 801,0 0-320,78 0-546,-36-14-447,7-2-385,6-4-64,1 1-96,-1 2-32,-8 0-1761,-9 0-3044</inkml:trace>
  <inkml:trace contextRef="#ctx0" brushRef="#br2" timeOffset="-123590.361">10852 7091 7111,'0'0'320,"0"0"128,0 0 641,84-9-352,-36-11-192,9-1-193,1 1-128,7-1-224,-4 1-32,1-2-3235</inkml:trace>
  <inkml:trace contextRef="#ctx0" brushRef="#br0" timeOffset="-158406.719">22101 5707 8936,'0'0'2227,"0"0"-936,0 0 7,15 0 549,255-8 3496,-264 8-5259,30-1 425,0-2 0,0-2 1,0-1-1,0-1 0,-1-2 0,9-5-509,-44 14-5,0 0 0,0 0 0,0 0 0,0-1-1,0 1 1,-1 0 0,1 0 0,0 0-1,0 0 1,0 0 0,0-1 0,0 1 0,0 0-1,0 0 1,0 0 0,0 0 0,0-1-1,0 1 1,0 0 0,0 0 0,0 0 0,0 0-1,0-1 1,0 1 0,0 0 0,0 0-1,0 0 1,0 0 0,0-1 0,0 1 5,-19 3-1226,-16 16-6253,19-9-406</inkml:trace>
  <inkml:trace contextRef="#ctx0" brushRef="#br0" timeOffset="-156829.667">23214 4557 5862,'0'0'5215,"0"0"-2353,0 0-663,13-5-106,43-9-1315,0 2 0,1 3 0,0 2 0,55 1-778,70-4 1195,3 2 530,0-9-1,79-21-1724,-116-1 1431,-144 34-818,-19 7-495,3 4-639,0 1 0,0 0 0,0 0 0,1 2 0,0-1 0,1 1 0,0 1 0,0 0 0,1 0 0,0 1 0,-6 10 521,0-2-1721,-30 35-4819</inkml:trace>
  <inkml:trace contextRef="#ctx0" brushRef="#br0" timeOffset="-157642.71">23523 5207 11659,'0'0'1911,"0"0"-485,0 0 591,0 0-89,0 0-839,0 0-577,3-5-320,-3 4-191,0 1 0,0-1 0,0 0 0,0 1 0,0-1 0,1 1 0,-1-1 0,0 1 0,0-1 0,0 1 0,1-1 0,-1 1 0,0-1 0,0 1 0,1-1 0,-1 1 0,1-1 0,-1 1 1,0 0-1,1-1 0,-1 1 0,1 0 0,-1-1 0,1 1 0,-1 0 0,1-1 0,-1 1 0,1 0 0,-1 0 0,1 0 0,-1 0 0,1-1 0,-1 1 0,1 0 0,0 0 0,-1 0 0,1 0 0,-1 0 0,1 0 0,-1 0 0,1 1 0,0-1 0,-1 0 0,1 0 0,-1 0 0,1 0 0,-1 1 0,1-1 0,-1 0 0,1 1 0,-1-1 0,0 0 0,1 1 0,0-1-1,22 39 13,-11-16 5,40 70 14,4-4 0,4-1 0,31 30-32,320 346-11691,-394-444 6566</inkml:trace>
  <inkml:trace contextRef="#ctx0" brushRef="#br0" timeOffset="-157373.22">24127 5333 5061,'3'-16'4169,"10"-46"-2282,1-6 4517,-19 67-3263,-24 24-2423,-38 55-205,3 2 1,4 3-1,3 3 0,4 2 1,-11 32-514,6-17 22,28-50-566,-96 176 1558,87-152-3307,5 1-3357,30-70-340</inkml:trace>
  <inkml:trace contextRef="#ctx0" brushRef="#br0" timeOffset="-160280.729">19402 5466 1217,'0'0'5360,"0"0"-2920,0 0-759,2-16 129,7-54 32,-6 55-1341,0 0 0,1 0 1,0 0-1,1 1 0,1 0 1,1 0-1,0 0 0,0 0 0,1 1 1,1 1-1,1-2-501,-3 5 160,1 1 0,-1-1-1,2 1 1,-1 1 0,1 0 0,0 0-1,1 0 1,-1 1 0,1 1 0,0-1 0,1 2-1,-1-1 1,1 2 0,10-3-160,-15 4 16,1 1 1,-1 0 0,0 0-1,0 1 1,1-1-1,-1 2 1,0-1 0,0 1-1,0-1 1,1 2 0,-1-1-1,0 1 1,0 0-1,0 0 1,-1 0 0,1 1-1,-1 0 1,1 0-1,-1 1 1,0-1 0,0 1-1,0 0 1,-1 1 0,1-1-1,-1 1 1,0 0-1,1 2-16,0 1 1,0 1-1,-1-1 0,0 1 0,-1 0 0,0 0 1,0 1-1,-1-1 0,0 0 0,-1 1 1,0-1-1,0 1 0,-1 0 0,0-1 1,-1 1-1,0-1 0,-1 1 0,1-1 1,-3 4-1,-68 161-58,-191 245-1490,244-362 1489,55-68 64,18-34 244,-2-2 0,-2-3-1,8-12-248,7-7 392,136-145 1337,46-77-1729,-152 150 550,-97 131-110,-14 31-111,-151 268-356,141-248 16,3 1 1,1 2-1,1 0 0,3 1 1,2 1-1,2 1 0,2 0 1,2 0-1,2 1 0,2 1 1,2-1-1,3 32 11,1-68-4,1 0 0,1 0 0,0-1 0,1 1 0,0 0 0,1-1 0,0 0 1,1 0-1,0 0 0,1 0 0,0-1 0,1 0 0,0 0 0,0-1 0,1 0 0,0 0 0,1 0 0,0-1 0,0-1 0,1 0 0,0 0 1,0-1-1,1 0 0,-1 0 0,1-1 0,0-1 0,1 0 0,-1-1 0,1 0 0,0 0 0,0-1 0,0-1 0,0 0 0,6-1 4,-9-1-98,0-2 0,0 1-1,0-1 1,-1-1 0,1 1-1,-1-2 1,0 1 0,0-1-1,0 0 1,0-1 0,-1 1-1,0-2 1,0 1-1,-1-1 1,2-3 98,51-72-8070,-45 54 2337</inkml:trace>
  <inkml:trace contextRef="#ctx0" brushRef="#br0" timeOffset="-159702.462">20827 5765 4516,'0'0'3267,"0"0"-1233,0 0-96,0 0 123,0 0-241,0 0-341,-1-3-347,-7-4-128,-1 28-229,5-10-520,-14 40 310,3 1 1,2 0 0,2 1 0,0 27-566,7-55-41,2-1 0,0 1 0,2 0 0,1 0-1,1 0 1,1 2 41,-1-20-263,-1 1 0,1-1 0,0 0 0,1 0 0,0-1 0,0 1 0,0 0 0,1-1 0,0 0 0,0 0 0,0 0 0,1 0 0,0-1 0,2 2 263,27 10-6374,-16-17 603</inkml:trace>
  <inkml:trace contextRef="#ctx0" brushRef="#br0" timeOffset="-159127.302">21014 5064 5413,'0'0'2557,"0"0"-1126,0 0 448,0 0 304,0 0-624,0 0-587,0 0-353,1-4-245,8 0 127,-10 41 186,0-15-434,16 90 525,-14-109-734,1 1 0,-1-1 0,1 1 0,-1-1 0,1 0 0,0 0 0,0 0 0,0 0 0,1 0 0,-1 0 0,1-1 0,-1 1 0,1-1 0,0 1 1,0-1-1,0 0 0,0 0 0,1 0 0,-1-1 0,0 1 0,1-1 0,-1 0 0,1 0 0,-1 0 0,1 0 0,0-1 0,-1 1 0,1-1 0,1 0-44,1 0 103,1 0 0,-1 0-1,0 0 1,1-1-1,-1 0 1,0 0 0,0-1-1,0 1 1,0-2 0,0 1-1,0 0 1,0-1-1,-1 0 1,1-1 0,-1 1-1,0-1 1,0 0-1,0 0 1,-1 0 0,1-1-1,-1 0 1,0 0 0,0 0-1,-1 0 1,0 0-1,0-1 1,0 0 0,0 1-1,-1-1 1,0 0-1,0 0 1,-1-1 0,1 1-1,-2 0 1,1 0 0,0-5-103,-1 3 18,1 1 1,-1-1-1,0 1 1,-1-1 0,0 1-1,0-1 1,-1 1-1,1 0 1,-2 0 0,1-1-1,-1 1 1,0 1-1,0-1 1,-1 0 0,0 1-1,0 0 1,-1 0-1,0 0 1,0 0 0,0 1-1,0 0 1,-1 0-1,0 0 1,0 1 0,0 0-1,-1 0 1,0 1-1,1-1 1,-1 1 0,0 1-1,-4-2-18,0 1-74,0 1-1,1-1 1,-2 2 0,1-1-1,0 2 1,0-1 0,0 2-1,0-1 1,0 2-1,0-1 1,0 1 0,-5 2 74,-68 48-8066,60-26-43</inkml:trace>
  <inkml:trace contextRef="#ctx0" brushRef="#br0" timeOffset="-155783.705">25334 4892 9161,'0'0'2642,"0"0"-389,0 0 123,0 0-102,0 0-699,-1-12-444,-4-38-271,5 51-838,0-1 1,0 0-1,0 1 1,0-1-1,0 0 0,0 1 1,0-1-1,0 1 1,0-1-1,0 0 1,0 1-1,0-1 1,0 0-1,0 1 1,0-1-1,0 1 0,0-1 1,1 0-1,-1 1 1,0-1-1,0 0 1,0 0-1,1 1 1,-1-1-1,0 0 1,0 1-1,1-1 0,-1 0 1,0 0-1,0 1 1,1-1-1,-1 0 1,0 0-1,1 0 1,-1 0-1,0 1 0,1-1 1,-1 0-1,1 0 1,-1 0-1,0 0 1,1 0-1,-1 0 1,0 0-1,1 0 1,-1 0-1,0 0 0,1 0 1,-1 0-1,1 0 1,-1 0-1,0 0 1,1-1-1,-1 1 1,0 0-1,1 0 1,-1 0-1,0 0 0,1-1 1,-1 1-1,0 0 1,0 0-1,1-1 1,-1 1-1,0 0 1,0-1-1,1 1 1,-1 0-23,25 54 120,-2 2 1,-2 0 0,-3 2 0,-3 0-1,-2 0 1,-2 2 0,-3-1 0,-2 16-121,2-1 75,-3 1-1,-3-1 1,-4 1 0,-3 0 0,-9 45-75,6-80 30,0-1 0,-3-1 0,-1 0 0,-2 0 0,-1-1 0,-2-1 0,-2-1 0,-1 0 0,-2-1 0,-1-2 0,-11 12-30,4-10 23,-2-1 0,-1-2-1,-2-1 1,-1-1 0,-1-2 0,-1-2-1,-1-1 1,-17 5-23,-33 2-300,51-32-2715,30-4-1197,7-3-2926</inkml:trace>
  <inkml:trace contextRef="#ctx0" brushRef="#br0" timeOffset="-155149.678">18199 4908 5797,'0'0'6182,"0"0"-2808,0 0-731,0 0-417,0 0-774,-14 12-614,8-7-768,-10 8 89,0 1 0,1 1 0,1 0 1,0 1-1,1 0 0,-6 12-159,-13 33 81,2 1 0,4 0 0,2 3 0,3 0 0,3 0 0,-4 35-81,12-58-6,2 0 0,2 1 1,2 0-1,1 0 0,3 0 1,1 0-1,2 0 1,2 0-1,2-1 0,2 0 1,1 0-1,3-1 0,1 0 1,2-1-1,2-1 0,1-1 1,14 21 5,-21-42-4,0-1 0,1 0 0,0 0 1,1-1-1,1-1 0,1-1 1,0 0-1,0-1 0,1 0 0,1-1 1,0-2-1,0 1 0,1-2 0,2 0 4,-9-5-548,0 0-1,1 0 0,0-1 0,-1-1 0,1 0 1,0-1-1,0 0 0,-1-1 0,7-2 549,1-2-4473,-9 1-2366</inkml:trace>
  <inkml:trace contextRef="#ctx0" brushRef="#br0" timeOffset="-154207.998">26022 3865 10122,'0'0'3902,"0"0"-1196,8-15-453,28-44-395,-34 55-1785,0 1-1,1 0 0,0 0 1,0 0-1,0 0 1,0 0-1,0 1 1,1-1-1,-1 1 1,1 0-1,0 0 1,-1 0-1,1 1 1,0-1-1,0 1 1,0 0-1,0 0 0,0 0 1,0 1-1,1-1 1,-1 1-1,0 0 1,0 0-1,0 1 1,0-1-1,0 1 1,1 0-1,-1 0 1,0 0-1,-1 1 1,1-1-1,0 1 0,0 0 1,-1 0-1,1 0 1,-1 0-1,1 1 1,-1 0-1,0-1 1,0 1-1,0 0 1,-1 1-1,1-1 1,-1 0-1,1 1 1,-1-1-1,1 4-72,4 8-71,-1 0 0,0 1 0,-1-1 0,-1 1 0,0 0 1,-1 1-1,-1-1 0,-1 0 0,0 1 0,-1-1 0,-1 1 0,0-1 0,-1 1 0,-1-1 1,-1 0-1,0 0 0,-1 0 0,-1-1 0,0 0 0,-1 0 0,-1 0 0,0-1 0,-1 0 0,0 0 1,-5 4 70,-1 1-210,-1-1 1,0 0 0,-2-1 0,0-1-1,0-1 1,-1-1 0,-1 0-1,-1-1 1,0-2 0,-2 1 209,20-10 11,0 1 0,-1-1 0,1 0 1,-1 0-1,0 0 0,1-1 0,-1 1 0,0-1 0,0 0 0,0 0 0,0 0 1,0-1-1,0 0 0,0 1 0,0-1 0,0 0 0,0-1 0,0 1 1,0-1-1,0 0 0,0 0 0,0 0 0,0-1 0,0 1 0,1-1 1,-1 0-1,1 0 0,-1 0 0,1 0 0,0-1 0,0 1 0,0-1 1,0 0-1,0 0 0,0 0 0,1 0 0,-1 0 0,1-1 0,0 1 1,0-1-1,1 0 0,-1 1 0,1-1 0,-1 0 0,1 0 0,0-3-11,0 4 82,0 1 0,1-1 0,-1 1 0,1-1 0,0 0 0,-1 1 0,1-1 0,1 1 0,-1-1 0,0 0 0,0 1 0,1-1 0,0 1 0,-1-1-1,1 1 1,0-1 0,0 1 0,1 0 0,-1-1 0,0 1 0,1 0 0,-1 0 0,1 0 0,0 0 0,-1 0 0,1 0 0,0 1 0,0-1 0,1 0 0,-1 1-1,0 0 1,0-1 0,1 1 0,-1 0 0,1 0 0,-1 1 0,1-1 0,-1 0 0,1 1 0,-1-1 0,1 1 0,-1 0 0,2 0-82,8 2 32,1 0 0,0 2-1,-1-1 1,0 1 0,0 1 0,0 0 0,0 1 0,-1 0 0,0 1 0,0 0 0,-1 1 0,0 0 0,0 0-1,0 1 1,-2 0 0,1 1 0,6 9-32,16 13 50,-20-19-47,1 0 1,0-2-1,1 1 0,0-1 0,0-1 0,1 0 0,0-1 1,1-1-1,0 0 0,1-1 0,-1-1 0,1 0 0,1-1 0,-1-1 1,1 0-1,-1-1 0,1-1 0,0-1 0,0 0 0,0-1 1,0-1-1,3-1-3,-9-3 41,1-1 1,-2 0-1,1 0 1,0-1-1,-1-1 0,-1 0 1,1 0-1,-1-1 1,-1 0-1,0 0 1,0-1-1,0 0 1,-2-1-1,1 0 0,-1 0 1,-1 0-1,2-4-41,-28 32-6181,3 7-1411</inkml:trace>
  <inkml:trace contextRef="#ctx0" brushRef="#br0" timeOffset="-152042.672">15892 6558 11018,'0'0'2595,"0"0"-97,0 0 417,0 0-1442,0 0-800,0 0-449,0 0-160,0 0-64,0 0-128,-49-14-416,57 30-1058,1 1-2786,-2-1-4933</inkml:trace>
  <inkml:trace contextRef="#ctx0" brushRef="#br0" timeOffset="-150486.76">15825 3729 10666,'0'0'2819,"0"0"-1079,0 0 363,0 0-480,0 0-875,2 12-439,22 340 209,-34-245-614,7-155-304,6 23 424,0 1 0,2 0 0,1-1 0,0 2 0,2-1 0,1 1 0,1 0 0,5-8-24,-8 16 178,0 0 0,2 0 0,0 1 0,0 0 0,1 0 0,1 1 0,0 0 0,1 1 0,13-10-178,-19 17 38,0 1 0,0 0 0,1 0 0,-1 0 0,1 1 0,0 0 0,0 0 0,0 1 0,0 0 0,0 0 0,1 1 0,-1 0 0,0 0 0,1 1 0,-1-1 0,1 2 0,-1-1 1,1 1-1,-1 0 0,0 1 0,1-1 0,-1 2 0,6 1-38,-2 2 18,1 1 0,-2-1-1,1 2 1,-1-1 0,0 2 0,-1-1 0,0 1 0,0 1 0,-1-1-1,0 1 1,0 1 0,-1 0 0,-1 0 0,0 0 0,-1 0 0,0 1-1,0 0 1,-1 0 0,-1 1 0,0-1 0,-1 1 0,0-1 0,-1 1 0,0 0-1,-1 0 1,-1 5-18,-13 195-1494,11-170-4854,3-29 220</inkml:trace>
  <inkml:trace contextRef="#ctx0" brushRef="#br0" timeOffset="-153429.814">15729 5020 8904,'0'0'2856,"0"0"-800,0 0-6,17-3-358,192-13 886,417 13-976,-750 16-12434,82-6 3577</inkml:trace>
  <inkml:trace contextRef="#ctx0" brushRef="#br0" timeOffset="-152869.745">15782 5040 2210,'0'0'5376,"0"0"-2990,0 0-224,0 0 475,0 0-501,0 0-711,0 0-405,0 0-326,-12-1-257,-36 2-244,47 0-187,0 0 1,0-1 0,0 1-1,0 0 1,0 0-1,0 0 1,0 0 0,0 0-1,1 0 1,-1 0 0,0 0-1,1 0 1,-1 0 0,1 0-1,-1 0 1,1 0 0,0 1-1,-1-1 1,1 0 0,0 0-1,0 0 1,0 1 0,-1-1-1,2 0 1,-1 0 0,0 1-1,0-1 1,0 0 0,0 0-1,1 0 1,-1 1-1,1-1 1,-1 0 0,1 1-7,0 0 30,4 11 50,1 0 0,0-1 0,1 1 0,1-2 0,0 1 0,1-1 0,0-1 0,0 1 0,1-1 1,0-1-1,1 0 0,0-1 0,1 0 0,4 3-80,-13-9 5,34 25 30,2 0-1,0-3 1,2-1-1,1-2 0,0-2 1,1-2-1,1-2 1,1-1-1,0-3 1,0-2-1,5-1-34,-63 3 668,-75 21-567,1 4 0,2 4 1,2 3-1,2 4 1,2 4-1,2 3 1,-29 29-102,93-73-41,1 1 0,0 0 0,0 1 0,1 0 1,1 0-1,0 1 0,0 1 0,2 0 0,-1 0 1,2 1-1,0-1 0,1 2 0,0-1 0,-1 10 41,7-21-12,-1 0-1,1-1 0,0 1 1,1 0-1,-1 0 1,1 0-1,0-1 0,0 1 1,0 0-1,0-1 0,0 1 1,1-1-1,0 1 0,0-1 1,0 0-1,0 0 1,0 0-1,0 0 0,1 0 1,0 0-1,-1 0 0,1-1 1,0 0-1,0 1 0,1-1 1,-1 0-1,0 0 1,1-1-1,-1 1 0,1-1 1,1 1 12,119 25-73,292-15 492,-299-12 240,-92 0-518,14 1 195,1-2 0,-1-1 0,0-2 0,0-2 0,19-6-336,-49 5 268,-34 10-1892,-11 13-5023,15-7-1227</inkml:trace>
  <inkml:trace contextRef="#ctx0" brushRef="#br0" timeOffset="-152340.222">15743 6962 9353,'0'0'2728,"0"0"-294,0 0 481,0 0-726,0 0-940,0 0-400,-2 2-198,-2 5-507,0 0 0,1 0-1,0 1 1,0-1 0,1 1 0,0 0 0,0 0 0,0 0 0,1 0-1,1 0 1,-1 0 0,1 0 0,1 5-144,-2 4 174,7 163 219,-5-171-399,1-1 1,0 1-1,1-1 0,0 0 0,0 0 0,1 0 1,0 0-1,0-1 0,1 1 0,-1-1 1,2 0-1,-1-1 0,1 1 0,0-1 0,1 0 1,-1 0-1,1-1 0,0 0 0,5 2 6,-6-4-203,0 0 0,-1-1 0,1 0-1,0 0 1,0 0 0,1-1-1,-1 0 1,0 0 0,0-1 0,1 1-1,-1-1 1,0-1 0,0 1 0,1-1-1,-1 0 1,4-2 203,-6 2-599,0 0-1,-1-1 1,1 1-1,-1-1 1,1 0 0,-1 0-1,0 0 1,0-1-1,0 1 1,0-1 0,0 1-1,0-1 1,-1 0-1,1 0 1,-1 0 0,0-1-1,1 0 600,4-14-7025</inkml:trace>
  <inkml:trace contextRef="#ctx0" brushRef="#br0" timeOffset="-151630.934">16202 6910 4965,'0'0'4548,"0"0"-2882,0 0 63,0 0 1058,0 0-577,0 0-1153,93 0-577,-66-4-255,-1 0-193,-3 4-32,-3 0-96,-7 0-417,-1 8-1345,-9 2-1569,-3 2-2210</inkml:trace>
  <inkml:trace contextRef="#ctx0" brushRef="#br0" timeOffset="-151428.231">16199 7232 1569,'0'0'2531,"0"0"-1314,81 13 224,-50-13-127,5 0-674,-6-6-416,0 2-224,-2 1-160,1-2-2018,-9 2-3459</inkml:trace>
  <inkml:trace contextRef="#ctx0" brushRef="#br0" timeOffset="-151208.555">16760 6922 9161,'0'0'3320,"0"0"-266,0 0-204,0 0-1093,0 0-668,0 0-107,0 0 16,-4 15-181,-25 123 656,20-96-1825,-17 105 533,20-98-3789,5-1-3951,1-26-935</inkml:trace>
  <inkml:trace contextRef="#ctx0" brushRef="#br0" timeOffset="-149493.681">15512 8100 2851,'-17'0'2199,"-289"4"4415,223 1-1483,235-27-3866,762-70-993,-509 56-427,5029-394 545,-621 248 6021,-4371 175-6443,-442 7 22,1 1 1,-1-1-1,0 0 0,0 1 0,1-1 1,-1 1-1,0-1 0,0 1 0,0-1 1,0 1-1,0-1 0,0 1 0,0-1 0,0 1 1,0 0-1,0-1 0,0 1 0,0-1 1,0 1-1,0-1 0,0 1 0,0-1 1,-1 1-1,1-1 0,0 1 0,0-1 0,-1 0 1,1 1-1,0-1 0,-1 1 0,1-1 1,0 0-1,-1 1 0,1-1 0,-1 0 1,1 1-1,0-1 0,-1 0 0,1 0 0,-1 1 1,1-1-1,-1 0 0,1 0 0,-1 0 1,1 0-1,-1 1 0,1-1 0,-1 0 0,1 0 1,-1 0-1,1 0 0,-1 0 0,1 0 1,-1-1-1,1 1 0,-1 0 0,1 0 1,-1 0-1,0 0 10,-106 46-3260,35-19-2070,15-5-2218</inkml:trace>
  <inkml:trace contextRef="#ctx0" brushRef="#br0" timeOffset="-148092.809">20026 8977 4612,'0'0'3785,"0"0"-1233,0 0-240,0 0-161,0-15-357,1-50-465,0 56-1067,0 0 1,0 1-1,1-1 1,0 0-1,1 1 1,0 0-1,0 0 1,1 0-1,0 0 1,0 0-1,1 1 1,1-2-263,4-7 373,-2-1-196,2 1 1,0 0-1,0 0 0,2 1 0,0 0 0,0 1 0,2 0 1,0 1-1,0 0 0,1 2 0,0-1 0,1 2 1,1 0-1,-1 1 0,2 1 0,-1 0 0,1 2 1,0 0-1,0 0 0,1 2 0,15-2-177,-28 8 15,0 0 0,0 1-1,-1 0 1,1 0 0,-1 0 0,1 1 0,-1-1-1,-1 1 1,1 1 0,0-1 0,-1 0-1,0 1 1,0 0 0,0 0 0,-1 1 0,0-1-1,0 0 1,0 1 0,0 0 0,-1 0-1,0 0 1,0 0 0,-1 0 0,0 0 0,0 0-1,0 6-14,107 487-2092,-108-497 2089,0 0 1,0-1 0,0 1-1,0 0 1,0 0 0,1-1-1,-1 1 1,0 0 0,1-1-1,-1 1 1,1 0 0,0-1-1,0 1 1,-1-1 0,1 1-1,0-1 1,0 0 0,0 1 0,0-1-1,1 0 1,-1 1 0,0-1-1,1 0 1,-1 0 0,0 0-1,1 0 1,-1-1 0,1 1-1,-1 0 1,1 0 0,0-1-1,-1 1 1,1-1 0,0 0-1,-1 1 1,1-1 0,0 0-1,0 0 1,-1 0 0,1 0-1,0 0 1,-1-1 0,1 1-1,0 0 1,-1-1 0,1 1-1,0-1 1,-1 0 0,1 1-1,-1-1 1,1 0 0,-1 0-1,1 0 1,-1 0 0,1-1 2,10-17 123,-1-1 0,-1 1 1,-1-2-1,-1 1 0,-1-1 1,0 0-1,-1-4-123,13-36 541,-12 36-378,2 1 0,1 0 0,1 1 0,1 0 1,1 1-1,1 1 0,0 0 0,2 0 0,1 2 1,0 0-1,1 1 0,1 0 0,1 2 0,9-6-163,-27 20 20,1 0 0,-1 0 0,1 0-1,0 1 1,0-1 0,0 1 0,0-1-1,0 1 1,0 0 0,0 0-1,0 1 1,0-1 0,1 1 0,-1-1-1,0 1 1,0 0 0,1 0 0,-1 0-1,0 1 1,0-1 0,1 1-1,-1 0 1,0 0 0,0 0 0,0 0-1,0 0 1,0 1 0,0-1 0,-1 1-1,1 0 1,0 0 0,-1 0-1,1 0 1,-1 0 0,0 1 0,0-1-1,0 1 1,0-1 0,0 1 0,0 0-1,-1 0 1,1 0 0,-1 0 0,0 0-1,0 0 1,0 1-20,55 294-96,-54-288 73,1 1 0,0-1 0,0 0 0,1 0 1,0 0-1,1 0 0,0 0 0,0-1 0,1 0 0,0 0 0,1-1 0,0 0 0,0 0 1,1 0-1,0-1 0,1 0 0,-1-1 0,1 1 0,0-2 0,1 1 0,-1-2 1,1 1-1,0-1 0,0 0 0,1-1 0,-1-1 0,1 1 0,4-1 23,-1-4-5,0-1-1,-1-1 0,1 0 0,0 0 0,-1-2 1,0 1-1,-1-2 0,1 0 0,-1 0 0,0-1 1,-1-1-1,0 0 0,0 0 0,-1-1 1,0 0-1,-1-1 0,0 0 0,-1-1 0,0 0 1,-1 0-1,0 0 0,-1-1 0,0 0 1,3-14 5,-8 27-152,5-20-1656,-8 9-4080,-9 7-667</inkml:trace>
  <inkml:trace contextRef="#ctx0" brushRef="#br0" timeOffset="-147642.389">22059 8696 8456,'0'0'4922,"0"0"-2103,0 0-679,0 0-479,17-1-268,111-8 539,218-25 1037,-302 20-2655,-43 14-356,0-1 1,-1 1-1,1 0 0,-1 0 0,1 0 1,0 0-1,-1-1 0,1 1 0,0 0 1,-1-1-1,1 1 0,-1 0 0,1-1 1,-1 1-1,1-1 0,-1 1 0,1-1 1,-1 1-1,0-1 0,1 1 0,-1-1 1,0 1-1,1-1 0,-1 0 0,0 1 1,1-1-1,-1 1 0,0-1 0,0 0 0,0 1 1,0-1-1,0 0 0,0 1 0,0-1 1,0 0-1,0 1 0,0-1 0,0 0 1,0 1-1,0-1 0,-1 0 0,1 1 1,0-1-1,0 1 0,-1-1 0,1 1 1,0-1-1,-1 0 0,1 1 0,-1-1 1,1 1-1,-1-1 0,1 1 0,-1 0 1,1-1-1,-1 1 0,1-1 0,-1 1 1,1 0-1,-1 0 0,0-1 0,0 1 42,-22-9-8488,11 8-859</inkml:trace>
  <inkml:trace contextRef="#ctx0" brushRef="#br0" timeOffset="-147316.039">23160 8452 11627,'0'0'4949,"0"0"-1938,0 0-839,0 0-405,0 0-571,0 0-433,0 0-229,0 0 11,3 12 37,14 95 315,-18-22-441,-2 0-380,4 0 0,3 1 0,4-1 0,4-1 0,3 0 0,10 24-76,-15-81-225,7 36-3441,-24-60-3135,-2-3-892</inkml:trace>
  <inkml:trace contextRef="#ctx0" brushRef="#br0" timeOffset="-136995.443">14363 3624 3299,'0'0'4052,"0"0"-2365,7-13-379,19-34 521,9-19 3474,-27 45-3558,-3 10-197,-8 27-1254,-67 304-352,-103 864 90,47 106-1701,43-357 2569,49-628 418,-13-3 1,-14-2 0,-12-2-1,-82 201-1318,132-433 137,-3-1 0,-2-1 0,-4-1 0,-2-2 0,-2-1 0,-17 16-137,42-62 45,-1-1-1,-1 0 1,0-1-1,0-1 1,-1 0-1,0-1 1,-13 7-45,22-14 13,0 0 0,-1 0 0,1-1 0,0 0-1,-1 0 1,1 0 0,-1-1 0,0 0 0,1 0 0,-1 0 0,0-1 0,0 0 0,0 0 0,1 0 0,-1-1 0,0 0 0,0 0 0,1 0 0,-1-1 0,1 0 0,-1 0 0,1 0 0,0-1 0,0 0 0,-3-1-13,-4-8 16,0 0 0,0-1 1,2 0-1,-1-1 1,2 0-1,-1 0 1,2-1-1,0 0 1,1-1-1,1 0 1,0 0-1,-2-10-16,-34-113 9,5-2 1,-13-113-10,29 127-1597,-6 2 0,-6 1 0,-46-115 1597,36 156-3245,6 34-3104,12 26-654</inkml:trace>
  <inkml:trace contextRef="#ctx0" brushRef="#br0" timeOffset="-136246.591">14248 3318 5221,'0'0'3758,"0"0"-2167,0 0-43,0 0 470,0 0-731,20-12-796,-2 0-456,1 1 0,1 0 1,0 2-1,1 0 1,-1 1-1,2 1 0,-1 1 1,11-1-36,600-75 88,57 25-88,-611 51 18,5649-339 2331,-4560 309-556,1853-89 1731,-2662 99-3369,-52 2-16,-177 14-78,55-4 29,-1-7-1,39-16-89,-125 6-1030,-98 21-1874,-29 2-3849,-15 5-5526</inkml:trace>
  <inkml:trace contextRef="#ctx0" brushRef="#br0" timeOffset="-134280.996">12345 6162 5349,'0'0'3742,"0"0"-1057,0 0 188,0 0-55,0 0-971,0 0-752,5 0-268,49-4 705,-40 2-1541,0 1-1,0 0 1,0 1 0,0 0-1,0 1 1,0 1 0,0 0-1,8 2 10,-8 5-2989,-10 5-5857,-4-2 518</inkml:trace>
  <inkml:trace contextRef="#ctx0" brushRef="#br0" timeOffset="-133953.511">12299 6368 7207,'0'0'4260,"0"0"-1377,0 0 31,0 0-992,0 0-769,0 0-256,0 0-256,0 0-193,100 40-192,-63-44-31,1-1-161,-4 0-64,3 2 0,-7 0-1025,-4 3-1762,-7 0-4356</inkml:trace>
  <inkml:trace contextRef="#ctx0" brushRef="#br2" timeOffset="-122680.05">23830 6384 6214,'0'0'2787,"0"0"-1058,0 0-223,0 0-321,0 0-577,102-35-480,-50 22-96,7 2 32,6 1-64,0 0-416,-10-2-3812,-10 5-2626</inkml:trace>
  <inkml:trace contextRef="#ctx0" brushRef="#br2" timeOffset="-122492.616">23780 6510 3716,'0'0'4964,"0"0"-2754,0 0-352,0 0-449,0 0-736,0 0-257,138 4-159,-63-23-1,7 2-96,-3 0-160,-3 1-769,-11 0-6534</inkml:trace>
  <inkml:trace contextRef="#ctx0" brushRef="#br2" timeOffset="-120956.119">20937 9558 577,'0'0'848,"0"0"49,-13-1-64,-224-4 3235,57 11 1857,272-5-4611,1177-47 2054,-1220 45-3063,585-4 3122,55 32-3427,-675-25 424,-44-4-240,7-1-625,-124-9 850,98 9-3157,0 2-3777,36 1 1379</inkml:trace>
  <inkml:trace contextRef="#ctx0" brushRef="#br2" timeOffset="-120301.742">20669 9691 1409,'0'0'636,"0"0"186,0 0 352,0 0 70,0 0-128,0 0-59,0 0-54,-11-2-90,-16-3-670,8 1 4794,1287-15-2016,221 58 92,-1450-37-2961,57 4 392,0 3-1,-1 5 1,9 6-544,-104-20-1,0 0 0,-1 1-1,1-1 1,0 0 0,0 0 0,0 1 0,0-1 0,0 0 0,0 0 0,-1 1 0,1-1 0,0 0 0,0 1-1,0-1 1,0 0 0,0 0 0,0 1 0,0-1 0,0 0 0,0 1 0,0-1 0,0 0 0,1 0 0,-1 1 0,0-1-1,0 0 1,0 0 0,0 1 0,0-1 0,0 0 0,1 0 0,-1 1 0,0-1 0,0 0 0,0 0 0,1 0 0,-1 1-1,0-1 1,0 0 0,0 0 0,1 0 0,-1 0 0,0 0 0,0 0 0,1 1 0,-1-1 0,0 0 0,1 0-1,-1 0 1,0 0 0,0 0 0,1 0 0,-1 0 0,0 0 1,-27 7 19,24-6-17,-213 31 267,123-23-4552,80-10-2395,4-3-4426</inkml:trace>
  <inkml:trace contextRef="#ctx0" brushRef="#br0" timeOffset="-134892.816">11252 5884 7879,'0'0'2824,"0"0"-896,8-15 218,48-113 2850,-54 124-4872,0 0 0,0 0-1,0 0 1,-1 0 0,1 0 0,-1 0-1,0 0 1,0-1 0,-1 1-1,1 0 1,-1-1 0,0 1-1,0 0 1,-1-1 0,1 1 0,-1 0-1,0-1 1,0 1 0,0 0-1,-1 0 1,1 0 0,-1 0-1,0 0 1,0 0 0,-1 1 0,1-1-1,-1 0 1,0 1 0,1 0-1,-2 0 1,1 0 0,0 0-1,-1 0 1,1 1 0,-4-2-124,-8 2 21,-1 1-1,0 1 1,0 1 0,0 0 0,1 1-1,-1 1 1,1 0 0,-1 1 0,1 1-1,0 0 1,1 1 0,-1 0 0,1 2-1,1-1 1,-1 2 0,1 0 0,1 0 0,-2 3-22,-2-3-30,0 0-1,1 2 0,0 0 1,1 0-1,0 2 0,0-1 0,2 2 1,0 0-1,0 0 0,1 1 1,1 1-1,1 0 0,0 0 0,1 0 1,0 1-1,2 1 0,-3 9 32,8-22-20,1 0 0,0 1-1,0-1 1,0 0-1,0 0 1,1 1 0,0-1-1,0 0 1,0 0-1,1 0 1,0 0 0,0 0-1,0 0 1,0-1 0,1 1-1,0-1 1,0 1-1,0-1 1,0 0 0,1 0-1,0 0 1,-1-1-1,2 0 1,-1 1 0,0-1-1,0 0 1,1-1 0,4 3 20,144 43 15,-136-45-9,13 2 6,0 2 1,0 1 0,-1 1 0,0 2-1,15 8-12,-37-16 9,1 1-1,-2 0 0,1 1 0,0 0 0,-1 0 0,0 0 0,0 1 0,-1 0 1,0 0-1,1 0 0,-2 1 0,1-1 0,-1 1 0,0 0 0,-1 1 0,0-1 1,0 1-1,0-1 0,-1 1 0,0 0 0,-1 0 0,1 0 0,-1 5-8,-1-1 8,1 0 0,-2 1 0,0-1 0,0 0 0,-1 0 0,-1 0 0,0-1 0,0 1 0,-1 0 0,-1-1 0,0 0 0,0 0 0,-1-1 0,-1 1 0,0-1 0,0-1 0,-1 1 0,0-1 0,0 0 1,-8 5-9,5-5 21,0 1 0,-1-2 0,1 0 0,-2 0 0,1-2 0,-1 1 0,0-1 0,0-1 0,-1 0 0,0-1 0,0-1 0,0 0 0,0-1 1,-14 1-22,19-3 66,0 1 1,-1-2 0,1 1 0,0-1-1,0-1 1,0 0 0,0 0 0,0 0 0,0-1-1,1-1 1,-1 0 0,1 0 0,0 0 0,0-1-1,1 0 1,-1 0 0,1-1 0,0 0-1,1-1 1,-1 1 0,1-1 0,0-1 0,-2-3-67,2 1 59,0-1 0,0 1 1,1-1-1,1 0 1,0 0-1,0 0 0,1-1 1,1 1-1,0-1 0,0 0 1,1 1-1,1-1 1,0 0-1,0 0 0,1 0 1,1-1-60,-2 13-1,1 1 0,-1-1 0,0 0 0,1 0 0,-1 1 1,0-1-1,1 0 0,-1 0 0,0 0 0,1 0 0,-1 1 0,0-1 0,1 0 1,-1 0-1,1 0 0,-1 0 0,0 0 0,1 0 0,-1 0 0,1 0 0,-1 0 1,0 0-1,1 0 0,-1 0 0,0-1 0,1 1 0,-1 0 0,1 0 0,-1 0 1,0 0-1,1-1 0,-1 1 0,0 0 0,0 0 0,1-1 0,-1 1 1,0 0-1,0 0 0,1-1 0,-1 1 0,0 0 0,0-1 0,1 1 0,-1 0 1,0-1-1,0 1 0,0-1 1,6 39-162,-1 57-2676,-5-30-2742,0-19-2444,0-20-85</inkml:trace>
  <inkml:trace contextRef="#ctx0" brushRef="#br2" timeOffset="-114779.724">11269 4243 9993,'-15'-10'3273,"4"3"-2850,3 0-124,-1 1 0,0 1 0,-1 0 0,1 0-1,-1 1 1,0 0 0,0 1 0,0 0-1,0 0 1,-1 1 0,-9-1-299,-11 3 842,0 0 0,0 2 0,0 1 0,0 2-1,-11 4-841,-28 11 324,1 3 1,2 4-1,0 2 0,2 3 0,-28 21-324,-129 78 255,6 10 0,7 9 1,6 10-1,7 8 0,8 8 1,-125 155-256,273-286 52,2 1 0,2 2 0,2 1 0,-26 51-52,43-37-302,39-35-3694,4-26-701,5-2-1918</inkml:trace>
  <inkml:trace contextRef="#ctx0" brushRef="#br2" timeOffset="-114464.64">8744 5486 897,'0'0'7159,"0"0"-3887,0 0-1233,0 0 321,0 0-561,0 0-924,-15 13-351,5-5-416,1-1-10,1 0 0,0 0 1,0 1-1,1 0 1,0 0-1,0 1 0,1 0 1,0 0-1,0 0 1,1 1-1,-3 8-98,-5 15 92,2-1 1,1 2-1,2-1 0,1 1 1,2 0-1,1 1 1,2-1-1,1 1 0,2-1 1,3 18-93,-3-42-5,1-1 0,1 1 0,0-1 0,0 0 0,1 0 0,0 0 0,0 0 0,1-1 0,0 0 0,1 0 0,-1 0 0,2-1 0,-1 1 0,1-2 0,0 1 0,1-1 0,-1 0 0,1 0 0,0-1 0,1 0 0,-1 0 1,1-1-1,0-1 0,0 1 0,0-1 0,1-1 0,-1 0 0,1 0 5,5 1 10,-1 0 1,1-2-1,0 0 1,0 0-1,0-2 0,-1 1 1,1-2-1,0 0 1,-1-1-1,1 0 1,-1-2-1,0 1 0,0-2 1,0 1-1,-1-2 1,0 0-1,0-1 1,-1 0-1,0-1 0,0 0 1,-1 0-1,8-10-10,-16 14 26,1 0-1,-1 1 0,-1-1 0,1-1 1,-1 1-1,1 0 0,-2 0 1,1-1-1,-1 0 0,1 1 0,-1-1 1,-1 1-1,1-1 0,-1 0 1,0 0-1,0 1 0,-1-1 0,0 0 1,0-1-26,-15-4-1304,2 16-4343,0 9-4880</inkml:trace>
  <inkml:trace contextRef="#ctx0" brushRef="#br1" timeOffset="-112247.375">74 13508 4228,'0'0'1719,"0"0"-443,0 0 432,0 0 577,0 0-96,0 0-492,-4 0-170,-18 0 1313,43-4 321,-6 0-2911,471-85 1443,-182 11-1608,-300 76-92,-1 2-12,1 0 1,-1-1 0,0 1 0,0-1 0,0 0 0,0 0-1,-1 0 1,1 0 0,0-1 0,0 1 0,0-1 0,-1 1 0,1-1-1,-1 0 1,0 0 0,1 0 0,-1 0 0,0-1 0,0 1 0,0-1-1,-1 1 1,1-1 0,0 0 0,0-2 18,-23-15-2536,-12 18-4318,10 7-764</inkml:trace>
  <inkml:trace contextRef="#ctx0" brushRef="#br1" timeOffset="-111759.727">54 13541 4773,'0'0'4158,"0"0"-1270,0 0-155,0 0 65,0 0-658,0 0-784,0 0-448,0 0-187,-4-3-86,-15 3 64,9 34-389,9-25-289,-6 20-87,2 1 0,1-1-1,2 1 1,1 0 0,1 0-1,1 0 1,2 0 0,1 0-1,2-1 1,0 0 0,2 0-1,1 0 1,2-1 0,0 0 0,2-1-1,1-1 1,1 0 0,2 0-1,6 6 67,-21-28-45,0-1-1,0 0 0,1 0 0,-1 0 0,1 0 1,0 0-1,0 0 0,0-1 0,0 1 0,0-1 1,0 0-1,1 0 0,-1 0 0,1 0 0,0-1 1,-1 0-1,1 1 0,0-1 0,0 0 0,0-1 1,0 1-1,0-1 0,0 0 0,0 0 0,0 0 1,0 0-1,-1-1 0,1 0 0,0 1 0,0-1 1,0-1-1,0 1 0,-1 0 0,1-1 0,-1 0 1,1 0-1,-1 0 0,3-3 46,6-11 194,-1 0 1,-1-1-1,-1 0 1,0 0-1,-2-1 0,0-1 1,0 1-1,-2-1 1,0 0-1,-2 0 0,0 0 1,0-16-195,25-323 2733,-32 222-2578,8 155-6673,4 0-1025</inkml:trace>
  <inkml:trace contextRef="#ctx0" brushRef="#br1" timeOffset="-111033.066">1830 13681 12524,'0'0'3400,"0"0"-1173,0 0-509,0 0-372,0 0-583,16-4-373,138-35 74,-147 38-565,58-3 324,-64 4-288,0 0 0,0 0-1,0 0 1,0 0 0,1 0 0,-1 0 0,0 0 0,0 1 0,0-1 0,0 1 0,0-1 0,0 1 0,0-1 0,0 1 0,0-1 0,0 1 0,0 0 0,0 0 0,0-1 0,0 1 0,0 0 0,-1 0 0,1 0 0,0 0 0,-1 0 0,1 0 0,-1 0 0,1 0 0,-1 0 0,1 0 0,-1 1 0,0-1 0,0 0 0,1 0-1,-1 0 1,0 0 0,0 1 0,0-1 0,0 0 0,0 0 0,-1 0 0,1 0 0,0 1 0,-1-1 0,1 0 0,0 0 0,-1 0 0,1 0 65,-7 11-843,0 0 1,0-1-1,-1 0 0,-1 0 0,0-1 1,0 0-1,-1-1 0,0 0 0,-7 5 843,2-1-657,-149 134-1388,163-146 2088,0-1 0,0 1 0,0-1 0,0 1 1,0-1-1,0 1 0,0 0 0,0-1 0,0 1 0,0 0 0,1 0 0,-1 0 0,0 0 1,1 0-1,-1-1 0,0 1 0,1 0 0,-1 0 0,1 1 0,0-1 0,-1 0 0,1 0 1,0 0-1,0 0 0,-1 0 0,1 0 0,0 0 0,0 0 0,0 1 0,1-1 0,-1 0 1,0 0-1,0 0 0,0 0 0,1 0 0,-1 0 0,1 0 0,-1 0 0,1 0 0,-1 0 1,1 0-1,-1 0 0,1 0 0,0 0 0,0 0 0,-1-1 0,1 1 0,0 0 0,0 0 1,0-1-1,0 1 0,0-1 0,1 1-43,13 1 349,0 0 0,0-2 1,1 1-1,-1-2 0,0 0 1,0-1-1,0-1 0,13-3-349,5-1 275,92-17 202,-62 11-1567,-2 2-3838,-23 4-2893</inkml:trace>
  <inkml:trace contextRef="#ctx0" brushRef="#br1" timeOffset="-103585.047">3544 13972 4356,'0'0'7623,"0"0"-4388,0 0-256,0 0-480,0 0-738,0 0-864,0 0-448,0 0-289,0 0-160,-46 8 0,46-3-128,1-5-193,5 4-1665,4 2-2466,-1-1-5701</inkml:trace>
  <inkml:trace contextRef="#ctx0" brushRef="#br1" timeOffset="-103912.28">3528 14363 7015,'0'0'4564,"0"0"-1297,0 0-251,0 0-480,0 0-620,0 0-570,1-3-268,-1 3-1013,-1 0 0,1 0-1,0 0 1,0 0 0,0 0-1,-1 0 1,1 0 0,0 0 0,0 0-1,0-1 1,0 1 0,-1 0-1,1 0 1,0 0 0,0 0 0,0 0-1,0 0 1,0-1 0,-1 1-1,1 0 1,0 0 0,0 0 0,0 0-1,0-1 1,0 1 0,0 0-1,0 0 1,0 0 0,0-1 0,0 1-1,0 0 1,0 0 0,0 0-1,0-1-64,-14 25 1024,8-7-937,2 1 0,1 0 0,0-1-1,1 1 1,1 1 0,0-1 0,2 0-1,1 12-86,-2-23-43,1 0 0,0-1 0,1 1 0,-1-1 0,1 1 0,0-1 0,1 0 0,-1 1-1,1-1 1,1-1 0,-1 1 0,1 0 0,0-1 0,4 4 43,-6-6-193,0-1 1,1 0 0,0 0-1,0 0 1,-1 0-1,1 0 1,0 0-1,1-1 1,-1 0-1,0 1 1,0-1 0,0 0-1,1-1 1,-1 1-1,1-1 1,-1 1-1,0-1 1,1 0-1,0 0 193,15-7-3367,-3-6-4591,-14 11 6381,7-6-5561</inkml:trace>
  <inkml:trace contextRef="#ctx0" brushRef="#br1" timeOffset="-103226.285">3807 14239 8712,'0'0'4517,"0"0"-2403,0 0-129,0 0-447,0 0-737,0 0-353,0 0-96,78-8-159,-61 6-129,-1 2-32,0 0-32,-7 0-64,-1 2-161,-5 5-2241,-3 6-2979,-3 0-3524</inkml:trace>
  <inkml:trace contextRef="#ctx0" brushRef="#br1" timeOffset="-102904.603">3811 14473 6086,'0'0'2178,"0"0"-1474,0 0-159,85-9 64,-60 3-65,-1 2-160,1 0-223,-2 1-161,0 2-385,-3-1-2209,-1 1-3204</inkml:trace>
  <inkml:trace contextRef="#ctx0" brushRef="#br1" timeOffset="-102560.014">4263 14172 9129,'0'0'4900,"0"0"-1515,0 0-855,0 0-507,0 0-587,0 0-523,0 0-59,0 0 86,5 11-123,0-1-699,-1-1 0,-1 1 0,0 0 0,0 0 0,-1 0 0,0 0 0,-1 0 0,0 0 0,0 1 0,-1 2-118,-11 59 357,2-17-1972,6-17-3603,3-16-1327</inkml:trace>
  <inkml:trace contextRef="#ctx0" brushRef="#br1" timeOffset="-104873.054">3739 12845 7463,'0'0'3518,"0"0"-854,0 0 0,0 0-187,0 0-705,0 0-619,0 0-411,11 0-213,77-5 104,-2-4 1,1-4-1,72-20-633,-82 4 32,-77 29-41,0 0-1,1-1 1,-1 1 0,0 0-1,1 0 1,-1 0-1,0-1 1,1 1-1,-1 0 1,0 0 0,0-1-1,1 1 1,-1 0-1,0 0 1,0-1 0,1 1-1,-1 0 1,0-1-1,0 1 1,0 0-1,0-1 1,0 1 0,1 0-1,-1-1 1,0 1-1,0-1 1,0 1-1,0 0 1,0-1 0,0 1-1,0 0 1,0-1-1,0 1 1,-1-1 0,1 1-1,0 0 1,0-1-1,0 1 1,0 0-1,0-1 1,-1 1 0,1 0-1,0-1 1,0 1-1,0 0 1,-1 0 0,1-1-1,0 1 1,-1 0-1,1 0 1,0-1-1,0 1 1,-1 0 0,1 0-1,0 0 1,-1 0-1,1-1 1,-1 1-1,1 0 1,0 0 0,-1 0-1,1 0 1,0 0-1,-1 0 1,1 0 0,-1 0-1,1 0 1,0 0-1,-1 0 10,-29-7-1462,29 7 1407,-102-3-9869,63 8 4180</inkml:trace>
  <inkml:trace contextRef="#ctx0" brushRef="#br1" timeOffset="-104423.8">3714 12824 5285,'0'0'3016,"0"0"-656,0 0 143,0 0-127,0 0-481,-13-1-491,-45-2-347,56 4-973,-1-1 0,1 1 0,-1-1 0,1 1 1,-1 0-1,1 0 0,0 0 0,-1 0 0,1 0 0,0 0 0,0 1 0,0-1 0,0 1 0,0 0 0,0-1 0,0 1 1,0 0-1,1 0 0,-1 0 0,1 0 0,-1 1 0,1-1 0,0 0 0,0 1 0,0-1 0,0 0 0,1 1 0,-1-1 0,0 1 1,1-1-1,0 1 0,0 0 0,-1-1 0,2 1 0,-1-1 0,0 1 0,0-1 0,1 1 0,-1-1 0,1 1 0,0-1 0,0 1 1,0-1-1,1 2-84,6 7 32,1 0 0,0-1 0,0 0 0,1 0 0,1-1 0,0 0 0,0-1 0,1 0 0,-1-1 0,11 4-32,185 95 390,-205-105-379,0-1 1,1 1-1,-1-1 0,0 1 1,0 0-1,0-1 1,1 1-1,-1 0 1,0 1-1,0-1 0,-1 0 1,1 0-1,0 1 1,0-1-1,-1 1 1,1 0-1,-1 0 1,1-1-1,-1 1 0,0 0 1,1 0-1,-1 0 1,0 0-1,0 0 1,-1 1-1,1-1 1,0 0-1,-1 0 0,1 0 1,-1 1-1,0-1 1,0 0-1,0 1 1,0-1-1,0 0 0,0 1 1,-1-1-1,1 0 1,-1 0-1,1 0 1,-1 1-1,0-1-11,-109 85 294,9-17-268,68-51-37,1 3 0,1 0 1,1 2-1,1 1 1,1 1-1,1 2 1,1 1-1,0 3 11,25-31-2,-1 0 0,1 1 0,-1-1 1,1 1-1,0-1 0,0 1 0,0 0 0,0-1 0,0 1 0,0 0 1,0 0-1,0 0 0,1 0 0,-1-1 0,1 1 0,-1 0 0,1 0 1,0 0-1,0 0 0,0 0 0,0 0 0,0 0 0,0 0 0,0 0 1,1 0-1,-1 0 0,1 0 0,-1 0 0,1 0 0,0 0 0,0 0 1,0-1-1,0 1 0,0 0 0,0-1 0,1 1 0,-1 0 0,0-1 1,1 0-1,-1 1 0,1-1 0,0 0 0,-1 0 0,1 0 0,0 0 1,0 0 1,25 8-12,1-2 0,0-1 0,0-1 0,0-1 0,1-2 0,-1 0 1,1-2-1,-1-2 0,10-1 12,-31 2 0,39-1 228,-1-3 0,1-2 0,-1-1 1,43-15-229,-10-16 1051,-78 37-1122,0 1-1,0 0 1,-1 0-1,1 0 0,0 1 1,-1-1-1,1 0 0,-1 0 1,1 0-1,-1 0 1,0 0-1,1 0 0,-1 1 1,0-1-1,0 0 1,1 0-1,-1 1 0,0-1 1,0 1-1,0-1 0,0 1 1,0-1-1,0 1 1,0-1-1,0 1 0,0 0 1,0 0-1,0-1 1,0 1-1,0 0 0,0 0 1,0 0-1,0 0 1,0 0-1,0 0 0,0 1 1,0-1-1,0 0 0,0 0 1,0 1-1,-1 0 72,-10 4-4110,2 4-3273</inkml:trace>
  <inkml:trace contextRef="#ctx0" brushRef="#br1" timeOffset="-108202.392">7467 12914 5990,'0'0'8290,"0"0"-4670,0 0-2243,0 0-112,0 0 214,16 0-449,96-8 27,127-33-80,-167 2-1580,-68 29-2080,-5 7-5343,0 3-2160</inkml:trace>
  <inkml:trace contextRef="#ctx0" brushRef="#br1" timeOffset="-107321.646">8107 13368 3651,'0'0'5675,"0"0"-2926,0 0-1088,0 0 351,0 0-63,0 0-652,0 0-422,2-5-159,63-51 1392,-42 35-1841,-1-1 0,-2-1 0,0-1 0,-1-1 0,-2 0 0,1-3-267,36-62 124,-4-1 0,-4-3 0,-4-2 0,27-92-124,-51 96-58,-20 92 57,1-1 0,0 0 0,0 1 0,0 0 0,0-1 0,-1 1 1,1 0-1,0-1 0,0 1 0,0 0 0,-1 0 0,1 0 0,0 0 0,0 0 0,-1 0 0,1 1 1,0-1-1,0 0 0,-1 1 0,1-1 0,0 1 0,0-1 0,0 1 0,0-1 0,0 1 1,0 0-1,0 0 0,0-1 0,0 1 0,0 0 0,0 0 0,0 0 0,1 0 0,-1 0 1,0 0-1,1 0 0,-1 0 0,1 0 0,-1 1 0,1-1 0,-1 0 0,1 0 1,-10 20 12,1 0-1,1 0 0,1 1 0,1 0 1,1 0-1,1 1 0,1-1 1,0 1-1,2 11-11,0-20 12,-3 24-2,1 1 0,2 0 0,2-1 0,5 31-10,-5-59-1,1 0 0,0-1 0,1 1 0,0 0 0,0-1 0,1 0 0,0 0 0,1 0 0,0 0 0,0-1 0,1 1 0,0-1 0,0-1 1,1 1-1,0-1 0,1-1 0,-1 1 0,1-1 0,0 0 0,1-1 0,0 0 1,3 0 10,0-1 0,0 0 1,0-1-1,0-1 0,1 0 0,0 0 1,-1-1-1,1-1 0,-1 0 0,1-1 1,0 0-1,-1-1 0,1 0 1,-1-1-1,0-1 0,0 0 0,0 0 1,0-1-1,-1-1 0,0 0 0,0 0 1,0-1-1,-1-1 0,0 1 0,-1-2 1,4-3-11,13-16 72,-1 0 0,-2-2 1,-1-1-1,-1 0 1,-2-1-1,-1-2 0,-1 0 1,-2 0-1,5-21-72,-13 35 165,0-1-1,-2 0 1,0 0-1,-1 0 1,-1 0 0,-1-13-165,-2 33 16,0 0 1,0 1 0,-1-1 0,1 1 0,-1-1 0,1 0-1,-1 1 1,1-1 0,-1 1 0,1-1 0,-1 1-1,1-1 1,-1 1 0,1-1 0,-1 1 0,0 0-1,1-1 1,-1 1 0,0 0 0,1 0 0,-1-1-1,0 1 1,0 0 0,1 0 0,-1 0 0,0 0 0,1 0-1,-1 0 1,0 0 0,0 0 0,1 0 0,-1 0-1,0 1 1,1-1 0,-1 0 0,0 0 0,1 1-1,-1-1 1,0 0 0,1 1 0,-1-1 0,0 1 0,1-1-1,-1 0 1,1 1 0,-1 0 0,1-1 0,-1 1-1,1-1 1,0 1 0,-1-1 0,1 1 0,0 0-1,-1-1 1,1 1 0,0 0 0,0 0 0,-1-1 0,1 1-1,0 0 1,0-1 0,0 1 0,0 0 0,0 0-1,0-1 1,0 1 0,0 0-17,-12 24 20,1 0-1,1 1 1,1 0 0,1 1 0,1 0-1,2 0 1,1 0 0,1 1-1,1 0 1,1-1 0,2 1 0,1 9-20,-2-35-2,0 26-6,1 1 0,1 0 0,1 0 0,1-1 0,2 0 0,8 23 8,-12-44-13,0 0 0,1 0 0,0-1 0,0 0 0,1 1 0,-1-1 0,1 0 1,1-1-1,-1 1 0,1-1 0,0 0 0,0 0 0,1 0 0,-1-1 0,1 0 1,0 0-1,0 0 0,0-1 0,1 0 0,-1 0 0,1-1 0,0 1 0,0-1 1,0-1-1,0 0 0,0 0 0,0 0 0,0 0 0,7-2 13,-2-1 3,-1-1 0,1 0 0,0-1 0,-1 0 0,0-1 0,0 0 0,0-1 0,-1 0 0,0-1 0,0 0 0,0-1 0,-1 1 1,0-2-1,-1 1 0,0-2 0,0 1 0,-1-1 0,0 0 0,-1 0 0,0-1 0,-1 1 0,0-1 0,0-1 0,-1 1 0,-1-1 0,0 0 0,0 1 0,-1-1 0,-1 0 0,0-5-3,0 15-28,-1 1 0,1-1 0,-1 0 0,0 0 1,0 0-1,0 1 0,0-1 0,0 0 0,0 0 0,0 0 0,0 0 1,-1 1-1,1-1 0,-1 0 0,1 0 0,-1 1 0,0-1 0,0 0 1,1 1-1,-1-1 0,0 1 0,-1-1 0,1 1 0,0-1 0,0 1 1,-1 0-1,1 0 0,0 0 0,-1-1 0,1 1 0,-1 1 0,0-1 28,-21 27-6578,15 1-811,8-25 5934,-5 24-9804</inkml:trace>
  <inkml:trace contextRef="#ctx0" brushRef="#br1" timeOffset="-106869.026">10051 12438 7207,'0'0'6582,"4"-14"-3011,18-60 775,-2 78-449,-8 11-3660,-1-1 0,0 2-1,-1 0 1,-1 0 0,-1 1 0,0 0 0,-1 0 0,-1 1-1,0 0 1,-1 0 0,1 13-237,3 17 112,-3 1-1,-1-1 1,-2 1-1,-3 0 1,-2 0-1,-2 0 1,-2 0 0,-2-1-1,-2 0 1,-3-1-1,-1 0 1,-2-1-1,-3-1 1,-1 0 0,-3-2-1,-1 0 1,-2-1-1,-2-2 1,-1-1-1,-10 7-111,-69 52-1368,23-60-4609,64-37 831,6-7-3705</inkml:trace>
  <inkml:trace contextRef="#ctx0" brushRef="#br1" timeOffset="-105578.934">10517 11824 2338,'0'0'7202,"0"0"-3695,0 0-1126,0 0 219,7-13-657,23-40-683,-27 50-1171,0 0 0,0 0 0,1 0 0,-1 1 0,1-1 0,-1 1 0,1 0 0,0 1 0,-1-1 0,1 0 0,0 1 0,0 0 0,0 0 0,1 0 0,-1 0 0,0 1 0,0 0 0,0 0 0,0 0 0,1 0 0,-1 1 0,0-1 0,0 1 0,0 0 0,2 1-89,-4-2 12,5 2 2,-1 0 1,1 0 0,0 0 0,-1 1-1,0 0 1,1 0 0,-1 0 0,0 1 0,-1 0-1,1 0 1,-1 1 0,0 0 0,0 0 0,0 0-1,-1 0 1,1 1 0,-1-1 0,-1 1-1,1 0 1,-1 0 0,0 1 0,0-1 0,-1 1-1,2 6-14,-1-3-24,-1 0-1,1 1 0,-2-1 0,1 1 0,-2-1 0,1 1 0,-2-1 1,1 1-1,-1 0 0,-1-1 0,0 1 0,0-1 0,-1 0 1,0 0-1,-1 0 0,-1 2 25,-5 4-220,0 0 0,0-1 1,-1 0-1,-1-1 0,-1 0 1,0-1-1,-1 0 0,0-1 0,-1-1 1,0 0-1,0-1 0,-2-1 1,1 0-1,-1-1 0,0-1 0,0 0 1,-1-2-1,0 0 0,-12 1 220,29-6 29,0 0 0,-1 0-1,1 0 1,0-1 0,-1 1 0,1 0-1,0-1 1,0 1 0,0-1 0,-1 0-1,1 1 1,0-1 0,0 0 0,0 0-1,0 1 1,0-1 0,0 0-1,0 0 1,0 0 0,1 0 0,-1 0-1,0-1 1,0 1 0,1 0 0,-1 0-1,1 0 1,-1-1 0,1 1 0,0 0-1,-1-1 1,1 1 0,0 0 0,0 0-1,0-1 1,0 1 0,0 0-1,0-1 1,0 1 0,1 0 0,-1-1-1,0 1 1,1 0 0,-1 0 0,1-1-1,-1 1 1,1 0 0,-1 0 0,1 0-1,0 0 1,0 0 0,0 0 0,0 0-1,0 0 1,0 0 0,0 0 0,0 0-1,0 0 1,0 1 0,0-1-1,1 0-27,0-2 94,1 0 0,0 0 0,0 0 0,0 0 0,0 1 0,0 0 0,1-1 0,-1 1 1,1 0-1,-1 0 0,1 1 0,0-1 0,-1 1 0,1 0 0,0 0 0,0 0 1,0 0-1,0 1 0,0 0 0,0-1 0,0 2 0,0-1 0,0 0 0,0 1 1,0 0-1,0-1 0,0 2 0,0-1 0,0 0 0,0 1 0,-1 0 0,1 0 0,2 1-95,97 141 6,-95-135-21,1 0-1,1 0 1,-1-1 0,2-1 0,-1 1-1,1-2 1,0 1 0,0-2 0,1 1-1,-1-2 1,1 1 0,0-2 0,1 1-1,-1-2 1,1 0 0,-1 0 0,1-1-1,0-1 1,-1 0 0,1 0-1,1-2 17,-11 2-30,-1-1 0,1 1 0,0-1 1,-1 0-1,1 0 0,0 0 1,-1 0-1,0 0 0,1-1 0,-1 1 1,0-1-1,1 0 0,-1 1 1,0-1-1,0 0 0,-1 0 0,1 0 1,0-1-1,-1 1 0,2-2 29,-2-34-7930,-7 32 1156</inkml:trace>
  <inkml:trace contextRef="#ctx0" brushRef="#br1" timeOffset="-109503.895">5558 12903 6758,'0'0'3647,"5"-15"-1085,3-11-1382,1 0 0,2 1-1,0 0 1,2 1 0,0 0 0,5-4-1180,-13 20 120,1 0 1,1 0-1,-1 0 0,1 0 1,0 1-1,1 1 1,0-1-1,0 1 1,1 0-1,-1 1 0,1 0 1,0 0-1,0 1 1,1 0-1,0 1 1,-1 0-1,1 0 0,0 1 1,0 1-1,0-1 1,1 2-1,-1-1 1,0 1-1,0 1 0,10 1-120,-13 0 10,-1 1-1,0-1 0,0 1 1,0 0-1,0 0 0,0 1 0,-1 0 1,1 0-1,-1 0 0,0 0 0,0 1 1,-1 0-1,1 0 0,-1 1 1,0-1-1,0 1 0,-1 0 0,0-1 1,0 2-1,0-1 0,-1 0 0,0 0 1,0 2-10,2 6-4,-1 0-1,0 0 1,-1 0 0,-1 0 0,0 1-1,-1-1 1,0 0 0,-2 0 0,1 0-1,-4 10 5,-3 2-175,-1 1 0,-2-2-1,-1 1 1,0-2-1,-2 1 1,-11 13 175,10-17-390,2 1-1,0 1 1,1 0 0,1 1-1,2 0 1,0 1-1,-1 10 391,9-34-61,1 0 0,-1 1 0,0-1-1,1 1 1,-1-1 0,1 1-1,-1 0 1,1-1 0,0 1 0,0-1-1,0 1 1,0-1 0,0 1-1,0 0 1,0-1 0,1 1 0,-1-1-1,0 1 1,1-1 0,-1 1 0,1-1-1,0 1 1,-1-1 0,1 1-1,0-1 1,0 0 0,0 1 0,0-1-1,0 0 1,0 0 0,0 0-1,1 0 1,-1 0 0,0 0 0,1 0-1,-1 0 1,0-1 0,1 1 0,-1 0-1,1-1 1,-1 1 0,1-1-1,-1 0 1,1 1 0,0-1 0,-1 0-1,1 0 1,0 0 61,6 0-27,0 0 0,0-1 0,0 0 0,-1 0-1,1-1 1,0 0 0,-1 0 0,1-1 0,-1 0 0,0 0 0,0-1 0,0 0 0,0 0 0,-1-1 0,2-1 27,9-8 567,0-2 1,0 0-1,-2-1 1,0-1-1,-1 0 0,-1-1 1,6-13-568,201-424 4965,-226 485-4640,-8 17-337,2 2 0,3 0 0,1 0 0,3 1 0,2-1 0,1 1 0,3 0 0,6 32 12,-8-72-41,1 0 0,0-1 0,1 1 0,-1-1 0,2 1 0,-1-1 0,1 1 0,0-1 0,1 0 0,0 0 0,0 0 0,1 0 0,0 0 0,1-1 0,-1 0 0,1 0 0,1 0 1,-1-1-1,1 1 0,0-1 0,1 0 0,-1-1 0,1 0 0,0 0 0,1 0 0,-1-1 0,1 0 0,0-1 0,0 1 0,0-2 0,2 1 41,1-3 8,-1 0 1,1-1 0,-1-1-1,0 0 1,1 0 0,-1-1-1,0 0 1,0-1 0,-1 0-1,1-1 1,-1 0 0,0 0-1,0-1 1,0 0 0,-1 0-1,0-1 1,-1 0 0,1-1-1,3-5-8,13-15 195,-1-1 0,-2-1 1,-1-1-1,15-33-195,43-103 421,-77 166-417,0 1 1,-1-1-1,1 1 0,-1-1 0,1 1 0,-1-1 0,1 1 0,-1-1 1,1 1-1,-1-1 0,1 0 0,-1 1 0,0-1 0,0 0 0,1 1 0,-1-1 1,0 0-1,0 1 0,0-1 0,1 0 0,-1 0 0,0 1 0,0-1 1,0 0-1,0 0 0,0 1 0,-1-1 0,1 0 0,0 1 0,0-1 0,0 0 1,-1 0-1,1 1 0,0-1 0,-1 0 0,1 1 0,0-1 0,-1 1 0,1-1 1,-1 1-1,1-1 0,-1 0 0,1 1 0,-1 0 0,0-1 0,1 1 1,-1-1-1,1 1 0,-1 0 0,0-1 0,0 1 0,1 0 0,-1 0 0,0 0 1,1-1-1,-1 1 0,0 0 0,0 0 0,1 0 0,-1 0 0,0 0 1,0 0-5,-5 8-82,0-1 1,1 1 0,0 0 0,0 0 0,0 1 0,1-1 0,0 1 0,1 0 0,0 0 0,1 0 0,0 1 0,0-1 0,0 0 0,2 1-1,-1-1 1,1 6 81,0 0-661,3 60-8244,4-51 1009</inkml:trace>
  <inkml:trace contextRef="#ctx0" brushRef="#br1" timeOffset="-108965.852">6766 12917 6694,'0'0'3262,"0"0"-694,0 0 240,0 0 107,0 0-865,0 0-721,-2 1-480,-2 5-649,0-1 0,1 1 1,0 0-1,0 0 1,1 0-1,-1 0 0,2 0 1,-1 1-1,0-1 1,1 1-1,0-1 0,1 1 1,0 2-201,-4 20 68,1 0-1,2 0 1,1 1 0,1-1 0,1 0 0,2 0 0,3 7-68,-4-26-103,1 0 1,0 0 0,0 0-1,2 0 1,-1-1 0,1 0-1,0 0 1,1-1 0,0 1-1,0-2 1,6 6 102,-10-10-162,1 0 1,-1 0-1,1 0 1,0-1-1,0 1 1,0-1-1,0 0 1,1 0-1,-1 0 0,0-1 1,1 0-1,0 1 1,-1-2-1,1 1 1,-1 0-1,1-1 1,0 0-1,0 0 0,-1 0 1,1-1-1,0 1 1,-1-1-1,1 0 1,-1-1-1,1 1 1,-1-1-1,3-1 162,3-4-739,-1-1 0,0 0 0,-1 0 0,1 0 0,-2-1 0,1-1 0,-1 1 0,-1-1 0,0 0 0,0-1 0,-1 1 0,0-1 0,-1 0 0,3-11 739,-3 13-881,11-29-2834</inkml:trace>
  <inkml:trace contextRef="#ctx0" brushRef="#br1" timeOffset="-108647.776">6927 12286 9513,'0'0'2797,"0"0"-565,0 0 314,0 0-571,0 0-816,0 0-417,0 0-283,-8 0-213,4 0-226,3-1-16,-1 1 1,1 0-1,-1 0 0,1 0 0,-1 0 0,1 0 0,-1 0 1,1 0-1,-1 0 0,1 0 0,0 1 0,-1-1 0,1 1 1,-1-1-1,1 1 0,0-1 0,-1 1 0,1 0 0,0 0 1,0-1-1,0 1 0,-1 0 0,1 0 0,0 0 0,0 0 1,0 1-1,0-1 0,1 0 0,-1 0 0,0 1 0,0-1 1,1 0-1,-1 1 0,1-1 0,-1 0 0,1 1 0,0-1 1,-1 1-1,1-1 0,0 1 0,0-1 0,0 1 0,0-1 1,0 1-1,1 0-4,-1 1 2,0 1 0,1-1 0,0 1 1,0-1-1,0 1 0,0-1 0,1 1 1,-1-1-1,1 0 0,0 0 0,0 1 1,0-2-1,0 1 0,0 0 0,1 0 1,-1-1-1,1 1 0,0-1 0,0 1 1,0-1-1,0 0 0,0-1 0,0 1 1,0 0-1,1-1 0,-1 0 0,1 0 1,-1 0-1,1 0 0,-1 0 0,1-1 1,-1 1-1,1-1 0,0 0 0,-1 0 1,1-1-1,0 1 0,-1-1 0,1 0 1,-1 0-1,1 0 0,-1 0 0,1 0 1,-1-1-1,0 1 0,0-1 0,0 0 1,0 0-1,0 0 0,0-1 0,0 1 1,-1-1-1,1 0 0,-1 1 0,0-1 1,0 0-1,1-2-2,1-3 113,-2-1 0,1 0 0,-1 0 0,0 1 0,-1-1 0,0 0-1,-1 0 1,1 0 0,-2 0 0,1 0 0,-2-7-113,1 13 24,0 0-1,1 0 1,-1 0 0,0 0-1,0 0 1,-1 0-1,1 0 1,-1 1 0,1-1-1,-1 0 1,0 1-1,0-1 1,0 1 0,0 0-1,0-1 1,-1 1-1,1 0 1,-1 0 0,1 1-1,-1-1 1,0 1-1,0-1 1,1 1 0,-1 0-1,0 0 1,0 0-1,0 0 1,-1 0-1,1 1 1,0 0 0,0-1-1,0 1 1,0 0-1,-3 1-23,4-1-195,1 0-1,-1 1 0,1-1 0,-1 0 1,0 1-1,1-1 0,-1 1 1,1 0-1,0 0 0,-1-1 0,1 1 1,0 0-1,-1 0 0,1 0 0,0 0 1,0 0-1,0 1 0,0-1 0,0 0 1,0 1-1,0-1 0,0 0 0,1 1 1,-1-1-1,0 1 0,1-1 0,-1 1 1,1-1-1,0 1 0,-1 1 196,-5 17-7223</inkml:trace>
  <inkml:trace contextRef="#ctx0" brushRef="#br1" timeOffset="-106347.708">5213 12503 8808,'0'0'3513,"-4"-13"-705,-12-40 123,-10 32 1763,-8 46-2480,17-1-1894,1 2 0,1 0 1,1 0-1,1 1 0,2 1 0,1 0 1,1 1-1,1 0 0,2 0 1,1 1-1,1-1 0,1 5-320,-3 21-90,2 0 0,2 0 0,3 0-1,2 0 1,3 0 0,2-1 0,2 0 0,3 0-1,2-1 1,11 24 90,-18-58-394,1 1 0,1-2 0,1 0 0,0 0 0,1-1 0,1 0 0,1-1 0,0 0 0,11 8 394,-13-14-1096,0-1-1,0-1 0,1 1 0,0-2 0,1 0 0,-1 0 0,1-2 0,12 4 1097,37 6-8830</inkml:trace>
  <inkml:trace contextRef="#ctx0" brushRef="#br1" timeOffset="-101252.634">3696 12010 2402,'0'0'4485,"0"0"-1677,0 0-347,0 0 469,0 0 60,0 0-769,0 0-551,-5-8-399,-13-25-283,18 33-959,0 1 0,1-1 1,-1 0-1,0 1 0,0-1 1,0 1-1,0-1 1,0 0-1,0 1 0,0-1 1,0 0-1,0 1 1,0-1-1,0 0 0,0 1 1,-1-1-1,1 0 0,0 1 1,0-1-1,0 0 1,0 1-1,-1-1 0,1 0 1,0 1-1,0-1 0,-1 0 1,1 0-1,0 1 1,0-1-1,-1 0 0,1 0 1,0 1-1,-1-1 0,1 0 1,0 0-1,-1 0 1,1 0-1,0 0 0,-1 0 1,1 1-1,0-1 0,-1 0 1,1 0-1,0 0 1,-1 0-1,1 0 0,0 0 1,-1 0-1,1-1 0,-1 1 1,1 0-1,0 0 1,-1 0-1,1 0 0,0 0 1,-1 0-1,1-1 1,0 1-1,0 0 0,-1 0 1,1-1-1,0 1 0,-1 0 1,1 0-1,0-1 1,0 1-1,0 0 0,-1-1-29,1 3 95,-50 242 1288,43-213-1809,-17 67-331,13-66-2949,-2-2-3571,8-21 775</inkml:trace>
  <inkml:trace contextRef="#ctx0" brushRef="#br1" timeOffset="-100878.171">3625 12080 5958,'0'0'4713,"0"0"-1494,0 0-346,0 0-391,0 0-907,0 0-486,0 0-219,0 0-187,4 13-234,4 18-326,2-1 1,2 0 0,0 0-1,2-1 1,1-1 0,10 14-124,-16-31-102,0 0 0,1-1 1,0 0-1,0 0 0,1-1 1,0-1-1,1 0 0,0 0 0,0-1 1,1 0-1,0-1 0,0-1 1,0 0-1,1-1 0,-1 0 1,1-1-1,0-1 0,0 0 1,0-1-1,0 0 0,6-1 102,-12-3 41,1-1 0,-1 0 1,0 0-1,0-1 0,-1 0 0,1 0 0,-1-1 0,0 1 0,0-2 0,-1 1 0,0-1 0,0 0 0,-1 0 0,0-1 1,0 1-1,0-1 0,-1 0 0,0-1 0,-1 1 0,0-1 0,0 1 0,-1-1 0,1-8-41,19-170 3817,-22 187-3839,0-1 0,-1 0 0,1 0 0,0 1 0,-1-1 0,1 0 1,-1 1-1,1-1 0,-1 0 0,1 1 0,-1-1 0,1 1 0,-1-1 0,0 1 0,1-1 0,-1 1 0,0-1 0,1 1 0,-1 0 0,0-1 0,0 1 0,1 0 0,-1 0 0,0 0 0,0-1 1,0 1-1,1 0 0,-1 0 0,0 0 0,0 0 0,0 0 0,1 0 0,-1 1 0,0-1 0,0 0 0,1 0 0,-1 0 0,0 1 0,0-1 0,1 0 0,-1 1 0,0-1 0,1 1 0,-1-1 1,0 1-1,1-1 0,-1 1 0,1-1 0,-1 1 0,1 0 0,-1-1 0,1 1 0,-1 0 0,1-1 0,0 1 0,-1 0 0,1 0 0,0-1 0,0 1 0,-1 0 0,1 0 0,0 0 1,0-1 20,-5 16-3602,0 2-3412</inkml:trace>
  <inkml:trace contextRef="#ctx0" brushRef="#br1" timeOffset="-100022.739">3612 15380 1409,'-13'3'4784,"-106"18"10,51-11 5530,287-40-8546,1006-86-1261,1703-138 327,-860 108 2033,-1266 58-2663,-628 53-620,-138 24-155,-36 11 485,0 0-1,-1 0 1,1 0-1,0 0 1,0 0-1,-1 0 1,1 0-1,0 0 1,-1 0-1,1 0 1,0 0-1,-1 0 1,1 0-1,0-1 1,0 1-1,-1 0 1,1 0-1,0 0 1,0 0-1,-1-1 1,1 1-1,0 0 1,0 0-1,-1-1 1,1 1-1,0 0 1,0 0-1,0-1 0,0 1 1,0 0-1,-1-1 1,1 1-1,0 0 1,0 0-1,0-1 1,0 1-1,0 0 1,0-1-1,0 1 77,-92 16-7121,30 0-27</inkml:trace>
  <inkml:trace contextRef="#ctx0" brushRef="#br1" timeOffset="-99510.276">6585 15980 8936,'0'0'3583,"0"0"-1069,3-14 80,0-2-1502,5-21-210,-5 6 5248,-28 141-4635,1-15-1436,-58 243 507,35-112-6706,44-200-618,2-23 1126</inkml:trace>
  <inkml:trace contextRef="#ctx0" brushRef="#br1" timeOffset="-99133.998">6527 15988 8392,'0'0'3198,"0"0"-1277,8-13-63,26-42 496,-34 53-2195,1 0-1,-1 0 0,1 0 0,0 0 1,0 0-1,0 0 0,0 1 1,0-1-1,0 0 0,1 1 0,-1-1 1,0 0-1,1 1 0,-1 0 0,1-1 1,0 1-1,-1 0 0,1 0 0,0 0 1,0 0-1,0 0 0,0 0 0,0 0 1,0 1-1,0-1 0,0 1 0,0-1 1,0 1-1,0 0 0,0 0 0,0 0 1,0 0-1,0 0 0,1 1 0,-1-1 1,0 0-1,0 1 0,0 0 1,0-1-1,0 1 0,-1 0 0,1 0 1,0 0-1,0 0 0,0 0 0,-1 1-158,46 73 813,-29-33-808,1 5-237,3-1 0,1-1 0,2 0 0,27 33 232,-42-63-276,0 0 0,0-1 1,1-1-1,1 0 0,0 0 1,1-2-1,1 1 0,-1-1 0,2-1 1,-1-1-1,2 0 0,-1-1 0,1 0 1,0-1-1,0-1 0,1-1 1,0 0-1,0-1 0,0-1 0,1-1 276,-12-2 0,0-2-1,0 1 0,0-1 1,0 0-1,0 0 1,0 0-1,-1-1 0,1 0 1,-1 0-1,0 0 0,0-1 1,0 0-1,0 0 0,-1 0 1,1-1-1,-1 1 1,0-1-1,0 0 0,-1 0 1,0 0-1,0-1 0,1 0 1,53-133 1025,-54 128-845,108-346 5206,-98 269-2669,-30 105-2300,-2 49-4272,9-21-2061,4-18 56,-2 9-6957</inkml:trace>
  <inkml:trace contextRef="#ctx0" brushRef="#br1" timeOffset="-98055.009">2904 11881 3011,'36'-189'10525,"12"-99"-1394,-54 373-7017,-161 1192-2066,-76 402-139,75-671 1661,99-637 282,-74 214-1852,139-570 14,-6 24 47,-1 0-1,-2-1 0,-2-1 0,-1 0 1,-2-1-1,-2 0 0,-1-2 0,-1 0-60,21-32 2,0-1 0,0 1-1,0-1 1,0 1-1,0-1 1,0 1-1,0-1 1,0 0-1,-1 0 1,1 0-1,0 1 1,-1-1-1,1 0 1,-1-1 0,1 1-1,-1 0 1,1 0-1,-1-1 1,0 1-1,1-1 1,-1 1-1,0-1 1,0 0-1,1 1 1,-1-1 0,0 0-1,0 0 1,1 0-1,-1-1 1,0 1-1,0 0 1,1-1-1,-1 1 1,0-1-1,1 1 1,-1-1-1,0 0 1,1 0 0,-1 0-1,1 0 1,0 0-1,-1 0 1,1 0-1,0 0 1,-1-1-2,-34-119-101,32 97 79,-38-384-260,30 251-266,-6 1 1,-8-10 547,-17 37-1908,42 125 1719,-1 0 0,0 0 1,0 0-1,0 1 0,-1-1 0,1 1 1,-1 0-1,0 0 0,0-1 0,0 2 1,0-1-1,0 0 0,-1 1 1,1-1-1,-1 1 0,1 0 0,-1 0 1,0 1-1,0-1 0,0 1 0,0 0 1,0 0-1,0 0 0,-1 0 1,1 1-1,0 0 0,0 0 0,0 0 1,-1 0-1,0 1 189,-31 22-6193,20-3 994</inkml:trace>
  <inkml:trace contextRef="#ctx0" brushRef="#br1" timeOffset="-97405.848">3008 11801 801,'0'0'726,"-9"-17"-224,-78-126 3090,-84-72 9637,170 213-13172,1 0 0,-1 0 0,1 0 0,0 0 0,0 0-1,0-1 1,0 1 0,0 0 0,0 0 0,0 0 0,1 0 0,-1-1 0,1 1 0,0 0 0,-1 0 0,1 0 0,0 0 0,0 0 0,0 1 0,1-1 0,-1 0 0,0 0 0,1 1-1,-1-1 1,1 1 0,-1-1 0,1 1 0,0-1 0,0 1 0,0 0 0,0 0 0,0 0 0,0 0 0,0 0 0,0 1 0,0-1 0,0 1 0,0-1 0,0 1 0,0 0 0,0-1-1,1 1 1,-1 0 0,0 1 0,0-1 0,0 0-57,2-1 18,237-42 231,-191 37-236,1048-89 147,-895 80-176,1837-124 157,2726-89 5782,-4499 220-5859,262-11 262,-518 18-347,-43 2-156,-185 25-3247,75 3-3823,71-13-1839</inkml:trace>
  <inkml:trace contextRef="#ctx0" brushRef="#br2" timeOffset="-61205.887">24058 8548 2819,'0'0'3801,"0"0"-2040,1-13-752,26-97 2579,-24 106-3454,-1 0 0,-1 0 0,1-1 1,-1 1-1,1 0 0,-1-1 1,0 1-1,-1 0 0,1-1 0,-1 1 1,0-1-1,0 1 0,0-1 1,0 1-1,-1-1 0,0 1 0,0 0 1,0-1-1,-1 1 0,1 0 1,-1 0-1,0 0 0,0 0 0,0 0 1,-1 0-1,-2-3-134,-23-20 204,-1 2-1,-1 1 1,-1 1-1,-1 2 1,-1 1 0,-1 1-1,-1 2 1,0 2 0,-1 1-1,0 1 1,-1 2-1,-1 2 1,1 2 0,-3 1-204,-158-27 135,-2 9 0,-1 9 0,-18 8-135,-293 0 171,-1 23 0,2 22 0,-136 43-171,439-48 9,1 8 0,3 10 1,1 9-1,-176 78-9,320-112-7,2 3 0,1 2 0,1 3-1,2 2 1,-48 42 7,74-53-13,1 0 0,0 2-1,2 1 1,2 1 0,0 0 0,2 2 0,1 1-1,2 0 1,1 1 0,1 1 0,0 7 13,3-2-4,2 1 0,1 1 0,2 0 0,2 0 0,2 0 0,2 1 1,2-1-1,1 0 0,2 1 0,2-1 0,1-1 0,3 1 0,1-2 0,2 1 4,7 14 11,3-2-1,1 0 0,3-1 0,3-2 0,1-1 0,2-2 1,2 0-1,3-3 0,39 36-10,2-9 198,2-4 0,3-4 0,3-4-1,3-3 1,1-4 0,3-5 0,2-3 0,1-5 0,74 18-198,32-2 463,1-9 1,2-9 0,2-9-1,81-4-463,-22-12 105,1-12-1,-1-11 1,0-12-1,-2-11 1,-1-13-1,-3-10 1,139-55-105,-211 52 30,-2-8 0,-3-8 1,-4-7-1,-3-9 0,-5-7 0,61-53-30,-181 115 23,-3-3-1,-1-1 1,-2-3 0,-2-2-1,-2-1 1,23-37-23,-50 64 3,-1-1 0,-1 0 0,-1-2 0,-1 1 0,0-1 0,-3-1 0,0 1 0,-1-1 0,-1-1 0,-1 1 0,-2-1 0,-1 0 0,0 0 0,-2 0 0,-1 0 0,-2 0 0,-3-18-3,-6 8 5,-1 0 0,-2 0 0,-2 2 0,-1 0 0,-2 1 0,-1 1 0,-1 0 0,-2 2 0,-1 1 0,-1 1 0,-2 1 0,0 2 0,-2 0 0,-1 2 0,0 1 0,-28-13-5,-236-129 32,-86 6-53,-86 8-134,-91 12-112,-96 20-85,-92 23-353,-86 30-576,-72 36-817,-53 33-1271,-60 42-2124,-40 22-3021</inkml:trace>
  <inkml:trace contextRef="#ctx0" brushRef="#br0" timeOffset="-8656.226">21547 10198 12172,'0'0'2685,"5"-15"-694,3-3-1163,4-16 185,-4-4 2602,-37 277-78,-11 130-3584,18-162-53,-2 142-1689,11-35 209,13-313 1546,0 0 1,0 0-1,1-1 0,-2 1 1,1 0-1,0 0 0,0-1 0,0 1 1,0 0-1,0 0 0,-1-1 0,1 1 1,0 0-1,0 0 0,-1-1 1,1 1-1,-1 0 0,1-1 0,-1 1 1,1-1-1,-1 1 0,1 0 1,-1-1-1,1 1 0,-1-1 0,0 1 1,1-1-1,-1 0 0,0 1 0,1-1 1,-1 0-1,0 1 0,0-1 1,1 0-1,-1 0 0,0 0 0,0 0 1,1 0-1,-1 0 0,0 0 1,0 0-1,0 0 0,1 0 0,-1 0 1,0 0-1,0 0 0,1-1 0,-1 1 1,0 0-1,1-1 0,-1 1 1,0 0-1,1-1 0,-1 1 0,0-1 1,1 1-1,-1-1 0,1 1 1,-1-1-1,1 1 0,-1-1 0,0 0 34,-41-43-130,37 37 136,1 2 126,0-1 1,-1 1 0,1 0-1,-1 0 1,0 1 0,0-1-1,-1 1 1,1 0 0,-1 1-1,0-1 1,0 1 0,0 0-1,0 0 1,0 1 0,-1 0-1,1 0 1,-1 1 0,0-1-1,1 2 1,-6-1-133,11 1 20,0 0 1,-1 0 0,1 0-1,0 0 1,0 0-1,0 1 1,0-1 0,-1 0-1,1 1 1,0-1-1,0 1 1,0-1 0,0 1-1,0-1 1,0 1-1,0 0 1,0 0 0,1-1-1,-1 1 1,0 0-1,0 0 1,1 0-1,-1 0 1,0 0 0,1 0-1,-1 0 1,1 0-1,-1 0 1,1 0 0,0 0-1,-1 1 1,1-1-1,0 0 1,0 0 0,0 0-1,0 0 1,0 1-1,0-1 1,0 0 0,0 0-1,0 0 1,0 0-1,1 0 1,-1 1-1,1-1 1,-1 0-21,33 46 24,-8-32-31,1-1 0,1-1 0,0-1 0,1-2 0,0-1 0,1-1 0,-1-1 0,2-1-1,16 0 8,-22-2 14,0-1 0,0-1 0,-1-1 0,1-1 0,0-1-1,0-1 1,0-1 0,12-4-14,-28 5 5,0 0 0,0-1-1,0 0 1,0 0 0,-1-1 0,1 0-1,-1 0 1,0-1 0,0 0 0,0 0-1,-1 0 1,0-1 0,0 0 0,0 0-1,-1-1 1,0 0 0,0 0 0,0 0-1,-1 0 1,0-1 0,-1 1 0,0-1-1,0 0 1,-1 0 0,2-5-5,-4 11-9,9-74 128,-9 74-140,0-1 1,0 1-1,0 0 1,0 0-1,0 0 1,-1 0-1,1 0 1,-1 0-1,0 0 1,1 0-1,-1 0 1,0 0-1,0 1 1,0-1-1,-1 0 1,1 0-1,0 1 1,0-1-1,-1 1 1,1-1-1,-1 1 1,0 0-1,1-1 1,-1 1-1,0 0 1,0 0-1,0 0 1,0 1-1,0-1 1,1 0-1,-1 1 1,-1-1-1,1 1 1,-1-1 20,-41 18-7287,20 3-1756</inkml:trace>
  <inkml:trace contextRef="#ctx0" brushRef="#br0" timeOffset="-7737.619">20371 13346 3972,'0'0'5440,"5"-14"-2531,27-124 4212,-32 132-6889,2-1-65,0-1-1,-1 1 1,0-1 0,0 1-1,-1-1 1,0 0-1,0 1 1,-1-1-1,0 1 1,0-1 0,-1 1-1,0-1 1,-1 1-1,1 0 1,-1 0 0,0 0-1,-1 1 1,0-1-1,0 1 1,0-1 0,-1 1-1,0 1 1,0-1-1,-1 1 1,1 0 0,-1 0-1,-3-2-166,-3 3 11,1 1 0,0 0 0,-1 0 0,0 2 0,1-1 0,-1 2 0,0-1 0,0 2 0,0-1 0,1 2-1,-1-1 1,0 2 0,1 0 0,-1 0 0,1 1 0,0 0 0,0 1 0,1 0 0,-1 1 0,1 0 0,-7 6-11,-2 1 13,0 2 0,0 1 1,2 0-1,0 1 0,1 0 1,0 2-1,2 0 1,0 0-1,1 2 0,-3 7-13,8-13-52,1-1 0,0 1-1,1 0 1,1 0 0,0 0 0,1 1 0,1 0-1,0 0 1,2 0 0,-1 0 0,2 0-1,0 0 1,1 0 0,0 1 0,2-1-1,0-1 1,0 1 0,2 0 0,0-1-1,1 0 1,0 0 0,1 0 0,1-1-1,0 0 1,1-1 0,0 0 0,1 0-1,9 8 53,-11-14 5,0-2-1,0 1 0,1-1 0,0 0 0,0-1 0,0 0 0,1 0 0,-1-1 0,1 0 0,0-1 0,0 0 0,0 0 0,0-1 0,0-1 0,0 0 0,0 0 0,0-1 0,0 0 0,0-1 0,0 0 0,-1 0 0,1-1 1,0 0-1,-1-1 0,0 0 0,0-1 0,0 1 0,-1-2 0,1 1 0,-1-1 0,0-1 0,-1 0 0,7-6-4,13-18 157,-1-1-1,-2-1 1,-1-1 0,-1-1 0,-2-1-1,-2-1 1,-1-1 0,-2 0 0,-2-1 0,-1 0-1,6-41-156,1 9 263,-3-2-1,-3 0 1,-3-1-1,-4 0 1,-2 0-1,-4-4-262,-14 32 555,-3 99-149,-8 418-294,6-116-2429,40-243-2752,14-48-4409,-14-39 1999</inkml:trace>
  <inkml:trace contextRef="#ctx0" brushRef="#br0" timeOffset="-6885.926">20916 13265 5477,'0'0'2082,"0"0"-256,0 0 373,0 0-181,0 0-619,0 0-235,0 0-97,-1 5-191,-7 34 789,10-35-1582,-1-1-1,0 1 1,1-1 0,0 1-1,0-1 1,0 0-1,0 0 1,0 0-1,1 0 1,0 0-1,-1-1 1,1 1-1,0-1 1,0 1 0,0-1-1,0 0 1,1 0-1,-1-1 1,1 1-1,-1-1 1,1 0-1,-1 0 1,1 0-1,0 0 1,0 0-1,-1-1 1,4 1-83,-2 0 56,7 2-13,1 0 0,0 0 1,0-1-1,0-1 0,1 0 0,-1-1 0,0-1 0,9-1-43,-17 2 66,-1-1-1,0 1 0,0-1 0,0-1 1,0 1-1,0 0 0,0-1 0,0 0 1,0 0-1,-1 0 0,1 0 1,-1-1-1,0 1 0,1-1 0,-1 0 1,0 0-1,0 0 0,-1 0 0,1-1 1,-1 1-1,0-1 0,1 0 1,-2 1-1,1-1 0,0 0 0,-1 0 1,0 0-1,1-2-65,-1-3 83,0 1 0,-1-1 0,0 1 0,-1-1 0,0 0 0,0 1 0,-1 0 0,0-1 0,0 1 0,-1 0 0,0 0 0,0 0 0,-1 0 0,0 1 0,0-1 0,-1 1 0,0 0 0,-1 0 0,1 1 0,-1 0 0,0 0 0,-1 0 0,1 1 0,-1 0 0,0 0 0,-1 0 0,1 1 0,-1 0 0,0 1 0,0 0 0,0 0 0,0 0 0,0 1 0,-1 1 0,1-1 0,-1 1 0,1 1 0,-1-1 0,1 2 0,-4-1-83,4 0 7,-1 1 0,1-1 0,0 1-1,-1 1 1,1-1 0,0 2-1,0-1 1,0 1 0,0 0 0,1 1-1,-1-1 1,1 1 0,0 1 0,0 0-1,0 0 1,1 0 0,0 1-1,0 0 1,0 0 0,1 0 0,0 1-1,0 0 1,0 0 0,1 0-1,0 0 1,1 1 0,-3 6-7,2 1-146,0 1 1,1-1-1,0 1 1,2 0-1,0 0 1,0 0-1,2 0 1,0 0-1,1 0 1,0 0-1,1 0 1,1-1-1,1 1 1,0-1-1,1 0 1,0-1-1,1 1 1,1-1-1,1-1 1,0 1-1,0-2 1,1 1-1,1-1 1,0-1-1,0 0 1,2 0-1,-1-1 1,1-1-1,0 0 1,1-1-1,0 0 1,1-1-1,-1 0 1,1-2-1,0 0 1,1 0-1,-1-1 1,1-1-1,3-1 146,3 0-40,1-1 1,-1 0-1,0-2 0,0-1 0,0-1 0,0-1 1,0-1-1,0 0 0,-1-2 0,0-1 40,3-1 258,0-2 0,-1-1-1,0-1 1,-1-1 0,-1 0-1,0-2 1,-1-1 0,-1 0-1,0-1 1,-1-1-1,-1-1 1,-1 0 0,-1-2-1,-1 1 1,-1-2 0,-1 0-1,-1 0 1,0-1 0,-2-1-1,-1 1 1,-1-2-258,1-98 721,-8 122-717,-1-1 1,0 1 0,1 0 0,-1 0 0,0 0-1,0 0 1,-1 0 0,1 0 0,0 0 0,-1 0-1,1 0 1,-1 1 0,1-1 0,-1 1 0,0-1-1,0 1 1,1-1 0,-1 1 0,0 0 0,0 0 0,-1 0-1,1 0 1,0 0 0,0 1 0,0-1 0,0 0-1,-1 1 1,1 0 0,0 0 0,-1-1 0,1 1-1,0 1 1,-1-1 0,1 0 0,0 1 0,-1-1-5,-79 27-13,67-18-97,2 1-1,-1 0 1,2 1 0,-1 0 0,2 1-1,-1 0 1,1 1 0,1 1 0,1-1-1,0 2 1,0-1 0,2 1 0,-7 15 110,11-21-144,0 0 1,0 0 0,0 0 0,1 1 0,1-1 0,0 0 0,0 1-1,1-1 1,0 1 0,0-1 0,1 1 0,0-1 0,1 1 0,0-1-1,1 0 1,-1 0 0,2 0 0,-1 0 0,1-1 0,1 1 0,0-1-1,0 0 1,0 0 0,7 6 143,-7-9-15,0 0 1,0-1-1,0 0 0,0 0 0,0 0 1,1 0-1,0-1 0,0 0 0,0 0 0,0-1 1,0 0-1,1 0 0,-1 0 0,0-1 1,1 0-1,0 0 0,-1 0 0,1-1 0,-1 0 1,1-1-1,0 1 0,-1-1 0,1 0 1,-1-1-1,1 0 0,-1 0 0,0 0 1,0-1-1,0 0 0,0 0 0,0 0 0,-1-1 1,1 0-1,-1 0 0,0 0 0,0 0 1,-1-1-1,1 0 0,-1 0 0,0-1 0,0 1 1,-1-1-1,2-2 15,0 1 209,-1 0 0,0 0 0,0-1 0,0 1-1,-1-1 1,-1 0 0,1 0 0,-1 0 0,0 0 0,-1 0 0,0 0 0,0 0 0,-1-1 0,0 1 0,-1-7-209,1 15 20,0-1 1,-1 1 0,1 0 0,0-1 0,-1 1 0,1 0-1,0-1 1,-1 1 0,1 0 0,-1 0 0,1 0 0,0-1-1,-1 1 1,1 0 0,-1 0 0,1 0 0,-1 0 0,1-1-1,-1 1 1,1 0 0,-1 0 0,1 0 0,0 0 0,-1 0-1,1 0 1,-1 1 0,1-1 0,-1 0 0,1 0 0,-1 0-1,1 0 1,-1 0 0,1 1 0,0-1 0,-1 0 0,1 0 0,-1 1-1,1-1 1,0 0 0,-1 1 0,1-1 0,0 0 0,-1 1-1,1-1 1,0 1 0,0-1 0,-1 0 0,1 1 0,0-1-1,0 1 1,0-1 0,0 1 0,0-1 0,-1 1 0,1-1-1,0 1 1,0-1 0,0 0 0,0 1 0,0-1 0,0 1-1,1 0-20,-12 28 64,2 1 0,1 0 0,1 0 0,1 1 0,1 15-64,-5 20 27,-101 553 70,106-579-106,-1-1 0,-1 0 1,-3 0-1,-1-1 1,-2 0-1,-1-1 1,-2-1-1,-2 0 1,-1-1-1,-9 10 9,21-37-5,-1 0 1,0-1-1,-1 0 0,1 0 1,-1-1-1,0 0 0,-1-1 1,0 0-1,0 0 0,0-1 0,0 0 1,-1-1-1,1 0 0,-1-1 1,0 0-1,0-1 0,1 0 1,-1 0-1,0-1 0,0-1 1,0 0-1,0 0 0,0-1 1,0 0-1,1-1 0,-1-1 0,1 1 1,0-2-1,0 1 0,0-1 1,1-1-1,0 0 0,-4-3 5,-4-3-149,0 0 1,0-2-1,2 0 0,0-1 0,0-1 0,1 0 1,1 0-1,1-2 0,0 1 0,1-2 0,1 0 1,1 0-1,1 0 0,0-1 0,2 0 0,-1-6 149,-3-94-3205,41 4-3610,-5 67-525</inkml:trace>
  <inkml:trace contextRef="#ctx0" brushRef="#br0" timeOffset="-6391.842">22033 13213 1698,'0'0'11125,"0"0"-6540,0 0-2727,0 0-160,0 0-273,0 0-667,-2 9-528,-12 28-292,2 1 0,2 1 0,1 0 0,2 0-1,1 1 1,2-1 0,3 1 0,1 22 62,9-71 22,3-81 196,-11 71-47,0 0 0,1 0 1,1 0-1,1 0 0,1 0 0,0 1 1,2 0-1,0 0 0,1 0 1,0 1-1,2 0 0,0 1 1,1-1-172,-8 13-57,1 0 1,-1 1-1,1-1 1,0 1-1,0 0 0,0 0 1,1 0-1,-1 0 1,1 1-1,-1-1 1,1 1-1,0 1 1,0-1-1,0 1 1,0-1-1,0 1 1,0 1-1,0-1 1,0 1-1,1 0 1,-1 0-1,0 0 1,0 1-1,0 0 1,0 0-1,0 0 0,0 1 1,0-1-1,0 1 1,0 1-1,-1-1 1,1 0-1,-1 1 1,4 2 56,13 15-3481,1 1-2882</inkml:trace>
  <inkml:trace contextRef="#ctx0" brushRef="#br0" timeOffset="-5610.111">22485 13315 4452,'0'0'4105,"0"0"-1932,0 0-545,0 0 145,0 0-337,0 0-774,0 0-475,-1 6-145,1-2-40,-1 1 0,1-1 0,0 0 0,0 0 0,0 0 0,1 0 0,-1 0 0,1 0 0,0 0 0,0 0 0,1 0 0,-1 0 0,1 0 0,0 0 0,0-1 0,1 3-2,1 1 10,0 0-1,0-1 1,1 1-1,0-1 1,0 0-1,0-1 1,1 1-1,0-1 1,0 0-1,0 0 1,0 0-1,1-1 1,0 0-1,0-1 1,0 0 0,0 0-1,1 0 1,-1-1-1,1 0 1,-1 0-1,1-1 1,0 0-1,1 0-9,-3-4 172,1-1 0,-1 1 1,0-1-1,0-1 0,0 1 0,0-1 0,-1 0 0,0 0 1,0-1-1,0 0 0,-1 0 0,0 0 0,0 0 0,0 0 1,-1-1-1,0 0 0,0 1 0,-1-1 0,1 0 0,-1-3-172,3-1 250,0 0-1,-1-1 0,-1 0 0,0 0 0,0 0 1,-1 0-1,0 0 0,-1 0 0,-1-1 1,0 1-1,-1 0 0,0-1 0,-1 1 0,0 0 1,-1 0-1,0 0 0,-1 1 0,0-1 1,-6-10-250,7 19 26,-1 1 0,-1 0 1,1-1-1,0 2 0,0-1 1,-1 0-1,1 1 1,-1 0-1,1 0 0,-1 0 1,0 0-1,1 1 0,-1 0 1,0 0-1,1 0 1,-1 0-1,0 1 0,1 0 1,-1 0-1,1 0 0,-1 0 1,1 1-1,0 0 1,-1 0-1,1 0 0,0 0 1,0 1-1,0 0 1,1 0-1,-1 0 0,1 0 1,-1 0-1,1 1 0,-1 1-26,-13 16 4,0 1 0,2 1 0,1 0 0,1 1 0,0 0 0,2 1 0,1 1 0,-5 22-4,9-36-102,1 1 0,0 0 0,1 0 0,0 0 0,1 1 0,0-1 0,2 1 0,-1-1 0,2 1 0,0 0 0,0 0 0,1-1 0,1 1 0,0-1 0,1 1 0,1-1 0,0 0 0,0 0 0,2 0 0,-1 0 0,2-1 0,-1 0 0,2-1 0,0 1 0,0-1 0,1-1 0,0 0 0,4 4 102,-2-7-605,0-1 0,0 0 0,1-1 0,0 0-1,0-1 1,0 0 0,0 0 0,0-2 0,5 1 605,114 4-10660,-81-10 4863</inkml:trace>
  <inkml:trace contextRef="#ctx0" brushRef="#br0" timeOffset="-5034.026">23170 13505 1698,'81'-201'4826,"-69"134"-85,-12 65-4513,0 1 1,0-1-1,0 0 1,-1 1-1,1-1 1,-1 1-1,1-1 1,-1 0-1,0 1 1,1-1-1,-1 1 1,0-1-1,0 1 1,0 0-1,0-1 1,0 1-1,-1 0 1,1 0-1,0 0 1,0 0-1,-1 0 1,1 0-1,-1 0 1,1 0-1,-1 0 1,1 1-1,-1-1 1,0 1-1,1-1 1,-1 1-1,0 0 0,1-1 1,-1 1-1,0 0 1,1 0-1,-2 0-228,0 2 134,-1 0-1,1 0 1,0 1-1,0-1 1,1 1-1,-1 0 1,0-1-1,1 1 1,0 0-1,0 1 0,-1-1 1,2 0-1,-1 1 1,0-1-1,1 1 1,0-1-1,-1 1 1,2 0-1,-1-1 1,0 1-1,1 0 1,-1 0-1,1-1 0,0 1 1,0 0-1,1 0 1,-1 0-1,2 1-133,-2 12 130,0-1 0,2 0-1,0 0 1,1 0 0,0 0-1,2-1 1,0 1 0,0-1 0,2 0-1,-1-1 1,2 1 0,0-1-1,1-1 1,0 0 0,1 0-1,1-1 1,7 8-130,-16-18 2,-1-1 0,0 1-1,1-1 1,-1 1 0,1-1 0,0 0 0,0 0 0,-1 0-1,1 0 1,0 0 0,0 0 0,0 0 0,0 0-1,0-1 1,0 1 0,0-1 0,0 0 0,0 1-1,0-1 1,0 0 0,1 0 0,-1-1 0,0 1-1,0 0 1,0-1 0,0 1 0,0-1 0,0 1-1,0-1 1,0 0 0,0 0 0,-1 0 0,1 0-1,0 0 1,0 0 0,-1-1 0,1 1 0,-1-1 0,1 1-1,-1-1 1,0 1 0,1-1 0,-1 0 0,0 0-1,0 1 1,1-3-2,34-95 77,-32 82-45,1 0 0,-2 0-1,0 0 1,-2-1-1,0 1 1,0-1 0,-2 1-1,0 0 1,-1-1 0,-1 1-1,0 0 1,-1 0 0,-1 0-1,-1-1-31,4 15 5,0 0 0,0 0 0,-1 0 0,1 0 0,-1 0 0,1 0 0,-1 1 0,0-1 0,0 1 0,0 0 0,0 0 0,-1 0 0,1 0 0,0 1 0,-1-1 0,1 1 0,-1 0 0,0 0 0,1 0 0,-1 1 0,0-1 0,1 1 0,-1 0 0,0 0 0,0 0 0,1 0 0,-1 1 0,0-1 0,1 1 0,-1 0 0,0 0 0,1 1 0,-1-1 0,1 1 0,0-1 0,-1 1 0,1 0 0,0 1 0,0-1 0,0 0 0,1 1 0,-1-1 0,0 1 0,1 0 0,-2 3-5,-10 12-6,1 1 1,1 1 0,0-1-1,2 2 1,0 0-1,1 0 1,2 1 0,0 0-1,1 0 1,1 1 0,1-1-1,1 1 1,1 0 0,1 0-1,2 0 1,0 0 0,1 0-1,2 9 6,-1-16 0,0 0-1,0 0 1,2-1-1,0 1 0,0-1 1,2 0-1,0-1 1,0 1-1,2-1 0,0-1 1,0 1-1,1-2 0,1 1 1,1 0 0,-6-7-4,0 0-1,1 0 1,0 0 0,0-1 0,0 0 0,0 0 0,1-1-1,0 0 1,0 0 0,0-1 0,0 0 0,1-1-1,-1 0 1,1 0 0,0 0 0,-1-1 0,1-1-1,0 1 1,0-1 0,-1-1 0,1 0 0,0 0 0,0-1-1,-1 0 1,1 0 0,4-3 4,15-10 32,-1-2-1,-1-1 1,-1-1-1,0-1 1,-1-1-1,-2-1 1,0-1-1,-1-1 1,-1-1-1,-2-1 1,14-24-32,-3 8 192,-3-2 0,-1 0 1,-2-2-1,-2 0 0,-2-1 0,-1-6-192,-9 7 69,-20 52-47,1 7-27,1 0-1,0 0 1,1 1 0,0 0 0,1 1 0,1 0 0,1 0-1,0 0 1,0 1 0,2-1 0,0 1 0,1 0 0,0 0-1,2 0 1,0 0 0,1 13 5,-1-13-13,-3 24 1,2 0 1,2 0-1,1 0 0,3 0 1,1 0-1,10 36 12,-4-38-100,2 0 1,1-1-1,2-1 0,2 0 0,1-1 0,2-2 0,6 8 100,-20-25-14,-34-40 70,15 15-39,-175-144-1846,121 105-1849,1 2-3686,41 30 739</inkml:trace>
  <inkml:trace contextRef="#ctx0" brushRef="#br0" timeOffset="-4508.311">25227 13198 5189,'0'-13'7943,"-4"-39"-4793,4 53-3066,0 0-1,0 1 1,-1-1 0,1 0 0,0 0-1,-1 0 1,1 0 0,-1 0-1,1 0 1,-1 0 0,1 0-1,-1 0 1,0 0 0,1 0-1,-1-1 1,0 1 0,0 0-1,0 0 1,0-1 0,0 1-1,0 0 1,0-1 0,0 1 0,0-1-1,0 1 1,0-1 0,0 0-1,0 1 1,0-1 0,0 0-1,0 0 1,-1 0 0,1 0-1,0 0 1,0 0 0,0 0-1,0 0 1,0 0 0,-1-1 0,1 1-1,0 0 1,0-1 0,0 1-1,0-1 1,0 1 0,0-1-1,0 1 1,0-1 0,0 0-1,0 1 1,1-1 0,-1 0-1,0 0 1,0 0 0,1 0 0,-1 0-1,0 0 1,1 0 0,-1 0-1,1 0 1,-1 0 0,1 0-1,0 0 1,-1 0 0,1 0-1,0 0 1,0-1 0,0 1-84,-11 31 64,1 0 0,1 0 1,2 1-1,1 0 0,2 1 1,0 14-65,0-12 57,2-14-46,0 0 0,1 1 0,1-1 0,1 0 1,1 0-1,1 0 0,0 0 0,3 5-11,-4-19 0,0 1 1,0-1-1,1 0 1,-1 0-1,1 0 1,1 0-1,-1-1 1,1 1-1,0-1 1,0 0-1,1 0 1,-1 0-1,1-1 1,0 0-1,1 0 1,-1 0-1,1 0 1,-1-1-1,1 0 0,0 0 1,0-1-1,0 1 1,1-1-1,-1-1 1,1 1-1,5 0 0,-2-2 67,0 1 0,0-2-1,0 1 1,0-2-1,0 1 1,0-1 0,0-1-1,0 0 1,-1 0 0,1-1-1,-1 0 1,0 0 0,0-1-1,-1 0 1,1-1 0,-1 0-1,0 0 1,-1-1-1,1 0 1,-2-1 0,1 1-1,-1-1 1,0 0 0,0-1-1,-1 1 1,0-1 0,-1 0-1,0-1 1,1-4-67,6-9 143,-2 0 0,-1-1 0,-1 0 0,-1 0 0,0-1 0,-3 0-1,0 0 1,-1 0 0,-1-4-143,-1 22-7,0-1 0,-1 1 0,0-1 0,0 1 0,-1 0 0,1-1 0,-2 1 1,1 0-1,-1 0 0,0 0 0,0 1 0,-1-1 0,0 1 0,0 0 0,-1 0 0,1 0 0,-1 0 0,0 1 0,-1 0 0,0 0 0,1 0 0,-2 1 0,1 0 0,0 0 0,-1 1 0,-3-2 7,-1 0-177,1 1 0,-1 0 0,-1 0 0,1 2 0,0-1 0,-1 1 0,0 1 0,1 0 0,-1 1 0,0 0 0,1 0 0,-1 2 0,-9 1 177,14-2-638,-1 1-1,1 0 1,0 1 0,0 0-1,0 0 1,0 0 0,0 1-1,1 0 1,0 0 0,0 1-1,0 0 1,0 0 0,1 0 0,-1 0 638,-12 21-5798</inkml:trace>
  <inkml:trace contextRef="#ctx0" brushRef="#br0" timeOffset="-4148.99">26183 12983 15759,'90'-194'3817,"-86"188"-3727,0 0-1,-1 0 1,0 0-1,0-1 1,-1 1 0,0-1-1,0 0 1,0 0 0,-1 0-1,0 0 1,0 0 0,-1 0-1,1 0 1,-2 0 0,1 0-1,-1 0 1,0 0 0,-1 0-1,1 1 1,-1-1-1,-1 0 1,1 1 0,-1-1-1,0 1 1,-1 0 0,1 0-1,-1 0 1,-1 0 0,-2-2-90,-4 2 40,-1 0 1,0 1-1,0 1 1,0 0-1,0 0 1,-1 1-1,0 1 1,1 0-1,-1 1 1,0 1 0,0-1-1,0 2 1,1 0-1,-1 1 1,0 0-1,1 1 1,-1 0-1,1 1 1,0 0-1,0 1 1,0 0-1,1 1 1,0 0-1,0 1 1,0 0-1,1 1 1,-3 3-41,-15 19 28,2 2 1,1 0-1,2 1 1,1 2-1,1 0 1,2 2-1,2 0 1,1 0-1,2 2 1,2 0-1,1 0 1,3 1-1,1 0 1,1 1-1,2 13-28,-6 124 120,8 1 0,8-1 1,7 0-1,12 26-120,-17-132 133,-2-23-28,-3 1 0,-1-1 0,-3 1 1,-4 17-106,3-49 2,0-1 1,-2 0 0,0-1 0,-1 1-1,-1-1 1,0 0 0,-1 0 0,-1 0-1,0-1 1,-1 0 0,-1-1 0,0 0-1,-1-1 1,-2 2-3,3-4-87,-1-1 0,-1 0 0,0-1 0,0 0 0,-1 0 0,0-1 1,-1-1-1,1 0 0,-1-1 0,-1-1 0,1 0 0,-1-1 0,0 0 0,0-2 0,0 1 0,0-2 0,0 0 0,0-1 0,-1 0 0,1-1 0,-4-2 87,-45-22-4297,18-23-5558,33 21 4010</inkml:trace>
  <inkml:trace contextRef="#ctx0" brushRef="#br0" timeOffset="-3828.743">25720 13677 13325,'0'0'3950,"0"0"-1414,0 0-630,13-11-561,-3 1-1131,-5 5-161,0 0-1,0 0 1,1 0-1,-1 1 1,1 0-1,0 0 1,0 1 0,1-1-1,-1 1 1,1 1-1,0-1 1,-1 1-1,1 0 1,5 0-53,381-42 160,-391 44-219,22 1-1883,-17 10-3541,-8-1-1372</inkml:trace>
  <inkml:trace contextRef="#ctx0" brushRef="#br0" timeOffset="-3357.655">22617 15331 10762,'8'-124'2819,"-9"118"-2530,0 0 0,-1 0 0,0 0 1,-1 0-1,1 0 0,-1 0 0,0 1 0,-1-1 0,1 1 1,-1 0-1,0 0 0,0 0 0,-1 0 0,1 1 1,-1 0-1,0 0 0,0 0 0,-1 1 0,1-1 0,-1 1 1,0 1-1,0-1 0,0 1 0,0 0 0,0 0 1,-2 0-290,0-1 119,-1 1 1,1 0 0,0 1 0,-1 0 0,1 0 0,-1 1 0,1 0-1,-1 0 1,1 1 0,-1 0 0,1 0 0,0 1 0,-1 1 0,1-1-1,0 1 1,0 0 0,1 1 0,-1 0 0,-4 3-120,-3 9 104,1 1 0,1 0 0,1 1 0,0 0 0,1 1 0,1 0 0,1 1 1,1 0-1,1 0 0,0 0 0,2 1 0,0 0 0,1 1 0,1 3-104,-15 104 210,6-1 0,5 1 0,9 90-210,-1-86 32,0-36-39,3-41-11,-3 0 0,-2 0 1,-2-1-1,-3 1 1,-2-1-1,-3 0 1,-2-1-1,-2 0 1,-12 22 17,-23-13-2980,49-63 2611,-1 1 0,0 0 0,0-1 0,0 1 0,0-1-1,1 1 1,-1-1 0,0 0 0,0 0 0,0 0 0,0 0-1,0 0 1,0 0 0,0 0 0,0-1 0,1 1 0,-1-1 0,0 0-1,0 1 1,0-1 0,1 0 0,-1 0 0,0 0 0,1 0 0,-1 0-1,0-1 370,-13-12-6379</inkml:trace>
  <inkml:trace contextRef="#ctx0" brushRef="#br0" timeOffset="-2966.509">21923 16011 9193,'0'0'3352,"-5"-12"-1329,-30-63 1266,35 72-3222,1 0 0,-1 0 0,1 1-1,0-1 1,0 0 0,0 0 0,1 0 0,-1 1 0,1-1 0,0 1 0,-1-1-1,1 1 1,0 0 0,0 0 0,0 0 0,1 0 0,-1 0 0,1 0 0,-1 0 0,1 1-1,-1-1 1,1 1 0,0 0 0,0 0 0,-1 0 0,1 0 0,0 0 0,0 1-1,0-1 1,0 1 0,0 0 0,0 0 0,0 0 0,1 0-67,5-2 80,57-13 220,0 4 0,1 3 0,1 2 0,-1 4 0,1 2-300,-57-1 57,0 0 0,0 0 0,0 1 1,0 1-1,1 0 0,-1 1 0,-1 0 0,1 0 0,0 1 0,-1 1 0,1 0 0,-1 0 0,0 1 0,0 0 0,-1 1 0,1 0 1,-1 0-1,-1 1 0,1 0 0,-1 1 0,0 0 0,-1 0 0,0 1 0,0-1 0,-1 2 0,0-1-57,2 14 56,0 0-1,-2 1 0,0-1 1,-2 1-1,-1 1 0,0-1 1,-2 0-1,-1 1 0,-2 15-55,2 25 202,3-13-54,-2-39-25,0-36 81,1-21-33,2 0 1,2 0-1,1 0 0,3 1 1,2 0-1,1 1 1,2 0-1,3 1 1,9-16-172,39-37 281,-19 64-1219,9 34-3402,-33 10-838,1 0-3289</inkml:trace>
  <inkml:trace contextRef="#ctx0" brushRef="#br0" timeOffset="-1404.052">23167 15913 6566,'0'0'2269,"0"0"-737,0 0 171,0 0 582,0 0-374,0 0-827,-10 0-513,-28 6-277,36-5-281,1 1 1,0-1 0,0 1 0,0-1 0,0 1-1,0 0 1,1-1 0,-1 1 0,1 0 0,-1 0-1,1 0 1,-1-1 0,1 1 0,0 0 0,0 0 0,0 0-1,0 0 1,0 0 0,0-1 0,0 1 0,1 0-1,-1 0 1,1 0 0,-1 0 0,1-1 0,0 1-1,0 0 1,0 0-14,0 0 9,1 7 5,1-1 1,0 1 0,1-1-1,0 0 1,0 0 0,0 0 0,1-1-1,0 0 1,1 1 0,0-2 0,0 1-1,0-1 1,1 0 0,0 0-1,0-1 1,0 0 0,1 0 0,0 0-1,0-1 1,0-1 0,0 1-1,1-1 1,-1-1 0,1 1 0,0-2-1,0 1 1,-1-1 0,1 0-1,0-1 1,0 0 0,0-1 0,0 1-1,1-2-14,-2-3 175,0 0 0,-1 0 0,0-1-1,0 0 1,0-1 0,-1 0-1,0 1 1,0-2 0,-1 1 0,0-1-1,0 0 1,-1 0 0,0 0-1,0-1 1,-1 1 0,0-1-1,-1 0 1,0 0 0,0 0 0,-1 0-1,0 0 1,0-4-175,1-3 149,-1 0-1,0-1 1,-1 1 0,-1-1-1,0 1 1,-1 0 0,-1-1-1,-1 1 1,-4-13-149,6 23 38,0 1 0,0 0 1,0-1-1,-1 1 0,0 0 0,0 0 0,0 1 0,0-1 1,-1 0-1,0 1 0,0 0 0,0 0 0,0 0 0,-1 1 1,1-1-1,-1 1 0,0 0 0,0 0 0,0 1 0,0 0 1,-1 0-1,1 0 0,-1 0 0,1 1 0,-1 0 1,0 0-1,1 0 0,-1 1 0,-3 0-38,4 0 17,0 1 0,1 0-1,-1 0 1,1 0 0,-1 0 0,1 1-1,0 0 1,-1 0 0,1 0 0,0 0-1,0 1 1,1 0 0,-1 0 0,0 0-1,1 0 1,0 0 0,-1 0 0,1 1 0,1 0-1,-1 0 1,1 0 0,-1 0 0,0 2-17,-35 105-18,30-72 0,2 1-1,1 0 0,2 0 1,2 0-1,2 0 0,2 3 19,-2-29-191,2 0 0,-1 0 0,2 0-1,0-1 1,1 0 0,0 1 0,1-1-1,0-1 1,1 1 0,1-1 0,2 3 191,-5-8-477,1-1 1,0 1-1,0-1 0,0 0 1,1-1-1,0 1 1,0-1-1,0-1 0,1 1 1,0-1-1,-1-1 1,1 1-1,1-1 1,-1-1-1,0 0 0,1 0 1,-1 0-1,8 0 477,-5-2-458,-1 0 0,0 0 0,0-1 0,1-1 0,-1 1 0,0-2 0,0 1 0,0-1-1,-1-1 1,1 0 0,1-1 458,91-72-1064,-77 48 1200,-1-2 0,-1 0 0,-2-1 0,-1-2-1,9-22-135,100-220 8440,-110 215-5781,-33 87-620,8-8-1991,2 1-1,0 0 0,0 1 1,2-1-1,1 1 1,0-1-1,1 1 0,1-1 1,1 1-1,1-1 1,1 0-1,0 1 1,1-2-1,1 1 0,1-1 1,1 0-1,7 12-47,-13-26-1,-1 0 0,2-1 1,-1 1-1,0-1 0,1 1 0,-1-1 0,1 0 0,0 0 0,0 0 1,0 0-1,0-1 0,1 1 0,-1-1 0,1 0 0,0 0 0,-1 0 0,1-1 1,0 1-1,0-1 0,0 0 0,0 0 0,0 0 0,0 0 0,1-1 0,-1 0 1,0 0-1,0 0 0,0 0 0,0-1 0,1 1 0,-1-1 0,0 0 1,0 0-1,0-1 0,0 1 0,-1-1 0,1 0 0,0 0 0,-1 0 0,1-1 1,-1 1-1,0-1 0,2-1 1,4-10 112,-1 0 1,-1 0-1,0 0 1,-1-1-1,0 0 1,-1-1-1,-1 1 1,-1-1-1,0 0 1,-1 1-1,0-1 1,-2 0-1,0 0 1,-2-14-113,1 17 92,-1-1 0,0 1 1,-1 0-1,-1 0 1,0 0-1,-1 0 1,0 1-1,-1 0 0,-1 0 1,-1-2-93,6 10 12,-1-1 0,1 1 1,-1 0-1,0 1 0,-1-1 1,1 0-1,0 1 0,-1-1 1,0 1-1,0 0 0,0 1 1,0-1-1,-1 1 0,1-1 0,0 1 1,-1 1-1,0-1 0,1 1 1,-1-1-1,0 1 0,0 1 1,0-1-1,0 1 0,0 0 1,0 0-1,1 0 0,-1 0 1,0 1-1,-1 0-12,-4 4-8,1 1 1,0 0-1,0 1 1,0 0-1,1 0 0,0 0 1,0 1-1,1 1 1,0-1-1,1 1 0,-1 0 1,2 1-1,-1-1 1,1 1-1,1 0 1,0 1-1,0-1 0,1 1 1,-1 7 7,-2 4-207,1 1-1,1-1 1,1 1 0,1 0 0,1 0-1,1 0 1,1 0 0,1 0 0,1 0 0,1-1-1,1 1 1,6 16 207,-6-24-307,0-1-1,1 0 0,1 0 0,0 0 1,1 0-1,1-1 0,0-1 0,0 0 1,1 0-1,1 0 0,0-2 1,1 1-1,0-1 0,0-1 0,1 0 1,0-1-1,0 0 0,1-1 1,4 1 307,3-1-236,0-1 1,1 0-1,-1-2 1,1-1-1,0 0 1,0-1-1,0-2 1,0 0-1,0-2 1,0 0-1,10-3 236,3-2 716,-1-2-1,0-1 1,-1-1-1,0-2 1,-1-2-1,25-14-715,-38 19 343,-2 0-1,1-1 1,-1-1-1,-1 0 0,0-2 1,-1 0-1,0 0 1,-1-1-1,-1-1 0,0-1 1,-1 1-1,-1-2 0,-1 0 1,0 0-1,-1-1 1,-1 0-1,-1 0 0,-1-1 1,-1 0-1,0 0 1,-1 0-1,0-21-342,-3 36 22,-1-1 1,0 0-1,0 0 0,0 1 0,-1-1 1,0 0-1,0 1 0,0-1 1,-1 0-1,1 1 0,-2 0 1,1-1-1,0 1 0,-1 0 1,0 0-1,0 0 0,-1 1 0,1-1 1,-1 1-1,0 0 0,0 0 1,-1 0-1,1 0 0,-1 1 1,1 0-1,-1 0 0,0 0 0,-4-1-21,1 2 2,-1 1 1,1 0-1,-1 0 1,0 1-1,1 0 1,-1 0-1,1 1 1,-1 0-1,1 1 1,-1 0-1,1 0 1,0 1-1,0 0 1,0 0-1,0 1 1,1 0-1,-1 0 1,1 1-1,-4 3-3,-7 6-118,0 0 0,1 1 0,1 1 1,1 1-1,0 0 0,-12 19 118,14-18-374,0 0 0,1 2 0,1-1 0,1 1 0,1 1 0,0 0 0,2 0 0,1 1 0,0 0 0,2 0 0,0 0 0,1 0 0,2 1 0,0-1 0,1 1 0,2 6 374,0-23-204,-1-1 0,1 0-1,0 1 1,1-1 0,-1 0 0,1 0 0,0 0 0,0-1 0,0 1 0,1-1 0,0 0 0,0 1 0,0-2 0,0 1 0,1 0 0,-1-1 0,1 0 0,0 0 0,0 0 0,0-1 0,0 0 0,1 0 0,-1 0 0,0 0 0,1-1-1,0 0 1,-1 0 0,1-1 0,-1 1 0,1-1 0,0 0 0,-1-1 0,1 0 0,0 1 0,4-3 204,74-27 180,-63 15 322,-2 0-1,0-1 0,0-1 0,-2-1 1,0 0-1,-1-1 0,-1-1 0,-1-1 1,-1 0-1,-1 0 0,0-1 0,-2-1 1,0 0-502,12-39 753,-1-1 0,-4 0 0,-2-2 0,0-21-753,-4 17 693,-4 0-1,-2 0 0,-3-23-692,-2 85 67,0 0-1,0 0 1,-1-1-1,0 1 1,0 0-1,0 0 1,-1 0-1,0 0 1,-1 0-1,0 1 1,0-1-1,0 1 1,-3-5-67,5 10 13,0 1-1,0-1 1,-1 1 0,1-1 0,0 1 0,0 0 0,0 0-1,0-1 1,0 1 0,-1 0 0,1 0 0,0 0 0,0 0-1,0 0 1,-1 0 0,1 1 0,0-1 0,0 0 0,0 1-1,0-1 1,0 0 0,0 1 0,0 0 0,0-1 0,0 1-1,0-1 1,0 1 0,0 0 0,0 0 0,0 0 0,0 0-1,1-1 1,-1 1 0,0 0 0,1 0 0,-1 0 0,0 0-1,1 1 1,0-1 0,-1 0 0,1 0 0,0 0 0,-1 0-1,1 0 1,0 1 0,0-1 0,0 0 0,0 0 0,0 0-1,0 0 1,0 1 0,0-1 0,1 0 0,-1 0 0,0 0-1,1 0 1,-1 1-13,-7 58-34,3 1 1,2 0-1,2 0 0,4 0 0,2-1 0,12 51 34,31 131-2625,-30-162-1175,1-1-3404,-4-25 1076</inkml:trace>
  <inkml:trace contextRef="#ctx0" brushRef="#br0" timeOffset="-881.428">25471 16106 2114,'22'-166'12609,"-20"161"-12390,-1 0 0,0 0-1,0 0 1,0 0 0,-1 0-1,0 0 1,0 0 0,0-1 0,0 1-1,-1 0 1,0 0 0,0 0-1,-1 0 1,1 0 0,-1 0-1,0 0 1,0 1 0,-1-1-1,1 1 1,-1-1 0,0 1 0,0 0-1,0 0 1,-1 0 0,0 1-1,0-1 1,1 1 0,-2 0-1,1 0 1,0 0-219,1 4 18,0 0 0,0-1 0,0 2 0,0-1-1,1 0 1,-1 1 0,1-1 0,-1 1 0,1 0 0,-1 0 0,1 0-1,0 0 1,0 0 0,0 0 0,0 1 0,0-1 0,1 0-1,-1 1 1,1 0 0,-1-1 0,1 1 0,0 0 0,0 0 0,0 0-1,1 0 1,-1 0 0,1 0 0,-1 0 0,1 0 0,0 0 0,0 0-1,0 0 1,1 0 0,-1 0 0,1-1 0,0 4-18,-1-3 8,-3 33-7,2-1-1,1 0 0,2 0 1,2 0-1,1 0 1,1-1-1,2 1 0,1-2 1,2 1-1,1-1 0,2-1 1,1 0-1,2-1 0,0-1 1,6 4-1,-18-28 50,1 0 1,-1 0 0,2 0-1,-1-1 1,0 0 0,1 0-1,0-1 1,0 0 0,1 0-1,-1-1 1,1 0-1,0 0 1,-1 0 0,1-1-1,1-1 1,-1 1 0,0-1-1,0-1 1,0 1 0,1-1-1,-1-1 1,0 0 0,0 0-1,0 0 1,0-1-1,0 0 1,0-1 0,0 0-1,-1 0 1,1 0 0,-1-1-1,0 0 1,0-1 0,0 0-1,-1 0 1,1 0 0,4-6-51,1-3 165,0-1-1,-1 0 1,-1-1 0,0 0 0,-1-1 0,-1 0 0,-1-1 0,0 1 0,-1-1 0,-1-1 0,0 1 0,-2-1 0,0 1 0,-1-1 0,-1 0 0,-1 0 0,-1 0 0,0 0 0,-1 0 0,-1 1 0,-5-15-165,5 21-82,-2 0-1,0 0 1,0 0-1,-1 1 1,-1 0-1,1 0 0,-2 0 1,0 1-1,0 0 1,-1 1-1,0-1 1,0 2-1,-1-1 1,0 1-1,-1 1 1,0 0-1,0 1 1,0 0-1,-1 0 1,0 1-1,0 1 1,-4-1 82,-82-10-3893,-2 31-3451,53 0 420</inkml:trace>
  <inkml:trace contextRef="#ctx0" brushRef="#br0" timeOffset="-307.978">26162 15960 12492,'4'-14'3475,"13"-43"-1163,-5 31 884,-5 32-1724,-3 34-1148,-4-37-336,3 225-96,-2-115-2206,1 1-4755,-1-114 7005,-1-1 0,0 1 0,1 0 0,-1 0 0,0 0 0,1 0 0,-1 0 0,0 0 0,1 0 0,-1 0 0,0 0 0,1 0 0,-1 0 0,0 0 0,1 0 0,-1 0 0,0 0 1,1 0-1,-1 0 0,0 0 0,1 0 0,-1 1 0,0-1 0,0 0 0,1 0 0,-1 0 0,0 1 0,0-1 0,1 0 0,-1 0 0,0 1 64,10-41 1326,2-46 2699,-11 62-3363,1 1 1,1 0 0,1-1 0,1 1 0,1 1 0,1-1 0,1 1 0,1 0 0,1 1 0,1 0 0,0 0-1,15-17-662,-22 34 40,-1 0 0,1 0-1,0 1 1,1 0 0,-1 0-1,0 0 1,1 0 0,0 1-1,-1-1 1,1 1-1,0 0 1,0 1 0,0-1-1,1 1 1,-1 0 0,0 0-1,0 1 1,1 0 0,-1 0-1,0 0 1,0 0-1,1 1 1,-1 0 0,0 0-1,0 0 1,0 1 0,0 0-1,0 0 1,0 0 0,0 0-1,-1 1 1,1 0-1,-1 0 1,0 0 0,0 0-1,0 1 1,0 0 0,0-1-1,-1 1 1,3 3-40,9 15-181,0-1 1,-2 2-1,0-1 0,-2 2 0,0 0 1,-1 0-1,-2 1 0,-1 0 1,0 0-1,-2 1 0,-1 0 1,-1 0-1,-2 2 181,2-7-434,-3-7-167,1 0 1,1 0 0,0 0 0,1-1 0,1 1 0,0-1 0,1 0 0,0 0 0,1 0 600,-5-12 13,0 0 0,0 0-1,-1 0 1,1 0 0,0 0 0,0 0-1,1-1 1,-1 1 0,0 0 0,0 0-1,0-1 1,0 1 0,1-1 0,-1 1-1,0-1 1,0 0 0,1 0 0,-1 1-1,0-1 1,1 0 0,-1 0 0,0 0-1,0 0 1,1 0 0,-1-1 0,0 1 0,1 0-1,-1 0 1,0-1 0,0 1 0,1-1-1,-1 0 1,0 1 0,0-1 0,0 0-1,0 1 1,0-1 0,0 0 0,0 0-1,0 0 1,0 0 0,0 0 0,-1 0-1,2-1-12,37-49 1564,23-95 1643,-54 119-2776,1 2-1,2-1 1,0 1-1,1 1 1,2 0-1,1 1 1,0 1-1,14-15-430,-28 35 15,-1 1-1,1-1 1,0 1-1,1-1 0,-1 1 1,0-1-1,0 1 1,1 0-1,-1 0 1,0-1-1,1 1 0,-1 0 1,1 0-1,0 1 1,-1-1-1,1 0 0,0 0 1,0 1-1,-1-1 1,1 1-1,0 0 0,0-1 1,0 1-1,-1 0 1,1 0-1,0 0 0,0 0 1,0 0-1,0 1 1,-1-1-1,1 0 0,0 1 1,0 0-1,-1-1 1,1 1-1,0 0 0,-1 0 1,1 0-1,0 0 1,-1 0-1,0 0 0,1 0 1,-1 1-1,0-1 1,1 0-1,-1 1 0,0-1 1,0 1-1,0-1 1,0 1-1,0 0 0,-1-1 1,1 1-15,33 126 37,-31-108-145,1 1 0,1-1 0,1 0 1,0 0-1,2-1 0,0 0 0,1 0 0,1-1 1,1 0-1,11 14 108,-17-27 16,-1-1-1,1 0 1,0-1-1,1 1 1,-1-1 0,1 0-1,-1-1 1,1 1 0,0-1-1,0 0 1,0 0 0,0-1-1,0 0 1,1 0 0,-1 0-1,0-1 1,0 0 0,1 0-1,-1-1 1,0 1 0,0-2-1,0 1 1,1 0 0,-1-1-1,-1 0 1,1-1-1,0 1 1,0-1 0,-1 0-1,0-1 1,1 1 0,-1-1-1,-1 0 1,1 0 0,0-1-1,-1 1 1,0-1 0,0 0-1,-1 0 1,1 0 0,-1-1-1,0 1 1,0-1 0,0-2-16,5-7 81,-1 0 0,0 0 0,-1-1 0,-1 0 0,0 0 0,-2 0 0,1-1 0,-2 1 0,0-1 0,-1 0 0,-1-6-81,-1 19-231,0 0 1,0 1-1,-1-1 0,1 1 1,-1-1-1,0 1 0,0-1 1,0 1-1,0 0 0,-1 0 1,1 0-1,-1 0 0,0 0 1,1 1-1,-1-1 0,-1 1 1,1 0-1,0 0 0,0 0 1,-1 0-1,1 0 0,-1 1 1,0 0-1,1-1 0,-1 2 1,0-1-1,0 0 0,0 1 1,0-1-1,1 1 0,-1 0 1,0 0-1,0 1 0,0-1 1,0 1-1,1 0 0,-1 0 1,0 0-1,0 1 0,1-1 1,-1 1-1,1 0 0,-1 0 231,-29 12-7377</inkml:trace>
  <inkml:trace contextRef="#ctx0" brushRef="#br0" timeOffset="10301.845">17385 567 10570,'0'-13'2440,"-1"-44"-780,1 54-1501,0-1 0,0 1 0,0 0 0,-1-1 0,1 1 0,-1-1 0,0 1 0,0 0 0,0 0 0,-1 0 0,1-1 0,-1 1 0,0 0 0,1 1 0,-1-1 0,-1 0 0,1 0 0,0 1 0,-1 0 0,1-1 0,-1 1 0,0 0 0,1 0 0,-1 0 0,0 1 0,0-1 0,-1 1 0,1-1 0,0 1 0,0 0 0,-1 0 0,-2 0-159,-3 0 21,0 0 0,1 1 0,-1 0-1,0 0 1,0 1 0,0 0 0,0 1 0,1 0-1,-1 0 1,1 1 0,-5 2-21,-13 9 5,0 1 1,2 1-1,0 1 0,0 1 1,2 2-1,0 0 0,2 1 1,0 1-1,1 1 0,2 0 1,0 1-1,1 1 0,2 1 1,0 0-1,2 1 0,-6 21-5,9-24-32,1 1-1,1 0 0,1 0 0,2 0 1,0 0-1,2 1 0,0-1 0,3 15 33,-1-30-18,0 1-1,1-1 0,1 1 0,-1-1 0,2 1 1,0-1-1,0 0 0,1 0 0,0 0 0,0-1 1,1 1-1,0-1 0,1 0 0,0-1 0,1 1 1,0-1-1,0-1 0,0 1 0,1-1 1,0 0-1,6 3 19,-2-5 1,1 0 0,0-1 0,0 0 0,0 0 0,1-2 1,-1 0-1,1 0 0,-1-1 0,1-1 0,0 0 0,-1-1 1,1 0-1,-1-1 0,1-1 0,-1 0 0,0-1 0,0 0 1,0-1-1,-1-1 0,1 0 0,-1 0 0,-1-1 0,7-6-1,1-4 17,-1-1-1,0-1 0,-2-1 0,0 0 0,-1-1 1,-2-1-1,0 0 0,-1-1 0,-1 0 0,-1-1 0,-2 0 1,0-1-1,-1 0 0,-2 0 0,2-16-16,-4 29 8,40-182 222,5-106-230,-34 113-59,-14 187 70,0 0 0,0-1 0,-1 1 0,1-1-1,0 1 1,-1 0 0,1-1 0,0 1 0,-1 0 0,1 0-1,0-1 1,-1 1 0,1 0 0,-1 0 0,1 0 0,0-1 0,-1 1-1,1 0 1,-1 0 0,1 0 0,-1 0 0,1 0 0,-1 0 0,1 0-1,-1 0 1,1 0 0,-1 0 0,1 0 0,0 0 0,-1 0-1,1 0 1,-1 0 0,1 1 0,-1-1 0,1 0 0,0 0 0,-1 0-1,1 1 1,-1-1 0,1 0 0,0 1 0,-1-1 0,1 0-1,0 1 1,-1-1 0,1 0 0,0 1 0,0-1 0,-1 1 0,1-1-1,0 0 1,0 1 0,0-1 0,0 1 0,0-1 0,-1 1 0,1-1-1,0 1 1,0-1 0,0 1 0,0-1 0,0 1-11,-8 17 35,1 0 0,0 1 0,1 1 0,1-1-1,1 1 1,1-1 0,0 1 0,1 0 0,2 0 0,0 1 0,2 13-35,2 19 124,3 1 0,1-1 1,3-1-1,9 23-124,10 54-54,-18-61-408,2 9-2079,7-5-4625,-6-39 519</inkml:trace>
  <inkml:trace contextRef="#ctx0" brushRef="#br0" timeOffset="10944.848">18309 254 352,'13'-134'5333,"-17"44"571,3 88-5745,0 0 0,0 0 0,-1 0 0,1 0-1,-1 0 1,1 1 0,-1-1 0,1 0 0,-1 1 0,0 0 0,0-1 0,0 1 0,0 0-1,0 0 1,0 0 0,0 0 0,0 0 0,0 0 0,-1 1 0,1-1 0,0 1-1,0-1 1,-1 1 0,1 0 0,0 0 0,-1 0 0,1 0 0,0 1 0,-2-1-159,-2 1 199,-1 0 1,1 1-1,0 0 1,-1 0-1,1 0 0,0 1 1,0-1-1,0 2 1,0-1-1,1 1 1,-1-1-1,1 1 1,0 1-1,0-1 1,0 1-1,1 0 1,0 0-1,0 0 0,0 1 1,-1 2-200,-63 122 2438,68-129-2427,-24 70 460,3 1 1,3 1-1,4 0 1,2 1 0,4 1-1,2 44-471,0 396 387,7-117-283,0-388-119,-1 0-1,0 0 0,-1 0 1,0 0-1,-1-1 0,0 1 1,0 0-1,-1-1 1,0 1-1,-1-1 0,0 0 1,0 0-1,-1-1 0,-5 7 16,8-13-225,1-1-1,-1 0 0,0 1 0,0-1 0,0 0 0,-1 0 0,1-1 1,0 1-1,0 0 0,0-1 0,-1 1 0,1-1 0,0 0 1,-1 0-1,1 0 0,0 0 0,0 0 0,-1 0 0,1-1 1,0 1-1,0-1 0,-1 0 0,1 1 0,0-1 0,0 0 1,0 0-1,0 0 0,0-1 0,0 1 0,0 0 0,0-1 1,-1-1 225,-49-58-10433,40 29 5943</inkml:trace>
  <inkml:trace contextRef="#ctx0" brushRef="#br0" timeOffset="10945.848">17912 799 12684,'0'0'2915,"0"0"-1122,0 0 161,0 0-640,0 0-578,0 0-319,110-29-225,-66 28-96,7 0 0,-3-1-96,-2 2 0,-6 0-320,-5 2-1474,-6 5-2178,-5 0-3459</inkml:trace>
  <inkml:trace contextRef="#ctx0" brushRef="#br0" timeOffset="11389.201">19009 703 3171,'0'0'6507,"0"0"-3378,0 0-989,0 0 257,0 0-587,0 0-726,0 0-444,9-5-255,-4 1-365,1 0 0,-1 1 1,1 0-1,0 0 1,0 0-1,0 1 0,0 0 1,0 0-1,1 1 0,-1 0 1,0 0-1,1 0 0,-1 1 1,1-1-1,-1 2 0,6 0-20,-10 0-2,-1 0-1,1 1 0,-1-1 1,0 1-1,0 0 0,0-1 1,0 1-1,0 0 0,0 0 1,0 0-1,-1 0 0,1 0 1,-1-1-1,1 1 0,-1 0 1,0 0-1,1 0 0,-1 0 1,0 0-1,0 0 0,-1 0 1,1 0-1,0 0 0,-1 0 1,1 0-1,-1 0 0,0 0 1,1 0-1,-1 0 0,0 0 1,0-1-1,0 1 0,-1 0 1,1-1-1,0 1 0,-1 0 3,-14 19-3,-1 0-1,-1-1 0,-1-1 0,0-1 0,-1 0 1,-1-2-1,-8 5 4,-83 74 213,111-95-213,0 1 0,-1-1-1,1 1 1,0-1 0,0 1-1,0-1 1,0 1 0,0-1-1,0 1 1,1 0 0,-1 0-1,0-1 1,0 1 0,0 0 0,1 0-1,-1 0 1,0 0 0,1 0-1,-1 0 1,1 0 0,-1 0-1,1 0 1,-1 0 0,1 0-1,0 1 1,0-1 0,0 0 0,-1 0-1,1 0 1,0 0 0,0 1-1,0-1 1,1 0 0,-1 0-1,0 0 1,0 0 0,1 0-1,-1 0 1,1 0 0,-1 1 0,1-1-1,-1 0 1,1 0 0,-1 0-1,1-1 1,0 1 0,0 0-1,-1 0 1,1 0 0,0 0-1,0-1 1,1 1 0,18 2-317,1-1 1,0-1-1,0-1 0,0-1 0,-1-1 1,18-4 316,83-15-9391,-64 11 364</inkml:trace>
  <inkml:trace contextRef="#ctx0" brushRef="#br0" timeOffset="12094.693">20651 559 5894,'0'0'2519,"11"-14"-1318,38-43-272,-48 55-843,1 0-1,-1 0 1,1 0-1,0 0 1,0 1-1,0-1 1,0 0-1,0 1 1,0 0-1,1-1 1,-1 1-1,0 0 1,1 0-1,-1 0 1,0 1-1,1-1 1,-1 0 0,1 1-1,0 0 1,-1-1-1,1 1 1,-1 0-1,1 0 1,-1 1-1,1-1 1,-1 1-1,1-1 1,-1 1-1,1 0 1,-1 0-1,1 0 1,-1 0-1,0 0 1,1 0-1,-1 1 1,0-1-1,0 1 1,0-1-1,0 1 1,-1 0-1,1 0 1,0 0-1,-1 0 1,1 0-1,-1 0 1,0 0-1,1 1 1,-1-1-1,0 0 1,-1 1-1,1-1 1,0 1-1,-1-1 1,1 1-1,-1 1-85,7 28 173,-2 1 0,-1-1 0,-2 1 0,-1-1 0,-3 31-173,0 16 59,2-48-46,0-1 1,2 0-1,2 0 0,0 0 1,2 0-1,8 24-13,-14-55 7,0 1 1,1-1-1,-1 1 1,0-1-1,1 1 1,-1 0-1,0-1 1,1 1-1,-1 0 1,0-1-1,1 1 0,-1 0 1,0 0-1,1-1 1,-1 1-1,1 0 1,-1 0-1,1 0 1,-1 0-1,1-1 1,-1 1-1,1 0 0,-1 0 1,0 0-1,1 0 1,-1 0-1,1 0 1,-1 0-1,1 0 1,-1 0-1,1 1 1,-1-1-1,1 0 0,-1 0 1,1 0-1,-1 0 1,0 1-1,1-1 1,-1 0-1,1 0 1,-1 1-1,0-1 1,1 0-1,-1 1 0,0-1 1,1 0-1,-1 1 1,0-1-1,0 1 1,1-1-1,-1 1 1,0-1-1,0 0 1,0 1-1,1-1 0,-1 1 1,0-1-1,0 1 1,0-1-1,0 1-7,10-44 1896,-10 42-1831,6-53 485,3 1 1,1-1-1,3 2 0,3-1 1,1 2-1,3 0 1,2 2-1,2 0 1,3 0-551,-24 43 14,-1 1 0,1 0 0,1 0 0,-1-1 0,1 2 0,0-1 1,0 0-1,0 1 0,0 0 0,1 0 0,0 0 0,0 1 0,0-1 1,0 1-1,0 0 0,1 1 0,0-1 0,-1 1 0,1 0 0,0 1 0,0-1 1,0 1-1,0 0 0,0 1 0,0-1 0,0 1 0,0 1 0,0-1 0,0 1 1,0 0-1,0 0 0,0 0 0,0 1 0,5 2-14,-2 3 30,1 0-1,-1 0 0,0 1 1,-1 0-1,1 1 1,-2 0-1,1 0 0,-1 1 1,-1 0-1,0 0 1,0 0-1,-1 1 1,0 0-1,-1 0 0,0 0 1,-1 0-1,0 1 1,0 4-30,4 30 53,-2-1 0,-3 1 1,-1 0-1,-2 5-53,1-38-6,-3 210-373,3-220 267,0-1 0,0 1 1,1-1-1,-1 1 0,1-1 0,0 0 1,-1 1-1,1-1 0,0 0 0,0 1 1,0-1-1,1 0 0,-1 0 0,1 0 0,-1 0 1,1 0-1,-1 0 0,1 0 0,0-1 1,0 1-1,0-1 0,0 1 0,0-1 1,0 0-1,1 0 0,0 1 112,0-2-408,1 1 0,-1-1 1,1 0-1,-1 0 0,0 0 0,1 0 0,-1-1 0,0 1 0,1-1 0,-1 0 0,0 0 1,1 0-1,-1 0 0,0-1 0,0 1 0,0-1 0,0 0 0,0 0 0,0-1 408,19-15-3779,0-3-887</inkml:trace>
  <inkml:trace contextRef="#ctx0" brushRef="#br0" timeOffset="12420.035">21893 645 11499,'0'0'2690,"0"0"-704,0 0 192,0 0-928,0 0-706,0 0-160,0 0-31,93-10-161,-60 4-96,3 2-96,0-5 0,4 2 0,-5 0-32,0-1-833,-2 1-1729,-4 6-1666,0-3-1217</inkml:trace>
  <inkml:trace contextRef="#ctx0" brushRef="#br0" timeOffset="12714.456">22676 302 10666,'0'0'3844,"0"0"-801,0 0-737,0 0-577,0 0-383,-58 88-353,57-31 0,1 5-225,2 5-319,4 6-161,-4 1-128,-2 4-64,-10-1-96,-2-1 0,-7 2-160,3 5-1441,-2 2-2531,-1-12-8200</inkml:trace>
  <inkml:trace contextRef="#ctx0" brushRef="#br0" timeOffset="1.30462E6">18937 11904 15214,'-5'-16'230,"-26"-90"-49,29 103-202,0-1-1,1 1 0,-1-1 0,0 1 0,-1 0 0,1 0 0,-1 0 0,1 0 0,-1 0 0,0 1 0,0-1 0,0 1 0,0 0 0,0 0 0,-1 0 0,1 0 0,-1 0 0,1 1 0,-1 0 1,0-1-1,1 1 0,-1 1 0,0-1 0,0 1 0,0-1 0,1 1 0,-1 0 0,0 0 0,0 1 0,0-1 0,0 1 0,1 0 0,-1 0 0,0 0 0,0 0 0,1 1 0,-1-1 0,1 1 1,0 0-1,-1 0 0,1 1 0,0-1 0,0 0 0,0 1 0,0 1 22,-18 17-39,1 2 1,1 0-1,2 1 1,0 1-1,1 1 1,2 0-1,0 0 0,2 2 1,-6 21 38,-22 67 168,4 2 0,6 1 0,5 1 0,0 43-168,-32 329 2215,10 402-2215,44-813 54,-17 389-102,21 1 0,20-1 0,69 375 48,-73-743 104,5-1-1,5-1 1,3-1-1,5-2 1,22 38-104,-50-118 51,0-1 0,2-1 0,0 1-1,0-1 1,2-1 0,0 1 0,0-2 0,1 0 0,1 0 0,0-1-1,1-1 1,0 0 0,1-1 0,0 0 0,0-1 0,1-1 0,0-1-1,1 0 1,12 3-51,-15-7-34,1-1-1,0 0 1,0-1-1,0-1 1,0 0-1,0-1 0,-1-1 1,1 0-1,0-1 1,-1 0-1,1-1 35,90-54-3314,-40-5-1474</inkml:trace>
  <inkml:trace contextRef="#ctx0" brushRef="#br0" timeOffset="1.30536E6">27863 11915 18770,'0'-6'5,"-1"2"-2,0-1-1,1 1 0,0-1 0,0 0 0,0 1 0,1-1 0,-1 1 0,1-1 0,0 1 0,0-1 0,1 1 0,-1 0 0,1-1 0,0 1 0,0 0 0,1 0 0,-1 0 0,1 0 0,0 1 0,0-1 0,0 1 0,0 0 0,0 0 0,1 0 0,0 0 0,0 0-2,14-4-21,1 0 0,0 2 0,0 0-1,0 1 1,0 1 0,1 1 0,-1 0-1,1 2 1,7 1 21,-2-2-11,12 0-41,-1 1 0,1 2-1,-1 1 1,0 2 0,0 1 0,0 3 0,-1 0 0,0 2 0,-1 2 0,0 1 0,-1 2 0,18 12 52,-19-9-65,-2 2 0,-1 1 0,0 2 1,-2 0-1,0 2 0,-2 1 0,-1 1 0,-1 1 0,-2 1 0,-1 1 0,-1 1 0,-2 0 1,1 6 64,19 69-150,-4 2 1,-6 1-1,-4 1 1,-5 0-1,-5 2 1,-5 0-1,-5 1 150,16 713-2416,-39 63 2416,1 354-2020,27-919 1388,-1 344 1189,-9-588 242,-3 0 0,-4 0 0,-4-1-1,-3-1 1,-3 0 0,-4-1 0,-3-1-1,-22 42-798,39-101 251,0-1 0,-2 0-1,0-1 1,0 0-1,-2-1 1,0 0-1,-1-1 1,0-1 0,-1 0-1,-9 6-250,16-13 77,-1-1-1,0 0 0,0 0 1,-1-1-1,1 0 1,-1-1-1,0 0 1,1-1-1,-1 0 0,-1 0 1,1-1-1,0 0 1,0-1-1,0 0 0,0-1 1,-1 0-1,1 0 1,0-1-1,0-1 0,0 1 1,-1-2-77,-18-11-121,2 0 0,0-2-1,1 0 1,1-2 0,0-1 0,2-1 0,0-1-1,1-1 1,2-1 0,-16-24 121,-119-160-3500,68 58-5049,79 135 3328</inkml:trace>
  <inkml:trace contextRef="#ctx0" brushRef="#br0" timeOffset="1.30642E6">27369 12679 18289,'-14'-18'278,"-41"-62"-171,37 39-43,18 41-61,0 0 0,1 0 0,-1 0 0,0 0 0,0 0 0,1 1 0,-1-1 0,0 0 0,1 0 0,-1 0 0,0 0 0,0 0 0,1 0 0,-1 0 0,0-1 0,0 1 0,1 0 0,-1 0 0,0 0 0,0 0 0,1 0 0,-1 0 0,0 0 1,0 0-1,1-1 0,-1 1 0,0 0 0,0 0 0,0 0 0,0-1 0,1 1 0,-1 0 0,0 0 0,0 0 0,0-1 0,0 1 0,0 0 0,1 0 0,-1-1 0,0 1 0,0 0 0,0 0 0,0-1 0,0 1 0,0 0 0,0 0 0,0-1 0,0 1 0,0 0 0,0-1 0,0 1 0,0 0 0,0 0 1,0-1-5,16 21 30,125 148 67,67 181 53,-202-337-153,1-1-1,1 0 1,-1 0-1,2-1 1,-1 0-1,1 0 1,1-1 0,0 0-1,0-1 1,1 0-1,0-1 1,0 0-1,0 0 1,1-1-1,0-1 1,1 0-1,-1-1 1,1 0-1,4 0 5,7-4-1,-1-1 0,1-1 0,-1-1 0,0-2 0,0 0 0,0-1 0,-1-1 0,0-1 0,0-1 0,-1-1 0,0-1 0,-1-1 0,0-1 0,-1-1 0,-1 0 0,1-2 1,156-116 96,30-49 118,854-835 1222,-148 148-454,-668 675-1025,-174 158 1,-68 35 38,0 0 1,0-1 0,0 1 0,1 0 0,-1-1 0,0 1 0,0 0 0,0 0 0,1 0-1,-1 0 1,0 0 0,0 0 0,0 1 0,1-1 0,-1 0 0,0 1 0,0-1 0,0 0-1,0 1 1,0-1 0,0 1 0,0 0 0,0-1 0,0 1 0,0 0 0,0 0-1,0 0 1,0-1 0,-1 1 0,1 0 0,0 0 0,-1 0 0,1 0 0,0 0 0,-1 0-1,1 1 1,-1-1 0,0 0 0,1 0 0,-1 0 0,0 1 3,-1 56-412,-5-22-349,-2-2-1,-2 1 0,-1-1 0,-1-1 0,-2 0 0,-1 0 0,-13 17 762,-85 124-7324</inkml:trace>
  <inkml:trace contextRef="#ctx0" brushRef="#br0" timeOffset="-2.14748E6">5879 13827 6086,'-7'1'1466,"-26"5"7014,53-3-4264,144-11-3525,0-7 0,20-10-691,-145 19 17,52-11-44,-199 22 994,-308 48 1120,233-21-1681,978-152-113,-783 116-1391,-21 4-4236,-2 2-1564</inkml:trace>
  <inkml:trace contextRef="#ctx0" brushRef="#br0" timeOffset="-2.14748E6">8461 13561 7719,'-13'-1'5718,"-141"6"4953,223 1-8899,201-10-1227,62-16-545,-326 20 16,-170 28 1927,143-25-1887,8-1-51,0-1-1,0 2 0,0 0 1,0 0-1,1 1 0,-1 1 1,1 0-1,-8 5-4,20-9-14,1 0 0,-1 0 0,0-1-1,1 1 1,-1 0 0,1 0 0,-1 0 0,1-1 0,-1 1 0,1 0-1,-1-1 1,1 1 0,0 0 0,-1-1 0,1 1 0,0-1 0,0 1-1,0-1 1,-1 0 0,1 1 0,0-1 0,0 0 0,0 1 0,0-1-1,0 0 1,-1 0 0,1 0 0,0 0 0,0 0 0,0 0 0,0 0-1,0 0 1,0 0 0,0 0 0,0 0 0,-1-1 0,2 1 14,58-1-832,-1-2 0,1-4-1,-1-1 1,0-4 0,33-11 832,-54 14 45,-30 5 688,-28 2-225,-34 4-671,37 0-2091,2-1-3929,12-1 4461,-7 1-9862</inkml:trace>
  <inkml:trace contextRef="#ctx0" brushRef="#br0" timeOffset="-2.14748E6">12623 13412 1890,'0'0'9454,"0"0"-4772,0 0-1880,0 0-362,0 0-753,0 0-625,0 0-304,19-3-261,133-24-33,98-4-987,-210 29-2931,-40 4-1106,-6 5 686,-9 3-3429</inkml:trace>
  <inkml:trace contextRef="#ctx0" brushRef="#br0" timeOffset="-2.14748E6">12660 13584 2146,'0'0'6118,"0"0"-3203,0 0-289,0 0 97,0 0-834,0 0-832,85 62-512,-57-61-257,3-1 0,4 0 65,-2 0-1,3 0-160,-2-3-128,-5-1-64,-1 0-96,-2-4-929,5 5-2242,-10 1-4965</inkml:trace>
  <inkml:trace contextRef="#ctx0" brushRef="#br0" timeOffset="-2.14748E6">13651 13203 13132,'0'0'3177,"0"0"-1368,0 0-314,1 16-283,-6 98 123,-1-93-1188,1 1 0,0 1 1,2-1-1,0 1 0,2-1 1,1 1-1,0-1 0,2 1 1,0 0-1,5 18-147,-6-37 5,1 0 0,-1 0 0,1 0 0,-1 0 0,1 0 0,0 0 0,1-1 1,-1 1-1,1 0 0,-1-1 0,1 0 0,0 0 0,0 0 0,1 0 0,-1 0 0,0-1 0,1 1 0,0-1 0,0 0 0,-1 0 0,1-1 0,0 1 1,0-1-1,1 1 0,-1-1 0,0-1 0,0 1 0,1-1 0,-1 1 0,0-1 0,1 0 0,-1-1 0,0 1 0,0-1 0,1 0 0,-1 0 0,0 0 0,0 0 1,4-3-6,8-3 253,1-2 0,-2 0 1,1-1-1,-1 0 1,-1-1-1,0-1 0,-1-1 1,0 1-1,-1-2 0,0 0 1,-1 0-1,0-1 1,-2-1-1,0 0 0,5-11-253,-7 13 214,-1 0-1,-1-1 0,0 1 0,-1-1 0,0 0 0,-2-1 0,1 1 0,-2-1 0,0 1 0,-1-1 0,-2-13-213,2 25 5,-1 0 0,-1 0 0,1 0 0,0 0 0,-1 0 0,0 0 0,0 0 0,0 0 0,0 1 0,-1-1 0,1 1 0,-1 0 0,0 0 0,0 0-1,0 0 1,0 0 0,-1 1 0,1-1 0,-1 1 0,1 0 0,-1 0 0,0 0 0,0 1 0,0-1 0,0 1 0,0 0 0,0 0 0,0 0 0,-2 1-5,-125 1-2167,27 33-4805,64-12-1580</inkml:trace>
  <inkml:trace contextRef="#ctx0" brushRef="#br0" timeOffset="-2.14748E6">2543 5473 10986,'0'0'4655,"0"-13"-2087,-1-46-838,2 53-1582,1 0 0,0 0 1,0 0-1,0 0 0,1 0 0,0 0 1,0 1-1,0-1 0,1 1 0,0 0 1,0 0-1,0 0 0,1 1 0,0-1 1,0 1-1,0 0 0,0 1 0,0-1 0,1 1 1,0 0-1,-1 0 0,1 1 0,0 0 1,0 0-1,1 0 0,5-1-148,1 0 23,0 1 1,0 0-1,0 0 0,0 1 0,0 1 1,0 0-1,1 1 0,-1 1 0,0 0 1,4 1-24,-12-2-2,0 0 0,0 0 1,0 1-1,0 0 0,0 0 1,-1 0-1,1 0 0,-1 1 0,1-1 1,-1 1-1,0 0 0,0 1 1,0-1-1,-1 1 0,1-1 1,-1 1-1,0 0 0,0 1 1,0-1-1,0 0 0,-1 1 0,0-1 1,0 1-1,0 0 0,0 0 1,-1 0-1,1 3 2,-2 2-58,0-1 0,0 0-1,-1 0 1,0 0 0,0 0 0,-1 0 0,0 0-1,-1-1 1,0 1 0,-1-1 0,1 1 0,-1-1 0,-1 0-1,0-1 1,0 1 0,0-1 0,-6 6 58,-117 105-917,127-117 908,-16 13-102,-1 0 1,0-1-1,-1-1 1,0-1-1,-1-1 1,-9 3 110,33-24-59,2 5 15,0 2 0,1-1 0,-1 1 0,1 0-1,0 0 1,0 1 0,0 0 0,1 0 0,-1 1 0,1 0 0,-1 0 0,1 1 0,0 0 0,0 0 0,0 1 0,-1 0-1,1 0 1,0 1 0,0 0 0,0 0 0,-1 1 0,1 0 0,-1 0 0,1 1 0,-1 0 0,0 0 0,0 1-1,0 0 1,-1 0 0,1 1 0,1 1 44,-2 1-1,0-1-1,-1 2 1,0-1-1,0 1 1,0-1-1,-1 1 1,0 1-1,-1-1 1,0 0-1,0 1 1,-1 0-1,0-1 1,0 1-1,-1 0 1,0 0 0,-1 0-1,0 0 1,0 4 1,-3-5 130,0 1 1,0-1 0,-1 1 0,0-1-1,0 0 1,-1 0 0,0-1 0,0 0 0,-1 0-1,0 0 1,0 0 0,0-1 0,-1 0 0,0 0-1,0-1 1,-1 0 0,0 0 0,0-1 0,0 0-1,0 0 1,0-1 0,-1 0 0,0 0 0,1-1-1,-1 0 1,-5 0-131,-11 3 237,0 0 1,0-2-1,-1 0 0,1-2 0,-1-1 1,1-1-1,0-1 0,-1-1 0,-4-3-237,24 5-11,0-1 0,0 0 0,1-1 0,0 1-1,-1-1 1,1 0 0,0-1 0,0 1-1,0-1 1,1 0 0,-1 0 0,1 0-1,-3-4 12,6 6-156,0 0 0,-1 1-1,1-1 1,0 0 0,0 0-1,0 0 1,1 0 0,-1 0-1,0 0 1,1-1 0,-1 1-1,1 0 1,0 0 0,0 0-1,0 0 1,0-1 0,0 1-1,0 0 1,0 0-1,1 0 1,-1 0 0,1 0-1,0 0 1,-1-1 0,1 1-1,0 1 1,0-1 0,0 0-1,1 0 1,-1 0 0,0 0-1,1 1 1,-1-1 0,1 1-1,0-1 1,-1 1 0,2-1 156,24-16-6492,3 5-5034</inkml:trace>
  <inkml:trace contextRef="#ctx0" brushRef="#br0" timeOffset="-2.14748E6">3287 5385 12396,'0'0'4388,"0"0"-1116,0 0-768,0 0-753,0 0-491,0 0-481,1 6-368,4 85 482,-4-1 0,-4 1 0,-5 2-893,-2 142-4915,22-274-7145,-1 18 2446</inkml:trace>
  <inkml:trace contextRef="#ctx0" brushRef="#br0" timeOffset="-2.14748E6">3673 5738 15759,'0'0'4612,"0"0"-1729,0 0-577,0 0-640,0 0-481,0 0-384,0 0-385,0 0-128,0 0-128,7-30-128,-7 30-32,0 0-128,-3 0-768,3 0-1539,0 6-1505,0 1-4868</inkml:trace>
  <inkml:trace contextRef="#ctx0" brushRef="#br0" timeOffset="-2.14748E6">4119 5765 8232,'0'0'4559,"0"0"-1479,0 0-432,0 0-582,0 0-609,0 0-394,0 0-284,0 0-90,-1-13-17,0-44-127,-29-56 1067,28 100-1567,0 0 0,1 0 1,0-1-1,1 1 0,0-1 0,1 1 0,1 0 1,0-1-1,1 1 0,0 0 0,1 0 0,0 1 0,1-1 1,1 1-1,6-11-45,-9 20-8,0 1 1,0-1-1,1 1 0,-1 0 0,0 0 1,1 0-1,-1 1 0,1-1 1,0 1-1,-1-1 0,1 1 1,0 1-1,0-1 0,0 0 0,0 1 1,0 0-1,0 0 0,0 0 1,-1 0-1,1 1 0,0 0 1,0-1-1,0 1 0,0 1 0,-1-1 1,1 0-1,0 1 0,-1 0 1,1 0-1,-1 0 0,0 0 1,0 1-1,0-1 0,0 1 1,0 0-1,0-1 0,-1 1 0,1 1 1,-1-1-1,0 0 0,0 1 1,0-1-1,0 3 8,3 3-94,-2 0 0,1 0 0,-1 0-1,-1 1 1,1-1 0,-2 1 0,1 0 0,-1 0 0,-1-1 0,0 1 0,0 0-1,-1 0 1,0 0 0,-1-1 0,0 1 0,-3 8 94,-65 144-1204,66-154 1170,-5 10-23,-4 4 38,1 0-1,2 0 1,0 1-1,1 0 0,2 1 1,0 0-1,2 0 0,-2 12 20,7-33-8,-1 0 0,1 0-1,0 0 1,0 1 0,0-1-1,0 0 1,0 0 0,1 0-1,-1 0 1,1 0-1,0 0 1,0 0 0,0 0-1,0 0 1,0 0 0,1 0-1,0-1 1,-1 1-1,1 0 1,0-1 0,0 1-1,0-1 1,1 0 0,-1 0-1,0 0 1,1 0-1,-1 0 1,1-1 0,0 1-1,0-1 1,0 1 0,0-1-1,-1 0 1,1 0 0,1 0-1,-1-1 1,3 1 8,8-2 108,0-1-1,-1 0 1,1-1 0,0-1-1,-1 0 1,0-1 0,0 0-1,0-1 1,0 0 0,-1-1-1,0-1 1,-1 0 0,0 0 0,0-1-1,0-1 1,-1 1 0,-1-2-1,0 0 1,0 0 0,-1 0-1,-1-1 1,1 0 0,2-8-108,-8 17 74,1 1-1,-1-1 1,0 0 0,0-1 0,0 1-1,0 0 1,0 0 0,-1-1 0,0 1-1,1-1 1,-1 1 0,-1-1 0,1 0-1,0 1 1,-1-1 0,0 0 0,0 0-1,0 1 1,0-1 0,0 0 0,-1 1-1,0-1 1,0 0 0,0 1 0,0-1-1,0 1 1,-1-1 0,1 1 0,-1 0-1,0 0 1,0-1 0,-1 1 0,1 1-1,0-1 1,-1 0 0,0 1 0,1-1-1,-3 0-73,-4-1-9,1 1 0,-1 0-1,0 1 1,1 0-1,-1 0 1,0 1-1,0 1 1,-1-1-1,1 1 1,0 1-1,0-1 1,-8 3 9,-23 10-3440,7 10-4927,14-2-5951</inkml:trace>
  <inkml:trace contextRef="#ctx0" brushRef="#br0" timeOffset="-2.14748E6">2435 7016 9353,'0'0'5664,"4"-13"-2701,15-44-1148,-17 53-1685,1 0 0,-1 1 0,1 0 0,0 0 0,0-1 0,0 2 0,0-1 0,0 0 0,1 1 0,-1-1 0,1 1 0,0 0 0,0 0 0,-1 1 0,1-1 0,1 1-1,-1-1 1,0 2 0,0-1 0,0 0 0,0 1 0,1-1 0,1 1-130,-5 0 27,15-2 71,0 1 0,-1 1 0,1 0 0,0 1 1,0 1-1,0 0 0,-1 1 0,1 1 0,11 4-98,-21-6 6,0 0-1,-1 0 1,1 1-1,-1 0 0,0 0 1,0 0-1,0 1 1,0-1-1,0 1 1,-1 0-1,0 1 1,0-1-1,0 1 0,0 0 1,-1 0-1,1 0 1,-1 0-1,-1 0 1,1 1-1,-1-1 1,0 1-1,0 0 1,0 0-1,-1 0 0,0 0 1,0 6-6,-3 2 9,0 1-1,-1 0 1,-1-1 0,-1 0 0,0 0-1,0 0 1,-1 0 0,-1-1 0,-1 0-1,0-1 1,0 1 0,-1-1 0,-1-1-1,0 0 1,0 0 0,-1-1 0,0-1-1,-1 1 1,0-2 0,-1 0 0,0 0 0,0-1-1,0-1 1,-1 0 0,-14 4-9,28-11 1,0 1 1,0 0-1,0-1 1,1 1-1,-1 0 1,0-1-1,0 1 1,0 0-1,0-1 1,0 1-1,0 0 1,0-1-1,0 1 1,0 0-1,0-1 1,0 1-1,0 0 1,-1-1-1,1 1 1,0 0-1,0-1 1,0 1-1,0 0 1,0-1-1,-1 1 1,1 0-1,0 0 0,0-1 1,-1 1-1,1 0 1,0 0-1,0-1 1,-1 1-1,1 0 1,0 0-1,-1 0 1,1 0-1,0 0 1,-1-1-1,1 1 1,0 0-1,0 0 1,-1 0-1,1 0 1,-1 0-1,1 0 1,0 0-1,-1 0 1,1 0-1,0 0 1,-1 0-1,1 0 1,0 0-1,-1 0 1,1 1-1,0-1 1,-1 0-1,1 0 1,0 0-1,0 0-1,17-23 98,-13 18-98,0 1 0,1-1 0,0 1 0,0 0 0,0 0 1,0 1-1,1-1 0,-1 1 0,1 0 0,0 1 0,-1 0 0,1 0 1,1 0-1,-1 0 0,0 1 0,0 0 0,0 0 0,1 1 1,-1 0-1,0 0 0,1 0 0,-1 1 0,0 0 0,1 0 1,-1 0-1,0 1 0,0 0 0,0 1 0,0-1 0,-1 1 0,1 0 1,-1 0-1,1 1 0,3 2 0,1 4-2,0 0-1,-1 0 1,0 1 0,0 0-1,-1 1 1,-1-1 0,0 2-1,0-1 1,-1 1 0,-1 0-1,0 0 1,-1 0 0,0 1 0,-1-1-1,0 9 3,-2-15 0,0 0-1,-1 0 0,1 0 1,-2 1-1,1-1 1,-1 0-1,0 0 0,0 0 1,-1 0-1,0 0 0,0 0 1,-1 0-1,0 0 1,0-1-1,-1 0 0,0 1 1,0-1-1,0-1 0,0 1 1,-1-1-1,0 1 1,0-1-1,-1-1 0,0 1 1,1-1-1,-1 0 0,-1 0 1,1-1-1,0 1 1,-5 0 0,-1 0 33,-1-1 0,0-1 1,0 0-1,0-1 0,0 0 1,0-1-1,0 0 0,0-1 1,0-1-1,0 0 1,0-1-1,1 0 0,-1-1 1,1 0-1,0-1 0,0 0 1,0-1-1,1 0 0,-1-1 1,2-1-1,-1 1 1,1-2-1,0 1 0,1-1 1,0-1-1,0 0 0,1 0 1,1-1-1,-1 0 0,2 0 1,0 0-1,-5-13-33,6-5-649,20 28-5209,-3 10-628</inkml:trace>
  <inkml:trace contextRef="#ctx0" brushRef="#br0" timeOffset="-2.14748E6">3208 7029 11050,'0'0'6770,"0"0"-3354,0 0-1142,0 0-389,0 0-439,0 0-501,0 0-304,7 9-113,-2-5-465,-2 1-1,1-1 1,-1 1-1,1-1 0,-1 1 1,0 0-1,-1 0 1,1 1-1,-1-1 0,0 1 1,-1-1-1,1 1 1,-1-1-1,0 1 0,0 0 1,-1 3-63,-12 216 1081,1-77-4100,11-145 2547,0 13-2771,0-6-2534,2-4-1472</inkml:trace>
  <inkml:trace contextRef="#ctx0" brushRef="#br0" timeOffset="-2.14748E6">3398 7437 961,'0'0'13325,"0"0"-8745,0 0-1601,0 0-801,0 0-833,0 0-640,0 0-417,0 0-224,0 0-64,0-11 0,2 15-160,5-1-192,0 0-481,-1-1-897,0 3-1697,-4-1-3940</inkml:trace>
  <inkml:trace contextRef="#ctx0" brushRef="#br0" timeOffset="-2.14748E6">3993 7324 4773,'0'0'2898,"0"0"-1147,0 0-10,0 0 84,0 0-138,0 0 86,0 0-81,-4-5-256,-60-97 4735,62 91-6011,0-1 1,0 1-1,1-1 0,1 1 1,0-1-1,0 0 0,1 1 1,1-1-1,0 1 0,0-1 1,1 1-1,1 0 0,0 0 1,0 0-1,1 1 0,1-1 1,3-5-161,-6 11 1,0-1 1,1 1-1,0 0 1,0 0 0,0 0-1,0 0 1,1 1-1,0-1 1,0 1-1,0 1 1,0-1 0,1 1-1,-1 0 1,1 0-1,0 0 1,0 1-1,0 0 1,0 0 0,0 0-1,1 1 1,-1 0-1,0 1 1,1-1-1,-1 1 1,1 0 0,-1 0-1,0 1 1,1 0-1,-1 0 1,0 1-1,1 0 1,1 1-2,-3-1-56,0 0-1,0 0 1,0 1-1,0 0 1,-1 0 0,1 0-1,-1 0 1,0 1-1,0 0 1,0 0-1,0 0 1,-1 0 0,1 1-1,-1-1 1,0 1-1,-1 0 1,1 0 0,-1 0-1,0 0 1,0 0-1,-1 0 1,1 1 0,-1-1-1,0 1 1,-1-1-1,1 6 57,-1 1-146,0 1-1,-1 0 0,-1-1 1,0 1-1,0-1 0,-1 1 0,-1-1 1,0 0-1,-1 0 0,0-1 1,-3 4 146,-196 279-1228,199-287 1234,1-1 1,-1 1 0,1 1-1,0-1 1,1 1-1,0-1 1,0 1-1,0 0 1,1 0 0,1 0-1,-1 1 1,1-1-1,0 4-6,3-11 4,0 1-1,0 0 1,0 0 0,0-1-1,0 1 1,0-1-1,0 1 1,0-1-1,1 0 1,-1 0-1,0 0 1,1 0 0,-1-1-1,1 1 1,-1-1-1,1 1 1,-1-1-1,1 0 1,-1 0-1,1 0 1,-1 0 0,1 0-1,-1-1 1,1 1-1,-1-1 1,1 1-1,-1-1 1,1 0 0,-1 0-1,0 0 1,1-1-1,-1 1 1,0-1-4,27-12 375,-1-1 0,-1-2 0,-1 0 0,0-2 0,-1-1 1,-1-1-1,-1-1 0,-1-1 0,-1-1 0,-1-1 0,6-11-375,-24 35 60,0-1 1,0 0-1,0 0 0,0 0 0,0 0 0,0 0 0,0 0 0,-1-1 0,1 1 0,-1 0 0,1-1 0,-1 1 1,0-1-1,0 0 0,0 1 0,-1-1 0,1 0 0,-1 0 0,1 0 0,-1 1 0,0-1 0,0 0 1,0 0-1,0 0 0,-1 1 0,1-1 0,-1 0 0,0 0 0,1 1 0,-1-1 0,-1 0 0,1 1 1,0-1-1,-1 1 0,0-2-60,-12 1-64,1 0 0,-1 1-1,0 1 1,1 0 0,-1 1 0,0 1 0,0 0 0,1 1 0,-1 0 0,-2 2 64,-77 24-5450,53-6-626</inkml:trace>
  <inkml:trace contextRef="#ctx0" brushRef="#br0" timeOffset="-2.14748E6">2390 8377 13997,'0'0'4095,"8"-16"-1789,27-52-459,-29 60-1699,0 0 0,1 1-1,-1 0 1,2 0 0,-1 1 0,1 0-1,-1 0 1,2 1 0,-1 0 0,1 1 0,-1-1-1,1 2 1,0-1 0,1 1 0,-1 1-1,1-1 1,-1 2 0,1-1 0,-1 1 0,1 1-1,0 0 1,7 1-148,-12-3 7,0 1 0,0 0 1,0 1-1,1-1 0,-1 1 0,0 0 0,0 1 0,0-1 1,1 1-1,-1 0 0,0 0 0,0 0 0,0 1 0,0 0 1,-1 0-1,1 0 0,0 1 0,-1-1 0,0 1 1,1 0-1,-1 1 0,0-1 0,-1 1 0,1-1 0,0 1 1,-1 0-1,0 0 0,0 1 0,0-1 0,-1 1 0,1-1 1,-1 1-1,0 0 0,-1 0 0,2 4-7,-5 7-85,0 0 0,-1 0-1,-1 0 1,0-1 0,-1 1 0,-1-1 0,0 0-1,-1-1 1,0 1 0,-2-1 0,1-1 0,-2 0 0,0 0-1,0-1 1,-1 0 0,-1 0 0,0-2 0,0 1-1,-1-2 1,-1 1 0,1-2 0,-1 0 0,-1-1-1,-4 2 86,-20 4 6,40-36 277,3 20-279,1 0 1,-1 0-1,1 0 1,0 1 0,-1-1-1,1 1 1,1 1-1,-1-1 1,0 1 0,0-1-1,0 1 1,1 1-1,-1-1 1,1 1 0,-1 0-1,0 0 1,1 1-1,-1-1 1,0 1 0,1 1-1,-1-1 1,0 1-1,0-1 1,0 2 0,0-1-1,0 0 1,-1 1-1,1 0 1,-1 0 0,1 0-1,-1 1 1,0-1-1,0 1 1,-1 0 0,1 0-1,-1 1-4,6 6 0,-2-1 0,0 1-1,0 1 1,-1-1 0,0 1-1,-1 0 1,0 0 0,-1 1 0,-1-1-1,0 1 1,0 0 0,-1 0-1,-1 0 1,0 0 0,-1 0-1,-1 1 1,0-1 0,-1 1 0,2-9 10,-1 0 1,-1 0-1,1 0 1,-1 0-1,0 0 0,0 0 1,0-1-1,-1 1 1,1-1-1,-1 1 0,-1-1 1,1 0-1,0 0 1,-1-1-1,0 1 1,0-1-1,0 1 0,0-1 1,0-1-1,-1 1 1,1 0-1,-1-1 0,0 0 1,1 0-1,-1-1 1,0 1-1,0-1 1,-1 0-1,1 0 0,0-1 1,-1 1-11,-8 0 37,0 0 0,-1-1 0,1-1 0,-1 0 0,1-1 0,0-1 1,0 0-1,0 0 0,0-2 0,-10-4-37,10 4-10,1-2-1,-1 1 1,1-2 0,0 1-1,1-2 1,0 0 0,0 0-1,1-1 1,0-1 0,1 0 0,0 0-1,0-1 1,2 0 0,-8-13 10,13 11-1276,14 16-9118,0 10 662</inkml:trace>
  <inkml:trace contextRef="#ctx0" brushRef="#br0" timeOffset="-2.14748E6">3117 8344 17777,'0'0'3390,"0"0"-913,0 0-262,0 0-272,0 0-389,0 0-481,0 0-475,6 7-129,-3-4-420,0 0 0,0 1 0,0-1 0,-1 1 0,0 0 0,1 0 0,-1 0 0,-1 0-1,1 0 1,0 0 0,-1 1 0,0-1 0,0 0 0,0 1 0,-1-1 0,1 1 0,-1-1-1,0 1 1,-1 2-49,-27 261 342,15-68-2050,13-199 1479,1-1 0,-1 1 0,0 0 0,0-1 0,1 1 0,-1 0 0,0-1 0,1 1 0,-1 0 0,1-1 0,-1 1 0,1 0 0,-1-1 0,1 1 0,-1-1 0,1 1 0,0-1 0,-1 0 0,1 1 0,0-1 0,-1 0 0,1 1 0,0-1 0,-1 0 0,1 0 0,0 1 0,0-1 0,-1 0 0,1 0 0,0 0 0,0 0 0,-1 0 0,1 0 0,0 0 0,0 0 0,-1 0 0,1-1 0,0 1 0,0 0 0,-1 0 0,1-1 0,0 1 0,-1 0 0,1-1 0,0 1 0,-1-1 0,1 1 0,-1-1 0,1 1 0,-1-1 0,1 1 0,-1-1 0,1 0 0,-1 1 0,1-1 0,-1 0 0,0 1 0,1-1 229,19-14-8328</inkml:trace>
  <inkml:trace contextRef="#ctx0" brushRef="#br0" timeOffset="-2.14748E6">3535 8661 17008,'0'0'6086,"0"0"-3171,0 0-609,0 0-833,0 0-832,0 0-321,0 0-192,0 0-64,0 0-64,-73 20-32,73-17-288,3 1-769,2-1-993,8 5-1409,0 2-2467,2-3-9705</inkml:trace>
  <inkml:trace contextRef="#ctx0" brushRef="#br0" timeOffset="-2.14748E6">3993 8572 13132,'0'0'6460,"0"0"-3433,-5-16-1159,-16-52-464,19 58-1254,1-1 0,-1 0 1,2 1-1,-1-1 0,1 1 0,1-1 0,0 0 0,1 1 0,0-1 1,0 1-1,1 0 0,1 0 0,-1 0 0,2 0 0,-1 1 0,1-1 1,1 1-1,0 0 0,0 1 0,1-1 0,0 1 0,0 1 0,0-1 1,5-2-151,-8 6-25,-1 0 0,1-1 0,0 2 0,0-1 0,1 0 1,-1 1-1,1 0 0,0 0 0,0 0 0,0 1 0,0-1 1,0 1-1,0 1 0,1-1 0,-1 1 0,1 0 0,-1 0 1,1 0-1,-1 1 0,1-1 0,0 2 0,-1-1 0,1 1 1,-1-1-1,1 1 0,-1 1 0,1-1 0,-1 1 0,0 0 1,1 0-1,-1 1 0,0 0 0,-1-1 0,1 2 0,0-1 1,-1 0-1,0 1 0,0 0 0,0 0 0,0 0 0,-1 1 0,1-1 1,-1 1-1,0 0 0,0-1 0,0 4 25,0 3-147,-1 0-1,-1 0 1,0 0-1,0 0 1,-1 0 0,0 0-1,-1-1 1,-1 1-1,1 0 1,-2 0-1,0-1 1,0 1 0,0-1-1,-2 0 1,1 0-1,-1 0 1,-1 0-1,1-1 1,-3 2 147,-140 162-663,131-156 727,-16 15-47,-61 76 718,94-107-728,-1 0 0,0 0 0,1 0 0,-1 0 0,1 0 0,-1 0 0,1 1 1,-1-1-1,1 0 0,0 0 0,-1 0 0,1 1 0,0-1 0,0 0 0,0 0 0,0 1 0,0-1 0,0 0 0,1 0 0,-1 0 0,0 1 0,0-1 0,1 0 0,-1 0 0,1 0 0,-1 0 0,1 0 0,0 1 0,-1-1 0,1 0 0,0-1 0,0 1 0,0 0 0,0 0 0,-1 0 0,1 0 0,0-1 0,0 1 0,1 0 0,-1-1 0,0 1 0,0-1 0,0 1 0,0-1 0,0 1 0,1-1-7,60 7 26,-56-7-6,14 0-14,0 0 0,0-1 0,0-2-1,0 0 1,0-1 0,-1-1 0,9-3-6,-21 6 49,-1-1-1,1 1 0,-1-1 1,0-1-1,0 1 0,-1-1 1,1 0-1,-1 0 0,1-1 1,-1 1-1,-1-1 0,1 0 1,-1 0-1,0-1 0,0 0 0,0 1 1,-1-1-1,0-1 0,0 1 1,0 0-1,-1-1 0,0 1 1,0-3-49,-1 0 18,0 0 1,-1 0-1,-1 0 0,1 0 1,-1 0-1,-1 0 1,0 1-1,0-1 0,0 0 1,-1 1-1,-1 0 1,1 0-1,-1 0 0,-1 0 1,0 0-1,0 1 1,0 0-1,-1 0 1,0 0-1,0 1 0,0 0 1,-1 0-1,0 0 1,0 1-1,-1 0 0,0 1 1,1 0-1,-1 0 1,-5-2-19,2 4-2362,6 3-1944,2 6-3493</inkml:trace>
  <inkml:trace contextRef="#ctx0" brushRef="#br0" timeOffset="-2.14748E6">3452 7307 7047,'0'0'4585,"0"0"-1398,0 0-603,0 0-988,0 0-736,0 0-268,10-1-122,35 0-123,4 26 861,-15-5 1588,-32-52 28,-3 28-2750,1 1 1,-1-1 0,0 0-1,0 1 1,0-1-1,0 1 1,0 0-1,-1-1 1,0 1-1,1 0 1,-1 0-1,-1 0 1,1 0-1,0 0 1,-1 1-1,1-1 1,-1 1-1,0-1 1,-1 0-75,3 2-249,-1 0 1,1 0-1,-1 1 0,1-1 1,-1 0-1,0 1 0,1-1 1,-1 1-1,0 0 0,1-1 1,-1 1-1,0 0 0,1 0 1,-1 0-1,0 0 0,1 1 1,-1-1-1,0 0 0,1 1 1,-1-1-1,0 1 0,1-1 1,-1 1-1,1 0 0,-1-1 1,1 1-1,0 0 0,-2 1 249,-13 13-7431</inkml:trace>
  <inkml:trace contextRef="#ctx0" brushRef="#br0" timeOffset="-2.14748E6">5070 5140 1345,'0'0'3203,"0"0"-582,0 0 107,0 0 123,0 0-272,0 0-375,0 0-581,6-12-411,-2 3-994,-3 6-157,0 0 1,0-1-1,1 1 0,-1 0 1,1 0-1,0 0 0,0 0 0,0 0 1,0 1-1,1-1 0,-1 0 1,1 1-1,-1 0 0,1 0 1,0 0-1,0 0 0,0 0 1,0 0-1,0 1 0,1-1 1,-1 1-1,0 0 0,4-1-61,62-8 946,1 2 1,0 4-1,0 2 0,58 7-946,-124-4 37,0-2-2,1 1 1,-1-1-1,1 1 0,-1 0 1,0 1-1,1-1 1,-1 1-1,0 0 0,0 0 1,1 0-1,-1 1 1,0-1-1,0 1 1,0 0-1,-1 0 0,1 0 1,0 1-1,-1-1 1,1 1-1,-1 0 0,0 0 1,0 0-1,0 1 1,0-1-1,-1 1 1,0-1-1,1 1-35,-3 6 27,0 1 0,0-1 0,-1 0-1,-1 0 1,0 0 0,0 0 0,-1 0 0,0 0 0,-1 0 0,0-1-1,-2 3-26,-11 32 89,-4 26-54,2 2 0,3 0-1,4 0 1,-2 53-35,-25 579-1228,33-378 1098,-14-1 1,-14-1-1,-51 195 130,66-431 326,-4-2 0,-4 0 0,-3-1 0,-4-2 1,-4-2-1,-3-1 0,-3-2 0,-4-2 0,-4-3 0,-58 66-326,95-121 88,-1-1-1,-1-1 0,-1-1 0,0 0 0,-1-1 1,0-1-1,-1-1 0,-1 0 0,-1-1-87,22-12 0,1 1 0,-1-1-1,0 1 1,1-1 0,-1 0-1,0 1 1,0-1 0,1 0 0,-1 1-1,0-1 1,0 0 0,0 1-1,0-1 1,0 0 0,0 0 0,0 1-1,0-1 1,0 0 0,-1 1-1,1-1 1,0 0 0,0 1-1,0-1 1,-1 0 0,1 1 0,0-1-1,-1 1 1,1-1 0,-1 0-1,1 1 1,-1-1 0,1 1 0,-1-1-1,1 1 1,-1 0 0,1-1-1,-1 1 1,1-1 0,-1 1 0,0 0-1,1 0 1,-1-1 0,0 1-1,1 0 1,-1 0 0,0 0 0,1 0-1,-1-1 1,0 1 0,0 0-1,1 1 1,-1-1 0,0 0 0,1 0-1,-1 0 1,0 0 0,1 0-1,-1 1 1,0-1 0,1 0-1,-1 0 1,1 1 0,-1-1 0,0 1-1,1-1 1,-1 0 0,1 1-1,-1-1 1,1 1 0,-1 0 0,28-48-674,98-69-6682,-74 80-865</inkml:trace>
  <inkml:trace contextRef="#ctx0" brushRef="#br0" timeOffset="-2.14748E6">2018 5535 5797,'0'0'4309,"0"0"-1293,0 0-171,0 0-288,0 0-720,0 0-540,7-13-475,21-38-272,-28 50-539,0 0 0,0 0 0,0 0 0,0 0 0,0 0 0,0 0 0,0 0 1,0 1-1,-1-1 0,1 0 0,0 0 0,0 0 0,-1 0 0,1 1 0,-1-1 0,1 0 0,-1 0 1,1 1-1,-1-1 0,1 0 0,-1 1 0,0-1 0,1 1 0,-1-1 0,0 0 0,1 1 0,-1 0 1,0-1-1,0 1 0,0-1 0,1 1 0,-1 0 0,0 0 0,0-1 0,0 1 0,0 0 0,0 0 0,0 0 1,1 0-1,-1 0 0,0 0 0,0 0 0,0 0 0,0 1 0,0-1 0,0 0-11,-6-1 40,-19-2-43,0 1 1,0 1-1,-1 1 1,1 1-1,-1 2 1,1 0-1,0 2 1,1 1-1,-1 1 1,1 1-1,0 1 1,1 1-1,0 1 1,1 1-1,-6 6 3,21-13 10,0 1 1,1 1-1,0 0 0,0 0 0,0 0 0,1 1 1,0 0-1,1 0 0,0 0 0,0 1 0,1 0 0,0 0 1,0 0-1,1 0 0,0 1 0,1-1 0,0 1 0,0 0 1,1 0-11,4 196 1051,2-144-497,-3 10-325,-3 0-1,-4 0 1,-3 0-1,-3 0 1,-4 3-229,-253 1151 448,244-1133-432,4 0 0,5 2 0,3 0 0,5 0 0,3 31-16,8-102 21,1 0 1,1 0-1,1 0 0,1-1 0,1 0 0,1 0 0,1-1 1,1 0-1,1-1 0,1-1 0,1 0 0,0-1 0,2 0 1,0-1-1,1-1 0,0-1 0,2-1 0,0 0 0,0-1 0,2-2 1,-1 0-1,1-1 0,1-1 0,0-1 0,1-1 0,-1-2 1,2 0-1,16 2-21,-34-6-99,0 0 0,-1 0 0,1 0 0,1-1 0,-1 0 0,0-1 0,0 1-1,0-1 1,0-1 0,0 1 0,0-1 0,0 0 0,0-1 0,0 0 0,0 0 0,0 0 0,0-1 0,-1 0 0,0 0 0,1-1 0,-1 0 0,-1 0 0,1 0 0,0-1 0,-1 0 0,0 0 0,0 0 0,-1 0 0,1-2 99,-8-2-5098,-13 11-1212</inkml:trace>
  <inkml:trace contextRef="#ctx0" brushRef="#br0" timeOffset="-2.14748E6">5352 7380 3107,'0'0'9780,"0"0"-5403,0 0-2060,0 0-331,13-6-817,-11 4-1127,8-3 55,0 0 0,1 1 0,-1 0-1,1 1 1,0 0 0,0 1 0,0 0-1,0 1 1,7-1-97,540 0 1004,-494-11-956,-100-14 26,19 18-109,8 6 9,1-1 0,-1 0-1,1-1 1,0 0 0,0 0 0,0-1 0,1 0 0,0 0 0,0-1 0,0 1 0,1-1 0,0-1 0,0 0-1,1 1 1,-2-5 26,7 11-1,-1 0 0,1 1 0,0-1 1,0 1-1,0-1 0,-1 1 0,1-1 0,0 0 0,0 1 0,0-1 0,0 0 0,0 1 0,0-1 0,0 1 0,0-1 0,1 0 0,-1 1 0,0-1 0,0 1 0,0-1 0,1 1 0,-1-1 0,0 0 0,1 1 0,-1-1 0,0 1 0,1 0 0,-1-1 0,1 1 0,-1-1 0,1 1 0,-1-1 1,1 1-1,-1 0 0,1-1 0,-1 1 0,1 0 0,-1 0 0,1 0 0,-1-1 0,1 1 0,0 0 0,-1 0 0,1 0 0,0 0 0,-1 0 0,1 0 0,-1 0 0,1 0 0,0 0 0,-1 0 0,1 0 0,-1 0 0,1 1 0,0-1 0,-1 0 0,1 0 0,-1 1 0,1-1 0,-1 0 1,40 16-70,-30-6 90,0 0 0,0 0 0,-1 1 0,-1 0 1,0 1-1,0 0 0,-1 0 0,-1 1 0,0-1 0,-1 1 0,0 1 0,-1-1 0,0 1 0,-1 0 0,-1-1 0,0 1 0,-1 0 0,0 1 0,-1-1 0,-1 0 1,0 0-1,-1 0 0,-1-1 0,0 1 0,-1 0 0,0-1 0,-1 0 0,0 0 0,-1 0 0,-1 0 0,0-1 0,0 0 0,-3 1-20,-103 120-112,113-133 58,-17 26-628,15-9-7342,8-14-3630</inkml:trace>
  <inkml:trace contextRef="#ctx0" brushRef="#br0" timeOffset="-2.14748E6">6618 7912 7527,'0'0'5744,"0"0"-2055,0 0-812,0 0-634,0 0-653,0 0-426,16-12-320,50-44-230,-44 36-469,-1-2 1,-1-1-1,-1 0 1,-1-2 0,-1 0-1,-2 0 1,0-2-1,-1 0 1,-2 0-1,-1-2 1,7-27-146,-3 12 17,-2 0 1,-3-1-1,-1 0 0,0-19-17,-8 63-3,0 0 0,-1 0-1,1 0 1,0 0-1,-1-1 1,1 1-1,-1 0 1,1 0-1,-1-1 1,0 1 0,0 0-1,1-1 1,-1 1-1,0 0 1,0-1-1,0 1 1,0 0-1,-1-1 1,1 1-1,0 0 1,0 0 0,-1-1-1,1 1 1,-1 0-1,1 0 1,-1-1-1,0 1 1,1 0-1,-1 0 1,0 0 0,0 0-1,0 0 1,0 0-1,0 0 1,0 0-1,0 0 1,0 1-1,0-1 1,0 0-1,0 1 1,-1-1 0,1 1-1,0-1 1,0 1-1,-1-1 1,1 1-1,0 0 1,-1 0-1,1 0 1,0 0 0,-1 0-1,1 0 1,0 0-1,-1 0 1,1 0-1,0 1 1,-1-1-1,1 0 1,0 1 0,0-1-1,-1 1 1,1-1-1,0 1 1,0 0-1,0 0 4,-9 9-8,2 2 1,-1-1-1,1 1 0,1 0 0,0 1 0,1-1 1,0 1-1,1 1 0,1-1 0,0 1 0,0 0 1,2 0-1,-1 2 8,-5 19 20,2 0-1,1 0 1,2 0 0,1 0 0,2 0 0,1 1 0,3 7-20,-3-35-8,0 0 1,1-1 0,0 1-1,0-1 1,1 1 0,0-1 0,0 0-1,1 0 1,0 0 0,0 0-1,0-1 1,1 0 0,0 0-1,0 0 1,1 0 0,0-1 0,0 0-1,0 0 1,0-1 0,1 1-1,0-1 1,0-1 0,0 1-1,0-1 1,0-1 0,1 1 0,-1-1-1,1 0 1,0-1 0,6 1 7,-1-2-38,0 0 0,0 0 0,0-2 0,0 1 0,0-2 0,0 0 0,-1 0 1,1-1-1,-1-1 0,0 0 0,0 0 0,0-1 0,-1-1 0,0 0 0,0-1 0,-1 0 1,0 0-1,0-1 0,-1 0 0,1-2 38,4-6 42,-2 1-1,1-2 1,-2 1 0,-1-2 0,0 1 0,-1-2-1,-1 1 1,-1-1 0,0 0 0,-2 0 0,0-1-1,-1-4-41,1-133 759,-5 156-738,0 0 1,1 0 0,-1 0 0,0 0 0,0 0-1,-1 0 1,1 0 0,0 0 0,-1 0 0,1 0-1,-1 0 1,0 0 0,0 0 0,0 0 0,0 0 0,0 0-1,0 1 1,0-1 0,0 0 0,-1 1 0,1-1-1,-1 1 1,1-1 0,-1 1 0,1 0 0,-1 0-1,0 0 1,0-1 0,0 2 0,0-1 0,1 0 0,-1 0-1,0 1 1,0-1 0,-1 1-22,-22 56 252,24-50-237,-7 199 188,10-130-182,1 131-1281,-2-205 950,0 1 0,0-1 0,0 1-1,0-1 1,0 0 0,0 1 0,0-1 0,1 0 0,-1 0-1,0 0 1,1 0 0,-1 0 0,1 0 0,-1 0-1,1 0 1,0 0 0,-1-1 0,1 1 0,0-1-1,-1 1 1,1-1 0,0 0 0,0 0 0,-1 0 0,1 1-1,0-2 1,0 1 0,-1 0 0,1 0 0,0-1-1,-1 1 1,1 0 0,0-1 0,-1 0 0,1 1-1,0-1 1,-1 0 0,2-1 310,21-5-6176</inkml:trace>
  <inkml:trace contextRef="#ctx0" brushRef="#br0" timeOffset="-2.14748E6">7774 7481 11851,'0'0'4367,"0"0"-950,0 0-759,0 0-811,0 0-528,0 0-428,-3-6-400,2 2-458,1 3-27,-1 1 1,1-1-1,-1 0 1,1 0-1,-1 1 0,1-1 1,-1 0-1,1 0 1,0 0-1,0 0 0,-1 0 1,1 1-1,0-1 0,0 0 1,0 0-1,0 0 1,0 0-1,0 0 0,0 0 1,1 0-1,-1 0 1,0 1-1,0-1 0,1 0 1,-1 0-1,0 0 1,1 0-1,-1 1 0,1-1 1,-1 0-1,1 0 1,-1 1-1,1-1 0,0 0 1,-1 1-1,1-1 1,0 1-1,-1-1 0,1 1 1,0-1-1,0 1 1,0-1-1,-1 1 0,1 0 1,0-1-1,0 1 1,0 0-1,0 0 0,0 0 1,0 0-1,0 0 1,-1 0-1,1 0 0,0 0 1,0 0-1,0 0 1,0 0-1,0 1 0,0-1 1,0 0-7,2 0-17,-1 0 1,1 0-1,-1 0 0,1 0 1,-1 0-1,1 1 1,-1-1-1,0 1 0,1-1 1,-1 1-1,1 0 1,-1 0-1,0 0 0,0 0 1,0 1-1,0-1 1,0 1-1,0-1 0,0 1 1,0-1-1,0 1 1,-1 0-1,1 0 0,0 0 1,-1 0-1,0 0 1,0 0-1,1 1 1,-1-1-1,-1 0 0,1 1 1,0-1-1,0 0 1,-1 1-1,0-1 0,1 1 1,-1-1-1,0 1 1,0-1-1,0 1 0,0-1 1,-1 1-1,1-1 1,-1 1-1,0-1 0,0 1 17,-3 9-87,-2-1-1,0 0 0,0 0 0,-1 0 0,0-1 0,-1 0 0,0 0 1,0-1-1,-8 7 88,-38 46-10,54-61 9,-1 0-1,0 0 1,0 0 0,1 0 0,-1 0 0,0 0 0,1 0 0,-1 0 0,1 0-1,-1 0 1,1 0 0,0 0 0,-1 0 0,1 0 0,0 0 0,0 1 0,0-1 0,0 0-1,0 0 1,0 0 0,0 0 0,0 0 0,0 1 0,0-1 0,1 0 0,-1 0 0,1 0-1,-1 0 1,0 0 0,1 0 0,0 0 0,-1 0 0,1 0 0,0 0 0,-1 0-1,1 0 1,0-1 0,0 1 0,0 0 0,0 0 0,0-1 0,0 1 0,0-1 0,0 1-1,0-1 1,0 1 0,0-1 0,0 1 0,0-1 0,0 0 0,0 0 0,0 0 0,1 1-1,-1-1 1,0 0 0,0-1 0,0 1 0,0 0 0,0 0 0,1 0 0,-1-1 0,0 1-1,0 0 1,0-1 0,0 1 0,0-1 0,1 0 1,110-12-2973,-37-7-5638,-40 9-107</inkml:trace>
  <inkml:trace contextRef="#ctx0" brushRef="#br0" timeOffset="-2.14748E6">8633 7261 16464,'-1'-13'2493,"1"-43"-817,1 53-1530,0-1 0,1 1 0,-1-1 1,1 1-1,0 0 0,1-1 0,-1 1 0,0 0 0,1 1 0,-1-1 1,1 0-1,0 1 0,0-1 0,0 1 0,0 0 0,1 0 1,-1 0-1,1 1 0,-1-1 0,1 1 0,-1 0 0,1 0 1,0 0-1,0 0 0,-1 0 0,1 1 0,0 0 0,0 0 1,0 0-147,3-2 16,1 1 1,-1 0 0,0 0 0,0 1 0,1 0 0,-1 0 0,0 1 0,0 0-1,1 0 1,-1 1 0,0 0 0,0 0 0,-1 0 0,1 1 0,0 0 0,-1 0 0,1 1-1,-1 0 1,0 0 0,0 0 0,-1 1 0,0 0 0,1 0 0,-1 1 0,-1-1-1,1 1 1,-1 0 0,0 0 0,0 0 0,-1 1 0,0-1 0,0 1 0,-1 0-1,0 0 1,0 0 0,0 0 0,0 2-17,-2 4-25,-1 0 1,0 0-1,0 0 1,-1 0-1,-1 0 0,0-1 1,-1 1-1,0-1 0,-1 0 1,0 0-1,-1-1 0,0 1 1,-1-1-1,0 0 1,-1-1-1,0 0 0,-1 0 1,0-1-1,0 0 0,-1-1 1,0 1-1,-1-2 0,0 0 1,0 0-1,0-1 1,-4 1 24,-17 6 32,41-36 218,-4 18-248,-1 1-1,1 1 0,-1-1 0,1 1 0,0-1 1,0 1-1,1 1 0,-1-1 0,1 1 0,-1 0 0,1 0 1,0 1-1,0-1 0,0 1 0,-1 1 0,1-1 1,0 1-1,0 0 0,0 0 0,0 1 0,0-1 1,0 2-1,0-1 0,0 0 0,-1 1 0,1 0 0,-1 1 1,1-1-1,-1 1 0,0 0 0,0 0 0,0 1 1,0-1-1,-1 1 0,1 0 0,1 2-1,0 6-5,1-1-1,-2 1 1,0 0-1,0 0 1,-1 1-1,-1-1 0,0 1 1,0 0-1,-1 0 1,-1 0-1,-1 0 1,1 0-1,-2 0 1,0 0-1,-1 0 1,-1 9 5,1-15-1,1 1 0,-1 0 1,0 0-1,-1-1 0,0 1 1,0-1-1,-1 0 0,1 1 1,-2-2-1,1 1 0,-1 0 1,0-1-1,0 0 0,0 0 1,-1-1-1,0 1 0,-1-1 1,1-1-1,-1 1 0,1-1 0,-2 0 1,1 0-1,0-1 0,-1 0 1,1-1-1,-1 1 0,-3-1 1,-1 0 11,0-2-1,0 1 0,0-2 0,0 1 0,0-2 1,0 1-1,0-2 0,0 0 0,1 0 1,0-1-1,-1 0 0,1-1 0,1 0 0,-1-1 1,1 0-1,-9-7-10,12 8-28,0 0 1,1-1-1,0 1 1,0-1-1,1 0 1,-1-1-1,1 1 1,1-1-1,-1 0 1,1 0-1,0-1 1,1 1-1,0-1 1,0 0-1,1 1 1,-1-1-1,2-1 1,-1 1-1,1 0 1,1 0-1,-1 0 1,1-1-1,1 1 1,0-7 27,16-25-2482,7 25-2478,-6 14-2054</inkml:trace>
  <inkml:trace contextRef="#ctx0" brushRef="#br0" timeOffset="-2.14748E6">9345 7335 15471,'0'0'4062,"0"0"-1329,0 0-549,0 0-556,0 0-395,0 0-283,0 0-272,7 10-128,-5-8-515,2 2 20,-1 1 1,1-1-1,-1 1 1,0 0-1,0 0 1,-1 0 0,1 0-1,-1 0 1,0 0-1,-1 1 1,1-1-1,-1 1 1,0-1 0,-1 1-1,1 0 1,-1 1-56,-4 36 198,-2 0 0,-1 0 0,-3-1 0,-1 0 1,-5 6-199,-5 27 55,-8 91-1715,29-165 1537,0-1 0,0 1 0,0 0 0,0-1 0,0 1 0,0 0 0,0-1 1,1 1-1,-1 0 0,0-1 0,0 1 0,0 0 0,1-1 0,-1 1 0,0-1 0,1 1 0,-1 0 0,0-1 0,1 1 1,-1-1-1,1 1 0,-1-1 0,1 0 0,-1 1 0,1-1 0,-1 1 0,1-1 0,0 0 0,-1 1 0,1-1 1,-1 0-1,1 0 0,0 0 0,-1 1 0,1-1 0,0 0 0,-1 0 0,1 0 0,0 0 0,-1 0 0,1 0 0,0 0 1,-1 0-1,1-1 0,0 1 0,-1 0 0,1 0 0,0 0 0,-1-1 0,1 1 0,-1 0 0,1-1 0,-1 1 0,1 0 1,-1-1-1,1 1 0,-1-1 0,1 1 0,0-1 123,39-28-8857,-36 25 6650,18-15-8379</inkml:trace>
  <inkml:trace contextRef="#ctx0" brushRef="#br0" timeOffset="-2.14748E6">9756 7801 14958,'0'0'3289,"0"0"-1453,0 0-955,0 0-598,0 0-203,0 0-43,0 0-26,12 1-155,3 3-176,20 2 167,-2-5-3794,-31-31 2561,-2 25 1768,2-76 6570,7-3-3340,-6 63-3307,0-1-1,2 2 1,1-1 0,0 0 0,2 1 0,0 1 0,1-1 0,1 1 0,1 1 0,8-11-305,-15 24 7,0-1 1,1 1-1,0-1 0,0 1 1,0 1-1,1-1 1,0 1-1,0 0 1,0 0-1,0 1 0,1-1 1,-1 2-1,1-1 1,0 1-1,-1 0 0,1 0 1,0 0-1,1 1 1,-1 0-1,0 1 1,0 0-1,0 0 0,0 0 1,0 1-1,1 0 1,-1 1-1,0-1 0,-1 1 1,1 1-1,0-1 1,0 1-1,-1 0 0,0 1 1,0-1-1,0 1 1,2 2-8,-4-1-42,-1-1 0,0 1 0,0 0 0,0 0 0,-1 1 0,1-1 0,-1 0 0,-1 1 0,1 0 1,-1-1-1,0 1 0,0 0 0,-1 0 0,1-1 0,-1 1 0,-1 0 0,1 0 0,-1 0 0,0-1 0,0 1 0,0 0 1,-1-1-1,0 1 0,0-1 0,-2 3 42,-80 123-1349,-157 100-93,238-228 1436,-7 4-1,1 1 0,0 1 0,0 0 0,1 0 0,0 1 0,1 0 0,0 0 0,0 1 0,-3 9 7,9-19-2,1 0 1,0 0-1,-1 1 0,1-1 0,0 0 1,0 0-1,0 1 0,0-1 0,0 0 1,1 0-1,-1 0 0,0 1 1,0-1-1,1 0 0,-1 0 0,1 0 1,-1 0-1,1 1 0,0-1 0,-1 0 1,1 0-1,0 0 0,-1 0 0,1-1 1,0 1-1,0 0 0,0 0 1,0 0-1,0-1 0,0 1 0,0 0 1,0-1-1,0 1 0,1-1 0,-1 1 1,0-1-1,0 0 0,0 0 0,1 1 1,-1-1-1,0 0 0,0 0 1,1 0-1,-1 0 0,0 0 0,0 0 1,0-1-1,1 1 0,0-1 2,67-7 48,-48 4 44,-1-2 1,-1-1-1,1-1 1,-1 0-1,-1-1 1,0-1-1,0-1 1,-1 0-1,0-2 1,-1 0 0,0 0-1,-1-2 1,-1 0-1,0-1 1,3-5-93,-15 19 33,-1 0 0,1 0 1,-1 0-1,1 0 1,-1 0-1,1 0 0,-1 0 1,0-1-1,0 1 1,0-1-1,0 1 0,-1 0 1,1-1-1,-1 0 1,1 1-1,-1-1 0,0 1 1,0-1-1,0 1 1,0-1-1,-1 0 0,1 1 1,-1-1-1,1 1 1,-1-1-1,0 1 0,0 0 1,0-1-1,0 1 1,0 0-1,-1 0 0,1-1 1,-1 1-1,0 0 1,1 1-1,-1-1 0,0 0 1,0 0-1,0 1 0,0-1 1,0 1-1,0 0 1,-1-1-34,-65-17-521,20 24-4745,26 6-953</inkml:trace>
  <inkml:trace contextRef="#ctx0" brushRef="#br0" timeOffset="-2.14748E6">8640 8343 20403,'0'0'2339,"0"0"-1763,107-6 545,-28 5-32,19-4-96,19-2-192,13-3-385,9-4-416,-2 0 0,-11-2 0,-15 5-256,-19 0-353,-15 4-480,-18 6-1153,-24 1-1633,-24 1-3620</inkml:trace>
  <inkml:trace contextRef="#ctx0" brushRef="#br0" timeOffset="-2.14748E6">9028 8480 13164,'0'0'4357,"0"0"-3973,0 0 385,84 20 160,-32-21-161,13-9-95,7-3-417,5-6-256,1-1-32,-2-1-576,-5-3-1506,-6-1-2883,-16 4-3747</inkml:trace>
  <inkml:trace contextRef="#ctx0" brushRef="#br0" timeOffset="-2.14748E6">9512 7453 5477,'0'0'4746,"0"0"-2168,0 0-608,0 0-176,0 0-305,0 0-293,0 0-347,-1 15-272,-1 46-118,3-57-388,0-1-1,0 0 1,1 0 0,-1 0 0,1 1 0,0-2 0,0 1 0,0 0 0,0 0 0,0-1 0,1 1-1,-1-1 1,1 1 0,0-1 0,-1 0 0,1 0 0,0 0 0,0-1 0,0 1 0,1-1-1,-1 0 1,0 1 0,1-1 0,-1-1 0,1 1-71,-4 0 59,1 0 0,0 0 0,0 0 0,1-1 0,-1 1 1,0 0-1,0-1 0,0 1 0,0-1 0,1 1 0,-1-1 0,0 1 0,0-1 0,1 0 0,-1 0 1,0 1-1,1-1 0,-1 0 0,0 0 0,1-1 0,-1 1 0,0 0 0,0 0 0,1 0 0,-1-1 1,0 1-1,0-1 0,1 1 0,-1-1 0,0 0 0,0 1 0,0-1 0,0 0 0,0 0 0,0 0 1,0 1-1,0-1 0,0 0 0,0 0 0,0-1 0,-1 1 0,1 0 0,0 0 0,-1 0 0,1 0 1,-1-1-1,1 1 0,-1 0 0,0 0 0,0-1 0,1 1 0,-1 0 0,0-1 0,0 1 0,0 0 0,0-1 1,0 1-60,-1-1 3,1 0 1,-1-1 0,0 1 0,1 0 0,-1 0 0,0 1 0,0-1 0,0 0 0,-1 0 0,1 0 0,0 1-1,0-1 1,-1 0 0,0 1 0,1 0 0,-1-1 0,1 1 0,-1 0 0,0 0 0,0 0 0,0 0 0,0 0-1,0 0 1,0 0 0,0 1 0,0-1 0,0 1 0,0-1 0,0 1 0,0 0 0,-1 0 0,1 0-4,-44 6-7007,23 10-4764</inkml:trace>
  <inkml:trace contextRef="#ctx0" brushRef="#br1" timeOffset="-2.14748E6">25740 10060 4997,'0'0'2076,"0"0"-528,0-13-128,0-31-369,1-30 4646,3 69-1217,5 27-3497,7 35-867,16 264 770,-31-317-888,-2 2 1,0 0-1,1-1 0,0 1 0,0-1 0,0 1 0,1 0 0,-1-1 1,1 1-1,1-1 0,-1 1 0,1-1 0,0 0 0,0 0 1,1 0-1,-1 0 0,1 0 0,0 0 0,1-1 0,-1 1 1,1-1-1,0 0 0,0 0 0,0 0 0,0-1 0,1 1 0,-1-1 1,1 0-1,0 0 0,0-1 0,0 0 0,3 2 2,5-5-5,-1 0-1,0-1 0,1 0 1,-1-1-1,0-1 1,0 1-1,-1-2 0,1 0 1,-1 0-1,0-1 1,0 0-1,7-7 6,7-1-2,667-419-25,-444 270 27,822-551 475,-907 607 22,5 7-1,105-42-496,-397 228 2018,62-41-1927,79-40-358,162-22-2173,-173 17 2371,38 3-1128,-43-3 1161,0 0 0,-1 0 0,1 1 0,0-1 0,-1 0 1,1 0-1,0 1 0,-1-1 0,1 0 0,-1 1 1,1-1-1,0 0 0,-1 1 0,1-1 0,-1 1 0,1-1 1,-1 1-1,1-1 0,-1 1 0,0 0 0,1-1 1,-1 1-1,0-1 0,1 1 0,-1 0 0,0-1 1,0 1-1,0 0 0,0 0 0,1-1 0,-1 1 0,0 0 1,0-1-1,0 1 0,0 0 0,-1-1 0,1 1 1,0 0-1,0-1 0,0 1 0,0 0 0,-1-1 0,1 1 1,0 0-1,-1-1 0,1 1 0,0 0 0,-1-1 1,1 1-1,-1-1 0,1 1 0,-1-1 0,1 1 1,-1-1-1,1 0 0,-1 1 36,-2 2-215,0 0 0,0 0 0,0 0 0,0 0 0,0-1 0,-1 1 0,1-1 1,-1 0-1,1 0 0,-1 0 0,0 0 0,0-1 0,0 0 0,0 0 0,0 0 0,0 0 0,-3 0 215,-46 1-9246,50-2 8373,1 0-2042,2-1-998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6:27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104 151 11018,'0'0'1751,"0"0"-1046,14-9-192,108-45 405,-3 29-242,2 6 0,0 5 0,29 5-676,-278 41 1196,-415 37-107,463-51-993,122-13-154,21-9 47,-1-2 0,0-3 0,34-10 11,-25 5-37,36-6-40,-1-4-1,46-20 78,-204 39 443,-287 40 778,265-24-925,-122 26 45,173-26-346,36-2-6,42-1-5,391-4-53,208-18-204,-1037 75 3049,-87 18-2348,418-68-348,62-9-80,469-21-32,-356 7-28,0-5-1,0-5 1,-2-6 0,53-22 60,-180 48 166,-216 39 709,127-16-458,-424 80 592,465-83-988,67-11 11,255 0 32,-58-14-93,1-8-1,135-31 30,-277 29 32,-109 12 155,-298 1 1468,289 3-1359,33 0-128,43 1-189,67 5-549,-31 1-2788,-33-2-705,-6-2-4521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3:12.0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123 108 18161,'-17'-12'1148,"-85"-57"-657,99 54 569,30 11-228,-21 3-797,122-3 265,0 5 0,98 14-300,-197-13 30,578 46 75,1332 83-66,499-68 25,-2212-63-74,-196-2 4,-35-4-1,-50-4-28,-1526-117-2458,-234 19-1255,1169 99 3551,524 23 533,121-14-328,0 0 0,1 0 0,-1 0 0,0 1 0,1-1 0,-1 0 0,1 1 0,-1-1 0,1 0 0,-1 1 0,1-1 0,-1 1 0,1-1 0,-1 1 0,1-1 0,-1 1 0,1-1 0,0 1 0,-1-1 0,1 1 0,0-1 0,0 1 0,-1 0 0,1-1 0,0 1 0,0-1 0,0 1 0,0 0 0,-1-1 0,1 1 0,0 0 0,0-1 0,1 1 0,-1 0 0,0-1 0,0 1 0,0-1 0,0 1 0,0 0 0,1-1 0,-1 1 0,0 0 0,1-1 0,-1 1 0,0-1 0,1 1 0,-1-1 0,0 1 0,1-1 0,-1 1 0,1-1 0,-1 0 0,1 1 0,-1-1 0,1 0 0,0 1 0,-1-1 0,1 0 0,-1 1 0,1-1 0,0 0 0,-1 0 0,1 0 0,0 0 0,-1 0 0,1 0 0,0 0 0,-1 0-8,29 16 222,0-2-1,1-1 0,1-2 1,-1-1-1,2-1 0,11 1-221,-29-7 23,310 65 1393,276 18-1416,-527-77 84,1169 97 599,-185-75 1805,-1045-34-1667,-41-1-289,21 2-476,-893-88 1536,431 50-931,426 36-618,83-1 69,714 25-21,-510-17 26,-347 3-176,32-12 150,76 6-43,12-1-156,-24-2 19,6 3 98,0 0 0,0 0 0,-1 0 0,1-1 0,0 1 0,0 0-1,0-1 1,0 1 0,0-1 0,0 0 0,0 1 0,0-1 0,0 0 0,0-1 0,0 1 0,1 0 0,-1 0 0,0-1 0,1 1 0,-1-1 0,1 1 0,-1-1 0,1 0 0,0 1 0,0-1 0,0 0 0,0 0 0,-1-2-9,2 5-5,0-1-1,0 0 1,0 0 0,1 0 0,-1 1 0,0-1 0,0 0-1,0 0 1,0 1 0,1-1 0,-1 0 0,0 0 0,0 0 0,0 0-1,1 0 1,-1 1 0,0-1 0,0 0 0,1 0 0,-1 0 0,0 0-1,0 0 1,1 0 0,-1 0 0,0 0 0,0 0 0,1 0 0,-1 0-1,0 0 1,0 0 0,1 0 0,-1 0 0,0 0 0,0 0 0,1 0-1,-1 0 1,0 0 0,0 0 0,1 0 0,-1-1 0,0 1 0,0 0-1,1 0 1,-1 0 0,0 0 0,0-1 0,0 1 0,0 0-1,1 0 1,-1 0 0,0-1 0,0 1 0,0 0 0,0 0 0,0-1-1,0 1 1,0 0 0,1 0 0,-1-1 0,0 1 0,0 0 0,0 0-1,0-1 1,0 1 0,0 0 5,1 5-2495,-9-2-3521,-11-3-6310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3:12.8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111 549 7079,'0'0'2333,"-13"1"-454,3 0-1178,-37 2 1134,6-2 3700,51-7-3592,30-7-1675,1 2-1,0 2 0,0 1 1,28 0-268,-4-1 84,2095-198 177,-1659 170-239,1491-127-44,-1290 124 28,-658 40-23,-215-6-5844,-116-20 5861,210 16-6470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3:13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771 613 6919,'-729'155'12705,"688"-147"-11509,105-14 966,905-162-1495,1122-155-32,110 96 1314,-1804 210-358,-382 23-1304,-47 2-243,3-3-4,-1-2 0,1-1 1,-1-2-1,0-1 1,0-1-1,1-1 1,-23-7-41,-5-15-2392,55 13-7148,4 7-3571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36:18.313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9351 7944,'0'0'1921,"0"0"-784,0 0 305,0 0 378,0 0-197,-1-3-411,4 1-1115,-1 0 0,1 0 0,0 1 0,0-1 0,-1 1 1,1 0-1,0 0 0,0 0 0,0 0 0,0 0 0,0 1 0,1-1 0,-1 1 0,0 0 1,0 0-1,0 0 0,0 0 0,0 1 0,0-1 0,0 1 0,1 0 0,-1-1 0,-1 2 1,1-1-1,0 0 0,0 1 0,1 0-97,20 3 335,77 1-203,0-5 0,0-4 0,0-5 0,0-3 0,-2-6 0,0-3 0,80-29-132,93-27 106,-4-12 0,-3-11-1,-6-12 1,-4-11 0,-6-11 0,68-57-106,-89 35 26,-8-10-1,-7-10 1,-7-8 0,-9-9-1,92-123-25,11-69 87,-16-12-1,89-189-86,-71 111-98,-261 411 115,211-327 103,17 11-1,209-217-119,-394 503 96,4 3-1,4 4 1,3 5 0,4 4-1,3 4 1,3 4-1,4 6 1,1 4 0,4 5-1,1 5 1,7 3-96,-68 29 7,2 1 0,0 3 0,1 3 0,0 2 0,0 2 1,1 3-1,-1 3 0,1 2 0,-1 3 0,1 2 0,-2 2 0,1 3 0,-2 3 1,1 1-1,-2 4 0,-1 1 0,0 3 0,25 17-7,-29-8 4,-2 2-1,-1 2 1,-2 2 0,-1 2-1,-2 2 1,-2 1 0,4 11-4,42 62-18,-5 4-1,19 48 19,46 122 15,-13 7-1,-13 5 0,56 236-14,14 102-5,-87-269-3,16-6 0,155 326 8,-201-540 2,6-3 1,7-4 0,6-4-1,6-4 1,6-4 0,5-5-1,6-5 1,94 76-3,-93-107 9,4-6 0,4-4 0,3-6 0,3-6 1,4-5-1,2-6 0,67 16-9,-25-19-13,2-8 0,2-8 1,2-7-1,1-9 0,133-1 13,-115-17 7,0-9-1,-1-9 1,0-9 0,26-13-7,-60 2 51,-3-7 1,-1-8 0,70-33-52,-228 78-11,18-6-28,-1-1 0,0 0 1,0-2-1,-1-1 0,-1 0 1,0-1-1,0-2 0,3-4 39,-13-2-2301,-26 10-3464,-7 8-1084</inkml:trace>
  <inkml:trace contextRef="#ctx0" brushRef="#br0" timeOffset="532.353">212 10643 6374,'-19'6'1949,"-116"35"544,84-15 512,50-26-2980,1 0 0,0 0 0,-1 0 0,1 1 0,-1-1-1,1 0 1,0 0 0,0 0 0,-1 1 0,1-1 0,0 0 0,-1 1 0,1-1 0,0 0-1,0 1 1,-1-1 0,1 0 0,0 1 0,0-1 0,0 0 0,0 1 0,0-1 0,-1 1-1,1-1 1,0 0 0,0 1 0,0-1 0,0 1 0,0-1 0,0 0 0,0 1 0,0-1-1,0 1 1,1-1 0,-1 0 0,0 1 0,0-1 0,0 0 0,0 1 0,0-1 0,1 1-1,-1-1 1,0 0 0,0 0 0,1 1 0,-1-1 0,0 0 0,1 1 0,-1-1 0,0 0-1,1 0 1,-1 1 0,0-1 0,1 0 0,-1 0 0,0 0 0,1 0 0,-1 0 0,0 1-1,1-1 1,-1 0 0,1 0 0,-1 0 0,0 0 0,1 0 0,-1 0 0,1 0 0,-1 0-25,36 4 250,138-3 350,0-8 0,155-27-600,-196 19 188,192-20 106,60-5-49,56-6-15,55-4-166,51-6-16,44 1-80,5224-264 3790,-1550 353-117,-3683-25-3379,-56-4-204,-63-6-58,-63-7-5,-73-15-64,-70-11-396,-68-14-1126,-64-19-1693,-74-3-2197,-38-6-3995</inkml:trace>
  <inkml:trace contextRef="#ctx0" brushRef="#br0" timeOffset="1173.973">8475 2419 9321,'0'0'1713,"0"0"289,0 0 390,0 0-209,0 0-693,0 0-641,-7 16-252,-36 123 791,-51 773 983,-121 817-2035,91-853-313,-642 4139 765,716-4719-1007,-25 133-2024,18-152-4674,27-152-2270</inkml:trace>
  <inkml:trace contextRef="#ctx0" brushRef="#br0" timeOffset="2011.562">9996 9635 7944,'0'-13'6219,"0"-5"-4734,2-14-283,5-2 3350,-9 54 248,3 18-3987,1-8-245,1 408 2505,1-292-6513,2-2-6266,-3-90-2967</inkml:trace>
  <inkml:trace contextRef="#ctx0" brushRef="#br0" timeOffset="2384.461">9692 11092 9577,'0'0'6508,"0"0"-3055,0 0-863,0 0-508,0 0-540,0 0-250,0 0-176,0 0-294,-2 2-251,-2 3-518,0 1-1,1 0 1,0 0-1,0 0 1,0 1 0,1-1-1,0 1 1,0-1-1,1 1 1,-1 0-1,2 0 1,-1-1-1,1 1 1,0 7-53,-2 8 60,-10 160-269,19-105-2497,9-21-5761,-8-37-346</inkml:trace>
  <inkml:trace contextRef="#ctx0" brushRef="#br0" timeOffset="2823.446">10043 11084 8872,'0'0'3604,"0"0"-850,0 0 12,0 0-732,0 0-460,0 0-314,0 0-363,0 0-240,-4-7-166,-1 1-435,6 6-47,-1 0-1,1 0 1,0 0 0,-1 1 0,1-1-1,0 0 1,-1 0 0,1 0 0,-1-1-1,1 1 1,0 0 0,-1 0 0,1 0-1,0 0 1,-1 0 0,1-1 0,-1 1-1,1 0 1,-1-1 0,1 1 0,-1 0-1,1-1 1,-1 1 0,1-1 0,-1 1 0,1-1-1,-1 1 1,1-1 0,-1 1 0,0-1-1,1 1 1,-1-1 0,0 1 0,0-1-1,0 1 1,1-1 0,-1 0 0,0 1-1,0-1 1,0 0 0,0 1 0,0-1-1,0 1 1,0-1 0,0 0 0,0 1 0,0-1-1,0 0 1,0 1 0,-1-1 0,1 1-1,0-1 1,0 0 0,-1 1 0,1-1-1,0 1 1,-1-1-9,34 5 59,0-2 1,0-1-1,1-1 0,-1-2 0,0-1 0,0-2 1,-1-1-1,1-2 0,-1-1 0,-1-1 0,18-10-59,-34 14 648,-20 14 383,-7 8-1028,-7 6 35,1 1 1,1 1 0,1 0-1,2 1 1,0 1-1,2 1 1,0-1-1,2 2 1,2 0-1,0 0 1,1 0-1,2 1 1,1 0-1,2 1-38,2-28-12,0 1 0,0 0 0,0 0-1,1 0 1,0 0 0,-1 0 0,1 0-1,0 0 1,0-1 0,1 1 0,-1 0 0,0-1-1,1 1 1,0-1 0,0 0 0,-1 1 0,1-1-1,1 0 1,-1 0 0,0 0 0,0 0 0,1-1-1,-1 1 1,1-1 0,-1 1 0,1-1 0,0 0-1,0 0 1,-1 0 0,1 0 0,0-1-1,0 1 1,0-1 0,0 0 0,0 1 0,0-1-1,0-1 13,116-18-2393,-100 14 1699,39-11-1343,-18 4-1153,0 2-3819,-19 6-107</inkml:trace>
  <inkml:trace contextRef="#ctx0" brushRef="#br0" timeOffset="3749.129">12829 9996 7687,'-4'-133'11472,"4"130"-11208,0 1-1,0 0 0,-1 0 0,1 0 0,-1 0 0,1 0 0,-1 0 0,0 1 0,0-1 0,0 0 0,0 0 0,0 0 0,0 1 1,-1-1-1,1 1 0,0-1 0,-1 1 0,1-1 0,-1 1 0,0 0 0,1-1 0,-1 1 0,0 0 0,0 0 0,0 1-263,-9 22 1474,0 29-1186,2 1 0,2 0 1,3 1-1,2-1 0,2 5-288,-1 15 80,1 152-1064,8-76-6728,-6-109-280</inkml:trace>
  <inkml:trace contextRef="#ctx0" brushRef="#br0" timeOffset="4285.147">12167 10892 10314,'0'0'6427,"0"0"-3480,-1-12-854,-1-40-348,3 49-1648,0-1-1,0 1 0,1 0 0,-1 1 1,1-1-1,0 0 0,0 0 0,0 1 1,0-1-1,1 1 0,-1 0 0,0 0 1,1-1-1,0 2 0,-1-1 0,1 0 1,0 0-1,0 1 0,0 0 1,0-1-1,0 1 0,0 0 0,1 1 1,-1-1-1,0 1 0,0-1 0,1 1 1,-1 0-1,0 0 0,1 0 0,-1 1-96,5-2 13,-1 2-1,1-1 1,-1 1-1,1 0 1,-1 0-1,1 1 1,-1 0-1,0 1 1,1-1-1,-1 1 1,-1 1-1,1-1 1,0 1-1,-1 0 1,0 1-1,0 0 1,0 0-1,0 0 1,-1 0-1,0 1 1,0 0-1,-1 0 1,1 1-1,-1-1 1,-1 1-1,1 0 1,-1 0-1,0 0 1,-1 0-1,0 0 1,0 1-1,0-1 1,-1 1-1,0-1 1,-1 1-1,1-1 1,-2 1-1,1 0 1,-1-1-1,0 1 1,-2 5-13,-2 7-48,-2-1 0,0 1 1,-1-2-1,-1 1 0,-1-1 1,0 0-1,-1-1 0,-1-1 0,-1 0 1,0 0-1,-2-1 0,1-1 1,-1 0-1,-1-1 0,-1-1 1,-4 3 47,10-9-27,1 0 0,-1-1 0,0 0 0,0-1 0,0 0 0,0-1 0,-1 0 1,0 0-1,1-2 0,-10 1 27,17-1 5,1-1 0,0 0 0,-1 0 0,1 0 0,-1-1 0,1 1 0,0-1 0,0 0-1,-1 0 1,1 0 0,0 0 0,0-1 0,0 1 0,0-1 0,0 1 0,0-1 0,1 0 0,-1-1 0,0 1 0,1 0 0,0-1 0,-1 1 0,1-1 0,0 0 0,1 1 0,-1-1 0,0 0 0,1 0 0,-1 0 0,1-1 0,0 1 0,0 0 0,1 0 0,-1-1 0,0 1 0,1 0-1,0-1 1,0-1-5,1 1 39,0 0 0,0 0 0,0 0 0,0 0 0,1 1 0,0-1 0,0 0 0,0 1 0,0-1 0,0 1 0,1 0 0,0-1 0,-1 1 0,1 0 0,0 1 0,1-1 0,-1 1-1,0-1 1,1 1 0,-1 0 0,1 0 0,0 0 0,0 1 0,-1-1 0,1 1 0,0 0 0,0 0 0,1 1 0,-1-1 0,0 1 0,0 0 0,0 0 0,0 0 0,0 0 0,0 1 0,0 0-1,0 0 1,0 0 0,0 0 0,0 0 0,0 1 0,0 0 0,-1 0 0,4 2-39,108 92 62,-49-31-1555,-12-35-2809,-13-24-7341,-23-6 2728</inkml:trace>
  <inkml:trace contextRef="#ctx0" brushRef="#br0" timeOffset="4910.365">12677 11021 5157,'0'0'3448,"0"0"-709,0 0 176,0 0-177,0 0-794,-1-13-556,-5-87 1372,6 99-2718,1-1 0,-1 0 0,1 0 0,0 0 0,-1 0 0,1 0 0,0 1 1,0-1-1,0 0 0,0 1 0,0-1 0,0 1 0,1-1 0,-1 1 0,0-1 0,1 1 1,-1 0-1,1 0 0,-1 0 0,1 0 0,0 0 0,0 0 0,-1 0 0,1 0 1,0 1-1,0-1 0,0 1 0,0-1 0,0 1 0,0 0 0,0 0 0,-1 0 1,1 0-1,0 0 0,0 0 0,0 0 0,0 1 0,0-1 0,0 1 0,0-1 1,0 1-1,-1 0 0,1 0 0,0 0 0,-1 0 0,1 0 0,0 0 0,-1 0 1,1 1-1,-1-1 0,0 0 0,1 1 0,-1-1 0,0 1 0,1 1-42,9 5 11,1-1 0,0-1-1,0 1 1,0-2 0,1 0-1,-1 0 1,1-1 0,0-1-1,1 0 1,-1-1 0,1 0-1,-1-1 1,1-1 0,-1 0 0,5-1-11,-1-8 820,-26 18 746,-49 63-1417,4 2 1,-42 76-150,66-87 5,62-60 27,9-5 8,1-2 0,-1-2 0,0-2 0,-1-2 0,0-1 0,29-13-40,-61 19-184,0 1 0,0-2 0,-1 1 0,1-1-1,-1 0 1,-1 0 0,1-1 0,-1 0 0,0 0 0,-1 0-1,0-1 1,0 0 0,0 0 0,0-3 184,-2 6-678,1-6-1343,-4 8-7649,-3 2-1285</inkml:trace>
  <inkml:trace contextRef="#ctx0" brushRef="#br0" timeOffset="5342.994">14661 10062 11403,'0'-14'3395,"0"2"-2768,0-56 3255,-7 17 2248,3 52-2770,-2 19-2903,0 46-250,4 0-1,2 0 1,4 23-207,7 42-1693,-5-66-2352,-2-1-4711,-2-23-4606</inkml:trace>
  <inkml:trace contextRef="#ctx0" brushRef="#br0" timeOffset="5937.669">14283 10912 12940,'0'0'3486,"0"0"-1286,0 0-348,10-12-411,33-38-485,-41 48-918,0 1 0,0-1 0,0 1 0,1 0-1,-1-1 1,1 1 0,-1 0 0,1 0 0,-1 1 0,1-1 0,0 0 0,-1 1-1,1 0 1,0 0 0,-1-1 0,1 1 0,0 1 0,0-1 0,-1 0 0,1 1 0,-1 0-1,2-1-37,2 2 42,1-1-48,1 1 0,0 0 0,-1 1-1,1 0 1,-1 0 0,0 1-1,0-1 1,0 2 0,-1-1-1,1 1 1,-1 0 0,0 0-1,-1 1 1,1-1 0,-1 1 0,0 0-1,0 1 1,-1 0 0,0-1-1,0 1 1,-1 0 0,1 1-1,-2-1 1,1 1 0,-1-1-1,0 1 1,0 0 0,-1 0 0,0 0-1,-1-1 1,0 1 0,0 0-1,-1 0 1,1 0 0,-2 0-1,1 0 1,-1 0 0,0-1-1,-1 1 1,0-1 0,0 0 0,-1 0-1,0 0 1,0 0 6,3-3-59,-1-1 0,0 0 0,0 1 0,0-1 1,0 0-1,0 0 0,-1 0 0,1-1 0,-1 1 0,0 0 0,0-1 1,0 0-1,0 0 0,0 0 0,0 0 0,-1 0 0,1 0 0,-1-1 0,1 0 1,-1 0-1,0 0 0,1 0 0,-1 0 0,0-1 0,0 0 0,1 0 1,-1 0-1,0 0 0,0 0 0,1-1 0,-1 1 0,0-1 0,1 0 1,-1-1-1,0 1 0,1 0 0,0-1 0,-1 0 59,2 0 8,1 0-1,0 0 1,-1 0 0,1 0-1,0 0 1,0 0 0,1 0-1,-1 0 1,0 0 0,1-1-1,-1 1 1,1 0 0,0-1-1,0 1 1,0 0 0,0 0-1,0-1 1,0 1 0,0 0-1,1-1 1,-1 1 0,1 0-1,0 0 1,0 0 0,0 0-1,0-1 1,0 1 0,0 0-1,0 1 1,1-1 0,-1 0-1,1 0 1,-1 1 0,1-1-1,0 0 1,-1 1 0,1 0-1,0-1 1,0 1-1,0 0 1,0 0 0,0 0-1,1 0 1,-1 1 0,0-1-1,2 0-7,0 1 25,0 1-1,0 0 0,-1 0 0,1 0 1,0 0-1,0 0 0,-1 1 0,1-1 1,-1 1-1,1 0 0,-1 0 0,0 1 1,0-1-1,0 1 0,0-1 0,0 1 1,-1 0-1,1 0 0,-1 0 0,1 0 1,-1 1-1,0-1 0,-1 1 0,2 1-24,32 92 86,-32-84-77,-2 0 0,1 0 1,-1 0-1,-1 0 0,-1 0 1,0 0-1,0-1 0,-1 1 1,-1 0-1,0-1 0,-3 7-9,5-15 11,-1 1 0,0-1 1,0 0-1,0 1 0,-1-1 0,1 0 0,-1 0 0,0-1 0,0 1 1,-1-1-1,1 1 0,-1-1 0,1 0 0,-1 0 0,0-1 1,0 1-1,-1-1 0,1 0 0,0 0 0,-1 0 0,1 0 0,-1-1 1,1 0-1,-1 0 0,0 0 0,0-1 0,1 1 0,-1-1 0,0 0 1,0-1-1,1 1 0,-2-1-11,-4-2-6,-1-1 0,1 0 0,0 0 1,0-1-1,1 0 0,-1-1 0,1 0 1,0-1-1,1 0 0,-1 0 0,2 0 0,-1-1 1,1-1-1,0 1 0,1-1 0,-1 0 1,2-1-1,0 1 0,0-1 0,0 0 0,1 0 1,1-1-1,0 1 0,-1-6 6,1-10-1775,4 11-5152,3 12-541</inkml:trace>
  <inkml:trace contextRef="#ctx0" brushRef="#br0" timeOffset="6609.126">14758 11173 3555,'0'0'6689,"0"0"-3400,0 0-1036,0 0-209,0 0-602,5-14-332,40-102 2371,-45 114-3452,1 1 1,-1 0 0,1-1-1,0 1 1,-1 0 0,1 0-1,0-1 1,0 1 0,0 0-1,0 0 1,0 0 0,0 0 0,1 0-1,-1 1 1,0-1 0,0 0-1,1 0 1,-1 1 0,0-1-1,1 1 1,-1-1 0,0 1-1,1 0 1,-1-1 0,1 1-1,-1 0 1,1 0 0,-1 0-1,1 0 1,-1 0 0,0 0 0,1 1-1,-1-1 1,1 0 0,-1 1-1,0-1 1,1 1 0,-1 0-1,0-1 1,1 1 0,-1 0-30,29 8 4,-13-3 5,1-1-1,0 0 1,0-1-1,0-1 1,0-1-1,0-1 1,18 0-9,10-30 1121,-67 47 310,-107 189-1293,25-7-410,93-162 64,48-35 149,145-73 187,-10 34 636,-169 36-810,1-1-1,-1 1 1,0-1 0,1 1 0,-1-1 0,0-1 0,1 1-1,-1 0 1,0-1 0,0 0 0,0 0 0,0 0 0,0-1 0,-1 0-1,1 1 1,-1-1 0,0 0 0,1 0 0,-1-1 0,-1 1-1,1-1 1,0 1 0,-1-1 0,0 0 0,0 0 0,0 0 0,0 0-1,-1 0 1,1-1 0,-1 1 0,0-4 46,-18-9-4687,0 14-1175</inkml:trace>
  <inkml:trace contextRef="#ctx0" brushRef="#br1" timeOffset="21135.581">9632 12054 10025,'0'0'3182,"0"0"-1062,0 0 266,0 0-475,0 0-774,0 0-539,0 0-235,-1 19-5,-5 134 373,4-76-521,3 1 0,4 0 0,9 43-210,1 64 160,-15-183-152,-1-1-1,1 0 1,-1 1-1,0-1 1,0 0-1,1 0 1,-1 0-1,0 0 1,0 1-1,0-1 1,0 0-1,-1-1 1,1 1-1,0 0 1,0 0-1,0 0 1,-1-1-1,1 1 1,-1-1-1,1 1 1,0-1-1,-1 1 1,1-1-1,-1 0 1,1 0-1,-1 0 1,1 1 0,0-2-1,-1 1 1,1 0-1,-1 0 1,1 0-1,-1-1 1,1 1-1,-1 0 1,1-1-1,0 0 1,-1 1-1,1-1 1,0 0-1,0 1 1,0-1-1,-1 0 1,1 0-1,0 0 1,0 0-1,0 0 1,0 0-1,0-1 1,1 1-1,-1 0 1,0-1-8,-18-9 41,8 7 75,1 0-1,0 0 0,-1 1 0,0 1 0,0-1 0,0 2 1,0 0-1,0 0 0,0 1 0,0 0 0,0 1 0,0 0 0,0 1 1,0 0-116,11-2 2,0 0 1,1 0-1,-1 0 0,1 0 1,-1 0-1,0 1 1,1-1-1,-1 0 1,1 0-1,-1 0 1,0 1-1,1-1 1,-1 0-1,0 0 1,1 1-1,-1-1 1,0 0-1,0 0 1,1 1-1,-1-1 1,0 1-1,0-1 1,0 0-1,1 1 0,-1-1 1,0 0-1,0 1 1,0-1-1,0 1 1,0-1-1,0 0 1,0 1-1,0-1 1,0 1-1,0-1 1,0 0-1,0 1 1,0-1-1,0 1 1,0-1-1,0 0 1,0 1-1,0-1 0,-1 1 1,1-1-1,0 0 1,0 1-1,0-1 1,-1 0-1,1 1 1,0-1-1,-1 0 1,1 1-1,0-1 1,-1 0-1,1 0 1,0 0-1,-1 1 1,1-1-1,0 0 1,-1 0-3,38 10-13,-4-7-94,0-2 0,0-1 0,0-2-1,0-1 1,21-6 107,18-9-2936,-5-9-3783,-52 18 1055</inkml:trace>
  <inkml:trace contextRef="#ctx0" brushRef="#br1" timeOffset="21568.991">10195 12222 8904,'0'0'2205,"0"0"-950,12-4 53,163-22 1040,-172 25-2344,15 1 2,0-2-1,0 0 1,0-1 0,-1-1-1,1 0 1,-1-1-1,5-3-5,-23 0-5590,-26 9 2643,21-1 1459,-12 0-3045</inkml:trace>
  <inkml:trace contextRef="#ctx0" brushRef="#br1" timeOffset="21911.897">10219 12239 5573,'0'0'3155,"0"0"-528,0 0-17,0 0-293,0 0-475,0 0-428,0 0-346,0 0-187,-10 8-214,-34 29-218,41-33-410,1 0 0,-1 0-1,1 0 1,0 0 0,0 1 0,1-1 0,0 1 0,-1-1 0,1 1 0,1-1 0,-1 1-1,1 0 1,0-1 0,0 1 0,0-1 0,0 1 0,2 2-39,-2 11 75,0-5-64,0 1 0,1 0-1,0 0 1,1 0 0,0-1-1,1 1 1,1-1 0,0 0 0,1 0-1,0 0 1,1-1 0,1 1-1,0-1 1,0-1 0,1 0-1,4 5-10,-9-14-6,0 1 1,-1-1-1,1 1 0,0-1 0,0 0 0,0 0 1,1 0-1,-1-1 0,0 1 0,1-1 0,-1 0 1,1 0-1,-1 0 0,1 0 0,-1-1 0,1 1 0,0-1 1,-1 0-1,1 0 0,0 0 0,-1-1 0,1 1 1,0-1-1,-1 0 0,1 0 0,-1 0 0,0-1 1,1 1-1,-1-1 0,0 1 0,0-1 0,0 0 1,0-1-1,0 1 6,9-17 9,-2-1 0,0 0 0,-2 0 1,0-1-1,-1 0 0,-1-1 0,-1 1 0,-1-1 1,-1 0-1,-1 0 0,0-12-9,0-100 155,-3 133-158,1-1 1,-1 1-1,1 0 1,-1-1-1,1 1 1,-1 0-1,0-1 1,0 1-1,0 0 0,0 0 1,0 0-1,0 0 1,0 0-1,0 0 1,0 0-1,0 0 1,-1 0-1,1 1 1,0-1-1,-1 0 0,1 1 1,0-1-1,-1 1 1,1 0-1,-1-1 1,1 1-1,0 0 1,-1 0-1,1 0 1,-1 0-1,1 0 0,-1 0 1,1 0-1,-1 0 1,1 1-1,-1-1 1,1 1-1,-2 0 3,-29 17-5450,18-3-2963</inkml:trace>
  <inkml:trace contextRef="#ctx0" brushRef="#br1" timeOffset="22590.79">11737 12091 7239,'0'0'3598,"0"0"-1399,13-9-31,41-29-209,-50 35-1847,1 1 0,-1 0 0,1 0 0,-1 1 0,1-1 1,0 1-1,-1 0 0,1 0 0,0 1 0,0-1 0,0 1 0,0 0 0,0 0 0,-1 1 0,1-1 1,0 1-1,0 0 0,0 1 0,-1-1 0,1 1 0,-1 0 0,1 0 0,-1 0 0,0 0 1,0 1-1,0 0 0,0 0 0,0 0 0,0 0 0,-1 1 0,0 0 0,1-1 0,-1 3-112,2 1 13,-1 0 0,-1 0-1,0 1 1,0-1 0,0 1 0,-1 0-1,0 0 1,-1 0 0,1 0-1,-2 0 1,1 0 0,-1 0-1,0 0 1,-1 0 0,0 0-1,0 1 1,-1-1 0,0-1-1,0 1 1,-1 0 0,0-1 0,0 1-1,-3 3-12,-5 10 11,0-1 0,-2 0 0,0-1 0,-1 0 0,-1-2 0,0 1 0,-15 10-11,18-17 10,0 0 0,-1-1-1,0-1 1,-1 0 0,0-1 0,0 0 0,-1-1 0,0-1 0,0-1 0,-1 0 0,1 0 0,-1-2 0,0 0 0,0-1-10,13-2 29,0 0 0,0-1 1,0 0-1,0 0 1,0 1-1,0-2 0,0 1 1,1 0-1,-1 0 1,0-1-1,1 0 1,-1 1-1,1-1 0,0 0 1,0 0-1,-1 0 1,1-1-1,1 1 1,-1 0-1,0-1 0,0 0 1,1 1-1,0-1 1,-1 0-1,1 1 0,0-1 1,0 0-1,1 0 1,-1 0-1,0 0 1,1 0-1,0 0 0,0 0 1,0 0-1,0 0 1,0 0-1,1 0 1,-1 0-1,1 0 0,0 0 1,0 0-1,0 0 1,0 1-1,0-1 0,2-2-29,-1 2 60,-1 0-1,1 0 1,0 1-1,0-1 1,0 1-1,0 0 1,1-1 0,-1 1-1,0 0 1,1 0-1,0 1 1,-1-1-1,1 0 1,0 1-1,0 0 1,0 0-1,0 0 1,0 0-1,0 0 1,0 0-1,0 1 1,0-1-1,1 1 1,-1 0-1,0 0 1,0 0-1,0 1 1,0-1-1,1 1 1,-1-1-1,0 1 1,0 0-1,0 0 1,0 1-1,-1-1 1,1 1-1,0-1 1,0 1-1,-1 0 1,1 0-1,1 1-59,155 212 53,-69-171-784,-45-50-1859,-19-37-3383,-24 28 1628,-2 0-1597</inkml:trace>
  <inkml:trace contextRef="#ctx0" brushRef="#br1" timeOffset="23026.413">12299 12214 6342,'0'0'4522,"0"0"-1410,0 0-112,0 0-704,0 0-914,0 0-522,15-4-401,169-29 80,49 9-342,-314 25-3693,3 15-3583,33-4 2152</inkml:trace>
  <inkml:trace contextRef="#ctx0" brushRef="#br1" timeOffset="23389.02">12326 12263 7303,'0'0'4869,"0"0"-1960,0 0-283,0 0-576,0 0-715,0 0-390,0 0-353,0 0-282,-3 0-160,1 0-146,1 1 1,-1 0-1,1 0 1,-1 0-1,1 0 1,-1 0 0,1 0-1,0 0 1,-1 0-1,1 1 1,0-1 0,0 0-1,0 1 1,0-1-1,0 1 1,0-1 0,1 1-1,-1 0 1,0-1-1,1 1 1,-1 0-1,1-1 1,0 1 0,0 0-1,-1 0 1,1-1-1,0 1 1,0 0 0,1 0-1,-1 1-4,-3 71 91,3-70-90,0 7-100,0 1 0,1-1 0,1 1 0,0-1 1,1 0-1,0 0 0,0 0 0,1 0 0,1 0 0,3 5 99,-6-13-34,0 1 1,0 0-1,0-1 0,1 0 0,0 1 1,0-1-1,0 0 0,0-1 0,0 1 0,0 0 1,1-1-1,-1 0 0,1 0 0,0 0 1,-1 0-1,1 0 0,0-1 0,0 0 1,0 0-1,1 0 0,-1 0 0,0-1 1,0 1-1,0-1 0,0 0 0,1 0 0,-1-1 1,0 1-1,0-1 0,1 0 34,3-3 40,-1-1 0,0 0 0,0 0 0,-1 0 0,1-1 0,-1 0 0,0 0 0,-1 0 1,1-1-1,-1 0 0,-1 0 0,1 0 0,-1-1 0,0 1 0,-1-1 0,0 0 0,0 0 0,-1 0 0,0-1 0,0 0-40,3-8 412,-1 0-1,-1-1 1,0 0 0,-1 1-1,-1-1 1,-1 0-1,-1 0 1,0 0 0,-1-2-412,0 13 25,-1 1 0,1 0 0,-1-1-1,0 1 1,0 0 0,-1 1 0,1-1 0,-1 1 0,-1-1 0,1 1 0,-1 0 0,0 1 0,0-1 0,0 1 0,0 0-1,-1 0 1,0 1 0,-2-2-25,-44-2-4863,38 14-1746,6 2-4986</inkml:trace>
  <inkml:trace contextRef="#ctx0" brushRef="#br1" timeOffset="24068.477">14244 11968 11467,'0'0'3908,"2"-14"-1399,10-45-406,-11 56-2002,0 1-1,0-1 1,1 1-1,-1-1 1,1 1 0,0 0-1,0 0 1,0 0-1,0 0 1,0 0 0,0 0-1,0 1 1,0-1-1,1 1 1,-1-1 0,1 1-1,-1 0 1,1 0-1,0 0 1,-1 0 0,1 1-1,0-1 1,-1 1 0,1-1-1,0 1 1,0 0-1,0 0 1,-1 0 0,1 1-1,0-1 1,0 1-1,-1-1 1,1 1 0,0 0-1,-1 0 1,1 0-1,-1 0 1,1 1 0,-1-1-101,5 2 3,0-1 0,-1 1 0,1 1 0,-1-1 0,0 1 1,0 0-1,0 0 0,0 1 0,-1 0 0,0 0 0,0 0 0,0 0 1,-1 1-1,0 0 0,0 0 0,0 0 0,-1 0 0,1 1 0,-2 0 1,1-1-1,-1 1 0,0 0 0,0 0 0,-1 0 0,0 0 0,0 0 1,-1 1-1,0-1 0,0 0 0,0 0 0,-1 0 0,0 1 1,-1-1-1,0 0 0,0 0 0,0-1 0,-1 1 0,0 0 0,-3 4-3,0-1-101,0-1 0,-1 0-1,0 0 1,-1-1-1,0 0 1,0 0-1,-1-1 1,0 0 0,0 0-1,-1-1 1,1-1-1,-1 1 1,-1-2-1,1 1 1,-1-1 0,1-1-1,-1 0 1,-2 0 101,15-14 21,2 8-19,0 1 0,0-1 0,0 1 0,1 0-1,-1 1 1,0-1 0,1 1 0,0 0 0,-1 0 0,1 0 0,0 0 0,-1 1 0,1 0-1,0 0 1,0 0 0,-1 1 0,1 0 0,0 0 0,-1 0 0,1 0 0,-1 1-1,1-1 1,-1 1 0,0 0 0,0 1 0,0-1 0,0 1 0,0-1 0,0 1 0,-1 0-1,1 1 1,-1-1 0,0 1 0,3 3-2,-3-4-1,1 0 0,-1 1 0,1-1 1,-1 1-1,0 0 0,0 0 0,-1 0 0,1 0 0,-1 0 0,0 1 0,0-1 0,0 1 1,-1 0-1,0-1 0,0 1 0,0 0 0,0 0 0,-1 0 0,0-1 0,0 1 0,0 0 0,0 0 1,-1 0-1,0 0 0,0-1 0,0 1 0,-1 0 0,1-1 0,-1 1 0,0-1 0,0 1 1,-1-1-1,1 0 0,-1 0 0,0 0 0,-2 1 1,-5 1 20,0-1 1,-1 0-1,1 0 0,-1-1 0,-1-1 1,1 0-1,0 0 0,-1-1 1,0 0-1,1-1 0,-1-1 0,0 0 1,1 0-1,-1-1 0,0-1 1,1 0-1,-1 0 0,1-1 1,0-1-1,0 0 0,0 0 0,0-1 1,1 0-1,0-1 0,0 0 1,0-1-1,1 0 0,0-1 0,0 0 1,-3-3-21,9 6-27,0 0 1,1 0 0,-1 0 0,1 0 0,0-1 0,0 1 0,0 0-1,1-1 1,0 1 0,0-1 0,1 0 0,-1 1 0,1-6 26,21-11-9654,-7 22-788</inkml:trace>
  <inkml:trace contextRef="#ctx0" brushRef="#br1" timeOffset="24490.415">14836 12093 6342,'0'0'6748,"0"0"-3609,0 0-1335,17-4-352,109-12-16,98 7-774,-258 5-6620,8 4 1965,-5 0-720</inkml:trace>
  <inkml:trace contextRef="#ctx0" brushRef="#br1" timeOffset="24803.524">14861 12131 4388,'0'0'4372,"0"0"-1025,0 0-122,0 0-572,0 0-1014,0 0-545,0 0-261,0 0-219,-10 17-182,-27 53-127,21 6-116,17-63-186,-1-7-85,1 0 1,1 0-1,-1 0 1,1-1-1,0 1 1,0 0-1,1-1 1,-1 1-1,1-1 1,0 0-1,1 0 1,-1 0-1,1 0 1,0-1 0,1 0-1,-1 0 1,1 0-1,-1 0 1,1 0-1,0-1 1,0 0-1,1 0 1,-1-1-1,1 1 1,-1-1-1,1 0 1,0 0-1,0-1 1,0 0-1,0 0 1,0-1-1,0 1 1,0-1-1,2 0 82,-3-3 6,0 1 0,0 0 1,0-1-1,0 0 0,0 0 0,-1-1 0,0 1 0,0-1 0,0 0 0,0 0 0,0 0 0,-1-1 0,1 1 1,-1-1-1,0 0 0,-1 0 0,1 0 0,-1 0 0,1-3-6,-1 4 18,7-16 367,-2 0 1,0 0-1,-1-1 0,0 0 1,-2 0-1,-1 0 1,-1-1-1,0 1 1,-2-1-1,0 0-385,0 20-13,0 0 0,0-1 0,-1 1 1,1 0-1,-1-1 0,1 1 0,-1 0 0,0-1 0,0 1 0,0 0 1,0 0-1,0 0 0,0 0 0,-1 0 0,1 0 0,-1 0 1,1 0-1,-1 1 0,0-1 0,0 1 0,0-1 0,1 1 0,-1 0 1,-1-1-1,1 1 0,0 0 0,0 0 0,0 1 0,-1-1 0,1 0 1,0 1-1,-1-1 0,1 1 0,0 0 0,-1 0 0,1 0 1,0 0-1,-1 0 0,1 0 0,-1 1 0,1-1 0,0 1 0,0 0 1,-1-1-1,1 1 0,0 0 0,0 0 0,0 1 0,0-1 0,0 0 1,0 1-1,0-1 0,0 1 0,1 0 13,-13 14-5386,7 0-5958</inkml:trace>
  <inkml:trace contextRef="#ctx0" brushRef="#br1" timeOffset="28101.129">1571 2395 14670,'2'-43'1598,"-1"-6"444,-3 22 3382,21 179-4480,-6 2-1,-7 84-943,3 25-467,0-148-1209,-4-111 908,0-23 764,-5 17-19,27-327 122,-2 8 197,-23 308-234,0 0-1,1 0 1,0 1 0,1-1-1,0 1 1,1 0 0,0 0-1,1 1 1,5-7-62,-11 17 20,1 0-1,-1 0 1,1 0 0,-1 1 0,1-1-1,-1 0 1,1 0 0,0 1 0,-1-1-1,1 0 1,0 1 0,0-1-1,-1 1 1,1-1 0,0 1 0,0-1-1,0 1 1,0 0 0,-1-1 0,1 1-1,0 0 1,0 0 0,0 0-1,0 0 1,0 0 0,0-1 0,0 2-1,0-1 1,0 0 0,0 0-1,0 0 1,0 0 0,-1 1 0,1-1-1,0 0 1,0 1 0,0-1 0,0 0-1,0 1 1,-1-1 0,1 1-1,0 0 1,0-1 0,-1 1 0,1 0-1,-1-1 1,1 1 0,0 0 0,-1 0-1,1-1 1,-1 1 0,0 0-1,1 1-19,22 52 222,-22-50-213,23 73 78,-16-38-88,2 0-1,2-1 1,1-1 0,2 0-1,2-1 1,1-1-1,1 0 1,2-1 0,2-2-1,1 0 1,1-1 0,2-2-1,5 4 2,-28-29-6,1 0-1,-1 0 1,1-1-1,0 1 0,0-1 1,0 0-1,1 0 1,-1-1-1,1 0 0,-1 0 1,1 0-1,0 0 1,0-1-1,0 0 0,0 0 1,0-1-1,0 1 1,0-1-1,0-1 0,0 1 1,0-1-1,-1 0 1,1 0-1,0-1 0,0 0 1,-1 0-1,1 0 1,-1-1-1,1 0 0,-1 0 1,0 0-1,0 0 1,0-1-1,0 0 7,8-18-3,0 0 0,-2-1 0,-1 0 0,0-1 0,-2 0 0,0 0 0,-2-1 0,-1 1 0,-1-2 0,-1 1 0,-1-3 3,-2 26 1,38-389 149,-35 310-257,-13 92-1110,7 9-2446,3 9-3058</inkml:trace>
  <inkml:trace contextRef="#ctx0" brushRef="#br1" timeOffset="28464.647">2706 2451 9449,'0'0'5349,"0"0"-2642,0 0-1512,0 0-533,0 0-283,-2 20-149,-15 141 37,16-150-242,-2 15-9,1 1-1,1 0 1,1-1 0,1 1 0,2 0-1,0-1 1,2 0 0,1 0-1,1 0 1,1 0 0,1-1 0,2-1-1,8 16-15,-17-37 0,0 1-1,0-1 1,1 0-1,0 0 1,-1 0-1,1 0 1,0 0-1,0 0 1,1-1-1,-1 1 1,0-1-1,1 0 1,-1 0-1,1 0 1,0-1-1,0 1 1,0-1-1,0 0 1,-1 0-1,1-1 1,1 1-1,-1-1 1,0 1-1,0-1 1,0-1-1,0 1 1,0 0-1,0-1 1,0 0-1,0 0 1,0 0-1,0-1 1,-1 1-1,1-1 1,0 0-1,-1 0 1,1 0-1,-1 0 1,0-1-1,1 1 1,-1-1-1,2-2 1,12-20 101,-2 0 1,0-1-1,-2 0 1,-1-1-1,-1-1 1,-1 1-1,4-24-101,3-4 1006,-2-1 1,-3 0-1,-3 0 0,2-44-1006,-10 96 16,0 0-1,0-1 0,0 1 1,-1-1-1,0 1 1,1-1-1,-2 1 1,1 0-1,0-1 1,-1 1-1,0-1 0,0 1 1,0 0-1,-1 0 1,1 0-1,-1-1 1,0 2-1,0-1 0,-1 0 1,1 0-1,-1 1 1,0-1-1,1 1 1,-2 0-1,1 0 1,0 0-1,-1 0 0,1 0 1,-1 1-1,0 0 1,0-1-1,0 1 1,0 1-1,0-1 1,0 1-1,0-1 0,-4 1-15,-1 0-94,-1 2 0,0-1 0,0 1 0,0 0 0,0 1 0,1 0 0,-1 1-1,1 0 1,-1 1 0,1-1 0,-1 2 94,-58 38-4832,29-5-1889</inkml:trace>
  <inkml:trace contextRef="#ctx0" brushRef="#br1" timeOffset="28924.313">3401 2517 11723,'0'0'5675,"0"0"-3316,0 0-1376,0 0-369,-3 12-235,3-11-369,-7 20 58,2 1-1,1-1 1,0 1-1,2 0 1,0 0-1,2-1 0,0 1 1,2 0-1,0 0 1,1 0-1,5 15-67,-11-85 1089,-1 20-915,1 0 0,2 0-1,0 0 1,2 0 0,1 0-1,2-5-173,-3 23-3,1 1-1,0 0 0,1 1 0,-1-1 0,2 0 1,-1 1-1,1-1 0,1 1 0,0 0 0,0 1 1,0-1-1,1 1 0,0 0 0,0 0 1,1 1-1,0 0 0,0 0 0,0 0 0,1 1 1,7-4 3,40-3-1925,-17 18-2658,-9 9-2560</inkml:trace>
  <inkml:trace contextRef="#ctx0" brushRef="#br1" timeOffset="29489.549">4071 2412 14606,'3'-15'4543,"14"-48"-2456,-1 34 703,-10 53-1998,-12 128-989,-23 147 197,11-215-1901,18-84 1882,0 0 0,0-1 0,0 1-1,0 0 1,-1 0 0,1-1 0,0 1 0,0 0 0,0 0-1,0 0 1,0-1 0,0 1 0,-1 0 0,1 0 0,0 0-1,0-1 1,0 1 0,0 0 0,-1 0 0,1 0 0,0 0-1,0-1 1,-1 1 0,1 0 0,0 0 0,0 0-1,-1 0 1,1 0 0,0 0 0,0 0 0,-1 0 0,1 0-1,0 0 1,0 0 0,-1 0 0,1 0 0,0 0 0,0 0-1,-1 0 1,1 0 0,0 0 0,0 0 0,-1 0 0,1 0-1,0 1 1,0-1 0,0 0 0,-1 0 0,1 0 0,0 0-1,0 1 1,0-1 0,-1 0 0,1 0 0,0 0 19,-4-26 61,3-11 270,2 0-1,2 0 1,1 0-1,1 0 0,3 1 1,1 0-1,1 0 1,2 1-1,2 0 1,12-22-331,45-30 429,-69 84-429,1 1 0,0 0 0,0 0 0,0 0 0,0 1 0,1-1 0,-1 1 0,0 0 1,1-1-1,-1 1 0,1 1 0,-1-1 0,1 1 0,-1-1 0,1 1 0,-1 0 1,1 0-1,-1 0 0,1 1 0,-1 0 0,1-1 0,-1 1 0,1 0 0,-1 0 1,1 1-1,-1-1 0,0 1 0,0 0 0,3 2 0,7 7 0,0 1-1,-1 1 0,-1 0 1,0 1-1,-1 0 1,0 1-1,-1 0 1,-1 0-1,0 1 1,-1 0-1,-1 0 1,0 1-1,-1-1 1,1 12 0,34 82-612,-40-108 572,1 0 0,-1 1 0,0-1 0,1 0 0,-1 0 0,1 0 0,-1-1 0,1 1 0,0 0 0,0 0 1,0 0-1,0 0 0,0-1 0,0 1 0,1 0 0,-1-1 0,1 1 0,-1-1 0,1 0 0,-1 1 0,1-1 0,0 0 0,-1 0 0,1 0 0,0 0 0,0 0 1,0-1-1,0 1 0,0 0 0,0-1 0,0 0 0,0 1 0,0-1 0,0 0 0,0 0 0,0 0 0,0 0 0,0 0 0,0-1 0,0 1 0,0-1 0,0 1 1,0-1-1,0 0 0,0 0 0,0 0 0,0 0 0,0 0 0,-1 0 0,1 0 0,-1 0 0,1-1 0,-1 1 0,1-1 40,12-22 170,-2 0-1,-1-1 0,0 0 1,-2 0-1,3-19-169,19-47 1363,-28 85-1266,67-124 2780,-69 129-2865,-1 0 0,1 0 0,0 0 0,0 0 0,0 0 0,-1 0 0,1 0-1,0 0 1,0 0 0,0 1 0,0-1 0,0 0 0,1 1 0,-1-1 0,0 1 0,0-1 0,0 1 0,0-1 0,1 1 0,-1 0 0,0 0 0,0 0 0,1 0 0,-1 0 0,0 0 0,0 0 0,1 0 0,-1 0 0,0 0 0,0 1 0,1-1 0,-1 0 0,0 1 0,0-1 0,0 1 0,0 0 0,0-1 0,0 1 0,0 0 0,0 0 0,0-1 0,1 2-12,27 48-41,-24-40 81,15 39-28,-17-38-38,1 0-1,0 0 1,1 0 0,0-1-1,0 1 1,1-1-1,1 0 1,-1-1-1,2 0 1,-1 0-1,1-1 1,1 1 0,7 5 26,-14-13-38,0 0 0,1 0 0,-1 0 1,0 0-1,0 0 0,1 0 0,-1-1 1,0 1-1,1-1 0,-1 0 0,0 0 1,1 0-1,-1 0 0,1 0 0,-1 0 1,0 0-1,1-1 0,-1 1 0,0-1 1,1 0-1,-1 0 0,0 0 0,0 0 1,0 0-1,0 0 0,0 0 0,0-1 1,0 1-1,0-1 0,0 1 0,-1-1 1,1 0-1,-1 0 0,1 0 1,-1 0-1,0 0 0,1 0 0,-1-1 38,2-3-224,1 0 0,-1 0 1,-1 0-1,1-1 0,-1 1 0,0-1 0,-1 1 0,1-1 0,-2 0 0,1 0 0,-1 0 0,0-5 224,-23-39-7094,0 33-636</inkml:trace>
  <inkml:trace contextRef="#ctx0" brushRef="#br1" timeOffset="30229.978">2338 4402 12300,'0'0'3822,"-1"-16"-1548,0-119 1703,2 131-3904,0 0 0,0 0-1,1 0 1,-1 0 0,1 0-1,0 0 1,0 0 0,0 1-1,1-1 1,-1 1 0,1 0-1,0 0 1,0-1 0,0 2-1,0-1 1,0 0 0,1 1 0,-1-1-1,1 1 1,-1 0 0,1 0-1,0 1 1,0-1 0,0 1-1,0 0 1,0 0 0,0 0-1,1 0 1,-1 1 0,4-1-73,5 1 15,0 1 0,0 0 0,1 1 0,-1 0 0,0 1 1,0 0-1,-1 1 0,1 1 0,3 2-15,65 31-26,-57-25 26,1-1 0,0-1 0,0-1 0,1-1-1,0-2 1,1 0 0,11 0 0,-33-6 3,-1-1 0,0 1 0,0-1 0,1 0-1,-1-1 1,0 1 0,0-1 0,1 1 0,-1-2 0,0 1-1,0 0 1,0-1 0,0 1 0,0-1 0,-1 0-1,1 0 1,0-1 0,-1 1 0,0-1 0,1 0 0,-1 0-1,0 0 1,0 0 0,-1 0 0,1-1 0,-1 1-1,0-1 1,0 0 0,0 0 0,0 0 0,0 0 0,-1 0-1,0 0 1,0 0 0,0 0 0,0-3-3,0 5 53,0 0 1,0 0 0,0 0-1,0 0 1,0 0 0,0-1-1,-1 1 1,1 0 0,-1-1-1,0 1 1,0 0 0,0-1 0,0 1-1,0 0 1,0-1 0,-1 1-1,1 0 1,-1 0 0,1-1-1,-1 1 1,0 0 0,0 0-1,0 0 1,0 0 0,0 0-1,0 0 1,-1 0 0,1 0-1,-1 0 1,1 1 0,-1-1-1,0 1 1,0-1 0,0 1-1,1-1 1,-1 1 0,-1 0-54,-40 41 619,-9 46-501,4 2-1,-23 63-117,21-44 42,-202 430-335,151-296 95,120-301 60,-10 38 161,0 0 1,2 1-1,1 1 1,0 0-1,1 1 1,2 0-1,0 1 0,0 0 1,2 1-1,0 1 1,1 1-1,1 1 1,0 0-1,1 1 1,4-2-24,-17 13 37,-1 0 1,0-1 0,1 2-1,-1-1 1,1 1-1,-1 0 1,1 0-1,-1 1 1,1 0-1,0 0 1,-1 1-1,1-1 1,-1 1-1,1 1 1,-1-1-1,1 1 1,-1 1 0,0-1-1,0 1 1,0 0-1,0 0 1,0 0-1,-1 1 1,0 0-1,1 0 1,-2 1-1,1-1 1,0 1-1,-1 0 1,0 1 0,0-1-1,2 5-37,36 49 91,-35-44-77,2-2 1,0 1-1,1-1 1,0-1-1,1 0 1,0 0 0,1-1-1,0 0 1,1-1-1,0-1 1,3 2-15,-11-9 2,0 0 0,0-1 1,1 1-1,-1-1 0,0 0 0,1 0 1,-1-1-1,1 0 0,-1 0 0,0 0 1,1 0-1,-1-1 0,1 0 0,-1 0 0,0 0 1,0-1-1,0 0 0,0 0 0,0 0 1,0-1-1,0 1 0,0-1 0,-1 0 1,0-1-1,1 1 0,-1-1 0,1-1-2,90-120 191,-81 102-19,-1 0 0,-1-1 0,-1-1 0,-1 0 1,-1 0-1,-1-1 0,-2 0 0,3-23-172,-9 49-20,0-1 0,0 0 0,0 0 0,-1 1 0,1-1 0,0 0 0,-1 1 0,1-1 0,0 1 0,-1-1 0,1 1-1,-1-1 1,1 0 0,-1 1 0,1 0 0,-1-1 0,0 1 0,1-1 0,-1 1 0,0 0 0,1-1 0,-1 1 0,0 0 0,1-1 0,-1 1 0,0 0 0,1 0 0,-1 0-1,0 0 1,0 0 0,1 0 0,-1 0 0,0 0 0,1 0 0,-1 0 0,0 0 0,0 0 0,1 1 0,-1-1 0,0 0 0,1 1 0,-1-1 0,0 0 0,1 1 0,-1-1-1,1 0 1,-1 1 0,1-1 0,-1 1 0,1-1 0,-1 1 0,1 0 0,-1-1 0,1 1 0,0-1 0,-1 1 0,1 0 0,0-1 0,-1 1 0,1 0 0,0-1 0,0 1-1,0 0 1,0 0 0,0-1 0,-1 1 0,1 0 0,0 0 0,1-1 0,-1 1 20,-25 37-4230,9-10-1352,-4 11-7822</inkml:trace>
  <inkml:trace contextRef="#ctx0" brushRef="#br1" timeOffset="31792.9">17175 285 3331,'0'0'4751,"0"0"-2786,0 0-641,0 0 384,2 14 91,11 195 3716,-23 271-1853,8-161-3470,28 174-192,-4 518 442,-24-731-372,-61 1180 737,-5-463-130,0 907-490,16 68 161,37-1581-135,-86 1551 721,16 101 257,61-769-706,17-744-421,12-494-11,-5-35-59,0-1 0,0 1 1,0-1-1,0 1 0,0-1 0,0 1 0,0-1 0,1 1 0,-1-1 0,0 1 1,0-1-1,0 0 0,1 1 0,-1-1 0,0 1 0,0-1 0,1 0 0,-1 1 0,0-1 1,1 1-1,-1-1 0,0 0 0,1 0 0,-1 1 0,1-1 0,-1 0 0,1 0 1,-1 1-1,0-1 0,1 0 0,-1 0 0,1 0 0,-1 0 0,1 0 0,-1 0 1,1 0-1,-1 0 0,1 0 0,-1 0 0,1 0 0,-1 0 0,1 0 0,-1 0 1,1 0-1,-1 0 0,1 0 0,-1-1 0,0 1 0,1 0 0,-1 0 0,1-1 0,-1 1 1,0 0-1,1 0 0,-1-1 0,1 1 0,-1-1 0,0 1 0,0 0 0,1-1 1,-1 1-1,0-1 0,0 1 0,1 0 0,-1-1 0,0 1 0,0-1 0,0 0 6,35-57-3014,-18 16-1771,-4 8-2545</inkml:trace>
  <inkml:trace contextRef="#ctx0" brushRef="#br0" timeOffset="34571.289">18047 9670 4965,'0'0'2162,"0"0"-641,0 0 75,0 0-5,0 0-208,0 0-107,-12 0-102,7 0-621,-34 2-605,33 1 5578,26 3-5359,-1-1-1,1-2 1,0 0-1,0-1 1,0 0-1,0-2 1,0 0-1,5-2-166,24 1 67,560-21-94,744-63 187,855-49-213,1315-45 218,-1234 79 567,-997 20-572,-1058 69-214,680-14 177,-902 26-158,0-1 0,0 2 0,0-1 0,0 2 0,0 0 0,0 0 0,0 1 0,-1 0 0,2 2 35,-25 2-7799,-7-8-155</inkml:trace>
  <inkml:trace contextRef="#ctx0" brushRef="#br0" timeOffset="36946.084">17760 9074 5381,'0'0'1762,"0"0"-753,0 0-150,0 0-117,0 0-208,0 0 11,0 0 186,6 1 171,29 0 1162,228-4 2145,-180-14-3909,0-3 1,-1-4-1,-2-4 1,1-3-301,-36 14 52,143-67 624,-4-8 0,-4-8 1,-4-8-1,110-92-676,-248 174 12,164-128 154,-6-9-1,-7-8 1,52-71-166,153-196 1166,-20-16 1,-16-21-1167,34-68 1532,145-293-1532,-228 263-16,-137 243 145,-70 125-106,9 5 1,106-140-24,-162 265 24,3 3 0,3 3 0,4 2 0,2 3 0,3 3 0,2 3 0,3 3 0,74-40-24,-95 63-16,2 2-1,1 2 0,1 3 1,1 3-1,1 2 0,0 3 0,2 2 1,26-1 16,-76 15-2,0 0 1,0 0-1,0 1 1,1 1-1,-1 0 1,0 1-1,0 0 1,0 0-1,-1 2 1,1-1 0,-1 2-1,0-1 1,0 2-1,0-1 1,0 1-1,-1 1 1,0 0-1,7 7 2,46 47-21,-3 2 0,-2 4 0,14 25 21,-11-14-6,162 214-122,11 45 181,-110-133-13,-9 5 0,52 142-40,22 25 128,85 106-128,-42-79 22,-80-135-21,11-7 1,12-8 0,43 34-2,-77-133 54,7-6 0,157 121-54,-298-263 4,159 128-73,7-8-1,107 57 70,-109-78 95,5-7 0,5-8-1,3-8 1,51 10-95,-45-36 11,2-7 0,2-10-1,2-7 1,0-10 0,2-7-1,61-10-10,-194-4-21,42 2 90,0-5 1,0-4-1,-1-5 1,50-14-70,-150 24 13,-4 1-8,0 0 0,0 0 0,1 0 0,-1-1 0,0 1 0,0-1 0,0 1 0,0-1 0,0 0 0,0 0 0,0 0 0,0 0 0,0 0 0,0 0 0,0 0 0,0-1 0,-1 1 0,1-1 0,0 1 0,-1-1 0,0 0 0,1 1 0,0-3-5,-28 3-1410,-24 13-4820,12 1-768</inkml:trace>
  <inkml:trace contextRef="#ctx0" brushRef="#br0" timeOffset="38450.582">24355 1647 10346,'0'0'3267,"0"0"-801,-3-5 2985,7 244-3449,-11 826-1896,-9-183 578,-8-359-156,4 735 1314,15-135-1378,-28 81-394,50-648-76,-10 88 210,-11-352-146,20 181 65,-13-467 292,2-23 4,0-30-1408,-6 20-5604,-2 14-1868</inkml:trace>
  <inkml:trace contextRef="#ctx0" brushRef="#br0" timeOffset="39304.625">23452 10614 8072,'0'0'5482,"0"0"-2460,0 0-764,0 0-32,-1-8-534,0 3-1571,-1-19 920,32 45-169,302 331 351,-175-196-3033,-157-156 1785,1 1 0,-1-1 0,0 0 0,0 1 0,1-1 0,-1 1 0,0-1 0,1 1 0,-1-1 0,0 0 0,1 1 0,-1-1 0,0 0 0,1 1 0,-1-1 0,1 0 0,-1 1 0,1-1 0,-1 0 0,1 0 1,-1 0-1,1 1 0,-1-1 0,1 0 0,-1 0 0,1 0 0,-1 0 0,1 0 0,-1 0 0,1 0 0,-1 0 0,1 0 0,-1 0 0,1-1 0,-1 1 0,1 0 0,-1 0 0,1 0 0,-1-1 0,1 1 0,-1 0 0,1 0 0,-1-1 0,1 1 0,-1 0 0,0-1 0,1 1 0,-1 0 0,0-1 0,1 1 0,-1-1 0,0 1 0,1-1 25,-2-31-203,1 27 246,-36-287 891,10 177 822,26 114-1719,0 0-1,0 0 0,0 0 0,-1 1 0,1-1 0,0 0 0,0 0 0,-1 0 1,1 1-1,-1-1 0,1 0 0,-1 1 0,1-1 0,-1 0 0,1 1 1,-1-1-1,1 0 0,-1 1 0,0-1 0,1 1 0,-1-1 0,0 1 1,0-1-1,1 1 0,-1 0 0,0-1 0,0 1 0,1 0 0,-1 0 1,0 0-1,0 0 0,0-1 0,0 1 0,1 0 0,-1 0 0,0 0 1,0 1-1,0-1 0,0 0 0,1 0 0,-1 0 0,0 1 0,0-1 1,0 0-1,1 1 0,-1-1 0,0 0 0,0 1 0,1-1 0,-1 1 0,0 0 1,0 0-37,-30 36 533,29-35-554,-130 246 427,-20 47-390,129-240-241,22-53-372,6-18-2169,24-71-7003,-18 51 2626</inkml:trace>
  <inkml:trace contextRef="#ctx0" brushRef="#br0" timeOffset="39763.571">23478 10278 10378,'0'0'3587,"0"0"-661,0 0-375,0 0-629,0 0-582,0 0-406,-3-2-224,3 1-694,-1 1-1,1 0 0,0-1 1,-1 1-1,1 0 0,0-1 1,-1 1-1,1 0 0,0-1 1,0 1-1,-1 0 0,1-1 1,0 1-1,0-1 0,0 1 1,0-1-1,0 1 0,0-1 1,-1 1-1,1 0 0,0-1 0,0 1 1,0-1-1,1 1 0,-1-1 1,0 1-1,0-1 0,0 1 1,0-1-1,0 1 0,0 0 1,1-1-1,-1 1 0,0-1 1,0 1-1,1 0 0,-1-1 1,0 1-1,0 0 0,1-1 1,-1 1-1,0 0 0,1-1 1,-1 1-1,1 0 0,-1 0 1,0-1-1,1 1 0,-1 0 1,1 0-1,-1 0 0,1 0 1,-1 0-1,1-1 0,-1 1 1,0 0-1,1 0 0,-1 0 0,1 0 1,-1 0-1,1 1 0,-1-1 1,1 0-1,-1 0 0,1 0 1,-1 0-1,0 0 0,1 1-15,56-12 519,-29 7-334,280-54 397,-276 43-614,-49 14-235,-18 7-2630,14 4-3746,12-1-1738</inkml:trace>
  <inkml:trace contextRef="#ctx0" brushRef="#br0" timeOffset="40229.515">24198 10740 641,'0'0'13388,"0"0"-9096,0 0-2114,0 0-64,0 0-832,0 0-706,78-25-320,-52 20-160,-1 0-63,1 2-33,-4 3 0,-5 0-481,-9 3-864,-8 4-1090,-5 1-1536,-13 5-2435,-3 3-2563</inkml:trace>
  <inkml:trace contextRef="#ctx0" brushRef="#br0" timeOffset="40467.6">24163 10955 4036,'0'0'5221,"0"0"-2531,0 0-127,0 0 223,0 0-1056,0 0-673,95 47-320,-66-47-161,1-3-287,2-1-225,0-2-32,-3 1-32,0-3-64,-8 1-1186,1 0-1696,1-3-2884,-6 3-4259</inkml:trace>
  <inkml:trace contextRef="#ctx0" brushRef="#br0" timeOffset="40716.576">24723 10642 5445,'0'0'8408,"0"0"-3998,0 0-1832,0 0-421,0 0-775,0 0-677,0 0-246,0 0-96,-1 16-53,-11 108 53,-22 93-176,34-214-199,0 0 1,1 0 0,-1 0 0,1 0-1,0 0 1,0 0 0,0 0-1,0-1 1,1 1 0,-1 0 0,1-1-1,0 1 1,-1-1 0,1 1-1,0-1 1,0 0 0,1 0 0,-1 0-1,0 0 1,1 0 0,-1-1-1,1 1 1,0-1 0,-1 1 0,1-1-1,0 0 1,0 0 0,0 0-1,0 0 1,0-1 0,0 1 0,0-1-1,0 0 1,0 0 0,0 0-1,0 0 1,0 0 0,0-1 0,0 0-1,0 1 1,0-1 0,0 0-1,0 0 1,2-2 11,10-2 13,0-1-1,0 0 0,0-2 0,0 1 1,-1-2-1,-1 0 0,1-1 1,-2 0-1,1-1 0,-1 0 1,-1-1-1,0 0 0,1-3-12,-3 3 110,-1 0-1,0 0 1,0-1-1,-2 0 0,0-1 1,0 1-1,-1-1 1,-1 0-1,0 0 0,1-10-109,-4 19 31,-1-1-1,1 1 0,-1 0 0,0-1 1,0 1-1,-1 0 0,1-1 1,-1 1-1,0 0 0,-1 0 0,1-1 1,-1 1-1,0 0 0,0 1 0,-1-1 1,0 0-1,1 1 0,-1-1 0,-1 1 1,1 0-1,-1 0 0,0 0 0,1 1 1,-2-1-1,1 1 0,0 0 0,-1 0 1,1 0-1,-1 1 0,-1-1-30,-105-19-2113,36 31-5020,28 4-3693</inkml:trace>
  <inkml:trace contextRef="#ctx0" brushRef="#br0" timeOffset="45331.061">9529 13178 9417,'0'0'4820,"0"0"-2012,0 0-688,14-4-423,86-25 263,-9 2-1602,1 3-1,1 4 1,48-1-358,-94 20-337,-55 14-971,-221 67 646,-55-18 1602,270-59 298,49-7-965,116-24 177,115-38-450,-197 48-77,44 0-504,-126 28 527,-257 50-3592,247-51-3417</inkml:trace>
  <inkml:trace contextRef="#ctx0" brushRef="#br0" timeOffset="48144.733">27032 8795 8680,'0'0'5269,"0"0"-1970,0 0-902,0 0-165,0 0-449,0 0-422,0 0-224,1-3-240,17 98 1180,-10 15-1636,-5 1 0,-5 0 0,-9 49-441,7-30 374,24-224-2306,-22 97-6989,-6 8-2503</inkml:trace>
  <inkml:trace contextRef="#ctx0" brushRef="#br0" timeOffset="49176.421">26583 9990 8360,'0'0'3860,"0"0"-871,0 0 1,0 0-471,0 0-533,0 0-641,0-5-293,-1-1-1019,0-9 1375,0 29-174,4 444 1082,-5-451-3138,0-9-12684,5-5 4725</inkml:trace>
  <inkml:trace contextRef="#ctx0" brushRef="#br0" timeOffset="49457.588">26912 10247 7944,'0'0'4986,"0"0"-1164,0 0-667,0 0-331,0 0-758,0 0-475,0 0-369,0 0-234,-4 1-236,-4 3-668,3-10 629,7-5-933,1 6-1121,1 5-6826,-1 5 816</inkml:trace>
  <inkml:trace contextRef="#ctx0" brushRef="#br0" timeOffset="49906.911">27070 9939 10826,'0'0'3572,"0"0"-786,0 0-565,0 0-465,0 0-571,0 0-464,0 0-320,13-6-108,44-18-37,46 15 988,18 8 1815,-112 42-2553,-10-37-467,-2 17 56,-1 0 1,-1-1 0,0 0 0,-2 0 0,-1 0 0,-5 10-96,-11 30 145,4-6-146,-30 114-537,56-149-2466,21-32-12052,-18 7 4358</inkml:trace>
  <inkml:trace contextRef="#ctx0" brushRef="#br0" timeOffset="50393.645">27571 10016 9929,'0'0'4527,"0"0"-1793,6-14-615,23-46-181,-28 57-1822,1 1 0,-1-1 0,0 1 0,1-1 0,0 1 1,-1-1-1,1 1 0,0 0 0,0 0 0,0 0 0,1 0 0,-1 0 0,0 0 0,1 0 1,-1 1-1,1-1 0,-1 1 0,1 0 0,0 0 0,0 0 0,0 0 0,-1 1 1,1-1-1,0 1 0,0-1 0,1 1-116,1 1 18,-1 0 0,1 0 0,-1 0 0,1 1 0,-1-1 0,1 1 0,-1 0 0,0 1 0,0-1 0,0 1 0,0 0 0,-1 0 0,1 0 0,-1 0 0,1 0 0,-1 1 0,0 0 0,-1 0 0,1-1 0,0 3-18,0 1-32,-1 0 1,0-1-1,0 1 0,-1 0 0,1 0 1,-2 0-1,1 0 0,-1 0 1,0 0-1,0 0 0,-1 0 0,0 0 1,0 0-1,-1 0 0,0-1 1,0 1-1,-1 0 0,1-1 0,-2 1 1,1-1-1,0 0 0,-1 0 1,0-1-1,-1 1 0,1-1 0,-1 0 1,0 0-1,0 0 0,-1-1 0,0 1 1,1-2-1,-1 1 0,-1 0 1,-4 1 31,-27 3 165,38-8-47,29-13 415,-27 12-536,1-1 0,0 1 0,0 0 0,0 0 0,0 0 0,1 0 0,-1 0 0,0 1 0,0-1 0,0 1 0,1 0 0,-1 0 0,0 0 0,0 0 0,1 1 0,-1-1 0,0 1 0,0 0 0,0 0 0,0 0 0,0 0 0,0 1 0,0-1 0,0 1 0,0 0 0,-1 0 0,1 0 0,0 0 0,-1 0 0,0 0 0,0 1 0,0-1 0,0 1 0,0-1 0,0 1 0,0 0 0,-1 0 0,1 0 0,0 3 3,-2 3-2,-1 1 1,0 0-1,0-1 0,-1 0 1,0 1-1,-1-1 1,0 0-1,0 0 0,-1 0 1,0 0-1,0-1 0,-1 0 1,0 0-1,-1 0 1,0 0-1,0-1 0,-1 0 1,0 0-1,0-1 0,0 0 1,-1 0-1,0-1 1,-3 2 1,9-5 2,0-1 0,0 1 1,0 0-1,0-1 0,0 0 1,-1 0-1,1 1 0,0-2 1,-1 1-1,1 0 0,-1 0 1,1-1-1,-1 1 0,1-1 1,-1 0-1,0 1 1,1-2-1,-1 1 0,1 0 1,-1 0-1,0-1 0,1 1 1,-1-1-1,1 0 0,-1 0 1,1 0-1,0 0 0,-1 0 1,1 0-1,0-1 0,0 1 1,0-1-1,0 1 0,0-1 1,0 0-1,0 0 1,1 0-1,-1 0 0,0 0 1,1 0-1,0-1 0,0 1 1,0 0-1,0-1 0,0 1 1,0-1-1,0 1 0,1-1 1,-1 1-1,1-2-2,0-36-1036,9 17-5418,-5 18-293</inkml:trace>
  <inkml:trace contextRef="#ctx0" brushRef="#br0" timeOffset="50802.681">28039 10005 9001,'0'0'4542,"0"0"-1258,0 0-653,0 0-303,0 0-753,0 0-678,0 0-326,10-9-59,35-27-122,-42 35-367,1 0 0,-1 0-1,1 0 1,-1 1 0,1-1 0,-1 1-1,1 0 1,-1 0 0,1 0 0,-1 1-1,1-1 1,-1 1 0,0 0 0,1 0-1,-1 0 1,0 0 0,1 1 0,-1-1 0,0 1-1,0 0 1,0 0 0,0 0 0,-1 0-1,1 1 1,-1-1 0,1 1 0,1 2-23,-2-4 4,1 2-5,-1 0 0,1 0 1,0 0-1,-1 0 0,0 0 0,0 1 0,0-1 0,0 1 0,0 0 0,-1-1 0,0 1 1,1 0-1,-1 0 0,-1 0 0,1 0 0,0 0 0,-1 0 0,0 0 0,0 0 0,0 0 1,-1 0-1,1 0 0,-1 0 0,0 0 0,0 0 0,-1 0 0,1-1 0,-1 1 0,1 0 1,-1-1-1,0 1 0,-3 2 1,-84 103-153,50-73 94,25-25 64,1 1-1,1 0 1,0 1-1,0 1 1,1 0-1,1 0 1,-5 11-5,14-24 1,0-1 0,0 1 1,1 0-1,-1 0 0,0 0 0,1 0 0,-1 0 0,1 0 0,-1 0 1,1 0-1,-1 0 0,1 0 0,0 0 0,0 0 0,0 0 0,-1 0 1,1 0-1,0 0 0,0 0 0,0 0 0,0 1 0,1-1 0,-1 0 1,0 0-1,0 0 0,1 0 0,-1 0 0,1 0 0,-1 0 0,1 0 1,-1 0-1,1 0 0,-1 0 0,1-1 0,0 1 0,0 0 0,-1 0 1,1 0-1,0-1 0,0 1 0,0 0 0,0-1 0,0 1 1,0-1-1,0 1 0,0-1 0,0 0 0,0 1 0,0-1 0,0 0 1,0 0-1,0 0 0,0 1 0,0-1 0,0 0 0,1-1 0,-1 1-1,65-10 58,88-31-90,-168 48-6748,-1 3 588</inkml:trace>
  <inkml:trace contextRef="#ctx0" brushRef="#br0" timeOffset="54792.509">27068 11038 3780,'0'0'880,"0"0"1934,0 0 496,0 0 522,0 0-1007,14-7-749,45-24-282,-55 29-1547,0 0 0,-1 0 0,1 0-1,0-1 1,-1 1 0,1-1 0,-1 0 0,0 0 0,0 0 0,0-1 0,0 1 0,-1-1 0,1 1-1,-1-1 1,0 0 0,0 0 0,0 0 0,0 0 0,-1 0 0,0 0 0,0-1 0,0 1 0,0 0-1,-1-3-246,-2 5 64,0 0-1,0 0 1,0 1-1,0-1 1,0 0-1,-1 1 1,1-1-1,0 1 1,-1 0-1,0-1 1,1 1-1,-1 0 1,0 1-1,1-1 0,-1 1 1,0-1-1,0 1 1,0 0-1,1 0 1,-1 0-1,0 0 1,0 0-1,0 1 1,1-1-1,-1 1 1,0 0-1,0 0-63,-14 4-10,0 1 0,0 1 0,1 1 1,0 0-1,1 1 0,0 0 0,0 1 0,1 1 0,0 1 1,1 0-1,1 0 0,0 1 0,-2 3 10,11-14-30,0 0 0,0 1 1,1-1-1,-1 0 0,1 1 0,-1 0 0,1 0 1,0-1-1,0 1 0,0 0 0,1 1 0,-1-1 1,1 0-1,-1 0 0,1 1 0,0-1 0,0 1 1,1-1-1,-1 1 0,1-1 0,-1 1 1,1 0-1,0-1 0,1 1 0,-1-1 0,1 1 1,-1-1-1,1 1 0,0-1 0,0 1 0,1 0 30,8 2-37,1-1 0,-1 0 0,1-1 0,0 0-1,0-1 1,0 0 0,0-1 0,0 0 0,1-1-1,-1 0 1,1 0 0,-1-1 0,1-1 0,0 0 37,33 1-206,34 13-32,-77-12 234,0-1 1,0 1-1,0 0 1,0 0-1,0 0 1,-1 0-1,1 1 1,0-1-1,0 0 1,-1 1-1,1-1 1,-1 1-1,1 0 1,-1-1-1,0 1 1,1 0-1,-1 0 1,0 0-1,0 0 1,-1 0-1,1 0 1,0 0-1,-1 0 1,1 0-1,-1 0 1,1 0-1,-1 1 1,0-1-1,0 0 1,0 0-1,0 0 1,-1 0-1,1 1 1,-1 0 3,-3 6 29,-1-1 1,0-1 0,0 1-1,-1-1 1,0 1 0,-1-2-1,1 1 1,-1-1 0,0 0-1,-1 0 1,1-1 0,-1 0-1,0 0 1,-1-1 0,1 0-1,-1-1 1,0 0 0,-5 1-30,0 3 141,0-2 0,0 0 1,0-1-1,-1 0 1,0-1-1,0-1 1,0 0-1,0-1 1,0 0-1,-3-2-141,16 1-9,0 0 0,0 0 0,0-1 0,1 1 0,-1-1 0,0 1 0,0-1 0,1 1 0,-1-1 0,0 0 0,1 0 0,-1 0 0,1 0 0,-1 0 0,1 0 0,0-1 0,-1 1 0,1 0 0,0-1 0,0 1-1,0-1 1,0 1 0,0-1 0,0 0 0,0 1 0,1-1 0,-1 0 0,0 1 0,1-1 0,0 0 0,-1 0 0,1 0 0,0 1 0,0-1 0,0 0 0,0 0 0,0 0 0,0 0 0,1 1 0,-1-1 0,1 0 0,-1 0 0,1 1 0,-1-1 0,1 0 0,0 1 0,0-1 0,0 0 0,0 1-1,0 0 1,0-1 0,1 1 9,31-18-5044,-17 18-1261</inkml:trace>
  <inkml:trace contextRef="#ctx0" brushRef="#br1" timeOffset="109035.477">25503 310 8936,'0'0'1954,"3"-14"27,0 0-1433,15-100 7568,-17 103-3961,-1 23-3163,-2 25-1009,-38 247 1592,30 30-924,9-309-647,0 0-1,0 1 1,1-1 0,0 0-1,0 1 1,0-1-1,1 1 1,0-1-1,0 0 1,0 0-1,1 1 1,-1-1 0,1 0-1,1 0 1,-1-1-1,1 1 1,-1 0-1,1-1 1,1 0 0,-1 1-1,1-1 1,-1 0-1,1-1 1,0 1-1,0-1 1,1 0-1,-1 0 1,1 0 0,0 0-1,-1-1 1,1 0-1,0 0 1,0 0-1,1-1 1,-1 1-1,5-1-3,4-4-242,0-1-1,0-1 1,-1 0-1,0-1 0,0-1 1,0 0-1,0-1 1,-1 0-1,-1-1 0,0 0 1,0 0-1,0-2 1,-1 1-1,-1-1 0,0-1 1,0 1-1,-1-1 1,4-10 242,19-29-4088,-15 16-4845,-11 21 1689</inkml:trace>
  <inkml:trace contextRef="#ctx0" brushRef="#br1" timeOffset="109394.659">25504 394 10986,'0'0'3481,"0"0"-737,0 0-470,0 0-496,0 0-582,0 0-513,18-5-288,148-40 689,-154 43-1145,0-1 1,0-1 0,0 0 0,0-1 0,-1 0 0,1-1-1,-2 0 1,1-1 0,0 0 0,-1-1 0,8-8 60,-8-3-5590,-10 14-800</inkml:trace>
  <inkml:trace contextRef="#ctx0" brushRef="#br1" timeOffset="109688.291">26258 553 13805,'0'0'2787,"0"0"-1004,0 0-198,0 0-202,0 0-572,0 0-448,13-1-203,255-34 134,-190 10-3012,-27 4-5294,-36 14 1825</inkml:trace>
  <inkml:trace contextRef="#ctx0" brushRef="#br1" timeOffset="110018.232">26899 135 14093,'0'0'4527,"0"0"-2039,0 0-694,0 0-369,0 0-459,0 0-437,0 0-332,0 0-138,6 14 10,-3-6-51,1 1-2,0 0 0,-1 0 0,-1 1 0,1-1-1,-1 0 1,-1 1 0,0 0 0,0-1 0,-1 1 0,0 1-16,-36 178 90,-14-49-1657,6-52-5135,39-91-3227,5-8 4019</inkml:trace>
  <inkml:trace contextRef="#ctx0" brushRef="#br1" timeOffset="110334.533">26945 147 7015,'6'-65'3272,"4"48"5493,15 40-8095,-20-16-181,37 31-173,-2 2 0,-2 2-1,-2 1 1,-2 2 0,-2 1-1,-2 2 1,4 11-316,-31-54 4,1 1 1,-1 0-1,-1 0 0,1 1 0,-1-1 1,0 1-1,0-1 0,-1 1 0,0-1 0,0 1 1,0 0-1,-1-1 0,0 1 0,-1 0 1,1 0-1,-1-1 0,0 1 0,-1 0 1,0-1-1,0 0 0,0 1 0,-1-1 0,0 0 1,-3 6-5,-9-1 50,0 0 0,-1 0 0,0-2 0,-1 0 0,0 0 0,0-2 0,-1 0 0,0-1 0,0-1 0,-15 2-50,12-1 7,-209 43-2116,246-51-4950,38-8 804,-17 1 25</inkml:trace>
  <inkml:trace contextRef="#ctx0" brushRef="#br1" timeOffset="110335.533">27488 456 7719,'0'0'4122,"6"-13"-807,26-59 2135,-45 180 1041,10 92-8150,3-148 730,0-42-208,-1 10-1003,4-9-5271,-2-11 1758</inkml:trace>
  <inkml:trace contextRef="#ctx0" brushRef="#br1" timeOffset="110598.546">27559 1 1634,'0'0'9993,"0"0"-8424,0 0 738,0 0 351,0 0-2081,0 0-577,0 0-128,0 0 64,75 13-33,-44 14-3458,-1-3-4517</inkml:trace>
  <inkml:trace contextRef="#ctx0" brushRef="#br1" timeOffset="110926.875">28066 164 13741,'0'0'4730,"0"0"-2002,0 0-700,0 0-357,0 0-486,0 0-469,0 0-289,0 0-187,1-7-117,0 2-114,-1 6-9,0-1 0,-1 0 1,1 0-1,-1 0 0,1 0 0,-1 1 0,0-1 0,1 0 1,-1 0-1,1 0 0,-1 0 0,1 0 0,-1 0 1,1 0-1,-1 0 0,1-1 0,-1 1 0,1 0 1,-1 0-1,1 0 0,-1-1 0,1 1 0,-1 0 1,1 0-1,-1-1 0,1 1 0,0 0 0,-1-1 1,1 1-1,0 0 0,-1-1 0,1 1 0,0-1 0,-1 1 1,1-1-1,0 1 0,0-1 0,-1 1 0,1-1 1,0 1-1,0-1 0,0 1 0,0-1 0,0 1 1,0-1-1,0 1 0,0-1 0,0 1 0,0-1 1,0 1-1,0-1 0,0 1 0,0-1 0,0 1 1,0-1-1,1 1 0,-1-1 0,0 1 0,0-1 1,1 1-1,-1-1 0,0 1 0,1-1 0,-32 21-77,2 2-1,0 1 1,1 1-1,2 1 1,0 1 0,-6 12 77,29-36-97,0 1 1,0 0-1,1 0 1,-1 0-1,1 0 1,0 0-1,-1 1 1,2-1-1,-1 1 1,0-1-1,1 1 1,-1 0-1,1 0 1,0 0-1,1-1 1,-1 1-1,0 0 1,1 0 0,0 0-1,0 0 1,0 0-1,1 0 1,-1 0-1,1 0 1,0 0-1,0 0 1,0-1-1,1 1 1,0 0-1,-1-1 1,1 1-1,0-1 1,0 0-1,1 1 1,-1-1-1,1 0 1,0 0-1,-1-1 1,1 1-1,0-1 1,1 1 96,21 10-376,0-1 0,1-2 0,0 0 0,0-2 0,16 2 376,74 27-1035,-113-37 1087,-1 1 1,0-1-1,1 1 0,-1 0 0,0 0 1,0 0-1,1 0 0,-1 0 0,0 0 1,0 1-1,0-1 0,-1 1 0,1-1 0,0 1 1,0 0-1,-1-1 0,1 1 0,-1 0 1,0 0-1,0 0 0,1 0 0,-1 1 1,0-1-1,-1 0 0,1 0 0,0 1 0,-1-1 1,1 0-1,-1 1 0,0-1 0,0 0 1,0 1-1,0-1 0,0 1 0,0-1 1,-1 0-1,1 1 0,-1-1 0,1 0 0,-1 1 1,0-1-1,0 0 0,0 0 0,0 0 1,-1 0-1,1 0 0,0 0 0,-1 0 1,0 0-1,1-1 0,-1 1-52,-15 11 323,0-2 0,-1 0 0,0-1 0,0-1 0,-1 0 0,0-1 0,-1-2 0,-10 3-323,-158 38 384,158-45-354,17-2-5312,5 0-3025,9 0-1094</inkml:trace>
  <inkml:trace contextRef="#ctx0" brushRef="#br1" timeOffset="111206.521">28577 115 14958,'0'0'3465,"5"-13"-748,13-39-277,-5 36 1676,-1 38-2917,-11-20-1203,4 26 93,-1 1 0,-1-1 0,-1 0 0,-2 1 0,0 0 0,-2-1-1,-2 0 1,0 1 0,-2-1 0,-1-1 0,-1 1 0,-1-1 0,-4 5-89,-11 50 56,14-49-131,-29 136-303,38-56-3856,11-90 1044,11-16-4051,-8-6 520</inkml:trace>
  <inkml:trace contextRef="#ctx0" brushRef="#br1" timeOffset="111392.715">29005 225 14061,'0'0'2926,"0"0"-834,0 0-159,0 0-225,0 0-507,0 0-149,0 0-75,-11 14-160,-1 1-616,-38 79 543,-5 273-424,38-258-3920,14-73-1199,2 0-4552,1-27 4034</inkml:trace>
  <inkml:trace contextRef="#ctx0" brushRef="#br1" timeOffset="111625.177">28644 544 737,'0'0'8979,"0"0"-5205,0 0-1644,0 0 267,0 0-315,0 0-577,0 0-394,16-9-412,-9 5-619,5-4 18,1 2 0,-1-1 0,1 2 0,0-1-1,0 2 1,0 0 0,1 1 0,0 0 0,0 0-98,-8 3 10,57-6-26,-1-3 0,0-3 1,-1-2-1,54-21 16,-99 31-1813,-6 3-5231,-6 1-1246</inkml:trace>
  <inkml:trace contextRef="#ctx0" brushRef="#br1" timeOffset="112094.352">21571 2620 14414,'-5'-16'2535,"2"5"-2155,0-1-102,0 1-1,-1 0 1,0 0-1,-1 0 1,0 0-1,0 1 1,-1 0-1,-1 0 1,-1-1-278,-18-15 424,-1 2 1,-1 1-1,-1 1 0,-1 2 1,-1 0-1,-1 2 1,-1 2-1,0 1 0,0 1 1,-2 2-1,0 2 1,-13-2-425,-74-17 113,-1 5 1,-2 6 0,0 5 0,0 6 0,0 5 0,-19 6-114,-67 13 90,2 9-1,1 9 1,2 10 0,1 8-1,-154 64-89,197-61 36,2 7 0,4 7 0,2 7 0,-49 38-36,175-99-26,2 1 0,0 2 0,0 0 0,2 1 0,1 2 0,0 0-1,2 2 1,0 0 0,2 1 0,-4 8 26,14 28-663,10-59 500,0 0 0,0 0-1,0 0 1,1 0 0,-1 0-1,1 0 1,0-1 0,-1 1-1,1-1 1,0 1 0,0-1-1,0 0 1,0 0 0,0 0-1,0 0 1,0 0 0,0 0-1,1 0 1,-1-1 0,0 1-1,0-1 1,1 0 0,-1 0-1,0 1 1,1-1 163,75-8-9155,-39-6 1766</inkml:trace>
  <inkml:trace contextRef="#ctx0" brushRef="#br1" timeOffset="112420.519">17982 2570 3844,'0'0'4826,"0"0"-2189,0 0 128,0 0 246,0 0-956,0 0-961,-13 2-384,7-1-648,0 0 0,0 0 0,0 0 0,1 1 0,-1 0 0,0 1 0,0-1 0,1 1 0,0 0 0,-1 0 0,1 1 0,1 0 0,-1 0 0,0 0 0,1 0 0,0 1 0,0-1 0,-1 2-62,-28 38 553,-123 181 924,145-205-1443,1-1 1,1 2-1,1-1 0,0 1 1,2 0-1,0 1 0,1-1 1,2 1-1,0 0 0,1 0 1,1 3-35,2-15-3,0-1-1,1 1 1,0 0 0,0-1 0,1 1-1,1-1 1,-1 0 0,1 0 0,1 0-1,0 0 1,0-1 0,0 0 0,1 0-1,0 0 1,1-1 0,0 0 0,0 0-1,1 0 1,-1-1 0,1 0 0,1-1 0,-1 0-1,1 0 1,0-1 0,0 0 0,0-1-1,0 0 1,7 2 3,26 4 23,0 0 0,0-3 0,1-2 0,0-1-1,0-3 1,0-1 0,16-3-23,-39 3 155,0-1 0,0 0 0,0-2-1,-1 0 1,1-1 0,-1-1 0,17-8-155,-35 14 37,0 0 0,0 0 0,0-1 1,0 1-1,0-1 0,0 1 0,0-1 0,0 1 0,0-1 0,0 0 1,0 1-1,0-1 0,0 0 0,-1 0 0,1 1 0,0-1 0,-1 0 1,1 0-1,0 0 0,-1 0 0,1 0 0,-1 0 0,1 0 0,-1 0 1,0 0-1,0 0 0,1 0 0,-1 0 0,0-1 0,0 1 1,0 0-1,0 0 0,0 0 0,0 0 0,0 0 0,-1 0 0,1 0 1,0 0-1,0 0 0,-1 0 0,1 0 0,-1 0 0,1 0 0,-1 0 1,0 0-1,1 0 0,-1 0 0,0 0 0,1 0 0,-1 1 1,0-1-1,0 0 0,0 0 0,0 1-37,-29-15-713,-2 16-4162,26 3-923</inkml:trace>
  <inkml:trace contextRef="#ctx0" brushRef="#br0" timeOffset="404471.982">29680 8823 10794,'0'0'3363,"0"0"-1078,0 0-11,3-13-112,10-49 710,-16 134-432,-45 440-705,24-365-7436,8-81-2494</inkml:trace>
  <inkml:trace contextRef="#ctx0" brushRef="#br0" timeOffset="405641.973">29233 9957 7976,'1'-13'4799,"-1"2"-4013,20-77 2795,-16 82-3358,0-1 0,1 1 0,0 1 0,0-1 0,0 1 0,0-1 0,1 2 0,0-1 0,0 1 0,1-1 0,-1 2 0,1-1 0,-1 1 0,1 0 1,0 0-1,1 1 0,-1 0 0,0 0 0,1 1 0,-1 0 0,1 0 0,-1 0 0,1 1 0,-1 1 0,1-1 0,-1 1 0,1 0 0,6 3-223,-11-2 9,1 0 0,0 0 0,-1 0 0,1 1 0,-1-1 0,0 1 0,0 0 0,0 0 0,0 0 0,-1 1 0,1-1 0,-1 1 0,0-1-1,0 1 1,0 0 0,-1 0 0,1 0 0,-1 0 0,0 0 0,0 0 0,0 0 0,0 0 0,-1 0 0,0 0 0,0 4-9,-20 104 22,9-89-83,-1 1 0,-1-1 0,-2-1 0,0-1 0,-1 0-1,-1-1 1,-1 0 0,0-2 0,-12 9 61,30-28-3,1 0-1,0 0 1,0 0 0,0 0-1,-1 0 1,1-1-1,-1 1 1,1 0 0,-1 0-1,1-1 1,-1 1 0,0 0-1,1-1 1,-1 1-1,0 0 1,0-1 0,0 1-1,0 0 1,0-1-1,-1 1 1,1 0 0,0-1-1,0 1 1,-1 0-1,1 0 1,-1-1 0,1 1-1,-1 0 1,0 0 0,0 0-1,1 0 1,-1-1-1,0 1 1,0 0 0,0 1-1,0-1 1,0 0-1,0 0 1,0 0 0,0 1-1,0-1 1,-1 0-1,1 1 1,0-1 0,0 1-1,-1-1 1,1 1 0,0 0-1,-1 0 1,1-1-1,0 1 1,-1 0 0,1 0-1,0 0 1,-1 0-1,1 1 1,0-1 0,-1 0-1,1 1 1,0-1-1,0 0 1,-1 1 0,1 0 3,5-6-8,0 1 1,0 1-1,0-1 1,1 1-1,-1-1 1,1 1-1,0 1 1,0-1-1,0 1 1,1-1-1,-1 1 1,0 1-1,1-1 1,-1 1-1,1 0 1,-1 0-1,1 1 1,0 0-1,-1 0 1,1 0-1,0 1 1,-1-1-1,1 1 1,-1 0-1,1 1 1,-1 0-1,1 0 1,-1 0-1,0 0 1,0 1-1,0 0 1,0 0-1,-1 0 1,1 0-1,-1 1 1,0 0-1,0 0 1,0 0-1,0 0 1,-1 1-1,0 0 1,0-1-1,0 1 1,0 0-1,-1 0 1,0 1-1,0-1 8,2 3 4,-1-1 0,1 0 1,-2 1-1,1-1 0,-1 1 0,-1 0 0,1 0 0,-1-1 0,0 1 0,-1 0 0,0 0 0,0 0 0,-1 0 0,0 0 0,0 0 0,-1 0 1,0 0-1,-1-1 0,1 1 0,-1-1 0,-1 0 0,1 0 0,-1 0 0,-1 0 0,1 0 0,-1-1 0,0 0 0,-1 0 0,1-1 1,-1 1-1,0-1 0,-1 0 0,1-1 0,-1 1 0,0-1 0,0-1 0,0 1 0,-7 1-4,-1-2 34,1-1 0,-1 0 0,1-1 0,-1-1 0,1-1 0,-1 0-1,1 0 1,0-2 0,-1 0 0,1 0 0,0-1 0,1-1 0,-1 0 0,1-1 0,0-1 0,0 0-1,1-1 1,0 0 0,0 0 0,-3-5-34,12 11-67,1 0-1,0 0 0,0 0 1,-1 0-1,2 0 1,-1 0-1,0-1 1,0 1-1,1-1 1,-1 1-1,1-1 1,0 0-1,0 1 1,0-1-1,0 0 1,0 0-1,1 0 1,-1 0-1,1 1 0,0-2 68,11 1-6705,2 5-229</inkml:trace>
  <inkml:trace contextRef="#ctx0" brushRef="#br0" timeOffset="405934.008">29797 10192 11691,'0'0'5990,"0"0"-3780,0 0-256,0 0-321,0 0-960,0 0-481,0 0-96,0 0-96,-39-53 0,39 60-224,9 3-1057,0 2-1698,4 4-3171,-3-4-6118</inkml:trace>
  <inkml:trace contextRef="#ctx0" brushRef="#br0" timeOffset="406279.982">30148 9870 13068,'0'0'3695,"0"0"-1080,0 0-266,0 0-598,0 0-817,0 0-437,0 0-236,0 0-58,-9 13 0,-73 122 101,23 17-181,60-153-121,-1 1-1,0 0 1,0-1-1,0 1 1,0 0-1,1-1 1,-1 1-1,0 0 1,0 0-1,1-1 1,-1 1-1,0 0 1,0 0-1,1-1 1,-1 1-1,0 0 1,1 0-1,-1 0 1,0 0-1,1-1 1,-1 1-1,0 0 1,1 0-1,-1 0 1,0 0-1,1 0 1,-1 0-1,1 0 1,-1 0 0,0 0-1,1 0 1,-1 0-1,0 0 1,1 0-1,-1 0 1,0 0-1,1 1 1,-1-1-1,0 0 1,1 0-1,-1 0 1,0 1-1,1-1 1,-1 0-1,0 0 1,0 0-1,1 1 1,-1-1-1,0 0 1,0 1-1,1-1 1,-1 0-1,0 1 1,0-1-1,0 0 1,0 1-1,1-1 1,-1 0-1,0 1 1,0-1-1,0 0 1,0 1-1,0-1 1,0 0-1,0 1-1,1-2 9,16-10-66,1 2 0,0-1 0,1 2 0,-1 1 0,1 0 0,1 1-1,0 1 1,-1 1 0,1 1 0,0 0 0,1 2 0,-1 0 0,8 1 57,-27 0-3,0-1 0,0 1 0,0-1 1,1 0-1,-1 1 0,0-1 0,0 0 0,0 0 0,0 0 0,-1 0 0,1 0 1,0 0-1,0 0 0,0 0 0,-1 0 0,1-1 0,-1 1 0,1 0 0,-1 0 1,1-1-1,-1 1 0,0 0 0,1 0 0,-1-1 0,0 1 0,0 0 0,0-1 1,0 1-1,0 0 0,-1-1 0,1 1 0,0 0 0,0-1 0,-1 0 3,4-24 146,3 54 831,-6 22-399,-2 0 0,-3-1-1,-9 49-577,-9 116-3222,25-185-430,5-10-2962</inkml:trace>
  <inkml:trace contextRef="#ctx0" brushRef="#br0" timeOffset="406732.399">30704 9010 13869,'0'0'3475,"0"0"-1435,0 0 164,0 0-394,0 0-870,21-9-492,-18 8-438,15-7 29,1 0-1,0 2 1,0 0 0,0 1 0,1 1 0,0 1 0,0 1-1,12 0-38,123 3 58,290-10-94,-420 7-365,0 0-1,0-2 1,0-1 0,0 0 0,-1-2 0,0-1 0,1-1 401,-4-9-1547,-21 18 1334,1-1-1,0 0 1,-1 0-1,0 0 1,1 0-1,-1-1 0,1 1 1,-1 0-1,0 0 1,0 0-1,0 0 1,1 0-1,-1 0 0,0 0 1,0-1-1,-1 1 1,1 0-1,0 0 1,0 0-1,-1 0 0,1 0 1,0 0-1,-1 0 1,1 0-1,-1 0 1,1 0-1,-1 0 0,0 0 1,1 0-1,-1 0 1,0 0-1,0 1 1,1-1-1,-1 0 0,0 0 1,0 1-1,0-1 1,0 1-1,0-1 1,0 1-1,0-1 0,0 1 1,0 0-1,0-1 1,0 1-1,0 0 1,-1 0-1,0 0 214,-24-5-3956</inkml:trace>
  <inkml:trace contextRef="#ctx0" brushRef="#br0" timeOffset="406947.902">31410 8689 8360,'4'-14'5424,"0"-1"-4288,11-41 593,6 17 3157,-21 38-4795,0 1 1,0-1-1,1 1 1,-1-1-1,0 1 0,1 0 1,-1-1-1,0 1 1,1-1-1,-1 1 0,1 0 1,-1-1-1,0 1 1,1 0-1,-1-1 0,1 1 1,-1 0-1,1 0 1,-1 0-1,1-1 0,-1 1 1,1 0-1,0 0 1,-1 0-1,1 0 0,-1 0 1,1 0-1,-1 0 1,1 0-1,-1 0 0,1 0 1,-1 0-1,1 0 1,0 1-1,-1-1 0,1 0 1,-1 0-1,1 0 1,-1 1-1,0-1 1,1 0-1,-1 1 0,1-1 1,-1 0-1,1 1 1,-1-1-1,0 1 0,1-1 1,-1 0-1,0 1 1,1-1-1,-1 1 0,0-1 1,0 1-1,0-1 1,1 1-1,-1-1 0,0 1 1,0 0-92,12 39 330,-10-34-122,10 77-270,-3 0 0,-4 1 0,-4 0-1,-3 0 1,-4-1 0,-3 1 0,-13 42 62,11-43-1465,-12 59-7226,15-91 272</inkml:trace>
  <inkml:trace contextRef="#ctx0" brushRef="#br0" timeOffset="407349.012">31311 9819 7879,'0'0'2691,"0"0"-1089,0 0-33,0 0-704,0 0-769,0 0-96,0 0-64,0 0-705,60-42-4356,-55 48-3107</inkml:trace>
  <inkml:trace contextRef="#ctx0" brushRef="#br0" timeOffset="408126.579">31337 9767 1890,'0'0'6267,"0"0"-3432,0 0-887,0 0 604,0 0-374,0 0-721,0 0-464,4-6-469,-3 4-492,0 0-19,0 0 0,0 0 0,1 0 1,-1 0-1,0 1 0,1-1 0,-1 0 0,1 1 1,0-1-1,-1 1 0,1 0 0,0 0 1,0-1-1,0 1 0,0 0 0,0 1 1,0-1-1,0 0 0,0 0 0,0 1 0,1-1 1,-1 1-1,1 0-13,108-7 342,-167 13-332,29-1-19,-1 1-1,1 2 0,0 1 1,1 1-1,0 1 1,1 1-1,0 1 0,1 2 1,0 0-1,-1 4 10,24-19 0,0 1-1,-1-1 0,1 1 1,0-1-1,0 1 1,0 0-1,1-1 1,-1 1-1,0 0 1,0 0-1,0 0 1,0 0-1,1 0 1,-1 0-1,1 0 0,-1 0 1,0 0-1,1 0 1,0 0-1,-1 0 1,1 1-1,0-1 1,-1 0-1,1 0 1,0 0-1,0 0 1,0 1-1,0-1 0,0 0 1,0 0-1,1 0 1,-1 1-1,0-1 1,0 0-1,1 0 1,-1 0-1,1 0 1,-1 0-1,1 0 1,0 0-1,-1 0 0,1 0 1,0 0-1,0 0 1,-1 0-1,1 0 1,0 0-1,0-1 1,0 1-1,0 0 1,0-1-1,0 1 1,1 0 0,65 21-35,-59-20 34,4-1 3,0 1 1,-1 1-1,0 0 1,1 0-1,-1 1 1,0 1-1,-1-1 1,1 2-1,-1-1 1,0 2-1,-1-1 1,1 1-1,-1 1 1,0 0-1,-1 0 0,0 1 1,-1 0-1,1 0 1,-2 0-1,1 1 1,-1 0-1,-1 1 1,0-1-1,0 1 1,-1 0-1,1 6-2,-3-9 89,-1-1-1,0 1 1,-1-1-1,0 1 1,0-1-1,0 1 1,-1-1 0,-1 1-1,1-1 1,-1 0-1,0 1 1,0-1-1,-1 0 1,0 0-1,-1-1 1,1 1 0,-1-1-1,0 1 1,-1-1-1,0-1 1,0 1-1,0 0 1,0-1-1,-1 0 1,0-1-1,0 1 1,0-1 0,-1 0-1,1-1 1,-1 1-1,0-1 1,0-1-1,0 1 1,-7 0-89,2-1 90,1 0 0,0-1 0,-1 0 0,1-1 0,-1-1 0,1 1 1,0-2-1,-1 0 0,1 0 0,0-1 0,0 0 0,0-1 0,1 0 0,-1-1 0,-2-2-90,7 4-22,0 0 0,1-1 0,-1 1 0,1-1 0,0 0 0,0-1 0,0 1 0,1-1 0,0 0 0,0 0 1,0 0-1,0-1 0,1 1 0,0-1 0,0 0 0,0 0 0,1 0 0,0 0 0,0 0 0,0-1 0,1 1 0,0-1 0,1 1 0,-1-1 0,1 1 0,0-1 0,1 0 22,13-29-2704,7 22-2226,-1 9-2768</inkml:trace>
  <inkml:trace contextRef="#ctx0" brushRef="#br0" timeOffset="408436.957">31776 10091 14189,'0'0'4613,"0"0"-3300,0 0 705,0 0-320,0 0-994,0 0-480,0 0-127,0 0-97,-9-51-97,9 57-351,0 7-2114,3 1-2820,3-1-7269</inkml:trace>
  <inkml:trace contextRef="#ctx0" brushRef="#br0" timeOffset="408779.95">32005 9824 15663,'0'0'5365,"0"0"-2258,0 0-635,0 0-188,0 0-634,1 15-620,1 108-432,-6-1 0,-10 55-598,12-159-66,-3 11-1036,2 0 1,0 1-1,3-1 0,0 1 0,2-1 1,1 1-1,2 5 1102,4-9-7303,-1-8-7020</inkml:trace>
  <inkml:trace contextRef="#ctx0" brushRef="#br0" timeOffset="409543.816">27649 11349 11275,'-2'-14'2327,"0"-5"-1695,-5-31 1636,3-4 3315,6 41-1884,2 34-1185,-2-6-2679,6 53 666,-2 0-1,-4 1 1,-5 44-501,1 33-5228,4-106-922</inkml:trace>
  <inkml:trace contextRef="#ctx0" brushRef="#br0" timeOffset="410193.007">29738 11077 8520,'0'0'3999,"0"0"-1485,6-14-80,19-44-5,-24 56-2302,1 0 0,-1 0 0,0-1 1,0 1-1,0 0 0,0-1 0,-1 1 0,1-1 0,-1 1 0,1-1 0,-1 1 0,0-1 0,0 1 0,0-1 1,0 1-1,0-1 0,-1 1 0,1-1 0,-1 1 0,1-1 0,-1 1 0,0-1 0,0 1 0,0 0 1,-1 0-1,1-1 0,0 1 0,-1 0 0,1 0 0,-1 0 0,0 1 0,0-1 0,0 0 0,0 0 1,0 1-1,0 0 0,0-1 0,0 1 0,0 0 0,-1 0 0,1 0 0,0 0 0,-1 0 0,1 1 0,-1-1-126,-5 0 37,0-1 1,0 2-1,0-1 1,1 1-1,-1 0 1,0 1-1,0-1 1,0 2-1,0-1 1,1 1-1,-1 0 1,-4 3-39,3-2-25,1 1-1,-1 1 1,1 0-1,0 0 1,1 0-1,-1 1 1,1 0-1,0 0 1,1 1-1,-1 0 1,1 0-1,1 1 1,-1 0-1,1 0 1,1 0-1,0 0 1,0 1-1,0 0 1,1-1-1,0 1 1,1 1-1,0-1 1,1 0-1,-1 0 1,2 1-1,-1-1 1,2 1-1,-1-1 1,1 0-1,0 1 1,1-1-1,0 0 1,1 0-1,0 0 1,0 0-1,1-1 1,0 1-1,0-1 1,1 0-1,4 5 26,53 39-313,-53-47 307,-1 0-1,0 0 0,0 1 1,-1 0-1,0 1 0,0-1 0,0 1 1,-1 0-1,0 1 0,-1 0 1,1 0-1,-1 0 0,-1 0 0,0 1 1,0 0-1,0 0 0,1 8 7,-5-13 13,0-1-1,-1 1 0,1 0 0,-1 0 0,0 0 0,0-1 1,0 1-1,-1 0 0,1-1 0,-1 1 0,0-1 1,0 0-1,0 0 0,0 1 0,0-1 0,-1 0 1,0-1-1,1 1 0,-1 0 0,0-1 0,0 0 1,0 0-1,-1 0 0,1 0 0,-1 0 0,1 0 1,-1-1-1,0 0-12,-108 29 1052,107-29-1042,1 1 1,-1-1 0,0 0 0,0 0 0,1 0 0,-1-1-1,0 1 1,0-1 0,0-1 0,0 1 0,1-1 0,-1 1-1,0-1 1,0-1 0,1 1 0,-1-1 0,1 0-1,-1 0 1,1 0 0,0 0 0,0-1 0,0 0 0,0 0-1,0 0 1,0 0 0,1 0 0,0-1 0,-1 0 0,1 1-1,1-1 1,-1-1 0,1 1 0,-1 0 0,1 0 0,0-1-1,0-1-10,21-50-3197,14 30-3471,-9 16-1841</inkml:trace>
  <inkml:trace contextRef="#ctx0" brushRef="#br0" timeOffset="410537.871">29874 11264 11723,'0'0'4949,"13"-8"-2499,42-25-597,22 18 1389,-62 15-2934,-12 0-287,0 0 1,-1 1 0,1-1-1,-1 0 1,1 1 0,-1 0-1,0-1 1,1 1 0,-1 0 0,0 0-1,1 0 1,-1 1 0,0-1-1,0 1 1,0-1 0,0 1-1,0-1 1,0 1 0,-1 0 0,1 0-1,0 0 1,-1 0 0,0 0-1,1 0 1,-1 1 0,0-1 0,0 0-1,0 1 1,0-1 0,-1 1-1,1-1 1,-1 1 0,1-1-1,-1 1 1,0-1 0,0 1 0,0-1-1,0 1 1,-1-1 0,1 1-1,-1-1 1,1 1 0,-1-1-1,0 0 1,0 1 0,0 0-22,-7 15 10,0 1 0,-1-1 0,0-1 0,-2 0 1,0 0-1,-1-1 0,-1 0 0,0-1 0,-8 6-10,18-18 5,-146 160 123,148-163-128,0 1 0,0-1 0,1 0 0,-1 1 1,0 0-1,0-1 0,1 1 0,-1 0 0,0-1 0,1 1 0,-1 0 0,1-1 0,-1 1 0,1 0 1,-1 0-1,1 0 0,0 0 0,-1-1 0,1 1 0,0 0 0,0 0 0,-1 0 0,1 0 0,0 0 1,0 0-1,0 0 0,0 0 0,0 0 0,0 0 0,1 0 0,-1-1 0,0 1 0,0 0 0,1 0 1,-1 0-1,0 0 0,1 0 0,-1-1 0,1 1 0,-1 0 0,1 0 0,0-1 0,-1 1 0,1 0 1,0-1-1,-1 1 0,1 0 0,0-1 0,0 1 0,-1-1 0,1 0 0,0 1 0,0-1 0,1 1 0,20-1-42,1-1-1,0-1 0,0-1 1,-1-1-1,0-1 0,1 0 1,-2-2-1,9-4 43,15-3-673,57-14-2581,-35 11-2968,-17 6-3275</inkml:trace>
  <inkml:trace contextRef="#ctx0" brushRef="#br0" timeOffset="411049.975">31718 10984 2691,'0'0'8610,"0"0"-4830,0-14-1410,-1-42 54,1 54-2326,-1 0-1,1 1 1,0-1 0,-1 0 0,1 1-1,-1-1 1,1 0 0,-1 1 0,0-1 0,0 1-1,0-1 1,0 1 0,0 0 0,0-1 0,0 1-1,0 0 1,0 0 0,-1-1 0,1 1-1,0 0 1,-1 0 0,1 1 0,-1-1 0,1 0-1,-1 0 1,0 1 0,1-1 0,-1 1-1,0-1 1,1 1 0,-1 0 0,0 0 0,1 0-1,-1 0 1,0 0 0,0 0 0,1 0-1,-1 0 1,0 1 0,1-1 0,-2 1-98,-5-1 245,-7 2-198,0 0-1,1 1 0,0 0 0,-1 1 0,1 1 0,1 0 1,-1 1-1,1 0 0,0 1 0,0 1 0,1 0 0,0 1 1,1 0-1,-1 1 0,2 0 0,-1 0 0,-3 6-46,9-8-18,1-1 1,-1 1-1,1 0 0,0 0 0,1 0 0,0 0 1,0 1-1,1-1 0,0 1 0,1-1 1,0 1-1,0 0 0,0 0 0,1 0 0,1-1 1,0 1-1,0 0 0,2 7 18,1-10-10,-1 0-1,1-1 1,0 1 0,1-1 0,0 0-1,0 0 1,0-1 0,0 1 0,0-1-1,1 0 1,0-1 0,0 0 0,0 1-1,0-2 1,1 1 0,-1-1-1,1 0 1,4 1 10,2 2-2,7 3 1,-11-7 4,-1 1 0,0 0 0,0 1 0,0-1 0,-1 2-1,1-1 1,-1 1 0,0 0 0,0 0 0,0 1 0,0 0 0,-1 1 0,0-1 0,0 1 0,0 0 0,-1 1 0,0-1 0,0 1 0,0 0 0,-1 0 0,0 1 0,-1-1 0,0 1 0,1 1-4,-4-5 38,-1 0 0,1 0-1,-1 0 1,1 0 0,-1 0-1,-1 0 1,1 0 0,0-1-1,-1 1 1,0-1 0,0 1-1,0-1 1,0 1-1,-1-1 1,1 0 0,-1 0-1,0 0 1,0-1 0,0 1-1,0-1 1,0 1 0,0-1-1,-1 0 1,1 0-1,-1 0 1,0-1 0,1 0-1,-3 1-36,-109 28 998,105-27-1006,1-1-1,-1-1 1,0 0 0,0 0 0,0-1 0,1 0 0,-1 0-1,0-1 1,0-1 0,0 0 0,1 0 0,-1-1 0,1 0-1,0 0 1,0-1 0,0-1 0,-7-3 8,15 7-124,0 0 0,-1 0 0,1 0 1,0 1-1,0-1 0,0 0 0,0 0 0,0-1 1,1 1-1,-1 0 0,0 0 0,0 0 0,1 0 1,-1-1-1,1 1 0,-1 0 0,1-1 0,-1 1 0,1 0 1,0-1-1,0 1 0,0-1 0,0 1 0,0 0 1,0-1-1,0 1 0,0 0 0,0-1 0,1 1 0,-1-1 1,0 1-1,1 0 0,-1 0 0,1-1 0,0 1 124,38-31-10176,-9 18 311</inkml:trace>
  <inkml:trace contextRef="#ctx0" brushRef="#br0" timeOffset="411437.109">31881 11190 8232,'0'0'6214,"0"0"-2921,15-13-1045,48-38-22,-58 47-2049,-1 2-1,1-1 1,-1 0 0,1 1-1,0 0 1,0 0 0,0 1 0,0-1-1,1 1 1,-1 0 0,0 0-1,0 1 1,1 0 0,-1-1-1,1 2-176,10-2 286,-14 1-266,1-1-1,0 0 1,0 0 0,0 1-1,0 0 1,0-1-1,0 1 1,0 0 0,0 1-1,-1-1 1,1 0 0,0 1-1,0 0 1,0 0-1,0 0 1,-1 0 0,1 0-1,0 0 1,-1 0 0,1 1-1,-1 0 1,1-1-1,-1 1 1,0 0 0,0 0-1,0 0 1,0 1 0,0-1-1,0 0 1,-1 1-1,1-1 1,-1 1 0,1-1-1,-1 1 1,0 0 0,0 0-1,0 0-19,0 7-20,-1-1 0,0 0-1,-1 0 1,0 0 0,0 0-1,-1 0 1,0 0 0,-1-1-1,0 1 1,0 0 0,-1-1-1,0 0 1,0 0 0,-1 0-1,0 0 1,0-1 0,-1 0-1,-2 3 21,-123 114-493,148-131 502,1 1 0,0 0 0,0 1 0,0 1 0,0 1 1,1 0-1,11 1-9,-25 1-3,-1 1 1,1-1-1,-1 1 1,1 0-1,-1 0 1,1 1 0,-1-1-1,1 1 1,-1 0-1,0 0 1,1 1-1,-1-1 1,0 1-1,0 0 1,0 0-1,0 1 1,0-1 0,0 1-1,-1-1 1,1 1-1,-1 0 1,0 1-1,0-1 1,0 0-1,0 1 1,-1 0-1,1 0 1,-1-1 0,0 1-1,0 1 1,-1-1-1,1 0 1,-1 0-1,0 1 1,0-1-1,0 1 1,0-1 2,-1 2 41,1 1-1,-1-1 1,-1 0-1,1 0 1,-1 0 0,0 0-1,0 0 1,-1 0-1,0 0 1,0 0 0,0 0-1,-1 0 1,0-1 0,0 0-1,0 1 1,0-1-1,-1 0 1,0-1 0,0 1-1,-1-1 1,1 1-1,-1-1 1,0-1 0,0 1-1,0-1 1,0 1-1,-1-2 1,-5 3-41,-8 3 174,-1-1 0,1 0 0,-1-2 0,0-1 0,-1 0 0,1-1 0,-1-1 0,1-2 0,-1 0-1,0 0 1,1-2 0,-7-2-174,-45-20-96,50 5-2605,19 9-1543,2 1-3860</inkml:trace>
  <inkml:trace contextRef="#ctx0" brushRef="#br0" timeOffset="515062.51">32264 8323 8072,'0'0'694,"0"0"-427,0 0-54,0 0 230,0 0 96,-10-12-80,-32-39-64,-14 24 262,-18 13-307,0 3 0,-1 3-1,0 4 1,-18 3-350,70 0 48,-1988 60 344,1982-58-389,-1970 127 152,346 10 133,1612-134-274,-176 16 639,-107 27-653,314-47 83,1 0 0,-1 1 0,1 0 0,0 1-1,0 0 1,0 1 0,0-1 0,0 2 0,0-1 0,1 1 0,0 1-1,0-1 1,0 1 0,0 1 0,1-1 0,-1 1 0,2 1 0,-1-1-1,1 1 1,0 1 0,0-1 0,1 1 0,0 0 0,0 0 0,-3 8-83,8 220 475,-6-24-413,-9 0 0,-10-1 1,-9-1-1,-17 35-62,48-230 2,-271 1378 3,257-1300 14,5 2-1,4-1 1,4 1 0,6 60-19,-1-134 17,1 0 0,1 0-1,1 0 1,1 0 0,0-1 0,2 1 0,0-1 0,1-1 0,2 0 0,-1 0 0,2 0 0,1-2 0,0 1 0,1-2 0,1 1 0,0-2 0,1 0 0,1-1 0,0 0-1,1-1 1,1-1 0,0-1 0,2 1-17,37 11 24,1-3 0,1-2 0,0-3-1,1-2 1,1-3 0,0-2-1,0-3 1,1-3 0,21-3-24,355-11 18,-1-18-1,7-21-17,-394 46 8,1020-122 4,1226-126-14,-1654 198 19,1309-144 68,-1812 181-25,-1-5 0,-1-7 0,-2-5 0,58-27-60,-174 57 95,-1-2-1,0 1 1,0-2 0,-1-1 0,0 0-1,0-1 1,-1 0 0,-1-2 0,1 0-1,-2 0 1,0-1 0,0-1 0,-2-1-1,1 0 1,-2 0 0,0-1 0,-1-1 0,-1 1-1,0-2 1,3-9-95,-9 11 66,-1-1 0,-1 1-1,0 0 1,-1-1 0,0 1 0,-2 0-1,0-1 1,-1 1 0,0 0 0,-1 0 0,-1 1-1,-1-1 1,-6-12-66,-113-184 413,115 197-378,-92-135 121,-28-34-87,7-6 0,10-5 0,7-5 0,-21-75-69,56 59-27,10-2 1,9-3-1,-22-224 27,67 396-1,-9-68 184,-4 0 0,-6 1 0,-4 2 0,-20-39-183,44 134 23,-1 1-1,0 0 1,-1 0-1,-1 1 1,-1 0-1,0 0 1,-1 1-1,-1 1 1,-1 0-1,0 0 1,-1 2-1,0-1 1,-1 2-1,-3-2-22,13 13-112,-1-1 0,0 1 0,0-1 0,0 2 0,0-1 0,0 1 0,0-1 0,0 2 0,0-1 0,0 1 0,0 0 0,1 0 0,-1 0 0,0 1 0,0 0 0,1 0 0,-1 1 0,1-1 0,0 1 0,0 1 0,0-1 0,-1 1 112,-14 6-2228,-27 14-6890</inkml:trace>
  <inkml:trace contextRef="#ctx0" brushRef="#br2" timeOffset="938670.999">10386 6809 2402,'0'0'1004,"0"0"96,0 0 197,0 0-80,0 0-176,0 0-214,0 0-95,-2-5 31,-6-21 684,12 17 474,0-1 4272,-22 95-4799,-23 303 1440,-9-106-2626,-11 36-149,32-91-59,19 52 0,8-148 19,-5 0-1,-15 60-18,-36 57 0,1-77-5,12-24-406,17-28 379,5-51-107,13-33-1863,10-34-859,-1-1-2872</inkml:trace>
  <inkml:trace contextRef="#ctx0" brushRef="#br2" timeOffset="942065.069">5184 9880 96,'0'0'7618,"0"-15"-4479,-1-1-2478,0-38 695,8 13 2622,13 5 1328,-10 60-3154,-3 279 1045,-18-100-2649,4-138-780,4 2 1,2-1-1,3 0 0,3 2 232,0-12-5973,-5-33-1917</inkml:trace>
  <inkml:trace contextRef="#ctx0" brushRef="#br2" timeOffset="942767.464">3877 11459 9225,'0'0'3619,"0"0"-1430,0 0-75,0 0-481,18-4-495,287-48 1536,-90-2-2012,-206 46-1510,-23 9-9798,4 4-345</inkml:trace>
  <inkml:trace contextRef="#ctx0" brushRef="#br2" timeOffset="943126.543">4819 11185 9161,'0'0'5002,"0"0"-2141,0 0-528,0 0-294,0 0-507,0 0-416,0 0-294,0 7 70,-58 481-374,58-481-1233,0 14-1102,4-13-6045,1-8 244</inkml:trace>
  <inkml:trace contextRef="#ctx0" brushRef="#br2" timeOffset="943847.421">5061 11284 6246,'0'0'2712,"0"0"-588,0 0 167,0 0-129,0 0-224,0 0-284,0 0-314,0 0-245,-5-13-316,-15-38-288,19 50-484,1 1 1,0-1-1,0 1 0,0-1 0,0 1 0,0-1 0,0 1 0,0-1 0,0 0 0,0 1 1,0-1-1,0 1 0,0-1 0,0 1 0,0-1 0,0 1 0,0-1 0,0 1 0,1-1 1,-1 1-1,0 0 0,0-1 0,1 1 0,-1-1 0,0 1 0,1-1 0,-1 1 1,0 0-1,1-1 0,-1 1 0,1 0 0,-1-1 0,0 1 0,1 0 0,-1 0 0,1-1 1,-1 1-1,1 0 0,-1 0 0,1 0 0,-1 0 0,1 0 0,-1 0 0,1 0 1,-1-1-1,1 2 0,-1-1 0,1 0 0,0 0 0,-1 0 0,1 0 0,-1 0 0,1 0 1,-1 0-1,1 1 0,-1-1 0,0 0 0,1 0 0,-1 1 0,1-1 0,-1 0-7,2 1 20,154 39 49,-151-40 36,1 0-1,0-1 0,-1 1 0,1-1 0,-1 0 1,0 0-1,1 0 0,-1-1 0,0 0 1,0 0-1,0-1 0,0 1 0,0-1 0,0 0 1,-1 0-1,1-1 0,-1 1 0,0-1 0,0 0 1,0 0-1,-1 0 0,1-1 0,0-1-104,-8 23 1410,-173 354-1063,170-354-352,-26 91-118,35-106 122,-1-1 0,1 1 0,-1 0 0,1-1 0,0 1 1,-1-1-1,1 1 0,0-1 0,0 0 0,0 0 0,0 0 1,0 0-1,1 0 0,-1 0 0,0-1 0,0 1 0,1-1 1,-1 1-1,0-1 0,0 0 0,1 0 0,-1 0 0,0 0 1,1-1-1,-1 1 0,0 0 0,0-1 0,1 0 0,-1 1 1,0-1-1,0 0 0,1-1 1,127-42 64,-36 15 256,-89 27-423,0 0 1,-1 0-1,1 0 0,0-1 0,-1 1 1,1-1-1,-1 0 0,0 0 0,0-1 1,0 1-1,0-1 0,-1 0 0,1 0 1,-1 0-1,0-1 0,0 1 0,-1-1 0,1 1 1,-1-1-1,0-1 103,-14 5-9796,4 4 796</inkml:trace>
  <inkml:trace contextRef="#ctx0" brushRef="#br2" timeOffset="945226.442">6165 13201 2370,'0'0'4591,"0"0"-1900,0 0-540,0 0 22,0 0-155,0 0-438,0 0-454,0 0-394,9-7 15,112-5-464,-108 9-186,0 0 0,0 0-1,0-2 1,0 1 0,-1-2 0,1 0-1,-2 0 1,1-1 0,0 0 0,-1-1-1,-1-1 1,1 1 0,-2-2 0,1 1-1,-1-2 1,0 1 0,-1-1 0,-1 0-1,0-1 1,0 1 0,-1-2 0,0 1-1,-1-1 1,2-7-97,3-17 240,-1 1 1,-2-2-1,-1 1 0,-2-1 0,-1-23-240,-3 61 2,0 1-1,0-1 1,0 1-1,0-1 1,0 1-1,0-1 1,0 1-1,-1-1 0,1 1 1,0-1-1,0 1 1,0-1-1,0 1 1,-1-1-1,1 0 1,0 1-1,0-1 1,-1 1-1,1-1 0,0 0 1,-1 1-1,1-1 1,0 0-1,-1 1 1,1-1-1,-1 0 1,1 1-1,-1-1 1,1 0-1,0 0 0,-1 0 1,1 1-1,-1-1 1,1 0-1,-1 0 1,1 0-1,-1 0 1,1 0-1,-1 0 1,1 0-1,-1 0 0,1 0 1,-1 0-1,1 0 1,-1 0-1,1 0 1,-1-1-1,1 1 1,-1 0-1,1 0 1,0 0-1,-1-1 0,1 1 1,-1 0-1,1-1 1,0 1-1,-1 0 1,1-1-1,-1 1 1,1 0-1,0-1 1,0 1-1,-1-1 0,1 1 1,0-1-1,0 1-1,-7 18-6,1 0-1,2 0 0,-1 1 0,2-1 1,1 1-1,0 0 0,1 0 0,1 0 7,-4 49 22,2-51-22,-2 6 3,0 0 1,2 1-1,1-1 1,0 1-1,2 0 1,1-1-1,1 1 0,1-1 1,1 0-1,1 0 1,6 15-4,-10-33-3,1-1 1,-1 0-1,1 0 1,0 0-1,0 0 1,0-1-1,0 1 1,1-1-1,0 0 1,-1 0-1,1 0 1,0 0-1,1-1 0,-1 0 1,0 0-1,1 0 1,-1 0-1,1 0 1,0-1-1,-1 0 1,1 0-1,0 0 1,0-1-1,-1 0 1,1 0-1,0 0 1,0 0-1,0-1 1,0 0-1,-1 0 1,1 0-1,0 0 1,-1-1-1,1 0 1,-1 0-1,3-1 3,9-6 6,-1-1-1,0-1 1,0 0 0,-1-1-1,0 0 1,-1-1 0,-1 0-1,0-1 1,-1-1 0,-1 0 0,0 0-1,0-1 1,5-15-6,2-8 51,-1-1 1,-2 0-1,-1-2 1,-3 1-1,2-16-51,-5-32 769,-17 101-214,2 22-532,1 0 0,1 0 0,2 1-1,2-1 1,1 1 0,2 0 0,2 18-23,-2-41-91,0 1-1,1-1 1,0 0 0,1 0-1,0 0 1,1-1 0,0 1-1,1-1 1,0 0 0,1 0-1,0-1 1,0 1 0,1-1-1,1-1 1,0 1 0,1-1 91,28 13-4966,9-13-4302,-26-9 2003</inkml:trace>
  <inkml:trace contextRef="#ctx0" brushRef="#br2" timeOffset="945682.104">7418 12920 3812,'0'0'3710,"0"0"-1596,0 0-59,0 0 48,0 0-213,0 0-256,-7-4-289,-21-15-379,57 11 550,-28 8-1513,1 0 0,-1 0 0,0 0 1,1 0-1,-1 1 0,0-1 0,1 1 0,-1-1 0,0 1 0,1-1 0,-1 1 0,0 0 0,0 0 0,0-1 0,0 1 0,0 0 0,0 0 0,0 0 0,0 0 0,0 0 0,0 1 0,0-1 1,-1 0-1,1 0 0,0 0 0,-1 1 0,1-1 0,-1 0 0,0 1 0,1-1 0,-1 0 0,0 1 0,0-1 0,0 1 0,0-1 0,0 0 0,0 1 0,0-1 0,0 1 0,-1-1 0,1 0 0,0 1 1,-1-1-1,0 1-3,-20 63 84,-40 63-14,61-126-68,0-1 0,0 0 0,1 1 1,-1-1-1,0 0 0,1 1 0,-1-1 0,1 0 1,-1 1-1,1-1 0,0 0 0,-1 0 1,1 0-1,0 0 0,0 0 0,0 1 0,0-2 1,0 1-1,0 0 0,0 0 0,0 0 1,0 0-1,0-1 0,1 1 0,-1 0 0,0-1 1,0 1-1,1-1 0,-1 0 0,0 1 1,1-1-1,-1 0 0,0 0 0,1 0 0,-1 0 1,1 0-1,-1 0 0,0 0 0,1 0 1,0-1-3,61-1 39,32-29-787,-55 15-3426,-12 5-908,0-1-1447</inkml:trace>
  <inkml:trace contextRef="#ctx0" brushRef="#br2" timeOffset="946041.091">7844 12876 10025,'0'0'3001,"0"0"-524,0 0-128,0 0-508,0 0-447,0 0-369,0 0-428,0 0-212,3 8-49,2 18-225,0 1-1,-2-1 0,0 1 1,-2 0-1,-2 0 1,-1 13-111,1 65 52,1-100-54,0 0 0,0 0 0,1 0 0,-1 0 0,1 0 0,0 0 0,1 0-1,-1 0 1,1-1 0,0 1 0,0 0 0,0-1 0,1 0 0,-1 1-1,1-1 1,0 0 0,1 0 0,-1-1 0,0 1 0,1-1 0,0 1 0,0-1-1,0-1 1,0 1 0,1 0 0,-1-1 0,1 0 0,-1 0 0,1 0-1,3 0 3,7-2 11,0-1-1,0-1 0,-1 0 0,1-1 1,-1-1-1,1 0 0,-1-1 0,0-1 1,-1 0-1,0 0 0,0-2 0,0 1 1,-1-2-1,0 0 0,0 0 0,-1-1 1,-1 0-1,1-1 0,-2 0 0,1-1 1,-2 0-1,0-1 0,0 1 0,-1-1 1,5-13-11,-8 18 95,0 0 0,-1 0 1,0 0-1,0-1 0,-1 1 1,0-1-1,0 0 0,-1 0 1,-1 0-1,1 0 1,-1 1-1,-1-1 0,1 0 1,-1 0-1,-1 0 0,0 1 1,0-1-1,-1 0 0,0 1 1,0 0-1,-1 0 0,0 0 1,-1 0-1,0 1 0,0-1 1,0 1-1,-1 0 0,0 1 1,0 0-1,-1 0 1,0 0-1,0 0 0,0 1 1,0 0-1,-1 1 0,-3-2-95,0 2-15,0 0-1,0 1 0,0 0 1,-1 0-1,1 1 1,-1 1-1,1 0 0,-1 0 1,0 2-1,-1-1 16,-66 25-5310,52-6-1940</inkml:trace>
  <inkml:trace contextRef="#ctx0" brushRef="#br2" timeOffset="983687.935">5292 6142 6342,'0'0'1452,"0"0"-21,0 0 256,0 0 154,0 0-10,0 0-282,0 0-386,3-7-244,0 0-800,-3 7-72,1 1 0,-1-1 0,0 0 0,1 0 0,-1 0 0,1 1 0,-1-1 0,0 0 0,1 0 0,-1 0 0,1 0 0,-1 0 0,0 0 0,1 0 0,-1 0 0,1 0 0,-1 0 0,1 0 0,-1 0 0,0 0 1,1 0-1,-1 0 0,1 0 0,-1 0 0,0 0 0,1-1 0,-1 1 0,1 0-47,-23 232 300,7-135-9182,15-97 8853,-5 27-5662</inkml:trace>
  <inkml:trace contextRef="#ctx0" brushRef="#br2" timeOffset="984330.029">5252 6540 7655,'0'0'2002,"0"0"-443,0 0 347,0 0-91,0 0-379,0 0-603,0 0-369,0 0-90,-5 10 31,-4 7-254,1 1 0,0 0 0,2 0 0,0 1 0,1 0 0,1 0 0,-1 10-151,5 207 7,21-80-5427,-19-148 5231,0 1 0,0 0 0,-1-1 0,0 1 0,-1 0 0,0-1-1,0 1 1,0 0 0,-2 0 0,1-1 0,-1 1 0,0-1 0,-1 1 0,-3 7 188,-14 24 674,0 2-1,3 0 0,2 1 0,1 0 0,2 2 0,3-1 0,1 1 0,2 0 0,2 11-672,2-3 367,4 0 0,1 0 0,3 0 0,7 25-367,10 30-76,-4-24-360,-3 1 1,-4 1-1,1 81 436,-32 98-3160,-4-10 3245,-10-48 374,8-76-128,22-123-200,1-4-1253,1 0-3898,1-4 125</inkml:trace>
  <inkml:trace contextRef="#ctx0" brushRef="#br2" timeOffset="985670.5">5457 8136 6054,'-15'-1'2818,"-103"-1"1165,-143 28 6272,278-22-9465,138 3-566,974 4-331,-785-12-74,209 2-49,1248-17 204,-1751 14 26,168-5 154,193-32-154,-303 9 75,-107 30-70,-1-1-1,1 1 0,-1 0 1,1-1-1,-1 1 0,1-1 0,-1 1 1,1-1-1,-1 1 0,0-1 1,1 1-1,-1-1 0,0 1 1,1-1-1,-1 0 0,0 1 1,0-1-1,0 1 0,0-1 1,1 0-1,-1 1 0,0-1 1,0 0-1,0 1 0,0-1 1,0 0-1,-1 1 0,1-1 1,0 1-1,0-1 0,0 0 1,0 1-1,-1-1 0,1 1 1,0-1-1,-1 1 0,1-1 1,0 0-1,-1 1 0,1-1 1,-1 1-1,1 0 0,-1-1 1,1 1-1,-1-1 0,1 1 1,-1 0-1,1-1 0,-1 1 0,1 0 1,-1 0-1,0-1 0,1 1 1,-1 0-1,1 0 0,-1 0 1,0 0-1,0 0-4,-153-43 411,95 32-331,-87-28-37,192 42-128,225 48 111,-181-36 108,-273-47 90,182 34-223,0 0 1,0-1 0,-1 1-1,2 0 1,-1 0-1,0 0 1,0 0-1,1 0 1,-1 0-1,1 0 1,-1 0-1,1 0 1,0 0 0,0 0-1,0 0 1,0 0-1,0 0 1,0 0-1,0 0 1,1 0-1,-1 0 1,1 0 0,0 0-1,-1 0 1,1-1-1,0 1 1,0 0-1,0 0 1,0-1-1,1 1 1,0 0-2,35 82 444,-24-58-266,-1 0 0,0 2 0,-2-1 0,-2 1 0,0 1 0,-2-1 0,-1 1 0,0 5-178,-6-25 9,1 1-1,-1-1 0,-1 0 0,1 1 1,-2-1-1,1 0 0,-1-1 0,-1 1 0,1 0 1,-2-1-1,1 0 0,-1 0 0,0 0 1,-1 0-1,1-1 0,-2 0 0,1 0 0,-1-1 1,0 0-1,0 0 0,-5 3-8,-81 48-1387,-1-14-3330,2-8-6776</inkml:trace>
  <inkml:trace contextRef="#ctx0" brushRef="#br2" timeOffset="986232.571">5625 7603 8392,'0'0'5280,"16"-3"-2590,52-9-667,-66 12-1941,-1 0-1,1 0 0,0 0 0,-1 0 0,1 1 0,0-1 0,-1 1 1,1-1-1,-1 1 0,1-1 0,-1 1 0,1 0 0,-1 0 0,1 0 1,-1 0-1,0 0 0,0 0 0,1 0 0,-1 0 0,0 1 0,0-1 1,0 0-1,0 1 0,0-1 0,-1 1 0,1-1 0,0 1 0,-1-1 1,1 1-1,-1-1 0,1 1 0,-1 0 0,0-1 0,0 1 0,1 0 1,-1-1-1,-1 1 0,1 0 0,0-1 0,0 1 0,0-1 0,-1 1 1,1 0-1,-1-1 0,0 1 0,1-1 0,-1 1 0,0-1 0,0 1 1,0-1-82,-6 13 186,-1 0 0,-1-1 0,0 0 0,-1-1 0,0 0 0,0-1 0,-2 0-1,1 0 1,-13 7-186,22-16 19,-59 43 236,-2-2 1,-1-4-1,-3-2 0,0-3 1,-3-2-1,-52 14-255,-31 1 246,229-34-214,0 6-40,-1 3 0,-1 4 0,-2 3 1,0 3-1,-2 3 0,-2 3 1,-1 3-1,-2 3 0,35 32 8,92 83 70,-172-146-320,-24-26-1517,-23-27-6189,14 20 344</inkml:trace>
  <inkml:trace contextRef="#ctx0" brushRef="#br2" timeOffset="986777.414">7239 6172 13036,'0'0'1949,"-2"-14"394,-9-44 108,9 56-2332,0 0 1,1 0-1,-1-1 1,0 1-1,0 0 1,-1 0-1,1 1 1,0-1-1,-1 0 1,1 1-1,-1 0 1,1-1-1,-1 1 0,0 0 1,1 0-1,-1 1 1,0-1-1,0 0 1,0 1-1,1 0 1,-1 0-1,0 0 1,0 0-1,0 0 1,0 0-1,0 1 1,1-1-1,-1 1 1,0 0-1,0 0 1,1 0-1,-1 0 1,1 0-1,-2 2-119,-16 6 214,1 0-1,0 2 1,1 1-1,0 0 1,1 1-1,1 1 1,0 0 0,0 1-1,2 1 1,0 0-1,-6 10-213,4-3-5,1 0 0,1 0 0,1 2 0,1 0 0,1 0 0,1 1 0,1 0 0,2 0 0,1 1 0,1 0 0,1 1 0,1-1 0,1 1 0,2-1 0,1 1 0,1-1 0,1 0 0,2 1 0,0-1 0,2-1 0,1 1 1,1-1-1,1-1 0,2 1 0,0-2 0,1 0 0,2 0 0,0-2 0,2 1 0,2-1 5,-8-11-78,1 0 1,0-1 0,1-1 0,0 0 0,1-1-1,0 0 1,0-1 0,1 0 0,1-1 77,-10-4-3,0 0 1,0 0-1,0 0 1,1 0-1,-1-1 1,1 0-1,-1-1 1,1 1-1,-1-1 1,1-1-1,-1 1 1,1-1-1,-1 0 1,1 0-1,-1-1 1,0 0-1,0 0 1,0-1-1,0 1 0,0-1 1,0-1-1,-1 1 1,1-1 2,5-9 34,0 0-1,-1 0 1,-1-1 0,0 0-1,0-1 1,-2 0 0,0 0 0,-1 0-1,0-1 1,-1 0 0,-1 0-1,-1-1 1,0 1 0,-1-1-1,-1 0 1,0-6-34,0 15 31,0 0-1,0 0 1,-1 0 0,0 0-1,0 0 1,-1 0-1,0 1 1,-1-1 0,0 0-1,0 0 1,0 1-1,-1-1 1,0 1 0,-1 0-1,1 0 1,-1 0-1,-1 0 1,1 1 0,-1 0-1,-1 0 1,1 0-1,-1 0 1,0 1 0,0 0-1,0 0 1,-1 1-1,1 0 1,-1 0 0,0 0-1,-6-1-30,1 1-35,0 1 0,-1 1-1,1 0 1,-1 1 0,1 0-1,-1 1 1,1 0 0,-1 1-1,1 1 1,-1 0 0,1 0-1,0 1 1,0 1-1,0 0 1,0 1 0,1 0-1,-1 0 1,1 2 0,1-1-1,-1 1 1,1 1 0,0 0-1,1 0 1,0 1 0,0 0-1,1 0 1,0 1 0,1 0-1,-4 7 36,3 2-1292,1 1-1,1 0 0,1 1 0,0-1 0,2 1 1,-1 15 1292,1 15-7682</inkml:trace>
  <inkml:trace contextRef="#ctx0" brushRef="#br2" timeOffset="987230.74">7685 6654 11499,'0'0'2771,"-2"-15"-561,-7-47 229,8 59-2287,1 0 0,-1 1-1,0-1 1,0 1 0,0-1 0,0 1-1,-1 0 1,1-1 0,-1 1-1,1 0 1,-1 0 0,0 0 0,1 0-1,-1 0 1,0 0 0,-1 1-1,1-1 1,0 0 0,0 1 0,-1 0-1,1 0 1,-2-1-152,-8-5 559,5 3-416,0-1 1,1 1-1,-1-1 0,1 0 0,0 0 1,1-1-1,-1 0 0,1 0 0,1 0 0,-1 0 1,1-1-1,0 0 0,0 0 0,1 0 1,0 0-1,0-1 0,1 1 0,-1-1 0,2 0 1,-1 1-1,1-1 0,1 0 0,-1 0 0,1 0 1,0 0-1,1 0 0,0 1 0,0-1 1,3-6-144,1 2 1,0 0 1,1 0 0,0 0-1,1 1 1,1 0 0,-1 1-1,2 0 1,-1 0 0,2 1-1,-1 0 1,1 0 0,0 1-1,1 0 1,0 1 0,0 0-1,9-3-1,-18 9-15,1 0 0,-1 0 1,1 0-1,-1 1 0,1-1 0,-1 1 0,1-1 0,0 1 0,-1 0 0,1 0 1,0 0-1,-1 1 0,1-1 0,-1 0 0,1 1 0,0 0 0,-1 0 0,0 0 1,1 0-1,-1 0 0,1 0 0,-1 0 0,0 1 0,0-1 0,0 1 0,0 0 1,0-1-1,0 1 0,0 0 0,-1 0 0,1 0 0,0 1 0,-1-1 0,0 0 1,0 0-1,1 1 0,-1-1 0,0 2 15,19 103-294,-24-56 233,-1-1 0,-3 1 0,-2-1-1,-2 0 1,-2-1 0,-3-1 0,-20 43 61,-30 96-288,54-146 278,2 0-1,2 0 0,2 1 1,1 1-1,1 25 11,4-64 1,1-1 0,0 1-1,-1 0 1,1-1 0,1 1 0,-1-1-1,0 1 1,1-1 0,0 1 0,0-1 0,0 0-1,0 1 1,0-1 0,1 0 0,0 0 0,-1 0-1,1 0 1,0 0 0,1 0 0,-1-1-1,0 1 1,1 0 0,-1-1 0,1 0 0,0 0-1,0 0 1,0 0 0,0 0 0,0 0 0,0-1-1,1 0 1,-1 1 0,0-1 0,2 0-1,8-3 28,0 1-1,0-2 1,0 0 0,0 0 0,-1-1 0,1-1-1,-1 0 1,0-1 0,-1 0 0,1 0 0,-1-2-1,0 1 1,-1-1 0,0-1 0,0 0 0,-1 0 0,0-1-1,-1 0 1,1-1-28,11-10 234,-1 0 0,0-2-1,-2 0 1,-1-1-1,0 0 1,-2-2 0,-1 1-1,-1-2 1,-1 0 0,-2 0-1,0 0 1,-2-2 0,1-8-234,-8 31 38,1 0 1,-1 0-1,0 0 1,0 0-1,-1 0 1,0 0-1,0 0 1,0 0-1,-1 0 1,0 0-1,0 1 1,0-1-1,-1 1 1,0-1-1,0 1 1,0 0-1,-1 0 1,1 0-1,-1 1 1,-1-1-1,1 1 1,0 0-1,-1 0 1,0 1-1,0-1 1,0 1-1,0 0 1,-1 0-1,1 1 1,-1 0-1,1 0 1,-1 0-1,-5-1-38,-11-3-162,0 2 0,0 0 0,0 1 0,-1 1 0,1 1 0,-1 1 0,1 1 0,-1 1 0,-9 2 162,14 0-1122,-1 0-1,1 1 1,0 0-1,0 2 1,1 0-1,-1 1 1,-2 3 1122,-20 16-8456</inkml:trace>
  <inkml:trace contextRef="#ctx0" brushRef="#br2" timeOffset="987746.619">8446 5695 12364,'-2'-13'1948,"-9"-38"-229,8 52 2959,0 36-3516,4-10-763,1 0 0,1 0-1,1 0 1,1-1-1,2 1 1,1-1 0,0-1-1,2 1 1,8 13-399,32 12 76,-49-50-70,0 0 0,1-1 0,-1 1-1,1-1 1,-1 1 0,0-1 0,1 0-1,-1 0 1,1 0 0,0 1 0,-1-1 0,1-1-1,-1 1 1,1 0 0,-1 0 0,1-1-1,-1 1 1,0 0 0,1-1 0,-1 0 0,1 1-1,-1-1 1,0 0 0,1 1 0,-1-1-1,0 0 1,0 0 0,0 0 0,0 0-1,0 0 1,0-1 0,0 1 0,0 0 0,0 0-1,0-1 1,-1 1 0,1 0 0,0-1-1,-1 1 1,0-1 0,1 1 0,-1-1 0,0 1-1,1-1 1,-1 1-6,7-143 417,-8 124-423,0-16 24,-3-1 0,-1 1 1,-1 1-1,-2-1 0,-10-26-18,17 59-1,1 2-1,0-1 0,0 1 1,0 0-1,0 0 0,-1 0 0,1-1 0,0 1 0,0 0 0,-1 0 0,1 0 0,-1 0 0,1 0 1,-1 0-1,1 0 0,-1 0 0,0 0 0,0 0 0,1 0 0,-1 0 0,0 0 0,0 0 1,0 1-1,0-1 0,0 0 0,0 1 0,0-1 0,0 1 0,0-1 0,0 1 0,0-1 1,0 1-1,-1 0 0,1 0 0,0-1 0,0 1 0,0 0 0,0 0 0,-1 0 0,1 0 1,0 0-1,0 0 0,-1 1 2,-44 83-272,38-66 268,0 1 1,2-1-1,0 1 1,1 0 0,1 1-1,0-1 1,2 1 0,0 0-1,1 0 1,1-1-1,1 1 1,1 0 0,1 0-1,0-1 1,2 0 0,0 1-1,1-2 1,1 1 0,9 17 2,23 24 15,-32-53-10,0 1 1,0 0-1,0 0 1,-1 0-1,-1 1 0,1 0 1,-2 0-1,1 1 1,-1-1-1,0 1 0,-1 0 1,0 0-1,-1 0 1,0 0-1,-1 1 1,0-1-1,0 0 0,-1 1 1,-1-1-1,1 1 1,-2-1-1,1 0 0,-2 0 1,1 1-1,-1-1 1,-2 1-5,-140 214 28,-14 26-78,152-236-361,0 0-1,1 1 0,1 0 1,1 0-1,0 0 1,1 0-1,1 0 0,0 1 1,1-1-1,1 14 412,31 53-5802,-27-78 5153,0 0 0,0-1 0,1 0 0,0 0 0,0 0 0,0 0 0,0-1 0,1 0 0,-1 0 0,1 0 0,0-1 0,-1 0 0,1 0 0,5 1 649,23 3-6342</inkml:trace>
  <inkml:trace contextRef="#ctx0" brushRef="#br2" timeOffset="988104.018">8732 6880 8104,'93'-127'8333,"-59"81"-1895,-54 50-1372,-5 21-4818,0 1-1,2 1 1,1 1-1,1 1 1,2 1 0,1 1-1,1 0 1,-6 18-248,16-33 16,1 2 0,0-1 0,1 1 0,1 0 0,1 0 0,0 0 0,1 8-16,1-24-14,1 0 1,-1-1 0,1 1-1,0 0 1,-1-1-1,1 1 1,0 0 0,0 0-1,0-1 1,0 1-1,1 0 1,-1 0-1,0-1 1,1 1 0,-1 0-1,1-1 1,-1 1-1,1-1 1,0 1 0,0 0-1,0-1 1,-1 0-1,2 1 1,-1-1 0,0 0-1,0 1 1,0-1-1,1 0 1,-1 0 0,0 0-1,1 0 1,-1 0-1,1 0 1,-1 0 0,1-1-1,0 1 1,-1-1-1,1 1 1,0-1 0,-1 1-1,1-1 1,0 0-1,0 0 1,-1 0-1,1 0 15,11-3 4,0-1 1,0-1-1,0 0 1,-1-1 0,0 0-1,0-1 1,-1 0-1,1-1 1,-2 0 0,1-1-1,-1 0 1,0-1 0,-1 0-1,0 0 1,-1-1-1,0 0 1,-1 0 0,0-1-1,3-8-5,9-17 161,-2 0 0,-2 0-1,-1-2 1,-3 1 0,0-2-1,-3 1 1,-1-1 0,-2-1-1,-2 1 1,-2-16-161,0 55-3,-1-1-1,1 1 1,-1 0-1,0 0 1,1 0-1,-1 0 1,0 0-1,0 0 1,0-1-1,0 1 1,0 0-1,0 0 1,0 0-1,-1 0 1,1 0-1,0 0 1,0-1 0,-1 1-1,1 0 1,-1 0-1,1 0 1,-1 0-1,0 0 1,1 0-1,-1 0 1,0 1-1,1-1 1,-1 0-1,0 0 1,0 0-1,0 1 1,0-1-1,0 0 1,0 1-1,0-1 1,0 1-1,0-1 1,0 1-1,0 0 1,0-1 0,0 1-1,-1 0 1,1 0-1,0 0 1,0 0-1,0 0 1,0 0-1,0 0 1,-1 0-1,1 0 1,0 1-1,0-1 1,0 0-1,0 1 1,0-1-1,0 1 1,0-1-1,0 1 1,0-1-1,0 1 1,0 0-1,0-1 1,0 1 0,0 0-1,1 0 1,-1 0 3,-89 84-3550,28-23-2840,3 3-7538</inkml:trace>
  <inkml:trace contextRef="#ctx0" brushRef="#br2" timeOffset="1.04932E6">7321 10099 1345,'0'-9'1259,"-10"-29"9444,-11 31-8593,-64 20 1856,81-12-3938,0 1 0,0-1-1,0 1 1,0 0-1,1 0 1,-1 0-1,0 0 1,1 0 0,0 1-1,-1 0 1,1-1-1,0 1 1,0 1 0,1-1-1,-1 0 1,1 1-1,-1-1 1,1 1 0,0-1-1,1 1 1,-1 0-1,1 0 1,-1 0 0,1 0-1,0 0 1,1 1-1,-1-1 1,1 0 0,-1 0-1,1 1-27,4 4-5,0-1 0,0 0 0,0-1 0,1 1 0,1-1 0,-1 0 0,1 0 0,0-1 0,0 1 0,1-2-1,0 1 1,0 0 0,0-1 0,1-1 0,0 1 0,-1-1 0,2-1 0,-1 1 0,8 1 5,-13-3 4,1 0-1,-1 0 1,1 0-1,-1 0 1,1-1-1,-1 1 1,1-1-1,0 0 1,-1 0 0,1-1-1,0 1 1,0-1-1,0 0 1,0 0-1,0 0 1,-1 0 0,1-1-1,0 1 1,0-1-1,0 0 1,-1-1-1,1 1 1,0 0-1,-1-1 1,1 0 0,-1 0-1,0 0 1,0 0-1,0 0 1,0-1-1,0 0 1,0 1-1,0-1 1,-1 0 0,0 0-1,1 0 1,-1-1-1,0 1 1,0-1-4,1-4 86,1 0 0,-1-1 0,0 1 1,-1-1-1,0 0 0,0 0 0,-1 0 1,0 0-1,0 0 0,-1 0 0,-1 0 0,1 0 1,-2 0-1,1 0 0,-1 1 0,0-1 0,-1 0 1,0 1-1,0-1 0,-1 1 0,0 0 1,-1 0-1,1 1 0,-2-1 0,1 1 0,-1 0 1,0 0-1,0 1 0,-1 0 0,0 0 0,0 0 1,0 1-1,-1 0 0,0 1 0,0-1 1,0 1-1,0 1 0,0 0 0,-1 0 0,-4 0-86,6 1 2,-1 1 0,0 1 0,0 0 0,0 0 0,0 0-1,1 1 1,-1 0 0,0 0 0,1 1 0,-1 0 0,1 1-1,-1-1 1,1 2 0,0-1 0,0 1 0,0 0 0,1 0-1,-1 0 1,1 1 0,0 0 0,1 1 0,-1-1 0,1 1-1,0 0 1,0 0 0,1 1 0,0 0 0,0-1-1,0 1 1,1 0 0,0 1 0,1-1 0,-1 1 0,1-1-1,0 7-1,0-6-1,0-1 0,0 1 0,1-1 0,0 1 0,1 0 0,0-1 0,0 1 0,0 0 0,1-1 0,1 1 0,-1-1 0,1 1 0,0-1 0,1 1-1,-1-1 1,2 0 0,-1 0 0,1-1 0,0 1 0,0-1 0,1 0 0,-1 0 0,2 0 0,-1 0 0,0-1 0,1 0 0,0 0 0,1-1 0,-1 1-1,3 0 2,1-3 1,1 0 0,0 0-1,0-1 1,-1 0 0,1-1-1,0 0 1,0-1 0,0 0-1,0-1 1,-1 0 0,1-1-1,0 0 1,-1 0 0,0-1-1,0-1 1,0 0 0,-1 0-1,1-1 1,-1 0 0,-1 0-1,1-1 1,-1 0 0,0-1-1,-1 0 1,0 0 0,0-1-1,0 1 1,-1-2 0,-1 1-1,1-1 1,-2 1 0,1-3-1,9-11 42,-1 1 0,-1-2 0,-2 0 0,0 0 0,-1-1 0,-2 0 0,-1 0 0,1-9-42,-6 31 18,-1 1 0,0-1 0,0 0 0,0 1 1,-1-1-1,1 0 0,0 1 0,-1-1 0,0 1 0,0-1 0,1 1 0,-2-1 0,1 1 0,0 0 0,0-1 0,-1 1 1,1 0-1,-1 0 0,0 0 0,1 0 0,-1 0 0,0 0 0,0 1 0,0-1 0,-1 1 0,1-1 0,0 1 1,0 0-1,-1 0 0,1 0 0,-1 0 0,1 0 0,-1 0 0,1 1 0,-1-1 0,0 1 0,1 0 0,-1 0 0,0 0 1,1 0-1,-1 0 0,1 1 0,-1-1 0,0 1 0,1-1 0,-1 1 0,1 0 0,-1 0 0,-1 1-18,-12 6 20,-1-1-1,2 2 1,-1 0 0,1 1-1,1 0 1,0 2-1,0-1 1,1 2-1,1-1 1,0 2 0,0 0-1,-4 8-19,7-10 10,2-1 0,-1 1-1,2 0 1,-1 0 0,2 1-1,0-1 1,0 1 0,1 1-1,1-1 1,0 1 0,1-1-1,0 1 1,1 0 0,0 0-1,2-1 1,0 7-10,0-15 0,1 0 0,0-1 0,0 1 0,0 0 0,1-1 0,-1 1 0,1-1 0,0 0 0,0 1 0,1-2 0,-1 1 0,1 0 0,0-1 0,0 1 0,0-1 0,1 0 0,-1-1 0,1 1 0,-1-1 0,1 0 0,0 0 0,0 0 0,0-1 0,0 1 0,0-1 0,0-1 0,0 1 0,1-1 0,-1 0 0,0 0 0,0 0 0,0-1 0,0 1 0,1-1 0,-1-1 0,0 1 0,0-1 0,-1 1 0,1-2 0,0 1 0,-1 0 0,1-1 0,-1 0 0,0 0 0,1 0 0,7-8 17,0-1 1,-1 0-1,0 0 1,0-1-1,-2-1 1,0 1-1,0-2 1,-1 1-1,-1-1 1,0 0-1,-1-1 1,-1 1-1,0-1 1,-1 0-1,-1-1 1,-1 1-1,0-1 0,-1 1 1,-1-1-1,0 1 1,-1-1-1,-2-7-17,4 21 15,-1 0 0,1-1 0,-1 1 0,1-1-1,-1 1 1,0-1 0,-1 1 0,1 0 0,0-1-1,-1 1 1,0-1 0,0 1 0,0 0 0,0 0-1,-1-1 1,1 1 0,-1 0 0,0 0 0,1 0-1,-1 1 1,-1-1 0,1 0 0,0 1 0,-1-1-1,1 1 1,-1 0 0,0 0 0,0 0 0,0 0-1,0 0 1,0 1 0,0-1 0,0 1 0,0 0-1,-1 0 1,1 0 0,0 0 0,-1 1 0,1-1-1,-1 1 1,1 0 0,-1 0 0,1 0 0,-4 1-15,-4 4 7,0 0 0,0 1 0,0 0 1,0 1-1,1 0 0,0 1 0,1 0 1,0 0-1,0 1 0,0 0 0,1 1 1,0 2-8,-5 2 3,2-5 0,1 2 0,0-1 0,1 1 0,0 1 0,1 0 0,0 0 0,1 0 0,0 1 0,1 0 0,0 1 0,1-1 0,1 1 0,0 0 0,1 0-1,0 1 1,1-1 0,1 0 0,0 1 0,1-1 0,1 4-3,0-13 1,0 0-1,1 0 1,-1 0-1,1 0 1,0 0-1,1 0 1,-1-1-1,1 1 1,0-1-1,0 1 1,0-1-1,1 0 0,0-1 1,-1 1-1,1-1 1,1 1-1,-1-1 1,0 0-1,1-1 1,-1 1-1,1-1 1,0 0-1,0 0 1,0 0-1,0-1 1,0 1-1,0-1 1,0-1-1,1 1 1,3-1-1,0 1 1,1-1 1,0 0-1,-1 0 0,1-1 1,0-1-1,-1 0 1,0 0-1,1 0 1,-1-2-1,0 1 0,0-1 1,-1 0-1,1-1 1,-1 0-1,0 0 0,4-4-1,1-3 26,-2-1-1,1-1 0,-2 0 0,0 0 0,0-1 0,-1-1 1,-1 1-1,-1-1 0,0 0 0,-1-1 0,-1 0 0,0 0 1,-2 0-1,1-9-25,-3 23 12,0 0 0,-1 1 1,1-1-1,-1 0 0,0 0 1,0 1-1,0-1 0,0 0 1,-1 0-1,1 1 0,-1-1 1,1 0-1,-1 1 0,0-1 0,0 0 1,0 1-1,-1-1 0,1 1 1,0 0-1,-1-1 0,0 1 1,1 0-1,-1 0 0,0 0 1,0 0-1,0 0 0,0 1 1,-1-1-1,1 1 0,0-1 0,-1 1 1,1 0-1,-1 0 0,0 0 1,1 0-1,-1 0 0,1 1 1,-1-1-1,0 1 0,0 0 1,1-1-1,-1 1 0,0 0 0,0 1 1,1-1-1,-1 0 0,0 1 1,0 0-1,0 0-12,-9 2 7,-1 1-1,1 1 1,1 0-1,-1 0 0,1 1 1,-1 1-1,2 0 1,-1 0-1,1 1 1,0 1-1,1-1 1,0 1-1,0 1 1,-3 5-7,7-8-35,1 0 0,1 1 0,-1-1 0,1 1 0,0-1 0,1 1 0,0 0 0,0 0 0,1 0 0,0 0 0,0 0 0,1 0 0,0 0 0,0 1 0,1-1 0,0 0 0,1 0 0,0 0 0,0 0 0,2 3 35,22 40-3556,13-10-4675,-25-33 1633</inkml:trace>
  <inkml:trace contextRef="#ctx0" brushRef="#br2" timeOffset="1.05427E6">7193 10145 9801,'0'0'1538,"0"0"-492,0 0 438,0 0 102,18-5-289,182-22-96,1654-38-256,-1417 33-972,-406 27 49,-42-2 58,-262 6-793,-1 15-6839,215-10 4547,-45 3-4314</inkml:trace>
  <inkml:trace contextRef="#ctx0" brushRef="#br2" timeOffset="1.0548E6">7716 10046 5605,'-285'-51'8574,"245"35"-4966,46 10-2326,92-4 832,459 6-1346,1215 8-383,-1729-2-306,-37-2 43,-25-1 13,-382-19-1,107 19-2713,0 12 1,-101 26 2578,291-19 5,86-11 14,22 0-12,33-1 4,328-4 3591,115-24-3602,-57 2 1422,-70 11 702,-341 3-1184,-45-2-417,30 7-549,-142-15 175,153 48-1735,17 0-3186,-25-32 4206,0 0-240,-18 0-10970,12-1 5690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4:02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0 344 2146,'0'0'849,"0"0"-112,0 0 261,16-4 0,109-30 347,89-51-664,351-124-48,-528 197-617,-99 20-112,-595 133-6102,545-119 4089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4:05.1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901 1989 737,'1598'-519'8771,"-1369"441"-8173,-172 51-540,-56 26-56,0 1-1,0 0 0,0-1 0,0 1 0,-1-1 1,1 1-1,0-1 0,0 1 0,0-1 1,0 1-1,-1-1 0,1 0 0,0 1 1,-1-1-1,1 0 0,0 0 0,-1 0 1,1 0-1,-1 1 0,1-1 0,-1 0 1,0 0-1,1 0 0,-1 0 0,0 0 1,0 0-1,1 0 0,-1 0 0,0 0 0,0 0 1,0 0-1,0 0 0,-1 0 0,1 0 1,0 0-1,0 0 0,0 0 0,-1 0 1,1 0-1,-1 0 0,1 0 0,-1 0 1,1 0-1,-1 1 0,1-1 0,-1 0 1,0 0-1,1 1 0,-1-1 0,0 0 0,0 1 1,1-1-1,-1 0 0,0 1 0,0-1 1,-1 1-2,-120-26-321,-110 14 428,-72 13-107,118 0 59,-122-11 80,298 9-139,6 1-4,-1 0 1,0-1 0,1 1-1,-1-1 1,1 0 0,-1 0-1,1 0 1,-1-1 0,1 1-1,0-1 1,-1 0 0,1 0-1,0-1 1,1 1 0,-1-1-1,0 0 4,10-16-16,117-32-96,163-27 175,186-22-63,-391 84-4,1557-315 1792,-1573 316-1233,-50 2-229,-46 7-235,-134-2 307,-135 11-398,222-1 34,-418 18 191,-461 0-236,913-21-124,-1-1 0,0-3 0,1-1 1,-9-4 134,51 10-29,0 0 1,0 0-1,0 0 1,1 0-1,-1 0 1,0 0-1,0 0 1,0 0-1,0-1 0,1 1 1,-1-1-1,0 1 1,0-1-1,1 0 1,-1 0-1,1 0 1,-1 0-1,1 0 1,-1 0-1,1 0 1,-1 0-1,1-1 1,0 1-1,0 0 1,-1-1-1,1 1 1,0-1-1,0 1 1,1-1-1,-1 0 1,0 1-1,0-1 1,1 0-1,-1 0 1,1 0-1,0 1 1,-1-1-1,1 0 1,0 0-1,0 0 1,0 1-1,0-1 1,1 0-1,-1-2 29,8-3-28,1 0-1,-1 1 1,1 0 0,0 0 0,1 1-1,-1 0 1,1 0 0,0 1-1,0 1 1,0 0 0,1 0 0,0 1 28,8-4-35,252-66-2155,222-28 2190,-485 98 7,1332-220 312,-772 138 2677,-478 70-2051,-59 6-365,-38 2-112,-55 1-64,-551 20 166,-178 43-570,616-44 1,-516 54-374,610-54-81,50 1-81,48 7-356,166 27-1537,837 119-1360,-344-65 4132,-398-55 1594,-1 11 0,245 90-1938,-472-132 463,-2 2 1,0 2-1,-1 2 0,-1 3 1,29 21-464,-70-45 27,1 1 0,0 1 0,-1-1 1,1 1-1,-1 0 0,0 0 0,0 0 0,-1 1 1,1 0-1,-1 0 0,0 0 0,-1 0 1,1 1-1,-1 0 0,0-1 0,0 1 0,-1 0 1,0 0-1,0 1 0,0-1 0,-1 0 0,0 1 1,0-1-1,0 1 0,-1-1 0,0 1 1,0-1-1,-1 1 0,0-1 0,0 1 0,0-1 1,-1 0-1,0 0 0,0 0 0,-1 0 0,0 0 1,0 0-1,0 0 0,0-1 0,-1 1 1,-1-1-29,-16 15 16,-1-1 0,-1-1 0,-1-1-1,-1-1 1,0-1 0,-1-2-1,0 0 1,-27 8-15,-186 66 180,-4-11-1,-3-10 1,-49-2-180,-1504 281 177,1366-268-135,71-6-90,270-44 75,61-11-1,51 0-58,189-7-1041,617-50 21,-339 8 989,811 8 1328,-1041 37-443,77 32 491,-272-23-1142,-62-20-170,1-1 1,-1 1-1,0-1 0,1 0 1,-1 1-1,0-1 0,0 1 1,1-1-1,-1 1 0,0-1 1,0 1-1,0-1 0,0 1 1,0-1-1,1 1 0,-1-1 1,0 1-1,0-1 0,0 1 1,-1-1-1,1 1 0,0-1 1,0 1-1,0-1 0,0 1 1,0-1-1,0 1 0,-1-1 1,1 1-1,0-1 0,-1 0 1,1 1-1,0-1 0,0 1 1,-1-1-1,1 0 0,-1 1 1,1-1-1,0 0 0,-1 1 1,1-1-1,-1 0 0,1 0 1,-1 1-1,1-1 0,-1 0 1,1 0-1,-1 0 0,1 0 1,-1 0-1,1 0 0,-1 1 1,1-1-1,-1 0 0,1-1 1,-1 1-1,1 0 0,-1 0 1,1 0-1,-1 0-1,-85 17 16,-251 17 278,-39-14-294,148-9 138,-285 17 122,-1772 120-66,2074-127-188,184-18-10,-1-1-1,-1 1 1,1 2-1,0 1 0,1 1 1,-21 8 4,38 2-5,58-2-97,74 0-136,0-4 1,41-6 237,-67-2-27,619 19 33,1056 46 229,-1319-38 2236,166 42-2471,-504-49 438,-72-8-279,-41-15-157,-1 0 1,0 1 0,1-1-1,-1 1 1,0-1 0,1 1 0,-1-1-1,0 1 1,0-1 0,0 1 0,1 0-1,-1-1 1,0 1 0,0-1 0,0 1-1,0-1 1,0 1 0,0-1-1,0 1 1,0 0 0,0-1 0,-1 1-1,1-1 1,0 1 0,0-1 0,0 1-1,-1-1 1,1 1 0,0-1-1,-1 1 1,1-1 0,0 1 0,-1-1-1,1 1 1,0-1 0,-1 0 0,1 1-1,-1-1 1,1 0 0,-1 1 0,1-1-1,-1 0 1,1 0 0,-1 1-1,1-1 1,-1 0 0,1 0 0,-1 0-1,0 0 1,1 0 0,-1 0 0,1 0-1,-1 0 1,1 0 0,-1 0 0,1 0-1,-1 0 1,0 0 0,1 0-1,-1 0 1,1-1 0,-1 1 0,1 0-1,-1 0 1,1-1 0,-1 1 0,0-1-3,-236 33 64,-1046 50 344,788-57-427,-1185 103 14,1356-77-123,267-28-16,56-23 140,1 0-1,0 1 1,-1-1 0,1 0 0,0 1 0,-1-1 0,1 0 0,0 1-1,-1-1 1,1 1 0,0-1 0,0 1 0,0-1 0,-1 0 0,1 1-1,0-1 1,0 1 0,0-1 0,0 1 0,0-1 0,0 1 0,0-1-1,0 1 1,0-1 0,0 1 0,0-1 0,0 1 0,0-1 0,1 0-1,-1 1 1,0-1 0,0 1 0,0-1 0,1 1 0,-1-1 0,0 0-1,0 1 1,1-1 0,-1 1 0,0-1 0,1 0 0,-1 1 0,0-1-1,1 0 1,-1 0 0,1 1 0,-1-1 0,1 0 0,-1 0 0,0 0-1,1 0 1,-1 1 0,1-1 0,-1 0 0,1 0 0,-1 0 0,1 0-1,0 0 6,73 17-519,68-4-266,2-7 0,33-6 784,-61 0-109,303 0 39,2021 70 1160,-2178-45-524,-66 2-48,-76-3-235,-80-4-71,-74 0-13,-248 17 36,-1012 31 423,1011-57-654,-48 2-14,-1532 82-12,1639-76 27,76 0-5,74-3 0,74-16 0,0 0 0,1 0 0,-1 0 0,0 1 0,1-1 0,-1 0 0,0 0 0,0 0 0,1 1 0,-1-1 0,0 0 0,0 1 0,1-1 0,-1 0 0,0 0 0,0 1 0,0-1 0,0 0 0,1 1 0,-1-1 0,0 0 0,0 1 0,0-1 0,0 0 0,0 1 0,0-1 0,0 0 0,0 1 0,0-1 0,0 1 0,0-1 0,0 0 0,0 1 0,0-1 0,-1 0 0,1 1 0,0-1 0,0 0 0,0 0 0,0 1 0,-1-1 0,1 0 0,0 1 0,0-1 0,0 0 0,-1 0 0,1 1 0,0-1 0,-1 0 0,1 0 0,0 0 0,0 1 0,-1-1 0,1 0 0,0 0 0,-1 0 0,1 0 0,0 0 0,-1 0 0,1 0 0,0 0 0,-1 0 0,1 0 0,-1 0 0,1 0 0,0 0 0,-1 0 0,1 0 0,0 0 0,59 13-37,380 12-362,-318-22 322,178 4-61,2006 120 148,-2028-97 193,-2 12 0,13 15-203,-131-12 347,-73-5-64,-83-39-279,0-1 1,-1 0-1,1 1 0,0-1 1,0 1-1,0 0 1,0-1-1,-1 1 0,1 0 1,0 0-1,-1-1 1,1 1-1,0 0 0,-1 0 1,1 0-1,-1 0 0,1 0 1,-1 0-1,0-1 1,1 1-1,-1 0 0,0 0 1,0 0-1,0 0 1,0 0-1,0 1 0,0-1 1,0 0-1,0 0 0,0 0 1,0 0-1,0 0 1,0 0-1,-1 0 0,1 0 1,-1-1-1,1 1 0,0 0 1,-1 0-1,0 0 1,1 0-1,-1 0 0,1-1 1,-1 1-1,0 0 1,0 0-1,1-1 0,-1 1 1,0-1-1,0 1-4,-56 23 96,-80 5-32,-69-5 117,-60-2 1,-1115 46-8,454-27-113,687-29-66,-1100 83-17,1224-79 22,73-4-44,38-5-20,24-1-36,225 7-493,-26-12 407,60-1 63,53 2 27,1057 31 117,6 62-21,-1107-63 91,-68 0 128,-74-1 74,-78-2-143,-67-29-149,1 1-1,-1-1 1,1 0 0,-1 1 0,1-1-1,-1 1 1,0-1 0,1 1 0,-1-1 0,0 1-1,1-1 1,-1 1 0,0-1 0,0 1-1,1 0 1,-1-1 0,0 1 0,0-1 0,0 1-1,0 0 1,0-1 0,0 1 0,0-1-1,0 1 1,0 0 0,0-1 0,0 1 0,-1-1-1,1 1 1,0 0 0,0-1 0,0 1-1,-1-1 1,1 1 0,0-1 0,-1 1 0,1-1-1,0 1 1,-1-1 0,1 1 0,-1-1-1,1 0 1,-1 1 0,1-1 0,-1 0 0,1 1-1,-1-1 1,1 0 0,-1 1 0,0-1-1,1 0 1,-1 0 0,1 0 0,-1 0 0,0 0-2,-82 22 7,-71-3 31,-67 0 134,-62-3-27,-2162 64-74,996 5-44,1167-48-100,259-27-12,28-4 23,43 2-71,85-5-192,73-2-48,70-2 129,66-4 95,1308-6 780,224 86-630,-1562-46 470,-77 1-43,-85-3-203,-80-1-21,-70-26-200,1 1-1,-1-1 1,1 1-1,-1-1 1,0 0 0,1 1-1,-1-1 1,0 1-1,1 0 1,-1-1-1,0 1 1,0-1 0,0 1-1,0-1 1,1 1-1,-1 0 1,0-1-1,0 1 1,0-1 0,0 1-1,0 0 1,-1-1-1,1 1 1,0-1 0,0 1-1,0 0 1,0-1-1,-1 1 1,1-1-1,0 1 1,0-1 0,-1 1-1,1-1 1,0 1-1,-1-1 1,1 1 0,-1-1-1,1 0 1,0 1-1,-1-1 1,1 1-1,-1-1 1,1 0 0,-1 0-1,0 1 1,1-1-1,-1 0 1,1 0-1,-1 0 1,1 1 0,-1-1-1,0 0 1,1 0-1,-1 0 1,1 0 0,-1 0-1,0 0 1,1 0-1,-1 0 1,0-1-3,-99 25 80,-75 1-5,-70-2 37,-1352 77 175,874-60-339,-794 58-215,1302-77 176,84-6-10,76-4-49,69-5-154,224-5-855,-25-5 823,56-5 85,850-13 273,304 65-22,-1130-21 144,-52 3 0,-220-22-116,30 2 139,-1 3-1,0 1 0,0 3 1,8 4-167,-22 8 217,-66 3-151,-203 17 0,201-40-58,-1447 115 185,1183-102-81,-871 53-107,916-43-96,235-21 52,23-1 29,34-1-21,740-19-908,1023 10 752,-1313 26 1324,136 36-1137,-400-17 448,-203-27-354,-50-5-54,-313-2 168,98-9-125,1-11-1,-194-38-82,388 44-16,0-2 0,1-1 0,1-3 0,-13-7 16,53 21-2,1-1-1,-1 0 0,0 0 0,0 0 0,1 0 0,-1-1 0,1 1 1,0-1-1,-1 0 0,1 0 0,0 0 0,0-1 0,0 1 0,0-1 1,1 0-1,-1 1 0,1-1 0,-1 0 0,1-1 0,0 1 0,0 0 1,1-1-1,-1 1 0,1-1 0,-1 1 0,1-1 0,0 0 0,0 1 1,1-1-1,-1 0 0,1 0 0,0 1 0,0-1 0,0 0 0,1 0 1,-1 0-1,1 1 0,0-1 0,0 0 0,0 1 0,0-1 1,1 0-1,0 0 3,9-11-52,2 0 0,0 0 0,0 1 0,1 1 0,1 1 0,0 0 1,16-10 51,80-48-193,2 5 1,92-36 192,33-19 27,-172 85-15,-2-3 1,-2-2-1,-2-4 1,-1-1-1,-3-4 1,-1-2-1,-3-2 1,-3-2-1,0-4-12,2-17-4,-2-2-1,-4-2 1,-4-2-1,-3-1 1,-4-3-1,-4 0 1,5-33 4,33-163 112,16-189-112,-63 345-54,34-221 112,-54 340-35,-3 32-62,-60 326-131,2 14 266,12 37-96,39-321-2,3 0 1,4 0 0,4 0-1,3 0 1,3 0 0,4-1-1,4 0 1,15 44 1,-24-106 0,-5-9 8,0 0-1,1-1 0,0 1 1,1-1-1,0 0 0,0 0 1,1 0-1,0-1 1,0 0-1,0 0 0,1 0 1,0 0-1,4 2-7,-9-8 1,0-1-1,1 1 1,-1 0-1,0-1 1,1 1-1,-1-1 1,0 0 0,1 1-1,-1-1 1,0 0-1,1 0 1,-1 0-1,1 0 1,-1 0-1,0 0 1,1 0-1,-1 0 1,0 0 0,1-1-1,-1 1 1,0-1-1,1 1 1,-1-1-1,0 1 1,1-1-1,-1 0 1,0 0 0,0 0-1,0 1 1,0-1-1,0 0 1,0 0-1,0 0 1,0-1-1,0 1 1,-1 0-1,1 0 1,0 0 0,-1-1-1,1 1 1,-1 0-1,1-1 0,20-62 39,-20 60-37,10-59-14,-4-1-1,-2 0 1,-3 0-1,-3-25 13,0 21-30,1-84 10,-1-126-19,28-199 39,-16 426-16,-5 53 11,20 136-144,-12 75 399,-10 124-250,-5-240-284,-4 1 0,-4-1 0,-5-1 0,-3 0 0,-20 53 284,1-58-3640,-11-19-2030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4:05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413 113 4965,'-4'-19'313,"4"12"-134,-1 1-1,0 0 0,0 0 0,-1 0 0,1 0 0,-1 0 0,-1 0 0,1 0 0,-1 0 0,0 1 0,0-1 0,-1 1 0,1 0 0,-1 0 0,-2-2-178,-12 27 2103,7 174-1078,19 134 2200,18 47-3225,-9-157 736,40 419 81,-51-551-870,-12-73 52,-5-30 82,-48-188 202,49 155-273,-54-288-55,14-4 0,16-3 45,32 320 9,-7-68 37,5 0 1,3 0 0,6-18-47,2 72 230,-7 40-204,1-1 1,-1 0 0,0 1 0,0-1 0,0 0-1,1 0 1,-1 1 0,0-1 0,0 0 0,1 0-1,-1 0 1,0 1 0,1-1 0,-1 0 0,0 0 0,1 0-1,-1 0 1,0 0 0,1 0 0,-1 1 0,0-1-1,1 0 1,-1 0 0,0 0 0,1 0 0,-1 0-1,0 0 1,1-1 0,-1 1 0,0 0 0,1 0-1,-1 0 1,0 0 0,1 0 0,-1 0 0,0 0-1,0-1 1,1 1 0,-1 0 0,0 0 0,1-1 0,-1 1-1,0 0 1,0 0 0,0-1 0,1 1-27,21 212 950,46 1357 1671,-67-470-2642,27-760-134,-24-312 143,2 103-19,-6-129 30,0 0 0,0 0 0,0 0 0,0 0 0,0 0 0,-1 0-1,1 0 1,-1 1 0,1-1 0,0 0 0,-1 0 0,0 0 0,1-1 0,-1 1 0,0 0-1,1 0 1,-1 0 0,0 0 0,0-1 0,0 1 0,0 0 0,1-1 0,-1 1 0,0 0-1,0-1 1,0 1 0,-1-1 0,1 0 0,0 1 0,0-1 0,0 0 0,0 0 0,0 0-1,0 0 1,0 0 0,0 0 0,-1 0 0,1 0 0,0 0 0,0 0 0,0 0 0,0-1-1,0 1 1,0 0 0,0-1 0,0 1 0,0-1 0,0 0 0,-1 1 1,-49-35 4,46 31 9,-10-9-7,7 4-5,0 1 1,0 1-1,-1 0 1,1 0-1,-2 0 0,1 1 1,-1 1-1,1-1 1,-2 2-1,1-1 1,0 2-1,-1-1 1,0 1-1,0 1 1,0 0-1,0 0 0,0 1 1,-6 1-2,13 3-1,-1 0-1,1 1 1,0-1 0,0 1 0,1 0-1,-1 1 1,1-1 0,0 0-1,0 1 1,1 0 0,-1 0 0,1 0-1,0 0 1,0 0 0,0 0-1,1 0 1,0 1 0,0-1 0,0 0-1,1 1 1,0-1 0,0 1-1,0-1 1,1 1 0,0 0 1,-1 2 2,1 0-1,1 0 1,-1 0 0,1 0-1,1 0 1,-1 0 0,1-1-1,1 1 1,-1-1 0,1 0-1,1 0 1,-1 0 0,1-1-1,0 1 1,1-1 0,-1 0-1,1-1 1,0 1 0,1-1-1,-1-1 1,1 1 0,0-1-1,0 0 1,5 2-2,15 6 15,1-1-1,-1-1 1,2-2 0,-1 0-1,1-2 1,9 0-15,185 19 107,1-10 1,38-10-108,-122-2-17,120 3 11,21 1 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7:10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120 411 4452,'0'0'678,"0"0"310,-4-12 160,-13-40-188,17 51-919,0 0 0,0 0 0,0 0 0,0 0 0,0 0 0,0 0 0,0 0 0,0 0 0,-1 0 0,1 1 0,0-1 0,0 0-1,-1 0 1,1 0 0,0 0 0,-1 0 0,1 1 0,-1-1 0,0 0 0,1 0 0,-1 1 0,1-1 0,-1 1 0,0-1 0,1 0-1,-1 1 1,0-1 0,0 1 0,0-1 0,1 1 0,-1 0 0,0-1 0,0 1 0,0 0 0,0 0 0,0-1 0,0 1 0,0 0-1,1 0 1,-1 0 0,0 0 0,0 0 0,0 0 0,0 1 0,0-1 0,0 0 0,0 0 0,0 1 0,1-1 0,-1 0 0,0 1-1,0-1 1,0 1 0,1-1 0,-1 1 0,0-1 0,0 1 0,1 0 0,-1-1 0,1 1 0,-1 0 0,0-1 0,1 2-41,-24 44 507,21-40-497,0 0-1,0 0 1,1 0-1,0 0 1,0 1 0,1-1-1,0 1 1,0-1 0,0 1-1,1-1 1,0 1-1,0 0 1,1-1 0,0 1-1,0-1 1,0 1-1,1-1 1,0 0 0,0 1-1,1-1 1,-1 0-1,1 0 1,1-1 0,-1 1-1,1-1 1,0 1-1,0-1 1,1-1 0,-1 1-1,1 0 1,0-1 0,0 0-1,1 0 1,-1-1-1,1 1 1,0-1 0,0 0-1,0-1 1,0 0-1,6 2-9,0-4 21,0 0 0,0-1-1,0 0 1,0-1-1,0 0 1,-1-1-1,1 0 1,-1-1-1,0 0 1,0-1 0,0 0-1,0-1 1,-1 0-1,7-6-20,132-113 113,-125 103-71,-11 10-25,60-76 185,-74 86-189,0 0 0,0 1 0,1-1 0,-1 0-1,-1 0 1,1 0 0,0 0 0,0 1 0,-1-1-1,1 1 1,-1-1 0,1 1 0,-1-1 0,1 1 0,-1 0-1,0 0 1,0 0 0,0 0 0,0 0 0,0 0-1,0 1 1,0-1 0,0 0 0,0 1 0,0 0 0,0-1-1,0 1 1,0 0 0,0 0 0,0 0 0,0 0-1,0 1 1,-1-1 0,1 1 0,0-1 0,0 1-1,0 0 1,0-1 0,1 1 0,-1 0-13,-8 0 27,-31 3-6,0 2 0,1 2 1,0 2-1,1 1 0,0 2 1,0 2-1,2 1 0,-31 19-21,-20 19 0,87-53-1,0-1 0,0 1-1,0-1 1,1 1-1,-1-1 1,0 1 0,0 0-1,1-1 1,-1 1 0,0 0-1,1 0 1,-1 0-1,0 0 1,1-1 0,-1 1-1,1 0 1,0 0 0,-1 0-1,1 0 1,0 0-1,-1 0 1,1 0 0,0 0-1,0 0 1,0 0 0,0 0-1,0 0 1,0 0-1,0 0 1,0 0 0,1 0-1,-1 0 1,0 0 0,1 0-1,-1 0 1,0 0-1,1 0 1,-1 0 0,1 0-1,-1 0 1,1-1 0,0 1-1,-1 0 1,1 0-1,0-1 1,0 1 0,-1 0-1,1-1 1,0 1 0,0-1-1,0 1 1,0-1-1,0 1 1,0-1 0,0 0-1,0 0 1,0 1 0,0-1-1,0 0 1,0 0-1,0 0 1,0 0 1,70 11-6,-66-11 12,106 3 24,-1-5 0,0-4 1,0-6-1,0-4 0,-2-5 0,23-11-30,-109 28 70,0-1 0,0-1 0,-1-1 0,1-1 0,-2-1 0,1-1 0,-1 0 0,-1-2-1,0 0 1,0-1 0,3-5-70,-18 14 58,-1 1 0,-1-1 0,1 0 0,0 0 0,-1 0 0,0 0 0,0 0 0,0 0 0,0-1 0,-1 1 0,0-1 0,0 1 0,0-1 0,0 0 0,-1 1 0,0-1 0,0 0 0,0 1 0,0-1 0,-1 0 0,0 1 0,0-1 0,0 1 0,0-1 0,-1 1 0,0 0 0,0-1 0,0 1 0,0 0 0,-1 0 0,1 0 0,-1 1 0,0-1 0,0 1 0,-1-1 0,1 1 0,-1 0 0,1 0 0,-1 1 0,0-1 0,0 1 0,0-1 0,-1 1 0,-2-1-58,-15-5 12,1 1 0,-1 0 1,0 2-1,0 0 0,-1 2 0,1 0 0,-1 2 1,0 0-1,1 1 0,-1 2 0,0 0 0,1 2 1,-1 0-1,-3 2-12,-3 0 6,1 1-1,1 1 1,-1 1 0,2 1 0,-1 2 0,1 0 0,1 2-1,0 1 1,1 1 0,1 1 0,0 1-6,19-15-2,0 1 0,0-1 0,0 1 1,1 0-1,-1 0 0,1 0 0,0 1 0,0-1 0,1 1 1,-1-1-1,1 1 0,0 0 0,0 0 0,1 0 0,-1 0 1,1 0-1,0 0 0,1 1 0,-1-1 0,1 0 0,0 0 1,0 1-1,1-1 0,0 0 0,0 0 0,0 1 0,0-1 1,1 0-1,0 0 0,0-1 0,0 1 0,0 0 0,1-1 1,0 1-1,2 2 2,12 5-12,1 0 1,0-2-1,1 0 1,0-1 0,1-1-1,0-1 1,0 0-1,0-2 1,1 0-1,0-1 1,-1-1-1,1-2 1,1 0 0,2-1 11,71 7 14,0-4 1,0-4-1,88-13-14,-139 8 19,-1-2 0,1-2 0,-2-1 0,1-3 0,-2-1-1,0-2 1,-1-2 0,-1-1 0,21-16-19,47-65 6,-103 96-2,0 0 1,-1-1 0,1 1-1,-1-1 1,0 0-1,-1 0 1,1 0-1,-1 0 1,0-1-1,-1 1 1,1-1 0,-1 1-1,-1-1 1,1 1-1,-1-1 1,0 1-1,-1-1 1,1 1-1,-1-1 1,-1 1 0,1-2-5,-1 4 2,0 0 1,-1 1-1,1-1 1,-1 0-1,1 1 1,-1-1-1,0 1 1,0 0-1,-1 0 1,1 0-1,-1 0 1,1 1-1,-1-1 1,0 1-1,0 0 1,0 0-1,0 0 1,0 1-1,0-1 1,-1 1-1,1 0 1,0 0-1,-1 1 1,1-1-1,-2 1-2,-115 6 39,99-2-43,0 2 0,1 0 0,0 1 0,0 1 0,1 1 0,0 1 0,0 0 0,1 2 0,0 0 0,1 1 0,1 1 0,0 1 0,1 0 0,0 1 0,2 1 0,-3 4 4,13-17-2,1 1 0,0 0-1,0 0 1,1 0 0,-1 0 0,1 0 0,0 0 0,0 1-1,1-1 1,0 1 0,0-1 0,0 1 0,0 0 0,1-1-1,0 1 1,0 0 0,1-1 0,0 1 0,0-1 0,0 1-1,0-1 1,1 1 0,0-1 0,0 0 0,0 1 0,1-1-1,0-1 1,0 1 0,0 0 0,1-1 0,-1 1 0,4 2 2,12 4-5,0 0 0,0-2 1,1 0-1,0-1 0,1-1 1,0-1-1,0-1 0,0-1 1,0-1-1,1 0 0,0-2 1,-1 0-1,1-2 0,0 0 1,-1-2 4,-20 3 0,35-1-8,0-1 0,-1-2 0,0-2-1,0-1 1,0-1 0,-1-2 0,-1-2 0,1-1 8,-19 7 6,0-1 0,-1 0 0,0-1 0,0-1 0,-1 0 0,0 0 0,-1-2 0,0 1 0,0-2 0,-1 1 0,-1-2 0,0 1 0,-1-1 0,0-1 0,-1 0 0,0 0 0,-1 0 0,3-13-6,-7 21 15,-1-1 0,0 1 0,0-1 0,-1 1 0,1-1 1,-2 0-1,1 0 0,-1 1 0,0-1 0,0 0 0,-1 0 0,0 0 0,0 1 1,0-1-1,-1 1 0,0-1 0,-1 1 0,1 0 0,-1-1 0,0 1 0,-1 1 1,0-1-1,0 0 0,0 1 0,0 0 0,-1 0 0,0 0 0,0 1 0,0-1 1,0 1-1,-1 0 0,0 1 0,1-1 0,-2 1 0,1 0 0,-2 0-15,-9 0 12,1 1-1,-1 1 1,0 0-1,1 1 0,-1 1 1,1 1-1,-1 0 1,1 1-1,-1 1 0,1 0 1,1 1-1,-1 1 1,1 1-1,-1 0 0,2 0 1,-1 2-1,1 0 1,1 1-1,0 0 0,0 1 1,1 0-1,-11 13-11,18-20 1,1 0-1,-1 0 0,1 0 0,0 0 1,0 1-1,1 0 0,-1 0 1,1 0-1,0 0 0,0 0 0,1 1 1,-1-1-1,1 1 0,1 0 1,-1 0-1,1-1 0,0 1 0,0 0 1,1 0-1,-1 0 0,1 0 1,1 0-1,-1 0 0,1 0 0,0 0 1,1 0-1,-1 0 0,1-1 1,0 1-1,0 0 0,1-1 1,0 0-1,0 0 0,0 0 0,0 0 1,1 0-1,0 0 0,17 7-3,0-1 0,0-2 0,0 0 0,1-1 1,1-1-1,-1-1 0,1-1 0,0-1 0,0-1 0,1-1 0,-1-1 0,0-1 1,3-1 2,-15 2 6,0 1 0,0-1 0,1-1 0,-1 0 1,0-1-1,0 0 0,1 0 0,-1-1 0,0-1 1,-1 0-1,1 0 0,0-1 0,-1-1 0,0 0 0,0 0 1,0-1-1,-1 0 0,0 0 0,0-1 0,0-1 1,-1 1-1,0-1 0,-1-1 0,0 1 0,6-10-6,-10 15 1,-1 0 0,0-1 0,0 1 0,0-1 0,0 1 0,0-1-1,-1 0 1,0 1 0,0-1 0,0 0 0,0 0 0,0 0 0,-1 0 0,0 0-1,0 0 1,0 0 0,0 0 0,0 0 0,-1 0 0,0 0 0,0 0 0,0 0-1,0 0 1,-1 1 0,1-1 0,-1 0 0,0 1 0,0 0 0,0-1-1,-1 1 1,1 0 0,-1 0 0,0 0 0,1 0 0,-1 1 0,-1-1 0,1 1-1,0-1 1,-1 1 0,1 0 0,-1 1 0,1-1 0,-2 0-1,-51 1-1527,26 2-4409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7:12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109 124 5605,'-15'-11'401,"-79"-49"752,95 53 752,28 7-1712,-20 0-12,890 37 1212,-95 1 166,-698-39-283,-93-12-55,-36 1-242,-30-3-762,-1 3 0,0 2 0,-1 3 0,-14 1-217,33 3 55,-439-29 132,-206 23-187,514 19 32,167-10-32,1 0 0,-1 0 1,0 0-1,0 0 0,1 1 0,-1-1 0,0 0 0,1 0 0,-1 0 1,0 1-1,0-1 0,0 0 0,1 0 0,-1 1 0,0-1 0,0 0 1,0 0-1,1 1 0,-1-1 0,0 0 0,0 1 0,0-1 1,0 0-1,0 1 0,0-1 0,0 0 0,0 1 0,0-1 0,0 0 1,0 1-1,0-1 0,0 0 0,0 0 0,0 1 0,0-1 1,0 0-1,0 1 0,0-1 0,0 0 0,-1 1 0,1-1 0,0 0 1,0 0-1,0 1 0,0-1 0,-1 0 0,1 0 0,0 1 0,0-1 1,-1 0-1,1 0 0,0 0 0,-1 1 0,1-1 0,0 0 1,0 0-1,-1 0 0,1 0 0,31 12-73,290 36 143,-256-41-49,391 35 176,133-18-197,-55-21 1559,-534-4-1489,0 1-1,0 0 1,0-1-1,0 1 1,0-1 0,0 1-1,0 0 1,0-1-1,0 1 1,0-1 0,0 1-1,0 0 1,0-1-1,0 1 1,0 0 0,0-1-1,0 1 1,0-1-1,0 1 1,1 0-1,-1-1 1,0 1 0,0 0-1,0-1 1,1 1-1,-1 0 1,0 0 0,1-1-70,-57-12 99,0 3 0,0 2 0,-1 3 0,-7 1-99,22 2 4,-971-18 274,959 21-268,-181 16-165,222-5 147,35 0-42,30 0 51,0-1-1,1-3 1,48 1-1,-35-4 62,312 26 87,75-16-149,102-15 406,-547-1-264,-18-1 66,-23 1 61,-783-3-173,360 26 134,417-11-232,39-11-1,-1 1 0,1 0 0,0-1 0,0 1 0,0-1 0,-1 1 0,1 0 0,0-1 0,0 1 0,0 0 0,0-1 0,0 1 0,0 0 0,0-1 0,0 1-1,0 0 1,0-1 0,0 1 0,1-1 0,-1 1 0,0 0 0,0-1 0,1 1 0,-1-1 0,0 1 0,1 0 0,-1-1 0,1 1 0,-1-1 0,1 1 0,-1-1 0,0 0 0,1 1 0,0-1 0,-1 1 0,1-1-1,-1 0 1,1 0 0,-1 1 0,1-1 0,0 0 0,-1 0 0,1 0 0,0 1 0,-1-1 0,1 0 0,0 0 0,-1 0 0,1 0 0,0 0 0,-1 0 0,1-1 3,28 12 20,1-1 0,0-2 0,0-1 0,1-1 0,0-2 0,0-1 0,6-1-20,8 2 36,300 19 193,2-14 1,132-23-230,-321 7 886,-144 3-356,-33 1-151,-4-2-311,18 3-76,-1 0 1,1 0-1,0 1 0,-1-1 0,1 1 1,-1 0-1,0 1 0,1 0 1,-1-1-1,1 2 0,-1-1 0,0 1 1,1-1-1,-1 2 0,1-1 0,-4 1 8,-50 26-3778,34-13-1384,3-7-4901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21:11.4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668 793 7944,'-201'13'3005,"200"-12"-2939,0-1 0,0 1 0,0-1 0,-1 0 0,1 0-1,0 0 1,0 0 0,-1 1 0,1-2 0,0 1 0,0 0 0,-1 0 0,1 0 0,0 0 0,0-1 0,-1 1-1,1-1 1,0 1 0,0-1 0,0 1 0,0-1 0,0 0 0,0 1 0,0-1 0,0 0 0,0 0-1,0 0 1,0 0 0,0 0 0,1 0 0,-1 0 0,0 0 0,1 0 0,-1 0 0,1 0 0,-1 0 0,1-1-1,-1 1 1,1 0 0,0 0 0,0-1 0,0 1 0,-1 0 0,1 0 0,0-1 0,1 1 0,-1 0-1,0 0 1,0-1 0,0 1 0,1 0 0,-1 0 0,1 0 0,-1-1 0,1 1-66,10-11 147,0 0-1,1 1 1,0 1 0,0 0 0,1 1-1,1 0 1,0 1 0,0 0 0,12-4-147,-3 0 56,558-255 493,-370 176-158,419-191 2577,-615 269-2257,-52 22-376,-287 111 151,-1094 457-550,1176-467-315,234-99 305,30-13 25,252-84-116,648-256 133,-73 4 1793,-813 320-1307,-64 20 96,-158 70 35,-160 85-585,288-129 34,-145 67-28,-5 1-100,4 8 1,-122 88 93,187-83-65,138-108 64,-1-1-1,1 1 1,-1 0-1,1-1 1,0 1-1,-1 0 1,1-1-1,0 1 1,0 0-1,0 0 1,-1 0-1,1 0 1,0 1-1,0-1 1,1 0-1,-1 0 1,0 0-1,0 1 1,1-1-1,-1 0 0,0 1 1,1-1-1,-1 1 1,1-1-1,0 1 1,0-1-1,-1 1 1,1-1-1,0 1 1,0-1-1,0 1 1,0-1-1,1 1 1,-1-1-1,0 1 1,1-1-1,-1 0 1,1 1-1,-1-1 0,1 1 1,0-1-1,0 0 1,-1 0-1,1 1 1,0-1-1,0 0 1,0 0-1,0 0 1,0 0-1,1 0 1,-1 0-1,0 0 1,0 0-1,1-1 1,-1 1-1,0 0 1,1-1-1,-1 1 0,1-1 1,-1 0-1,0 1 1,1-1-1,-1 0 1,1 0-1,-1 0 1,1 0-1,-1 0 1,1 0-1,-1 0 1,2-1 1,42 0-24,-1-2 1,1-2-1,-1-2 1,-1-1-1,1-3 1,-1-2 0,13-6 23,-10 4-12,1051-331 161,-398 122 668,-597 198-187,-91 28-220,-28 9-205,9-7-201,-97 57-41,-4-6-1,-64 23 38,35-17-1975,41-18-2098,7-5-4004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6:30.8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847 8354 577,'0'0'5477,"0"0"-4741,0 0-543,19 3 735,18 2-31,19 0-64,21 0 96,19-2-513,19-1-384,15-2-32,15-4-192,13-3-609,12-2 801,9-4 353,9-1 31,5-2 225,4-1-609,-3 1-192,-6-1-1122,-14 1-736,-19-1-1153,-27 2-448,-35 3 2690</inkml:trace>
  <inkml:trace contextRef="#ctx0" brushRef="#br0" timeOffset="316.262">1604 8262 1794,'-26'2'2338,"-33"1"-1537,-27 1 63,-19 2 418,-6 0-193,1 0-256,11 0-65,17-2-95,20 0 288,21-2 160,24-1-96,23 0-128,21-1-321,22 0-95,21 0 127,23 0-95,24-1-129,22-2-96,24 0 65,25-2-33,22-2-128,25 0 0,22-1 481,21-1-96,20 1-385,15-1-96,11 0-96,3 2-64,-2 0 64,-12 0 96,-20 1-96,-27-1-96,-34 0 96,-38 0 64,-42 0-64,-43 1-353,-44 1-832,-45 2-448,-45 1-449,-42 3 640,-40 3 353,-38 3-672,-35 1-449,-31 2-2595,20-1 1474</inkml:trace>
  <inkml:trace contextRef="#ctx0" brushRef="#br0" timeOffset="1381.889">2754 8334 2723,'-51'3'1697,"-63"5"-896,-58 3-449,-41 1-63,-21 1-129,-3-3-128,16-2-32,26-3 96,38-3 929,41-4 288,45-5 224,43-3 738,41-4-1026,36-3-993,35 0-64,32-1 417,30 0 384,30 2 64,30 1-192,29 1-289,32 1-159,31 1 255,30 0-95,29 2-33,24 1-159,18 2-225,12 3 224,4 1-320,-4 1 32,-11 2 64,-22-1 1,-31 1-65,-37 0 64,-44 0-64,-49 0 32,-53 0-128,-54 0-160,-57 1-257,-56 1-1056,-55 0 128,-54 3 160,-50 0 160,-45 1-1281,-41 1-1762,-37 2 352,-33 1 833,39 0-736</inkml:trace>
  <inkml:trace contextRef="#ctx0" brushRef="#br0" timeOffset="1434.747">3597 8331 1441,'-51'2'673,"-65"1"-577,-53 2-64,-36 0 64,-15-1 96,6 0 641,22-3 320,35-2 128,40-5 257,45-2 128,45-5 992,42-2-1505,39-1-736,35-1 31,32 0 321,32 0 544,30 2 0,31 2-416,32 1-352,32 1 191,30 2 129,31 1 96,25 2-96,22 1-385,17 1-224,9 2 1,3 0-257,-6 1 96,-13-2-96,-22 0 64,-29 0-32,-37 1-32,-44-1 32,-50 1 64,-53 1-96,-58 0 0,-58 1-416,-57 0-770,-55 0 450,-52 2 448,-49 2-321,-44 2-896,-39 2-1314,-35 1 1249,-28 3 1282,-20 0-577,-6 1 32,3 0 673,14 1-192,21-1-705,26-1-512,32-2 447,36-2 97,39-3 993,41-1 32,44-3 161,40-2 383,40-1 801,35-1-544,32 1 128,29 0 1025,24 0 640,25 1-127,24 1-866,21 1-544,23 0-352,23 0 0,25-1 159,23 1-287,23-3-321,18-1 96,13-3-63,8-2-289,4-3 96,0-1-96,-7-1 128,-13-2-128,-21 1-64,-31-1 64,-38 1 64,-45 1 32,-50 2-96,-51 2-96,-52 2 96,-52 2-416,-50 2 223,-46 1 1,-45 1-224,-41 1-225,-36 1-96,-32 2 545,-26 3 192,-21 1 128,-10 2-128,-3 2-32,7 0 32,17 1 129,21-2-129,30 0 0,32-3 0,39-2 192,42-2 160,45-3 128,42-1 1,44-3 192,41-3-353,39-2-96,40-4 160,37-2 193,37-1-32,36-3-129,34-1-96,30 0-160,30-1-128,23 2-32,21 2 161,14 4-161,7 2 0,-1 4 0,-10 2 0,-17 1 0,-24 0 0,-28 1 64,-36-1 0,-40 1-64,-45-1-225,-49 0 97,-53 0-352,-52 1-161,-52 0-256,-50 1-256,-50 1-768,-46 0-834,-44 3-2498,-41 3-1986,22 1 801</inkml:trace>
  <inkml:trace contextRef="#ctx0" brushRef="#br0" timeOffset="2019.657">7275 8248 2402,'0'0'1826,"-18"2"-769,-4 1 320,7 0 257,19-1 576,24-1 96,27-2 0,29-2 225,25-2-449,24-2-321,21-1-351,19-1-642,18-1-191,20 1 96,21 0 191,21 0-383,22 0-289,18 0 160,18-1-31,14 0-225,7 0-32,5-1-64,-3 0 192,-8-2-192,-15-1-256,-21-1-289,-28 0-736,-36-1-865,-44 2-1409,-51 1-3012,-51 1-3138,-39 3 6278</inkml:trace>
  <inkml:trace contextRef="#ctx0" brushRef="#br0" timeOffset="2852.109">11272 7962 9321,'0'0'4452,"0"0"-2370,0 0-288,0 0 160,0 0-545,0 0-320,0 0-352,16-1-193,20-1-31,19 1-97,20-1-256,20 0-128,19-1-32,18 0 32,16-1 0,14-1 32,11-1-32,5-1-32,3-1-416,-2 0-737,-6 0-256,-11 1-65,-18 0 33,-24 2-161,-29 1 577,-34 2-160,-33 2-160,-34 2 608,-29 1 737,-25 2 0,-23 0-1441,-21 2-737,-17 1 608,-15 0 1346,-13 0 224,-10 0 352,-3-1 994,3 0 511,8 0-575,15-1-97,18-1 128,23 0 289,25-2 63,26-1-95,29-2-321,27-2-320,27-3-481,27-2 0,26-1 97,27-3 0,24 0-97,22 0-64,20 0 1,15 1-257,13 1-96,11 1-32,9 3 128,5 3 128,2 4-64,-3 2-192,-11 2-64,-16 0 64,-22 1 32,-29-2 0,-33 0 64,-35-2-64,-36 0-32,-36-1-32,-34 1-32,-33 0-64,-31 1-929,-30 2-1185,-28 0-352,-27 2-129,-21-2 129,-14 0 1761,-9 0 833,2 0 64,9 0 0,17 0 0,22 0 128,30-1 321,34-1 704,36-1 96,36-1-128,36-2-160,33-2-256,32-2 288,28-1 128,27-2-192,21 0-288,18 0-129,11-1-159,5 1-97,2 0-128,-1 0-96,-3 1 289,-9 1-1,-13 2-160,-19 0-32,-24 1-32,-30-1-95,-29 0-65,-33 1 64,-30-1-64,-29 2-32,-26 0-161,-25 0-415,-20 2-641,-19 0-33,-14 1-351,-11 0 256,-4 2 960,0-1 257,6 2-32,9 1-449,12 2-256,14 2-160,19 0-608,19 1-353,23 0 865,22-1 800,23-1 353,23-1 65,21-2 159,20-2 576,18-2 674,18-1 288,16-1-1,14-1-351,11-3-642,8-1-255,7-2-225,5-2 32,4-1-127,4-1-1,1 1-64,-1 1-32,-2 0-96,-7 2-160,-11 2-481,-15 0-2466,-19 2-3459,-27 1-5061</inkml:trace>
  <inkml:trace contextRef="#ctx0" brushRef="#br0" timeOffset="12932.047">572 8318 6086,'0'0'2274,"0"0"-1281,-17-1 1153,-9 1 96,-5 0-320,0 0-225,4 0-576,7 1-384,11-1-288,13-1-161,16 0-96,15-2-64,16-3-128,13-3-32,14-1 32,11-1-32,6-1-32,4-1-320,-3 1-1698,-8 0-1602,-13 0-1601,-17 3-3075,-18 3 8008</inkml:trace>
  <inkml:trace contextRef="#ctx0" brushRef="#br0" timeOffset="13114.003">63 8435 7463,'0'0'1409,"-13"5"-672,-5 2 1185,-1 0 224,7-3-160,12-2 0,16-6-1218,20-4-31,20-4 128,21-4-289,19-3-383,14-3-97,14 0-32,9 0-64,6-1-128,-1 3 96,-6 2 32,-12 4-32,-18 3-257,-21 4-1889,-25 3-2210,-22 3-769,-24 2-1281,-13 2 4132</inkml:trace>
  <inkml:trace contextRef="#ctx0" brushRef="#br0" timeOffset="13305.251">209 8418 11787,'0'0'1762,"-18"4"-321,-10 2 1186,-2-1-706,4-1-319,9-1-33,12-3-383,17-3-482,19-3-191,21-4-65,21-2-192,20-2-95,18-2-65,16-1-96,12 0-160,9 0 127,1 2 33,-7 2-224,-12 2-737,-19 3-864,-22 2-1314,-24 3-2723,-24 1-3138,-18 2 4131</inkml:trace>
  <inkml:trace contextRef="#ctx0" brushRef="#br0" timeOffset="13473.047">251 8354 10282,'-13'1'3459,"-14"3"-1986,-8 0 1154,-1 1-449,3-1-384,8-1-257,11-1-320,16-1-256,17 0-512,20-1-1,23-2-224,21 0-64,23-2-64,19-1-31,19-1-65,14-1-289,10 0-960,2 0-2178,-7 0-5157,-31 2-4837</inkml:trace>
  <inkml:trace contextRef="#ctx0" brushRef="#br0" timeOffset="14192.835">14929 7962 9993,'0'0'3139,"0"0"-2114,0 0-352,0 0 1441,0 0-865,15-13-608,17-5-161,19-1 1,19 0-193,19 4-64,17 4-160,14 3-64,8 3-32,2 1 0,-4 0-32,-11-1-1633,-15-2-2403,-21-2-993,-21-2-961,-21 0 2755</inkml:trace>
  <inkml:trace contextRef="#ctx0" brushRef="#br0" timeOffset="14659.802">15002 7830 10154,'-16'3'2146,"-14"4"-1698,-9 1 97,-2 2 1088,6 0-192,9-1-351,15-2-482,18-2 353,20-2 320,21-2-96,20-2-480,18-2-289,17-3-127,16-2-65,13-1-96,10 0 0,6-1-64,-1 1 0,-8 1-32,-14-1-32,-20 2 0,-23 0-544,-25 2-577,-22 1 64,-25 2 320,-24 1 96,-24 3-480,-23 3-288,-21 2 576,-16 2 705,-13 2 128,-9 1 96,-4 1-64,-3 0 192,2 0 225,6-1 864,9-1 64,15-1-320,16-1-256,22-1 0,19-2-160,21-2-193,22-1 64,22-1 161,22-1 256,22-1-192,20-3-321,18-1-160,16-1-192,13-2 161,9 1 191,7-1 128,-2 1-31,-10 1-97,-15 1-95,-24 0-161,-25 2-128,-26 0 0,-23 0 0,-22 2-32,-20 0 0,-21 1-32,-18 1 32,-17 1-96,-15 0 64,-9 1 0,-5 0 32,-2 0 0,1 1-64,4-1-32,10-1-97,11 1-95,17-1-224,17 1-353,20 1-384,22 2-289,22 1-608,25 0-769,22 2-2209,16-2-2948,-7-1 1858</inkml:trace>
  <inkml:trace contextRef="#ctx0" brushRef="#br0" timeOffset="55348.973">8335 113 8168,'0'0'1729,"5"-16"-1056,3-9 896,2 0 898,-1 2-97,-2 7-544,-1 9-897,-2 12-641,0 16 224,-1 16 321,1 18-224,-1 18-225,0 20-160,1 19-31,-1 18-65,-1 17-64,-4 14 0,-4 14 32,-6 7-96,-4 5-897,-3 0-1601,0-4-994,0-10 65,2-11 2274,0-16 993,2-17 128,1-18-1089,0-16-2595,3-26-2914</inkml:trace>
  <inkml:trace contextRef="#ctx0" brushRef="#br0" timeOffset="55644.353">8423 737 4324,'-1'-23'1570,"0"-16"159,-2-6 33,-1-1 384,1 7 192,0 10-897,2 14 321,1 17-1442,2 19-191,3 21 191,0 21 128,0 21 193,0 21-225,-2 21 65,-2 20 191,-2 17-31,-4 15-321,-3 12-320,-3 8 0,-4 2 32,0-2-32,-3-6-32,0-9-96,-2-9 128,0-11-192,0-11-128,0-12-33,1-13-191,3-13-225,4-15-1025,3-16-1889,4-15-737,2-16-577,2-18 737</inkml:trace>
  <inkml:trace contextRef="#ctx0" brushRef="#br0" timeOffset="55923.605">8273 1483 416,'-1'-17'9866,"0"-5"-7144,0 2-704,0 12-897,-1 18-1057,0 23 385,-1 26 608,-1 25-289,-3 26-223,-2 25 128,-2 22-65,-1 19-159,-1 16-33,0 12-64,0 7-352,-1 2 32,-1-2-64,0-9 32,-2-9-64,-1-12-64,0-13 128,-2-13-64,1-14-160,-1-13 32,0-15-353,1-16-736,0-16-1153,3-18-865,1-19-545,2-16-1345,4-14 929</inkml:trace>
  <inkml:trace contextRef="#ctx0" brushRef="#br0" timeOffset="56179.441">8177 3014 5990,'0'-15'2050,"0"-7"32,0 0 608,0 8-224,-1 12-1953,-2 17-97,-1 20 225,-2 20 544,-2 21-96,-1 18-320,-3 18-97,0 16-159,-2 14-1,1 12-127,-1 10-225,1 8-160,-1 4-32,-1-1 0,-1-3-192,0-7-449,-3-9 64,0-11 513,-1-12 32,0-13-320,2-14-481,1-12-320,1-14-929,1-14-1057,2-16-1473,2-14-1987,3-15 5222</inkml:trace>
  <inkml:trace contextRef="#ctx0" brushRef="#br0" timeOffset="56439.745">7961 4175 5573,'0'-26'1185,"1"-13"-352,0-5 1441,0 3 993,-1 11-544,-1 14-961,1 19-1538,-1 22 160,-1 23 289,-1 24 352,0 25-288,-2 22-65,-1 21-191,-1 16-225,-2 15-128,-1 12-64,-2 6-32,-1 4-32,-2-2 0,-1-6-1473,-1-8-1314,0-13 2755,1-13 32,0-13 32,2-15-32,2-13 0,4-14 0,1-14-128,3-14-1698,2-17-832,2-16 63,1-19-287,2-20-1859,0-9 1538</inkml:trace>
  <inkml:trace contextRef="#ctx0" brushRef="#br0" timeOffset="57057.98">7972 5749 4837,'0'-27'3042,"0"-19"-2145,0-10-224,0-3 608,-1 5 545,-2 9 32,0 12 31,-1 16-223,0 16-961,-1 20-353,-1 20 64,0 23-31,0 21 63,-2 21 33,1 19-65,-2 18-64,-1 13-127,0 11-97,-2 6-96,-2 2 0,0-1-32,0-3-256,-2-7 95,-1-8 1,0-9 160,0-9 32,1-12-32,2-11 0,2-14 32,3-13-32,3-16-32,3-15-512,2-16-834,2-17 225,3-18-801,1-18-320,2-20 449,2-20 832,2-21 736,1-16 257,2-13 0,2-7 0,1 0 193,-1 6 351,-2 8 833,-2 12 225,-4 12-129,-3 11-256,-3 11-95,-2 10-162,-1 12-383,0 12-193,0 12-191,0 15-193,0 16 64,0 18-32,0 16 32,0 18 0,-2 14 0,0 13-32,-1 11 32,-2 6-64,-3 4 0,-1 0 32,-3-3-32,-1-3-64,-2-7 32,-1-6 32,0-9 0,2-10 0,2-11 0,3-11 0,4-13 0,2-13 0,3-13-32,2-15-32,2-14-96,0-15 31,0-15 33,0-14 96,0-11 32,1-10-32,-1-5 0,2-1 32,1 3 65,-1 7 63,0 9 160,-1 11 289,-2 11-1,0 12-95,-1 10-193,-1 12-256,0 12 0,-1 12-64,0 12 32,0 9 0,-1 7 32,1 5-64,0 3 32,0 0-32,1-1 32,0-4-32,-1-5 0,2-7-32,-1-8-64,0-9-512,0-9-1026,0-11 449,0-10-481,-1-11-3459,-1-10-3395,0-1 3876</inkml:trace>
  <inkml:trace contextRef="#ctx0" brushRef="#br0" timeOffset="57409.131">8014 6197 5541,'0'0'3363,"0"0"-2209,0 0-1,0 0 1121,0 0-160,0 0-64,0 0-769,-8 0-352,-4 4-160,-1 8-161,-1 11-63,1 14 31,2 15-127,2 16-129,2 14-128,1 13-64,1 10-128,1 9 0,-2 4-64,-1 3-32,-2 0-769,-2-4-1345,0-7-865,-1-11-1857,1-13-994,2-22-352</inkml:trace>
  <inkml:trace contextRef="#ctx0" brushRef="#br0" timeOffset="59092.726">7792 6751 8264,'0'-32'1633,"2"-21"-319,-1-9 992,1 1 96,-2 9-128,-2 14-672,0 15-609,-1 19-385,1 21-287,0 23 319,0 24 65,1 22-161,0 20-31,-1 16-193,0 15-64,-1 10-192,-3 8 0,-3 5-64,-2 3 0,-3 0-384,-2-4-353,-2-6 193,0-10-193,0-12 705,0-16 32,2-15 0,3-18 0,2-19-320,3-17-961,2-18 256,2-18-64,0-19-32,2-20 640,0-21 193,2-20 64,3-17 128,3-14 96,4-9 32,3-2 96,3 3 224,1 9 289,-1 12 191,-2 14 161,-2 16-64,-3 17 96,-3 14-128,-3 16-128,-1 15-513,-1 18-64,-1 18 129,-1 18 191,-1 18 225,-3 14 128,-2 11-289,-2 9-288,-1 4-63,-1 0-97,-1-4-64,1-8-64,1-10 32,2-11 32,1-11-64,1-12-64,1-13-64,0-11-321,1-13-1216,0-9-1795,-1-11-5828,-1-5-2980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8:29.7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5366 4805,'0'0'5253,"0"0"-3246,0 0-1287,0 0 663,0 0 784,0 0-186,0 0-529,0 0-368,1 11-219,3 46 389,-4-57-822,7-2 343,45-91 1339,82-258-1138,-15-5 1,-15-12-977,432-1988 438,-527 2313-422,87-403 9,-12 67 1493,30-348-1518,-96 415 2381,-19 364-2488,4 1 0,1-1 1,2 0-1,5 6 107,8 20-490,-3-14-1139,-3 0-3278,-8-24-2422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4:12.1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26 7015,'0'0'646,"0"0"-193,0 0 183,0 0 250,0 0-262,0 0-309,21-4-165,169-13 10,735 51 147,261 1 2109,-1133-34-2263,-1-3 0,1-3 0,41-8-153,-52-4 44,-42 16-45,0 1 1,1-1 0,-1 1-1,0-1 1,0 0 0,1 1-1,-1-1 1,0 1-1,0-1 1,0 0 0,0 1-1,0-1 1,0 0-1,0 1 1,0-1 0,0 0-1,0 1 1,0-1-1,0 0 1,0 1 0,-1-1-1,1 1 1,0-1 0,0 0-1,-1 1 1,1-1-1,0 1 1,-1-1 0,1 1-1,-1-1 1,1 1-1,-1-1 1,1 1 0,-1-1-1,1 1 1,-1 0-1,1-1 1,-1 1 0,1 0-1,-1-1 1,0 1 0,1 0-1,-1 0 1,1 0-1,-1-1 1,0 1 0,1 0-1,-1 0 1,0 0-1,1 0 1,-1 0 0,0 0-1,1 0 1,-1 1 0,0-1-1,1 0 1,-1 0-1,1 0 1,-1 1 0,-192-17-386,169 16 190,-103 8-4374,73 0-458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4:12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0 123 4036,'0'0'3758,"0"0"-2258,0 0-849,0 0 513,20-4-203,172-19-53,1574 11 1862,-1721 12-2737,63 0 44,-1-5 0,46-11-77,-94-5-374,-59 20 347,0 1-1,0-1 1,0 0 0,0 0-1,0 0 1,0 1-1,0-1 1,-1 0-1,1 0 1,0 0-1,-1 1 1,1-1-1,0 0 1,-1 0-1,1 1 1,-1-1 0,1 1-1,-1-1 1,0 0-1,1 1 1,-1-1-1,0 1 1,1-1-1,-1 1 1,0-1-1,1 1 1,-1 0-1,0-1 1,0 1 0,1 0-1,-1 0 1,0-1-1,0 1 1,0 0-1,0 0 1,1 0-1,-1 0 1,0 0-1,0 0 1,0 0-1,0 1 28,0-2-75,-43-7-1596,0 2 0,-1 2-1,0 1 1,-10 3 1671,40 0-564,-70-1-2575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4:12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1 129 8392,'0'0'934,"0"0"48,0 0 972,12-8-293,-2 1-1541,0 0 0,0 1 1,1 1-1,0 0 0,0 0 1,0 1-1,1 0 0,-1 1 1,1 1-1,0-1 0,2 2-120,214-12 1606,89 12-1606,-152 2 177,963 25 971,-938-27-1009,-192 1-134,1-1 1,0 1-1,0-1 1,0 0-1,0 1 1,0-1-1,0 0 1,1 1-1,-1-1 1,0 0-1,0 0 1,0 0-1,1 0 1,-1 0-1,0 0 1,1 0-1,-1 0 1,1 0-1,-1 0 1,1 0-1,0 0 1,-1 0-1,1 0 1,0-1-1,0 1 1,0 0-1,0 0 1,0 0-1,0 0 1,0-1-1,0 1 1,0 0-1,1 0 1,-1 0-1,0 0 1,1 0-1,-1 0 1,1 0-1,-1 0 1,1 0-1,-1 0 1,1 0-1,0 0 1,0 0-1,-1 0 1,1 0-1,0 0 1,0 1-1,0-1 1,0 0-1,0 1 1,0-1-1,0 1 1,0-1-1,0 1 1,0-1-1,0 1 1,1 0-1,-1-1 1,0 1-1,0 0 1,0 0-1,0 0 1,0 0-1,1 0 1,-1 0-1,0 0-5,-19-6 102,0 0-1,-1 2 1,1 0-1,-1 0 0,-1 2 1,1 1-1,0 0 1,0 1-1,-4 1-101,22-1-8,-1 0 0,1 0-1,-1 0 1,1 0 0,0 0-1,-1 0 1,1 0 0,-1 0-1,1 1 1,-1-1 0,1 1-1,-1-1 1,1 1 0,0-1-1,-1 1 1,1 0 0,0 0-1,0-1 1,-1 1 0,1 0-1,0 0 1,0 0 0,0 0-1,0 1 1,0-1 0,0 0-1,1 0 1,-1 1 0,0-1-1,1 0 1,-1 1 0,0 0 8,11 21-2456,3-8-1698,-1-4-3122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49:47.285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E71224"/>
    </inkml:brush>
    <inkml:brush xml:id="br3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5907 14113 12524,'0'0'3694,"0"0"-1249,0 0-427,0 0-454,0 0-731,0 0-486,2 3-155,18 87 619,-20-88-810,0 0 0,0 0 0,1 0 1,-1 0-1,1 1 0,-1-1 0,1 0 0,0 0 0,0 0 0,0 0 0,0 0 0,0-1 0,0 1 0,1 0 0,-1 0 0,1-1 0,-1 1 0,1-1 0,-1 1 0,1-1 0,0 0 0,0 0 0,0 1 0,0-1 0,0-1 0,0 1 0,0 0 0,0 0 0,0-1 0,0 1 0,0-1 0,0 0 0,1 1 0,-1-1 0,0 0 0,0 0 0,0-1 0,0 1 0,1 0 0,-1-1 0,0 1 0,1-1-1,6-5 0,-1 1 1,1-1-1,-1-1 0,0 1 0,-1-2 1,0 1-1,0-1 0,-1 0 1,1 0-1,-2 0 0,1-1 0,-1 0 1,-1 0-1,0-1 0,0 1 0,0-1 1,-1 0-1,-1 0 0,0 0 1,0-4-2,-1-47 318,-2 59-272,1 1 1,-1 0-1,1-1 1,-1 1-1,1 0 1,-1 0 0,0-1-1,0 1 1,0 0-1,0 0 1,0 0-1,0 0 1,0 0-1,0 0 1,0 0-1,0 1 1,0-1 0,-1 0-1,1 1 1,0-1-1,-1 1 1,1-1-1,0 1 1,-1-1-1,1 1 1,0 0-1,-1 0 1,1 0-1,-1 0 1,1 0 0,0 0-1,-1 0 1,1 0-1,-1 1 1,1-1-1,0 0 1,-1 1-1,1-1 1,0 1-1,-1 0 1,0 0-46,-6 3 35,1 1 0,-1 1-1,1-1 1,0 1 0,0 0 0,0 1 0,1-1 0,0 2-1,0-1 1,1 0 0,0 1 0,0 0 0,1 0 0,0 1 0,1-1-1,0 1 1,0 0 0,0-1 0,0 6-35,-1 1-10,0 1 0,1 0 0,0 0 0,1 0 0,1 0 0,1 0 0,0 0 0,1 1 0,1-1 0,0 0 0,2 0 0,-1-1 0,2 1 0,0-1 0,1 0 0,0 0 0,1 0 0,1-1 0,1 0 0,-1-1 0,2 0 0,0 0 0,1-1 0,9 9 10,-8-16-47,0-1 1,0 0 0,0-1 0,0 0 0,0-1-1,1-1 1,-1 1 0,1-2 0,-1 0 0,1 0 0,-1-2-1,1 1 1,-1-1 0,1-1 0,-1 0 0,0-1-1,-1-1 1,1 1 0,-1-2 0,1 0 0,-2 0-1,1-1 1,4-3 46,18-16 41,0 0 0,-1-3 0,-2 0-1,-1-2 1,-1-1 0,-2-2 0,-2 0 0,-1-1-1,-1-2 1,-2 0 0,-2-1 0,-1-1 0,-2-1-1,-1-4-40,-2-8 769,-25 76 96,-3 18-779,2 1 1,2 0-1,2 1 0,2 0 1,1 1-1,3-1 0,1 9-86,2-38-1,10 226-1739,-9-240 1742,-1-1 0,0 1 0,0 0 0,0-1 0,0 1 0,0-1 0,0 0 0,0 1 1,0-1-1,0 0 0,0 1 0,0-1 0,0 0 0,0 0 0,0 0 0,0 0 0,0 0 0,0 0 0,0 0 0,0 0 0,0 0 0,0-1 0,0 1 1,0 0-1,0-1 0,0 1 0,0-1 0,0 1 0,0-1 0,0 1 0,0-1 0,0 0 0,1 1 0,-1-1 0,0 0 0,1 0 0,-1 1 0,0-1 1,1 0-1,-1 0 0,1 0 0,-1 0 0,1 0-2,-12-6-14,-139-54-672,84 46-5686,44 13-439</inkml:trace>
  <inkml:trace contextRef="#ctx0" brushRef="#br0" timeOffset="1314.212">9332 14061 10794,'0'0'4645,"0"0"-3012,0 0 449,0 0-224,0 0-641,0 0-480,0 0-417,0 0-192,74-28-64,-29 16 0,4 1-64,3 2-480,-2 2-2179,-3 0-4067,-10 3-6951</inkml:trace>
  <inkml:trace contextRef="#ctx0" brushRef="#br0" timeOffset="3786.803">13052 14061 1730,'0'0'1617,"0"0"257,0 0 229,0 0-170,0 0 266,0 0 470,0 0 235,1-3-448,15-47 1911,-13 35-4080,0 0 1,2 0 0,0 0 0,1 0 0,0 1 0,1 0 0,0 0 0,2 1 0,-1 0-1,2 0 1,-1 1 0,2 0 0,0 0-288,-7 10 3,-1 0 0,1 0 1,-1 0-1,1 0 0,-1 0 0,1 1 0,0 0 0,0 0 0,0 0 0,0 0 1,0 0-1,0 1 0,0 0 0,0 0 0,0 0 0,0 0 0,0 1 1,0-1-1,0 1 0,-1 0 0,1 0 0,0 0 0,0 1 0,0 0 1,-1-1-1,1 1 0,0 1-3,89 70-58,-84-65 52,20 20-3,156 126-6,-172-146 23,0 0 0,0-1 0,1-1 1,-1 0-1,1 0 0,1-1 0,-1-1 1,1-1-1,0 0 0,-1-1 0,1 0 1,0-1-1,0-1 0,12-1-8,-20 0 9,-1-1 0,1 0 0,-1 0 0,0 0 0,0-1 0,0 1 0,0-2 0,-1 1 0,1-1 0,-1 1 0,0-2 0,0 1-1,0 0 1,0-1 0,-1 0 0,0 0 0,0 0 0,0-1 0,-1 1 0,0-1 0,0 0 0,0 0 0,2-6-9,1-6 79,0 1 0,-1-2 0,-1 1 0,0 0-1,-2-1 1,0 0 0,-1-15-79,-1 34-55,1-1-1,-1 1 0,0-1 1,0 1-1,0 0 0,0-1 1,0 1-1,0-1 0,0 1 1,0-1-1,0 1 0,0-1 1,0 1-1,0 0 0,0-1 1,0 1-1,0-1 0,0 1 1,0-1-1,-1 1 0,1 0 1,0-1-1,0 1 0,0-1 1,-1 1-1,1 0 0,0-1 1,-1 1-1,1 0 0,0-1 1,-1 1-1,1 0 0,0 0 1,-1-1-1,1 1 0,-1 0 1,1 0-1,0 0 0,-1-1 1,1 1-1,-1 0 0,1 0 1,-1 0-1,1 0 0,0 0 1,-1 0-1,1 0 0,-1 0 1,1 0-1,-1 0 0,1 0 1,-1 0-1,1 1 0,0-1 0,-1 0 1,1 0-1,-1 0 0,1 0 1,-1 1-1,1-1 0,0 0 1,-1 0-1,1 1 0,0-1 1,-1 0-1,1 1 0,0-1 1,0 0-1,-1 1 0,1-1 56,-15 17-8541,4-2-5435</inkml:trace>
  <inkml:trace contextRef="#ctx0" brushRef="#br0" timeOffset="1623.329">10099 13729 13805,'0'0'5045,"0"0"-2387,0 0-666,0 0-188,0 0-603,0 0-464,-2 14-187,-11 77-315,4 2-1,3 71-234,16-78-2852,-3-35-7289,-5-39 3233</inkml:trace>
  <inkml:trace contextRef="#ctx0" brushRef="#br0" timeOffset="1968.248">9989 13818 6822,'0'-93'3931,"0"25"2740,15 51-2841,24 32-2754,-9 11-1040,0 2 0,-2 0 0,0 2 0,-3 1 0,0 1 0,-2 1-1,13 27-35,-15-29 86,-1 0-1,-1 1 1,-2 1-1,-1 1 0,-2 1 1,-1 0-1,-2 0 1,-2 1-1,-1 0 0,-1 4-84,-6-36 22,0 0 1,-1 0-1,1 0 1,-1 0-1,0 1 1,0-1 0,0 0-1,-1 0 1,1 1-1,-1-1 1,0 0 0,-1 0-1,1 0 1,-1 0-1,1 0 1,-1-1 0,0 1-1,-1 0 1,1-1-1,-1 1 1,1-1 0,-1 0-1,0 0 1,0 0-1,0 0 1,-1-1 0,1 1-1,-1-1 1,1 0-1,-1 0 1,-1 1-24,-14 0 60,1 0 1,-1-1-1,0-1 0,0-1 1,0 0-1,0-2 0,0 0 1,1-1-1,-1-1 1,1 0-1,-1-2 0,2 0 1,-4-2-61,19 7-2,1 1-2,-1 0 0,1 1 0,0-1 0,-1-1 0,1 1 0,0 0-1,-1 0 1,1 0 0,0-1 0,0 1 0,-1 0 0,1-1 0,0 1 0,0-1 0,0 0 0,-1 1 0,1-1-1,0 0 1,0 0 0,0 0 0,0 0 0,0 0 0,1 0 0,-1 0 0,0 0 0,0 0 0,1 0 0,-1 0-1,0 0 1,1-1 0,-1 1 0,1 0 0,0 0 0,-1-1 0,1 1 0,0 0 0,0 0 0,0-1 0,0 1-1,0 0 1,0-1 0,0 1 0,0 0 0,1-1 4,124-54-939,-88 40 871,16-5-137,0-2 1,-2-3-1,-1-2 0,33-24 205,-19 3 23,-35 24 13,1 2 0,2 1 0,0 1 0,1 2 0,14-4-36,-46 23 26,1 0 0,-1 0-1,1 0 1,-1 0 0,1 1-1,0-1 1,-1 1 0,1-1-1,-1 1 1,0 0 0,1-1-1,-1 1 1,1 0 0,-1 0-1,0 0 1,0 0 0,0 0-1,1 0 1,-1 0 0,0 1-1,0-1 1,0 0 0,-1 0-1,1 1 1,0-1 0,0 1-1,-1-1 1,1 1 0,-1-1-1,1 1 1,-1-1 0,0 1-1,0-1 1,0 1 0,1 0-1,-1-1 1,-1 1 0,1-1-1,0 1 1,0 0 0,-1-1-1,1 1 1,0-1 0,-1 1-1,0-1 1,1 1-26,0 6 74,3 83 294,-3 0 0,-4 1 1,-9 31-369,12-104-888,7-24-2505,8-31-4626,-7 10 2691</inkml:trace>
  <inkml:trace contextRef="#ctx0" brushRef="#br0" timeOffset="2298.176">10772 13596 5061,'0'0'4068,"0"0"-2755,0 0-769,0 0-223,0 0-129,0 0-160,91 22-32,-56-1-1025,4-1-9481</inkml:trace>
  <inkml:trace contextRef="#ctx0" brushRef="#br0" timeOffset="2645.131">11394 13792 12428,'0'0'4527,"4"-12"-1821,9-40-319,-22 21 2003,-38 34-3496,44-2-739,-14 5-110,1 1 0,0 1 0,0 0 0,1 1 0,0 1 0,1 0 0,0 1 0,0 1 0,1 0 0,1 0 0,0 1 0,-10 15-45,18-20-58,0 0 1,0 0 0,0 0 0,1 0 0,1 1-1,-1 0 1,1-1 0,1 1 0,-1 0 0,1 0 0,1 0-1,0 0 1,0 0 0,1 0 0,0 0 0,1 0 0,0 0-1,0-1 1,0 1 0,2-1 0,-1 1 0,1-1-1,0 0 1,0 0 0,1-1 0,0 1 0,1-1 0,-1 0-1,1 0 1,1-1 0,-1 0 0,1 0 0,0-1 0,1 1-1,-1-2 1,1 1 0,0-1 0,2 1 57,28 17-148,-28-18 108,-1 0 0,0 1 0,0 0 0,-1 1-1,1 0 1,-1 0 0,-1 1 0,1 0 0,-1 0 0,0 1-1,-1-1 1,0 2 0,0-1 0,2 4 40,-8-10 3,1 0 1,-1-1-1,1 1 1,-1 0-1,0 0 1,1 0-1,-1 0 1,0 0 0,0-1-1,0 1 1,-1 0-1,1 0 1,0 0-1,-1 0 1,1-1-1,-1 1 1,1 0-1,-1 0 1,0-1-1,0 1 1,0 0-1,0-1 1,0 1-1,0-1 1,0 1-1,-1-1 1,1 0 0,0 0-1,-1 1 1,1-1-1,-1 0 1,0 0-1,1 0 1,-1-1-1,0 1 1,1 0-1,-2 0-3,-68 20 286,52-18-404,1 0-1,-1-1 0,0-1 0,0-1 1,0-1-1,0 0 0,0-1 1,1-1-1,-1-1 0,1-1 1,0-1-1,0 0 0,-8-5 119,25 11-211,-14-10-1796,11 0-5581,4 7 616</inkml:trace>
  <inkml:trace contextRef="#ctx0" brushRef="#br0" timeOffset="2888.181">11731 13719 11371,'5'-12'5338,"14"-40"-2530,-4 31 1224,-7 30 440,-5 6-3927,6 60 255,-4-1 1,-3 1 0,-7 64-801,-16 1 87,0 6-4461,21-143 4037,2 29-4125,10-17-3129,1-10-870</inkml:trace>
  <inkml:trace contextRef="#ctx0" brushRef="#br0" timeOffset="2889.181">12001 13917 9097,'26'-141'7687,"-20"77"561,-9 93-4711,0-10-3300,-35 478 169,36-477-1396,-4 68-2931,19-37-7477,-6-39 4901</inkml:trace>
  <inkml:trace contextRef="#ctx0" brushRef="#br0" timeOffset="3120.684">11657 13945 9161,'0'0'2690,"0"0"353,0 0 352,0 0-1953,0 0-545,107-30-33,-58 23-287,0-1-353,0-1-128,1-2-64,-7 1-32,-3 0-128,-8 4-1377,-9-1-3044,-4 2-5316</inkml:trace>
  <inkml:trace contextRef="#ctx0" brushRef="#br0" timeOffset="594.878">8397 13768 11947,'0'0'4148,"6"-15"-1463,34-77 1704,-27 85-97,-14 34-2995,-70 288 1249,55-248-2388,4 2 0,2 0 0,3 0 0,4 0 0,3 27-158,0-90-18,0-1 0,0 1 0,0 0 0,1 0-1,0-1 1,0 1 0,1 0 0,-1-1 0,1 1 0,1-1-1,-1 0 1,1 1 0,0-1 0,0-1 0,0 1-1,1 0 1,-1-1 0,1 1 0,0-1 0,1 0 0,-1-1-1,1 1 1,-1-1 0,1 0 0,0 0 0,0 0-1,1-1 1,-1 1 0,0-1 0,1-1 0,0 1 0,4 0 17,6-1-379,-1-1-1,1 0 1,-1-1-1,1-1 1,-1-1-1,0 0 1,1-1-1,-2 0 1,1-1 0,0-1-1,-1 0 1,0-1-1,-1-1 1,1 0-1,3-4 381,48-44-4975,-15-11-4073,-32 32-108</inkml:trace>
  <inkml:trace contextRef="#ctx0" brushRef="#br0" timeOffset="924.09">8241 13973 6790,'0'0'4228,"0"0"-2562,0 0 128,0 0-65,81-41-640,-41 36-544,2-1-289,7-1-128,0-2-64,0-2-64,-3 1-192,-5 0-1986,-1 1-3491</inkml:trace>
  <inkml:trace contextRef="#ctx0" brushRef="#br0" timeOffset="-3122.369">1988 14141 10826,'0'0'7143,"0"0"-5157,0 0-801,0 0 256,2 79-256,-2-26-416,0 4-192,-5 5-129,1-2-224,-3-6-95,1-2-65,0-6-64,-2-9 0,0-4-609,3-7-1153,3-11-1697,2-9-3556,0-6-5188</inkml:trace>
  <inkml:trace contextRef="#ctx0" brushRef="#br0" timeOffset="-2792.079">2023 13663 9097,'0'0'4164,"0"0"-3236,0 0-607,0 0 447,0 0-383,0 0-385,8 108-96,13-78-5125</inkml:trace>
  <inkml:trace contextRef="#ctx0" brushRef="#br0" timeOffset="-2576.412">2325 14296 4644,'0'0'10752,"0"0"-6209,0 0-2173,-2 19-603,-20 118-224,-42 52-1057,63-241-294,4 21-146,2 0 1,2 1-1,0 0 1,2 0-1,1 0 1,2 1-1,0 1 0,2 0 1,1 1-1,11-13-46,-23 33 30,1 0 0,0 1 0,1 0 0,-1-1 0,1 1 0,0 1 0,1-1 0,-1 1 0,1 0 0,0 0 0,1 1 0,-1 0 0,1 0 0,0 0 0,0 1-1,0 0 1,0 0 0,1 1 0,-1 0 0,1 0 0,-1 1 0,1 0 0,-1 0 0,1 1 0,0 0 0,0 0 0,-1 0 0,1 1 0,0 1 0,-1-1 0,1 1 0,-1 1 0,0-1-1,0 1 1,0 0 0,0 1 0,0 0 0,0 0 0,-1 0 0,0 1 0,5 4-30,-3 3-30,0 1 0,-1-1 0,0 2 1,0-1-1,-2 1 0,0 0 0,0 0 0,-1 0 0,-1 0 0,-1 1 0,0 0 1,0-1-1,-2 9 30,3 70-4371,-2-41-1189,0-27-1604</inkml:trace>
  <inkml:trace contextRef="#ctx0" brushRef="#br0" timeOffset="-2077.876">3064 14163 12716,'1'-14'3705,"7"-103"2733,-8 116-6382,0-1 0,0 1 0,0-1 0,0 1 0,0 0 1,0-1-1,-1 1 0,1-1 0,0 1 0,-1 0 0,1-1 0,-1 1 0,0 0 0,1-1 0,-1 1 0,0 0 1,0 0-1,1 0 0,-1-1 0,0 1 0,0 0 0,-1 0 0,1 1 0,0-1 0,0 0 0,0 0 1,0 0-1,-1 1 0,1-1 0,0 1 0,-1-1 0,1 1 0,-1-1 0,1 1 0,0 0 0,-1 0 1,1-1-1,-1 1 0,1 0 0,-1 1 0,1-1 0,0 0 0,-1 0 0,1 0 0,-1 1 0,1-1 0,0 1 1,-1-1-1,1 1 0,0 0 0,0-1 0,-1 1 0,1 0 0,0 0 0,0 0 0,0 0 0,0 0 1,0 0-1,0 0 0,0 0 0,0 0 0,1 1 0,-2 0-56,-14 22 2,0 0 1,2 1-1,1 1 1,0 0-1,2 1 1,2 0-1,0 1 1,1 0-1,2 0 1,1 0-1,2 1 1,0 0-1,2 15-2,0-30-43,-1-3-53,0 0-1,1-1 1,1 1-1,0 0 1,0 0-1,1 0 1,1-1-1,0 1 1,0 0-1,1-1 1,0 0-1,1 0 1,3 6 96,-5-13-142,0-1 0,0 0 0,0 1 0,1-1 0,-1 0 0,1 0 0,0-1 0,-1 1 0,1 0-1,0-1 1,0 0 0,0 1 0,0-1 0,0-1 0,1 1 0,-1 0 0,0-1 0,0 1 0,0-1 0,1 0 0,-1 0 0,0 0 0,0-1 0,0 1 0,1-1 0,-1 0 0,1 0 142,83-36-3639,-66 24 2961,-1-1 0,-1-1 0,0-1 0,-1 0 0,-1-2 0,15-18 678,-9 6 145,-2 0 0,-1-1 0,-1-2 0,-2 0 0,-1 0 0,11-36-145,-19-5 6855,-18 93-2702,-29 335-2044,10-222-3300,30-157 465,75-289 902,-70 292-26,0 0-1,2 0 1,0 1-1,2 0 1,0 0-1,6-7-149,-14 26 9,-1-1 0,1 1 0,0 0 0,0 0 0,0 0 0,1 0 0,-1 0 0,0 0-1,1 1 1,-1-1 0,1 1 0,-1 0 0,1-1 0,0 1 0,-1 0 0,1 1 0,0-1 0,0 0 0,0 1-1,0 0 1,0 0 0,0-1 0,0 2 0,-1-1 0,1 0 0,0 1 0,0-1 0,0 1 0,0 0-1,-1 0 1,1 0 0,0 0 0,-1 0 0,2 2-9,41 28-2622,-14 8-6830,-20-15-3584</inkml:trace>
  <inkml:trace contextRef="#ctx0" brushRef="#br0" timeOffset="-630.633">3776 14290 9385,'0'0'1649,"0"0"-469,0 0 240,0 0-165,0 0-487,0 0-287,0 0-209,-2 5-101,1-4-156,1 0-1,0 0 1,-1 1 0,1-1-1,0 0 1,0 1 0,0-1-1,0 0 1,0 1 0,0-1 0,0 1-1,0-1 1,0 0 0,1 1-1,-1-1 1,1 0 0,-1 0-1,1 1 1,-1-1 0,1 0-1,0 0 1,-1 0 0,1 0-1,0 0 1,0 0 0,0 0-1,0 0 1,0 0 0,0 0-1,0 0 1,0 0 0,0-1 0,1 1-1,-1-1 1,0 1 0,0 0-1,1-1 1,-1 0 0,0 1-1,1-1 1,-1 0 0,0 0-1,1 0 1,0 0-15,9 5 81,1-2 0,0 1-1,0-2 1,0 0 0,0 0 0,0-1 0,0 0 0,0-1-1,1-1 1,-1 1 0,0-2 0,0 0 0,7-2-81,-13 2 106,0 1 0,0-1 1,0-1-1,-1 1 1,1-1-1,-1 0 1,1 0-1,-1 0 0,0-1 1,0 0-1,0 0 1,-1 0-1,1-1 0,-1 1 1,0-1-1,-1 0 1,1 0-1,-1-1 0,0 1 1,0-1-1,0 1 1,-1-1-1,0 0 0,0 0 1,-1 0-1,1 0 1,-1-1-107,0-1 210,-1 0 0,0 0 0,-1 1 0,1-1-1,-1 0 1,-1 1 0,1-1 0,-1 0 0,-1 1 0,0 0 0,0 0 0,0 0 0,0 0 0,-3-3-210,4 8 25,1-1-1,-1 0 1,0 1 0,-1-1-1,1 1 1,0 0-1,-1-1 1,1 1 0,-1 0-1,1 1 1,-1-1-1,0 0 1,0 1 0,0-1-1,0 1 1,0 0 0,0 0-1,0 0 1,0 1-1,-1-1 1,1 1 0,0 0-1,0 0 1,-1 0-1,1 0 1,0 0 0,0 1-1,-1-1 1,1 1 0,0 0-1,0 0 1,0 0-1,0 0 1,0 1 0,-1 0-25,-7 7-3,0 0 0,1 0 0,1 1 1,0 0-1,0 1 0,1 0 0,0 0 0,1 1 1,0 0-1,1 0 0,0 1 0,1-1 1,0 1-1,1 0 0,1 1 0,0-1 0,1 1 1,0 0-1,1-1 0,1 1 0,0 0 1,0-1-1,2 1 0,0 0 0,3 11 3,-1-10-21,1 1 0,0-1 0,1 0 0,0 0-1,2-1 1,-1 0 0,2 0 0,0-1 0,0 0-1,2-1 1,-1 0 0,1 0 0,1-1 0,0-1 0,1 0-1,0 0 1,0-2 0,1 1 0,0-2 0,1 0 0,0 0-1,0-2 1,0 0 0,0 0 0,1-2 0,0 0-1,0 0 1,-1-2 0,2 0 0,2-1 21,10 3-22,1-2 1,-1 0-1,0-3 1,0 0-1,0-2 1,0-1-1,0-1 0,-1-1 1,0-2-1,0-1 1,-1-1-1,0-1 1,-1-2-1,-1 0 0,0-2 1,-1-1-1,-1 0 1,0-2-1,-1-1 1,-2 0-1,0-2 0,-1 0 1,-1-2-1,-1 0 1,10-19 21,-19 29 37,-1 0 0,-1 0 1,0-1-1,-1 0 1,-1 0-1,0-1 0,-1 1 1,0-1-1,-2 1 0,0-1 1,0 0-1,-1 0 1,-1 0-1,-1 1 0,-1-1 1,-3-13-38,4 24 10,0 1 0,0 0 0,-1 0-1,0 1 1,1-1 0,-1 1 0,-1-1 0,1 1 0,0 0 0,-1 0 0,0 0 0,1 0 0,-1 1 0,0 0 0,0 0 0,-1 0 0,1 0 0,0 0 0,-1 1 0,1 0 0,-1 0 0,1 0-1,-1 0 1,0 1 0,1 0 0,-1 0 0,1 0 0,-3 1-10,-6 0 30,0 1-1,0 1 1,0 0-1,0 1 1,1 0 0,-1 1-1,1 0 1,0 1-1,-4 3-29,-2 2 5,1 0 0,0 2 0,0 0-1,1 0 1,1 1 0,0 1 0,1 1 0,1 0 0,1 1-1,0 0 1,1 1 0,0 0 0,2 1 0,0 0 0,2 0-1,0 1 1,1 0 0,0 0 0,2 1 0,1 0 0,-1 19-5,3-34-4,0-1 1,1 0-1,0 1 1,0-1 0,1 1-1,-1-1 1,1 0 0,0 1-1,1-1 1,-1 0-1,1 0 1,0 0 0,0 0-1,1 0 1,-1 0 0,1-1-1,0 1 1,1-1-1,-1 0 1,1 0 0,-1 0-1,1 0 1,0-1-1,1 1 1,-1-1 0,1 0-1,-1 0 1,1-1 0,0 1-1,4 0 4,-3-2-1,1-1 0,-1 0-1,0 0 1,1 0 0,-1-1-1,0 0 1,1 0 0,-1-1-1,0 0 1,0 0 0,0 0-1,0-1 1,-1 1 0,1-2 0,-1 1-1,1 0 1,-1-1 0,0 0-1,-1 0 1,1-1 0,3-4 1,78-112 64,-85 120-63,32-62 50,-2-2 0,-4-1 0,19-68-51,-43 127 7,-5 53-34,0-20 66,0-1-1,2 1 1,1-1-1,0 1 1,2-1-1,1 0 1,2 0-1,0 0 1,1 0-1,1-1 1,2-1-1,0 1 1,2-1-1,7 11-38,-14-28-4,0-1 0,0 0 0,1 0 0,-1 0 0,1 0 0,0-1 0,1 0 0,-1 0 0,1-1 0,-1 0 1,1 0-1,0 0 0,0-1 0,0 0 0,1 0 0,-1-1 0,0 0 0,1 0 0,-1-1 0,1 0 0,-1 0 0,0-1 0,1 0 0,-1 0 0,0-1 0,1 1 0,-1-2 0,0 1 0,-1-1 0,1 0 0,0 0 0,-1-1 0,1 0 0,-1 0 0,0-1 0,-1 0 0,1 0 0,-1 0 0,3-3 4,24-30 25,-1-1-1,-2-1 0,-2-2 1,-2-1-1,-1 0 0,-3-2 1,-1-1-1,-3 0 0,-1-2-24,-14 41 12,8-16 54,-2-1-1,0-1 1,-2 0 0,-1 0-1,0 0 1,-1-19-66,-4 43 23,-1 1 0,1-1 0,-1 1-1,1-1 1,-1 1 0,0-1 0,1 1 0,-1 0 0,0-1 0,1 1-1,-1 0 1,0-1 0,1 1 0,-1 0 0,0 0 0,0 0-1,1 0 1,-1 0 0,0 0 0,0 0 0,1 0 0,-1 0 0,0 0-1,0 0 1,1 0 0,-1 0 0,0 1 0,0-1 0,1 0 0,-1 0-1,0 1 1,1-1 0,-1 1 0,1-1 0,-1 0 0,0 1 0,1-1-1,-1 1 1,1 0 0,-1-1 0,1 1 0,-1-1 0,1 1 0,0 0-1,-1-1 1,1 1 0,0 0 0,-1-1 0,1 1 0,0 0 0,0 0-1,0-1 1,0 1 0,0 0 0,0 0 0,0-1 0,0 1 0,0 0-1,0 0 1,0-1 0,0 1 0,0 0 0,1 0 0,-1-1-23,-7 23 9,1 1-1,1-1 1,1 1 0,1 0 0,1 0 0,1 0 0,1 0 0,1 0 0,2 0-1,0 0 1,1 0 0,2-1 0,0 0 0,2 0 0,0 0 0,1-1 0,11 18-9,16 59-93,-34-96 46,0 1 1,0-1-1,0 1 0,-1 0 0,1 0 0,-1-1 0,0 1 0,0 0 0,0 0 0,-1 0 0,1 0 0,-1 1 0,0-1 0,0 0 0,0 0 0,-1 0 0,0 0 0,0 0 0,0 0 0,0 0 1,0-1-1,-1 1 0,1 0 0,-1-1 0,0 1 0,0-1 0,-1 1 0,1-1 0,-1 0 0,1 0 0,-1 0 0,0 0 0,0-1 0,-3 2 47,-8-1-3,-1-1-1,1-1 1,-1 0-1,0-1 1,1 0 0,-1-1-1,0-1 1,1-1-1,-1 0 1,1 0-1,0-2 1,0 0 0,1 0-1,-3-3 4,-64-55-1097,78 61 760,1-1 0,-1 1 0,1-1 0,-1 1-1,1-1 1,0 0 0,0 0 0,0 1-1,0-1 1,1 0 0,-1 0 0,1 0 0,0 0-1,0 0 1,0 0 0,0 0 0,0 0-1,1 0 1,-1 0 0,1 1 0,0-3 337,10-11-6422</inkml:trace>
  <inkml:trace contextRef="#ctx0" brushRef="#br0" timeOffset="4763.805">14846 13827 448,'2'-14'9449,"0"-4"-7636,8-48 1172,-9 17 2777,-1 50-5694,0-1 1,0 1-1,0-1 0,0 1 1,0-1-1,0 1 1,0-1-1,0 1 0,0-1 1,0 1-1,-1-1 1,1 1-1,0-1 1,0 1-1,-1-1 0,1 1 1,0-1-1,-1 1 1,1-1-1,0 0 0,-1 1 1,1-1-1,-1 0 1,1 1-1,0-1 1,-1 0-1,1 0 0,-1 1 1,1-1-1,-1 0 1,1 0-1,-1 0 1,1 1-1,-1-1 0,1 0 1,-1 0-1,1 0 1,-1 0-1,0 0 0,1 0 1,-1 0-1,1 0 1,-1-1-1,1 1 1,-1 0-1,1 0 0,-1 0 1,1 0-1,-1-1 1,1 1-1,-1 0 1,1-1-1,0 1 0,-1 0 1,1-1-1,-1 1 1,1 0-1,0-1 0,-1 1 1,1-1-69,-14 43 187,2 0 0,2 1-1,1 0 1,3 0 0,1 1 0,2 7-187,2 144-515,35-74-6337,-34-121 6680,0 1 0,0 0 0,0-1 0,0 1 0,0 0 0,0-1 0,1 1 0,-1 0 0,0-1 0,0 1 0,1-1 0,-1 1 1,0 0-1,0-1 0,1 1 0,-1-1 0,1 1 0,-1-1 0,1 1 0,-1-1 0,0 1 0,1-1 0,0 0 0,-1 1 0,1-1 0,-1 0 0,1 1 0,-1-1 0,1 0 0,0 0 0,-1 1 0,1-1 0,0 0 0,-1 0 0,1 0 0,-1 0 0,1 0 1,0 0-1,-1 0 0,1 0 0,0 0 0,-1 0 0,1 0 0,0-1 0,-1 1 0,1 0 0,0 0 0,-1-1 0,1 1 0,-1 0 0,1-1 0,-1 1 0,1 0 0,-1-1 0,1 1 0,-1-1 0,1 1 0,-1-1 0,0 1 0,1-1 0,-1 1 1,1-1-1,-1 0 0,0 1 0,0-1 172,6-19-1646,1-206 6114,-6 175-3363,0-22 1550,4 0 0,2 0 0,11-36-2655,-18 107 19,0 1 69,-1-1 0,1 1-1,0 0 1,-1-1 0,1 0 0,0 1 0,0-1 0,0 1 0,0-1-1,1 1 1,-1-1 0,0 1 0,1-1 0,-1 1 0,1 0-1,-1-1 1,1 1 0,-1-1 0,1 1 0,0 0 0,0 0-1,0-1 1,0 1 0,0 0 0,0 0 0,0 0 0,0 0-1,0 0 1,1 0 0,-1 0 0,0 1 0,0-1 0,1 0-1,-1 1 1,1-1 0,-1 1 0,1-1 0,-1 1 0,1 0-1,-1-1 1,1 1 0,-1 0 0,1 0 0,-1 0 0,1 0-1,-1 1 1,1-1 0,-1 0 0,1 1 0,-1-1 0,1 1 0,-1-1-1,0 1 1,1 0-88,8 10 77,-1 0-1,0 0 1,0 1-1,-2 1 1,0-1 0,0 1-1,-1 0 1,0 1-1,-1 1-76,5 9 64,-4-11-55,23 58 153,4 0 1,3-2 0,3-2-1,2-1 1,14 12-163,-52-73 0,0-1 0,-1 0 0,2 0-1,-1 0 1,0 0 0,1 0 0,-1-1 0,1 0 0,0 0-1,0 0 1,1 0 0,-1 0 0,1-1 0,-1 0 0,1 0 0,0 0-1,-1-1 1,1 1 0,0-1 0,0 0 0,0-1 0,0 1-1,0-1 1,1 0 0,-1 0 0,0 0 0,0-1 0,0 0 0,0 0-1,0 0 1,-1-1 0,1 0 0,0 1 0,-1-2 0,2 0 0,8-15 17,0 0 1,-2-1-1,0-1 0,-2 0 1,0 0-1,-1-1 1,-1 0-1,-1-1 1,-1 0-1,0 0 0,-2 0 1,-1 0-1,-1-1 1,-1 0-1,0-7-17,2-220 96,-3 247-102,0 0-1,0 0 1,0 0-1,0 0 0,-1 0 1,1 0-1,-1 0 0,0 0 1,0 0-1,0 0 1,-1 0-1,1 1 0,0-1 1,-1 0-1,0 1 1,0-1-1,0 1 0,0 0 1,0 0-1,0 0 1,-2-2 6,3 5-92,-1-1 0,1 0 0,0 1 1,0-1-1,0 1 0,-1 0 0,1-1 1,0 1-1,0 0 0,0 0 0,0 0 0,0-1 1,0 1-1,1 0 0,-1 0 0,0 1 1,0-1-1,1 0 0,-1 0 0,0 0 1,1 0-1,-1 1 0,1-1 0,0 0 1,-1 0-1,1 1 0,0-1 0,0 0 1,0 1-1,0-1 0,0 0 0,0 2 92,-3 28-3688,2 3-2969</inkml:trace>
  <inkml:trace contextRef="#ctx0" brushRef="#br0" timeOffset="5684.958">14828 14923 13068,'0'0'6054,"0"0"-3454,15 1-822,226 0 1750,611-110-2968,-523 62-3186,-270 40 12,-36 5-6975,-38 3 1250</inkml:trace>
  <inkml:trace contextRef="#ctx0" brushRef="#br0" timeOffset="5998">15000 15106 16944,'-121'80'5653,"122"-80"-5563,0 1 0,-1-1-1,1 0 1,0 0 0,-1 0-1,1 0 1,-1 0 0,1 1 0,0-1-1,-1 0 1,1 0 0,-1 1-1,1-1 1,-1 0 0,1 1-1,-1-1 1,1 1 0,-1-1-1,1 1 1,-1-1 0,0 1-1,1-1 1,-1 1 0,0-1 0,1 1-1,-1-1 1,0 1 0,0 0-1,1-1 1,-1 1 0,0 0-1,0-1 1,0 1 0,0-1-1,0 1 1,0 0 0,0-1-1,0 1 1,0 0 0,0-1-1,0 1 1,0-1 0,-1 1 0,1 0-1,0-1 1,0 1 0,-1-1-1,1 1 1,0 0 0,-1-1-90,57-2 543,0-2 0,0-3 1,-1-2-1,5-3-543,-16 3 165,206-37 274,422-90-152,-722 139-7729,16 3 807,2 2-5398</inkml:trace>
  <inkml:trace contextRef="#ctx0" brushRef="#br0" timeOffset="5049.936">16102 13665 8104,'0'0'5584,"0"0"-2542,0 0-746,0 0-225,0 0-421,-13 14-481,0-1-919,-65 90 968,56-58-1104,2 2 0,2 0 0,2 0 0,2 2 1,2 0-1,2 4-114,-2 100-4262,12-147 3438,1 13-3064,3-8-2135,4-3-2807</inkml:trace>
  <inkml:trace contextRef="#ctx0" brushRef="#br0" timeOffset="5363.535">15994 13905 3812,'4'-189'7249,"3"65"1378,-5 123-8503,-1 1 1,0-1-1,0 0 0,1 1 1,-1-1-1,0 1 0,1-1 0,-1 1 1,0 0-1,1 0 0,-1 0 1,1-1-1,-1 1 0,0 0 1,1 1-1,-1-1 0,1 0 1,-1 0-1,0 1 0,1-1 0,-1 0 1,0 1-1,1 0 0,-1-1 1,0 1-1,0 0 0,0-1 1,1 2-125,27 15 107,-2 1 0,0 1 0,-1 2 1,-1 0-1,0 2 0,-2 1 1,-1 0-1,-1 2 0,-1 0 1,3 10-108,-12-24 17,-2 2 1,1-1 0,-2 1 0,0 1 0,0-1 0,-2 1 0,1 1 0,-2-1-1,0 1 1,-1 0 0,-1 0 0,0 1 0,-1-1 0,-1 0 0,-1 1-1,0-1 1,-1 1 0,-1-1 0,0 1 0,-1-1 0,-1 0 0,0 0-1,-2-1 1,1 1 0,-2-1 0,-1 1-18,-4 0 122,-1 1 1,0-2-1,-2 0 0,0 0 0,0-2 1,-1 0-1,-1 0 0,0-2 1,-1 0-1,0-1 0,-1-1 0,0 0 1,0-2-1,-1 0 0,0-1 0,0-1 1,0-1-1,0-1 0,-1-1 1,0 0-1,-4-2-122,23 1-6,0-1 1,-1 1-1,1-1 1,0 0 0,0 0-1,0 0 1,0 0-1,0 0 1,-1 0-1,1 0 1,0-1-1,0 1 1,0-1 0,0 1-1,0-1 1,0 0-1,0 0 1,0 0-1,0 0 1,1 0-1,-1-1 1,0 1 0,1 0-1,-1-1 1,1 1-1,-1-1 1,1 0-1,0 1 1,-1-1 0,1 0-1,0 0 1,0 0-1,0 0 1,1 0-1,-1 0 1,0 0-1,1 0 1,-1 0 0,1 0-1,0 0 1,0 0-1,0-1 1,0 1-1,0 0 1,0 0-1,0 0 1,1 0 0,-1 0-1,1 0 1,-1 0-1,1-1 6,3-4-269,1 1 1,-1-1-1,1 1 0,0 0 0,1 0 1,-1 1-1,1-1 0,0 1 0,1 1 0,-1-1 1,1 1-1,0 0 0,0 0 0,4-1 269,65-25-5718,-20 13-2124</inkml:trace>
  <inkml:trace contextRef="#ctx0" brushRef="#br0" timeOffset="-10196.754">186 12172 4420,'0'0'8008,"0"-13"-4645,-1 1-2829,1 6-293,-1 0 1,1 1 0,0-1 0,0 0 0,1 1 0,0-1 0,0 0 0,0 1 0,1-1-1,-1 1 1,1 0 0,1-1 0,1-3-242,3-1 238,-1 1 0,1 0 0,1 0 0,-1 1 0,1-1 0,1 2 0,0 0 0,0 0 0,0 0 1,1 1-1,-1 0 0,2 1 0,-1 0 0,0 1 0,1 0 0,0 1 0,0 0 0,0 0 0,0 1 0,1 1 0,-1 0 0,7 1-238,-15 0 3,0 0-1,0 1 1,0 0-1,0 0 1,0 0-1,-1 0 1,1 0-1,0 0 1,0 1-1,-1 0 1,1-1-1,-1 1 1,1 0-1,-1 0 1,0 0-1,0 0 1,0 1-1,0-1 1,0 1 0,0-1-1,-1 1 1,1 0-1,-1-1 1,0 1-1,0 0 1,0 0-1,0 0 1,0 0-1,-1 0 1,1 0-1,-1 0 1,0 0-1,0 0 1,0 0-3,-14 106-6,-3-67 13,-3 0 0,-1-2 0,-2 0 0,-1-2-1,-2 0 1,-2-2 0,-9 7-7,14-24-75,26-46 33,0 22 24,0 1-1,0 0 1,0 0 0,1 0 0,-1 0 0,1 0 0,0 1 0,0 0-1,0 0 1,1 0 0,-1 0 0,1 1 0,0-1 0,-1 1-1,1 1 1,0-1 0,0 1 0,0-1 0,0 1 0,1 1 0,-1-1-1,0 1 1,0 0 0,0 0 0,1 0 0,-1 1 0,0 0 0,0 0-1,0 0 1,0 1 0,0-1 0,0 1 0,0 0 0,-1 1-1,1-1 1,-1 1 0,1 0 0,-1 0 0,0 0 0,3 4 18,0 5-6,0 0-1,-1 0 1,-1 1 0,1-1 0,-2 1 0,0 1 0,-1-1 0,0 1-1,-1-1 1,0 1 0,-1 0 0,-1-1 0,0 1 0,-1 0 0,0 0-1,-1-1 1,-1 1 0,0-1 0,-1 1 0,-1 0 6,4-8 52,-1 1 1,0-1 0,-1 0-1,1 0 1,-1 0-1,-1 0 1,1-1-1,-1 1 1,0-1-1,0 0 1,0 0 0,-1 0-1,0-1 1,0 1-1,0-1 1,0 0-1,-1-1 1,0 1-1,1-1 1,-1 0-1,0-1 1,-1 1 0,1-1-1,0 0 1,-1-1-1,1 0 1,-1 0-1,1 0 1,-1-1-1,0 0 1,1 0-1,-5-1-51,-4-1 68,0-1 0,0 0 1,0-1-1,1-1 0,-1 0 1,1-1-1,0 0 1,1-1-1,-1-1 0,2 0 1,-1-1-1,1 0 1,0-1-1,1-1 0,0 0 1,1 0-1,0-1 1,1 0-1,0 0 0,1-1 1,0 0-1,1-1 1,-4-13-70,6 12-690,8 21-2775,10 25-6308,-2-2-3445</inkml:trace>
  <inkml:trace contextRef="#ctx0" brushRef="#br0" timeOffset="-9934.305">834 12798 18225,'0'0'3427,"0"0"-2113,0 0 31,0 0-96,0 0-768,0 0-321,0 0-160,0 0-32,12-43-449,0 50-2049,-1 1-3876</inkml:trace>
  <inkml:trace contextRef="#ctx0" brushRef="#br0" timeOffset="-9292.082">2439 11892 11403,'0'0'1938,"0"0"-972,-8 19 417,-58 132 2636,15-38-2038,5 2-1,-21 88-1980,59-184 37,6-32 48,5-34 76,7-25-144,2 0 0,4 1 0,3 1 0,2 0 0,4 1 0,10-14-17,-32 74 4,1-1 0,0 1 1,0 1-1,1-1 0,0 1 0,1-1 1,0 2-1,0-1 0,0 1 0,1-1 1,0 2-1,1-1 0,-1 1 1,1 0-1,7-3-4,-11 9 17,0 1 0,0-1 0,1 1 0,-1 0 0,0 0 0,0 0 0,0 1 0,0-1 0,-1 1 0,1 0 0,0 0 0,-1 0 0,1 1 0,-1-1 0,0 1 0,0 0 0,0 0 0,0 0 0,0 0 0,0 1 0,-1-1 0,0 1 0,0-1 0,0 1 0,0 0-1,0 0 1,-1 0 0,0 0 0,0 0 0,1 4-17,3 3 35,13 33 0,-1 1 0,-3 1 0,-2 0 0,-2 0 0,-2 1 0,-1 1 0,-3-1 0,-3 1 0,-3 47-35,3-92-5,-1 0 0,0-1-1,0 1 1,0 0 0,-1 0-1,1 0 1,-1 0 0,1 0-1,-1-1 1,0 1 0,0 0-1,0-1 1,0 1 0,-1 0-1,1-1 1,-1 0 0,0 1-1,1-1 1,-1 0 0,0 0-1,0 0 1,0 0 0,-1 0-1,1 0 1,0-1 0,-1 1-1,1-1 1,-1 1 0,0-1-1,1 0 1,-1 0-1,0 0 1,0-1 0,1 1-1,-1-1 1,0 1 0,0-1-1,0 0 1,0 0 0,0 0-1,0 0 1,1-1 0,-1 1-1,0-1 1,0 0 0,0 0-1,-1 0 6,-20-9 14,1 0-1,0-1 0,0-2 0,1 0 0,0-1 0,1-1 0,-3-5-13,14 13 4,-28-23 25,28 20-39,-2 0-1,1 0 1,-1 2-1,0-1 1,-1 1 0,0 1-1,0 0 1,-1 1-1,0 1 1,0 0 0,0 1-1,-1 0 1,-7 0 10,6 7-1587,12 11-4449,6-3-1385</inkml:trace>
  <inkml:trace contextRef="#ctx0" brushRef="#br0" timeOffset="-8869.017">3192 11987 15214,'7'-15'3476,"27"-56"-1091,-12 28 1118,-23 44-3435,1-1 1,-1 0-1,1 0 1,-1 1-1,1-1 1,-1 0-1,1 0 0,-1 0 1,1 1-1,-1-1 1,1 0-1,-1 0 1,1 0-1,-1 0 1,1 0-1,-1 0 0,0 0 1,1 0-1,-1 0 1,1 0-1,-1-1 1,1 1-1,-1 0 0,1 0 1,-1 0-1,1-1 1,-1 1-1,1 0 1,-1 0-1,1-1 1,0 1-1,-1-1 0,1 1 1,-1 0-1,1-1 1,0 1-1,-1-1 1,1 1-1,0-1 0,0 1 1,-1-1-1,1 1 1,0-1-1,0 1 1,0-1-1,-1 1 1,1-1-1,0 1 0,0-1 1,0 1-1,0-1 1,0 0-1,0 1 1,0-1-1,0 1 1,1-1-1,-1 1 0,0-1 1,0 1-1,0-1 1,1 1-1,-1-1 1,0 1-1,0-1 0,1 1 1,-1-1-1,0 1 1,1-1-69,-42 19 166,15 1-129,1 1-1,1 1 0,1 1 1,0 1-1,-8 14-36,28-35-58,0 0-1,0 1 1,0-1-1,1 1 1,-1 0-1,1 0 1,0 0 0,0 0-1,0 0 1,0 0-1,0 1 1,1-1 0,-1 1-1,1-1 1,0 1-1,0-1 1,1 1-1,-1 0 1,1-1 0,-1 1-1,1 0 1,0-1-1,1 1 1,-1 0 0,1-1-1,-1 1 1,1 0-1,0-1 1,0 1-1,1-1 1,-1 1 0,1-1-1,0 0 1,-1 1-1,2 0 59,11 2-341,0-1-1,0 0 0,1-1 0,-1 0 0,1-1 1,0-1-1,0-1 0,2 0 342,23 4-575,-32-5 513,0 0 0,0 0 0,0 1 0,0 0 0,0 1 0,-1 0 0,1 0 0,0 0 0,-1 1 0,0 0 0,0 1 0,0 0 0,0 0 0,0 0 0,-1 1 0,1-1 0,-1 2 0,-1-1 0,1 1 0,-1 0 0,0 0 0,0 0 0,-1 1 0,1 0 1,-1-1-1,-1 2 0,0-1 0,2 4 62,-5-3 104,1 0 0,-1 0 1,-1 0-1,1-1 0,-2 1 1,1 0-1,-1 0 1,0-1-1,0 1 0,-1-1 1,0 0-1,0 0 0,-1 0 1,0 0-1,0 0 1,-1-1-1,0 0 0,0 0 1,0 0-1,-1 0 0,-5 4-104,-2 1 263,0-1 0,0-1 0,-1 0 0,0-1 0,0 0 0,-1-1 0,0-1-1,0 0 1,-1-1 0,-3 0-263,6-2 113,1-1 1,0-1-1,-1 0 0,1 0 1,-1-1-1,1-1 0,-1 0 1,1-1-1,0 0 0,-12-4-113,19 5-109,0-1 0,0 0-1,0 0 1,0 0 0,0-1 0,1 0-1,-1 0 1,1 0 0,0 0-1,0-1 1,0 0 0,0 1 0,1-1-1,-1-1 1,1 1 0,0 0-1,0-1 1,1 0 0,-1 1 0,1-1-1,0 0 1,0 0 0,1-1-1,0 1 1,0 0 0,-1-4 109,1-32-4015,2 1-3608</inkml:trace>
  <inkml:trace contextRef="#ctx0" brushRef="#br0" timeOffset="-3613.035">11321 12059 14702,'0'0'2706,"0"0"-1040,0 0-203,0 0-529,0 0-486,0 0-181,5 1-58,-4-1-195,1 0 0,-1 0 1,0 0-1,1 0 1,-1 1-1,0-1 1,1 1-1,-1-1 1,0 1-1,0-1 1,0 1-1,0 0 1,1 0-1,-1-1 1,0 1-1,0 0 1,0 0-1,-1 0 0,1 0 1,0 0-1,0 0 1,0 0-1,-1 1 1,1-1-1,-1 0 1,1 0-1,-1 0 1,1 1-1,-1-1 1,0 0-1,1 1 1,-1-1-1,0 0 1,0 1-1,0-1 1,0 0-1,0 1 0,0-1 1,-1 0-1,1 1 1,0-1-1,-1 0 1,1 0-1,-1 1 1,1-1-15,-1 6 16,1 1 0,0-1 0,1 0 0,-1 0 0,1 0 0,1 1 0,-1-1 0,1 0 0,1-1 0,-1 1 0,1 0 0,0-1 0,4 6-16,-3-10 3,-1-1 0,1 0 0,-1 0 0,1 0 0,0-1 1,0 1-1,-1-1 0,1 0 0,0 0 0,0 0 0,-1-1 0,1 1 0,0-1 0,-1 0 0,1 0 1,0 0-1,-1 0 0,1-1 0,-1 0 0,0 1 0,1-1 0,-1 0 0,0-1 0,0 1 0,0 0 1,-1-1-1,1 0 0,-1 1 0,1-1 0,-1 0 0,1-2-3,7-8 227,-1 0-1,-1 0 1,0-1 0,-1 0 0,-1 0-1,0 0 1,-1-1 0,0 0-1,-1 0 1,-1-1 0,-1 1 0,0-1-1,0 1 1,-2-1 0,0-8-227,0 22 63,0 1-1,1-1 1,-1 0 0,0 0 0,0 0 0,0 0 0,0 1 0,0-1 0,0 0 0,0 0 0,-1 0 0,1 1-1,-1-1 1,1 0 0,-1 0 0,0 1 0,0-1 0,0 0 0,0 1 0,0-1 0,0 1 0,0-1 0,0 1-1,-1 0 1,1-1 0,0 1 0,-1 0 0,1 0 0,-1 0 0,1 0 0,-1 0 0,0 0 0,1 1 0,-1-1-1,0 1 1,0-1 0,1 1 0,-1-1 0,0 1 0,0 0 0,0 0 0,0 0 0,1 0 0,-1 0 0,0 0 0,0 1-1,0-1 1,0 0 0,1 1 0,-1 0 0,0-1-63,-15 11 66,0 0 1,1 0-1,0 2 1,1 0-1,0 0 1,2 2-1,-1 0 0,2 0 1,-10 16-67,9-18 14,2 1 1,0 0-1,0 1 1,2 1-1,-1-1 0,2 1 1,0 1-1,1 0 1,1 0-1,1 0 0,0 0 1,1 1-1,1 0 1,1 0-1,0 0 1,1 0-1,1 0 0,1 0 1,0 0-1,2 1-14,-1-12-3,1 0 1,0 0-1,0-1 0,1 1 0,0-1 1,0 0-1,0 0 0,1 0 0,0 0 0,0-1 1,0 0-1,1 0 0,-1 0 0,1-1 0,0 0 1,1 0-1,-1-1 0,1 1 0,0-1 1,0-1-1,0 1 0,2 0 3,13 2-55,0 0 1,0-2-1,1 0 0,-1-1 0,1-1 1,17-3 53,-20 2-36,0-1 0,1-1-1,-2-1 1,1 0 0,0-2-1,-1 0 1,0-1 0,0-1-1,0-1 1,-1-1-1,0 0 1,-1-1 0,0-1-1,-1-1 1,0 0 0,-1-1-1,0-1 1,-1 0-1,0-1 1,5-9 37,2-35-566,-21 58 454,-1-1 0,1 1-1,-1-1 1,0 1-1,0 0 1,0 0 0,1-1-1,-1 1 1,0 0 0,0 0-1,-1 0 1,1 0 0,0 0-1,0 0 1,0 0 0,-1 0-1,1 1 1,0-1 0,-1 0-1,1 1 1,-1-1 0,1 1-1,-1 0 1,1-1 0,-1 1-1,1 0 1,-1 0-1,1 0 1,-1 0 0,1 0-1,-1 0 1,1 0 0,-1 1-1,1-1 1,-1 0 0,1 1-1,0-1 1,-1 1 0,1 0-1,-1-1 1,1 1 0,0 0-1,0 0 1,-1 1 112,-43 18-5685,-5 4-5398</inkml:trace>
  <inkml:trace contextRef="#ctx0" brushRef="#br0" timeOffset="-4994.101">9328 12264 17905,'0'0'2354,"0"0"-736,0 0 85,8-15-326,26-50-384,33 0 37,3 12-616,-19 16-297,-3-1-1,-1-3 1,20-24-117,92-136 32,-159 201-34,0 0 1,-1 0 0,1 0 0,0 0 0,-1 0 0,1 0-1,-1 0 1,1 0 0,0 0 0,-1 0 0,1-1 0,0 1-1,-1 0 1,1 0 0,0 0 0,-1-1 0,1 1 0,0 0-1,0 0 1,-1-1 0,1 1 0,0 0 0,0-1 0,-1 1-1,1 0 1,0-1 0,0 1 0,0 0 0,0-1 0,0 1-1,-1 0 1,1-1 0,0 1 0,0-1 0,0 1 0,0 0-1,0-1 1,0 1 0,0 0 0,0-1 0,0 1 0,1-1-1,-1 1 1,0 0 0,0-1 0,0 1 0,0 0 0,0-1-1,1 1 1,-1 0 0,0-1 0,0 1 0,0 0 0,1-1-1,-1 1 1,0 0 0,1 0 0,-1-1 0,0 1 1,-28 16-102,18-5 85,0 0 0,1 0 0,0 1 1,1 0-1,0 0 0,1 1 0,1 0 1,0 1-1,0-1 0,2 1 0,0 0 1,0 0-1,1 0 0,1 1 0,0-1 1,1 7 16,0 10-12,2-1-1,1 1 1,2 0 0,0-1 0,2 0 0,2 0 0,3 9 12,-7-28 16,2 6-99,0 0 0,-1 1 0,-1 0-1,0-1 1,-2 1 0,0 0 0,-1 0-1,0 1 1,-2-1 0,0 0 83,-1-15 1,1-1 1,-1 0 0,0 1 0,0-1-1,-1 0 1,1 0 0,0 0-1,-1-1 1,1 1 0,-1 0 0,1-1-1,-1 0 1,0 1 0,0-1 0,0 0-1,0-1 1,1 1 0,-1 0-1,0-1 1,0 1 0,0-1 0,0 0-1,0 0 1,0-1 0,0 1-1,0 0 1,0-1 0,0 0 0,0 0-1,0 0 1,-2-1-2,-139-74-77,114 57 90,-73-65-387,101 63-2333,39 16-5472,-29 5 5666,18 0-7160</inkml:trace>
  <inkml:trace contextRef="#ctx0" brushRef="#br0" timeOffset="-4777.678">10208 12025 12556,'0'0'3678,"0"0"-1142,0 0-257,0 0-437,0 0-518,0 0-118,-1 16-85,-18 113 267,13-112-1420,-26 100 819,26-38-3212,13-68-2478,3-10-3231,-2-2-1694</inkml:trace>
  <inkml:trace contextRef="#ctx0" brushRef="#br0" timeOffset="-4544.304">10225 11528 9161,'0'0'2146,"0"0"-2146,0 0-160,0 0-1090,0 0-4643</inkml:trace>
  <inkml:trace contextRef="#ctx0" brushRef="#br0" timeOffset="-4102.882">10550 12085 12428,'0'0'3133,"6"-14"-479,23-47-514,-25 56-1935,0 0 0,1 0 0,0 1 0,0-1 0,0 1-1,0 0 1,1 0 0,0 1 0,0 0 0,0 0 0,0 0 0,0 1-1,1-1 1,-1 1 0,0 1 0,1 0 0,0 0 0,-1 0 0,1 0-1,0 1 1,0 0 0,-1 1 0,1 0 0,6 1-205,-6-2 22,0 0 0,0 0 0,0 1 0,0 0 0,0 0 1,0 1-1,0 0 0,-1 0 0,1 0 0,0 1 0,-1 0 0,0 0 0,0 1 1,0 0-1,0 0 0,-1 0 0,1 1 0,-1 0 0,0 0 0,0 0 0,-1 1 0,0-1 1,0 1-1,0 0 0,0 0 0,-1 1 0,0-1 0,-1 0 0,1 1 0,-1 0 1,-1 0-1,1 0 0,-1 0 0,0 0 0,0 0-22,-5 9-1,1-1-1,-2 1 1,0-1 0,-1 0-1,0-1 1,-1 1 0,-1-1-1,-1-1 1,1 1 0,-2-1-1,0-1 1,-1 0 0,0 0-1,0-1 1,-1-1 0,-1 0-1,0 0 1,0-2 0,-1 1-1,0-2 1,0 0 0,-1 0-1,0-1 1,-2-1 1,0 1 18,17-6-14,0 0 0,0 0 0,0 0 0,0 1 0,0-1 0,0 0 0,0 0 0,0 1 0,0-1 0,0 0 0,0 0 0,0 0 0,0 1-1,0-1 1,0 0 0,0 0 0,0 1-4,6-2 0,0 1-1,1 0 0,-1 1 1,0 0-1,0 0 0,1 0 1,-1 1-1,0-1 0,0 2 1,-1-1-1,1 1 0,0-1 1,-1 2-1,1-1 0,-1 0 1,0 1-1,0 0 0,-1 0 1,1 1-1,-1-1 0,0 1 1,0 0-1,0 0 0,-1 1 1,0-1-1,0 1 0,0-1 1,-1 1-1,1 0 0,-1 0 1,-1 0-1,2 6 1,-3-4 11,0-1 0,0 0 0,-1 1 0,0-1 0,0 0 0,-1 0 0,0 0 0,0 1 0,-1-2 0,1 1 0,-1 0 0,-1-1 0,0 1 0,0-1-1,0 0 1,0 0 0,-1-1 0,0 1 0,0-1 0,-1 0 0,1 0 0,-1-1 0,0 0 0,-1 0 0,1 0 0,0-1 0,-1 0 0,0 0 0,0 0 0,0-1 0,0 0 0,0-1 0,0 1 0,-1-1 0,1-1 0,0 1 0,-4-2-11,-4 2-73,-1-1-1,1 0 1,0-1 0,0-1 0,0-1 0,0 0 0,0-1 0,1 0-1,-1-1 1,1-1 0,0 0 0,1-1 0,0 0 0,0-1 0,0-1 0,1 0-1,0-1 1,1 0 0,0-1 0,-6-7 73,-3-38-3440,23 17-4656,7 22 761</inkml:trace>
  <inkml:trace contextRef="#ctx0" brushRef="#br0" timeOffset="-8280.347">5182 11806 1313,'0'0'6342,"0"0"-3721,5-14-838,3-7-1110,28-78 7046,-35 98-7639,0 0 1,-1 1-1,1-1 0,-1 0 0,1 0 0,-1 1 0,1-1 0,-1 0 0,0 0 0,1 0 0,-1 0 0,0 0 0,0 1 0,1-1 0,-1 0 1,0 0-1,0 0 0,0 0 0,0 0 0,0 0 0,0 0 0,-1 0 0,1 0 0,0 1 0,0-1 0,-1 0 0,1 0 0,0 0 1,-1 0-1,1 0 0,-1 1 0,1-1 0,-1 0 0,0 1 0,1-1 0,-1 0 0,0 1 0,1-1 0,-1 0 0,0 1 0,1-1 1,-1 1-1,0 0 0,0-1 0,0 1 0,0 0 0,0-1 0,1 1 0,-1 0 0,0 0 0,0 0 0,0 0 0,0 0 0,0 0 1,0 0-1,0 0 0,0 0 0,0 0 0,1 0 0,-1 0 0,-1 1-80,-17 0 6,0 1 1,0 0-1,0 2 1,0 0-1,1 1 1,0 1-1,0 1 1,0 0-1,1 2 1,0 0-1,0 0 1,1 2-1,0 0 1,1 1-7,15-11-40,0-1 1,1 0-1,-1 0 0,0 1 1,0-1-1,1 0 1,-1 0-1,0 1 0,0-1 1,0 0-1,1 1 1,-1-1-1,0 0 0,0 1 1,0-1-1,0 0 1,0 1-1,0-1 0,0 1 1,0-1-1,0 0 1,0 1-1,0-1 0,0 0 1,0 1-1,0-1 1,0 0-1,0 1 0,0-1 1,0 0-1,-1 1 1,1-1-1,0 0 0,0 1 1,0-1-1,-1 1 40,34-15-1019,-2-6-4138,-18 11-1009</inkml:trace>
  <inkml:trace contextRef="#ctx0" brushRef="#br0" timeOffset="-7727.809">5253 11748 4548,'0'0'5211,"0"0"-2377,0 0-597,0-13 229,-3-42-506,4 54-1907,-1 0 1,0 1-1,0-1 1,0 0 0,0 0-1,0 1 1,-1-1 0,1 0-1,0 0 1,0 1-1,0-1 1,-1 0 0,1 0-1,0 1 1,-1-1 0,1 0-1,0 1 1,-1-1 0,1 1-1,-1-1 1,1 1-1,-1-1 1,0 1 0,1-1-1,-1 1 1,1-1 0,-1 1-1,0-1 1,1 1-1,-1 0 1,0 0 0,0-1-1,1 1 1,-1 0 0,0 0-1,1 0 1,-1 0-1,0 0 1,0 0 0,1 0-1,-1 0 1,0 0 0,0 0-1,0 0-53,-3 0 294,-13 2-39,-1 1 1,1 0-1,0 1 1,-1 1-1,2 0 1,-1 1-1,1 1 1,0 1-1,0 0 1,1 2-1,0-1 1,-4 5-256,15-11 30,-12 5-29,2 1 0,-1 1-1,1 0 1,1 1 0,0 0 0,0 1-1,1 0 1,1 1 0,0 1 0,1 0-1,0 0 1,1 1 0,1 0 0,-6 16-1,13-27-12,1 0 1,-1 1-1,1-1 1,0 0 0,0 1-1,1-1 1,-1 0-1,1 1 1,0-1 0,0 0-1,0 0 1,1 0-1,0 0 1,-1 0 0,2 0-1,-1 0 1,0 0 0,1-1-1,-1 1 1,1-1-1,0 0 1,0 0 0,0 0-1,1 0 1,-1 0-1,1-1 1,0 1 0,-1-1-1,1 0 1,0 0-1,0-1 1,0 1 0,1-1-1,-1 0 1,0 0-1,0 0 1,4 0 11,36 13-17,116 51 13,-153-61 8,0 0 0,-1 1 1,0 0-1,0 1 0,0-1 0,0 1 1,-1 0-1,0 1 0,0-1 0,-1 1 1,0 0-1,0 0 0,0 0 0,-1 1 1,0-1-1,-1 1 0,0 0 0,0 0 1,0 0-1,-1 1-4,0-4 8,-1 1-1,1-1 1,-1 0 0,0 1-1,-1-1 1,0 0 0,1 1-1,-2-1 1,1 0 0,0 0-1,-1 1 1,0-1-1,0-1 1,-1 1 0,0 0-1,1 0 1,-2-1 0,1 0-1,0 0 1,-1 0 0,0 0-1,0 0 1,0-1 0,0 1-1,0-1 1,-1 0 0,1 0-1,-1-1 1,0 0 0,-3 2-8,-9 2 19,-1 0 0,0-2 0,0 0 0,0 0 1,0-2-1,0 0 0,0-1 0,-1-1 1,1-1-1,0-1 0,0 0 0,0-1 0,0-1 1,0-1-1,0 0 0,1-2 0,0 1 0,1-2 1,-1-1-1,-1-1-19,12 7-253,1-1 1,-1 1-1,1-1 1,-1-1-1,1 1 1,0-1-1,1 0 1,-1 0-1,1 0 0,0 0 1,0-1-1,1 1 1,-1-2 252,4 2-3790,5 3-2750</inkml:trace>
  <inkml:trace contextRef="#ctx0" brushRef="#br0" timeOffset="-7304.777">5720 11967 13325,'0'-12'2690,"4"-43"-501,-4 53-2016,0 0 1,0 0-1,0-1 1,0 1-1,0 0 1,-1 0-1,1 0 1,-1-1-1,1 1 1,-1 0-1,0 0 1,0 0-1,0 0 1,0 0-1,0 0 1,-1 0-1,1 1 1,0-1-1,-1 0 1,1 1-1,-1-1 1,0 1-1,1-1 1,-1 1-1,0 0 1,0 0-1,0 0 1,0 0-174,-86-5 1948,72 10-1852,-1 1-1,1 0 0,0 1 0,1 1 1,-1 1-1,1 0 0,1 1 0,0 1 1,0 0-1,1 1 0,0 0 1,1 1-1,-5 6-95,3-3 56,0 1 1,1 1 0,1 1-1,0 0 1,1 0-1,1 1 1,1 0 0,1 1-1,0 0 1,2 0-1,0 1 1,1 0-1,1 0 1,2 0 0,-1 8-57,3-23-7,0 0 1,0 0 0,0 0 0,1 0 0,0 0-1,0 0 1,1 0 0,0 0 0,0 0 0,0 0-1,0-1 1,1 1 0,0-1 0,1 0 0,-1 1-1,1-2 1,0 1 0,0 0 0,0-1 0,1 0-1,-1 0 1,1 0 0,0 0 0,0-1 0,0 0-1,1 0 1,-1 0 0,1-1 0,0 0 0,0 0-1,4 1 7,4-1-78,0-1 0,1 0-1,-1-2 1,0 1-1,0-2 1,0 0 0,0 0-1,0-1 1,0-1-1,0-1 1,-1 0-1,0 0 1,0-1 0,0-1-1,-1 0 1,0-1-1,-1 0 1,1-1-1,-2 0 1,1-1 0,-1 0-1,-1 0 1,1-1-1,-2-1 1,0 0 0,0 0-1,-1 0 1,-1-1-1,4-9 79,3-11 7,-1-2-1,-2 1 1,-1-2-1,-1 1 0,-2-10-6,-4 2 219,-14 61 785,6 3-852,1 0 0,0 0-1,2 0 1,0 0 0,2 0 0,0 1 0,1-1 0,2 1-1,1 9-151,23 79-699,-6-80-2967,9-8-4642,-10-15-1114</inkml:trace>
  <inkml:trace contextRef="#ctx0" brushRef="#br0" timeOffset="-6791.403">6008 12072 8264,'0'0'6406,"0"-14"-3107,0-5-2332,-2-15 127,-6-3 3144,10 54 129,-3 22-4071,0-10-149,-2 29-417,-3 0-1,-2 0 1,-12 41 270,10-52-1580,6-31-299,6-27 1108,4-27 698,0 12-2,1-14 522,1 1-1,3 1 1,0-1-1,3 2 0,1 0 1,2 1-1,1 0 1,18-24-447,-33 55 26,1 0 0,0 0 0,0 0 0,0 1 0,1-1 0,0 1 0,-1 0 0,1 0 0,1 1 0,-1 0 1,0 0-1,1 0 0,0 0 0,0 1 0,0 0 0,0 0 0,0 1 0,0 0 0,0 0 0,0 0 0,0 1 0,1-1 1,-1 2-1,0-1 0,0 1 0,1 0 0,-1 0 0,0 0 0,0 1 0,0 0 0,0 0 0,-1 1 0,1 0 0,-1 0 0,4 2-25,1 6-132,0 0 0,-1 1 0,0 0 1,-1 0-1,0 1 0,-1 0 0,-1 0 1,0 1-1,-1 0 0,0 0 0,-1 0 1,0 1-1,-2-1 0,0 1 0,0 0 1,-1 0-1,-1 0 0,0-1 0,-1 1 1,-1 0-1,-1 1 131,3 19-1765,18-40 1167,114-203 1777,-129 201-1003,0 0-1,1 0 0,-1 0 0,2 0 0,-1 1 1,1-1-1,0 1 0,0 0 0,1 1 0,0-1 0,0 1 1,0 0-1,0 1 0,1 0 0,0 0 0,0 0 0,0 1 1,0 0-1,0 0 0,1 0 0,0 1 0,-1 1 1,1-1-1,0 1 0,0 0 0,0 1 0,2 0-175,-5 3 29,0 1 0,0-1 0,0 1 1,-1 0-1,0 1 0,1-1 0,-1 1 0,-1-1 0,1 1 0,-1 0 0,0 1 0,0-1 0,0 1 0,-1-1 0,0 1 0,0 0 0,0-1 0,0 5-29,2 6-35,-1 1 0,0 0 0,-2 0 0,1 0-1,-2 1 1,0-1 0,-2 0 0,0 0 0,0 0-1,-2 0 1,-2 9 35,-17 42-4237,-6-4-6038,19-44-1576</inkml:trace>
  <inkml:trace contextRef="#ctx0" brushRef="#br0" timeOffset="-6371.374">7205 11942 4773,'0'0'9155,"0"0"-5082,0 0-1906,0 0-5,0 0-597,-13 4-439,10-3-1055,-2 1 2,1-1 1,-1 1 0,1-1-1,-1 1 1,1 0 0,0 1-1,0-1 1,0 1 0,0 0-1,0 0 1,1 0 0,-1 0-1,1 1 1,0-1 0,0 1-1,0 0 1,0 0 0,1 0-1,0 0 1,-1 1 0,0 3-74,-26 88 581,5 0 1,3 2 0,-6 97-582,24-170-47,-1-5-368,2 0 0,0 0 0,1 0 0,1 0 0,1 0 0,1 0 0,2 9 415,-4-29-151,1-1 1,-1 1-1,0-1 0,1 1 1,-1-1-1,1 1 0,-1-1 1,1 1-1,-1-1 0,1 1 1,-1 0-1,1-1 0,-1 1 1,1 0-1,-1-1 0,1 1 1,0 0-1,-1 0 0,1 0 1,-1 0-1,1 0 0,0-1 1,-1 1-1,1 0 0,0 0 1,-1 0-1,1 1 0,-1-1 1,1 0-1,0 0 0,-1 0 1,1 0-1,0 1 0,-1-1 1,1 0-1,-1 0 0,1 1 1,-1-1-1,1 0 0,-1 1 1,1-1-1,-1 1 0,1-1 1,-1 1-1,0-1 0,1 1 1,-1-1-1,1 1 0,-1-1 0,0 1 1,0-1-1,1 1 0,-1 0 1,0-1-1,0 1 0,0 0 1,0-1-1,0 1 151,5-59-7602,-5 14 3027</inkml:trace>
  <inkml:trace contextRef="#ctx0" brushRef="#br0" timeOffset="-6061.987">7042 12132 5830,'2'-35'1330,"-1"-3"1141,2-1 0,1 1 0,2 0 0,9-29-2471,-13 59 288,1 0 0,-1 0 0,1 0 1,1 1-1,-1-1 0,1 1 0,1 0 0,-1 0 0,1 0 0,0 0 0,1 1 0,0 0 1,0 0-1,0 0 0,0 1 0,1 0 0,0 0 0,0 1 0,0 0 0,1 0 0,0 1 0,-1 0 1,1 0-1,6-1-288,-3 2 26,1 1-1,0 1 1,0-1 0,0 2 0,-1 0 0,1 0-1,0 1 1,-1 0 0,1 1 0,-1 1 0,0 0 0,0 0-1,0 1 1,0 0 0,-1 1 0,0 0 0,0 1 0,0 0-1,-1 1 1,0 0 0,-1 0 0,0 0 0,0 1-1,-1 1 1,0-1 0,0 1 0,-1 0 0,-1 1 0,0 0-1,0-1 1,-1 2 0,0-1 0,-1 0 0,0 1 0,-1-1-1,0 1 1,0 8-26,-2-8-119,0 1-1,-1-1 0,0 0 0,-1 1 1,-1-1-1,0 0 0,0-1 0,-1 1 1,0 0-1,-1-1 0,-1 0 0,0 0 1,0-1-1,-1 1 0,0-1 1,-1-1-1,0 1 0,0-1 0,-1-1 1,-1 0-1,1 0 0,-1-1 0,0 0 1,-1 0-1,0-1 0,0-1 0,0 0 1,0 0-1,-1-1 0,0-1 1,0 0-1,0 0 0,0-1 0,0-1 1,-12 0 119,22 0-223,-1-1 0,0 0 0,1 0 1,-1 0-1,0 0 0,0 0 1,1-1-1,-1 1 0,0-1 0,1 0 1,-1 1-1,1-1 0,-1 0 0,1-1 1,-1 1-1,1 0 0,0-1 0,-1 1 1,1-1-1,0 0 0,0 0 1,0 0-1,0 0 0,1 0 0,-1 0 1,1 0-1,-1-1 0,1 1 0,0 0 1,-1-1-1,1 1 0,0-1 1,1 0-1,-1 1 0,0-1 0,1-2 223,3-66-6427,7 31 149</inkml:trace>
  <inkml:trace contextRef="#ctx0" brushRef="#br0" timeOffset="-5764.505">7839 11580 9897,'0'0'3764,"0"0"-1276,0 0-118,0 0-235,11 14-410,-3-4-1385,-5-7-245,1 1-1,-1 0 0,1 0 0,-1 0 0,-1 0 0,1 1 0,-1-1 0,1 1 0,-1-1 0,0 1 0,-1 0 1,1 0-1,-1 0 0,0 0 0,0 0 0,-1 0 0,0 0 0,0 0 0,0 0 0,0 1 0,-1 1-94,-152 470 2595,146-452-2626,0-5-81,1 1 0,2-1-1,0 2 1,1-1 0,0 0 0,2 1-1,1-1 1,1 6 112,-1-23-249,1-1 0,0 1 0,0-1 0,0 0 0,0 1 0,1-1 0,-1 0 0,1 0 0,0 1 0,0-2 0,0 1 0,0 0 0,1 0 0,-1-1 0,1 1 0,-1-1 0,1 1 0,0-1 249,61 18-9697,-25-19 2127</inkml:trace>
  <inkml:trace contextRef="#ctx0" brushRef="#br0" timeOffset="-5419.499">8195 12033 8072,'0'0'3918,"0"0"-1542,0 0-113,0 0-138,0 0-497,0 0-261,0 0-326,0 0-278,1 2-154,24 44 248,-23-40-839,-1 0 0,1-1 0,0 0-1,0 1 1,1-1 0,0 0-1,0 0 1,0 0 0,0-1 0,1 1-1,-1-1 1,1 1 0,1-1 0,-1-1-1,0 1 1,1-1 0,0 1-1,0-1 1,0-1 0,0 1 0,0-1-1,1 1 1,-1-2 0,0 1 0,1-1-1,0 1 1,-1-2 0,1 1-1,6 0-17,-6-5 10,1 1-1,-1-1 1,1 0-1,-1-1 0,-1 1 1,1-1-1,-1 0 0,1-1 1,-1 1-1,-1-1 0,1 0 1,-1 0-1,0-1 0,0 1 1,-1-1-1,0 0 0,0 0 1,-1 0-1,0 0 0,0 0 1,0-4-10,0 5 12,8-20 15,-5 15-6,0 1 0,-1-1 0,0 1 0,-1-1-1,-1-1 1,1 1 0,-2 0 0,1 0-1,-2-1 1,0 1 0,0-7-21,-2 15 45,0 1 0,-1-1 0,1 1 0,0 0 0,-1 0 0,1 0 0,-1 0 0,0 0 0,0 1 0,0-1 0,0 1 0,0 0 0,0 0 0,0 0 0,0 0 0,0 0 0,0 1 0,-1-1 0,1 1 0,0 0 0,0 0 0,-1 0 0,1 0 0,0 1 0,0-1 0,0 1 0,-1 0 0,0 0-45,-15 4 62,1 1 0,-1 0 0,1 1 0,0 2 0,1-1 0,0 2 0,1 0 0,-1 1 0,2 1 0,0 0 0,0 1 0,1 1 0,1 0-62,4-6 6,0 1 0,0 0 0,1 0 1,1 1-1,-1 0 0,2 0 0,-1 1 0,1-1 1,1 2-1,0-1 0,1 0 0,0 1 0,0 0 1,1 0-1,1 0 0,0 0 0,1 1 0,0-1 1,1 0-1,0 1 0,1-1 0,1 0 0,0 0 1,0 0-1,2 2-6,3-5-110,0-1 1,1 0-1,0 0 0,0-1 1,1 0-1,-1-1 1,2 1-1,-1-2 1,1 0-1,0 0 1,0 0-1,0-1 1,1-1-1,-1 0 0,1 0 1,0-1-1,0 0 1,0-1-1,0-1 1,0 1-1,0-2 1,0 1-1,4-2 110,121-14-3947,-50-11-3391,-49 12 1444</inkml:trace>
  <inkml:trace contextRef="#ctx0" brushRef="#br0" timeOffset="52201.814">25774 12196 7687,'0'0'1954,"0"0"203,0 0 448,5-12 374,16-40-652,13 8 2484,-33 44-4727,0 0-1,0-1 0,0 1 1,0 0-1,0-1 1,0 1-1,0 0 0,1 0 1,-1 0-1,0 0 0,0 0 1,0 0-1,0 1 0,0-1 1,0 0-1,0 0 1,0 1-1,0-1 0,0 1 1,0-1-1,0 1 0,0-1 1,0 1-1,0 0 0,0-1 1,0 1-1,0 0 1,-1 0-1,1-1 0,0 1 1,0 0-1,-1 0 0,1 0 1,-1 0-1,1 0 0,-1 0 1,1 0-84,6 16 116,-1 1-1,0-1 1,-2 1 0,0 0-1,0 0 1,-2 1 0,0-1 0,-1 0-1,-1 1 1,-2 7-116,3 15 113,-1 98 359,-1-23-2107,4-40-6202,-2-70 833,2-6-4233</inkml:trace>
  <inkml:trace contextRef="#ctx0" brushRef="#br0" timeOffset="52872.072">26336 12219 2018,'0'0'3876,"0"0"-1309,0 0-319,-4-15 357,-25-113 3652,5 37-844,35 93-5120,19 8-250,6 4-24,1-3 1,-1-1 0,2-1-1,-1-2 1,1-2-1,15 0-19,-44-10 713,-13 10 667,-148 252-766,120-199-572,10-22-34,2 1-1,2 0 1,2 2-1,1 0 1,1 1-8,13-39-1,0 1 1,0-1-1,0 1 0,0 0 1,1-1-1,-1 1 0,0 0 0,1 0 1,-1 0-1,1-1 0,0 1 1,-1 0-1,1 0 0,0 0 1,0 0-1,0 0 0,1-1 0,-1 1 1,0 0-1,1 0 0,-1 0 1,1 0-1,-1-1 0,1 1 1,0 0-1,0-1 0,0 1 1,0 0-1,0-1 0,0 1 0,0-1 1,0 0-1,1 1 0,-1-1 1,1 0-1,-1 0 0,1 0 1,-1 0-1,1 0 0,0 0 0,-1 0 1,1 0-1,0-1 0,0 1 1,-1-1-1,3 1 1,15-3 16,1 0 1,-1-1-1,0-1 0,0-1 1,0-1-1,-1 0 1,1-1-1,-1-2-16,30-9 24,-26 10-15,1 1 0,0 1 0,0 1 0,1 1 1,-1 1-1,1 2 0,0 0-9,-23 1-5,1 0 1,-1 0 0,0 1-1,0-1 1,1 0-1,-1 1 1,0-1-1,0 1 1,0-1 0,0 1-1,0-1 1,0 1-1,0 0 1,0 0 0,0 0-1,0-1 1,0 1-1,0 0 1,0 0-1,-1 0 1,1 0 0,0 0-1,-1 1 1,1-1-1,-1 0 1,1 0-1,-1 0 1,1 0 0,-1 1-1,0-1 1,0 0-1,0 0 1,0 1-1,0-1 1,0 1 4,0-2-48,-24-9-3326,8 5-707,4 3-1799,-5 1-6783</inkml:trace>
  <inkml:trace contextRef="#ctx0" brushRef="#br1" timeOffset="-256590.593">2046 704 11915,'0'0'4324,"0"0"-2946,0 0 95,0 0 0,0 0-544,0 0-224,75-63-513,-42 53-128,0 1-64,6 2 0,2 1 0,-1 1-256,2-1-1057,-3 2-1538,-6-2-4196</inkml:trace>
  <inkml:trace contextRef="#ctx0" brushRef="#br1" timeOffset="-254189.343">5766 545 20628,'0'0'3395,"0"0"-673,0 0-576,0 0-1217,0 0-641,0 0-288,0 0 0,0 0-384,0 0-961,-72 3-1986,48 7-6086</inkml:trace>
  <inkml:trace contextRef="#ctx0" brushRef="#br1" timeOffset="-253877.931">1533 1805 11627,'-18'-3'4030,"-104"-16"-821,110 8-843,46 0-1497,283-21-49,-246 29-765,1006-51 260,1265-100 2066,-2281 148-1430,-88 10 90,-238 40-1037,92 1-5336,107-23-1982</inkml:trace>
  <inkml:trace contextRef="#ctx0" brushRef="#br1" timeOffset="-256200.377">3115 316 10154,'0'0'3384,"0"0"-736,0 0-70,0 0-650,0 0-503,0 0-480,0 0-497,0 0-197,-1 12 85,4 320 647,-2-304-1373,0-19-155,0 1 0,-1 0 0,0 0 0,0-1 0,-1 1 0,-1 0 0,0 0 0,0-1 0,-1 1 0,0-1 0,-2 5 545,-1-9-5114,1-4-1292</inkml:trace>
  <inkml:trace contextRef="#ctx0" brushRef="#br1" timeOffset="-255745.69">3024 243 7944,'0'-13'2450,"4"-38"-710,-4 50-1656,0 0 0,0 0 1,1 0-1,-1 0 0,0 0 0,1 0 0,-1 0 0,1 0 1,-1 0-1,1 0 0,-1 0 0,1 0 0,0 1 0,-1-1 1,1 0-1,0 0 0,0 1 0,0-1 0,0 1 0,-1-1 1,1 1-1,0-1 0,0 1 0,0-1 0,0 1 0,0 0 1,0-1-1,0 1 0,0 0 0,0 0 0,0 0 0,0 0 1,0 0-1,1 0 0,-1 0 0,0 0 0,0 0 0,0 1 1,0-1-1,0 0 0,0 1 0,0-1 0,0 1 0,-1-1 1,1 1-1,0-1 0,0 1 0,0 0-84,0-1 23,17 9 305,-1 1 1,1 1 0,-2 1-1,0 0 1,0 1 0,-1 1 0,5 7-329,11 10 374,-1 1 1,-2 1-1,-1 2 1,15 27-375,-33-48 48,-1 1 1,0 0-1,-2 0 1,1 0 0,-2 1-1,0 0 1,-1 0-1,0 0 1,-2 1 0,0-1-1,0 1 1,-2-1 0,-1 17-49,-1-23 32,0-1 1,-1 1-1,0-1 1,0 0-1,-1 1 1,0-2-1,-1 1 1,0 0-1,0-1 1,-1 0-1,0 0 1,-1-1-1,1 0 1,-2 0-1,1 0 1,0-1-1,-1 0 1,-1 0-1,1-1 1,-1 0-1,1-1 1,-4 1-33,-12 6 107,-1-1-1,0-1 1,-1-1 0,0-2 0,0 0-1,-1-2 1,-17 1-107,19-3 56,-93-6 22,117 4-79,1 0 1,-1 0-1,1 0 1,-1 0-1,1 0 0,-1 0 1,1-1-1,-1 1 1,1 0-1,-1 0 1,1 0-1,-1-1 1,1 1-1,0 0 0,-1-1 1,1 1-1,0 0 1,-1-1-1,1 1 1,0-1-1,-1 1 1,1 0-1,0-1 1,0 1-1,-1-1 0,1 1 1,0-1-1,0 1 1,0-1-1,0 1 1,0-1-1,0 1 1,0-1-1,0 1 0,0-1 1,0 1-1,0-1 1,0 1-1,0-1 1,0 1-1,0-1 1,0 1-1,0-1 1,1 1-1,-1 0 0,0-1 1,0 1-1,1-1 1,-1 1-1,0-1 1,1 1-1,-1 0 1,0-1-1,1 1 1,-1 0-1,0-1 0,1 1 1,-1 0-1,1 0 1,-1-1-1,1 1 1,-1 0 0,32-18-84,209-60-3374,-99 36-1412,-126 37 4337,199-78-10755,-133 31 10954,-38-10 8177,-22-21 10066,-21 176-17724,-3 0 0,-4-1 0,-6 9-185,10 6-3966,9-96-717,0-14-3617,-2-7-311</inkml:trace>
  <inkml:trace contextRef="#ctx0" brushRef="#br1" timeOffset="-255431.34">3670 114 6983,'0'0'4484,"0"0"-2787,0 0-672,0 0-544,0 0-417,0 0-64,0 0 0,0 0 0,55 82-2210,-36-55-8328</inkml:trace>
  <inkml:trace contextRef="#ctx0" brushRef="#br1" timeOffset="-255153.545">4273 343 15407,'0'0'3566,"7"-14"-1127,21-45-453,-27 57-1929,-1 1 1,1 0-1,0 0 0,-1-1 0,1 1 0,-1-1 1,1 1-1,-1 0 0,0-1 0,1 1 0,-1-1 1,0 1-1,0-1 0,0 1 0,0-1 0,0 1 1,-1-1-1,1 1 0,0 0 0,-1-1 1,1 1-1,-1-1 0,1 1 0,-1 0 0,0-1 1,1 1-1,-1 0 0,0 0 0,0 0 0,0-1 1,0 1-1,0 0 0,0 0 0,0 0 0,0 1 1,-1-1-1,1 0 0,0 0 0,0 1 1,-1-1-1,1 0 0,-1 1 0,1 0 0,0-1 1,-1 1-1,1 0 0,-1 0 0,1-1 0,-1 1 1,1 0-1,-1 1 0,1-1 0,-1 0 0,1 0 1,0 1-1,-1-1 0,1 0 0,-1 1 0,1 0 1,0-1-1,-1 1 0,1 0 0,0-1 1,0 1-1,0 0 0,-1 0 0,1 1-57,-117 72 60,99-59-61,19-15 1,-12 7-65,0 1 0,1-1 1,0 2-1,1 0 1,0 0-1,0 1 0,1 0 1,0 0-1,0 1 0,2 0 1,-1 1-1,1 0 0,1 0 1,0 0-1,1 1 0,0 0 1,1 0-1,-2 12 65,6-22-50,1 1-1,0 0 1,0 0-1,-1-1 1,2 1 0,-1-1-1,0 1 1,1-1-1,0 1 1,0-1 0,0 0-1,0 0 1,0 0-1,1 0 1,-1 0-1,1 0 1,0-1 0,0 1-1,0-1 1,0 0-1,0 0 1,0 0 0,1 0-1,-1-1 1,1 1-1,-1-1 1,1 0 0,3 1 50,111 19-804,-113-21 756,21 2-127,-15-2 148,1-1-1,-1 2 0,0-1 1,0 2-1,0-1 0,0 2 1,-1-1-1,1 1 1,0 1-1,-1 0 0,0 0 1,0 1-1,0 1 0,-1-1 1,0 2-1,0-1 0,0 1 1,-1 0-1,5 6 28,-10-7 41,-1-1-1,0 1 0,-1 0 0,1 0 1,-1 0-1,0 0 0,-1 0 1,0 1-1,0-1 0,0 0 0,0 0 1,-1 0-1,0 0 0,0 0 1,-1 0-1,0 0 0,0 0 1,0 0-1,-1-1 0,1 1 0,-1-1 1,-1 0-1,1 0 0,-1 0 1,0 0-1,0-1 0,0 1 1,-1-1-1,0 0 0,1 0 0,-6 2-40,-3 3 130,-1 0 0,0-2-1,-1 0 1,1 0 0,-1-2-1,-1 1 1,1-2 0,-1 0-1,1-1 1,-1-1 0,0 0-1,0-1 1,0-1-1,-13-1-129,24 1-58,0-1 0,0 0 0,1 0 0,-1-1 0,0 1 0,0-1 0,1 0 0,-1 0 0,1-1 0,0 1 0,0-1 0,0 0 0,0 0 0,0 0 0,-2-4 58,-9-15-3130,9-5-3637,6 14-1646</inkml:trace>
  <inkml:trace contextRef="#ctx0" brushRef="#br1" timeOffset="-254825.434">4785 157 13741,'27'-84'5226,"3"28"1127,-30 62-3609,-2 32-2440,-37 393 465,32-372-844,-9 106-330,22-57-2772,8-56-1021,7-23-5852,-9-20 836</inkml:trace>
  <inkml:trace contextRef="#ctx0" brushRef="#br1" timeOffset="-254496.505">5088 283 13132,'1'-12'3396,"1"-54"1974,-2 65-3619,0 3-406,-6 224 2082,-34 111-3181,40-337-270,-16 99-1945,12-34-8023,4-59 2214</inkml:trace>
  <inkml:trace contextRef="#ctx0" brushRef="#br1" timeOffset="-254495.505">4629 542 1986,'0'0'10922,"0"0"-8584,0 0-256,0 0-64,0 0-704,0 0-578,130-57-319,-59 54-225,7-3-160,0 4 0,1-3-32,-8 1-224,-6 0-1794,-11-1-1698,-10 0-4259</inkml:trace>
  <inkml:trace contextRef="#ctx0" brushRef="#br1" timeOffset="-257262.738">1247 383 1794,'0'0'2002,"0"0"-839,0 0 321,0 0 609,0 0 747,0 0-448,6-14-294,2-3-1376,16-35 1362,-10 13 2317,-12 48-758,-5 61-3240,-38 231 878,39-279-1225,-2 6-16,1 0 0,1 0 0,1 0-1,2 1 1,1-1 0,1 0 0,1 0-1,2 0 1,1-1 0,7 17-40,-13-39-2,1 0 1,1-1-1,-1 1 1,1-1-1,0 0 1,0 0-1,0 0 1,0 0-1,1 0 1,-1-1-1,1 1 0,0-1 1,0 0-1,0 0 1,1-1-1,-1 1 1,1-1-1,-1 0 1,1 0-1,0-1 1,0 1-1,0-1 0,0 0 1,0 0-1,0-1 1,0 1-1,0-1 1,0 0-1,0-1 1,0 1-1,0-1 1,0 0-1,0 0 0,0-1 1,0 1-1,-1-1 1,1 0-1,1-1 2,7-7-343,0 1 0,-1-2 0,0 0 0,-1 0 0,0-1-1,-1 0 1,-1-1 0,1 0 0,-1-3 343,42-78-8934,-38 69 2731</inkml:trace>
  <inkml:trace contextRef="#ctx0" brushRef="#br1" timeOffset="-256890.359">1255 442 9193,'0'0'2178,"0"0"-481,0 0 353,0 0-384,0 0-545,0 0-448,0 0-129,0 0 193,89 11-161,-38-21-383,-1-2-129,-2-1-64,-3-3 0,-8-1-769,-1 0-1249,-7 1-2434,-10 3-4421</inkml:trace>
  <inkml:trace contextRef="#ctx0" brushRef="#br1" timeOffset="-253268.058">810 3393 9545,'0'0'5109,"1"-13"-1976,2-7-2142,2-10 69,-4-4 3925,-1 34-3879,1 16 388,2 524 1179,-6-273-3819,3-265 1014,3 41-2435,7-16-3473,-4-18-2224</inkml:trace>
  <inkml:trace contextRef="#ctx0" brushRef="#br1" timeOffset="-252973.004">1185 4137 22517,'0'0'2883,"0"0"-705,0 0-64,0 0-1089,0 0-705,0 0-256,0 0-64,0 0 0,0 0-192,-14-24-1377,11 40-3140,-1 2-11178</inkml:trace>
  <inkml:trace contextRef="#ctx0" brushRef="#br1" timeOffset="-247147.707">6127 2955 2691,'0'0'8520,"0"0"-7367,0 0-449,0 0-31,0 0-673,0 0 0,0 0-1185,0 0-7015</inkml:trace>
  <inkml:trace contextRef="#ctx0" brushRef="#br1" timeOffset="-243922.373">663 5901 12428,'0'0'4249,"0"0"-1542,11-15-812,41-44-518,-49 56-1294,1 0-1,-1 0 1,1 1-1,-1-1 1,1 1-1,0 0 1,-1 0-1,1 0 1,0 1-1,1-1 1,-1 1-1,0 0 1,0 0-1,0 0 1,1 1-1,-1-1 1,0 1-1,1 0 1,-1 0-1,0 1 1,1 0 0,0-1-83,0 1 47,-1 0-30,0 0-1,1 0 1,-1 0-1,0 0 1,0 1 0,0 0-1,-1 0 1,1 0-1,0 0 1,-1 0-1,1 1 1,-1 0 0,0-1-1,0 1 1,0 1-1,0-1 1,0 0-1,-1 1 1,1-1-1,-1 1 1,0 0 0,0-1-1,-1 1 1,1 0-1,-1 0 1,0 1-1,0-1 1,0 0-1,0 0 1,-1 3-17,2 5 3,-1 0 0,0 1 1,-1-1-1,0 1 0,-1-1 0,0 1 0,-1-1 0,-1 0 1,0 1-1,-1 1-3,-11 17 13,-1-2 0,-1 0 1,-2 0-1,-1-2 0,-1 0 1,-1-2-1,-1 0 0,-1-2 1,-2 0-1,-6 3-13,27-22 0,-4 6 13,-1-1 0,1-1 0,-2 0 0,1 0 0,-1-1 0,0-1 0,0 0 0,-1 0 0,0-1 0,0 0 0,0-1 0,0-1 0,-1 0 0,-6 1-13,16-6 14,0 1 1,1-1-1,-1 0 0,1 1 1,0-1-1,0 0 1,0-1-1,0 1 1,0 0-1,0-1 0,0 1 1,0-1-1,1 1 1,0-1-1,-1 0 1,1 0-1,0 0 0,0 1 1,1-1-1,-1 0 1,1 0-1,-1 0 0,1 0 1,0 0-1,0 0 1,0 0-1,0 0 1,1 0-1,-1 0 0,1 0 1,0 0-1,0 0 1,0 0-1,0 0 1,1 1-1,-1-1 0,1-1-14,3-9 175,0-1 0,1 0 0,0 1 0,1 0 0,0 1-1,1-1 1,1 1 0,0 1 0,0 0 0,1 0 0,1 1-1,8-7-174,-17 15 12,0 0 0,-1 1-1,1-1 1,0 1-1,0 0 1,0-1 0,0 1-1,0 0 1,0 0-1,0 0 1,0 0 0,1 0-1,-1 1 1,0-1-1,0 1 1,1-1-1,-1 1 1,0 0 0,1 0-1,-1 0 1,0 0-1,1 1 1,-1-1 0,0 0-1,0 1 1,1 0-1,-1-1 1,0 1-1,0 0 1,0 0 0,0 1-1,0-1 1,0 0-1,0 0 1,0 1 0,0-1-1,-1 1 1,1 0-1,-1 0 1,1-1-1,-1 1 1,1 0 0,-1 0-1,0 0 1,0 0-1,0 1 1,0 0-12,7 25 9,-1-1 0,-2 1 1,0 0-1,-2 0 0,-1 16-9,-1-19-10,1 1-1,1 0 1,1 0 0,1-1-1,2 0 1,8 23 10,-14-45-43,0-1 0,0 1 0,0 0 0,1-1 0,-1 1 0,1-1 0,-1 1 0,1-1 1,0 0-1,0 0 0,0 0 0,0 0 0,0 0 0,1 0 0,-1 0 0,1-1 0,-1 1 0,1-1 0,-1 0 0,1 1 0,0-1 0,0-1 0,-1 1 0,1 0 0,0-1 1,0 1-1,0-1 0,0 0 0,0 0 0,0 0 0,0 0 0,-1-1 0,1 1 0,0-1 0,0 1 0,0-1 0,-1 0 0,1 0 0,0-1 0,-1 1 0,1 0 1,-1-1-1,1 0 0,-1 1 0,0-1 0,1-1 43,65-61-3140,-11 8-4418,-33 36 644</inkml:trace>
  <inkml:trace contextRef="#ctx0" brushRef="#br1" timeOffset="-243589.368">1204 6523 14061,'0'0'5670,"0"0"-2595,0 0-577,0 0-640,0 0-577,0 0-512,0 0-385,0 0-224,0 0-160,30-27-480,-25 20-1666,3-2-2787,3 2-11050</inkml:trace>
  <inkml:trace contextRef="#ctx0" brushRef="#br1" timeOffset="-246339.581">8280 3143 9929,'12'-71'7074,"7"39"-609,-23 43-4026,-19 52-2123,-84 236 795,56-93-4924,47-179 451,3-11-1930,1-9-895</inkml:trace>
  <inkml:trace contextRef="#ctx0" brushRef="#br1" timeOffset="-245868.668">8150 3061 10602,'1'-92'3844,"-2"91"-3676,0-1 1,1 0 0,-1 1-1,1-1 1,0 0-1,0 1 1,0-1 0,0 0-1,0 1 1,0-1 0,0 0-1,0 0 1,0 1-1,1-1 1,-1 0 0,1 1-1,0-1 1,-1 1 0,1-1-1,0 1 1,0-1-1,0 1 1,0-1 0,0 1-1,0 0 1,0-1 0,0 1-1,1 0 1,-1 0-1,0 0 1,1 0 0,-1 0-1,1 0 1,-1 1-1,1-1 1,-1 0 0,1 1-1,0-1 1,-1 1 0,1 0-1,0-1 1,-1 1-1,1 0 1,0 0 0,0 0-1,-1 0 1,2 0-169,63 40 1880,-57-33-1953,34 27 270,-1 2 1,-2 1-1,-1 3 1,-2 1-1,-3 1 1,-1 2-1,14 27-197,-39-62 3,-1 1 0,-1 0 0,0 0-1,0 0 1,-1 1 0,0 0 0,-1 0-1,-1 0 1,1 1 0,-2-1 0,1 1 0,-2 0-1,0-1 1,0 1 0,-1 0 0,0 0 0,-1 0-1,-1 0 1,1-1 0,-2 1 0,0-1-1,0 1 1,-3 3-3,-8-1 18,0-1-1,-1-1 1,-1 0-1,0-1 1,-1-1-1,1-1 1,-2 0-1,0-1 1,0-1-1,0 0 1,0-2-1,-1 0 1,0-1-1,0-1 1,-1-1-1,1 0 1,-1-2-1,-10-1-17,7 3-35,-1-1 0,1-2 0,-1 0 0,1-2 0,0 0 0,-1-2 0,-15-5 35,27-5-149,39 6-65,395-45-5562,-410 52 5599,37-4-782,0-3 0,-1-2 1,0-2-1,3-4 959,-37 11 205,0 0 0,0 0 0,-1-2 0,0 1-1,-1-2 1,0 0 0,0 0 0,0-1 0,7-10-205,-13 12 630,0-1-1,0 0 1,-1 0-1,-1-1 1,0 1 0,0-1-1,-1 0 1,0 0-1,0 0 1,-2 0 0,1 0-1,-1-1 1,0 1-1,-1 0 1,0-1 0,-1-3-630,-9 30 1590,-23 177-1177,31-174-409,-9 167-150,15-108-3312,-1-65 176,2-12-5020,-2-10 1421</inkml:trace>
  <inkml:trace contextRef="#ctx0" brushRef="#br1" timeOffset="-245555.651">9029 2931 9673,'0'0'2178,"0"0"-1601,0 0-97,0 0-256,0 0-192,0 0-32,0 0-768,52 79-4421</inkml:trace>
  <inkml:trace contextRef="#ctx0" brushRef="#br1" timeOffset="-245225.676">9571 3183 9769,'0'0'6855,"7"-15"-3081,38-73 1169,-45 88-4880,1-1 0,-1 0 0,0 0 0,0 1 0,0-1 0,0 0-1,0 0 1,0 1 0,0-1 0,0 0 0,0 1 0,0-1 0,-1 0-1,1 0 1,0 1 0,0-1 0,-1 0 0,1 1 0,0-1 0,-1 0 0,1 1-1,-1-1 1,1 1 0,-1-1 0,1 1 0,-1-1 0,1 1 0,-1-1 0,1 1-1,-1-1 1,0 1 0,1 0 0,-1-1 0,0 1 0,1 0 0,-1 0-1,0-1 1,1 1 0,-1 0 0,0 0 0,0 0 0,1 0 0,-1 0 0,0 0-1,0 0 1,1 0 0,-1 0 0,0 0 0,1 1 0,-1-1 0,0 0 0,1 0-1,-1 1 1,0-1 0,1 0 0,-1 1 0,0-1 0,1 1 0,-1-1-1,1 1 1,-1-1-63,-50 18-98,40-13 58,0 1 1,0 0-1,0 1 0,1 0 0,-1 0 1,2 1-1,-1 1 0,1-1 1,0 1-1,1 1 0,0 0 0,1 0 1,0 1-1,1-1 0,0 1 0,0 1 1,1-1-1,1 1 0,0 0 0,0 0 1,1 0-1,1 1 0,0-1 0,1 1 1,0-1-1,1 1 0,0 4 40,52 81-741,-21-50 489,45 103 113,-76-150 141,0 1 0,0-1 0,0 1-1,0-1 1,0 0 0,-1 1-1,1-1 1,0 1 0,-1-1 0,1 0-1,-1 1 1,0-1 0,1 0-1,-1 0 1,0 0 0,0 1 0,0-1-1,0 0 1,1 0 0,-2 0-1,1 0 1,0 0 0,0-1 0,0 1-1,0 0 1,0 0 0,-1-1-1,1 1 1,0-1 0,-1 1 0,1-1-1,0 0 1,-1 1 0,1-1 0,-1 0-1,1 0 1,0 0 0,-1 0-1,1 0 1,-1 0 0,1 0 0,0-1-1,-1 1 1,1 0 0,-1-1-1,1 1 1,0-1 0,0 1 0,-1-1-1,0 0-1,-7 0 11,-171-13 730,90 4-3150,0 6-8890,82 4 2101</inkml:trace>
  <inkml:trace contextRef="#ctx0" brushRef="#br1" timeOffset="-244910.237">10011 3022 14446,'0'0'4244,"0"0"-1458,0 0-426,0 0-545,13-6-475,-6 2-1138,-6 3-177,0 0-1,0-1 0,0 1 0,0 0 0,0 0 0,0 0 0,0 0 0,1 0 0,-1 0 0,1 0 0,-1 1 0,0-1 0,1 0 0,-1 1 0,1-1 0,-1 1 0,1-1 0,0 1 0,-1 0 0,1 0 0,-1 0 0,1 0 0,0 0 0,-1 0 0,1 0 0,0 0 0,-1 1 0,1-1 0,-1 0 0,1 1 0,-1 0 0,1-1 0,-1 1 0,1 0 0,-1 0 1,0 0-1,1 0 0,-1 0 0,0 0 0,0 0 0,0 0 0,0 0 0,0 0 0,0 1 0,0-1 0,0 0 0,0 1 0,0 0-24,0 32 87,0 0 0,-3 0 0,-1-1-1,-1 1 1,-2-1 0,-1 0 0,-1 0 0,-3-1 0,-3 9-87,-1 5 67,-2 7-190,-22 88-419,32-46-4511,7-94 4807,0 0 0,0 0 0,1 0 0,-1 0 0,0 0 0,0 0 0,0 0 0,1 0 0,-1 0 0,1 0 0,-1 0 0,0 0 0,1 0 0,0 0 0,-1 0 0,1 0 0,0 0 0,-1-1 0,1 1 0,0 0 0,0 0 0,0-1 0,-1 1 0,1-1 0,0 1 0,0-1 0,0 1 0,0-1 0,0 1 0,0-1 0,0 0 0,0 0 0,0 1 0,0-1 0,0 0 0,0 0 0,1 0 0,-1 0 0,0 0 0,0 0 0,0-1 0,0 1 0,0 0 0,0-1 0,0 1 0,0 0 0,0-1 0,0 1 0,0-1 0,0 1 0,-1-1 0,1 0 0,0 1 0,0-1 0,0 0 0,-1 0 0,1 1 0,0-1 0,0-1 246,20-16-3636,0-7-763</inkml:trace>
  <inkml:trace contextRef="#ctx0" brushRef="#br1" timeOffset="-244909.237">10208 3317 929,'72'-193'7590,"-27"63"2084,-34 118-3267,-9 40-4037,-51 183-809,24-129-1222,3-5-416,3 0 1,4 2-1,-5 73 77,20-145-283,2 52-2013,19-36-2091,-19-23 3859,0-1 0,0 1 0,0-1 0,0 0-1,0 0 1,-1 0 0,1 0 0,0 0 0,0-1 0,-1 1 0,1 0 0,-1-1 0,0 1 0,1-1 0,-1 1-1,0-1 1,0 0 0,0 0 0,0 0 0,0 1 0,0-1 0,0 0 0,-1 0 0,1 0 0,-1 0 0,1-2 528,-1 4-11,8-28-7121</inkml:trace>
  <inkml:trace contextRef="#ctx0" brushRef="#br1" timeOffset="-244569.644">9857 3267 11243,'0'0'4868,"0"0"-2594,0 0-416,0 0-416,104-13-161,-37 10-320,14-1-385,2 0-320,-4 0-192,-5-1-31,-9 0-33,-2 2-129,-12-2-1248,-12 1-3011,-7-2-7175</inkml:trace>
  <inkml:trace contextRef="#ctx0" brushRef="#br1" timeOffset="-244568.644">11048 3475 21877,'0'0'4804,"0"0"-2049,0 0 96,0 0-2371,0 0-480,0 0 0,0 0 0,0 0 0,0 0-2466,-97 36-3652,61-16-11403</inkml:trace>
  <inkml:trace contextRef="#ctx0" brushRef="#br1" timeOffset="-247441.519">5699 3197 4228,'0'0'9374,"0"0"-4906,0 0-1756,0 0-544,0 0-722,0 0-538,0 0-492,-10 11-213,0-2-125,1 1-1,1 0 0,0 1 1,0 0-1,1 0 1,0 1-1,1-1 0,-4 12-77,-5 19 135,3 0-1,1 1 0,2 0 1,3 0-1,1 1 1,0 37-135,5-72-24,1 0 0,0 0 1,0 0-1,0 0 1,1 0-1,1 0 1,-1-1-1,1 1 0,1-1 1,0 1-1,1 0 24,-4-6-74,1 0 0,0-1 0,0 1 1,0 0-1,1-1 0,-1 1 0,1-1 0,-1 0 0,1 0 0,0 0 0,0 0 0,0-1 0,0 1 0,0-1 0,0 1 0,0-1 1,1 0-1,-1 0 0,0-1 0,1 1 0,-1-1 0,0 1 0,1-1 0,-1 0 0,1 0 0,-1-1 0,0 1 0,1-1 0,-1 1 1,3-2 73,5-4-90,1 1 0,-1-2 0,-1 0 0,1 0 0,-1-1 0,0 0 0,-1-1 0,0 0 0,0 0 0,-1-1 0,-1 0 0,1 0 0,2-6 90,113-198 988,-117 201 1617,-46 162-2060,36-130-536,2 1 0,0 1 0,1-1 0,1 0 0,1 0 1,0 0-1,3 4-9,-4-22-119,0 0 1,1 0-1,0-1 1,-1 1 0,1 0-1,0-1 1,0 1-1,0 0 1,0-1 0,0 0-1,0 1 1,1-1-1,-1 1 1,0-1-1,1 0 1,-1 0 0,1 0-1,-1 0 1,1 0-1,0 0 1,-1 0 0,1-1-1,0 1 1,-1 0-1,1-1 1,0 0-1,0 1 1,1-1 118,49-15-9278,-32-3 3193</inkml:trace>
  <inkml:trace contextRef="#ctx0" brushRef="#br1" timeOffset="-246696.46">6339 3501 3107,'0'0'10922,"-9"17"-6747,-63 101-1244,-23-13-1036,91-112-1810,60-107 155,-46 92-231,0 0-1,1 0 1,1 1-1,2 1 0,0 0 1,0 0-1,2 2 1,0 0-1,2 1 0,0 0 1,0 2-1,2 0 0,0 1 1,8-4-9,-22 16 2,0 0-1,-1 0 1,1 0 0,0 1-1,0 0 1,0 0 0,0 0 0,0 1-1,1 0 1,-1 0 0,0 0 0,0 1-1,0 0 1,0 0 0,0 1-1,0 0 1,-1 0 0,1 0 0,0 0-1,-1 1 1,0 0 0,1 0 0,-1 1-1,-1-1 1,1 1 0,0 0-1,-1 1 1,0-1 0,0 1 0,1 1-2,10 13-6,-2 0 0,0 1 0,-2 1 0,0 0 0,-1 0 0,-1 1 1,1 7 5,47 80-187,-55-106 174,0 0 0,1-1 0,-1 1 0,1-1 0,0 1 0,0-1 0,0 0 0,0 0 0,0 0 0,0 0 0,0-1 0,1 1 0,-1-1 0,1 0 0,-1 0 0,1 0 0,-1 0 0,1-1 0,0 0 0,-1 1 0,1-1 0,-1 0 0,1-1 0,0 1-1,-1-1 1,1 0 0,-1 1 0,1-2 0,-1 1 0,1 0 0,-1-1 0,1 0 13,15-11 245,-1-2-1,0 0 0,-1-1 0,-1-1 1,-1 0-1,0-1 0,-2-1 1,0 0-1,0-1 0,-2 0 1,-1 0-1,0-2 0,-2 1 0,2-8-244,2 2 387,18-59 1518,-45 98-1157,-23 45-770,2 2-1,4 1 1,1 2 0,4 1 0,2 1-1,-2 20 23,-11 51-195,6 1 0,7 1 1,5 2-1,4 29 195,-7 44-192,18-163 97,-1 0 1,-3-1-1,-2 1 0,-2-2 1,-2 1-1,-1-2 1,-19 34 94,33-75 20,0-1 1,-1 1-1,1-1 1,-1 1-1,0-1 0,0 0 1,0 0-1,-1 0 1,1-1-1,-1 1 1,0-1-1,0 0 0,0 0 1,-1 0-1,1 0 1,0-1-1,-1 0 1,0 0-1,0 0 1,0 0-1,0-1 0,0 0 1,0 0-1,0 0 1,0-1-1,0 1 1,0-1-1,0 0 0,0-1 1,0 1-1,-1-1 1,1 0-1,0-1 1,1 1-1,-3-2-20,-6-6 69,0-1 1,1-1-1,0 0 1,0-1-1,2 0 0,-1-1 1,2 0-1,0 0 1,0-1-1,1 0 0,1-1 1,0 0-1,1 0 1,1 0-1,-3-16-69,-1 11 15,1 0-1,1 0 1,0-1 0,2 0-1,1 0 1,0-1 0,2 1 0,0-1-1,1 1 1,2-1 0,0 1-1,1-1 1,1 1 0,1 0-1,1-1 1,1 2 0,1-1-1,1 1 1,0 0 0,4-5-15,10-1-252,0 1 1,2 1-1,1 0 1,0 2 0,2 1-1,0 1 1,2 2-1,0 0 1,23-8 251,167-74-6757,-193 89 5420,59-25-6174</inkml:trace>
  <inkml:trace contextRef="#ctx0" brushRef="#br1" timeOffset="-249469.359">3034 3272 7879,'0'0'1954,"0"0"-288,6-16 304,23-47 154,-27 58-1792,1 0-1,0 0 0,-1-1 1,0 1-1,0-1 0,-1 0 0,0 1 1,0-1-1,0 0 0,-1 0 1,1 0-1,-1 0 0,-1 1 1,1-1-1,-1 0 0,0 0 0,-1-3-331,-2 6 112,-1-1 0,1 1 0,-1 1 0,1-1 0,-1 1 0,0 0 0,0 0 0,0 0 0,0 1-1,0-1 1,-1 1 0,1 1 0,0-1 0,0 1 0,-1 0 0,1 0 0,0 0 0,-1 1 0,1 0-1,0 0 1,0 0 0,0 1 0,0-1 0,0 1 0,0 0 0,-1 1-112,-18 6 33,0 0 0,1 2 0,0 0 0,1 2 0,1 0 0,0 2 0,0 0 0,2 1 0,0 1 0,1 1 0,-7 8-33,22-23 0,0 0 0,0 0 1,0 0-1,0 0 0,1 0 0,-1 0 1,1 1-1,0 0 0,0-1 1,0 1-1,0 0 0,1 0 0,-1 0 1,1 0-1,0 0 0,1 0 0,-1 0 1,0 0-1,1 0 0,0 1 0,0-1 1,1 0-1,-1 0 0,1 0 1,0 0-1,0 0 0,0 0 0,0 0 1,1 0-1,-1 0 0,1 0 0,0 0 1,0-1-1,1 1 0,-1-1 0,1 0 1,0 0-1,0 0 0,0 0 1,0 0-1,139 41 75,-78-29-60,-55-14-12,-1 0-1,1 0 1,-1 1-1,0 0 1,1 0-1,-1 1 1,0 0-1,-1 1 0,1-1 1,0 2-1,-1-1 1,0 1-1,0 0 1,0 0-1,-1 1 1,0 0-1,0 0 1,0 0-1,-1 1 1,0 0-1,0 0 0,-1 0 1,0 1-1,0-1 1,0 1-1,0 3-2,-4-3 6,-1 0 0,0 0 0,0 1 0,0-1 0,-1 0 0,0-1 0,-1 1 0,1 0-1,-2-1 1,1 1 0,-1-1 0,0 0 0,0 0 0,-1-1 0,0 1 0,0-1 0,-1 0 0,0 0-1,-4 3-5,-3 2 14,0 0 0,-1 0 0,0-1 0,-1-1 1,0-1-1,-1 0 0,1-1 0,-16 5-14,19-9-8,0 0 1,0-1 0,0-1 0,-1 0-1,1 0 1,0-1 0,-1-1 0,1 0-1,0-1 1,0 0 0,-1-1 0,2 0-1,-1-1 1,0 0 0,1-1 0,0-1-1,0 1 1,0-2 0,1 1 0,0-1-1,0-1 1,1 0 0,-1-1 0,2 1-1,0-2 1,0 1 0,0-1 0,0-2 7,-19-26-846,12 12-3919,14 25 190,1 1-1692</inkml:trace>
  <inkml:trace contextRef="#ctx0" brushRef="#br1" timeOffset="-248982.615">3530 3400 12364,'0'0'3454,"0"0"-961,-4-13-497,-18-41-496,19 50-1434,1 1 0,-1 0 0,0 0-1,0 0 1,0 0 0,0 0 0,0 1-1,-1-1 1,1 1 0,-1 0 0,0 0-1,0 0 1,0 1 0,1-1 0,-1 1-1,-1 0 1,1 0 0,0 0 0,0 1-1,0 0 1,0-1 0,-1 1 0,1 1 0,0-1-1,0 1 1,0-1 0,0 1 0,0 0-1,0 1 1,0-1 0,0 1 0,0 0-1,0 0 1,1 0 0,-1 0 0,1 0-1,-1 1 1,1 0 0,0 0 0,0 0-1,0 0 1,1 0 0,-1 0 0,0 2-66,-13 15-8,2 0 0,0 1 0,1 1 0,1 0 0,1 1 1,2 0-1,0 1 0,1 0 0,1 0 0,1 1 0,2 0 0,0-1 1,2 2-1,1-1 0,0 0 0,2 0 0,1 2 8,28 68-207,-29-92 203,0-1 0,1 0 0,-1 0 0,1 0 0,0 0-1,-1 0 1,1 0 0,0-1 0,0 1 0,0-1 0,1 1 0,-1-1 0,0 0 0,0 0 0,1 1 0,-1-2 0,1 1 0,-1 0 0,1 0 0,-1-1 0,1 0 0,-1 1 0,1-1 0,-1 0 0,1 0 0,0 0 0,-1-1 0,1 1 0,-1-1 0,1 1 0,-1-1 0,1 0 0,-1 0 0,0 0 0,1 0 0,1-1 4,11-10 9,0 0-1,0 0 1,-2-1 0,1-1 0,-2-1-1,0 1 1,-1-2 0,0 0 0,-1 0-1,-1-1 1,5-12-9,106-225 737,-106 191-219,-34 101-268,11-11-262,0-1 0,2 1-1,2 0 1,0 0-1,2 1 1,0 0-1,2-1 1,1 1-1,3 18 13,-2-36-245,-1 0-1,1-1 0,1 1 1,0 0-1,0-1 1,1 0-1,0 1 0,0-1 1,1 0-1,1-1 1,2 6 245,-4-11-687,-1 1 1,1-1 0,0 1-1,0-1 1,1 0 0,-1 0 0,1 0-1,-1-1 1,1 1 0,0-1-1,0 0 1,0 0 0,0-1 0,0 1-1,0-1 1,5 2 686,17 0-8371</inkml:trace>
  <inkml:trace contextRef="#ctx0" brushRef="#br1" timeOffset="-248441.745">3938 3423 4132,'0'-13'7159,"1"-6"-5152,0-10-201,-1 12 6771,-9 209-6911,-24 67-1661,28-248-754,3-43 558,3 7 267,2 0-1,0 1 1,1-1-1,1 1 1,2 0-1,0 0 1,2 0-1,0 1 1,2 1-1,0 0 1,2 0-1,0 1 1,1 1-1,6-6-75,-17 22 14,0 0 0,1 0 0,-1 0 0,1 0 0,0 1 0,0 0-1,0 0 1,1 0 0,-1 0 0,1 1 0,-1-1 0,1 1-1,0 0 1,0 1 0,0-1 0,0 1 0,0 0 0,0 0 0,0 1-1,1-1 1,-1 1 0,0 0 0,0 1 0,0-1 0,0 1 0,1 0-1,-1 0 1,0 1 0,-1 0 0,1-1 0,0 2 0,0-1 0,-1 0-1,1 1 1,-1 0 0,0 0 0,3 3-14,-1 0-1,-1 0-1,0 0 1,-1 0 0,1 1-1,-1 0 1,-1 0 0,1 0-1,-1 0 1,-1 0 0,1 1 0,-1-1-1,0 1 1,-1 0 0,0 0-1,0-1 1,-1 1 0,0 0-1,0 0 1,-1 0 0,0 0-1,0 1 2,-47 160-586,30-141 394,18-53 352,9-7-42,1 1-1,2 0 1,1 0-1,2 2 1,0 0-1,5-3-117,-15 22 53,3-6 110,1-1 0,0 2-1,1-1 1,1 2 0,0-1 0,1 1 0,0 1 0,2 0-1,-1 1 1,1 1 0,1 0 0,6-4-163,-17 13 16,0 0 0,1 0-1,-1 1 1,0-1 0,1 1 0,-1 0 0,1 0 0,-1 0 0,1 1 0,0 0-1,-1 0 1,1 0 0,0 0 0,-1 1 0,1-1 0,-1 1 0,1 0 0,-1 1-1,0-1 1,1 1 0,-1 0 0,0 0 0,0 0 0,0 1 0,0-1 0,0 1-1,-1 0 1,1 0 0,-1 0 0,0 1 0,0-1 0,0 1 0,0 0-1,-1-1 1,1 1 0,-1 0 0,1 4-16,4 14-21,-1 0-1,-2 0 0,0 0 1,-1 0-1,-1 1 1,-1-1-1,-1 1 1,-2-1-1,0 1 0,-1-1 1,-1 0-1,-5 15 22,3-1-259,1-6-584,-11 71-2681,9-36-7878,6-43 271</inkml:trace>
  <inkml:trace contextRef="#ctx0" brushRef="#br1" timeOffset="-248049.672">4876 3406 11627,'0'0'3972,"0"0"-823,0 0-522,0 0-673,0 0-812,0 0-555,0 0-202,1 20-97,-9 138 246,-97 231-1687,96-303-3951,17-90-3,9-23 3819,25-138 2051,20-302 5403,-62 463-6079,0-3 85,0 0 0,0 1 0,1-1 1,0 0-1,0 1 0,1-1 1,-1 1-1,1-1 0,1 1 0,-1 0 1,1 0-1,0 0 0,0 0 0,1 0 1,0 1-1,0-1 0,0 1 1,1 0-1,0 1 0,0-1 0,0 1 1,0 0-1,0 0 0,1 0 1,3-1-173,-2 4 35,0 0 0,-1 0 0,1 0 0,0 1 0,0 0 0,-1 1 0,1 0 0,0 0 0,-1 0 0,1 1 0,-1-1 0,1 2 0,-1-1 0,0 1 0,0 0 0,0 0 0,0 0 0,0 1 0,-1 0 0,0 0 0,1 1 0,-2 0 0,1-1 0,0 1 0,-1 1 0,0-1 0,0 1 0,-1 0 0,0-1-1,0 2 1,0-1 0,0 0 0,-1 0 0,0 1 0,-1-1 0,1 2-35,1 1-40,1 1 0,-2 0 0,1 0 0,-1 0 0,-1 0 0,0 0 0,0 0 0,-1 0 0,0 0 0,-1 0 0,0 0 0,-1 0 0,0 0 0,0 0 0,-1 0 0,0-1 0,-1 1 0,0-1 0,-1 0 0,1 0 0,-2 0 0,1-1 0,-1 0 0,-1 0 0,0 0-1,0-1 1,0 0 0,-1 0 0,0-1 0,0 0 0,0 0 0,-3 0 40,2-1-162,-1 0-1,0-1 0,-1-1 1,1 1-1,0-1 1,-1-1-1,0 0 1,0-1-1,-10 1 163,-33-17-3195,24-34-5236,26 20 962</inkml:trace>
  <inkml:trace contextRef="#ctx0" brushRef="#br1" timeOffset="-233257.577">2066 5740 6919,'0'0'3518,"0"0"-1063,0 0-378,0 0-380,0 0-709,0 0-395,0 0-118,5 6-80,63 101 3593,-54-140-924,-9-55-2269,-6 86-812,0 0 0,0 0 0,0 1-1,-1-1 1,1 0 0,0 1 0,-1-1 0,0 1-1,1-1 1,-1 1 0,0 0 0,1 0 0,-1 0-1,0 0 1,0 0 0,0 0 0,0 0 0,0 0 0,0 1-1,0-1 1,0 1 0,-1 0 0,1 0 0,0-1-1,0 1 1,0 1 0,0-1 0,0 0 0,0 0-1,-1 1 18,-19 6-3025,8 6-3662,10 0-1913</inkml:trace>
  <inkml:trace contextRef="#ctx0" brushRef="#br1" timeOffset="-232807.475">2817 5737 9801,'0'0'3652,"0"0"-711,0 0-592,0 0-742,0 0-406,0 0-256,0 0-294,0-9-245,1-27-150,-6 40 799,8-13 1488,-3-1-5257,-13 26-3796,4 3-3345</inkml:trace>
  <inkml:trace contextRef="#ctx0" brushRef="#br1" timeOffset="-232282.539">2429 6400 8488,'0'0'4767,"0"0"-1473,0 0-1180,0 0-929,0 0-502,0 0-229,0 0-171,-3 8-165,-19 103 52,23-111-166,-1 1 0,1-1 0,-1 1 0,1 0 0,-1-1 0,1 1 0,0-1 0,-1 0 0,1 1 0,0-1 0,-1 0 0,1 1 0,0-1 0,0 0 0,-1 0 0,1 1-1,0-1 1,0 0 0,-1 0 0,1 0 0,0 0 0,0 0 0,0 0 0,-1 0 0,1 0 0,0-1 0,0 1 0,-1 0 0,1 0 0,0-1 0,0 1 0,-1 0 0,1-1 0,0 1-1,-1-1 1,1 1 0,-1-1 0,1 1 0,0-1 0,-1 1 0,1-1 0,-1 1 0,1-1 0,-1 0 0,0 1 0,1-1-4,4-5 252,0 1 0,0-1 0,0 0 0,-1 0-1,1-1 1,-2 1 0,1-1 0,-1 0 0,0 0 0,0 0 0,-1 0 0,0 0 0,0-1 0,-1 1-1,0-1 1,0-2-252,-2 10 1,1-1 0,-1 0 1,0 0-1,0 1 0,0-1 0,0 1 0,0-1 0,0 1 0,0-1 0,-1 1 0,1 0 0,0-1 0,0 1 0,0 0 0,0 0 0,0 0 0,0 0 0,-1 0 0,1 0 0,0 0 0,0 0 0,0 0 0,0 1 0,0-1 1,0 0-1,-1 1 0,1-1 0,0 1 0,0-1 0,0 1 0,0 0 0,1-1 0,-1 1 0,0 0 0,0 0 0,0-1 0,0 1 0,1 0 0,-1 0 0,0 0 0,1 0 0,-1 0 0,1 0 0,-1 0 0,1 0 0,-1 0-1,-18 22-4194,7-7-3367,3 0-5539</inkml:trace>
  <inkml:trace contextRef="#ctx0" brushRef="#br1" timeOffset="-231126.041">4163 5833 4356,'0'0'4394,"0"0"-1885,0 0-406,0 0 0,5-13-229,14-44-465,-18 56-1335,0 0 0,-1 0 0,1 0 0,0 0 0,-1-1-1,1 1 1,-1 0 0,1-1 0,-1 1 0,0 0 0,1 0 0,-1-1-1,0 1 1,0-1 0,0 1 0,0 0 0,0-1 0,0 1-1,-1 0 1,1-1 0,0 1 0,-1 0 0,1-1 0,0 1 0,-1 0-1,0 0 1,1 0 0,-1-1 0,0 1 0,0 0 0,0 0-1,1 0 1,-1 0 0,0 0 0,0 0 0,0 0 0,-1 1 0,1-1-1,0 0 1,0 1 0,0-1 0,-1 0 0,1 1 0,0 0-1,0-1 1,-1 1 0,1 0 0,-1-1-74,-57 13 571,25 3-511,0 1 0,2 1 0,0 2-1,0 1 1,-2 5-60,30-23 1,1 0 0,-1 1 1,0 0-1,0-1 0,1 1 0,0 1 0,0-1 0,0 0 0,0 1 0,0-1 0,0 1 1,1 0-1,0 0 0,0 0 0,0 0 0,0 1 0,1-1 0,0 0 0,-1 1 0,2-1 1,-1 1-1,0-1 0,1 1 0,0 0-1,2-1 0,0-1 1,1 1-1,0-1 1,-1 0-1,1 0 1,0 0-1,0 0 1,1 0-1,-1-1 0,1 1 1,-1-1-1,1 0 1,0 0-1,0-1 1,-1 1-1,1-1 1,1 1-1,-1-1 0,0-1 1,0 1-1,0 0 1,0-1-1,1 0 1,2 0-1,20 3 31,117 26 106,-139-27-93,0 0 0,0 1-1,0-1 1,0 1 0,0 0-1,0 0 1,-1 1 0,0-1-1,0 1 1,0 0 0,0 0 0,0 1-1,-1-1 1,0 1 0,0 0-1,0-1 1,0 1 0,-1 1-1,0-1 1,0 0 0,0 0-1,-1 1 1,0-1 0,1 4-44,-3 10 178,0 0 1,-1 0-1,-1 0 0,-1 0 1,-1-1-1,0 0 1,-2 0-1,0 0 0,-1-1 1,0 0-1,-2 0 1,0-1-1,0 0 1,-2-1-1,0 0 0,0-1 1,-2 0-1,0-1 1,-12 9-179,23-18 33,0 0 0,-1-1 1,1 1-1,-1-1 1,0 0-1,1 0 0,-2 0 1,1 0-1,0-1 1,0 0-1,-1 1 0,0-2 1,1 1-1,-1 0 1,0-1-1,0 0 1,1 0-1,-1-1 0,0 1 1,0-1-1,0 0 1,0 0-1,0-1 0,0 1 1,0-1-1,0 0 1,0 0-1,1-1 0,-1 0 1,0 0-1,1 0 1,0 0-1,-1 0 0,1-1 1,-3-2-34,-1-7 18,1 0 1,0 0 0,1 0-1,0-1 1,1 0-1,1 0 1,0-1 0,1 1-1,-1-3-18,-26-78-2,29 93-15,1 1 1,0-1-1,-1 1 0,1-1 0,0 1 0,-1-1 1,1 1-1,-1-1 0,1 1 0,-1-1 0,1 1 0,-1 0 1,1-1-1,-1 1 0,1 0 0,-1-1 0,1 1 1,-1 0-1,0 0 0,1 0 0,-1-1 0,1 1 1,-1 0-1,0 0 0,1 0 0,-1 0 0,0 0 1,1 0-1,-1 0 0,1 0 0,-1 0 0,0 1 0,1-1 1,-1 0-1,1 0 0,-1 0 0,0 1 0,1-1 1,-1 0-1,1 1 0,-1-1 0,1 0 0,-1 1 1,1-1-1,-1 1 0,1-1 0,0 1 0,-1-1 0,1 1 1,0-1-1,-1 1 0,1-1 0,0 1 0,-1 0 1,1-1-1,0 1 0,0-1 0,0 1 0,0 0 1,0-1-1,0 1 17,-19 38-2834,4 14-4186,8-28-481</inkml:trace>
  <inkml:trace contextRef="#ctx0" brushRef="#br1" timeOffset="-230750.359">4662 6084 13068,'0'0'3668,"0"0"-753,0 0-497,0 0-608,0 0-401,0 0-405,0 0-284,3 2-282,-1 3-397,0 1 1,0-1-1,0 0 1,-1 1 0,0 0-1,0-1 1,-1 1-1,1 0 1,-1-1-1,0 1 1,-1 0-1,1-1 1,-1 1-1,0 0 1,-1-1-1,1 1 1,-1-1-1,-1 2-41,-1 11 80,-27 93 490,11-44 577,9-23-3916,5-6-3277,4 0-4547,2-42 2441</inkml:trace>
  <inkml:trace contextRef="#ctx0" brushRef="#br1" timeOffset="-230408.664">4709 5773 5765,'0'0'7047,"0"0"-4709,0 0-224,0 0-993,0 0-864,0 0-257,0 0-225,0 0-2817,0 0-4710</inkml:trace>
  <inkml:trace contextRef="#ctx0" brushRef="#br1" timeOffset="-230098.495">5348 5956 12300,'0'0'5541,"0"0"-2947,0 0-816,0 0-390,0 0-379,0 0-203,0 0-235,0 0-160,8-11-138,20-33-87,-81 71-15,24-7-184,13-11-46,0 2 0,0 0 0,1 1 0,1 0 0,0 2 0,0-1 0,2 2 0,-1 0 0,-3 7 59,15-21-14,1 0-1,-1-1 1,1 1 0,-1 0 0,1 0 0,-1 0-1,1 0 1,0 0 0,0 0 0,-1-1-1,1 1 1,0 0 0,0 0 0,0 0 0,0 0-1,0 0 1,0 0 0,0 0 0,0 0 0,0 0-1,1 0 1,-1 0 0,0 0 0,1-1 0,-1 1-1,0 0 1,1 0 0,-1 0 0,1 0 0,-1-1-1,1 1 1,0 0 0,-1 0 0,1-1 0,0 1-1,-1-1 1,1 1 0,0-1 0,0 1 0,0-1-1,0 1 1,-1-1 0,1 1 0,0-1 0,0 0-1,0 0 1,0 1 0,1-1 14,51 5-136,-44-5 126,10 0-3,-12-1-3,0-1 0,0 1 0,1 1 0,-1-1 0,0 2 0,0-1 0,1 1-1,-1-1 1,0 2 0,0-1 0,0 1 0,0 0 0,0 1 0,-1 0 0,1 0-1,-1 0 1,1 1 0,-1 0 0,0 0 0,-1 0 0,1 1 0,-1 0 0,0 0-1,0 1 1,0-1 0,-1 1 0,0 0 0,0 0 0,3 5 16,-5 0 22,0 1-1,-1-1 1,0 0 0,-1 0 0,0 0 0,-1 1 0,0-1 0,-1 0-1,0 0 1,-1 0 0,0 0 0,-1-1 0,0 1 0,0-1-1,-1 0 1,0 0 0,-1 0 0,0-1 0,-1 0 0,0 0-1,-1-1 1,-5 6-22,10-11 21,0-1-1,-1 0 1,1 1-1,-1-1 1,0 0-1,1-1 1,-1 1-1,0-1 0,0 0 1,0 0-1,0 0 1,0 0-1,0 0 1,0-1-1,0 0 1,0 0-1,-1 0 1,1-1-1,0 1 1,0-1-1,0 0 0,0 0 1,0 0-1,0-1 1,1 1-1,-1-1 1,-3-2-21,-84-73 61,87 73-152,-21-26-1209,7 12-3090,8 8-1910</inkml:trace>
  <inkml:trace contextRef="#ctx0" brushRef="#br1" timeOffset="-229296.931">5987 5818 9833,'0'0'3406,"0"0"-657,0 0-79,3-13-684,9-37-422,-11 59 1151,-2 48-2468,-27 122-97,11-84-30,5 1 0,0 56-120,12-4-181,1-146 177,-1-1 1,0 0-1,1 0 1,-1 0-1,1 0 1,-1 0 0,1 0-1,0 0 1,-1-1-1,1 1 1,0 0-1,0 0 1,-1 0-1,1-1 1,0 1-1,0 0 1,0-1 0,0 1-1,0-1 1,0 1-1,0-1 1,0 1-1,0-1 1,0 0-1,0 0 1,0 1 0,0-1-1,1 0 1,-1 0-1,0 0 1,0 0-1,0 0 1,0 0-1,0 0 1,0-1 0,0 1-1,0 0 1,0-1-1,0 1 1,0-1-1,0 1 1,0-1-1,0 1 1,0-1-1,0 0 1,0 1 0,0-1-1,0 0 1,-1 0-1,1 1 1,0-1-1,-1 0 1,1 0-1,0 0 1,-1 0 0,1 0-1,-1 0 1,0 0-1,1 0 1,-1 0-1,0 0 1,0-1-1,1 1 1,-1 0-1,0 0 4,114-193 289,-109 186-276,8-16 121,2 1 0,1 0 0,0 1 0,2 1 0,0 1 0,5-3-134,-23 22 6,1 0 1,0 0-1,0-1 1,1 1-1,-1 0 1,0 0 0,0 0-1,0 0 1,1 1-1,-1-1 1,0 0 0,1 1-1,-1-1 1,1 0-1,-1 1 1,1 0 0,-1-1-1,1 1 1,-1 0-1,1 0 1,-1 0 0,1 0-1,0 0 1,-1 0-1,1 0 1,-1 0 0,1 1-1,-1-1 1,1 1-1,-1-1 1,1 1 0,-1-1-1,0 1 1,1 0-1,-1 0 1,0 0 0,0 0-1,1 0 1,-1 0-1,0 0 1,0 0 0,0 0-1,0 0 1,0 1-1,0-1 1,-1 0 0,1 1-7,21 74 20,-17-43-4,-5-19-16,1 0 1,0 0-1,1 0 1,1-1-1,0 1 0,1-1 1,0 0-1,1 0 0,0 0 1,1 0-1,1-1 0,0 0 1,1-1-1,0 1 0,0-1 1,9 7-1,-13-15-20,1 0-1,0 0 1,-1-1 0,1 0 0,0 0 0,0 0-1,0-1 1,1 1 0,-1-1 0,0 0 0,0-1-1,1 1 1,-1-1 0,0 0 0,1-1 0,-1 1-1,0-1 1,1 0 0,-1 0 0,0-1 0,0 0-1,0 1 1,0-2 0,0 1 0,-1 0 0,1-1-1,-1 0 1,2-1 20,107-105-128,42-113 859,-147 194 492,-13 28-38,-59 86-384,53-70-794,1 0 1,1 0 0,1 1 0,0 0 0,1 1-1,0 0 1,2 0 0,0 1 0,1-1 0,1 1-1,1 0 1,0 0 0,2 7-8,0-25-128,0 1 0,1 0 0,-1 0-1,1-1 1,0 1 0,0-1 0,-1 1 0,1 0 0,0-1 0,0 0-1,1 1 1,-1-1 0,0 0 0,0 1 0,1-1 0,-1 0 0,0 0-1,1 0 1,-1 0 0,1 0 0,0 0 0,-1-1 0,1 1-1,-1 0 1,1-1 0,0 1 0,0-1 0,-1 0 0,1 0 0,0 0-1,0 0 1,0 0 0,-1 0 0,1 0 0,0 0 0,0 0 0,-1-1-1,1 1 1,0-1 0,0 0 128,68-27-13927,-47 13 3373</inkml:trace>
  <inkml:trace contextRef="#ctx0" brushRef="#br1" timeOffset="-228978.881">6846 5782 8680,'0'0'4549,"0"0"-2435,0 0 320,0 0-1185,0 0-833,0 0-416,0 0 0,0 0-608,20-9-4421,-13 19-7975</inkml:trace>
  <inkml:trace contextRef="#ctx0" brushRef="#br1" timeOffset="-228448.453">7422 6160 10250,'5'-17'3363,"31"-123"3454,-35 139-6737,0-1-1,-1 1 1,1-1 0,-1 1 0,1-1-1,-1 0 1,1 1 0,-1-1 0,0 0-1,0 1 1,0-1 0,0 0 0,0 0-1,0 1 1,-1-1 0,1 0 0,0 1-1,-1-1 1,1 1 0,-1-1 0,0 0-1,0 1 1,1-1 0,-1 1 0,0 0-1,0-1 1,0 1 0,-1 0 0,1-1-1,0 1 1,0 0 0,-1 0 0,1 0-1,0 0 1,-1 0 0,1 1 0,-1-1-1,0 0 1,1 1 0,-1-1 0,1 1-1,-1-1 1,0 1 0,1 0 0,-1 0-1,0-1 1,0 1 0,1 1 0,-1-1-80,-8 3 20,1 1 0,-1 1 0,1 0 0,0 0 1,1 0-1,-1 1 0,1 1 0,0-1 0,1 1 0,0 1 1,0-1-1,0 1 0,1 0 0,0 1 0,1 0 0,-1 0 1,2 0-1,-3 7-20,-5 7-21,1 1 0,1 0 0,1 1 0,1 0 0,2 0 0,0 0 1,2 1-1,0 0 0,2 0 0,1 0 0,1 11 21,1-34-9,-1 0-1,0 0 1,1-1 0,-1 1-1,1 0 1,0-1-1,0 1 1,0-1 0,0 1-1,0-1 1,1 0-1,-1 1 1,1-1 0,-1 0-1,1 0 1,0 0-1,0 0 1,0 0 0,0 0-1,0-1 1,1 1 0,-1-1-1,0 1 1,1-1-1,-1 0 1,1 0 0,-1 0-1,1 0 1,0-1-1,-1 1 1,1 0 0,0-1-1,-1 0 1,1 0-1,0 0 1,0 0 0,-1 0-1,1-1 1,0 1-1,-1-1 1,1 1 0,0-1-1,-1 0 1,1 0 0,-1 0-1,1-1 1,-1 1-1,0-1 1,0 1 0,1-1-1,-1 0 1,0 0-1,0 1 1,0-3 9,17-13-4,0-1 1,-2-1-1,-1-1 0,0 0 0,12-23 4,58-67 409,-82 128 263,-6 7-572,-1 0 0,-2 0 0,0-1 0,-1 1 0,-2-1 0,-1 0-100,-8 31 89,5-11-61,-9 35-30,-3 0-1,-3-1 1,-4-2-1,-3-1 1,-26 39 2,46-92-138,0 0 1,-1-2-1,-1 0 1,-1 0-1,-19 16 138,32-33-19,0 1 0,0 0 0,0-1 0,-1 0 1,0 0-1,0 0 0,1-1 0,-1 1 0,-1-1 0,1-1 0,0 1 0,0-1 0,-1 1 1,1-1-1,-1-1 0,1 1 0,-1-1 0,1 0 0,-1-1 0,1 1 0,-1-1 1,1 0-1,-1 0 0,1-1 0,0 1 0,0-1 0,-1 0 0,1-1 0,1 1 0,-4-3 20,-3-4-2,-1 0 0,1 0 1,1-2-1,0 1 1,1-1-1,0-1 1,0 0-1,1 0 1,1 0-1,0-1 1,0 0-1,2-1 1,-1 1-1,2-1 0,0 0 1,1 0-1,0-1 1,1 1-1,0 0 1,1-6 0,20-40-1391,24 16-7468,-15 23-1994</inkml:trace>
  <inkml:trace contextRef="#ctx0" brushRef="#br1" timeOffset="-221283.24">6463 8009 14414,'0'0'3379,"3"-13"-1116,9-36-31,-9 46 1715,-3 36-3079,-5-3-575,-2 0 1,-1 0-1,-1 0 1,-1-1-1,-7 11-293,-21 62 279,5 33-398,28-77-3964,20-63-7127,-5-9 2610</inkml:trace>
  <inkml:trace contextRef="#ctx0" brushRef="#br1" timeOffset="-220923.668">6541 7554 13357,'0'0'2306,"0"0"-769,0 0-448,0 0-864,0 0-129,0 0-64,74 58-32,-48-29-32,3 1-1762,-3-4-5701</inkml:trace>
  <inkml:trace contextRef="#ctx0" brushRef="#br1" timeOffset="-220658.593">7136 7747 13229,'0'0'3592,"0"0"-768,0 0-416,5-13-657,12-40-427,-17 53-1301,0-1 1,0 1-1,1-1 1,-1 1-1,0 0 1,0-1-1,0 1 1,0-1-1,0 1 1,0-1-1,1 1 1,-1-1-1,0 1 1,0-1-1,-1 1 1,1-1-1,0 1 1,0-1-1,0 1 1,0 0 0,0-1-1,0 1 1,-1-1-1,1 1 1,0-1-1,0 1 1,-1 0-1,1-1 1,0 1-1,0 0 1,-1-1-1,1 1 1,-1 0-1,1-1 1,0 1-1,-1 0 1,1 0-1,0-1 1,-1 1-1,1 0 1,-1 0-1,1 0 1,-1 0-1,1 0 1,-1-1-1,1 1 1,-1 0-1,1 0 1,0 0-1,-1 0 1,1 0-1,-1 0 1,1 1-1,-1-1 1,1 0-1,-1 0 1,1 0-1,-1 0 1,1 0-1,0 1 1,-1-1-1,1 0 1,-1 0-1,1 1-23,-3-1 135,-12 5-66,0-1 1,0 2-1,1 0 1,0 1-1,0 0 1,0 1-1,1 1 1,0 0-1,1 0 0,-7 8-69,6-7 10,-2-1-21,0 2 0,1 0-1,0 0 1,1 2-1,0-1 1,0 2 0,2 0-1,0 0 1,0 1-1,2 0 1,0 1 0,0 0-1,2 1 1,0-1-1,-5 19 12,12-32-38,0 0-1,0 0 0,0 0 0,0 0 0,1-1 0,-1 1 0,1 0 0,0 0 0,-1 0 0,2 0 0,-1 0 0,0-1 0,0 1 0,1 0 0,0-1 0,-1 1 0,1-1 0,0 0 0,0 0 0,0 0 0,1 0 0,-1 0 0,0 0 0,1 0 0,-1-1 0,1 1 0,2 0 39,82 30-804,-70-27 701,10 3-257,-13-6 181,-1 1 1,1 1-1,-1 0 0,-1 1 0,1 0 0,0 1 0,-1 1 0,-1 0 1,1 0-1,-1 1 0,7 7 179,-16-13-11,0 0 0,0 1 0,0-1 1,-1 1-1,1 0 0,0-1 0,-1 1 0,0 0 1,0 0-1,0 0 0,0 0 0,0 0 0,-1 0 1,1 0-1,-1 0 0,0 0 0,0 0 1,0 0-1,0 0 0,-1 0 0,1 1 0,-1-1 1,0 0-1,0 0 0,0-1 0,0 1 0,0 0 1,0 0-1,-1 0 0,0-1 0,1 1 0,-1-1 1,0 1-1,0-1 0,-2 2 11,-4 4 30,0-1 0,0 0 0,-1-1 0,0 1 1,0-2-1,0 1 0,-1-1 0,0-1 0,-8 3-30,-17 2 57,0-1 0,0-2 1,-1-2-1,0-2 0,0 0 0,0-3 1,0-1-1,-16-4-57,44 6-63,-32-1-4040,29 1 636,-8 0-6083</inkml:trace>
  <inkml:trace contextRef="#ctx0" brushRef="#br1" timeOffset="-222743.435">3337 7838 3171,'0'0'6241,"0"0"-2969,0 0-683,0 0 86,0-12-625,-4-39-566,3 50-1423,0-1 1,0 1-1,0 0 1,0 0 0,-1 0-1,1 0 1,0 0-1,-1 0 1,1 0-1,-1 1 1,1-1 0,0 0-1,-1 1 1,0-1-1,1 1 1,-1-1-1,1 1 1,-1 0 0,0 0-1,1 0 1,-1 0-1,1 0 1,-1 0-1,0 0 1,1 0 0,-1 1-1,1-1 1,-1 1-1,0-1 1,1 1 0,-1 0-1,1-1 1,0 1-1,-1 0 1,1 0-1,-2 1-61,1-1 52,-15 9 59,0 2 0,0 0-1,1 1 1,1 0-1,0 2 1,1-1 0,1 2-1,0 0 1,1 0-1,0 1 1,2 1-1,0 0 1,1 0 0,-2 8-111,1-10 9,1 1 1,1-1 0,1 2-1,0-1 1,2 1 0,-1 0-1,2 0 1,1 1-1,0-1 1,1 1 0,1-1-1,1 1 1,1 0 0,0 0-1,1-1 1,1 1 0,1-1-1,1 0 1,0 0 0,1 0-1,1-1 1,1 0 0,1 0-1,0-1 1,1 0 0,6 8-10,-10-18-70,-1-1 0,1 1 0,0-1 0,1-1 0,-1 1 0,1-1 0,0 0 0,0 0 0,0-1 0,1 0 0,-1 0 0,1-1 0,0 0 0,0 0 0,-1-1 0,1 0 0,0 0 0,0-1 0,0 0 0,0 0 1,0-1-1,0 0 0,0-1 0,0 1 0,-1-1 0,1-1 0,0 0 0,-1 0 0,5-3 70,6-2-198,-1-2-1,0 0 1,-1 0 0,0-2 0,-1 0 0,0-1-1,-1 0 1,-1-1 0,0-1 0,0 0-1,-2-1 1,0 0 0,0-1 0,-2 0-1,5-12 199,4-9-23,-2-1 0,-2-1-1,-2-1 1,8-40 23,-10-27 2795,-30 174-548,9-23-2066,3 0-1,1 1 1,2 0 0,3 1-1,1-1 1,3 19-181,-2-58-24,0-1 1,1 1-1,0 0 0,0-1 1,0 1-1,1-1 1,0 1-1,0-1 1,0 0-1,0 0 0,0 0 1,1 0-1,0 0 1,0 0-1,0-1 0,0 1 1,0-1-1,1 0 1,-1 0-1,1 0 0,0 0 1,0-1-1,0 0 1,0 0-1,1 0 0,-1 0 1,1 0-1,-1-1 1,1 0-1,-1 0 1,1 0-1,0-1 0,-1 1 1,5-1 23,-1 0-117,0-1 0,0 1 0,0-2 0,0 1 1,0-1-1,0 0 0,0 0 0,-1-1 0,1 0 0,-1-1 0,1 0 1,-1 0-1,-1 0 0,1-1 0,0 0 0,-1 0 0,0-1 1,0 1-1,-1-1 0,1-2 117,12-21 12,-2-1-1,-1-1 1,-1 0 0,-2-1 0,-1-1-1,6-33-11,5-7 266,-19 57-145,2-7 348,-2 33-66,-16 316-1262,21-274-3327,17-9-4787,-7-31 4051</inkml:trace>
  <inkml:trace contextRef="#ctx0" brushRef="#br1" timeOffset="-222464.355">4224 8276 320,'5'-16'6828,"19"-64"-2598,-2 12 1688,-17 51-4131,3-10 888,-7 34 1608,-43 109-3835,-39 125-928,104-320-1213,-8 33 1689,-6 14 4,2 0 0,2 0 0,1 1-1,1 0 1,2 1 0,1 0 0,39-12-710,-15 59-5771,-28 2 508</inkml:trace>
  <inkml:trace contextRef="#ctx0" brushRef="#br1" timeOffset="-222137.687">4634 8119 9993,'0'0'5125,"0"0"-2044,0 0-1053,0 0-549,0 0-582,0 0-438,0 0-214,0 0-79,6 11-49,-1-3-103,-1-3-8,-1 0-1,1 0 0,-1 1 0,-1 0 0,1 0 0,-1-1 0,0 2 0,0-1 0,-1 0 0,0 0 0,0 0 0,0 1 0,-1 0-5,-1 33 31,0-21-37,1 1 0,0-1 0,1 0 0,1 0 1,1 0-1,1 0 0,2 5 6,-5-22-20,0 1-1,0-1 1,0 0 0,1 1 0,-1-1 0,1 0 0,0 0 0,-1 0-1,1 0 1,0 0 0,0 0 0,0-1 0,0 1 0,0-1 0,1 1-1,-1-1 1,0 0 0,1 0 0,-1 0 0,1 0 0,-1 0 0,1-1 0,0 1-1,-1-1 1,1 1 0,0-1 0,-1 0 0,1 0 0,0 0 0,-1-1-1,1 1 1,-1 0 0,1-1 0,0 0 0,-1 0 0,1 0 0,-1 0-1,0 0 1,1 0 0,-1 0 0,0-1 0,0 0 0,0 1 0,1-1 20,15-14 22,0 0 1,-1-1-1,-1-1 1,0 0-1,-2-1 1,0-1-1,-1-1 1,-1 1-1,-1-2 1,0 0-1,-2 0 1,-1-1-1,-1 0 1,2-13-23,-1-34 69,-8 69-104,0 1 0,-1-1 0,1 0 0,0 1 0,-1-1 0,1 0 0,0 1 0,-1-1 0,1 0 0,-1 1 1,1-1-1,-1 1 0,0-1 0,1 1 0,-1-1 0,1 1 0,-1 0 0,0-1 0,1 1 0,-1 0 0,0-1 0,1 1 0,-1 0 0,0 0 0,0 0 0,1 0 0,-1-1 0,0 1 0,0 0 1,1 0-1,-1 0 0,0 1 0,0-1 0,1 0 0,-1 0 0,0 0 0,0 1 0,1-1 0,-1 0 0,0 0 0,0 1 35,-18 9-4760,6 5-3909</inkml:trace>
  <inkml:trace contextRef="#ctx0" brushRef="#br1" timeOffset="-221682.758">5273 8053 11307,'0'0'4254,"0"0"-2049,0 0-481,0 0-250,0 0-460,0 0-491,0 0-293,0 0-97,2 7-26,5 127 165,-7-133-271,0 1-1,-1-1 0,1 1 0,0-1 1,0 1-1,0-1 0,0 0 0,0 1 1,0-1-1,0 1 0,0-1 1,1 1-1,-1-1 0,0 1 0,1-1 1,0 0-1,-1 1 0,1-1 0,0 0 1,-1 1-1,1-1 0,0 0 1,0 0-1,0 0 0,0 0 0,0 0 1,0 0-1,1 0 0,-1 0 0,0 0 1,0-1-1,1 1 0,-1 0 1,0-1-1,1 1 0,-1-1 0,1 1 1,-1-1-1,0 0 0,1 0 0,-1 0 1,1 1-1,-1-1 0,1-1 1,-1 1-1,1 0 0,-1 0 0,1 0 1,-1-1-1,0 1 0,1-1 0,-1 1 1,0-1-1,1 0 0,-1 1 1,0-1-1,1 0 0,-1 0 0,1-1 0,7-6 110,0 0-1,0-2 1,-1 1-1,0-1 1,-1 0-1,0 0 0,0-1 1,-1 0-1,0 0 1,-1-1-1,-1 1 1,0-1-1,0 0 0,-1-1 1,-1 1-1,0 0 1,0-1-1,-1 1 1,-1-1-1,-1-5-109,1 17 50,0-1 1,0 0-1,0 0 0,0 0 0,-1 0 0,1 0 1,0 1-1,-1-1 0,0 0 0,1 0 1,-1 1-1,0-1 0,0 1 0,0-1 1,0 0-1,0 1 0,-1 0 0,1-1 1,0 1-1,-1 0 0,1-1 0,-1 1 0,1 0 1,-1 0-1,1 0 0,-1 1 0,0-1 1,1 0-1,-1 1 0,0-1 0,0 1 1,0-1-1,1 1 0,-1 0 0,0 0 1,0-1-1,0 1 0,0 1 0,0-1 0,1 0 1,-1 0-51,-72 30 481,61-17-471,1 0-1,0 0 1,1 1 0,0 1-1,1-1 1,1 2-1,1-1 1,0 1 0,1 1-1,0 0 1,2-1-1,0 2 1,0-1 0,2 1-1,0-1 1,1 1 0,1 0-1,1 0 1,0 0-1,3 10-9,-4-23-52,1 1 0,0-1 0,0 1 0,1-1 0,0 1 0,0-1 0,0 0 0,0 1-1,1-1 1,0 0 0,0 0 0,0 0 0,1 0 0,0 0 0,0-1 0,0 1 0,0-1 0,1 0 0,0 0-1,-1 0 1,2 0 0,-1-1 0,0 1 0,1-1 0,-1 0 0,1-1 0,0 1 0,0-1 0,2 1 52,3-2-202,-1 0 0,1 0 0,-1-1 0,1-1 0,-1 0 0,0 0 0,1-1 0,-1 0 0,0 0 0,0-1 0,0 0 0,0-1 0,-1 0 0,1 0 0,-1-1 0,0 0 0,0 0 0,-1-1 0,1 0 0,-1-1 0,-1 1 1,1-1-1,-1 0 0,0-1 0,3-5 202,41-84-10459,-43 68 801</inkml:trace>
  <inkml:trace contextRef="#ctx0" brushRef="#br1" timeOffset="-227859.639">8072 5783 7751,'1'-12'5990,"6"-40"-2798,-1 41 3089,-4 35-5793,-6 35-262,-3-1 0,-2 0-1,-3-1 1,-2 0 0,-13 29-226,-25 111 94,51-193-89,2-4-4,-1 0 1,1 0-1,-1-1 0,1 1 1,0 0-1,-1 0 0,1 0 1,0 0-1,-1 0 0,1 0 0,0 0 1,-1 0-1,1 0 0,0 0 1,-1 0-1,1 0 0,0 1 1,-1-1-1,1 0 0,-1 0 0,1 1 1,0-1-1,-1 0 0,1 1 1,-1-1-1,1 1 0,-1-1 0,1 1 1,-1-1-1,0 1 0,1-1 1,-1 1-1,1-1 0,-1 1 1,0-1-1,1 1 0,-1 0 0,0-1 1,0 1-1,0 0 0,1-1 1,-1 1-1,0-1 0,0 1 1,0 0-1,0-1 0,0 1 0,0 0 1,0-1-1,-1 1 0,1 0 1,0-1-1,0 1 0,0 0 1,-1-1-1,1 1 0,0-1 0,0 1 1,-1 0-1,1-1 0,-1 1 1,1-1-1,0 1 0,-1-1 1,1 1-1,-1-1 0,1 0 0,-1 1 1,0-1-1,1 0-1,10-9 64,1 0 0,-1-2 0,-1 1-1,0-1 1,-1 0 0,0-1 0,-1 0 0,0 0 0,2-5-64,0-1 146,7-9 135,-9 13-35,0-1-1,2 1 1,0 1 0,0 0 0,1 0-1,1 1 1,0 0 0,0 1 0,8-6-246,-17 16 37,0 0 0,0-1 0,0 2-1,0-1 1,0 0 0,0 0 0,0 1 0,0-1 0,0 1 0,1-1 0,-1 1 0,0 0 0,0 0 0,0 0 0,0 0 0,1 0 0,-1 1 0,0-1 0,0 1 0,0-1-1,0 1 1,0 0 0,0 0 0,0 0 0,0 0 0,0 0 0,0 0 0,-1 0 0,1 1 0,0-1 0,-1 1 0,1-1 0,-1 1 0,1 0 0,-1-1 0,1 3-37,39 71 255,-12 48-44,-27-106-542,0-1 1,1 1-1,1-1 0,0 0 0,1-1 1,1 1-1,0-1 0,1 0 1,1 0-1,7 9 331,7-4-4161,-4-14-2494,-7-5-1213</inkml:trace>
  <inkml:trace contextRef="#ctx0" brushRef="#br1" timeOffset="-227206.004">8694 5976 9769,'0'0'2952,"0"0"-266,0 0 41,0 0-1024,0 0-763,0 0-331,0 0-225,0 0-80,6 16 11,20 51 0,5 73 555,-30-139-864,-1 0-1,1 0 1,0-1-1,-1 1 1,1 0-1,0 0 1,-1 0-1,1-1 1,0 1-1,0 0 1,0-1-1,-1 1 1,1-1-1,0 1 1,0-1-1,0 1 1,0-1-1,0 0 1,0 1-1,0-1 1,0 0-1,0 0 1,0 0-1,0 0 1,0 0-1,0 0 1,0 0-1,0 0 1,1 0-1,-1 0 1,0-1-1,0 1 1,0 0-1,0-1 1,-1 1-1,1-1 1,0 1-1,0-1 1,0 1-1,0-1 1,0 1-1,-1-1 1,1 0-1,0 0 1,0 1-1,-1-1 1,1-1-6,32-37 441,48-183 1859,-73 199-2118,-4 15-59,0-1 0,-1 0 0,0 0-1,0 0 1,-1 0 0,-1 0 0,1 0-1,-2-1 1,1 1 0,-1 0 0,-1-4-123,-1 12 14,0 0 0,0 0 1,0 0-1,0 1 1,0-1-1,0 0 0,0 1 1,0 0-1,0-1 1,0 1-1,-1 0 1,1 0-1,0 0 0,0 0 1,0 1-1,-1-1 1,1 1-1,0-1 0,0 1 1,0 0-1,0-1 1,0 1-1,0 0 1,0 0-1,0 1 0,1-1 1,-1 0-1,0 1 1,1-1-1,-2 2-14,-19 16-13,2 1 1,0 1-1,2 0 1,0 1-1,1 2 0,1-1 1,2 2-1,0 0 1,2 0-1,0 2 1,2-1-1,1 1 0,1 1 1,0 5 12,3-14-141,0 0 0,1 0 1,1 0-1,1 0 0,1 1 0,1-1 0,0 0 1,2 1 140,-2-12-89,1-1 0,1 0-1,-1 0 1,2 0 0,-1 0 0,0 0 0,1 0 0,1 0 0,-1-1 0,1 0 0,0 1 0,0-1 0,1-1 0,0 1 0,0-1 0,0 0 0,0 0 0,1 0-1,0-1 1,0 0 0,0 0 0,4 1 89,1 0-32,-1-1-1,1 0 0,1-1 1,-1 0-1,0-1 0,1 0 1,0-1-1,-1 0 1,1-1-1,0 0 0,-1-1 1,1 0-1,-1-1 0,1-1 1,-1 1-1,0-2 0,0 0 1,0 0-1,0-1 0,6-4 33,10-5 7,-1-2-1,-1-1 0,-1-1 1,0-1-1,-1 0 0,-1-2 1,8-12-7,4-11 353,-1-1 0,-3-2 0,-2-1 1,-1-1-1,-3-1 0,6-24-353,-20 49 921,-14 33 176,-32 80-1193,5 2 0,3 0 0,-16 94 96,44-180 76,-4 17-990,9-25 91,42-134 879,-38 103-7,2 0 0,1 1 1,2 0-1,1 1 0,2 1 0,1 0 1,5-4-50,-19 29 8,0 1 0,1 0 0,0 0 0,0 1 0,1-1 0,-1 1 0,1 0 0,0 1 1,1-1-1,-1 1 0,1 0 0,0 1 0,0 0 0,0 0 0,0 0 0,0 1 0,1 0 0,-1 1 0,1-1 0,-1 1 1,1 1-1,-1-1 0,1 1 0,0 1 0,-1 0 0,1 0 0,-1 0 0,1 1 0,-1 0 0,0 0 0,1 1 0,-1 0 1,0 0-1,-1 1 0,7 3-8,56 75-510,-43-15-4436,-18-25-3142</inkml:trace>
  <inkml:trace contextRef="#ctx0" brushRef="#br1" timeOffset="-223938.373">9675 6649 10378,'0'0'3203,"0"0"-769,0 0-96,0 0-992,0 0-353,0 0-65,0 0-127,0 0-160,-21 109-193,10-68-256,-2 7-95,-2 3-97,-5 5 0,-1-3-1954,-1-2-7463</inkml:trace>
  <inkml:trace contextRef="#ctx0" brushRef="#br1" timeOffset="-214243.434">10723 7909 5894,'0'0'2471,"0"0"-693,0 0-32,0 0-193,0 0-101,0 0-48,0 0-208,-8-1-310,-26 2-240,32 0-619,0 1 0,1-1 0,-1 0 0,0 1 0,1-1 0,-1 1 0,1 0 0,0 0 0,0-1 0,-1 1 0,1 0 0,0 0 0,1 0 0,-1 0 0,0 0 0,0 0 0,1 0 0,-1 1 0,1-1 0,0 0 0,0 0 0,0 0 0,0 1 0,0-1 0,0 0 0,0 0 0,1 0 0,-1 0 0,1 0 0,0 0 0,-1 1 0,1-1 0,0-1 0,1 2-27,2 2 5,0-1 0,0 0-1,0 0 1,1 0 0,-1-1 0,1 1 0,0-1-1,0 0 1,1-1 0,-1 1 0,1-1-1,-1 0 1,1 0 0,-1-1 0,1 0-1,0 0 1,0 0 0,0 0 0,0-1-1,0 0 1,-1-1 0,1 1 0,0-1-1,0 0 1,0 0 0,-1-1 0,1 0 0,0 0-1,-1 0 1,0-1 0,1 1 0,-1-1-1,0-1 1,-1 1 0,1-1 0,-1 1-1,1-2-4,2-1 140,-1 0-1,0-1 0,0 0 1,0 0-1,-1 0 0,0 0 1,-1-1-1,0 0 0,0 0 1,0-1-1,-1 1 0,-1-1 1,1 1-1,-1-1 0,-1 0 1,1 0-1,-2 0 0,1 0 1,-1 0-1,0-1-139,0 9 49,-1 0 0,1-1 1,0 1-1,0-1 0,0 1 0,-1-1 0,1 1 1,-1 0-1,1-1 0,-1 1 0,0 0 0,1 0 1,-1-1-1,0 1 0,0 0 0,0 0 0,0 0 1,0 0-1,0 0 0,0 0 0,0 0 0,0 0 1,-1 1-1,1-1 0,0 0 0,0 1 1,-1-1-1,1 1 0,-1-1 0,1 1 0,0 0 1,-1-1-1,1 1 0,-1 0 0,1 0 0,0 0 1,-1 0-1,1 0 0,-1 1 0,1-1 0,-1 0 1,1 1-1,0-1 0,-1 1 0,1-1 0,0 1 1,-1 0-50,-59 33 180,48-23-191,1 0 0,0 1 0,1 1 0,0 0 0,1 0 0,1 1 1,0 0-1,1 1 0,1 0 0,0 0 0,1 1 0,0-1 0,1 1 0,1 1 0,1-1 0,0 0 0,1 1 0,1 0 0,0 0 0,2-1 0,0 10 11,0-21-54,0 1 0,-1-1-1,2 1 1,-1-1 0,1 1-1,0-1 1,0 0 0,0 0-1,1 0 1,-1 0 0,1 0-1,0 0 1,1-1 0,-1 0-1,1 1 1,0-1-1,0-1 1,0 1 0,1 0-1,-1-1 1,1 0 0,0 0-1,0-1 1,0 1 0,0-1-1,0 0 1,1 0 0,-1-1-1,1 0 1,-1 1 0,1-2-1,-1 1 1,4-1 54,5 0-10,0 0 0,1-1 0,-1-1 0,0 0 1,1-1-1,-1-1 0,-1 0 0,1-1 0,0 0 0,-1-1 1,0-1-1,-1 0 0,1 0 0,-2-1 0,1-1 0,-1 0 1,0-1-1,-1 0 0,2-2 10,237-285 3667,-242 287-3412,0 1 852,-9 18-435,-54 106-410,-32 130-390,84-222-628,8-32 6,21-120 779,-25 110-26,1 0 1,1 0-1,1 1 1,1-1-1,0 1 1,2 0-1,0 0 0,0 1 1,2-1-1,0 2 1,1-1-1,1 1 1,0 0-1,2 1 1,-1 0-1,2 1 1,0 1-1,4-4-3,-10 13-72,1 0 1,-1 1-1,0 0 1,1 0-1,0 1 0,0 0 1,0 0-1,0 1 0,0 0 1,0 0-1,0 1 1,0 0-1,0 1 0,0-1 1,2 2 71,72 20-8604,-51-9-648</inkml:trace>
  <inkml:trace contextRef="#ctx0" brushRef="#br1" timeOffset="-216634.308">8636 7471 9513,'3'-21'817,"1"-69"5117,-4 87-5730,0 0 1,-1 1 0,1-1-1,0 0 1,-1 1-1,0-1 1,0 0-1,1 1 1,-1-1 0,-1 1-1,1 0 1,0-1-1,-1 1 1,1 0 0,-1 0-1,1-1 1,-1 1-1,0 1 1,0-1 0,0 0-1,0 0 1,-1 1-1,1-1 1,0 1 0,0 0-1,-1-1 1,1 1-1,-1 0 1,0 0-205,-3 2 104,0 1 0,1-1 0,-1 1 0,1 0-1,-1 0 1,1 0 0,0 1 0,0 0 0,0 0 0,0 1 0,0-1 0,1 1-1,-1 0 1,1 0 0,0 0 0,1 1 0,-1-1 0,1 1 0,-1 0 0,2 0-1,-1 0 1,0 0 0,1 1 0,-2 4-104,-20 46 284,3 1-1,1 1 1,4 0 0,2 1 0,2 1-1,4 0 1,-1 42-284,-45 224 331,47-300-330,-2-1 1,0 0 0,-2 0-1,0-1 1,-2-1-1,0 0 1,-2 0 0,-1-1-1,0-1 1,-5 3-2,17-20-106,1 0 0,-1 1 0,0-2 1,-1 1-1,1 0 0,0-1 0,-1 0 0,0 0 0,0-1 1,0 1-1,0-1 0,0 0 0,-1 0 0,1-1 1,-1 1-1,1-1 0,-5 0 106,8-2-583,-1-1 1,1 0 0,0 0-1,-1 0 1,1 0 0,0 0-1,0 0 1,1-1-1,-1 1 1,0 0 0,1-1-1,-1 0 1,1 1-1,0-1 1,0 0 0,0 0-1,0 1 1,1-1-1,-1 0 1,1 0 0,0-2 582,-4-11-5018</inkml:trace>
  <inkml:trace contextRef="#ctx0" brushRef="#br1" timeOffset="-216231.095">8039 7969 5637,'0'0'4762,"0"0"-2450,0 0-503,0 0-79,13-9-657,47-26-470,-53 33-558,-1-1-1,0 1 0,1 0 1,0 0-1,-1 1 0,1 0 0,0 0 1,0 1-1,-1 0 0,1 0 1,0 0-1,4 2-44,18-1 50,69 2 422,109-5-2838,-190 0 1412,-1 0 1,1-1-1,-1-1 0,0-1 0,0 0 1,0-1-1,-1-1 0,0 0 1,0-1-1,-1-1 0,1 0 954,40-49-1879,-13-16 3405,4-85 9146,-41 121-6112,-5 25 356,-24 136-3101,-56 320-176,64-325-2026,13-38-2792,11-38-2159,9-20-2910,-1-9-1922</inkml:trace>
  <inkml:trace contextRef="#ctx0" brushRef="#br1" timeOffset="-215808.493">9343 8035 5477,'5'-15'5024,"29"-121"3095,-32 132-7951,-1 1 0,-1-1 0,1 0 0,0 0 0,-1 0-1,0 0 1,0 1 0,0-1 0,0 0 0,-1 0 0,0 0-1,1 0 1,-1 1 0,-1-1 0,1 0 0,0 1 0,-1-1-1,0 1 1,0-1 0,0 1 0,0 0 0,0 0 0,-1 0 0,0 0-1,1 0 1,-1 1 0,0-1 0,0 1 0,0 0 0,-1 0-1,1 0 1,0 0 0,-1 0 0,-2 0-168,-3 1 49,0 1 0,0 0 0,-1 1 0,1 0-1,1 0 1,-1 1 0,0 0 0,0 0 0,1 1 0,-1 0 0,1 1 0,0 0-1,0 0 1,0 1 0,1 0 0,-1 0 0,1 1 0,0 0 0,1 0 0,0 1-1,0 0 1,0 0-49,-11 14 6,1 0 0,1 1 0,2 1 0,0 0 0,1 1-1,-8 24-5,13-32 7,1 0-1,1 0 1,1 1-1,0-1 0,1 1 1,0 0-1,2 0 1,0 0-1,1 0 0,1 9-6,0-23 0,0 0 0,0 0-1,0 0 1,0 0-1,0 0 1,1 0 0,-1 0-1,1 0 1,0-1-1,0 1 1,0-1 0,0 0-1,0 1 1,0-1-1,1 0 1,-1 0 0,1 0-1,0-1 1,-1 1-1,1-1 1,0 1 0,0-1-1,0 0 1,0 0-1,0 0 1,0-1 0,0 1-1,0-1 1,3 1 0,90-13-133,-76 0 127,-1-1 0,0 0 0,-1-2 0,0 0 0,-2-1 0,0 0 0,0-1 0,-2-1 0,0-1 0,-1 0 0,-1 0 0,-1-1 0,-1-1 0,0 0 0,6-21 6,-26 68 26,2-1 1,1 2 0,1-1-1,2 1 1,0 0 0,2 0-1,1 0 1,1 10-27,0-34-99,1-1-1,0 1 0,-1 0 1,1 0-1,0 0 1,0-1-1,1 1 0,-1 0 1,1-1-1,-1 1 1,1-1-1,0 0 0,0 0 1,0 1-1,0-1 1,0 0-1,0 0 0,1-1 1,-1 1-1,0-1 1,1 1-1,0-1 0,-1 0 1,1 1-1,0-1 1,0-1-1,-1 1 0,2 0 100,84 2-13045,-65-9 6090</inkml:trace>
  <inkml:trace contextRef="#ctx0" brushRef="#br1" timeOffset="-215517.271">9767 7910 7815,'34'-143'6481,"-8"34"1650,-21 112-3704,1 63-3794,-35 384 232,29-444-1120,0-1-1,0 1 1,0 0 0,1 0-1,0 0 1,0-1 0,1 1-1,0 0 1,0-1-1,0 0 1,0 1 0,1-1-1,3 4 256,15 6-5187,10-15-4451,-20-5 3531</inkml:trace>
  <inkml:trace contextRef="#ctx0" brushRef="#br1" timeOffset="-215189.436">9998 8069 3011,'7'-22'3288,"51"-139"2280,19-17 4180,-77 177-9672,0 0 0,0 0 0,1 0-1,-1 1 1,0-1 0,0 0 0,0 0 0,1 0 0,-1 1-1,1-1 1,-1 0 0,0 0 0,1 1 0,-1-1-1,1 1 1,0-1 0,-1 0 0,1 1 0,-1-1 0,1 1-1,0-1 1,0 1 0,-1-1 0,1 1 0,0 0 0,0-1-1,-1 1 1,1 0 0,0 0 0,0-1 0,0 1-1,-1 0 1,1 0 0,0 0 0,0 0 0,0 0 0,0 0-1,-1 0 1,1 0 0,0 1 0,0-1 0,0 0 0,0 0-1,-1 1 1,1-1 0,0 1 0,0-1 0,-1 0-1,1 1 1,0-1 0,-1 1 0,1 0 0,-1-1 0,1 1-76,-26 135 996,12-88-845,-37 233 113,49-161-4782,5-100 634,2-8-2130,3-4-2527</inkml:trace>
  <inkml:trace contextRef="#ctx0" brushRef="#br1" timeOffset="-215188.436">9685 7886 9801,'0'0'3556,"0"0"-1603,0 0 610,0 0-1218,0 0-160,81-3 32,-32 3-576,1 0-353,4-3-224,1-1-64,-3-5-32,-9 5-704,-3-2-2499,-12 0-5670</inkml:trace>
  <inkml:trace contextRef="#ctx0" brushRef="#br1" timeOffset="-213667.166">12411 7768 3780,'0'0'4564,"0"0"-2247,0 0-636,0 0-309,0 0-448,0 0-214,-9 8-16,-67 85 1505,66-75-2032,2 0 0,0 1 0,1 0 0,1 0 0,0 0 0,2 1 0,0-1 0,1 1 0,1 0 0,1 0 0,1 13-167,1-30 23,-1 0 0,0 0 0,1 0 0,0 0 0,0 0 0,0 0 0,0 0 0,0-1 0,0 1 0,1 0 0,-1-1 0,1 1 0,0-1 0,0 1 0,0-1 0,0 0 1,0 1-1,1-1 0,-1 0 0,0-1 0,1 1 0,0 0 0,-1-1 0,1 1 0,0-1 0,0 0 0,0 0 0,0 0 0,0-1 0,0 1 0,0 0 0,0-1 0,0 0 0,0 0 0,0 0-23,6 0 171,-1 0 0,1-1 0,-1 0 0,1 0-1,-1-1 1,0 0 0,0 0 0,0-1-1,0 0 1,0-1 0,-1 0 0,4-2-171,7-5 251,-1-2 1,-1 0 0,0 0 0,0-2-1,-2 0 1,0-1 0,0 0 0,-2-1-1,0 0 1,-1-1 0,0-1 0,-2 0-1,0 0 1,-1 0 0,-1-1 0,-1 0-1,-1-1 1,-1 1 0,1-13-252,-5 29 13,0 1 0,0 0 0,0 0-1,0-1 1,-1 1 0,1 0 0,-1 0 0,0-1 0,0 1 0,0 0-1,-1 0 1,1 0 0,-1 0 0,0 1 0,1-1 0,-1 0 0,0 1 0,-1-1-1,1 1 1,0 0 0,-1-1 0,1 1 0,-1 0 0,0 1 0,0-1 0,1 0-1,-1 1 1,0 0 0,-1-1 0,1 1 0,0 1 0,0-1 0,0 0-1,-1 1 1,1-1 0,0 1 0,0 0 0,-1 0 0,1 0 0,0 1-13,-134 26-248,29 37-3290,52-3-5603,33-23-1552</inkml:trace>
  <inkml:trace contextRef="#ctx0" brushRef="#br1" timeOffset="-213309.508">12971 7834 15214,'0'0'3454,"6"-12"-1345,16-38-155,-22 50-1900,0 1 1,0-1-1,0 0 1,0 1-1,0-1 1,0 0-1,0 1 1,0-1-1,0 0 1,0 0-1,0 1 1,0-1-1,0 0 1,0 1-1,0-1 1,0 0 0,0 1-1,0-1 1,0 0-1,0 1 1,0-1-1,1 0 1,-1 0-1,0 1 1,0-1-1,0 0 1,1 0-1,-1 1 1,0-1-1,0 0 1,1 0-1,-1 0 1,0 0-1,0 1 1,1-1-1,-1 0 1,0 0-1,0 0 1,1 0-1,-1 0 1,0 0-1,1 0 1,-1 0-1,0 0 1,1 0-1,-1 0 1,0 0-1,1 0 1,-1 0-1,0 0 1,0 0-55,0 1 172,1 52 29,-3-1 1,-2 0 0,-3 0-1,-2 0 1,-1-1-1,-4 0 1,-1-1-1,-7 11-201,11-45 38,45-115 93,-20 71-113,7-17-12,3 2 1,1 0-1,2 2 1,1 1-1,23-22-6,-49 57-53,1 1 1,0 0-1,1-1 1,-1 1-1,1 0 1,0 1-1,0-1 1,0 1-1,0 0 0,0 0 1,1 0-1,0 0 1,-1 1-1,1 0 1,0 0-1,0 0 0,0 0 1,1 1-1,-1 0 1,0 0-1,0 1 1,1-1-1,-1 1 1,0 0-1,1 0 0,-1 1 1,0 0-1,0 0 1,1 0-1,-1 0 1,0 1-1,0 0 0,0 0 1,-1 0-1,1 1 1,0 0-1,-1-1 1,0 2-1,5 2 53,13 35-4264,-13-10-1903,0 9-8161</inkml:trace>
  <inkml:trace contextRef="#ctx0" brushRef="#br1" timeOffset="-207126.324">10030 10184 22389,'0'0'1986,"0"0"-1634,0 0-288,0 0-64,0 0-480,-94-38-801,68 45-2723,7 6-7751</inkml:trace>
  <inkml:trace contextRef="#ctx0" brushRef="#br1" timeOffset="-208913.52">7132 9616 9385,'5'-14'1772,"-1"2"-1251,16-42 1333,0 12 3069,-4 24 1539,-16 44-3913,-1-17-2987,-4 30 791,-3-1 0,-1 0 1,-1 0-1,-14 31-353,-2 9 301,22-63-273,-17 48-74,3 1-1,3 1 1,2 0 0,4 0 0,2 4 46,6-58-259,2-1 0,-1 0-1,1 1 1,0-1 0,1 0 0,1 0 0,-1 0-1,2 0 1,-1 0 0,1 0 259,-2-7-302,-1-1 1,1 1-1,-1-1 1,1 1-1,0-1 1,0 0-1,0 0 1,0 0-1,0 0 1,0 0-1,1 0 1,-1 0-1,1-1 1,-1 0-1,1 1 1,-1-1 0,1 0-1,0 0 1,0 0-1,0 0 1,-1-1-1,1 1 1,0-1-1,0 0 302,14-3-6438,-1-7-2216</inkml:trace>
  <inkml:trace contextRef="#ctx0" brushRef="#br1" timeOffset="-207758.46">7057 9878 4260,'0'0'5216,"0"0"-3230,0 0-828,0 0-112,0 0-442,0 0-156,0 0 43,0 0 22,19-1 106,137 3 358,141 4-881,-277-7-128,0-1 0,0-2 0,0 0 0,-1-1 0,0 0 0,1-2 0,-2 0 0,1-2 0,-1 0 0,-1-1-1,1 0 1,4-6 32,1-7 212,-22 22-75,0 0 1,1 0 0,-1 0-1,0 0 1,0 0-1,0 0 1,0-1 0,-1 1-1,1 0 1,0-1 0,0 1-1,-1 0 1,1-1-1,-1 1 1,1-1 0,-1 1-1,0-1 1,0 1 0,1-1-1,-1 1 1,0-1-1,0 1 1,0-1 0,-1 1-1,1-1 1,0 0 0,-1 1-1,1 0 1,-1-1-1,1 1 1,-1-1 0,1 1-1,-1 0 1,0-1 0,0 1-1,0 0 1,0 0-1,0-1 1,0 1 0,0 0-1,0 0 1,0 0-1,-1 1 1,1-1 0,0 0-1,-1 0 1,1 1 0,0-1-138,-8-2 103,1 1 0,-1 0 0,1 0 1,-1 1-1,0 0 0,1 0 0,-1 1 1,0 0-1,0 1 0,1 0 1,-1 0-1,0 1 0,1 0 0,-1 0 1,1 1-1,0 0 0,0 1 0,0 0 1,0 0-1,1 1 0,-3 1-103,-9 7 4,1 1-1,0 1 1,1 0 0,1 1-1,0 1 1,1 1 0,-8 12-4,10-12-19,0 1 1,1 0 0,1 1-1,1 0 1,0 1 0,2 0-1,0 1 1,2-1-1,0 1 1,2 1 0,0-1-1,1 1 1,2-1 0,0 1-1,1 0 1,2 8 18,-1-27-47,0 0-1,0 0 1,0 0-1,0 0 1,0 0-1,1 0 1,0 0-1,0 0 1,0-1-1,0 1 1,0-1-1,1 0 1,0 1-1,-1-1 1,1 0-1,0-1 1,1 1 0,-1 0-1,0-1 1,1 0-1,-1 0 1,1 0-1,0 0 1,0 0-1,0-1 1,-1 0-1,1 0 1,1 0-1,-1 0 1,0-1-1,1 1 48,4 0-51,0-1 0,1-1 0,-1 1 0,0-1 0,0-1 0,0 1 0,0-2 0,0 1 0,-1-1 0,1 0 0,-1-1 0,0 0 0,8-5 51,8-11 45,0-1 1,-1-1-1,-2-1 1,0-1-1,-1-1 1,-2-1 0,-1 0-1,0-1 1,-2-1-1,-2-1 1,0 0-1,-2 0 1,-1-1-1,-1 0 1,-1-5-46,-3 11 475,-8 29 166,-17 68-529,3 1 0,3 0 0,-1 36-112,13-94 1,-1 90-3,3-102-1,1-1-1,-1 0 0,1 0 0,0 0 1,0 0-1,0 0 0,0 0 1,0 0-1,1 0 0,-1 0 0,1-1 1,0 1-1,0-1 0,0 1 1,0-1-1,0 1 0,0-1 0,1 0 1,-1 0-1,1 0 0,-1-1 1,1 1-1,0-1 0,0 1 0,0-1 1,0 0-1,0 0 0,0 0 1,0 0-1,1-1 4,4 1-2,0-1 1,1 0-1,-1 0 0,0-1 1,1 0-1,-1 0 1,0-1-1,0 0 0,0-1 1,0 0-1,0 0 1,-1-1-1,1 1 0,-1-2 1,0 1-1,0-1 0,-1 0 1,1 0-1,0-2 2,105-125 84,-90 100-67,-1-1-1,-2-1 1,-1 0 0,-2-2-1,-1 0 1,-2 0-1,-2-1 1,-1-1-1,-2 0 1,0-10-17,-17 18 52,-17 54-45,13 7 72,2 0 0,1 1 0,1 0 0,2 1 0,1 0 0,2 0 0,1 0 1,2 0-1,1 14-79,0-26 30,-1-7 13,7 118 129,-5-127-172,1 0 0,-1 0 1,1-1-1,-1 1 0,1 0 0,1-1 0,-1 1 0,1-1 0,-1 0 1,1 0-1,1 0 0,-1 0 0,0 0 0,1-1 0,0 1 0,0-1 0,0 0 1,0 0-1,0-1 0,1 1 0,-1-1 0,1 0 0,0 0 0,1 0 0,3 0-4,0 0 0,0-1-1,0 0 1,0-1-1,0 0 1,1 0-1,-1-1 1,0 0 0,0 0-1,0-1 1,-1-1-1,1 1 1,0-1 0,-1-1-1,0 0 1,0 0-1,0 0 1,0-1-1,1-2 5,14-9-9,-1-1-1,-1-1 0,-1-1 0,-1-1 0,14-18 10,7-18-21,-1-2-1,-4-1 1,-2-2 0,6-20 21,-7 16 0,55-133 122,-163 467 679,68-47-737,7-217-72,0 0 0,1 0 1,0 0-1,0 0 0,0 0 0,0 0 0,1-1 0,-1 1 0,1 0 1,1 0-1,-1 0 0,1-1 0,0 1 0,0-1 0,0 1 0,0-1 1,1 0-1,0 0 0,0 0 0,0 0 0,0 0 0,0-1 0,1 0 1,0 1-1,0-1 0,0 0 0,0-1 0,0 1 0,0-1 0,1 0 1,-1 0-1,1 0 0,0-1 0,-1 1 0,1-1 0,3 0 8,0-1-18,-1 0-1,1-1 0,-1 0 1,1-1-1,-1 0 1,0 0-1,0 0 0,0-1 1,0 0-1,0-1 1,0 1-1,-1-1 0,0-1 1,0 1-1,0-1 0,0 0 1,-1 0-1,4-5 19,85-116 18,-78 101 0,25-42 14,-3-3 0,-3-1 0,6-27-32,-21 17 70,-21 80-68,0 1 0,0-1 1,0 1-1,0-1 0,0 1 1,0 0-1,0-1 0,0 1 1,0 0-1,0 0 0,0 0 1,0-1-1,0 1 0,0 0 1,0 0-1,0 1 0,0-1 1,0 0-1,0 0 0,0 0 1,0 1-1,1-1 0,-1 0 1,0 1-1,0-1 0,0 1 1,0-1-1,0 1 0,0 0 1,1-1-1,-1 1 1,0 0-1,1-1 0,-1 1 1,0 0-1,1 0 0,-1 0 1,1 0-1,-1-1 0,1 1 1,-1 0-1,1 0 0,0 0 1,-1 0-1,1 0 0,0 0 1,0 0-1,0 1-2,-11 24 2,1 0 0,1 1 1,2 0-1,1 0 0,1 1 0,1 0 0,1 0 1,2 0-1,0 0 0,2 0 0,2 0 1,2 10-3,16 162-4543,-66-195 3699,-120-56 898,37 0-553,46 14-4373,29 11-2084</inkml:trace>
  <inkml:trace contextRef="#ctx0" brushRef="#br1" timeOffset="-207453.691">8366 9373 13325,'0'0'4772,"0"0"-3395,0 0 289,0 0-545,0 0-833,0 0-224,86-13-64,-68 30-416,1 2-2659,-2-1-6406</inkml:trace>
  <inkml:trace contextRef="#ctx0" brushRef="#br1" timeOffset="-212160.446">3210 9539 11307,'0'0'4148,"0"0"-1378,0 0-469,0 0-182,0 0-549,0 0-332,0 0-389,1 8 117,-54 345 647,35-225-3158,14-85-2026,2-1-3917,1-28 83</inkml:trace>
  <inkml:trace contextRef="#ctx0" brushRef="#br1" timeOffset="-211806.523">3025 9921 7175,'0'0'4062,"0"0"-1499,0 0-177,0 0-176,0 0-694,0 0-528,0 0-444,0 0-298,15-6-150,-4 1-79,-3 1-7,1 0 0,-1 1 0,1 0 0,-1 1 0,1 0 0,0 0 0,-1 1 0,1 0 0,0 0 0,9 1-10,-2 2 3,1-1 0,-1 0 0,1-2 0,0 0 0,-1 0 0,1-2 0,-1 0 0,0-1-1,0 0 1,0-2 0,-1 1 0,1-2 0,-1 0 0,-1-1 0,1-1 0,-2 0 0,1-1-1,-1 0 1,0-1 0,-1 0 0,-1-1 0,0-1 0,0 0 0,5-9-3,-6-1 597,-1 1 0,0-1 0,-2-1 0,-1 0 0,0 0 0,-1-12-597,-17 133 2733,-42 143-2199,51-230-689,-36 129-448,33-43-7543,8-72 432</inkml:trace>
  <inkml:trace contextRef="#ctx0" brushRef="#br1" timeOffset="-210342.64">3855 9802 9417,'0'0'1489,"0"0"-336,0 0 278,0 0-278,0 0-726,0 0-325,3 5 26,18 33 85,-19-31-202,1 0 0,0-1 0,0 0 0,0 1 0,0-1 0,1 0 0,0-1 0,0 1-1,1-1 1,0 0 0,0 0 0,0 0 0,0 0 0,1-1 0,0 0 0,-1 0 0,2-1 0,-1 0 0,0 0 0,1 0-1,-1-1 1,1 0 0,6 2-11,-8-4 21,0 0 0,0 0 0,0 0 0,0-1 0,0 1 0,0-1 0,0 0 0,0-1 0,0 1 0,0-1 0,-1 0 0,1 0 1,-1 0-1,1-1 0,-1 0 0,0 0 0,0 0 0,0 0 0,0-1 0,-1 1 0,0-1 0,1 0 0,-1 0 0,0 0 0,-1 0 0,1-1 0,-1 1 0,0-1 0,0 0 0,0 1 0,-1-1 0,1-1-21,2-3 328,0-1 1,-1 0-1,0 0 0,-1-1 0,0 1 1,0-1-1,-1 1 0,-1-1 1,0 1-1,0-1 0,-1 1 1,0-1-1,-1 1 0,0-1 1,-1 1-1,0 0 0,0 0 0,-1 0 1,-1 1-1,0-1 0,0 1 1,-1-1-329,4 8 43,0 0 0,0 1 1,-1-1-1,1 1 0,0 0 0,-1 0 1,1 0-1,-1 0 0,1 0 1,-1 0-1,1 1 0,-1-1 0,1 1 1,-1 0-1,0-1 0,1 1 0,-1 1 1,1-1-1,-1 0 0,0 1 1,1-1-1,-1 1 0,1 0 0,-1-1 1,1 1-1,-1 1 0,1-1 1,0 0-1,0 0 0,-1 1 0,0 1-43,-59 59 420,53-46-423,1 0 0,1 0 0,0 0 0,1 1 0,0 0-1,2 1 1,0-1 0,1 1 0,1 0 0,0-1 0,2 1 0,0 0-1,1 0 1,0 0 0,2 0 0,0-1 0,1 1 0,0-1-1,2 0 1,0 0 0,1-1 0,3 6 3,0-9-32,0-1 0,1 0 0,0 0 0,1-1 0,0-1 0,0 0 0,1-1 0,1 0 0,0-1 0,0 0 0,0-1 0,1-1 0,0 0 0,0-1 0,1-1 0,-1 0-1,1-1 1,0-1 0,0 0 0,0-1 0,0-1 0,0-1 0,0 0 0,0-1 0,-1 0 0,1-2 0,0 0 0,-1 0 0,0-2 0,0 0 0,0 0 0,-1-1 0,0-1 0,-1-1 0,1 0 32,17-18 13,-2-1 1,-1-1-1,-2-1 0,0-2 1,-2 0-1,-2-2 0,-1-1 1,-1 0-1,-3-1 0,2-6-13,-12 28 76,1 0 0,-2 0-1,0-1 1,-1 0 0,0 0-1,-1-1 1,-1 1-1,0-1 1,-2 0 0,1 0-1,-2 1 1,0-3-76,-2 17 18,1 0 0,-1 0 1,1 0-1,-1 0 0,0 0 0,0 1 1,1-1-1,-1 0 0,0 1 1,0-1-1,0 1 0,0 0 0,0 0 1,1-1-1,-1 1 0,0 0 0,0 1 1,0-1-1,0 0 0,0 1 0,0-1 1,0 1-1,1-1 0,-1 1 0,0 0 1,0 0-1,1-1 0,-1 1 1,1 1-1,-1-1 0,1 0 0,-1 0 1,1 1-1,-1-1 0,1 0 0,0 1 1,0-1-1,-1 2-18,-13 13-17,0 0 1,1 1-1,1 1 0,0 0 1,1 0-1,1 1 1,1 1-1,1 0 0,1 0 1,1 1-1,0 0 1,2 0-1,0 0 0,1 1 1,1 0-1,2 0 1,0-1-1,2 22 17,-1-41-15,0-1 1,0 1-1,0-1 0,0 0 1,0 1-1,0-1 1,0 1-1,1-1 0,-1 0 1,1 1-1,-1-1 0,1 0 1,-1 1-1,1-1 0,0 0 1,0 0-1,0 1 1,-1-1-1,1 0 0,0 0 1,0 0-1,0 0 0,1 0 1,-1-1-1,0 1 1,0 0-1,0 0 0,1-1 1,-1 1-1,0-1 0,1 1 1,-1-1-1,1 1 1,-1-1-1,0 0 0,1 0 1,-1 0-1,1 0 0,-1 0 1,0 0-1,1 0 0,-1 0 1,1 0-1,-1-1 1,0 1-1,1-1 0,-1 1 1,0-1-1,1 1 0,-1-1 1,0 0-1,0 0 1,1 0-1,-1 0 15,18-14 4,-1-1 0,0-1 0,-1-1 0,-1 0 0,0-1 0,-2-1 0,0-1 0,-1 0 0,6-15-4,-17 33 1,50-94 42,-52 97-44,0 0 1,0 0-1,0 1 1,0-1-1,0 0 1,0 0-1,0 1 0,0-1 1,0 0-1,0 0 1,0 1-1,0-1 1,1 0-1,-1 0 1,0 0-1,0 1 0,0-1 1,0 0-1,0 0 1,1 0-1,-1 1 1,0-1-1,0 0 1,0 0-1,1 0 0,-1 0 1,0 0-1,0 0 1,0 1-1,1-1 1,-1 0-1,0 0 1,0 0-1,1 0 0,-1 0 1,0 0-1,0 0 1,1 0-1,-1 0 1,0 0-1,0 0 1,1 0-1,-1 0 0,0 0 1,0 0-1,1 0 1,-1-1-1,0 1 1,0 0-1,0 0 1,1 0-1,-1 0 0,0 0 1,0 0-1,1-1 1,-1 31-71,0-26 77,0 37-22,-1 29-2,4 0 0,2 0 0,6 22 18,-11-88-39,0 1-1,0-1 0,1 0 0,-1 1 1,1-1-1,0 0 0,0 0 0,0 0 0,1 1 1,-1-1-1,1 0 0,0-1 0,0 1 0,1 0 1,-1-1-1,1 1 0,0-1 0,0 0 1,0 0-1,0 0 0,0 0 0,1 0 0,-1-1 1,1 1-1,0-1 0,0 0 0,0 0 0,0-1 1,0 1-1,0-1 0,0 0 0,0 0 1,1 0-1,-1 0 0,0-1 0,1 0 0,-1 0 1,0 0-1,1 0 0,-1-1 0,0 0 1,1 0 39,9-7-105,0 0 0,0-1 0,-1-1 0,-1 0 0,0-1 0,0-1 1,-1 1-1,0-2 0,-1 0 0,-1 0 0,0 0 0,-1-1 0,0-1 1,2-6 103,17-35 219,-2-1-1,-3-1 0,9-42-217,-36 140 3198,1 56-3898,4-95 43,0 2-229,1-2-4644,2-1-5120</inkml:trace>
  <inkml:trace contextRef="#ctx0" brushRef="#br1" timeOffset="-209829.666">5299 9846 7175,'0'0'2156,"-1"-13"-154,-6-44 97,1 11 3735,7 63-743,1 27-5036,11 60 380,-12-79-410,2 0 0,0 0 0,1-1 0,2 1 0,0-1 1,2 0-1,1-1 0,10 21-25,-18-41 0,1-1 0,-1 1 0,1-1 0,0 0 0,-1 0 0,1 0 0,0 0 0,0 0 0,0 0 0,1 0 0,-1-1 0,0 1 0,0-1 0,1 0 0,-1 1 0,1-1 0,0 0 0,-1-1 0,1 1 0,0 0 0,-1-1 0,1 1 0,0-1 0,0 0 0,-1 0 0,1 0 0,0 0 0,0-1 0,-1 1 0,1-1 0,0 1 0,-1-1 0,1 0 0,0 0 0,-1 0 0,1-1 0,-1 1 0,0-1 0,1 1 0,-1-1 0,0 0 0,0 1 0,0-1 0,0 0 0,0-1 0,-1 1 0,2-2 0,21-28 62,-2-1-1,-1-1 1,-2 0 0,-2-2 0,-1 0 0,-1-1 0,-3 0 0,6-26-62,-12 44 49,18-87 101,-44 128-3823,15 6-603,1 0-2915</inkml:trace>
  <inkml:trace contextRef="#ctx0" brushRef="#br1" timeOffset="-209333.483">6190 9741 11627,'0'0'1730,"0"0"-449,0 0 69,0 0-239,0 0-401,0 0-342,0 0-106,1 13 63,-9 131 562,5-124-719,0-13-103,2 0 0,-1 0-1,1 1 1,0-1-1,1 1 1,0-1-1,0 1 1,0-1 0,1 0-1,0 1 1,1-1-1,-1 0 1,1 1 0,2 3-65,-2-10 5,-1 1 0,1-1 0,-1 0 1,1 1-1,0-1 0,0 0 1,-1 0-1,1 0 0,0 0 0,0 0 1,0-1-1,0 1 0,0-1 1,0 1-1,0-1 0,0 0 0,1 1 1,-1-1-1,0 0 0,0 0 0,0-1 1,0 1-1,0 0 0,0-1 1,0 1-1,0-1 0,0 0 0,0 0 1,0 0-1,0 0 0,0 0 1,-1 0-1,1 0-5,57-42 562,-29 17 20,-1-2 0,-2 0 0,-1-2 0,-2 0 0,0-2 0,3-9-582,-22 15 2082,-25 62-2078,1 0 0,1 2 1,2 0-1,2 0 1,-6 28-5,9-30 4,-86 294-63,51-158-1393,-8-2 0,-53 110 1452,106-274-2,-1-1-1,1 0 0,-1 0 0,0 0 0,-1 0 0,1 0 0,-1 0 0,0 0 0,0-1 0,0 0 1,0 0-1,-1 1 0,0-2 0,0 1 0,0 0 0,0-1 0,-1 0 0,1 0 0,-1 0 0,0-1 1,0 1-1,0-1 0,0 0 0,0-1 0,0 1 0,0-1 0,-1 0 0,1 0 0,-1-1 1,1 1-1,0-1 0,-1-1 0,1 1 0,-1-1 0,-1 0 3,-10-8 41,0-1 0,1 0 0,0-2 0,1 0 0,0 0 0,1-1 0,0-1 0,1 0 0,1-1 0,-4-7-41,2 6 87,-9-9 46,1-1 0,1-1 1,1-1-1,1-1 1,2 0-1,1-2 1,1 0-1,-9-30-133,22 55-43,0-1-1,1 0 1,0 1-1,0-1 1,1 0-1,0 0 1,0 1-1,0-1 1,1 0-1,0 1 1,0-1-1,1 0 1,1-4 43,42-37-7309,-12 32-1793</inkml:trace>
  <inkml:trace contextRef="#ctx0" brushRef="#br0" timeOffset="-187413.727">16605 9553 4965,'0'0'998,"0"0"-710,0 0 1,0 0 186,0 0 26,12-2-84,101-7 234,-36 8-142,-44 2-400,-1-2 1,1-1 0,0-1-1,-1-2 1,8-3-110,341-124 614,-255 73 893,-3-4 0,-3-6-1,-3-6 1,35-33-1507,594-380 897,-488 308-56,-8-11 0,100-107-841,-190 150 405,-5-6 1,59-85-406,-179 197 62,190-220-16,-11-10 1,139-238-47,-12-77 128,-179 309-119,140-267 14,-277 493-23,66-143 14,8 5 0,8 3 1,106-136-15,-185 287 19,118-153 180,8 7-1,10 3-198,-83 106 45,2 3 0,4 4 0,2 4 0,3 4 0,3 4 0,1 4 1,3 4-1,2 5 0,81-21-45,-114 43 21,0 4 0,2 2 1,-1 4-1,1 2 1,1 4-1,3 3-21,0 2 62,1 4 0,-1 3 1,71 18-63,-3 5 238,-2 6 1,-1 5-1,10 13-238,-110-40 30,14 1-4,0 3 0,-2 3 0,-1 1 0,0 3 0,-2 2-1,-2 1 1,0 3 0,-2 2 0,-2 2 0,-1 1 0,6 11-26,263 394-96,-173-242 144,-10 6 0,37 91-48,88 247 0,1-63 64,141 275-32,-114-271 571,178 259-405,-417-683-187,2-2-1,4-1 1,40 38-11,301 287 0,-41-41 32,-245-265-30,4-5 1,2-5-1,58 24-2,-9-3 25,-95-53 20,-3 1-92,3-4 0,0-2 0,19 4 47,65 17-16,2-7 0,23-2 16,-34-11-27,-31-6 9,1-4-1,83 5 19,487-3-865,-571-15 961,-88-27-255,-11 19-8122,-5 4 3012</inkml:trace>
  <inkml:trace contextRef="#ctx0" brushRef="#br1" timeOffset="-176000.634">15727 9281 1313,'-18'-7'4226,"17"6"-3875,-1 0 0,1 1 0,0-1 0,-1 0 0,1 0 0,0 1 0,-1-1 0,1 1 0,0 0 0,-1-1 0,1 1 0,-1 0 0,1 0 0,-1 0 0,1 0 0,-1 0 0,1 0 0,-1 0 1,1 0-1,-1 1 0,1-1 0,-1 0 0,1 1 0,0-1 0,-1 1 0,1 0 0,0-1 0,-1 1 0,1 0 0,0 0 0,0 0-351,22 8 1996,170-38-1970,-95 10-4493,-51 11 169,-4 2-1536</inkml:trace>
  <inkml:trace contextRef="#ctx0" brushRef="#br1" timeOffset="-175656.754">16392 9168 7879,'0'0'3908,"0"0"-3139,0 0 160,0 0 704,0 0-255,0 0-193,0 0-449,0 0-383,0 0-65,72-66-64,-50 56-192,6-1-32,5-1 0,7-1 0,8-1-512,1 1-2499,3 2-1569,-6-1-1891</inkml:trace>
  <inkml:trace contextRef="#ctx0" brushRef="#br1" timeOffset="-175147.156">17110 8769 5990,'0'0'1350,"0"0"-223,0 0 405,0 0-86,0 0-25,0 0-140,0 0-486,3-3-277,121-62 1345,26-11-1989,-49 23-5706,-53 29-825</inkml:trace>
  <inkml:trace contextRef="#ctx0" brushRef="#br1" timeOffset="-174912.157">17774 8374 9097,'0'0'1190,"0"0"-742,0 0 337,0 0 165,0 0-213,11-14-198,37-44-288,28 15-157,-54 36-92,12-6-717,0-1 0,-1-2-1,-1-1 1,0-1 0,-2-2-1,0-1 1,-1-2 0,-2 0-1,19-21 716,141-137 7779,-120 126-10011,3 5-4729,-49 36 1168</inkml:trace>
  <inkml:trace contextRef="#ctx0" brushRef="#br1" timeOffset="-174678.748">18694 7661 3844,'0'0'3235,"0"0"-2691,0 0-223,61-89-225,-44 71-96,0 0-2178</inkml:trace>
  <inkml:trace contextRef="#ctx0" brushRef="#br1" timeOffset="-174369.471">18941 7393 3235,'0'0'3326,"0"0"-1831,0 0 26,0 0 294,0 0-256,0 0-219,8-14-299,61-88 1228,76-42-2607,-58 56-7978,-60 60 3501</inkml:trace>
  <inkml:trace contextRef="#ctx0" brushRef="#br1" timeOffset="-174087.248">19482 6784 7271,'0'0'1826,"0"0"-865,0 0 768,0 0-320,0 0-223,0 0-225,68-78-609,-50 66-256,3 0-96,1-4 0,1 1-32,0-3-929,3-2-1569,2-1-930,-5-1-2241</inkml:trace>
  <inkml:trace contextRef="#ctx0" brushRef="#br1" timeOffset="-173854.999">19904 6366 6822,'0'0'3332,"0"0"-2404,43-82 546,-25 59-417,2-1-609,3 2-256,3 0-192,3-1 33,-3 4-33,3 2-129,-5 1-1344,-1 0-1378,-2 4 33,-5 2-449,-1 1 64</inkml:trace>
  <inkml:trace contextRef="#ctx0" brushRef="#br1" timeOffset="-173853.999">20251 6038 1986,'0'0'3171,"0"0"-577,0 0-960,0 0 31,0 0-287,91-86-577,-61 65-513,3 1-256,0-5-32,-2 5-96,3 3-1634,-6 0-1473,-5 4-2210</inkml:trace>
  <inkml:trace contextRef="#ctx0" brushRef="#br1" timeOffset="-173852.999">20706 5709 3844,'0'0'768,"0"0"-768,85-72-192</inkml:trace>
  <inkml:trace contextRef="#ctx0" brushRef="#br1" timeOffset="-173607.465">20770 5677 8360,'0'0'1089,"0"0"288,0 0 769,0 0-320,0 0-417,0 0-224,0 0-576,93-84-289,-66 72-160,4 0-160,2 0 33,0 2-33,3-3-193,-4 2-2081,3 1-1762,-1-2-1088</inkml:trace>
  <inkml:trace contextRef="#ctx0" brushRef="#br1" timeOffset="-173326.476">21376 5384 3972,'0'0'2701,"0"0"-742,0 0 193,0 0-209,12-10-726,41-32-539,55-7-94,-68 37-512,173-91-12910,-127 59 14340,27-11 3893,-28 21-3706,-2-4 1,64-40-1690,-20 17-5097,-64 34 1936,-41 18 1458</inkml:trace>
  <inkml:trace contextRef="#ctx0" brushRef="#br1" timeOffset="-173015.554">22500 4863 2050,'0'0'8232,"0"0"-7271,0 0 864,0 0 97,0 0-769,0 0-384,84-57-160,-59 47-385,5 0-160,-4 3-64,0-1 0,-1 3-32,-1-2-32,2 4-353,0-2-1889,0 3-897,0-6-897,-3 1-2402</inkml:trace>
  <inkml:trace contextRef="#ctx0" brushRef="#br1" timeOffset="-172683.582">23244 4634 4612,'0'0'4378,"0"0"-2093,0 0-6,0 0 113,0 0-716,14-5-598,94-26-31,33 18-2086,-50 5-4814,-2-2-4466,-38 0 10667,25-2 4482,142 6-3447,93 13-1383,73 8 1414,-341-11-4910</inkml:trace>
  <inkml:trace contextRef="#ctx0" brushRef="#br1" timeOffset="-172356.972">24918 4588 545,'0'0'5092,"0"0"-3875,85 9 481,-49-2-192,4-1-257,7 5-288,0-1-321,1 3-480,0 1-96,-8 1-64,-1 0-64,-7 3-768,-5-4-2211,-5-4-1922</inkml:trace>
  <inkml:trace contextRef="#ctx0" brushRef="#br1" timeOffset="-172078.476">25673 4822 12524,'0'0'1313,"0"0"96,0 0-223,0 0-642,0 0-448,94-8 0,-65 21-64,5 3 0,-2 3-32,3-1 0,-1-1 0,-2 5-192,6-4-545,-2 1-2402,6 4-320,1-3 0,-1 0-2787</inkml:trace>
  <inkml:trace contextRef="#ctx0" brushRef="#br1" timeOffset="-171689.475">26500 5290 7239,'0'0'3075,"0"0"-2563,0 0 449,0 0 481,0 0-578,0 0-223,0 0-32,0 0 95,75 24-95,-49-3-129,6 1-384,6 1-64,5 2-32,3 4-128,6-2-3267,-6 0-2370</inkml:trace>
  <inkml:trace contextRef="#ctx0" brushRef="#br1" timeOffset="-171427.51">27315 5720 2146,'0'0'11050,"0"0"-9800,0 0 159,0 0 993,0 0-960,0 0-610,104 27-127,-67-9-385,7 2-224,6 4-96,4 3 0,12 3-128,-1 5-2114,7-4-3715,-8-1-5190</inkml:trace>
  <inkml:trace contextRef="#ctx0" brushRef="#br1" timeOffset="-171019.32">28281 6374 10570,'0'0'1890,"0"0"-737,0 0 705,0 0 160,0 0-865,0 0-128,0 0-353,0 0-223,33-23-193,-14 36-160,4 5 0,4 2-64,7 2-32,6 4-192,6 4-2050,6-1-3908,-3-2-5413</inkml:trace>
  <inkml:trace contextRef="#ctx0" brushRef="#br1" timeOffset="-170757.973">29059 6774 8936,'0'0'5734,"0"0"-3684,0 0-96,0 0-161,0 0-672,77 11-448,-43 2-160,2 7-321,5 0-128,2 2-32,-2 2-32,2-3-192,2 2-1026,-1 0-799,-3-1-2051,-4-7-2498</inkml:trace>
  <inkml:trace contextRef="#ctx0" brushRef="#br1" timeOffset="-170364.435">29943 7828 6086,'0'0'2466,"0"0"-576,0 0 576,0 0-160,0 0-672,0 0-289,0 0-672,0 0-193,-3-11 193,15 21-64,2 1-257,8 1-192,8-1-64,10 4-96,7-2-96,3 1-1794,4-3-3875,-8-2-6183</inkml:trace>
  <inkml:trace contextRef="#ctx0" brushRef="#br1" timeOffset="-170033.626">30548 8036 9257,'0'0'6822,"0"0"-5380,0 0-674,0 0 706,0 0-513,79 1-673,-47 8-160,7 0-128,4 3 0,2 3-737,0 2-2434,-2-1-2882,-7-3-5126</inkml:trace>
  <inkml:trace contextRef="#ctx0" brushRef="#br1" timeOffset="-169616.502">29566 7187 7976,'0'0'5573,"0"0"-4132,0 0 65,0 0 319,0 0-864,0 0-160,0 0-160,0 0-449,3 29-32,27-8 64,12 5-192,9 3-32,6 4-160,7 4-1698,2 4-2113,-2 1-2051</inkml:trace>
  <inkml:trace contextRef="#ctx0" brushRef="#br1" timeOffset="-169366.874">30327 7773 8904,'0'0'4554,"0"0"-2098,12 5-332,98 30 1902,-79-29-3910,0 1 1,-1 1-1,0 2 1,-1 1 0,0 1-1,0 2 1,-1 0 0,10 9-117,42 34-3388,-5 9-3932,-66-58 6133,37 32-1932,12-17 6000,52-7 202,-19-4-3140,-3 4-3631,-49-6-2126</inkml:trace>
  <inkml:trace contextRef="#ctx0" brushRef="#br1" timeOffset="-169134.218">31527 8308 7751,'0'0'4362,"0"0"-1752,16 6-426,54 21-428,54-2-149,-96-20-1903,90 33-28,-89-13-3018,-13 12-3469,2 1 6556,-14-33 838,1-1 0,0 0 0,0-1 0,0 1 0,0-1 0,1 0 0,-1 0 0,1-1 0,0 0-1,0 0 1,0 0 0,0 0 0,0-1 0,1 0-583,108 18 557,-37-13-7493,-41-4-2775</inkml:trace>
  <inkml:trace contextRef="#ctx0" brushRef="#br1" timeOffset="-168774.592">32363 8732 7047,'0'0'5594,"0"0"-3058,0 0-475,0 0 197,0 0-571,-5-13-513,-14-36-250,14 36-209,30 27 171,101 39-1155,-40-24-2962,-4-1-5750,-43-13-185</inkml:trace>
  <inkml:trace contextRef="#ctx0" brushRef="#br1" timeOffset="-168576.495">33027 8879 14446,'0'0'3363,"0"0"-2338,0 0 801,0 0-33,0 0-960,88 6-320,-63-2-193,4 0-224,5 2-64,5 3-32,2-4-128,4 5-1570,-3 0-2209,-9-1-4165</inkml:trace>
  <inkml:trace contextRef="#ctx0" brushRef="#br1" timeOffset="-168345.48">33544 8988 10890,'0'0'1730,"0"0"-1538,101 0 481,-54 0-65,2 0-576,1 1-32,-1 3-704,-11-2-4261</inkml:trace>
  <inkml:trace contextRef="#ctx0" brushRef="#br1" timeOffset="-168344.48">34064 9064 8680,'0'0'5285,"0"0"-4612,87-5 448,-47-2 256,6 4-1056,2 0-289,1 2-32,-6 1 0,-6 0-161,-3 0-2817,-8 3-2115,-7 1-1922</inkml:trace>
  <inkml:trace contextRef="#ctx0" brushRef="#br1" timeOffset="-168024.141">34624 9086 5733,'0'0'5221,"0"0"-2338,119 10-417,-64-8-736,11 1-801,5-2-385,7 4 33,1-1-129,-4 2-191,-1 1-161,-8-3-96,-8 2-64,-13-3-641,-18-2-1665,-12-1-2435,-15-1-2305</inkml:trace>
  <inkml:trace contextRef="#ctx0" brushRef="#br1" timeOffset="-167461.647">32905 9615 7015,'0'0'3427,"0"0"-2370,0 0 705,0 0 736,0 0-576,0 0-929,0 0-481,0 0-416,20-25-96,7 25 0,5 0-32,7 2-1153,6 1-2979,-6-3-3555</inkml:trace>
  <inkml:trace contextRef="#ctx0" brushRef="#br1" timeOffset="-167166.013">33533 9612 14798,'0'0'2594,"0"0"-2337,0 0 736,0 0 640,76-49-1024,-50 45-353,6-1-224,10 3-32,-3 2 0,3 0-128,1 2-1826,-7 4-3363,-4 0-1858</inkml:trace>
  <inkml:trace contextRef="#ctx0" brushRef="#br1" timeOffset="-167165.013">34165 9593 9193,'0'0'3107,"0"0"-2659,108-26 385,-66 18 608,3 2-864,0 0-481,1 3-96,-1 2-96,-6 1-2050,1 0-2691</inkml:trace>
  <inkml:trace contextRef="#ctx0" brushRef="#br1" timeOffset="-166830.172">34844 9582 8904,'0'0'2050,"0"0"-1281,114-2 1025,-68-2-33,5 0-704,2-4-224,-1 6-512,0-1-193,0 3-128,-1 0-128,-7 0-3011,-9 0-1570,-10 0-1825</inkml:trace>
  <inkml:trace contextRef="#ctx0" brushRef="#br1" timeOffset="-166829.172">35473 9557 4356,'0'0'6150,"0"0"-5221,0 0-577,0 0 385,0 0-737,76-27-96,-69 19-4292</inkml:trace>
  <inkml:trace contextRef="#ctx0" brushRef="#br1" timeOffset="-166275.513">15059 10130 6630,'0'0'1442,"0"0"-802,0 0 1122,0 0-289,0 0 161,-75-6 192,67 9-97,5-2-416,3 2-416,3 2-544,13-4-289,8-1 0,11 0-64,11 0-32,3 0-1858,4 0-4388,-5 0-4965</inkml:trace>
  <inkml:trace contextRef="#ctx0" brushRef="#br1" timeOffset="-165962.737">15507 10133 12716,'0'0'4068,"0"0"-3716,0 0 1538,0 0-481,0 0-512,0 0 32,0 0-416,0 0-321,0 0-64,75-60-64,-43 54-64,8 2 0,7 2-128,6 2-993,5 0-1121,5 0-1378,1 6-1184,-5-2-674</inkml:trace>
  <inkml:trace contextRef="#ctx0" brushRef="#br1" timeOffset="-165961.737">16271 10095 5029,'0'0'4420,"0"0"-2626,0 0 544,0 0-609,76-27-1184,-55 17-321,0 3-224,1-1 0,-2 2-1153,-2 0-2723,-1 2-4804</inkml:trace>
  <inkml:trace contextRef="#ctx0" brushRef="#br1" timeOffset="-165448.549">13766 9433 4260,'0'0'2990,"0"0"-914,0 0 455,0 0-65,0 0-192,0 0-277,0 0-690,-4-3-506,5 4-784,-1-1 0,0 0-1,1 0 1,-1 0 0,1 0 0,-1 0-1,0 0 1,1 0 0,-1 0 0,0 0-1,1 0 1,-1 0 0,0 0 0,1 0-1,-1 0 1,0-1 0,1 1-1,-1 0 1,0 0 0,1 0 0,-1 0-1,0-1 1,1 1 0,-1 0 0,0 0-1,0-1 1,1 1 0,-1 0 0,0 0-1,0-1 1,1 1 0,-1 0 0,0-1-1,0 1 1,0 0 0,0-1-1,0 1 1,1 0 0,-1-1 0,0 1-1,0 0 1,0-1 0,0 1 0,0 0-1,0-1 1,0 1 0,0-1 0,0 1-1,0 0 1,-1-1 0,1 1 0,0 0-1,0-1 1,0 1 0,0 0-1,0-1 1,-1 1 0,1 0 0,0-1-1,0 1 1,0 0 0,-1 0 0,1-1-1,0 1 1,-1 0 0,1 0 0,0-1-17,49-2 697,-26 2-482,235-8-607,-148 8-7965,-79 1 2249</inkml:trace>
  <inkml:trace contextRef="#ctx0" brushRef="#br1" timeOffset="-165186.053">14275 9401 10506,'0'0'3844,"0"0"-2948,0 0 2019,0 0-1153,0 0-545,0 0 96,0 0-480,0 0-385,0 0-63,96-53-193,-60 51-128,10 0-64,2 1-32,2 1-416,2 0-1506,-6 1-1089,-2 5-2274,-8 0-513</inkml:trace>
  <inkml:trace contextRef="#ctx0" brushRef="#br1" timeOffset="-164843.492">14882 9378 9385,'0'0'2338,"0"0"64,91-28-31,-48 16-1218,6 2-288,5-1-225,3-1-352,3 1-159,-8-2-129,-3 5 0,-9-2-33,-12 2-31,-13 3-1089,-7 0-2050,-8 5-1345,-9 0-4388</inkml:trace>
  <inkml:trace contextRef="#ctx0" brushRef="#br1" timeOffset="-164561.543">13819 10151 7271,'0'0'539,"0"0"-395,0 0-69,0 0-11,0 0 123,0 0 197,0 0 6,5-4 69,44-19 310,303 1-598,-67 9-3608,-64 4 1756,-74 0 3745,-132 8-1434,61-8 2719,-30-5 1870,-33 4-693,4 1-1439,79 8-5847,-76 1 827,29 0-4580</inkml:trace>
  <inkml:trace contextRef="#ctx0" brushRef="#br1" timeOffset="-163989.885">13660 10117 8936,'17'-2'641,"544"-18"-241,377 14 153,-274 3 3272,-636 3-3668,34 1 826,0-4 0,0-1 0,-1-4 0,9-4-983,-71 12 59,0-1 1,1 1-1,-1-1 1,1 1-1,-1-1 0,0 1 1,1-1-1,-1 1 1,1-1-1,-1 0 0,1 1 1,0-1-1,-1 0 0,1 0 1,0 1-1,-1-1 1,1 0-1,0 0 0,0 1 1,0-1-1,0 0 0,0 0 1,-1 0-1,1 1 1,1-1-1,-1 0 0,0 0 1,0 0-1,0 1 0,0-1 1,1 0-1,-1 0 1,0 1-1,0-1 0,1 0 1,-1 1-1,1-1 1,-1 0-1,1 1 0,-1-1 1,1 0-1,-1 1 0,1-1 1,-1 1-1,1-1 1,0 1-1,-1 0 0,1-1 1,0 1-1,0-1 0,-1 1 1,1 0-1,0 0 1,0-1-1,-1 1 0,1 0 1,0 0-1,0 0 0,0 0 1,-1 0-1,1 0 1,0 0-1,0 0 0,0 0 1,0 1-60,-10-6 79,-1 1 0,1 1 0,-1 0-1,0 0 1,0 1 0,0 0 0,-1 1 0,1 0 0,0 0 0,0 1 0,-1 1 0,1 0 0,0 0 0,-3 1-79,-7 15-1271,48 12-5081,57-8-3183,-69-21 4821</inkml:trace>
  <inkml:trace contextRef="#ctx0" brushRef="#br1" timeOffset="-163247.509">32701 9526 2498,'0'0'5002,"0"0"-3203,0 0-715,0 0 614,0 0-54,0 0-550,21-3-416,185-2 572,1261 79-290,-842-56-1862,-505-26-5109,-120 8 5911,-1-1 0,1 1 0,0 0 0,0-1 0,-1 1 0,1 0 0,0-1-1,0 1 1,0 0 0,0-1 0,-1 1 0,1-1 0,0 1 0,0 0 0,0-1 0,0 1 0,0-1 0,0 1-1,0 0 1,0-1 0,0 1 0,0-1 0,0 1 0,0 0 0,1-1 0,-1 1 0,0 0 0,0-1-1,0 1 1,0-1 0,1 1 0,-1 0 0,0-1 0,0 1 0,1 0 0,-1 0 0,0-1 0,1 1 0,-1 0-1,0 0 1,1-1 0,-1 1 0,0 0 0,1 0 0,-1 0 0,0 0 0,1-1 0,-1 1 0,1 0-1,-1 0 1,0 0 0,1 0 0,-1 0 0,1 0 0,-1 0 0,1 0 100,-34-7-2498</inkml:trace>
  <inkml:trace contextRef="#ctx0" brushRef="#br1" timeOffset="-162913.654">33797 9599 1089,'0'0'4436,"0"0"-2962,0 0-951,0 0 384,15 8 524,-2-1-1032,0 0-1,0-1 1,1-1-1,0 0 1,0-1 0,0 0-1,0-1 1,1-1-1,12 1-398,496 12 5415,71 3-2843,-157 12-2129,-351-30-1484,-141-3-5878,15 3-496</inkml:trace>
  <inkml:trace contextRef="#ctx0" brushRef="#br0" timeOffset="-134809.805">26230 9549 8040,'0'0'3752,"0"0"-1200,0 0-85,0 0-70,0 0-492,0 0-415,7-13-380,22-39-165,-29 52-897,0 1 1,0 0-1,0 0 0,0 0 0,1-1 1,-1 1-1,0 0 0,0 0 1,1-1-1,-1 1 0,0 0 0,1 0 1,-1-1-1,1 1 0,-1 0 1,1-1-1,-1 1 0,1-1 0,-1 1 1,1-1-1,-1 1 0,1-1 1,0 1-1,-1-1 0,1 1 0,0-1 1,0 0-1,-1 1 0,1-1 1,0 0-1,0 0 0,-1 0 0,1 0 1,0 1-1,0-1 0,0 0 0,-1 0 1,1 0-1,0-1 0,0 1 1,0 0-1,-1 0 0,1 0 0,0-1 1,0 1-1,-1 0 0,1 0 1,0-1-1,-1 1 0,1-1 0,0 1 1,-1-1-1,1 1 0,0-1 1,-1 1-1,1-1 0,-1 0 0,1 1 1,-1-1-1,0 0 0,1 1 1,-1-1-1,0 0 0,1 0 0,-1 1 1,0-1-1,1 0-48,6 55 538,-2 1-1,-2 0 1,-2 0 0,-5 26-538,4-76 27,-56 517 678,55-449-743,12-82-848,9-62-5186,-19 62 4009,3-13-5208</inkml:trace>
  <inkml:trace contextRef="#ctx0" brushRef="#br0" timeOffset="-134278.06">25791 10784 10474,'0'0'3395,"0"0"-736,0 0-102,0 0-246,3-13-618,8-36-428,-4 72 1858,-17 306-197,-2-86-6210,18-257-6738,-2 7 4712,2-6-4908</inkml:trace>
  <inkml:trace contextRef="#ctx0" brushRef="#br0" timeOffset="-133486.653">26287 10868 1057,'0'0'8077,"0"0"-4201,0 0-1437,0 0 38,0 0-571,0 0-577,8-4-464,71-23-32,-5 21-380,-34 5-312,1-3 0,-1-1 0,0-2 0,0-1 0,31-12-141,-68 15 54,-22 4-204,-29 4-1211,-46 22-7720,66-13 3097</inkml:trace>
  <inkml:trace contextRef="#ctx0" brushRef="#br0" timeOffset="-133099.866">26275 10875 9225,'0'0'2845,"0"0"-549,0 0 170,0 0-448,0 0-620,0 0-426,0 0-401,0 0-197,-5 11-150,-24 76 86,27-69-302,0 0 1,2 0-1,0 1 1,2-1 0,0 0-1,0 0 1,2-1-1,0 1 1,1-1-1,5 12-8,-6-21-2,-4-4 3,1-1 0,-1 0 0,1 1-1,0-1 1,0 0 0,0 0 0,0 0 0,1 0-1,-1 0 1,1 0 0,0 0 0,0 0 0,0-1 0,0 1-1,0-1 1,1 0 0,-1 1 0,1-1 0,0 0 0,-1 0-1,1 0 1,0-1 0,0 1 0,0-1 0,0 0-1,0 0 1,1 0 0,-1 0 0,0 0 0,0-1 0,1 1-1,-1-1 1,0 0 0,1 0 0,2 0-1,4-6 111,0-1 1,0 1-1,-1-2 1,0 1-1,0-1 1,-1-1-1,0 0 1,0 0-1,-1 0 0,0-1 1,5-9-112,-11 17 50,7-8 147,-1-1 1,1 0-1,-2-1 1,0 0-1,0 0 1,-1 0-1,-1-1 1,0 1-1,0-1 1,-1 0 0,-1 0-1,0 0 1,-1 0-1,-1-1 1,0 1-1,-1-6-197,-19-21-183,8 35-2273,-3 9-3473,5 8-4198</inkml:trace>
  <inkml:trace contextRef="#ctx0" brushRef="#br1" timeOffset="-130672.093">28597 9354 3651,'0'0'4741,"0"0"-1901,0 0-283,0 0 342,0 0-524,0 0-661,0 0-337,2-8-261,0 1-1008,3-14 968,-2 40 286,-11 665 1996,4-647-4036,-19-43-7196,17 4 1473,0 2-3592</inkml:trace>
  <inkml:trace contextRef="#ctx0" brushRef="#br1" timeOffset="-129862.584">28276 10522 7047,'0'0'3171,"0"0"-278,0 0 230,0 0-459,0 0-796,0 0-405,0-7-224,0 4-1316,2-17 1632,7 38 340,-2 16-1565,-2 0 0,-1 0-1,-2 1 1,-2-1-1,-2 23-329,1 5 87,-5 65-92,-2-75-2344,8-50 1919,-4 11-2991,-1-10-8231,4-3 1253</inkml:trace>
  <inkml:trace contextRef="#ctx0" brushRef="#br1" timeOffset="-129583.557">28570 10791 3908,'0'0'8360,"0"0"-4837,0 0-704,0 0-577,0 0-673,0 0-800,0 0-289,0 0-191,0 0-193,1-13 0,-1 13-64,0 0-32,0 0-256,0 0-1474,0 0-1953,-3 0-4517</inkml:trace>
  <inkml:trace contextRef="#ctx0" brushRef="#br1" timeOffset="-129113.323">28655 10513 7399,'0'0'2445,"0"0"-518,0 0 155,0 0-112,0 0-614,0 0-513,0 0-271,0 0-119,13-2-84,94-7 346,38 16 3956,-136-9-4035,-8 2-589,0 0 0,0-1-1,-1 1 1,1-1-1,0 1 1,0 0 0,0 0-1,0-1 1,0 1 0,0 0-1,0 0 1,0 0 0,0 0-1,0 0 1,0 0-1,0 1 1,0-1 0,0 0-1,0 0 1,0 1 0,0-1-1,0 0 1,0 1 0,0-1-1,-1 1 1,1 0 0,0-1-1,0 1 1,-1-1-1,1 1 1,0 0 0,-1 0-1,1-1 1,0 1 0,-1 0-1,1 0 1,-1 0 0,1 0-1,-1 0 1,0 0-1,1-1 1,-1 1 0,0 0-1,0 0 1,0 0 0,0 0-1,1 0 1,-1 0 0,-1 0-1,1 1-46,3 25 51,-1 0-1,-1 0 0,-2 0 1,-1 1-1,-1-1 0,-1 0 1,-4 10-51,-11 121 32,19-146-825,6 49 454,3-45-4565,8-8-5524,-10-7 1652</inkml:trace>
  <inkml:trace contextRef="#ctx0" brushRef="#br1" timeOffset="-128630.824">29160 10594 3395,'0'0'7698,"0"0"-3731,0 0-1640,9-15-325,29-44-545,-35 56-1407,0-1 0,0 1-1,0 0 1,1 0-1,-1 0 1,1 0-1,0 1 1,-1-1 0,1 1-1,0 0 1,0 0-1,1 1 1,-1-1-1,0 1 1,1 0 0,-1 0-1,0 0 1,1 1-1,-1-1 1,1 1-1,-1 0 1,1 1 0,-1-1-1,1 1 1,-1 0-1,0 0 1,1 0-1,-1 0 1,0 1 0,0 0-1,0 0 1,0 0-1,0 0 1,0 1-1,0-1 1,-1 1 0,1 0-1,-1 0 1,0 0-1,0 1 1,0-1-1,-1 1 1,1 0 0,-1-1-1,0 1 1,0 0-1,0 0 1,0 1-1,0 2-49,-1 2-107,0-1-1,-1 1 1,-1-1-1,1 1 1,-1 0-1,-1-1 1,1 0-1,-1 1 1,-1-1-1,0 0 1,0 0-1,-1 0 0,1-1 1,-2 1-1,1-1 1,-1 0-1,0 0 1,-1 0-1,1-1 1,-1 0-1,-4 3 108,10-9 32,1-1 0,-1 1 0,0-1 0,1 1-1,-1-1 1,0 1 0,1-1 0,-1 0 0,0 1-1,0-1 1,0 1 0,1-1 0,-1 0 0,0 1 0,0-1-1,0 0 1,0 1 0,0-1 0,0 0 0,0 1 0,0-1-1,-1 0 1,1 1 0,0-1 0,0 1 0,0-1-1,-1 0 1,1 1 0,0-1 0,-1 1 0,1-1 0,-1 1-1,1-1 1,0 1 0,-1-1 0,1 1 0,-1-1 0,1 1-1,-1 0 1,1-1 0,-1 1 0,0 0 0,1-1 0,-1 1-1,1 0 1,-1 0 0,0-1 0,1 1 0,-1 0-1,0 0 1,1 0 0,-2 0-32,7-1 12,-1-1 0,0 1 0,0 1-1,1-1 1,-1 1 0,1-1 0,-1 1 0,0 0-1,1 1 1,-1-1 0,1 1 0,-1 0 0,0 0-1,0 0 1,1 1 0,-1-1 0,0 1 0,0 0-1,-1 0 1,1 1 0,0-1 0,-1 1 0,1 0-1,-1-1 1,0 2 0,0-1 0,0 0 0,0 1-1,-1-1 1,1 1 0,-1 0 0,0-1 0,0 1-1,0 0 1,-1 1 0,1-1 0,-1 0 0,0 2-12,3 5-13,-1 1 1,-1-1-1,0 0 1,0 1 0,-1-1-1,0 1 1,-1 0 0,-1-1-1,0 1 1,0-1-1,-2 7 13,2-13-1,0 0-1,-1 1 0,1-1 0,-1 0 0,0 0 1,0 0-1,-1-1 0,1 1 0,-1 0 0,0-1 0,-1 0 1,1 0-1,-1 0 0,1 0 0,-1 0 0,0-1 1,-1 1-1,1-1 0,0 0 0,-1 0 0,0-1 0,0 0 1,0 1-1,0-2 0,-4 2 2,2-3-70,0 0-1,0 0 1,0 0 0,0-1-1,0 0 1,0-1-1,0 0 1,0 0 0,0 0-1,1-1 1,-1 0 0,1 0-1,0-1 1,0 0-1,0 0 1,0 0 0,1-1-1,-1 1 1,1-1 0,0-1-1,1 1 1,-1-1 70,-30-25-7431,29 26 1703</inkml:trace>
  <inkml:trace contextRef="#ctx0" brushRef="#br1" timeOffset="-128181.575">29624 10604 5157,'0'0'5157,"0"0"-2077,0 0-582,0 0-58,0 0-801,0 0-652,0 0-228,11-10-156,37-28-64,-45 36-497,-1 1 0,1-1 0,0 1 0,0 0 0,0 0-1,0 0 1,0 1 0,0-1 0,1 0 0,-1 1 0,0 0 0,0 0 0,0 0 0,0 0 0,0 1 0,1-1 0,-1 1-1,0 0 1,0 0 0,0 0 0,0 0 0,0 0 0,-1 1 0,1-1 0,0 1 0,-1 0 0,1 0 0,-1 0 0,1 0-1,0 1-41,-3-3 3,3 2-3,1 0 0,-1 1 0,0-1 0,0 1 0,-1 0 0,1 0 0,0 0 0,-1 0 0,0 0 0,0 0 0,0 1 0,0-1 0,0 1 0,-1-1 0,0 1 0,1 0 0,-1-1 0,-1 1 0,1 0 0,0 0 0,-1 0 0,0 0 0,0 0 0,0 0 0,0 0 0,-1-1 0,0 1 0,1 0 0,-2 0 0,1 0 0,-1 2 0,-10 16-31,-1-1 1,-1-1 0,-1 0 0,-1-1-1,0 0 1,-2-1 0,-15 11 30,19-15 14,-7 5-4,15-14 15,-1 0 0,1 0 0,-1 1 0,2 0 0,-1 0 0,1 1 0,0-1 0,0 1 0,0 0 0,1 1 0,0-1 0,1 1 0,0 0 0,0-1 0,-1 5-25,6-10 24,-1 0 0,0 0 1,1 0-1,-1 0 1,1 0-1,-1 0 0,1 0 1,0-1-1,0 1 0,0-1 1,0 1-1,0-1 0,0 1 1,0-1-1,0 0 1,1 0-1,-1 0 0,0-1 1,1 1-1,-1 0 0,1-1 1,-1 0-1,1 1 1,-1-1-1,1 0 0,-1 0 1,0-1-1,1 1 0,-1 0 1,1-1-1,-1 1 1,1-1-1,-1 0-24,9 1 109,33-3-4,0-1 1,1-2 0,-2-3-1,1-1 1,25-10-106,-49 9-456,-18-3-2782,-13 11-5789,4 2-219</inkml:trace>
  <inkml:trace contextRef="#ctx0" brushRef="#br1" timeOffset="-126745.932">30363 10651 0,'0'0'7767,"0"0"-4243,0 0-1779,0 0 65,0 0 37,-2-5-427,1 2-1340,1 2-15,-1-1 0,1 1 0,-1 0 1,1 0-1,-1-1 0,1 1 0,-1 0 0,0 0 0,0 0 0,0 0 0,1 0 1,-1 0-1,0 0 0,0 0 0,0 0 0,0 0 0,0 1 0,-1-1 1,1 0-1,0 1 0,0-1 0,0 1 0,-1-1 0,1 1 0,0 0 0,-1-1 1,1 1-1,0 0 0,-1 0 0,1 0 0,0 0 0,-1 0 0,1 0 1,0 0-1,-1 1-65,-67 34 520,47-19-432,9-8-31,0 0-1,1 1 0,0 1 1,1 0-1,0 0 0,0 1 1,1 0-1,1 1 0,-7 9-56,16-20 3,-1 0 0,1 0-1,-1 0 1,1-1-1,0 1 1,-1 0-1,1 0 1,0 0-1,0 0 1,-1 0 0,1 0-1,0 0 1,0 0-1,0 0 1,0-1-1,0 1 1,0 0-1,0 0 1,1 0 0,-1 0-1,0 0 1,0 0-1,1 0 1,-1 0-1,0-1 1,1 1-1,-1 0 1,1 0 0,-1 0-1,1-1 1,0 1-1,-1 0 1,1-1-1,0 1 1,-1 0-1,1-1 1,0 1 0,0-1-1,0 1 1,-1-1-1,1 0 1,0 1-1,0-1 1,0 0-1,0 0 1,0 1 0,0-1-1,0 0-2,53 4 87,-46-4-46,194-6 61,-196 6-102,-1 0 0,0 0 0,0 0 0,0 1 0,0-1 1,0 1-1,0 0 0,0 1 0,0 0 0,0-1 0,0 1 1,-1 1-1,1-1 0,-1 1 0,0 0 0,1 0 0,-1 0 0,0 0 1,-1 1-1,1-1 0,-1 1 0,1 0 0,-1 0 0,0 1 0,-1-1 1,1 1-1,-1-1 0,0 1 0,0 0 0,0 0 0,-1-1 1,0 1-1,0 1 0,0-1 0,0 0 0,-1 4 0,1-2 1,-2 0 1,1 0-1,-1 0 0,0 0 1,0 0-1,-1 0 0,0 0 1,0-1-1,-1 1 0,0-1 1,0 1-1,0-1 0,-1 0 1,0 0-1,0 0 0,0-1 1,-1 1-1,0-1 0,0 0 1,-5 3-2,4-3 84,0 0 1,-1-1 0,0 0-1,1 0 1,-1 0 0,0-1-1,-1 0 1,1-1 0,0 1-1,-1-2 1,0 1 0,1-1-1,-1 0 1,0 0 0,0-1-1,0 0 1,1 0 0,-1-1-1,0 0 1,1-1-1,-1 1 1,0-2 0,1 1-1,0-1 1,0 0 0,0 0-1,0-1 1,-4-2-85,-57-44 342,55 47-1857,7 8-5165,4 4-2891</inkml:trace>
  <inkml:trace contextRef="#ctx0" brushRef="#br2" timeOffset="-54485.673">24515 4542 4644,'0'0'2136,"0"0"-428,0 0-117,0 0-91,0 0-208,0 0-54,0 0 70,2-1 7035,0 1-8491,24 16 3172,-10 65-1735,-16-81-1257,31 318 1543,-16 80-1004,-15-390-568,0 85 73,3 0 0,16 93-76,14 93-53,-16-72 165,-8 150-112,-8-196 16,-2 932-16,-5-499 128,-36-86-256,19-137 197,5-2-42,-10-236-91,28-157-498,0-24-3215,-5-23-6180,-3 18-4895</inkml:trace>
  <inkml:trace contextRef="#ctx0" brushRef="#br2" timeOffset="-53724.429">24539 4677 3363,'0'0'3182,"0"0"-1180,0 0-38,0 0 161,2-13-193,0-2-1299,3-36 3149,-29 82-1321,-225 294 59,336-423-2296,-23 2-141,-52 74-79,1 1 1,1 1-1,1 0 0,0 1 0,1 1 0,2 0 0,18-14-4,-33 30-2,1 1 1,0 0-1,-1 0 0,1 1 0,0-1 0,0 1 0,0 0 0,-1 0 0,1 0 1,0 0-1,0 0 0,0 1 0,-1 0 0,1 0 0,0 0 0,-1 0 0,1 1 1,-1-1-1,1 1 0,-1 0 0,0 0 0,0 0 0,0 0 0,0 1 0,0-1 0,0 1 1,0 0-1,-1 0 0,0 0 0,1 0 0,-1 0 0,0 0 0,-1 1 0,1-1 1,-1 1-1,1-1 0,-1 1 0,0 0 2,16 20 23,-9-12-11,1 0 1,-1-1-1,2-1 0,0 1 0,0-2 0,0 1 1,1-1-1,1-1 0,0 0 0,0-1 1,0 0-1,1 0 0,0-2 0,0 0 0,0 0 1,1-1-1,0-1 0,-1 0 0,1 0 0,1-2 1,-1 0-13,-11-1-57,-1-1 1,0 1-1,0-1 1,0 0-1,0 0 1,0 0-1,0 0 1,0 0-1,0 0 1,0-1-1,0 1 1,0-1-1,-1 1 1,1-1-1,-1 1 1,1-1-1,-1 0 1,0 0-1,1 0 1,-1 0-1,0 0 1,0 0-1,0 0 1,-1 0-1,1 0 1,0-1-1,-1 1 1,0 0 0,1 0-1,-1-1 1,0-1 56,-9 0-6641,-4 9-1180</inkml:trace>
  <inkml:trace contextRef="#ctx0" brushRef="#br2" timeOffset="-52950.927">24360 9510 7495,'0'0'2776,"0"0"-1046,0 0 394,0 0 401,-2-13-528,-13-59 683,14 76 649,6 32-3162,80 130 197,-80-159-362,1 1-1,0-1 1,0 0-1,1-1 0,0 1 1,0-1-1,0-1 1,1 1-1,0-1 1,0-1-1,0 0 1,1 0-1,0 0 0,-1-1 1,1 0-1,0-1 1,0 0-1,9 1-1,-10-3 8,0 0-1,0 0 0,0 0 1,0-1-1,0-1 1,-1 1-1,1-1 1,0 0-1,0-1 0,-1 0 1,0 0-1,0-1 1,1 0-1,-2 0 1,1 0-1,-1-1 0,1 0 1,-1-1-1,-1 1 1,1-1-1,-1 0 1,0 0-1,3-5-7,112-185 1776,-84 126-1107,-40 91-1924,-6 4-5562,0-10-4900</inkml:trace>
  <inkml:trace contextRef="#ctx0" brushRef="#br2" timeOffset="-36184.74">23627 9932 2210,'0'0'3171,"0"0"-3139,85-5-32,-33 5 0,11 0 32,17 0-32,9-3-32,10-3-64,5 0-160,4-1-97,-3 0-1024</inkml:trace>
  <inkml:trace contextRef="#ctx0" brushRef="#br2" timeOffset="-35895.793">23653 9938 2691,'0'0'640,"0"0"-416,0 0 1,99-13 415,-58 7 1,8 5-129,9-3-95,10-1-33,10 0-64,14-1-127,8 2-193,5-2 0,6 0-33,-1 3 1,-2 0 32,-2 1-64,-11-4-256,-8 0-1057</inkml:trace>
  <inkml:trace contextRef="#ctx0" brushRef="#br2" timeOffset="-35598.759">23760 9928 5445,'0'0'1004,"0"0"-502,0 0-230,0 0 144,0 0 348,17-2-380,1398-107 166,-874 95-2675,-460 14-2525</inkml:trace>
  <inkml:trace contextRef="#ctx0" brushRef="#br2" timeOffset="-35287.172">24463 9875 4228,'0'0'464,"0"0"-271,0 0 159,0 0 139,0 0-309,0 0 74,21 4-21,184 13 117,957-84-1275,-789 54-455,-273 8-1024</inkml:trace>
  <inkml:trace contextRef="#ctx0" brushRef="#br2" timeOffset="-34960.757">25342 9856 32,'-16'3'480,"-109"16"1245,195-17 795,445-46-786,-442 37-1527,467-38 2389,34 23-2596,-219 22 828,-638 20-732,-68 4-668,329-18 540,35-1-117,265-8-993,747-95 5177,-546 55 1,-452 42-3998,-189 38-3919,111-26-1495</inkml:trace>
  <inkml:trace contextRef="#ctx0" brushRef="#br2" timeOffset="-32962.087">28223 6148 1890,'0'0'3747,"0"0"-3234,-4-56-33,2 55 1058,2 1-449,0 9-449,0 11-608,0 7 64,0 13 33,2 4 95,1 8-32,1 6-160,-3 5 32,1 6-64,1 6-224,-3-5-2467</inkml:trace>
  <inkml:trace contextRef="#ctx0" brushRef="#br2" timeOffset="-32670.093">28201 6433 0,'0'-16'2034,"0"-86"-1180,1 103-811,-1-1 1,0 0-1,1 0 0,-1 0 1,1 0-1,-1 0 0,0 0 0,1 0 1,-1 1-1,1-1 0,-1 0 1,0 0-1,1-1 0,-1 1 1,0 0-1,1 0 0,-1 0 0,1 0 1,-1 0-1,0 0 0,1 0 1,-1-1-1,0 1 0,1 0 1,-1 0-1,0 0 0,1-1 0,-1 1 1,0 0-1,0-1 0,1 1 1,-1 0-1,0 0 0,0-1 1,1 1-1,-1 0 0,0-1 0,0 1 1,0-1-1,0 1 0,0 0 1,0-1-1,1 1 0,-1 0 1,0-1-44,7 37-13,-1 0 1,-2 0 0,-1 0 0,-2 1 0,-2-1 0,-1 0 0,-6 34 12,0 16-12,0 310-196,8-320-865</inkml:trace>
  <inkml:trace contextRef="#ctx0" brushRef="#br2" timeOffset="-32351.802">28188 7106 2434,'-8'-183'2814,"1"44"3800,12 149-4372,6 27-2147,-1 0-1,-2 1 1,-1 0-1,-2 0 1,-1 10-95,-1-16 56,10 180-257,-10 134 201,-5-179-1380,2-61-2138,0 0-2845</inkml:trace>
  <inkml:trace contextRef="#ctx0" brushRef="#br2" timeOffset="-32057.745">28344 8404 5349,'1'-15'742,"4"-133"2851,5 274-1618,-8 138-2622,-13 40 647,-7-63-6720,13-188 6785,3 0 0,1 1 0,3-1 1,3 0-1,3 10-65,-7-58 11,-1 0 1,1 0 0,0-1-1,0 1 1,1 0 0,-1-1-1,1 0 1,0 1 0,0-1-1,0 0 1,1 0 0,0 0 0,0 0-1,0 0 1,0-1 0,0 1-12,-2-4-15,0 0 1,0 0 0,0 0 0,0 0 0,0 0 0,0 0-1,0-1 1,0 1 0,0 0 0,0-1 0,0 1 0,0-1 0,0 1-1,0-1 1,-1 1 0,1-1 0,0 1 0,0-1 0,-1 0-1,1 0 1,0 1 0,-1-1 0,1 0 0,-1 0 0,1 0 0,-1 1-1,1-1 1,-1 0 0,1 0 0,-1 0 0,0 0 0,0 0-1,1 0 1,-1 0 0,0 0 0,0 0 0,0 0 0,0 0 0,0 0-1,0 0 1,-1-1 14,2 0-39,6-216 3093,-23 11-2147,16 205-4280</inkml:trace>
  <inkml:trace contextRef="#ctx0" brushRef="#br2" timeOffset="-31500.938">28248 6452 3203,'0'0'1393,"0"0"-170,0 0 101,0 0 149,0 0-576,0 0-635,4 7-97,5 20-41,-1 1 0,0-1-1,-3 1 1,0 0 0,-1 1-1,-2-1 1,-1 1 0,-3 25-124,3-7 46,7 736-1749,-8-639-3342</inkml:trace>
  <inkml:trace contextRef="#ctx0" brushRef="#br2" timeOffset="-31216.618">28469 8890 6822,'0'0'1025,"0"0"-896,0 0 351,-13 75-160,13-34-160,0 7-63,0 6-1,0 6-64,4 4-32,0 7-193,-2-6-2369</inkml:trace>
  <inkml:trace contextRef="#ctx0" brushRef="#br2" timeOffset="-30777.943">28519 6545 4260,'0'0'545,"0"0"-1,0 0-128,0 0 641,0 0-544,0 0-161,0 0-352,0 0 32,-6 34-32,2 35 128,-3 14-31,-3 17-1,1 14-64,-4 15-32,3 10 0,-3 0-161,4-2-1344</inkml:trace>
  <inkml:trace contextRef="#ctx0" brushRef="#br2" timeOffset="-30527.922">28265 6178 6054,'1'-84'619,"-1"84"-565,0 0 0,0 1-1,0-1 1,1 0 0,-1 1 0,0-1 0,0 0-1,1 0 1,-1 1 0,0-1 0,1 0 0,-1 0-1,0 1 1,1-1 0,-1 0 0,0 0 0,1 0 0,-1 1-1,0-1 1,1 0 0,-1 0 0,1 0 0,-1 0-1,0 0 1,1 0 0,-1 0 0,1 0 0,-1 0-1,0 0 1,1 0 0,-1 0 0,1 0 0,-1-1-1,0 1 1,1 0 0,-1 0 0,0 0 0,1 0-1,-1-1 1,0 1 0,1 0 0,-1 0 0,0-1 0,1 1-1,-1 0 1,0 0 0,0-1 0,1 1 0,-1 0-1,0-1-53,0 1 54,13 35 273,-1 0 0,-2 1-1,-1 1 1,-2-1 0,2 34-327,-2-18 261,50 311 513,-15 2 0,-17 2 0,-17 201-774,-51 208-11194,43-470 10729,0-235-1510</inkml:trace>
  <inkml:trace contextRef="#ctx0" brushRef="#br2" timeOffset="-30277.985">28428 8531 6598,'-1'-98'1020,"-6"71"-147,1 46-363,1 138 641,7-1 0,6 3-1151,4 129 885,-12-280-916,-2 331-573,-13-114-5488,13-207 631</inkml:trace>
  <inkml:trace contextRef="#ctx0" brushRef="#br0" timeOffset="51500.473">26238 9553 6694,'0'0'764,"-5"-15"255,-15-46 236,20 59-1046,-1 0 0,1 0 0,0 0 0,0 1 0,-1-1-1,1 0 1,-1 0 0,1 0 0,-1 1 0,0-1 0,0 0 0,0 1 0,0-1 0,0 0 0,0 1 0,0 0 0,0-1 0,-1 1 0,1 0 0,-1-1-1,1 1 1,-1 0 0,1 0 0,-1 0 0,1 0 0,-1 0 0,0 1 0,0-1 0,0 0-209,-19 45 2744,7 34-2031,3 1 0,4-1 0,4 15-713,-6 50 236,5-94-195,-4 37 2,4 0 1,3 0-1,5 16-43,-3-95 22,18 53 159,-2-89 631,-11 2-599,0 0 1,-2 0 0,-1 0 0,-1-1 0,-1 1 0,-2-1-1,-1-11-213,0-33 9,2 66-57,-2-10-1263,-7 19-4382,-6 16-3937</inkml:trace>
  <inkml:trace contextRef="#ctx0" brushRef="#br0" timeOffset="117764.734">23947 9836 1505,'0'0'951,"0"0"-567,0 0-117,0 0 240,0 0-5,0 0-235,8-8-208,20-25-108,-28 33 5,0 0 0,0 0 0,0 0 0,0 1-1,-1-1 1,1 0 0,0 0 0,0 0 0,0 0-1,-1 0 1,1 0 0,0 1 0,0-1 0,0 0-1,-1 0 1,1 0 0,0 0 0,0 0 0,-1 0-1,1 0 1,0 0 0,0 0 0,-1 0-1,1 0 1,0 0 0,0 0 0,-1 0 0,1 0-1,0 0 1,0-1 0,0 1 0,-1 0 44,10 17-449,-5-15-63</inkml:trace>
  <inkml:trace contextRef="#ctx0" brushRef="#br0" timeOffset="118629.791">23947 9836 1441,'-99'12'7110,"69"-14"-4183,-337 2 10653,448-8-12736,484-6-919,646-9-736,-886 4 843,-259 0 64,-66 19-93,0-1 1,0 0-1,0 1 1,1-1-1,-1 1 1,0-1-1,0 0 1,0 1-1,0-1 1,0 1-1,0-1 1,0 0-1,0 1 1,-1-1-1,1 1 1,0-1-1,0 1 0,0-1 1,-1 0-1,1 1 1,0-1-1,0 1 1,-1-1-1,1 1 1,-1-1-1,1 1 1,0-1-1,-1 1 1,1 0-1,-1-1 1,1 1-1,-1 0 1,1-1-1,-1 1 1,1 0-1,-1 0 1,0-1-1,1 1 1,-1 0-1,1 0 1,-1 0-1,0 0 1,1 0-1,-1 0 0,1 0 1,-1 0-4,-27-7 25,1 1 0,-1 2 0,0 1 0,0 1 0,0 1 0,-22 3-25,7-2 5,-1188 46-891,527 15 533,753-67 444,570-52 507,148 23-598,331 23 1927,-960 2-1489,-138 10-436,-1 0 0,1-1 1,0 1-1,0 0 0,0-1 0,0 1 1,0-1-1,-1 1 0,1 0 0,0-1 1,0 1-1,0 0 0,0-1 1,0 1-1,0-1 0,0 1 0,0 0 1,1-1-1,-1 1 0,0 0 0,0-1 1,0 1-1,0 0 0,0-1 0,1 1 1,-1 0-1,0-1 0,0 1 1,1 0-1,-1-1 0,0 1 0,0 0 1,1 0-3,-268-17 236,200 16-211,-981 2-580,858 3 504,1 8 0,-176 36 51,296-31-42,89-6 4,341-7 92,849-46 410,-1134 39-340,328-27 889,-390 24-711,-37 2 37,-214 1 76,-141 19-415,369-16 1,-58 4-92,-78 3 75,1 6 1,-120 29 15,168-11 64,95-30-65,1-1 0,-1 0 0,1 1 0,-1-1 0,1 1 0,-1-1 0,1 1 0,-1-1 0,1 1 0,-1-1 0,1 1 0,0-1 0,-1 1 0,1-1 1,0 1-1,0 0 0,-1-1 0,1 1 0,0 0 0,0-1 0,0 1 0,0 0 0,0-1 0,0 1 0,0 0 0,0-1 0,0 1 0,0 0 0,0-1 0,0 1 1,0-1-1,1 1 0,-1 0 0,0-1 0,1 1 0,-1 0 0,0-1 0,1 1 0,-1-1 0,0 1 0,1-1 0,-1 1 0,1-1 0,-1 1 0,1-1 0,-1 0 1,1 1-1,-1-1 0,1 0 0,0 1 0,-1-1 0,1 0 0,0 0 0,-1 1 0,1-1 0,-1 0 0,2 0 1,20 8-42,0-1 0,1-1 0,1 0 0,-1-2-1,0-1 1,1-1 0,9-1 42,3 2-4,446 18 9,20-21-5,-488 0 6,180-3 256,119-19-262,-237 5 325,-76 16-319,0 0 0,0 1-1,0-1 1,0 1 0,0-1-1,-1 1 1,1-1 0,0 1-1,0-1 1,0 1 0,0-1-1,0 1 1,-1-1 0,1 1 0,0-1-1,-1 1 1,1-1 0,0 1-1,-1 0 1,1-1 0,0 1-1,-1-1 1,1 1 0,-1 0-1,1-1 1,-1 1 0,1 0-1,-1 0 1,1-1 0,-1 1 0,1 0-1,-1 0 1,1 0 0,-1 0-1,1 0 1,-1 0 0,1 0-1,-1 0 1,1 0 0,-1 0-1,1 0 1,-1 0 0,1 0-1,-1 0 1,0 0 0,1 0 0,-1 0-1,1 1 1,-1-1 0,1 0-1,0 1 1,-1-1-6,1 0 3,-262 4-697,88 17-4262,131-16 2625,-62 9-7587</inkml:trace>
  <inkml:trace contextRef="#ctx0" brushRef="#br2" timeOffset="271653.712">23562 11668 2947,'0'0'1975,"0"0"-256,0 0 80,0 0-53,0 0-156,0 0-95,0-3-101,-1-12-71,11 2 4244,18 19-5080,-9 19-394,-1 1-23,1-2 0,2 0 0,0-1 0,1-1 0,7 4-70,-8-10 60,0 0-1,1-2 0,0 0 1,1-2-1,1 0 1,0-2-1,0-1 0,15 4-59,414 83 353,-345-73-329,1-5 0,1-5 0,50-2-24,-20 0 136,240 10 563,149-17-416,-180-45-327,-148 11 24,-105 22 105,1 3-1,-1 6 1,1 3-1,-1 5 1,0 3-1,18 9-84,-27-4 306,-1 4 0,0 3-1,-2 4 1,2 5-306,-4 11 347,-66-39-470,-16-6-450,0 1-1255,0-1-4670,0 1-1227</inkml:trace>
  <inkml:trace contextRef="#ctx0" brushRef="#br2" timeOffset="272495.578">27612 12295 192,'0'0'1623,"0"0"112,0 0 112,0 0-91,0 0-314,0 0-385,4-8-43,17-82 3598,-23 55-2516,1 30-1907,0 0 0,0-1 1,1 1-1,0 0 1,0-1-1,0 1 0,1 0 1,-1-1-1,1 1 0,1 0 1,-1 0-1,1 0 1,0 0-1,0 0 0,0 0 1,1 0-1,-1 1 0,4-4-189,7-4 134,0 0-1,2 1 0,-1 1 0,1 0 1,0 1-1,1 0 0,0 2 1,1 0-1,0 0 0,0 2 0,0 0 1,0 1-1,2 1-133,125-47 456,-127 43-389,1 1 0,0 1 0,0 0 0,0 1 0,1 1 0,-1 1-1,17 1-66,12-4 39,23-1-1,112-25 341,12-4-32,-57-52 880,-110 67-968,0-1 0,-1-1 0,-2-2 0,0 0 0,-2-1 0,12-18-259,-9 13 229,45-96 1008,-56 92-680,-7 22-704,-4 15-4590,-4 0-1680,-3-1-6684</inkml:trace>
  <inkml:trace contextRef="#ctx0" brushRef="#br2" timeOffset="275951.702">23617 10572 4644,'0'0'524,"0"0"1184,0 0 966,0 0-827,0 0-469,0 0 111,0 0-170,-2-8-129,-5-25-101,6 25-203,1 8-154,0 0-145,0 0-117,30 25 1708,53 72-870,-72-87-1271,0 0 0,1 0 1,0-1-1,0-1 1,1 0-1,0-1 0,0 0 1,1-1-1,0-1 0,9 3-37,233 62 177,-221-63-160,1-1 0,1-2 0,-1-2 0,0-1 0,1-2-1,-1-2 1,0-1 0,0-1 0,0-2 0,-1-2 0,9-4-17,12-5-10,-35 10 1,0 1 0,0 1 0,1 1 0,0 1 0,0 1 0,17 0 9,-22 2 0,1 2 0,-1 0 0,0 1 0,1 0 0,-1 2 0,0 0 0,0 1 0,-1 1 0,0 0 0,0 1 0,4 3 0,97 45 32,-117-55-24,-1 0 0,0 0 0,1 0 0,-1 0 0,0-1 0,1 1 0,-1 0 0,0 0 0,1-1 0,-1 1 0,1 0 0,-1-1 0,1 1 0,-1 0 1,0-1-1,1 1 0,0-1 0,-1 1 0,1-1 0,-1 1 0,1-1 0,0 0 0,-1 1 0,1-1 0,0 1 0,-1-1 0,1 0 0,0 1 0,0-1 0,0 0 0,0 1 0,0-1 0,0 0 0,0 1 0,0-1 0,0 0 0,0 1 0,0-1 0,0 0 0,0 1 0,0-1 0,1 0 0,-1 1 0,0-1 0,0 1 0,1-1 0,-1 0 0,0 1 0,1-1 0,-1 1 0,1-1 0,-1 1 0,1-1 0,-1 1 0,1 0 0,-1-1 0,1 1 0,-1-1 0,1 1 0,0 0 0,-1 0 0,1-1 0,-1 1 0,1 0 0,0 0 0,-1 0 0,1 0 0,0-1-8,-4-3 11,0 0 1,0-1-1,0 0 0,1 1 0,-1-1 1,1 0-1,0 0 0,1 0 1,-1-1-1,1 1 0,0 0 1,0-1-1,1 1 0,0-1 0,0 1 1,0 0-1,0-1 0,1 1 1,0 0-1,0-1 0,1 1 1,-1 0-1,1 0 0,0 0 1,0 0-1,1 0 0,0 0 0,0 1 1,0-1-1,0 1 0,0 0 1,1 0-1,0 0 0,3-3-11,9-4 22,0 0-1,0 0 0,0 2 1,2 0-1,-1 0 0,1 2 1,0 1-1,0 0 0,1 1 1,0 1-1,0 0 1,6 1-22,36-4 0,0 3 0,0 3 0,58 6 0,52-1-6,-146-6 1,0-1 0,-1-1 0,0-2 0,0 0 1,0-1-1,-1-2 0,0 0 0,0-2 0,-1 0 0,-1-1 0,0-1 0,0-2 0,-1 0 5,-13 10 74,1-1 0,-1 1 0,0-2 0,-1 1 0,1-1 0,-1 0 0,0 0 0,-1-1 0,0 1 0,0-1 0,-1-1 0,0 1 0,0 0 0,-1-1 0,0 0 0,-1 0 0,1 0 0,-2 0 0,1 0 0,-1 0 0,-1-1 0,0 0-74,-11 31-816,10 9-5051,0-16-2397</inkml:trace>
  <inkml:trace contextRef="#ctx0" brushRef="#br2" timeOffset="279504.814">26301 13376 5990,'0'0'4228,"13"-9"-1100,43-27-544,-53 35-2291,0-1 1,0 0-1,-1 0 1,1 0-1,-1 0 0,0 0 1,1 0-1,-1-1 1,0 1-1,0-1 1,0 0-1,-1 1 1,1-1-1,-1 0 0,0 0 1,1 0-1,-1 0 1,0 0-1,-1 0 1,1 0-1,-1-1-293,0 2 78,0 0 0,0 1-1,-1-1 1,1 0 0,-1 1 0,0-1-1,1 1 1,-1-1 0,0 1 0,0-1-1,0 1 1,0-1 0,0 1 0,0 0-1,0-1 1,-1 1 0,1 0 0,0 0-1,-1 0 1,1 0 0,-1 0 0,1 1-1,-1-1 1,1 0 0,-1 0 0,0 1-1,1 0 1,-1-1 0,0 1 0,1 0-1,-1-1 1,0 1 0,0 0-78,-14 1 47,-1 0 1,1 2-1,0-1 1,0 2-1,1 0 1,-1 1-1,1 1 0,0 0 1,0 1-1,1 0 1,0 1-1,0 1 0,0 1 1,2-1-1,-1 2 1,1 0-1,-6 8-47,-50 70 61,67-86-65,-1 0 1,1 0-1,0 0 1,0 0-1,0 0 0,0 0 1,0 0-1,1 0 0,0 0 1,-1 0-1,1 1 1,0-1-1,0 0 0,1 0 1,-1 0-1,1 0 0,0 0 1,-1 1-1,1-1 0,1 0 1,-1-1-1,0 1 1,1 0-1,-1 0 0,1 0 1,0-1-1,0 1 0,0-1 1,0 0-1,0 1 1,1-1-1,-1 0 0,2 0 4,8 6-56,1-2 0,0 0 0,0 0-1,1-1 1,-1-1 0,1 0-1,0-1 1,0-1 0,0 0 0,2-1 56,106 29-500,-116-28 498,-1 0-1,0 0 1,0 0 0,0 1-1,0 0 1,0 0 0,0 0-1,-1 1 1,1-1 0,-1 1-1,0 0 1,0 0 0,0 1-1,-1-1 1,0 1 0,1 0-1,-2 0 1,1 0 0,0 0-1,-1 0 1,0 1-1,-1-1 1,1 1 0,-1-1-1,0 1 1,0-1 0,-1 1-1,1 0 1,-1 0 0,0-1-1,-1 1 1,0 0 0,0-1-1,0 1 1,0-1 0,-1 1-1,0-1 1,0 0 0,-1 1-1,1-1 1,-3 3 2,-8 3 33,-1 0 1,0 0-1,-1-2 1,0 0 0,0 0-1,-1-1 1,0-1-1,-1-1 1,1 0-1,-1-1 1,0-1-1,-1-1 1,1 0-1,0-1 1,-1-1-1,0-1 1,1 0-1,-10-2-33,19 2 6,-1-1 0,1 0 1,0 0-1,-1 0 0,1-1 0,0 0 0,0-1 0,0 0 0,1 0 0,-1-1 1,1 0-1,-1 0 0,1-1 0,1 0 0,-1 0 0,-3-4-6,-11-49-3819,21 58 3783,1-14-3789,6 7-1469,8 1-4150</inkml:trace>
  <inkml:trace contextRef="#ctx0" brushRef="#br2" timeOffset="279861.704">26795 13417 9673,'0'0'4388,"0"0"-1574,0 0-530,0 0-196,0 0-850,0 0-709,0 0-198,0 16-54,-10 162 92,-40 62-598,12-143-4955,37-93 4392,-10 15-3713,1-10-3043,7-8 1815</inkml:trace>
  <inkml:trace contextRef="#ctx0" brushRef="#br2" timeOffset="280097.411">26802 13533 2338,'19'-95'5120,"-4"86"2553,19 29-5943,-26-15-996,25 18-345,-2 1 0,0 2 0,-2 1 0,-1 1 0,-1 2 1,-1 0-1,-2 2 0,18 30-389,-40-59 103,0-1 0,0 1 0,0 0 0,0 0 1,0 0-1,-1 0 0,1 0 0,-1 1 0,0-1 1,0 0-1,0 1 0,0-1 0,-1 1 1,0-1-1,1 1 0,-1-1 0,0 1 0,-1-1 1,1 1-1,0-1 0,-1 0 0,0 1 0,0-1 1,0 1-1,0-1 0,-1 0 0,1 0 0,-1 0 1,0 0-1,-2 3-103,-12 1 266,0-1 1,0-1-1,-1 0 1,0-1-1,0-1 1,0 0-1,0-2 1,0 0-1,-1 0 1,1-2-1,-4 0-266,0 0 144,-11 1-18,-12-1-190,1 2 1,0 2-1,0 2 1,-13 4 63,56-9-110,-13 5-1698,12-1-3316,5 0-3855</inkml:trace>
  <inkml:trace contextRef="#ctx0" brushRef="#br2" timeOffset="280629.015">28012 13217 12556,'0'0'4036,"0"0"-1623,0 0-294,0 0-320,0 0-806,0 0-507,14-5-251,2 0-216,0 0 0,1 2 1,-1 0-1,1 0 0,-1 2 1,1 0-1,0 1 0,11 2-19,33 3 22,165 13 138,158-10-160,-376-8-5,12 0-4,1 0-1,-1-2 1,0 0-1,0-1 1,-1-1 0,1-1-1,-1-1 1,13-5 9,-30 10 1,0 0 0,0 0 0,0 0 1,-1 0-1,1 0 0,0 0 0,0 0 0,0-1 0,-1 1 0,1-1 1,-1 1-1,1-1 0,-1 0 0,0 0 0,1 1 0,-1-1 1,0 0-1,0 0 0,0 0 0,-1 0 0,1 0 0,0 0 0,-1-1 1,1 1-1,-1 0 0,0 0 0,0 0 0,0 0 0,0-1 1,0 1-1,0 0 0,-1 0 0,1 0 0,-1 0 0,1 0 1,-1-1-1,0 1 0,0 0 0,0 0 0,0 1 0,0-1 0,0 0 1,-1-1-2,-65-69 9,66 71-9,-108-106-6,136 128-533,-12-8 408,0 0 0,-2 1 0,1 0 0,-2 1 1,0 1-1,-1 0 0,0 0 0,-1 1 0,-1 0 0,-1 1 0,-1 0 0,0 0 0,-1 1 0,-1 0 0,-1 0 0,0 0 0,-2 1 1,0-1-1,-1 1 0,-1-1 0,-1 3 131,-1-10 24,-1-1-1,0 0 1,-1 0 0,0 0 0,-1 0-1,0-1 1,-1 0 0,0 0 0,0 0-1,-1-1 1,-1 0 0,1 0 0,-1 0-1,-1-1 1,1-1 0,-6 4-24,-162 96 1739,166-102-1627,8-4-178,-131 70-107,77-41-6901,28-12-6459</inkml:trace>
  <inkml:trace contextRef="#ctx0" brushRef="#br2" timeOffset="281101.541">24070 13493 10602,'0'0'2301,"0"0"-353,13-6 6,105-35 454,547-20-657,-585 52-2493,-201 15-11254,82-4 6557</inkml:trace>
  <inkml:trace contextRef="#ctx0" brushRef="#br2" timeOffset="281492.456">24342 13145 3235,'0'0'5819,"0"0"-2669,0 0-791,0 0 220,0 0-770,0 0-794,0 0-396,0 0-213,-9 6-17,-342 198 973,226-127-1293,124-76-69,0-1 0,0 0 0,1 1 0,-1-1 1,1 0-1,-1 1 0,0-1 0,1 1 0,-1-1 0,1 1 0,-1 0 0,1-1 1,-1 1-1,1-1 0,-1 1 0,1 0 0,0-1 0,-1 1 0,1 0 0,0 0 1,0-1-1,-1 1 0,1 0 0,0 0 0,0-1 0,0 1 0,0 0 0,0 0 1,0-1-1,0 1 0,0 0 0,1 0 0,-1 0 0,0-1 0,0 1 0,0 0 1,1-1-1,-1 1 0,1 0 0,-1-1 0,0 1 0,1 0 0,-1-1 1,1 1-1,-1-1 0,1 1 0,0-1 0,-1 1 0,40 15 21,-25-11 32,29 18-32,0 1 0,-2 3 0,0 2 1,-3 1-1,0 2 0,-2 1 0,-1 3 0,10 14-21,-37-40 2,119 121-29,-127-166 246,18-43-141,3 58-5318,-17 19-3147</inkml:trace>
  <inkml:trace contextRef="#ctx0" brushRef="#br1" timeOffset="328317.548">189 16230 11851,'0'0'3860,"0"0"-1559,1-14-177,3-40 108,-10 43 2156,-2 33-4461,8-22 125,-131 481 209,98-425-384,32-57 129,0 1 0,0-1 0,0 0 0,0 0-1,0 1 1,0-1 0,0 0 0,0 0-1,0 0 1,1 0 0,-1 0 0,0 0 0,1 0-1,-1 0 1,1 0 0,-1 0 0,1-1 0,-1 1-1,1 0 1,0 0 0,-1 0 0,1-1-1,0 1 1,0 0 0,0 0 0,0-1 0,0 1-1,1 0 1,-1 0 0,0 0 0,1-1-6,-2 0 2,1-2-3,1-1-1,-1 1 1,0-1 0,1 1 0,0 0-1,0 0 1,1-1 0,-1 1 0,1 0 0,-1 0-1,1 0 1,1 0 0,-1 1 0,1-1-1,-1 1 1,1-1 0,0 1 0,0 0-1,0 0 1,1 0 0,-1 0 0,1 1-1,-1-1 1,1 1 0,0 0 0,0 0-1,0 0 1,0 1 0,0 0 0,1-1-1,-1 1 1,0 1 0,0-1 0,1 1-1,-1-1 1,1 1 0,-1 0 0,0 1-1,1-1 1,-1 1 0,0 0 0,1 0 0,0 1 1,269 120-337,-271-121 333,-1 0 0,1-1 0,0 1 0,0-1 1,-1 0-1,1 0 0,0 0 0,0 0 0,-1 0 0,1-1 0,0 1 0,-1-1 0,1 0 0,0 0 0,-1 0 0,1 0 0,-1 0 0,1 0 0,-1-1 0,0 1 0,0-1 0,0 0 0,1 0 1,-1 1-1,-1-1 0,1-1 0,0 1 0,0 0 0,-1 0 0,0-1 0,1 1 0,-1 0 0,0-1 0,0 0 0,0 1 0,0-1 0,-1 1 0,1-1 0,-1 0 0,1 0 0,-1-2 4,2 0 18,40-114 292,-42 118-70,0 23 998,-44 201-389,39-199-952,-29 160 526,25-61-3033,11-89-1349,6-14-1857,5-5-6216</inkml:trace>
  <inkml:trace contextRef="#ctx0" brushRef="#br1" timeOffset="328656.641">710 16981 7944,'0'0'3331,"0"0"-2402,0 0-929,0 0-289,0 0-7302</inkml:trace>
  <inkml:trace contextRef="#ctx0" brushRef="#br1" timeOffset="328956.949">2543 16201 9577,'0'0'4885,"0"0"-1869,0 0-1014,0 0-353,0 0-554,0 0-540,0 0-213,0 19-65,-4 134 118,2-88-312,3-1 0,3 1 1,8 40-84,18 18-3357,-18-93-945,0-7-2377</inkml:trace>
  <inkml:trace contextRef="#ctx0" brushRef="#br1" timeOffset="329379.528">2502 16348 6214,'-38'-141'7741,"15"76"-689,52 82-5675,4 9-1371,0-2-1,1-2 1,2-1 0,0-1 0,1-2 0,1-2-1,0-1 1,1-3 0,1 0 0,0-3-1,0-1 1,32 1-6,-65-9-3,-1 0 0,1-1 1,-1 0-1,1 0 0,-1-1 0,0 1 0,1-1 0,-1-1 0,0 1 0,0-1 0,0 0 1,-1-1-1,1 1 0,-1-1 0,0 0 0,0 0 0,0-1 0,0 1 0,-1-1 0,0 0 1,0-1-1,0 1 0,-1-1 0,2-2 3,3-3 9,-1-1 0,0 0 1,-1 0-1,0-1 0,0 0 0,-2 0 0,1 0 1,-2-1-1,0 1 0,0-1 0,-1-12-9,-26 54-53,-8 34 50,2 3-1,3 0 1,3 1 0,3 2 0,-2 17 3,19-56-217,17-36-324,50-96 483,-51 78 214,2 1 0,1 0 1,0 1-1,2 1 0,1 0 0,0 1 0,4-1-156,-21 22 30,0-1-1,1 1 0,-1-1 0,0 1 1,0 0-1,0 0 0,0-1 0,0 1 1,1 0-1,-1 0 0,0 0 0,0 0 0,0 0 1,1 1-1,-1-1 0,0 0 0,0 0 1,0 1-1,0-1 0,0 1 0,0-1 1,0 1-1,0-1 0,0 1 0,0 0 0,0-1 1,0 1-1,0 0 0,0 0 0,0 0 1,-1 0-1,1 0 0,0 0 0,-1 0 1,1 0-1,0 0 0,-1 0 0,0 0 0,1 0 1,-1 0-1,1 0 0,-1 1 0,0-1 1,0 0-1,0 0 0,0 0 0,0 0 0,0 1 1,0-1-1,0 0 0,0 0 0,-1 0 1,1 0-1,0 1 0,-1-1 0,1 0 1,-1 0-1,1 0 0,-1 0 0,0 0 0,0 0-29,-30 417 412,31-394-480,-2-12-156,0 0 0,1 0 1,1 0-1,0 0 0,1 0 1,0 0-1,1 0 0,0 0 1,1 0-1,0 0 0,1-1 1,0 0-1,1 0 0,0 0 1,1 0-1,0-1 0,6 8 224,47 3-8450,-26-20 1616</inkml:trace>
  <inkml:trace contextRef="#ctx0" brushRef="#br1" timeOffset="330414.285">3660 16388 3171,'0'0'2461,"0"0"-1068,0 0-277,-1 16 213,-2 115 1773,3-126-2922,1 1 0,-1 0 0,1-1 0,0 1 0,1-1 0,-1 0 0,1 1 1,0-1-1,1 0 0,-1 0 0,1 0 0,0 0 0,0-1 0,0 1 0,1-1 0,-1 0 0,1 0 0,0 0 0,1 0 1,-1-1-1,0 1 0,1-1 0,0-1 0,0 1 0,0 0 0,0-1 0,0 0 0,1 0 0,-1-1 0,5 1-180,-2-2 75,0-1-1,0 0 1,-1-1-1,1 1 1,-1-1-1,1-1 1,-1 0-1,0 0 1,0 0-1,0-1 1,0 0-1,0 0 0,-1-1 1,0 0-1,0 0 1,0 0-1,-1-1 1,0 0-1,0 0 1,2-3-75,4-5 409,0-1 1,-1-1 0,-1 0-1,-1 0 1,0 0-1,-1-1 1,-1 0 0,0-1-1,-1 1 1,-1-1-1,1-18-409,-4 32 50,-1 0-1,0 0 0,0 0 1,0 1-1,-1-1 0,1 0 1,-1 0-1,0 1 0,0-1 1,0 0-1,-1 1 0,1-1 1,-1 1-1,0-1 1,0 1-1,0 0 0,0 0 1,-1 0-1,1 0 0,-1 0 1,1 1-1,-1-1 0,0 1 1,0-1-1,-1 1 0,1 0 1,0 0-1,-1 1 0,1-1 1,-1 1-1,1 0 0,-1-1 1,0 2-1,0-1 0,1 0 1,-1 1-1,-1 0-49,-6-2 9,1 2-1,-1 0 0,1 0 1,-1 1-1,1 0 1,-1 0-1,1 1 1,0 1-1,0 0 1,0 0-1,0 1 1,1 0-1,-1 1 1,1 0-1,0 1 1,0 0-1,1 0 1,0 0-1,0 1 0,0 1 1,1-1-1,0 1 1,1 0-1,-1 1 1,2 0-1,-1 0 1,1 0-1,1 0 1,-3 7-9,-1 0-9,1-1 1,1 1 0,0 0 0,2 1 0,-1 0-1,2-1 1,0 1 0,2 1 0,-1-1 0,2 0-1,0 0 1,1 0 0,1 0 0,1 0 0,0 0-1,1 0 1,1-1 0,0 1 0,2-1 0,-1-1-1,2 1 1,0-1 0,1-1 0,1 1 0,0-1-1,0-1 1,2 0 0,3 3 8,2-2-14,1 0-1,0-1 1,1-1-1,0-1 1,1 0-1,0-2 1,1 0-1,0-2 1,0 0-1,1-1 1,-1-1 0,1-1-1,1-1 1,-1-1-1,0-1 1,0-1-1,1-1 1,-1-1-1,0-1 1,0-1-1,0 0 1,-1-2-1,1-1 1,-1 0-1,-1-2 1,1 0 0,-2-1-1,1-1 1,-1-1-1,-1-1 1,16-14 14,-16 8 35,0 0-1,-1 0 1,-2-2 0,0 0 0,-1-1 0,-1 0 0,-1-1 0,-1 0-1,-1-1 1,-1 0 0,-2-1 0,0 0 0,-1 0 0,-2 0 0,0-1-1,-2 0 1,-1 0-35,0 23 15,-1-1 0,0 1 1,0-1-1,-1 1 0,1 0 0,-1-1 0,1 1 0,-1 0 0,0-1 0,0 1 0,-1 0 0,1 0 1,-1 0-1,1 0 0,-1 0 0,0 0 0,0 0 0,0 1 0,-1-1 0,1 1 0,-1 0 0,1-1 1,-1 1-1,0 0 0,0 0 0,0 1 0,0-1 0,0 1 0,0-1 0,0 1 0,0 0 0,0 0 0,-1 0 1,1 1-1,-1-1-15,-5 1 5,0 0 0,0 0 0,0 1 0,0 0 0,1 1 0,-1-1 0,0 2 0,1-1 0,0 1 0,-1 1 0,1-1 0,0 2 0,1-1 1,-1 1-1,1 0 0,0 0 0,0 1 0,0 0 0,0 1-5,-8 9-22,0 0 1,1 1 0,0 1-1,1 0 1,2 1 0,0 0-1,-1 5 22,3-6-7,2 1 0,0 1 1,1-1-1,1 1 0,1 0 0,1 0 0,0 1 0,2-1 0,0 0 0,1 1 7,0-18-3,0-1 1,0 1 0,0 0-1,0-1 1,0 1-1,1 0 1,-1-1-1,1 1 1,0-1-1,-1 1 1,1-1-1,0 1 1,1-1 0,-1 0-1,0 1 1,1-1-1,-1 0 1,1 0-1,0 0 1,0 0-1,-1 0 1,1 0-1,1-1 1,-1 1 0,0-1-1,0 1 1,0-1-1,1 0 1,-1 0-1,1 0 1,-1 0-1,1 0 1,-1 0-1,1-1 1,0 0 0,-1 1-1,1-1 1,0 0-1,-1 0 1,1 0-1,0-1 1,-1 1-1,1 0 1,-1-1-1,1 0 1,-1 0 0,1 0-1,-1 0 1,1 0-1,1-1 3,11-8 18,0 0-1,-1-1 1,0-1-1,0 0 1,-1-1-1,-1 0 0,0-1 1,-1-1-1,-1 0 1,0 0-1,-1-1-17,95-167 59,-103 181-58,-1 2-2,0-1-1,0 1 1,0-1 0,0 0 0,0 1-1,0-1 1,0 0 0,0 1 0,0-1-1,0 1 1,1-1 0,-1 0 0,0 1 0,0-1-1,1 1 1,-1-1 0,0 1 0,1-1-1,-1 1 1,0-1 0,1 1 0,-1-1-1,1 1 1,-1-1 0,1 1 0,-1 0-1,1-1 1,-1 1 0,1 0 0,-1-1-1,1 1 1,-1 0 0,1 0 0,-1 0 0,1-1-1,0 1 1,-1 0 0,1 0 0,0 0-1,-1 0 1,1 0 0,-1 0 0,1 0-1,0 0 1,-1 0 0,1 1 0,-1-1-1,1 0 1,0 0 0,-1 1 0,1-1-1,-1 0 1,1 0 0,-1 1 0,1-1-1,-1 1 1,1-1 0,-1 0 0,1 1 0,-1-1-1,1 1 2,31 166-187,-30-153 153,28 106 61,-28-115-54,-1-1-1,1 0 0,0 0 0,0 0 1,1 0-1,-1 0 0,1 0 1,0-1-1,0 1 0,0-1 0,0 1 1,0-1-1,1 0 0,0-1 0,-1 1 1,1-1-1,0 1 0,0-1 1,1 0-1,-1-1 0,0 1 0,1-1 1,-1 0-1,3 1 28,-2-2-37,0-1 1,0 1 0,-1-1-1,1 0 1,0 0 0,-1 0-1,1-1 1,-1 0 0,1 1-1,-1-2 1,0 1 0,0 0-1,0-1 1,0 0 0,0 0-1,0 0 1,-1 0-1,1-1 1,-1 1 0,0-1-1,2-3 37,55-91 108,-57 91-119,99-204 849,-101 210-651,-5 16 15,-75 147-84,32-34-177,113-289 123,-58 141-45,0-4-5,1 0 1,1 0 0,2 1 0,0 0 0,1 1 0,2 0 0,0 1-15,-13 19 2,-1-1 1,1 1-1,-1 0 0,1 0 1,-1 1-1,1-1 0,0 0 1,0 0-1,0 1 1,0-1-1,0 1 0,1 0 1,-1 0-1,0 0 0,1 0 1,-1 0-1,0 0 0,1 0 1,-1 1-1,1-1 0,-1 1 1,1 0-1,-1 0 1,1 0-1,0 0 0,-1 0 1,1 0-1,-1 1 0,1-1 1,-1 1-1,1 0 0,-1 0 1,0 0-1,1 0 1,-1 0-1,0 0 0,0 1 1,0-1-1,0 1 0,0-1 1,0 1-1,0 0 0,0 0-2,9 17 39,0 1 0,-1 0 0,-1 0 0,-1 1 0,-1 0 0,0 0 0,1 15-39,-3-14 24,0 0 0,2-1 1,0 0-1,2-1 1,0 1-1,1-2 0,11 17-24,-20-33-47,1 0 0,0 0-1,0 0 1,0-1 0,0 1-1,0 0 1,0-1-1,1 1 1,0-1 0,-1 0-1,1 0 1,0 0 0,0 0-1,0-1 1,0 1-1,0-1 1,0 1 0,1-1-1,-1 0 1,0-1 0,1 1-1,-1 0 1,0-1-1,1 0 1,-1 0 0,1 0-1,-1 0 1,1 0 0,-1-1-1,0 1 1,1-1-1,-1 0 1,0 0 0,0-1-1,1 1 1,-1 0-1,0-1 1,0 0 0,-1 0-1,2-1 48,30-56-5575,-20 15-3055,-7 15-1566</inkml:trace>
  <inkml:trace contextRef="#ctx0" brushRef="#br1" timeOffset="331049.112">6420 16310 9129,'0'0'4479,"0"0"-903,0 0-746,0 0-652,-7 0-700,-12-1-535,33-1-104,27-3-298,369-48 30,-409 53-498,27 1-3196,-33 16-9234,-16-3 2609</inkml:trace>
  <inkml:trace contextRef="#ctx0" brushRef="#br1" timeOffset="331394.515">6280 16599 5958,'0'0'6470,"0"0"-4580,0 0 288,86 56-96,-44-48-1057,7-2-513,8-2-128,5-2-95,1-2-65,-2 0-96,3-6-128,-5-1 0,0 0-512,3-1-3300,-13 1-4612</inkml:trace>
  <inkml:trace contextRef="#ctx0" brushRef="#br1" timeOffset="331722.138">7455 16125 9353,'0'0'4959,"0"0"-1521,0 0-774,0 0-433,0 0-656,0 0-582,0 0-448,0 0-92,-3 20-100,-20 134 74,20-132-400,1 0-1,1 1 1,1-1 0,1 1-1,1-1 1,1 0 0,0 0-1,2 0 1,1 0 0,1 0-1,0-1 1,2-1 0,1 4-27,-5-18-39,0 0-1,1 0 1,-1 0 0,1-1 0,0 0-1,1 0 1,-1 0 0,1-1 0,0 0-1,0 0 1,0-1 0,1 0 0,-1 0-1,1-1 1,0 0 0,-1 0 0,1-1-1,0 0 1,0 0 0,0-1 0,0 0-1,0 0 1,0-1 0,0 0 0,0 0-1,0-1 1,-1 0 0,1 0 0,0-1 0,-1 0-1,0 0 1,0-1 0,0 0 0,0 0-1,-1-1 1,1 0 0,3-4 39,5-7 123,-1 0-1,0-1 1,-2-1 0,0 0 0,-1 0 0,-1-1-1,0-1 1,-2 1 0,0-2 0,-1 1-1,-1-1 1,-1 0 0,-1 0 0,-1 0 0,-1-1-1,0-1-122,-1 16 55,-1 0 0,1-1 0,-1 1-1,0-1 1,-1 1 0,0 0 0,0-1-1,-1 1 1,1 0 0,-2 0 0,1 0 0,-1 0-1,0 0 1,0 1 0,-1-1 0,0 1-1,0 0 1,0 0 0,-1 0 0,0 0-1,0 1 1,-1 0 0,1 0 0,-1 1 0,0-1-1,0 1 1,-2 0-55,-7-2-50,1 0 0,-1 2 0,0 0 0,0 1 0,-1 0 0,1 1 0,-1 1 0,1 0 0,-1 1 0,1 1 0,-1 1 0,1 0 0,-3 1 50,-52 18-3105,9 12-4036,27-6-6455</inkml:trace>
  <inkml:trace contextRef="#ctx0" brushRef="#br1" timeOffset="332204.445">9660 16184 11435,'0'0'3331,"-1"-14"-176,0 1-2375,-21-77 3266,18 83-3952,-1 1 0,1-1 0,-1 1 1,0 0-1,-1 1 0,1-1 0,-1 1 0,-1 0 0,1 0 1,0 1-1,-1 0 0,0 0 0,0 1 0,0 0 0,-1 0 1,1 0-1,-1 1 0,1 0 0,-1 0 0,0 1 1,0 0-1,0 1 0,1 0 0,-1 0 0,0 0 0,0 1 1,0 0-1,0 1 0,1 0 0,-1 0 0,1 1 0,-1-1 1,1 2-1,0-1 0,0 1 0,0 0 0,1 0 1,0 1-1,-6 4-94,0 7-18,1-1 0,0 2 0,1-1 0,1 1 0,0 1 0,1 0 0,1 0 0,1 0 0,1 1 1,0 0-1,1 0 0,1 0 0,1 0 0,1 1 0,1-1 0,0 1 0,2-1 0,0 0 0,1 1 0,1-1 1,0-1-1,2 1 0,0-1 0,1 1 0,1-2 0,1 1 0,0-1 0,1-1 0,1 1 0,1-2 0,4 5 18,-13-15-62,0-1 0,0 1 0,1-1 0,0 0 0,-1 0 0,1-1 0,1 1 0,-1-1 0,0 0 0,1 0 0,0 0 0,0 0 0,0-1 0,0 0 0,0 0 0,0-1 0,0 1 0,1-1 0,-1 0 0,0 0 0,1-1 0,-1 0 0,1 0 0,-1 0 0,1 0 0,-1-1 0,0 0 0,1 0 0,-1-1 0,0 1 0,0-1 0,0 0 0,0-1 0,1 1 62,8-12 24,-1 0 0,-1-1 1,0 0-1,-1-1 0,-1 0 0,0 0 0,-1-1 1,-1-1-1,0 1 0,-1-1 0,1-9-24,-5 19 17,-1 1 13,12-24 237,-2-1 0,-2 0 1,-1-1-1,-1 0 0,-2 0 0,-1-1 0,-1-1-267,-5 35 24,-1 0 1,1 0-1,0 0 0,0 0 1,0 0-1,0 0 0,0 0 0,0 0 1,-1 1-1,1-1 0,0 0 0,0 1 1,0-1-1,0 1 0,0-1 0,0 1 1,0-1-1,0 1 0,0 0 1,1-1-1,-1 1 0,0 0 0,0 0 1,1 0-1,-1 0 0,0-1 0,1 1 1,-1 0-1,1 0 0,-1 0 0,1 1 1,-1-1-1,1 0-24,-10 20 6,1 1 0,1 0 0,1 0 1,1 0-1,1 1 0,0 0 0,2 0 0,1 0 0,1 1 1,1-1-1,1 0 0,1 0 0,2 10-6,-2-24-294,-1-1 0,2 1 0,-1-1 0,1 1 0,0-1 0,1 0 1,-1 0-1,2-1 0,-1 1 0,1-1 0,3 4 294,-3-6-898,-1 0 0,1 0 1,0-1-1,0 0 0,1 0 1,-1 0-1,1-1 0,0 0 1,0 0-1,0 0 0,0-1 1,0 0-1,0 0 0,1 0 1,2-1 897,28 4-6919</inkml:trace>
  <inkml:trace contextRef="#ctx0" brushRef="#br1" timeOffset="332909.724">10079 16401 7303,'6'-20'2215,"33"-138"2200,-17 13 2264,-19 142-3990,-4 34-2063,-43 150-33,32-140-662,0 1-1,3 0 0,2 0 1,1 1-1,1 19 70,5-62-29,1 1 1,-1-1-1,0 1 0,1-1 0,-1 1 1,0-1-1,1 1 0,-1-1 0,1 0 1,-1 1-1,0-1 0,1 0 1,-1 1-1,1-1 0,-1 0 0,1 0 1,0 0-1,-1 1 0,1-1 0,-1 0 1,1 0-1,-1 0 0,1 0 0,-1 0 1,1 0-1,0 0 0,-1 0 0,1 0 1,-1 0-1,1 0 0,-1 0 0,1-1 1,-1 1-1,1 0 0,-1 0 0,1 0 1,-1-1-1,1 1 0,-1 0 0,1-1 1,-1 1-1,1-1 0,-1 1 0,0 0 1,1-1-1,-1 1 0,1-1 0,-1 1 1,0-1-1,0 1 0,1-1 0,-1 1 1,0-1-1,0 1 0,0-1 0,0 1 1,1-1-1,-1 0 0,0 1 0,0-1 1,0 1-1,0-1 0,0 1 0,-1-1 1,1 0 28,55-135-14,-49 115 48,1 1-1,0 0 1,1 0 0,2 1 0,0-1-1,0 2 1,2 0 0,8-9-34,-18 24 9,1 1 1,0-1-1,0 1 0,1 0 1,-1 0-1,0 0 0,1 0 1,-1 0-1,1 1 0,0 0 1,-1 0-1,1 0 0,0 0 1,0 0-1,-1 1 0,1 0 1,0-1-1,0 1 0,0 1 1,0-1-1,0 1 1,-1-1-1,1 1 0,0 0 1,-1 1-1,1-1 0,0 0 1,-1 1-1,1 0 0,-1 0 1,0 0-1,0 0 0,0 1 1,0-1-1,0 1 0,0 0 1,-1 0-1,1 0 0,-1 0 1,0 0-1,0 0 0,0 1 1,0-1-1,0 2-9,155 245 283,-148-237-311,1 0-1,0 0 1,1-1-1,0 0 1,1-1 0,0 0-1,1-1 1,0 0-1,0-1 1,1-1 0,1 0-1,-1-1 1,1 0-1,0-1 1,1-1-1,-1 0 1,1-1 0,0-1-1,0-1 1,0 0-1,1-1 1,-1 0 0,0-2-1,0 0 1,1-1-1,-1 0 1,0-1 0,1-2 28,-1-2 214,-1-1 0,1 0 1,-2-1-1,1-1 1,-1-1-1,-1 0 1,0 0-1,-1-1 1,0-1-1,-1 0 1,0-1-1,-1 0 1,0-1-1,-2 0 0,1 0 1,-2-1-1,0 0 1,-1 0-1,-1 0 1,0-1-1,-1 0 1,-1 0-1,-1 0 1,0 0-1,-1-1 0,-1 1 1,0-1-1,-2 1 1,-2-14-215,4 28 11,-1-1 1,1 0-1,-1 1 1,0 0-1,0-1 1,0 1-1,-1-1 0,1 1 1,-1 0-1,1 0 1,-1 0-1,0 0 1,-1 0-1,1 0 1,0 1-1,-1-1 1,1 1-1,-1-1 0,0 1 1,0 0-1,0 0 1,0 0-1,0 1 1,0-1-1,-1 1 1,1-1-1,0 1 1,-1 0-1,1 0 1,-1 1-1,1-1 0,-1 1 1,1 0-1,-1 0 1,0 0-1,-1 0-11,-5 1-6,1 0 0,-1 1-1,0 0 1,0 0 0,1 1-1,-1 1 1,1-1-1,0 2 1,0-1 0,1 1-1,-1 0 1,-6 6 6,0 4-33,0 0-1,1 0 1,1 2 0,1 0-1,0 0 1,1 1 0,1 0-1,0 1 1,2 0-1,0 1 1,1 0 0,1 0-1,1 0 1,1 1 0,1 0-1,1-1 1,0 1 0,2 0-1,0 0 1,3 14 33,-3-26-291,0 1 1,1-1-1,0 0 1,0 1-1,1-1 1,1 0-1,0 0 1,0 0-1,0-1 1,1 1-1,0-1 1,5 6 290,-7-12-44,-1 0 1,1-1-1,0 1 0,0-1 1,0 1-1,0-1 0,0 0 1,0 0-1,0 0 1,1 0-1,-1 0 0,0-1 1,1 1-1,-1-1 0,0 1 1,1-1-1,-1 0 0,0 0 1,1 0-1,-1 0 1,1 0-1,-1-1 0,0 1 1,1-1-1,-1 1 0,0-1 1,0 0-1,0 0 0,1 0 1,-1 0-1,0 0 1,0-1-1,0 1 0,0-1 1,-1 1-1,2-1 44,63-61 140,-24 5 196,-3-2-1,-2-2 1,-3-1 0,-3-2-1,-3 0 1,-3-2-1,7-31-335,-8 29 230,0 8-16,28-111 533,-60 152 477,-14 39-516,1 11-601,2 1 0,2 1-1,0 1 1,3 0 0,0 1 0,2 0-1,2 1 1,1 0 0,-2 27-107,6-38 44,2 0 0,1 1 0,1-1-1,1 1 1,1 0 0,1-1 0,1 1 0,2-1 0,0 0 0,1 0 0,2-1 0,0 0 0,2 0-1,0 0 1,1-2 0,2 1 0,0-1 0,12 13-44,-21-28-55,1-1 1,-1 1-1,1-1 0,1 0 1,-1 0-1,1-1 0,0 0 1,0 0-1,0 0 0,0 0 1,1-1-1,-1 0 0,1-1 1,0 1-1,0-1 0,0-1 0,0 1 1,0-1-1,0-1 0,0 1 1,0-1-1,1 0 0,-1-1 1,0 1-1,0-2 0,0 1 1,0-1-1,0 0 0,0 0 1,0-1-1,-1 0 0,1 0 1,4-3 54,1-5-361,-1 0 0,0 0-1,-1-1 1,-1-1 0,0 0 0,0 0 0,-1 0 0,-1-1 0,0-1 0,-1 1 0,1-7 361,11-58-5296,-17 40-1409</inkml:trace>
  <inkml:trace contextRef="#ctx0" brushRef="#br1" timeOffset="333569.502">13740 16041 13196,'7'-17'3001,"1"2"-2230,37-107 5686,-45 119-6370,0 1 1,0 0 0,-1 0-1,1 0 1,0 0-1,-1-1 1,1 1 0,-1 0-1,1 0 1,-1 0-1,0 0 1,0 0 0,0 0-1,0 0 1,0 1-1,-1-1 1,1 0 0,-1 1-1,1-1 1,-1 0-1,1 1 1,-1 0 0,0-1-1,0 1 1,1 0-1,-1 0 1,0 0 0,0 0-1,0 0 1,0 1-1,0-1 1,-1 1 0,1-1-1,0 1 1,0 0-1,0-1 1,0 1 0,-1 0-1,1 1 1,0-1-1,0 0-86,-93 19 581,79-12-594,1 2-1,1 0 0,-1 0 1,1 1-1,1 1 0,0 1 1,1 0-1,0 0 0,0 1 1,2 0-1,0 1 0,0 1 1,1-1-1,1 1 0,0 1 1,1 0-1,1 0 0,1 0 1,0 1-1,1-1 0,1 1 1,0 0-1,1 0 0,1 3 13,3-13-86,-1 0-1,2 0 0,-1 0 1,1 0-1,0-1 1,0 1-1,1-1 1,0 0-1,0 0 0,0 0 1,1 0-1,0-1 1,0 0-1,0 0 0,1 0 1,0-1-1,0 0 1,0 0-1,0 0 1,1-1-1,-1 1 0,1-2 1,4 2 86,34 23 11,-35-21-2,1 1 0,-2 0 0,1 1-1,-1-1 1,0 2 0,0 0 0,-1 0 0,0 0 0,-1 1 0,0 0 0,-1 0 0,0 1 0,0 0 0,-1 0 0,-1 0 0,1 1 0,-2-1 0,0 1 0,0 0 0,-1 0 0,-1 0 0,0 0 0,-1 1 0,0-1 0,-1 9-9,-3-13 46,0 0 1,-1 0 0,0 0 0,0-1-1,0 0 1,-1 0 0,0 0-1,-1 0 1,1-1 0,-1 0-1,-1-1 1,1 0 0,-1 0-1,0 0 1,0-1 0,0 0-1,0-1 1,-1 1 0,0-2-1,1 1 1,-1-1 0,0-1-1,0 0 1,0 0 0,-1 0-1,1-1 1,0-1 0,0 0-1,0 0 1,0 0 0,-7-3-47,-2-2 48,0-1 0,0-1 1,1 0-1,0-1 1,0-1-1,1 0 1,1-2-1,0 1 0,0-2 1,1 0-1,1-1 1,0 0-1,1-1 0,-6-9-47,12 18-87,1-1 1,-1-1 0,1 1 0,1-1 0,-1 0 0,1 0 0,1 0 0,-1-1 0,1 1 0,1-1 0,0 0 0,0 0 0,1 0 0,-1-5 85,2 13-156,0 0 0,0 0 0,0 0 0,0 0 0,1 0 0,-1 0 0,0 0 0,0 0 0,1 0 0,-1 1 0,0-1 0,1 0 0,-1 0 0,1 0 1,-1 0-1,1 1 0,-1-1 0,1 0 0,0 1 0,-1-1 0,1 0 0,0 1 0,0-1 0,0 1 0,-1-1 0,1 1 0,0-1 0,0 1 0,0 0 0,0-1 0,0 1 0,0 0 0,-1 0 0,1 0 0,0-1 0,0 1 0,1 0 156,22-1-6833</inkml:trace>
  <inkml:trace contextRef="#ctx0" brushRef="#br1" timeOffset="333823.541">14187 16029 16720,'0'0'2530,"19"-79"-1088,-19 79 864,0 3-929,0 15-832,-9 14-481,-2 14 96,-1 11-32,-2 11-96,4 2 32,1 3-32,3-2 0,3-3-32,3-8-416,0-4-2627,8-8-4644</inkml:trace>
  <inkml:trace contextRef="#ctx0" brushRef="#br1" timeOffset="334142.369">14167 16051 13164,'0'0'2910,"0"0"-470,0 0-535,0 0-869,0 0-588,0 0-122,17 17-6,115 134 337,-82-88-279,-33-46-243,-1 1 0,-1 0 0,0 2 1,-2-1-1,0 2 0,-1-1 0,-1 2 0,-1 0 1,-1 0-1,-1 0 0,-1 1 0,-1 1 0,2 16-135,-8-33 5,-1 1 0,1-1-1,-1 0 1,0 0 0,-1 0-1,0 0 1,0 0 0,0-1-1,-1 1 1,0 0 0,0-1-1,0 0 1,-1 0 0,0 0-1,-1 0 1,1-1 0,-1 1-1,0-1 1,0 0 0,-1-1-1,1 1 1,-1-1 0,0 0-1,0-1 1,-1 1 0,-3 1-5,-8 2 7,-1 0 0,1 0 1,-1-2-1,0 0 0,0-2 0,-1 0 1,1-1-1,-1-1 0,-3 0-7,6-1-185,1-1 0,0 0-1,-1-2 1,1 1 0,1-2-1,-1 0 1,-12-6 185,3-4-2725,17-2-3503,7-1-5623</inkml:trace>
  <inkml:trace contextRef="#ctx0" brushRef="#br1" timeOffset="334551.494">15792 16188 14189,'0'0'4357,"0"0"-1870,0 0-383,0 0-514,0 0-559,0 0-380,0 0-277,0 0-166,11-4-64,-5 1-120,-3 1-12,0 0-1,1 1 0,-1 0 0,0-1 1,1 1-1,-1 0 0,0 1 1,1-1-1,-1 0 0,1 1 0,-1 0 1,1 0-1,0 0 0,-1 0 0,1 1 1,-1-1-1,1 1 0,-1 0 0,0 0 1,1 0-1,-1 1 0,3 1-11,-3-1 10,0 0 0,1 0 0,-1 1 0,0-1 0,0 1 0,0 0 0,-1 0-1,1 0 1,-1 0 0,0 0 0,0 1 0,0-1 0,0 1 0,0 0 0,-1-1 0,0 1 0,1 0-1,-1 0 1,-1 0 0,1 0 0,-1 0 0,1 0 0,-1 0 0,0 0 0,-1 0 0,1 0-1,-1 0 1,1-1 0,-1 1 0,0 0 0,-1 0 0,1 0 0,-1-1 0,0 3-10,-6 9 45,-1-1 0,0 0 0,0 0 0,-2-1 0,0 0 0,0-1 0,-9 7-45,11-10 26,4-5-23,-1 1-1,1-1 0,0 1 1,0 0-1,1 1 0,-1-1 0,1 1 1,1 0-1,-1 0 0,1 0 0,0 1 1,0-1-1,1 1 0,-2 4-2,6-8-10,-1-1 0,1 1 0,0-1 0,0 0 0,0 0 0,1 1 0,-1-1 0,0-1 0,1 1 0,-1 0 0,1 0 0,0-1 0,-1 0 0,1 1-1,0-1 1,0 0 0,0 0 0,0-1 0,0 1 0,0-1 0,0 1 0,0-1 0,0 0 0,0 0 0,0 0 0,0-1 0,0 1 0,3-1 10,0 1-50,179-8-4214,-63-8-4332,-65 6-180</inkml:trace>
  <inkml:trace contextRef="#ctx0" brushRef="#br1" timeOffset="335109.444">18512 14884 10602,'0'-67'2656,"0"28"2338,-6 84-1507,0-15-3360,-12 184 1129,9 0-1,11 25-1255,-3 43 180,-20 489-15,20-768-164,1 49-39,-3 1-1,-3 0 1,-1-1-1,-3 0 1,-2 0 0,-16 38 38,24-80-7,-1 0 1,0-1 0,0 1 0,-1-1 0,-1 0 0,1 0 0,-2-1 0,1 0 0,-1 0 0,0 0 0,-1-1 0,1-1 0,-2 1-1,1-1 1,0-1 0,-1 0 0,0 0 0,-1-1 0,1 0 0,-1-1 0,1 0 0,-1-1 0,0 0 0,0-1 0,0 0 0,0-1-1,0 0 1,0 0 0,-8-2 6,-17-3 68,0-1-1,1-1 1,0-2-1,1-2 0,0-1 1,0-1-1,2-2 1,-1-2-1,2 0 0,1-2 1,0-2-1,1-1 0,1-1 1,1-1-1,2-1 1,-9-12-68,25 27-7,1-1 0,0 1 1,0-2-1,1 1 0,1-1 1,0 0-1,0-1 0,2 1 1,-1-1-1,2 0 0,-1-1 1,2 1-1,0 0 0,0-1 1,1-10 6,2 14-276,0 0 0,0-1 0,1 1 0,0 0-1,1 0 1,0 0 0,1 0 0,0 0 0,0 1 0,1 0 0,1 0 0,-1 0 0,5-5 276,39-40-4532,5 6-2841</inkml:trace>
  <inkml:trace contextRef="#ctx0" brushRef="#br1" timeOffset="335438.563">18272 14690 9545,'-6'-14'4329,"-19"-45"-1873,24 58-2389,1 0-1,-1 1 1,1-1 0,-1 0-1,1 0 1,-1 0-1,1 0 1,-1 0 0,1 0-1,0 0 1,0 1-1,-1-1 1,1 0 0,0 0-1,0 0 1,0 0-1,0 0 1,0 0 0,0 0-1,0 0 1,1 0 0,-1 0-1,0 0 1,0 0-1,1 0 1,-1 0 0,1 0-1,-1 0 1,1 1-1,-1-1 1,1 0 0,-1 0-1,1 0 1,0 1-1,-1-1 1,1 0 0,0 1-1,0-1 1,-1 1-1,1-1 1,0 1 0,0-1-1,0 1 1,0-1 0,0 1-1,0 0 1,0 0-1,0-1 1,0 1 0,0 0-1,0 0 1,0 0-67,5-2 294,131-12 1233,884 20-1068,1992-32 4036,-2541 6-4030,-422 13-343,-48 2-36,-114 4-492,-164 18-2968,89 5-2258,95-11 1319,-91 10-7987</inkml:trace>
  <inkml:trace contextRef="#ctx0" brushRef="#br1" timeOffset="336089.334">20398 15158 320,'0'0'10218,"-14"-14"-6764,-50-44-1911,56 53-1252,1 0 1,-1 0-1,-1 1 0,1 0 1,-1 1-1,1 0 1,-1 0-1,0 1 0,0 0 1,0 0-1,0 1 1,0 0-1,-1 1 0,-2 0-291,-3-1 154,2 0-121,1 1-1,-1 0 1,0 1 0,1 0-1,-1 1 1,0 0 0,1 1-1,0 0 1,0 1 0,0 1-1,0 0 1,0 0 0,1 1-1,0 1 1,0 0 0,1 0-1,0 1 1,0 0 0,1 1-1,0 0 1,0 1 0,1-1-1,1 2 1,-1-1 0,2 1-1,-1 0 1,2 0-1,-1 1 1,2 0 0,-1 0-1,2 0 1,-1 0 0,2 1-1,-1 7-32,1-2-3,1-1-1,1 0 0,0 1 0,2-1 1,0 0-1,1 0 0,0 0 0,1 0 1,1-1-1,1 1 0,1-1 0,0 0 1,1-1-1,0 0 0,1 0 0,1-1 1,0 0-1,1-1 0,1 0 0,0 0 1,1-2-1,0 1 0,1-2 0,0 0 0,0 0 1,1-1-1,15 6 4,-22-12-2,0-1 0,0 0 0,0-1 0,0 1 1,0-2-1,0 1 0,0-1 0,0 0 0,0-1 0,1 0 0,-1 0 0,0-1 0,0 0 0,-1 0 1,1-1-1,0 0 0,-1 0 0,1-1 0,-1 0 0,0 0 0,-1 0 0,1-1 0,-1 0 1,0-1-1,0 0 0,0 1 0,-1-2 0,0 1 0,0-1 0,0 1 0,2-7 2,16-29 403,-1 0-1,-2-2 1,-2 0 0,-2-2-1,-3 0 1,-1 0-1,-2-1 1,-2 0 0,-2-1-1,-3 0 1,-1 0 0,-3-20-403,1 63 55,0 0 20,1-1 1,-1 1-1,0 0 1,-1 0 0,1 0-1,-1-1 1,0 1-1,0 0 1,-1 0-1,1 0 1,-1 0 0,0 1-1,-1-1 1,1 0-1,-1 1 1,0-1-1,0 0-75,-9 18 775,4 116-483,9-86-232,5 118 68,7 0 0,11 26-128,11-38-1652,-10-105-1969,10-11-3592,-13-21-1078</inkml:trace>
  <inkml:trace contextRef="#ctx0" brushRef="#br1" timeOffset="336408.542">21199 15037 9353,'18'-177'7313,"-17"175"-7123,0 0-1,0-1 1,0 1-1,0 0 1,-1-1 0,1 1-1,-1-1 1,0 0-1,1 1 1,-1-1-1,0 1 1,-1-1-1,1 1 1,0-1-1,-1 1 1,1-1-1,-1 1 1,0-1-1,0 1 1,0 0-1,0-1 1,0 1-1,-1 0 1,1 0-1,0 0 1,-1 0-1,0 0 1,0 0-1,1 0 1,-1 1-1,0-1 1,0 1-1,0-1 1,-1 1-1,1 0 1,0-1-1,-1 1 1,1 1-1,0-1 1,-1 0-1,1 0 1,-1 1-1,1 0 1,-1-1-1,1 1 1,-1 0-1,1 0 1,-1 0 0,0 1-1,0-1-189,-7 6 191,1-1-1,-1 2 1,1-1-1,1 1 1,-1 0-1,1 1 1,0 0-1,1 1 1,0-1-1,0 1 1,1 1 0,0-1-1,-3 9-190,-9 20 92,2 2 0,1 0 0,3 0 0,1 1 0,2 1 0,1 0 0,3 0 0,1 1 0,2-1 0,2 1 0,6 40-92,-9 126 56,1-183-110,0 0 1,-2 0 0,-1 0-1,-1 0 1,-1-1-1,-2 0 1,0 0 0,-1-1-1,-2 0 1,0-1 0,-2 0-1,0-1 1,-2-1-1,-2 2 54,-25 10-4158,40-35-1609,5-9-446,6 0-1399</inkml:trace>
  <inkml:trace contextRef="#ctx0" brushRef="#br1" timeOffset="336753.215">20706 15374 12396,'0'0'3379,"0"0"-1009,0 0-496,0 0-417,15-6-560,2-1-753,1 1 0,0 1 1,0 1-1,0 0 0,0 2 0,0 0 0,9 0-144,83 3 497,15 1-198,1-5-1,119-20-298,-233 21-2,76-27-70,-89 29-5,1 1 0,0-1-1,-1 0 1,1 0 0,0 1 0,-1-1 0,1 0 0,-1 0 0,1 1 0,-1-1 0,1 0 0,0 0-1,-1 0 1,1 0 0,-1 0 0,1 0 0,-1 0 0,1 0 0,-1 0 0,1 0 0,-1 0 0,1 0-1,0 0 1,-1 0 0,1 0 0,-1 0 0,1-1 0,-1 1 0,1 0 0,0 0 0,-1 0 0,1-1-1,-1 1 1,1 0 0,0 0 0,-1-1 0,1 1 0,0 0 0,-1-1 0,1 1 0,0-1 0,0 1-1,-1 0 1,1-1 0,0 1 0,0-1 0,0 1 0,0-1 0,-1 1 0,1 0 0,0-1-1,0 1 1,0-1 0,0 1 0,0-1 0,0 1 0,0-1 0,0 1 0,0-1 0,1 1 0,-1-1-1,0 1 1,0 0 0,0-1 0,0 1 0,1-1 0,-1 1 0,0 0 0,0-1 0,1 1 77,-31 2-5552,-8 9-3128</inkml:trace>
  <inkml:trace contextRef="#ctx0" brushRef="#br1" timeOffset="336985.471">19204 16185 6790,'-14'3'7981,"-38"8"-4505,51-10-3427,0-1 1,1 1-1,-1-1 1,1 1-1,-1-1 0,1 1 1,-1-1-1,1 1 1,0-1-1,-1 1 1,1 0-1,0-1 1,-1 1-1,1 0 1,0-1-1,0 1 1,0 0-1,-1 0 1,1-1-1,0 1 1,0 0-1,0-1 1,0 1-1,0 0 1,1 0-1,-1-1 1,0 1-1,0 0 0,0-1 1,0 1-1,1 0 1,-1-1-1,0 1 1,1 0-1,-1-1 1,1 1-1,-1-1 1,0 1-1,1-1 1,-1 1-1,1-1 1,0 1-1,-1-1 1,1 1-1,-1-1 1,1 0-1,0 1 1,-1-1-1,1 0 1,0 1-1,-1-1 1,1 0-1,0 0 0,-1 0 1,1 0-1,0 0 1,0 0-1,-1 0 1,1 0-1,0 0 1,-1 0-1,1 0 1,0 0-1,-1 0 1,1-1-1,0 1 1,0 0-50,38 11 386,0-2-1,1-1 1,0-2 0,1-2 0,5-2-386,-13 1 131,1212 25 1139,-1125-29-1050,307-7 1947,7-20-2167,-212-4 689,-213 29-666,-5 3-19,0 0 0,-1-1 0,1 1-1,-1-1 1,1 0 0,-1-1 0,1 1-1,-1 0 1,0-1 0,0 0-1,1 0 1,-1 0 0,0 0 0,-1 0-1,1 0 1,0-1 0,-1 1 0,1-2-4,-3 2-22,-1 1 0,0-1 0,1 0 0,-1 1 1,0-1-1,0 1 0,0 0 0,0-1 0,-1 1 1,1 0-1,0-1 0,-1 1 0,1 0 0,0 0 1,-1 0-1,0 0 0,1 1 0,-1-1 0,1 0 1,-1 1-1,0-1 0,1 1 0,-1-1 0,0 1 0,0 0 1,1-1-1,-1 1 0,0 0 22,-1 0-67,-180-17-8901,148 16 5380,-60 1-11237</inkml:trace>
  <inkml:trace contextRef="#ctx0" brushRef="#br1" timeOffset="338956.557">22651 17622 24407,'0'0'3780,"0"0"-1762,0 0-961,0 0-737,0 0-320,0 0-320,0 0-1026,0 0-1376,-60-79-2275,46 69-8488</inkml:trace>
  <inkml:trace contextRef="#ctx0" brushRef="#br1" timeOffset="337540.355">19976 16899 3780,'0'0'10143,"0"0"-6081,-15-13-2450,2-1-1191,6 7-208,-1-1-1,1 1 1,-1 1 0,0-1-1,0 2 1,-1-1 0,0 1-1,0 0 1,0 1-1,-1 0 1,-9-3-213,-2 2 132,-1 0-1,1 2 1,-1 0-1,0 1 1,0 1-1,0 2 1,0 0-1,1 1 1,-1 1-1,-6 2-131,19-3 3,-1 0-1,1 1 1,0 0 0,0 1-1,0 0 1,1 0-1,0 1 1,-1 0 0,2 0-1,-1 1 1,0 0-1,1 0 1,0 1-1,1 0 1,0 0 0,0 0-1,0 1 1,1 0-1,0 0 1,0 1 0,1-1-1,0 1 1,1 0-1,-2 5-2,2 2-7,1-1-1,0 1 0,1 0 0,1 0 0,0-1 0,1 1 0,1 0 0,1-1 0,0 1 0,1-1 0,0 0 0,1 0 1,1 0-1,0-1 0,1 0 0,1 0 0,0-1 0,1 1 0,0-2 0,1 0 0,1 0 0,-1 0 0,2-2 0,0 1 1,0-1-1,1-1 0,0 0 0,0-1 0,10 4 8,-13-8 2,0 1 0,0-2-1,1 1 1,-1-1 0,1-1 0,0 0 0,0 0 0,0-1-1,0-1 1,0 0 0,0 0 0,0-1 0,0 0 0,0-1 0,0-1-1,0 1 1,-1-2 0,1 1 0,-1-1 0,0-1 0,0 0-1,-1-1 1,1 1 0,-1-2 0,0 1 0,-1-2 0,0 1-1,0-1 1,6-7-2,6-18 356,-1-1-1,-3 0 1,0-1-1,-2 0 1,-2-1 0,-1-1-1,-2 0 1,-1-1-1,-3 1 1,1-12-356,-3 25 77,3-6 47,-1-1 1,-1 0 0,-2 0 0,-1 0-1,-2 0 1,-1 0 0,-3-15-125,5 44 28,0 0-1,0 0 1,0 0-1,0 0 1,0 0 0,-1 0-1,1 0 1,-1 0 0,1 0-1,-1 0 1,1 0 0,-1 0-1,0 1 1,0-1 0,0 0-1,0 0 1,0 1 0,-1-1-1,1 1 1,0-1-1,-1 1 1,1-1 0,-1 1-1,1 0 1,-1 0 0,0 0-1,1 0 1,-1 0 0,0 0-1,0 0 1,0 1 0,0-1-1,0 1 1,0-1-1,0 1 1,0 0 0,0 0-1,0 0 1,0 0 0,0 0-1,0 0 1,0 0 0,1 1-1,-1-1 1,0 1 0,0-1-1,0 1 1,0 0 0,0 0-1,0-1 1,1 1-1,-1 1 1,0-1 0,1 0-1,-1 0 1,1 1-28,-7 13 33,0 0-1,2 0 1,-1 1 0,2-1-1,0 1 1,1 1 0,1-1-1,1 1 1,0-1 0,1 1-1,0 0 1,2 0 0,0-1-1,1 1 1,0 0 0,1-1-1,2 1-32,5 24-222,1 0 0,3-1 0,1 0 1,2-1-1,2-1 0,2-1 0,15 21 222,21 18-4605,-11-34-4937,-24-27 456</inkml:trace>
  <inkml:trace contextRef="#ctx0" brushRef="#br1" timeOffset="337828.608">20639 16713 10058,'25'-134'5696,"-23"130"-5171,-1-1-1,0 0 1,0-1 0,0 1 0,-1 0 0,1 0 0,-1 0 0,-1 0 0,1 0 0,-1-1 0,0 1 0,0 0 0,0 0 0,0 0 0,-3-4-525,2 8 109,0 1 1,0-1-1,0 0 1,0 1 0,0-1-1,0 1 1,0 0-1,0 0 1,0 0 0,0 0-1,0 0 1,0 0-1,0 0 1,0 1 0,0-1-1,0 1 1,0-1-1,0 1 1,0 0 0,0 0-1,0 0 1,1 0-1,-1 0 1,0 0 0,1 1-1,-1-1 1,1 0-1,-1 1 1,1-1 0,-1 1-1,1 0 1,0-1-1,0 1 1,-1 1-110,-11 14 191,0 1 1,1 0 0,1 0-1,1 1 1,0 1-1,1 0 1,2 0-1,0 1 1,1-1 0,1 2-1,-2 15-191,-1 26 330,2 0-1,3 0 1,4 27-330,22 312 326,-23-392-418,0 1 1,-1-1 0,0 1-1,-1-1 1,0 0-1,-1 0 1,0 1 0,-1-2-1,0 1 1,0 0-1,-1-1 1,0 0 0,-1 0-1,0 0 1,0-1-1,-1 0 1,0 0 0,0-1-1,-1 1 1,0-2-1,0 1 1,-1-1 0,1 0-1,-2-1 1,1 0-1,0-1 1,-1 0 0,0 0-1,0-1 1,0 0-1,0-1 1,-1 0 0,-5 0 91,-57-16-5505,51-32-6031,21 22 3315</inkml:trace>
  <inkml:trace contextRef="#ctx0" brushRef="#br1" timeOffset="338124.622">20304 16988 5958,'0'0'6502,"0"0"-4260,0 0-128,0 0 673,0 0-898,110 27-511,-70-27-449,5 0-385,1-1-160,2-8-223,0-1-161,-4-3-32,-2 0-65,-9 1-415,-7 0-1666,-5 2-1474,-3 2-3362</inkml:trace>
  <inkml:trace contextRef="#ctx0" brushRef="#br1" timeOffset="338327.571">21069 17051 13068,'0'0'3844,"0"0"-2435,0 0 257,87 0-257,-62 4-832,1 1-225,-2-4-160,2 3-96,-4-4-96,-2 2 0,2-2-512,-4 0-2051,1 0-2625,1 1-3429</inkml:trace>
  <inkml:trace contextRef="#ctx0" brushRef="#br1" timeOffset="338720.533">21651 16856 5317,'0'0'7506,"0"0"-3791,15-8-1360,50-28-188,-60 34-2029,0 1-1,0-1 1,1 1 0,-1 0 0,0 1 0,1-1-1,-1 1 1,1 0 0,-1 0 0,1 0-1,-1 1 1,0 0 0,1 0 0,-1 1-1,0-1 1,0 1 0,0 0 0,0 0 0,0 1-1,-1 0 1,1 0 0,-1 0 0,1 0-1,-1 0 1,0 1 0,3 3-138,-1-1 22,0 0 0,-1 1-1,1-1 1,-1 1 0,-1 0 0,1 1 0,-1-1-1,-1 1 1,1 0 0,-1-1 0,-1 2 0,1-1 0,-1 0-1,-1 0 1,0 1 0,0-1 0,0 1 0,-1-1-1,0 1 1,-1-1 0,0 0 0,0 1 0,-1-1 0,0 0-1,-1 0 1,-2 7-22,-4 7-23,0 1-1,-2-2 1,-1 1-1,0-2 1,-2 0-1,0 0 1,-1-1-1,-17 15 24,19-19-126,-2-1 0,0 0-1,0-1 1,-2-1 0,1-1 0,-1 0-1,-1-1 1,0-1 0,0 0 0,-1-2 0,0 0-1,0-1 1,-1-1 0,-9 1 126,26-5 13,1-1 0,-1 1 0,1-1-1,-1 1 1,1-1 0,-1 0 0,1 0 0,-1 0 0,1-1 0,-1 1-1,1-1 1,-1 1 0,1-1 0,0 0 0,-1 1 0,1-1-1,0-1 1,0 1 0,-1 0 0,1 0 0,0-1 0,0 1 0,0-1-1,1 0 1,-1 0 0,0 1 0,1-1 0,-1 0 0,1 0 0,-1-1-1,1 1 1,0 0 0,0 0 0,0-1 0,0 1 0,0 0-1,1-1 1,-1 1 0,1-1 0,0 1 0,-1-1 0,1 1 0,0-1-1,1 1 1,-1-1 0,0 1 0,1-1 0,-1 1 0,1-1 0,0 1-1,0 0 1,0-1 0,0 1 0,1-2-13,1-2 179,0-1 0,0 1 1,1-1-1,0 1 0,0 1 0,0-1 1,1 0-1,0 1 0,0 0 0,1 0 0,-1 1 1,1-1-1,0 1 0,0 0 0,0 1 0,1-1 1,-1 1-1,1 1 0,0-1 0,0 1 1,6-1-180,-8 5 55,0 1 0,0-1 0,-1 1 1,1 0-1,-1 1 0,1-1 0,-1 1 1,0-1-1,0 1 0,0 1 0,-1-1 1,0 0-1,1 1 0,-1 0 1,-1 0-1,1 0 0,-1 0 0,0 0 1,0 0-1,-1 0 0,1 1 0,-1-1 1,0 1-1,-1-1 0,1 1 0,-1 2-55,3 3 58,2 12-18,-4-13-28,0 0 1,0 0 0,1 0-1,1 0 1,-1 0 0,2 0-1,-1-1 1,2 1 0,-1-1-1,1 0 1,0 0 0,1-1-1,0 1 1,0-1 0,1-1-1,0 1 1,1-1 0,-1 0 0,1-1-1,1 0 1,-1 0 0,1-1-1,3 2-12,-2-3 23,0 0-1,0-1 0,1-1 1,-1 1-1,1-2 0,-1 1 1,1-1-1,0-1 0,-1 0 1,1-1-1,0 0 0,-1 0 1,1-1-1,-1 0 0,1-1 1,-1-1-1,0 1 0,0-1 1,0-1-1,-1 0 0,0-1 1,0 1-1,0-2 1,0 1-1,-1-1 0,0 0 1,4-6-23,-11 9-24,1 1 1,-1-1-1,0 1 1,0-1-1,-1 1 0,1-1 1,-1 1-1,0-1 1,0 0-1,0 1 1,0-1-1,0 1 1,-1-1-1,0 1 1,0-1-1,0 1 1,0-1-1,0 1 1,-1-1-1,1 1 1,-3-3 23,-22-13-6019,20 19 376,2 1-4495</inkml:trace>
  <inkml:trace contextRef="#ctx0" brushRef="#br3" timeOffset="354468.9">7747 973 11979,'0'0'2589,"1"-15"-880,21-95 1200,-16 98-2744,0-1 1,0 1-1,1 1 0,0-1 0,1 1 0,1 1 0,0-1 1,0 1-1,1 1 0,0 0 0,0 0 0,1 1 0,0 0 1,1 1-1,0 1 0,0 0 0,12-5-165,-20 10 4,0 0 0,1 1 0,-1 0 0,1-1 0,-1 1 0,0 1 0,1-1 0,-1 1-1,1-1 1,-1 1 0,0 0 0,0 1 0,0-1 0,1 1 0,-2 0 0,1 0 0,0 0 0,0 0 0,0 1 0,-1 0 0,0 0 0,1 0-1,-1 0 1,2 3-4,58 94 14,-56-86-10,19 40 44,57 90-5,-79-140-33,0-1 0,0 1-1,0-1 1,0 0 0,1-1-1,-1 1 1,1-1 0,-1 1 0,1-1-1,0-1 1,0 1 0,0-1 0,0 0-1,0 0 1,0 0 0,0-1 0,1 1-1,-1-1 1,0-1 0,0 1 0,0-1-1,0 0 1,0 0 0,0 0 0,0-1-1,0 1 1,0-1 0,0-1 0,-1 1-1,1 0 1,-1-1 0,0 0 0,0 0-1,0-1 1,0 1 0,0-1-1,-1 0 1,1 0 0,-1 0 0,2-3-10,12-13 155,-1-1 0,-1-1 1,0-1-1,-2 0 0,-1-1 0,0 0 1,-2 0-1,-1-2 0,-1 1 1,-1-1-1,2-19-155,-5 22 105,-4 24-3036,0 13-1493,0 7-8233</inkml:trace>
  <inkml:trace contextRef="#ctx0" brushRef="#br3" timeOffset="355294.332">10674 223 7207,'0'0'3117,"2"-13"-885,0 1-1624,3-83 5633,-6 92-6064,0 0 1,0-1-1,0 1 0,-1 0 1,1 1-1,-1-1 0,1 0 1,-1 0-1,0 1 0,0-1 1,0 1-1,0-1 0,-1 1 1,1 0-1,-1 0 0,1 0 1,-1 0-1,0 0 0,0 1 1,0-1-1,0 1 0,0 0 1,0 0-1,0 0 0,-2 0-177,-1 0 56,0 1 0,1 0 1,-1 0-1,0 0 0,0 1 0,1 0 0,-1 0 0,0 1 0,1-1 0,-1 1 0,1 0 0,0 1 0,-1-1 0,1 1 0,1 0 0,-1 0 0,0 1 0,1 0 1,-1-1-1,1 2 0,-1 0-56,-21 30-8,2 2 0,2 0 0,1 2 0,2 0 0,2 1 0,2 0 0,1 2 0,-5 28 8,4-23-359,2 1 1,2 0-1,2 0 1,2 1-1,2 0 1,3 1 0,2 20 358,0-62-59,0 0 0,0 0 0,1 1 0,0-1 0,1 0 0,0 0 1,0 0-1,0-1 0,1 1 0,1 0 0,-1-1 0,1 0 0,0 0 1,1 0-1,0 0 0,0-1 0,0 0 0,1 0 0,-1 0 0,2 0 1,-1-1-1,0 0 0,1-1 0,0 1 0,0-1 0,1-1 0,-1 1 1,1-1-1,0-1 0,-1 1 0,1-1 0,0-1 0,1 1 0,-1-1 1,0-1-1,0 1 0,0-1 0,0-1 0,1 0 0,1 0 59,14-8 29,0-1-1,-1-1 1,1-2-1,-2 0 0,0-1 1,-1-1-1,15-14-28,66-42 794,-88 63-514,56-19 1303,-68 29-1571,0 0-1,-1 0 0,1 1 1,-1-1-1,1 0 0,-1 0 1,0 1-1,0-1 0,0 1 1,-1-1-1,1 1 0,0-1 1,-1 1-1,0-1 1,1 1-1,-1 0 0,0-1 1,0 1-1,-1 0 0,1-1 1,-1 1-1,0 1-11,1 3 44,-14 172 36,19-165-14,4-47 58,-6 20-79,3-12 135,-1-1-1,-2 0 1,0 0 0,-2 0 0,0-1-1,-2 1 1,-1 0 0,-1 0-1,-1 0 1,-2 0 0,0 1 0,-2-1-1,-1 2 1,0-1 0,-4-3-180,11 23-27,0 0 1,-1 1-1,0-1 0,0 0 1,0 1-1,0 0 1,-1 0-1,1 0 0,-1 0 1,0 0-1,-1 1 1,1 0-1,0-1 0,-1 2 1,0-1-1,1 0 0,-1 1 1,0 0-1,-1 0 1,-4-1 26,-35 25-5586,28-2-2117</inkml:trace>
  <inkml:trace contextRef="#ctx0" brushRef="#br3" timeOffset="355719.541">11357 352 12300,'0'0'3213,"0"0"-971,0 0-282,0 0-402,0 0-522,-14 13-449,2-4-494,6-4-70,0-1 0,0 1 0,0 1 0,1-1 0,0 1 0,0-1 0,0 2 0,1-1 0,0 0 0,0 1 0,1 0 0,0 0 0,0 0 0,0 0 0,0 3-23,0 2-1,0 1 0,0 0-1,2 0 1,-1 0 0,1 0 0,1 0-1,1 0 1,-1-1 0,2 1 0,0 0-1,1 0 1,0 0 0,1-1-1,0 0 1,1 0 0,0 0 0,5 7 1,1-1-79,2 0-1,0-2 1,0 1 0,2-2 0,0 0 0,1 0-1,0-2 1,1 0 0,1-1 0,0 0 0,0-2 0,4 1 78,-16-8 3,-1-1-1,0 1 0,1-1 0,0-1 1,-1 1-1,1-1 0,0 0 0,0 0 0,0-1 1,0 0-1,0 0 0,0 0 0,0-1 1,-1 0-1,1 0 0,0 0 0,0-1 0,-1 0 1,1 0-1,-1 0 0,1-1 0,-1 1 1,0-1-1,0-1 0,0 1 0,-1-1 0,1 0 1,-1 0-1,0 0 0,0 0 0,0-1 1,0 0-1,-1 0 0,0 0 0,0-1-1,6-14 466,-1 0-1,0-1 1,-2 0 0,-1 0-1,0 0 1,-2-1-1,0 0 1,-2 1-1,0-1 1,-1 0 0,-2 0-1,0 0 1,-1 0-1,-4-10-465,5 21 134,0 0-1,-2 1 1,1-1-1,-1 1 1,0 0 0,-1 0-1,0 1 1,-1-1-1,0 1 1,-1 1-1,-1-3-133,5 8-94,0 0 0,0 0 0,0 0 0,-1 0 0,0 0 0,1 1 0,-1 0 0,0-1 0,0 1 0,0 1 0,0-1 0,-1 1 0,1-1 0,0 1 0,-1 0 0,1 1 0,-1-1 0,1 1 0,-1 0 0,1 0 0,0 0 0,-1 1 0,1 0 0,-1-1 0,1 1 0,0 1 0,-1-1 0,1 1 94,-24 15-4159,5 7-3139</inkml:trace>
  <inkml:trace contextRef="#ctx0" brushRef="#br3" timeOffset="356541.715">12310 313 5862,'0'0'6165,"0"0"-2748,2-16-1191,6-122 4089,-8 136-6247,-1 0 0,0-1 0,0 1 0,1 0-1,-1 0 1,-1 0 0,1 0 0,0 0-1,0 0 1,-1 0 0,1 0 0,-1 0 0,0 1-1,1-1 1,-1 1 0,0-1 0,0 1 0,0-1-1,0 1 1,0 0 0,0 0 0,-1 0-1,1 0 1,0 1 0,0-1 0,-1 1 0,1-1-1,0 1 1,-1 0 0,1 0 0,-1 0 0,1 0-1,0 0 1,-1 0 0,1 1 0,0-1-1,-1 1 1,1-1 0,0 1 0,0 0 0,-1 0-1,1 0 1,0 0 0,0 1 0,0-1 0,0 1-1,1-1 1,-1 1 0,0-1 0,1 1-1,-1 0 1,1 0 0,-2 1-68,-9 7-64,0 0 0,0 0 0,1 2 0,0-1 0,1 1 0,0 1 0,1 0 0,1 0 0,0 1-1,0 0 1,1 0 0,1 1 0,1-1 0,0 2 0,1-1 0,0 0 0,1 4 64,3-15-72,0 0-1,0 0 1,0 0 0,0-1 0,1 1-1,-1 0 1,1-1 0,0 1-1,0 0 1,1-1 0,-1 1 0,1-1-1,-1 0 1,1 1 0,0-1-1,1 0 1,-1 0 0,0 0 0,1 0-1,0-1 1,-1 1 0,1-1-1,0 1 1,0-1 0,1 0-1,-1 0 1,2 0 72,104 28-348,-67-22 283,-36-6 62,0-1 0,-1 1-1,1 1 1,-1-1 0,0 1 0,0 0-1,0 0 1,0 1 0,0-1-1,-1 1 1,0 0 0,1 0 0,-1 1-1,-1-1 1,1 1 0,-1 0 0,0 0-1,0 0 1,0 0 0,-1 1-1,1-1 1,-1 1 0,-1-1 0,1 1-1,-1 0 1,0 0 0,0-1 0,-1 1-1,0 0 1,0 0 0,0 5 3,0-2 3,1 0 0,-1 1 0,-1-1 0,0 0 0,0 0 0,0 0 0,-1 0 0,-1 0 0,0 0 0,0-1 0,0 1 0,-1-1 0,0 0 0,-1 0 0,0 0 0,0 0 0,-1-1 0,0 0 0,0 0 0,-1-1 0,1 0 0,-2 0 0,1 0 0,0-1 0,-1 0 0,0-1 0,0 1 0,-1-1 0,1-1 0,-1 0 0,0 0 0,-1 0-3,-79-5-629,62-10-2258,5-9-3361,13 3-67</inkml:trace>
  <inkml:trace contextRef="#ctx0" brushRef="#br3" timeOffset="356947.225">12901 190 15150,'1'-12'2894,"3"-64"1302,-17 56-486,-23 38-2781,24-6-997,0 1 0,0 1 0,2 0 0,0 0 1,0 1-1,1 1 0,1-1 0,1 2 0,0-1 0,1 1 1,1-1-1,0 2 0,2-1 0,0 0 0,1 1 0,0 0 1,1 11 67,2-25-105,0 1 1,0-1-1,0 1 1,0-1-1,1 0 1,-1 1-1,1-1 1,1 0-1,-1 0 1,0 0-1,1-1 1,0 1-1,0-1 1,0 1-1,0-1 1,0 0-1,1 0 1,-1 0-1,1-1 1,0 1-1,0-1 1,0 0-1,0 0 1,0 0-1,0 0 1,1-1-1,-1 0 1,1 0-1,-1 0 1,1 0-1,0-1 105,-1 0-17,1 1 1,-1-1-1,0 1 0,0 0 0,0 0 0,0 0 1,0 1-1,0-1 0,0 1 0,-1 0 1,1 0-1,-1 0 0,1 1 0,-1-1 0,0 1 1,0 0-1,0 0 0,0 0 0,0 0 0,-1 0 1,1 1-1,-1-1 0,0 1 0,0-1 1,0 1-1,-1 0 0,1 0 0,-1 0 0,0 0 1,0 0-1,0 0 0,-1 0 0,1 1 1,-1-1-1,0 0 0,-1 3 17,-1 1 160,-1 1 0,-1 0 0,0 0 1,0-1-1,0 0 0,-1 0 0,0 0 0,-1-1 0,0 0 1,0 0-1,-1 0 0,1 0 0,-2-1 0,1-1 0,0 1 0,-1-1 1,0 0-1,0-1 0,-1 0 0,-3 1-160,0 1 48,0-1 0,0 0 0,0-1 0,-1-1 0,0 0-1,0-1 1,0 0 0,0-1 0,0 0 0,0-1 0,0 0 0,-10-3-48,-46-27-8310,58 18-264</inkml:trace>
  <inkml:trace contextRef="#ctx0" brushRef="#br3" timeOffset="357790.523">13277 382 1698,'0'0'651,"0"0"-21,0 0 235,0 0 69,13 8 59,42 22 149,-51-29-804,0 0-1,-1-1 0,1 0 1,0 1-1,0-1 0,0-1 1,0 1-1,-1 0 0,1-1 1,0 0-1,-1 0 0,1 0 1,0 0-1,-1-1 0,1 1 1,-1-1-1,0 0 0,1 0 1,-1 0-1,0-1 0,0 1 1,0-1-1,-1 1 0,1-1 1,-1 0-1,1 0 0,-1 0 1,0 0-1,0-1 0,0 1 1,-1-1-1,1 1 0,-1-1 1,0 1-1,0-1 0,0 0 1,0 0-1,-1 1 0,1-1 1,-1 0-1,0 0 0,-1-1-337,4-4 299,-1 0-1,-1 0 0,0-1 1,0 1-1,-1 0 0,0 0 1,0 0-1,-1-1 0,0 1 1,-1 0-1,0 0 1,-1 0-1,1 1 0,-2-1 1,1 1-1,-1-1 0,-1 1 1,-1-2-299,4 9 4,0 1 0,0 0 0,0 0 0,-1 1 0,1-1 0,0 0 0,0 1 0,0-1 0,0 1 0,0 0 0,0 0 0,0 0 0,0 0 0,0 0 0,0 0 1,1 0-1,-1 1 0,0-1 0,1 0 0,-1 1 0,1 0 0,-1-1 0,1 1 0,0 0 0,0 0 0,0-1 0,0 1 0,0 0 0,0 0 0,0 0 0,1 0 0,-1 0 0,1 1 0,-1-1 1,1 0-5,-3 5-9,-9 22-220,1 1 0,1 0 1,2 1-1,1 0 0,1 1 0,2-1 0,1 1 0,1 23 229,15 92-2670,-11-142 2582,-1 0 1,1 1-1,0-1 0,0-1 1,0 1-1,1 0 0,0 0 1,0-1-1,0 1 0,0-1 1,1 0-1,0 0 1,-1-1-1,2 1 0,-1-1 1,0 1-1,1-1 0,-1-1 1,1 1-1,0-1 1,0 1-1,0-2 0,0 1 1,0 0-1,0-1 0,1 0 88,6 0 34,0 0 0,0-1-1,0 0 1,0-1 0,0-1-1,0 0 1,0 0-1,-1-1 1,1-1 0,-1 0-1,0 0 1,0-1 0,0-1-1,-1 1 1,9-8-34,8-6 512,0-2 0,-2 0 0,-1-2 0,0 0 0,3-8-512,2-1 460,-2-1 0,-1-2 0,-2 0 0,-1-2 0,-2-1 1,-2 0-1,-1-2 0,-2 0 0,-2-1 0,6-26-460,-14-43 897,-7 109-887,0 0 0,1-1 0,-1 1 0,0 0-1,0 0 1,0 0 0,0 0 0,0 0 0,0 0 0,0 0-1,-1 1 1,1-1 0,0 0 0,0 1 0,-1-1 0,1 1-1,0-1 1,-1 1 0,1 0 0,0-1 0,-1 1 0,1 0-1,0 0 1,-1 0 0,1 0 0,-1 0 0,1 0 0,0 0 0,-1 1-1,1-1 1,-1 0 0,1 1 0,0-1 0,-1 1 0,1 0-1,0-1 1,0 1 0,0 0 0,0 0 0,-1-1 0,1 1-1,0 0 1,0 0 0,0 0 0,1 1 0,-1-1 0,0 0-1,0 0 1,1 0 0,-1 1 0,0 0-10,-13 20 10,0 1 0,2 1 1,0 0-1,2 1 0,0 0 0,2 0 0,1 1 1,1 0-1,1 1 0,2-1 0,-1 22-10,-2-7-18,2-1 0,1 1 0,2 0-1,2 0 1,6 37 18,31-1-2049,-35-73 1648,0-1 0,0 0 0,1 0 0,-1 0-1,1-1 1,-1 1 0,1-1 0,0 0 0,0 0 0,1 0 0,-1-1 0,0 1 0,0-1 0,1 0 0,-1 0 0,1-1 0,3 1 401,40-3-7874,-25-6 1682</inkml:trace>
  <inkml:trace contextRef="#ctx0" brushRef="#br3" timeOffset="358085.495">13906 273 769,'0'0'9032,"0"0"-6309,0 0-449,115-36 417,-56 18-674,2-4-799,5 1-610,-1-2-255,-5 1-161,-13 4-96,-6 4-32,-12 2-32,-11 8-32,-9 4-192,-6 8-1954,-3 8-5830</inkml:trace>
  <inkml:trace contextRef="#ctx0" brushRef="#br3" timeOffset="358782.347">13260 1783 5445,'0'0'6315,"-3"-14"-3021,-10-46-699,3 39 3021,9 40-3528,1-18-2345,0 73 574,-2-1 1,-4 0 0,-3 0-1,-3-1 1,-3 0 0,-16 42-318,-90 173 16,118-281-14,-22 77-356,25-80 337,0-1 1,0 0-1,0 0 1,0 0-1,0 0 0,0 0 1,1 0-1,-1 0 1,1 0-1,-1 0 0,1 0 1,0 0-1,0 0 1,0 0-1,0 0 0,0-1 1,0 1-1,0 0 1,1-1-1,-1 1 0,1-1 1,-1 1-1,1-1 1,0 0-1,-1 1 0,1-1 1,0 0-1,0 0 1,0 0-1,0-1 0,0 1 1,0 0-1,0-1 1,0 1-1,0-1 0,0 0 1,0 0-1,1 0 17,33 1-14,0-2-1,0-1 1,0-2-1,-1-2 1,1-1-1,-1-1 1,-1-2 0,0-2-1,7-4 15,-14 7 8,-3 1-17,115-38-36,-2-5 0,-2-6-1,11-14 46,-139 68-18,-3 1 7,1 1 0,-1-1 0,0 0-1,0-1 1,0 1 0,0-1-1,0 1 1,0-1 0,-1 0-1,1-1 1,-1 1 0,0 0-1,0-1 1,0 0 0,-1 0-1,1 0 1,-1 0 0,0 0-1,0 0 1,0-1 0,-1 1-1,1-4 12,-19-106-309,17 98 307,-2-1 1,0 1-1,-1 0 0,-1 0 1,0 1-1,-1-1 1,-1 1-1,0 0 0,-1 0 1,-9-13 1,15 27 4,0 0-1,0-1 1,1 1 0,-1 0 0,-1 0 0,1 0 0,0 0-1,0 0 1,0 0 0,-1 0 0,1 0 0,0 0-1,-1 0 1,1 1 0,-1-1 0,1 1 0,-1-1-1,1 1 1,-1-1 0,1 1 0,-1 0 0,1 0 0,-1 0-1,1 0 1,-1 0 0,0 0 0,1 0 0,-1 0-1,1 1 1,-1-1 0,1 1 0,-1-1 0,1 1-1,-1-1 1,0 2-4,0 11 24,1 0 0,0 0 0,1 0 0,0 1 0,1-1 0,1 0 0,0 0 0,0 0 0,2 0 0,4 12-24,-6-16 17,2 5 7,5 10 81,-1 0 1,-1 1-1,-1 0 1,-1 0-1,-1 0 1,-1 0-1,-2 1 1,0 0-1,-2-1 1,-1 1-1,0-1 1,-2 0-1,-1 0 1,-2 0-1,-8 23-105,-66 77-619,17-52-4543,18-25-4378</inkml:trace>
  <inkml:trace contextRef="#ctx0" brushRef="#br3" timeOffset="359910.444">15936 1786 801,'0'0'10191,"2"-14"-5846,3-11-3189,0 1 410,-1-1 1,0 0-1,-2 1 0,-1-1 0,-3-24-1566,2 44 131,0 0 0,-1 0 0,0 0 0,0 0 0,0 0 0,0 0 0,-1 1 0,0-1 0,0 0 0,-1 1 0,1-1 0,-1 1 0,0 0 0,0 0 0,0 0 0,0 0 0,-1 1-1,0-1 1,1 1 0,-1 0 0,-1 0 0,1 0 0,0 0 0,-1 1 0,1 0 0,-1 0 0,0 0 0,0 1 0,0-1 0,1 1 0,-1 0 0,0 0 0,-2 1-131,-9 0 33,1 0 0,0 2 0,0 0 0,0 0 0,0 2 0,0 0 0,0 0 1,1 2-1,0-1 0,0 2 0,0 0 0,1 1 0,0 0 0,1 1 0,-1 0 0,2 1 0,-1 0 1,2 1-1,-1 0 0,-1 5-33,8-12-16,0 1 0,0 1 0,1-1 0,0 0 0,0 1 1,0 0-1,1 0 0,0-1 0,0 1 0,0 1 0,1-1 0,0 0 1,0 0-1,0 0 0,1 1 0,0-1 0,1 0 0,-1 1 1,1-1-1,0 0 0,0 0 0,1 0 0,0 0 0,0 0 0,1 0 1,-1 0-1,1-1 0,0 1 0,1-1 0,0 0 0,-1 0 0,1 0 1,3 2 15,23 16-88,0-1 1,2-1-1,1-2 1,0-1-1,1-1 1,1-2 0,0-2-1,5 0 88,17 9 6,-51-20-5,0 0 1,0 0 0,-1 0 0,1 1-1,-1 0 1,1 0 0,-1 0 0,0 0 0,0 1-1,-1 0 1,1 0 0,-1 1 0,0-1-1,0 1 1,0 0 0,-1 0 0,1 0 0,-1 0-1,0 1 1,-1-1 0,0 1 0,1 0 0,-2 0-1,1 0 1,-1 0 0,0 0 0,0 0-1,0 0 1,-1 0 0,0 0 0,-1 0 0,1 0-1,-1 2-1,-5 8 9,0 1-1,-2-1 0,0-1 0,0 1 0,-1-2 1,-1 1-1,-1-1 0,0 0 0,-1-1 0,0-1 1,-1 0-1,0 0 0,-15 8-8,18-10 10,-1-1 0,-1-1 0,1 0 0,-1 0 0,0-1 0,-1-1 0,0 0 0,0-1 0,0 0 0,-1-1 0,1 0 0,-1-2 0,0 1 0,0-2 0,0 1 0,-11-2-10,17-4-32,1 0-1,0-1 0,0 1 1,1-2-1,-1 1 0,1-1 1,0 1-1,0-2 0,1 1 1,0-1-1,0 0 0,1 0 1,-1 0-1,2 0 1,-1-1-1,1 0 0,0 0 1,0 0-1,1 0 0,0 0 1,1 0-1,0 0 0,0-1 1,1 1-1,0-1 0,1-4 33,7-82-2557,8 70-1443,10 11-4459,-12 13-1722</inkml:trace>
  <inkml:trace contextRef="#ctx0" brushRef="#br3" timeOffset="360190.826">16376 1458 12556,'16'-97'5264,"-11"98"3625,-1 61-7613,-4-61-1074,-29 322 2590,4-101-2429,23-39-1630,12-123-2246,7-3-4034,-9-44-1448,-3-6 1153</inkml:trace>
  <inkml:trace contextRef="#ctx0" brushRef="#br3" timeOffset="360656.554">16168 1878 7623,'0'0'3246,"0"0"-977,0 0 234,0 0-100,0 0-700,0 0-598,0 0-635,13-14-300,-4 4-141,-3 3-10,0 1 0,0-1 1,0 1-1,1 1 0,0-1 0,0 1 0,0 0 0,1 1 0,0 0 1,-1 0-1,1 0 0,1 1 0,2 0-19,274-84 710,-284 86-705,4-2 29,0 0 0,-1 1 0,1 0 0,0 0 0,1 0 0,-1 0 0,0 1 0,0 0 0,1 0 0,-1 0 0,1 0 0,-1 1 0,1 0-1,-1 1 1,0-1 0,1 1 0,-1 0 0,1 0 0,-1 0 0,0 1 0,0 0 0,0 0 0,0 0 0,0 1 0,0 0 0,-1 0 0,1 0-1,3 3-33,-2 7 10,-1 1-1,0-1 1,0 1-1,-1 0 0,-1 0 1,0 0-1,-2 1 0,1-1 1,-1 1-1,-1-1 1,-1 7-10,5 59 3,-2-65-244,1 1-1,0 0 0,2-1 1,0 0-1,0 0 0,2 0 0,0-1 1,0 0-1,1 0 0,1 0 1,3 2 241,-8-11-95,0 0 0,0 0 0,1-1 0,-1 1 0,1-1 0,0 0 0,1 0 0,-1-1 0,1 1 0,-1-1 0,1 0 0,0-1 0,0 1 1,0-1-1,1-1 0,-1 1 0,0-1 0,1 0 0,-1 0 0,1-1 0,-1 0 0,1 0 0,-1-1 0,1 1 0,-1-2 0,1 1 0,-1 0 0,5-3 95,8-7 360,-1 0 0,0-2 0,-1 0-1,0-1 1,-1-1 0,0 0 0,-1-1 0,-1-1 0,-1 0-1,0-1 1,-1 0 0,-1-1 0,-1 0 0,-1-1-1,7-20-359,54-117 3342,-71 157-3314,1 1-1,-1 0 0,1 0 1,-1 0-1,1-1 0,-1 1 1,0 0-1,1-1 1,-1 1-1,0-1 0,0 1 1,1-1-1,-1 1 0,0-1 1,0 1-1,0-1 1,0 0-1,0 0 0,0 1 1,1-1-1,-1 0 1,0 0-1,0 0 0,0 0 1,0 0-1,0 0 0,0 0 1,0 0-1,0 0 1,0-1-1,0 1 0,0 0 1,1 0-1,-1-1 0,0 1 1,0-1-1,0 1 1,0-1-1,1 1 0,-1-1 1,0 1-1,1-1 1,-1 0-1,0 1 0,1-1 1,-1 0-1,1 0 0,-1 0 1,1 1-1,-1-1 1,1 0-1,0 0 0,-1 0 1,1 0-1,0 0 0,0 0 1,0 1-1,-1-1 1,1 0-1,0 0 0,0 0 1,0 0-28,-9 16-27,0 1 0,1 0 1,1 0-1,0 1 0,1 0 0,1 0 1,1 0-1,0 1 0,1-1 1,0 18 26,1-23-38,0 2-453,0 0 0,1 0 0,0 1 0,1-1-1,1 0 1,0 0 0,1 1 0,1-1-1,1 2 492,-2-9-957,0 0 1,1 0-1,0-1 0,1 1 0,0-1 0,0 0 1,0 0-1,0-1 0,1 1 0,0-1 0,0 0 0,3 2 957,25 18-7938</inkml:trace>
  <inkml:trace contextRef="#ctx0" brushRef="#br3" timeOffset="361063.456">18157 1898 1441,'2'-16'9471,"7"-52"-4774,-9 64-4256,0 0-1,0 0 0,0-1 1,0 1-1,0 0 0,-1 0 0,0 0 1,0 0-1,0 0 0,0 0 1,-1 0-1,0 0 0,1 1 0,-1-1 1,-1 0-1,1 1 0,0 0 1,-1-1-1,-1-1-440,-3-1 322,0 0 0,-1 1 1,0-1-1,1 1 0,-2 1 0,1 0 0,0 0 1,-1 0-1,0 1 0,0 0 0,-3 0-322,-3 2 31,0 1 0,1 1-1,-1 0 1,1 1-1,-1 1 1,1 0-1,0 0 1,0 2 0,0 0-1,0 0 1,1 1-1,0 1 1,0 0-1,1 1 1,0 0 0,0 1-1,1 1 1,0 0-1,1 0 1,0 1-1,0 0 1,-7 12-31,7-13-94,0 1-1,0 0 1,2 1-1,-1 0 1,1 0-1,1 1 1,0 0-1,1 0 1,1 0-1,0 1 1,0 0-1,1 0 1,1 0-1,1 1 1,0-1-1,1 1 1,0-1-1,1 1 1,1-1-1,1 8 95,-2-19-71,1 1 1,0-1-1,-1 0 0,2 1 0,-1-1 0,0 0 0,1 0 1,-1 0-1,1 1 0,0-2 0,0 1 0,0 0 1,0 0-1,1-1 0,-1 1 0,1-1 0,-1 0 0,1 1 1,0-1-1,0-1 0,0 1 0,0 0 0,0-1 0,1 1 1,-1-1-1,0 0 0,1 0 0,-1-1 0,0 1 0,1-1 1,-1 1-1,1-1 0,-1 0 0,2 0 71,4-1-85,0 0 0,0-1 0,0 0 0,0 0 1,0-1-1,-1 0 0,1 0 0,-1-1 0,0 0 0,0 0 0,0-1 0,5-4 85,7-8 106,-1-1 1,-1-1-1,-1-1 1,-1 0-1,0-1 1,-1 0-1,-2-1 0,0-1 1,-1-1-1,4-13-106,77-251 2635,-36 41-1385,-74 317 511,5 6-1609,2 0 1,4 1-1,3 0 0,5 39-152,-1-111-68,14 108 25,15-46-3679,-7-48-885,-5-13-1981,5-4-8001</inkml:trace>
  <inkml:trace contextRef="#ctx0" brushRef="#br3" timeOffset="362124.538">18385 1707 8264,'0'0'2738,"0"0"-832,0 0-224,0 0-187,0 0-577,0 0-438,4 5-240,4 2-208,0-1 0,0 0-1,0-1 1,1 0-1,0 0 1,0 0-1,0-2 1,1 1-1,-1-1 1,1 0-1,3 0-31,-8-1 69,0 0 0,1 0 0,-1-1 0,0 1-1,1-1 1,-1 0 0,1-1 0,0 1 0,-1-1-1,1-1 1,-1 1 0,1-1 0,0 1 0,-1-2 0,1 1-1,-1 0 1,0-1 0,0 0 0,1-1 0,-1 1-1,-1-1 1,1 0 0,0 0 0,-1 0 0,1-1-1,-1 0 1,4-3-69,-3-4 311,0 0 1,-1 1-1,0-1 0,-1-1 1,0 1-1,-1 0 0,0-1 0,-1 1 1,0-1-1,-1 0 0,-1 1 0,1-1 1,-3-6-312,2 15 54,0 0 1,0 0-1,-1 0 0,0 1 1,0-1-1,0 0 1,0 1-1,0-1 1,0 1-1,0 0 1,-1-1-1,1 1 1,-1 0-1,0 1 0,0-1 1,1 0-1,-1 1 1,0 0-1,0-1 1,-1 1-1,1 1 1,0-1-1,0 0 1,0 1-1,-1-1 0,1 1 1,0 0-1,0 0 1,-1 0-1,1 1 1,0-1-1,0 1 1,-1 0-1,1 0 0,0 0 1,0 0-1,0 0 1,0 1-1,0-1 1,1 1-1,-1 0 1,0 0-1,1 0 1,-1 0-1,0 1-54,-6 5-23,1-1-1,0 1 1,0 1-1,1-1 1,0 1-1,0 1 1,1-1 0,0 1-1,1 0 1,0 0-1,1 1 1,0-1 0,1 1-1,0 0 1,0 0-1,1 0 1,1 1-1,0-1 1,0 0 0,1 1-1,1-1 1,0 4 23,1 0-402,0-1 0,0 0 0,1 0 0,1-1-1,1 1 1,0-1 0,0 0 0,1 0 0,1 0 0,0-1 0,4 5 402,-5-9-723,0-1-1,0-1 1,0 1-1,1-1 1,-1 0 0,1-1-1,1 0 1,-1 0-1,1 0 1,0-1 0,0 0-1,0-1 1,4 1 723,0 0-656,0-1-1,1-1 1,-1 0 0,1 0 0,-1-2-1,1 1 1,-1-2 0,1 1 0,3-2 656,2-1-180,1-1 1,-1-1 0,0 0-1,0-1 1,0-1 0,-1-1 0,0-1-1,0 0 1,-1-1 0,0 0-1,-1-2 1,11-9 179,-8 1 781,0 0 1,-1 0-1,-1-2 0,-1 0 0,-1-1 1,-1 0-1,2-8-781,37-105 7754,-49 112-4542,-14 34-349,-50 195-1412,16-40-1364,40-207 228,5 37-301,-1-32 190,1-1 0,2 0 0,2 1 0,1 0 0,2 0 0,9-29-204,-14 60 40,-1 1 0,1-1-1,0 1 1,0 0 0,1 0-1,0 0 1,0 0 0,0 1-1,0-1 1,1 1 0,-1-1-1,1 1 1,0 0 0,1 1-1,-1-1 1,1 1-1,-1 0 1,1 0 0,0 0-1,0 1 1,0-1 0,1 1-1,-1 1 1,1-1 0,-1 1-1,1 0 1,-1 0 0,1 0-1,-1 1 1,1 0 0,0 0-1,-1 0 1,1 1 0,0 0-1,-1 0 1,1 0 0,-1 1-1,0 0 1,1 0 0,-1 0-1,0 1 1,2 1-40,6 7-78,-1 1 0,-1 0 1,0 1-1,-1 0 0,0 1 0,-1 0 0,0 0 1,-1 1-1,-1 0 0,-1 1 0,0-1 0,-1 1 1,0 0-1,-1 1 0,-1-1 0,-1 1 0,0-1 1,-2 1-1,1 0 0,-2 0 0,-1 5 78,8 52-4285,3-26-1743,-3-19-1008</inkml:trace>
  <inkml:trace contextRef="#ctx0" brushRef="#br3" timeOffset="362407.992">19770 1259 8232,'0'0'3555,"0"0"-314,0 0-524,0 0-1041,0 0-480,0 0 229,3 19-64,11 132 786,-27 168-663,-1-118-8259,12-167-191</inkml:trace>
  <inkml:trace contextRef="#ctx0" brushRef="#br3" timeOffset="362673.732">19802 1700 7495,'0'0'7559,"0"0"-4324,89-61-896,-40 39-578,15-4-800,12-7-448,12-1-193,5-3-160,-8 4-128,-1 3-32,-18 6 0,-15 9-384,-17 8-1410,-18 7-1825,-14 10-4037</inkml:trace>
  <inkml:trace contextRef="#ctx0" brushRef="#br3" timeOffset="363007.36">18371 2861 15022,'0'0'4677,"147"-46"-3941,-56 7-511,10-1 191,12-1 32,9-4 1,13 1-225,0 1-160,5 4-64,-10 7-288,-14 9-2595,-21 8-2658,-28 11-2851</inkml:trace>
  <inkml:trace contextRef="#ctx0" brushRef="#br3" timeOffset="363008.36">18691 3007 14926,'0'0'5766,"0"0"-4421,75 8-192,6-39-448,30-5-65,24-10 1,23-10-289,10-2-256,9-9-96,3-1-192,-10 2 64,-8 5-449,-15 4-576,-19 5-1249,-31 11-7143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9:3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97 96,'0'0'11264,"2"-15"-7479,5-43-2205,-2 34 4118,-5 41-4077,-47 379 1785,46-376-3568,-10 245 597,12-151-4626,1-90-1084,3-6-4078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9:31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17200,'0'0'3331,"0"0"-1153,0 0 1,0 0-514,0 0-480,0 0-448,0 0-513,0 0-160,0 0-64,6-21 0,-6 23-288,0 7-2114,0 5-3108,-3 4-10088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9:3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38 9577,'0'0'4004,"0"0"-1271,0 0-443,0 0-704,0 0-401,0 0-224,13-5-411,87-23-182,-85 27-341,-8-1-18,1 1 1,-1 1-1,0-1 1,1 1-1,-1 0 1,0 1-1,1 0 1,-1 0 0,0 1-1,0-1 1,0 2-1,0-1 1,0 1-1,4 2-9,-10-4-4,0 0-1,0 1 0,0-1 1,0 1-1,0-1 1,0 1-1,-1-1 0,1 1 1,0-1-1,-1 1 1,1-1-1,-1 1 1,0 0-1,1-1 0,-1 1 1,0 0-1,0 0 1,0-1-1,0 1 0,-1 0 1,1-1-1,0 1 1,-1 0-1,1-1 1,-1 1-1,1-1 0,-1 1 1,0-1-1,0 1 1,1-1-1,-1 1 0,0-1 1,-1 0-1,1 1 1,0-1-1,0 0 1,-1 0 4,-51 46-206,51-45 202,-197 133 68,200-135-57,0 0 0,0 0 0,-1 0 0,1 0 0,0 0 0,0 1 0,-1-1 0,1 0 0,0 1 0,-1-1 0,1 0 0,0 1 0,-1-1 0,1 1 0,-1-1 0,1 1 0,0-1 0,-1 1 0,0 0 0,1-1 0,-1 1 0,1 0 0,-1-1 0,0 1 0,1 0 0,-1-1 0,0 1 0,0 0 0,1 0 0,-1-1 0,0 1 0,0 0 0,0 0 0,0-1 0,0 1 0,0 0 0,0 0 0,0 0 0,0-1 0,-1 1 0,1 0 0,0 0 0,0-1 0,-1 1 0,1 0 0,0-1 0,-1 1 0,1 0 0,-1-1 0,1 1 0,-1-1 0,1 1 0,-1-1 0,1 1 0,-1-1 0,0 1 0,1-1 0,-1 1 0,0-1 0,1 0 0,-2 1-7,43-2 117,0-1-1,0-2 0,0-2 0,36-10-116,22-3-4586,-66 14-2391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3:59:33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1 764 2594,'0'0'2050,"0"0"-843,8 15 63,28 48 220,-35-59-1343,1-1 0,-1 0 0,1 0 1,0 0-1,0 0 0,0 0 0,0 0 0,0 0 0,1-1 1,-1 1-1,1-1 0,-1 0 0,1 0 0,0 0 0,0 0 1,0 0-1,0 0 0,1-1 0,-1 0 0,0 1 0,1-1 1,-1-1-1,0 1 0,1 0 0,-1-1 0,1 1 1,-1-1-1,1 0 0,0-1 0,-1 1-147,2-2 268,1-1 0,-1 1 0,0-1 0,0 0 0,-1-1 0,1 1 0,-1-1 0,1 0 0,-1 0 0,0-1 0,-1 1 0,1-1 0,-1 1 0,0-1-1,1-2-267,26-49 884,-3-2 0,-2-1-1,-3 0 1,-3-2-1,3-20-883,-7 28 195,67-284 29,-79 268 465,-16 80 453,1 21-1099,1 1 0,2 0 0,1 0 0,1 1 0,2 0 0,2 0 0,0 0 0,3 7-43,-2-8 62,-14 359 338,36-249-339,-19-140-62,0 1-1,0-1 1,0 0-1,1 1 1,-1-1-1,1 0 1,-1 0-1,1 0 1,0 0-1,0 0 1,1-1-1,-1 1 1,1-1 0,-1 1-1,1-1 1,0 0-1,-1 0 1,1 0-1,0 0 1,1 0-1,-1-1 1,0 1-1,0-1 1,1 0-1,-1 0 1,0 0 0,1-1-1,-1 1 1,1-1-1,-1 0 1,1 0-1,-1 0 1,1 0-1,-1-1 1,1 1-1,-1-1 1,1 0 0,1-1 1,9-6-16,-1 0 1,0-1-1,0-1 1,-1 0 0,-1 0-1,0-2 1,0 1-1,-1-1 1,0-1 0,-1 0-1,-1 0 1,0 0-1,-1-1 1,5-12 15,-6 13 2,46-94-43,-5-2 1,-4-3-1,-1-18 41,-35 110-1,36-147 241,-89 316-138,17-66-16,5 2 0,2 0 1,5 2-1,4 0 0,3 0 1,3 18-87,6-103-3,1 1-1,-1 0 1,1 0 0,0-1 0,0 1 0,0 0 0,0 0 0,0-1 0,0 1-1,1 0 1,0 0 0,-1-1 0,1 1 0,0 0 0,0-1 0,0 1 0,1-1-1,-1 0 1,0 1 0,1-1 0,0 0 0,0 0 0,-1 0 0,1 0 0,0 0-1,1 0 1,-1 0 0,0-1 0,0 1 0,1-1 0,-1 0 0,1 1 0,-1-1-1,1 0 1,0-1 0,-1 1 0,1 0 0,0-1 0,0 0 0,-1 1 0,2-1 3,9-4-34,-1 0 0,1 0-1,-1-1 1,0-1 0,0 0 0,0-1 0,-1 0 0,0 0 0,-1-2 0,1 1 0,-2-1 0,1 0 0,-1-1 0,-1 0 0,1-1 0,0-3 34,115-168 4,-88 98-2997,-34 76-1294,-2 7-3267</inkml:trace>
  <inkml:trace contextRef="#ctx0" brushRef="#br0" timeOffset="703.238">1380 623 9833,'0'0'3342,"0"0"-422,0 0-112,0 0-774,0 0-539,0 0-358,6-9-384,-2 4-645,-4 3-96,0 1 1,1 0-1,-1 0 1,0-1 0,1 1-1,-1 0 1,1 0 0,-1 0-1,1-1 1,0 1-1,0 0 1,-1 0 0,1 0-1,0 0 1,0 0-1,0 0 1,0 1 0,0-1-1,0 0 1,0 0 0,0 1-1,1-1 1,-1 1-1,0-1 1,0 1 0,1-1-1,-1 1 1,0 0-1,0-1 1,1 1 0,-1 0-1,0 0 1,1 0 0,-1 0-1,0 0 1,1 0-1,-1 1 1,0-1 0,0 0-1,1 1 1,-1-1-1,0 1 1,0-1 0,0 1-1,1 0 1,-1-1-1,0 1 1,0 0 0,0 0-13,129 172 668,-76-96-637,4-3 1,54 53-32,-41-78-448,-61-80-54,-9-23 584,-1 0 0,-3 1 0,-3-1 1,-1 1-1,-7-15-82,15 66 49,-1 0 1,0-1-1,0 1 1,0 0 0,-1 0-1,1 0 1,0-1-1,-1 1 1,0 0-1,1 0 1,-1 0-1,0 0 1,0 0-1,0 0 1,0 0 0,0 0-1,-1 0 1,1 1-1,0-1 1,-1 0-1,0 1 1,1-1-1,-1 1 1,0 0-1,0-1 1,0 1-1,1 0 1,-1 0 0,0 0-1,-1 1 1,1-1-1,0 0 1,0 1-1,0-1 1,0 1-1,0 0 1,-1-1-1,1 1 1,0 0-1,0 1 1,-1-1 0,1 0-1,0 1 1,0-1-1,0 1 1,0-1-1,0 1 1,0 0-1,0 0 1,-1 0-50,-18 17 125,1 1 0,1 1 1,1 0-1,0 1 0,-8 16-125,8-13 95,-285 388-757,296-404 1061,4-3-3563,3-5-902,6-10-2535,4-7-3707</inkml:trace>
  <inkml:trace contextRef="#ctx0" brushRef="#br0" timeOffset="1119.369">1362 198 8744,'0'0'5280,"0"0"-2531,0 0-902,0 0-144,0 0-518,0 0-485,15-1-273,452-63 2872,-273 29-2584,-203 38-1413,1 0 1,0 1-1,-1 0 0,1 0 1,0 1-1,1 0 0,-1 0 0,1 1 1,0 0-1,-5 6 698,-7 8-7821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9302-FC0A-44A7-88D2-A026E565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015F-E834-4F1A-9E4E-EC50C063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2F52-682B-4719-8A48-C83E7093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C019-4B89-4B9B-9F58-CA49311C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5D3F-8498-4BCC-857E-5A123ED8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5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857E-12CC-4D6B-9C58-51B82F51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97171-799F-47C9-AB5B-A361E8B4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C76B-5E43-4167-82BA-DF04DF5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104F-E8BD-4354-A8DD-C186E36A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33C9-B19D-4FE0-9F27-55AB1354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21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F45F-9259-41C1-98E3-31F98DC13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FA3AB-A76F-487C-B585-6202E091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72FA-9CDE-4052-8E0A-A539FC17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6A5D-E50F-4A33-833B-065215C9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E162-591E-455A-BDB0-4370642D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8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67F-86CA-4CE3-8445-D84538DB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67EF-BB90-417B-82BA-030430BE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9FFA-0C69-4875-92C9-78B904BB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6473-B327-4606-8005-823D31DC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D49A-C527-47FA-9D72-B0588FA2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6E5B-E776-4BA1-B9A4-6B56C2BE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A0AA4-8FB1-432F-BAC3-B736B0C08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49CB-CC8C-4FFF-BA49-01D49FAA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A8EC-3090-4C88-945F-43665D8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FF16-46A5-4E93-813D-587220F6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2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EB0B-40C1-4601-AB69-B4E5884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77A1-C678-42EF-9866-981890D18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5E271-F48B-4904-8DA5-A62734592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09A32-2EC3-4792-BB5D-289F47E1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EEC8-FFB9-4E10-848B-298BF4BD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57694-6F28-4B85-8C81-FB8D694E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8801-8F0A-4DEF-A8DA-7B056DEE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F9E41-08AF-46B6-9A62-BEB1F1D4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CFE6-37A6-4E7B-8D0D-B4BF4932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2A736-4862-4EE6-A2F7-5C91DA49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9CBAE-B776-42E3-A585-0D05ED765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4C0D6-1FCE-4D39-B1F4-630D1347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F923-5BB7-4BD5-B8A9-7ADFD0CE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B79D2-F2FA-47D9-BB61-61BFCB8F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64B1-3F56-48B1-A298-8B5137A2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390B3-7B89-467C-B902-8C03F067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6A356-594C-42C2-AC4F-382FD37D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150BD-8818-46A1-8D50-AB468672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0B610-634A-4B19-9534-95FFFD74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AC352-F61A-401C-B4E5-9C1CC275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18643-F05A-49B6-8823-CC1854C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1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3A4D-A10C-4149-AEB2-7D406579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8547-91D5-4BE0-8B62-156291C1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2194F-78B0-4D7F-A452-034526A61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8780-5E8F-49EB-B567-B48DBABB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1F403-FA8D-414A-97C7-F71C8DE8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1AA6D-9CA3-4040-8DBB-9C3DB4EC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5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C102-9EB2-4913-AE39-E9CB60CB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7AF50-9E13-4332-839B-B4A72A330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1471E-3CE9-41A2-ABAE-C8F9EC5D4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8AB-5743-4080-93BD-41D9EBD4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E1760-FF51-41A6-992C-CE8D43B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1941-1CA1-41BE-934A-1F9248F8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5E564-C3DD-43F3-9CF5-0CBA406F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1788-3A98-4C34-A7B6-92708210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E9E7B-733E-46CC-8E3B-E56E31842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E7FF-D793-4175-A68E-BD881B00916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0BA4-546E-4DB6-9F6A-E75DFBB10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4C23-EC45-46C9-8CFF-66790B1E9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6BD7-60EF-4D23-8EFE-268B55B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customXml" Target="../ink/ink20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5.png"/><Relationship Id="rId4" Type="http://schemas.openxmlformats.org/officeDocument/2006/relationships/customXml" Target="../ink/ink20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1.xml"/><Relationship Id="rId13" Type="http://schemas.openxmlformats.org/officeDocument/2006/relationships/image" Target="../media/image211.png"/><Relationship Id="rId18" Type="http://schemas.openxmlformats.org/officeDocument/2006/relationships/customXml" Target="../ink/ink216.xml"/><Relationship Id="rId3" Type="http://schemas.openxmlformats.org/officeDocument/2006/relationships/image" Target="../media/image206.png"/><Relationship Id="rId7" Type="http://schemas.openxmlformats.org/officeDocument/2006/relationships/image" Target="../media/image208.png"/><Relationship Id="rId12" Type="http://schemas.openxmlformats.org/officeDocument/2006/relationships/customXml" Target="../ink/ink213.xml"/><Relationship Id="rId17" Type="http://schemas.openxmlformats.org/officeDocument/2006/relationships/image" Target="../media/image213.png"/><Relationship Id="rId2" Type="http://schemas.openxmlformats.org/officeDocument/2006/relationships/customXml" Target="../ink/ink208.xml"/><Relationship Id="rId16" Type="http://schemas.openxmlformats.org/officeDocument/2006/relationships/customXml" Target="../ink/ink2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0.xml"/><Relationship Id="rId11" Type="http://schemas.openxmlformats.org/officeDocument/2006/relationships/image" Target="../media/image210.png"/><Relationship Id="rId5" Type="http://schemas.openxmlformats.org/officeDocument/2006/relationships/image" Target="../media/image207.png"/><Relationship Id="rId15" Type="http://schemas.openxmlformats.org/officeDocument/2006/relationships/image" Target="../media/image212.png"/><Relationship Id="rId10" Type="http://schemas.openxmlformats.org/officeDocument/2006/relationships/customXml" Target="../ink/ink212.xml"/><Relationship Id="rId19" Type="http://schemas.openxmlformats.org/officeDocument/2006/relationships/image" Target="../media/image214.png"/><Relationship Id="rId4" Type="http://schemas.openxmlformats.org/officeDocument/2006/relationships/customXml" Target="../ink/ink209.xml"/><Relationship Id="rId9" Type="http://schemas.openxmlformats.org/officeDocument/2006/relationships/image" Target="../media/image209.png"/><Relationship Id="rId14" Type="http://schemas.openxmlformats.org/officeDocument/2006/relationships/customXml" Target="../ink/ink21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customXml" Target="../ink/ink225.xml"/><Relationship Id="rId26" Type="http://schemas.openxmlformats.org/officeDocument/2006/relationships/customXml" Target="../ink/ink229.xml"/><Relationship Id="rId39" Type="http://schemas.openxmlformats.org/officeDocument/2006/relationships/image" Target="../media/image233.png"/><Relationship Id="rId21" Type="http://schemas.openxmlformats.org/officeDocument/2006/relationships/image" Target="../media/image224.png"/><Relationship Id="rId34" Type="http://schemas.openxmlformats.org/officeDocument/2006/relationships/customXml" Target="../ink/ink233.xml"/><Relationship Id="rId42" Type="http://schemas.openxmlformats.org/officeDocument/2006/relationships/customXml" Target="../ink/ink237.xml"/><Relationship Id="rId47" Type="http://schemas.openxmlformats.org/officeDocument/2006/relationships/image" Target="../media/image237.png"/><Relationship Id="rId7" Type="http://schemas.openxmlformats.org/officeDocument/2006/relationships/image" Target="../media/image217.png"/><Relationship Id="rId2" Type="http://schemas.openxmlformats.org/officeDocument/2006/relationships/customXml" Target="../ink/ink217.xml"/><Relationship Id="rId16" Type="http://schemas.openxmlformats.org/officeDocument/2006/relationships/customXml" Target="../ink/ink224.xml"/><Relationship Id="rId29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9.xml"/><Relationship Id="rId11" Type="http://schemas.openxmlformats.org/officeDocument/2006/relationships/image" Target="../media/image219.png"/><Relationship Id="rId24" Type="http://schemas.openxmlformats.org/officeDocument/2006/relationships/customXml" Target="../ink/ink228.xml"/><Relationship Id="rId32" Type="http://schemas.openxmlformats.org/officeDocument/2006/relationships/customXml" Target="../ink/ink232.xml"/><Relationship Id="rId37" Type="http://schemas.openxmlformats.org/officeDocument/2006/relationships/image" Target="../media/image232.png"/><Relationship Id="rId40" Type="http://schemas.openxmlformats.org/officeDocument/2006/relationships/customXml" Target="../ink/ink236.xml"/><Relationship Id="rId45" Type="http://schemas.openxmlformats.org/officeDocument/2006/relationships/image" Target="../media/image236.png"/><Relationship Id="rId5" Type="http://schemas.openxmlformats.org/officeDocument/2006/relationships/image" Target="../media/image216.png"/><Relationship Id="rId15" Type="http://schemas.openxmlformats.org/officeDocument/2006/relationships/image" Target="../media/image221.png"/><Relationship Id="rId23" Type="http://schemas.openxmlformats.org/officeDocument/2006/relationships/image" Target="../media/image225.png"/><Relationship Id="rId28" Type="http://schemas.openxmlformats.org/officeDocument/2006/relationships/customXml" Target="../ink/ink230.xml"/><Relationship Id="rId36" Type="http://schemas.openxmlformats.org/officeDocument/2006/relationships/customXml" Target="../ink/ink234.xml"/><Relationship Id="rId10" Type="http://schemas.openxmlformats.org/officeDocument/2006/relationships/customXml" Target="../ink/ink221.xml"/><Relationship Id="rId19" Type="http://schemas.openxmlformats.org/officeDocument/2006/relationships/image" Target="../media/image223.png"/><Relationship Id="rId31" Type="http://schemas.openxmlformats.org/officeDocument/2006/relationships/image" Target="../media/image229.png"/><Relationship Id="rId44" Type="http://schemas.openxmlformats.org/officeDocument/2006/relationships/customXml" Target="../ink/ink238.xml"/><Relationship Id="rId4" Type="http://schemas.openxmlformats.org/officeDocument/2006/relationships/customXml" Target="../ink/ink218.xml"/><Relationship Id="rId9" Type="http://schemas.openxmlformats.org/officeDocument/2006/relationships/image" Target="../media/image218.png"/><Relationship Id="rId14" Type="http://schemas.openxmlformats.org/officeDocument/2006/relationships/customXml" Target="../ink/ink223.xml"/><Relationship Id="rId22" Type="http://schemas.openxmlformats.org/officeDocument/2006/relationships/customXml" Target="../ink/ink227.xml"/><Relationship Id="rId27" Type="http://schemas.openxmlformats.org/officeDocument/2006/relationships/image" Target="../media/image227.png"/><Relationship Id="rId30" Type="http://schemas.openxmlformats.org/officeDocument/2006/relationships/customXml" Target="../ink/ink231.xml"/><Relationship Id="rId35" Type="http://schemas.openxmlformats.org/officeDocument/2006/relationships/image" Target="../media/image231.png"/><Relationship Id="rId43" Type="http://schemas.openxmlformats.org/officeDocument/2006/relationships/image" Target="../media/image235.png"/><Relationship Id="rId8" Type="http://schemas.openxmlformats.org/officeDocument/2006/relationships/customXml" Target="../ink/ink220.xml"/><Relationship Id="rId3" Type="http://schemas.openxmlformats.org/officeDocument/2006/relationships/image" Target="../media/image215.png"/><Relationship Id="rId12" Type="http://schemas.openxmlformats.org/officeDocument/2006/relationships/customXml" Target="../ink/ink222.xml"/><Relationship Id="rId17" Type="http://schemas.openxmlformats.org/officeDocument/2006/relationships/image" Target="../media/image222.png"/><Relationship Id="rId25" Type="http://schemas.openxmlformats.org/officeDocument/2006/relationships/image" Target="../media/image226.png"/><Relationship Id="rId33" Type="http://schemas.openxmlformats.org/officeDocument/2006/relationships/image" Target="../media/image230.png"/><Relationship Id="rId38" Type="http://schemas.openxmlformats.org/officeDocument/2006/relationships/customXml" Target="../ink/ink235.xml"/><Relationship Id="rId46" Type="http://schemas.openxmlformats.org/officeDocument/2006/relationships/customXml" Target="../ink/ink239.xml"/><Relationship Id="rId20" Type="http://schemas.openxmlformats.org/officeDocument/2006/relationships/customXml" Target="../ink/ink226.xml"/><Relationship Id="rId41" Type="http://schemas.openxmlformats.org/officeDocument/2006/relationships/image" Target="../media/image23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5.png"/><Relationship Id="rId21" Type="http://schemas.openxmlformats.org/officeDocument/2006/relationships/image" Target="../media/image247.png"/><Relationship Id="rId42" Type="http://schemas.openxmlformats.org/officeDocument/2006/relationships/customXml" Target="../ink/ink260.xml"/><Relationship Id="rId63" Type="http://schemas.openxmlformats.org/officeDocument/2006/relationships/image" Target="../media/image268.png"/><Relationship Id="rId84" Type="http://schemas.openxmlformats.org/officeDocument/2006/relationships/customXml" Target="../ink/ink281.xml"/><Relationship Id="rId138" Type="http://schemas.openxmlformats.org/officeDocument/2006/relationships/customXml" Target="../ink/ink308.xml"/><Relationship Id="rId159" Type="http://schemas.openxmlformats.org/officeDocument/2006/relationships/image" Target="../media/image316.png"/><Relationship Id="rId170" Type="http://schemas.openxmlformats.org/officeDocument/2006/relationships/customXml" Target="../ink/ink324.xml"/><Relationship Id="rId107" Type="http://schemas.openxmlformats.org/officeDocument/2006/relationships/image" Target="../media/image290.png"/><Relationship Id="rId11" Type="http://schemas.openxmlformats.org/officeDocument/2006/relationships/image" Target="../media/image242.png"/><Relationship Id="rId32" Type="http://schemas.openxmlformats.org/officeDocument/2006/relationships/customXml" Target="../ink/ink255.xml"/><Relationship Id="rId53" Type="http://schemas.openxmlformats.org/officeDocument/2006/relationships/image" Target="../media/image263.png"/><Relationship Id="rId74" Type="http://schemas.openxmlformats.org/officeDocument/2006/relationships/customXml" Target="../ink/ink276.xml"/><Relationship Id="rId128" Type="http://schemas.openxmlformats.org/officeDocument/2006/relationships/customXml" Target="../ink/ink303.xml"/><Relationship Id="rId149" Type="http://schemas.openxmlformats.org/officeDocument/2006/relationships/image" Target="../media/image311.png"/><Relationship Id="rId5" Type="http://schemas.openxmlformats.org/officeDocument/2006/relationships/image" Target="../media/image239.png"/><Relationship Id="rId95" Type="http://schemas.openxmlformats.org/officeDocument/2006/relationships/image" Target="../media/image284.png"/><Relationship Id="rId160" Type="http://schemas.openxmlformats.org/officeDocument/2006/relationships/customXml" Target="../ink/ink319.xml"/><Relationship Id="rId22" Type="http://schemas.openxmlformats.org/officeDocument/2006/relationships/customXml" Target="../ink/ink250.xml"/><Relationship Id="rId43" Type="http://schemas.openxmlformats.org/officeDocument/2006/relationships/image" Target="../media/image258.png"/><Relationship Id="rId64" Type="http://schemas.openxmlformats.org/officeDocument/2006/relationships/customXml" Target="../ink/ink271.xml"/><Relationship Id="rId118" Type="http://schemas.openxmlformats.org/officeDocument/2006/relationships/customXml" Target="../ink/ink298.xml"/><Relationship Id="rId139" Type="http://schemas.openxmlformats.org/officeDocument/2006/relationships/image" Target="../media/image306.png"/><Relationship Id="rId85" Type="http://schemas.openxmlformats.org/officeDocument/2006/relationships/image" Target="../media/image279.png"/><Relationship Id="rId150" Type="http://schemas.openxmlformats.org/officeDocument/2006/relationships/customXml" Target="../ink/ink314.xml"/><Relationship Id="rId171" Type="http://schemas.openxmlformats.org/officeDocument/2006/relationships/image" Target="../media/image322.png"/><Relationship Id="rId12" Type="http://schemas.openxmlformats.org/officeDocument/2006/relationships/customXml" Target="../ink/ink245.xml"/><Relationship Id="rId33" Type="http://schemas.openxmlformats.org/officeDocument/2006/relationships/image" Target="../media/image253.png"/><Relationship Id="rId108" Type="http://schemas.openxmlformats.org/officeDocument/2006/relationships/customXml" Target="../ink/ink293.xml"/><Relationship Id="rId129" Type="http://schemas.openxmlformats.org/officeDocument/2006/relationships/image" Target="../media/image301.png"/><Relationship Id="rId54" Type="http://schemas.openxmlformats.org/officeDocument/2006/relationships/customXml" Target="../ink/ink266.xml"/><Relationship Id="rId75" Type="http://schemas.openxmlformats.org/officeDocument/2006/relationships/image" Target="../media/image274.png"/><Relationship Id="rId96" Type="http://schemas.openxmlformats.org/officeDocument/2006/relationships/customXml" Target="../ink/ink287.xml"/><Relationship Id="rId140" Type="http://schemas.openxmlformats.org/officeDocument/2006/relationships/customXml" Target="../ink/ink309.xml"/><Relationship Id="rId161" Type="http://schemas.openxmlformats.org/officeDocument/2006/relationships/image" Target="../media/image3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2.xml"/><Relationship Id="rId23" Type="http://schemas.openxmlformats.org/officeDocument/2006/relationships/image" Target="../media/image248.png"/><Relationship Id="rId28" Type="http://schemas.openxmlformats.org/officeDocument/2006/relationships/customXml" Target="../ink/ink253.xml"/><Relationship Id="rId49" Type="http://schemas.openxmlformats.org/officeDocument/2006/relationships/image" Target="../media/image261.png"/><Relationship Id="rId114" Type="http://schemas.openxmlformats.org/officeDocument/2006/relationships/customXml" Target="../ink/ink296.xml"/><Relationship Id="rId119" Type="http://schemas.openxmlformats.org/officeDocument/2006/relationships/image" Target="../media/image296.png"/><Relationship Id="rId44" Type="http://schemas.openxmlformats.org/officeDocument/2006/relationships/customXml" Target="../ink/ink261.xml"/><Relationship Id="rId60" Type="http://schemas.openxmlformats.org/officeDocument/2006/relationships/customXml" Target="../ink/ink269.xml"/><Relationship Id="rId65" Type="http://schemas.openxmlformats.org/officeDocument/2006/relationships/image" Target="../media/image269.png"/><Relationship Id="rId81" Type="http://schemas.openxmlformats.org/officeDocument/2006/relationships/image" Target="../media/image277.png"/><Relationship Id="rId86" Type="http://schemas.openxmlformats.org/officeDocument/2006/relationships/customXml" Target="../ink/ink282.xml"/><Relationship Id="rId130" Type="http://schemas.openxmlformats.org/officeDocument/2006/relationships/customXml" Target="../ink/ink304.xml"/><Relationship Id="rId135" Type="http://schemas.openxmlformats.org/officeDocument/2006/relationships/image" Target="../media/image304.png"/><Relationship Id="rId151" Type="http://schemas.openxmlformats.org/officeDocument/2006/relationships/image" Target="../media/image312.png"/><Relationship Id="rId156" Type="http://schemas.openxmlformats.org/officeDocument/2006/relationships/customXml" Target="../ink/ink317.xml"/><Relationship Id="rId172" Type="http://schemas.openxmlformats.org/officeDocument/2006/relationships/customXml" Target="../ink/ink325.xml"/><Relationship Id="rId13" Type="http://schemas.openxmlformats.org/officeDocument/2006/relationships/image" Target="../media/image243.png"/><Relationship Id="rId18" Type="http://schemas.openxmlformats.org/officeDocument/2006/relationships/customXml" Target="../ink/ink248.xml"/><Relationship Id="rId39" Type="http://schemas.openxmlformats.org/officeDocument/2006/relationships/image" Target="../media/image256.png"/><Relationship Id="rId109" Type="http://schemas.openxmlformats.org/officeDocument/2006/relationships/image" Target="../media/image291.png"/><Relationship Id="rId34" Type="http://schemas.openxmlformats.org/officeDocument/2006/relationships/customXml" Target="../ink/ink256.xml"/><Relationship Id="rId50" Type="http://schemas.openxmlformats.org/officeDocument/2006/relationships/customXml" Target="../ink/ink264.xml"/><Relationship Id="rId55" Type="http://schemas.openxmlformats.org/officeDocument/2006/relationships/image" Target="../media/image264.png"/><Relationship Id="rId76" Type="http://schemas.openxmlformats.org/officeDocument/2006/relationships/customXml" Target="../ink/ink277.xml"/><Relationship Id="rId97" Type="http://schemas.openxmlformats.org/officeDocument/2006/relationships/image" Target="../media/image285.png"/><Relationship Id="rId104" Type="http://schemas.openxmlformats.org/officeDocument/2006/relationships/customXml" Target="../ink/ink291.xml"/><Relationship Id="rId120" Type="http://schemas.openxmlformats.org/officeDocument/2006/relationships/customXml" Target="../ink/ink299.xml"/><Relationship Id="rId125" Type="http://schemas.openxmlformats.org/officeDocument/2006/relationships/image" Target="../media/image299.png"/><Relationship Id="rId141" Type="http://schemas.openxmlformats.org/officeDocument/2006/relationships/image" Target="../media/image307.png"/><Relationship Id="rId146" Type="http://schemas.openxmlformats.org/officeDocument/2006/relationships/customXml" Target="../ink/ink312.xml"/><Relationship Id="rId167" Type="http://schemas.openxmlformats.org/officeDocument/2006/relationships/image" Target="../media/image320.png"/><Relationship Id="rId7" Type="http://schemas.openxmlformats.org/officeDocument/2006/relationships/image" Target="../media/image240.png"/><Relationship Id="rId71" Type="http://schemas.openxmlformats.org/officeDocument/2006/relationships/image" Target="../media/image272.png"/><Relationship Id="rId92" Type="http://schemas.openxmlformats.org/officeDocument/2006/relationships/customXml" Target="../ink/ink285.xml"/><Relationship Id="rId162" Type="http://schemas.openxmlformats.org/officeDocument/2006/relationships/customXml" Target="../ink/ink320.xml"/><Relationship Id="rId2" Type="http://schemas.openxmlformats.org/officeDocument/2006/relationships/customXml" Target="../ink/ink240.xml"/><Relationship Id="rId29" Type="http://schemas.openxmlformats.org/officeDocument/2006/relationships/image" Target="../media/image251.png"/><Relationship Id="rId24" Type="http://schemas.openxmlformats.org/officeDocument/2006/relationships/customXml" Target="../ink/ink251.xml"/><Relationship Id="rId40" Type="http://schemas.openxmlformats.org/officeDocument/2006/relationships/customXml" Target="../ink/ink259.xml"/><Relationship Id="rId45" Type="http://schemas.openxmlformats.org/officeDocument/2006/relationships/image" Target="../media/image259.png"/><Relationship Id="rId66" Type="http://schemas.openxmlformats.org/officeDocument/2006/relationships/customXml" Target="../ink/ink272.xml"/><Relationship Id="rId87" Type="http://schemas.openxmlformats.org/officeDocument/2006/relationships/image" Target="../media/image280.png"/><Relationship Id="rId110" Type="http://schemas.openxmlformats.org/officeDocument/2006/relationships/customXml" Target="../ink/ink294.xml"/><Relationship Id="rId115" Type="http://schemas.openxmlformats.org/officeDocument/2006/relationships/image" Target="../media/image294.png"/><Relationship Id="rId131" Type="http://schemas.openxmlformats.org/officeDocument/2006/relationships/image" Target="../media/image302.png"/><Relationship Id="rId136" Type="http://schemas.openxmlformats.org/officeDocument/2006/relationships/customXml" Target="../ink/ink307.xml"/><Relationship Id="rId157" Type="http://schemas.openxmlformats.org/officeDocument/2006/relationships/image" Target="../media/image315.png"/><Relationship Id="rId61" Type="http://schemas.openxmlformats.org/officeDocument/2006/relationships/image" Target="../media/image267.png"/><Relationship Id="rId82" Type="http://schemas.openxmlformats.org/officeDocument/2006/relationships/customXml" Target="../ink/ink280.xml"/><Relationship Id="rId152" Type="http://schemas.openxmlformats.org/officeDocument/2006/relationships/customXml" Target="../ink/ink315.xml"/><Relationship Id="rId173" Type="http://schemas.openxmlformats.org/officeDocument/2006/relationships/image" Target="../media/image323.png"/><Relationship Id="rId19" Type="http://schemas.openxmlformats.org/officeDocument/2006/relationships/image" Target="../media/image246.png"/><Relationship Id="rId14" Type="http://schemas.openxmlformats.org/officeDocument/2006/relationships/customXml" Target="../ink/ink246.xml"/><Relationship Id="rId30" Type="http://schemas.openxmlformats.org/officeDocument/2006/relationships/customXml" Target="../ink/ink254.xml"/><Relationship Id="rId35" Type="http://schemas.openxmlformats.org/officeDocument/2006/relationships/image" Target="../media/image254.png"/><Relationship Id="rId56" Type="http://schemas.openxmlformats.org/officeDocument/2006/relationships/customXml" Target="../ink/ink267.xml"/><Relationship Id="rId77" Type="http://schemas.openxmlformats.org/officeDocument/2006/relationships/image" Target="../media/image275.png"/><Relationship Id="rId100" Type="http://schemas.openxmlformats.org/officeDocument/2006/relationships/customXml" Target="../ink/ink289.xml"/><Relationship Id="rId105" Type="http://schemas.openxmlformats.org/officeDocument/2006/relationships/image" Target="../media/image289.png"/><Relationship Id="rId126" Type="http://schemas.openxmlformats.org/officeDocument/2006/relationships/customXml" Target="../ink/ink302.xml"/><Relationship Id="rId147" Type="http://schemas.openxmlformats.org/officeDocument/2006/relationships/image" Target="../media/image310.png"/><Relationship Id="rId168" Type="http://schemas.openxmlformats.org/officeDocument/2006/relationships/customXml" Target="../ink/ink323.xml"/><Relationship Id="rId8" Type="http://schemas.openxmlformats.org/officeDocument/2006/relationships/customXml" Target="../ink/ink243.xml"/><Relationship Id="rId51" Type="http://schemas.openxmlformats.org/officeDocument/2006/relationships/image" Target="../media/image262.png"/><Relationship Id="rId72" Type="http://schemas.openxmlformats.org/officeDocument/2006/relationships/customXml" Target="../ink/ink275.xml"/><Relationship Id="rId93" Type="http://schemas.openxmlformats.org/officeDocument/2006/relationships/image" Target="../media/image283.png"/><Relationship Id="rId98" Type="http://schemas.openxmlformats.org/officeDocument/2006/relationships/customXml" Target="../ink/ink288.xml"/><Relationship Id="rId121" Type="http://schemas.openxmlformats.org/officeDocument/2006/relationships/image" Target="../media/image297.png"/><Relationship Id="rId142" Type="http://schemas.openxmlformats.org/officeDocument/2006/relationships/customXml" Target="../ink/ink310.xml"/><Relationship Id="rId163" Type="http://schemas.openxmlformats.org/officeDocument/2006/relationships/image" Target="../media/image318.png"/><Relationship Id="rId3" Type="http://schemas.openxmlformats.org/officeDocument/2006/relationships/image" Target="../media/image238.png"/><Relationship Id="rId25" Type="http://schemas.openxmlformats.org/officeDocument/2006/relationships/image" Target="../media/image249.png"/><Relationship Id="rId46" Type="http://schemas.openxmlformats.org/officeDocument/2006/relationships/customXml" Target="../ink/ink262.xml"/><Relationship Id="rId67" Type="http://schemas.openxmlformats.org/officeDocument/2006/relationships/image" Target="../media/image270.png"/><Relationship Id="rId116" Type="http://schemas.openxmlformats.org/officeDocument/2006/relationships/customXml" Target="../ink/ink297.xml"/><Relationship Id="rId137" Type="http://schemas.openxmlformats.org/officeDocument/2006/relationships/image" Target="../media/image305.png"/><Relationship Id="rId158" Type="http://schemas.openxmlformats.org/officeDocument/2006/relationships/customXml" Target="../ink/ink318.xml"/><Relationship Id="rId20" Type="http://schemas.openxmlformats.org/officeDocument/2006/relationships/customXml" Target="../ink/ink249.xml"/><Relationship Id="rId41" Type="http://schemas.openxmlformats.org/officeDocument/2006/relationships/image" Target="../media/image257.png"/><Relationship Id="rId62" Type="http://schemas.openxmlformats.org/officeDocument/2006/relationships/customXml" Target="../ink/ink270.xml"/><Relationship Id="rId83" Type="http://schemas.openxmlformats.org/officeDocument/2006/relationships/image" Target="../media/image278.png"/><Relationship Id="rId88" Type="http://schemas.openxmlformats.org/officeDocument/2006/relationships/customXml" Target="../ink/ink283.xml"/><Relationship Id="rId111" Type="http://schemas.openxmlformats.org/officeDocument/2006/relationships/image" Target="../media/image292.png"/><Relationship Id="rId132" Type="http://schemas.openxmlformats.org/officeDocument/2006/relationships/customXml" Target="../ink/ink305.xml"/><Relationship Id="rId153" Type="http://schemas.openxmlformats.org/officeDocument/2006/relationships/image" Target="../media/image313.png"/><Relationship Id="rId15" Type="http://schemas.openxmlformats.org/officeDocument/2006/relationships/image" Target="../media/image244.png"/><Relationship Id="rId36" Type="http://schemas.openxmlformats.org/officeDocument/2006/relationships/customXml" Target="../ink/ink257.xml"/><Relationship Id="rId57" Type="http://schemas.openxmlformats.org/officeDocument/2006/relationships/image" Target="../media/image265.png"/><Relationship Id="rId106" Type="http://schemas.openxmlformats.org/officeDocument/2006/relationships/customXml" Target="../ink/ink292.xml"/><Relationship Id="rId127" Type="http://schemas.openxmlformats.org/officeDocument/2006/relationships/image" Target="../media/image300.png"/><Relationship Id="rId10" Type="http://schemas.openxmlformats.org/officeDocument/2006/relationships/customXml" Target="../ink/ink244.xml"/><Relationship Id="rId31" Type="http://schemas.openxmlformats.org/officeDocument/2006/relationships/image" Target="../media/image252.png"/><Relationship Id="rId52" Type="http://schemas.openxmlformats.org/officeDocument/2006/relationships/customXml" Target="../ink/ink265.xml"/><Relationship Id="rId73" Type="http://schemas.openxmlformats.org/officeDocument/2006/relationships/image" Target="../media/image273.png"/><Relationship Id="rId78" Type="http://schemas.openxmlformats.org/officeDocument/2006/relationships/customXml" Target="../ink/ink278.xml"/><Relationship Id="rId94" Type="http://schemas.openxmlformats.org/officeDocument/2006/relationships/customXml" Target="../ink/ink286.xml"/><Relationship Id="rId99" Type="http://schemas.openxmlformats.org/officeDocument/2006/relationships/image" Target="../media/image286.png"/><Relationship Id="rId101" Type="http://schemas.openxmlformats.org/officeDocument/2006/relationships/image" Target="../media/image287.png"/><Relationship Id="rId122" Type="http://schemas.openxmlformats.org/officeDocument/2006/relationships/customXml" Target="../ink/ink300.xml"/><Relationship Id="rId143" Type="http://schemas.openxmlformats.org/officeDocument/2006/relationships/image" Target="../media/image308.png"/><Relationship Id="rId148" Type="http://schemas.openxmlformats.org/officeDocument/2006/relationships/customXml" Target="../ink/ink313.xml"/><Relationship Id="rId164" Type="http://schemas.openxmlformats.org/officeDocument/2006/relationships/customXml" Target="../ink/ink321.xml"/><Relationship Id="rId169" Type="http://schemas.openxmlformats.org/officeDocument/2006/relationships/image" Target="../media/image321.png"/><Relationship Id="rId4" Type="http://schemas.openxmlformats.org/officeDocument/2006/relationships/customXml" Target="../ink/ink241.xml"/><Relationship Id="rId9" Type="http://schemas.openxmlformats.org/officeDocument/2006/relationships/image" Target="../media/image241.png"/><Relationship Id="rId26" Type="http://schemas.openxmlformats.org/officeDocument/2006/relationships/customXml" Target="../ink/ink252.xml"/><Relationship Id="rId47" Type="http://schemas.openxmlformats.org/officeDocument/2006/relationships/image" Target="../media/image260.png"/><Relationship Id="rId68" Type="http://schemas.openxmlformats.org/officeDocument/2006/relationships/customXml" Target="../ink/ink273.xml"/><Relationship Id="rId89" Type="http://schemas.openxmlformats.org/officeDocument/2006/relationships/image" Target="../media/image281.png"/><Relationship Id="rId112" Type="http://schemas.openxmlformats.org/officeDocument/2006/relationships/customXml" Target="../ink/ink295.xml"/><Relationship Id="rId133" Type="http://schemas.openxmlformats.org/officeDocument/2006/relationships/image" Target="../media/image303.png"/><Relationship Id="rId154" Type="http://schemas.openxmlformats.org/officeDocument/2006/relationships/customXml" Target="../ink/ink316.xml"/><Relationship Id="rId16" Type="http://schemas.openxmlformats.org/officeDocument/2006/relationships/customXml" Target="../ink/ink247.xml"/><Relationship Id="rId37" Type="http://schemas.openxmlformats.org/officeDocument/2006/relationships/image" Target="../media/image255.png"/><Relationship Id="rId58" Type="http://schemas.openxmlformats.org/officeDocument/2006/relationships/customXml" Target="../ink/ink268.xml"/><Relationship Id="rId79" Type="http://schemas.openxmlformats.org/officeDocument/2006/relationships/image" Target="../media/image276.png"/><Relationship Id="rId102" Type="http://schemas.openxmlformats.org/officeDocument/2006/relationships/customXml" Target="../ink/ink290.xml"/><Relationship Id="rId123" Type="http://schemas.openxmlformats.org/officeDocument/2006/relationships/image" Target="../media/image298.png"/><Relationship Id="rId144" Type="http://schemas.openxmlformats.org/officeDocument/2006/relationships/customXml" Target="../ink/ink311.xml"/><Relationship Id="rId90" Type="http://schemas.openxmlformats.org/officeDocument/2006/relationships/customXml" Target="../ink/ink284.xml"/><Relationship Id="rId165" Type="http://schemas.openxmlformats.org/officeDocument/2006/relationships/image" Target="../media/image319.png"/><Relationship Id="rId27" Type="http://schemas.openxmlformats.org/officeDocument/2006/relationships/image" Target="../media/image250.png"/><Relationship Id="rId48" Type="http://schemas.openxmlformats.org/officeDocument/2006/relationships/customXml" Target="../ink/ink263.xml"/><Relationship Id="rId69" Type="http://schemas.openxmlformats.org/officeDocument/2006/relationships/image" Target="../media/image271.png"/><Relationship Id="rId113" Type="http://schemas.openxmlformats.org/officeDocument/2006/relationships/image" Target="../media/image293.png"/><Relationship Id="rId134" Type="http://schemas.openxmlformats.org/officeDocument/2006/relationships/customXml" Target="../ink/ink306.xml"/><Relationship Id="rId80" Type="http://schemas.openxmlformats.org/officeDocument/2006/relationships/customXml" Target="../ink/ink279.xml"/><Relationship Id="rId155" Type="http://schemas.openxmlformats.org/officeDocument/2006/relationships/image" Target="../media/image314.png"/><Relationship Id="rId17" Type="http://schemas.openxmlformats.org/officeDocument/2006/relationships/image" Target="../media/image245.png"/><Relationship Id="rId38" Type="http://schemas.openxmlformats.org/officeDocument/2006/relationships/customXml" Target="../ink/ink258.xml"/><Relationship Id="rId59" Type="http://schemas.openxmlformats.org/officeDocument/2006/relationships/image" Target="../media/image266.png"/><Relationship Id="rId103" Type="http://schemas.openxmlformats.org/officeDocument/2006/relationships/image" Target="../media/image288.png"/><Relationship Id="rId124" Type="http://schemas.openxmlformats.org/officeDocument/2006/relationships/customXml" Target="../ink/ink301.xml"/><Relationship Id="rId70" Type="http://schemas.openxmlformats.org/officeDocument/2006/relationships/customXml" Target="../ink/ink274.xml"/><Relationship Id="rId91" Type="http://schemas.openxmlformats.org/officeDocument/2006/relationships/image" Target="../media/image282.png"/><Relationship Id="rId145" Type="http://schemas.openxmlformats.org/officeDocument/2006/relationships/image" Target="../media/image309.png"/><Relationship Id="rId166" Type="http://schemas.openxmlformats.org/officeDocument/2006/relationships/customXml" Target="../ink/ink32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9.png"/><Relationship Id="rId18" Type="http://schemas.openxmlformats.org/officeDocument/2006/relationships/customXml" Target="../ink/ink334.xml"/><Relationship Id="rId26" Type="http://schemas.openxmlformats.org/officeDocument/2006/relationships/customXml" Target="../ink/ink338.xml"/><Relationship Id="rId39" Type="http://schemas.openxmlformats.org/officeDocument/2006/relationships/image" Target="../media/image342.png"/><Relationship Id="rId21" Type="http://schemas.openxmlformats.org/officeDocument/2006/relationships/image" Target="../media/image333.png"/><Relationship Id="rId34" Type="http://schemas.openxmlformats.org/officeDocument/2006/relationships/customXml" Target="../ink/ink342.xml"/><Relationship Id="rId42" Type="http://schemas.openxmlformats.org/officeDocument/2006/relationships/customXml" Target="../ink/ink346.xml"/><Relationship Id="rId47" Type="http://schemas.openxmlformats.org/officeDocument/2006/relationships/image" Target="../media/image346.png"/><Relationship Id="rId7" Type="http://schemas.openxmlformats.org/officeDocument/2006/relationships/image" Target="../media/image326.png"/><Relationship Id="rId2" Type="http://schemas.openxmlformats.org/officeDocument/2006/relationships/customXml" Target="../ink/ink326.xml"/><Relationship Id="rId16" Type="http://schemas.openxmlformats.org/officeDocument/2006/relationships/customXml" Target="../ink/ink333.xml"/><Relationship Id="rId29" Type="http://schemas.openxmlformats.org/officeDocument/2006/relationships/image" Target="../media/image337.png"/><Relationship Id="rId11" Type="http://schemas.openxmlformats.org/officeDocument/2006/relationships/image" Target="../media/image328.png"/><Relationship Id="rId24" Type="http://schemas.openxmlformats.org/officeDocument/2006/relationships/customXml" Target="../ink/ink337.xml"/><Relationship Id="rId32" Type="http://schemas.openxmlformats.org/officeDocument/2006/relationships/customXml" Target="../ink/ink341.xml"/><Relationship Id="rId37" Type="http://schemas.openxmlformats.org/officeDocument/2006/relationships/image" Target="../media/image341.png"/><Relationship Id="rId40" Type="http://schemas.openxmlformats.org/officeDocument/2006/relationships/customXml" Target="../ink/ink345.xml"/><Relationship Id="rId45" Type="http://schemas.openxmlformats.org/officeDocument/2006/relationships/image" Target="../media/image345.png"/><Relationship Id="rId5" Type="http://schemas.openxmlformats.org/officeDocument/2006/relationships/image" Target="../media/image325.png"/><Relationship Id="rId15" Type="http://schemas.openxmlformats.org/officeDocument/2006/relationships/image" Target="../media/image330.png"/><Relationship Id="rId23" Type="http://schemas.openxmlformats.org/officeDocument/2006/relationships/image" Target="../media/image334.png"/><Relationship Id="rId28" Type="http://schemas.openxmlformats.org/officeDocument/2006/relationships/customXml" Target="../ink/ink339.xml"/><Relationship Id="rId36" Type="http://schemas.openxmlformats.org/officeDocument/2006/relationships/customXml" Target="../ink/ink343.xml"/><Relationship Id="rId49" Type="http://schemas.openxmlformats.org/officeDocument/2006/relationships/image" Target="../media/image347.png"/><Relationship Id="rId10" Type="http://schemas.openxmlformats.org/officeDocument/2006/relationships/customXml" Target="../ink/ink330.xml"/><Relationship Id="rId19" Type="http://schemas.openxmlformats.org/officeDocument/2006/relationships/image" Target="../media/image332.png"/><Relationship Id="rId31" Type="http://schemas.openxmlformats.org/officeDocument/2006/relationships/image" Target="../media/image338.png"/><Relationship Id="rId44" Type="http://schemas.openxmlformats.org/officeDocument/2006/relationships/customXml" Target="../ink/ink347.xml"/><Relationship Id="rId4" Type="http://schemas.openxmlformats.org/officeDocument/2006/relationships/customXml" Target="../ink/ink327.xml"/><Relationship Id="rId9" Type="http://schemas.openxmlformats.org/officeDocument/2006/relationships/image" Target="../media/image327.png"/><Relationship Id="rId14" Type="http://schemas.openxmlformats.org/officeDocument/2006/relationships/customXml" Target="../ink/ink332.xml"/><Relationship Id="rId22" Type="http://schemas.openxmlformats.org/officeDocument/2006/relationships/customXml" Target="../ink/ink336.xml"/><Relationship Id="rId27" Type="http://schemas.openxmlformats.org/officeDocument/2006/relationships/image" Target="../media/image336.png"/><Relationship Id="rId30" Type="http://schemas.openxmlformats.org/officeDocument/2006/relationships/customXml" Target="../ink/ink340.xml"/><Relationship Id="rId35" Type="http://schemas.openxmlformats.org/officeDocument/2006/relationships/image" Target="../media/image340.png"/><Relationship Id="rId43" Type="http://schemas.openxmlformats.org/officeDocument/2006/relationships/image" Target="../media/image344.png"/><Relationship Id="rId48" Type="http://schemas.openxmlformats.org/officeDocument/2006/relationships/customXml" Target="../ink/ink349.xml"/><Relationship Id="rId8" Type="http://schemas.openxmlformats.org/officeDocument/2006/relationships/customXml" Target="../ink/ink329.xml"/><Relationship Id="rId3" Type="http://schemas.openxmlformats.org/officeDocument/2006/relationships/image" Target="../media/image324.png"/><Relationship Id="rId12" Type="http://schemas.openxmlformats.org/officeDocument/2006/relationships/customXml" Target="../ink/ink331.xml"/><Relationship Id="rId17" Type="http://schemas.openxmlformats.org/officeDocument/2006/relationships/image" Target="../media/image331.png"/><Relationship Id="rId25" Type="http://schemas.openxmlformats.org/officeDocument/2006/relationships/image" Target="../media/image335.png"/><Relationship Id="rId33" Type="http://schemas.openxmlformats.org/officeDocument/2006/relationships/image" Target="../media/image339.png"/><Relationship Id="rId38" Type="http://schemas.openxmlformats.org/officeDocument/2006/relationships/customXml" Target="../ink/ink344.xml"/><Relationship Id="rId46" Type="http://schemas.openxmlformats.org/officeDocument/2006/relationships/customXml" Target="../ink/ink348.xml"/><Relationship Id="rId20" Type="http://schemas.openxmlformats.org/officeDocument/2006/relationships/customXml" Target="../ink/ink335.xml"/><Relationship Id="rId41" Type="http://schemas.openxmlformats.org/officeDocument/2006/relationships/image" Target="../media/image3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8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2.xml"/><Relationship Id="rId21" Type="http://schemas.openxmlformats.org/officeDocument/2006/relationships/image" Target="../media/image357.png"/><Relationship Id="rId42" Type="http://schemas.openxmlformats.org/officeDocument/2006/relationships/customXml" Target="../ink/ink370.xml"/><Relationship Id="rId47" Type="http://schemas.openxmlformats.org/officeDocument/2006/relationships/image" Target="../media/image370.png"/><Relationship Id="rId63" Type="http://schemas.openxmlformats.org/officeDocument/2006/relationships/image" Target="../media/image378.png"/><Relationship Id="rId68" Type="http://schemas.openxmlformats.org/officeDocument/2006/relationships/customXml" Target="../ink/ink383.xml"/><Relationship Id="rId7" Type="http://schemas.openxmlformats.org/officeDocument/2006/relationships/image" Target="../media/image350.png"/><Relationship Id="rId2" Type="http://schemas.openxmlformats.org/officeDocument/2006/relationships/customXml" Target="../ink/ink350.xml"/><Relationship Id="rId16" Type="http://schemas.openxmlformats.org/officeDocument/2006/relationships/customXml" Target="../ink/ink357.xml"/><Relationship Id="rId29" Type="http://schemas.openxmlformats.org/officeDocument/2006/relationships/image" Target="../media/image361.png"/><Relationship Id="rId11" Type="http://schemas.openxmlformats.org/officeDocument/2006/relationships/image" Target="../media/image352.png"/><Relationship Id="rId24" Type="http://schemas.openxmlformats.org/officeDocument/2006/relationships/customXml" Target="../ink/ink361.xml"/><Relationship Id="rId32" Type="http://schemas.openxmlformats.org/officeDocument/2006/relationships/customXml" Target="../ink/ink365.xml"/><Relationship Id="rId37" Type="http://schemas.openxmlformats.org/officeDocument/2006/relationships/image" Target="../media/image365.png"/><Relationship Id="rId40" Type="http://schemas.openxmlformats.org/officeDocument/2006/relationships/customXml" Target="../ink/ink369.xml"/><Relationship Id="rId45" Type="http://schemas.openxmlformats.org/officeDocument/2006/relationships/image" Target="../media/image369.png"/><Relationship Id="rId53" Type="http://schemas.openxmlformats.org/officeDocument/2006/relationships/image" Target="../media/image373.png"/><Relationship Id="rId58" Type="http://schemas.openxmlformats.org/officeDocument/2006/relationships/customXml" Target="../ink/ink378.xml"/><Relationship Id="rId66" Type="http://schemas.openxmlformats.org/officeDocument/2006/relationships/customXml" Target="../ink/ink382.xml"/><Relationship Id="rId5" Type="http://schemas.openxmlformats.org/officeDocument/2006/relationships/image" Target="../media/image349.png"/><Relationship Id="rId61" Type="http://schemas.openxmlformats.org/officeDocument/2006/relationships/image" Target="../media/image377.png"/><Relationship Id="rId19" Type="http://schemas.openxmlformats.org/officeDocument/2006/relationships/image" Target="../media/image356.png"/><Relationship Id="rId14" Type="http://schemas.openxmlformats.org/officeDocument/2006/relationships/customXml" Target="../ink/ink356.xml"/><Relationship Id="rId22" Type="http://schemas.openxmlformats.org/officeDocument/2006/relationships/customXml" Target="../ink/ink360.xml"/><Relationship Id="rId27" Type="http://schemas.openxmlformats.org/officeDocument/2006/relationships/image" Target="../media/image360.png"/><Relationship Id="rId30" Type="http://schemas.openxmlformats.org/officeDocument/2006/relationships/customXml" Target="../ink/ink364.xml"/><Relationship Id="rId35" Type="http://schemas.openxmlformats.org/officeDocument/2006/relationships/image" Target="../media/image364.png"/><Relationship Id="rId43" Type="http://schemas.openxmlformats.org/officeDocument/2006/relationships/image" Target="../media/image368.png"/><Relationship Id="rId48" Type="http://schemas.openxmlformats.org/officeDocument/2006/relationships/customXml" Target="../ink/ink373.xml"/><Relationship Id="rId56" Type="http://schemas.openxmlformats.org/officeDocument/2006/relationships/customXml" Target="../ink/ink377.xml"/><Relationship Id="rId64" Type="http://schemas.openxmlformats.org/officeDocument/2006/relationships/customXml" Target="../ink/ink381.xml"/><Relationship Id="rId69" Type="http://schemas.openxmlformats.org/officeDocument/2006/relationships/image" Target="../media/image381.png"/><Relationship Id="rId8" Type="http://schemas.openxmlformats.org/officeDocument/2006/relationships/customXml" Target="../ink/ink353.xml"/><Relationship Id="rId51" Type="http://schemas.openxmlformats.org/officeDocument/2006/relationships/image" Target="../media/image372.png"/><Relationship Id="rId3" Type="http://schemas.openxmlformats.org/officeDocument/2006/relationships/image" Target="../media/image348.png"/><Relationship Id="rId12" Type="http://schemas.openxmlformats.org/officeDocument/2006/relationships/customXml" Target="../ink/ink355.xml"/><Relationship Id="rId17" Type="http://schemas.openxmlformats.org/officeDocument/2006/relationships/image" Target="../media/image355.png"/><Relationship Id="rId25" Type="http://schemas.openxmlformats.org/officeDocument/2006/relationships/image" Target="../media/image359.png"/><Relationship Id="rId33" Type="http://schemas.openxmlformats.org/officeDocument/2006/relationships/image" Target="../media/image363.png"/><Relationship Id="rId38" Type="http://schemas.openxmlformats.org/officeDocument/2006/relationships/customXml" Target="../ink/ink368.xml"/><Relationship Id="rId46" Type="http://schemas.openxmlformats.org/officeDocument/2006/relationships/customXml" Target="../ink/ink372.xml"/><Relationship Id="rId59" Type="http://schemas.openxmlformats.org/officeDocument/2006/relationships/image" Target="../media/image376.png"/><Relationship Id="rId67" Type="http://schemas.openxmlformats.org/officeDocument/2006/relationships/image" Target="../media/image380.png"/><Relationship Id="rId20" Type="http://schemas.openxmlformats.org/officeDocument/2006/relationships/customXml" Target="../ink/ink359.xml"/><Relationship Id="rId41" Type="http://schemas.openxmlformats.org/officeDocument/2006/relationships/image" Target="../media/image367.png"/><Relationship Id="rId54" Type="http://schemas.openxmlformats.org/officeDocument/2006/relationships/customXml" Target="../ink/ink376.xml"/><Relationship Id="rId62" Type="http://schemas.openxmlformats.org/officeDocument/2006/relationships/customXml" Target="../ink/ink3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2.xml"/><Relationship Id="rId15" Type="http://schemas.openxmlformats.org/officeDocument/2006/relationships/image" Target="../media/image354.png"/><Relationship Id="rId23" Type="http://schemas.openxmlformats.org/officeDocument/2006/relationships/image" Target="../media/image358.png"/><Relationship Id="rId28" Type="http://schemas.openxmlformats.org/officeDocument/2006/relationships/customXml" Target="../ink/ink363.xml"/><Relationship Id="rId36" Type="http://schemas.openxmlformats.org/officeDocument/2006/relationships/customXml" Target="../ink/ink367.xml"/><Relationship Id="rId49" Type="http://schemas.openxmlformats.org/officeDocument/2006/relationships/image" Target="../media/image371.png"/><Relationship Id="rId57" Type="http://schemas.openxmlformats.org/officeDocument/2006/relationships/image" Target="../media/image375.png"/><Relationship Id="rId10" Type="http://schemas.openxmlformats.org/officeDocument/2006/relationships/customXml" Target="../ink/ink354.xml"/><Relationship Id="rId31" Type="http://schemas.openxmlformats.org/officeDocument/2006/relationships/image" Target="../media/image362.png"/><Relationship Id="rId44" Type="http://schemas.openxmlformats.org/officeDocument/2006/relationships/customXml" Target="../ink/ink371.xml"/><Relationship Id="rId52" Type="http://schemas.openxmlformats.org/officeDocument/2006/relationships/customXml" Target="../ink/ink375.xml"/><Relationship Id="rId60" Type="http://schemas.openxmlformats.org/officeDocument/2006/relationships/customXml" Target="../ink/ink379.xml"/><Relationship Id="rId65" Type="http://schemas.openxmlformats.org/officeDocument/2006/relationships/image" Target="../media/image379.png"/><Relationship Id="rId4" Type="http://schemas.openxmlformats.org/officeDocument/2006/relationships/customXml" Target="../ink/ink351.xml"/><Relationship Id="rId9" Type="http://schemas.openxmlformats.org/officeDocument/2006/relationships/image" Target="../media/image351.png"/><Relationship Id="rId13" Type="http://schemas.openxmlformats.org/officeDocument/2006/relationships/image" Target="../media/image353.png"/><Relationship Id="rId18" Type="http://schemas.openxmlformats.org/officeDocument/2006/relationships/customXml" Target="../ink/ink358.xml"/><Relationship Id="rId39" Type="http://schemas.openxmlformats.org/officeDocument/2006/relationships/image" Target="../media/image366.png"/><Relationship Id="rId34" Type="http://schemas.openxmlformats.org/officeDocument/2006/relationships/customXml" Target="../ink/ink366.xml"/><Relationship Id="rId50" Type="http://schemas.openxmlformats.org/officeDocument/2006/relationships/customXml" Target="../ink/ink374.xml"/><Relationship Id="rId55" Type="http://schemas.openxmlformats.org/officeDocument/2006/relationships/image" Target="../media/image374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6.xml"/><Relationship Id="rId21" Type="http://schemas.openxmlformats.org/officeDocument/2006/relationships/image" Target="../media/image391.png"/><Relationship Id="rId42" Type="http://schemas.openxmlformats.org/officeDocument/2006/relationships/customXml" Target="../ink/ink404.xml"/><Relationship Id="rId47" Type="http://schemas.openxmlformats.org/officeDocument/2006/relationships/image" Target="../media/image404.png"/><Relationship Id="rId63" Type="http://schemas.openxmlformats.org/officeDocument/2006/relationships/image" Target="../media/image412.png"/><Relationship Id="rId68" Type="http://schemas.openxmlformats.org/officeDocument/2006/relationships/customXml" Target="../ink/ink417.xml"/><Relationship Id="rId7" Type="http://schemas.openxmlformats.org/officeDocument/2006/relationships/image" Target="../media/image384.png"/><Relationship Id="rId71" Type="http://schemas.openxmlformats.org/officeDocument/2006/relationships/image" Target="../media/image416.png"/><Relationship Id="rId2" Type="http://schemas.openxmlformats.org/officeDocument/2006/relationships/customXml" Target="../ink/ink384.xml"/><Relationship Id="rId16" Type="http://schemas.openxmlformats.org/officeDocument/2006/relationships/customXml" Target="../ink/ink391.xml"/><Relationship Id="rId29" Type="http://schemas.openxmlformats.org/officeDocument/2006/relationships/image" Target="../media/image395.png"/><Relationship Id="rId11" Type="http://schemas.openxmlformats.org/officeDocument/2006/relationships/image" Target="../media/image386.png"/><Relationship Id="rId24" Type="http://schemas.openxmlformats.org/officeDocument/2006/relationships/customXml" Target="../ink/ink395.xml"/><Relationship Id="rId32" Type="http://schemas.openxmlformats.org/officeDocument/2006/relationships/customXml" Target="../ink/ink399.xml"/><Relationship Id="rId37" Type="http://schemas.openxmlformats.org/officeDocument/2006/relationships/image" Target="../media/image399.png"/><Relationship Id="rId40" Type="http://schemas.openxmlformats.org/officeDocument/2006/relationships/customXml" Target="../ink/ink403.xml"/><Relationship Id="rId45" Type="http://schemas.openxmlformats.org/officeDocument/2006/relationships/image" Target="../media/image403.png"/><Relationship Id="rId53" Type="http://schemas.openxmlformats.org/officeDocument/2006/relationships/image" Target="../media/image407.png"/><Relationship Id="rId58" Type="http://schemas.openxmlformats.org/officeDocument/2006/relationships/customXml" Target="../ink/ink412.xml"/><Relationship Id="rId66" Type="http://schemas.openxmlformats.org/officeDocument/2006/relationships/customXml" Target="../ink/ink416.xml"/><Relationship Id="rId5" Type="http://schemas.openxmlformats.org/officeDocument/2006/relationships/image" Target="../media/image383.png"/><Relationship Id="rId61" Type="http://schemas.openxmlformats.org/officeDocument/2006/relationships/image" Target="../media/image411.png"/><Relationship Id="rId19" Type="http://schemas.openxmlformats.org/officeDocument/2006/relationships/image" Target="../media/image390.png"/><Relationship Id="rId14" Type="http://schemas.openxmlformats.org/officeDocument/2006/relationships/customXml" Target="../ink/ink390.xml"/><Relationship Id="rId22" Type="http://schemas.openxmlformats.org/officeDocument/2006/relationships/customXml" Target="../ink/ink394.xml"/><Relationship Id="rId27" Type="http://schemas.openxmlformats.org/officeDocument/2006/relationships/image" Target="../media/image394.png"/><Relationship Id="rId30" Type="http://schemas.openxmlformats.org/officeDocument/2006/relationships/customXml" Target="../ink/ink398.xml"/><Relationship Id="rId35" Type="http://schemas.openxmlformats.org/officeDocument/2006/relationships/image" Target="../media/image398.png"/><Relationship Id="rId43" Type="http://schemas.openxmlformats.org/officeDocument/2006/relationships/image" Target="../media/image402.png"/><Relationship Id="rId48" Type="http://schemas.openxmlformats.org/officeDocument/2006/relationships/customXml" Target="../ink/ink407.xml"/><Relationship Id="rId56" Type="http://schemas.openxmlformats.org/officeDocument/2006/relationships/customXml" Target="../ink/ink411.xml"/><Relationship Id="rId64" Type="http://schemas.openxmlformats.org/officeDocument/2006/relationships/customXml" Target="../ink/ink415.xml"/><Relationship Id="rId69" Type="http://schemas.openxmlformats.org/officeDocument/2006/relationships/image" Target="../media/image415.png"/><Relationship Id="rId8" Type="http://schemas.openxmlformats.org/officeDocument/2006/relationships/customXml" Target="../ink/ink387.xml"/><Relationship Id="rId51" Type="http://schemas.openxmlformats.org/officeDocument/2006/relationships/image" Target="../media/image406.png"/><Relationship Id="rId3" Type="http://schemas.openxmlformats.org/officeDocument/2006/relationships/image" Target="../media/image382.png"/><Relationship Id="rId12" Type="http://schemas.openxmlformats.org/officeDocument/2006/relationships/customXml" Target="../ink/ink389.xml"/><Relationship Id="rId17" Type="http://schemas.openxmlformats.org/officeDocument/2006/relationships/image" Target="../media/image389.png"/><Relationship Id="rId25" Type="http://schemas.openxmlformats.org/officeDocument/2006/relationships/image" Target="../media/image393.png"/><Relationship Id="rId33" Type="http://schemas.openxmlformats.org/officeDocument/2006/relationships/image" Target="../media/image397.png"/><Relationship Id="rId38" Type="http://schemas.openxmlformats.org/officeDocument/2006/relationships/customXml" Target="../ink/ink402.xml"/><Relationship Id="rId46" Type="http://schemas.openxmlformats.org/officeDocument/2006/relationships/customXml" Target="../ink/ink406.xml"/><Relationship Id="rId59" Type="http://schemas.openxmlformats.org/officeDocument/2006/relationships/image" Target="../media/image410.png"/><Relationship Id="rId67" Type="http://schemas.openxmlformats.org/officeDocument/2006/relationships/image" Target="../media/image414.png"/><Relationship Id="rId20" Type="http://schemas.openxmlformats.org/officeDocument/2006/relationships/customXml" Target="../ink/ink393.xml"/><Relationship Id="rId41" Type="http://schemas.openxmlformats.org/officeDocument/2006/relationships/image" Target="../media/image401.png"/><Relationship Id="rId54" Type="http://schemas.openxmlformats.org/officeDocument/2006/relationships/customXml" Target="../ink/ink410.xml"/><Relationship Id="rId62" Type="http://schemas.openxmlformats.org/officeDocument/2006/relationships/customXml" Target="../ink/ink414.xml"/><Relationship Id="rId70" Type="http://schemas.openxmlformats.org/officeDocument/2006/relationships/customXml" Target="../ink/ink4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6.xml"/><Relationship Id="rId15" Type="http://schemas.openxmlformats.org/officeDocument/2006/relationships/image" Target="../media/image388.png"/><Relationship Id="rId23" Type="http://schemas.openxmlformats.org/officeDocument/2006/relationships/image" Target="../media/image392.png"/><Relationship Id="rId28" Type="http://schemas.openxmlformats.org/officeDocument/2006/relationships/customXml" Target="../ink/ink397.xml"/><Relationship Id="rId36" Type="http://schemas.openxmlformats.org/officeDocument/2006/relationships/customXml" Target="../ink/ink401.xml"/><Relationship Id="rId49" Type="http://schemas.openxmlformats.org/officeDocument/2006/relationships/image" Target="../media/image405.png"/><Relationship Id="rId57" Type="http://schemas.openxmlformats.org/officeDocument/2006/relationships/image" Target="../media/image409.png"/><Relationship Id="rId10" Type="http://schemas.openxmlformats.org/officeDocument/2006/relationships/customXml" Target="../ink/ink388.xml"/><Relationship Id="rId31" Type="http://schemas.openxmlformats.org/officeDocument/2006/relationships/image" Target="../media/image396.png"/><Relationship Id="rId44" Type="http://schemas.openxmlformats.org/officeDocument/2006/relationships/customXml" Target="../ink/ink405.xml"/><Relationship Id="rId52" Type="http://schemas.openxmlformats.org/officeDocument/2006/relationships/customXml" Target="../ink/ink409.xml"/><Relationship Id="rId60" Type="http://schemas.openxmlformats.org/officeDocument/2006/relationships/customXml" Target="../ink/ink413.xml"/><Relationship Id="rId65" Type="http://schemas.openxmlformats.org/officeDocument/2006/relationships/image" Target="../media/image413.png"/><Relationship Id="rId4" Type="http://schemas.openxmlformats.org/officeDocument/2006/relationships/customXml" Target="../ink/ink385.xml"/><Relationship Id="rId9" Type="http://schemas.openxmlformats.org/officeDocument/2006/relationships/image" Target="../media/image385.png"/><Relationship Id="rId13" Type="http://schemas.openxmlformats.org/officeDocument/2006/relationships/image" Target="../media/image387.png"/><Relationship Id="rId18" Type="http://schemas.openxmlformats.org/officeDocument/2006/relationships/customXml" Target="../ink/ink392.xml"/><Relationship Id="rId39" Type="http://schemas.openxmlformats.org/officeDocument/2006/relationships/image" Target="../media/image400.png"/><Relationship Id="rId34" Type="http://schemas.openxmlformats.org/officeDocument/2006/relationships/customXml" Target="../ink/ink400.xml"/><Relationship Id="rId50" Type="http://schemas.openxmlformats.org/officeDocument/2006/relationships/customXml" Target="../ink/ink408.xml"/><Relationship Id="rId55" Type="http://schemas.openxmlformats.org/officeDocument/2006/relationships/image" Target="../media/image4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1" Type="http://schemas.openxmlformats.org/officeDocument/2006/relationships/image" Target="../media/image20.png"/><Relationship Id="rId42" Type="http://schemas.openxmlformats.org/officeDocument/2006/relationships/customXml" Target="../ink/ink31.xml"/><Relationship Id="rId63" Type="http://schemas.openxmlformats.org/officeDocument/2006/relationships/image" Target="../media/image41.png"/><Relationship Id="rId84" Type="http://schemas.openxmlformats.org/officeDocument/2006/relationships/customXml" Target="../ink/ink52.xml"/><Relationship Id="rId138" Type="http://schemas.openxmlformats.org/officeDocument/2006/relationships/customXml" Target="../ink/ink79.xml"/><Relationship Id="rId16" Type="http://schemas.openxmlformats.org/officeDocument/2006/relationships/customXml" Target="../ink/ink18.xml"/><Relationship Id="rId107" Type="http://schemas.openxmlformats.org/officeDocument/2006/relationships/image" Target="../media/image63.png"/><Relationship Id="rId11" Type="http://schemas.openxmlformats.org/officeDocument/2006/relationships/image" Target="../media/image15.png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74" Type="http://schemas.openxmlformats.org/officeDocument/2006/relationships/customXml" Target="../ink/ink47.xml"/><Relationship Id="rId79" Type="http://schemas.openxmlformats.org/officeDocument/2006/relationships/image" Target="../media/image49.png"/><Relationship Id="rId102" Type="http://schemas.openxmlformats.org/officeDocument/2006/relationships/customXml" Target="../ink/ink61.xml"/><Relationship Id="rId123" Type="http://schemas.openxmlformats.org/officeDocument/2006/relationships/image" Target="../media/image71.png"/><Relationship Id="rId128" Type="http://schemas.openxmlformats.org/officeDocument/2006/relationships/customXml" Target="../ink/ink74.xml"/><Relationship Id="rId5" Type="http://schemas.openxmlformats.org/officeDocument/2006/relationships/image" Target="../media/image12.png"/><Relationship Id="rId90" Type="http://schemas.openxmlformats.org/officeDocument/2006/relationships/customXml" Target="../ink/ink55.xml"/><Relationship Id="rId95" Type="http://schemas.openxmlformats.org/officeDocument/2006/relationships/image" Target="../media/image57.png"/><Relationship Id="rId22" Type="http://schemas.openxmlformats.org/officeDocument/2006/relationships/customXml" Target="../ink/ink21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64" Type="http://schemas.openxmlformats.org/officeDocument/2006/relationships/customXml" Target="../ink/ink42.xml"/><Relationship Id="rId69" Type="http://schemas.openxmlformats.org/officeDocument/2006/relationships/image" Target="../media/image44.png"/><Relationship Id="rId113" Type="http://schemas.openxmlformats.org/officeDocument/2006/relationships/image" Target="../media/image66.png"/><Relationship Id="rId118" Type="http://schemas.openxmlformats.org/officeDocument/2006/relationships/customXml" Target="../ink/ink69.xml"/><Relationship Id="rId134" Type="http://schemas.openxmlformats.org/officeDocument/2006/relationships/customXml" Target="../ink/ink77.xml"/><Relationship Id="rId139" Type="http://schemas.openxmlformats.org/officeDocument/2006/relationships/image" Target="../media/image79.png"/><Relationship Id="rId80" Type="http://schemas.openxmlformats.org/officeDocument/2006/relationships/customXml" Target="../ink/ink50.xml"/><Relationship Id="rId85" Type="http://schemas.openxmlformats.org/officeDocument/2006/relationships/image" Target="../media/image52.png"/><Relationship Id="rId12" Type="http://schemas.openxmlformats.org/officeDocument/2006/relationships/customXml" Target="../ink/ink16.xml"/><Relationship Id="rId17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customXml" Target="../ink/ink29.xml"/><Relationship Id="rId59" Type="http://schemas.openxmlformats.org/officeDocument/2006/relationships/image" Target="../media/image39.png"/><Relationship Id="rId103" Type="http://schemas.openxmlformats.org/officeDocument/2006/relationships/image" Target="../media/image61.png"/><Relationship Id="rId108" Type="http://schemas.openxmlformats.org/officeDocument/2006/relationships/customXml" Target="../ink/ink64.xml"/><Relationship Id="rId124" Type="http://schemas.openxmlformats.org/officeDocument/2006/relationships/customXml" Target="../ink/ink72.xml"/><Relationship Id="rId129" Type="http://schemas.openxmlformats.org/officeDocument/2006/relationships/image" Target="../media/image74.png"/><Relationship Id="rId54" Type="http://schemas.openxmlformats.org/officeDocument/2006/relationships/customXml" Target="../ink/ink37.xml"/><Relationship Id="rId70" Type="http://schemas.openxmlformats.org/officeDocument/2006/relationships/customXml" Target="../ink/ink45.xml"/><Relationship Id="rId75" Type="http://schemas.openxmlformats.org/officeDocument/2006/relationships/image" Target="../media/image47.png"/><Relationship Id="rId91" Type="http://schemas.openxmlformats.org/officeDocument/2006/relationships/image" Target="../media/image55.png"/><Relationship Id="rId96" Type="http://schemas.openxmlformats.org/officeDocument/2006/relationships/customXml" Target="../ink/ink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23" Type="http://schemas.openxmlformats.org/officeDocument/2006/relationships/image" Target="../media/image21.png"/><Relationship Id="rId28" Type="http://schemas.openxmlformats.org/officeDocument/2006/relationships/customXml" Target="../ink/ink24.xml"/><Relationship Id="rId49" Type="http://schemas.openxmlformats.org/officeDocument/2006/relationships/image" Target="../media/image34.png"/><Relationship Id="rId114" Type="http://schemas.openxmlformats.org/officeDocument/2006/relationships/customXml" Target="../ink/ink67.xml"/><Relationship Id="rId119" Type="http://schemas.openxmlformats.org/officeDocument/2006/relationships/image" Target="../media/image69.png"/><Relationship Id="rId44" Type="http://schemas.openxmlformats.org/officeDocument/2006/relationships/customXml" Target="../ink/ink32.xml"/><Relationship Id="rId60" Type="http://schemas.openxmlformats.org/officeDocument/2006/relationships/customXml" Target="../ink/ink40.xml"/><Relationship Id="rId65" Type="http://schemas.openxmlformats.org/officeDocument/2006/relationships/image" Target="../media/image42.png"/><Relationship Id="rId81" Type="http://schemas.openxmlformats.org/officeDocument/2006/relationships/image" Target="../media/image50.png"/><Relationship Id="rId86" Type="http://schemas.openxmlformats.org/officeDocument/2006/relationships/customXml" Target="../ink/ink53.xml"/><Relationship Id="rId130" Type="http://schemas.openxmlformats.org/officeDocument/2006/relationships/customXml" Target="../ink/ink75.xml"/><Relationship Id="rId135" Type="http://schemas.openxmlformats.org/officeDocument/2006/relationships/image" Target="../media/image77.png"/><Relationship Id="rId13" Type="http://schemas.openxmlformats.org/officeDocument/2006/relationships/image" Target="../media/image16.png"/><Relationship Id="rId18" Type="http://schemas.openxmlformats.org/officeDocument/2006/relationships/customXml" Target="../ink/ink19.xml"/><Relationship Id="rId39" Type="http://schemas.openxmlformats.org/officeDocument/2006/relationships/image" Target="../media/image29.png"/><Relationship Id="rId109" Type="http://schemas.openxmlformats.org/officeDocument/2006/relationships/image" Target="../media/image64.png"/><Relationship Id="rId34" Type="http://schemas.openxmlformats.org/officeDocument/2006/relationships/customXml" Target="../ink/ink27.xml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6" Type="http://schemas.openxmlformats.org/officeDocument/2006/relationships/customXml" Target="../ink/ink48.xml"/><Relationship Id="rId97" Type="http://schemas.openxmlformats.org/officeDocument/2006/relationships/image" Target="../media/image58.png"/><Relationship Id="rId104" Type="http://schemas.openxmlformats.org/officeDocument/2006/relationships/customXml" Target="../ink/ink62.xml"/><Relationship Id="rId120" Type="http://schemas.openxmlformats.org/officeDocument/2006/relationships/customXml" Target="../ink/ink70.xml"/><Relationship Id="rId125" Type="http://schemas.openxmlformats.org/officeDocument/2006/relationships/image" Target="../media/image72.png"/><Relationship Id="rId7" Type="http://schemas.openxmlformats.org/officeDocument/2006/relationships/image" Target="../media/image13.png"/><Relationship Id="rId71" Type="http://schemas.openxmlformats.org/officeDocument/2006/relationships/image" Target="../media/image45.png"/><Relationship Id="rId92" Type="http://schemas.openxmlformats.org/officeDocument/2006/relationships/customXml" Target="../ink/ink56.xml"/><Relationship Id="rId2" Type="http://schemas.openxmlformats.org/officeDocument/2006/relationships/customXml" Target="../ink/ink11.xml"/><Relationship Id="rId29" Type="http://schemas.openxmlformats.org/officeDocument/2006/relationships/image" Target="../media/image24.png"/><Relationship Id="rId24" Type="http://schemas.openxmlformats.org/officeDocument/2006/relationships/customXml" Target="../ink/ink22.xml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66" Type="http://schemas.openxmlformats.org/officeDocument/2006/relationships/customXml" Target="../ink/ink43.xml"/><Relationship Id="rId87" Type="http://schemas.openxmlformats.org/officeDocument/2006/relationships/image" Target="../media/image53.png"/><Relationship Id="rId110" Type="http://schemas.openxmlformats.org/officeDocument/2006/relationships/customXml" Target="../ink/ink65.xml"/><Relationship Id="rId115" Type="http://schemas.openxmlformats.org/officeDocument/2006/relationships/image" Target="../media/image67.png"/><Relationship Id="rId131" Type="http://schemas.openxmlformats.org/officeDocument/2006/relationships/image" Target="../media/image75.png"/><Relationship Id="rId136" Type="http://schemas.openxmlformats.org/officeDocument/2006/relationships/customXml" Target="../ink/ink78.xml"/><Relationship Id="rId61" Type="http://schemas.openxmlformats.org/officeDocument/2006/relationships/image" Target="../media/image40.png"/><Relationship Id="rId82" Type="http://schemas.openxmlformats.org/officeDocument/2006/relationships/customXml" Target="../ink/ink51.xml"/><Relationship Id="rId19" Type="http://schemas.openxmlformats.org/officeDocument/2006/relationships/image" Target="../media/image19.png"/><Relationship Id="rId14" Type="http://schemas.openxmlformats.org/officeDocument/2006/relationships/customXml" Target="../ink/ink17.xml"/><Relationship Id="rId30" Type="http://schemas.openxmlformats.org/officeDocument/2006/relationships/customXml" Target="../ink/ink25.xml"/><Relationship Id="rId35" Type="http://schemas.openxmlformats.org/officeDocument/2006/relationships/image" Target="../media/image27.png"/><Relationship Id="rId56" Type="http://schemas.openxmlformats.org/officeDocument/2006/relationships/customXml" Target="../ink/ink38.xml"/><Relationship Id="rId77" Type="http://schemas.openxmlformats.org/officeDocument/2006/relationships/image" Target="../media/image48.png"/><Relationship Id="rId100" Type="http://schemas.openxmlformats.org/officeDocument/2006/relationships/customXml" Target="../ink/ink60.xml"/><Relationship Id="rId105" Type="http://schemas.openxmlformats.org/officeDocument/2006/relationships/image" Target="../media/image62.png"/><Relationship Id="rId126" Type="http://schemas.openxmlformats.org/officeDocument/2006/relationships/customXml" Target="../ink/ink73.xml"/><Relationship Id="rId8" Type="http://schemas.openxmlformats.org/officeDocument/2006/relationships/customXml" Target="../ink/ink14.xml"/><Relationship Id="rId51" Type="http://schemas.openxmlformats.org/officeDocument/2006/relationships/image" Target="../media/image35.png"/><Relationship Id="rId72" Type="http://schemas.openxmlformats.org/officeDocument/2006/relationships/customXml" Target="../ink/ink46.xml"/><Relationship Id="rId93" Type="http://schemas.openxmlformats.org/officeDocument/2006/relationships/image" Target="../media/image56.png"/><Relationship Id="rId98" Type="http://schemas.openxmlformats.org/officeDocument/2006/relationships/customXml" Target="../ink/ink59.xml"/><Relationship Id="rId121" Type="http://schemas.openxmlformats.org/officeDocument/2006/relationships/image" Target="../media/image70.png"/><Relationship Id="rId3" Type="http://schemas.openxmlformats.org/officeDocument/2006/relationships/image" Target="../media/image11.png"/><Relationship Id="rId25" Type="http://schemas.openxmlformats.org/officeDocument/2006/relationships/image" Target="../media/image22.png"/><Relationship Id="rId46" Type="http://schemas.openxmlformats.org/officeDocument/2006/relationships/customXml" Target="../ink/ink33.xml"/><Relationship Id="rId67" Type="http://schemas.openxmlformats.org/officeDocument/2006/relationships/image" Target="../media/image43.png"/><Relationship Id="rId116" Type="http://schemas.openxmlformats.org/officeDocument/2006/relationships/customXml" Target="../ink/ink68.xml"/><Relationship Id="rId137" Type="http://schemas.openxmlformats.org/officeDocument/2006/relationships/image" Target="../media/image78.png"/><Relationship Id="rId20" Type="http://schemas.openxmlformats.org/officeDocument/2006/relationships/customXml" Target="../ink/ink20.xml"/><Relationship Id="rId41" Type="http://schemas.openxmlformats.org/officeDocument/2006/relationships/image" Target="../media/image30.png"/><Relationship Id="rId62" Type="http://schemas.openxmlformats.org/officeDocument/2006/relationships/customXml" Target="../ink/ink41.xml"/><Relationship Id="rId83" Type="http://schemas.openxmlformats.org/officeDocument/2006/relationships/image" Target="../media/image51.png"/><Relationship Id="rId88" Type="http://schemas.openxmlformats.org/officeDocument/2006/relationships/customXml" Target="../ink/ink54.xml"/><Relationship Id="rId111" Type="http://schemas.openxmlformats.org/officeDocument/2006/relationships/image" Target="../media/image65.png"/><Relationship Id="rId132" Type="http://schemas.openxmlformats.org/officeDocument/2006/relationships/customXml" Target="../ink/ink76.xml"/><Relationship Id="rId15" Type="http://schemas.openxmlformats.org/officeDocument/2006/relationships/image" Target="../media/image17.png"/><Relationship Id="rId36" Type="http://schemas.openxmlformats.org/officeDocument/2006/relationships/customXml" Target="../ink/ink28.xml"/><Relationship Id="rId57" Type="http://schemas.openxmlformats.org/officeDocument/2006/relationships/image" Target="../media/image38.png"/><Relationship Id="rId106" Type="http://schemas.openxmlformats.org/officeDocument/2006/relationships/customXml" Target="../ink/ink63.xml"/><Relationship Id="rId127" Type="http://schemas.openxmlformats.org/officeDocument/2006/relationships/image" Target="../media/image73.png"/><Relationship Id="rId10" Type="http://schemas.openxmlformats.org/officeDocument/2006/relationships/customXml" Target="../ink/ink15.xml"/><Relationship Id="rId31" Type="http://schemas.openxmlformats.org/officeDocument/2006/relationships/image" Target="../media/image25.png"/><Relationship Id="rId52" Type="http://schemas.openxmlformats.org/officeDocument/2006/relationships/customXml" Target="../ink/ink36.xml"/><Relationship Id="rId73" Type="http://schemas.openxmlformats.org/officeDocument/2006/relationships/image" Target="../media/image46.png"/><Relationship Id="rId78" Type="http://schemas.openxmlformats.org/officeDocument/2006/relationships/customXml" Target="../ink/ink49.xml"/><Relationship Id="rId94" Type="http://schemas.openxmlformats.org/officeDocument/2006/relationships/customXml" Target="../ink/ink57.xml"/><Relationship Id="rId99" Type="http://schemas.openxmlformats.org/officeDocument/2006/relationships/image" Target="../media/image59.png"/><Relationship Id="rId101" Type="http://schemas.openxmlformats.org/officeDocument/2006/relationships/image" Target="../media/image60.png"/><Relationship Id="rId122" Type="http://schemas.openxmlformats.org/officeDocument/2006/relationships/customXml" Target="../ink/ink71.xml"/><Relationship Id="rId4" Type="http://schemas.openxmlformats.org/officeDocument/2006/relationships/customXml" Target="../ink/ink12.xml"/><Relationship Id="rId9" Type="http://schemas.openxmlformats.org/officeDocument/2006/relationships/image" Target="../media/image14.png"/><Relationship Id="rId26" Type="http://schemas.openxmlformats.org/officeDocument/2006/relationships/customXml" Target="../ink/ink23.xml"/><Relationship Id="rId47" Type="http://schemas.openxmlformats.org/officeDocument/2006/relationships/image" Target="../media/image33.png"/><Relationship Id="rId68" Type="http://schemas.openxmlformats.org/officeDocument/2006/relationships/customXml" Target="../ink/ink44.xml"/><Relationship Id="rId89" Type="http://schemas.openxmlformats.org/officeDocument/2006/relationships/image" Target="../media/image54.png"/><Relationship Id="rId112" Type="http://schemas.openxmlformats.org/officeDocument/2006/relationships/customXml" Target="../ink/ink66.xml"/><Relationship Id="rId133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12" Type="http://schemas.openxmlformats.org/officeDocument/2006/relationships/customXml" Target="../ink/ink85.xml"/><Relationship Id="rId17" Type="http://schemas.openxmlformats.org/officeDocument/2006/relationships/image" Target="../media/image87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.xml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5" Type="http://schemas.openxmlformats.org/officeDocument/2006/relationships/image" Target="../media/image86.png"/><Relationship Id="rId10" Type="http://schemas.openxmlformats.org/officeDocument/2006/relationships/customXml" Target="../ink/ink84.xml"/><Relationship Id="rId4" Type="http://schemas.openxmlformats.org/officeDocument/2006/relationships/customXml" Target="../ink/ink81.xml"/><Relationship Id="rId9" Type="http://schemas.openxmlformats.org/officeDocument/2006/relationships/image" Target="../media/image83.png"/><Relationship Id="rId14" Type="http://schemas.openxmlformats.org/officeDocument/2006/relationships/customXml" Target="../ink/ink8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12" Type="http://schemas.openxmlformats.org/officeDocument/2006/relationships/customXml" Target="../ink/ink93.xml"/><Relationship Id="rId17" Type="http://schemas.openxmlformats.org/officeDocument/2006/relationships/image" Target="../media/image95.png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10" Type="http://schemas.openxmlformats.org/officeDocument/2006/relationships/customXml" Target="../ink/ink92.xml"/><Relationship Id="rId4" Type="http://schemas.openxmlformats.org/officeDocument/2006/relationships/customXml" Target="../ink/ink89.xml"/><Relationship Id="rId9" Type="http://schemas.openxmlformats.org/officeDocument/2006/relationships/image" Target="../media/image91.png"/><Relationship Id="rId14" Type="http://schemas.openxmlformats.org/officeDocument/2006/relationships/customXml" Target="../ink/ink9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9" Type="http://schemas.openxmlformats.org/officeDocument/2006/relationships/image" Target="../media/image114.png"/><Relationship Id="rId21" Type="http://schemas.openxmlformats.org/officeDocument/2006/relationships/image" Target="../media/image105.png"/><Relationship Id="rId34" Type="http://schemas.openxmlformats.org/officeDocument/2006/relationships/customXml" Target="../ink/ink112.xml"/><Relationship Id="rId42" Type="http://schemas.openxmlformats.org/officeDocument/2006/relationships/customXml" Target="../ink/ink116.xml"/><Relationship Id="rId47" Type="http://schemas.openxmlformats.org/officeDocument/2006/relationships/image" Target="../media/image118.png"/><Relationship Id="rId50" Type="http://schemas.openxmlformats.org/officeDocument/2006/relationships/customXml" Target="../ink/ink120.xml"/><Relationship Id="rId7" Type="http://schemas.openxmlformats.org/officeDocument/2006/relationships/image" Target="../media/image98.png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9" Type="http://schemas.openxmlformats.org/officeDocument/2006/relationships/image" Target="../media/image109.png"/><Relationship Id="rId11" Type="http://schemas.openxmlformats.org/officeDocument/2006/relationships/image" Target="../media/image100.png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37" Type="http://schemas.openxmlformats.org/officeDocument/2006/relationships/image" Target="../media/image113.png"/><Relationship Id="rId40" Type="http://schemas.openxmlformats.org/officeDocument/2006/relationships/customXml" Target="../ink/ink115.xml"/><Relationship Id="rId45" Type="http://schemas.openxmlformats.org/officeDocument/2006/relationships/image" Target="../media/image117.png"/><Relationship Id="rId5" Type="http://schemas.openxmlformats.org/officeDocument/2006/relationships/image" Target="../media/image97.png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49" Type="http://schemas.openxmlformats.org/officeDocument/2006/relationships/image" Target="../media/image119.png"/><Relationship Id="rId10" Type="http://schemas.openxmlformats.org/officeDocument/2006/relationships/customXml" Target="../ink/ink100.xml"/><Relationship Id="rId19" Type="http://schemas.openxmlformats.org/officeDocument/2006/relationships/image" Target="../media/image104.png"/><Relationship Id="rId31" Type="http://schemas.openxmlformats.org/officeDocument/2006/relationships/image" Target="../media/image110.png"/><Relationship Id="rId44" Type="http://schemas.openxmlformats.org/officeDocument/2006/relationships/customXml" Target="../ink/ink117.xml"/><Relationship Id="rId4" Type="http://schemas.openxmlformats.org/officeDocument/2006/relationships/customXml" Target="../ink/ink97.xml"/><Relationship Id="rId9" Type="http://schemas.openxmlformats.org/officeDocument/2006/relationships/image" Target="../media/image99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8.png"/><Relationship Id="rId30" Type="http://schemas.openxmlformats.org/officeDocument/2006/relationships/customXml" Target="../ink/ink110.xml"/><Relationship Id="rId35" Type="http://schemas.openxmlformats.org/officeDocument/2006/relationships/image" Target="../media/image112.png"/><Relationship Id="rId43" Type="http://schemas.openxmlformats.org/officeDocument/2006/relationships/image" Target="../media/image116.png"/><Relationship Id="rId48" Type="http://schemas.openxmlformats.org/officeDocument/2006/relationships/customXml" Target="../ink/ink119.xml"/><Relationship Id="rId8" Type="http://schemas.openxmlformats.org/officeDocument/2006/relationships/customXml" Target="../ink/ink99.xml"/><Relationship Id="rId51" Type="http://schemas.openxmlformats.org/officeDocument/2006/relationships/image" Target="../media/image120.png"/><Relationship Id="rId3" Type="http://schemas.openxmlformats.org/officeDocument/2006/relationships/image" Target="../media/image96.png"/><Relationship Id="rId12" Type="http://schemas.openxmlformats.org/officeDocument/2006/relationships/customXml" Target="../ink/ink101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38" Type="http://schemas.openxmlformats.org/officeDocument/2006/relationships/customXml" Target="../ink/ink114.xml"/><Relationship Id="rId46" Type="http://schemas.openxmlformats.org/officeDocument/2006/relationships/customXml" Target="../ink/ink118.xml"/><Relationship Id="rId20" Type="http://schemas.openxmlformats.org/officeDocument/2006/relationships/customXml" Target="../ink/ink105.xml"/><Relationship Id="rId41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9.xml"/><Relationship Id="rId21" Type="http://schemas.openxmlformats.org/officeDocument/2006/relationships/image" Target="../media/image130.png"/><Relationship Id="rId42" Type="http://schemas.openxmlformats.org/officeDocument/2006/relationships/customXml" Target="../ink/ink141.xml"/><Relationship Id="rId63" Type="http://schemas.openxmlformats.org/officeDocument/2006/relationships/image" Target="../media/image150.png"/><Relationship Id="rId84" Type="http://schemas.openxmlformats.org/officeDocument/2006/relationships/image" Target="../media/image160.png"/><Relationship Id="rId138" Type="http://schemas.openxmlformats.org/officeDocument/2006/relationships/image" Target="../media/image187.png"/><Relationship Id="rId107" Type="http://schemas.openxmlformats.org/officeDocument/2006/relationships/customXml" Target="../ink/ink174.xml"/><Relationship Id="rId11" Type="http://schemas.openxmlformats.org/officeDocument/2006/relationships/image" Target="../media/image125.png"/><Relationship Id="rId32" Type="http://schemas.openxmlformats.org/officeDocument/2006/relationships/customXml" Target="../ink/ink136.xml"/><Relationship Id="rId53" Type="http://schemas.openxmlformats.org/officeDocument/2006/relationships/image" Target="../media/image145.png"/><Relationship Id="rId74" Type="http://schemas.openxmlformats.org/officeDocument/2006/relationships/image" Target="../media/image155.png"/><Relationship Id="rId128" Type="http://schemas.openxmlformats.org/officeDocument/2006/relationships/image" Target="../media/image182.png"/><Relationship Id="rId5" Type="http://schemas.openxmlformats.org/officeDocument/2006/relationships/image" Target="../media/image122.png"/><Relationship Id="rId90" Type="http://schemas.openxmlformats.org/officeDocument/2006/relationships/image" Target="../media/image163.png"/><Relationship Id="rId95" Type="http://schemas.openxmlformats.org/officeDocument/2006/relationships/customXml" Target="../ink/ink168.xml"/><Relationship Id="rId22" Type="http://schemas.openxmlformats.org/officeDocument/2006/relationships/customXml" Target="../ink/ink131.xml"/><Relationship Id="rId27" Type="http://schemas.openxmlformats.org/officeDocument/2006/relationships/image" Target="../media/image14.png"/><Relationship Id="rId43" Type="http://schemas.openxmlformats.org/officeDocument/2006/relationships/image" Target="../media/image140.png"/><Relationship Id="rId48" Type="http://schemas.openxmlformats.org/officeDocument/2006/relationships/customXml" Target="../ink/ink144.xml"/><Relationship Id="rId64" Type="http://schemas.openxmlformats.org/officeDocument/2006/relationships/customXml" Target="../ink/ink152.xml"/><Relationship Id="rId69" Type="http://schemas.openxmlformats.org/officeDocument/2006/relationships/customXml" Target="../ink/ink155.xml"/><Relationship Id="rId113" Type="http://schemas.openxmlformats.org/officeDocument/2006/relationships/customXml" Target="../ink/ink177.xml"/><Relationship Id="rId118" Type="http://schemas.openxmlformats.org/officeDocument/2006/relationships/image" Target="../media/image177.png"/><Relationship Id="rId134" Type="http://schemas.openxmlformats.org/officeDocument/2006/relationships/image" Target="../media/image185.png"/><Relationship Id="rId139" Type="http://schemas.openxmlformats.org/officeDocument/2006/relationships/customXml" Target="../ink/ink190.xml"/><Relationship Id="rId80" Type="http://schemas.openxmlformats.org/officeDocument/2006/relationships/image" Target="../media/image158.png"/><Relationship Id="rId85" Type="http://schemas.openxmlformats.org/officeDocument/2006/relationships/customXml" Target="../ink/ink163.xml"/><Relationship Id="rId12" Type="http://schemas.openxmlformats.org/officeDocument/2006/relationships/customXml" Target="../ink/ink126.xml"/><Relationship Id="rId17" Type="http://schemas.openxmlformats.org/officeDocument/2006/relationships/image" Target="../media/image128.png"/><Relationship Id="rId33" Type="http://schemas.openxmlformats.org/officeDocument/2006/relationships/image" Target="../media/image135.png"/><Relationship Id="rId38" Type="http://schemas.openxmlformats.org/officeDocument/2006/relationships/customXml" Target="../ink/ink139.xml"/><Relationship Id="rId59" Type="http://schemas.openxmlformats.org/officeDocument/2006/relationships/image" Target="../media/image148.png"/><Relationship Id="rId103" Type="http://schemas.openxmlformats.org/officeDocument/2006/relationships/customXml" Target="../ink/ink172.xml"/><Relationship Id="rId108" Type="http://schemas.openxmlformats.org/officeDocument/2006/relationships/image" Target="../media/image172.png"/><Relationship Id="rId124" Type="http://schemas.openxmlformats.org/officeDocument/2006/relationships/image" Target="../media/image180.png"/><Relationship Id="rId129" Type="http://schemas.openxmlformats.org/officeDocument/2006/relationships/customXml" Target="../ink/ink185.xml"/><Relationship Id="rId54" Type="http://schemas.openxmlformats.org/officeDocument/2006/relationships/customXml" Target="../ink/ink147.xml"/><Relationship Id="rId70" Type="http://schemas.openxmlformats.org/officeDocument/2006/relationships/image" Target="../media/image153.png"/><Relationship Id="rId75" Type="http://schemas.openxmlformats.org/officeDocument/2006/relationships/customXml" Target="../ink/ink158.xml"/><Relationship Id="rId91" Type="http://schemas.openxmlformats.org/officeDocument/2006/relationships/customXml" Target="../ink/ink166.xml"/><Relationship Id="rId96" Type="http://schemas.openxmlformats.org/officeDocument/2006/relationships/image" Target="../media/image166.png"/><Relationship Id="rId140" Type="http://schemas.openxmlformats.org/officeDocument/2006/relationships/image" Target="../media/image188.png"/><Relationship Id="rId145" Type="http://schemas.openxmlformats.org/officeDocument/2006/relationships/customXml" Target="../ink/ink1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.xml"/><Relationship Id="rId23" Type="http://schemas.openxmlformats.org/officeDocument/2006/relationships/image" Target="../media/image131.png"/><Relationship Id="rId28" Type="http://schemas.openxmlformats.org/officeDocument/2006/relationships/customXml" Target="../ink/ink134.xml"/><Relationship Id="rId49" Type="http://schemas.openxmlformats.org/officeDocument/2006/relationships/image" Target="../media/image143.png"/><Relationship Id="rId114" Type="http://schemas.openxmlformats.org/officeDocument/2006/relationships/image" Target="../media/image175.png"/><Relationship Id="rId119" Type="http://schemas.openxmlformats.org/officeDocument/2006/relationships/customXml" Target="../ink/ink180.xml"/><Relationship Id="rId44" Type="http://schemas.openxmlformats.org/officeDocument/2006/relationships/customXml" Target="../ink/ink142.xml"/><Relationship Id="rId60" Type="http://schemas.openxmlformats.org/officeDocument/2006/relationships/customXml" Target="../ink/ink150.xml"/><Relationship Id="rId65" Type="http://schemas.openxmlformats.org/officeDocument/2006/relationships/image" Target="../media/image151.png"/><Relationship Id="rId81" Type="http://schemas.openxmlformats.org/officeDocument/2006/relationships/customXml" Target="../ink/ink161.xml"/><Relationship Id="rId86" Type="http://schemas.openxmlformats.org/officeDocument/2006/relationships/image" Target="../media/image161.png"/><Relationship Id="rId130" Type="http://schemas.openxmlformats.org/officeDocument/2006/relationships/image" Target="../media/image183.png"/><Relationship Id="rId135" Type="http://schemas.openxmlformats.org/officeDocument/2006/relationships/customXml" Target="../ink/ink188.xml"/><Relationship Id="rId13" Type="http://schemas.openxmlformats.org/officeDocument/2006/relationships/image" Target="../media/image126.png"/><Relationship Id="rId18" Type="http://schemas.openxmlformats.org/officeDocument/2006/relationships/customXml" Target="../ink/ink129.xml"/><Relationship Id="rId39" Type="http://schemas.openxmlformats.org/officeDocument/2006/relationships/image" Target="../media/image138.png"/><Relationship Id="rId109" Type="http://schemas.openxmlformats.org/officeDocument/2006/relationships/customXml" Target="../ink/ink175.xml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146.png"/><Relationship Id="rId76" Type="http://schemas.openxmlformats.org/officeDocument/2006/relationships/image" Target="../media/image156.png"/><Relationship Id="rId97" Type="http://schemas.openxmlformats.org/officeDocument/2006/relationships/customXml" Target="../ink/ink169.xml"/><Relationship Id="rId104" Type="http://schemas.openxmlformats.org/officeDocument/2006/relationships/image" Target="../media/image170.png"/><Relationship Id="rId120" Type="http://schemas.openxmlformats.org/officeDocument/2006/relationships/image" Target="../media/image178.png"/><Relationship Id="rId125" Type="http://schemas.openxmlformats.org/officeDocument/2006/relationships/customXml" Target="../ink/ink183.xml"/><Relationship Id="rId141" Type="http://schemas.openxmlformats.org/officeDocument/2006/relationships/customXml" Target="../ink/ink191.xml"/><Relationship Id="rId146" Type="http://schemas.openxmlformats.org/officeDocument/2006/relationships/image" Target="../media/image191.png"/><Relationship Id="rId7" Type="http://schemas.openxmlformats.org/officeDocument/2006/relationships/image" Target="../media/image123.png"/><Relationship Id="rId71" Type="http://schemas.openxmlformats.org/officeDocument/2006/relationships/customXml" Target="../ink/ink156.xml"/><Relationship Id="rId92" Type="http://schemas.openxmlformats.org/officeDocument/2006/relationships/image" Target="../media/image164.png"/><Relationship Id="rId2" Type="http://schemas.openxmlformats.org/officeDocument/2006/relationships/customXml" Target="../ink/ink121.xml"/><Relationship Id="rId29" Type="http://schemas.openxmlformats.org/officeDocument/2006/relationships/image" Target="../media/image133.png"/><Relationship Id="rId24" Type="http://schemas.openxmlformats.org/officeDocument/2006/relationships/customXml" Target="../ink/ink132.xml"/><Relationship Id="rId40" Type="http://schemas.openxmlformats.org/officeDocument/2006/relationships/customXml" Target="../ink/ink140.xml"/><Relationship Id="rId45" Type="http://schemas.openxmlformats.org/officeDocument/2006/relationships/image" Target="../media/image141.png"/><Relationship Id="rId66" Type="http://schemas.openxmlformats.org/officeDocument/2006/relationships/customXml" Target="../ink/ink153.xml"/><Relationship Id="rId87" Type="http://schemas.openxmlformats.org/officeDocument/2006/relationships/customXml" Target="../ink/ink164.xml"/><Relationship Id="rId110" Type="http://schemas.openxmlformats.org/officeDocument/2006/relationships/image" Target="../media/image173.png"/><Relationship Id="rId115" Type="http://schemas.openxmlformats.org/officeDocument/2006/relationships/customXml" Target="../ink/ink178.xml"/><Relationship Id="rId131" Type="http://schemas.openxmlformats.org/officeDocument/2006/relationships/customXml" Target="../ink/ink186.xml"/><Relationship Id="rId136" Type="http://schemas.openxmlformats.org/officeDocument/2006/relationships/image" Target="../media/image186.png"/><Relationship Id="rId61" Type="http://schemas.openxmlformats.org/officeDocument/2006/relationships/image" Target="../media/image149.png"/><Relationship Id="rId82" Type="http://schemas.openxmlformats.org/officeDocument/2006/relationships/image" Target="../media/image159.png"/><Relationship Id="rId19" Type="http://schemas.openxmlformats.org/officeDocument/2006/relationships/image" Target="../media/image129.png"/><Relationship Id="rId14" Type="http://schemas.openxmlformats.org/officeDocument/2006/relationships/customXml" Target="../ink/ink127.xml"/><Relationship Id="rId30" Type="http://schemas.openxmlformats.org/officeDocument/2006/relationships/customXml" Target="../ink/ink135.xml"/><Relationship Id="rId35" Type="http://schemas.openxmlformats.org/officeDocument/2006/relationships/image" Target="../media/image136.png"/><Relationship Id="rId56" Type="http://schemas.openxmlformats.org/officeDocument/2006/relationships/customXml" Target="../ink/ink148.xml"/><Relationship Id="rId77" Type="http://schemas.openxmlformats.org/officeDocument/2006/relationships/customXml" Target="../ink/ink159.xml"/><Relationship Id="rId100" Type="http://schemas.openxmlformats.org/officeDocument/2006/relationships/image" Target="../media/image168.png"/><Relationship Id="rId105" Type="http://schemas.openxmlformats.org/officeDocument/2006/relationships/customXml" Target="../ink/ink173.xml"/><Relationship Id="rId126" Type="http://schemas.openxmlformats.org/officeDocument/2006/relationships/image" Target="../media/image181.png"/><Relationship Id="rId147" Type="http://schemas.openxmlformats.org/officeDocument/2006/relationships/customXml" Target="../ink/ink194.xml"/><Relationship Id="rId8" Type="http://schemas.openxmlformats.org/officeDocument/2006/relationships/customXml" Target="../ink/ink124.xml"/><Relationship Id="rId51" Type="http://schemas.openxmlformats.org/officeDocument/2006/relationships/image" Target="../media/image144.png"/><Relationship Id="rId72" Type="http://schemas.openxmlformats.org/officeDocument/2006/relationships/image" Target="../media/image154.png"/><Relationship Id="rId93" Type="http://schemas.openxmlformats.org/officeDocument/2006/relationships/customXml" Target="../ink/ink167.xml"/><Relationship Id="rId98" Type="http://schemas.openxmlformats.org/officeDocument/2006/relationships/image" Target="../media/image167.png"/><Relationship Id="rId121" Type="http://schemas.openxmlformats.org/officeDocument/2006/relationships/customXml" Target="../ink/ink181.xml"/><Relationship Id="rId142" Type="http://schemas.openxmlformats.org/officeDocument/2006/relationships/image" Target="../media/image189.png"/><Relationship Id="rId3" Type="http://schemas.openxmlformats.org/officeDocument/2006/relationships/image" Target="../media/image121.png"/><Relationship Id="rId25" Type="http://schemas.openxmlformats.org/officeDocument/2006/relationships/image" Target="../media/image132.png"/><Relationship Id="rId46" Type="http://schemas.openxmlformats.org/officeDocument/2006/relationships/customXml" Target="../ink/ink143.xml"/><Relationship Id="rId67" Type="http://schemas.openxmlformats.org/officeDocument/2006/relationships/customXml" Target="../ink/ink154.xml"/><Relationship Id="rId116" Type="http://schemas.openxmlformats.org/officeDocument/2006/relationships/image" Target="../media/image176.png"/><Relationship Id="rId137" Type="http://schemas.openxmlformats.org/officeDocument/2006/relationships/customXml" Target="../ink/ink189.xml"/><Relationship Id="rId20" Type="http://schemas.openxmlformats.org/officeDocument/2006/relationships/customXml" Target="../ink/ink130.xml"/><Relationship Id="rId41" Type="http://schemas.openxmlformats.org/officeDocument/2006/relationships/image" Target="../media/image139.png"/><Relationship Id="rId62" Type="http://schemas.openxmlformats.org/officeDocument/2006/relationships/customXml" Target="../ink/ink151.xml"/><Relationship Id="rId83" Type="http://schemas.openxmlformats.org/officeDocument/2006/relationships/customXml" Target="../ink/ink162.xml"/><Relationship Id="rId88" Type="http://schemas.openxmlformats.org/officeDocument/2006/relationships/image" Target="../media/image162.png"/><Relationship Id="rId111" Type="http://schemas.openxmlformats.org/officeDocument/2006/relationships/customXml" Target="../ink/ink176.xml"/><Relationship Id="rId132" Type="http://schemas.openxmlformats.org/officeDocument/2006/relationships/image" Target="../media/image184.png"/><Relationship Id="rId15" Type="http://schemas.openxmlformats.org/officeDocument/2006/relationships/image" Target="../media/image127.png"/><Relationship Id="rId36" Type="http://schemas.openxmlformats.org/officeDocument/2006/relationships/customXml" Target="../ink/ink138.xml"/><Relationship Id="rId57" Type="http://schemas.openxmlformats.org/officeDocument/2006/relationships/image" Target="../media/image147.png"/><Relationship Id="rId106" Type="http://schemas.openxmlformats.org/officeDocument/2006/relationships/image" Target="../media/image171.png"/><Relationship Id="rId127" Type="http://schemas.openxmlformats.org/officeDocument/2006/relationships/customXml" Target="../ink/ink184.xml"/><Relationship Id="rId10" Type="http://schemas.openxmlformats.org/officeDocument/2006/relationships/customXml" Target="../ink/ink125.xml"/><Relationship Id="rId31" Type="http://schemas.openxmlformats.org/officeDocument/2006/relationships/image" Target="../media/image134.png"/><Relationship Id="rId52" Type="http://schemas.openxmlformats.org/officeDocument/2006/relationships/customXml" Target="../ink/ink146.xml"/><Relationship Id="rId73" Type="http://schemas.openxmlformats.org/officeDocument/2006/relationships/customXml" Target="../ink/ink157.xml"/><Relationship Id="rId78" Type="http://schemas.openxmlformats.org/officeDocument/2006/relationships/image" Target="../media/image157.png"/><Relationship Id="rId94" Type="http://schemas.openxmlformats.org/officeDocument/2006/relationships/image" Target="../media/image165.png"/><Relationship Id="rId99" Type="http://schemas.openxmlformats.org/officeDocument/2006/relationships/customXml" Target="../ink/ink170.xml"/><Relationship Id="rId101" Type="http://schemas.openxmlformats.org/officeDocument/2006/relationships/customXml" Target="../ink/ink171.xml"/><Relationship Id="rId122" Type="http://schemas.openxmlformats.org/officeDocument/2006/relationships/image" Target="../media/image179.png"/><Relationship Id="rId143" Type="http://schemas.openxmlformats.org/officeDocument/2006/relationships/customXml" Target="../ink/ink192.xml"/><Relationship Id="rId148" Type="http://schemas.openxmlformats.org/officeDocument/2006/relationships/image" Target="../media/image192.png"/><Relationship Id="rId4" Type="http://schemas.openxmlformats.org/officeDocument/2006/relationships/customXml" Target="../ink/ink122.xml"/><Relationship Id="rId9" Type="http://schemas.openxmlformats.org/officeDocument/2006/relationships/image" Target="../media/image124.png"/><Relationship Id="rId26" Type="http://schemas.openxmlformats.org/officeDocument/2006/relationships/customXml" Target="../ink/ink133.xml"/><Relationship Id="rId47" Type="http://schemas.openxmlformats.org/officeDocument/2006/relationships/image" Target="../media/image142.png"/><Relationship Id="rId68" Type="http://schemas.openxmlformats.org/officeDocument/2006/relationships/image" Target="../media/image152.png"/><Relationship Id="rId89" Type="http://schemas.openxmlformats.org/officeDocument/2006/relationships/customXml" Target="../ink/ink165.xml"/><Relationship Id="rId112" Type="http://schemas.openxmlformats.org/officeDocument/2006/relationships/image" Target="../media/image174.png"/><Relationship Id="rId133" Type="http://schemas.openxmlformats.org/officeDocument/2006/relationships/customXml" Target="../ink/ink187.xml"/><Relationship Id="rId16" Type="http://schemas.openxmlformats.org/officeDocument/2006/relationships/customXml" Target="../ink/ink128.xml"/><Relationship Id="rId37" Type="http://schemas.openxmlformats.org/officeDocument/2006/relationships/image" Target="../media/image137.png"/><Relationship Id="rId58" Type="http://schemas.openxmlformats.org/officeDocument/2006/relationships/customXml" Target="../ink/ink149.xml"/><Relationship Id="rId79" Type="http://schemas.openxmlformats.org/officeDocument/2006/relationships/customXml" Target="../ink/ink160.xml"/><Relationship Id="rId102" Type="http://schemas.openxmlformats.org/officeDocument/2006/relationships/image" Target="../media/image169.png"/><Relationship Id="rId123" Type="http://schemas.openxmlformats.org/officeDocument/2006/relationships/customXml" Target="../ink/ink182.xml"/><Relationship Id="rId14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8.xml"/><Relationship Id="rId13" Type="http://schemas.openxmlformats.org/officeDocument/2006/relationships/image" Target="../media/image198.png"/><Relationship Id="rId18" Type="http://schemas.openxmlformats.org/officeDocument/2006/relationships/customXml" Target="../ink/ink203.xml"/><Relationship Id="rId3" Type="http://schemas.openxmlformats.org/officeDocument/2006/relationships/image" Target="../media/image193.png"/><Relationship Id="rId21" Type="http://schemas.openxmlformats.org/officeDocument/2006/relationships/image" Target="../media/image202.png"/><Relationship Id="rId7" Type="http://schemas.openxmlformats.org/officeDocument/2006/relationships/image" Target="../media/image195.png"/><Relationship Id="rId12" Type="http://schemas.openxmlformats.org/officeDocument/2006/relationships/customXml" Target="../ink/ink200.xml"/><Relationship Id="rId17" Type="http://schemas.openxmlformats.org/officeDocument/2006/relationships/image" Target="../media/image200.png"/><Relationship Id="rId2" Type="http://schemas.openxmlformats.org/officeDocument/2006/relationships/customXml" Target="../ink/ink195.xml"/><Relationship Id="rId16" Type="http://schemas.openxmlformats.org/officeDocument/2006/relationships/customXml" Target="../ink/ink202.xml"/><Relationship Id="rId20" Type="http://schemas.openxmlformats.org/officeDocument/2006/relationships/customXml" Target="../ink/ink2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7.xml"/><Relationship Id="rId11" Type="http://schemas.openxmlformats.org/officeDocument/2006/relationships/image" Target="../media/image197.png"/><Relationship Id="rId5" Type="http://schemas.openxmlformats.org/officeDocument/2006/relationships/image" Target="../media/image194.png"/><Relationship Id="rId15" Type="http://schemas.openxmlformats.org/officeDocument/2006/relationships/image" Target="../media/image199.png"/><Relationship Id="rId23" Type="http://schemas.openxmlformats.org/officeDocument/2006/relationships/image" Target="../media/image203.png"/><Relationship Id="rId10" Type="http://schemas.openxmlformats.org/officeDocument/2006/relationships/customXml" Target="../ink/ink199.xml"/><Relationship Id="rId19" Type="http://schemas.openxmlformats.org/officeDocument/2006/relationships/image" Target="../media/image201.png"/><Relationship Id="rId4" Type="http://schemas.openxmlformats.org/officeDocument/2006/relationships/customXml" Target="../ink/ink196.xml"/><Relationship Id="rId9" Type="http://schemas.openxmlformats.org/officeDocument/2006/relationships/image" Target="../media/image196.png"/><Relationship Id="rId14" Type="http://schemas.openxmlformats.org/officeDocument/2006/relationships/customXml" Target="../ink/ink201.xml"/><Relationship Id="rId22" Type="http://schemas.openxmlformats.org/officeDocument/2006/relationships/customXml" Target="../ink/ink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79DB5A8-3B11-4130-9B77-81857E663FF2}"/>
                  </a:ext>
                </a:extLst>
              </p14:cNvPr>
              <p14:cNvContentPartPr/>
              <p14:nvPr/>
            </p14:nvContentPartPr>
            <p14:xfrm>
              <a:off x="9883232" y="1580678"/>
              <a:ext cx="595080" cy="167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79DB5A8-3B11-4130-9B77-81857E663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9232" y="1472678"/>
                <a:ext cx="7027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868B859-F4E6-4148-BA4F-D373753B5B8E}"/>
                  </a:ext>
                </a:extLst>
              </p14:cNvPr>
              <p14:cNvContentPartPr/>
              <p14:nvPr/>
            </p14:nvContentPartPr>
            <p14:xfrm>
              <a:off x="9795392" y="849518"/>
              <a:ext cx="518400" cy="201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868B859-F4E6-4148-BA4F-D373753B5B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752" y="741878"/>
                <a:ext cx="6260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591BAC6-0337-4511-900F-A984B830DFC0}"/>
                  </a:ext>
                </a:extLst>
              </p14:cNvPr>
              <p14:cNvContentPartPr/>
              <p14:nvPr/>
            </p14:nvContentPartPr>
            <p14:xfrm>
              <a:off x="8993672" y="692558"/>
              <a:ext cx="3848040" cy="5175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591BAC6-0337-4511-900F-A984B830DF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6032" y="674918"/>
                <a:ext cx="3883680" cy="52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94364A0-8B46-4EAD-820D-4981CD575C8E}"/>
                  </a:ext>
                </a:extLst>
              </p14:cNvPr>
              <p14:cNvContentPartPr/>
              <p14:nvPr/>
            </p14:nvContentPartPr>
            <p14:xfrm>
              <a:off x="5196032" y="3108518"/>
              <a:ext cx="2211480" cy="8038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94364A0-8B46-4EAD-820D-4981CD575C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2032" y="3000518"/>
                <a:ext cx="231912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CEB600A-A071-4606-8836-BFC10FDFB7FB}"/>
                  </a:ext>
                </a:extLst>
              </p14:cNvPr>
              <p14:cNvContentPartPr/>
              <p14:nvPr/>
            </p14:nvContentPartPr>
            <p14:xfrm>
              <a:off x="123992" y="72998"/>
              <a:ext cx="8656920" cy="65541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CEB600A-A071-4606-8836-BFC10FDFB7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352" y="55359"/>
                <a:ext cx="8683561" cy="65897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86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A51C84D-9EB9-44F8-9943-2E66753F14FA}"/>
                  </a:ext>
                </a:extLst>
              </p14:cNvPr>
              <p14:cNvContentPartPr/>
              <p14:nvPr/>
            </p14:nvContentPartPr>
            <p14:xfrm>
              <a:off x="2224232" y="3835718"/>
              <a:ext cx="3372120" cy="941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A51C84D-9EB9-44F8-9943-2E66753F14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0592" y="3727718"/>
                <a:ext cx="347976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1FD3B85-50E4-4D2F-AD48-D4CB797E97EA}"/>
                  </a:ext>
                </a:extLst>
              </p14:cNvPr>
              <p14:cNvContentPartPr/>
              <p14:nvPr/>
            </p14:nvContentPartPr>
            <p14:xfrm>
              <a:off x="326312" y="170558"/>
              <a:ext cx="12053880" cy="6612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1FD3B85-50E4-4D2F-AD48-D4CB797E97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672" y="152558"/>
                <a:ext cx="12089520" cy="66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04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B2FFC8F-41F2-4DF8-BA2F-4BBD633C37EF}"/>
                  </a:ext>
                </a:extLst>
              </p14:cNvPr>
              <p14:cNvContentPartPr/>
              <p14:nvPr/>
            </p14:nvContentPartPr>
            <p14:xfrm>
              <a:off x="2267072" y="4070078"/>
              <a:ext cx="1420200" cy="406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B2FFC8F-41F2-4DF8-BA2F-4BBD633C3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3072" y="3962438"/>
                <a:ext cx="15278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655F2A-FC46-447A-A317-F3F6CC9ED0B4}"/>
                  </a:ext>
                </a:extLst>
              </p14:cNvPr>
              <p14:cNvContentPartPr/>
              <p14:nvPr/>
            </p14:nvContentPartPr>
            <p14:xfrm>
              <a:off x="8919872" y="3944798"/>
              <a:ext cx="1305360" cy="219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655F2A-FC46-447A-A317-F3F6CC9ED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6232" y="3837158"/>
                <a:ext cx="14130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5402B4C-472F-4641-B785-8BD51EFEE39A}"/>
                  </a:ext>
                </a:extLst>
              </p14:cNvPr>
              <p14:cNvContentPartPr/>
              <p14:nvPr/>
            </p14:nvContentPartPr>
            <p14:xfrm>
              <a:off x="5919992" y="1344518"/>
              <a:ext cx="132840" cy="3323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5402B4C-472F-4641-B785-8BD51EFEE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2352" y="1236878"/>
                <a:ext cx="168480" cy="35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FFA396A-A95D-4B46-8008-F1AF095C7452}"/>
                  </a:ext>
                </a:extLst>
              </p14:cNvPr>
              <p14:cNvContentPartPr/>
              <p14:nvPr/>
            </p14:nvContentPartPr>
            <p14:xfrm>
              <a:off x="4217192" y="3309038"/>
              <a:ext cx="54360" cy="1455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FFA396A-A95D-4B46-8008-F1AF095C74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3192" y="3201398"/>
                <a:ext cx="162000" cy="16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C42C1B8-B4C1-4D99-B963-537FD4637966}"/>
                  </a:ext>
                </a:extLst>
              </p14:cNvPr>
              <p14:cNvContentPartPr/>
              <p14:nvPr/>
            </p14:nvContentPartPr>
            <p14:xfrm>
              <a:off x="7950392" y="3161078"/>
              <a:ext cx="109080" cy="15400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C42C1B8-B4C1-4D99-B963-537FD46379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6392" y="3053438"/>
                <a:ext cx="216720" cy="17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81B6D0E-0061-4B2F-9577-F23E31CF4535}"/>
                  </a:ext>
                </a:extLst>
              </p14:cNvPr>
              <p14:cNvContentPartPr/>
              <p14:nvPr/>
            </p14:nvContentPartPr>
            <p14:xfrm>
              <a:off x="13366592" y="4556438"/>
              <a:ext cx="139320" cy="3160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81B6D0E-0061-4B2F-9577-F23E31CF45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48592" y="4538798"/>
                <a:ext cx="1749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2C962C2-1B89-4B6C-A5EA-CA3E33817104}"/>
                  </a:ext>
                </a:extLst>
              </p14:cNvPr>
              <p14:cNvContentPartPr/>
              <p14:nvPr/>
            </p14:nvContentPartPr>
            <p14:xfrm>
              <a:off x="13050152" y="4941278"/>
              <a:ext cx="374040" cy="1051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2C962C2-1B89-4B6C-A5EA-CA3E338171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32152" y="4923278"/>
                <a:ext cx="40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C2E0EB1-53C5-456E-9C5D-15A76A85899B}"/>
                  </a:ext>
                </a:extLst>
              </p14:cNvPr>
              <p14:cNvContentPartPr/>
              <p14:nvPr/>
            </p14:nvContentPartPr>
            <p14:xfrm>
              <a:off x="12906512" y="4581638"/>
              <a:ext cx="348120" cy="2844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C2E0EB1-53C5-456E-9C5D-15A76A8589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88872" y="4563976"/>
                <a:ext cx="38376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4F3D529B-B468-492F-A5AE-9734F3179255}"/>
                  </a:ext>
                </a:extLst>
              </p14:cNvPr>
              <p14:cNvContentPartPr/>
              <p14:nvPr/>
            </p14:nvContentPartPr>
            <p14:xfrm>
              <a:off x="78992" y="208358"/>
              <a:ext cx="12671640" cy="63345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4F3D529B-B468-492F-A5AE-9734F31792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51" y="190718"/>
                <a:ext cx="12707281" cy="63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52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BA253C-4F7E-4D2F-B057-34D41064E205}"/>
              </a:ext>
            </a:extLst>
          </p:cNvPr>
          <p:cNvSpPr/>
          <p:nvPr/>
        </p:nvSpPr>
        <p:spPr>
          <a:xfrm>
            <a:off x="323654" y="272015"/>
            <a:ext cx="116766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A publishing company has just published a new college textbook. Before the company decides the price at which to sell this textbook, it wants to know the </a:t>
            </a:r>
            <a:r>
              <a:rPr lang="en-IN" sz="2400" b="1" dirty="0"/>
              <a:t>average price of all such text-books in the market. </a:t>
            </a:r>
          </a:p>
          <a:p>
            <a:pPr algn="just"/>
            <a:r>
              <a:rPr lang="en-IN" sz="2400" dirty="0"/>
              <a:t>The research department at the company took a </a:t>
            </a:r>
            <a:r>
              <a:rPr lang="en-IN" sz="2400" b="1" dirty="0"/>
              <a:t>sample of 25 comparable textbooks </a:t>
            </a:r>
            <a:r>
              <a:rPr lang="en-IN" sz="2400" dirty="0"/>
              <a:t>and collected information on their prices. This information produced a </a:t>
            </a:r>
            <a:r>
              <a:rPr lang="en-IN" sz="2400" dirty="0">
                <a:solidFill>
                  <a:srgbClr val="FF0000"/>
                </a:solidFill>
              </a:rPr>
              <a:t>mean price of $145 </a:t>
            </a:r>
            <a:r>
              <a:rPr lang="en-IN" sz="2400" dirty="0"/>
              <a:t>for this sample. It is known that the standard deviation of the prices of all such textbooks is $35 and the population of such prices is normal.</a:t>
            </a:r>
          </a:p>
          <a:p>
            <a:pPr algn="just"/>
            <a:endParaRPr lang="en-US" sz="2400" dirty="0"/>
          </a:p>
          <a:p>
            <a:pPr algn="just"/>
            <a:r>
              <a:rPr lang="en-IN" sz="2400" dirty="0"/>
              <a:t>a) What is the point estimate of the mean price of all such college textbooks?</a:t>
            </a:r>
          </a:p>
          <a:p>
            <a:pPr algn="just"/>
            <a:r>
              <a:rPr lang="en-IN" sz="2400" dirty="0"/>
              <a:t>(b) Construct a 90% confidence interval for the mean price of all such college textbooks.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0CC0F7-57D5-4A4F-A6E4-9C30354140C5}"/>
                  </a:ext>
                </a:extLst>
              </p14:cNvPr>
              <p14:cNvContentPartPr/>
              <p14:nvPr/>
            </p14:nvContentPartPr>
            <p14:xfrm>
              <a:off x="985832" y="4504958"/>
              <a:ext cx="181800" cy="24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0CC0F7-57D5-4A4F-A6E4-9C3035414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192" y="4487318"/>
                <a:ext cx="217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468C46-B9E4-4029-9CEF-6149A971489E}"/>
                  </a:ext>
                </a:extLst>
              </p14:cNvPr>
              <p14:cNvContentPartPr/>
              <p14:nvPr/>
            </p14:nvContentPartPr>
            <p14:xfrm>
              <a:off x="1307672" y="4545998"/>
              <a:ext cx="82080" cy="1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468C46-B9E4-4029-9CEF-6149A97148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032" y="4528358"/>
                <a:ext cx="117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142612-DF29-4EE0-AD12-497EC4A3D670}"/>
                  </a:ext>
                </a:extLst>
              </p14:cNvPr>
              <p14:cNvContentPartPr/>
              <p14:nvPr/>
            </p14:nvContentPartPr>
            <p14:xfrm>
              <a:off x="1281752" y="4650758"/>
              <a:ext cx="196920" cy="7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142612-DF29-4EE0-AD12-497EC4A3D6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4112" y="4632758"/>
                <a:ext cx="232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CDB874-5D4F-4F42-8B8D-F3D27A199A22}"/>
                  </a:ext>
                </a:extLst>
              </p14:cNvPr>
              <p14:cNvContentPartPr/>
              <p14:nvPr/>
            </p14:nvContentPartPr>
            <p14:xfrm>
              <a:off x="1632392" y="4443038"/>
              <a:ext cx="185400" cy="29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CDB874-5D4F-4F42-8B8D-F3D27A199A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4752" y="4425398"/>
                <a:ext cx="221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0DB92A-5ED6-4C31-B471-778D86342B9F}"/>
                  </a:ext>
                </a:extLst>
              </p14:cNvPr>
              <p14:cNvContentPartPr/>
              <p14:nvPr/>
            </p14:nvContentPartPr>
            <p14:xfrm>
              <a:off x="1948472" y="4372838"/>
              <a:ext cx="175320" cy="314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0DB92A-5ED6-4C31-B471-778D86342B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0832" y="4355178"/>
                <a:ext cx="210960" cy="34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630A48-FCA8-424A-9A0D-C41CCE7124DF}"/>
                  </a:ext>
                </a:extLst>
              </p14:cNvPr>
              <p14:cNvContentPartPr/>
              <p14:nvPr/>
            </p14:nvContentPartPr>
            <p14:xfrm>
              <a:off x="918872" y="5080958"/>
              <a:ext cx="247320" cy="82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630A48-FCA8-424A-9A0D-C41CCE7124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0872" y="5062958"/>
                <a:ext cx="282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F51F99-0320-4ED4-8FCD-3232AB2CB24E}"/>
                  </a:ext>
                </a:extLst>
              </p14:cNvPr>
              <p14:cNvContentPartPr/>
              <p14:nvPr/>
            </p14:nvContentPartPr>
            <p14:xfrm>
              <a:off x="1504952" y="5210558"/>
              <a:ext cx="139320" cy="109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F51F99-0320-4ED4-8FCD-3232AB2CB2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6952" y="5192918"/>
                <a:ext cx="174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05229F-CCA5-430F-AA3E-090E9EF25307}"/>
                  </a:ext>
                </a:extLst>
              </p14:cNvPr>
              <p14:cNvContentPartPr/>
              <p14:nvPr/>
            </p14:nvContentPartPr>
            <p14:xfrm>
              <a:off x="959552" y="5239718"/>
              <a:ext cx="317520" cy="372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05229F-CCA5-430F-AA3E-090E9EF253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1532" y="5222078"/>
                <a:ext cx="3532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61A691-D6FF-4924-B6F4-5F592AF0C35C}"/>
                  </a:ext>
                </a:extLst>
              </p14:cNvPr>
              <p14:cNvContentPartPr/>
              <p14:nvPr/>
            </p14:nvContentPartPr>
            <p14:xfrm>
              <a:off x="1957112" y="4868198"/>
              <a:ext cx="587880" cy="332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61A691-D6FF-4924-B6F4-5F592AF0C3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9101" y="4850198"/>
                <a:ext cx="623542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EA902A5-7F23-4E8C-BF8A-2512CFA88628}"/>
                  </a:ext>
                </a:extLst>
              </p14:cNvPr>
              <p14:cNvContentPartPr/>
              <p14:nvPr/>
            </p14:nvContentPartPr>
            <p14:xfrm>
              <a:off x="9741752" y="2517398"/>
              <a:ext cx="113040" cy="10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EA902A5-7F23-4E8C-BF8A-2512CFA886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24112" y="2499758"/>
                <a:ext cx="148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A56105-4461-4B6D-9CC0-BD183431C5F7}"/>
                  </a:ext>
                </a:extLst>
              </p14:cNvPr>
              <p14:cNvContentPartPr/>
              <p14:nvPr/>
            </p14:nvContentPartPr>
            <p14:xfrm>
              <a:off x="11360672" y="2518478"/>
              <a:ext cx="589320" cy="68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A56105-4461-4B6D-9CC0-BD183431C5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42672" y="2500838"/>
                <a:ext cx="6249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9972B8-6B4F-466E-B90C-25A76A6EAD26}"/>
                  </a:ext>
                </a:extLst>
              </p14:cNvPr>
              <p14:cNvContentPartPr/>
              <p14:nvPr/>
            </p14:nvContentPartPr>
            <p14:xfrm>
              <a:off x="1746512" y="5833358"/>
              <a:ext cx="92880" cy="19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9972B8-6B4F-466E-B90C-25A76A6EAD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28872" y="5815718"/>
                <a:ext cx="128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D4EAB6-6728-4C5F-8CBF-A6D940DDBC70}"/>
                  </a:ext>
                </a:extLst>
              </p14:cNvPr>
              <p14:cNvContentPartPr/>
              <p14:nvPr/>
            </p14:nvContentPartPr>
            <p14:xfrm>
              <a:off x="1747592" y="5913998"/>
              <a:ext cx="147960" cy="39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D4EAB6-6728-4C5F-8CBF-A6D940DDBC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29952" y="5895998"/>
                <a:ext cx="1836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D4B3182-6684-4305-ACFE-C881B985A67A}"/>
                  </a:ext>
                </a:extLst>
              </p14:cNvPr>
              <p14:cNvContentPartPr/>
              <p14:nvPr/>
            </p14:nvContentPartPr>
            <p14:xfrm>
              <a:off x="2197232" y="5562638"/>
              <a:ext cx="446040" cy="326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D4B3182-6684-4305-ACFE-C881B985A6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79232" y="5544998"/>
                <a:ext cx="4816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D50215-76FF-4B80-A9F3-A7FBB95D6878}"/>
                  </a:ext>
                </a:extLst>
              </p14:cNvPr>
              <p14:cNvContentPartPr/>
              <p14:nvPr/>
            </p14:nvContentPartPr>
            <p14:xfrm>
              <a:off x="1155392" y="5894918"/>
              <a:ext cx="237600" cy="286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D50215-76FF-4B80-A9F3-A7FBB95D68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7752" y="5877256"/>
                <a:ext cx="273240" cy="322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035D03A-61F7-475A-B8CE-FD3AF3D8E573}"/>
                  </a:ext>
                </a:extLst>
              </p14:cNvPr>
              <p14:cNvContentPartPr/>
              <p14:nvPr/>
            </p14:nvContentPartPr>
            <p14:xfrm>
              <a:off x="4935392" y="4403438"/>
              <a:ext cx="814680" cy="354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035D03A-61F7-475A-B8CE-FD3AF3D8E5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17400" y="4385456"/>
                <a:ext cx="850304" cy="39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2A13474-AC0C-4EAB-97F9-1B7D52C925A9}"/>
                  </a:ext>
                </a:extLst>
              </p14:cNvPr>
              <p14:cNvContentPartPr/>
              <p14:nvPr/>
            </p14:nvContentPartPr>
            <p14:xfrm>
              <a:off x="4245272" y="4494518"/>
              <a:ext cx="579960" cy="389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2A13474-AC0C-4EAB-97F9-1B7D52C925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27621" y="4476518"/>
                <a:ext cx="615622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27A057E-4C8F-4E0B-BBB0-12757B5ADE78}"/>
                  </a:ext>
                </a:extLst>
              </p14:cNvPr>
              <p14:cNvContentPartPr/>
              <p14:nvPr/>
            </p14:nvContentPartPr>
            <p14:xfrm>
              <a:off x="3203072" y="4657238"/>
              <a:ext cx="864720" cy="37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27A057E-4C8F-4E0B-BBB0-12757B5ADE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85432" y="4639598"/>
                <a:ext cx="9003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C5B8AB-4BA3-4D7D-B178-31B4AC559BCB}"/>
                  </a:ext>
                </a:extLst>
              </p14:cNvPr>
              <p14:cNvContentPartPr/>
              <p14:nvPr/>
            </p14:nvContentPartPr>
            <p14:xfrm>
              <a:off x="2773232" y="4941278"/>
              <a:ext cx="157680" cy="103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C5B8AB-4BA3-4D7D-B178-31B4AC559B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5632" y="4923278"/>
                <a:ext cx="193239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E0401CD-DC31-49D3-9EA4-30C50AF48B30}"/>
                  </a:ext>
                </a:extLst>
              </p14:cNvPr>
              <p14:cNvContentPartPr/>
              <p14:nvPr/>
            </p14:nvContentPartPr>
            <p14:xfrm>
              <a:off x="2280392" y="3964598"/>
              <a:ext cx="453600" cy="102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E0401CD-DC31-49D3-9EA4-30C50AF48B3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62738" y="3946958"/>
                <a:ext cx="489268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379E824-535A-46B8-812A-3EAEDD8F9D3A}"/>
                  </a:ext>
                </a:extLst>
              </p14:cNvPr>
              <p14:cNvContentPartPr/>
              <p14:nvPr/>
            </p14:nvContentPartPr>
            <p14:xfrm>
              <a:off x="4541552" y="2235518"/>
              <a:ext cx="1594080" cy="144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379E824-535A-46B8-812A-3EAEDD8F9D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87912" y="2127518"/>
                <a:ext cx="17017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3BED11F-F2BD-4DA7-BCE9-70A04541F756}"/>
                  </a:ext>
                </a:extLst>
              </p14:cNvPr>
              <p14:cNvContentPartPr/>
              <p14:nvPr/>
            </p14:nvContentPartPr>
            <p14:xfrm>
              <a:off x="11148632" y="2344598"/>
              <a:ext cx="790200" cy="61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BED11F-F2BD-4DA7-BCE9-70A04541F7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94632" y="2236598"/>
                <a:ext cx="897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E60C97D-3AA8-441B-82D0-57FBE706E1EC}"/>
                  </a:ext>
                </a:extLst>
              </p14:cNvPr>
              <p14:cNvContentPartPr/>
              <p14:nvPr/>
            </p14:nvContentPartPr>
            <p14:xfrm>
              <a:off x="1494152" y="2679398"/>
              <a:ext cx="4574880" cy="82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E60C97D-3AA8-441B-82D0-57FBE706E1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40152" y="2571398"/>
                <a:ext cx="468252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39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AFA363-C6A3-46D5-B5AB-988AF3ED07F7}"/>
                  </a:ext>
                </a:extLst>
              </p14:cNvPr>
              <p14:cNvContentPartPr/>
              <p14:nvPr/>
            </p14:nvContentPartPr>
            <p14:xfrm>
              <a:off x="9409472" y="865358"/>
              <a:ext cx="47520" cy="272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AFA363-C6A3-46D5-B5AB-988AF3ED07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1832" y="757358"/>
                <a:ext cx="83160" cy="29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7DB4F0-D007-454B-B83A-9A0EF400459D}"/>
                  </a:ext>
                </a:extLst>
              </p14:cNvPr>
              <p14:cNvContentPartPr/>
              <p14:nvPr/>
            </p14:nvContentPartPr>
            <p14:xfrm>
              <a:off x="1905272" y="448838"/>
              <a:ext cx="135000" cy="108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7DB4F0-D007-454B-B83A-9A0EF40045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7272" y="431198"/>
                <a:ext cx="1706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DC46A1-B004-4BF7-9554-790FBE4034E8}"/>
                  </a:ext>
                </a:extLst>
              </p14:cNvPr>
              <p14:cNvContentPartPr/>
              <p14:nvPr/>
            </p14:nvContentPartPr>
            <p14:xfrm>
              <a:off x="2503592" y="351638"/>
              <a:ext cx="152280" cy="247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DC46A1-B004-4BF7-9554-790FBE4034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5592" y="333638"/>
                <a:ext cx="1879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04BEF80-4695-47B1-9FA8-C056B94AD0F6}"/>
                  </a:ext>
                </a:extLst>
              </p14:cNvPr>
              <p14:cNvContentPartPr/>
              <p14:nvPr/>
            </p14:nvContentPartPr>
            <p14:xfrm>
              <a:off x="2781512" y="505718"/>
              <a:ext cx="6480" cy="18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04BEF80-4695-47B1-9FA8-C056B94AD0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3872" y="487718"/>
                <a:ext cx="421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09FBF0-DD6A-489A-8482-2B7E0CFE384F}"/>
                  </a:ext>
                </a:extLst>
              </p14:cNvPr>
              <p14:cNvContentPartPr/>
              <p14:nvPr/>
            </p14:nvContentPartPr>
            <p14:xfrm>
              <a:off x="1228112" y="295838"/>
              <a:ext cx="402840" cy="483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09FBF0-DD6A-489A-8482-2B7E0CFE38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0128" y="278198"/>
                <a:ext cx="438448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84F579C-B7B9-44BB-9F60-23A574D30E3B}"/>
                  </a:ext>
                </a:extLst>
              </p14:cNvPr>
              <p14:cNvContentPartPr/>
              <p14:nvPr/>
            </p14:nvContentPartPr>
            <p14:xfrm>
              <a:off x="2990672" y="245078"/>
              <a:ext cx="408960" cy="375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84F579C-B7B9-44BB-9F60-23A574D30E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2672" y="227438"/>
                <a:ext cx="4446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E14FD9E-EFB9-4AF5-8E92-B144EAD65526}"/>
                  </a:ext>
                </a:extLst>
              </p14:cNvPr>
              <p14:cNvContentPartPr/>
              <p14:nvPr/>
            </p14:nvContentPartPr>
            <p14:xfrm>
              <a:off x="1236392" y="1125278"/>
              <a:ext cx="312840" cy="274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E14FD9E-EFB9-4AF5-8E92-B144EAD655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8752" y="1107638"/>
                <a:ext cx="3484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18DEBB7-4B1C-4359-9800-8639D64C2E13}"/>
                  </a:ext>
                </a:extLst>
              </p14:cNvPr>
              <p14:cNvContentPartPr/>
              <p14:nvPr/>
            </p14:nvContentPartPr>
            <p14:xfrm>
              <a:off x="1873592" y="1174958"/>
              <a:ext cx="148680" cy="118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18DEBB7-4B1C-4359-9800-8639D64C2E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55952" y="1157318"/>
                <a:ext cx="184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0AF941D-AE44-414A-8918-9EB98D97D166}"/>
                  </a:ext>
                </a:extLst>
              </p14:cNvPr>
              <p14:cNvContentPartPr/>
              <p14:nvPr/>
            </p14:nvContentPartPr>
            <p14:xfrm>
              <a:off x="2525912" y="1006478"/>
              <a:ext cx="59040" cy="252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0AF941D-AE44-414A-8918-9EB98D97D1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7912" y="988478"/>
                <a:ext cx="94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256E6F-AA2B-45E9-A15E-7BA644ADE7DB}"/>
                  </a:ext>
                </a:extLst>
              </p14:cNvPr>
              <p14:cNvContentPartPr/>
              <p14:nvPr/>
            </p14:nvContentPartPr>
            <p14:xfrm>
              <a:off x="2709872" y="1083158"/>
              <a:ext cx="149040" cy="16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256E6F-AA2B-45E9-A15E-7BA644ADE7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91872" y="1065158"/>
                <a:ext cx="1846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E30D59-204D-4965-B8F7-1C7F517F782E}"/>
                  </a:ext>
                </a:extLst>
              </p14:cNvPr>
              <p14:cNvContentPartPr/>
              <p14:nvPr/>
            </p14:nvContentPartPr>
            <p14:xfrm>
              <a:off x="3039632" y="971918"/>
              <a:ext cx="140040" cy="237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E30D59-204D-4965-B8F7-1C7F517F78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21632" y="953918"/>
                <a:ext cx="1756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965C4B3-10C4-4B40-A725-CB682D553812}"/>
                  </a:ext>
                </a:extLst>
              </p14:cNvPr>
              <p14:cNvContentPartPr/>
              <p14:nvPr/>
            </p14:nvContentPartPr>
            <p14:xfrm>
              <a:off x="3310712" y="1063718"/>
              <a:ext cx="14400" cy="27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965C4B3-10C4-4B40-A725-CB682D55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93072" y="1045718"/>
                <a:ext cx="500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3F41BF2-3C8D-40C9-8917-615A3A3E0D2F}"/>
                  </a:ext>
                </a:extLst>
              </p14:cNvPr>
              <p14:cNvContentPartPr/>
              <p14:nvPr/>
            </p14:nvContentPartPr>
            <p14:xfrm>
              <a:off x="3429872" y="891998"/>
              <a:ext cx="133560" cy="344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3F41BF2-3C8D-40C9-8917-615A3A3E0D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1872" y="874358"/>
                <a:ext cx="1692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4A9E018-EB6D-4BBA-9A78-A660224A1F9E}"/>
                  </a:ext>
                </a:extLst>
              </p14:cNvPr>
              <p14:cNvContentPartPr/>
              <p14:nvPr/>
            </p14:nvContentPartPr>
            <p14:xfrm>
              <a:off x="3668552" y="975878"/>
              <a:ext cx="123120" cy="207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4A9E018-EB6D-4BBA-9A78-A660224A1F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0552" y="957878"/>
                <a:ext cx="158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509727-FE11-4640-A788-983BB270989A}"/>
                  </a:ext>
                </a:extLst>
              </p14:cNvPr>
              <p14:cNvContentPartPr/>
              <p14:nvPr/>
            </p14:nvContentPartPr>
            <p14:xfrm>
              <a:off x="4094072" y="966158"/>
              <a:ext cx="135000" cy="123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509727-FE11-4640-A788-983BB27098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6432" y="948158"/>
                <a:ext cx="170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FD52F73-15A0-4A26-9F0B-3DBB88F6D4EC}"/>
                  </a:ext>
                </a:extLst>
              </p14:cNvPr>
              <p14:cNvContentPartPr/>
              <p14:nvPr/>
            </p14:nvContentPartPr>
            <p14:xfrm>
              <a:off x="4521752" y="815678"/>
              <a:ext cx="162720" cy="263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FD52F73-15A0-4A26-9F0B-3DBB88F6D4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4112" y="798038"/>
                <a:ext cx="1983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5D171B-2D82-4771-A45E-BF6020FB6292}"/>
                  </a:ext>
                </a:extLst>
              </p14:cNvPr>
              <p14:cNvContentPartPr/>
              <p14:nvPr/>
            </p14:nvContentPartPr>
            <p14:xfrm>
              <a:off x="4785632" y="971918"/>
              <a:ext cx="18000" cy="27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5D171B-2D82-4771-A45E-BF6020FB62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67632" y="953918"/>
                <a:ext cx="536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D8C454-75F9-4CA3-9A4A-BC49BA612D9A}"/>
                  </a:ext>
                </a:extLst>
              </p14:cNvPr>
              <p14:cNvContentPartPr/>
              <p14:nvPr/>
            </p14:nvContentPartPr>
            <p14:xfrm>
              <a:off x="4933952" y="790838"/>
              <a:ext cx="44280" cy="324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D8C454-75F9-4CA3-9A4A-BC49BA612D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6312" y="773198"/>
                <a:ext cx="799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426EBDE-35AA-4E3A-831F-11024B52AE45}"/>
                  </a:ext>
                </a:extLst>
              </p14:cNvPr>
              <p14:cNvContentPartPr/>
              <p14:nvPr/>
            </p14:nvContentPartPr>
            <p14:xfrm>
              <a:off x="5100632" y="864998"/>
              <a:ext cx="174960" cy="233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426EBDE-35AA-4E3A-831F-11024B52AE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2992" y="846998"/>
                <a:ext cx="210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ED661B6-6F0C-41E6-8EB5-27B2696EDDB5}"/>
                  </a:ext>
                </a:extLst>
              </p14:cNvPr>
              <p14:cNvContentPartPr/>
              <p14:nvPr/>
            </p14:nvContentPartPr>
            <p14:xfrm>
              <a:off x="8988272" y="491318"/>
              <a:ext cx="1150920" cy="291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D661B6-6F0C-41E6-8EB5-27B2696EDD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70278" y="473340"/>
                <a:ext cx="1186549" cy="327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9AC2752-A9E2-4115-BBEE-89239096F920}"/>
                  </a:ext>
                </a:extLst>
              </p14:cNvPr>
              <p14:cNvContentPartPr/>
              <p14:nvPr/>
            </p14:nvContentPartPr>
            <p14:xfrm>
              <a:off x="6647912" y="3153158"/>
              <a:ext cx="618480" cy="126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9AC2752-A9E2-4115-BBEE-89239096F92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4272" y="3045158"/>
                <a:ext cx="7261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74B408D-0B12-4897-8FA5-1ED7F686C5D3}"/>
                  </a:ext>
                </a:extLst>
              </p14:cNvPr>
              <p14:cNvContentPartPr/>
              <p14:nvPr/>
            </p14:nvContentPartPr>
            <p14:xfrm>
              <a:off x="11419712" y="2999438"/>
              <a:ext cx="555480" cy="113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74B408D-0B12-4897-8FA5-1ED7F686C5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366072" y="2891798"/>
                <a:ext cx="6631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3B94A2-2F24-466A-B3CE-47AA934E2E8C}"/>
                  </a:ext>
                </a:extLst>
              </p14:cNvPr>
              <p14:cNvContentPartPr/>
              <p14:nvPr/>
            </p14:nvContentPartPr>
            <p14:xfrm>
              <a:off x="6351632" y="1110158"/>
              <a:ext cx="5943960" cy="2284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3B94A2-2F24-466A-B3CE-47AA934E2E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3991" y="1092515"/>
                <a:ext cx="5979602" cy="2320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E2860B7-3FC6-4E7C-A705-3F11C2C07100}"/>
                  </a:ext>
                </a:extLst>
              </p14:cNvPr>
              <p14:cNvContentPartPr/>
              <p14:nvPr/>
            </p14:nvContentPartPr>
            <p14:xfrm>
              <a:off x="667952" y="2017718"/>
              <a:ext cx="44640" cy="73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E2860B7-3FC6-4E7C-A705-3F11C2C071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9952" y="1999718"/>
                <a:ext cx="802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2713498-019D-4224-85C0-DE10CB32D136}"/>
                  </a:ext>
                </a:extLst>
              </p14:cNvPr>
              <p14:cNvContentPartPr/>
              <p14:nvPr/>
            </p14:nvContentPartPr>
            <p14:xfrm>
              <a:off x="926432" y="1987118"/>
              <a:ext cx="42480" cy="50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2713498-019D-4224-85C0-DE10CB32D1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8432" y="1969478"/>
                <a:ext cx="781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6C8EEE-C436-4E5C-A773-2995368D161B}"/>
                  </a:ext>
                </a:extLst>
              </p14:cNvPr>
              <p14:cNvContentPartPr/>
              <p14:nvPr/>
            </p14:nvContentPartPr>
            <p14:xfrm>
              <a:off x="828152" y="2317598"/>
              <a:ext cx="32760" cy="47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6C8EEE-C436-4E5C-A773-2995368D16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0152" y="2299598"/>
                <a:ext cx="684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4056352-3B9E-4CBA-B082-CA2D6322E635}"/>
                  </a:ext>
                </a:extLst>
              </p14:cNvPr>
              <p14:cNvContentPartPr/>
              <p14:nvPr/>
            </p14:nvContentPartPr>
            <p14:xfrm>
              <a:off x="1929752" y="1971998"/>
              <a:ext cx="293760" cy="296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4056352-3B9E-4CBA-B082-CA2D6322E6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12112" y="1953998"/>
                <a:ext cx="3294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3CB327A-2689-440F-8409-C6325533E8FB}"/>
                  </a:ext>
                </a:extLst>
              </p14:cNvPr>
              <p14:cNvContentPartPr/>
              <p14:nvPr/>
            </p14:nvContentPartPr>
            <p14:xfrm>
              <a:off x="1396952" y="2024558"/>
              <a:ext cx="257040" cy="253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3CB327A-2689-440F-8409-C6325533E8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78952" y="2006558"/>
                <a:ext cx="292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425A34D-65E5-4B40-A41B-33221D8AE9A1}"/>
                  </a:ext>
                </a:extLst>
              </p14:cNvPr>
              <p14:cNvContentPartPr/>
              <p14:nvPr/>
            </p14:nvContentPartPr>
            <p14:xfrm>
              <a:off x="2552192" y="1932398"/>
              <a:ext cx="299520" cy="309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425A34D-65E5-4B40-A41B-33221D8AE9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34552" y="1914758"/>
                <a:ext cx="3351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2CA981-8806-4982-9AC7-DE4C582EB541}"/>
                  </a:ext>
                </a:extLst>
              </p14:cNvPr>
              <p14:cNvContentPartPr/>
              <p14:nvPr/>
            </p14:nvContentPartPr>
            <p14:xfrm>
              <a:off x="4742792" y="1923038"/>
              <a:ext cx="357480" cy="206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2CA981-8806-4982-9AC7-DE4C582EB5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25152" y="1905038"/>
                <a:ext cx="3931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4EE4293-C715-42E9-B876-87E9308293E3}"/>
                  </a:ext>
                </a:extLst>
              </p14:cNvPr>
              <p14:cNvContentPartPr/>
              <p14:nvPr/>
            </p14:nvContentPartPr>
            <p14:xfrm>
              <a:off x="5204672" y="1914038"/>
              <a:ext cx="259200" cy="228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4EE4293-C715-42E9-B876-87E9308293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86672" y="1896038"/>
                <a:ext cx="2948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264A4BB-66A1-4858-AFE2-480C2C272CA9}"/>
                  </a:ext>
                </a:extLst>
              </p14:cNvPr>
              <p14:cNvContentPartPr/>
              <p14:nvPr/>
            </p14:nvContentPartPr>
            <p14:xfrm>
              <a:off x="2348072" y="2608838"/>
              <a:ext cx="367200" cy="234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264A4BB-66A1-4858-AFE2-480C2C272C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30072" y="2591198"/>
                <a:ext cx="402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0B4CC3C-BDFE-4865-AAEE-E0CCD2436EB8}"/>
                  </a:ext>
                </a:extLst>
              </p14:cNvPr>
              <p14:cNvContentPartPr/>
              <p14:nvPr/>
            </p14:nvContentPartPr>
            <p14:xfrm>
              <a:off x="4030712" y="2432798"/>
              <a:ext cx="259560" cy="300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0B4CC3C-BDFE-4865-AAEE-E0CCD2436E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12712" y="2414798"/>
                <a:ext cx="2952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225D5D3-DD1D-41D7-AA07-A9AA0C7C7A28}"/>
                  </a:ext>
                </a:extLst>
              </p14:cNvPr>
              <p14:cNvContentPartPr/>
              <p14:nvPr/>
            </p14:nvContentPartPr>
            <p14:xfrm>
              <a:off x="5262272" y="2459798"/>
              <a:ext cx="664920" cy="279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225D5D3-DD1D-41D7-AA07-A9AA0C7C7A2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4632" y="2442158"/>
                <a:ext cx="7005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DBCC7B4-8D9C-41BA-9CDD-D3AF9B1B29D4}"/>
                  </a:ext>
                </a:extLst>
              </p14:cNvPr>
              <p14:cNvContentPartPr/>
              <p14:nvPr/>
            </p14:nvContentPartPr>
            <p14:xfrm>
              <a:off x="4416992" y="2420558"/>
              <a:ext cx="737640" cy="311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DBCC7B4-8D9C-41BA-9CDD-D3AF9B1B29D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9343" y="2402898"/>
                <a:ext cx="773297" cy="3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9CEC914-3C5A-4758-B14E-9D0A99A293E4}"/>
                  </a:ext>
                </a:extLst>
              </p14:cNvPr>
              <p14:cNvContentPartPr/>
              <p14:nvPr/>
            </p14:nvContentPartPr>
            <p14:xfrm>
              <a:off x="3045752" y="2564558"/>
              <a:ext cx="626400" cy="241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9CEC914-3C5A-4758-B14E-9D0A99A293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28102" y="2546558"/>
                <a:ext cx="6620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868EA73-BF31-42BF-870B-52D8E8364AF6}"/>
                  </a:ext>
                </a:extLst>
              </p14:cNvPr>
              <p14:cNvContentPartPr/>
              <p14:nvPr/>
            </p14:nvContentPartPr>
            <p14:xfrm>
              <a:off x="1727792" y="2560958"/>
              <a:ext cx="500040" cy="294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868EA73-BF31-42BF-870B-52D8E8364AF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10152" y="2542958"/>
                <a:ext cx="535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09EBF7F-6454-4569-9C92-238CEB8DBB2F}"/>
                  </a:ext>
                </a:extLst>
              </p14:cNvPr>
              <p14:cNvContentPartPr/>
              <p14:nvPr/>
            </p14:nvContentPartPr>
            <p14:xfrm>
              <a:off x="3955472" y="1914038"/>
              <a:ext cx="214560" cy="282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09EBF7F-6454-4569-9C92-238CEB8DBB2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37472" y="1896038"/>
                <a:ext cx="2502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650315F-D795-4C6F-9FC7-AFEC4AF04F5F}"/>
                  </a:ext>
                </a:extLst>
              </p14:cNvPr>
              <p14:cNvContentPartPr/>
              <p14:nvPr/>
            </p14:nvContentPartPr>
            <p14:xfrm>
              <a:off x="2960072" y="2006198"/>
              <a:ext cx="711360" cy="232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650315F-D795-4C6F-9FC7-AFEC4AF04F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42081" y="1988198"/>
                <a:ext cx="746982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BA26060-132D-462E-A63F-F7982E4C9B37}"/>
                  </a:ext>
                </a:extLst>
              </p14:cNvPr>
              <p14:cNvContentPartPr/>
              <p14:nvPr/>
            </p14:nvContentPartPr>
            <p14:xfrm>
              <a:off x="568232" y="3279878"/>
              <a:ext cx="294840" cy="32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BA26060-132D-462E-A63F-F7982E4C9B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0232" y="3262238"/>
                <a:ext cx="330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18C9715-0D42-49CD-88BC-82822DFDE564}"/>
                  </a:ext>
                </a:extLst>
              </p14:cNvPr>
              <p14:cNvContentPartPr/>
              <p14:nvPr/>
            </p14:nvContentPartPr>
            <p14:xfrm>
              <a:off x="1070792" y="3471758"/>
              <a:ext cx="143640" cy="108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18C9715-0D42-49CD-88BC-82822DFDE56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2792" y="3454118"/>
                <a:ext cx="179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80331BE-40E5-49BB-A112-007AE70A6D99}"/>
                  </a:ext>
                </a:extLst>
              </p14:cNvPr>
              <p14:cNvContentPartPr/>
              <p14:nvPr/>
            </p14:nvContentPartPr>
            <p14:xfrm>
              <a:off x="1498832" y="3325598"/>
              <a:ext cx="52920" cy="338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80331BE-40E5-49BB-A112-007AE70A6D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81192" y="3307598"/>
                <a:ext cx="885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6459720-2429-4BC6-B116-79FF5B6FFCA1}"/>
                  </a:ext>
                </a:extLst>
              </p14:cNvPr>
              <p14:cNvContentPartPr/>
              <p14:nvPr/>
            </p14:nvContentPartPr>
            <p14:xfrm>
              <a:off x="1234592" y="4139558"/>
              <a:ext cx="118440" cy="12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6459720-2429-4BC6-B116-79FF5B6FFCA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16592" y="4121558"/>
                <a:ext cx="154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C708B9A-6E38-4A26-A0A4-C6815A5E363B}"/>
                  </a:ext>
                </a:extLst>
              </p14:cNvPr>
              <p14:cNvContentPartPr/>
              <p14:nvPr/>
            </p14:nvContentPartPr>
            <p14:xfrm>
              <a:off x="1241432" y="4215158"/>
              <a:ext cx="144360" cy="22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C708B9A-6E38-4A26-A0A4-C6815A5E36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23432" y="4197518"/>
                <a:ext cx="180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0798840-D7F7-4D92-93C5-61B39E6D65E6}"/>
                  </a:ext>
                </a:extLst>
              </p14:cNvPr>
              <p14:cNvContentPartPr/>
              <p14:nvPr/>
            </p14:nvContentPartPr>
            <p14:xfrm>
              <a:off x="678392" y="4746518"/>
              <a:ext cx="381240" cy="183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0798840-D7F7-4D92-93C5-61B39E6D65E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0392" y="4728878"/>
                <a:ext cx="416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9630F60-FFCF-49A6-B02C-B4F31B056D16}"/>
                  </a:ext>
                </a:extLst>
              </p14:cNvPr>
              <p14:cNvContentPartPr/>
              <p14:nvPr/>
            </p14:nvContentPartPr>
            <p14:xfrm>
              <a:off x="605672" y="4108958"/>
              <a:ext cx="292320" cy="287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9630F60-FFCF-49A6-B02C-B4F31B056D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8054" y="4091296"/>
                <a:ext cx="327916" cy="322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F7D7C57-1178-44A4-AEA3-717D36DC09D1}"/>
                  </a:ext>
                </a:extLst>
              </p14:cNvPr>
              <p14:cNvContentPartPr/>
              <p14:nvPr/>
            </p14:nvContentPartPr>
            <p14:xfrm>
              <a:off x="1657232" y="3329918"/>
              <a:ext cx="509040" cy="293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F7D7C57-1178-44A4-AEA3-717D36DC09D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39580" y="3311918"/>
                <a:ext cx="544705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18FD67B-6510-40C5-868D-B4201041A0EF}"/>
                  </a:ext>
                </a:extLst>
              </p14:cNvPr>
              <p14:cNvContentPartPr/>
              <p14:nvPr/>
            </p14:nvContentPartPr>
            <p14:xfrm>
              <a:off x="558872" y="3426398"/>
              <a:ext cx="249840" cy="342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18FD67B-6510-40C5-868D-B4201041A0E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0872" y="3408758"/>
                <a:ext cx="2854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CAC4F8D-1684-48E6-BA0E-514BD3BB9F89}"/>
                  </a:ext>
                </a:extLst>
              </p14:cNvPr>
              <p14:cNvContentPartPr/>
              <p14:nvPr/>
            </p14:nvContentPartPr>
            <p14:xfrm>
              <a:off x="1647872" y="3985838"/>
              <a:ext cx="494640" cy="286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CAC4F8D-1684-48E6-BA0E-514BD3BB9F8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29872" y="3968176"/>
                <a:ext cx="530280" cy="322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7959501-157D-4D8E-886A-013B5AD1DA55}"/>
                  </a:ext>
                </a:extLst>
              </p14:cNvPr>
              <p14:cNvContentPartPr/>
              <p14:nvPr/>
            </p14:nvContentPartPr>
            <p14:xfrm>
              <a:off x="1399832" y="4725638"/>
              <a:ext cx="167040" cy="93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7959501-157D-4D8E-886A-013B5AD1DA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81832" y="4707998"/>
                <a:ext cx="2026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41C4D8-4A8B-47E3-9B48-EF0394456941}"/>
                  </a:ext>
                </a:extLst>
              </p14:cNvPr>
              <p14:cNvContentPartPr/>
              <p14:nvPr/>
            </p14:nvContentPartPr>
            <p14:xfrm>
              <a:off x="1729232" y="4583438"/>
              <a:ext cx="516600" cy="291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41C4D8-4A8B-47E3-9B48-EF03944569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11232" y="4565798"/>
                <a:ext cx="5522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5665E14-C074-4ADD-BB00-E4FAE0D01A8B}"/>
                  </a:ext>
                </a:extLst>
              </p14:cNvPr>
              <p14:cNvContentPartPr/>
              <p14:nvPr/>
            </p14:nvContentPartPr>
            <p14:xfrm>
              <a:off x="3602312" y="4257278"/>
              <a:ext cx="354240" cy="60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5665E14-C074-4ADD-BB00-E4FAE0D01A8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84672" y="4239278"/>
                <a:ext cx="389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2B24DE1-38D4-45A4-A349-7B42FDD438A3}"/>
                  </a:ext>
                </a:extLst>
              </p14:cNvPr>
              <p14:cNvContentPartPr/>
              <p14:nvPr/>
            </p14:nvContentPartPr>
            <p14:xfrm>
              <a:off x="4264352" y="4419638"/>
              <a:ext cx="231120" cy="262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2B24DE1-38D4-45A4-A349-7B42FDD438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46352" y="4401998"/>
                <a:ext cx="2667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06D515E-2028-4794-9DB5-3816D5CAA6B8}"/>
                  </a:ext>
                </a:extLst>
              </p14:cNvPr>
              <p14:cNvContentPartPr/>
              <p14:nvPr/>
            </p14:nvContentPartPr>
            <p14:xfrm>
              <a:off x="4262552" y="4777478"/>
              <a:ext cx="266760" cy="24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06D515E-2028-4794-9DB5-3816D5CAA6B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44912" y="4759478"/>
                <a:ext cx="3024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C7B2A0E-B017-49A0-91B9-574BAA11203F}"/>
                  </a:ext>
                </a:extLst>
              </p14:cNvPr>
              <p14:cNvContentPartPr/>
              <p14:nvPr/>
            </p14:nvContentPartPr>
            <p14:xfrm>
              <a:off x="5019272" y="4365278"/>
              <a:ext cx="257760" cy="282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C7B2A0E-B017-49A0-91B9-574BAA11203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01632" y="4347278"/>
                <a:ext cx="2934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F375A0C-B670-41EE-911D-289297F8AD42}"/>
                  </a:ext>
                </a:extLst>
              </p14:cNvPr>
              <p14:cNvContentPartPr/>
              <p14:nvPr/>
            </p14:nvContentPartPr>
            <p14:xfrm>
              <a:off x="6361712" y="4405238"/>
              <a:ext cx="257760" cy="249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F375A0C-B670-41EE-911D-289297F8AD4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44072" y="4387598"/>
                <a:ext cx="293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18A3D6C-D753-4DAD-9814-F20388E048B3}"/>
                  </a:ext>
                </a:extLst>
              </p14:cNvPr>
              <p14:cNvContentPartPr/>
              <p14:nvPr/>
            </p14:nvContentPartPr>
            <p14:xfrm>
              <a:off x="6872192" y="4624838"/>
              <a:ext cx="705600" cy="108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18A3D6C-D753-4DAD-9814-F20388E048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54552" y="4607198"/>
                <a:ext cx="741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1F79679-A4C5-4F45-80A9-D8D9BE8ACA2F}"/>
                  </a:ext>
                </a:extLst>
              </p14:cNvPr>
              <p14:cNvContentPartPr/>
              <p14:nvPr/>
            </p14:nvContentPartPr>
            <p14:xfrm>
              <a:off x="7887032" y="5182478"/>
              <a:ext cx="45720" cy="100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1F79679-A4C5-4F45-80A9-D8D9BE8ACA2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69032" y="5164478"/>
                <a:ext cx="813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AF239D6-9AF0-4A29-932B-9C22B7BD5457}"/>
                  </a:ext>
                </a:extLst>
              </p14:cNvPr>
              <p14:cNvContentPartPr/>
              <p14:nvPr/>
            </p14:nvContentPartPr>
            <p14:xfrm>
              <a:off x="6898112" y="4829678"/>
              <a:ext cx="826920" cy="4381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AF239D6-9AF0-4A29-932B-9C22B7BD54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80472" y="4812038"/>
                <a:ext cx="8625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1A6A555-BCC5-4360-B53F-DEDDDED1C72B}"/>
                  </a:ext>
                </a:extLst>
              </p14:cNvPr>
              <p14:cNvContentPartPr/>
              <p14:nvPr/>
            </p14:nvContentPartPr>
            <p14:xfrm>
              <a:off x="7005392" y="4261238"/>
              <a:ext cx="311040" cy="2620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1A6A555-BCC5-4360-B53F-DEDDDED1C72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87732" y="4243238"/>
                <a:ext cx="346721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0F7EE5C-986D-4CCC-95DB-A57A4D2D2E2B}"/>
                  </a:ext>
                </a:extLst>
              </p14:cNvPr>
              <p14:cNvContentPartPr/>
              <p14:nvPr/>
            </p14:nvContentPartPr>
            <p14:xfrm>
              <a:off x="5395472" y="4467158"/>
              <a:ext cx="705240" cy="2595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0F7EE5C-986D-4CCC-95DB-A57A4D2D2E2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77472" y="4449518"/>
                <a:ext cx="740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F93BA68-8EF9-4672-942A-B7DE2B450911}"/>
                  </a:ext>
                </a:extLst>
              </p14:cNvPr>
              <p14:cNvContentPartPr/>
              <p14:nvPr/>
            </p14:nvContentPartPr>
            <p14:xfrm>
              <a:off x="3610232" y="4493798"/>
              <a:ext cx="296280" cy="315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F93BA68-8EF9-4672-942A-B7DE2B45091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92592" y="4475798"/>
                <a:ext cx="331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6C999B5-7FD3-47D9-95D2-C0C814303294}"/>
                  </a:ext>
                </a:extLst>
              </p14:cNvPr>
              <p14:cNvContentPartPr/>
              <p14:nvPr/>
            </p14:nvContentPartPr>
            <p14:xfrm>
              <a:off x="3083192" y="5652278"/>
              <a:ext cx="20520" cy="3146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6C999B5-7FD3-47D9-95D2-C0C81430329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65192" y="5634638"/>
                <a:ext cx="561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53B6123-509B-4029-B320-8716194180C6}"/>
                  </a:ext>
                </a:extLst>
              </p14:cNvPr>
              <p14:cNvContentPartPr/>
              <p14:nvPr/>
            </p14:nvContentPartPr>
            <p14:xfrm>
              <a:off x="4236632" y="5582078"/>
              <a:ext cx="268920" cy="347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53B6123-509B-4029-B320-8716194180C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18992" y="5564078"/>
                <a:ext cx="3045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06DF079-CED7-4CA4-99E7-486222DBCAB3}"/>
                  </a:ext>
                </a:extLst>
              </p14:cNvPr>
              <p14:cNvContentPartPr/>
              <p14:nvPr/>
            </p14:nvContentPartPr>
            <p14:xfrm>
              <a:off x="4249592" y="6052598"/>
              <a:ext cx="267480" cy="439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06DF079-CED7-4CA4-99E7-486222DBCA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31952" y="6034958"/>
                <a:ext cx="3031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7A37DEA-41D8-46AD-B485-0829EDFA5EB9}"/>
                  </a:ext>
                </a:extLst>
              </p14:cNvPr>
              <p14:cNvContentPartPr/>
              <p14:nvPr/>
            </p14:nvContentPartPr>
            <p14:xfrm>
              <a:off x="3242312" y="5611238"/>
              <a:ext cx="520560" cy="3304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7A37DEA-41D8-46AD-B485-0829EDFA5EB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24312" y="5593598"/>
                <a:ext cx="556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DA78479-DDB2-466E-8661-600C2708C130}"/>
                  </a:ext>
                </a:extLst>
              </p14:cNvPr>
              <p14:cNvContentPartPr/>
              <p14:nvPr/>
            </p14:nvContentPartPr>
            <p14:xfrm>
              <a:off x="6004592" y="5764598"/>
              <a:ext cx="259200" cy="284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DA78479-DDB2-466E-8661-600C2708C13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86952" y="5746958"/>
                <a:ext cx="2948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65FF0A8-8444-4C86-88ED-9FE9EA071E27}"/>
                  </a:ext>
                </a:extLst>
              </p14:cNvPr>
              <p14:cNvContentPartPr/>
              <p14:nvPr/>
            </p14:nvContentPartPr>
            <p14:xfrm>
              <a:off x="6786152" y="5548958"/>
              <a:ext cx="196920" cy="3290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65FF0A8-8444-4C86-88ED-9FE9EA071E2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768152" y="5530958"/>
                <a:ext cx="2325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18565A2-DCC9-484E-995A-E4BEE0A14207}"/>
                  </a:ext>
                </a:extLst>
              </p14:cNvPr>
              <p14:cNvContentPartPr/>
              <p14:nvPr/>
            </p14:nvContentPartPr>
            <p14:xfrm>
              <a:off x="7121312" y="5566598"/>
              <a:ext cx="208440" cy="314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18565A2-DCC9-484E-995A-E4BEE0A1420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03312" y="5548958"/>
                <a:ext cx="2440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83DEA80-048C-44D3-A364-1478A51AEF09}"/>
                  </a:ext>
                </a:extLst>
              </p14:cNvPr>
              <p14:cNvContentPartPr/>
              <p14:nvPr/>
            </p14:nvContentPartPr>
            <p14:xfrm>
              <a:off x="6652952" y="6002918"/>
              <a:ext cx="849240" cy="486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83DEA80-048C-44D3-A364-1478A51AEF0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34952" y="5985278"/>
                <a:ext cx="8848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E68215F-0BAE-4319-8391-E954476205E6}"/>
                  </a:ext>
                </a:extLst>
              </p14:cNvPr>
              <p14:cNvContentPartPr/>
              <p14:nvPr/>
            </p14:nvContentPartPr>
            <p14:xfrm>
              <a:off x="6715592" y="6143678"/>
              <a:ext cx="744840" cy="457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E68215F-0BAE-4319-8391-E954476205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97961" y="6125692"/>
                <a:ext cx="780463" cy="493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00CD6B8-1A73-40F8-BAE1-E1A96FFF517A}"/>
                  </a:ext>
                </a:extLst>
              </p14:cNvPr>
              <p14:cNvContentPartPr/>
              <p14:nvPr/>
            </p14:nvContentPartPr>
            <p14:xfrm>
              <a:off x="7392752" y="3000518"/>
              <a:ext cx="18720" cy="203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00CD6B8-1A73-40F8-BAE1-E1A96FFF517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38752" y="2892878"/>
                <a:ext cx="1263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E70AA91-2775-49D2-9251-960A40EE903E}"/>
                  </a:ext>
                </a:extLst>
              </p14:cNvPr>
              <p14:cNvContentPartPr/>
              <p14:nvPr/>
            </p14:nvContentPartPr>
            <p14:xfrm>
              <a:off x="7442792" y="3012398"/>
              <a:ext cx="74520" cy="2358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E70AA91-2775-49D2-9251-960A40EE903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389152" y="2904398"/>
                <a:ext cx="1821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58E54FA-4696-4BD8-8D41-2202C2F52669}"/>
                  </a:ext>
                </a:extLst>
              </p14:cNvPr>
              <p14:cNvContentPartPr/>
              <p14:nvPr/>
            </p14:nvContentPartPr>
            <p14:xfrm>
              <a:off x="7474472" y="2938238"/>
              <a:ext cx="56160" cy="307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58E54FA-4696-4BD8-8D41-2202C2F5266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20832" y="2830238"/>
                <a:ext cx="1638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A1FCBDC-E9D9-4DEF-800A-18AA94893DD7}"/>
                  </a:ext>
                </a:extLst>
              </p14:cNvPr>
              <p14:cNvContentPartPr/>
              <p14:nvPr/>
            </p14:nvContentPartPr>
            <p14:xfrm>
              <a:off x="7390592" y="1241558"/>
              <a:ext cx="4597920" cy="1807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A1FCBDC-E9D9-4DEF-800A-18AA94893DD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336952" y="1133558"/>
                <a:ext cx="4705560" cy="20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0E3C9A5-35E3-44EE-AF4D-AA7CFBF16BA5}"/>
                  </a:ext>
                </a:extLst>
              </p14:cNvPr>
              <p14:cNvContentPartPr/>
              <p14:nvPr/>
            </p14:nvContentPartPr>
            <p14:xfrm>
              <a:off x="7473752" y="1349918"/>
              <a:ext cx="4516560" cy="19688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0E3C9A5-35E3-44EE-AF4D-AA7CFBF16BA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420112" y="1242278"/>
                <a:ext cx="4624200" cy="21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E6497B2-20A3-4A99-89F6-43AE21C9B134}"/>
                  </a:ext>
                </a:extLst>
              </p14:cNvPr>
              <p14:cNvContentPartPr/>
              <p14:nvPr/>
            </p14:nvContentPartPr>
            <p14:xfrm>
              <a:off x="8213912" y="4778558"/>
              <a:ext cx="826560" cy="65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E6497B2-20A3-4A99-89F6-43AE21C9B13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196272" y="4760918"/>
                <a:ext cx="862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203F0ED-6ADA-4BEB-9C66-2CA798BCDDB5}"/>
                  </a:ext>
                </a:extLst>
              </p14:cNvPr>
              <p14:cNvContentPartPr/>
              <p14:nvPr/>
            </p14:nvContentPartPr>
            <p14:xfrm>
              <a:off x="9429272" y="4576238"/>
              <a:ext cx="739440" cy="4651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203F0ED-6ADA-4BEB-9C66-2CA798BCDDB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411263" y="4558252"/>
                <a:ext cx="775097" cy="500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DCA9698-0BA0-4D61-82B3-15890C09BC52}"/>
                  </a:ext>
                </a:extLst>
              </p14:cNvPr>
              <p14:cNvContentPartPr/>
              <p14:nvPr/>
            </p14:nvContentPartPr>
            <p14:xfrm>
              <a:off x="10412432" y="4558598"/>
              <a:ext cx="1904040" cy="716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DCA9698-0BA0-4D61-82B3-15890C09BC5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394432" y="4540958"/>
                <a:ext cx="19396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E741941-391F-47DF-A06A-95877C9DEF59}"/>
                  </a:ext>
                </a:extLst>
              </p14:cNvPr>
              <p14:cNvContentPartPr/>
              <p14:nvPr/>
            </p14:nvContentPartPr>
            <p14:xfrm>
              <a:off x="10959272" y="4720598"/>
              <a:ext cx="831240" cy="447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E741941-391F-47DF-A06A-95877C9DEF5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941632" y="4702958"/>
                <a:ext cx="8668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0B64F77-AAFF-437C-B141-6FF894FAC916}"/>
                  </a:ext>
                </a:extLst>
              </p14:cNvPr>
              <p14:cNvContentPartPr/>
              <p14:nvPr/>
            </p14:nvContentPartPr>
            <p14:xfrm>
              <a:off x="7676072" y="3522878"/>
              <a:ext cx="4735800" cy="8906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0B64F77-AAFF-437C-B141-6FF894FAC91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658072" y="3504878"/>
                <a:ext cx="477144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6BCF08C-59C4-49F9-8BC4-0D90A9DE6E08}"/>
                  </a:ext>
                </a:extLst>
              </p14:cNvPr>
              <p14:cNvContentPartPr/>
              <p14:nvPr/>
            </p14:nvContentPartPr>
            <p14:xfrm>
              <a:off x="4910192" y="5586758"/>
              <a:ext cx="654120" cy="3740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6BCF08C-59C4-49F9-8BC4-0D90A9DE6E0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92562" y="5569118"/>
                <a:ext cx="6897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52C084B-0C2F-4CE9-83E1-5E789CA2D6BF}"/>
                  </a:ext>
                </a:extLst>
              </p14:cNvPr>
              <p14:cNvContentPartPr/>
              <p14:nvPr/>
            </p14:nvContentPartPr>
            <p14:xfrm>
              <a:off x="7954712" y="5875838"/>
              <a:ext cx="151560" cy="324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52C084B-0C2F-4CE9-83E1-5E789CA2D6B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936712" y="5857838"/>
                <a:ext cx="187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63ECC2C-0954-41FB-9F13-5E3E831D0C70}"/>
                  </a:ext>
                </a:extLst>
              </p14:cNvPr>
              <p14:cNvContentPartPr/>
              <p14:nvPr/>
            </p14:nvContentPartPr>
            <p14:xfrm>
              <a:off x="7938512" y="5988158"/>
              <a:ext cx="124560" cy="226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63ECC2C-0954-41FB-9F13-5E3E831D0C7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20512" y="5970158"/>
                <a:ext cx="160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77E2110-7D84-4C84-AD7A-FA93E8B32133}"/>
                  </a:ext>
                </a:extLst>
              </p14:cNvPr>
              <p14:cNvContentPartPr/>
              <p14:nvPr/>
            </p14:nvContentPartPr>
            <p14:xfrm>
              <a:off x="10660832" y="5275358"/>
              <a:ext cx="1198800" cy="12682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77E2110-7D84-4C84-AD7A-FA93E8B3213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643192" y="5257713"/>
                <a:ext cx="1234440" cy="1303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03044DF-5715-4708-A7C0-BDA10DC109EB}"/>
                  </a:ext>
                </a:extLst>
              </p14:cNvPr>
              <p14:cNvContentPartPr/>
              <p14:nvPr/>
            </p14:nvContentPartPr>
            <p14:xfrm>
              <a:off x="8437472" y="5614478"/>
              <a:ext cx="1900800" cy="8888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03044DF-5715-4708-A7C0-BDA10DC109E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419472" y="5596838"/>
                <a:ext cx="1936440" cy="9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48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DD8854-ADD9-4AE5-9501-C7F0C19E573A}"/>
                  </a:ext>
                </a:extLst>
              </p14:cNvPr>
              <p14:cNvContentPartPr/>
              <p14:nvPr/>
            </p14:nvContentPartPr>
            <p14:xfrm>
              <a:off x="752192" y="374678"/>
              <a:ext cx="368280" cy="7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DD8854-ADD9-4AE5-9501-C7F0C19E5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552" y="357038"/>
                <a:ext cx="4039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1AC04B-6FE0-47DD-8030-5F40B0F1B3A9}"/>
                  </a:ext>
                </a:extLst>
              </p14:cNvPr>
              <p14:cNvContentPartPr/>
              <p14:nvPr/>
            </p14:nvContentPartPr>
            <p14:xfrm>
              <a:off x="1308392" y="634958"/>
              <a:ext cx="98640" cy="10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1AC04B-6FE0-47DD-8030-5F40B0F1B3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392" y="617318"/>
                <a:ext cx="134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CE5478-FEAE-4481-BE08-BD9D3D9D89F8}"/>
                  </a:ext>
                </a:extLst>
              </p14:cNvPr>
              <p14:cNvContentPartPr/>
              <p14:nvPr/>
            </p14:nvContentPartPr>
            <p14:xfrm>
              <a:off x="759032" y="542078"/>
              <a:ext cx="334440" cy="33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CE5478-FEAE-4481-BE08-BD9D3D9D8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051" y="524438"/>
                <a:ext cx="370042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8F6307-F4A9-41E5-AC47-511589E652CD}"/>
                  </a:ext>
                </a:extLst>
              </p14:cNvPr>
              <p14:cNvContentPartPr/>
              <p14:nvPr/>
            </p14:nvContentPartPr>
            <p14:xfrm>
              <a:off x="2378312" y="420038"/>
              <a:ext cx="112680" cy="23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8F6307-F4A9-41E5-AC47-511589E652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0672" y="402398"/>
                <a:ext cx="1483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2D1360-166A-49F6-BCB8-8417AAB912A4}"/>
                  </a:ext>
                </a:extLst>
              </p14:cNvPr>
              <p14:cNvContentPartPr/>
              <p14:nvPr/>
            </p14:nvContentPartPr>
            <p14:xfrm>
              <a:off x="2615912" y="459278"/>
              <a:ext cx="143640" cy="229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2D1360-166A-49F6-BCB8-8417AAB912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7912" y="441278"/>
                <a:ext cx="1792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0F3C95-1C99-494A-8E7D-DF5FD8E8E586}"/>
                  </a:ext>
                </a:extLst>
              </p14:cNvPr>
              <p14:cNvContentPartPr/>
              <p14:nvPr/>
            </p14:nvContentPartPr>
            <p14:xfrm>
              <a:off x="906272" y="1249478"/>
              <a:ext cx="383040" cy="19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0F3C95-1C99-494A-8E7D-DF5FD8E8E5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8632" y="1231838"/>
                <a:ext cx="418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8BCFA2-DAA5-42FA-BAF0-9900600D8BEA}"/>
                  </a:ext>
                </a:extLst>
              </p14:cNvPr>
              <p14:cNvContentPartPr/>
              <p14:nvPr/>
            </p14:nvContentPartPr>
            <p14:xfrm>
              <a:off x="1516472" y="1229678"/>
              <a:ext cx="137880" cy="10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8BCFA2-DAA5-42FA-BAF0-9900600D8B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98832" y="1211678"/>
                <a:ext cx="1735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FC1A93B-0403-4912-9ADB-30F2E7E6927D}"/>
                  </a:ext>
                </a:extLst>
              </p14:cNvPr>
              <p14:cNvContentPartPr/>
              <p14:nvPr/>
            </p14:nvContentPartPr>
            <p14:xfrm>
              <a:off x="1706552" y="451358"/>
              <a:ext cx="520920" cy="259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FC1A93B-0403-4912-9ADB-30F2E7E692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8564" y="433358"/>
                <a:ext cx="556535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C77BED-4F64-4F5B-B3B4-4A4CA2626BB3}"/>
                  </a:ext>
                </a:extLst>
              </p14:cNvPr>
              <p14:cNvContentPartPr/>
              <p14:nvPr/>
            </p14:nvContentPartPr>
            <p14:xfrm>
              <a:off x="2061872" y="1021598"/>
              <a:ext cx="514440" cy="302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C77BED-4F64-4F5B-B3B4-4A4CA2626B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44232" y="1003619"/>
                <a:ext cx="55008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CC85E7-7694-461D-A102-C9F6E9FEF612}"/>
                  </a:ext>
                </a:extLst>
              </p14:cNvPr>
              <p14:cNvContentPartPr/>
              <p14:nvPr/>
            </p14:nvContentPartPr>
            <p14:xfrm>
              <a:off x="1474712" y="1932398"/>
              <a:ext cx="160560" cy="136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CC85E7-7694-461D-A102-C9F6E9FEF6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6712" y="1914398"/>
                <a:ext cx="196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79C433-A3B0-448A-85F5-B40B3F8EF6C7}"/>
                  </a:ext>
                </a:extLst>
              </p14:cNvPr>
              <p14:cNvContentPartPr/>
              <p14:nvPr/>
            </p14:nvContentPartPr>
            <p14:xfrm>
              <a:off x="1947392" y="1725758"/>
              <a:ext cx="214920" cy="321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79C433-A3B0-448A-85F5-B40B3F8EF6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29752" y="1707758"/>
                <a:ext cx="2505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9F6713-669D-4551-B85C-7ED354DA6B91}"/>
                  </a:ext>
                </a:extLst>
              </p14:cNvPr>
              <p14:cNvContentPartPr/>
              <p14:nvPr/>
            </p14:nvContentPartPr>
            <p14:xfrm>
              <a:off x="1686752" y="2652038"/>
              <a:ext cx="109440" cy="136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9F6713-669D-4551-B85C-7ED354DA6B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9112" y="2634038"/>
                <a:ext cx="145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D6004A8-693F-4917-9A31-4B569B7576B1}"/>
                  </a:ext>
                </a:extLst>
              </p14:cNvPr>
              <p14:cNvContentPartPr/>
              <p14:nvPr/>
            </p14:nvContentPartPr>
            <p14:xfrm>
              <a:off x="3118472" y="2395718"/>
              <a:ext cx="128160" cy="134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D6004A8-693F-4917-9A31-4B569B7576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00472" y="2377718"/>
                <a:ext cx="163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22B0F4-1043-41EA-BF72-808D04B57A68}"/>
                  </a:ext>
                </a:extLst>
              </p14:cNvPr>
              <p14:cNvContentPartPr/>
              <p14:nvPr/>
            </p14:nvContentPartPr>
            <p14:xfrm>
              <a:off x="2011832" y="2329478"/>
              <a:ext cx="803160" cy="906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22B0F4-1043-41EA-BF72-808D04B57A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3832" y="2311845"/>
                <a:ext cx="838800" cy="942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DE2DF69-EADD-4489-8D31-55C79DDC8366}"/>
                  </a:ext>
                </a:extLst>
              </p14:cNvPr>
              <p14:cNvContentPartPr/>
              <p14:nvPr/>
            </p14:nvContentPartPr>
            <p14:xfrm>
              <a:off x="1021112" y="2617478"/>
              <a:ext cx="411840" cy="32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DE2DF69-EADD-4489-8D31-55C79DDC83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3112" y="2599498"/>
                <a:ext cx="447480" cy="365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BD2C10-C53A-4DAC-9A2A-BD63A873EBF7}"/>
                  </a:ext>
                </a:extLst>
              </p14:cNvPr>
              <p14:cNvContentPartPr/>
              <p14:nvPr/>
            </p14:nvContentPartPr>
            <p14:xfrm>
              <a:off x="953792" y="1933118"/>
              <a:ext cx="220320" cy="258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BD2C10-C53A-4DAC-9A2A-BD63A873EBF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5792" y="1915453"/>
                <a:ext cx="255960" cy="294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E3A10F0-F77D-48E4-938D-0DD59CB9C905}"/>
                  </a:ext>
                </a:extLst>
              </p14:cNvPr>
              <p14:cNvContentPartPr/>
              <p14:nvPr/>
            </p14:nvContentPartPr>
            <p14:xfrm>
              <a:off x="3448592" y="2110238"/>
              <a:ext cx="1046880" cy="408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E3A10F0-F77D-48E4-938D-0DD59CB9C9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0598" y="2092254"/>
                <a:ext cx="1082508" cy="444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8E62B3-0F17-4A0E-8593-FCF06242B3B4}"/>
                  </a:ext>
                </a:extLst>
              </p14:cNvPr>
              <p14:cNvContentPartPr/>
              <p14:nvPr/>
            </p14:nvContentPartPr>
            <p14:xfrm>
              <a:off x="6643592" y="471518"/>
              <a:ext cx="5003280" cy="3096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8E62B3-0F17-4A0E-8593-FCF06242B3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25592" y="453520"/>
                <a:ext cx="5038920" cy="3132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CED852E-0056-4282-A6EC-DDA96684EEF6}"/>
                  </a:ext>
                </a:extLst>
              </p14:cNvPr>
              <p14:cNvContentPartPr/>
              <p14:nvPr/>
            </p14:nvContentPartPr>
            <p14:xfrm>
              <a:off x="3249872" y="3830318"/>
              <a:ext cx="252720" cy="236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CED852E-0056-4282-A6EC-DDA96684EE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32232" y="3812678"/>
                <a:ext cx="288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62034E9-0781-499C-A473-E6A3AE3E226B}"/>
                  </a:ext>
                </a:extLst>
              </p14:cNvPr>
              <p14:cNvContentPartPr/>
              <p14:nvPr/>
            </p14:nvContentPartPr>
            <p14:xfrm>
              <a:off x="3674672" y="3557798"/>
              <a:ext cx="203760" cy="338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62034E9-0781-499C-A473-E6A3AE3E22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6672" y="3539798"/>
                <a:ext cx="2394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95EC195-474B-4D31-8DE9-3CFEA729724C}"/>
                  </a:ext>
                </a:extLst>
              </p14:cNvPr>
              <p14:cNvContentPartPr/>
              <p14:nvPr/>
            </p14:nvContentPartPr>
            <p14:xfrm>
              <a:off x="3296672" y="4632398"/>
              <a:ext cx="236160" cy="272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95EC195-474B-4D31-8DE9-3CFEA72972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79005" y="4614758"/>
                <a:ext cx="271854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CACAD31-97E6-41BF-BBE0-D941C378A6AA}"/>
                  </a:ext>
                </a:extLst>
              </p14:cNvPr>
              <p14:cNvContentPartPr/>
              <p14:nvPr/>
            </p14:nvContentPartPr>
            <p14:xfrm>
              <a:off x="505232" y="3852278"/>
              <a:ext cx="2612520" cy="2125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CACAD31-97E6-41BF-BBE0-D941C378A6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7232" y="3834635"/>
                <a:ext cx="2648160" cy="216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BD5B2C0-BB0D-42CA-89D0-29E318658CF0}"/>
                  </a:ext>
                </a:extLst>
              </p14:cNvPr>
              <p14:cNvContentPartPr/>
              <p14:nvPr/>
            </p14:nvContentPartPr>
            <p14:xfrm>
              <a:off x="3643712" y="4417118"/>
              <a:ext cx="216720" cy="305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BD5B2C0-BB0D-42CA-89D0-29E318658C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25712" y="4399478"/>
                <a:ext cx="2523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9541B93-143A-497E-ABCC-FC38EB43C780}"/>
                  </a:ext>
                </a:extLst>
              </p14:cNvPr>
              <p14:cNvContentPartPr/>
              <p14:nvPr/>
            </p14:nvContentPartPr>
            <p14:xfrm>
              <a:off x="3993272" y="3195278"/>
              <a:ext cx="2248200" cy="1348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9541B93-143A-497E-ABCC-FC38EB43C7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75629" y="3177633"/>
                <a:ext cx="2283846" cy="13838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34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B1D199-624B-4CFF-AA66-A6FCC1AB5446}"/>
                  </a:ext>
                </a:extLst>
              </p14:cNvPr>
              <p14:cNvContentPartPr/>
              <p14:nvPr/>
            </p14:nvContentPartPr>
            <p14:xfrm>
              <a:off x="1795112" y="152291"/>
              <a:ext cx="730440" cy="41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B1D199-624B-4CFF-AA66-A6FCC1AB54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7121" y="134291"/>
                <a:ext cx="766062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740BA9-5922-49ED-9DB1-0D4E0E1FF58E}"/>
                  </a:ext>
                </a:extLst>
              </p14:cNvPr>
              <p14:cNvContentPartPr/>
              <p14:nvPr/>
            </p14:nvContentPartPr>
            <p14:xfrm>
              <a:off x="2687912" y="164531"/>
              <a:ext cx="630720" cy="316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740BA9-5922-49ED-9DB1-0D4E0E1FF5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0262" y="146891"/>
                <a:ext cx="6663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D08509-F955-4A4D-95D0-B77E4ADE8570}"/>
                  </a:ext>
                </a:extLst>
              </p14:cNvPr>
              <p14:cNvContentPartPr/>
              <p14:nvPr/>
            </p14:nvContentPartPr>
            <p14:xfrm>
              <a:off x="2810672" y="753851"/>
              <a:ext cx="321840" cy="312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D08509-F955-4A4D-95D0-B77E4ADE85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3032" y="736211"/>
                <a:ext cx="35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90AC74-9A88-4F32-BF74-4399390B483E}"/>
                  </a:ext>
                </a:extLst>
              </p14:cNvPr>
              <p14:cNvContentPartPr/>
              <p14:nvPr/>
            </p14:nvContentPartPr>
            <p14:xfrm>
              <a:off x="3616352" y="217811"/>
              <a:ext cx="984960" cy="450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90AC74-9A88-4F32-BF74-4399390B48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8359" y="200157"/>
                <a:ext cx="1020587" cy="486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BBDF69-BA6F-4366-8306-62CF95F25D0F}"/>
                  </a:ext>
                </a:extLst>
              </p14:cNvPr>
              <p14:cNvContentPartPr/>
              <p14:nvPr/>
            </p14:nvContentPartPr>
            <p14:xfrm>
              <a:off x="2687912" y="1394651"/>
              <a:ext cx="165240" cy="190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BBDF69-BA6F-4366-8306-62CF95F25D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0272" y="1377011"/>
                <a:ext cx="200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9D2CF8-11F3-489D-96E2-87503DB4CB67}"/>
                  </a:ext>
                </a:extLst>
              </p14:cNvPr>
              <p14:cNvContentPartPr/>
              <p14:nvPr/>
            </p14:nvContentPartPr>
            <p14:xfrm>
              <a:off x="2969432" y="1379891"/>
              <a:ext cx="514800" cy="253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9D2CF8-11F3-489D-96E2-87503DB4CB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1432" y="1361891"/>
                <a:ext cx="5504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AC267B3-FA09-4ACA-A289-84DB15DD2D35}"/>
                  </a:ext>
                </a:extLst>
              </p14:cNvPr>
              <p14:cNvContentPartPr/>
              <p14:nvPr/>
            </p14:nvContentPartPr>
            <p14:xfrm>
              <a:off x="2189312" y="1268651"/>
              <a:ext cx="365400" cy="344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AC267B3-FA09-4ACA-A289-84DB15DD2D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1312" y="1250651"/>
                <a:ext cx="4010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54B31A7-74CD-41F7-B5AE-539BEC492690}"/>
                  </a:ext>
                </a:extLst>
              </p14:cNvPr>
              <p14:cNvContentPartPr/>
              <p14:nvPr/>
            </p14:nvContentPartPr>
            <p14:xfrm>
              <a:off x="1633472" y="1270451"/>
              <a:ext cx="318960" cy="326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54B31A7-74CD-41F7-B5AE-539BEC4926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15832" y="1252811"/>
                <a:ext cx="354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20F76F0-518B-4A28-BA02-8339E53A579E}"/>
                  </a:ext>
                </a:extLst>
              </p14:cNvPr>
              <p14:cNvContentPartPr/>
              <p14:nvPr/>
            </p14:nvContentPartPr>
            <p14:xfrm>
              <a:off x="1138472" y="1295291"/>
              <a:ext cx="324360" cy="289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20F76F0-518B-4A28-BA02-8339E53A57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0472" y="1277651"/>
                <a:ext cx="3600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CE1A1EB-3FB6-4A82-AEA0-E0670034FA3C}"/>
                  </a:ext>
                </a:extLst>
              </p14:cNvPr>
              <p14:cNvContentPartPr/>
              <p14:nvPr/>
            </p14:nvContentPartPr>
            <p14:xfrm>
              <a:off x="477152" y="1197011"/>
              <a:ext cx="267120" cy="349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CE1A1EB-3FB6-4A82-AEA0-E0670034FA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9488" y="1179011"/>
                <a:ext cx="302808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3E3CCE6-67A0-49D0-A3DE-4D3208E8CA3B}"/>
                  </a:ext>
                </a:extLst>
              </p14:cNvPr>
              <p14:cNvContentPartPr/>
              <p14:nvPr/>
            </p14:nvContentPartPr>
            <p14:xfrm>
              <a:off x="406592" y="2256851"/>
              <a:ext cx="324360" cy="335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3E3CCE6-67A0-49D0-A3DE-4D3208E8CA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592" y="2238851"/>
                <a:ext cx="360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982FD3E-8347-4236-8B01-08735A54ABE4}"/>
                  </a:ext>
                </a:extLst>
              </p14:cNvPr>
              <p14:cNvContentPartPr/>
              <p14:nvPr/>
            </p14:nvContentPartPr>
            <p14:xfrm>
              <a:off x="1237112" y="2298971"/>
              <a:ext cx="439560" cy="217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982FD3E-8347-4236-8B01-08735A54AB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9472" y="2280971"/>
                <a:ext cx="4752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C612E02-F00B-4A5A-AAB2-CECC672DBE79}"/>
                  </a:ext>
                </a:extLst>
              </p14:cNvPr>
              <p14:cNvContentPartPr/>
              <p14:nvPr/>
            </p14:nvContentPartPr>
            <p14:xfrm>
              <a:off x="1933712" y="2315171"/>
              <a:ext cx="25920" cy="173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C612E02-F00B-4A5A-AAB2-CECC672DBE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5712" y="2297531"/>
                <a:ext cx="615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EDAC03E-6BC8-4568-977B-D2EED44105AC}"/>
                  </a:ext>
                </a:extLst>
              </p14:cNvPr>
              <p14:cNvContentPartPr/>
              <p14:nvPr/>
            </p14:nvContentPartPr>
            <p14:xfrm>
              <a:off x="1965392" y="2200691"/>
              <a:ext cx="111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EDAC03E-6BC8-4568-977B-D2EED44105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7752" y="2182691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C0C48A5-C26B-413D-B34F-0B770D2013DF}"/>
                  </a:ext>
                </a:extLst>
              </p14:cNvPr>
              <p14:cNvContentPartPr/>
              <p14:nvPr/>
            </p14:nvContentPartPr>
            <p14:xfrm>
              <a:off x="2079152" y="2272691"/>
              <a:ext cx="169560" cy="226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C0C48A5-C26B-413D-B34F-0B770D2013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1512" y="2255051"/>
                <a:ext cx="205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31E27C7-1B98-4A1C-BDFB-130E7B10F803}"/>
                  </a:ext>
                </a:extLst>
              </p14:cNvPr>
              <p14:cNvContentPartPr/>
              <p14:nvPr/>
            </p14:nvContentPartPr>
            <p14:xfrm>
              <a:off x="5709392" y="2408051"/>
              <a:ext cx="22680" cy="28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31E27C7-1B98-4A1C-BDFB-130E7B10F8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91392" y="2390411"/>
                <a:ext cx="583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1A184AE-BEE2-4A6F-A24B-C1F069537876}"/>
                  </a:ext>
                </a:extLst>
              </p14:cNvPr>
              <p14:cNvContentPartPr/>
              <p14:nvPr/>
            </p14:nvContentPartPr>
            <p14:xfrm>
              <a:off x="4240952" y="2221931"/>
              <a:ext cx="1319760" cy="236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1A184AE-BEE2-4A6F-A24B-C1F0695378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22957" y="2203931"/>
                <a:ext cx="135539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2F96AF5-D9A6-4071-BDF7-419D03F09489}"/>
                  </a:ext>
                </a:extLst>
              </p14:cNvPr>
              <p14:cNvContentPartPr/>
              <p14:nvPr/>
            </p14:nvContentPartPr>
            <p14:xfrm>
              <a:off x="3553352" y="2240291"/>
              <a:ext cx="421200" cy="253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2F96AF5-D9A6-4071-BDF7-419D03F094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35352" y="2222291"/>
                <a:ext cx="4568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BE24142-BB6B-47C0-8FB9-E06081AE355F}"/>
                  </a:ext>
                </a:extLst>
              </p14:cNvPr>
              <p14:cNvContentPartPr/>
              <p14:nvPr/>
            </p14:nvContentPartPr>
            <p14:xfrm>
              <a:off x="2588192" y="2170091"/>
              <a:ext cx="488520" cy="336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BE24142-BB6B-47C0-8FB9-E06081AE35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70539" y="2152470"/>
                <a:ext cx="524186" cy="372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1A51964-68DE-4ADD-82F7-F23915E3CB6D}"/>
                  </a:ext>
                </a:extLst>
              </p14:cNvPr>
              <p14:cNvContentPartPr/>
              <p14:nvPr/>
            </p14:nvContentPartPr>
            <p14:xfrm>
              <a:off x="1556792" y="2685971"/>
              <a:ext cx="217800" cy="169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1A51964-68DE-4ADD-82F7-F23915E3CB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39152" y="2667971"/>
                <a:ext cx="253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55E7F35-6DBC-430D-821B-6508515BF12F}"/>
                  </a:ext>
                </a:extLst>
              </p14:cNvPr>
              <p14:cNvContentPartPr/>
              <p14:nvPr/>
            </p14:nvContentPartPr>
            <p14:xfrm>
              <a:off x="2451032" y="2602811"/>
              <a:ext cx="772200" cy="14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55E7F35-6DBC-430D-821B-6508515BF1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33392" y="2585171"/>
                <a:ext cx="8078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D61776F-CBF8-42F6-A75A-161DAD70E599}"/>
                  </a:ext>
                </a:extLst>
              </p14:cNvPr>
              <p14:cNvContentPartPr/>
              <p14:nvPr/>
            </p14:nvContentPartPr>
            <p14:xfrm>
              <a:off x="3744512" y="2605691"/>
              <a:ext cx="1328400" cy="48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D61776F-CBF8-42F6-A75A-161DAD70E5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26512" y="2587691"/>
                <a:ext cx="13640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72539E0-00A5-4445-805F-AC1F591AABA2}"/>
                  </a:ext>
                </a:extLst>
              </p14:cNvPr>
              <p14:cNvContentPartPr/>
              <p14:nvPr/>
            </p14:nvContentPartPr>
            <p14:xfrm>
              <a:off x="423512" y="3170171"/>
              <a:ext cx="169560" cy="349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72539E0-00A5-4445-805F-AC1F591AAB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5512" y="3152171"/>
                <a:ext cx="2052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89841EE-9DFA-4583-813E-CB2F4C2CD2B3}"/>
                  </a:ext>
                </a:extLst>
              </p14:cNvPr>
              <p14:cNvContentPartPr/>
              <p14:nvPr/>
            </p14:nvContentPartPr>
            <p14:xfrm>
              <a:off x="731672" y="3513971"/>
              <a:ext cx="11880" cy="37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89841EE-9DFA-4583-813E-CB2F4C2CD2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4032" y="3495971"/>
                <a:ext cx="475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C8C6E44-812E-43DC-BAFC-1E864EC1C2AA}"/>
                  </a:ext>
                </a:extLst>
              </p14:cNvPr>
              <p14:cNvContentPartPr/>
              <p14:nvPr/>
            </p14:nvContentPartPr>
            <p14:xfrm>
              <a:off x="2785112" y="3090251"/>
              <a:ext cx="615960" cy="563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C8C6E44-812E-43DC-BAFC-1E864EC1C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67472" y="3072611"/>
                <a:ext cx="6516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00778C3-EDAC-44E9-8367-7CD46CCF9537}"/>
                  </a:ext>
                </a:extLst>
              </p14:cNvPr>
              <p14:cNvContentPartPr/>
              <p14:nvPr/>
            </p14:nvContentPartPr>
            <p14:xfrm>
              <a:off x="1641032" y="3201131"/>
              <a:ext cx="557640" cy="264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00778C3-EDAC-44E9-8367-7CD46CCF95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23392" y="3183491"/>
                <a:ext cx="593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0F1F501-EA7C-4D3E-BA52-932DCEBDDDF2}"/>
                  </a:ext>
                </a:extLst>
              </p14:cNvPr>
              <p14:cNvContentPartPr/>
              <p14:nvPr/>
            </p14:nvContentPartPr>
            <p14:xfrm>
              <a:off x="409472" y="4237211"/>
              <a:ext cx="251640" cy="5061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0F1F501-EA7C-4D3E-BA52-932DCEBDDD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1472" y="4219571"/>
                <a:ext cx="2872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8178A2E-F85F-406C-95EF-7F56C94DBAE3}"/>
                  </a:ext>
                </a:extLst>
              </p14:cNvPr>
              <p14:cNvContentPartPr/>
              <p14:nvPr/>
            </p14:nvContentPartPr>
            <p14:xfrm>
              <a:off x="1400912" y="4303811"/>
              <a:ext cx="271080" cy="346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8178A2E-F85F-406C-95EF-7F56C94DBA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82912" y="4286171"/>
                <a:ext cx="3067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8BF90E4-F794-481F-90F3-A8236D7B6FBB}"/>
                  </a:ext>
                </a:extLst>
              </p14:cNvPr>
              <p14:cNvContentPartPr/>
              <p14:nvPr/>
            </p14:nvContentPartPr>
            <p14:xfrm>
              <a:off x="1374272" y="3996731"/>
              <a:ext cx="384120" cy="112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8BF90E4-F794-481F-90F3-A8236D7B6F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56632" y="3978731"/>
                <a:ext cx="419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66AC57A-E74A-429A-A806-E562CE934A01}"/>
                  </a:ext>
                </a:extLst>
              </p14:cNvPr>
              <p14:cNvContentPartPr/>
              <p14:nvPr/>
            </p14:nvContentPartPr>
            <p14:xfrm>
              <a:off x="2689352" y="4151171"/>
              <a:ext cx="240480" cy="269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66AC57A-E74A-429A-A806-E562CE934A0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71352" y="4133531"/>
                <a:ext cx="276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E719FEF-D8E2-4562-89B0-447B36E1A86C}"/>
                  </a:ext>
                </a:extLst>
              </p14:cNvPr>
              <p14:cNvContentPartPr/>
              <p14:nvPr/>
            </p14:nvContentPartPr>
            <p14:xfrm>
              <a:off x="3173552" y="4187171"/>
              <a:ext cx="168120" cy="191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E719FEF-D8E2-4562-89B0-447B36E1A86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55912" y="4169531"/>
                <a:ext cx="203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414AB9E-7C9E-4C96-BFB8-7E7E154C808D}"/>
                  </a:ext>
                </a:extLst>
              </p14:cNvPr>
              <p14:cNvContentPartPr/>
              <p14:nvPr/>
            </p14:nvContentPartPr>
            <p14:xfrm>
              <a:off x="3668912" y="3844091"/>
              <a:ext cx="1171440" cy="695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414AB9E-7C9E-4C96-BFB8-7E7E154C808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0912" y="3826451"/>
                <a:ext cx="120708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E0A6C1D-35E1-4AE9-90BE-FBD213ECAA4F}"/>
                  </a:ext>
                </a:extLst>
              </p14:cNvPr>
              <p14:cNvContentPartPr/>
              <p14:nvPr/>
            </p14:nvContentPartPr>
            <p14:xfrm>
              <a:off x="2005712" y="4217411"/>
              <a:ext cx="352080" cy="445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E0A6C1D-35E1-4AE9-90BE-FBD213ECAA4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88072" y="4199771"/>
                <a:ext cx="3877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CD70AAA-74A3-48B3-8FB0-09A54BD639FD}"/>
                  </a:ext>
                </a:extLst>
              </p14:cNvPr>
              <p14:cNvContentPartPr/>
              <p14:nvPr/>
            </p14:nvContentPartPr>
            <p14:xfrm>
              <a:off x="6038792" y="-17722"/>
              <a:ext cx="5847480" cy="67795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CD70AAA-74A3-48B3-8FB0-09A54BD639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21152" y="-35722"/>
                <a:ext cx="5883120" cy="68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27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5252F8-2D8D-4933-B904-D7ECE9D35FF4}"/>
                  </a:ext>
                </a:extLst>
              </p14:cNvPr>
              <p14:cNvContentPartPr/>
              <p14:nvPr/>
            </p14:nvContentPartPr>
            <p14:xfrm>
              <a:off x="1892672" y="623078"/>
              <a:ext cx="636480" cy="10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5252F8-2D8D-4933-B904-D7ECE9D35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4672" y="605078"/>
                <a:ext cx="672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F0819C-F37F-4658-A26A-D6ED2E57E684}"/>
                  </a:ext>
                </a:extLst>
              </p14:cNvPr>
              <p14:cNvContentPartPr/>
              <p14:nvPr/>
            </p14:nvContentPartPr>
            <p14:xfrm>
              <a:off x="2980232" y="865358"/>
              <a:ext cx="267120" cy="25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F0819C-F37F-4658-A26A-D6ED2E57E6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2232" y="847718"/>
                <a:ext cx="3027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E171E3-5943-4CE5-8210-3033CFE62EBB}"/>
                  </a:ext>
                </a:extLst>
              </p14:cNvPr>
              <p14:cNvContentPartPr/>
              <p14:nvPr/>
            </p14:nvContentPartPr>
            <p14:xfrm>
              <a:off x="2955752" y="1256678"/>
              <a:ext cx="378360" cy="8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171E3-5943-4CE5-8210-3033CFE62E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7752" y="1239038"/>
                <a:ext cx="414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2A4804-E858-46EA-93E6-9BBE1699988E}"/>
                  </a:ext>
                </a:extLst>
              </p14:cNvPr>
              <p14:cNvContentPartPr/>
              <p14:nvPr/>
            </p14:nvContentPartPr>
            <p14:xfrm>
              <a:off x="4098032" y="717038"/>
              <a:ext cx="344880" cy="39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2A4804-E858-46EA-93E6-9BBE169998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0032" y="699038"/>
                <a:ext cx="380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B5998B-7382-411B-9C0B-9CB55CE2F9D0}"/>
                  </a:ext>
                </a:extLst>
              </p14:cNvPr>
              <p14:cNvContentPartPr/>
              <p14:nvPr/>
            </p14:nvContentPartPr>
            <p14:xfrm>
              <a:off x="4784552" y="787598"/>
              <a:ext cx="279720" cy="269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B5998B-7382-411B-9C0B-9CB55CE2F9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6912" y="769598"/>
                <a:ext cx="3153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2B3098-3737-45D4-AC6E-F94ADB817036}"/>
                  </a:ext>
                </a:extLst>
              </p14:cNvPr>
              <p14:cNvContentPartPr/>
              <p14:nvPr/>
            </p14:nvContentPartPr>
            <p14:xfrm>
              <a:off x="5360192" y="1038158"/>
              <a:ext cx="1182600" cy="158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2B3098-3737-45D4-AC6E-F94ADB8170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2192" y="1020518"/>
                <a:ext cx="1218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A87127-7C13-4CA0-B961-9F54E90B6074}"/>
                  </a:ext>
                </a:extLst>
              </p14:cNvPr>
              <p14:cNvContentPartPr/>
              <p14:nvPr/>
            </p14:nvContentPartPr>
            <p14:xfrm>
              <a:off x="5602112" y="1429478"/>
              <a:ext cx="241560" cy="351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A87127-7C13-4CA0-B961-9F54E90B60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4472" y="1411838"/>
                <a:ext cx="2772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B5CB26-9883-45E6-989D-447ED6F33EFB}"/>
                  </a:ext>
                </a:extLst>
              </p14:cNvPr>
              <p14:cNvContentPartPr/>
              <p14:nvPr/>
            </p14:nvContentPartPr>
            <p14:xfrm>
              <a:off x="5797232" y="1312478"/>
              <a:ext cx="463320" cy="42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B5CB26-9883-45E6-989D-447ED6F33E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79232" y="1294478"/>
                <a:ext cx="4989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AD0B6B-B966-449B-9752-6E8953ABEF21}"/>
                  </a:ext>
                </a:extLst>
              </p14:cNvPr>
              <p14:cNvContentPartPr/>
              <p14:nvPr/>
            </p14:nvContentPartPr>
            <p14:xfrm>
              <a:off x="6094232" y="1499318"/>
              <a:ext cx="487080" cy="24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AD0B6B-B966-449B-9752-6E8953ABEF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76232" y="1481678"/>
                <a:ext cx="522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36FFE1-61CC-4D0F-AAFF-23B93BB858DE}"/>
                  </a:ext>
                </a:extLst>
              </p14:cNvPr>
              <p14:cNvContentPartPr/>
              <p14:nvPr/>
            </p14:nvContentPartPr>
            <p14:xfrm>
              <a:off x="5644232" y="586718"/>
              <a:ext cx="287640" cy="341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36FFE1-61CC-4D0F-AAFF-23B93BB858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26592" y="569059"/>
                <a:ext cx="323280" cy="377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C85AD1-3EC5-4111-A2C0-6A5ED387A78A}"/>
                  </a:ext>
                </a:extLst>
              </p14:cNvPr>
              <p14:cNvContentPartPr/>
              <p14:nvPr/>
            </p14:nvContentPartPr>
            <p14:xfrm>
              <a:off x="1933712" y="856358"/>
              <a:ext cx="465480" cy="565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C85AD1-3EC5-4111-A2C0-6A5ED387A7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16072" y="838358"/>
                <a:ext cx="50112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6FD166-7575-4F0C-A48A-6AA99578C67E}"/>
                  </a:ext>
                </a:extLst>
              </p14:cNvPr>
              <p14:cNvContentPartPr/>
              <p14:nvPr/>
            </p14:nvContentPartPr>
            <p14:xfrm>
              <a:off x="7139312" y="865718"/>
              <a:ext cx="133560" cy="4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6FD166-7575-4F0C-A48A-6AA99578C6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21672" y="847718"/>
                <a:ext cx="169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5FEC35-6439-4F1C-84BD-2EC68942B365}"/>
                  </a:ext>
                </a:extLst>
              </p14:cNvPr>
              <p14:cNvContentPartPr/>
              <p14:nvPr/>
            </p14:nvContentPartPr>
            <p14:xfrm>
              <a:off x="7068752" y="981638"/>
              <a:ext cx="255600" cy="54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5FEC35-6439-4F1C-84BD-2EC68942B3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1112" y="963998"/>
                <a:ext cx="291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FC724B0-3373-4A9D-9434-04CE013BA9C2}"/>
                  </a:ext>
                </a:extLst>
              </p14:cNvPr>
              <p14:cNvContentPartPr/>
              <p14:nvPr/>
            </p14:nvContentPartPr>
            <p14:xfrm>
              <a:off x="8580392" y="636038"/>
              <a:ext cx="237240" cy="375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C724B0-3373-4A9D-9434-04CE013BA9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62752" y="618381"/>
                <a:ext cx="272880" cy="41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0E1B01-32E3-48EE-8597-725EB7F1AC31}"/>
                  </a:ext>
                </a:extLst>
              </p14:cNvPr>
              <p14:cNvContentPartPr/>
              <p14:nvPr/>
            </p14:nvContentPartPr>
            <p14:xfrm>
              <a:off x="7750952" y="652958"/>
              <a:ext cx="624960" cy="401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0E1B01-32E3-48EE-8597-725EB7F1AC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33312" y="634958"/>
                <a:ext cx="6606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223380-7566-4497-AD22-53FE97E5E760}"/>
                  </a:ext>
                </a:extLst>
              </p14:cNvPr>
              <p14:cNvContentPartPr/>
              <p14:nvPr/>
            </p14:nvContentPartPr>
            <p14:xfrm>
              <a:off x="3817952" y="510758"/>
              <a:ext cx="358200" cy="1344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223380-7566-4497-AD22-53FE97E5E7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64312" y="403118"/>
                <a:ext cx="465840" cy="15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978CE62-1398-416C-BC5D-659FE7A00605}"/>
                  </a:ext>
                </a:extLst>
              </p14:cNvPr>
              <p14:cNvContentPartPr/>
              <p14:nvPr/>
            </p14:nvContentPartPr>
            <p14:xfrm>
              <a:off x="6578072" y="423638"/>
              <a:ext cx="353520" cy="1417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978CE62-1398-416C-BC5D-659FE7A006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24072" y="315638"/>
                <a:ext cx="461160" cy="16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5FC5205-A48B-4408-8C10-8549134E6F71}"/>
                  </a:ext>
                </a:extLst>
              </p14:cNvPr>
              <p14:cNvContentPartPr/>
              <p14:nvPr/>
            </p14:nvContentPartPr>
            <p14:xfrm>
              <a:off x="7775792" y="648998"/>
              <a:ext cx="873360" cy="18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5FC5205-A48B-4408-8C10-8549134E6F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21792" y="541358"/>
                <a:ext cx="9810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2FBCF4-95A8-4D3B-9160-FA37823B66DF}"/>
                  </a:ext>
                </a:extLst>
              </p14:cNvPr>
              <p14:cNvContentPartPr/>
              <p14:nvPr/>
            </p14:nvContentPartPr>
            <p14:xfrm>
              <a:off x="7897472" y="848798"/>
              <a:ext cx="690840" cy="88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2FBCF4-95A8-4D3B-9160-FA37823B66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3472" y="740798"/>
                <a:ext cx="7984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47A2A9-3BE2-4E00-9550-F2323CD8B13A}"/>
                  </a:ext>
                </a:extLst>
              </p14:cNvPr>
              <p14:cNvContentPartPr/>
              <p14:nvPr/>
            </p14:nvContentPartPr>
            <p14:xfrm>
              <a:off x="7826912" y="886238"/>
              <a:ext cx="1024200" cy="142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47A2A9-3BE2-4E00-9550-F2323CD8B1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3272" y="778238"/>
                <a:ext cx="11318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B10EA64-1F0F-46A5-A5FC-134567D42693}"/>
                  </a:ext>
                </a:extLst>
              </p14:cNvPr>
              <p14:cNvContentPartPr/>
              <p14:nvPr/>
            </p14:nvContentPartPr>
            <p14:xfrm>
              <a:off x="4152392" y="2856878"/>
              <a:ext cx="124200" cy="14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B10EA64-1F0F-46A5-A5FC-134567D4269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34752" y="2838878"/>
                <a:ext cx="159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B307FAA-9B50-43DC-8522-F853A1430D0D}"/>
                  </a:ext>
                </a:extLst>
              </p14:cNvPr>
              <p14:cNvContentPartPr/>
              <p14:nvPr/>
            </p14:nvContentPartPr>
            <p14:xfrm>
              <a:off x="3066632" y="2810078"/>
              <a:ext cx="583200" cy="328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B307FAA-9B50-43DC-8522-F853A1430D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48632" y="2792438"/>
                <a:ext cx="618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609BFF-7E30-4697-A84A-E830D5FF8312}"/>
                  </a:ext>
                </a:extLst>
              </p14:cNvPr>
              <p14:cNvContentPartPr/>
              <p14:nvPr/>
            </p14:nvContentPartPr>
            <p14:xfrm>
              <a:off x="4995512" y="2609558"/>
              <a:ext cx="226440" cy="352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609BFF-7E30-4697-A84A-E830D5FF83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77512" y="2591558"/>
                <a:ext cx="2620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1D9D5E-F8B2-436B-B28A-B2D63AFA46F8}"/>
                  </a:ext>
                </a:extLst>
              </p14:cNvPr>
              <p14:cNvContentPartPr/>
              <p14:nvPr/>
            </p14:nvContentPartPr>
            <p14:xfrm>
              <a:off x="5517152" y="2662118"/>
              <a:ext cx="192600" cy="222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1D9D5E-F8B2-436B-B28A-B2D63AFA46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99152" y="2644118"/>
                <a:ext cx="2282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483CBB-72E0-41C5-9C38-FF2833C1EAE6}"/>
                  </a:ext>
                </a:extLst>
              </p14:cNvPr>
              <p14:cNvContentPartPr/>
              <p14:nvPr/>
            </p14:nvContentPartPr>
            <p14:xfrm>
              <a:off x="6012872" y="2969558"/>
              <a:ext cx="663840" cy="375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483CBB-72E0-41C5-9C38-FF2833C1EA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95232" y="2951575"/>
                <a:ext cx="699480" cy="41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532D74B-9751-44D3-B5B1-5711B14F5B3A}"/>
                  </a:ext>
                </a:extLst>
              </p14:cNvPr>
              <p14:cNvContentPartPr/>
              <p14:nvPr/>
            </p14:nvContentPartPr>
            <p14:xfrm>
              <a:off x="5895512" y="2499038"/>
              <a:ext cx="796680" cy="391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532D74B-9751-44D3-B5B1-5711B14F5B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77512" y="2481038"/>
                <a:ext cx="8323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8FA312B-B749-4278-B7B0-F5F6E339A4A7}"/>
                  </a:ext>
                </a:extLst>
              </p14:cNvPr>
              <p14:cNvContentPartPr/>
              <p14:nvPr/>
            </p14:nvContentPartPr>
            <p14:xfrm>
              <a:off x="4975352" y="4083398"/>
              <a:ext cx="221760" cy="120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8FA312B-B749-4278-B7B0-F5F6E339A4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57712" y="4065758"/>
                <a:ext cx="2574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51DB666-A092-445D-95E7-D8DAC9A5273F}"/>
                  </a:ext>
                </a:extLst>
              </p14:cNvPr>
              <p14:cNvContentPartPr/>
              <p14:nvPr/>
            </p14:nvContentPartPr>
            <p14:xfrm>
              <a:off x="6168032" y="4071518"/>
              <a:ext cx="1303920" cy="662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51DB666-A092-445D-95E7-D8DAC9A527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0037" y="4053518"/>
                <a:ext cx="133955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085764-7584-44EC-B930-1AC3151875E5}"/>
                  </a:ext>
                </a:extLst>
              </p14:cNvPr>
              <p14:cNvContentPartPr/>
              <p14:nvPr/>
            </p14:nvContentPartPr>
            <p14:xfrm>
              <a:off x="6814952" y="3643118"/>
              <a:ext cx="293040" cy="262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085764-7584-44EC-B930-1AC3151875E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97290" y="3625478"/>
                <a:ext cx="328724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E2C51A-706A-4F16-92F7-0E649EC24990}"/>
                  </a:ext>
                </a:extLst>
              </p14:cNvPr>
              <p14:cNvContentPartPr/>
              <p14:nvPr/>
            </p14:nvContentPartPr>
            <p14:xfrm>
              <a:off x="6177032" y="3638798"/>
              <a:ext cx="441720" cy="368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E2C51A-706A-4F16-92F7-0E649EC249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59392" y="3620798"/>
                <a:ext cx="4773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3710CBF-5B36-449D-AFFC-714B85D3EB64}"/>
                  </a:ext>
                </a:extLst>
              </p14:cNvPr>
              <p14:cNvContentPartPr/>
              <p14:nvPr/>
            </p14:nvContentPartPr>
            <p14:xfrm>
              <a:off x="3676832" y="3878918"/>
              <a:ext cx="757080" cy="590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3710CBF-5B36-449D-AFFC-714B85D3EB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58832" y="3860918"/>
                <a:ext cx="79272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21B2CF0-2952-472C-8D04-764025C5FB69}"/>
                  </a:ext>
                </a:extLst>
              </p14:cNvPr>
              <p14:cNvContentPartPr/>
              <p14:nvPr/>
            </p14:nvContentPartPr>
            <p14:xfrm>
              <a:off x="7975232" y="2759678"/>
              <a:ext cx="149400" cy="2540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21B2CF0-2952-472C-8D04-764025C5FB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57592" y="2742038"/>
                <a:ext cx="185040" cy="25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E77A30D-B0BD-408E-B99C-803E689F1BCF}"/>
                  </a:ext>
                </a:extLst>
              </p14:cNvPr>
              <p14:cNvContentPartPr/>
              <p14:nvPr/>
            </p14:nvContentPartPr>
            <p14:xfrm>
              <a:off x="8484992" y="3464198"/>
              <a:ext cx="398880" cy="279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E77A30D-B0BD-408E-B99C-803E689F1B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66992" y="3446558"/>
                <a:ext cx="4345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A3C53E-C465-478E-826D-13501691D7D8}"/>
                  </a:ext>
                </a:extLst>
              </p14:cNvPr>
              <p14:cNvContentPartPr/>
              <p14:nvPr/>
            </p14:nvContentPartPr>
            <p14:xfrm>
              <a:off x="9221552" y="3549518"/>
              <a:ext cx="139320" cy="158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A3C53E-C465-478E-826D-13501691D7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03552" y="3531878"/>
                <a:ext cx="174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26E8FD6-D035-4420-BE03-FB16F7FBA3ED}"/>
                  </a:ext>
                </a:extLst>
              </p14:cNvPr>
              <p14:cNvContentPartPr/>
              <p14:nvPr/>
            </p14:nvContentPartPr>
            <p14:xfrm>
              <a:off x="9883592" y="2990798"/>
              <a:ext cx="1717560" cy="1507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26E8FD6-D035-4420-BE03-FB16F7FBA3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65952" y="2972798"/>
                <a:ext cx="1753200" cy="15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42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4B7418F-0115-4306-ACA7-9ECCD4E4D289}"/>
                  </a:ext>
                </a:extLst>
              </p14:cNvPr>
              <p14:cNvContentPartPr/>
              <p14:nvPr/>
            </p14:nvContentPartPr>
            <p14:xfrm>
              <a:off x="7048592" y="3179438"/>
              <a:ext cx="2591640" cy="496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4B7418F-0115-4306-ACA7-9ECCD4E4D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4592" y="3071798"/>
                <a:ext cx="269928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12CA7C6-770C-454E-8845-92D2A0E60442}"/>
                  </a:ext>
                </a:extLst>
              </p14:cNvPr>
              <p14:cNvContentPartPr/>
              <p14:nvPr/>
            </p14:nvContentPartPr>
            <p14:xfrm>
              <a:off x="2960432" y="5805998"/>
              <a:ext cx="327600" cy="313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12CA7C6-770C-454E-8845-92D2A0E604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6792" y="5697998"/>
                <a:ext cx="4352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B953E5D-D6DA-483F-8AA1-C2A28E1D2BD9}"/>
                  </a:ext>
                </a:extLst>
              </p14:cNvPr>
              <p14:cNvContentPartPr/>
              <p14:nvPr/>
            </p14:nvContentPartPr>
            <p14:xfrm>
              <a:off x="658592" y="112958"/>
              <a:ext cx="11134800" cy="6508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B953E5D-D6DA-483F-8AA1-C2A28E1D2B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952" y="94958"/>
                <a:ext cx="11170440" cy="65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EABB9F-79BC-42DA-86FE-5C5E6DE2F58E}"/>
                  </a:ext>
                </a:extLst>
              </p14:cNvPr>
              <p14:cNvContentPartPr/>
              <p14:nvPr/>
            </p14:nvContentPartPr>
            <p14:xfrm>
              <a:off x="2268872" y="479438"/>
              <a:ext cx="987120" cy="347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EABB9F-79BC-42DA-86FE-5C5E6DE2F5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232" y="371438"/>
                <a:ext cx="10947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A63E8C7-D8AA-43B1-B1E6-4BA698A8D568}"/>
                  </a:ext>
                </a:extLst>
              </p14:cNvPr>
              <p14:cNvContentPartPr/>
              <p14:nvPr/>
            </p14:nvContentPartPr>
            <p14:xfrm>
              <a:off x="962072" y="353078"/>
              <a:ext cx="11582280" cy="6510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A63E8C7-D8AA-43B1-B1E6-4BA698A8D5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432" y="335437"/>
                <a:ext cx="11617920" cy="65458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03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30CAA2-36E5-4822-AA8E-189733B8A8A1}"/>
                  </a:ext>
                </a:extLst>
              </p14:cNvPr>
              <p14:cNvContentPartPr/>
              <p14:nvPr/>
            </p14:nvContentPartPr>
            <p14:xfrm>
              <a:off x="1216592" y="236438"/>
              <a:ext cx="302040" cy="30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30CAA2-36E5-4822-AA8E-189733B8A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592" y="218798"/>
                <a:ext cx="3376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68A55-65A4-4884-886B-EF06AD830612}"/>
                  </a:ext>
                </a:extLst>
              </p14:cNvPr>
              <p14:cNvContentPartPr/>
              <p14:nvPr/>
            </p14:nvContentPartPr>
            <p14:xfrm>
              <a:off x="2883752" y="319958"/>
              <a:ext cx="194400" cy="19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68A55-65A4-4884-886B-EF06AD8306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6112" y="302318"/>
                <a:ext cx="2300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9E936B-42B1-45FD-B924-B3B6193501B9}"/>
                  </a:ext>
                </a:extLst>
              </p14:cNvPr>
              <p14:cNvContentPartPr/>
              <p14:nvPr/>
            </p14:nvContentPartPr>
            <p14:xfrm>
              <a:off x="3252752" y="307718"/>
              <a:ext cx="418320" cy="230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9E936B-42B1-45FD-B924-B3B6193501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5112" y="289718"/>
                <a:ext cx="4539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0B95B8-048B-4497-8B32-C24F646D8D48}"/>
                  </a:ext>
                </a:extLst>
              </p14:cNvPr>
              <p14:cNvContentPartPr/>
              <p14:nvPr/>
            </p14:nvContentPartPr>
            <p14:xfrm>
              <a:off x="3835952" y="57303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0B95B8-048B-4497-8B32-C24F646D8D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7952" y="5553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05EA2D-726C-4DB4-BB38-C3BC0E172E26}"/>
                  </a:ext>
                </a:extLst>
              </p14:cNvPr>
              <p14:cNvContentPartPr/>
              <p14:nvPr/>
            </p14:nvContentPartPr>
            <p14:xfrm>
              <a:off x="1647512" y="195758"/>
              <a:ext cx="1071360" cy="37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05EA2D-726C-4DB4-BB38-C3BC0E172E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9872" y="178101"/>
                <a:ext cx="1107000" cy="41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592DAD5-A6EA-4243-8B39-396E63098420}"/>
                  </a:ext>
                </a:extLst>
              </p14:cNvPr>
              <p14:cNvContentPartPr/>
              <p14:nvPr/>
            </p14:nvContentPartPr>
            <p14:xfrm>
              <a:off x="3185432" y="891278"/>
              <a:ext cx="1584000" cy="561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592DAD5-A6EA-4243-8B39-396E630984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7792" y="873638"/>
                <a:ext cx="16196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9561228-A229-4869-8D08-6CAC067DB140}"/>
                  </a:ext>
                </a:extLst>
              </p14:cNvPr>
              <p14:cNvContentPartPr/>
              <p14:nvPr/>
            </p14:nvContentPartPr>
            <p14:xfrm>
              <a:off x="3357512" y="1731158"/>
              <a:ext cx="447480" cy="45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9561228-A229-4869-8D08-6CAC067DB1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9872" y="1713158"/>
                <a:ext cx="4831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198D003-F1DF-46BA-ADC5-3188C8C9D2B9}"/>
                  </a:ext>
                </a:extLst>
              </p14:cNvPr>
              <p14:cNvContentPartPr/>
              <p14:nvPr/>
            </p14:nvContentPartPr>
            <p14:xfrm>
              <a:off x="3321512" y="2583998"/>
              <a:ext cx="459360" cy="429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198D003-F1DF-46BA-ADC5-3188C8C9D2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3512" y="2566358"/>
                <a:ext cx="49500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05665A6-453B-487A-BB48-113DE60D1E2D}"/>
                  </a:ext>
                </a:extLst>
              </p14:cNvPr>
              <p14:cNvContentPartPr/>
              <p14:nvPr/>
            </p14:nvContentPartPr>
            <p14:xfrm>
              <a:off x="4344992" y="4629878"/>
              <a:ext cx="1041120" cy="52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05665A6-453B-487A-BB48-113DE60D1E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26992" y="4612238"/>
                <a:ext cx="10767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6976604-6413-4A24-997F-CA4C174ABB1B}"/>
                  </a:ext>
                </a:extLst>
              </p14:cNvPr>
              <p14:cNvContentPartPr/>
              <p14:nvPr/>
            </p14:nvContentPartPr>
            <p14:xfrm>
              <a:off x="4522472" y="3978638"/>
              <a:ext cx="866880" cy="425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6976604-6413-4A24-997F-CA4C174ABB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04832" y="3960983"/>
                <a:ext cx="902520" cy="46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75C66B2-A2EC-4CDC-A2E1-5B098765B9B5}"/>
                  </a:ext>
                </a:extLst>
              </p14:cNvPr>
              <p14:cNvContentPartPr/>
              <p14:nvPr/>
            </p14:nvContentPartPr>
            <p14:xfrm>
              <a:off x="3503312" y="3940838"/>
              <a:ext cx="906120" cy="445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75C66B2-A2EC-4CDC-A2E1-5B098765B9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85319" y="3923198"/>
                <a:ext cx="941746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06B25C1-27F2-434E-B8BE-845CB80E3D23}"/>
                  </a:ext>
                </a:extLst>
              </p14:cNvPr>
              <p14:cNvContentPartPr/>
              <p14:nvPr/>
            </p14:nvContentPartPr>
            <p14:xfrm>
              <a:off x="3556592" y="3378878"/>
              <a:ext cx="1483920" cy="468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06B25C1-27F2-434E-B8BE-845CB80E3D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8952" y="3361238"/>
                <a:ext cx="15195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98CB6A6-A6B5-4250-BD24-58CF8840A3E6}"/>
                  </a:ext>
                </a:extLst>
              </p14:cNvPr>
              <p14:cNvContentPartPr/>
              <p14:nvPr/>
            </p14:nvContentPartPr>
            <p14:xfrm>
              <a:off x="4448312" y="5076998"/>
              <a:ext cx="182160" cy="276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98CB6A6-A6B5-4250-BD24-58CF8840A3E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30312" y="5058998"/>
                <a:ext cx="2178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B94DE54-3600-4F54-9772-DCEF4CFB1BE1}"/>
                  </a:ext>
                </a:extLst>
              </p14:cNvPr>
              <p14:cNvContentPartPr/>
              <p14:nvPr/>
            </p14:nvContentPartPr>
            <p14:xfrm>
              <a:off x="5077232" y="5362118"/>
              <a:ext cx="33120" cy="32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B94DE54-3600-4F54-9772-DCEF4CFB1B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9592" y="5344478"/>
                <a:ext cx="68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E7A8521-71BD-4630-B872-5C3834549712}"/>
                  </a:ext>
                </a:extLst>
              </p14:cNvPr>
              <p14:cNvContentPartPr/>
              <p14:nvPr/>
            </p14:nvContentPartPr>
            <p14:xfrm>
              <a:off x="4746752" y="5046398"/>
              <a:ext cx="210600" cy="334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E7A8521-71BD-4630-B872-5C38345497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28752" y="5028398"/>
                <a:ext cx="2462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412F28F-AC76-4C4E-807F-CB23A61B8271}"/>
                  </a:ext>
                </a:extLst>
              </p14:cNvPr>
              <p14:cNvContentPartPr/>
              <p14:nvPr/>
            </p14:nvContentPartPr>
            <p14:xfrm>
              <a:off x="3989312" y="4933358"/>
              <a:ext cx="318600" cy="4384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412F28F-AC76-4C4E-807F-CB23A61B82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71672" y="4915718"/>
                <a:ext cx="3542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6765E4A-7F40-493A-BA80-BE677E32B6C4}"/>
                  </a:ext>
                </a:extLst>
              </p14:cNvPr>
              <p14:cNvContentPartPr/>
              <p14:nvPr/>
            </p14:nvContentPartPr>
            <p14:xfrm>
              <a:off x="3410072" y="5008238"/>
              <a:ext cx="408600" cy="463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6765E4A-7F40-493A-BA80-BE677E32B6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92416" y="4990238"/>
                <a:ext cx="444271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DB6B0AB-957F-4CD4-A777-BDBD6796EB86}"/>
                  </a:ext>
                </a:extLst>
              </p14:cNvPr>
              <p14:cNvContentPartPr/>
              <p14:nvPr/>
            </p14:nvContentPartPr>
            <p14:xfrm>
              <a:off x="2739392" y="3224798"/>
              <a:ext cx="132840" cy="3205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DB6B0AB-957F-4CD4-A777-BDBD6796EB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1704" y="3117158"/>
                <a:ext cx="168577" cy="34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876EF87-D569-48F9-B4D4-D0682FE39206}"/>
                  </a:ext>
                </a:extLst>
              </p14:cNvPr>
              <p14:cNvContentPartPr/>
              <p14:nvPr/>
            </p14:nvContentPartPr>
            <p14:xfrm>
              <a:off x="120032" y="855998"/>
              <a:ext cx="2694240" cy="4440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876EF87-D569-48F9-B4D4-D0682FE392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032" y="837998"/>
                <a:ext cx="2729880" cy="44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EC6576B-0E7C-42F0-8064-726B0DE2633E}"/>
                  </a:ext>
                </a:extLst>
              </p14:cNvPr>
              <p14:cNvContentPartPr/>
              <p14:nvPr/>
            </p14:nvContentPartPr>
            <p14:xfrm>
              <a:off x="1635272" y="5878718"/>
              <a:ext cx="166680" cy="123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EC6576B-0E7C-42F0-8064-726B0DE263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17632" y="5861078"/>
                <a:ext cx="202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4604794-9687-4C21-92FC-FA5E494E556C}"/>
                  </a:ext>
                </a:extLst>
              </p14:cNvPr>
              <p14:cNvContentPartPr/>
              <p14:nvPr/>
            </p14:nvContentPartPr>
            <p14:xfrm>
              <a:off x="1951352" y="5820038"/>
              <a:ext cx="141840" cy="1731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4604794-9687-4C21-92FC-FA5E494E55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33712" y="5802398"/>
                <a:ext cx="177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05FBE26-8D71-4AAF-B7A9-A11C13FBE710}"/>
                  </a:ext>
                </a:extLst>
              </p14:cNvPr>
              <p14:cNvContentPartPr/>
              <p14:nvPr/>
            </p14:nvContentPartPr>
            <p14:xfrm>
              <a:off x="555632" y="5793038"/>
              <a:ext cx="903240" cy="288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05FBE26-8D71-4AAF-B7A9-A11C13FBE7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7632" y="5775038"/>
                <a:ext cx="9388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113C73A-F637-41B2-8D99-91C569643594}"/>
                  </a:ext>
                </a:extLst>
              </p14:cNvPr>
              <p14:cNvContentPartPr/>
              <p14:nvPr/>
            </p14:nvContentPartPr>
            <p14:xfrm>
              <a:off x="1148552" y="6426998"/>
              <a:ext cx="164160" cy="1335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113C73A-F637-41B2-8D99-91C5696435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0912" y="6408998"/>
                <a:ext cx="199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00538EC-93B0-4FCA-AAE3-E5C1B8C30530}"/>
                  </a:ext>
                </a:extLst>
              </p14:cNvPr>
              <p14:cNvContentPartPr/>
              <p14:nvPr/>
            </p14:nvContentPartPr>
            <p14:xfrm>
              <a:off x="1528712" y="6376238"/>
              <a:ext cx="15840" cy="2156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00538EC-93B0-4FCA-AAE3-E5C1B8C305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11072" y="6358238"/>
                <a:ext cx="514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AC3FAD2-895D-435B-A0D7-683000D65765}"/>
                  </a:ext>
                </a:extLst>
              </p14:cNvPr>
              <p14:cNvContentPartPr/>
              <p14:nvPr/>
            </p14:nvContentPartPr>
            <p14:xfrm>
              <a:off x="687752" y="6374438"/>
              <a:ext cx="226440" cy="2293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AC3FAD2-895D-435B-A0D7-683000D657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0112" y="6356798"/>
                <a:ext cx="262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64C2BA0-A376-464D-82C2-C2B7D68CED60}"/>
                  </a:ext>
                </a:extLst>
              </p14:cNvPr>
              <p14:cNvContentPartPr/>
              <p14:nvPr/>
            </p14:nvContentPartPr>
            <p14:xfrm>
              <a:off x="4992632" y="5735798"/>
              <a:ext cx="163080" cy="168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64C2BA0-A376-464D-82C2-C2B7D68CED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74632" y="5717798"/>
                <a:ext cx="1987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76D8A0E-113C-4F8E-A1E4-FC953A2B58AF}"/>
                  </a:ext>
                </a:extLst>
              </p14:cNvPr>
              <p14:cNvContentPartPr/>
              <p14:nvPr/>
            </p14:nvContentPartPr>
            <p14:xfrm>
              <a:off x="4647392" y="5788358"/>
              <a:ext cx="179280" cy="1296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76D8A0E-113C-4F8E-A1E4-FC953A2B58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29392" y="5770358"/>
                <a:ext cx="214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CC685C3-5543-46EB-ABD5-FC94907CD61C}"/>
                  </a:ext>
                </a:extLst>
              </p14:cNvPr>
              <p14:cNvContentPartPr/>
              <p14:nvPr/>
            </p14:nvContentPartPr>
            <p14:xfrm>
              <a:off x="3298472" y="5731478"/>
              <a:ext cx="1029240" cy="2721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CC685C3-5543-46EB-ABD5-FC94907CD61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80826" y="5713502"/>
                <a:ext cx="1064892" cy="30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34114CD-B218-47AB-A408-6BF4665E0DBE}"/>
                  </a:ext>
                </a:extLst>
              </p14:cNvPr>
              <p14:cNvContentPartPr/>
              <p14:nvPr/>
            </p14:nvContentPartPr>
            <p14:xfrm>
              <a:off x="5262992" y="404918"/>
              <a:ext cx="199440" cy="3052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34114CD-B218-47AB-A408-6BF4665E0DB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5352" y="386918"/>
                <a:ext cx="2350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D8FC88E-03D5-4C9C-8525-FEB22059DD44}"/>
                  </a:ext>
                </a:extLst>
              </p14:cNvPr>
              <p14:cNvContentPartPr/>
              <p14:nvPr/>
            </p14:nvContentPartPr>
            <p14:xfrm>
              <a:off x="6951752" y="1758158"/>
              <a:ext cx="254520" cy="3546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D8FC88E-03D5-4C9C-8525-FEB22059DD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34112" y="1740158"/>
                <a:ext cx="2901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392F7DE-EABF-40C4-8025-3AD53E4FB8C1}"/>
                  </a:ext>
                </a:extLst>
              </p14:cNvPr>
              <p14:cNvContentPartPr/>
              <p14:nvPr/>
            </p14:nvContentPartPr>
            <p14:xfrm>
              <a:off x="6700112" y="2635838"/>
              <a:ext cx="159840" cy="1195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392F7DE-EABF-40C4-8025-3AD53E4FB8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82472" y="2617838"/>
                <a:ext cx="195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4C96425-9C37-4FE7-8C85-10C99D8CCF75}"/>
                  </a:ext>
                </a:extLst>
              </p14:cNvPr>
              <p14:cNvContentPartPr/>
              <p14:nvPr/>
            </p14:nvContentPartPr>
            <p14:xfrm>
              <a:off x="9240632" y="2556278"/>
              <a:ext cx="165600" cy="1260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4C96425-9C37-4FE7-8C85-10C99D8CCF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22992" y="2538638"/>
                <a:ext cx="2012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2125750-36CF-4373-999C-20C00A995B14}"/>
                  </a:ext>
                </a:extLst>
              </p14:cNvPr>
              <p14:cNvContentPartPr/>
              <p14:nvPr/>
            </p14:nvContentPartPr>
            <p14:xfrm>
              <a:off x="7364312" y="2186198"/>
              <a:ext cx="1547640" cy="9752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2125750-36CF-4373-999C-20C00A995B1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46672" y="2168558"/>
                <a:ext cx="158328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6C5E0FC-54B5-47BF-A5F5-2F95DD22C04B}"/>
                  </a:ext>
                </a:extLst>
              </p14:cNvPr>
              <p14:cNvContentPartPr/>
              <p14:nvPr/>
            </p14:nvContentPartPr>
            <p14:xfrm>
              <a:off x="10681712" y="2404358"/>
              <a:ext cx="168120" cy="1602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6C5E0FC-54B5-47BF-A5F5-2F95DD22C04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63712" y="2386358"/>
                <a:ext cx="2037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966D25B-1115-44FA-BDB7-CC3FE9959B4E}"/>
                  </a:ext>
                </a:extLst>
              </p14:cNvPr>
              <p14:cNvContentPartPr/>
              <p14:nvPr/>
            </p14:nvContentPartPr>
            <p14:xfrm>
              <a:off x="11159432" y="2269718"/>
              <a:ext cx="1073160" cy="318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966D25B-1115-44FA-BDB7-CC3FE9959B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141432" y="2251718"/>
                <a:ext cx="11088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0C3121-BB02-4DE6-8D14-290A8BBFB76A}"/>
                  </a:ext>
                </a:extLst>
              </p14:cNvPr>
              <p14:cNvContentPartPr/>
              <p14:nvPr/>
            </p14:nvContentPartPr>
            <p14:xfrm>
              <a:off x="9692792" y="2157758"/>
              <a:ext cx="718560" cy="6015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0C3121-BB02-4DE6-8D14-290A8BBFB76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74792" y="2139769"/>
                <a:ext cx="754200" cy="637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ED21009-79AF-4766-A3E3-ABEB631BD80F}"/>
                  </a:ext>
                </a:extLst>
              </p14:cNvPr>
              <p14:cNvContentPartPr/>
              <p14:nvPr/>
            </p14:nvContentPartPr>
            <p14:xfrm>
              <a:off x="11219552" y="2746358"/>
              <a:ext cx="1103400" cy="67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ED21009-79AF-4766-A3E3-ABEB631BD80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01912" y="2728358"/>
                <a:ext cx="11390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0B3D51A-DFF0-49D0-9D66-8E64864FE662}"/>
                  </a:ext>
                </a:extLst>
              </p14:cNvPr>
              <p14:cNvContentPartPr/>
              <p14:nvPr/>
            </p14:nvContentPartPr>
            <p14:xfrm>
              <a:off x="7011872" y="3888278"/>
              <a:ext cx="508320" cy="4809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0B3D51A-DFF0-49D0-9D66-8E64864FE6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94244" y="3870638"/>
                <a:ext cx="543935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5F7E31D-83D6-40F6-BC96-7C9F88BC0BC1}"/>
                  </a:ext>
                </a:extLst>
              </p14:cNvPr>
              <p14:cNvContentPartPr/>
              <p14:nvPr/>
            </p14:nvContentPartPr>
            <p14:xfrm>
              <a:off x="7721792" y="3964958"/>
              <a:ext cx="275760" cy="4050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5F7E31D-83D6-40F6-BC96-7C9F88BC0BC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03792" y="3946958"/>
                <a:ext cx="3114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96EB68F-AB37-4659-BC98-544CD7DDC9A5}"/>
                  </a:ext>
                </a:extLst>
              </p14:cNvPr>
              <p14:cNvContentPartPr/>
              <p14:nvPr/>
            </p14:nvContentPartPr>
            <p14:xfrm>
              <a:off x="8281952" y="3959198"/>
              <a:ext cx="462240" cy="4590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96EB68F-AB37-4659-BC98-544CD7DDC9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64298" y="3941198"/>
                <a:ext cx="497908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AF1CBF6-0051-4DDB-939F-5776632E2B75}"/>
                  </a:ext>
                </a:extLst>
              </p14:cNvPr>
              <p14:cNvContentPartPr/>
              <p14:nvPr/>
            </p14:nvContentPartPr>
            <p14:xfrm>
              <a:off x="6178112" y="2522438"/>
              <a:ext cx="346680" cy="496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AF1CBF6-0051-4DDB-939F-5776632E2B7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60454" y="2504785"/>
                <a:ext cx="382357" cy="532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274944DC-8D97-4FE4-B150-9505D3C7523B}"/>
                  </a:ext>
                </a:extLst>
              </p14:cNvPr>
              <p14:cNvContentPartPr/>
              <p14:nvPr/>
            </p14:nvContentPartPr>
            <p14:xfrm>
              <a:off x="7912592" y="4932278"/>
              <a:ext cx="309960" cy="3193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274944DC-8D97-4FE4-B150-9505D3C752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94952" y="4914638"/>
                <a:ext cx="3456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286A28D-81E6-4425-B94D-3CE74BBA41EF}"/>
                  </a:ext>
                </a:extLst>
              </p14:cNvPr>
              <p14:cNvContentPartPr/>
              <p14:nvPr/>
            </p14:nvContentPartPr>
            <p14:xfrm>
              <a:off x="7090712" y="4815638"/>
              <a:ext cx="588240" cy="441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286A28D-81E6-4425-B94D-3CE74BBA41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73072" y="4797984"/>
                <a:ext cx="623880" cy="477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F382B12-665A-4E73-BD3F-9A9AB2FB3528}"/>
                  </a:ext>
                </a:extLst>
              </p14:cNvPr>
              <p14:cNvContentPartPr/>
              <p14:nvPr/>
            </p14:nvContentPartPr>
            <p14:xfrm>
              <a:off x="9017432" y="699038"/>
              <a:ext cx="101160" cy="1134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F382B12-665A-4E73-BD3F-9A9AB2FB352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99432" y="681398"/>
                <a:ext cx="1368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7599158-FD03-4416-8144-A4B0B9A03138}"/>
                  </a:ext>
                </a:extLst>
              </p14:cNvPr>
              <p14:cNvContentPartPr/>
              <p14:nvPr/>
            </p14:nvContentPartPr>
            <p14:xfrm>
              <a:off x="9797552" y="102158"/>
              <a:ext cx="1249560" cy="8172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7599158-FD03-4416-8144-A4B0B9A0313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79907" y="84518"/>
                <a:ext cx="128521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2BE104E-C09F-4BCD-A08A-292073F0790B}"/>
                  </a:ext>
                </a:extLst>
              </p14:cNvPr>
              <p14:cNvContentPartPr/>
              <p14:nvPr/>
            </p14:nvContentPartPr>
            <p14:xfrm>
              <a:off x="11697272" y="199358"/>
              <a:ext cx="432000" cy="252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2BE104E-C09F-4BCD-A08A-292073F0790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679272" y="181358"/>
                <a:ext cx="4676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F30817A-FB34-4BA5-A21F-DE10F25D737A}"/>
                  </a:ext>
                </a:extLst>
              </p14:cNvPr>
              <p14:cNvContentPartPr/>
              <p14:nvPr/>
            </p14:nvContentPartPr>
            <p14:xfrm>
              <a:off x="11249432" y="296918"/>
              <a:ext cx="911160" cy="4460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F30817A-FB34-4BA5-A21F-DE10F25D73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231432" y="278918"/>
                <a:ext cx="9468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06A0ED8-A918-41C3-B314-80B406DBC1AE}"/>
                  </a:ext>
                </a:extLst>
              </p14:cNvPr>
              <p14:cNvContentPartPr/>
              <p14:nvPr/>
            </p14:nvContentPartPr>
            <p14:xfrm>
              <a:off x="8588312" y="5052878"/>
              <a:ext cx="126000" cy="158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06A0ED8-A918-41C3-B314-80B406DBC1A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70312" y="5035238"/>
                <a:ext cx="161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99ED61A-65BE-4BA4-BFDB-59E2C89921D3}"/>
                  </a:ext>
                </a:extLst>
              </p14:cNvPr>
              <p14:cNvContentPartPr/>
              <p14:nvPr/>
            </p14:nvContentPartPr>
            <p14:xfrm>
              <a:off x="8566352" y="5149358"/>
              <a:ext cx="223920" cy="38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99ED61A-65BE-4BA4-BFDB-59E2C89921D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48712" y="5131358"/>
                <a:ext cx="259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6CF8BB0-C65F-4F53-BAD4-D38D132114D6}"/>
                  </a:ext>
                </a:extLst>
              </p14:cNvPr>
              <p14:cNvContentPartPr/>
              <p14:nvPr/>
            </p14:nvContentPartPr>
            <p14:xfrm>
              <a:off x="9320192" y="6159158"/>
              <a:ext cx="324000" cy="1260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6CF8BB0-C65F-4F53-BAD4-D38D132114D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02532" y="6141518"/>
                <a:ext cx="359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2DD3F15-BE3C-472E-82A1-893BB6FF58AD}"/>
                  </a:ext>
                </a:extLst>
              </p14:cNvPr>
              <p14:cNvContentPartPr/>
              <p14:nvPr/>
            </p14:nvContentPartPr>
            <p14:xfrm>
              <a:off x="9232712" y="5687198"/>
              <a:ext cx="424440" cy="3031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2DD3F15-BE3C-472E-82A1-893BB6FF58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15072" y="5669537"/>
                <a:ext cx="460080" cy="338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22CEE6E7-AFF8-4CE3-B17D-D81ED5AFDB74}"/>
                  </a:ext>
                </a:extLst>
              </p14:cNvPr>
              <p14:cNvContentPartPr/>
              <p14:nvPr/>
            </p14:nvContentPartPr>
            <p14:xfrm>
              <a:off x="9428192" y="4873598"/>
              <a:ext cx="834840" cy="7329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22CEE6E7-AFF8-4CE3-B17D-D81ED5AFDB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410552" y="4855958"/>
                <a:ext cx="87048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B4459EC-972B-46C3-B5D8-CAB90A66CB76}"/>
                  </a:ext>
                </a:extLst>
              </p14:cNvPr>
              <p14:cNvContentPartPr/>
              <p14:nvPr/>
            </p14:nvContentPartPr>
            <p14:xfrm>
              <a:off x="10791512" y="4918958"/>
              <a:ext cx="129960" cy="1123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B4459EC-972B-46C3-B5D8-CAB90A66CB7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773872" y="4900958"/>
                <a:ext cx="1656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9860813-86AF-47C3-B27D-15E02BE05E8D}"/>
                  </a:ext>
                </a:extLst>
              </p14:cNvPr>
              <p14:cNvContentPartPr/>
              <p14:nvPr/>
            </p14:nvContentPartPr>
            <p14:xfrm>
              <a:off x="11179232" y="4733918"/>
              <a:ext cx="929880" cy="4748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9860813-86AF-47C3-B27D-15E02BE05E8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161232" y="4716278"/>
                <a:ext cx="9655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A56E770-B519-4995-89A1-D53DF476F127}"/>
                  </a:ext>
                </a:extLst>
              </p14:cNvPr>
              <p14:cNvContentPartPr/>
              <p14:nvPr/>
            </p14:nvContentPartPr>
            <p14:xfrm>
              <a:off x="10727792" y="5569838"/>
              <a:ext cx="225000" cy="1465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A56E770-B519-4995-89A1-D53DF476F1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10152" y="5551838"/>
                <a:ext cx="260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C4304BB-A3FC-4DEC-84BC-0C9F2BBF04C8}"/>
                  </a:ext>
                </a:extLst>
              </p14:cNvPr>
              <p14:cNvContentPartPr/>
              <p14:nvPr/>
            </p14:nvContentPartPr>
            <p14:xfrm>
              <a:off x="11335832" y="5451038"/>
              <a:ext cx="162000" cy="3862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C4304BB-A3FC-4DEC-84BC-0C9F2BBF04C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317832" y="5433038"/>
                <a:ext cx="1976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BBA6689-557E-4217-B65C-0A4DC689DB82}"/>
                  </a:ext>
                </a:extLst>
              </p14:cNvPr>
              <p14:cNvContentPartPr/>
              <p14:nvPr/>
            </p14:nvContentPartPr>
            <p14:xfrm>
              <a:off x="12341312" y="4694678"/>
              <a:ext cx="228960" cy="5360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BBA6689-557E-4217-B65C-0A4DC689DB8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323312" y="4676678"/>
                <a:ext cx="2646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3969F08-7F68-406B-A0DE-243095C7519F}"/>
                  </a:ext>
                </a:extLst>
              </p14:cNvPr>
              <p14:cNvContentPartPr/>
              <p14:nvPr/>
            </p14:nvContentPartPr>
            <p14:xfrm>
              <a:off x="10767392" y="2345678"/>
              <a:ext cx="1532160" cy="3139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3969F08-7F68-406B-A0DE-243095C7519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13752" y="2237678"/>
                <a:ext cx="16398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01C264D-83D8-443B-8E22-34E7E9417F8D}"/>
                  </a:ext>
                </a:extLst>
              </p14:cNvPr>
              <p14:cNvContentPartPr/>
              <p14:nvPr/>
            </p14:nvContentPartPr>
            <p14:xfrm>
              <a:off x="9691712" y="3402638"/>
              <a:ext cx="119520" cy="1368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01C264D-83D8-443B-8E22-34E7E9417F8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74072" y="3384998"/>
                <a:ext cx="155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CA46587-6CFE-4056-9642-16B7B4535D4A}"/>
                  </a:ext>
                </a:extLst>
              </p14:cNvPr>
              <p14:cNvContentPartPr/>
              <p14:nvPr/>
            </p14:nvContentPartPr>
            <p14:xfrm>
              <a:off x="9105992" y="3295358"/>
              <a:ext cx="401040" cy="3600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CA46587-6CFE-4056-9642-16B7B4535D4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87992" y="3277376"/>
                <a:ext cx="436680" cy="395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B4FFAF4-B4F3-43C0-BE04-8F0A671BFBD5}"/>
                  </a:ext>
                </a:extLst>
              </p14:cNvPr>
              <p14:cNvContentPartPr/>
              <p14:nvPr/>
            </p14:nvContentPartPr>
            <p14:xfrm>
              <a:off x="10412432" y="3824918"/>
              <a:ext cx="202680" cy="1364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B4FFAF4-B4F3-43C0-BE04-8F0A671BFBD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94432" y="3806918"/>
                <a:ext cx="238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79B005D7-38DD-44CE-A8A5-AE51988239D2}"/>
                  </a:ext>
                </a:extLst>
              </p14:cNvPr>
              <p14:cNvContentPartPr/>
              <p14:nvPr/>
            </p14:nvContentPartPr>
            <p14:xfrm>
              <a:off x="10902032" y="3642758"/>
              <a:ext cx="580680" cy="2836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79B005D7-38DD-44CE-A8A5-AE51988239D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84032" y="3625118"/>
                <a:ext cx="6163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DBA1CEF-CAC6-4323-9307-DF77E0604DDD}"/>
                  </a:ext>
                </a:extLst>
              </p14:cNvPr>
              <p14:cNvContentPartPr/>
              <p14:nvPr/>
            </p14:nvContentPartPr>
            <p14:xfrm>
              <a:off x="11516552" y="3103838"/>
              <a:ext cx="565560" cy="3423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DBA1CEF-CAC6-4323-9307-DF77E0604DD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498912" y="3085857"/>
                <a:ext cx="601200" cy="37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C51C1F4-EBDA-4113-A29D-4B3E1A6EDC0B}"/>
                  </a:ext>
                </a:extLst>
              </p14:cNvPr>
              <p14:cNvContentPartPr/>
              <p14:nvPr/>
            </p14:nvContentPartPr>
            <p14:xfrm>
              <a:off x="10319192" y="3126878"/>
              <a:ext cx="1003680" cy="3848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C51C1F4-EBDA-4113-A29D-4B3E1A6EDC0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01552" y="3108878"/>
                <a:ext cx="10393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6AFAFD9-4C24-4439-98B2-F0C54C226143}"/>
                  </a:ext>
                </a:extLst>
              </p14:cNvPr>
              <p14:cNvContentPartPr/>
              <p14:nvPr/>
            </p14:nvContentPartPr>
            <p14:xfrm>
              <a:off x="10403432" y="4320998"/>
              <a:ext cx="174600" cy="1378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6AFAFD9-4C24-4439-98B2-F0C54C22614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385792" y="4302998"/>
                <a:ext cx="2102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A0854BE-D8A8-46AE-B5F2-DB112164512A}"/>
                  </a:ext>
                </a:extLst>
              </p14:cNvPr>
              <p14:cNvContentPartPr/>
              <p14:nvPr/>
            </p14:nvContentPartPr>
            <p14:xfrm>
              <a:off x="11068712" y="4110038"/>
              <a:ext cx="285840" cy="3016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A0854BE-D8A8-46AE-B5F2-DB112164512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51072" y="4092398"/>
                <a:ext cx="321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B62F551-30DD-4ECB-BA4C-8C86B8BC526E}"/>
                  </a:ext>
                </a:extLst>
              </p14:cNvPr>
              <p14:cNvContentPartPr/>
              <p14:nvPr/>
            </p14:nvContentPartPr>
            <p14:xfrm>
              <a:off x="9513512" y="4221638"/>
              <a:ext cx="383040" cy="3348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B62F551-30DD-4ECB-BA4C-8C86B8BC526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95872" y="4203998"/>
                <a:ext cx="4186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D888727-DF71-4D55-A950-4055D600637E}"/>
                  </a:ext>
                </a:extLst>
              </p14:cNvPr>
              <p14:cNvContentPartPr/>
              <p14:nvPr/>
            </p14:nvContentPartPr>
            <p14:xfrm>
              <a:off x="5616872" y="104678"/>
              <a:ext cx="1111680" cy="9630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D888727-DF71-4D55-A950-4055D600637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63232" y="-3322"/>
                <a:ext cx="121932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586077C6-B9C5-4F07-B3A7-B0A2537435AC}"/>
                  </a:ext>
                </a:extLst>
              </p14:cNvPr>
              <p14:cNvContentPartPr/>
              <p14:nvPr/>
            </p14:nvContentPartPr>
            <p14:xfrm>
              <a:off x="5676632" y="182078"/>
              <a:ext cx="3110760" cy="12690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586077C6-B9C5-4F07-B3A7-B0A2537435A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658992" y="164078"/>
                <a:ext cx="3146400" cy="13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3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5990477-429C-4123-B0E9-932FAF7CC692}"/>
                  </a:ext>
                </a:extLst>
              </p14:cNvPr>
              <p14:cNvContentPartPr/>
              <p14:nvPr/>
            </p14:nvContentPartPr>
            <p14:xfrm>
              <a:off x="6385832" y="3776318"/>
              <a:ext cx="617400" cy="106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5990477-429C-4123-B0E9-932FAF7CC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1832" y="3668318"/>
                <a:ext cx="7250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C7094CD-9074-4A3E-89F4-2849DD4CBC69}"/>
                  </a:ext>
                </a:extLst>
              </p14:cNvPr>
              <p14:cNvContentPartPr/>
              <p14:nvPr/>
            </p14:nvContentPartPr>
            <p14:xfrm>
              <a:off x="10673432" y="4353398"/>
              <a:ext cx="2082600" cy="154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C7094CD-9074-4A3E-89F4-2849DD4CBC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9792" y="4245758"/>
                <a:ext cx="2190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B3180D-5AD7-4A0B-864C-A6E3C240CA5D}"/>
                  </a:ext>
                </a:extLst>
              </p14:cNvPr>
              <p14:cNvContentPartPr/>
              <p14:nvPr/>
            </p14:nvContentPartPr>
            <p14:xfrm>
              <a:off x="4389272" y="4725638"/>
              <a:ext cx="2054520" cy="199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B3180D-5AD7-4A0B-864C-A6E3C240CA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5272" y="4617998"/>
                <a:ext cx="21621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CB1FDB5-EF53-49E4-9B53-82A6CF1764E3}"/>
                  </a:ext>
                </a:extLst>
              </p14:cNvPr>
              <p14:cNvContentPartPr/>
              <p14:nvPr/>
            </p14:nvContentPartPr>
            <p14:xfrm>
              <a:off x="4392872" y="4652558"/>
              <a:ext cx="2065680" cy="279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CB1FDB5-EF53-49E4-9B53-82A6CF1764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9232" y="4544918"/>
                <a:ext cx="21733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AF35953-5A7D-4BE9-8861-38C2D68E1084}"/>
                  </a:ext>
                </a:extLst>
              </p14:cNvPr>
              <p14:cNvContentPartPr/>
              <p14:nvPr/>
            </p14:nvContentPartPr>
            <p14:xfrm>
              <a:off x="1064672" y="362798"/>
              <a:ext cx="12267360" cy="5635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AF35953-5A7D-4BE9-8861-38C2D68E10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6672" y="345158"/>
                <a:ext cx="12303000" cy="56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621B90D-1B5F-4526-B33E-896F7778E813}"/>
                  </a:ext>
                </a:extLst>
              </p14:cNvPr>
              <p14:cNvContentPartPr/>
              <p14:nvPr/>
            </p14:nvContentPartPr>
            <p14:xfrm>
              <a:off x="2905352" y="2432078"/>
              <a:ext cx="344880" cy="123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621B90D-1B5F-4526-B33E-896F7778E8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1352" y="2324078"/>
                <a:ext cx="4525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A6F7BEB-5BC5-4250-A528-A725E3287B91}"/>
                  </a:ext>
                </a:extLst>
              </p14:cNvPr>
              <p14:cNvContentPartPr/>
              <p14:nvPr/>
            </p14:nvContentPartPr>
            <p14:xfrm>
              <a:off x="2707352" y="1712438"/>
              <a:ext cx="2088000" cy="2233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A6F7BEB-5BC5-4250-A528-A725E3287B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3352" y="1604438"/>
                <a:ext cx="2195640" cy="24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2D6A521-24F1-418F-9CFD-27368B927935}"/>
                  </a:ext>
                </a:extLst>
              </p14:cNvPr>
              <p14:cNvContentPartPr/>
              <p14:nvPr/>
            </p14:nvContentPartPr>
            <p14:xfrm>
              <a:off x="2745512" y="2601278"/>
              <a:ext cx="616320" cy="1363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2D6A521-24F1-418F-9CFD-27368B9279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1872" y="2493278"/>
                <a:ext cx="723960" cy="15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5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A8408DE-0CF9-481A-939A-B8CAC79BBF83}"/>
                  </a:ext>
                </a:extLst>
              </p14:cNvPr>
              <p14:cNvContentPartPr/>
              <p14:nvPr/>
            </p14:nvContentPartPr>
            <p14:xfrm>
              <a:off x="5236352" y="3531518"/>
              <a:ext cx="804600" cy="215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A8408DE-0CF9-481A-939A-B8CAC79BB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2712" y="3423518"/>
                <a:ext cx="9122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F05237E-4082-4B58-8691-0EFDA9311D3E}"/>
                  </a:ext>
                </a:extLst>
              </p14:cNvPr>
              <p14:cNvContentPartPr/>
              <p14:nvPr/>
            </p14:nvContentPartPr>
            <p14:xfrm>
              <a:off x="12183992" y="3418118"/>
              <a:ext cx="930960" cy="132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F05237E-4082-4B58-8691-0EFDA9311D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29992" y="3310478"/>
                <a:ext cx="1038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86CB40B-03BF-4E58-84D0-D24C6615ED30}"/>
                  </a:ext>
                </a:extLst>
              </p14:cNvPr>
              <p14:cNvContentPartPr/>
              <p14:nvPr/>
            </p14:nvContentPartPr>
            <p14:xfrm>
              <a:off x="6101072" y="836558"/>
              <a:ext cx="5967360" cy="3274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86CB40B-03BF-4E58-84D0-D24C6615ED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3432" y="728918"/>
                <a:ext cx="6003000" cy="34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AFC079-CF89-4E52-A33E-FC2296E9CDCB}"/>
                  </a:ext>
                </a:extLst>
              </p14:cNvPr>
              <p14:cNvContentPartPr/>
              <p14:nvPr/>
            </p14:nvContentPartPr>
            <p14:xfrm>
              <a:off x="8743112" y="1829798"/>
              <a:ext cx="487800" cy="1956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AFC079-CF89-4E52-A33E-FC2296E9CD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9472" y="1722158"/>
                <a:ext cx="595440" cy="21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95447C9-2450-4CAC-B075-0264D351A57D}"/>
                  </a:ext>
                </a:extLst>
              </p14:cNvPr>
              <p14:cNvContentPartPr/>
              <p14:nvPr/>
            </p14:nvContentPartPr>
            <p14:xfrm>
              <a:off x="8841032" y="3736718"/>
              <a:ext cx="942840" cy="27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95447C9-2450-4CAC-B075-0264D351A5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87032" y="3628718"/>
                <a:ext cx="10504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DC6BB51-9DF9-48B5-A4E0-1F5270B43DF5}"/>
                  </a:ext>
                </a:extLst>
              </p14:cNvPr>
              <p14:cNvContentPartPr/>
              <p14:nvPr/>
            </p14:nvContentPartPr>
            <p14:xfrm>
              <a:off x="8841032" y="3757238"/>
              <a:ext cx="882360" cy="446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DC6BB51-9DF9-48B5-A4E0-1F5270B43D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87032" y="3649238"/>
                <a:ext cx="990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7D508B0-5F4F-4852-A859-D3111B9FFF8D}"/>
                  </a:ext>
                </a:extLst>
              </p14:cNvPr>
              <p14:cNvContentPartPr/>
              <p14:nvPr/>
            </p14:nvContentPartPr>
            <p14:xfrm>
              <a:off x="8911592" y="3755078"/>
              <a:ext cx="788400" cy="468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7D508B0-5F4F-4852-A859-D3111B9FFF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57952" y="3647438"/>
                <a:ext cx="8960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332BC29-8654-493F-8B91-3CAB8E3CAED9}"/>
                  </a:ext>
                </a:extLst>
              </p14:cNvPr>
              <p14:cNvContentPartPr/>
              <p14:nvPr/>
            </p14:nvContentPartPr>
            <p14:xfrm>
              <a:off x="334952" y="200798"/>
              <a:ext cx="12817440" cy="63698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332BC29-8654-493F-8B91-3CAB8E3CAE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952" y="183157"/>
                <a:ext cx="12853080" cy="64054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7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4C70E1-DC80-4379-A7CB-0536D068895A}"/>
                  </a:ext>
                </a:extLst>
              </p14:cNvPr>
              <p14:cNvContentPartPr/>
              <p14:nvPr/>
            </p14:nvContentPartPr>
            <p14:xfrm>
              <a:off x="854072" y="482318"/>
              <a:ext cx="21600" cy="30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4C70E1-DC80-4379-A7CB-0536D06889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072" y="464318"/>
                <a:ext cx="572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E30DCE-4DA6-4259-BECE-B7BD35DBFC7C}"/>
                  </a:ext>
                </a:extLst>
              </p14:cNvPr>
              <p14:cNvContentPartPr/>
              <p14:nvPr/>
            </p14:nvContentPartPr>
            <p14:xfrm>
              <a:off x="979352" y="753398"/>
              <a:ext cx="2520" cy="1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E30DCE-4DA6-4259-BECE-B7BD35DBF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352" y="735398"/>
                <a:ext cx="381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46F8E8-9545-4692-B0F2-9DAA2097F3AE}"/>
                  </a:ext>
                </a:extLst>
              </p14:cNvPr>
              <p14:cNvContentPartPr/>
              <p14:nvPr/>
            </p14:nvContentPartPr>
            <p14:xfrm>
              <a:off x="2762792" y="689318"/>
              <a:ext cx="136080" cy="10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46F8E8-9545-4692-B0F2-9DAA2097F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4792" y="671318"/>
                <a:ext cx="1717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34C6A9-019D-425B-8D38-DC133A1B6258}"/>
                  </a:ext>
                </a:extLst>
              </p14:cNvPr>
              <p14:cNvContentPartPr/>
              <p14:nvPr/>
            </p14:nvContentPartPr>
            <p14:xfrm>
              <a:off x="1719512" y="500318"/>
              <a:ext cx="734040" cy="45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34C6A9-019D-425B-8D38-DC133A1B62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1872" y="482664"/>
                <a:ext cx="769680" cy="48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A8A1D8-D1D4-4645-BB8F-839F8A6E8800}"/>
                  </a:ext>
                </a:extLst>
              </p14:cNvPr>
              <p14:cNvContentPartPr/>
              <p14:nvPr/>
            </p14:nvContentPartPr>
            <p14:xfrm>
              <a:off x="3258152" y="579518"/>
              <a:ext cx="439200" cy="33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A8A1D8-D1D4-4645-BB8F-839F8A6E88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0512" y="561878"/>
                <a:ext cx="474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FB5777-2FC4-425F-9E25-1C8E2CD070C1}"/>
                  </a:ext>
                </a:extLst>
              </p14:cNvPr>
              <p14:cNvContentPartPr/>
              <p14:nvPr/>
            </p14:nvContentPartPr>
            <p14:xfrm>
              <a:off x="774152" y="1461158"/>
              <a:ext cx="223920" cy="286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FB5777-2FC4-425F-9E25-1C8E2CD070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152" y="1443518"/>
                <a:ext cx="2595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7B1BD9-8DAA-4C14-A2F1-4388B12686FC}"/>
                  </a:ext>
                </a:extLst>
              </p14:cNvPr>
              <p14:cNvContentPartPr/>
              <p14:nvPr/>
            </p14:nvContentPartPr>
            <p14:xfrm>
              <a:off x="7715312" y="1288358"/>
              <a:ext cx="695160" cy="236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7B1BD9-8DAA-4C14-A2F1-4388B1268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7672" y="1270358"/>
                <a:ext cx="730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51C43B-860D-481C-BD3D-3B6CACF2B63C}"/>
                  </a:ext>
                </a:extLst>
              </p14:cNvPr>
              <p14:cNvContentPartPr/>
              <p14:nvPr/>
            </p14:nvContentPartPr>
            <p14:xfrm>
              <a:off x="6975872" y="1249118"/>
              <a:ext cx="472680" cy="515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51C43B-860D-481C-BD3D-3B6CACF2B6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8232" y="1231118"/>
                <a:ext cx="5083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7864A9-74A7-4D2E-BFAA-975D163A69E7}"/>
                  </a:ext>
                </a:extLst>
              </p14:cNvPr>
              <p14:cNvContentPartPr/>
              <p14:nvPr/>
            </p14:nvContentPartPr>
            <p14:xfrm>
              <a:off x="8688032" y="1244438"/>
              <a:ext cx="1532880" cy="335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7864A9-74A7-4D2E-BFAA-975D163A69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70392" y="1226798"/>
                <a:ext cx="15685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4CFE977-3A33-4C2F-9364-BBB4CC5AF03C}"/>
                  </a:ext>
                </a:extLst>
              </p14:cNvPr>
              <p14:cNvContentPartPr/>
              <p14:nvPr/>
            </p14:nvContentPartPr>
            <p14:xfrm>
              <a:off x="11965832" y="1466918"/>
              <a:ext cx="28800" cy="26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4CFE977-3A33-4C2F-9364-BBB4CC5AF0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47832" y="1449278"/>
                <a:ext cx="644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188BE9-643A-4495-AEB4-67131D790067}"/>
                  </a:ext>
                </a:extLst>
              </p14:cNvPr>
              <p14:cNvContentPartPr/>
              <p14:nvPr/>
            </p14:nvContentPartPr>
            <p14:xfrm>
              <a:off x="9593072" y="1713878"/>
              <a:ext cx="254160" cy="110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188BE9-643A-4495-AEB4-67131D7900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75432" y="1695878"/>
                <a:ext cx="2898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ADD237E-7D3D-4484-894E-69C110AEBB15}"/>
                  </a:ext>
                </a:extLst>
              </p14:cNvPr>
              <p14:cNvContentPartPr/>
              <p14:nvPr/>
            </p14:nvContentPartPr>
            <p14:xfrm>
              <a:off x="10985912" y="1647278"/>
              <a:ext cx="428040" cy="99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ADD237E-7D3D-4484-894E-69C110AEBB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7912" y="1629638"/>
                <a:ext cx="463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D30945-95CB-4A11-B876-8913DBF87489}"/>
                  </a:ext>
                </a:extLst>
              </p14:cNvPr>
              <p14:cNvContentPartPr/>
              <p14:nvPr/>
            </p14:nvContentPartPr>
            <p14:xfrm>
              <a:off x="10421792" y="1288718"/>
              <a:ext cx="1346400" cy="21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D30945-95CB-4A11-B876-8913DBF874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03792" y="1270718"/>
                <a:ext cx="13820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09CB289-84A6-4017-94FE-53511DAF7D82}"/>
                  </a:ext>
                </a:extLst>
              </p14:cNvPr>
              <p14:cNvContentPartPr/>
              <p14:nvPr/>
            </p14:nvContentPartPr>
            <p14:xfrm>
              <a:off x="1054952" y="2846798"/>
              <a:ext cx="479880" cy="539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09CB289-84A6-4017-94FE-53511DAF7D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6952" y="2829158"/>
                <a:ext cx="5155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988C33B-AE52-4141-AB6B-D720B68DE0C0}"/>
                  </a:ext>
                </a:extLst>
              </p14:cNvPr>
              <p14:cNvContentPartPr/>
              <p14:nvPr/>
            </p14:nvContentPartPr>
            <p14:xfrm>
              <a:off x="3266072" y="1371158"/>
              <a:ext cx="497880" cy="191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988C33B-AE52-4141-AB6B-D720B68DE0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12072" y="1263518"/>
                <a:ext cx="6055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1BE4735-CB80-4D94-ACA5-E9DB7576C14A}"/>
                  </a:ext>
                </a:extLst>
              </p14:cNvPr>
              <p14:cNvContentPartPr/>
              <p14:nvPr/>
            </p14:nvContentPartPr>
            <p14:xfrm>
              <a:off x="4020992" y="3530438"/>
              <a:ext cx="470520" cy="193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1BE4735-CB80-4D94-ACA5-E9DB7576C1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66992" y="3422798"/>
                <a:ext cx="5781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28BF0F-5908-4F7E-A300-2ED4B941135D}"/>
                  </a:ext>
                </a:extLst>
              </p14:cNvPr>
              <p14:cNvContentPartPr/>
              <p14:nvPr/>
            </p14:nvContentPartPr>
            <p14:xfrm>
              <a:off x="7734752" y="3741758"/>
              <a:ext cx="666720" cy="152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28BF0F-5908-4F7E-A300-2ED4B941135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16752" y="3723758"/>
                <a:ext cx="702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E49C0A0-9F65-422B-9C27-2428E19303A7}"/>
                  </a:ext>
                </a:extLst>
              </p14:cNvPr>
              <p14:cNvContentPartPr/>
              <p14:nvPr/>
            </p14:nvContentPartPr>
            <p14:xfrm>
              <a:off x="7327232" y="3184478"/>
              <a:ext cx="1404000" cy="370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E49C0A0-9F65-422B-9C27-2428E19303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09232" y="3166838"/>
                <a:ext cx="14396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00A9620-E518-4276-ABF9-46C2ACA7B9AF}"/>
                  </a:ext>
                </a:extLst>
              </p14:cNvPr>
              <p14:cNvContentPartPr/>
              <p14:nvPr/>
            </p14:nvContentPartPr>
            <p14:xfrm>
              <a:off x="7147592" y="2428118"/>
              <a:ext cx="2183400" cy="450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00A9620-E518-4276-ABF9-46C2ACA7B9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29592" y="2410478"/>
                <a:ext cx="22190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B43720B-9646-4DC7-A0FE-F4F08CEE9CE6}"/>
                  </a:ext>
                </a:extLst>
              </p14:cNvPr>
              <p14:cNvContentPartPr/>
              <p14:nvPr/>
            </p14:nvContentPartPr>
            <p14:xfrm>
              <a:off x="1711232" y="1332998"/>
              <a:ext cx="4988880" cy="3115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B43720B-9646-4DC7-A0FE-F4F08CEE9C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93232" y="1314998"/>
                <a:ext cx="5024520" cy="31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2320139-C4AE-4366-8CA8-1D6CD84F4D7A}"/>
                  </a:ext>
                </a:extLst>
              </p14:cNvPr>
              <p14:cNvContentPartPr/>
              <p14:nvPr/>
            </p14:nvContentPartPr>
            <p14:xfrm>
              <a:off x="9708992" y="3051998"/>
              <a:ext cx="211320" cy="27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2320139-C4AE-4366-8CA8-1D6CD84F4D7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91352" y="3033998"/>
                <a:ext cx="2469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683382B-8BAE-40C1-A6B7-089A0EC3B709}"/>
                  </a:ext>
                </a:extLst>
              </p14:cNvPr>
              <p14:cNvContentPartPr/>
              <p14:nvPr/>
            </p14:nvContentPartPr>
            <p14:xfrm>
              <a:off x="9650312" y="3145958"/>
              <a:ext cx="275400" cy="52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683382B-8BAE-40C1-A6B7-089A0EC3B7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32672" y="3128318"/>
                <a:ext cx="311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8198757-D7F8-42F7-9313-5B3BB76BBA13}"/>
                  </a:ext>
                </a:extLst>
              </p14:cNvPr>
              <p14:cNvContentPartPr/>
              <p14:nvPr/>
            </p14:nvContentPartPr>
            <p14:xfrm>
              <a:off x="12015152" y="3676958"/>
              <a:ext cx="21600" cy="31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8198757-D7F8-42F7-9313-5B3BB76BBA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997152" y="3658958"/>
                <a:ext cx="572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5CA923-5370-4CF4-95AD-559D956EB421}"/>
                  </a:ext>
                </a:extLst>
              </p14:cNvPr>
              <p14:cNvContentPartPr/>
              <p14:nvPr/>
            </p14:nvContentPartPr>
            <p14:xfrm>
              <a:off x="10522592" y="3219398"/>
              <a:ext cx="1293120" cy="569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5CA923-5370-4CF4-95AD-559D956EB42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04587" y="3201398"/>
                <a:ext cx="132877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AC7919E-09D2-4302-903F-CAAE4234C474}"/>
                  </a:ext>
                </a:extLst>
              </p14:cNvPr>
              <p14:cNvContentPartPr/>
              <p14:nvPr/>
            </p14:nvContentPartPr>
            <p14:xfrm>
              <a:off x="10376432" y="2539358"/>
              <a:ext cx="2028240" cy="565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AC7919E-09D2-4302-903F-CAAE4234C47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8792" y="2521358"/>
                <a:ext cx="2063880" cy="6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60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359E38-54D7-46E1-A49D-6D0DCC69CBE7}"/>
                  </a:ext>
                </a:extLst>
              </p14:cNvPr>
              <p14:cNvContentPartPr/>
              <p14:nvPr/>
            </p14:nvContentPartPr>
            <p14:xfrm>
              <a:off x="593072" y="514718"/>
              <a:ext cx="110880" cy="29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359E38-54D7-46E1-A49D-6D0DCC69C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013" y="496718"/>
                <a:ext cx="146636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B4C2C3-58D1-4CF8-93EC-30A6A95B067A}"/>
                  </a:ext>
                </a:extLst>
              </p14:cNvPr>
              <p14:cNvContentPartPr/>
              <p14:nvPr/>
            </p14:nvContentPartPr>
            <p14:xfrm>
              <a:off x="1934432" y="1620998"/>
              <a:ext cx="194400" cy="19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B4C2C3-58D1-4CF8-93EC-30A6A95B06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432" y="1602998"/>
                <a:ext cx="2300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26BF31-C216-49D8-AD60-7A4C16CF00F9}"/>
                  </a:ext>
                </a:extLst>
              </p14:cNvPr>
              <p14:cNvContentPartPr/>
              <p14:nvPr/>
            </p14:nvContentPartPr>
            <p14:xfrm>
              <a:off x="1940552" y="1471238"/>
              <a:ext cx="190800" cy="35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26BF31-C216-49D8-AD60-7A4C16CF00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2552" y="1453598"/>
                <a:ext cx="2264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2906E6-D142-4591-8F48-84AC3F4BBDB4}"/>
                  </a:ext>
                </a:extLst>
              </p14:cNvPr>
              <p14:cNvContentPartPr/>
              <p14:nvPr/>
            </p14:nvContentPartPr>
            <p14:xfrm>
              <a:off x="2597912" y="1470518"/>
              <a:ext cx="128880" cy="89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2906E6-D142-4591-8F48-84AC3F4BBD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0272" y="1452518"/>
                <a:ext cx="164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C603C7-6F72-4AED-9F35-7891212CEE16}"/>
                  </a:ext>
                </a:extLst>
              </p14:cNvPr>
              <p14:cNvContentPartPr/>
              <p14:nvPr/>
            </p14:nvContentPartPr>
            <p14:xfrm>
              <a:off x="1557512" y="1424798"/>
              <a:ext cx="254160" cy="261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C603C7-6F72-4AED-9F35-7891212CEE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9537" y="1407158"/>
                <a:ext cx="28975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224612-ED16-4113-9074-4C52338EDEEF}"/>
                  </a:ext>
                </a:extLst>
              </p14:cNvPr>
              <p14:cNvContentPartPr/>
              <p14:nvPr/>
            </p14:nvContentPartPr>
            <p14:xfrm>
              <a:off x="621872" y="1414718"/>
              <a:ext cx="245880" cy="261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224612-ED16-4113-9074-4C52338ED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898" y="1396718"/>
                <a:ext cx="281468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EE4B60E-0B12-4CBB-9384-114313A21EB6}"/>
                  </a:ext>
                </a:extLst>
              </p14:cNvPr>
              <p14:cNvContentPartPr/>
              <p14:nvPr/>
            </p14:nvContentPartPr>
            <p14:xfrm>
              <a:off x="3116312" y="1550798"/>
              <a:ext cx="594360" cy="93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E4B60E-0B12-4CBB-9384-114313A21E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8672" y="1533158"/>
                <a:ext cx="630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28A77F-92BF-4466-8F70-CD0FDB086164}"/>
                  </a:ext>
                </a:extLst>
              </p14:cNvPr>
              <p14:cNvContentPartPr/>
              <p14:nvPr/>
            </p14:nvContentPartPr>
            <p14:xfrm>
              <a:off x="3227552" y="1764998"/>
              <a:ext cx="662040" cy="414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28A77F-92BF-4466-8F70-CD0FDB0861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9552" y="1747358"/>
                <a:ext cx="6976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36897A1-111C-47E3-8AE8-BA67E47752EE}"/>
                  </a:ext>
                </a:extLst>
              </p14:cNvPr>
              <p14:cNvContentPartPr/>
              <p14:nvPr/>
            </p14:nvContentPartPr>
            <p14:xfrm>
              <a:off x="3190832" y="1205198"/>
              <a:ext cx="329760" cy="243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36897A1-111C-47E3-8AE8-BA67E47752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2832" y="1187198"/>
                <a:ext cx="3654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168EDF6-5D3F-4080-9991-95A311D4028A}"/>
                  </a:ext>
                </a:extLst>
              </p14:cNvPr>
              <p14:cNvContentPartPr/>
              <p14:nvPr/>
            </p14:nvContentPartPr>
            <p14:xfrm>
              <a:off x="4036832" y="1092878"/>
              <a:ext cx="182520" cy="1289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168EDF6-5D3F-4080-9991-95A311D402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8832" y="1075238"/>
                <a:ext cx="218160" cy="13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680BDC9-5601-460D-BEA1-470461484617}"/>
                  </a:ext>
                </a:extLst>
              </p14:cNvPr>
              <p14:cNvContentPartPr/>
              <p14:nvPr/>
            </p14:nvContentPartPr>
            <p14:xfrm>
              <a:off x="4788872" y="1113398"/>
              <a:ext cx="166680" cy="228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680BDC9-5601-460D-BEA1-4704614846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70872" y="1095758"/>
                <a:ext cx="202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A283799-A23F-49A9-9BA7-3788E51D0DD9}"/>
                  </a:ext>
                </a:extLst>
              </p14:cNvPr>
              <p14:cNvContentPartPr/>
              <p14:nvPr/>
            </p14:nvContentPartPr>
            <p14:xfrm>
              <a:off x="4628672" y="1453598"/>
              <a:ext cx="595800" cy="2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A283799-A23F-49A9-9BA7-3788E51D0D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10672" y="1435598"/>
                <a:ext cx="6314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953A1F2-651A-4042-AC39-FFE716AB4BC0}"/>
                  </a:ext>
                </a:extLst>
              </p14:cNvPr>
              <p14:cNvContentPartPr/>
              <p14:nvPr/>
            </p14:nvContentPartPr>
            <p14:xfrm>
              <a:off x="5464952" y="1911518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953A1F2-651A-4042-AC39-FFE716AB4B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47312" y="18938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4C5B2D-E510-44DE-89CB-86609121D94E}"/>
                  </a:ext>
                </a:extLst>
              </p14:cNvPr>
              <p14:cNvContentPartPr/>
              <p14:nvPr/>
            </p14:nvContentPartPr>
            <p14:xfrm>
              <a:off x="4751792" y="1621358"/>
              <a:ext cx="561240" cy="325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4C5B2D-E510-44DE-89CB-86609121D9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4152" y="1603378"/>
                <a:ext cx="596880" cy="36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8685E3A-1873-4BF6-BAF6-B492AEBB3D51}"/>
                  </a:ext>
                </a:extLst>
              </p14:cNvPr>
              <p14:cNvContentPartPr/>
              <p14:nvPr/>
            </p14:nvContentPartPr>
            <p14:xfrm>
              <a:off x="564632" y="2971718"/>
              <a:ext cx="215640" cy="295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8685E3A-1873-4BF6-BAF6-B492AEBB3D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6632" y="2954078"/>
                <a:ext cx="2512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83EE74-BF17-463A-A732-4F4EAABC8C5B}"/>
                  </a:ext>
                </a:extLst>
              </p14:cNvPr>
              <p14:cNvContentPartPr/>
              <p14:nvPr/>
            </p14:nvContentPartPr>
            <p14:xfrm>
              <a:off x="2182832" y="3015638"/>
              <a:ext cx="274320" cy="194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83EE74-BF17-463A-A732-4F4EAABC8C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5192" y="2997638"/>
                <a:ext cx="309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77D3D81-A928-4077-86C7-1C48068B0693}"/>
                  </a:ext>
                </a:extLst>
              </p14:cNvPr>
              <p14:cNvContentPartPr/>
              <p14:nvPr/>
            </p14:nvContentPartPr>
            <p14:xfrm>
              <a:off x="4656032" y="2874158"/>
              <a:ext cx="941040" cy="282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77D3D81-A928-4077-86C7-1C48068B06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38032" y="2856158"/>
                <a:ext cx="976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39B2436-11B5-4390-B7CC-466E12AF2201}"/>
                  </a:ext>
                </a:extLst>
              </p14:cNvPr>
              <p14:cNvContentPartPr/>
              <p14:nvPr/>
            </p14:nvContentPartPr>
            <p14:xfrm>
              <a:off x="2788712" y="2901158"/>
              <a:ext cx="1419120" cy="429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39B2436-11B5-4390-B7CC-466E12AF22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71072" y="2883503"/>
                <a:ext cx="1454760" cy="465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FBA7351-C3DC-4A53-876A-224E56E9FCBE}"/>
                  </a:ext>
                </a:extLst>
              </p14:cNvPr>
              <p14:cNvContentPartPr/>
              <p14:nvPr/>
            </p14:nvContentPartPr>
            <p14:xfrm>
              <a:off x="1310912" y="2863358"/>
              <a:ext cx="489240" cy="363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FBA7351-C3DC-4A53-876A-224E56E9FC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93259" y="2845340"/>
                <a:ext cx="524906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E06A13B-58B5-4AE8-99F5-0BF8F65EEE92}"/>
                  </a:ext>
                </a:extLst>
              </p14:cNvPr>
              <p14:cNvContentPartPr/>
              <p14:nvPr/>
            </p14:nvContentPartPr>
            <p14:xfrm>
              <a:off x="2570552" y="3782438"/>
              <a:ext cx="109080" cy="92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E06A13B-58B5-4AE8-99F5-0BF8F65EEE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52552" y="3764438"/>
                <a:ext cx="1447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DD9E70D-F92C-4C73-B9C7-EC75B1D20808}"/>
                  </a:ext>
                </a:extLst>
              </p14:cNvPr>
              <p14:cNvContentPartPr/>
              <p14:nvPr/>
            </p14:nvContentPartPr>
            <p14:xfrm>
              <a:off x="3818312" y="3680558"/>
              <a:ext cx="106920" cy="261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DD9E70D-F92C-4C73-B9C7-EC75B1D208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00612" y="3662558"/>
                <a:ext cx="1426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A18EBFE-613A-491D-96A0-9586C0EF7EE6}"/>
                  </a:ext>
                </a:extLst>
              </p14:cNvPr>
              <p14:cNvContentPartPr/>
              <p14:nvPr/>
            </p14:nvContentPartPr>
            <p14:xfrm>
              <a:off x="3197312" y="3715478"/>
              <a:ext cx="508680" cy="216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A18EBFE-613A-491D-96A0-9586C0EF7E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79672" y="3697478"/>
                <a:ext cx="5443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B2FA95B-A082-43B5-9ED2-88EC32127146}"/>
                  </a:ext>
                </a:extLst>
              </p14:cNvPr>
              <p14:cNvContentPartPr/>
              <p14:nvPr/>
            </p14:nvContentPartPr>
            <p14:xfrm>
              <a:off x="1747952" y="3622958"/>
              <a:ext cx="481680" cy="526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B2FA95B-A082-43B5-9ED2-88EC321271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0312" y="3605318"/>
                <a:ext cx="5173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6B58976-257F-424E-97A4-4C103048C871}"/>
                  </a:ext>
                </a:extLst>
              </p14:cNvPr>
              <p14:cNvContentPartPr/>
              <p14:nvPr/>
            </p14:nvContentPartPr>
            <p14:xfrm>
              <a:off x="1800152" y="4524398"/>
              <a:ext cx="313560" cy="343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6B58976-257F-424E-97A4-4C103048C8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82152" y="4506398"/>
                <a:ext cx="3492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2D3CE4-FBE5-414F-9D2C-1AFFC64FED99}"/>
                  </a:ext>
                </a:extLst>
              </p14:cNvPr>
              <p14:cNvContentPartPr/>
              <p14:nvPr/>
            </p14:nvContentPartPr>
            <p14:xfrm>
              <a:off x="3657752" y="4488038"/>
              <a:ext cx="1008720" cy="304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2D3CE4-FBE5-414F-9D2C-1AFFC64FED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40106" y="4470398"/>
                <a:ext cx="1044373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0089332-7E60-428C-BAB1-81F63E9B26C8}"/>
                  </a:ext>
                </a:extLst>
              </p14:cNvPr>
              <p14:cNvContentPartPr/>
              <p14:nvPr/>
            </p14:nvContentPartPr>
            <p14:xfrm>
              <a:off x="2673152" y="4530518"/>
              <a:ext cx="803880" cy="259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0089332-7E60-428C-BAB1-81F63E9B26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55512" y="4512878"/>
                <a:ext cx="8395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98E9554-B57F-4A42-BDBE-1D128E5FA076}"/>
                  </a:ext>
                </a:extLst>
              </p14:cNvPr>
              <p14:cNvContentPartPr/>
              <p14:nvPr/>
            </p14:nvContentPartPr>
            <p14:xfrm>
              <a:off x="2877272" y="5100758"/>
              <a:ext cx="1987200" cy="307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98E9554-B57F-4A42-BDBE-1D128E5FA0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59272" y="5082779"/>
                <a:ext cx="2022840" cy="343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4C534D5-30AA-4C69-98B2-6E15872A219F}"/>
                  </a:ext>
                </a:extLst>
              </p14:cNvPr>
              <p14:cNvContentPartPr/>
              <p14:nvPr/>
            </p14:nvContentPartPr>
            <p14:xfrm>
              <a:off x="6293672" y="300878"/>
              <a:ext cx="274320" cy="442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4C534D5-30AA-4C69-98B2-6E15872A21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76032" y="283238"/>
                <a:ext cx="3099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DF4D59B-777C-41C5-9E40-1750603AB51B}"/>
                  </a:ext>
                </a:extLst>
              </p14:cNvPr>
              <p14:cNvContentPartPr/>
              <p14:nvPr/>
            </p14:nvContentPartPr>
            <p14:xfrm>
              <a:off x="8230472" y="918998"/>
              <a:ext cx="322920" cy="327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DF4D59B-777C-41C5-9E40-1750603AB5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12832" y="901358"/>
                <a:ext cx="3585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1AD076C-EC66-4D1D-9802-143CC861499B}"/>
                  </a:ext>
                </a:extLst>
              </p14:cNvPr>
              <p14:cNvContentPartPr/>
              <p14:nvPr/>
            </p14:nvContentPartPr>
            <p14:xfrm>
              <a:off x="9364472" y="305558"/>
              <a:ext cx="255600" cy="250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1AD076C-EC66-4D1D-9802-143CC86149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46472" y="287918"/>
                <a:ext cx="2912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B18E7B4-6493-445E-8C4A-1F8A77B0265E}"/>
                  </a:ext>
                </a:extLst>
              </p14:cNvPr>
              <p14:cNvContentPartPr/>
              <p14:nvPr/>
            </p14:nvContentPartPr>
            <p14:xfrm>
              <a:off x="8710712" y="260918"/>
              <a:ext cx="503280" cy="351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B18E7B4-6493-445E-8C4A-1F8A77B0265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92712" y="242918"/>
                <a:ext cx="5389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B873929-B6C6-4C96-8913-AEF988349F6C}"/>
                  </a:ext>
                </a:extLst>
              </p14:cNvPr>
              <p14:cNvContentPartPr/>
              <p14:nvPr/>
            </p14:nvContentPartPr>
            <p14:xfrm>
              <a:off x="7161632" y="316358"/>
              <a:ext cx="1116000" cy="488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B873929-B6C6-4C96-8913-AEF988349F6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43632" y="298358"/>
                <a:ext cx="11516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0783A11-143A-4FAB-9320-D98AF6DC38F7}"/>
                  </a:ext>
                </a:extLst>
              </p14:cNvPr>
              <p14:cNvContentPartPr/>
              <p14:nvPr/>
            </p14:nvContentPartPr>
            <p14:xfrm>
              <a:off x="10781432" y="1190798"/>
              <a:ext cx="360" cy="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0783A11-143A-4FAB-9320-D98AF6DC38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63792" y="117315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85ADB4D-872D-4B67-B6E3-73D42C9B36A7}"/>
                  </a:ext>
                </a:extLst>
              </p14:cNvPr>
              <p14:cNvContentPartPr/>
              <p14:nvPr/>
            </p14:nvContentPartPr>
            <p14:xfrm>
              <a:off x="10360592" y="941318"/>
              <a:ext cx="211320" cy="243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85ADB4D-872D-4B67-B6E3-73D42C9B36A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42592" y="923678"/>
                <a:ext cx="2469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5F27CAF-2CA7-4BBE-894E-E1297A81D424}"/>
                  </a:ext>
                </a:extLst>
              </p14:cNvPr>
              <p14:cNvContentPartPr/>
              <p14:nvPr/>
            </p14:nvContentPartPr>
            <p14:xfrm>
              <a:off x="9596672" y="899558"/>
              <a:ext cx="623520" cy="306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5F27CAF-2CA7-4BBE-894E-E1297A81D42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79022" y="881918"/>
                <a:ext cx="659181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44BC1BF-A630-4DF1-A515-F52FC3403F3B}"/>
                  </a:ext>
                </a:extLst>
              </p14:cNvPr>
              <p14:cNvContentPartPr/>
              <p14:nvPr/>
            </p14:nvContentPartPr>
            <p14:xfrm>
              <a:off x="9013112" y="971918"/>
              <a:ext cx="411480" cy="289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44BC1BF-A630-4DF1-A515-F52FC3403F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995112" y="954278"/>
                <a:ext cx="4471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C715933-174C-4FE1-A8AB-3967707DF91D}"/>
                  </a:ext>
                </a:extLst>
              </p14:cNvPr>
              <p14:cNvContentPartPr/>
              <p14:nvPr/>
            </p14:nvContentPartPr>
            <p14:xfrm>
              <a:off x="6946712" y="1792358"/>
              <a:ext cx="481320" cy="279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C715933-174C-4FE1-A8AB-3967707DF91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28712" y="1774358"/>
                <a:ext cx="5169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E4AF121-29B2-4E68-AD07-2298160FC4B8}"/>
                  </a:ext>
                </a:extLst>
              </p14:cNvPr>
              <p14:cNvContentPartPr/>
              <p14:nvPr/>
            </p14:nvContentPartPr>
            <p14:xfrm>
              <a:off x="8103392" y="1903958"/>
              <a:ext cx="139680" cy="29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E4AF121-29B2-4E68-AD07-2298160FC4B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85392" y="1885958"/>
                <a:ext cx="175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E4CCE9A-230B-4032-9DA5-158C5DBB151E}"/>
                  </a:ext>
                </a:extLst>
              </p14:cNvPr>
              <p14:cNvContentPartPr/>
              <p14:nvPr/>
            </p14:nvContentPartPr>
            <p14:xfrm>
              <a:off x="7569872" y="2469878"/>
              <a:ext cx="208440" cy="3132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E4CCE9A-230B-4032-9DA5-158C5DBB151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552232" y="2452238"/>
                <a:ext cx="2440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542482C-6845-4807-B922-11725A385F7D}"/>
                  </a:ext>
                </a:extLst>
              </p14:cNvPr>
              <p14:cNvContentPartPr/>
              <p14:nvPr/>
            </p14:nvContentPartPr>
            <p14:xfrm>
              <a:off x="9108152" y="1715318"/>
              <a:ext cx="239760" cy="2786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542482C-6845-4807-B922-11725A385F7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090152" y="1697318"/>
                <a:ext cx="275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FB5D201-923E-419B-BE18-C38F48466119}"/>
                  </a:ext>
                </a:extLst>
              </p14:cNvPr>
              <p14:cNvContentPartPr/>
              <p14:nvPr/>
            </p14:nvContentPartPr>
            <p14:xfrm>
              <a:off x="8402192" y="1726118"/>
              <a:ext cx="589320" cy="283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FB5D201-923E-419B-BE18-C38F4846611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384541" y="1708478"/>
                <a:ext cx="624982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5AAF146-9758-462E-AFF0-797076C42523}"/>
                  </a:ext>
                </a:extLst>
              </p14:cNvPr>
              <p14:cNvContentPartPr/>
              <p14:nvPr/>
            </p14:nvContentPartPr>
            <p14:xfrm>
              <a:off x="7746272" y="1787678"/>
              <a:ext cx="178560" cy="293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5AAF146-9758-462E-AFF0-797076C4252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728272" y="1770038"/>
                <a:ext cx="214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A9442E8-4B95-4C76-B9B4-F20294E82106}"/>
                  </a:ext>
                </a:extLst>
              </p14:cNvPr>
              <p14:cNvContentPartPr/>
              <p14:nvPr/>
            </p14:nvContentPartPr>
            <p14:xfrm>
              <a:off x="8001512" y="2810078"/>
              <a:ext cx="52920" cy="126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A9442E8-4B95-4C76-B9B4-F20294E8210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983512" y="2792438"/>
                <a:ext cx="88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EA9F762-5A03-4EAA-B68D-1069F79AD777}"/>
                  </a:ext>
                </a:extLst>
              </p14:cNvPr>
              <p14:cNvContentPartPr/>
              <p14:nvPr/>
            </p14:nvContentPartPr>
            <p14:xfrm>
              <a:off x="9667952" y="2510918"/>
              <a:ext cx="303120" cy="1886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EA9F762-5A03-4EAA-B68D-1069F79AD77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650312" y="2493278"/>
                <a:ext cx="3387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0C3B908-B867-4615-BF37-29141C4828DC}"/>
                  </a:ext>
                </a:extLst>
              </p14:cNvPr>
              <p14:cNvContentPartPr/>
              <p14:nvPr/>
            </p14:nvContentPartPr>
            <p14:xfrm>
              <a:off x="10701872" y="2388518"/>
              <a:ext cx="197280" cy="2930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0C3B908-B867-4615-BF37-29141C4828D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684232" y="2370878"/>
                <a:ext cx="232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88A511A-46D4-4F3F-A28E-DEC548FB710D}"/>
                  </a:ext>
                </a:extLst>
              </p14:cNvPr>
              <p14:cNvContentPartPr/>
              <p14:nvPr/>
            </p14:nvContentPartPr>
            <p14:xfrm>
              <a:off x="11002472" y="2542238"/>
              <a:ext cx="34920" cy="139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88A511A-46D4-4F3F-A28E-DEC548FB710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984472" y="2524598"/>
                <a:ext cx="70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B11EFA0-A8D1-4ACF-B9F8-1A2ED9B34B8E}"/>
                  </a:ext>
                </a:extLst>
              </p14:cNvPr>
              <p14:cNvContentPartPr/>
              <p14:nvPr/>
            </p14:nvContentPartPr>
            <p14:xfrm>
              <a:off x="11036312" y="2409398"/>
              <a:ext cx="41040" cy="50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B11EFA0-A8D1-4ACF-B9F8-1A2ED9B34B8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018312" y="2391398"/>
                <a:ext cx="76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EBD1737-78E0-4050-B79D-A61A3D314813}"/>
                  </a:ext>
                </a:extLst>
              </p14:cNvPr>
              <p14:cNvContentPartPr/>
              <p14:nvPr/>
            </p14:nvContentPartPr>
            <p14:xfrm>
              <a:off x="11177792" y="2509118"/>
              <a:ext cx="158400" cy="146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EBD1737-78E0-4050-B79D-A61A3D31481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160152" y="2491478"/>
                <a:ext cx="194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6B6233A-14AA-4B56-8701-4E5EE1A907B2}"/>
                  </a:ext>
                </a:extLst>
              </p14:cNvPr>
              <p14:cNvContentPartPr/>
              <p14:nvPr/>
            </p14:nvContentPartPr>
            <p14:xfrm>
              <a:off x="11459672" y="2492918"/>
              <a:ext cx="533520" cy="216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6B6233A-14AA-4B56-8701-4E5EE1A907B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442032" y="2475278"/>
                <a:ext cx="569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401D4AD-511C-4BEF-B42D-FD30B2A8DFF4}"/>
                  </a:ext>
                </a:extLst>
              </p14:cNvPr>
              <p14:cNvContentPartPr/>
              <p14:nvPr/>
            </p14:nvContentPartPr>
            <p14:xfrm>
              <a:off x="11392352" y="2835998"/>
              <a:ext cx="383040" cy="838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401D4AD-511C-4BEF-B42D-FD30B2A8DFF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374352" y="2817998"/>
                <a:ext cx="4186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3E2B858-4DB2-4287-A7E4-3153CBEB8427}"/>
                  </a:ext>
                </a:extLst>
              </p14:cNvPr>
              <p14:cNvContentPartPr/>
              <p14:nvPr/>
            </p14:nvContentPartPr>
            <p14:xfrm>
              <a:off x="10081232" y="2397158"/>
              <a:ext cx="445320" cy="315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3E2B858-4DB2-4287-A7E4-3153CBEB842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063232" y="2379158"/>
                <a:ext cx="480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DE2EDCA-FB51-4835-A1F2-1912F2E38BDA}"/>
                  </a:ext>
                </a:extLst>
              </p14:cNvPr>
              <p14:cNvContentPartPr/>
              <p14:nvPr/>
            </p14:nvContentPartPr>
            <p14:xfrm>
              <a:off x="9113912" y="2350358"/>
              <a:ext cx="92160" cy="76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DE2EDCA-FB51-4835-A1F2-1912F2E38BD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095841" y="2332358"/>
                <a:ext cx="1279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B289B75-7B89-4628-A409-79E6A012365A}"/>
                  </a:ext>
                </a:extLst>
              </p14:cNvPr>
              <p14:cNvContentPartPr/>
              <p14:nvPr/>
            </p14:nvContentPartPr>
            <p14:xfrm>
              <a:off x="9067472" y="2492918"/>
              <a:ext cx="292320" cy="2178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B289B75-7B89-4628-A409-79E6A012365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049832" y="2474918"/>
                <a:ext cx="327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8127942-D75E-479C-9527-2E447CEDA00E}"/>
                  </a:ext>
                </a:extLst>
              </p14:cNvPr>
              <p14:cNvContentPartPr/>
              <p14:nvPr/>
            </p14:nvContentPartPr>
            <p14:xfrm>
              <a:off x="8505152" y="2505518"/>
              <a:ext cx="262080" cy="212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8127942-D75E-479C-9527-2E447CEDA00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487512" y="2487518"/>
                <a:ext cx="2977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D258836-FD19-4C67-BF84-97CA3BE5DCA1}"/>
                  </a:ext>
                </a:extLst>
              </p14:cNvPr>
              <p14:cNvContentPartPr/>
              <p14:nvPr/>
            </p14:nvContentPartPr>
            <p14:xfrm>
              <a:off x="9703232" y="3457358"/>
              <a:ext cx="268920" cy="32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D258836-FD19-4C67-BF84-97CA3BE5DCA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685232" y="3439358"/>
                <a:ext cx="3045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7292837-EA4E-4D22-8462-DAAB1A02B611}"/>
                  </a:ext>
                </a:extLst>
              </p14:cNvPr>
              <p14:cNvContentPartPr/>
              <p14:nvPr/>
            </p14:nvContentPartPr>
            <p14:xfrm>
              <a:off x="10107512" y="3670118"/>
              <a:ext cx="176040" cy="113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7292837-EA4E-4D22-8462-DAAB1A02B61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089872" y="3652118"/>
                <a:ext cx="211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5954B36-B2AE-4897-BDD0-A02F7C4963D3}"/>
                  </a:ext>
                </a:extLst>
              </p14:cNvPr>
              <p14:cNvContentPartPr/>
              <p14:nvPr/>
            </p14:nvContentPartPr>
            <p14:xfrm>
              <a:off x="10430432" y="3658598"/>
              <a:ext cx="178560" cy="1551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5954B36-B2AE-4897-BDD0-A02F7C4963D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412792" y="3640958"/>
                <a:ext cx="2142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1FFB66F-5E4B-4E08-AB21-26F1BFB4CD3B}"/>
                  </a:ext>
                </a:extLst>
              </p14:cNvPr>
              <p14:cNvContentPartPr/>
              <p14:nvPr/>
            </p14:nvContentPartPr>
            <p14:xfrm>
              <a:off x="9728792" y="4255478"/>
              <a:ext cx="581040" cy="415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1FFB66F-5E4B-4E08-AB21-26F1BFB4CD3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710792" y="4237838"/>
                <a:ext cx="6166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591020D-5772-449B-80E9-621D31E5A5F2}"/>
                  </a:ext>
                </a:extLst>
              </p14:cNvPr>
              <p14:cNvContentPartPr/>
              <p14:nvPr/>
            </p14:nvContentPartPr>
            <p14:xfrm>
              <a:off x="6707672" y="3134798"/>
              <a:ext cx="2620080" cy="16390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591020D-5772-449B-80E9-621D31E5A5F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689674" y="3116802"/>
                <a:ext cx="2655715" cy="1674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038E7DA-8A4D-42D3-B9FB-A01F40259F6A}"/>
                  </a:ext>
                </a:extLst>
              </p14:cNvPr>
              <p14:cNvContentPartPr/>
              <p14:nvPr/>
            </p14:nvContentPartPr>
            <p14:xfrm>
              <a:off x="9641312" y="3675878"/>
              <a:ext cx="200520" cy="218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038E7DA-8A4D-42D3-B9FB-A01F40259F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623672" y="3658238"/>
                <a:ext cx="236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4BC5050-0FCE-4660-A61C-B220FA0C8298}"/>
                  </a:ext>
                </a:extLst>
              </p14:cNvPr>
              <p14:cNvContentPartPr/>
              <p14:nvPr/>
            </p14:nvContentPartPr>
            <p14:xfrm>
              <a:off x="12131072" y="4894838"/>
              <a:ext cx="11160" cy="5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4BC5050-0FCE-4660-A61C-B220FA0C829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2113072" y="4876838"/>
                <a:ext cx="46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03D3B1E-8FF2-46B1-8506-A3B32F51079E}"/>
                  </a:ext>
                </a:extLst>
              </p14:cNvPr>
              <p14:cNvContentPartPr/>
              <p14:nvPr/>
            </p14:nvContentPartPr>
            <p14:xfrm>
              <a:off x="10448072" y="4093838"/>
              <a:ext cx="1560600" cy="896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03D3B1E-8FF2-46B1-8506-A3B32F51079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430428" y="4075845"/>
                <a:ext cx="1596248" cy="932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432DFB3-77CB-49A9-B95C-93ECAC7C1418}"/>
                  </a:ext>
                </a:extLst>
              </p14:cNvPr>
              <p14:cNvContentPartPr/>
              <p14:nvPr/>
            </p14:nvContentPartPr>
            <p14:xfrm>
              <a:off x="5970752" y="5821478"/>
              <a:ext cx="979920" cy="2674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432DFB3-77CB-49A9-B95C-93ECAC7C141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53112" y="5803838"/>
                <a:ext cx="1015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80593E3-15B2-420E-B7AD-4833633B3B28}"/>
                  </a:ext>
                </a:extLst>
              </p14:cNvPr>
              <p14:cNvContentPartPr/>
              <p14:nvPr/>
            </p14:nvContentPartPr>
            <p14:xfrm>
              <a:off x="5846912" y="5215598"/>
              <a:ext cx="954360" cy="4561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80593E3-15B2-420E-B7AD-4833633B3B2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828919" y="5197598"/>
                <a:ext cx="989987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2042D6B-9C40-4A2F-99A4-C3E73EDD3CF7}"/>
                  </a:ext>
                </a:extLst>
              </p14:cNvPr>
              <p14:cNvContentPartPr/>
              <p14:nvPr/>
            </p14:nvContentPartPr>
            <p14:xfrm>
              <a:off x="7337312" y="5487398"/>
              <a:ext cx="166680" cy="1180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2042D6B-9C40-4A2F-99A4-C3E73EDD3CF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319672" y="5469758"/>
                <a:ext cx="202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2747F76B-594F-4ACA-A1FC-302E3E0F1756}"/>
                  </a:ext>
                </a:extLst>
              </p14:cNvPr>
              <p14:cNvContentPartPr/>
              <p14:nvPr/>
            </p14:nvContentPartPr>
            <p14:xfrm>
              <a:off x="8091152" y="5063318"/>
              <a:ext cx="372240" cy="298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2747F76B-594F-4ACA-A1FC-302E3E0F175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073512" y="5045318"/>
                <a:ext cx="407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1F9AD7D-764A-4475-823D-F503D1C2ADBE}"/>
                  </a:ext>
                </a:extLst>
              </p14:cNvPr>
              <p14:cNvContentPartPr/>
              <p14:nvPr/>
            </p14:nvContentPartPr>
            <p14:xfrm>
              <a:off x="8549432" y="5428718"/>
              <a:ext cx="168120" cy="219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1F9AD7D-764A-4475-823D-F503D1C2ADB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531432" y="5410718"/>
                <a:ext cx="203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47806B5-251D-48E5-8407-82F4067F4D2E}"/>
                  </a:ext>
                </a:extLst>
              </p14:cNvPr>
              <p14:cNvContentPartPr/>
              <p14:nvPr/>
            </p14:nvContentPartPr>
            <p14:xfrm>
              <a:off x="8884952" y="5271398"/>
              <a:ext cx="494640" cy="3322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47806B5-251D-48E5-8407-82F4067F4D2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67312" y="5253758"/>
                <a:ext cx="5302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6124A9E-EF91-46B1-B9C1-5A1E48200521}"/>
                  </a:ext>
                </a:extLst>
              </p14:cNvPr>
              <p14:cNvContentPartPr/>
              <p14:nvPr/>
            </p14:nvContentPartPr>
            <p14:xfrm>
              <a:off x="8328392" y="5816798"/>
              <a:ext cx="936720" cy="63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6124A9E-EF91-46B1-B9C1-5A1E4820052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310392" y="5798798"/>
                <a:ext cx="9723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5F15C27-8460-443C-8A96-9A88FBF8A5F5}"/>
                  </a:ext>
                </a:extLst>
              </p14:cNvPr>
              <p14:cNvContentPartPr/>
              <p14:nvPr/>
            </p14:nvContentPartPr>
            <p14:xfrm>
              <a:off x="8045792" y="5289758"/>
              <a:ext cx="280080" cy="2970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5F15C27-8460-443C-8A96-9A88FBF8A5F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027815" y="5271780"/>
                <a:ext cx="315674" cy="332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193BB63-FC27-4537-9011-1C2626E42D0A}"/>
                  </a:ext>
                </a:extLst>
              </p14:cNvPr>
              <p14:cNvContentPartPr/>
              <p14:nvPr/>
            </p14:nvContentPartPr>
            <p14:xfrm>
              <a:off x="1416392" y="506798"/>
              <a:ext cx="586080" cy="3794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193BB63-FC27-4537-9011-1C2626E42D0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362752" y="398798"/>
                <a:ext cx="6937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73870D6-F484-4066-93CC-44EF5DAB852B}"/>
                  </a:ext>
                </a:extLst>
              </p14:cNvPr>
              <p14:cNvContentPartPr/>
              <p14:nvPr/>
            </p14:nvContentPartPr>
            <p14:xfrm>
              <a:off x="2982392" y="562598"/>
              <a:ext cx="429480" cy="1598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73870D6-F484-4066-93CC-44EF5DAB852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928392" y="454598"/>
                <a:ext cx="537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B4764B7-E369-4B51-A3E0-B5A808982143}"/>
                  </a:ext>
                </a:extLst>
              </p14:cNvPr>
              <p14:cNvContentPartPr/>
              <p14:nvPr/>
            </p14:nvContentPartPr>
            <p14:xfrm>
              <a:off x="1321712" y="126278"/>
              <a:ext cx="2355840" cy="8629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B4764B7-E369-4B51-A3E0-B5A80898214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304072" y="108278"/>
                <a:ext cx="239148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1DA055F-C712-4799-8D80-9352175D6917}"/>
                  </a:ext>
                </a:extLst>
              </p14:cNvPr>
              <p14:cNvContentPartPr/>
              <p14:nvPr/>
            </p14:nvContentPartPr>
            <p14:xfrm>
              <a:off x="1268792" y="1160198"/>
              <a:ext cx="4109400" cy="10436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1DA055F-C712-4799-8D80-9352175D691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215152" y="1052558"/>
                <a:ext cx="4217040" cy="12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2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EF7EAE-7A93-4C09-8112-5780446B7EE8}"/>
                  </a:ext>
                </a:extLst>
              </p14:cNvPr>
              <p14:cNvContentPartPr/>
              <p14:nvPr/>
            </p14:nvContentPartPr>
            <p14:xfrm>
              <a:off x="7218512" y="299438"/>
              <a:ext cx="324000" cy="151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EF7EAE-7A93-4C09-8112-5780446B7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0512" y="281798"/>
                <a:ext cx="359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6F724A-05FC-460E-AB34-DC1E36D34FAB}"/>
                  </a:ext>
                </a:extLst>
              </p14:cNvPr>
              <p14:cNvContentPartPr/>
              <p14:nvPr/>
            </p14:nvContentPartPr>
            <p14:xfrm>
              <a:off x="5187392" y="117998"/>
              <a:ext cx="1902240" cy="362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6F724A-05FC-460E-AB34-DC1E36D34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9752" y="100358"/>
                <a:ext cx="19378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58D7667-A6DE-4006-8B44-9978DB0D5396}"/>
                  </a:ext>
                </a:extLst>
              </p14:cNvPr>
              <p14:cNvContentPartPr/>
              <p14:nvPr/>
            </p14:nvContentPartPr>
            <p14:xfrm>
              <a:off x="7951832" y="310958"/>
              <a:ext cx="268200" cy="95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58D7667-A6DE-4006-8B44-9978DB0D53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4192" y="292958"/>
                <a:ext cx="303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B9F92E-5455-4F38-8DA2-98EA25B233F0}"/>
                  </a:ext>
                </a:extLst>
              </p14:cNvPr>
              <p14:cNvContentPartPr/>
              <p14:nvPr/>
            </p14:nvContentPartPr>
            <p14:xfrm>
              <a:off x="8717552" y="211598"/>
              <a:ext cx="504000" cy="281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B9F92E-5455-4F38-8DA2-98EA25B233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9912" y="193958"/>
                <a:ext cx="5396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9EA466-812F-4642-B98E-83FC0D6A2F31}"/>
                  </a:ext>
                </a:extLst>
              </p14:cNvPr>
              <p14:cNvContentPartPr/>
              <p14:nvPr/>
            </p14:nvContentPartPr>
            <p14:xfrm>
              <a:off x="5186672" y="133478"/>
              <a:ext cx="2320560" cy="292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9EA466-812F-4642-B98E-83FC0D6A2F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32672" y="25478"/>
                <a:ext cx="24282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6C11585-17E0-4620-8F6C-079151E5746E}"/>
                  </a:ext>
                </a:extLst>
              </p14:cNvPr>
              <p14:cNvContentPartPr/>
              <p14:nvPr/>
            </p14:nvContentPartPr>
            <p14:xfrm>
              <a:off x="7993592" y="5319731"/>
              <a:ext cx="1923840" cy="359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6C11585-17E0-4620-8F6C-079151E574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39592" y="5212091"/>
                <a:ext cx="20314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FA12FD8-A9F1-4C71-8E86-0576C8CB52F5}"/>
                  </a:ext>
                </a:extLst>
              </p14:cNvPr>
              <p14:cNvContentPartPr/>
              <p14:nvPr/>
            </p14:nvContentPartPr>
            <p14:xfrm>
              <a:off x="11177432" y="4075211"/>
              <a:ext cx="799560" cy="746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FA12FD8-A9F1-4C71-8E86-0576C8CB52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59792" y="4057211"/>
                <a:ext cx="83520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262F1E7-756C-455B-9B3F-6449F7B21329}"/>
                  </a:ext>
                </a:extLst>
              </p14:cNvPr>
              <p14:cNvContentPartPr/>
              <p14:nvPr/>
            </p14:nvContentPartPr>
            <p14:xfrm>
              <a:off x="11503952" y="1791011"/>
              <a:ext cx="1134720" cy="5472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262F1E7-756C-455B-9B3F-6449F7B213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86312" y="1773011"/>
                <a:ext cx="11703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E463535-D582-4C90-97FE-66E9AB6DB6E9}"/>
                  </a:ext>
                </a:extLst>
              </p14:cNvPr>
              <p14:cNvContentPartPr/>
              <p14:nvPr/>
            </p14:nvContentPartPr>
            <p14:xfrm>
              <a:off x="10921472" y="1863731"/>
              <a:ext cx="321480" cy="3805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E463535-D582-4C90-97FE-66E9AB6DB6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3472" y="1846091"/>
                <a:ext cx="3571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B035728-9086-4059-85AB-BFF20AEEBE53}"/>
                  </a:ext>
                </a:extLst>
              </p14:cNvPr>
              <p14:cNvContentPartPr/>
              <p14:nvPr/>
            </p14:nvContentPartPr>
            <p14:xfrm>
              <a:off x="2448512" y="751238"/>
              <a:ext cx="8238600" cy="5842173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B035728-9086-4059-85AB-BFF20AEEBE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30512" y="733239"/>
                <a:ext cx="8274240" cy="5877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490762B-739E-4900-8124-FEA1E2258CBD}"/>
                  </a:ext>
                </a:extLst>
              </p14:cNvPr>
              <p14:cNvContentPartPr/>
              <p14:nvPr/>
            </p14:nvContentPartPr>
            <p14:xfrm>
              <a:off x="11083112" y="1434971"/>
              <a:ext cx="1905120" cy="11923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490762B-739E-4900-8124-FEA1E2258C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65472" y="1416971"/>
                <a:ext cx="1940760" cy="12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53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134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23</cp:revision>
  <dcterms:created xsi:type="dcterms:W3CDTF">2024-11-26T02:28:45Z</dcterms:created>
  <dcterms:modified xsi:type="dcterms:W3CDTF">2024-11-26T08:28:31Z</dcterms:modified>
</cp:coreProperties>
</file>